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ink/ink1.xml" ContentType="application/inkml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23"/>
  </p:notesMasterIdLst>
  <p:sldIdLst>
    <p:sldId id="256" r:id="rId2"/>
    <p:sldId id="499" r:id="rId3"/>
    <p:sldId id="799" r:id="rId4"/>
    <p:sldId id="775" r:id="rId5"/>
    <p:sldId id="797" r:id="rId6"/>
    <p:sldId id="773" r:id="rId7"/>
    <p:sldId id="753" r:id="rId8"/>
    <p:sldId id="794" r:id="rId9"/>
    <p:sldId id="780" r:id="rId10"/>
    <p:sldId id="787" r:id="rId11"/>
    <p:sldId id="290" r:id="rId12"/>
    <p:sldId id="760" r:id="rId13"/>
    <p:sldId id="761" r:id="rId14"/>
    <p:sldId id="769" r:id="rId15"/>
    <p:sldId id="798" r:id="rId16"/>
    <p:sldId id="784" r:id="rId17"/>
    <p:sldId id="786" r:id="rId18"/>
    <p:sldId id="291" r:id="rId19"/>
    <p:sldId id="768" r:id="rId20"/>
    <p:sldId id="800" r:id="rId21"/>
    <p:sldId id="770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AEC5"/>
    <a:srgbClr val="56BCEB"/>
    <a:srgbClr val="7FA1B6"/>
    <a:srgbClr val="9CD2A5"/>
    <a:srgbClr val="BAC9D6"/>
    <a:srgbClr val="000000"/>
    <a:srgbClr val="62CA14"/>
    <a:srgbClr val="7ED8DD"/>
    <a:srgbClr val="AFD9F4"/>
    <a:srgbClr val="FED09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349" autoAdjust="0"/>
    <p:restoredTop sz="94660"/>
  </p:normalViewPr>
  <p:slideViewPr>
    <p:cSldViewPr snapToGrid="0">
      <p:cViewPr>
        <p:scale>
          <a:sx n="96" d="100"/>
          <a:sy n="96" d="100"/>
        </p:scale>
        <p:origin x="1208" y="7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7T20:44:18.834"/>
    </inkml:context>
    <inkml:brush xml:id="br0">
      <inkml:brushProperty name="width" value="0.35" units="cm"/>
      <inkml:brushProperty name="height" value="2.1" units="cm"/>
      <inkml:brushProperty name="color" value="#E71224"/>
      <inkml:brushProperty name="inkEffects" value="pencil"/>
    </inkml:brush>
  </inkml:definitions>
  <inkml:trace contextRef="#ctx0" brushRef="#br0">0 0 16383,'0'0'0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6482FB-909D-4886-B9B5-F67B59B60A24}" type="datetimeFigureOut">
              <a:rPr lang="en-GB" smtClean="0"/>
              <a:t>17/03/2021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C4B0B29-2015-4201-8086-7CF85AFEC67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682440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SV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241658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9BC2EFC-28F3-48C0-BF6B-230A53BCFDFC}" type="slidenum">
              <a:rPr kumimoji="0" lang="es-MX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241658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s-MX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15954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This template was inserted from Power-user, the productivity add-in for PowerPoint, Excel and Word.</a:t>
            </a:r>
          </a:p>
          <a:p>
            <a:r>
              <a:rPr lang="en-US"/>
              <a:t>Get thousands of templates, icons, maps, diagrams and charts with Power-user. Visit https://www.powerusersoftwares.com/!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A55CF2-256D-44FD-9430-5B63A079C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56920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imagen de diapositiva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2 Marcador de notas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MX" dirty="0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241658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9BC2EFC-28F3-48C0-BF6B-230A53BCFDFC}" type="slidenum">
              <a:rPr kumimoji="0" lang="es-MX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241658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s-MX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9487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EEA57F-DE80-42E5-8008-82218BF21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7293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DE03FD-2168-462E-B5C3-41F88F85B90D}" type="datetime1">
              <a:rPr lang="en-GB" smtClean="0"/>
              <a:t>17/03/2021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2000" b="1">
                <a:solidFill>
                  <a:srgbClr val="23ACC2"/>
                </a:solidFill>
              </a:defRPr>
            </a:lvl1pPr>
          </a:lstStyle>
          <a:p>
            <a:fld id="{9A1EEEB7-A0A7-4AFA-8CA0-BAA85B8C45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73536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3598E5-5F00-4476-8239-CF5FAE4CA629}" type="datetime1">
              <a:rPr lang="en-GB" smtClean="0"/>
              <a:t>17/03/2021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1EEEB7-A0A7-4AFA-8CA0-BAA85B8C454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94165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C6B487-DFD1-444D-B9E4-D8E07B23F04C}" type="datetime1">
              <a:rPr lang="en-GB" smtClean="0"/>
              <a:t>17/03/2021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1EEEB7-A0A7-4AFA-8CA0-BAA85B8C454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60335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6B25DF-1273-4AC5-BA72-225EE01C62F7}" type="datetime1">
              <a:rPr lang="en-GB" smtClean="0">
                <a:solidFill>
                  <a:prstClr val="black">
                    <a:tint val="75000"/>
                  </a:prstClr>
                </a:solidFill>
              </a:rPr>
              <a:t>17/03/2021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54BEA-D865-4B20-9659-51FC551EF132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706090"/>
          </a:xfrm>
          <a:noFill/>
          <a:ln>
            <a:noFill/>
          </a:ln>
        </p:spPr>
        <p:txBody>
          <a:bodyPr>
            <a:normAutofit/>
          </a:bodyPr>
          <a:lstStyle>
            <a:lvl1pPr algn="l">
              <a:defRPr sz="3200">
                <a:solidFill>
                  <a:srgbClr val="FF0000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9622225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Marcador de posición de imagen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endParaRPr lang="es-SV" dirty="0"/>
          </a:p>
        </p:txBody>
      </p:sp>
    </p:spTree>
    <p:extLst>
      <p:ext uri="{BB962C8B-B14F-4D97-AF65-F5344CB8AC3E}">
        <p14:creationId xmlns:p14="http://schemas.microsoft.com/office/powerpoint/2010/main" val="3983896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CA00B2-83AF-4077-8350-9309A3C03E4C}" type="datetime1">
              <a:rPr lang="en-GB" smtClean="0"/>
              <a:t>17/03/2021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2000" b="1">
                <a:solidFill>
                  <a:srgbClr val="23ACC2"/>
                </a:solidFill>
              </a:defRPr>
            </a:lvl1pPr>
          </a:lstStyle>
          <a:p>
            <a:fld id="{9A1EEEB7-A0A7-4AFA-8CA0-BAA85B8C45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333829" y="5689600"/>
            <a:ext cx="1088571" cy="1031875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itle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0920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311754-AD31-4072-B1C9-B7C5486D1CA5}" type="datetime1">
              <a:rPr lang="en-GB" smtClean="0"/>
              <a:t>17/03/2021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1EEEB7-A0A7-4AFA-8CA0-BAA85B8C454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945700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107098-B424-45F9-A022-7A721D1B6B1A}" type="datetime1">
              <a:rPr lang="en-GB" smtClean="0"/>
              <a:t>17/03/2021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1EEEB7-A0A7-4AFA-8CA0-BAA85B8C454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71267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2C4098-C2D3-4430-8EF1-19F50BB81F47}" type="datetime1">
              <a:rPr lang="en-GB" smtClean="0"/>
              <a:t>17/03/2021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1EEEB7-A0A7-4AFA-8CA0-BAA85B8C454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739092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CF63B2-F2D4-4712-969E-95C2F528BE0F}" type="datetime1">
              <a:rPr lang="en-GB" smtClean="0"/>
              <a:t>17/03/2021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1EEEB7-A0A7-4AFA-8CA0-BAA85B8C454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5600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8CB84C-5307-4CC5-81B5-8748DD617EFB}" type="datetime1">
              <a:rPr lang="en-GB" smtClean="0"/>
              <a:t>17/03/2021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1EEEB7-A0A7-4AFA-8CA0-BAA85B8C454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1862200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7EAF46-D5B4-4251-A5B9-A2FD43C0E268}" type="datetime1">
              <a:rPr lang="en-GB" smtClean="0"/>
              <a:t>17/03/2021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1EEEB7-A0A7-4AFA-8CA0-BAA85B8C454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095620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B0316C-6B31-479B-A193-4202EB527FFE}" type="datetime1">
              <a:rPr lang="en-GB" smtClean="0"/>
              <a:t>17/03/2021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1EEEB7-A0A7-4AFA-8CA0-BAA85B8C454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22092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4C280D-B46C-4CEF-8D50-64F26B8CDB5F}" type="datetime1">
              <a:rPr lang="en-GB" smtClean="0"/>
              <a:t>17/03/2021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 dirty="0"/>
              <a:t>‹#›</a:t>
            </a:r>
          </a:p>
        </p:txBody>
      </p:sp>
    </p:spTree>
    <p:extLst>
      <p:ext uri="{BB962C8B-B14F-4D97-AF65-F5344CB8AC3E}">
        <p14:creationId xmlns:p14="http://schemas.microsoft.com/office/powerpoint/2010/main" val="30412325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3" Type="http://schemas.openxmlformats.org/officeDocument/2006/relationships/image" Target="../media/image84.svg"/><Relationship Id="rId7" Type="http://schemas.openxmlformats.org/officeDocument/2006/relationships/image" Target="../media/image88.sv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7.png"/><Relationship Id="rId11" Type="http://schemas.openxmlformats.org/officeDocument/2006/relationships/image" Target="../media/image92.svg"/><Relationship Id="rId5" Type="http://schemas.openxmlformats.org/officeDocument/2006/relationships/image" Target="../media/image86.svg"/><Relationship Id="rId10" Type="http://schemas.openxmlformats.org/officeDocument/2006/relationships/image" Target="../media/image91.png"/><Relationship Id="rId4" Type="http://schemas.openxmlformats.org/officeDocument/2006/relationships/image" Target="../media/image85.png"/><Relationship Id="rId9" Type="http://schemas.openxmlformats.org/officeDocument/2006/relationships/image" Target="../media/image90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tiff"/><Relationship Id="rId2" Type="http://schemas.openxmlformats.org/officeDocument/2006/relationships/image" Target="../media/image93.tiff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lifewire.com/how-to-recover-lost-or-deleted-emails-in-yahoo-mail-1174497" TargetMode="External"/><Relationship Id="rId5" Type="http://schemas.openxmlformats.org/officeDocument/2006/relationships/image" Target="../media/image96.tiff"/><Relationship Id="rId4" Type="http://schemas.openxmlformats.org/officeDocument/2006/relationships/image" Target="../media/image95.tif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tiff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png"/><Relationship Id="rId3" Type="http://schemas.openxmlformats.org/officeDocument/2006/relationships/image" Target="../media/image100.svg"/><Relationship Id="rId7" Type="http://schemas.openxmlformats.org/officeDocument/2006/relationships/image" Target="../media/image104.sv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3.png"/><Relationship Id="rId5" Type="http://schemas.openxmlformats.org/officeDocument/2006/relationships/image" Target="../media/image102.svg"/><Relationship Id="rId4" Type="http://schemas.openxmlformats.org/officeDocument/2006/relationships/image" Target="../media/image101.png"/><Relationship Id="rId9" Type="http://schemas.openxmlformats.org/officeDocument/2006/relationships/image" Target="../media/image106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sv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png"/><Relationship Id="rId3" Type="http://schemas.openxmlformats.org/officeDocument/2006/relationships/image" Target="../media/image109.png"/><Relationship Id="rId7" Type="http://schemas.openxmlformats.org/officeDocument/2006/relationships/image" Target="../media/image112.png"/><Relationship Id="rId2" Type="http://schemas.openxmlformats.org/officeDocument/2006/relationships/image" Target="../media/image6.tif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1.png"/><Relationship Id="rId11" Type="http://schemas.openxmlformats.org/officeDocument/2006/relationships/image" Target="../media/image116.tiff"/><Relationship Id="rId5" Type="http://schemas.openxmlformats.org/officeDocument/2006/relationships/image" Target="../media/image110.png"/><Relationship Id="rId10" Type="http://schemas.openxmlformats.org/officeDocument/2006/relationships/image" Target="../media/image115.tiff"/><Relationship Id="rId4" Type="http://schemas.openxmlformats.org/officeDocument/2006/relationships/image" Target="../media/image7.png"/><Relationship Id="rId9" Type="http://schemas.openxmlformats.org/officeDocument/2006/relationships/image" Target="../media/image114.tif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tif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8.jp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tif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9.jp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.tiff"/><Relationship Id="rId3" Type="http://schemas.openxmlformats.org/officeDocument/2006/relationships/image" Target="../media/image10.tiff"/><Relationship Id="rId12" Type="http://schemas.openxmlformats.org/officeDocument/2006/relationships/image" Target="../media/image13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.xml"/><Relationship Id="rId11" Type="http://schemas.openxmlformats.org/officeDocument/2006/relationships/image" Target="../media/image160.png"/><Relationship Id="rId5" Type="http://schemas.openxmlformats.org/officeDocument/2006/relationships/image" Target="../media/image12.png"/><Relationship Id="rId15" Type="http://schemas.openxmlformats.org/officeDocument/2006/relationships/image" Target="../media/image16.tiff"/><Relationship Id="rId4" Type="http://schemas.openxmlformats.org/officeDocument/2006/relationships/image" Target="../media/image11.tiff"/><Relationship Id="rId1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4" Type="http://schemas.openxmlformats.org/officeDocument/2006/relationships/image" Target="../media/image23.tiff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.png"/><Relationship Id="rId18" Type="http://schemas.openxmlformats.org/officeDocument/2006/relationships/image" Target="../media/image39.png"/><Relationship Id="rId26" Type="http://schemas.openxmlformats.org/officeDocument/2006/relationships/image" Target="../media/image47.png"/><Relationship Id="rId39" Type="http://schemas.openxmlformats.org/officeDocument/2006/relationships/image" Target="../media/image60.png"/><Relationship Id="rId21" Type="http://schemas.openxmlformats.org/officeDocument/2006/relationships/image" Target="../media/image42.png"/><Relationship Id="rId34" Type="http://schemas.openxmlformats.org/officeDocument/2006/relationships/image" Target="../media/image55.png"/><Relationship Id="rId42" Type="http://schemas.openxmlformats.org/officeDocument/2006/relationships/image" Target="../media/image63.png"/><Relationship Id="rId47" Type="http://schemas.openxmlformats.org/officeDocument/2006/relationships/image" Target="../media/image68.png"/><Relationship Id="rId50" Type="http://schemas.openxmlformats.org/officeDocument/2006/relationships/image" Target="../media/image71.svg"/><Relationship Id="rId55" Type="http://schemas.openxmlformats.org/officeDocument/2006/relationships/image" Target="../media/image76.png"/><Relationship Id="rId7" Type="http://schemas.openxmlformats.org/officeDocument/2006/relationships/image" Target="../media/image28.png"/><Relationship Id="rId2" Type="http://schemas.openxmlformats.org/officeDocument/2006/relationships/image" Target="../media/image7.png"/><Relationship Id="rId16" Type="http://schemas.openxmlformats.org/officeDocument/2006/relationships/image" Target="../media/image37.png"/><Relationship Id="rId29" Type="http://schemas.openxmlformats.org/officeDocument/2006/relationships/image" Target="../media/image50.png"/><Relationship Id="rId11" Type="http://schemas.openxmlformats.org/officeDocument/2006/relationships/image" Target="../media/image32.png"/><Relationship Id="rId24" Type="http://schemas.openxmlformats.org/officeDocument/2006/relationships/image" Target="../media/image45.png"/><Relationship Id="rId32" Type="http://schemas.openxmlformats.org/officeDocument/2006/relationships/image" Target="../media/image53.png"/><Relationship Id="rId37" Type="http://schemas.openxmlformats.org/officeDocument/2006/relationships/image" Target="../media/image58.png"/><Relationship Id="rId40" Type="http://schemas.openxmlformats.org/officeDocument/2006/relationships/image" Target="../media/image61.png"/><Relationship Id="rId45" Type="http://schemas.openxmlformats.org/officeDocument/2006/relationships/image" Target="../media/image66.png"/><Relationship Id="rId53" Type="http://schemas.openxmlformats.org/officeDocument/2006/relationships/image" Target="../media/image74.svg"/><Relationship Id="rId58" Type="http://schemas.openxmlformats.org/officeDocument/2006/relationships/image" Target="../media/image79.png"/><Relationship Id="rId5" Type="http://schemas.openxmlformats.org/officeDocument/2006/relationships/image" Target="../media/image26.png"/><Relationship Id="rId19" Type="http://schemas.openxmlformats.org/officeDocument/2006/relationships/image" Target="../media/image40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Relationship Id="rId14" Type="http://schemas.openxmlformats.org/officeDocument/2006/relationships/image" Target="../media/image35.png"/><Relationship Id="rId22" Type="http://schemas.openxmlformats.org/officeDocument/2006/relationships/image" Target="../media/image43.png"/><Relationship Id="rId27" Type="http://schemas.openxmlformats.org/officeDocument/2006/relationships/image" Target="../media/image48.png"/><Relationship Id="rId30" Type="http://schemas.openxmlformats.org/officeDocument/2006/relationships/image" Target="../media/image51.png"/><Relationship Id="rId35" Type="http://schemas.openxmlformats.org/officeDocument/2006/relationships/image" Target="../media/image56.png"/><Relationship Id="rId43" Type="http://schemas.openxmlformats.org/officeDocument/2006/relationships/image" Target="../media/image64.png"/><Relationship Id="rId48" Type="http://schemas.openxmlformats.org/officeDocument/2006/relationships/image" Target="../media/image69.png"/><Relationship Id="rId56" Type="http://schemas.openxmlformats.org/officeDocument/2006/relationships/image" Target="../media/image77.svg"/><Relationship Id="rId8" Type="http://schemas.openxmlformats.org/officeDocument/2006/relationships/image" Target="../media/image29.png"/><Relationship Id="rId51" Type="http://schemas.openxmlformats.org/officeDocument/2006/relationships/image" Target="../media/image72.png"/><Relationship Id="rId3" Type="http://schemas.openxmlformats.org/officeDocument/2006/relationships/image" Target="../media/image24.png"/><Relationship Id="rId12" Type="http://schemas.openxmlformats.org/officeDocument/2006/relationships/image" Target="../media/image33.png"/><Relationship Id="rId17" Type="http://schemas.openxmlformats.org/officeDocument/2006/relationships/image" Target="../media/image38.png"/><Relationship Id="rId25" Type="http://schemas.openxmlformats.org/officeDocument/2006/relationships/image" Target="../media/image46.png"/><Relationship Id="rId33" Type="http://schemas.openxmlformats.org/officeDocument/2006/relationships/image" Target="../media/image54.png"/><Relationship Id="rId38" Type="http://schemas.openxmlformats.org/officeDocument/2006/relationships/image" Target="../media/image59.png"/><Relationship Id="rId46" Type="http://schemas.openxmlformats.org/officeDocument/2006/relationships/image" Target="../media/image67.png"/><Relationship Id="rId20" Type="http://schemas.openxmlformats.org/officeDocument/2006/relationships/image" Target="../media/image41.png"/><Relationship Id="rId41" Type="http://schemas.openxmlformats.org/officeDocument/2006/relationships/image" Target="../media/image62.png"/><Relationship Id="rId54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15" Type="http://schemas.openxmlformats.org/officeDocument/2006/relationships/image" Target="../media/image36.png"/><Relationship Id="rId23" Type="http://schemas.openxmlformats.org/officeDocument/2006/relationships/image" Target="../media/image44.png"/><Relationship Id="rId28" Type="http://schemas.openxmlformats.org/officeDocument/2006/relationships/image" Target="../media/image49.png"/><Relationship Id="rId36" Type="http://schemas.openxmlformats.org/officeDocument/2006/relationships/image" Target="../media/image57.png"/><Relationship Id="rId49" Type="http://schemas.openxmlformats.org/officeDocument/2006/relationships/image" Target="../media/image70.png"/><Relationship Id="rId57" Type="http://schemas.openxmlformats.org/officeDocument/2006/relationships/image" Target="../media/image78.png"/><Relationship Id="rId10" Type="http://schemas.openxmlformats.org/officeDocument/2006/relationships/image" Target="../media/image31.png"/><Relationship Id="rId31" Type="http://schemas.openxmlformats.org/officeDocument/2006/relationships/image" Target="../media/image52.png"/><Relationship Id="rId44" Type="http://schemas.openxmlformats.org/officeDocument/2006/relationships/image" Target="../media/image65.png"/><Relationship Id="rId52" Type="http://schemas.openxmlformats.org/officeDocument/2006/relationships/image" Target="../media/image73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tiff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6FAD4CA-249E-4289-AF56-E72FD23B8453}"/>
              </a:ext>
            </a:extLst>
          </p:cNvPr>
          <p:cNvGrpSpPr/>
          <p:nvPr/>
        </p:nvGrpSpPr>
        <p:grpSpPr>
          <a:xfrm>
            <a:off x="-1" y="-1"/>
            <a:ext cx="12192001" cy="4900503"/>
            <a:chOff x="-1" y="0"/>
            <a:chExt cx="5008679" cy="685800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2367CAA-12BD-4903-ADAE-367723971604}"/>
                </a:ext>
              </a:extLst>
            </p:cNvPr>
            <p:cNvSpPr/>
            <p:nvPr/>
          </p:nvSpPr>
          <p:spPr>
            <a:xfrm>
              <a:off x="0" y="0"/>
              <a:ext cx="5008678" cy="6842794"/>
            </a:xfrm>
            <a:prstGeom prst="rect">
              <a:avLst/>
            </a:prstGeom>
            <a:solidFill>
              <a:srgbClr val="7FA1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Right Triangle 5">
              <a:extLst>
                <a:ext uri="{FF2B5EF4-FFF2-40B4-BE49-F238E27FC236}">
                  <a16:creationId xmlns:a16="http://schemas.microsoft.com/office/drawing/2014/main" id="{FCE6E8CA-2CE1-423F-B7AB-43F3CD311A26}"/>
                </a:ext>
              </a:extLst>
            </p:cNvPr>
            <p:cNvSpPr/>
            <p:nvPr/>
          </p:nvSpPr>
          <p:spPr>
            <a:xfrm rot="10800000">
              <a:off x="-1" y="0"/>
              <a:ext cx="5008679" cy="6858000"/>
            </a:xfrm>
            <a:prstGeom prst="rtTriangle">
              <a:avLst/>
            </a:prstGeom>
            <a:solidFill>
              <a:srgbClr val="7FA1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35871" y="0"/>
            <a:ext cx="12192001" cy="6858002"/>
          </a:xfrm>
          <a:prstGeom prst="rect">
            <a:avLst/>
          </a:prstGeom>
          <a:blipFill dpi="0" rotWithShape="1">
            <a:blip r:embed="rId2"/>
            <a:srcRect/>
            <a:stretch>
              <a:fillRect l="-11000" t="-20000" r="-22000" b="-3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27FF260-F11B-4D1E-AE6E-7229CD9C6D98}"/>
              </a:ext>
            </a:extLst>
          </p:cNvPr>
          <p:cNvGrpSpPr/>
          <p:nvPr/>
        </p:nvGrpSpPr>
        <p:grpSpPr>
          <a:xfrm>
            <a:off x="2454081" y="768626"/>
            <a:ext cx="8412702" cy="3638537"/>
            <a:chOff x="2613107" y="1188541"/>
            <a:chExt cx="7211318" cy="3218086"/>
          </a:xfrm>
        </p:grpSpPr>
        <p:pic>
          <p:nvPicPr>
            <p:cNvPr id="8" name="Picture 7" descr="A picture containing drawing&#10;&#10;Description automatically generated">
              <a:extLst>
                <a:ext uri="{FF2B5EF4-FFF2-40B4-BE49-F238E27FC236}">
                  <a16:creationId xmlns:a16="http://schemas.microsoft.com/office/drawing/2014/main" id="{5C2630C8-C86B-4E48-84DB-66B0E3BE9AB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303596" y="1188541"/>
              <a:ext cx="1584806" cy="1621858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91EAB19-B41A-4AD0-B1F7-53EC17BF89A3}"/>
                </a:ext>
              </a:extLst>
            </p:cNvPr>
            <p:cNvGrpSpPr/>
            <p:nvPr/>
          </p:nvGrpSpPr>
          <p:grpSpPr>
            <a:xfrm>
              <a:off x="2613107" y="2478109"/>
              <a:ext cx="7211318" cy="1928518"/>
              <a:chOff x="2613107" y="2478109"/>
              <a:chExt cx="7211318" cy="1928518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A4BC77E2-B6B5-4B76-B5B4-909FC501D545}"/>
                  </a:ext>
                </a:extLst>
              </p:cNvPr>
              <p:cNvGrpSpPr/>
              <p:nvPr/>
            </p:nvGrpSpPr>
            <p:grpSpPr>
              <a:xfrm>
                <a:off x="2613107" y="2478109"/>
                <a:ext cx="7211318" cy="1893982"/>
                <a:chOff x="2613107" y="2478109"/>
                <a:chExt cx="7211318" cy="1893982"/>
              </a:xfrm>
            </p:grpSpPr>
            <p:sp>
              <p:nvSpPr>
                <p:cNvPr id="12" name="Title 1">
                  <a:extLst>
                    <a:ext uri="{FF2B5EF4-FFF2-40B4-BE49-F238E27FC236}">
                      <a16:creationId xmlns:a16="http://schemas.microsoft.com/office/drawing/2014/main" id="{569108CB-1AC3-4558-9636-1514FB09D710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2613108" y="2478109"/>
                  <a:ext cx="7211317" cy="1754376"/>
                </a:xfrm>
                <a:prstGeom prst="rect">
                  <a:avLst/>
                </a:prstGeom>
              </p:spPr>
              <p:txBody>
                <a:bodyPr vert="horz" lIns="91440" tIns="45720" rIns="91440" bIns="45720" rtlCol="0" anchor="b">
                  <a:normAutofit/>
                </a:bodyPr>
                <a:lstStyle>
                  <a:lvl1pPr algn="l" defTabSz="914400" rtl="0" eaLnBrk="1" latinLnBrk="0" hangingPunct="1">
                    <a:lnSpc>
                      <a:spcPct val="90000"/>
                    </a:lnSpc>
                    <a:spcBef>
                      <a:spcPct val="0"/>
                    </a:spcBef>
                    <a:buNone/>
                    <a:defRPr sz="3600" kern="1200">
                      <a:solidFill>
                        <a:schemeClr val="tx2">
                          <a:lumMod val="75000"/>
                        </a:schemeClr>
                      </a:solidFill>
                      <a:latin typeface="+mj-lt"/>
                      <a:ea typeface="+mj-ea"/>
                      <a:cs typeface="+mj-cs"/>
                    </a:defRPr>
                  </a:lvl1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7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B9EB6"/>
                    </a:solidFill>
                    <a:uLnTx/>
                    <a:uFillTx/>
                    <a:latin typeface="Impact" panose="020B0806030902050204" pitchFamily="34" charset="0"/>
                    <a:ea typeface="+mj-ea"/>
                    <a:cs typeface="+mj-cs"/>
                  </a:endParaRPr>
                </a:p>
              </p:txBody>
            </p:sp>
            <p:sp>
              <p:nvSpPr>
                <p:cNvPr id="13" name="Title 1">
                  <a:extLst>
                    <a:ext uri="{FF2B5EF4-FFF2-40B4-BE49-F238E27FC236}">
                      <a16:creationId xmlns:a16="http://schemas.microsoft.com/office/drawing/2014/main" id="{88B63C08-5051-4164-B028-E80EB0462075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2613107" y="3861837"/>
                  <a:ext cx="7211317" cy="510254"/>
                </a:xfrm>
                <a:prstGeom prst="rect">
                  <a:avLst/>
                </a:prstGeom>
              </p:spPr>
              <p:txBody>
                <a:bodyPr vert="horz" lIns="91440" tIns="45720" rIns="91440" bIns="45720" rtlCol="0" anchor="b">
                  <a:normAutofit fontScale="62500" lnSpcReduction="20000"/>
                </a:bodyPr>
                <a:lstStyle>
                  <a:lvl1pPr algn="l" defTabSz="914400" rtl="0" eaLnBrk="1" latinLnBrk="0" hangingPunct="1">
                    <a:lnSpc>
                      <a:spcPct val="90000"/>
                    </a:lnSpc>
                    <a:spcBef>
                      <a:spcPct val="0"/>
                    </a:spcBef>
                    <a:buNone/>
                    <a:defRPr sz="3600" kern="1200">
                      <a:solidFill>
                        <a:schemeClr val="tx2">
                          <a:lumMod val="75000"/>
                        </a:schemeClr>
                      </a:solidFill>
                      <a:latin typeface="+mj-lt"/>
                      <a:ea typeface="+mj-ea"/>
                      <a:cs typeface="+mj-cs"/>
                    </a:defRPr>
                  </a:lvl1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uLnTx/>
                      <a:uFillTx/>
                      <a:latin typeface="Calibri" panose="020F0502020204030204"/>
                      <a:ea typeface="+mj-ea"/>
                      <a:cs typeface="+mj-cs"/>
                    </a:rPr>
                    <a:t>Presented by Lee Poskanzer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uLnTx/>
                      <a:uFillTx/>
                      <a:latin typeface="Calibri" panose="020F0502020204030204"/>
                      <a:ea typeface="+mj-ea"/>
                      <a:cs typeface="+mj-cs"/>
                    </a:rPr>
                    <a:t>Directive Communications Systems</a:t>
                  </a:r>
                </a:p>
              </p:txBody>
            </p:sp>
          </p:grp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91FB3EE0-D496-44DA-97F9-4BA553CEC031}"/>
                  </a:ext>
                </a:extLst>
              </p:cNvPr>
              <p:cNvSpPr/>
              <p:nvPr/>
            </p:nvSpPr>
            <p:spPr>
              <a:xfrm>
                <a:off x="2647464" y="3206298"/>
                <a:ext cx="7142601" cy="12003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ctr">
                  <a:spcAft>
                    <a:spcPts val="600"/>
                  </a:spcAft>
                  <a:defRPr/>
                </a:pPr>
                <a:r>
                  <a:rPr lang="en-US" sz="3600" dirty="0">
                    <a:solidFill>
                      <a:prstClr val="white">
                        <a:lumMod val="95000"/>
                      </a:prstClr>
                    </a:solidFill>
                    <a:latin typeface="Impact" panose="020B0806030902050204" pitchFamily="34" charset="0"/>
                  </a:rPr>
                  <a:t>DIGITAL ASSETS- SUCCESSION MANAGEMENT</a:t>
                </a:r>
                <a:endPara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95000"/>
                    </a:prstClr>
                  </a:solidFill>
                  <a:uLnTx/>
                  <a:uFillTx/>
                  <a:latin typeface="Impact" panose="020B0806030902050204" pitchFamily="34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2C328D4C-15FF-054A-9963-A9A7AF3D0DDD}"/>
              </a:ext>
            </a:extLst>
          </p:cNvPr>
          <p:cNvSpPr/>
          <p:nvPr/>
        </p:nvSpPr>
        <p:spPr>
          <a:xfrm>
            <a:off x="1149198" y="6187374"/>
            <a:ext cx="1037408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/>
              <a:t>DCS does not provide licensed professional services. DCS is not a law firm, a financial advisory firm or other licensed provider. The platform should never be a substitute for the advice of a licensed professional.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4D2F53C-A5D3-0041-86D8-F112E2C6F049}"/>
              </a:ext>
            </a:extLst>
          </p:cNvPr>
          <p:cNvSpPr txBox="1"/>
          <p:nvPr/>
        </p:nvSpPr>
        <p:spPr>
          <a:xfrm>
            <a:off x="9220615" y="6535390"/>
            <a:ext cx="28376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© Directive Communication Systems, Inc 2021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65C7D68B-ED68-AF44-97BD-F2D4538AABB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10071" y="5306205"/>
            <a:ext cx="1713287" cy="659573"/>
          </a:xfrm>
          <a:prstGeom prst="rect">
            <a:avLst/>
          </a:prstGeom>
          <a:solidFill>
            <a:schemeClr val="accent1"/>
          </a:solidFill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B912066F-9F00-8A4B-A60A-52E56C5433A1}"/>
              </a:ext>
            </a:extLst>
          </p:cNvPr>
          <p:cNvSpPr txBox="1"/>
          <p:nvPr/>
        </p:nvSpPr>
        <p:spPr>
          <a:xfrm>
            <a:off x="3917676" y="5478547"/>
            <a:ext cx="18430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Winner of the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D0C9D34-9AE6-4640-BFF5-3A77EAD7810F}"/>
              </a:ext>
            </a:extLst>
          </p:cNvPr>
          <p:cNvGrpSpPr/>
          <p:nvPr/>
        </p:nvGrpSpPr>
        <p:grpSpPr>
          <a:xfrm>
            <a:off x="3917676" y="5387974"/>
            <a:ext cx="3155337" cy="599511"/>
            <a:chOff x="4493158" y="5276539"/>
            <a:chExt cx="3155337" cy="599511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F2A79C75-0EC2-034A-8712-71823A020820}"/>
                </a:ext>
              </a:extLst>
            </p:cNvPr>
            <p:cNvCxnSpPr>
              <a:cxnSpLocks/>
            </p:cNvCxnSpPr>
            <p:nvPr/>
          </p:nvCxnSpPr>
          <p:spPr>
            <a:xfrm>
              <a:off x="4493158" y="5276539"/>
              <a:ext cx="3155337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336AE48-60A7-E748-8109-B89623456FB8}"/>
                </a:ext>
              </a:extLst>
            </p:cNvPr>
            <p:cNvCxnSpPr>
              <a:cxnSpLocks/>
            </p:cNvCxnSpPr>
            <p:nvPr/>
          </p:nvCxnSpPr>
          <p:spPr>
            <a:xfrm>
              <a:off x="4493158" y="5876050"/>
              <a:ext cx="3155337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9" name="Picture 28" descr="Text&#10;&#10;Description automatically generated">
            <a:extLst>
              <a:ext uri="{FF2B5EF4-FFF2-40B4-BE49-F238E27FC236}">
                <a16:creationId xmlns:a16="http://schemas.microsoft.com/office/drawing/2014/main" id="{E2C052CD-53CA-AC43-9DC2-347DF8B98CA5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53154" y="5296972"/>
            <a:ext cx="1489608" cy="8289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4776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90899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PEER RECOGNITION</a:t>
            </a:r>
          </a:p>
        </p:txBody>
      </p:sp>
      <p:pic>
        <p:nvPicPr>
          <p:cNvPr id="1026" name="Picture 2" descr="Seniors are gradually increasing their usage of internet activities">
            <a:extLst>
              <a:ext uri="{FF2B5EF4-FFF2-40B4-BE49-F238E27FC236}">
                <a16:creationId xmlns:a16="http://schemas.microsoft.com/office/drawing/2014/main" id="{74A7A233-48BF-C443-8954-A3E83C9541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9121" y="1343628"/>
            <a:ext cx="8642515" cy="48626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7F29E94-EAEC-D240-8C50-DBC16A7CDCEE}"/>
              </a:ext>
            </a:extLst>
          </p:cNvPr>
          <p:cNvSpPr txBox="1"/>
          <p:nvPr/>
        </p:nvSpPr>
        <p:spPr>
          <a:xfrm>
            <a:off x="400692" y="2342508"/>
            <a:ext cx="100380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Ericsson </a:t>
            </a:r>
          </a:p>
          <a:p>
            <a:r>
              <a:rPr lang="en-US" dirty="0"/>
              <a:t>2021</a:t>
            </a:r>
            <a:br>
              <a:rPr lang="en-US" dirty="0"/>
            </a:br>
            <a:br>
              <a:rPr lang="en-US" dirty="0"/>
            </a:b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2F5A46B-F08B-3744-B3A1-3E3D7A683CBA}"/>
              </a:ext>
            </a:extLst>
          </p:cNvPr>
          <p:cNvSpPr txBox="1"/>
          <p:nvPr/>
        </p:nvSpPr>
        <p:spPr>
          <a:xfrm>
            <a:off x="1404493" y="6145741"/>
            <a:ext cx="56608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aseline="30000" dirty="0"/>
              <a:t>* </a:t>
            </a:r>
            <a:r>
              <a:rPr lang="en-US" sz="1200" dirty="0" err="1"/>
              <a:t>Ericsson.com</a:t>
            </a:r>
            <a:r>
              <a:rPr lang="en-US" sz="1200" dirty="0"/>
              <a:t>, </a:t>
            </a:r>
            <a:r>
              <a:rPr lang="en-US" sz="1200" i="1" dirty="0"/>
              <a:t>Seniors and technology during Covid-19: the latest insights</a:t>
            </a:r>
            <a:r>
              <a:rPr lang="en-US" sz="1200" dirty="0"/>
              <a:t>, Jan 26, 2021</a:t>
            </a:r>
          </a:p>
          <a:p>
            <a:endParaRPr lang="en-US" sz="12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F4ED167-2552-5845-8C4C-DA981DBE30A5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9FC37DEF-EBB8-7D44-971F-2E2FB4782DF0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FCF5606A-ADA4-A54F-B7A6-7316985B7AEE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314734B4-C877-EA49-A9D0-B9B81888A1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5522AB1-663B-BB4E-A2D5-6C52BC9DECAC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10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61830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>
            <a:extLst>
              <a:ext uri="{FF2B5EF4-FFF2-40B4-BE49-F238E27FC236}">
                <a16:creationId xmlns:a16="http://schemas.microsoft.com/office/drawing/2014/main" id="{8422ED35-FC09-4D0F-918B-58E7CD776498}"/>
              </a:ext>
            </a:extLst>
          </p:cNvPr>
          <p:cNvGrpSpPr/>
          <p:nvPr/>
        </p:nvGrpSpPr>
        <p:grpSpPr>
          <a:xfrm>
            <a:off x="3175" y="4094732"/>
            <a:ext cx="12188825" cy="2753364"/>
            <a:chOff x="3175" y="4204494"/>
            <a:chExt cx="12188825" cy="2753364"/>
          </a:xfrm>
          <a:solidFill>
            <a:schemeClr val="bg1">
              <a:lumMod val="50000"/>
              <a:alpha val="19000"/>
            </a:schemeClr>
          </a:solidFill>
        </p:grpSpPr>
        <p:sp>
          <p:nvSpPr>
            <p:cNvPr id="27" name="Freeform 13">
              <a:extLst>
                <a:ext uri="{FF2B5EF4-FFF2-40B4-BE49-F238E27FC236}">
                  <a16:creationId xmlns:a16="http://schemas.microsoft.com/office/drawing/2014/main" id="{3A0842E6-9450-4B35-8D13-744B36F4C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4502" y="5475369"/>
              <a:ext cx="2027498" cy="1482489"/>
            </a:xfrm>
            <a:custGeom>
              <a:avLst/>
              <a:gdLst>
                <a:gd name="T0" fmla="*/ 1230 w 1276"/>
                <a:gd name="T1" fmla="*/ 748 h 933"/>
                <a:gd name="T2" fmla="*/ 1221 w 1276"/>
                <a:gd name="T3" fmla="*/ 748 h 933"/>
                <a:gd name="T4" fmla="*/ 1206 w 1276"/>
                <a:gd name="T5" fmla="*/ 748 h 933"/>
                <a:gd name="T6" fmla="*/ 1211 w 1276"/>
                <a:gd name="T7" fmla="*/ 216 h 933"/>
                <a:gd name="T8" fmla="*/ 1218 w 1276"/>
                <a:gd name="T9" fmla="*/ 216 h 933"/>
                <a:gd name="T10" fmla="*/ 1221 w 1276"/>
                <a:gd name="T11" fmla="*/ 214 h 933"/>
                <a:gd name="T12" fmla="*/ 1218 w 1276"/>
                <a:gd name="T13" fmla="*/ 185 h 933"/>
                <a:gd name="T14" fmla="*/ 1206 w 1276"/>
                <a:gd name="T15" fmla="*/ 182 h 933"/>
                <a:gd name="T16" fmla="*/ 1192 w 1276"/>
                <a:gd name="T17" fmla="*/ 180 h 933"/>
                <a:gd name="T18" fmla="*/ 1182 w 1276"/>
                <a:gd name="T19" fmla="*/ 0 h 933"/>
                <a:gd name="T20" fmla="*/ 1172 w 1276"/>
                <a:gd name="T21" fmla="*/ 180 h 933"/>
                <a:gd name="T22" fmla="*/ 1158 w 1276"/>
                <a:gd name="T23" fmla="*/ 180 h 933"/>
                <a:gd name="T24" fmla="*/ 1143 w 1276"/>
                <a:gd name="T25" fmla="*/ 182 h 933"/>
                <a:gd name="T26" fmla="*/ 1141 w 1276"/>
                <a:gd name="T27" fmla="*/ 212 h 933"/>
                <a:gd name="T28" fmla="*/ 1143 w 1276"/>
                <a:gd name="T29" fmla="*/ 214 h 933"/>
                <a:gd name="T30" fmla="*/ 1151 w 1276"/>
                <a:gd name="T31" fmla="*/ 214 h 933"/>
                <a:gd name="T32" fmla="*/ 1071 w 1276"/>
                <a:gd name="T33" fmla="*/ 659 h 933"/>
                <a:gd name="T34" fmla="*/ 659 w 1276"/>
                <a:gd name="T35" fmla="*/ 496 h 933"/>
                <a:gd name="T36" fmla="*/ 666 w 1276"/>
                <a:gd name="T37" fmla="*/ 491 h 933"/>
                <a:gd name="T38" fmla="*/ 611 w 1276"/>
                <a:gd name="T39" fmla="*/ 430 h 933"/>
                <a:gd name="T40" fmla="*/ 620 w 1276"/>
                <a:gd name="T41" fmla="*/ 425 h 933"/>
                <a:gd name="T42" fmla="*/ 606 w 1276"/>
                <a:gd name="T43" fmla="*/ 420 h 933"/>
                <a:gd name="T44" fmla="*/ 608 w 1276"/>
                <a:gd name="T45" fmla="*/ 406 h 933"/>
                <a:gd name="T46" fmla="*/ 606 w 1276"/>
                <a:gd name="T47" fmla="*/ 389 h 933"/>
                <a:gd name="T48" fmla="*/ 594 w 1276"/>
                <a:gd name="T49" fmla="*/ 379 h 933"/>
                <a:gd name="T50" fmla="*/ 586 w 1276"/>
                <a:gd name="T51" fmla="*/ 377 h 933"/>
                <a:gd name="T52" fmla="*/ 569 w 1276"/>
                <a:gd name="T53" fmla="*/ 377 h 933"/>
                <a:gd name="T54" fmla="*/ 562 w 1276"/>
                <a:gd name="T55" fmla="*/ 379 h 933"/>
                <a:gd name="T56" fmla="*/ 552 w 1276"/>
                <a:gd name="T57" fmla="*/ 391 h 933"/>
                <a:gd name="T58" fmla="*/ 548 w 1276"/>
                <a:gd name="T59" fmla="*/ 399 h 933"/>
                <a:gd name="T60" fmla="*/ 548 w 1276"/>
                <a:gd name="T61" fmla="*/ 413 h 933"/>
                <a:gd name="T62" fmla="*/ 552 w 1276"/>
                <a:gd name="T63" fmla="*/ 423 h 933"/>
                <a:gd name="T64" fmla="*/ 538 w 1276"/>
                <a:gd name="T65" fmla="*/ 425 h 933"/>
                <a:gd name="T66" fmla="*/ 548 w 1276"/>
                <a:gd name="T67" fmla="*/ 430 h 933"/>
                <a:gd name="T68" fmla="*/ 519 w 1276"/>
                <a:gd name="T69" fmla="*/ 491 h 933"/>
                <a:gd name="T70" fmla="*/ 412 w 1276"/>
                <a:gd name="T71" fmla="*/ 491 h 933"/>
                <a:gd name="T72" fmla="*/ 402 w 1276"/>
                <a:gd name="T73" fmla="*/ 491 h 933"/>
                <a:gd name="T74" fmla="*/ 359 w 1276"/>
                <a:gd name="T75" fmla="*/ 464 h 933"/>
                <a:gd name="T76" fmla="*/ 366 w 1276"/>
                <a:gd name="T77" fmla="*/ 459 h 933"/>
                <a:gd name="T78" fmla="*/ 204 w 1276"/>
                <a:gd name="T79" fmla="*/ 447 h 933"/>
                <a:gd name="T80" fmla="*/ 194 w 1276"/>
                <a:gd name="T81" fmla="*/ 416 h 933"/>
                <a:gd name="T82" fmla="*/ 177 w 1276"/>
                <a:gd name="T83" fmla="*/ 391 h 933"/>
                <a:gd name="T84" fmla="*/ 155 w 1276"/>
                <a:gd name="T85" fmla="*/ 369 h 933"/>
                <a:gd name="T86" fmla="*/ 141 w 1276"/>
                <a:gd name="T87" fmla="*/ 360 h 933"/>
                <a:gd name="T88" fmla="*/ 114 w 1276"/>
                <a:gd name="T89" fmla="*/ 350 h 933"/>
                <a:gd name="T90" fmla="*/ 112 w 1276"/>
                <a:gd name="T91" fmla="*/ 348 h 933"/>
                <a:gd name="T92" fmla="*/ 97 w 1276"/>
                <a:gd name="T93" fmla="*/ 345 h 933"/>
                <a:gd name="T94" fmla="*/ 92 w 1276"/>
                <a:gd name="T95" fmla="*/ 345 h 933"/>
                <a:gd name="T96" fmla="*/ 88 w 1276"/>
                <a:gd name="T97" fmla="*/ 345 h 933"/>
                <a:gd name="T98" fmla="*/ 78 w 1276"/>
                <a:gd name="T99" fmla="*/ 263 h 933"/>
                <a:gd name="T100" fmla="*/ 73 w 1276"/>
                <a:gd name="T101" fmla="*/ 345 h 933"/>
                <a:gd name="T102" fmla="*/ 68 w 1276"/>
                <a:gd name="T103" fmla="*/ 345 h 933"/>
                <a:gd name="T104" fmla="*/ 51 w 1276"/>
                <a:gd name="T105" fmla="*/ 348 h 933"/>
                <a:gd name="T106" fmla="*/ 51 w 1276"/>
                <a:gd name="T107" fmla="*/ 348 h 933"/>
                <a:gd name="T108" fmla="*/ 37 w 1276"/>
                <a:gd name="T109" fmla="*/ 355 h 933"/>
                <a:gd name="T110" fmla="*/ 22 w 1276"/>
                <a:gd name="T111" fmla="*/ 360 h 933"/>
                <a:gd name="T112" fmla="*/ 0 w 1276"/>
                <a:gd name="T113" fmla="*/ 374 h 933"/>
                <a:gd name="T114" fmla="*/ 1276 w 1276"/>
                <a:gd name="T115" fmla="*/ 933 h 933"/>
                <a:gd name="T116" fmla="*/ 1233 w 1276"/>
                <a:gd name="T117" fmla="*/ 739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933">
                  <a:moveTo>
                    <a:pt x="1233" y="746"/>
                  </a:moveTo>
                  <a:lnTo>
                    <a:pt x="1230" y="748"/>
                  </a:lnTo>
                  <a:lnTo>
                    <a:pt x="1228" y="748"/>
                  </a:lnTo>
                  <a:lnTo>
                    <a:pt x="1221" y="748"/>
                  </a:lnTo>
                  <a:lnTo>
                    <a:pt x="1216" y="748"/>
                  </a:lnTo>
                  <a:lnTo>
                    <a:pt x="1206" y="748"/>
                  </a:lnTo>
                  <a:lnTo>
                    <a:pt x="1206" y="741"/>
                  </a:lnTo>
                  <a:lnTo>
                    <a:pt x="1211" y="216"/>
                  </a:lnTo>
                  <a:lnTo>
                    <a:pt x="1213" y="216"/>
                  </a:lnTo>
                  <a:lnTo>
                    <a:pt x="1218" y="216"/>
                  </a:lnTo>
                  <a:lnTo>
                    <a:pt x="1221" y="214"/>
                  </a:lnTo>
                  <a:lnTo>
                    <a:pt x="1221" y="214"/>
                  </a:lnTo>
                  <a:lnTo>
                    <a:pt x="1221" y="185"/>
                  </a:lnTo>
                  <a:lnTo>
                    <a:pt x="1218" y="185"/>
                  </a:lnTo>
                  <a:lnTo>
                    <a:pt x="1213" y="182"/>
                  </a:lnTo>
                  <a:lnTo>
                    <a:pt x="1206" y="182"/>
                  </a:lnTo>
                  <a:lnTo>
                    <a:pt x="1197" y="180"/>
                  </a:lnTo>
                  <a:lnTo>
                    <a:pt x="1192" y="180"/>
                  </a:lnTo>
                  <a:lnTo>
                    <a:pt x="1192" y="93"/>
                  </a:lnTo>
                  <a:lnTo>
                    <a:pt x="1182" y="0"/>
                  </a:lnTo>
                  <a:lnTo>
                    <a:pt x="1175" y="90"/>
                  </a:lnTo>
                  <a:lnTo>
                    <a:pt x="1172" y="180"/>
                  </a:lnTo>
                  <a:lnTo>
                    <a:pt x="1165" y="180"/>
                  </a:lnTo>
                  <a:lnTo>
                    <a:pt x="1158" y="180"/>
                  </a:lnTo>
                  <a:lnTo>
                    <a:pt x="1151" y="180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1" y="212"/>
                  </a:lnTo>
                  <a:lnTo>
                    <a:pt x="1141" y="212"/>
                  </a:lnTo>
                  <a:lnTo>
                    <a:pt x="1143" y="214"/>
                  </a:lnTo>
                  <a:lnTo>
                    <a:pt x="1148" y="214"/>
                  </a:lnTo>
                  <a:lnTo>
                    <a:pt x="1151" y="214"/>
                  </a:lnTo>
                  <a:lnTo>
                    <a:pt x="1146" y="714"/>
                  </a:lnTo>
                  <a:lnTo>
                    <a:pt x="1071" y="659"/>
                  </a:lnTo>
                  <a:lnTo>
                    <a:pt x="661" y="651"/>
                  </a:lnTo>
                  <a:lnTo>
                    <a:pt x="659" y="496"/>
                  </a:lnTo>
                  <a:lnTo>
                    <a:pt x="666" y="496"/>
                  </a:lnTo>
                  <a:lnTo>
                    <a:pt x="666" y="491"/>
                  </a:lnTo>
                  <a:lnTo>
                    <a:pt x="611" y="491"/>
                  </a:lnTo>
                  <a:lnTo>
                    <a:pt x="611" y="430"/>
                  </a:lnTo>
                  <a:lnTo>
                    <a:pt x="620" y="428"/>
                  </a:lnTo>
                  <a:lnTo>
                    <a:pt x="620" y="425"/>
                  </a:lnTo>
                  <a:lnTo>
                    <a:pt x="603" y="423"/>
                  </a:lnTo>
                  <a:lnTo>
                    <a:pt x="606" y="420"/>
                  </a:lnTo>
                  <a:lnTo>
                    <a:pt x="608" y="413"/>
                  </a:lnTo>
                  <a:lnTo>
                    <a:pt x="608" y="406"/>
                  </a:lnTo>
                  <a:lnTo>
                    <a:pt x="608" y="399"/>
                  </a:lnTo>
                  <a:lnTo>
                    <a:pt x="606" y="389"/>
                  </a:lnTo>
                  <a:lnTo>
                    <a:pt x="601" y="384"/>
                  </a:lnTo>
                  <a:lnTo>
                    <a:pt x="594" y="379"/>
                  </a:lnTo>
                  <a:lnTo>
                    <a:pt x="586" y="377"/>
                  </a:lnTo>
                  <a:lnTo>
                    <a:pt x="586" y="377"/>
                  </a:lnTo>
                  <a:lnTo>
                    <a:pt x="577" y="374"/>
                  </a:lnTo>
                  <a:lnTo>
                    <a:pt x="569" y="377"/>
                  </a:lnTo>
                  <a:lnTo>
                    <a:pt x="569" y="377"/>
                  </a:lnTo>
                  <a:lnTo>
                    <a:pt x="562" y="379"/>
                  </a:lnTo>
                  <a:lnTo>
                    <a:pt x="557" y="384"/>
                  </a:lnTo>
                  <a:lnTo>
                    <a:pt x="552" y="391"/>
                  </a:lnTo>
                  <a:lnTo>
                    <a:pt x="548" y="399"/>
                  </a:lnTo>
                  <a:lnTo>
                    <a:pt x="548" y="399"/>
                  </a:lnTo>
                  <a:lnTo>
                    <a:pt x="548" y="406"/>
                  </a:lnTo>
                  <a:lnTo>
                    <a:pt x="548" y="413"/>
                  </a:lnTo>
                  <a:lnTo>
                    <a:pt x="552" y="420"/>
                  </a:lnTo>
                  <a:lnTo>
                    <a:pt x="552" y="423"/>
                  </a:lnTo>
                  <a:lnTo>
                    <a:pt x="552" y="423"/>
                  </a:lnTo>
                  <a:lnTo>
                    <a:pt x="538" y="425"/>
                  </a:lnTo>
                  <a:lnTo>
                    <a:pt x="538" y="430"/>
                  </a:lnTo>
                  <a:lnTo>
                    <a:pt x="548" y="430"/>
                  </a:lnTo>
                  <a:lnTo>
                    <a:pt x="550" y="491"/>
                  </a:lnTo>
                  <a:lnTo>
                    <a:pt x="519" y="491"/>
                  </a:lnTo>
                  <a:lnTo>
                    <a:pt x="509" y="491"/>
                  </a:lnTo>
                  <a:lnTo>
                    <a:pt x="412" y="491"/>
                  </a:lnTo>
                  <a:lnTo>
                    <a:pt x="412" y="491"/>
                  </a:lnTo>
                  <a:lnTo>
                    <a:pt x="402" y="491"/>
                  </a:lnTo>
                  <a:lnTo>
                    <a:pt x="359" y="491"/>
                  </a:lnTo>
                  <a:lnTo>
                    <a:pt x="359" y="464"/>
                  </a:lnTo>
                  <a:lnTo>
                    <a:pt x="366" y="464"/>
                  </a:lnTo>
                  <a:lnTo>
                    <a:pt x="366" y="459"/>
                  </a:lnTo>
                  <a:lnTo>
                    <a:pt x="206" y="459"/>
                  </a:lnTo>
                  <a:lnTo>
                    <a:pt x="204" y="447"/>
                  </a:lnTo>
                  <a:lnTo>
                    <a:pt x="201" y="430"/>
                  </a:lnTo>
                  <a:lnTo>
                    <a:pt x="194" y="416"/>
                  </a:lnTo>
                  <a:lnTo>
                    <a:pt x="187" y="403"/>
                  </a:lnTo>
                  <a:lnTo>
                    <a:pt x="177" y="391"/>
                  </a:lnTo>
                  <a:lnTo>
                    <a:pt x="167" y="379"/>
                  </a:lnTo>
                  <a:lnTo>
                    <a:pt x="155" y="369"/>
                  </a:lnTo>
                  <a:lnTo>
                    <a:pt x="141" y="362"/>
                  </a:lnTo>
                  <a:lnTo>
                    <a:pt x="141" y="360"/>
                  </a:lnTo>
                  <a:lnTo>
                    <a:pt x="126" y="355"/>
                  </a:lnTo>
                  <a:lnTo>
                    <a:pt x="114" y="350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2" y="348"/>
                  </a:lnTo>
                  <a:lnTo>
                    <a:pt x="97" y="345"/>
                  </a:lnTo>
                  <a:lnTo>
                    <a:pt x="95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90" y="263"/>
                  </a:lnTo>
                  <a:lnTo>
                    <a:pt x="78" y="263"/>
                  </a:lnTo>
                  <a:lnTo>
                    <a:pt x="75" y="345"/>
                  </a:lnTo>
                  <a:lnTo>
                    <a:pt x="73" y="345"/>
                  </a:lnTo>
                  <a:lnTo>
                    <a:pt x="71" y="345"/>
                  </a:lnTo>
                  <a:lnTo>
                    <a:pt x="68" y="345"/>
                  </a:lnTo>
                  <a:lnTo>
                    <a:pt x="54" y="348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1" y="350"/>
                  </a:lnTo>
                  <a:lnTo>
                    <a:pt x="37" y="355"/>
                  </a:lnTo>
                  <a:lnTo>
                    <a:pt x="22" y="360"/>
                  </a:lnTo>
                  <a:lnTo>
                    <a:pt x="22" y="360"/>
                  </a:lnTo>
                  <a:lnTo>
                    <a:pt x="8" y="369"/>
                  </a:lnTo>
                  <a:lnTo>
                    <a:pt x="0" y="374"/>
                  </a:lnTo>
                  <a:lnTo>
                    <a:pt x="0" y="933"/>
                  </a:lnTo>
                  <a:lnTo>
                    <a:pt x="1276" y="933"/>
                  </a:lnTo>
                  <a:lnTo>
                    <a:pt x="1276" y="739"/>
                  </a:lnTo>
                  <a:lnTo>
                    <a:pt x="1233" y="739"/>
                  </a:lnTo>
                  <a:lnTo>
                    <a:pt x="1233" y="7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652C6A51-D73A-4690-93C7-6729D46EDB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9058" y="4444425"/>
              <a:ext cx="2035444" cy="2504183"/>
            </a:xfrm>
            <a:custGeom>
              <a:avLst/>
              <a:gdLst>
                <a:gd name="T0" fmla="*/ 1247 w 1281"/>
                <a:gd name="T1" fmla="*/ 1059 h 1576"/>
                <a:gd name="T2" fmla="*/ 1063 w 1281"/>
                <a:gd name="T3" fmla="*/ 1107 h 1576"/>
                <a:gd name="T4" fmla="*/ 1010 w 1281"/>
                <a:gd name="T5" fmla="*/ 634 h 1576"/>
                <a:gd name="T6" fmla="*/ 879 w 1281"/>
                <a:gd name="T7" fmla="*/ 801 h 1576"/>
                <a:gd name="T8" fmla="*/ 831 w 1281"/>
                <a:gd name="T9" fmla="*/ 306 h 1576"/>
                <a:gd name="T10" fmla="*/ 882 w 1281"/>
                <a:gd name="T11" fmla="*/ 296 h 1576"/>
                <a:gd name="T12" fmla="*/ 882 w 1281"/>
                <a:gd name="T13" fmla="*/ 264 h 1576"/>
                <a:gd name="T14" fmla="*/ 884 w 1281"/>
                <a:gd name="T15" fmla="*/ 245 h 1576"/>
                <a:gd name="T16" fmla="*/ 879 w 1281"/>
                <a:gd name="T17" fmla="*/ 89 h 1576"/>
                <a:gd name="T18" fmla="*/ 877 w 1281"/>
                <a:gd name="T19" fmla="*/ 143 h 1576"/>
                <a:gd name="T20" fmla="*/ 795 w 1281"/>
                <a:gd name="T21" fmla="*/ 111 h 1576"/>
                <a:gd name="T22" fmla="*/ 790 w 1281"/>
                <a:gd name="T23" fmla="*/ 145 h 1576"/>
                <a:gd name="T24" fmla="*/ 710 w 1281"/>
                <a:gd name="T25" fmla="*/ 114 h 1576"/>
                <a:gd name="T26" fmla="*/ 703 w 1281"/>
                <a:gd name="T27" fmla="*/ 89 h 1576"/>
                <a:gd name="T28" fmla="*/ 623 w 1281"/>
                <a:gd name="T29" fmla="*/ 153 h 1576"/>
                <a:gd name="T30" fmla="*/ 615 w 1281"/>
                <a:gd name="T31" fmla="*/ 153 h 1576"/>
                <a:gd name="T32" fmla="*/ 615 w 1281"/>
                <a:gd name="T33" fmla="*/ 89 h 1576"/>
                <a:gd name="T34" fmla="*/ 536 w 1281"/>
                <a:gd name="T35" fmla="*/ 153 h 1576"/>
                <a:gd name="T36" fmla="*/ 528 w 1281"/>
                <a:gd name="T37" fmla="*/ 153 h 1576"/>
                <a:gd name="T38" fmla="*/ 526 w 1281"/>
                <a:gd name="T39" fmla="*/ 0 h 1576"/>
                <a:gd name="T40" fmla="*/ 521 w 1281"/>
                <a:gd name="T41" fmla="*/ 145 h 1576"/>
                <a:gd name="T42" fmla="*/ 499 w 1281"/>
                <a:gd name="T43" fmla="*/ 189 h 1576"/>
                <a:gd name="T44" fmla="*/ 468 w 1281"/>
                <a:gd name="T45" fmla="*/ 191 h 1576"/>
                <a:gd name="T46" fmla="*/ 448 w 1281"/>
                <a:gd name="T47" fmla="*/ 191 h 1576"/>
                <a:gd name="T48" fmla="*/ 429 w 1281"/>
                <a:gd name="T49" fmla="*/ 194 h 1576"/>
                <a:gd name="T50" fmla="*/ 412 w 1281"/>
                <a:gd name="T51" fmla="*/ 196 h 1576"/>
                <a:gd name="T52" fmla="*/ 395 w 1281"/>
                <a:gd name="T53" fmla="*/ 199 h 1576"/>
                <a:gd name="T54" fmla="*/ 366 w 1281"/>
                <a:gd name="T55" fmla="*/ 206 h 1576"/>
                <a:gd name="T56" fmla="*/ 354 w 1281"/>
                <a:gd name="T57" fmla="*/ 208 h 1576"/>
                <a:gd name="T58" fmla="*/ 347 w 1281"/>
                <a:gd name="T59" fmla="*/ 213 h 1576"/>
                <a:gd name="T60" fmla="*/ 342 w 1281"/>
                <a:gd name="T61" fmla="*/ 216 h 1576"/>
                <a:gd name="T62" fmla="*/ 342 w 1281"/>
                <a:gd name="T63" fmla="*/ 216 h 1576"/>
                <a:gd name="T64" fmla="*/ 337 w 1281"/>
                <a:gd name="T65" fmla="*/ 221 h 1576"/>
                <a:gd name="T66" fmla="*/ 339 w 1281"/>
                <a:gd name="T67" fmla="*/ 228 h 1576"/>
                <a:gd name="T68" fmla="*/ 337 w 1281"/>
                <a:gd name="T69" fmla="*/ 223 h 1576"/>
                <a:gd name="T70" fmla="*/ 337 w 1281"/>
                <a:gd name="T71" fmla="*/ 228 h 1576"/>
                <a:gd name="T72" fmla="*/ 339 w 1281"/>
                <a:gd name="T73" fmla="*/ 230 h 1576"/>
                <a:gd name="T74" fmla="*/ 342 w 1281"/>
                <a:gd name="T75" fmla="*/ 233 h 1576"/>
                <a:gd name="T76" fmla="*/ 344 w 1281"/>
                <a:gd name="T77" fmla="*/ 238 h 1576"/>
                <a:gd name="T78" fmla="*/ 352 w 1281"/>
                <a:gd name="T79" fmla="*/ 240 h 1576"/>
                <a:gd name="T80" fmla="*/ 359 w 1281"/>
                <a:gd name="T81" fmla="*/ 242 h 1576"/>
                <a:gd name="T82" fmla="*/ 368 w 1281"/>
                <a:gd name="T83" fmla="*/ 245 h 1576"/>
                <a:gd name="T84" fmla="*/ 378 w 1281"/>
                <a:gd name="T85" fmla="*/ 247 h 1576"/>
                <a:gd name="T86" fmla="*/ 390 w 1281"/>
                <a:gd name="T87" fmla="*/ 250 h 1576"/>
                <a:gd name="T88" fmla="*/ 400 w 1281"/>
                <a:gd name="T89" fmla="*/ 252 h 1576"/>
                <a:gd name="T90" fmla="*/ 402 w 1281"/>
                <a:gd name="T91" fmla="*/ 310 h 1576"/>
                <a:gd name="T92" fmla="*/ 402 w 1281"/>
                <a:gd name="T93" fmla="*/ 371 h 1576"/>
                <a:gd name="T94" fmla="*/ 402 w 1281"/>
                <a:gd name="T95" fmla="*/ 400 h 1576"/>
                <a:gd name="T96" fmla="*/ 400 w 1281"/>
                <a:gd name="T97" fmla="*/ 1260 h 1576"/>
                <a:gd name="T98" fmla="*/ 90 w 1281"/>
                <a:gd name="T99" fmla="*/ 383 h 1576"/>
                <a:gd name="T100" fmla="*/ 10 w 1281"/>
                <a:gd name="T101" fmla="*/ 1224 h 1576"/>
                <a:gd name="T102" fmla="*/ 1281 w 1281"/>
                <a:gd name="T103" fmla="*/ 1576 h 1576"/>
                <a:gd name="T104" fmla="*/ 352 w 1281"/>
                <a:gd name="T105" fmla="*/ 228 h 1576"/>
                <a:gd name="T106" fmla="*/ 342 w 1281"/>
                <a:gd name="T107" fmla="*/ 225 h 1576"/>
                <a:gd name="T108" fmla="*/ 342 w 1281"/>
                <a:gd name="T109" fmla="*/ 228 h 1576"/>
                <a:gd name="T110" fmla="*/ 410 w 1281"/>
                <a:gd name="T111" fmla="*/ 199 h 1576"/>
                <a:gd name="T112" fmla="*/ 412 w 1281"/>
                <a:gd name="T113" fmla="*/ 206 h 1576"/>
                <a:gd name="T114" fmla="*/ 419 w 1281"/>
                <a:gd name="T115" fmla="*/ 211 h 1576"/>
                <a:gd name="T116" fmla="*/ 427 w 1281"/>
                <a:gd name="T117" fmla="*/ 196 h 1576"/>
                <a:gd name="T118" fmla="*/ 429 w 1281"/>
                <a:gd name="T119" fmla="*/ 204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1" h="1576">
                  <a:moveTo>
                    <a:pt x="1281" y="1017"/>
                  </a:moveTo>
                  <a:lnTo>
                    <a:pt x="1277" y="1022"/>
                  </a:lnTo>
                  <a:lnTo>
                    <a:pt x="1264" y="1032"/>
                  </a:lnTo>
                  <a:lnTo>
                    <a:pt x="1255" y="1044"/>
                  </a:lnTo>
                  <a:lnTo>
                    <a:pt x="1247" y="1059"/>
                  </a:lnTo>
                  <a:lnTo>
                    <a:pt x="1240" y="1073"/>
                  </a:lnTo>
                  <a:lnTo>
                    <a:pt x="1235" y="1090"/>
                  </a:lnTo>
                  <a:lnTo>
                    <a:pt x="1235" y="1102"/>
                  </a:lnTo>
                  <a:lnTo>
                    <a:pt x="1063" y="1102"/>
                  </a:lnTo>
                  <a:lnTo>
                    <a:pt x="1063" y="1107"/>
                  </a:lnTo>
                  <a:lnTo>
                    <a:pt x="1071" y="1107"/>
                  </a:lnTo>
                  <a:lnTo>
                    <a:pt x="1071" y="1134"/>
                  </a:lnTo>
                  <a:lnTo>
                    <a:pt x="1051" y="1134"/>
                  </a:lnTo>
                  <a:lnTo>
                    <a:pt x="1051" y="634"/>
                  </a:lnTo>
                  <a:lnTo>
                    <a:pt x="1010" y="634"/>
                  </a:lnTo>
                  <a:lnTo>
                    <a:pt x="1010" y="602"/>
                  </a:lnTo>
                  <a:lnTo>
                    <a:pt x="925" y="602"/>
                  </a:lnTo>
                  <a:lnTo>
                    <a:pt x="925" y="634"/>
                  </a:lnTo>
                  <a:lnTo>
                    <a:pt x="879" y="634"/>
                  </a:lnTo>
                  <a:lnTo>
                    <a:pt x="879" y="801"/>
                  </a:lnTo>
                  <a:lnTo>
                    <a:pt x="848" y="801"/>
                  </a:lnTo>
                  <a:lnTo>
                    <a:pt x="848" y="825"/>
                  </a:lnTo>
                  <a:lnTo>
                    <a:pt x="831" y="825"/>
                  </a:lnTo>
                  <a:lnTo>
                    <a:pt x="831" y="495"/>
                  </a:lnTo>
                  <a:lnTo>
                    <a:pt x="831" y="306"/>
                  </a:lnTo>
                  <a:lnTo>
                    <a:pt x="872" y="306"/>
                  </a:lnTo>
                  <a:lnTo>
                    <a:pt x="872" y="306"/>
                  </a:lnTo>
                  <a:lnTo>
                    <a:pt x="872" y="306"/>
                  </a:lnTo>
                  <a:lnTo>
                    <a:pt x="882" y="306"/>
                  </a:lnTo>
                  <a:lnTo>
                    <a:pt x="882" y="296"/>
                  </a:lnTo>
                  <a:lnTo>
                    <a:pt x="884" y="296"/>
                  </a:lnTo>
                  <a:lnTo>
                    <a:pt x="887" y="289"/>
                  </a:lnTo>
                  <a:lnTo>
                    <a:pt x="887" y="281"/>
                  </a:lnTo>
                  <a:lnTo>
                    <a:pt x="882" y="281"/>
                  </a:lnTo>
                  <a:lnTo>
                    <a:pt x="882" y="264"/>
                  </a:lnTo>
                  <a:lnTo>
                    <a:pt x="884" y="264"/>
                  </a:lnTo>
                  <a:lnTo>
                    <a:pt x="884" y="262"/>
                  </a:lnTo>
                  <a:lnTo>
                    <a:pt x="884" y="247"/>
                  </a:lnTo>
                  <a:lnTo>
                    <a:pt x="884" y="247"/>
                  </a:lnTo>
                  <a:lnTo>
                    <a:pt x="884" y="245"/>
                  </a:lnTo>
                  <a:lnTo>
                    <a:pt x="884" y="143"/>
                  </a:lnTo>
                  <a:lnTo>
                    <a:pt x="882" y="143"/>
                  </a:lnTo>
                  <a:lnTo>
                    <a:pt x="882" y="89"/>
                  </a:lnTo>
                  <a:lnTo>
                    <a:pt x="879" y="89"/>
                  </a:lnTo>
                  <a:lnTo>
                    <a:pt x="879" y="89"/>
                  </a:lnTo>
                  <a:lnTo>
                    <a:pt x="879" y="111"/>
                  </a:lnTo>
                  <a:lnTo>
                    <a:pt x="877" y="111"/>
                  </a:lnTo>
                  <a:lnTo>
                    <a:pt x="877" y="111"/>
                  </a:lnTo>
                  <a:lnTo>
                    <a:pt x="877" y="143"/>
                  </a:lnTo>
                  <a:lnTo>
                    <a:pt x="877" y="143"/>
                  </a:lnTo>
                  <a:lnTo>
                    <a:pt x="877" y="145"/>
                  </a:lnTo>
                  <a:lnTo>
                    <a:pt x="877" y="150"/>
                  </a:lnTo>
                  <a:lnTo>
                    <a:pt x="795" y="150"/>
                  </a:lnTo>
                  <a:lnTo>
                    <a:pt x="795" y="114"/>
                  </a:lnTo>
                  <a:lnTo>
                    <a:pt x="795" y="111"/>
                  </a:lnTo>
                  <a:lnTo>
                    <a:pt x="792" y="111"/>
                  </a:lnTo>
                  <a:lnTo>
                    <a:pt x="792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90" y="145"/>
                  </a:lnTo>
                  <a:lnTo>
                    <a:pt x="787" y="145"/>
                  </a:lnTo>
                  <a:lnTo>
                    <a:pt x="787" y="150"/>
                  </a:lnTo>
                  <a:lnTo>
                    <a:pt x="710" y="150"/>
                  </a:lnTo>
                  <a:lnTo>
                    <a:pt x="710" y="114"/>
                  </a:lnTo>
                  <a:lnTo>
                    <a:pt x="710" y="114"/>
                  </a:lnTo>
                  <a:lnTo>
                    <a:pt x="705" y="114"/>
                  </a:lnTo>
                  <a:lnTo>
                    <a:pt x="705" y="145"/>
                  </a:lnTo>
                  <a:lnTo>
                    <a:pt x="705" y="145"/>
                  </a:lnTo>
                  <a:lnTo>
                    <a:pt x="705" y="89"/>
                  </a:lnTo>
                  <a:lnTo>
                    <a:pt x="703" y="89"/>
                  </a:lnTo>
                  <a:lnTo>
                    <a:pt x="700" y="89"/>
                  </a:lnTo>
                  <a:lnTo>
                    <a:pt x="700" y="145"/>
                  </a:lnTo>
                  <a:lnTo>
                    <a:pt x="698" y="145"/>
                  </a:lnTo>
                  <a:lnTo>
                    <a:pt x="698" y="150"/>
                  </a:lnTo>
                  <a:lnTo>
                    <a:pt x="623" y="153"/>
                  </a:lnTo>
                  <a:lnTo>
                    <a:pt x="623" y="114"/>
                  </a:lnTo>
                  <a:lnTo>
                    <a:pt x="623" y="114"/>
                  </a:lnTo>
                  <a:lnTo>
                    <a:pt x="618" y="114"/>
                  </a:lnTo>
                  <a:lnTo>
                    <a:pt x="618" y="153"/>
                  </a:lnTo>
                  <a:lnTo>
                    <a:pt x="615" y="153"/>
                  </a:lnTo>
                  <a:lnTo>
                    <a:pt x="615" y="148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92"/>
                  </a:lnTo>
                  <a:lnTo>
                    <a:pt x="615" y="89"/>
                  </a:lnTo>
                  <a:lnTo>
                    <a:pt x="611" y="89"/>
                  </a:lnTo>
                  <a:lnTo>
                    <a:pt x="611" y="145"/>
                  </a:lnTo>
                  <a:lnTo>
                    <a:pt x="608" y="145"/>
                  </a:lnTo>
                  <a:lnTo>
                    <a:pt x="608" y="153"/>
                  </a:lnTo>
                  <a:lnTo>
                    <a:pt x="536" y="153"/>
                  </a:lnTo>
                  <a:lnTo>
                    <a:pt x="536" y="114"/>
                  </a:lnTo>
                  <a:lnTo>
                    <a:pt x="536" y="114"/>
                  </a:lnTo>
                  <a:lnTo>
                    <a:pt x="533" y="114"/>
                  </a:lnTo>
                  <a:lnTo>
                    <a:pt x="533" y="153"/>
                  </a:lnTo>
                  <a:lnTo>
                    <a:pt x="528" y="153"/>
                  </a:lnTo>
                  <a:lnTo>
                    <a:pt x="528" y="148"/>
                  </a:lnTo>
                  <a:lnTo>
                    <a:pt x="526" y="145"/>
                  </a:lnTo>
                  <a:lnTo>
                    <a:pt x="526" y="145"/>
                  </a:lnTo>
                  <a:lnTo>
                    <a:pt x="526" y="2"/>
                  </a:lnTo>
                  <a:lnTo>
                    <a:pt x="526" y="0"/>
                  </a:lnTo>
                  <a:lnTo>
                    <a:pt x="521" y="0"/>
                  </a:lnTo>
                  <a:lnTo>
                    <a:pt x="521" y="92"/>
                  </a:lnTo>
                  <a:lnTo>
                    <a:pt x="521" y="92"/>
                  </a:lnTo>
                  <a:lnTo>
                    <a:pt x="521" y="145"/>
                  </a:lnTo>
                  <a:lnTo>
                    <a:pt x="521" y="145"/>
                  </a:lnTo>
                  <a:lnTo>
                    <a:pt x="521" y="187"/>
                  </a:lnTo>
                  <a:lnTo>
                    <a:pt x="511" y="189"/>
                  </a:lnTo>
                  <a:lnTo>
                    <a:pt x="511" y="189"/>
                  </a:lnTo>
                  <a:lnTo>
                    <a:pt x="509" y="189"/>
                  </a:lnTo>
                  <a:lnTo>
                    <a:pt x="499" y="189"/>
                  </a:lnTo>
                  <a:lnTo>
                    <a:pt x="490" y="189"/>
                  </a:lnTo>
                  <a:lnTo>
                    <a:pt x="490" y="189"/>
                  </a:lnTo>
                  <a:lnTo>
                    <a:pt x="487" y="189"/>
                  </a:lnTo>
                  <a:lnTo>
                    <a:pt x="477" y="189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5" y="191"/>
                  </a:lnTo>
                  <a:lnTo>
                    <a:pt x="465" y="191"/>
                  </a:lnTo>
                  <a:lnTo>
                    <a:pt x="456" y="191"/>
                  </a:lnTo>
                  <a:lnTo>
                    <a:pt x="448" y="191"/>
                  </a:lnTo>
                  <a:lnTo>
                    <a:pt x="448" y="191"/>
                  </a:lnTo>
                  <a:lnTo>
                    <a:pt x="446" y="191"/>
                  </a:lnTo>
                  <a:lnTo>
                    <a:pt x="439" y="194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19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05" y="199"/>
                  </a:lnTo>
                  <a:lnTo>
                    <a:pt x="398" y="199"/>
                  </a:lnTo>
                  <a:lnTo>
                    <a:pt x="395" y="199"/>
                  </a:lnTo>
                  <a:lnTo>
                    <a:pt x="390" y="201"/>
                  </a:lnTo>
                  <a:lnTo>
                    <a:pt x="383" y="201"/>
                  </a:lnTo>
                  <a:lnTo>
                    <a:pt x="383" y="201"/>
                  </a:lnTo>
                  <a:lnTo>
                    <a:pt x="376" y="204"/>
                  </a:lnTo>
                  <a:lnTo>
                    <a:pt x="366" y="206"/>
                  </a:lnTo>
                  <a:lnTo>
                    <a:pt x="356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49" y="211"/>
                  </a:lnTo>
                  <a:lnTo>
                    <a:pt x="349" y="211"/>
                  </a:lnTo>
                  <a:lnTo>
                    <a:pt x="347" y="213"/>
                  </a:lnTo>
                  <a:lnTo>
                    <a:pt x="347" y="213"/>
                  </a:lnTo>
                  <a:lnTo>
                    <a:pt x="347" y="213"/>
                  </a:lnTo>
                  <a:lnTo>
                    <a:pt x="344" y="213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37" y="221"/>
                  </a:lnTo>
                  <a:lnTo>
                    <a:pt x="337" y="221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9" y="228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30"/>
                  </a:lnTo>
                  <a:lnTo>
                    <a:pt x="339" y="230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5"/>
                  </a:lnTo>
                  <a:lnTo>
                    <a:pt x="344" y="238"/>
                  </a:lnTo>
                  <a:lnTo>
                    <a:pt x="344" y="238"/>
                  </a:lnTo>
                  <a:lnTo>
                    <a:pt x="344" y="238"/>
                  </a:lnTo>
                  <a:lnTo>
                    <a:pt x="347" y="238"/>
                  </a:lnTo>
                  <a:lnTo>
                    <a:pt x="347" y="238"/>
                  </a:lnTo>
                  <a:lnTo>
                    <a:pt x="349" y="238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6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73" y="247"/>
                  </a:lnTo>
                  <a:lnTo>
                    <a:pt x="378" y="247"/>
                  </a:lnTo>
                  <a:lnTo>
                    <a:pt x="378" y="247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5" y="250"/>
                  </a:lnTo>
                  <a:lnTo>
                    <a:pt x="390" y="250"/>
                  </a:lnTo>
                  <a:lnTo>
                    <a:pt x="390" y="250"/>
                  </a:lnTo>
                  <a:lnTo>
                    <a:pt x="393" y="250"/>
                  </a:lnTo>
                  <a:lnTo>
                    <a:pt x="393" y="250"/>
                  </a:lnTo>
                  <a:lnTo>
                    <a:pt x="398" y="252"/>
                  </a:lnTo>
                  <a:lnTo>
                    <a:pt x="400" y="252"/>
                  </a:lnTo>
                  <a:lnTo>
                    <a:pt x="460" y="262"/>
                  </a:lnTo>
                  <a:lnTo>
                    <a:pt x="460" y="301"/>
                  </a:lnTo>
                  <a:lnTo>
                    <a:pt x="436" y="303"/>
                  </a:lnTo>
                  <a:lnTo>
                    <a:pt x="417" y="308"/>
                  </a:lnTo>
                  <a:lnTo>
                    <a:pt x="402" y="310"/>
                  </a:lnTo>
                  <a:lnTo>
                    <a:pt x="398" y="315"/>
                  </a:lnTo>
                  <a:lnTo>
                    <a:pt x="398" y="337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71"/>
                  </a:lnTo>
                  <a:lnTo>
                    <a:pt x="398" y="374"/>
                  </a:lnTo>
                  <a:lnTo>
                    <a:pt x="398" y="376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400"/>
                  </a:lnTo>
                  <a:lnTo>
                    <a:pt x="398" y="403"/>
                  </a:lnTo>
                  <a:lnTo>
                    <a:pt x="398" y="412"/>
                  </a:lnTo>
                  <a:lnTo>
                    <a:pt x="402" y="417"/>
                  </a:lnTo>
                  <a:lnTo>
                    <a:pt x="402" y="417"/>
                  </a:lnTo>
                  <a:lnTo>
                    <a:pt x="400" y="1260"/>
                  </a:lnTo>
                  <a:lnTo>
                    <a:pt x="378" y="1260"/>
                  </a:lnTo>
                  <a:lnTo>
                    <a:pt x="376" y="415"/>
                  </a:lnTo>
                  <a:lnTo>
                    <a:pt x="315" y="415"/>
                  </a:lnTo>
                  <a:lnTo>
                    <a:pt x="315" y="383"/>
                  </a:lnTo>
                  <a:lnTo>
                    <a:pt x="90" y="383"/>
                  </a:lnTo>
                  <a:lnTo>
                    <a:pt x="75" y="415"/>
                  </a:lnTo>
                  <a:lnTo>
                    <a:pt x="42" y="415"/>
                  </a:lnTo>
                  <a:lnTo>
                    <a:pt x="17" y="473"/>
                  </a:lnTo>
                  <a:lnTo>
                    <a:pt x="17" y="1224"/>
                  </a:lnTo>
                  <a:lnTo>
                    <a:pt x="10" y="1224"/>
                  </a:lnTo>
                  <a:lnTo>
                    <a:pt x="10" y="1221"/>
                  </a:lnTo>
                  <a:lnTo>
                    <a:pt x="5" y="1219"/>
                  </a:lnTo>
                  <a:lnTo>
                    <a:pt x="0" y="1219"/>
                  </a:lnTo>
                  <a:lnTo>
                    <a:pt x="0" y="1576"/>
                  </a:lnTo>
                  <a:lnTo>
                    <a:pt x="1281" y="1576"/>
                  </a:lnTo>
                  <a:lnTo>
                    <a:pt x="1281" y="1017"/>
                  </a:lnTo>
                  <a:close/>
                  <a:moveTo>
                    <a:pt x="342" y="225"/>
                  </a:moveTo>
                  <a:lnTo>
                    <a:pt x="344" y="225"/>
                  </a:lnTo>
                  <a:lnTo>
                    <a:pt x="344" y="225"/>
                  </a:lnTo>
                  <a:lnTo>
                    <a:pt x="352" y="228"/>
                  </a:lnTo>
                  <a:lnTo>
                    <a:pt x="344" y="225"/>
                  </a:lnTo>
                  <a:lnTo>
                    <a:pt x="344" y="225"/>
                  </a:lnTo>
                  <a:lnTo>
                    <a:pt x="342" y="225"/>
                  </a:lnTo>
                  <a:lnTo>
                    <a:pt x="342" y="223"/>
                  </a:lnTo>
                  <a:lnTo>
                    <a:pt x="342" y="225"/>
                  </a:lnTo>
                  <a:close/>
                  <a:moveTo>
                    <a:pt x="342" y="228"/>
                  </a:moveTo>
                  <a:lnTo>
                    <a:pt x="342" y="228"/>
                  </a:lnTo>
                  <a:lnTo>
                    <a:pt x="339" y="228"/>
                  </a:lnTo>
                  <a:lnTo>
                    <a:pt x="342" y="228"/>
                  </a:lnTo>
                  <a:lnTo>
                    <a:pt x="342" y="228"/>
                  </a:lnTo>
                  <a:lnTo>
                    <a:pt x="361" y="233"/>
                  </a:lnTo>
                  <a:lnTo>
                    <a:pt x="342" y="228"/>
                  </a:lnTo>
                  <a:close/>
                  <a:moveTo>
                    <a:pt x="410" y="199"/>
                  </a:moveTo>
                  <a:lnTo>
                    <a:pt x="410" y="201"/>
                  </a:lnTo>
                  <a:lnTo>
                    <a:pt x="410" y="199"/>
                  </a:lnTo>
                  <a:lnTo>
                    <a:pt x="410" y="199"/>
                  </a:lnTo>
                  <a:lnTo>
                    <a:pt x="410" y="199"/>
                  </a:lnTo>
                  <a:close/>
                  <a:moveTo>
                    <a:pt x="414" y="208"/>
                  </a:move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4" y="208"/>
                  </a:lnTo>
                  <a:lnTo>
                    <a:pt x="419" y="211"/>
                  </a:lnTo>
                  <a:lnTo>
                    <a:pt x="414" y="208"/>
                  </a:lnTo>
                  <a:close/>
                  <a:moveTo>
                    <a:pt x="427" y="199"/>
                  </a:moveTo>
                  <a:lnTo>
                    <a:pt x="427" y="196"/>
                  </a:lnTo>
                  <a:lnTo>
                    <a:pt x="429" y="196"/>
                  </a:lnTo>
                  <a:lnTo>
                    <a:pt x="427" y="196"/>
                  </a:lnTo>
                  <a:lnTo>
                    <a:pt x="427" y="199"/>
                  </a:lnTo>
                  <a:close/>
                  <a:moveTo>
                    <a:pt x="429" y="206"/>
                  </a:moveTo>
                  <a:lnTo>
                    <a:pt x="429" y="204"/>
                  </a:lnTo>
                  <a:lnTo>
                    <a:pt x="429" y="204"/>
                  </a:lnTo>
                  <a:lnTo>
                    <a:pt x="429" y="204"/>
                  </a:lnTo>
                  <a:lnTo>
                    <a:pt x="429" y="206"/>
                  </a:lnTo>
                  <a:lnTo>
                    <a:pt x="431" y="206"/>
                  </a:lnTo>
                  <a:lnTo>
                    <a:pt x="429" y="2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9A834BC7-B852-49E2-8449-CFBA6B2C3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382" y="5052993"/>
              <a:ext cx="2030676" cy="1895615"/>
            </a:xfrm>
            <a:custGeom>
              <a:avLst/>
              <a:gdLst>
                <a:gd name="T0" fmla="*/ 1278 w 1278"/>
                <a:gd name="T1" fmla="*/ 836 h 1193"/>
                <a:gd name="T2" fmla="*/ 1271 w 1278"/>
                <a:gd name="T3" fmla="*/ 819 h 1193"/>
                <a:gd name="T4" fmla="*/ 1252 w 1278"/>
                <a:gd name="T5" fmla="*/ 821 h 1193"/>
                <a:gd name="T6" fmla="*/ 1242 w 1278"/>
                <a:gd name="T7" fmla="*/ 807 h 1193"/>
                <a:gd name="T8" fmla="*/ 1206 w 1278"/>
                <a:gd name="T9" fmla="*/ 700 h 1193"/>
                <a:gd name="T10" fmla="*/ 1167 w 1278"/>
                <a:gd name="T11" fmla="*/ 693 h 1193"/>
                <a:gd name="T12" fmla="*/ 1126 w 1278"/>
                <a:gd name="T13" fmla="*/ 651 h 1193"/>
                <a:gd name="T14" fmla="*/ 1075 w 1278"/>
                <a:gd name="T15" fmla="*/ 598 h 1193"/>
                <a:gd name="T16" fmla="*/ 1068 w 1278"/>
                <a:gd name="T17" fmla="*/ 586 h 1193"/>
                <a:gd name="T18" fmla="*/ 1053 w 1278"/>
                <a:gd name="T19" fmla="*/ 566 h 1193"/>
                <a:gd name="T20" fmla="*/ 1048 w 1278"/>
                <a:gd name="T21" fmla="*/ 581 h 1193"/>
                <a:gd name="T22" fmla="*/ 1034 w 1278"/>
                <a:gd name="T23" fmla="*/ 593 h 1193"/>
                <a:gd name="T24" fmla="*/ 1034 w 1278"/>
                <a:gd name="T25" fmla="*/ 625 h 1193"/>
                <a:gd name="T26" fmla="*/ 956 w 1278"/>
                <a:gd name="T27" fmla="*/ 685 h 1193"/>
                <a:gd name="T28" fmla="*/ 925 w 1278"/>
                <a:gd name="T29" fmla="*/ 695 h 1193"/>
                <a:gd name="T30" fmla="*/ 884 w 1278"/>
                <a:gd name="T31" fmla="*/ 824 h 1193"/>
                <a:gd name="T32" fmla="*/ 864 w 1278"/>
                <a:gd name="T33" fmla="*/ 807 h 1193"/>
                <a:gd name="T34" fmla="*/ 850 w 1278"/>
                <a:gd name="T35" fmla="*/ 838 h 1193"/>
                <a:gd name="T36" fmla="*/ 833 w 1278"/>
                <a:gd name="T37" fmla="*/ 819 h 1193"/>
                <a:gd name="T38" fmla="*/ 814 w 1278"/>
                <a:gd name="T39" fmla="*/ 841 h 1193"/>
                <a:gd name="T40" fmla="*/ 751 w 1278"/>
                <a:gd name="T41" fmla="*/ 32 h 1193"/>
                <a:gd name="T42" fmla="*/ 445 w 1278"/>
                <a:gd name="T43" fmla="*/ 855 h 1193"/>
                <a:gd name="T44" fmla="*/ 431 w 1278"/>
                <a:gd name="T45" fmla="*/ 739 h 1193"/>
                <a:gd name="T46" fmla="*/ 404 w 1278"/>
                <a:gd name="T47" fmla="*/ 756 h 1193"/>
                <a:gd name="T48" fmla="*/ 378 w 1278"/>
                <a:gd name="T49" fmla="*/ 561 h 1193"/>
                <a:gd name="T50" fmla="*/ 375 w 1278"/>
                <a:gd name="T51" fmla="*/ 547 h 1193"/>
                <a:gd name="T52" fmla="*/ 368 w 1278"/>
                <a:gd name="T53" fmla="*/ 569 h 1193"/>
                <a:gd name="T54" fmla="*/ 351 w 1278"/>
                <a:gd name="T55" fmla="*/ 479 h 1193"/>
                <a:gd name="T56" fmla="*/ 341 w 1278"/>
                <a:gd name="T57" fmla="*/ 348 h 1193"/>
                <a:gd name="T58" fmla="*/ 324 w 1278"/>
                <a:gd name="T59" fmla="*/ 372 h 1193"/>
                <a:gd name="T60" fmla="*/ 312 w 1278"/>
                <a:gd name="T61" fmla="*/ 479 h 1193"/>
                <a:gd name="T62" fmla="*/ 295 w 1278"/>
                <a:gd name="T63" fmla="*/ 561 h 1193"/>
                <a:gd name="T64" fmla="*/ 290 w 1278"/>
                <a:gd name="T65" fmla="*/ 547 h 1193"/>
                <a:gd name="T66" fmla="*/ 288 w 1278"/>
                <a:gd name="T67" fmla="*/ 569 h 1193"/>
                <a:gd name="T68" fmla="*/ 269 w 1278"/>
                <a:gd name="T69" fmla="*/ 693 h 1193"/>
                <a:gd name="T70" fmla="*/ 269 w 1278"/>
                <a:gd name="T71" fmla="*/ 695 h 1193"/>
                <a:gd name="T72" fmla="*/ 261 w 1278"/>
                <a:gd name="T73" fmla="*/ 758 h 1193"/>
                <a:gd name="T74" fmla="*/ 244 w 1278"/>
                <a:gd name="T75" fmla="*/ 712 h 1193"/>
                <a:gd name="T76" fmla="*/ 232 w 1278"/>
                <a:gd name="T77" fmla="*/ 574 h 1193"/>
                <a:gd name="T78" fmla="*/ 208 w 1278"/>
                <a:gd name="T79" fmla="*/ 710 h 1193"/>
                <a:gd name="T80" fmla="*/ 194 w 1278"/>
                <a:gd name="T81" fmla="*/ 748 h 1193"/>
                <a:gd name="T82" fmla="*/ 174 w 1278"/>
                <a:gd name="T83" fmla="*/ 688 h 1193"/>
                <a:gd name="T84" fmla="*/ 172 w 1278"/>
                <a:gd name="T85" fmla="*/ 685 h 1193"/>
                <a:gd name="T86" fmla="*/ 169 w 1278"/>
                <a:gd name="T87" fmla="*/ 615 h 1193"/>
                <a:gd name="T88" fmla="*/ 167 w 1278"/>
                <a:gd name="T89" fmla="*/ 610 h 1193"/>
                <a:gd name="T90" fmla="*/ 157 w 1278"/>
                <a:gd name="T91" fmla="*/ 557 h 1193"/>
                <a:gd name="T92" fmla="*/ 148 w 1278"/>
                <a:gd name="T93" fmla="*/ 547 h 1193"/>
                <a:gd name="T94" fmla="*/ 123 w 1278"/>
                <a:gd name="T95" fmla="*/ 479 h 1193"/>
                <a:gd name="T96" fmla="*/ 123 w 1278"/>
                <a:gd name="T97" fmla="*/ 464 h 1193"/>
                <a:gd name="T98" fmla="*/ 121 w 1278"/>
                <a:gd name="T99" fmla="*/ 304 h 1193"/>
                <a:gd name="T100" fmla="*/ 97 w 1278"/>
                <a:gd name="T101" fmla="*/ 464 h 1193"/>
                <a:gd name="T102" fmla="*/ 94 w 1278"/>
                <a:gd name="T103" fmla="*/ 476 h 1193"/>
                <a:gd name="T104" fmla="*/ 70 w 1278"/>
                <a:gd name="T105" fmla="*/ 554 h 1193"/>
                <a:gd name="T106" fmla="*/ 60 w 1278"/>
                <a:gd name="T107" fmla="*/ 549 h 1193"/>
                <a:gd name="T108" fmla="*/ 48 w 1278"/>
                <a:gd name="T109" fmla="*/ 610 h 1193"/>
                <a:gd name="T110" fmla="*/ 41 w 1278"/>
                <a:gd name="T111" fmla="*/ 746 h 1193"/>
                <a:gd name="T112" fmla="*/ 17 w 1278"/>
                <a:gd name="T113" fmla="*/ 739 h 1193"/>
                <a:gd name="T114" fmla="*/ 7 w 1278"/>
                <a:gd name="T115" fmla="*/ 848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8" h="1193">
                  <a:moveTo>
                    <a:pt x="12" y="306"/>
                  </a:moveTo>
                  <a:lnTo>
                    <a:pt x="0" y="304"/>
                  </a:lnTo>
                  <a:lnTo>
                    <a:pt x="0" y="1193"/>
                  </a:lnTo>
                  <a:lnTo>
                    <a:pt x="1278" y="1193"/>
                  </a:lnTo>
                  <a:lnTo>
                    <a:pt x="1278" y="836"/>
                  </a:lnTo>
                  <a:lnTo>
                    <a:pt x="1274" y="836"/>
                  </a:lnTo>
                  <a:lnTo>
                    <a:pt x="1274" y="819"/>
                  </a:lnTo>
                  <a:lnTo>
                    <a:pt x="1271" y="819"/>
                  </a:lnTo>
                  <a:lnTo>
                    <a:pt x="1271" y="819"/>
                  </a:lnTo>
                  <a:lnTo>
                    <a:pt x="1271" y="819"/>
                  </a:lnTo>
                  <a:lnTo>
                    <a:pt x="1269" y="819"/>
                  </a:lnTo>
                  <a:lnTo>
                    <a:pt x="1269" y="836"/>
                  </a:lnTo>
                  <a:lnTo>
                    <a:pt x="1257" y="836"/>
                  </a:lnTo>
                  <a:lnTo>
                    <a:pt x="1257" y="824"/>
                  </a:lnTo>
                  <a:lnTo>
                    <a:pt x="1252" y="821"/>
                  </a:lnTo>
                  <a:lnTo>
                    <a:pt x="1245" y="821"/>
                  </a:lnTo>
                  <a:lnTo>
                    <a:pt x="1245" y="807"/>
                  </a:lnTo>
                  <a:lnTo>
                    <a:pt x="1242" y="807"/>
                  </a:lnTo>
                  <a:lnTo>
                    <a:pt x="1242" y="807"/>
                  </a:lnTo>
                  <a:lnTo>
                    <a:pt x="1242" y="807"/>
                  </a:lnTo>
                  <a:lnTo>
                    <a:pt x="1240" y="807"/>
                  </a:lnTo>
                  <a:lnTo>
                    <a:pt x="1240" y="821"/>
                  </a:lnTo>
                  <a:lnTo>
                    <a:pt x="1220" y="821"/>
                  </a:lnTo>
                  <a:lnTo>
                    <a:pt x="1223" y="702"/>
                  </a:lnTo>
                  <a:lnTo>
                    <a:pt x="1206" y="700"/>
                  </a:lnTo>
                  <a:lnTo>
                    <a:pt x="1182" y="700"/>
                  </a:lnTo>
                  <a:lnTo>
                    <a:pt x="1174" y="695"/>
                  </a:lnTo>
                  <a:lnTo>
                    <a:pt x="1174" y="695"/>
                  </a:lnTo>
                  <a:lnTo>
                    <a:pt x="1172" y="695"/>
                  </a:lnTo>
                  <a:lnTo>
                    <a:pt x="1167" y="693"/>
                  </a:lnTo>
                  <a:lnTo>
                    <a:pt x="1167" y="688"/>
                  </a:lnTo>
                  <a:lnTo>
                    <a:pt x="1155" y="685"/>
                  </a:lnTo>
                  <a:lnTo>
                    <a:pt x="1150" y="685"/>
                  </a:lnTo>
                  <a:lnTo>
                    <a:pt x="1140" y="668"/>
                  </a:lnTo>
                  <a:lnTo>
                    <a:pt x="1126" y="651"/>
                  </a:lnTo>
                  <a:lnTo>
                    <a:pt x="1111" y="639"/>
                  </a:lnTo>
                  <a:lnTo>
                    <a:pt x="1092" y="629"/>
                  </a:lnTo>
                  <a:lnTo>
                    <a:pt x="1073" y="625"/>
                  </a:lnTo>
                  <a:lnTo>
                    <a:pt x="1073" y="598"/>
                  </a:lnTo>
                  <a:lnTo>
                    <a:pt x="1075" y="598"/>
                  </a:lnTo>
                  <a:lnTo>
                    <a:pt x="1075" y="595"/>
                  </a:lnTo>
                  <a:lnTo>
                    <a:pt x="1075" y="593"/>
                  </a:lnTo>
                  <a:lnTo>
                    <a:pt x="1073" y="593"/>
                  </a:lnTo>
                  <a:lnTo>
                    <a:pt x="1070" y="588"/>
                  </a:lnTo>
                  <a:lnTo>
                    <a:pt x="1068" y="586"/>
                  </a:lnTo>
                  <a:lnTo>
                    <a:pt x="1063" y="583"/>
                  </a:lnTo>
                  <a:lnTo>
                    <a:pt x="1061" y="581"/>
                  </a:lnTo>
                  <a:lnTo>
                    <a:pt x="1056" y="581"/>
                  </a:lnTo>
                  <a:lnTo>
                    <a:pt x="1056" y="566"/>
                  </a:lnTo>
                  <a:lnTo>
                    <a:pt x="1053" y="566"/>
                  </a:lnTo>
                  <a:lnTo>
                    <a:pt x="1053" y="564"/>
                  </a:lnTo>
                  <a:lnTo>
                    <a:pt x="1053" y="566"/>
                  </a:lnTo>
                  <a:lnTo>
                    <a:pt x="1048" y="566"/>
                  </a:lnTo>
                  <a:lnTo>
                    <a:pt x="1048" y="581"/>
                  </a:lnTo>
                  <a:lnTo>
                    <a:pt x="1048" y="581"/>
                  </a:lnTo>
                  <a:lnTo>
                    <a:pt x="1046" y="581"/>
                  </a:lnTo>
                  <a:lnTo>
                    <a:pt x="1041" y="583"/>
                  </a:lnTo>
                  <a:lnTo>
                    <a:pt x="1039" y="586"/>
                  </a:lnTo>
                  <a:lnTo>
                    <a:pt x="1036" y="588"/>
                  </a:lnTo>
                  <a:lnTo>
                    <a:pt x="1034" y="593"/>
                  </a:lnTo>
                  <a:lnTo>
                    <a:pt x="1031" y="593"/>
                  </a:lnTo>
                  <a:lnTo>
                    <a:pt x="1031" y="595"/>
                  </a:lnTo>
                  <a:lnTo>
                    <a:pt x="1031" y="598"/>
                  </a:lnTo>
                  <a:lnTo>
                    <a:pt x="1034" y="598"/>
                  </a:lnTo>
                  <a:lnTo>
                    <a:pt x="1034" y="625"/>
                  </a:lnTo>
                  <a:lnTo>
                    <a:pt x="1014" y="629"/>
                  </a:lnTo>
                  <a:lnTo>
                    <a:pt x="995" y="639"/>
                  </a:lnTo>
                  <a:lnTo>
                    <a:pt x="978" y="651"/>
                  </a:lnTo>
                  <a:lnTo>
                    <a:pt x="964" y="668"/>
                  </a:lnTo>
                  <a:lnTo>
                    <a:pt x="956" y="685"/>
                  </a:lnTo>
                  <a:lnTo>
                    <a:pt x="949" y="685"/>
                  </a:lnTo>
                  <a:lnTo>
                    <a:pt x="937" y="688"/>
                  </a:lnTo>
                  <a:lnTo>
                    <a:pt x="937" y="693"/>
                  </a:lnTo>
                  <a:lnTo>
                    <a:pt x="935" y="695"/>
                  </a:lnTo>
                  <a:lnTo>
                    <a:pt x="925" y="695"/>
                  </a:lnTo>
                  <a:lnTo>
                    <a:pt x="925" y="697"/>
                  </a:lnTo>
                  <a:lnTo>
                    <a:pt x="922" y="700"/>
                  </a:lnTo>
                  <a:lnTo>
                    <a:pt x="896" y="700"/>
                  </a:lnTo>
                  <a:lnTo>
                    <a:pt x="881" y="702"/>
                  </a:lnTo>
                  <a:lnTo>
                    <a:pt x="884" y="824"/>
                  </a:lnTo>
                  <a:lnTo>
                    <a:pt x="867" y="824"/>
                  </a:lnTo>
                  <a:lnTo>
                    <a:pt x="867" y="807"/>
                  </a:lnTo>
                  <a:lnTo>
                    <a:pt x="864" y="807"/>
                  </a:lnTo>
                  <a:lnTo>
                    <a:pt x="864" y="807"/>
                  </a:lnTo>
                  <a:lnTo>
                    <a:pt x="864" y="807"/>
                  </a:lnTo>
                  <a:lnTo>
                    <a:pt x="862" y="807"/>
                  </a:lnTo>
                  <a:lnTo>
                    <a:pt x="862" y="824"/>
                  </a:lnTo>
                  <a:lnTo>
                    <a:pt x="855" y="824"/>
                  </a:lnTo>
                  <a:lnTo>
                    <a:pt x="850" y="826"/>
                  </a:lnTo>
                  <a:lnTo>
                    <a:pt x="850" y="838"/>
                  </a:lnTo>
                  <a:lnTo>
                    <a:pt x="850" y="838"/>
                  </a:lnTo>
                  <a:lnTo>
                    <a:pt x="835" y="838"/>
                  </a:lnTo>
                  <a:lnTo>
                    <a:pt x="833" y="819"/>
                  </a:lnTo>
                  <a:lnTo>
                    <a:pt x="833" y="819"/>
                  </a:lnTo>
                  <a:lnTo>
                    <a:pt x="833" y="819"/>
                  </a:lnTo>
                  <a:lnTo>
                    <a:pt x="830" y="819"/>
                  </a:lnTo>
                  <a:lnTo>
                    <a:pt x="828" y="819"/>
                  </a:lnTo>
                  <a:lnTo>
                    <a:pt x="828" y="838"/>
                  </a:lnTo>
                  <a:lnTo>
                    <a:pt x="818" y="838"/>
                  </a:lnTo>
                  <a:lnTo>
                    <a:pt x="814" y="841"/>
                  </a:lnTo>
                  <a:lnTo>
                    <a:pt x="814" y="841"/>
                  </a:lnTo>
                  <a:lnTo>
                    <a:pt x="809" y="841"/>
                  </a:lnTo>
                  <a:lnTo>
                    <a:pt x="811" y="90"/>
                  </a:lnTo>
                  <a:lnTo>
                    <a:pt x="782" y="32"/>
                  </a:lnTo>
                  <a:lnTo>
                    <a:pt x="751" y="32"/>
                  </a:lnTo>
                  <a:lnTo>
                    <a:pt x="734" y="0"/>
                  </a:lnTo>
                  <a:lnTo>
                    <a:pt x="508" y="0"/>
                  </a:lnTo>
                  <a:lnTo>
                    <a:pt x="508" y="32"/>
                  </a:lnTo>
                  <a:lnTo>
                    <a:pt x="448" y="32"/>
                  </a:lnTo>
                  <a:lnTo>
                    <a:pt x="445" y="855"/>
                  </a:lnTo>
                  <a:lnTo>
                    <a:pt x="438" y="848"/>
                  </a:lnTo>
                  <a:lnTo>
                    <a:pt x="438" y="836"/>
                  </a:lnTo>
                  <a:lnTo>
                    <a:pt x="436" y="746"/>
                  </a:lnTo>
                  <a:lnTo>
                    <a:pt x="436" y="739"/>
                  </a:lnTo>
                  <a:lnTo>
                    <a:pt x="431" y="739"/>
                  </a:lnTo>
                  <a:lnTo>
                    <a:pt x="429" y="739"/>
                  </a:lnTo>
                  <a:lnTo>
                    <a:pt x="429" y="746"/>
                  </a:lnTo>
                  <a:lnTo>
                    <a:pt x="429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399" y="746"/>
                  </a:lnTo>
                  <a:lnTo>
                    <a:pt x="399" y="693"/>
                  </a:lnTo>
                  <a:lnTo>
                    <a:pt x="392" y="676"/>
                  </a:lnTo>
                  <a:lnTo>
                    <a:pt x="392" y="622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0" y="547"/>
                  </a:lnTo>
                  <a:lnTo>
                    <a:pt x="375" y="547"/>
                  </a:lnTo>
                  <a:lnTo>
                    <a:pt x="375" y="547"/>
                  </a:lnTo>
                  <a:lnTo>
                    <a:pt x="375" y="547"/>
                  </a:lnTo>
                  <a:lnTo>
                    <a:pt x="368" y="547"/>
                  </a:lnTo>
                  <a:lnTo>
                    <a:pt x="368" y="554"/>
                  </a:lnTo>
                  <a:lnTo>
                    <a:pt x="366" y="554"/>
                  </a:lnTo>
                  <a:lnTo>
                    <a:pt x="366" y="569"/>
                  </a:lnTo>
                  <a:lnTo>
                    <a:pt x="368" y="569"/>
                  </a:lnTo>
                  <a:lnTo>
                    <a:pt x="358" y="610"/>
                  </a:lnTo>
                  <a:lnTo>
                    <a:pt x="346" y="481"/>
                  </a:lnTo>
                  <a:lnTo>
                    <a:pt x="351" y="481"/>
                  </a:lnTo>
                  <a:lnTo>
                    <a:pt x="351" y="479"/>
                  </a:lnTo>
                  <a:lnTo>
                    <a:pt x="351" y="479"/>
                  </a:lnTo>
                  <a:lnTo>
                    <a:pt x="351" y="469"/>
                  </a:lnTo>
                  <a:lnTo>
                    <a:pt x="344" y="469"/>
                  </a:lnTo>
                  <a:lnTo>
                    <a:pt x="337" y="372"/>
                  </a:lnTo>
                  <a:lnTo>
                    <a:pt x="341" y="372"/>
                  </a:lnTo>
                  <a:lnTo>
                    <a:pt x="341" y="348"/>
                  </a:lnTo>
                  <a:lnTo>
                    <a:pt x="341" y="309"/>
                  </a:lnTo>
                  <a:lnTo>
                    <a:pt x="320" y="309"/>
                  </a:lnTo>
                  <a:lnTo>
                    <a:pt x="320" y="348"/>
                  </a:lnTo>
                  <a:lnTo>
                    <a:pt x="320" y="372"/>
                  </a:lnTo>
                  <a:lnTo>
                    <a:pt x="324" y="372"/>
                  </a:lnTo>
                  <a:lnTo>
                    <a:pt x="324" y="374"/>
                  </a:lnTo>
                  <a:lnTo>
                    <a:pt x="317" y="469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9"/>
                  </a:lnTo>
                  <a:lnTo>
                    <a:pt x="312" y="481"/>
                  </a:lnTo>
                  <a:lnTo>
                    <a:pt x="317" y="481"/>
                  </a:lnTo>
                  <a:lnTo>
                    <a:pt x="305" y="610"/>
                  </a:lnTo>
                  <a:lnTo>
                    <a:pt x="295" y="566"/>
                  </a:lnTo>
                  <a:lnTo>
                    <a:pt x="295" y="561"/>
                  </a:lnTo>
                  <a:lnTo>
                    <a:pt x="298" y="561"/>
                  </a:lnTo>
                  <a:lnTo>
                    <a:pt x="298" y="547"/>
                  </a:lnTo>
                  <a:lnTo>
                    <a:pt x="290" y="547"/>
                  </a:lnTo>
                  <a:lnTo>
                    <a:pt x="290" y="547"/>
                  </a:lnTo>
                  <a:lnTo>
                    <a:pt x="290" y="547"/>
                  </a:lnTo>
                  <a:lnTo>
                    <a:pt x="286" y="547"/>
                  </a:lnTo>
                  <a:lnTo>
                    <a:pt x="286" y="554"/>
                  </a:lnTo>
                  <a:lnTo>
                    <a:pt x="286" y="554"/>
                  </a:lnTo>
                  <a:lnTo>
                    <a:pt x="286" y="569"/>
                  </a:lnTo>
                  <a:lnTo>
                    <a:pt x="288" y="569"/>
                  </a:lnTo>
                  <a:lnTo>
                    <a:pt x="276" y="622"/>
                  </a:lnTo>
                  <a:lnTo>
                    <a:pt x="276" y="622"/>
                  </a:lnTo>
                  <a:lnTo>
                    <a:pt x="274" y="627"/>
                  </a:lnTo>
                  <a:lnTo>
                    <a:pt x="274" y="676"/>
                  </a:lnTo>
                  <a:lnTo>
                    <a:pt x="269" y="693"/>
                  </a:lnTo>
                  <a:lnTo>
                    <a:pt x="269" y="693"/>
                  </a:lnTo>
                  <a:lnTo>
                    <a:pt x="269" y="693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74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8"/>
                  </a:lnTo>
                  <a:lnTo>
                    <a:pt x="261" y="758"/>
                  </a:lnTo>
                  <a:lnTo>
                    <a:pt x="252" y="758"/>
                  </a:lnTo>
                  <a:lnTo>
                    <a:pt x="252" y="748"/>
                  </a:lnTo>
                  <a:lnTo>
                    <a:pt x="244" y="748"/>
                  </a:lnTo>
                  <a:lnTo>
                    <a:pt x="244" y="712"/>
                  </a:lnTo>
                  <a:lnTo>
                    <a:pt x="244" y="710"/>
                  </a:lnTo>
                  <a:lnTo>
                    <a:pt x="240" y="710"/>
                  </a:lnTo>
                  <a:lnTo>
                    <a:pt x="225" y="574"/>
                  </a:lnTo>
                  <a:lnTo>
                    <a:pt x="225" y="574"/>
                  </a:lnTo>
                  <a:lnTo>
                    <a:pt x="232" y="574"/>
                  </a:lnTo>
                  <a:lnTo>
                    <a:pt x="232" y="537"/>
                  </a:lnTo>
                  <a:lnTo>
                    <a:pt x="215" y="537"/>
                  </a:lnTo>
                  <a:lnTo>
                    <a:pt x="215" y="574"/>
                  </a:lnTo>
                  <a:lnTo>
                    <a:pt x="220" y="574"/>
                  </a:lnTo>
                  <a:lnTo>
                    <a:pt x="208" y="710"/>
                  </a:lnTo>
                  <a:lnTo>
                    <a:pt x="208" y="710"/>
                  </a:lnTo>
                  <a:lnTo>
                    <a:pt x="208" y="710"/>
                  </a:lnTo>
                  <a:lnTo>
                    <a:pt x="201" y="710"/>
                  </a:lnTo>
                  <a:lnTo>
                    <a:pt x="201" y="748"/>
                  </a:lnTo>
                  <a:lnTo>
                    <a:pt x="194" y="748"/>
                  </a:lnTo>
                  <a:lnTo>
                    <a:pt x="194" y="758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46"/>
                  </a:lnTo>
                  <a:lnTo>
                    <a:pt x="174" y="688"/>
                  </a:lnTo>
                  <a:lnTo>
                    <a:pt x="174" y="688"/>
                  </a:lnTo>
                  <a:lnTo>
                    <a:pt x="174" y="688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2" y="685"/>
                  </a:lnTo>
                  <a:lnTo>
                    <a:pt x="172" y="685"/>
                  </a:lnTo>
                  <a:lnTo>
                    <a:pt x="169" y="683"/>
                  </a:lnTo>
                  <a:lnTo>
                    <a:pt x="169" y="617"/>
                  </a:lnTo>
                  <a:lnTo>
                    <a:pt x="169" y="617"/>
                  </a:lnTo>
                  <a:lnTo>
                    <a:pt x="169" y="615"/>
                  </a:lnTo>
                  <a:lnTo>
                    <a:pt x="167" y="615"/>
                  </a:lnTo>
                  <a:lnTo>
                    <a:pt x="167" y="615"/>
                  </a:lnTo>
                  <a:lnTo>
                    <a:pt x="167" y="610"/>
                  </a:lnTo>
                  <a:lnTo>
                    <a:pt x="167" y="610"/>
                  </a:lnTo>
                  <a:lnTo>
                    <a:pt x="167" y="610"/>
                  </a:lnTo>
                  <a:lnTo>
                    <a:pt x="165" y="610"/>
                  </a:lnTo>
                  <a:lnTo>
                    <a:pt x="165" y="610"/>
                  </a:lnTo>
                  <a:lnTo>
                    <a:pt x="155" y="569"/>
                  </a:lnTo>
                  <a:lnTo>
                    <a:pt x="157" y="569"/>
                  </a:lnTo>
                  <a:lnTo>
                    <a:pt x="157" y="557"/>
                  </a:lnTo>
                  <a:lnTo>
                    <a:pt x="155" y="557"/>
                  </a:lnTo>
                  <a:lnTo>
                    <a:pt x="155" y="547"/>
                  </a:lnTo>
                  <a:lnTo>
                    <a:pt x="148" y="547"/>
                  </a:lnTo>
                  <a:lnTo>
                    <a:pt x="148" y="547"/>
                  </a:lnTo>
                  <a:lnTo>
                    <a:pt x="148" y="547"/>
                  </a:lnTo>
                  <a:lnTo>
                    <a:pt x="143" y="547"/>
                  </a:lnTo>
                  <a:lnTo>
                    <a:pt x="143" y="561"/>
                  </a:lnTo>
                  <a:lnTo>
                    <a:pt x="145" y="561"/>
                  </a:lnTo>
                  <a:lnTo>
                    <a:pt x="136" y="603"/>
                  </a:lnTo>
                  <a:lnTo>
                    <a:pt x="123" y="479"/>
                  </a:lnTo>
                  <a:lnTo>
                    <a:pt x="131" y="476"/>
                  </a:lnTo>
                  <a:lnTo>
                    <a:pt x="131" y="476"/>
                  </a:lnTo>
                  <a:lnTo>
                    <a:pt x="131" y="467"/>
                  </a:lnTo>
                  <a:lnTo>
                    <a:pt x="128" y="464"/>
                  </a:lnTo>
                  <a:lnTo>
                    <a:pt x="123" y="464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21" y="370"/>
                  </a:lnTo>
                  <a:lnTo>
                    <a:pt x="121" y="343"/>
                  </a:lnTo>
                  <a:lnTo>
                    <a:pt x="121" y="304"/>
                  </a:lnTo>
                  <a:lnTo>
                    <a:pt x="99" y="304"/>
                  </a:lnTo>
                  <a:lnTo>
                    <a:pt x="99" y="343"/>
                  </a:lnTo>
                  <a:lnTo>
                    <a:pt x="99" y="370"/>
                  </a:lnTo>
                  <a:lnTo>
                    <a:pt x="104" y="370"/>
                  </a:lnTo>
                  <a:lnTo>
                    <a:pt x="97" y="464"/>
                  </a:lnTo>
                  <a:lnTo>
                    <a:pt x="90" y="46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6"/>
                  </a:lnTo>
                  <a:lnTo>
                    <a:pt x="94" y="476"/>
                  </a:lnTo>
                  <a:lnTo>
                    <a:pt x="82" y="603"/>
                  </a:lnTo>
                  <a:lnTo>
                    <a:pt x="75" y="569"/>
                  </a:lnTo>
                  <a:lnTo>
                    <a:pt x="75" y="569"/>
                  </a:lnTo>
                  <a:lnTo>
                    <a:pt x="75" y="554"/>
                  </a:lnTo>
                  <a:lnTo>
                    <a:pt x="70" y="554"/>
                  </a:lnTo>
                  <a:lnTo>
                    <a:pt x="70" y="549"/>
                  </a:lnTo>
                  <a:lnTo>
                    <a:pt x="65" y="549"/>
                  </a:lnTo>
                  <a:lnTo>
                    <a:pt x="65" y="547"/>
                  </a:lnTo>
                  <a:lnTo>
                    <a:pt x="65" y="549"/>
                  </a:lnTo>
                  <a:lnTo>
                    <a:pt x="60" y="549"/>
                  </a:lnTo>
                  <a:lnTo>
                    <a:pt x="60" y="561"/>
                  </a:lnTo>
                  <a:lnTo>
                    <a:pt x="63" y="561"/>
                  </a:lnTo>
                  <a:lnTo>
                    <a:pt x="51" y="610"/>
                  </a:lnTo>
                  <a:lnTo>
                    <a:pt x="51" y="610"/>
                  </a:lnTo>
                  <a:lnTo>
                    <a:pt x="48" y="610"/>
                  </a:lnTo>
                  <a:lnTo>
                    <a:pt x="46" y="610"/>
                  </a:lnTo>
                  <a:lnTo>
                    <a:pt x="46" y="683"/>
                  </a:lnTo>
                  <a:lnTo>
                    <a:pt x="41" y="685"/>
                  </a:lnTo>
                  <a:lnTo>
                    <a:pt x="41" y="700"/>
                  </a:lnTo>
                  <a:lnTo>
                    <a:pt x="41" y="746"/>
                  </a:lnTo>
                  <a:lnTo>
                    <a:pt x="34" y="756"/>
                  </a:lnTo>
                  <a:lnTo>
                    <a:pt x="34" y="758"/>
                  </a:lnTo>
                  <a:lnTo>
                    <a:pt x="19" y="758"/>
                  </a:lnTo>
                  <a:lnTo>
                    <a:pt x="17" y="746"/>
                  </a:lnTo>
                  <a:lnTo>
                    <a:pt x="17" y="739"/>
                  </a:lnTo>
                  <a:lnTo>
                    <a:pt x="17" y="739"/>
                  </a:lnTo>
                  <a:lnTo>
                    <a:pt x="12" y="739"/>
                  </a:lnTo>
                  <a:lnTo>
                    <a:pt x="12" y="746"/>
                  </a:lnTo>
                  <a:lnTo>
                    <a:pt x="7" y="836"/>
                  </a:lnTo>
                  <a:lnTo>
                    <a:pt x="7" y="848"/>
                  </a:lnTo>
                  <a:lnTo>
                    <a:pt x="5" y="851"/>
                  </a:lnTo>
                  <a:lnTo>
                    <a:pt x="10" y="365"/>
                  </a:lnTo>
                  <a:lnTo>
                    <a:pt x="12" y="3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id="{5E4AE85C-AAB3-498E-BBAB-EB40B62CD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883" y="4687534"/>
              <a:ext cx="2027498" cy="2261074"/>
            </a:xfrm>
            <a:custGeom>
              <a:avLst/>
              <a:gdLst>
                <a:gd name="T0" fmla="*/ 1242 w 1276"/>
                <a:gd name="T1" fmla="*/ 529 h 1423"/>
                <a:gd name="T2" fmla="*/ 1225 w 1276"/>
                <a:gd name="T3" fmla="*/ 527 h 1423"/>
                <a:gd name="T4" fmla="*/ 1196 w 1276"/>
                <a:gd name="T5" fmla="*/ 505 h 1423"/>
                <a:gd name="T6" fmla="*/ 1172 w 1276"/>
                <a:gd name="T7" fmla="*/ 483 h 1423"/>
                <a:gd name="T8" fmla="*/ 1148 w 1276"/>
                <a:gd name="T9" fmla="*/ 461 h 1423"/>
                <a:gd name="T10" fmla="*/ 1126 w 1276"/>
                <a:gd name="T11" fmla="*/ 439 h 1423"/>
                <a:gd name="T12" fmla="*/ 1043 w 1276"/>
                <a:gd name="T13" fmla="*/ 434 h 1423"/>
                <a:gd name="T14" fmla="*/ 1005 w 1276"/>
                <a:gd name="T15" fmla="*/ 447 h 1423"/>
                <a:gd name="T16" fmla="*/ 985 w 1276"/>
                <a:gd name="T17" fmla="*/ 461 h 1423"/>
                <a:gd name="T18" fmla="*/ 981 w 1276"/>
                <a:gd name="T19" fmla="*/ 481 h 1423"/>
                <a:gd name="T20" fmla="*/ 959 w 1276"/>
                <a:gd name="T21" fmla="*/ 495 h 1423"/>
                <a:gd name="T22" fmla="*/ 939 w 1276"/>
                <a:gd name="T23" fmla="*/ 505 h 1423"/>
                <a:gd name="T24" fmla="*/ 937 w 1276"/>
                <a:gd name="T25" fmla="*/ 524 h 1423"/>
                <a:gd name="T26" fmla="*/ 913 w 1276"/>
                <a:gd name="T27" fmla="*/ 529 h 1423"/>
                <a:gd name="T28" fmla="*/ 840 w 1276"/>
                <a:gd name="T29" fmla="*/ 534 h 1423"/>
                <a:gd name="T30" fmla="*/ 840 w 1276"/>
                <a:gd name="T31" fmla="*/ 595 h 1423"/>
                <a:gd name="T32" fmla="*/ 765 w 1276"/>
                <a:gd name="T33" fmla="*/ 876 h 1423"/>
                <a:gd name="T34" fmla="*/ 763 w 1276"/>
                <a:gd name="T35" fmla="*/ 544 h 1423"/>
                <a:gd name="T36" fmla="*/ 690 w 1276"/>
                <a:gd name="T37" fmla="*/ 539 h 1423"/>
                <a:gd name="T38" fmla="*/ 668 w 1276"/>
                <a:gd name="T39" fmla="*/ 534 h 1423"/>
                <a:gd name="T40" fmla="*/ 661 w 1276"/>
                <a:gd name="T41" fmla="*/ 515 h 1423"/>
                <a:gd name="T42" fmla="*/ 646 w 1276"/>
                <a:gd name="T43" fmla="*/ 502 h 1423"/>
                <a:gd name="T44" fmla="*/ 625 w 1276"/>
                <a:gd name="T45" fmla="*/ 490 h 1423"/>
                <a:gd name="T46" fmla="*/ 617 w 1276"/>
                <a:gd name="T47" fmla="*/ 471 h 1423"/>
                <a:gd name="T48" fmla="*/ 600 w 1276"/>
                <a:gd name="T49" fmla="*/ 456 h 1423"/>
                <a:gd name="T50" fmla="*/ 559 w 1276"/>
                <a:gd name="T51" fmla="*/ 444 h 1423"/>
                <a:gd name="T52" fmla="*/ 482 w 1276"/>
                <a:gd name="T53" fmla="*/ 449 h 1423"/>
                <a:gd name="T54" fmla="*/ 460 w 1276"/>
                <a:gd name="T55" fmla="*/ 471 h 1423"/>
                <a:gd name="T56" fmla="*/ 436 w 1276"/>
                <a:gd name="T57" fmla="*/ 493 h 1423"/>
                <a:gd name="T58" fmla="*/ 411 w 1276"/>
                <a:gd name="T59" fmla="*/ 512 h 1423"/>
                <a:gd name="T60" fmla="*/ 385 w 1276"/>
                <a:gd name="T61" fmla="*/ 534 h 1423"/>
                <a:gd name="T62" fmla="*/ 382 w 1276"/>
                <a:gd name="T63" fmla="*/ 536 h 1423"/>
                <a:gd name="T64" fmla="*/ 322 w 1276"/>
                <a:gd name="T65" fmla="*/ 328 h 1423"/>
                <a:gd name="T66" fmla="*/ 264 w 1276"/>
                <a:gd name="T67" fmla="*/ 274 h 1423"/>
                <a:gd name="T68" fmla="*/ 201 w 1276"/>
                <a:gd name="T69" fmla="*/ 233 h 1423"/>
                <a:gd name="T70" fmla="*/ 179 w 1276"/>
                <a:gd name="T71" fmla="*/ 328 h 1423"/>
                <a:gd name="T72" fmla="*/ 181 w 1276"/>
                <a:gd name="T73" fmla="*/ 255 h 1423"/>
                <a:gd name="T74" fmla="*/ 179 w 1276"/>
                <a:gd name="T75" fmla="*/ 252 h 1423"/>
                <a:gd name="T76" fmla="*/ 181 w 1276"/>
                <a:gd name="T77" fmla="*/ 213 h 1423"/>
                <a:gd name="T78" fmla="*/ 179 w 1276"/>
                <a:gd name="T79" fmla="*/ 213 h 1423"/>
                <a:gd name="T80" fmla="*/ 181 w 1276"/>
                <a:gd name="T81" fmla="*/ 174 h 1423"/>
                <a:gd name="T82" fmla="*/ 179 w 1276"/>
                <a:gd name="T83" fmla="*/ 172 h 1423"/>
                <a:gd name="T84" fmla="*/ 116 w 1276"/>
                <a:gd name="T85" fmla="*/ 109 h 1423"/>
                <a:gd name="T86" fmla="*/ 29 w 1276"/>
                <a:gd name="T87" fmla="*/ 104 h 1423"/>
                <a:gd name="T88" fmla="*/ 29 w 1276"/>
                <a:gd name="T89" fmla="*/ 31 h 1423"/>
                <a:gd name="T90" fmla="*/ 29 w 1276"/>
                <a:gd name="T91" fmla="*/ 9 h 1423"/>
                <a:gd name="T92" fmla="*/ 29 w 1276"/>
                <a:gd name="T93" fmla="*/ 0 h 1423"/>
                <a:gd name="T94" fmla="*/ 0 w 1276"/>
                <a:gd name="T95" fmla="*/ 1423 h 1423"/>
                <a:gd name="T96" fmla="*/ 1276 w 1276"/>
                <a:gd name="T97" fmla="*/ 53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6" h="1423">
                  <a:moveTo>
                    <a:pt x="1276" y="534"/>
                  </a:moveTo>
                  <a:lnTo>
                    <a:pt x="1242" y="529"/>
                  </a:lnTo>
                  <a:lnTo>
                    <a:pt x="1223" y="532"/>
                  </a:lnTo>
                  <a:lnTo>
                    <a:pt x="1225" y="527"/>
                  </a:lnTo>
                  <a:lnTo>
                    <a:pt x="1196" y="524"/>
                  </a:lnTo>
                  <a:lnTo>
                    <a:pt x="1196" y="505"/>
                  </a:lnTo>
                  <a:lnTo>
                    <a:pt x="1172" y="502"/>
                  </a:lnTo>
                  <a:lnTo>
                    <a:pt x="1172" y="483"/>
                  </a:lnTo>
                  <a:lnTo>
                    <a:pt x="1148" y="481"/>
                  </a:lnTo>
                  <a:lnTo>
                    <a:pt x="1148" y="461"/>
                  </a:lnTo>
                  <a:lnTo>
                    <a:pt x="1123" y="459"/>
                  </a:lnTo>
                  <a:lnTo>
                    <a:pt x="1126" y="439"/>
                  </a:lnTo>
                  <a:lnTo>
                    <a:pt x="1094" y="434"/>
                  </a:lnTo>
                  <a:lnTo>
                    <a:pt x="1043" y="434"/>
                  </a:lnTo>
                  <a:lnTo>
                    <a:pt x="1007" y="439"/>
                  </a:lnTo>
                  <a:lnTo>
                    <a:pt x="1005" y="447"/>
                  </a:lnTo>
                  <a:lnTo>
                    <a:pt x="1005" y="459"/>
                  </a:lnTo>
                  <a:lnTo>
                    <a:pt x="985" y="461"/>
                  </a:lnTo>
                  <a:lnTo>
                    <a:pt x="983" y="471"/>
                  </a:lnTo>
                  <a:lnTo>
                    <a:pt x="981" y="481"/>
                  </a:lnTo>
                  <a:lnTo>
                    <a:pt x="964" y="483"/>
                  </a:lnTo>
                  <a:lnTo>
                    <a:pt x="959" y="495"/>
                  </a:lnTo>
                  <a:lnTo>
                    <a:pt x="959" y="502"/>
                  </a:lnTo>
                  <a:lnTo>
                    <a:pt x="939" y="505"/>
                  </a:lnTo>
                  <a:lnTo>
                    <a:pt x="937" y="517"/>
                  </a:lnTo>
                  <a:lnTo>
                    <a:pt x="937" y="524"/>
                  </a:lnTo>
                  <a:lnTo>
                    <a:pt x="915" y="527"/>
                  </a:lnTo>
                  <a:lnTo>
                    <a:pt x="913" y="529"/>
                  </a:lnTo>
                  <a:lnTo>
                    <a:pt x="893" y="527"/>
                  </a:lnTo>
                  <a:lnTo>
                    <a:pt x="840" y="534"/>
                  </a:lnTo>
                  <a:lnTo>
                    <a:pt x="840" y="595"/>
                  </a:lnTo>
                  <a:lnTo>
                    <a:pt x="840" y="595"/>
                  </a:lnTo>
                  <a:lnTo>
                    <a:pt x="840" y="876"/>
                  </a:lnTo>
                  <a:lnTo>
                    <a:pt x="765" y="876"/>
                  </a:lnTo>
                  <a:lnTo>
                    <a:pt x="763" y="600"/>
                  </a:lnTo>
                  <a:lnTo>
                    <a:pt x="763" y="544"/>
                  </a:lnTo>
                  <a:lnTo>
                    <a:pt x="707" y="536"/>
                  </a:lnTo>
                  <a:lnTo>
                    <a:pt x="690" y="539"/>
                  </a:lnTo>
                  <a:lnTo>
                    <a:pt x="688" y="536"/>
                  </a:lnTo>
                  <a:lnTo>
                    <a:pt x="668" y="534"/>
                  </a:lnTo>
                  <a:lnTo>
                    <a:pt x="668" y="527"/>
                  </a:lnTo>
                  <a:lnTo>
                    <a:pt x="661" y="515"/>
                  </a:lnTo>
                  <a:lnTo>
                    <a:pt x="646" y="512"/>
                  </a:lnTo>
                  <a:lnTo>
                    <a:pt x="646" y="502"/>
                  </a:lnTo>
                  <a:lnTo>
                    <a:pt x="639" y="493"/>
                  </a:lnTo>
                  <a:lnTo>
                    <a:pt x="625" y="490"/>
                  </a:lnTo>
                  <a:lnTo>
                    <a:pt x="625" y="481"/>
                  </a:lnTo>
                  <a:lnTo>
                    <a:pt x="617" y="471"/>
                  </a:lnTo>
                  <a:lnTo>
                    <a:pt x="603" y="468"/>
                  </a:lnTo>
                  <a:lnTo>
                    <a:pt x="600" y="456"/>
                  </a:lnTo>
                  <a:lnTo>
                    <a:pt x="598" y="449"/>
                  </a:lnTo>
                  <a:lnTo>
                    <a:pt x="559" y="444"/>
                  </a:lnTo>
                  <a:lnTo>
                    <a:pt x="511" y="444"/>
                  </a:lnTo>
                  <a:lnTo>
                    <a:pt x="482" y="449"/>
                  </a:lnTo>
                  <a:lnTo>
                    <a:pt x="482" y="466"/>
                  </a:lnTo>
                  <a:lnTo>
                    <a:pt x="460" y="471"/>
                  </a:lnTo>
                  <a:lnTo>
                    <a:pt x="460" y="488"/>
                  </a:lnTo>
                  <a:lnTo>
                    <a:pt x="436" y="493"/>
                  </a:lnTo>
                  <a:lnTo>
                    <a:pt x="436" y="510"/>
                  </a:lnTo>
                  <a:lnTo>
                    <a:pt x="411" y="512"/>
                  </a:lnTo>
                  <a:lnTo>
                    <a:pt x="411" y="532"/>
                  </a:lnTo>
                  <a:lnTo>
                    <a:pt x="385" y="534"/>
                  </a:lnTo>
                  <a:lnTo>
                    <a:pt x="385" y="536"/>
                  </a:lnTo>
                  <a:lnTo>
                    <a:pt x="382" y="536"/>
                  </a:lnTo>
                  <a:lnTo>
                    <a:pt x="382" y="328"/>
                  </a:lnTo>
                  <a:lnTo>
                    <a:pt x="322" y="328"/>
                  </a:lnTo>
                  <a:lnTo>
                    <a:pt x="322" y="274"/>
                  </a:lnTo>
                  <a:lnTo>
                    <a:pt x="264" y="274"/>
                  </a:lnTo>
                  <a:lnTo>
                    <a:pt x="264" y="233"/>
                  </a:lnTo>
                  <a:lnTo>
                    <a:pt x="201" y="233"/>
                  </a:lnTo>
                  <a:lnTo>
                    <a:pt x="201" y="328"/>
                  </a:lnTo>
                  <a:lnTo>
                    <a:pt x="179" y="328"/>
                  </a:lnTo>
                  <a:lnTo>
                    <a:pt x="179" y="257"/>
                  </a:lnTo>
                  <a:lnTo>
                    <a:pt x="181" y="255"/>
                  </a:lnTo>
                  <a:lnTo>
                    <a:pt x="181" y="252"/>
                  </a:lnTo>
                  <a:lnTo>
                    <a:pt x="179" y="252"/>
                  </a:lnTo>
                  <a:lnTo>
                    <a:pt x="179" y="218"/>
                  </a:lnTo>
                  <a:lnTo>
                    <a:pt x="181" y="213"/>
                  </a:lnTo>
                  <a:lnTo>
                    <a:pt x="181" y="213"/>
                  </a:lnTo>
                  <a:lnTo>
                    <a:pt x="179" y="213"/>
                  </a:lnTo>
                  <a:lnTo>
                    <a:pt x="179" y="177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79" y="172"/>
                  </a:lnTo>
                  <a:lnTo>
                    <a:pt x="179" y="114"/>
                  </a:lnTo>
                  <a:lnTo>
                    <a:pt x="116" y="109"/>
                  </a:lnTo>
                  <a:lnTo>
                    <a:pt x="43" y="104"/>
                  </a:lnTo>
                  <a:lnTo>
                    <a:pt x="29" y="104"/>
                  </a:lnTo>
                  <a:lnTo>
                    <a:pt x="29" y="51"/>
                  </a:lnTo>
                  <a:lnTo>
                    <a:pt x="29" y="31"/>
                  </a:lnTo>
                  <a:lnTo>
                    <a:pt x="29" y="26"/>
                  </a:lnTo>
                  <a:lnTo>
                    <a:pt x="29" y="9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423"/>
                  </a:lnTo>
                  <a:lnTo>
                    <a:pt x="1276" y="1423"/>
                  </a:lnTo>
                  <a:lnTo>
                    <a:pt x="1276" y="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31" name="Freeform 17">
              <a:extLst>
                <a:ext uri="{FF2B5EF4-FFF2-40B4-BE49-F238E27FC236}">
                  <a16:creationId xmlns:a16="http://schemas.microsoft.com/office/drawing/2014/main" id="{199D5979-0178-477E-B4A0-63639D54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441" y="4204494"/>
              <a:ext cx="2035444" cy="2744114"/>
            </a:xfrm>
            <a:custGeom>
              <a:avLst/>
              <a:gdLst>
                <a:gd name="T0" fmla="*/ 1281 w 1281"/>
                <a:gd name="T1" fmla="*/ 1727 h 1727"/>
                <a:gd name="T2" fmla="*/ 1194 w 1281"/>
                <a:gd name="T3" fmla="*/ 304 h 1727"/>
                <a:gd name="T4" fmla="*/ 1194 w 1281"/>
                <a:gd name="T5" fmla="*/ 284 h 1727"/>
                <a:gd name="T6" fmla="*/ 1194 w 1281"/>
                <a:gd name="T7" fmla="*/ 265 h 1727"/>
                <a:gd name="T8" fmla="*/ 1080 w 1281"/>
                <a:gd name="T9" fmla="*/ 126 h 1727"/>
                <a:gd name="T10" fmla="*/ 1073 w 1281"/>
                <a:gd name="T11" fmla="*/ 80 h 1727"/>
                <a:gd name="T12" fmla="*/ 1063 w 1281"/>
                <a:gd name="T13" fmla="*/ 92 h 1727"/>
                <a:gd name="T14" fmla="*/ 1063 w 1281"/>
                <a:gd name="T15" fmla="*/ 12 h 1727"/>
                <a:gd name="T16" fmla="*/ 1061 w 1281"/>
                <a:gd name="T17" fmla="*/ 0 h 1727"/>
                <a:gd name="T18" fmla="*/ 1053 w 1281"/>
                <a:gd name="T19" fmla="*/ 92 h 1727"/>
                <a:gd name="T20" fmla="*/ 1053 w 1281"/>
                <a:gd name="T21" fmla="*/ 12 h 1727"/>
                <a:gd name="T22" fmla="*/ 1048 w 1281"/>
                <a:gd name="T23" fmla="*/ 0 h 1727"/>
                <a:gd name="T24" fmla="*/ 1041 w 1281"/>
                <a:gd name="T25" fmla="*/ 92 h 1727"/>
                <a:gd name="T26" fmla="*/ 1041 w 1281"/>
                <a:gd name="T27" fmla="*/ 12 h 1727"/>
                <a:gd name="T28" fmla="*/ 1039 w 1281"/>
                <a:gd name="T29" fmla="*/ 0 h 1727"/>
                <a:gd name="T30" fmla="*/ 1031 w 1281"/>
                <a:gd name="T31" fmla="*/ 92 h 1727"/>
                <a:gd name="T32" fmla="*/ 1031 w 1281"/>
                <a:gd name="T33" fmla="*/ 12 h 1727"/>
                <a:gd name="T34" fmla="*/ 1027 w 1281"/>
                <a:gd name="T35" fmla="*/ 0 h 1727"/>
                <a:gd name="T36" fmla="*/ 1019 w 1281"/>
                <a:gd name="T37" fmla="*/ 92 h 1727"/>
                <a:gd name="T38" fmla="*/ 1019 w 1281"/>
                <a:gd name="T39" fmla="*/ 12 h 1727"/>
                <a:gd name="T40" fmla="*/ 1017 w 1281"/>
                <a:gd name="T41" fmla="*/ 0 h 1727"/>
                <a:gd name="T42" fmla="*/ 1010 w 1281"/>
                <a:gd name="T43" fmla="*/ 92 h 1727"/>
                <a:gd name="T44" fmla="*/ 1000 w 1281"/>
                <a:gd name="T45" fmla="*/ 80 h 1727"/>
                <a:gd name="T46" fmla="*/ 1000 w 1281"/>
                <a:gd name="T47" fmla="*/ 257 h 1727"/>
                <a:gd name="T48" fmla="*/ 1000 w 1281"/>
                <a:gd name="T49" fmla="*/ 282 h 1727"/>
                <a:gd name="T50" fmla="*/ 971 w 1281"/>
                <a:gd name="T51" fmla="*/ 304 h 1727"/>
                <a:gd name="T52" fmla="*/ 971 w 1281"/>
                <a:gd name="T53" fmla="*/ 313 h 1727"/>
                <a:gd name="T54" fmla="*/ 971 w 1281"/>
                <a:gd name="T55" fmla="*/ 335 h 1727"/>
                <a:gd name="T56" fmla="*/ 971 w 1281"/>
                <a:gd name="T57" fmla="*/ 403 h 1727"/>
                <a:gd name="T58" fmla="*/ 968 w 1281"/>
                <a:gd name="T59" fmla="*/ 413 h 1727"/>
                <a:gd name="T60" fmla="*/ 932 w 1281"/>
                <a:gd name="T61" fmla="*/ 738 h 1727"/>
                <a:gd name="T62" fmla="*/ 814 w 1281"/>
                <a:gd name="T63" fmla="*/ 515 h 1727"/>
                <a:gd name="T64" fmla="*/ 746 w 1281"/>
                <a:gd name="T65" fmla="*/ 386 h 1727"/>
                <a:gd name="T66" fmla="*/ 719 w 1281"/>
                <a:gd name="T67" fmla="*/ 515 h 1727"/>
                <a:gd name="T68" fmla="*/ 608 w 1281"/>
                <a:gd name="T69" fmla="*/ 386 h 1727"/>
                <a:gd name="T70" fmla="*/ 557 w 1281"/>
                <a:gd name="T71" fmla="*/ 515 h 1727"/>
                <a:gd name="T72" fmla="*/ 513 w 1281"/>
                <a:gd name="T73" fmla="*/ 1195 h 1727"/>
                <a:gd name="T74" fmla="*/ 458 w 1281"/>
                <a:gd name="T75" fmla="*/ 1200 h 1727"/>
                <a:gd name="T76" fmla="*/ 431 w 1281"/>
                <a:gd name="T77" fmla="*/ 1202 h 1727"/>
                <a:gd name="T78" fmla="*/ 412 w 1281"/>
                <a:gd name="T79" fmla="*/ 1180 h 1727"/>
                <a:gd name="T80" fmla="*/ 370 w 1281"/>
                <a:gd name="T81" fmla="*/ 1207 h 1727"/>
                <a:gd name="T82" fmla="*/ 370 w 1281"/>
                <a:gd name="T83" fmla="*/ 1210 h 1727"/>
                <a:gd name="T84" fmla="*/ 370 w 1281"/>
                <a:gd name="T85" fmla="*/ 1200 h 1727"/>
                <a:gd name="T86" fmla="*/ 322 w 1281"/>
                <a:gd name="T87" fmla="*/ 1188 h 1727"/>
                <a:gd name="T88" fmla="*/ 312 w 1281"/>
                <a:gd name="T89" fmla="*/ 1202 h 1727"/>
                <a:gd name="T90" fmla="*/ 269 w 1281"/>
                <a:gd name="T91" fmla="*/ 1197 h 1727"/>
                <a:gd name="T92" fmla="*/ 140 w 1281"/>
                <a:gd name="T93" fmla="*/ 1193 h 1727"/>
                <a:gd name="T94" fmla="*/ 0 w 1281"/>
                <a:gd name="T95" fmla="*/ 1210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1" h="1727">
                  <a:moveTo>
                    <a:pt x="0" y="1727"/>
                  </a:moveTo>
                  <a:lnTo>
                    <a:pt x="1281" y="1727"/>
                  </a:lnTo>
                  <a:lnTo>
                    <a:pt x="1281" y="304"/>
                  </a:lnTo>
                  <a:lnTo>
                    <a:pt x="1194" y="304"/>
                  </a:lnTo>
                  <a:lnTo>
                    <a:pt x="1194" y="291"/>
                  </a:lnTo>
                  <a:lnTo>
                    <a:pt x="1194" y="284"/>
                  </a:lnTo>
                  <a:lnTo>
                    <a:pt x="1194" y="267"/>
                  </a:lnTo>
                  <a:lnTo>
                    <a:pt x="1194" y="265"/>
                  </a:lnTo>
                  <a:lnTo>
                    <a:pt x="1080" y="265"/>
                  </a:lnTo>
                  <a:lnTo>
                    <a:pt x="1080" y="126"/>
                  </a:lnTo>
                  <a:lnTo>
                    <a:pt x="1080" y="80"/>
                  </a:lnTo>
                  <a:lnTo>
                    <a:pt x="1073" y="80"/>
                  </a:lnTo>
                  <a:lnTo>
                    <a:pt x="1073" y="92"/>
                  </a:lnTo>
                  <a:lnTo>
                    <a:pt x="1063" y="92"/>
                  </a:lnTo>
                  <a:lnTo>
                    <a:pt x="1063" y="12"/>
                  </a:lnTo>
                  <a:lnTo>
                    <a:pt x="1063" y="12"/>
                  </a:lnTo>
                  <a:lnTo>
                    <a:pt x="1063" y="0"/>
                  </a:lnTo>
                  <a:lnTo>
                    <a:pt x="1061" y="0"/>
                  </a:lnTo>
                  <a:lnTo>
                    <a:pt x="1061" y="92"/>
                  </a:lnTo>
                  <a:lnTo>
                    <a:pt x="1053" y="92"/>
                  </a:lnTo>
                  <a:lnTo>
                    <a:pt x="1053" y="12"/>
                  </a:lnTo>
                  <a:lnTo>
                    <a:pt x="1053" y="12"/>
                  </a:lnTo>
                  <a:lnTo>
                    <a:pt x="1053" y="0"/>
                  </a:lnTo>
                  <a:lnTo>
                    <a:pt x="1048" y="0"/>
                  </a:lnTo>
                  <a:lnTo>
                    <a:pt x="1048" y="92"/>
                  </a:lnTo>
                  <a:lnTo>
                    <a:pt x="1041" y="92"/>
                  </a:lnTo>
                  <a:lnTo>
                    <a:pt x="1041" y="12"/>
                  </a:lnTo>
                  <a:lnTo>
                    <a:pt x="1041" y="12"/>
                  </a:lnTo>
                  <a:lnTo>
                    <a:pt x="1041" y="0"/>
                  </a:lnTo>
                  <a:lnTo>
                    <a:pt x="1039" y="0"/>
                  </a:lnTo>
                  <a:lnTo>
                    <a:pt x="1039" y="92"/>
                  </a:lnTo>
                  <a:lnTo>
                    <a:pt x="1031" y="92"/>
                  </a:lnTo>
                  <a:lnTo>
                    <a:pt x="1031" y="12"/>
                  </a:lnTo>
                  <a:lnTo>
                    <a:pt x="1031" y="12"/>
                  </a:lnTo>
                  <a:lnTo>
                    <a:pt x="1029" y="0"/>
                  </a:lnTo>
                  <a:lnTo>
                    <a:pt x="1027" y="0"/>
                  </a:lnTo>
                  <a:lnTo>
                    <a:pt x="1027" y="92"/>
                  </a:lnTo>
                  <a:lnTo>
                    <a:pt x="1019" y="92"/>
                  </a:lnTo>
                  <a:lnTo>
                    <a:pt x="1019" y="12"/>
                  </a:lnTo>
                  <a:lnTo>
                    <a:pt x="1019" y="12"/>
                  </a:lnTo>
                  <a:lnTo>
                    <a:pt x="1019" y="0"/>
                  </a:lnTo>
                  <a:lnTo>
                    <a:pt x="1017" y="0"/>
                  </a:lnTo>
                  <a:lnTo>
                    <a:pt x="1017" y="92"/>
                  </a:lnTo>
                  <a:lnTo>
                    <a:pt x="1010" y="92"/>
                  </a:lnTo>
                  <a:lnTo>
                    <a:pt x="1007" y="80"/>
                  </a:lnTo>
                  <a:lnTo>
                    <a:pt x="1000" y="80"/>
                  </a:lnTo>
                  <a:lnTo>
                    <a:pt x="1000" y="253"/>
                  </a:lnTo>
                  <a:lnTo>
                    <a:pt x="1000" y="257"/>
                  </a:lnTo>
                  <a:lnTo>
                    <a:pt x="1000" y="274"/>
                  </a:lnTo>
                  <a:lnTo>
                    <a:pt x="1000" y="282"/>
                  </a:lnTo>
                  <a:lnTo>
                    <a:pt x="1000" y="304"/>
                  </a:lnTo>
                  <a:lnTo>
                    <a:pt x="971" y="304"/>
                  </a:lnTo>
                  <a:lnTo>
                    <a:pt x="971" y="308"/>
                  </a:lnTo>
                  <a:lnTo>
                    <a:pt x="971" y="313"/>
                  </a:lnTo>
                  <a:lnTo>
                    <a:pt x="971" y="333"/>
                  </a:lnTo>
                  <a:lnTo>
                    <a:pt x="971" y="335"/>
                  </a:lnTo>
                  <a:lnTo>
                    <a:pt x="971" y="355"/>
                  </a:lnTo>
                  <a:lnTo>
                    <a:pt x="971" y="403"/>
                  </a:lnTo>
                  <a:lnTo>
                    <a:pt x="968" y="403"/>
                  </a:lnTo>
                  <a:lnTo>
                    <a:pt x="968" y="413"/>
                  </a:lnTo>
                  <a:lnTo>
                    <a:pt x="932" y="413"/>
                  </a:lnTo>
                  <a:lnTo>
                    <a:pt x="932" y="738"/>
                  </a:lnTo>
                  <a:lnTo>
                    <a:pt x="814" y="738"/>
                  </a:lnTo>
                  <a:lnTo>
                    <a:pt x="814" y="515"/>
                  </a:lnTo>
                  <a:lnTo>
                    <a:pt x="746" y="515"/>
                  </a:lnTo>
                  <a:lnTo>
                    <a:pt x="746" y="386"/>
                  </a:lnTo>
                  <a:lnTo>
                    <a:pt x="719" y="386"/>
                  </a:lnTo>
                  <a:lnTo>
                    <a:pt x="719" y="515"/>
                  </a:lnTo>
                  <a:lnTo>
                    <a:pt x="608" y="515"/>
                  </a:lnTo>
                  <a:lnTo>
                    <a:pt x="608" y="386"/>
                  </a:lnTo>
                  <a:lnTo>
                    <a:pt x="557" y="386"/>
                  </a:lnTo>
                  <a:lnTo>
                    <a:pt x="557" y="515"/>
                  </a:lnTo>
                  <a:lnTo>
                    <a:pt x="513" y="515"/>
                  </a:lnTo>
                  <a:lnTo>
                    <a:pt x="513" y="1195"/>
                  </a:lnTo>
                  <a:lnTo>
                    <a:pt x="475" y="1197"/>
                  </a:lnTo>
                  <a:lnTo>
                    <a:pt x="458" y="1200"/>
                  </a:lnTo>
                  <a:lnTo>
                    <a:pt x="433" y="1202"/>
                  </a:lnTo>
                  <a:lnTo>
                    <a:pt x="431" y="1202"/>
                  </a:lnTo>
                  <a:lnTo>
                    <a:pt x="421" y="1188"/>
                  </a:lnTo>
                  <a:lnTo>
                    <a:pt x="412" y="1180"/>
                  </a:lnTo>
                  <a:lnTo>
                    <a:pt x="373" y="1200"/>
                  </a:lnTo>
                  <a:lnTo>
                    <a:pt x="370" y="1207"/>
                  </a:lnTo>
                  <a:lnTo>
                    <a:pt x="370" y="1210"/>
                  </a:lnTo>
                  <a:lnTo>
                    <a:pt x="370" y="1210"/>
                  </a:lnTo>
                  <a:lnTo>
                    <a:pt x="370" y="1207"/>
                  </a:lnTo>
                  <a:lnTo>
                    <a:pt x="370" y="1200"/>
                  </a:lnTo>
                  <a:lnTo>
                    <a:pt x="332" y="1180"/>
                  </a:lnTo>
                  <a:lnTo>
                    <a:pt x="322" y="1188"/>
                  </a:lnTo>
                  <a:lnTo>
                    <a:pt x="312" y="1202"/>
                  </a:lnTo>
                  <a:lnTo>
                    <a:pt x="312" y="1202"/>
                  </a:lnTo>
                  <a:lnTo>
                    <a:pt x="288" y="1200"/>
                  </a:lnTo>
                  <a:lnTo>
                    <a:pt x="269" y="1197"/>
                  </a:lnTo>
                  <a:lnTo>
                    <a:pt x="160" y="1193"/>
                  </a:lnTo>
                  <a:lnTo>
                    <a:pt x="140" y="1193"/>
                  </a:lnTo>
                  <a:lnTo>
                    <a:pt x="22" y="1205"/>
                  </a:lnTo>
                  <a:lnTo>
                    <a:pt x="0" y="1210"/>
                  </a:lnTo>
                  <a:lnTo>
                    <a:pt x="0" y="17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628F0F4A-DFDB-49BC-96A4-3755D32341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5" y="4293475"/>
              <a:ext cx="2032266" cy="2655133"/>
            </a:xfrm>
            <a:custGeom>
              <a:avLst/>
              <a:gdLst>
                <a:gd name="T0" fmla="*/ 933 w 1279"/>
                <a:gd name="T1" fmla="*/ 988 h 1671"/>
                <a:gd name="T2" fmla="*/ 712 w 1279"/>
                <a:gd name="T3" fmla="*/ 933 h 1671"/>
                <a:gd name="T4" fmla="*/ 577 w 1279"/>
                <a:gd name="T5" fmla="*/ 1207 h 1671"/>
                <a:gd name="T6" fmla="*/ 303 w 1279"/>
                <a:gd name="T7" fmla="*/ 1336 h 1671"/>
                <a:gd name="T8" fmla="*/ 230 w 1279"/>
                <a:gd name="T9" fmla="*/ 517 h 1671"/>
                <a:gd name="T10" fmla="*/ 194 w 1279"/>
                <a:gd name="T11" fmla="*/ 505 h 1671"/>
                <a:gd name="T12" fmla="*/ 240 w 1279"/>
                <a:gd name="T13" fmla="*/ 498 h 1671"/>
                <a:gd name="T14" fmla="*/ 211 w 1279"/>
                <a:gd name="T15" fmla="*/ 486 h 1671"/>
                <a:gd name="T16" fmla="*/ 194 w 1279"/>
                <a:gd name="T17" fmla="*/ 481 h 1671"/>
                <a:gd name="T18" fmla="*/ 192 w 1279"/>
                <a:gd name="T19" fmla="*/ 432 h 1671"/>
                <a:gd name="T20" fmla="*/ 182 w 1279"/>
                <a:gd name="T21" fmla="*/ 427 h 1671"/>
                <a:gd name="T22" fmla="*/ 204 w 1279"/>
                <a:gd name="T23" fmla="*/ 425 h 1671"/>
                <a:gd name="T24" fmla="*/ 218 w 1279"/>
                <a:gd name="T25" fmla="*/ 425 h 1671"/>
                <a:gd name="T26" fmla="*/ 233 w 1279"/>
                <a:gd name="T27" fmla="*/ 418 h 1671"/>
                <a:gd name="T28" fmla="*/ 235 w 1279"/>
                <a:gd name="T29" fmla="*/ 410 h 1671"/>
                <a:gd name="T30" fmla="*/ 189 w 1279"/>
                <a:gd name="T31" fmla="*/ 398 h 1671"/>
                <a:gd name="T32" fmla="*/ 172 w 1279"/>
                <a:gd name="T33" fmla="*/ 379 h 1671"/>
                <a:gd name="T34" fmla="*/ 168 w 1279"/>
                <a:gd name="T35" fmla="*/ 245 h 1671"/>
                <a:gd name="T36" fmla="*/ 163 w 1279"/>
                <a:gd name="T37" fmla="*/ 146 h 1671"/>
                <a:gd name="T38" fmla="*/ 158 w 1279"/>
                <a:gd name="T39" fmla="*/ 63 h 1671"/>
                <a:gd name="T40" fmla="*/ 155 w 1279"/>
                <a:gd name="T41" fmla="*/ 0 h 1671"/>
                <a:gd name="T42" fmla="*/ 153 w 1279"/>
                <a:gd name="T43" fmla="*/ 0 h 1671"/>
                <a:gd name="T44" fmla="*/ 151 w 1279"/>
                <a:gd name="T45" fmla="*/ 65 h 1671"/>
                <a:gd name="T46" fmla="*/ 148 w 1279"/>
                <a:gd name="T47" fmla="*/ 146 h 1671"/>
                <a:gd name="T48" fmla="*/ 146 w 1279"/>
                <a:gd name="T49" fmla="*/ 374 h 1671"/>
                <a:gd name="T50" fmla="*/ 138 w 1279"/>
                <a:gd name="T51" fmla="*/ 386 h 1671"/>
                <a:gd name="T52" fmla="*/ 117 w 1279"/>
                <a:gd name="T53" fmla="*/ 401 h 1671"/>
                <a:gd name="T54" fmla="*/ 80 w 1279"/>
                <a:gd name="T55" fmla="*/ 418 h 1671"/>
                <a:gd name="T56" fmla="*/ 95 w 1279"/>
                <a:gd name="T57" fmla="*/ 425 h 1671"/>
                <a:gd name="T58" fmla="*/ 112 w 1279"/>
                <a:gd name="T59" fmla="*/ 427 h 1671"/>
                <a:gd name="T60" fmla="*/ 129 w 1279"/>
                <a:gd name="T61" fmla="*/ 427 h 1671"/>
                <a:gd name="T62" fmla="*/ 119 w 1279"/>
                <a:gd name="T63" fmla="*/ 439 h 1671"/>
                <a:gd name="T64" fmla="*/ 121 w 1279"/>
                <a:gd name="T65" fmla="*/ 481 h 1671"/>
                <a:gd name="T66" fmla="*/ 100 w 1279"/>
                <a:gd name="T67" fmla="*/ 486 h 1671"/>
                <a:gd name="T68" fmla="*/ 75 w 1279"/>
                <a:gd name="T69" fmla="*/ 498 h 1671"/>
                <a:gd name="T70" fmla="*/ 121 w 1279"/>
                <a:gd name="T71" fmla="*/ 507 h 1671"/>
                <a:gd name="T72" fmla="*/ 85 w 1279"/>
                <a:gd name="T73" fmla="*/ 520 h 1671"/>
                <a:gd name="T74" fmla="*/ 27 w 1279"/>
                <a:gd name="T75" fmla="*/ 1333 h 1671"/>
                <a:gd name="T76" fmla="*/ 126 w 1279"/>
                <a:gd name="T77" fmla="*/ 498 h 1671"/>
                <a:gd name="T78" fmla="*/ 121 w 1279"/>
                <a:gd name="T79" fmla="*/ 498 h 1671"/>
                <a:gd name="T80" fmla="*/ 121 w 1279"/>
                <a:gd name="T81" fmla="*/ 568 h 1671"/>
                <a:gd name="T82" fmla="*/ 119 w 1279"/>
                <a:gd name="T83" fmla="*/ 656 h 1671"/>
                <a:gd name="T84" fmla="*/ 138 w 1279"/>
                <a:gd name="T85" fmla="*/ 799 h 1671"/>
                <a:gd name="T86" fmla="*/ 124 w 1279"/>
                <a:gd name="T87" fmla="*/ 814 h 1671"/>
                <a:gd name="T88" fmla="*/ 119 w 1279"/>
                <a:gd name="T89" fmla="*/ 937 h 1671"/>
                <a:gd name="T90" fmla="*/ 141 w 1279"/>
                <a:gd name="T91" fmla="*/ 1071 h 1671"/>
                <a:gd name="T92" fmla="*/ 121 w 1279"/>
                <a:gd name="T93" fmla="*/ 1188 h 1671"/>
                <a:gd name="T94" fmla="*/ 129 w 1279"/>
                <a:gd name="T95" fmla="*/ 1185 h 1671"/>
                <a:gd name="T96" fmla="*/ 182 w 1279"/>
                <a:gd name="T97" fmla="*/ 656 h 1671"/>
                <a:gd name="T98" fmla="*/ 189 w 1279"/>
                <a:gd name="T99" fmla="*/ 799 h 1671"/>
                <a:gd name="T100" fmla="*/ 199 w 1279"/>
                <a:gd name="T101" fmla="*/ 937 h 1671"/>
                <a:gd name="T102" fmla="*/ 199 w 1279"/>
                <a:gd name="T103" fmla="*/ 957 h 1671"/>
                <a:gd name="T104" fmla="*/ 184 w 1279"/>
                <a:gd name="T105" fmla="*/ 1185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79" h="1671">
                  <a:moveTo>
                    <a:pt x="1279" y="1154"/>
                  </a:moveTo>
                  <a:lnTo>
                    <a:pt x="1182" y="1178"/>
                  </a:lnTo>
                  <a:lnTo>
                    <a:pt x="1100" y="1212"/>
                  </a:lnTo>
                  <a:lnTo>
                    <a:pt x="1063" y="1212"/>
                  </a:lnTo>
                  <a:lnTo>
                    <a:pt x="1063" y="988"/>
                  </a:lnTo>
                  <a:lnTo>
                    <a:pt x="933" y="988"/>
                  </a:lnTo>
                  <a:lnTo>
                    <a:pt x="933" y="933"/>
                  </a:lnTo>
                  <a:lnTo>
                    <a:pt x="894" y="933"/>
                  </a:lnTo>
                  <a:lnTo>
                    <a:pt x="894" y="877"/>
                  </a:lnTo>
                  <a:lnTo>
                    <a:pt x="783" y="877"/>
                  </a:lnTo>
                  <a:lnTo>
                    <a:pt x="783" y="933"/>
                  </a:lnTo>
                  <a:lnTo>
                    <a:pt x="712" y="933"/>
                  </a:lnTo>
                  <a:lnTo>
                    <a:pt x="712" y="988"/>
                  </a:lnTo>
                  <a:lnTo>
                    <a:pt x="671" y="988"/>
                  </a:lnTo>
                  <a:lnTo>
                    <a:pt x="671" y="1183"/>
                  </a:lnTo>
                  <a:lnTo>
                    <a:pt x="659" y="1180"/>
                  </a:lnTo>
                  <a:lnTo>
                    <a:pt x="618" y="1188"/>
                  </a:lnTo>
                  <a:lnTo>
                    <a:pt x="577" y="1207"/>
                  </a:lnTo>
                  <a:lnTo>
                    <a:pt x="543" y="1236"/>
                  </a:lnTo>
                  <a:lnTo>
                    <a:pt x="519" y="1275"/>
                  </a:lnTo>
                  <a:lnTo>
                    <a:pt x="506" y="1309"/>
                  </a:lnTo>
                  <a:lnTo>
                    <a:pt x="315" y="1309"/>
                  </a:lnTo>
                  <a:lnTo>
                    <a:pt x="303" y="1314"/>
                  </a:lnTo>
                  <a:lnTo>
                    <a:pt x="303" y="1336"/>
                  </a:lnTo>
                  <a:lnTo>
                    <a:pt x="247" y="1333"/>
                  </a:lnTo>
                  <a:lnTo>
                    <a:pt x="243" y="520"/>
                  </a:lnTo>
                  <a:lnTo>
                    <a:pt x="243" y="520"/>
                  </a:lnTo>
                  <a:lnTo>
                    <a:pt x="240" y="520"/>
                  </a:lnTo>
                  <a:lnTo>
                    <a:pt x="235" y="517"/>
                  </a:lnTo>
                  <a:lnTo>
                    <a:pt x="230" y="517"/>
                  </a:lnTo>
                  <a:lnTo>
                    <a:pt x="230" y="517"/>
                  </a:lnTo>
                  <a:lnTo>
                    <a:pt x="230" y="510"/>
                  </a:lnTo>
                  <a:lnTo>
                    <a:pt x="228" y="507"/>
                  </a:lnTo>
                  <a:lnTo>
                    <a:pt x="221" y="507"/>
                  </a:lnTo>
                  <a:lnTo>
                    <a:pt x="209" y="507"/>
                  </a:lnTo>
                  <a:lnTo>
                    <a:pt x="194" y="505"/>
                  </a:lnTo>
                  <a:lnTo>
                    <a:pt x="184" y="505"/>
                  </a:lnTo>
                  <a:lnTo>
                    <a:pt x="184" y="500"/>
                  </a:lnTo>
                  <a:lnTo>
                    <a:pt x="192" y="500"/>
                  </a:lnTo>
                  <a:lnTo>
                    <a:pt x="211" y="500"/>
                  </a:lnTo>
                  <a:lnTo>
                    <a:pt x="228" y="498"/>
                  </a:lnTo>
                  <a:lnTo>
                    <a:pt x="240" y="498"/>
                  </a:lnTo>
                  <a:lnTo>
                    <a:pt x="247" y="495"/>
                  </a:lnTo>
                  <a:lnTo>
                    <a:pt x="247" y="493"/>
                  </a:lnTo>
                  <a:lnTo>
                    <a:pt x="247" y="490"/>
                  </a:lnTo>
                  <a:lnTo>
                    <a:pt x="240" y="488"/>
                  </a:lnTo>
                  <a:lnTo>
                    <a:pt x="228" y="486"/>
                  </a:lnTo>
                  <a:lnTo>
                    <a:pt x="211" y="486"/>
                  </a:lnTo>
                  <a:lnTo>
                    <a:pt x="189" y="486"/>
                  </a:lnTo>
                  <a:lnTo>
                    <a:pt x="184" y="486"/>
                  </a:lnTo>
                  <a:lnTo>
                    <a:pt x="184" y="483"/>
                  </a:lnTo>
                  <a:lnTo>
                    <a:pt x="187" y="483"/>
                  </a:lnTo>
                  <a:lnTo>
                    <a:pt x="192" y="481"/>
                  </a:lnTo>
                  <a:lnTo>
                    <a:pt x="194" y="481"/>
                  </a:lnTo>
                  <a:lnTo>
                    <a:pt x="194" y="478"/>
                  </a:lnTo>
                  <a:lnTo>
                    <a:pt x="194" y="469"/>
                  </a:lnTo>
                  <a:lnTo>
                    <a:pt x="192" y="459"/>
                  </a:lnTo>
                  <a:lnTo>
                    <a:pt x="192" y="449"/>
                  </a:lnTo>
                  <a:lnTo>
                    <a:pt x="192" y="439"/>
                  </a:lnTo>
                  <a:lnTo>
                    <a:pt x="192" y="432"/>
                  </a:lnTo>
                  <a:lnTo>
                    <a:pt x="192" y="430"/>
                  </a:lnTo>
                  <a:lnTo>
                    <a:pt x="192" y="430"/>
                  </a:lnTo>
                  <a:lnTo>
                    <a:pt x="189" y="427"/>
                  </a:lnTo>
                  <a:lnTo>
                    <a:pt x="184" y="427"/>
                  </a:lnTo>
                  <a:lnTo>
                    <a:pt x="182" y="427"/>
                  </a:lnTo>
                  <a:lnTo>
                    <a:pt x="182" y="427"/>
                  </a:lnTo>
                  <a:lnTo>
                    <a:pt x="184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99" y="427"/>
                  </a:lnTo>
                  <a:lnTo>
                    <a:pt x="204" y="425"/>
                  </a:lnTo>
                  <a:lnTo>
                    <a:pt x="204" y="425"/>
                  </a:lnTo>
                  <a:lnTo>
                    <a:pt x="204" y="425"/>
                  </a:lnTo>
                  <a:lnTo>
                    <a:pt x="209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8" y="425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30" y="418"/>
                  </a:lnTo>
                  <a:lnTo>
                    <a:pt x="233" y="418"/>
                  </a:lnTo>
                  <a:lnTo>
                    <a:pt x="233" y="418"/>
                  </a:lnTo>
                  <a:lnTo>
                    <a:pt x="235" y="415"/>
                  </a:lnTo>
                  <a:lnTo>
                    <a:pt x="235" y="413"/>
                  </a:lnTo>
                  <a:lnTo>
                    <a:pt x="235" y="413"/>
                  </a:lnTo>
                  <a:lnTo>
                    <a:pt x="235" y="410"/>
                  </a:lnTo>
                  <a:lnTo>
                    <a:pt x="235" y="410"/>
                  </a:lnTo>
                  <a:lnTo>
                    <a:pt x="221" y="403"/>
                  </a:lnTo>
                  <a:lnTo>
                    <a:pt x="218" y="403"/>
                  </a:lnTo>
                  <a:lnTo>
                    <a:pt x="209" y="401"/>
                  </a:lnTo>
                  <a:lnTo>
                    <a:pt x="197" y="401"/>
                  </a:lnTo>
                  <a:lnTo>
                    <a:pt x="194" y="401"/>
                  </a:lnTo>
                  <a:lnTo>
                    <a:pt x="189" y="398"/>
                  </a:lnTo>
                  <a:lnTo>
                    <a:pt x="187" y="396"/>
                  </a:lnTo>
                  <a:lnTo>
                    <a:pt x="182" y="393"/>
                  </a:lnTo>
                  <a:lnTo>
                    <a:pt x="180" y="391"/>
                  </a:lnTo>
                  <a:lnTo>
                    <a:pt x="177" y="386"/>
                  </a:lnTo>
                  <a:lnTo>
                    <a:pt x="175" y="381"/>
                  </a:lnTo>
                  <a:lnTo>
                    <a:pt x="172" y="379"/>
                  </a:lnTo>
                  <a:lnTo>
                    <a:pt x="170" y="374"/>
                  </a:lnTo>
                  <a:lnTo>
                    <a:pt x="170" y="374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63" y="243"/>
                  </a:lnTo>
                  <a:lnTo>
                    <a:pt x="163" y="146"/>
                  </a:lnTo>
                  <a:lnTo>
                    <a:pt x="163" y="146"/>
                  </a:lnTo>
                  <a:lnTo>
                    <a:pt x="163" y="146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60" y="65"/>
                  </a:lnTo>
                  <a:lnTo>
                    <a:pt x="160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1" y="65"/>
                  </a:lnTo>
                  <a:lnTo>
                    <a:pt x="151" y="65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243"/>
                  </a:lnTo>
                  <a:lnTo>
                    <a:pt x="148" y="243"/>
                  </a:lnTo>
                  <a:lnTo>
                    <a:pt x="146" y="245"/>
                  </a:lnTo>
                  <a:lnTo>
                    <a:pt x="146" y="245"/>
                  </a:lnTo>
                  <a:lnTo>
                    <a:pt x="146" y="374"/>
                  </a:lnTo>
                  <a:lnTo>
                    <a:pt x="146" y="374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141" y="379"/>
                  </a:lnTo>
                  <a:lnTo>
                    <a:pt x="141" y="384"/>
                  </a:lnTo>
                  <a:lnTo>
                    <a:pt x="138" y="386"/>
                  </a:lnTo>
                  <a:lnTo>
                    <a:pt x="136" y="391"/>
                  </a:lnTo>
                  <a:lnTo>
                    <a:pt x="131" y="393"/>
                  </a:lnTo>
                  <a:lnTo>
                    <a:pt x="129" y="396"/>
                  </a:lnTo>
                  <a:lnTo>
                    <a:pt x="124" y="398"/>
                  </a:lnTo>
                  <a:lnTo>
                    <a:pt x="121" y="401"/>
                  </a:lnTo>
                  <a:lnTo>
                    <a:pt x="117" y="401"/>
                  </a:lnTo>
                  <a:lnTo>
                    <a:pt x="105" y="403"/>
                  </a:lnTo>
                  <a:lnTo>
                    <a:pt x="97" y="403"/>
                  </a:lnTo>
                  <a:lnTo>
                    <a:pt x="92" y="405"/>
                  </a:lnTo>
                  <a:lnTo>
                    <a:pt x="80" y="413"/>
                  </a:lnTo>
                  <a:lnTo>
                    <a:pt x="80" y="413"/>
                  </a:lnTo>
                  <a:lnTo>
                    <a:pt x="80" y="418"/>
                  </a:lnTo>
                  <a:lnTo>
                    <a:pt x="80" y="418"/>
                  </a:lnTo>
                  <a:lnTo>
                    <a:pt x="80" y="420"/>
                  </a:lnTo>
                  <a:lnTo>
                    <a:pt x="85" y="420"/>
                  </a:lnTo>
                  <a:lnTo>
                    <a:pt x="95" y="425"/>
                  </a:lnTo>
                  <a:lnTo>
                    <a:pt x="95" y="425"/>
                  </a:lnTo>
                  <a:lnTo>
                    <a:pt x="95" y="425"/>
                  </a:lnTo>
                  <a:lnTo>
                    <a:pt x="100" y="425"/>
                  </a:lnTo>
                  <a:lnTo>
                    <a:pt x="100" y="425"/>
                  </a:lnTo>
                  <a:lnTo>
                    <a:pt x="102" y="425"/>
                  </a:lnTo>
                  <a:lnTo>
                    <a:pt x="102" y="425"/>
                  </a:lnTo>
                  <a:lnTo>
                    <a:pt x="107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9" y="427"/>
                  </a:lnTo>
                  <a:lnTo>
                    <a:pt x="124" y="427"/>
                  </a:lnTo>
                  <a:lnTo>
                    <a:pt x="124" y="427"/>
                  </a:lnTo>
                  <a:lnTo>
                    <a:pt x="124" y="427"/>
                  </a:lnTo>
                  <a:lnTo>
                    <a:pt x="129" y="427"/>
                  </a:lnTo>
                  <a:lnTo>
                    <a:pt x="129" y="427"/>
                  </a:lnTo>
                  <a:lnTo>
                    <a:pt x="126" y="430"/>
                  </a:lnTo>
                  <a:lnTo>
                    <a:pt x="121" y="430"/>
                  </a:lnTo>
                  <a:lnTo>
                    <a:pt x="119" y="430"/>
                  </a:lnTo>
                  <a:lnTo>
                    <a:pt x="119" y="432"/>
                  </a:lnTo>
                  <a:lnTo>
                    <a:pt x="119" y="439"/>
                  </a:lnTo>
                  <a:lnTo>
                    <a:pt x="119" y="449"/>
                  </a:lnTo>
                  <a:lnTo>
                    <a:pt x="119" y="459"/>
                  </a:lnTo>
                  <a:lnTo>
                    <a:pt x="119" y="469"/>
                  </a:lnTo>
                  <a:lnTo>
                    <a:pt x="119" y="478"/>
                  </a:lnTo>
                  <a:lnTo>
                    <a:pt x="119" y="481"/>
                  </a:lnTo>
                  <a:lnTo>
                    <a:pt x="121" y="481"/>
                  </a:lnTo>
                  <a:lnTo>
                    <a:pt x="124" y="483"/>
                  </a:lnTo>
                  <a:lnTo>
                    <a:pt x="129" y="483"/>
                  </a:lnTo>
                  <a:lnTo>
                    <a:pt x="131" y="483"/>
                  </a:lnTo>
                  <a:lnTo>
                    <a:pt x="131" y="486"/>
                  </a:lnTo>
                  <a:lnTo>
                    <a:pt x="119" y="486"/>
                  </a:lnTo>
                  <a:lnTo>
                    <a:pt x="100" y="486"/>
                  </a:lnTo>
                  <a:lnTo>
                    <a:pt x="83" y="488"/>
                  </a:lnTo>
                  <a:lnTo>
                    <a:pt x="73" y="490"/>
                  </a:lnTo>
                  <a:lnTo>
                    <a:pt x="66" y="490"/>
                  </a:lnTo>
                  <a:lnTo>
                    <a:pt x="66" y="495"/>
                  </a:lnTo>
                  <a:lnTo>
                    <a:pt x="68" y="498"/>
                  </a:lnTo>
                  <a:lnTo>
                    <a:pt x="75" y="498"/>
                  </a:lnTo>
                  <a:lnTo>
                    <a:pt x="88" y="500"/>
                  </a:lnTo>
                  <a:lnTo>
                    <a:pt x="105" y="500"/>
                  </a:lnTo>
                  <a:lnTo>
                    <a:pt x="124" y="500"/>
                  </a:lnTo>
                  <a:lnTo>
                    <a:pt x="131" y="500"/>
                  </a:lnTo>
                  <a:lnTo>
                    <a:pt x="131" y="505"/>
                  </a:lnTo>
                  <a:lnTo>
                    <a:pt x="121" y="507"/>
                  </a:lnTo>
                  <a:lnTo>
                    <a:pt x="107" y="507"/>
                  </a:lnTo>
                  <a:lnTo>
                    <a:pt x="95" y="507"/>
                  </a:lnTo>
                  <a:lnTo>
                    <a:pt x="88" y="510"/>
                  </a:lnTo>
                  <a:lnTo>
                    <a:pt x="88" y="510"/>
                  </a:lnTo>
                  <a:lnTo>
                    <a:pt x="88" y="520"/>
                  </a:lnTo>
                  <a:lnTo>
                    <a:pt x="85" y="520"/>
                  </a:lnTo>
                  <a:lnTo>
                    <a:pt x="80" y="520"/>
                  </a:lnTo>
                  <a:lnTo>
                    <a:pt x="75" y="520"/>
                  </a:lnTo>
                  <a:lnTo>
                    <a:pt x="73" y="520"/>
                  </a:lnTo>
                  <a:lnTo>
                    <a:pt x="73" y="520"/>
                  </a:lnTo>
                  <a:lnTo>
                    <a:pt x="78" y="1331"/>
                  </a:lnTo>
                  <a:lnTo>
                    <a:pt x="27" y="1333"/>
                  </a:lnTo>
                  <a:lnTo>
                    <a:pt x="27" y="1350"/>
                  </a:lnTo>
                  <a:lnTo>
                    <a:pt x="0" y="1353"/>
                  </a:lnTo>
                  <a:lnTo>
                    <a:pt x="0" y="1671"/>
                  </a:lnTo>
                  <a:lnTo>
                    <a:pt x="1279" y="1671"/>
                  </a:lnTo>
                  <a:lnTo>
                    <a:pt x="1279" y="1154"/>
                  </a:lnTo>
                  <a:close/>
                  <a:moveTo>
                    <a:pt x="126" y="498"/>
                  </a:moveTo>
                  <a:lnTo>
                    <a:pt x="124" y="498"/>
                  </a:lnTo>
                  <a:lnTo>
                    <a:pt x="121" y="498"/>
                  </a:lnTo>
                  <a:lnTo>
                    <a:pt x="119" y="498"/>
                  </a:lnTo>
                  <a:lnTo>
                    <a:pt x="117" y="498"/>
                  </a:lnTo>
                  <a:lnTo>
                    <a:pt x="119" y="498"/>
                  </a:lnTo>
                  <a:lnTo>
                    <a:pt x="121" y="498"/>
                  </a:lnTo>
                  <a:lnTo>
                    <a:pt x="124" y="498"/>
                  </a:lnTo>
                  <a:lnTo>
                    <a:pt x="126" y="498"/>
                  </a:lnTo>
                  <a:lnTo>
                    <a:pt x="131" y="498"/>
                  </a:lnTo>
                  <a:lnTo>
                    <a:pt x="126" y="498"/>
                  </a:lnTo>
                  <a:close/>
                  <a:moveTo>
                    <a:pt x="117" y="568"/>
                  </a:moveTo>
                  <a:lnTo>
                    <a:pt x="121" y="568"/>
                  </a:lnTo>
                  <a:lnTo>
                    <a:pt x="131" y="568"/>
                  </a:lnTo>
                  <a:lnTo>
                    <a:pt x="138" y="568"/>
                  </a:lnTo>
                  <a:lnTo>
                    <a:pt x="138" y="656"/>
                  </a:lnTo>
                  <a:lnTo>
                    <a:pt x="134" y="656"/>
                  </a:lnTo>
                  <a:lnTo>
                    <a:pt x="124" y="656"/>
                  </a:lnTo>
                  <a:lnTo>
                    <a:pt x="119" y="656"/>
                  </a:lnTo>
                  <a:lnTo>
                    <a:pt x="117" y="568"/>
                  </a:lnTo>
                  <a:close/>
                  <a:moveTo>
                    <a:pt x="119" y="673"/>
                  </a:moveTo>
                  <a:lnTo>
                    <a:pt x="126" y="673"/>
                  </a:lnTo>
                  <a:lnTo>
                    <a:pt x="136" y="673"/>
                  </a:lnTo>
                  <a:lnTo>
                    <a:pt x="138" y="673"/>
                  </a:lnTo>
                  <a:lnTo>
                    <a:pt x="138" y="799"/>
                  </a:lnTo>
                  <a:lnTo>
                    <a:pt x="136" y="799"/>
                  </a:lnTo>
                  <a:lnTo>
                    <a:pt x="126" y="799"/>
                  </a:lnTo>
                  <a:lnTo>
                    <a:pt x="119" y="799"/>
                  </a:lnTo>
                  <a:lnTo>
                    <a:pt x="119" y="673"/>
                  </a:lnTo>
                  <a:close/>
                  <a:moveTo>
                    <a:pt x="119" y="814"/>
                  </a:moveTo>
                  <a:lnTo>
                    <a:pt x="124" y="814"/>
                  </a:lnTo>
                  <a:lnTo>
                    <a:pt x="136" y="814"/>
                  </a:lnTo>
                  <a:lnTo>
                    <a:pt x="141" y="814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29" y="937"/>
                  </a:lnTo>
                  <a:lnTo>
                    <a:pt x="119" y="937"/>
                  </a:lnTo>
                  <a:lnTo>
                    <a:pt x="119" y="814"/>
                  </a:lnTo>
                  <a:close/>
                  <a:moveTo>
                    <a:pt x="119" y="957"/>
                  </a:moveTo>
                  <a:lnTo>
                    <a:pt x="126" y="957"/>
                  </a:lnTo>
                  <a:lnTo>
                    <a:pt x="136" y="957"/>
                  </a:lnTo>
                  <a:lnTo>
                    <a:pt x="141" y="957"/>
                  </a:lnTo>
                  <a:lnTo>
                    <a:pt x="141" y="1071"/>
                  </a:lnTo>
                  <a:lnTo>
                    <a:pt x="138" y="1071"/>
                  </a:lnTo>
                  <a:lnTo>
                    <a:pt x="129" y="1071"/>
                  </a:lnTo>
                  <a:lnTo>
                    <a:pt x="121" y="1073"/>
                  </a:lnTo>
                  <a:lnTo>
                    <a:pt x="119" y="957"/>
                  </a:lnTo>
                  <a:close/>
                  <a:moveTo>
                    <a:pt x="129" y="1185"/>
                  </a:moveTo>
                  <a:lnTo>
                    <a:pt x="121" y="1188"/>
                  </a:lnTo>
                  <a:lnTo>
                    <a:pt x="121" y="1095"/>
                  </a:lnTo>
                  <a:lnTo>
                    <a:pt x="126" y="1095"/>
                  </a:lnTo>
                  <a:lnTo>
                    <a:pt x="136" y="1095"/>
                  </a:lnTo>
                  <a:lnTo>
                    <a:pt x="141" y="1095"/>
                  </a:lnTo>
                  <a:lnTo>
                    <a:pt x="141" y="1185"/>
                  </a:lnTo>
                  <a:lnTo>
                    <a:pt x="129" y="1185"/>
                  </a:lnTo>
                  <a:close/>
                  <a:moveTo>
                    <a:pt x="182" y="568"/>
                  </a:moveTo>
                  <a:lnTo>
                    <a:pt x="189" y="568"/>
                  </a:lnTo>
                  <a:lnTo>
                    <a:pt x="197" y="568"/>
                  </a:lnTo>
                  <a:lnTo>
                    <a:pt x="197" y="656"/>
                  </a:lnTo>
                  <a:lnTo>
                    <a:pt x="194" y="656"/>
                  </a:lnTo>
                  <a:lnTo>
                    <a:pt x="182" y="656"/>
                  </a:lnTo>
                  <a:lnTo>
                    <a:pt x="182" y="568"/>
                  </a:lnTo>
                  <a:close/>
                  <a:moveTo>
                    <a:pt x="182" y="673"/>
                  </a:moveTo>
                  <a:lnTo>
                    <a:pt x="189" y="673"/>
                  </a:lnTo>
                  <a:lnTo>
                    <a:pt x="197" y="673"/>
                  </a:lnTo>
                  <a:lnTo>
                    <a:pt x="199" y="799"/>
                  </a:lnTo>
                  <a:lnTo>
                    <a:pt x="189" y="799"/>
                  </a:lnTo>
                  <a:lnTo>
                    <a:pt x="182" y="799"/>
                  </a:lnTo>
                  <a:lnTo>
                    <a:pt x="182" y="673"/>
                  </a:lnTo>
                  <a:close/>
                  <a:moveTo>
                    <a:pt x="182" y="814"/>
                  </a:moveTo>
                  <a:lnTo>
                    <a:pt x="194" y="814"/>
                  </a:lnTo>
                  <a:lnTo>
                    <a:pt x="199" y="814"/>
                  </a:lnTo>
                  <a:lnTo>
                    <a:pt x="199" y="937"/>
                  </a:lnTo>
                  <a:lnTo>
                    <a:pt x="192" y="937"/>
                  </a:lnTo>
                  <a:lnTo>
                    <a:pt x="184" y="937"/>
                  </a:lnTo>
                  <a:lnTo>
                    <a:pt x="182" y="814"/>
                  </a:lnTo>
                  <a:close/>
                  <a:moveTo>
                    <a:pt x="184" y="957"/>
                  </a:moveTo>
                  <a:lnTo>
                    <a:pt x="194" y="957"/>
                  </a:lnTo>
                  <a:lnTo>
                    <a:pt x="199" y="957"/>
                  </a:lnTo>
                  <a:lnTo>
                    <a:pt x="199" y="1071"/>
                  </a:lnTo>
                  <a:lnTo>
                    <a:pt x="192" y="1071"/>
                  </a:lnTo>
                  <a:lnTo>
                    <a:pt x="184" y="1071"/>
                  </a:lnTo>
                  <a:lnTo>
                    <a:pt x="184" y="957"/>
                  </a:lnTo>
                  <a:close/>
                  <a:moveTo>
                    <a:pt x="199" y="1188"/>
                  </a:moveTo>
                  <a:lnTo>
                    <a:pt x="184" y="1185"/>
                  </a:lnTo>
                  <a:lnTo>
                    <a:pt x="184" y="1098"/>
                  </a:lnTo>
                  <a:lnTo>
                    <a:pt x="197" y="1098"/>
                  </a:lnTo>
                  <a:lnTo>
                    <a:pt x="199" y="1098"/>
                  </a:lnTo>
                  <a:lnTo>
                    <a:pt x="201" y="1188"/>
                  </a:lnTo>
                  <a:lnTo>
                    <a:pt x="199" y="11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93FC38A8-7A2F-4074-B620-0BB73BC26A3C}"/>
              </a:ext>
            </a:extLst>
          </p:cNvPr>
          <p:cNvSpPr/>
          <p:nvPr/>
        </p:nvSpPr>
        <p:spPr>
          <a:xfrm>
            <a:off x="0" y="0"/>
            <a:ext cx="12192000" cy="1162807"/>
          </a:xfrm>
          <a:prstGeom prst="rect">
            <a:avLst/>
          </a:prstGeom>
          <a:solidFill>
            <a:srgbClr val="7FA1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2D1B7AE8-F12D-4054-A119-4F7976970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65063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TECHNOLOGY AND ESTATES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89019D1-D076-4CA4-911F-8FF827C1D6CB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A115C8D8-A544-478A-A010-3F010C316A11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4722B7AA-F40D-44A7-8FD8-D527BED0CA35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0274DFF8-26B2-4B9B-88A4-FC6334DCE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674E944-C968-4767-9D9A-60175FB95CCB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11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82A8BE5-456A-4298-8BEA-ACE4D97D9D21}"/>
              </a:ext>
            </a:extLst>
          </p:cNvPr>
          <p:cNvGrpSpPr/>
          <p:nvPr/>
        </p:nvGrpSpPr>
        <p:grpSpPr>
          <a:xfrm>
            <a:off x="5353028" y="2114140"/>
            <a:ext cx="688900" cy="3670043"/>
            <a:chOff x="5353028" y="2114140"/>
            <a:chExt cx="688900" cy="3670043"/>
          </a:xfrm>
        </p:grpSpPr>
        <p:sp>
          <p:nvSpPr>
            <p:cNvPr id="34" name="Rectangle 33" descr="Gavel">
              <a:extLst>
                <a:ext uri="{FF2B5EF4-FFF2-40B4-BE49-F238E27FC236}">
                  <a16:creationId xmlns:a16="http://schemas.microsoft.com/office/drawing/2014/main" id="{F1D4E1D4-D655-4C39-82AE-64645E522F49}"/>
                </a:ext>
              </a:extLst>
            </p:cNvPr>
            <p:cNvSpPr/>
            <p:nvPr/>
          </p:nvSpPr>
          <p:spPr>
            <a:xfrm>
              <a:off x="5353988" y="2114140"/>
              <a:ext cx="668622" cy="646331"/>
            </a:xfrm>
            <a:prstGeom prst="rect">
              <a:avLst/>
            </a:prstGeom>
            <a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a:blip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5" name="Rectangle 34" descr="Brain in head">
              <a:extLst>
                <a:ext uri="{FF2B5EF4-FFF2-40B4-BE49-F238E27FC236}">
                  <a16:creationId xmlns:a16="http://schemas.microsoft.com/office/drawing/2014/main" id="{1BF27FBA-89F2-47CC-BF13-A3606DDDDCA3}"/>
                </a:ext>
              </a:extLst>
            </p:cNvPr>
            <p:cNvSpPr/>
            <p:nvPr/>
          </p:nvSpPr>
          <p:spPr>
            <a:xfrm>
              <a:off x="5364053" y="2902615"/>
              <a:ext cx="668622" cy="646331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stretch>
                <a:fillRect/>
              </a:stretch>
            </a:blip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6" name="Rectangle 35" descr="Lock">
              <a:extLst>
                <a:ext uri="{FF2B5EF4-FFF2-40B4-BE49-F238E27FC236}">
                  <a16:creationId xmlns:a16="http://schemas.microsoft.com/office/drawing/2014/main" id="{3989854F-F6C8-4EA2-B45E-5E3FC66404CF}"/>
                </a:ext>
              </a:extLst>
            </p:cNvPr>
            <p:cNvSpPr/>
            <p:nvPr/>
          </p:nvSpPr>
          <p:spPr>
            <a:xfrm>
              <a:off x="5373306" y="3690230"/>
              <a:ext cx="668622" cy="646331"/>
            </a:xfrm>
            <a:prstGeom prst="rect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a:blip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7" name="Rectangle 36" descr="Dollar">
              <a:extLst>
                <a:ext uri="{FF2B5EF4-FFF2-40B4-BE49-F238E27FC236}">
                  <a16:creationId xmlns:a16="http://schemas.microsoft.com/office/drawing/2014/main" id="{283E245B-3624-4C37-94EC-2E7C17456F6A}"/>
                </a:ext>
              </a:extLst>
            </p:cNvPr>
            <p:cNvSpPr/>
            <p:nvPr/>
          </p:nvSpPr>
          <p:spPr>
            <a:xfrm>
              <a:off x="5353028" y="5221812"/>
              <a:ext cx="668622" cy="562371"/>
            </a:xfrm>
            <a:prstGeom prst="rect">
              <a:avLst/>
            </a:prstGeom>
            <a:blipFill>
              <a:blip r:embed="rId8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>
                <a:fillRect/>
              </a:stretch>
            </a:blip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38" name="Rectangle 37" descr="Lightbulb">
              <a:extLst>
                <a:ext uri="{FF2B5EF4-FFF2-40B4-BE49-F238E27FC236}">
                  <a16:creationId xmlns:a16="http://schemas.microsoft.com/office/drawing/2014/main" id="{592E25EC-4472-415C-ABC1-77F33756412D}"/>
                </a:ext>
              </a:extLst>
            </p:cNvPr>
            <p:cNvSpPr/>
            <p:nvPr/>
          </p:nvSpPr>
          <p:spPr>
            <a:xfrm>
              <a:off x="5364053" y="4452822"/>
              <a:ext cx="668622" cy="646331"/>
            </a:xfrm>
            <a:prstGeom prst="rect">
              <a:avLst/>
            </a:prstGeom>
            <a:blipFill>
              <a:blip r:embed="rId10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a:blip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B3556A0A-AAB8-4518-BFD2-F11AD4826170}"/>
              </a:ext>
            </a:extLst>
          </p:cNvPr>
          <p:cNvSpPr txBox="1"/>
          <p:nvPr/>
        </p:nvSpPr>
        <p:spPr>
          <a:xfrm>
            <a:off x="3985153" y="1609128"/>
            <a:ext cx="136787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AGITATORS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54869F0-2352-4748-ADD2-7FB80F2D27DC}"/>
              </a:ext>
            </a:extLst>
          </p:cNvPr>
          <p:cNvSpPr txBox="1"/>
          <p:nvPr/>
        </p:nvSpPr>
        <p:spPr>
          <a:xfrm>
            <a:off x="6080757" y="1611790"/>
            <a:ext cx="23693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THE LASTING EFFECT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055C0EF-381A-4E2F-8CF2-F8E232E602DD}"/>
              </a:ext>
            </a:extLst>
          </p:cNvPr>
          <p:cNvSpPr txBox="1"/>
          <p:nvPr/>
        </p:nvSpPr>
        <p:spPr>
          <a:xfrm>
            <a:off x="6080756" y="2307095"/>
            <a:ext cx="48904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Dictate procedures and regulate access to information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73FDD33-7723-409D-9F20-E05F039ADB69}"/>
              </a:ext>
            </a:extLst>
          </p:cNvPr>
          <p:cNvSpPr txBox="1"/>
          <p:nvPr/>
        </p:nvSpPr>
        <p:spPr>
          <a:xfrm>
            <a:off x="6080756" y="3902884"/>
            <a:ext cx="58200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Buried in names, expiring subscriptions, auto-deletion policies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9EAC672-1115-4ED5-8630-189A2EB393F0}"/>
              </a:ext>
            </a:extLst>
          </p:cNvPr>
          <p:cNvSpPr txBox="1"/>
          <p:nvPr/>
        </p:nvSpPr>
        <p:spPr>
          <a:xfrm>
            <a:off x="826854" y="4584464"/>
            <a:ext cx="44873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New asset types and innovations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E686A1B-3738-4ABF-86ED-6012C6F81C54}"/>
              </a:ext>
            </a:extLst>
          </p:cNvPr>
          <p:cNvSpPr txBox="1"/>
          <p:nvPr/>
        </p:nvSpPr>
        <p:spPr>
          <a:xfrm>
            <a:off x="1434564" y="5220554"/>
            <a:ext cx="388787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Fluctuating market value</a:t>
            </a:r>
            <a:endParaRPr lang="en-US" sz="20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 algn="r"/>
            <a:r>
              <a:rPr lang="en-US" sz="1400" i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(i.e. crypto, gaming elements, collectibles, IP) </a:t>
            </a:r>
            <a:endParaRPr lang="en-US" sz="1100" i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870F0B0-98CE-4971-8A41-7CB5B2D4EB95}"/>
              </a:ext>
            </a:extLst>
          </p:cNvPr>
          <p:cNvSpPr txBox="1"/>
          <p:nvPr/>
        </p:nvSpPr>
        <p:spPr>
          <a:xfrm>
            <a:off x="949654" y="2213165"/>
            <a:ext cx="437278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New and powerful authorities</a:t>
            </a:r>
            <a:endParaRPr lang="en-US" sz="20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 algn="r"/>
            <a:r>
              <a:rPr lang="en-US" sz="1400" i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(privacy/fiduciary  laws, Terms of Service Agreements)</a:t>
            </a:r>
            <a:endParaRPr lang="en-US" sz="1600" i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4874F67-AC33-45D3-9211-07925FD7A4A8}"/>
              </a:ext>
            </a:extLst>
          </p:cNvPr>
          <p:cNvSpPr txBox="1"/>
          <p:nvPr/>
        </p:nvSpPr>
        <p:spPr>
          <a:xfrm>
            <a:off x="325316" y="2860448"/>
            <a:ext cx="49971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Popular misconceptions and</a:t>
            </a:r>
          </a:p>
          <a:p>
            <a:pPr algn="r"/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inadequate planning</a:t>
            </a:r>
          </a:p>
          <a:p>
            <a:pPr algn="r"/>
            <a:r>
              <a:rPr lang="en-US" sz="1400" i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(</a:t>
            </a:r>
            <a:r>
              <a:rPr lang="en-US" sz="1400" i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i.e</a:t>
            </a:r>
            <a:r>
              <a:rPr lang="en-US" sz="1400" i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password sharing)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5B0514D-8751-4B53-929C-621CCFBB4926}"/>
              </a:ext>
            </a:extLst>
          </p:cNvPr>
          <p:cNvSpPr txBox="1"/>
          <p:nvPr/>
        </p:nvSpPr>
        <p:spPr>
          <a:xfrm>
            <a:off x="6080756" y="3076048"/>
            <a:ext cx="489048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Failing and ineffective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234B8A9-0F76-4761-8BB7-E73793F5A5FE}"/>
              </a:ext>
            </a:extLst>
          </p:cNvPr>
          <p:cNvSpPr txBox="1"/>
          <p:nvPr/>
        </p:nvSpPr>
        <p:spPr>
          <a:xfrm>
            <a:off x="6080757" y="5302942"/>
            <a:ext cx="52377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Value volatility causing frequent tax threshold crossovers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BB883BE-C8D0-4DA9-BFE8-87BA9D4E8381}"/>
              </a:ext>
            </a:extLst>
          </p:cNvPr>
          <p:cNvSpPr txBox="1"/>
          <p:nvPr/>
        </p:nvSpPr>
        <p:spPr>
          <a:xfrm>
            <a:off x="1548882" y="3889546"/>
            <a:ext cx="37855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Digital property attributes and limitations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6F99A45-0BAC-4315-AC10-A60F85350E13}"/>
              </a:ext>
            </a:extLst>
          </p:cNvPr>
          <p:cNvSpPr txBox="1"/>
          <p:nvPr/>
        </p:nvSpPr>
        <p:spPr>
          <a:xfrm>
            <a:off x="6093614" y="4588307"/>
            <a:ext cx="29458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Reduces the ability to plan ahead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107773E-1547-4855-B58D-64A1DEC551C8}"/>
              </a:ext>
            </a:extLst>
          </p:cNvPr>
          <p:cNvGrpSpPr/>
          <p:nvPr/>
        </p:nvGrpSpPr>
        <p:grpSpPr>
          <a:xfrm>
            <a:off x="6128341" y="2114140"/>
            <a:ext cx="4372783" cy="3695285"/>
            <a:chOff x="6128341" y="2114140"/>
            <a:chExt cx="4372783" cy="3695285"/>
          </a:xfrm>
        </p:grpSpPr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D73D92C6-9601-4183-A84E-FE7817ADADC3}"/>
                </a:ext>
              </a:extLst>
            </p:cNvPr>
            <p:cNvCxnSpPr/>
            <p:nvPr/>
          </p:nvCxnSpPr>
          <p:spPr>
            <a:xfrm>
              <a:off x="6128341" y="2114140"/>
              <a:ext cx="4372783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0394FB64-8A60-43B4-A86A-82B0CF3D066C}"/>
                </a:ext>
              </a:extLst>
            </p:cNvPr>
            <p:cNvCxnSpPr/>
            <p:nvPr/>
          </p:nvCxnSpPr>
          <p:spPr>
            <a:xfrm>
              <a:off x="6128341" y="2857101"/>
              <a:ext cx="4372783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CA22D841-894C-424D-895C-A1F493BE203A}"/>
                </a:ext>
              </a:extLst>
            </p:cNvPr>
            <p:cNvCxnSpPr/>
            <p:nvPr/>
          </p:nvCxnSpPr>
          <p:spPr>
            <a:xfrm>
              <a:off x="6128341" y="3629398"/>
              <a:ext cx="4372783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64FABA48-5E0F-47DB-A4B1-7D1D9B4FD095}"/>
                </a:ext>
              </a:extLst>
            </p:cNvPr>
            <p:cNvCxnSpPr/>
            <p:nvPr/>
          </p:nvCxnSpPr>
          <p:spPr>
            <a:xfrm>
              <a:off x="6128341" y="4452822"/>
              <a:ext cx="4372783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13A0637-C7D1-46C0-B8ED-1057CAA47DCE}"/>
                </a:ext>
              </a:extLst>
            </p:cNvPr>
            <p:cNvCxnSpPr/>
            <p:nvPr/>
          </p:nvCxnSpPr>
          <p:spPr>
            <a:xfrm>
              <a:off x="6128341" y="5117294"/>
              <a:ext cx="4372783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CA0A203D-6234-4D1B-BDD5-8AF4D6C27609}"/>
                </a:ext>
              </a:extLst>
            </p:cNvPr>
            <p:cNvCxnSpPr/>
            <p:nvPr/>
          </p:nvCxnSpPr>
          <p:spPr>
            <a:xfrm>
              <a:off x="6128341" y="5809425"/>
              <a:ext cx="4372783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30732DC-F6D9-4BE9-8166-8F8974369721}"/>
              </a:ext>
            </a:extLst>
          </p:cNvPr>
          <p:cNvGrpSpPr/>
          <p:nvPr/>
        </p:nvGrpSpPr>
        <p:grpSpPr>
          <a:xfrm>
            <a:off x="1614456" y="2114140"/>
            <a:ext cx="3712525" cy="3695285"/>
            <a:chOff x="1614456" y="2114140"/>
            <a:chExt cx="3712525" cy="3695285"/>
          </a:xfrm>
        </p:grpSpPr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DF6FA546-8D48-4595-924D-20CF1DEFD76A}"/>
                </a:ext>
              </a:extLst>
            </p:cNvPr>
            <p:cNvCxnSpPr/>
            <p:nvPr/>
          </p:nvCxnSpPr>
          <p:spPr>
            <a:xfrm>
              <a:off x="1614456" y="2114140"/>
              <a:ext cx="371252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D463C05A-7F55-47EC-B330-2D08BDAABB73}"/>
                </a:ext>
              </a:extLst>
            </p:cNvPr>
            <p:cNvCxnSpPr/>
            <p:nvPr/>
          </p:nvCxnSpPr>
          <p:spPr>
            <a:xfrm>
              <a:off x="1614456" y="2857101"/>
              <a:ext cx="371252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1CE4B031-FB7E-46D8-9DE6-9DCC05738A1F}"/>
                </a:ext>
              </a:extLst>
            </p:cNvPr>
            <p:cNvCxnSpPr/>
            <p:nvPr/>
          </p:nvCxnSpPr>
          <p:spPr>
            <a:xfrm>
              <a:off x="1614456" y="3629398"/>
              <a:ext cx="371252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60EF151C-3BC2-4ADA-A6E1-2C113F65EA10}"/>
                </a:ext>
              </a:extLst>
            </p:cNvPr>
            <p:cNvCxnSpPr/>
            <p:nvPr/>
          </p:nvCxnSpPr>
          <p:spPr>
            <a:xfrm>
              <a:off x="1614456" y="4452822"/>
              <a:ext cx="371252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77262D1C-3969-4E9B-8F92-5797E1542C99}"/>
                </a:ext>
              </a:extLst>
            </p:cNvPr>
            <p:cNvCxnSpPr/>
            <p:nvPr/>
          </p:nvCxnSpPr>
          <p:spPr>
            <a:xfrm>
              <a:off x="1614456" y="5117294"/>
              <a:ext cx="371252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CA46253A-18D9-4311-B80F-5B4530310B2B}"/>
                </a:ext>
              </a:extLst>
            </p:cNvPr>
            <p:cNvCxnSpPr/>
            <p:nvPr/>
          </p:nvCxnSpPr>
          <p:spPr>
            <a:xfrm>
              <a:off x="1614456" y="5809425"/>
              <a:ext cx="371252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156200F-34E6-476A-9DD6-407EC04F4ECF}"/>
              </a:ext>
            </a:extLst>
          </p:cNvPr>
          <p:cNvCxnSpPr>
            <a:cxnSpLocks/>
          </p:cNvCxnSpPr>
          <p:nvPr/>
        </p:nvCxnSpPr>
        <p:spPr>
          <a:xfrm>
            <a:off x="6128341" y="2009238"/>
            <a:ext cx="4372783" cy="0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AC0D79-FCB3-4C94-AA45-11D2C09B6FFA}"/>
              </a:ext>
            </a:extLst>
          </p:cNvPr>
          <p:cNvCxnSpPr>
            <a:cxnSpLocks/>
          </p:cNvCxnSpPr>
          <p:nvPr/>
        </p:nvCxnSpPr>
        <p:spPr>
          <a:xfrm>
            <a:off x="1614456" y="2009238"/>
            <a:ext cx="3635047" cy="0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44824779"/>
      </p:ext>
    </p:extLst>
  </p:cSld>
  <p:clrMapOvr>
    <a:masterClrMapping/>
  </p:clrMapOvr>
  <p:transition spd="med">
    <p:pull dir="d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1FAE779-FD33-8243-BF2D-3806C4F5B24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51853" y="2079758"/>
            <a:ext cx="1164065" cy="411480"/>
          </a:xfrm>
          <a:prstGeom prst="rect">
            <a:avLst/>
          </a:prstGeom>
          <a:effectLst>
            <a:outerShdw blurRad="889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1ECDB65-9FEA-044D-ACE1-10647D9CCA0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9660" y="2114829"/>
            <a:ext cx="988944" cy="333768"/>
          </a:xfrm>
          <a:prstGeom prst="rect">
            <a:avLst/>
          </a:prstGeom>
          <a:effectLst>
            <a:outerShdw blurRad="889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45127CB-7A90-7C49-9C77-EAC7216F0C8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51853" y="3821559"/>
            <a:ext cx="1163782" cy="606380"/>
          </a:xfrm>
          <a:prstGeom prst="rect">
            <a:avLst/>
          </a:prstGeom>
          <a:effectLst>
            <a:outerShdw blurRad="889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8A5DF963-A286-2A4B-9F88-739D56FD348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76200" y="3921173"/>
            <a:ext cx="1495863" cy="502784"/>
          </a:xfrm>
          <a:prstGeom prst="rect">
            <a:avLst/>
          </a:prstGeom>
          <a:effectLst>
            <a:outerShdw blurRad="889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7C77E10E-6BF9-4504-AA39-5995A2822740}"/>
              </a:ext>
            </a:extLst>
          </p:cNvPr>
          <p:cNvSpPr txBox="1">
            <a:spLocks/>
          </p:cNvSpPr>
          <p:nvPr/>
        </p:nvSpPr>
        <p:spPr>
          <a:xfrm>
            <a:off x="2693290" y="308644"/>
            <a:ext cx="6609206" cy="16055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marL="0" algn="l" defTabSz="4571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s-SV" sz="2400" kern="1200" dirty="0">
                <a:solidFill>
                  <a:schemeClr val="tx2"/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defRPr>
            </a:lvl1pPr>
          </a:lstStyle>
          <a:p>
            <a:pPr algn="ctr"/>
            <a:r>
              <a:rPr lang="en-US" sz="3600" b="1" dirty="0">
                <a:solidFill>
                  <a:srgbClr val="47B8C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LOVED ONES AND FIDUCIARIES FACE</a:t>
            </a:r>
            <a:br>
              <a:rPr lang="en-US" sz="3600" b="1" dirty="0">
                <a:solidFill>
                  <a:srgbClr val="47B8CA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500" b="1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NEW RULES</a:t>
            </a:r>
            <a:endParaRPr lang="en-US" sz="3600" b="1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D9A9E88-D43F-4C57-8483-86B162D1A456}"/>
              </a:ext>
            </a:extLst>
          </p:cNvPr>
          <p:cNvSpPr txBox="1"/>
          <p:nvPr/>
        </p:nvSpPr>
        <p:spPr>
          <a:xfrm>
            <a:off x="1316736" y="2513796"/>
            <a:ext cx="463430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“If you go more than a year without logging into your Yahoo Mail account, Yahoo may delete your messages from its servers to make room for other users. After your account is 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deleted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your screen name becomes available to new users.”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711455A-E493-4C57-901F-4DAC24BAA642}"/>
              </a:ext>
            </a:extLst>
          </p:cNvPr>
          <p:cNvSpPr txBox="1"/>
          <p:nvPr/>
        </p:nvSpPr>
        <p:spPr>
          <a:xfrm>
            <a:off x="6193538" y="2540930"/>
            <a:ext cx="46343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“The company reserves the right to delete </a:t>
            </a: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accounts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 that remain </a:t>
            </a: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inactive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 for an extended period of time but doesn’t not usually do so.”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59BFFDF-2E2A-419B-A99D-DBC63E9069D4}"/>
              </a:ext>
            </a:extLst>
          </p:cNvPr>
          <p:cNvSpPr txBox="1"/>
          <p:nvPr/>
        </p:nvSpPr>
        <p:spPr>
          <a:xfrm>
            <a:off x="1407771" y="4427940"/>
            <a:ext cx="454326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All email accounts that a user does not log into at least once every 12 months are designated inactive by Comcast. The contents of deleted email accounts are not recoverable once deleted.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4118DF3-28BA-4C22-AFAF-31034E37B0BB}"/>
              </a:ext>
            </a:extLst>
          </p:cNvPr>
          <p:cNvSpPr txBox="1"/>
          <p:nvPr/>
        </p:nvSpPr>
        <p:spPr>
          <a:xfrm>
            <a:off x="6189509" y="4427940"/>
            <a:ext cx="4685754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“Dropbox determines inactive accounts by looking at sign-ins, file shares, and file activity (adding, editing, or deleting) on </a:t>
            </a:r>
            <a:r>
              <a:rPr lang="en-US" sz="1600" i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any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 of our platforms (Dropbox or Paper) over the Last 12 months.  Your </a:t>
            </a: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account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 will be automatically deactivated—and your files </a:t>
            </a: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deleted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—90 days after you reach 12 months of </a:t>
            </a: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inactivity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.”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8467184-0475-4710-921E-E4029EB9EA34}"/>
              </a:ext>
            </a:extLst>
          </p:cNvPr>
          <p:cNvGrpSpPr/>
          <p:nvPr/>
        </p:nvGrpSpPr>
        <p:grpSpPr>
          <a:xfrm>
            <a:off x="1286626" y="6016613"/>
            <a:ext cx="10379102" cy="535259"/>
            <a:chOff x="1286626" y="6016613"/>
            <a:chExt cx="10379102" cy="535259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67AB42DC-C9EF-421F-8AE7-018C0D9B8502}"/>
                </a:ext>
              </a:extLst>
            </p:cNvPr>
            <p:cNvGrpSpPr/>
            <p:nvPr/>
          </p:nvGrpSpPr>
          <p:grpSpPr>
            <a:xfrm>
              <a:off x="1286626" y="6016613"/>
              <a:ext cx="10299492" cy="535259"/>
              <a:chOff x="1286626" y="6016613"/>
              <a:chExt cx="10299492" cy="535259"/>
            </a:xfrm>
          </p:grpSpPr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6697DAAA-31FD-448F-AD1D-8ED1B5A07BB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96064442-08F1-41F3-9BA4-152DBD5F8F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86626" y="6284242"/>
                <a:ext cx="9754136" cy="1"/>
              </a:xfrm>
              <a:prstGeom prst="line">
                <a:avLst/>
              </a:prstGeom>
              <a:ln w="127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8395F42-8E24-4AF5-A6D2-B8E317E494F5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47B8CA"/>
                  </a:solidFill>
                </a:rPr>
                <a:t>12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62360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C68C339F-8CF7-497B-B1FE-E571A1EDECCA}"/>
              </a:ext>
            </a:extLst>
          </p:cNvPr>
          <p:cNvGrpSpPr/>
          <p:nvPr/>
        </p:nvGrpSpPr>
        <p:grpSpPr>
          <a:xfrm>
            <a:off x="3175" y="4135868"/>
            <a:ext cx="12188825" cy="2753364"/>
            <a:chOff x="3175" y="4204494"/>
            <a:chExt cx="12188825" cy="2753364"/>
          </a:xfrm>
          <a:solidFill>
            <a:schemeClr val="bg1">
              <a:lumMod val="50000"/>
              <a:alpha val="19000"/>
            </a:schemeClr>
          </a:solidFill>
        </p:grpSpPr>
        <p:sp>
          <p:nvSpPr>
            <p:cNvPr id="90" name="Freeform 13">
              <a:extLst>
                <a:ext uri="{FF2B5EF4-FFF2-40B4-BE49-F238E27FC236}">
                  <a16:creationId xmlns:a16="http://schemas.microsoft.com/office/drawing/2014/main" id="{8BDE7018-71B7-4FD0-8094-91C5F4786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4502" y="5475369"/>
              <a:ext cx="2027498" cy="1482489"/>
            </a:xfrm>
            <a:custGeom>
              <a:avLst/>
              <a:gdLst>
                <a:gd name="T0" fmla="*/ 1230 w 1276"/>
                <a:gd name="T1" fmla="*/ 748 h 933"/>
                <a:gd name="T2" fmla="*/ 1221 w 1276"/>
                <a:gd name="T3" fmla="*/ 748 h 933"/>
                <a:gd name="T4" fmla="*/ 1206 w 1276"/>
                <a:gd name="T5" fmla="*/ 748 h 933"/>
                <a:gd name="T6" fmla="*/ 1211 w 1276"/>
                <a:gd name="T7" fmla="*/ 216 h 933"/>
                <a:gd name="T8" fmla="*/ 1218 w 1276"/>
                <a:gd name="T9" fmla="*/ 216 h 933"/>
                <a:gd name="T10" fmla="*/ 1221 w 1276"/>
                <a:gd name="T11" fmla="*/ 214 h 933"/>
                <a:gd name="T12" fmla="*/ 1218 w 1276"/>
                <a:gd name="T13" fmla="*/ 185 h 933"/>
                <a:gd name="T14" fmla="*/ 1206 w 1276"/>
                <a:gd name="T15" fmla="*/ 182 h 933"/>
                <a:gd name="T16" fmla="*/ 1192 w 1276"/>
                <a:gd name="T17" fmla="*/ 180 h 933"/>
                <a:gd name="T18" fmla="*/ 1182 w 1276"/>
                <a:gd name="T19" fmla="*/ 0 h 933"/>
                <a:gd name="T20" fmla="*/ 1172 w 1276"/>
                <a:gd name="T21" fmla="*/ 180 h 933"/>
                <a:gd name="T22" fmla="*/ 1158 w 1276"/>
                <a:gd name="T23" fmla="*/ 180 h 933"/>
                <a:gd name="T24" fmla="*/ 1143 w 1276"/>
                <a:gd name="T25" fmla="*/ 182 h 933"/>
                <a:gd name="T26" fmla="*/ 1141 w 1276"/>
                <a:gd name="T27" fmla="*/ 212 h 933"/>
                <a:gd name="T28" fmla="*/ 1143 w 1276"/>
                <a:gd name="T29" fmla="*/ 214 h 933"/>
                <a:gd name="T30" fmla="*/ 1151 w 1276"/>
                <a:gd name="T31" fmla="*/ 214 h 933"/>
                <a:gd name="T32" fmla="*/ 1071 w 1276"/>
                <a:gd name="T33" fmla="*/ 659 h 933"/>
                <a:gd name="T34" fmla="*/ 659 w 1276"/>
                <a:gd name="T35" fmla="*/ 496 h 933"/>
                <a:gd name="T36" fmla="*/ 666 w 1276"/>
                <a:gd name="T37" fmla="*/ 491 h 933"/>
                <a:gd name="T38" fmla="*/ 611 w 1276"/>
                <a:gd name="T39" fmla="*/ 430 h 933"/>
                <a:gd name="T40" fmla="*/ 620 w 1276"/>
                <a:gd name="T41" fmla="*/ 425 h 933"/>
                <a:gd name="T42" fmla="*/ 606 w 1276"/>
                <a:gd name="T43" fmla="*/ 420 h 933"/>
                <a:gd name="T44" fmla="*/ 608 w 1276"/>
                <a:gd name="T45" fmla="*/ 406 h 933"/>
                <a:gd name="T46" fmla="*/ 606 w 1276"/>
                <a:gd name="T47" fmla="*/ 389 h 933"/>
                <a:gd name="T48" fmla="*/ 594 w 1276"/>
                <a:gd name="T49" fmla="*/ 379 h 933"/>
                <a:gd name="T50" fmla="*/ 586 w 1276"/>
                <a:gd name="T51" fmla="*/ 377 h 933"/>
                <a:gd name="T52" fmla="*/ 569 w 1276"/>
                <a:gd name="T53" fmla="*/ 377 h 933"/>
                <a:gd name="T54" fmla="*/ 562 w 1276"/>
                <a:gd name="T55" fmla="*/ 379 h 933"/>
                <a:gd name="T56" fmla="*/ 552 w 1276"/>
                <a:gd name="T57" fmla="*/ 391 h 933"/>
                <a:gd name="T58" fmla="*/ 548 w 1276"/>
                <a:gd name="T59" fmla="*/ 399 h 933"/>
                <a:gd name="T60" fmla="*/ 548 w 1276"/>
                <a:gd name="T61" fmla="*/ 413 h 933"/>
                <a:gd name="T62" fmla="*/ 552 w 1276"/>
                <a:gd name="T63" fmla="*/ 423 h 933"/>
                <a:gd name="T64" fmla="*/ 538 w 1276"/>
                <a:gd name="T65" fmla="*/ 425 h 933"/>
                <a:gd name="T66" fmla="*/ 548 w 1276"/>
                <a:gd name="T67" fmla="*/ 430 h 933"/>
                <a:gd name="T68" fmla="*/ 519 w 1276"/>
                <a:gd name="T69" fmla="*/ 491 h 933"/>
                <a:gd name="T70" fmla="*/ 412 w 1276"/>
                <a:gd name="T71" fmla="*/ 491 h 933"/>
                <a:gd name="T72" fmla="*/ 402 w 1276"/>
                <a:gd name="T73" fmla="*/ 491 h 933"/>
                <a:gd name="T74" fmla="*/ 359 w 1276"/>
                <a:gd name="T75" fmla="*/ 464 h 933"/>
                <a:gd name="T76" fmla="*/ 366 w 1276"/>
                <a:gd name="T77" fmla="*/ 459 h 933"/>
                <a:gd name="T78" fmla="*/ 204 w 1276"/>
                <a:gd name="T79" fmla="*/ 447 h 933"/>
                <a:gd name="T80" fmla="*/ 194 w 1276"/>
                <a:gd name="T81" fmla="*/ 416 h 933"/>
                <a:gd name="T82" fmla="*/ 177 w 1276"/>
                <a:gd name="T83" fmla="*/ 391 h 933"/>
                <a:gd name="T84" fmla="*/ 155 w 1276"/>
                <a:gd name="T85" fmla="*/ 369 h 933"/>
                <a:gd name="T86" fmla="*/ 141 w 1276"/>
                <a:gd name="T87" fmla="*/ 360 h 933"/>
                <a:gd name="T88" fmla="*/ 114 w 1276"/>
                <a:gd name="T89" fmla="*/ 350 h 933"/>
                <a:gd name="T90" fmla="*/ 112 w 1276"/>
                <a:gd name="T91" fmla="*/ 348 h 933"/>
                <a:gd name="T92" fmla="*/ 97 w 1276"/>
                <a:gd name="T93" fmla="*/ 345 h 933"/>
                <a:gd name="T94" fmla="*/ 92 w 1276"/>
                <a:gd name="T95" fmla="*/ 345 h 933"/>
                <a:gd name="T96" fmla="*/ 88 w 1276"/>
                <a:gd name="T97" fmla="*/ 345 h 933"/>
                <a:gd name="T98" fmla="*/ 78 w 1276"/>
                <a:gd name="T99" fmla="*/ 263 h 933"/>
                <a:gd name="T100" fmla="*/ 73 w 1276"/>
                <a:gd name="T101" fmla="*/ 345 h 933"/>
                <a:gd name="T102" fmla="*/ 68 w 1276"/>
                <a:gd name="T103" fmla="*/ 345 h 933"/>
                <a:gd name="T104" fmla="*/ 51 w 1276"/>
                <a:gd name="T105" fmla="*/ 348 h 933"/>
                <a:gd name="T106" fmla="*/ 51 w 1276"/>
                <a:gd name="T107" fmla="*/ 348 h 933"/>
                <a:gd name="T108" fmla="*/ 37 w 1276"/>
                <a:gd name="T109" fmla="*/ 355 h 933"/>
                <a:gd name="T110" fmla="*/ 22 w 1276"/>
                <a:gd name="T111" fmla="*/ 360 h 933"/>
                <a:gd name="T112" fmla="*/ 0 w 1276"/>
                <a:gd name="T113" fmla="*/ 374 h 933"/>
                <a:gd name="T114" fmla="*/ 1276 w 1276"/>
                <a:gd name="T115" fmla="*/ 933 h 933"/>
                <a:gd name="T116" fmla="*/ 1233 w 1276"/>
                <a:gd name="T117" fmla="*/ 739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933">
                  <a:moveTo>
                    <a:pt x="1233" y="746"/>
                  </a:moveTo>
                  <a:lnTo>
                    <a:pt x="1230" y="748"/>
                  </a:lnTo>
                  <a:lnTo>
                    <a:pt x="1228" y="748"/>
                  </a:lnTo>
                  <a:lnTo>
                    <a:pt x="1221" y="748"/>
                  </a:lnTo>
                  <a:lnTo>
                    <a:pt x="1216" y="748"/>
                  </a:lnTo>
                  <a:lnTo>
                    <a:pt x="1206" y="748"/>
                  </a:lnTo>
                  <a:lnTo>
                    <a:pt x="1206" y="741"/>
                  </a:lnTo>
                  <a:lnTo>
                    <a:pt x="1211" y="216"/>
                  </a:lnTo>
                  <a:lnTo>
                    <a:pt x="1213" y="216"/>
                  </a:lnTo>
                  <a:lnTo>
                    <a:pt x="1218" y="216"/>
                  </a:lnTo>
                  <a:lnTo>
                    <a:pt x="1221" y="214"/>
                  </a:lnTo>
                  <a:lnTo>
                    <a:pt x="1221" y="214"/>
                  </a:lnTo>
                  <a:lnTo>
                    <a:pt x="1221" y="185"/>
                  </a:lnTo>
                  <a:lnTo>
                    <a:pt x="1218" y="185"/>
                  </a:lnTo>
                  <a:lnTo>
                    <a:pt x="1213" y="182"/>
                  </a:lnTo>
                  <a:lnTo>
                    <a:pt x="1206" y="182"/>
                  </a:lnTo>
                  <a:lnTo>
                    <a:pt x="1197" y="180"/>
                  </a:lnTo>
                  <a:lnTo>
                    <a:pt x="1192" y="180"/>
                  </a:lnTo>
                  <a:lnTo>
                    <a:pt x="1192" y="93"/>
                  </a:lnTo>
                  <a:lnTo>
                    <a:pt x="1182" y="0"/>
                  </a:lnTo>
                  <a:lnTo>
                    <a:pt x="1175" y="90"/>
                  </a:lnTo>
                  <a:lnTo>
                    <a:pt x="1172" y="180"/>
                  </a:lnTo>
                  <a:lnTo>
                    <a:pt x="1165" y="180"/>
                  </a:lnTo>
                  <a:lnTo>
                    <a:pt x="1158" y="180"/>
                  </a:lnTo>
                  <a:lnTo>
                    <a:pt x="1151" y="180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1" y="212"/>
                  </a:lnTo>
                  <a:lnTo>
                    <a:pt x="1141" y="212"/>
                  </a:lnTo>
                  <a:lnTo>
                    <a:pt x="1143" y="214"/>
                  </a:lnTo>
                  <a:lnTo>
                    <a:pt x="1148" y="214"/>
                  </a:lnTo>
                  <a:lnTo>
                    <a:pt x="1151" y="214"/>
                  </a:lnTo>
                  <a:lnTo>
                    <a:pt x="1146" y="714"/>
                  </a:lnTo>
                  <a:lnTo>
                    <a:pt x="1071" y="659"/>
                  </a:lnTo>
                  <a:lnTo>
                    <a:pt x="661" y="651"/>
                  </a:lnTo>
                  <a:lnTo>
                    <a:pt x="659" y="496"/>
                  </a:lnTo>
                  <a:lnTo>
                    <a:pt x="666" y="496"/>
                  </a:lnTo>
                  <a:lnTo>
                    <a:pt x="666" y="491"/>
                  </a:lnTo>
                  <a:lnTo>
                    <a:pt x="611" y="491"/>
                  </a:lnTo>
                  <a:lnTo>
                    <a:pt x="611" y="430"/>
                  </a:lnTo>
                  <a:lnTo>
                    <a:pt x="620" y="428"/>
                  </a:lnTo>
                  <a:lnTo>
                    <a:pt x="620" y="425"/>
                  </a:lnTo>
                  <a:lnTo>
                    <a:pt x="603" y="423"/>
                  </a:lnTo>
                  <a:lnTo>
                    <a:pt x="606" y="420"/>
                  </a:lnTo>
                  <a:lnTo>
                    <a:pt x="608" y="413"/>
                  </a:lnTo>
                  <a:lnTo>
                    <a:pt x="608" y="406"/>
                  </a:lnTo>
                  <a:lnTo>
                    <a:pt x="608" y="399"/>
                  </a:lnTo>
                  <a:lnTo>
                    <a:pt x="606" y="389"/>
                  </a:lnTo>
                  <a:lnTo>
                    <a:pt x="601" y="384"/>
                  </a:lnTo>
                  <a:lnTo>
                    <a:pt x="594" y="379"/>
                  </a:lnTo>
                  <a:lnTo>
                    <a:pt x="586" y="377"/>
                  </a:lnTo>
                  <a:lnTo>
                    <a:pt x="586" y="377"/>
                  </a:lnTo>
                  <a:lnTo>
                    <a:pt x="577" y="374"/>
                  </a:lnTo>
                  <a:lnTo>
                    <a:pt x="569" y="377"/>
                  </a:lnTo>
                  <a:lnTo>
                    <a:pt x="569" y="377"/>
                  </a:lnTo>
                  <a:lnTo>
                    <a:pt x="562" y="379"/>
                  </a:lnTo>
                  <a:lnTo>
                    <a:pt x="557" y="384"/>
                  </a:lnTo>
                  <a:lnTo>
                    <a:pt x="552" y="391"/>
                  </a:lnTo>
                  <a:lnTo>
                    <a:pt x="548" y="399"/>
                  </a:lnTo>
                  <a:lnTo>
                    <a:pt x="548" y="399"/>
                  </a:lnTo>
                  <a:lnTo>
                    <a:pt x="548" y="406"/>
                  </a:lnTo>
                  <a:lnTo>
                    <a:pt x="548" y="413"/>
                  </a:lnTo>
                  <a:lnTo>
                    <a:pt x="552" y="420"/>
                  </a:lnTo>
                  <a:lnTo>
                    <a:pt x="552" y="423"/>
                  </a:lnTo>
                  <a:lnTo>
                    <a:pt x="552" y="423"/>
                  </a:lnTo>
                  <a:lnTo>
                    <a:pt x="538" y="425"/>
                  </a:lnTo>
                  <a:lnTo>
                    <a:pt x="538" y="430"/>
                  </a:lnTo>
                  <a:lnTo>
                    <a:pt x="548" y="430"/>
                  </a:lnTo>
                  <a:lnTo>
                    <a:pt x="550" y="491"/>
                  </a:lnTo>
                  <a:lnTo>
                    <a:pt x="519" y="491"/>
                  </a:lnTo>
                  <a:lnTo>
                    <a:pt x="509" y="491"/>
                  </a:lnTo>
                  <a:lnTo>
                    <a:pt x="412" y="491"/>
                  </a:lnTo>
                  <a:lnTo>
                    <a:pt x="412" y="491"/>
                  </a:lnTo>
                  <a:lnTo>
                    <a:pt x="402" y="491"/>
                  </a:lnTo>
                  <a:lnTo>
                    <a:pt x="359" y="491"/>
                  </a:lnTo>
                  <a:lnTo>
                    <a:pt x="359" y="464"/>
                  </a:lnTo>
                  <a:lnTo>
                    <a:pt x="366" y="464"/>
                  </a:lnTo>
                  <a:lnTo>
                    <a:pt x="366" y="459"/>
                  </a:lnTo>
                  <a:lnTo>
                    <a:pt x="206" y="459"/>
                  </a:lnTo>
                  <a:lnTo>
                    <a:pt x="204" y="447"/>
                  </a:lnTo>
                  <a:lnTo>
                    <a:pt x="201" y="430"/>
                  </a:lnTo>
                  <a:lnTo>
                    <a:pt x="194" y="416"/>
                  </a:lnTo>
                  <a:lnTo>
                    <a:pt x="187" y="403"/>
                  </a:lnTo>
                  <a:lnTo>
                    <a:pt x="177" y="391"/>
                  </a:lnTo>
                  <a:lnTo>
                    <a:pt x="167" y="379"/>
                  </a:lnTo>
                  <a:lnTo>
                    <a:pt x="155" y="369"/>
                  </a:lnTo>
                  <a:lnTo>
                    <a:pt x="141" y="362"/>
                  </a:lnTo>
                  <a:lnTo>
                    <a:pt x="141" y="360"/>
                  </a:lnTo>
                  <a:lnTo>
                    <a:pt x="126" y="355"/>
                  </a:lnTo>
                  <a:lnTo>
                    <a:pt x="114" y="350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2" y="348"/>
                  </a:lnTo>
                  <a:lnTo>
                    <a:pt x="97" y="345"/>
                  </a:lnTo>
                  <a:lnTo>
                    <a:pt x="95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90" y="263"/>
                  </a:lnTo>
                  <a:lnTo>
                    <a:pt x="78" y="263"/>
                  </a:lnTo>
                  <a:lnTo>
                    <a:pt x="75" y="345"/>
                  </a:lnTo>
                  <a:lnTo>
                    <a:pt x="73" y="345"/>
                  </a:lnTo>
                  <a:lnTo>
                    <a:pt x="71" y="345"/>
                  </a:lnTo>
                  <a:lnTo>
                    <a:pt x="68" y="345"/>
                  </a:lnTo>
                  <a:lnTo>
                    <a:pt x="54" y="348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1" y="350"/>
                  </a:lnTo>
                  <a:lnTo>
                    <a:pt x="37" y="355"/>
                  </a:lnTo>
                  <a:lnTo>
                    <a:pt x="22" y="360"/>
                  </a:lnTo>
                  <a:lnTo>
                    <a:pt x="22" y="360"/>
                  </a:lnTo>
                  <a:lnTo>
                    <a:pt x="8" y="369"/>
                  </a:lnTo>
                  <a:lnTo>
                    <a:pt x="0" y="374"/>
                  </a:lnTo>
                  <a:lnTo>
                    <a:pt x="0" y="933"/>
                  </a:lnTo>
                  <a:lnTo>
                    <a:pt x="1276" y="933"/>
                  </a:lnTo>
                  <a:lnTo>
                    <a:pt x="1276" y="739"/>
                  </a:lnTo>
                  <a:lnTo>
                    <a:pt x="1233" y="739"/>
                  </a:lnTo>
                  <a:lnTo>
                    <a:pt x="1233" y="7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 14">
              <a:extLst>
                <a:ext uri="{FF2B5EF4-FFF2-40B4-BE49-F238E27FC236}">
                  <a16:creationId xmlns:a16="http://schemas.microsoft.com/office/drawing/2014/main" id="{A5A8E72B-37A9-4064-BAE7-049BDA8A3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9058" y="4444425"/>
              <a:ext cx="2035444" cy="2504183"/>
            </a:xfrm>
            <a:custGeom>
              <a:avLst/>
              <a:gdLst>
                <a:gd name="T0" fmla="*/ 1247 w 1281"/>
                <a:gd name="T1" fmla="*/ 1059 h 1576"/>
                <a:gd name="T2" fmla="*/ 1063 w 1281"/>
                <a:gd name="T3" fmla="*/ 1107 h 1576"/>
                <a:gd name="T4" fmla="*/ 1010 w 1281"/>
                <a:gd name="T5" fmla="*/ 634 h 1576"/>
                <a:gd name="T6" fmla="*/ 879 w 1281"/>
                <a:gd name="T7" fmla="*/ 801 h 1576"/>
                <a:gd name="T8" fmla="*/ 831 w 1281"/>
                <a:gd name="T9" fmla="*/ 306 h 1576"/>
                <a:gd name="T10" fmla="*/ 882 w 1281"/>
                <a:gd name="T11" fmla="*/ 296 h 1576"/>
                <a:gd name="T12" fmla="*/ 882 w 1281"/>
                <a:gd name="T13" fmla="*/ 264 h 1576"/>
                <a:gd name="T14" fmla="*/ 884 w 1281"/>
                <a:gd name="T15" fmla="*/ 245 h 1576"/>
                <a:gd name="T16" fmla="*/ 879 w 1281"/>
                <a:gd name="T17" fmla="*/ 89 h 1576"/>
                <a:gd name="T18" fmla="*/ 877 w 1281"/>
                <a:gd name="T19" fmla="*/ 143 h 1576"/>
                <a:gd name="T20" fmla="*/ 795 w 1281"/>
                <a:gd name="T21" fmla="*/ 111 h 1576"/>
                <a:gd name="T22" fmla="*/ 790 w 1281"/>
                <a:gd name="T23" fmla="*/ 145 h 1576"/>
                <a:gd name="T24" fmla="*/ 710 w 1281"/>
                <a:gd name="T25" fmla="*/ 114 h 1576"/>
                <a:gd name="T26" fmla="*/ 703 w 1281"/>
                <a:gd name="T27" fmla="*/ 89 h 1576"/>
                <a:gd name="T28" fmla="*/ 623 w 1281"/>
                <a:gd name="T29" fmla="*/ 153 h 1576"/>
                <a:gd name="T30" fmla="*/ 615 w 1281"/>
                <a:gd name="T31" fmla="*/ 153 h 1576"/>
                <a:gd name="T32" fmla="*/ 615 w 1281"/>
                <a:gd name="T33" fmla="*/ 89 h 1576"/>
                <a:gd name="T34" fmla="*/ 536 w 1281"/>
                <a:gd name="T35" fmla="*/ 153 h 1576"/>
                <a:gd name="T36" fmla="*/ 528 w 1281"/>
                <a:gd name="T37" fmla="*/ 153 h 1576"/>
                <a:gd name="T38" fmla="*/ 526 w 1281"/>
                <a:gd name="T39" fmla="*/ 0 h 1576"/>
                <a:gd name="T40" fmla="*/ 521 w 1281"/>
                <a:gd name="T41" fmla="*/ 145 h 1576"/>
                <a:gd name="T42" fmla="*/ 499 w 1281"/>
                <a:gd name="T43" fmla="*/ 189 h 1576"/>
                <a:gd name="T44" fmla="*/ 468 w 1281"/>
                <a:gd name="T45" fmla="*/ 191 h 1576"/>
                <a:gd name="T46" fmla="*/ 448 w 1281"/>
                <a:gd name="T47" fmla="*/ 191 h 1576"/>
                <a:gd name="T48" fmla="*/ 429 w 1281"/>
                <a:gd name="T49" fmla="*/ 194 h 1576"/>
                <a:gd name="T50" fmla="*/ 412 w 1281"/>
                <a:gd name="T51" fmla="*/ 196 h 1576"/>
                <a:gd name="T52" fmla="*/ 395 w 1281"/>
                <a:gd name="T53" fmla="*/ 199 h 1576"/>
                <a:gd name="T54" fmla="*/ 366 w 1281"/>
                <a:gd name="T55" fmla="*/ 206 h 1576"/>
                <a:gd name="T56" fmla="*/ 354 w 1281"/>
                <a:gd name="T57" fmla="*/ 208 h 1576"/>
                <a:gd name="T58" fmla="*/ 347 w 1281"/>
                <a:gd name="T59" fmla="*/ 213 h 1576"/>
                <a:gd name="T60" fmla="*/ 342 w 1281"/>
                <a:gd name="T61" fmla="*/ 216 h 1576"/>
                <a:gd name="T62" fmla="*/ 342 w 1281"/>
                <a:gd name="T63" fmla="*/ 216 h 1576"/>
                <a:gd name="T64" fmla="*/ 337 w 1281"/>
                <a:gd name="T65" fmla="*/ 221 h 1576"/>
                <a:gd name="T66" fmla="*/ 339 w 1281"/>
                <a:gd name="T67" fmla="*/ 228 h 1576"/>
                <a:gd name="T68" fmla="*/ 337 w 1281"/>
                <a:gd name="T69" fmla="*/ 223 h 1576"/>
                <a:gd name="T70" fmla="*/ 337 w 1281"/>
                <a:gd name="T71" fmla="*/ 228 h 1576"/>
                <a:gd name="T72" fmla="*/ 339 w 1281"/>
                <a:gd name="T73" fmla="*/ 230 h 1576"/>
                <a:gd name="T74" fmla="*/ 342 w 1281"/>
                <a:gd name="T75" fmla="*/ 233 h 1576"/>
                <a:gd name="T76" fmla="*/ 344 w 1281"/>
                <a:gd name="T77" fmla="*/ 238 h 1576"/>
                <a:gd name="T78" fmla="*/ 352 w 1281"/>
                <a:gd name="T79" fmla="*/ 240 h 1576"/>
                <a:gd name="T80" fmla="*/ 359 w 1281"/>
                <a:gd name="T81" fmla="*/ 242 h 1576"/>
                <a:gd name="T82" fmla="*/ 368 w 1281"/>
                <a:gd name="T83" fmla="*/ 245 h 1576"/>
                <a:gd name="T84" fmla="*/ 378 w 1281"/>
                <a:gd name="T85" fmla="*/ 247 h 1576"/>
                <a:gd name="T86" fmla="*/ 390 w 1281"/>
                <a:gd name="T87" fmla="*/ 250 h 1576"/>
                <a:gd name="T88" fmla="*/ 400 w 1281"/>
                <a:gd name="T89" fmla="*/ 252 h 1576"/>
                <a:gd name="T90" fmla="*/ 402 w 1281"/>
                <a:gd name="T91" fmla="*/ 310 h 1576"/>
                <a:gd name="T92" fmla="*/ 402 w 1281"/>
                <a:gd name="T93" fmla="*/ 371 h 1576"/>
                <a:gd name="T94" fmla="*/ 402 w 1281"/>
                <a:gd name="T95" fmla="*/ 400 h 1576"/>
                <a:gd name="T96" fmla="*/ 400 w 1281"/>
                <a:gd name="T97" fmla="*/ 1260 h 1576"/>
                <a:gd name="T98" fmla="*/ 90 w 1281"/>
                <a:gd name="T99" fmla="*/ 383 h 1576"/>
                <a:gd name="T100" fmla="*/ 10 w 1281"/>
                <a:gd name="T101" fmla="*/ 1224 h 1576"/>
                <a:gd name="T102" fmla="*/ 1281 w 1281"/>
                <a:gd name="T103" fmla="*/ 1576 h 1576"/>
                <a:gd name="T104" fmla="*/ 352 w 1281"/>
                <a:gd name="T105" fmla="*/ 228 h 1576"/>
                <a:gd name="T106" fmla="*/ 342 w 1281"/>
                <a:gd name="T107" fmla="*/ 225 h 1576"/>
                <a:gd name="T108" fmla="*/ 342 w 1281"/>
                <a:gd name="T109" fmla="*/ 228 h 1576"/>
                <a:gd name="T110" fmla="*/ 410 w 1281"/>
                <a:gd name="T111" fmla="*/ 199 h 1576"/>
                <a:gd name="T112" fmla="*/ 412 w 1281"/>
                <a:gd name="T113" fmla="*/ 206 h 1576"/>
                <a:gd name="T114" fmla="*/ 419 w 1281"/>
                <a:gd name="T115" fmla="*/ 211 h 1576"/>
                <a:gd name="T116" fmla="*/ 427 w 1281"/>
                <a:gd name="T117" fmla="*/ 196 h 1576"/>
                <a:gd name="T118" fmla="*/ 429 w 1281"/>
                <a:gd name="T119" fmla="*/ 204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1" h="1576">
                  <a:moveTo>
                    <a:pt x="1281" y="1017"/>
                  </a:moveTo>
                  <a:lnTo>
                    <a:pt x="1277" y="1022"/>
                  </a:lnTo>
                  <a:lnTo>
                    <a:pt x="1264" y="1032"/>
                  </a:lnTo>
                  <a:lnTo>
                    <a:pt x="1255" y="1044"/>
                  </a:lnTo>
                  <a:lnTo>
                    <a:pt x="1247" y="1059"/>
                  </a:lnTo>
                  <a:lnTo>
                    <a:pt x="1240" y="1073"/>
                  </a:lnTo>
                  <a:lnTo>
                    <a:pt x="1235" y="1090"/>
                  </a:lnTo>
                  <a:lnTo>
                    <a:pt x="1235" y="1102"/>
                  </a:lnTo>
                  <a:lnTo>
                    <a:pt x="1063" y="1102"/>
                  </a:lnTo>
                  <a:lnTo>
                    <a:pt x="1063" y="1107"/>
                  </a:lnTo>
                  <a:lnTo>
                    <a:pt x="1071" y="1107"/>
                  </a:lnTo>
                  <a:lnTo>
                    <a:pt x="1071" y="1134"/>
                  </a:lnTo>
                  <a:lnTo>
                    <a:pt x="1051" y="1134"/>
                  </a:lnTo>
                  <a:lnTo>
                    <a:pt x="1051" y="634"/>
                  </a:lnTo>
                  <a:lnTo>
                    <a:pt x="1010" y="634"/>
                  </a:lnTo>
                  <a:lnTo>
                    <a:pt x="1010" y="602"/>
                  </a:lnTo>
                  <a:lnTo>
                    <a:pt x="925" y="602"/>
                  </a:lnTo>
                  <a:lnTo>
                    <a:pt x="925" y="634"/>
                  </a:lnTo>
                  <a:lnTo>
                    <a:pt x="879" y="634"/>
                  </a:lnTo>
                  <a:lnTo>
                    <a:pt x="879" y="801"/>
                  </a:lnTo>
                  <a:lnTo>
                    <a:pt x="848" y="801"/>
                  </a:lnTo>
                  <a:lnTo>
                    <a:pt x="848" y="825"/>
                  </a:lnTo>
                  <a:lnTo>
                    <a:pt x="831" y="825"/>
                  </a:lnTo>
                  <a:lnTo>
                    <a:pt x="831" y="495"/>
                  </a:lnTo>
                  <a:lnTo>
                    <a:pt x="831" y="306"/>
                  </a:lnTo>
                  <a:lnTo>
                    <a:pt x="872" y="306"/>
                  </a:lnTo>
                  <a:lnTo>
                    <a:pt x="872" y="306"/>
                  </a:lnTo>
                  <a:lnTo>
                    <a:pt x="872" y="306"/>
                  </a:lnTo>
                  <a:lnTo>
                    <a:pt x="882" y="306"/>
                  </a:lnTo>
                  <a:lnTo>
                    <a:pt x="882" y="296"/>
                  </a:lnTo>
                  <a:lnTo>
                    <a:pt x="884" y="296"/>
                  </a:lnTo>
                  <a:lnTo>
                    <a:pt x="887" y="289"/>
                  </a:lnTo>
                  <a:lnTo>
                    <a:pt x="887" y="281"/>
                  </a:lnTo>
                  <a:lnTo>
                    <a:pt x="882" y="281"/>
                  </a:lnTo>
                  <a:lnTo>
                    <a:pt x="882" y="264"/>
                  </a:lnTo>
                  <a:lnTo>
                    <a:pt x="884" y="264"/>
                  </a:lnTo>
                  <a:lnTo>
                    <a:pt x="884" y="262"/>
                  </a:lnTo>
                  <a:lnTo>
                    <a:pt x="884" y="247"/>
                  </a:lnTo>
                  <a:lnTo>
                    <a:pt x="884" y="247"/>
                  </a:lnTo>
                  <a:lnTo>
                    <a:pt x="884" y="245"/>
                  </a:lnTo>
                  <a:lnTo>
                    <a:pt x="884" y="143"/>
                  </a:lnTo>
                  <a:lnTo>
                    <a:pt x="882" y="143"/>
                  </a:lnTo>
                  <a:lnTo>
                    <a:pt x="882" y="89"/>
                  </a:lnTo>
                  <a:lnTo>
                    <a:pt x="879" y="89"/>
                  </a:lnTo>
                  <a:lnTo>
                    <a:pt x="879" y="89"/>
                  </a:lnTo>
                  <a:lnTo>
                    <a:pt x="879" y="111"/>
                  </a:lnTo>
                  <a:lnTo>
                    <a:pt x="877" y="111"/>
                  </a:lnTo>
                  <a:lnTo>
                    <a:pt x="877" y="111"/>
                  </a:lnTo>
                  <a:lnTo>
                    <a:pt x="877" y="143"/>
                  </a:lnTo>
                  <a:lnTo>
                    <a:pt x="877" y="143"/>
                  </a:lnTo>
                  <a:lnTo>
                    <a:pt x="877" y="145"/>
                  </a:lnTo>
                  <a:lnTo>
                    <a:pt x="877" y="150"/>
                  </a:lnTo>
                  <a:lnTo>
                    <a:pt x="795" y="150"/>
                  </a:lnTo>
                  <a:lnTo>
                    <a:pt x="795" y="114"/>
                  </a:lnTo>
                  <a:lnTo>
                    <a:pt x="795" y="111"/>
                  </a:lnTo>
                  <a:lnTo>
                    <a:pt x="792" y="111"/>
                  </a:lnTo>
                  <a:lnTo>
                    <a:pt x="792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90" y="145"/>
                  </a:lnTo>
                  <a:lnTo>
                    <a:pt x="787" y="145"/>
                  </a:lnTo>
                  <a:lnTo>
                    <a:pt x="787" y="150"/>
                  </a:lnTo>
                  <a:lnTo>
                    <a:pt x="710" y="150"/>
                  </a:lnTo>
                  <a:lnTo>
                    <a:pt x="710" y="114"/>
                  </a:lnTo>
                  <a:lnTo>
                    <a:pt x="710" y="114"/>
                  </a:lnTo>
                  <a:lnTo>
                    <a:pt x="705" y="114"/>
                  </a:lnTo>
                  <a:lnTo>
                    <a:pt x="705" y="145"/>
                  </a:lnTo>
                  <a:lnTo>
                    <a:pt x="705" y="145"/>
                  </a:lnTo>
                  <a:lnTo>
                    <a:pt x="705" y="89"/>
                  </a:lnTo>
                  <a:lnTo>
                    <a:pt x="703" y="89"/>
                  </a:lnTo>
                  <a:lnTo>
                    <a:pt x="700" y="89"/>
                  </a:lnTo>
                  <a:lnTo>
                    <a:pt x="700" y="145"/>
                  </a:lnTo>
                  <a:lnTo>
                    <a:pt x="698" y="145"/>
                  </a:lnTo>
                  <a:lnTo>
                    <a:pt x="698" y="150"/>
                  </a:lnTo>
                  <a:lnTo>
                    <a:pt x="623" y="153"/>
                  </a:lnTo>
                  <a:lnTo>
                    <a:pt x="623" y="114"/>
                  </a:lnTo>
                  <a:lnTo>
                    <a:pt x="623" y="114"/>
                  </a:lnTo>
                  <a:lnTo>
                    <a:pt x="618" y="114"/>
                  </a:lnTo>
                  <a:lnTo>
                    <a:pt x="618" y="153"/>
                  </a:lnTo>
                  <a:lnTo>
                    <a:pt x="615" y="153"/>
                  </a:lnTo>
                  <a:lnTo>
                    <a:pt x="615" y="148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92"/>
                  </a:lnTo>
                  <a:lnTo>
                    <a:pt x="615" y="89"/>
                  </a:lnTo>
                  <a:lnTo>
                    <a:pt x="611" y="89"/>
                  </a:lnTo>
                  <a:lnTo>
                    <a:pt x="611" y="145"/>
                  </a:lnTo>
                  <a:lnTo>
                    <a:pt x="608" y="145"/>
                  </a:lnTo>
                  <a:lnTo>
                    <a:pt x="608" y="153"/>
                  </a:lnTo>
                  <a:lnTo>
                    <a:pt x="536" y="153"/>
                  </a:lnTo>
                  <a:lnTo>
                    <a:pt x="536" y="114"/>
                  </a:lnTo>
                  <a:lnTo>
                    <a:pt x="536" y="114"/>
                  </a:lnTo>
                  <a:lnTo>
                    <a:pt x="533" y="114"/>
                  </a:lnTo>
                  <a:lnTo>
                    <a:pt x="533" y="153"/>
                  </a:lnTo>
                  <a:lnTo>
                    <a:pt x="528" y="153"/>
                  </a:lnTo>
                  <a:lnTo>
                    <a:pt x="528" y="148"/>
                  </a:lnTo>
                  <a:lnTo>
                    <a:pt x="526" y="145"/>
                  </a:lnTo>
                  <a:lnTo>
                    <a:pt x="526" y="145"/>
                  </a:lnTo>
                  <a:lnTo>
                    <a:pt x="526" y="2"/>
                  </a:lnTo>
                  <a:lnTo>
                    <a:pt x="526" y="0"/>
                  </a:lnTo>
                  <a:lnTo>
                    <a:pt x="521" y="0"/>
                  </a:lnTo>
                  <a:lnTo>
                    <a:pt x="521" y="92"/>
                  </a:lnTo>
                  <a:lnTo>
                    <a:pt x="521" y="92"/>
                  </a:lnTo>
                  <a:lnTo>
                    <a:pt x="521" y="145"/>
                  </a:lnTo>
                  <a:lnTo>
                    <a:pt x="521" y="145"/>
                  </a:lnTo>
                  <a:lnTo>
                    <a:pt x="521" y="187"/>
                  </a:lnTo>
                  <a:lnTo>
                    <a:pt x="511" y="189"/>
                  </a:lnTo>
                  <a:lnTo>
                    <a:pt x="511" y="189"/>
                  </a:lnTo>
                  <a:lnTo>
                    <a:pt x="509" y="189"/>
                  </a:lnTo>
                  <a:lnTo>
                    <a:pt x="499" y="189"/>
                  </a:lnTo>
                  <a:lnTo>
                    <a:pt x="490" y="189"/>
                  </a:lnTo>
                  <a:lnTo>
                    <a:pt x="490" y="189"/>
                  </a:lnTo>
                  <a:lnTo>
                    <a:pt x="487" y="189"/>
                  </a:lnTo>
                  <a:lnTo>
                    <a:pt x="477" y="189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5" y="191"/>
                  </a:lnTo>
                  <a:lnTo>
                    <a:pt x="465" y="191"/>
                  </a:lnTo>
                  <a:lnTo>
                    <a:pt x="456" y="191"/>
                  </a:lnTo>
                  <a:lnTo>
                    <a:pt x="448" y="191"/>
                  </a:lnTo>
                  <a:lnTo>
                    <a:pt x="448" y="191"/>
                  </a:lnTo>
                  <a:lnTo>
                    <a:pt x="446" y="191"/>
                  </a:lnTo>
                  <a:lnTo>
                    <a:pt x="439" y="194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19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05" y="199"/>
                  </a:lnTo>
                  <a:lnTo>
                    <a:pt x="398" y="199"/>
                  </a:lnTo>
                  <a:lnTo>
                    <a:pt x="395" y="199"/>
                  </a:lnTo>
                  <a:lnTo>
                    <a:pt x="390" y="201"/>
                  </a:lnTo>
                  <a:lnTo>
                    <a:pt x="383" y="201"/>
                  </a:lnTo>
                  <a:lnTo>
                    <a:pt x="383" y="201"/>
                  </a:lnTo>
                  <a:lnTo>
                    <a:pt x="376" y="204"/>
                  </a:lnTo>
                  <a:lnTo>
                    <a:pt x="366" y="206"/>
                  </a:lnTo>
                  <a:lnTo>
                    <a:pt x="356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49" y="211"/>
                  </a:lnTo>
                  <a:lnTo>
                    <a:pt x="349" y="211"/>
                  </a:lnTo>
                  <a:lnTo>
                    <a:pt x="347" y="213"/>
                  </a:lnTo>
                  <a:lnTo>
                    <a:pt x="347" y="213"/>
                  </a:lnTo>
                  <a:lnTo>
                    <a:pt x="347" y="213"/>
                  </a:lnTo>
                  <a:lnTo>
                    <a:pt x="344" y="213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37" y="221"/>
                  </a:lnTo>
                  <a:lnTo>
                    <a:pt x="337" y="221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9" y="228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30"/>
                  </a:lnTo>
                  <a:lnTo>
                    <a:pt x="339" y="230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5"/>
                  </a:lnTo>
                  <a:lnTo>
                    <a:pt x="344" y="238"/>
                  </a:lnTo>
                  <a:lnTo>
                    <a:pt x="344" y="238"/>
                  </a:lnTo>
                  <a:lnTo>
                    <a:pt x="344" y="238"/>
                  </a:lnTo>
                  <a:lnTo>
                    <a:pt x="347" y="238"/>
                  </a:lnTo>
                  <a:lnTo>
                    <a:pt x="347" y="238"/>
                  </a:lnTo>
                  <a:lnTo>
                    <a:pt x="349" y="238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6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73" y="247"/>
                  </a:lnTo>
                  <a:lnTo>
                    <a:pt x="378" y="247"/>
                  </a:lnTo>
                  <a:lnTo>
                    <a:pt x="378" y="247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5" y="250"/>
                  </a:lnTo>
                  <a:lnTo>
                    <a:pt x="390" y="250"/>
                  </a:lnTo>
                  <a:lnTo>
                    <a:pt x="390" y="250"/>
                  </a:lnTo>
                  <a:lnTo>
                    <a:pt x="393" y="250"/>
                  </a:lnTo>
                  <a:lnTo>
                    <a:pt x="393" y="250"/>
                  </a:lnTo>
                  <a:lnTo>
                    <a:pt x="398" y="252"/>
                  </a:lnTo>
                  <a:lnTo>
                    <a:pt x="400" y="252"/>
                  </a:lnTo>
                  <a:lnTo>
                    <a:pt x="460" y="262"/>
                  </a:lnTo>
                  <a:lnTo>
                    <a:pt x="460" y="301"/>
                  </a:lnTo>
                  <a:lnTo>
                    <a:pt x="436" y="303"/>
                  </a:lnTo>
                  <a:lnTo>
                    <a:pt x="417" y="308"/>
                  </a:lnTo>
                  <a:lnTo>
                    <a:pt x="402" y="310"/>
                  </a:lnTo>
                  <a:lnTo>
                    <a:pt x="398" y="315"/>
                  </a:lnTo>
                  <a:lnTo>
                    <a:pt x="398" y="337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71"/>
                  </a:lnTo>
                  <a:lnTo>
                    <a:pt x="398" y="374"/>
                  </a:lnTo>
                  <a:lnTo>
                    <a:pt x="398" y="376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400"/>
                  </a:lnTo>
                  <a:lnTo>
                    <a:pt x="398" y="403"/>
                  </a:lnTo>
                  <a:lnTo>
                    <a:pt x="398" y="412"/>
                  </a:lnTo>
                  <a:lnTo>
                    <a:pt x="402" y="417"/>
                  </a:lnTo>
                  <a:lnTo>
                    <a:pt x="402" y="417"/>
                  </a:lnTo>
                  <a:lnTo>
                    <a:pt x="400" y="1260"/>
                  </a:lnTo>
                  <a:lnTo>
                    <a:pt x="378" y="1260"/>
                  </a:lnTo>
                  <a:lnTo>
                    <a:pt x="376" y="415"/>
                  </a:lnTo>
                  <a:lnTo>
                    <a:pt x="315" y="415"/>
                  </a:lnTo>
                  <a:lnTo>
                    <a:pt x="315" y="383"/>
                  </a:lnTo>
                  <a:lnTo>
                    <a:pt x="90" y="383"/>
                  </a:lnTo>
                  <a:lnTo>
                    <a:pt x="75" y="415"/>
                  </a:lnTo>
                  <a:lnTo>
                    <a:pt x="42" y="415"/>
                  </a:lnTo>
                  <a:lnTo>
                    <a:pt x="17" y="473"/>
                  </a:lnTo>
                  <a:lnTo>
                    <a:pt x="17" y="1224"/>
                  </a:lnTo>
                  <a:lnTo>
                    <a:pt x="10" y="1224"/>
                  </a:lnTo>
                  <a:lnTo>
                    <a:pt x="10" y="1221"/>
                  </a:lnTo>
                  <a:lnTo>
                    <a:pt x="5" y="1219"/>
                  </a:lnTo>
                  <a:lnTo>
                    <a:pt x="0" y="1219"/>
                  </a:lnTo>
                  <a:lnTo>
                    <a:pt x="0" y="1576"/>
                  </a:lnTo>
                  <a:lnTo>
                    <a:pt x="1281" y="1576"/>
                  </a:lnTo>
                  <a:lnTo>
                    <a:pt x="1281" y="1017"/>
                  </a:lnTo>
                  <a:close/>
                  <a:moveTo>
                    <a:pt x="342" y="225"/>
                  </a:moveTo>
                  <a:lnTo>
                    <a:pt x="344" y="225"/>
                  </a:lnTo>
                  <a:lnTo>
                    <a:pt x="344" y="225"/>
                  </a:lnTo>
                  <a:lnTo>
                    <a:pt x="352" y="228"/>
                  </a:lnTo>
                  <a:lnTo>
                    <a:pt x="344" y="225"/>
                  </a:lnTo>
                  <a:lnTo>
                    <a:pt x="344" y="225"/>
                  </a:lnTo>
                  <a:lnTo>
                    <a:pt x="342" y="225"/>
                  </a:lnTo>
                  <a:lnTo>
                    <a:pt x="342" y="223"/>
                  </a:lnTo>
                  <a:lnTo>
                    <a:pt x="342" y="225"/>
                  </a:lnTo>
                  <a:close/>
                  <a:moveTo>
                    <a:pt x="342" y="228"/>
                  </a:moveTo>
                  <a:lnTo>
                    <a:pt x="342" y="228"/>
                  </a:lnTo>
                  <a:lnTo>
                    <a:pt x="339" y="228"/>
                  </a:lnTo>
                  <a:lnTo>
                    <a:pt x="342" y="228"/>
                  </a:lnTo>
                  <a:lnTo>
                    <a:pt x="342" y="228"/>
                  </a:lnTo>
                  <a:lnTo>
                    <a:pt x="361" y="233"/>
                  </a:lnTo>
                  <a:lnTo>
                    <a:pt x="342" y="228"/>
                  </a:lnTo>
                  <a:close/>
                  <a:moveTo>
                    <a:pt x="410" y="199"/>
                  </a:moveTo>
                  <a:lnTo>
                    <a:pt x="410" y="201"/>
                  </a:lnTo>
                  <a:lnTo>
                    <a:pt x="410" y="199"/>
                  </a:lnTo>
                  <a:lnTo>
                    <a:pt x="410" y="199"/>
                  </a:lnTo>
                  <a:lnTo>
                    <a:pt x="410" y="199"/>
                  </a:lnTo>
                  <a:close/>
                  <a:moveTo>
                    <a:pt x="414" y="208"/>
                  </a:move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4" y="208"/>
                  </a:lnTo>
                  <a:lnTo>
                    <a:pt x="419" y="211"/>
                  </a:lnTo>
                  <a:lnTo>
                    <a:pt x="414" y="208"/>
                  </a:lnTo>
                  <a:close/>
                  <a:moveTo>
                    <a:pt x="427" y="199"/>
                  </a:moveTo>
                  <a:lnTo>
                    <a:pt x="427" y="196"/>
                  </a:lnTo>
                  <a:lnTo>
                    <a:pt x="429" y="196"/>
                  </a:lnTo>
                  <a:lnTo>
                    <a:pt x="427" y="196"/>
                  </a:lnTo>
                  <a:lnTo>
                    <a:pt x="427" y="199"/>
                  </a:lnTo>
                  <a:close/>
                  <a:moveTo>
                    <a:pt x="429" y="206"/>
                  </a:moveTo>
                  <a:lnTo>
                    <a:pt x="429" y="204"/>
                  </a:lnTo>
                  <a:lnTo>
                    <a:pt x="429" y="204"/>
                  </a:lnTo>
                  <a:lnTo>
                    <a:pt x="429" y="204"/>
                  </a:lnTo>
                  <a:lnTo>
                    <a:pt x="429" y="206"/>
                  </a:lnTo>
                  <a:lnTo>
                    <a:pt x="431" y="206"/>
                  </a:lnTo>
                  <a:lnTo>
                    <a:pt x="429" y="2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 15">
              <a:extLst>
                <a:ext uri="{FF2B5EF4-FFF2-40B4-BE49-F238E27FC236}">
                  <a16:creationId xmlns:a16="http://schemas.microsoft.com/office/drawing/2014/main" id="{E622D113-7734-4815-BDB9-19CD44A5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382" y="5052993"/>
              <a:ext cx="2030676" cy="1895615"/>
            </a:xfrm>
            <a:custGeom>
              <a:avLst/>
              <a:gdLst>
                <a:gd name="T0" fmla="*/ 1278 w 1278"/>
                <a:gd name="T1" fmla="*/ 836 h 1193"/>
                <a:gd name="T2" fmla="*/ 1271 w 1278"/>
                <a:gd name="T3" fmla="*/ 819 h 1193"/>
                <a:gd name="T4" fmla="*/ 1252 w 1278"/>
                <a:gd name="T5" fmla="*/ 821 h 1193"/>
                <a:gd name="T6" fmla="*/ 1242 w 1278"/>
                <a:gd name="T7" fmla="*/ 807 h 1193"/>
                <a:gd name="T8" fmla="*/ 1206 w 1278"/>
                <a:gd name="T9" fmla="*/ 700 h 1193"/>
                <a:gd name="T10" fmla="*/ 1167 w 1278"/>
                <a:gd name="T11" fmla="*/ 693 h 1193"/>
                <a:gd name="T12" fmla="*/ 1126 w 1278"/>
                <a:gd name="T13" fmla="*/ 651 h 1193"/>
                <a:gd name="T14" fmla="*/ 1075 w 1278"/>
                <a:gd name="T15" fmla="*/ 598 h 1193"/>
                <a:gd name="T16" fmla="*/ 1068 w 1278"/>
                <a:gd name="T17" fmla="*/ 586 h 1193"/>
                <a:gd name="T18" fmla="*/ 1053 w 1278"/>
                <a:gd name="T19" fmla="*/ 566 h 1193"/>
                <a:gd name="T20" fmla="*/ 1048 w 1278"/>
                <a:gd name="T21" fmla="*/ 581 h 1193"/>
                <a:gd name="T22" fmla="*/ 1034 w 1278"/>
                <a:gd name="T23" fmla="*/ 593 h 1193"/>
                <a:gd name="T24" fmla="*/ 1034 w 1278"/>
                <a:gd name="T25" fmla="*/ 625 h 1193"/>
                <a:gd name="T26" fmla="*/ 956 w 1278"/>
                <a:gd name="T27" fmla="*/ 685 h 1193"/>
                <a:gd name="T28" fmla="*/ 925 w 1278"/>
                <a:gd name="T29" fmla="*/ 695 h 1193"/>
                <a:gd name="T30" fmla="*/ 884 w 1278"/>
                <a:gd name="T31" fmla="*/ 824 h 1193"/>
                <a:gd name="T32" fmla="*/ 864 w 1278"/>
                <a:gd name="T33" fmla="*/ 807 h 1193"/>
                <a:gd name="T34" fmla="*/ 850 w 1278"/>
                <a:gd name="T35" fmla="*/ 838 h 1193"/>
                <a:gd name="T36" fmla="*/ 833 w 1278"/>
                <a:gd name="T37" fmla="*/ 819 h 1193"/>
                <a:gd name="T38" fmla="*/ 814 w 1278"/>
                <a:gd name="T39" fmla="*/ 841 h 1193"/>
                <a:gd name="T40" fmla="*/ 751 w 1278"/>
                <a:gd name="T41" fmla="*/ 32 h 1193"/>
                <a:gd name="T42" fmla="*/ 445 w 1278"/>
                <a:gd name="T43" fmla="*/ 855 h 1193"/>
                <a:gd name="T44" fmla="*/ 431 w 1278"/>
                <a:gd name="T45" fmla="*/ 739 h 1193"/>
                <a:gd name="T46" fmla="*/ 404 w 1278"/>
                <a:gd name="T47" fmla="*/ 756 h 1193"/>
                <a:gd name="T48" fmla="*/ 378 w 1278"/>
                <a:gd name="T49" fmla="*/ 561 h 1193"/>
                <a:gd name="T50" fmla="*/ 375 w 1278"/>
                <a:gd name="T51" fmla="*/ 547 h 1193"/>
                <a:gd name="T52" fmla="*/ 368 w 1278"/>
                <a:gd name="T53" fmla="*/ 569 h 1193"/>
                <a:gd name="T54" fmla="*/ 351 w 1278"/>
                <a:gd name="T55" fmla="*/ 479 h 1193"/>
                <a:gd name="T56" fmla="*/ 341 w 1278"/>
                <a:gd name="T57" fmla="*/ 348 h 1193"/>
                <a:gd name="T58" fmla="*/ 324 w 1278"/>
                <a:gd name="T59" fmla="*/ 372 h 1193"/>
                <a:gd name="T60" fmla="*/ 312 w 1278"/>
                <a:gd name="T61" fmla="*/ 479 h 1193"/>
                <a:gd name="T62" fmla="*/ 295 w 1278"/>
                <a:gd name="T63" fmla="*/ 561 h 1193"/>
                <a:gd name="T64" fmla="*/ 290 w 1278"/>
                <a:gd name="T65" fmla="*/ 547 h 1193"/>
                <a:gd name="T66" fmla="*/ 288 w 1278"/>
                <a:gd name="T67" fmla="*/ 569 h 1193"/>
                <a:gd name="T68" fmla="*/ 269 w 1278"/>
                <a:gd name="T69" fmla="*/ 693 h 1193"/>
                <a:gd name="T70" fmla="*/ 269 w 1278"/>
                <a:gd name="T71" fmla="*/ 695 h 1193"/>
                <a:gd name="T72" fmla="*/ 261 w 1278"/>
                <a:gd name="T73" fmla="*/ 758 h 1193"/>
                <a:gd name="T74" fmla="*/ 244 w 1278"/>
                <a:gd name="T75" fmla="*/ 712 h 1193"/>
                <a:gd name="T76" fmla="*/ 232 w 1278"/>
                <a:gd name="T77" fmla="*/ 574 h 1193"/>
                <a:gd name="T78" fmla="*/ 208 w 1278"/>
                <a:gd name="T79" fmla="*/ 710 h 1193"/>
                <a:gd name="T80" fmla="*/ 194 w 1278"/>
                <a:gd name="T81" fmla="*/ 748 h 1193"/>
                <a:gd name="T82" fmla="*/ 174 w 1278"/>
                <a:gd name="T83" fmla="*/ 688 h 1193"/>
                <a:gd name="T84" fmla="*/ 172 w 1278"/>
                <a:gd name="T85" fmla="*/ 685 h 1193"/>
                <a:gd name="T86" fmla="*/ 169 w 1278"/>
                <a:gd name="T87" fmla="*/ 615 h 1193"/>
                <a:gd name="T88" fmla="*/ 167 w 1278"/>
                <a:gd name="T89" fmla="*/ 610 h 1193"/>
                <a:gd name="T90" fmla="*/ 157 w 1278"/>
                <a:gd name="T91" fmla="*/ 557 h 1193"/>
                <a:gd name="T92" fmla="*/ 148 w 1278"/>
                <a:gd name="T93" fmla="*/ 547 h 1193"/>
                <a:gd name="T94" fmla="*/ 123 w 1278"/>
                <a:gd name="T95" fmla="*/ 479 h 1193"/>
                <a:gd name="T96" fmla="*/ 123 w 1278"/>
                <a:gd name="T97" fmla="*/ 464 h 1193"/>
                <a:gd name="T98" fmla="*/ 121 w 1278"/>
                <a:gd name="T99" fmla="*/ 304 h 1193"/>
                <a:gd name="T100" fmla="*/ 97 w 1278"/>
                <a:gd name="T101" fmla="*/ 464 h 1193"/>
                <a:gd name="T102" fmla="*/ 94 w 1278"/>
                <a:gd name="T103" fmla="*/ 476 h 1193"/>
                <a:gd name="T104" fmla="*/ 70 w 1278"/>
                <a:gd name="T105" fmla="*/ 554 h 1193"/>
                <a:gd name="T106" fmla="*/ 60 w 1278"/>
                <a:gd name="T107" fmla="*/ 549 h 1193"/>
                <a:gd name="T108" fmla="*/ 48 w 1278"/>
                <a:gd name="T109" fmla="*/ 610 h 1193"/>
                <a:gd name="T110" fmla="*/ 41 w 1278"/>
                <a:gd name="T111" fmla="*/ 746 h 1193"/>
                <a:gd name="T112" fmla="*/ 17 w 1278"/>
                <a:gd name="T113" fmla="*/ 739 h 1193"/>
                <a:gd name="T114" fmla="*/ 7 w 1278"/>
                <a:gd name="T115" fmla="*/ 848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8" h="1193">
                  <a:moveTo>
                    <a:pt x="12" y="306"/>
                  </a:moveTo>
                  <a:lnTo>
                    <a:pt x="0" y="304"/>
                  </a:lnTo>
                  <a:lnTo>
                    <a:pt x="0" y="1193"/>
                  </a:lnTo>
                  <a:lnTo>
                    <a:pt x="1278" y="1193"/>
                  </a:lnTo>
                  <a:lnTo>
                    <a:pt x="1278" y="836"/>
                  </a:lnTo>
                  <a:lnTo>
                    <a:pt x="1274" y="836"/>
                  </a:lnTo>
                  <a:lnTo>
                    <a:pt x="1274" y="819"/>
                  </a:lnTo>
                  <a:lnTo>
                    <a:pt x="1271" y="819"/>
                  </a:lnTo>
                  <a:lnTo>
                    <a:pt x="1271" y="819"/>
                  </a:lnTo>
                  <a:lnTo>
                    <a:pt x="1271" y="819"/>
                  </a:lnTo>
                  <a:lnTo>
                    <a:pt x="1269" y="819"/>
                  </a:lnTo>
                  <a:lnTo>
                    <a:pt x="1269" y="836"/>
                  </a:lnTo>
                  <a:lnTo>
                    <a:pt x="1257" y="836"/>
                  </a:lnTo>
                  <a:lnTo>
                    <a:pt x="1257" y="824"/>
                  </a:lnTo>
                  <a:lnTo>
                    <a:pt x="1252" y="821"/>
                  </a:lnTo>
                  <a:lnTo>
                    <a:pt x="1245" y="821"/>
                  </a:lnTo>
                  <a:lnTo>
                    <a:pt x="1245" y="807"/>
                  </a:lnTo>
                  <a:lnTo>
                    <a:pt x="1242" y="807"/>
                  </a:lnTo>
                  <a:lnTo>
                    <a:pt x="1242" y="807"/>
                  </a:lnTo>
                  <a:lnTo>
                    <a:pt x="1242" y="807"/>
                  </a:lnTo>
                  <a:lnTo>
                    <a:pt x="1240" y="807"/>
                  </a:lnTo>
                  <a:lnTo>
                    <a:pt x="1240" y="821"/>
                  </a:lnTo>
                  <a:lnTo>
                    <a:pt x="1220" y="821"/>
                  </a:lnTo>
                  <a:lnTo>
                    <a:pt x="1223" y="702"/>
                  </a:lnTo>
                  <a:lnTo>
                    <a:pt x="1206" y="700"/>
                  </a:lnTo>
                  <a:lnTo>
                    <a:pt x="1182" y="700"/>
                  </a:lnTo>
                  <a:lnTo>
                    <a:pt x="1174" y="695"/>
                  </a:lnTo>
                  <a:lnTo>
                    <a:pt x="1174" y="695"/>
                  </a:lnTo>
                  <a:lnTo>
                    <a:pt x="1172" y="695"/>
                  </a:lnTo>
                  <a:lnTo>
                    <a:pt x="1167" y="693"/>
                  </a:lnTo>
                  <a:lnTo>
                    <a:pt x="1167" y="688"/>
                  </a:lnTo>
                  <a:lnTo>
                    <a:pt x="1155" y="685"/>
                  </a:lnTo>
                  <a:lnTo>
                    <a:pt x="1150" y="685"/>
                  </a:lnTo>
                  <a:lnTo>
                    <a:pt x="1140" y="668"/>
                  </a:lnTo>
                  <a:lnTo>
                    <a:pt x="1126" y="651"/>
                  </a:lnTo>
                  <a:lnTo>
                    <a:pt x="1111" y="639"/>
                  </a:lnTo>
                  <a:lnTo>
                    <a:pt x="1092" y="629"/>
                  </a:lnTo>
                  <a:lnTo>
                    <a:pt x="1073" y="625"/>
                  </a:lnTo>
                  <a:lnTo>
                    <a:pt x="1073" y="598"/>
                  </a:lnTo>
                  <a:lnTo>
                    <a:pt x="1075" y="598"/>
                  </a:lnTo>
                  <a:lnTo>
                    <a:pt x="1075" y="595"/>
                  </a:lnTo>
                  <a:lnTo>
                    <a:pt x="1075" y="593"/>
                  </a:lnTo>
                  <a:lnTo>
                    <a:pt x="1073" y="593"/>
                  </a:lnTo>
                  <a:lnTo>
                    <a:pt x="1070" y="588"/>
                  </a:lnTo>
                  <a:lnTo>
                    <a:pt x="1068" y="586"/>
                  </a:lnTo>
                  <a:lnTo>
                    <a:pt x="1063" y="583"/>
                  </a:lnTo>
                  <a:lnTo>
                    <a:pt x="1061" y="581"/>
                  </a:lnTo>
                  <a:lnTo>
                    <a:pt x="1056" y="581"/>
                  </a:lnTo>
                  <a:lnTo>
                    <a:pt x="1056" y="566"/>
                  </a:lnTo>
                  <a:lnTo>
                    <a:pt x="1053" y="566"/>
                  </a:lnTo>
                  <a:lnTo>
                    <a:pt x="1053" y="564"/>
                  </a:lnTo>
                  <a:lnTo>
                    <a:pt x="1053" y="566"/>
                  </a:lnTo>
                  <a:lnTo>
                    <a:pt x="1048" y="566"/>
                  </a:lnTo>
                  <a:lnTo>
                    <a:pt x="1048" y="581"/>
                  </a:lnTo>
                  <a:lnTo>
                    <a:pt x="1048" y="581"/>
                  </a:lnTo>
                  <a:lnTo>
                    <a:pt x="1046" y="581"/>
                  </a:lnTo>
                  <a:lnTo>
                    <a:pt x="1041" y="583"/>
                  </a:lnTo>
                  <a:lnTo>
                    <a:pt x="1039" y="586"/>
                  </a:lnTo>
                  <a:lnTo>
                    <a:pt x="1036" y="588"/>
                  </a:lnTo>
                  <a:lnTo>
                    <a:pt x="1034" y="593"/>
                  </a:lnTo>
                  <a:lnTo>
                    <a:pt x="1031" y="593"/>
                  </a:lnTo>
                  <a:lnTo>
                    <a:pt x="1031" y="595"/>
                  </a:lnTo>
                  <a:lnTo>
                    <a:pt x="1031" y="598"/>
                  </a:lnTo>
                  <a:lnTo>
                    <a:pt x="1034" y="598"/>
                  </a:lnTo>
                  <a:lnTo>
                    <a:pt x="1034" y="625"/>
                  </a:lnTo>
                  <a:lnTo>
                    <a:pt x="1014" y="629"/>
                  </a:lnTo>
                  <a:lnTo>
                    <a:pt x="995" y="639"/>
                  </a:lnTo>
                  <a:lnTo>
                    <a:pt x="978" y="651"/>
                  </a:lnTo>
                  <a:lnTo>
                    <a:pt x="964" y="668"/>
                  </a:lnTo>
                  <a:lnTo>
                    <a:pt x="956" y="685"/>
                  </a:lnTo>
                  <a:lnTo>
                    <a:pt x="949" y="685"/>
                  </a:lnTo>
                  <a:lnTo>
                    <a:pt x="937" y="688"/>
                  </a:lnTo>
                  <a:lnTo>
                    <a:pt x="937" y="693"/>
                  </a:lnTo>
                  <a:lnTo>
                    <a:pt x="935" y="695"/>
                  </a:lnTo>
                  <a:lnTo>
                    <a:pt x="925" y="695"/>
                  </a:lnTo>
                  <a:lnTo>
                    <a:pt x="925" y="697"/>
                  </a:lnTo>
                  <a:lnTo>
                    <a:pt x="922" y="700"/>
                  </a:lnTo>
                  <a:lnTo>
                    <a:pt x="896" y="700"/>
                  </a:lnTo>
                  <a:lnTo>
                    <a:pt x="881" y="702"/>
                  </a:lnTo>
                  <a:lnTo>
                    <a:pt x="884" y="824"/>
                  </a:lnTo>
                  <a:lnTo>
                    <a:pt x="867" y="824"/>
                  </a:lnTo>
                  <a:lnTo>
                    <a:pt x="867" y="807"/>
                  </a:lnTo>
                  <a:lnTo>
                    <a:pt x="864" y="807"/>
                  </a:lnTo>
                  <a:lnTo>
                    <a:pt x="864" y="807"/>
                  </a:lnTo>
                  <a:lnTo>
                    <a:pt x="864" y="807"/>
                  </a:lnTo>
                  <a:lnTo>
                    <a:pt x="862" y="807"/>
                  </a:lnTo>
                  <a:lnTo>
                    <a:pt x="862" y="824"/>
                  </a:lnTo>
                  <a:lnTo>
                    <a:pt x="855" y="824"/>
                  </a:lnTo>
                  <a:lnTo>
                    <a:pt x="850" y="826"/>
                  </a:lnTo>
                  <a:lnTo>
                    <a:pt x="850" y="838"/>
                  </a:lnTo>
                  <a:lnTo>
                    <a:pt x="850" y="838"/>
                  </a:lnTo>
                  <a:lnTo>
                    <a:pt x="835" y="838"/>
                  </a:lnTo>
                  <a:lnTo>
                    <a:pt x="833" y="819"/>
                  </a:lnTo>
                  <a:lnTo>
                    <a:pt x="833" y="819"/>
                  </a:lnTo>
                  <a:lnTo>
                    <a:pt x="833" y="819"/>
                  </a:lnTo>
                  <a:lnTo>
                    <a:pt x="830" y="819"/>
                  </a:lnTo>
                  <a:lnTo>
                    <a:pt x="828" y="819"/>
                  </a:lnTo>
                  <a:lnTo>
                    <a:pt x="828" y="838"/>
                  </a:lnTo>
                  <a:lnTo>
                    <a:pt x="818" y="838"/>
                  </a:lnTo>
                  <a:lnTo>
                    <a:pt x="814" y="841"/>
                  </a:lnTo>
                  <a:lnTo>
                    <a:pt x="814" y="841"/>
                  </a:lnTo>
                  <a:lnTo>
                    <a:pt x="809" y="841"/>
                  </a:lnTo>
                  <a:lnTo>
                    <a:pt x="811" y="90"/>
                  </a:lnTo>
                  <a:lnTo>
                    <a:pt x="782" y="32"/>
                  </a:lnTo>
                  <a:lnTo>
                    <a:pt x="751" y="32"/>
                  </a:lnTo>
                  <a:lnTo>
                    <a:pt x="734" y="0"/>
                  </a:lnTo>
                  <a:lnTo>
                    <a:pt x="508" y="0"/>
                  </a:lnTo>
                  <a:lnTo>
                    <a:pt x="508" y="32"/>
                  </a:lnTo>
                  <a:lnTo>
                    <a:pt x="448" y="32"/>
                  </a:lnTo>
                  <a:lnTo>
                    <a:pt x="445" y="855"/>
                  </a:lnTo>
                  <a:lnTo>
                    <a:pt x="438" y="848"/>
                  </a:lnTo>
                  <a:lnTo>
                    <a:pt x="438" y="836"/>
                  </a:lnTo>
                  <a:lnTo>
                    <a:pt x="436" y="746"/>
                  </a:lnTo>
                  <a:lnTo>
                    <a:pt x="436" y="739"/>
                  </a:lnTo>
                  <a:lnTo>
                    <a:pt x="431" y="739"/>
                  </a:lnTo>
                  <a:lnTo>
                    <a:pt x="429" y="739"/>
                  </a:lnTo>
                  <a:lnTo>
                    <a:pt x="429" y="746"/>
                  </a:lnTo>
                  <a:lnTo>
                    <a:pt x="429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399" y="746"/>
                  </a:lnTo>
                  <a:lnTo>
                    <a:pt x="399" y="693"/>
                  </a:lnTo>
                  <a:lnTo>
                    <a:pt x="392" y="676"/>
                  </a:lnTo>
                  <a:lnTo>
                    <a:pt x="392" y="622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0" y="547"/>
                  </a:lnTo>
                  <a:lnTo>
                    <a:pt x="375" y="547"/>
                  </a:lnTo>
                  <a:lnTo>
                    <a:pt x="375" y="547"/>
                  </a:lnTo>
                  <a:lnTo>
                    <a:pt x="375" y="547"/>
                  </a:lnTo>
                  <a:lnTo>
                    <a:pt x="368" y="547"/>
                  </a:lnTo>
                  <a:lnTo>
                    <a:pt x="368" y="554"/>
                  </a:lnTo>
                  <a:lnTo>
                    <a:pt x="366" y="554"/>
                  </a:lnTo>
                  <a:lnTo>
                    <a:pt x="366" y="569"/>
                  </a:lnTo>
                  <a:lnTo>
                    <a:pt x="368" y="569"/>
                  </a:lnTo>
                  <a:lnTo>
                    <a:pt x="358" y="610"/>
                  </a:lnTo>
                  <a:lnTo>
                    <a:pt x="346" y="481"/>
                  </a:lnTo>
                  <a:lnTo>
                    <a:pt x="351" y="481"/>
                  </a:lnTo>
                  <a:lnTo>
                    <a:pt x="351" y="479"/>
                  </a:lnTo>
                  <a:lnTo>
                    <a:pt x="351" y="479"/>
                  </a:lnTo>
                  <a:lnTo>
                    <a:pt x="351" y="469"/>
                  </a:lnTo>
                  <a:lnTo>
                    <a:pt x="344" y="469"/>
                  </a:lnTo>
                  <a:lnTo>
                    <a:pt x="337" y="372"/>
                  </a:lnTo>
                  <a:lnTo>
                    <a:pt x="341" y="372"/>
                  </a:lnTo>
                  <a:lnTo>
                    <a:pt x="341" y="348"/>
                  </a:lnTo>
                  <a:lnTo>
                    <a:pt x="341" y="309"/>
                  </a:lnTo>
                  <a:lnTo>
                    <a:pt x="320" y="309"/>
                  </a:lnTo>
                  <a:lnTo>
                    <a:pt x="320" y="348"/>
                  </a:lnTo>
                  <a:lnTo>
                    <a:pt x="320" y="372"/>
                  </a:lnTo>
                  <a:lnTo>
                    <a:pt x="324" y="372"/>
                  </a:lnTo>
                  <a:lnTo>
                    <a:pt x="324" y="374"/>
                  </a:lnTo>
                  <a:lnTo>
                    <a:pt x="317" y="469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9"/>
                  </a:lnTo>
                  <a:lnTo>
                    <a:pt x="312" y="481"/>
                  </a:lnTo>
                  <a:lnTo>
                    <a:pt x="317" y="481"/>
                  </a:lnTo>
                  <a:lnTo>
                    <a:pt x="305" y="610"/>
                  </a:lnTo>
                  <a:lnTo>
                    <a:pt x="295" y="566"/>
                  </a:lnTo>
                  <a:lnTo>
                    <a:pt x="295" y="561"/>
                  </a:lnTo>
                  <a:lnTo>
                    <a:pt x="298" y="561"/>
                  </a:lnTo>
                  <a:lnTo>
                    <a:pt x="298" y="547"/>
                  </a:lnTo>
                  <a:lnTo>
                    <a:pt x="290" y="547"/>
                  </a:lnTo>
                  <a:lnTo>
                    <a:pt x="290" y="547"/>
                  </a:lnTo>
                  <a:lnTo>
                    <a:pt x="290" y="547"/>
                  </a:lnTo>
                  <a:lnTo>
                    <a:pt x="286" y="547"/>
                  </a:lnTo>
                  <a:lnTo>
                    <a:pt x="286" y="554"/>
                  </a:lnTo>
                  <a:lnTo>
                    <a:pt x="286" y="554"/>
                  </a:lnTo>
                  <a:lnTo>
                    <a:pt x="286" y="569"/>
                  </a:lnTo>
                  <a:lnTo>
                    <a:pt x="288" y="569"/>
                  </a:lnTo>
                  <a:lnTo>
                    <a:pt x="276" y="622"/>
                  </a:lnTo>
                  <a:lnTo>
                    <a:pt x="276" y="622"/>
                  </a:lnTo>
                  <a:lnTo>
                    <a:pt x="274" y="627"/>
                  </a:lnTo>
                  <a:lnTo>
                    <a:pt x="274" y="676"/>
                  </a:lnTo>
                  <a:lnTo>
                    <a:pt x="269" y="693"/>
                  </a:lnTo>
                  <a:lnTo>
                    <a:pt x="269" y="693"/>
                  </a:lnTo>
                  <a:lnTo>
                    <a:pt x="269" y="693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74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8"/>
                  </a:lnTo>
                  <a:lnTo>
                    <a:pt x="261" y="758"/>
                  </a:lnTo>
                  <a:lnTo>
                    <a:pt x="252" y="758"/>
                  </a:lnTo>
                  <a:lnTo>
                    <a:pt x="252" y="748"/>
                  </a:lnTo>
                  <a:lnTo>
                    <a:pt x="244" y="748"/>
                  </a:lnTo>
                  <a:lnTo>
                    <a:pt x="244" y="712"/>
                  </a:lnTo>
                  <a:lnTo>
                    <a:pt x="244" y="710"/>
                  </a:lnTo>
                  <a:lnTo>
                    <a:pt x="240" y="710"/>
                  </a:lnTo>
                  <a:lnTo>
                    <a:pt x="225" y="574"/>
                  </a:lnTo>
                  <a:lnTo>
                    <a:pt x="225" y="574"/>
                  </a:lnTo>
                  <a:lnTo>
                    <a:pt x="232" y="574"/>
                  </a:lnTo>
                  <a:lnTo>
                    <a:pt x="232" y="537"/>
                  </a:lnTo>
                  <a:lnTo>
                    <a:pt x="215" y="537"/>
                  </a:lnTo>
                  <a:lnTo>
                    <a:pt x="215" y="574"/>
                  </a:lnTo>
                  <a:lnTo>
                    <a:pt x="220" y="574"/>
                  </a:lnTo>
                  <a:lnTo>
                    <a:pt x="208" y="710"/>
                  </a:lnTo>
                  <a:lnTo>
                    <a:pt x="208" y="710"/>
                  </a:lnTo>
                  <a:lnTo>
                    <a:pt x="208" y="710"/>
                  </a:lnTo>
                  <a:lnTo>
                    <a:pt x="201" y="710"/>
                  </a:lnTo>
                  <a:lnTo>
                    <a:pt x="201" y="748"/>
                  </a:lnTo>
                  <a:lnTo>
                    <a:pt x="194" y="748"/>
                  </a:lnTo>
                  <a:lnTo>
                    <a:pt x="194" y="758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46"/>
                  </a:lnTo>
                  <a:lnTo>
                    <a:pt x="174" y="688"/>
                  </a:lnTo>
                  <a:lnTo>
                    <a:pt x="174" y="688"/>
                  </a:lnTo>
                  <a:lnTo>
                    <a:pt x="174" y="688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2" y="685"/>
                  </a:lnTo>
                  <a:lnTo>
                    <a:pt x="172" y="685"/>
                  </a:lnTo>
                  <a:lnTo>
                    <a:pt x="169" y="683"/>
                  </a:lnTo>
                  <a:lnTo>
                    <a:pt x="169" y="617"/>
                  </a:lnTo>
                  <a:lnTo>
                    <a:pt x="169" y="617"/>
                  </a:lnTo>
                  <a:lnTo>
                    <a:pt x="169" y="615"/>
                  </a:lnTo>
                  <a:lnTo>
                    <a:pt x="167" y="615"/>
                  </a:lnTo>
                  <a:lnTo>
                    <a:pt x="167" y="615"/>
                  </a:lnTo>
                  <a:lnTo>
                    <a:pt x="167" y="610"/>
                  </a:lnTo>
                  <a:lnTo>
                    <a:pt x="167" y="610"/>
                  </a:lnTo>
                  <a:lnTo>
                    <a:pt x="167" y="610"/>
                  </a:lnTo>
                  <a:lnTo>
                    <a:pt x="165" y="610"/>
                  </a:lnTo>
                  <a:lnTo>
                    <a:pt x="165" y="610"/>
                  </a:lnTo>
                  <a:lnTo>
                    <a:pt x="155" y="569"/>
                  </a:lnTo>
                  <a:lnTo>
                    <a:pt x="157" y="569"/>
                  </a:lnTo>
                  <a:lnTo>
                    <a:pt x="157" y="557"/>
                  </a:lnTo>
                  <a:lnTo>
                    <a:pt x="155" y="557"/>
                  </a:lnTo>
                  <a:lnTo>
                    <a:pt x="155" y="547"/>
                  </a:lnTo>
                  <a:lnTo>
                    <a:pt x="148" y="547"/>
                  </a:lnTo>
                  <a:lnTo>
                    <a:pt x="148" y="547"/>
                  </a:lnTo>
                  <a:lnTo>
                    <a:pt x="148" y="547"/>
                  </a:lnTo>
                  <a:lnTo>
                    <a:pt x="143" y="547"/>
                  </a:lnTo>
                  <a:lnTo>
                    <a:pt x="143" y="561"/>
                  </a:lnTo>
                  <a:lnTo>
                    <a:pt x="145" y="561"/>
                  </a:lnTo>
                  <a:lnTo>
                    <a:pt x="136" y="603"/>
                  </a:lnTo>
                  <a:lnTo>
                    <a:pt x="123" y="479"/>
                  </a:lnTo>
                  <a:lnTo>
                    <a:pt x="131" y="476"/>
                  </a:lnTo>
                  <a:lnTo>
                    <a:pt x="131" y="476"/>
                  </a:lnTo>
                  <a:lnTo>
                    <a:pt x="131" y="467"/>
                  </a:lnTo>
                  <a:lnTo>
                    <a:pt x="128" y="464"/>
                  </a:lnTo>
                  <a:lnTo>
                    <a:pt x="123" y="464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21" y="370"/>
                  </a:lnTo>
                  <a:lnTo>
                    <a:pt x="121" y="343"/>
                  </a:lnTo>
                  <a:lnTo>
                    <a:pt x="121" y="304"/>
                  </a:lnTo>
                  <a:lnTo>
                    <a:pt x="99" y="304"/>
                  </a:lnTo>
                  <a:lnTo>
                    <a:pt x="99" y="343"/>
                  </a:lnTo>
                  <a:lnTo>
                    <a:pt x="99" y="370"/>
                  </a:lnTo>
                  <a:lnTo>
                    <a:pt x="104" y="370"/>
                  </a:lnTo>
                  <a:lnTo>
                    <a:pt x="97" y="464"/>
                  </a:lnTo>
                  <a:lnTo>
                    <a:pt x="90" y="46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6"/>
                  </a:lnTo>
                  <a:lnTo>
                    <a:pt x="94" y="476"/>
                  </a:lnTo>
                  <a:lnTo>
                    <a:pt x="82" y="603"/>
                  </a:lnTo>
                  <a:lnTo>
                    <a:pt x="75" y="569"/>
                  </a:lnTo>
                  <a:lnTo>
                    <a:pt x="75" y="569"/>
                  </a:lnTo>
                  <a:lnTo>
                    <a:pt x="75" y="554"/>
                  </a:lnTo>
                  <a:lnTo>
                    <a:pt x="70" y="554"/>
                  </a:lnTo>
                  <a:lnTo>
                    <a:pt x="70" y="549"/>
                  </a:lnTo>
                  <a:lnTo>
                    <a:pt x="65" y="549"/>
                  </a:lnTo>
                  <a:lnTo>
                    <a:pt x="65" y="547"/>
                  </a:lnTo>
                  <a:lnTo>
                    <a:pt x="65" y="549"/>
                  </a:lnTo>
                  <a:lnTo>
                    <a:pt x="60" y="549"/>
                  </a:lnTo>
                  <a:lnTo>
                    <a:pt x="60" y="561"/>
                  </a:lnTo>
                  <a:lnTo>
                    <a:pt x="63" y="561"/>
                  </a:lnTo>
                  <a:lnTo>
                    <a:pt x="51" y="610"/>
                  </a:lnTo>
                  <a:lnTo>
                    <a:pt x="51" y="610"/>
                  </a:lnTo>
                  <a:lnTo>
                    <a:pt x="48" y="610"/>
                  </a:lnTo>
                  <a:lnTo>
                    <a:pt x="46" y="610"/>
                  </a:lnTo>
                  <a:lnTo>
                    <a:pt x="46" y="683"/>
                  </a:lnTo>
                  <a:lnTo>
                    <a:pt x="41" y="685"/>
                  </a:lnTo>
                  <a:lnTo>
                    <a:pt x="41" y="700"/>
                  </a:lnTo>
                  <a:lnTo>
                    <a:pt x="41" y="746"/>
                  </a:lnTo>
                  <a:lnTo>
                    <a:pt x="34" y="756"/>
                  </a:lnTo>
                  <a:lnTo>
                    <a:pt x="34" y="758"/>
                  </a:lnTo>
                  <a:lnTo>
                    <a:pt x="19" y="758"/>
                  </a:lnTo>
                  <a:lnTo>
                    <a:pt x="17" y="746"/>
                  </a:lnTo>
                  <a:lnTo>
                    <a:pt x="17" y="739"/>
                  </a:lnTo>
                  <a:lnTo>
                    <a:pt x="17" y="739"/>
                  </a:lnTo>
                  <a:lnTo>
                    <a:pt x="12" y="739"/>
                  </a:lnTo>
                  <a:lnTo>
                    <a:pt x="12" y="746"/>
                  </a:lnTo>
                  <a:lnTo>
                    <a:pt x="7" y="836"/>
                  </a:lnTo>
                  <a:lnTo>
                    <a:pt x="7" y="848"/>
                  </a:lnTo>
                  <a:lnTo>
                    <a:pt x="5" y="851"/>
                  </a:lnTo>
                  <a:lnTo>
                    <a:pt x="10" y="365"/>
                  </a:lnTo>
                  <a:lnTo>
                    <a:pt x="12" y="3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 16">
              <a:extLst>
                <a:ext uri="{FF2B5EF4-FFF2-40B4-BE49-F238E27FC236}">
                  <a16:creationId xmlns:a16="http://schemas.microsoft.com/office/drawing/2014/main" id="{3383198E-E537-4EA4-9C67-45EBD3F08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883" y="4687534"/>
              <a:ext cx="2027498" cy="2261074"/>
            </a:xfrm>
            <a:custGeom>
              <a:avLst/>
              <a:gdLst>
                <a:gd name="T0" fmla="*/ 1242 w 1276"/>
                <a:gd name="T1" fmla="*/ 529 h 1423"/>
                <a:gd name="T2" fmla="*/ 1225 w 1276"/>
                <a:gd name="T3" fmla="*/ 527 h 1423"/>
                <a:gd name="T4" fmla="*/ 1196 w 1276"/>
                <a:gd name="T5" fmla="*/ 505 h 1423"/>
                <a:gd name="T6" fmla="*/ 1172 w 1276"/>
                <a:gd name="T7" fmla="*/ 483 h 1423"/>
                <a:gd name="T8" fmla="*/ 1148 w 1276"/>
                <a:gd name="T9" fmla="*/ 461 h 1423"/>
                <a:gd name="T10" fmla="*/ 1126 w 1276"/>
                <a:gd name="T11" fmla="*/ 439 h 1423"/>
                <a:gd name="T12" fmla="*/ 1043 w 1276"/>
                <a:gd name="T13" fmla="*/ 434 h 1423"/>
                <a:gd name="T14" fmla="*/ 1005 w 1276"/>
                <a:gd name="T15" fmla="*/ 447 h 1423"/>
                <a:gd name="T16" fmla="*/ 985 w 1276"/>
                <a:gd name="T17" fmla="*/ 461 h 1423"/>
                <a:gd name="T18" fmla="*/ 981 w 1276"/>
                <a:gd name="T19" fmla="*/ 481 h 1423"/>
                <a:gd name="T20" fmla="*/ 959 w 1276"/>
                <a:gd name="T21" fmla="*/ 495 h 1423"/>
                <a:gd name="T22" fmla="*/ 939 w 1276"/>
                <a:gd name="T23" fmla="*/ 505 h 1423"/>
                <a:gd name="T24" fmla="*/ 937 w 1276"/>
                <a:gd name="T25" fmla="*/ 524 h 1423"/>
                <a:gd name="T26" fmla="*/ 913 w 1276"/>
                <a:gd name="T27" fmla="*/ 529 h 1423"/>
                <a:gd name="T28" fmla="*/ 840 w 1276"/>
                <a:gd name="T29" fmla="*/ 534 h 1423"/>
                <a:gd name="T30" fmla="*/ 840 w 1276"/>
                <a:gd name="T31" fmla="*/ 595 h 1423"/>
                <a:gd name="T32" fmla="*/ 765 w 1276"/>
                <a:gd name="T33" fmla="*/ 876 h 1423"/>
                <a:gd name="T34" fmla="*/ 763 w 1276"/>
                <a:gd name="T35" fmla="*/ 544 h 1423"/>
                <a:gd name="T36" fmla="*/ 690 w 1276"/>
                <a:gd name="T37" fmla="*/ 539 h 1423"/>
                <a:gd name="T38" fmla="*/ 668 w 1276"/>
                <a:gd name="T39" fmla="*/ 534 h 1423"/>
                <a:gd name="T40" fmla="*/ 661 w 1276"/>
                <a:gd name="T41" fmla="*/ 515 h 1423"/>
                <a:gd name="T42" fmla="*/ 646 w 1276"/>
                <a:gd name="T43" fmla="*/ 502 h 1423"/>
                <a:gd name="T44" fmla="*/ 625 w 1276"/>
                <a:gd name="T45" fmla="*/ 490 h 1423"/>
                <a:gd name="T46" fmla="*/ 617 w 1276"/>
                <a:gd name="T47" fmla="*/ 471 h 1423"/>
                <a:gd name="T48" fmla="*/ 600 w 1276"/>
                <a:gd name="T49" fmla="*/ 456 h 1423"/>
                <a:gd name="T50" fmla="*/ 559 w 1276"/>
                <a:gd name="T51" fmla="*/ 444 h 1423"/>
                <a:gd name="T52" fmla="*/ 482 w 1276"/>
                <a:gd name="T53" fmla="*/ 449 h 1423"/>
                <a:gd name="T54" fmla="*/ 460 w 1276"/>
                <a:gd name="T55" fmla="*/ 471 h 1423"/>
                <a:gd name="T56" fmla="*/ 436 w 1276"/>
                <a:gd name="T57" fmla="*/ 493 h 1423"/>
                <a:gd name="T58" fmla="*/ 411 w 1276"/>
                <a:gd name="T59" fmla="*/ 512 h 1423"/>
                <a:gd name="T60" fmla="*/ 385 w 1276"/>
                <a:gd name="T61" fmla="*/ 534 h 1423"/>
                <a:gd name="T62" fmla="*/ 382 w 1276"/>
                <a:gd name="T63" fmla="*/ 536 h 1423"/>
                <a:gd name="T64" fmla="*/ 322 w 1276"/>
                <a:gd name="T65" fmla="*/ 328 h 1423"/>
                <a:gd name="T66" fmla="*/ 264 w 1276"/>
                <a:gd name="T67" fmla="*/ 274 h 1423"/>
                <a:gd name="T68" fmla="*/ 201 w 1276"/>
                <a:gd name="T69" fmla="*/ 233 h 1423"/>
                <a:gd name="T70" fmla="*/ 179 w 1276"/>
                <a:gd name="T71" fmla="*/ 328 h 1423"/>
                <a:gd name="T72" fmla="*/ 181 w 1276"/>
                <a:gd name="T73" fmla="*/ 255 h 1423"/>
                <a:gd name="T74" fmla="*/ 179 w 1276"/>
                <a:gd name="T75" fmla="*/ 252 h 1423"/>
                <a:gd name="T76" fmla="*/ 181 w 1276"/>
                <a:gd name="T77" fmla="*/ 213 h 1423"/>
                <a:gd name="T78" fmla="*/ 179 w 1276"/>
                <a:gd name="T79" fmla="*/ 213 h 1423"/>
                <a:gd name="T80" fmla="*/ 181 w 1276"/>
                <a:gd name="T81" fmla="*/ 174 h 1423"/>
                <a:gd name="T82" fmla="*/ 179 w 1276"/>
                <a:gd name="T83" fmla="*/ 172 h 1423"/>
                <a:gd name="T84" fmla="*/ 116 w 1276"/>
                <a:gd name="T85" fmla="*/ 109 h 1423"/>
                <a:gd name="T86" fmla="*/ 29 w 1276"/>
                <a:gd name="T87" fmla="*/ 104 h 1423"/>
                <a:gd name="T88" fmla="*/ 29 w 1276"/>
                <a:gd name="T89" fmla="*/ 31 h 1423"/>
                <a:gd name="T90" fmla="*/ 29 w 1276"/>
                <a:gd name="T91" fmla="*/ 9 h 1423"/>
                <a:gd name="T92" fmla="*/ 29 w 1276"/>
                <a:gd name="T93" fmla="*/ 0 h 1423"/>
                <a:gd name="T94" fmla="*/ 0 w 1276"/>
                <a:gd name="T95" fmla="*/ 1423 h 1423"/>
                <a:gd name="T96" fmla="*/ 1276 w 1276"/>
                <a:gd name="T97" fmla="*/ 53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6" h="1423">
                  <a:moveTo>
                    <a:pt x="1276" y="534"/>
                  </a:moveTo>
                  <a:lnTo>
                    <a:pt x="1242" y="529"/>
                  </a:lnTo>
                  <a:lnTo>
                    <a:pt x="1223" y="532"/>
                  </a:lnTo>
                  <a:lnTo>
                    <a:pt x="1225" y="527"/>
                  </a:lnTo>
                  <a:lnTo>
                    <a:pt x="1196" y="524"/>
                  </a:lnTo>
                  <a:lnTo>
                    <a:pt x="1196" y="505"/>
                  </a:lnTo>
                  <a:lnTo>
                    <a:pt x="1172" y="502"/>
                  </a:lnTo>
                  <a:lnTo>
                    <a:pt x="1172" y="483"/>
                  </a:lnTo>
                  <a:lnTo>
                    <a:pt x="1148" y="481"/>
                  </a:lnTo>
                  <a:lnTo>
                    <a:pt x="1148" y="461"/>
                  </a:lnTo>
                  <a:lnTo>
                    <a:pt x="1123" y="459"/>
                  </a:lnTo>
                  <a:lnTo>
                    <a:pt x="1126" y="439"/>
                  </a:lnTo>
                  <a:lnTo>
                    <a:pt x="1094" y="434"/>
                  </a:lnTo>
                  <a:lnTo>
                    <a:pt x="1043" y="434"/>
                  </a:lnTo>
                  <a:lnTo>
                    <a:pt x="1007" y="439"/>
                  </a:lnTo>
                  <a:lnTo>
                    <a:pt x="1005" y="447"/>
                  </a:lnTo>
                  <a:lnTo>
                    <a:pt x="1005" y="459"/>
                  </a:lnTo>
                  <a:lnTo>
                    <a:pt x="985" y="461"/>
                  </a:lnTo>
                  <a:lnTo>
                    <a:pt x="983" y="471"/>
                  </a:lnTo>
                  <a:lnTo>
                    <a:pt x="981" y="481"/>
                  </a:lnTo>
                  <a:lnTo>
                    <a:pt x="964" y="483"/>
                  </a:lnTo>
                  <a:lnTo>
                    <a:pt x="959" y="495"/>
                  </a:lnTo>
                  <a:lnTo>
                    <a:pt x="959" y="502"/>
                  </a:lnTo>
                  <a:lnTo>
                    <a:pt x="939" y="505"/>
                  </a:lnTo>
                  <a:lnTo>
                    <a:pt x="937" y="517"/>
                  </a:lnTo>
                  <a:lnTo>
                    <a:pt x="937" y="524"/>
                  </a:lnTo>
                  <a:lnTo>
                    <a:pt x="915" y="527"/>
                  </a:lnTo>
                  <a:lnTo>
                    <a:pt x="913" y="529"/>
                  </a:lnTo>
                  <a:lnTo>
                    <a:pt x="893" y="527"/>
                  </a:lnTo>
                  <a:lnTo>
                    <a:pt x="840" y="534"/>
                  </a:lnTo>
                  <a:lnTo>
                    <a:pt x="840" y="595"/>
                  </a:lnTo>
                  <a:lnTo>
                    <a:pt x="840" y="595"/>
                  </a:lnTo>
                  <a:lnTo>
                    <a:pt x="840" y="876"/>
                  </a:lnTo>
                  <a:lnTo>
                    <a:pt x="765" y="876"/>
                  </a:lnTo>
                  <a:lnTo>
                    <a:pt x="763" y="600"/>
                  </a:lnTo>
                  <a:lnTo>
                    <a:pt x="763" y="544"/>
                  </a:lnTo>
                  <a:lnTo>
                    <a:pt x="707" y="536"/>
                  </a:lnTo>
                  <a:lnTo>
                    <a:pt x="690" y="539"/>
                  </a:lnTo>
                  <a:lnTo>
                    <a:pt x="688" y="536"/>
                  </a:lnTo>
                  <a:lnTo>
                    <a:pt x="668" y="534"/>
                  </a:lnTo>
                  <a:lnTo>
                    <a:pt x="668" y="527"/>
                  </a:lnTo>
                  <a:lnTo>
                    <a:pt x="661" y="515"/>
                  </a:lnTo>
                  <a:lnTo>
                    <a:pt x="646" y="512"/>
                  </a:lnTo>
                  <a:lnTo>
                    <a:pt x="646" y="502"/>
                  </a:lnTo>
                  <a:lnTo>
                    <a:pt x="639" y="493"/>
                  </a:lnTo>
                  <a:lnTo>
                    <a:pt x="625" y="490"/>
                  </a:lnTo>
                  <a:lnTo>
                    <a:pt x="625" y="481"/>
                  </a:lnTo>
                  <a:lnTo>
                    <a:pt x="617" y="471"/>
                  </a:lnTo>
                  <a:lnTo>
                    <a:pt x="603" y="468"/>
                  </a:lnTo>
                  <a:lnTo>
                    <a:pt x="600" y="456"/>
                  </a:lnTo>
                  <a:lnTo>
                    <a:pt x="598" y="449"/>
                  </a:lnTo>
                  <a:lnTo>
                    <a:pt x="559" y="444"/>
                  </a:lnTo>
                  <a:lnTo>
                    <a:pt x="511" y="444"/>
                  </a:lnTo>
                  <a:lnTo>
                    <a:pt x="482" y="449"/>
                  </a:lnTo>
                  <a:lnTo>
                    <a:pt x="482" y="466"/>
                  </a:lnTo>
                  <a:lnTo>
                    <a:pt x="460" y="471"/>
                  </a:lnTo>
                  <a:lnTo>
                    <a:pt x="460" y="488"/>
                  </a:lnTo>
                  <a:lnTo>
                    <a:pt x="436" y="493"/>
                  </a:lnTo>
                  <a:lnTo>
                    <a:pt x="436" y="510"/>
                  </a:lnTo>
                  <a:lnTo>
                    <a:pt x="411" y="512"/>
                  </a:lnTo>
                  <a:lnTo>
                    <a:pt x="411" y="532"/>
                  </a:lnTo>
                  <a:lnTo>
                    <a:pt x="385" y="534"/>
                  </a:lnTo>
                  <a:lnTo>
                    <a:pt x="385" y="536"/>
                  </a:lnTo>
                  <a:lnTo>
                    <a:pt x="382" y="536"/>
                  </a:lnTo>
                  <a:lnTo>
                    <a:pt x="382" y="328"/>
                  </a:lnTo>
                  <a:lnTo>
                    <a:pt x="322" y="328"/>
                  </a:lnTo>
                  <a:lnTo>
                    <a:pt x="322" y="274"/>
                  </a:lnTo>
                  <a:lnTo>
                    <a:pt x="264" y="274"/>
                  </a:lnTo>
                  <a:lnTo>
                    <a:pt x="264" y="233"/>
                  </a:lnTo>
                  <a:lnTo>
                    <a:pt x="201" y="233"/>
                  </a:lnTo>
                  <a:lnTo>
                    <a:pt x="201" y="328"/>
                  </a:lnTo>
                  <a:lnTo>
                    <a:pt x="179" y="328"/>
                  </a:lnTo>
                  <a:lnTo>
                    <a:pt x="179" y="257"/>
                  </a:lnTo>
                  <a:lnTo>
                    <a:pt x="181" y="255"/>
                  </a:lnTo>
                  <a:lnTo>
                    <a:pt x="181" y="252"/>
                  </a:lnTo>
                  <a:lnTo>
                    <a:pt x="179" y="252"/>
                  </a:lnTo>
                  <a:lnTo>
                    <a:pt x="179" y="218"/>
                  </a:lnTo>
                  <a:lnTo>
                    <a:pt x="181" y="213"/>
                  </a:lnTo>
                  <a:lnTo>
                    <a:pt x="181" y="213"/>
                  </a:lnTo>
                  <a:lnTo>
                    <a:pt x="179" y="213"/>
                  </a:lnTo>
                  <a:lnTo>
                    <a:pt x="179" y="177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79" y="172"/>
                  </a:lnTo>
                  <a:lnTo>
                    <a:pt x="179" y="114"/>
                  </a:lnTo>
                  <a:lnTo>
                    <a:pt x="116" y="109"/>
                  </a:lnTo>
                  <a:lnTo>
                    <a:pt x="43" y="104"/>
                  </a:lnTo>
                  <a:lnTo>
                    <a:pt x="29" y="104"/>
                  </a:lnTo>
                  <a:lnTo>
                    <a:pt x="29" y="51"/>
                  </a:lnTo>
                  <a:lnTo>
                    <a:pt x="29" y="31"/>
                  </a:lnTo>
                  <a:lnTo>
                    <a:pt x="29" y="26"/>
                  </a:lnTo>
                  <a:lnTo>
                    <a:pt x="29" y="9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423"/>
                  </a:lnTo>
                  <a:lnTo>
                    <a:pt x="1276" y="1423"/>
                  </a:lnTo>
                  <a:lnTo>
                    <a:pt x="1276" y="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 17">
              <a:extLst>
                <a:ext uri="{FF2B5EF4-FFF2-40B4-BE49-F238E27FC236}">
                  <a16:creationId xmlns:a16="http://schemas.microsoft.com/office/drawing/2014/main" id="{B59A9E6B-C456-4BFE-A7B7-BCF9A9A40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441" y="4204494"/>
              <a:ext cx="2035444" cy="2744114"/>
            </a:xfrm>
            <a:custGeom>
              <a:avLst/>
              <a:gdLst>
                <a:gd name="T0" fmla="*/ 1281 w 1281"/>
                <a:gd name="T1" fmla="*/ 1727 h 1727"/>
                <a:gd name="T2" fmla="*/ 1194 w 1281"/>
                <a:gd name="T3" fmla="*/ 304 h 1727"/>
                <a:gd name="T4" fmla="*/ 1194 w 1281"/>
                <a:gd name="T5" fmla="*/ 284 h 1727"/>
                <a:gd name="T6" fmla="*/ 1194 w 1281"/>
                <a:gd name="T7" fmla="*/ 265 h 1727"/>
                <a:gd name="T8" fmla="*/ 1080 w 1281"/>
                <a:gd name="T9" fmla="*/ 126 h 1727"/>
                <a:gd name="T10" fmla="*/ 1073 w 1281"/>
                <a:gd name="T11" fmla="*/ 80 h 1727"/>
                <a:gd name="T12" fmla="*/ 1063 w 1281"/>
                <a:gd name="T13" fmla="*/ 92 h 1727"/>
                <a:gd name="T14" fmla="*/ 1063 w 1281"/>
                <a:gd name="T15" fmla="*/ 12 h 1727"/>
                <a:gd name="T16" fmla="*/ 1061 w 1281"/>
                <a:gd name="T17" fmla="*/ 0 h 1727"/>
                <a:gd name="T18" fmla="*/ 1053 w 1281"/>
                <a:gd name="T19" fmla="*/ 92 h 1727"/>
                <a:gd name="T20" fmla="*/ 1053 w 1281"/>
                <a:gd name="T21" fmla="*/ 12 h 1727"/>
                <a:gd name="T22" fmla="*/ 1048 w 1281"/>
                <a:gd name="T23" fmla="*/ 0 h 1727"/>
                <a:gd name="T24" fmla="*/ 1041 w 1281"/>
                <a:gd name="T25" fmla="*/ 92 h 1727"/>
                <a:gd name="T26" fmla="*/ 1041 w 1281"/>
                <a:gd name="T27" fmla="*/ 12 h 1727"/>
                <a:gd name="T28" fmla="*/ 1039 w 1281"/>
                <a:gd name="T29" fmla="*/ 0 h 1727"/>
                <a:gd name="T30" fmla="*/ 1031 w 1281"/>
                <a:gd name="T31" fmla="*/ 92 h 1727"/>
                <a:gd name="T32" fmla="*/ 1031 w 1281"/>
                <a:gd name="T33" fmla="*/ 12 h 1727"/>
                <a:gd name="T34" fmla="*/ 1027 w 1281"/>
                <a:gd name="T35" fmla="*/ 0 h 1727"/>
                <a:gd name="T36" fmla="*/ 1019 w 1281"/>
                <a:gd name="T37" fmla="*/ 92 h 1727"/>
                <a:gd name="T38" fmla="*/ 1019 w 1281"/>
                <a:gd name="T39" fmla="*/ 12 h 1727"/>
                <a:gd name="T40" fmla="*/ 1017 w 1281"/>
                <a:gd name="T41" fmla="*/ 0 h 1727"/>
                <a:gd name="T42" fmla="*/ 1010 w 1281"/>
                <a:gd name="T43" fmla="*/ 92 h 1727"/>
                <a:gd name="T44" fmla="*/ 1000 w 1281"/>
                <a:gd name="T45" fmla="*/ 80 h 1727"/>
                <a:gd name="T46" fmla="*/ 1000 w 1281"/>
                <a:gd name="T47" fmla="*/ 257 h 1727"/>
                <a:gd name="T48" fmla="*/ 1000 w 1281"/>
                <a:gd name="T49" fmla="*/ 282 h 1727"/>
                <a:gd name="T50" fmla="*/ 971 w 1281"/>
                <a:gd name="T51" fmla="*/ 304 h 1727"/>
                <a:gd name="T52" fmla="*/ 971 w 1281"/>
                <a:gd name="T53" fmla="*/ 313 h 1727"/>
                <a:gd name="T54" fmla="*/ 971 w 1281"/>
                <a:gd name="T55" fmla="*/ 335 h 1727"/>
                <a:gd name="T56" fmla="*/ 971 w 1281"/>
                <a:gd name="T57" fmla="*/ 403 h 1727"/>
                <a:gd name="T58" fmla="*/ 968 w 1281"/>
                <a:gd name="T59" fmla="*/ 413 h 1727"/>
                <a:gd name="T60" fmla="*/ 932 w 1281"/>
                <a:gd name="T61" fmla="*/ 738 h 1727"/>
                <a:gd name="T62" fmla="*/ 814 w 1281"/>
                <a:gd name="T63" fmla="*/ 515 h 1727"/>
                <a:gd name="T64" fmla="*/ 746 w 1281"/>
                <a:gd name="T65" fmla="*/ 386 h 1727"/>
                <a:gd name="T66" fmla="*/ 719 w 1281"/>
                <a:gd name="T67" fmla="*/ 515 h 1727"/>
                <a:gd name="T68" fmla="*/ 608 w 1281"/>
                <a:gd name="T69" fmla="*/ 386 h 1727"/>
                <a:gd name="T70" fmla="*/ 557 w 1281"/>
                <a:gd name="T71" fmla="*/ 515 h 1727"/>
                <a:gd name="T72" fmla="*/ 513 w 1281"/>
                <a:gd name="T73" fmla="*/ 1195 h 1727"/>
                <a:gd name="T74" fmla="*/ 458 w 1281"/>
                <a:gd name="T75" fmla="*/ 1200 h 1727"/>
                <a:gd name="T76" fmla="*/ 431 w 1281"/>
                <a:gd name="T77" fmla="*/ 1202 h 1727"/>
                <a:gd name="T78" fmla="*/ 412 w 1281"/>
                <a:gd name="T79" fmla="*/ 1180 h 1727"/>
                <a:gd name="T80" fmla="*/ 370 w 1281"/>
                <a:gd name="T81" fmla="*/ 1207 h 1727"/>
                <a:gd name="T82" fmla="*/ 370 w 1281"/>
                <a:gd name="T83" fmla="*/ 1210 h 1727"/>
                <a:gd name="T84" fmla="*/ 370 w 1281"/>
                <a:gd name="T85" fmla="*/ 1200 h 1727"/>
                <a:gd name="T86" fmla="*/ 322 w 1281"/>
                <a:gd name="T87" fmla="*/ 1188 h 1727"/>
                <a:gd name="T88" fmla="*/ 312 w 1281"/>
                <a:gd name="T89" fmla="*/ 1202 h 1727"/>
                <a:gd name="T90" fmla="*/ 269 w 1281"/>
                <a:gd name="T91" fmla="*/ 1197 h 1727"/>
                <a:gd name="T92" fmla="*/ 140 w 1281"/>
                <a:gd name="T93" fmla="*/ 1193 h 1727"/>
                <a:gd name="T94" fmla="*/ 0 w 1281"/>
                <a:gd name="T95" fmla="*/ 1210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1" h="1727">
                  <a:moveTo>
                    <a:pt x="0" y="1727"/>
                  </a:moveTo>
                  <a:lnTo>
                    <a:pt x="1281" y="1727"/>
                  </a:lnTo>
                  <a:lnTo>
                    <a:pt x="1281" y="304"/>
                  </a:lnTo>
                  <a:lnTo>
                    <a:pt x="1194" y="304"/>
                  </a:lnTo>
                  <a:lnTo>
                    <a:pt x="1194" y="291"/>
                  </a:lnTo>
                  <a:lnTo>
                    <a:pt x="1194" y="284"/>
                  </a:lnTo>
                  <a:lnTo>
                    <a:pt x="1194" y="267"/>
                  </a:lnTo>
                  <a:lnTo>
                    <a:pt x="1194" y="265"/>
                  </a:lnTo>
                  <a:lnTo>
                    <a:pt x="1080" y="265"/>
                  </a:lnTo>
                  <a:lnTo>
                    <a:pt x="1080" y="126"/>
                  </a:lnTo>
                  <a:lnTo>
                    <a:pt x="1080" y="80"/>
                  </a:lnTo>
                  <a:lnTo>
                    <a:pt x="1073" y="80"/>
                  </a:lnTo>
                  <a:lnTo>
                    <a:pt x="1073" y="92"/>
                  </a:lnTo>
                  <a:lnTo>
                    <a:pt x="1063" y="92"/>
                  </a:lnTo>
                  <a:lnTo>
                    <a:pt x="1063" y="12"/>
                  </a:lnTo>
                  <a:lnTo>
                    <a:pt x="1063" y="12"/>
                  </a:lnTo>
                  <a:lnTo>
                    <a:pt x="1063" y="0"/>
                  </a:lnTo>
                  <a:lnTo>
                    <a:pt x="1061" y="0"/>
                  </a:lnTo>
                  <a:lnTo>
                    <a:pt x="1061" y="92"/>
                  </a:lnTo>
                  <a:lnTo>
                    <a:pt x="1053" y="92"/>
                  </a:lnTo>
                  <a:lnTo>
                    <a:pt x="1053" y="12"/>
                  </a:lnTo>
                  <a:lnTo>
                    <a:pt x="1053" y="12"/>
                  </a:lnTo>
                  <a:lnTo>
                    <a:pt x="1053" y="0"/>
                  </a:lnTo>
                  <a:lnTo>
                    <a:pt x="1048" y="0"/>
                  </a:lnTo>
                  <a:lnTo>
                    <a:pt x="1048" y="92"/>
                  </a:lnTo>
                  <a:lnTo>
                    <a:pt x="1041" y="92"/>
                  </a:lnTo>
                  <a:lnTo>
                    <a:pt x="1041" y="12"/>
                  </a:lnTo>
                  <a:lnTo>
                    <a:pt x="1041" y="12"/>
                  </a:lnTo>
                  <a:lnTo>
                    <a:pt x="1041" y="0"/>
                  </a:lnTo>
                  <a:lnTo>
                    <a:pt x="1039" y="0"/>
                  </a:lnTo>
                  <a:lnTo>
                    <a:pt x="1039" y="92"/>
                  </a:lnTo>
                  <a:lnTo>
                    <a:pt x="1031" y="92"/>
                  </a:lnTo>
                  <a:lnTo>
                    <a:pt x="1031" y="12"/>
                  </a:lnTo>
                  <a:lnTo>
                    <a:pt x="1031" y="12"/>
                  </a:lnTo>
                  <a:lnTo>
                    <a:pt x="1029" y="0"/>
                  </a:lnTo>
                  <a:lnTo>
                    <a:pt x="1027" y="0"/>
                  </a:lnTo>
                  <a:lnTo>
                    <a:pt x="1027" y="92"/>
                  </a:lnTo>
                  <a:lnTo>
                    <a:pt x="1019" y="92"/>
                  </a:lnTo>
                  <a:lnTo>
                    <a:pt x="1019" y="12"/>
                  </a:lnTo>
                  <a:lnTo>
                    <a:pt x="1019" y="12"/>
                  </a:lnTo>
                  <a:lnTo>
                    <a:pt x="1019" y="0"/>
                  </a:lnTo>
                  <a:lnTo>
                    <a:pt x="1017" y="0"/>
                  </a:lnTo>
                  <a:lnTo>
                    <a:pt x="1017" y="92"/>
                  </a:lnTo>
                  <a:lnTo>
                    <a:pt x="1010" y="92"/>
                  </a:lnTo>
                  <a:lnTo>
                    <a:pt x="1007" y="80"/>
                  </a:lnTo>
                  <a:lnTo>
                    <a:pt x="1000" y="80"/>
                  </a:lnTo>
                  <a:lnTo>
                    <a:pt x="1000" y="253"/>
                  </a:lnTo>
                  <a:lnTo>
                    <a:pt x="1000" y="257"/>
                  </a:lnTo>
                  <a:lnTo>
                    <a:pt x="1000" y="274"/>
                  </a:lnTo>
                  <a:lnTo>
                    <a:pt x="1000" y="282"/>
                  </a:lnTo>
                  <a:lnTo>
                    <a:pt x="1000" y="304"/>
                  </a:lnTo>
                  <a:lnTo>
                    <a:pt x="971" y="304"/>
                  </a:lnTo>
                  <a:lnTo>
                    <a:pt x="971" y="308"/>
                  </a:lnTo>
                  <a:lnTo>
                    <a:pt x="971" y="313"/>
                  </a:lnTo>
                  <a:lnTo>
                    <a:pt x="971" y="333"/>
                  </a:lnTo>
                  <a:lnTo>
                    <a:pt x="971" y="335"/>
                  </a:lnTo>
                  <a:lnTo>
                    <a:pt x="971" y="355"/>
                  </a:lnTo>
                  <a:lnTo>
                    <a:pt x="971" y="403"/>
                  </a:lnTo>
                  <a:lnTo>
                    <a:pt x="968" y="403"/>
                  </a:lnTo>
                  <a:lnTo>
                    <a:pt x="968" y="413"/>
                  </a:lnTo>
                  <a:lnTo>
                    <a:pt x="932" y="413"/>
                  </a:lnTo>
                  <a:lnTo>
                    <a:pt x="932" y="738"/>
                  </a:lnTo>
                  <a:lnTo>
                    <a:pt x="814" y="738"/>
                  </a:lnTo>
                  <a:lnTo>
                    <a:pt x="814" y="515"/>
                  </a:lnTo>
                  <a:lnTo>
                    <a:pt x="746" y="515"/>
                  </a:lnTo>
                  <a:lnTo>
                    <a:pt x="746" y="386"/>
                  </a:lnTo>
                  <a:lnTo>
                    <a:pt x="719" y="386"/>
                  </a:lnTo>
                  <a:lnTo>
                    <a:pt x="719" y="515"/>
                  </a:lnTo>
                  <a:lnTo>
                    <a:pt x="608" y="515"/>
                  </a:lnTo>
                  <a:lnTo>
                    <a:pt x="608" y="386"/>
                  </a:lnTo>
                  <a:lnTo>
                    <a:pt x="557" y="386"/>
                  </a:lnTo>
                  <a:lnTo>
                    <a:pt x="557" y="515"/>
                  </a:lnTo>
                  <a:lnTo>
                    <a:pt x="513" y="515"/>
                  </a:lnTo>
                  <a:lnTo>
                    <a:pt x="513" y="1195"/>
                  </a:lnTo>
                  <a:lnTo>
                    <a:pt x="475" y="1197"/>
                  </a:lnTo>
                  <a:lnTo>
                    <a:pt x="458" y="1200"/>
                  </a:lnTo>
                  <a:lnTo>
                    <a:pt x="433" y="1202"/>
                  </a:lnTo>
                  <a:lnTo>
                    <a:pt x="431" y="1202"/>
                  </a:lnTo>
                  <a:lnTo>
                    <a:pt x="421" y="1188"/>
                  </a:lnTo>
                  <a:lnTo>
                    <a:pt x="412" y="1180"/>
                  </a:lnTo>
                  <a:lnTo>
                    <a:pt x="373" y="1200"/>
                  </a:lnTo>
                  <a:lnTo>
                    <a:pt x="370" y="1207"/>
                  </a:lnTo>
                  <a:lnTo>
                    <a:pt x="370" y="1210"/>
                  </a:lnTo>
                  <a:lnTo>
                    <a:pt x="370" y="1210"/>
                  </a:lnTo>
                  <a:lnTo>
                    <a:pt x="370" y="1207"/>
                  </a:lnTo>
                  <a:lnTo>
                    <a:pt x="370" y="1200"/>
                  </a:lnTo>
                  <a:lnTo>
                    <a:pt x="332" y="1180"/>
                  </a:lnTo>
                  <a:lnTo>
                    <a:pt x="322" y="1188"/>
                  </a:lnTo>
                  <a:lnTo>
                    <a:pt x="312" y="1202"/>
                  </a:lnTo>
                  <a:lnTo>
                    <a:pt x="312" y="1202"/>
                  </a:lnTo>
                  <a:lnTo>
                    <a:pt x="288" y="1200"/>
                  </a:lnTo>
                  <a:lnTo>
                    <a:pt x="269" y="1197"/>
                  </a:lnTo>
                  <a:lnTo>
                    <a:pt x="160" y="1193"/>
                  </a:lnTo>
                  <a:lnTo>
                    <a:pt x="140" y="1193"/>
                  </a:lnTo>
                  <a:lnTo>
                    <a:pt x="22" y="1205"/>
                  </a:lnTo>
                  <a:lnTo>
                    <a:pt x="0" y="1210"/>
                  </a:lnTo>
                  <a:lnTo>
                    <a:pt x="0" y="17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 18">
              <a:extLst>
                <a:ext uri="{FF2B5EF4-FFF2-40B4-BE49-F238E27FC236}">
                  <a16:creationId xmlns:a16="http://schemas.microsoft.com/office/drawing/2014/main" id="{9107ADC4-4CE3-4B5D-B05A-1CC7226E1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5" y="4293475"/>
              <a:ext cx="2032266" cy="2655133"/>
            </a:xfrm>
            <a:custGeom>
              <a:avLst/>
              <a:gdLst>
                <a:gd name="T0" fmla="*/ 933 w 1279"/>
                <a:gd name="T1" fmla="*/ 988 h 1671"/>
                <a:gd name="T2" fmla="*/ 712 w 1279"/>
                <a:gd name="T3" fmla="*/ 933 h 1671"/>
                <a:gd name="T4" fmla="*/ 577 w 1279"/>
                <a:gd name="T5" fmla="*/ 1207 h 1671"/>
                <a:gd name="T6" fmla="*/ 303 w 1279"/>
                <a:gd name="T7" fmla="*/ 1336 h 1671"/>
                <a:gd name="T8" fmla="*/ 230 w 1279"/>
                <a:gd name="T9" fmla="*/ 517 h 1671"/>
                <a:gd name="T10" fmla="*/ 194 w 1279"/>
                <a:gd name="T11" fmla="*/ 505 h 1671"/>
                <a:gd name="T12" fmla="*/ 240 w 1279"/>
                <a:gd name="T13" fmla="*/ 498 h 1671"/>
                <a:gd name="T14" fmla="*/ 211 w 1279"/>
                <a:gd name="T15" fmla="*/ 486 h 1671"/>
                <a:gd name="T16" fmla="*/ 194 w 1279"/>
                <a:gd name="T17" fmla="*/ 481 h 1671"/>
                <a:gd name="T18" fmla="*/ 192 w 1279"/>
                <a:gd name="T19" fmla="*/ 432 h 1671"/>
                <a:gd name="T20" fmla="*/ 182 w 1279"/>
                <a:gd name="T21" fmla="*/ 427 h 1671"/>
                <a:gd name="T22" fmla="*/ 204 w 1279"/>
                <a:gd name="T23" fmla="*/ 425 h 1671"/>
                <a:gd name="T24" fmla="*/ 218 w 1279"/>
                <a:gd name="T25" fmla="*/ 425 h 1671"/>
                <a:gd name="T26" fmla="*/ 233 w 1279"/>
                <a:gd name="T27" fmla="*/ 418 h 1671"/>
                <a:gd name="T28" fmla="*/ 235 w 1279"/>
                <a:gd name="T29" fmla="*/ 410 h 1671"/>
                <a:gd name="T30" fmla="*/ 189 w 1279"/>
                <a:gd name="T31" fmla="*/ 398 h 1671"/>
                <a:gd name="T32" fmla="*/ 172 w 1279"/>
                <a:gd name="T33" fmla="*/ 379 h 1671"/>
                <a:gd name="T34" fmla="*/ 168 w 1279"/>
                <a:gd name="T35" fmla="*/ 245 h 1671"/>
                <a:gd name="T36" fmla="*/ 163 w 1279"/>
                <a:gd name="T37" fmla="*/ 146 h 1671"/>
                <a:gd name="T38" fmla="*/ 158 w 1279"/>
                <a:gd name="T39" fmla="*/ 63 h 1671"/>
                <a:gd name="T40" fmla="*/ 155 w 1279"/>
                <a:gd name="T41" fmla="*/ 0 h 1671"/>
                <a:gd name="T42" fmla="*/ 153 w 1279"/>
                <a:gd name="T43" fmla="*/ 0 h 1671"/>
                <a:gd name="T44" fmla="*/ 151 w 1279"/>
                <a:gd name="T45" fmla="*/ 65 h 1671"/>
                <a:gd name="T46" fmla="*/ 148 w 1279"/>
                <a:gd name="T47" fmla="*/ 146 h 1671"/>
                <a:gd name="T48" fmla="*/ 146 w 1279"/>
                <a:gd name="T49" fmla="*/ 374 h 1671"/>
                <a:gd name="T50" fmla="*/ 138 w 1279"/>
                <a:gd name="T51" fmla="*/ 386 h 1671"/>
                <a:gd name="T52" fmla="*/ 117 w 1279"/>
                <a:gd name="T53" fmla="*/ 401 h 1671"/>
                <a:gd name="T54" fmla="*/ 80 w 1279"/>
                <a:gd name="T55" fmla="*/ 418 h 1671"/>
                <a:gd name="T56" fmla="*/ 95 w 1279"/>
                <a:gd name="T57" fmla="*/ 425 h 1671"/>
                <a:gd name="T58" fmla="*/ 112 w 1279"/>
                <a:gd name="T59" fmla="*/ 427 h 1671"/>
                <a:gd name="T60" fmla="*/ 129 w 1279"/>
                <a:gd name="T61" fmla="*/ 427 h 1671"/>
                <a:gd name="T62" fmla="*/ 119 w 1279"/>
                <a:gd name="T63" fmla="*/ 439 h 1671"/>
                <a:gd name="T64" fmla="*/ 121 w 1279"/>
                <a:gd name="T65" fmla="*/ 481 h 1671"/>
                <a:gd name="T66" fmla="*/ 100 w 1279"/>
                <a:gd name="T67" fmla="*/ 486 h 1671"/>
                <a:gd name="T68" fmla="*/ 75 w 1279"/>
                <a:gd name="T69" fmla="*/ 498 h 1671"/>
                <a:gd name="T70" fmla="*/ 121 w 1279"/>
                <a:gd name="T71" fmla="*/ 507 h 1671"/>
                <a:gd name="T72" fmla="*/ 85 w 1279"/>
                <a:gd name="T73" fmla="*/ 520 h 1671"/>
                <a:gd name="T74" fmla="*/ 27 w 1279"/>
                <a:gd name="T75" fmla="*/ 1333 h 1671"/>
                <a:gd name="T76" fmla="*/ 126 w 1279"/>
                <a:gd name="T77" fmla="*/ 498 h 1671"/>
                <a:gd name="T78" fmla="*/ 121 w 1279"/>
                <a:gd name="T79" fmla="*/ 498 h 1671"/>
                <a:gd name="T80" fmla="*/ 121 w 1279"/>
                <a:gd name="T81" fmla="*/ 568 h 1671"/>
                <a:gd name="T82" fmla="*/ 119 w 1279"/>
                <a:gd name="T83" fmla="*/ 656 h 1671"/>
                <a:gd name="T84" fmla="*/ 138 w 1279"/>
                <a:gd name="T85" fmla="*/ 799 h 1671"/>
                <a:gd name="T86" fmla="*/ 124 w 1279"/>
                <a:gd name="T87" fmla="*/ 814 h 1671"/>
                <a:gd name="T88" fmla="*/ 119 w 1279"/>
                <a:gd name="T89" fmla="*/ 937 h 1671"/>
                <a:gd name="T90" fmla="*/ 141 w 1279"/>
                <a:gd name="T91" fmla="*/ 1071 h 1671"/>
                <a:gd name="T92" fmla="*/ 121 w 1279"/>
                <a:gd name="T93" fmla="*/ 1188 h 1671"/>
                <a:gd name="T94" fmla="*/ 129 w 1279"/>
                <a:gd name="T95" fmla="*/ 1185 h 1671"/>
                <a:gd name="T96" fmla="*/ 182 w 1279"/>
                <a:gd name="T97" fmla="*/ 656 h 1671"/>
                <a:gd name="T98" fmla="*/ 189 w 1279"/>
                <a:gd name="T99" fmla="*/ 799 h 1671"/>
                <a:gd name="T100" fmla="*/ 199 w 1279"/>
                <a:gd name="T101" fmla="*/ 937 h 1671"/>
                <a:gd name="T102" fmla="*/ 199 w 1279"/>
                <a:gd name="T103" fmla="*/ 957 h 1671"/>
                <a:gd name="T104" fmla="*/ 184 w 1279"/>
                <a:gd name="T105" fmla="*/ 1185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79" h="1671">
                  <a:moveTo>
                    <a:pt x="1279" y="1154"/>
                  </a:moveTo>
                  <a:lnTo>
                    <a:pt x="1182" y="1178"/>
                  </a:lnTo>
                  <a:lnTo>
                    <a:pt x="1100" y="1212"/>
                  </a:lnTo>
                  <a:lnTo>
                    <a:pt x="1063" y="1212"/>
                  </a:lnTo>
                  <a:lnTo>
                    <a:pt x="1063" y="988"/>
                  </a:lnTo>
                  <a:lnTo>
                    <a:pt x="933" y="988"/>
                  </a:lnTo>
                  <a:lnTo>
                    <a:pt x="933" y="933"/>
                  </a:lnTo>
                  <a:lnTo>
                    <a:pt x="894" y="933"/>
                  </a:lnTo>
                  <a:lnTo>
                    <a:pt x="894" y="877"/>
                  </a:lnTo>
                  <a:lnTo>
                    <a:pt x="783" y="877"/>
                  </a:lnTo>
                  <a:lnTo>
                    <a:pt x="783" y="933"/>
                  </a:lnTo>
                  <a:lnTo>
                    <a:pt x="712" y="933"/>
                  </a:lnTo>
                  <a:lnTo>
                    <a:pt x="712" y="988"/>
                  </a:lnTo>
                  <a:lnTo>
                    <a:pt x="671" y="988"/>
                  </a:lnTo>
                  <a:lnTo>
                    <a:pt x="671" y="1183"/>
                  </a:lnTo>
                  <a:lnTo>
                    <a:pt x="659" y="1180"/>
                  </a:lnTo>
                  <a:lnTo>
                    <a:pt x="618" y="1188"/>
                  </a:lnTo>
                  <a:lnTo>
                    <a:pt x="577" y="1207"/>
                  </a:lnTo>
                  <a:lnTo>
                    <a:pt x="543" y="1236"/>
                  </a:lnTo>
                  <a:lnTo>
                    <a:pt x="519" y="1275"/>
                  </a:lnTo>
                  <a:lnTo>
                    <a:pt x="506" y="1309"/>
                  </a:lnTo>
                  <a:lnTo>
                    <a:pt x="315" y="1309"/>
                  </a:lnTo>
                  <a:lnTo>
                    <a:pt x="303" y="1314"/>
                  </a:lnTo>
                  <a:lnTo>
                    <a:pt x="303" y="1336"/>
                  </a:lnTo>
                  <a:lnTo>
                    <a:pt x="247" y="1333"/>
                  </a:lnTo>
                  <a:lnTo>
                    <a:pt x="243" y="520"/>
                  </a:lnTo>
                  <a:lnTo>
                    <a:pt x="243" y="520"/>
                  </a:lnTo>
                  <a:lnTo>
                    <a:pt x="240" y="520"/>
                  </a:lnTo>
                  <a:lnTo>
                    <a:pt x="235" y="517"/>
                  </a:lnTo>
                  <a:lnTo>
                    <a:pt x="230" y="517"/>
                  </a:lnTo>
                  <a:lnTo>
                    <a:pt x="230" y="517"/>
                  </a:lnTo>
                  <a:lnTo>
                    <a:pt x="230" y="510"/>
                  </a:lnTo>
                  <a:lnTo>
                    <a:pt x="228" y="507"/>
                  </a:lnTo>
                  <a:lnTo>
                    <a:pt x="221" y="507"/>
                  </a:lnTo>
                  <a:lnTo>
                    <a:pt x="209" y="507"/>
                  </a:lnTo>
                  <a:lnTo>
                    <a:pt x="194" y="505"/>
                  </a:lnTo>
                  <a:lnTo>
                    <a:pt x="184" y="505"/>
                  </a:lnTo>
                  <a:lnTo>
                    <a:pt x="184" y="500"/>
                  </a:lnTo>
                  <a:lnTo>
                    <a:pt x="192" y="500"/>
                  </a:lnTo>
                  <a:lnTo>
                    <a:pt x="211" y="500"/>
                  </a:lnTo>
                  <a:lnTo>
                    <a:pt x="228" y="498"/>
                  </a:lnTo>
                  <a:lnTo>
                    <a:pt x="240" y="498"/>
                  </a:lnTo>
                  <a:lnTo>
                    <a:pt x="247" y="495"/>
                  </a:lnTo>
                  <a:lnTo>
                    <a:pt x="247" y="493"/>
                  </a:lnTo>
                  <a:lnTo>
                    <a:pt x="247" y="490"/>
                  </a:lnTo>
                  <a:lnTo>
                    <a:pt x="240" y="488"/>
                  </a:lnTo>
                  <a:lnTo>
                    <a:pt x="228" y="486"/>
                  </a:lnTo>
                  <a:lnTo>
                    <a:pt x="211" y="486"/>
                  </a:lnTo>
                  <a:lnTo>
                    <a:pt x="189" y="486"/>
                  </a:lnTo>
                  <a:lnTo>
                    <a:pt x="184" y="486"/>
                  </a:lnTo>
                  <a:lnTo>
                    <a:pt x="184" y="483"/>
                  </a:lnTo>
                  <a:lnTo>
                    <a:pt x="187" y="483"/>
                  </a:lnTo>
                  <a:lnTo>
                    <a:pt x="192" y="481"/>
                  </a:lnTo>
                  <a:lnTo>
                    <a:pt x="194" y="481"/>
                  </a:lnTo>
                  <a:lnTo>
                    <a:pt x="194" y="478"/>
                  </a:lnTo>
                  <a:lnTo>
                    <a:pt x="194" y="469"/>
                  </a:lnTo>
                  <a:lnTo>
                    <a:pt x="192" y="459"/>
                  </a:lnTo>
                  <a:lnTo>
                    <a:pt x="192" y="449"/>
                  </a:lnTo>
                  <a:lnTo>
                    <a:pt x="192" y="439"/>
                  </a:lnTo>
                  <a:lnTo>
                    <a:pt x="192" y="432"/>
                  </a:lnTo>
                  <a:lnTo>
                    <a:pt x="192" y="430"/>
                  </a:lnTo>
                  <a:lnTo>
                    <a:pt x="192" y="430"/>
                  </a:lnTo>
                  <a:lnTo>
                    <a:pt x="189" y="427"/>
                  </a:lnTo>
                  <a:lnTo>
                    <a:pt x="184" y="427"/>
                  </a:lnTo>
                  <a:lnTo>
                    <a:pt x="182" y="427"/>
                  </a:lnTo>
                  <a:lnTo>
                    <a:pt x="182" y="427"/>
                  </a:lnTo>
                  <a:lnTo>
                    <a:pt x="184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99" y="427"/>
                  </a:lnTo>
                  <a:lnTo>
                    <a:pt x="204" y="425"/>
                  </a:lnTo>
                  <a:lnTo>
                    <a:pt x="204" y="425"/>
                  </a:lnTo>
                  <a:lnTo>
                    <a:pt x="204" y="425"/>
                  </a:lnTo>
                  <a:lnTo>
                    <a:pt x="209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8" y="425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30" y="418"/>
                  </a:lnTo>
                  <a:lnTo>
                    <a:pt x="233" y="418"/>
                  </a:lnTo>
                  <a:lnTo>
                    <a:pt x="233" y="418"/>
                  </a:lnTo>
                  <a:lnTo>
                    <a:pt x="235" y="415"/>
                  </a:lnTo>
                  <a:lnTo>
                    <a:pt x="235" y="413"/>
                  </a:lnTo>
                  <a:lnTo>
                    <a:pt x="235" y="413"/>
                  </a:lnTo>
                  <a:lnTo>
                    <a:pt x="235" y="410"/>
                  </a:lnTo>
                  <a:lnTo>
                    <a:pt x="235" y="410"/>
                  </a:lnTo>
                  <a:lnTo>
                    <a:pt x="221" y="403"/>
                  </a:lnTo>
                  <a:lnTo>
                    <a:pt x="218" y="403"/>
                  </a:lnTo>
                  <a:lnTo>
                    <a:pt x="209" y="401"/>
                  </a:lnTo>
                  <a:lnTo>
                    <a:pt x="197" y="401"/>
                  </a:lnTo>
                  <a:lnTo>
                    <a:pt x="194" y="401"/>
                  </a:lnTo>
                  <a:lnTo>
                    <a:pt x="189" y="398"/>
                  </a:lnTo>
                  <a:lnTo>
                    <a:pt x="187" y="396"/>
                  </a:lnTo>
                  <a:lnTo>
                    <a:pt x="182" y="393"/>
                  </a:lnTo>
                  <a:lnTo>
                    <a:pt x="180" y="391"/>
                  </a:lnTo>
                  <a:lnTo>
                    <a:pt x="177" y="386"/>
                  </a:lnTo>
                  <a:lnTo>
                    <a:pt x="175" y="381"/>
                  </a:lnTo>
                  <a:lnTo>
                    <a:pt x="172" y="379"/>
                  </a:lnTo>
                  <a:lnTo>
                    <a:pt x="170" y="374"/>
                  </a:lnTo>
                  <a:lnTo>
                    <a:pt x="170" y="374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63" y="243"/>
                  </a:lnTo>
                  <a:lnTo>
                    <a:pt x="163" y="146"/>
                  </a:lnTo>
                  <a:lnTo>
                    <a:pt x="163" y="146"/>
                  </a:lnTo>
                  <a:lnTo>
                    <a:pt x="163" y="146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60" y="65"/>
                  </a:lnTo>
                  <a:lnTo>
                    <a:pt x="160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1" y="65"/>
                  </a:lnTo>
                  <a:lnTo>
                    <a:pt x="151" y="65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243"/>
                  </a:lnTo>
                  <a:lnTo>
                    <a:pt x="148" y="243"/>
                  </a:lnTo>
                  <a:lnTo>
                    <a:pt x="146" y="245"/>
                  </a:lnTo>
                  <a:lnTo>
                    <a:pt x="146" y="245"/>
                  </a:lnTo>
                  <a:lnTo>
                    <a:pt x="146" y="374"/>
                  </a:lnTo>
                  <a:lnTo>
                    <a:pt x="146" y="374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141" y="379"/>
                  </a:lnTo>
                  <a:lnTo>
                    <a:pt x="141" y="384"/>
                  </a:lnTo>
                  <a:lnTo>
                    <a:pt x="138" y="386"/>
                  </a:lnTo>
                  <a:lnTo>
                    <a:pt x="136" y="391"/>
                  </a:lnTo>
                  <a:lnTo>
                    <a:pt x="131" y="393"/>
                  </a:lnTo>
                  <a:lnTo>
                    <a:pt x="129" y="396"/>
                  </a:lnTo>
                  <a:lnTo>
                    <a:pt x="124" y="398"/>
                  </a:lnTo>
                  <a:lnTo>
                    <a:pt x="121" y="401"/>
                  </a:lnTo>
                  <a:lnTo>
                    <a:pt x="117" y="401"/>
                  </a:lnTo>
                  <a:lnTo>
                    <a:pt x="105" y="403"/>
                  </a:lnTo>
                  <a:lnTo>
                    <a:pt x="97" y="403"/>
                  </a:lnTo>
                  <a:lnTo>
                    <a:pt x="92" y="405"/>
                  </a:lnTo>
                  <a:lnTo>
                    <a:pt x="80" y="413"/>
                  </a:lnTo>
                  <a:lnTo>
                    <a:pt x="80" y="413"/>
                  </a:lnTo>
                  <a:lnTo>
                    <a:pt x="80" y="418"/>
                  </a:lnTo>
                  <a:lnTo>
                    <a:pt x="80" y="418"/>
                  </a:lnTo>
                  <a:lnTo>
                    <a:pt x="80" y="420"/>
                  </a:lnTo>
                  <a:lnTo>
                    <a:pt x="85" y="420"/>
                  </a:lnTo>
                  <a:lnTo>
                    <a:pt x="95" y="425"/>
                  </a:lnTo>
                  <a:lnTo>
                    <a:pt x="95" y="425"/>
                  </a:lnTo>
                  <a:lnTo>
                    <a:pt x="95" y="425"/>
                  </a:lnTo>
                  <a:lnTo>
                    <a:pt x="100" y="425"/>
                  </a:lnTo>
                  <a:lnTo>
                    <a:pt x="100" y="425"/>
                  </a:lnTo>
                  <a:lnTo>
                    <a:pt x="102" y="425"/>
                  </a:lnTo>
                  <a:lnTo>
                    <a:pt x="102" y="425"/>
                  </a:lnTo>
                  <a:lnTo>
                    <a:pt x="107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9" y="427"/>
                  </a:lnTo>
                  <a:lnTo>
                    <a:pt x="124" y="427"/>
                  </a:lnTo>
                  <a:lnTo>
                    <a:pt x="124" y="427"/>
                  </a:lnTo>
                  <a:lnTo>
                    <a:pt x="124" y="427"/>
                  </a:lnTo>
                  <a:lnTo>
                    <a:pt x="129" y="427"/>
                  </a:lnTo>
                  <a:lnTo>
                    <a:pt x="129" y="427"/>
                  </a:lnTo>
                  <a:lnTo>
                    <a:pt x="126" y="430"/>
                  </a:lnTo>
                  <a:lnTo>
                    <a:pt x="121" y="430"/>
                  </a:lnTo>
                  <a:lnTo>
                    <a:pt x="119" y="430"/>
                  </a:lnTo>
                  <a:lnTo>
                    <a:pt x="119" y="432"/>
                  </a:lnTo>
                  <a:lnTo>
                    <a:pt x="119" y="439"/>
                  </a:lnTo>
                  <a:lnTo>
                    <a:pt x="119" y="449"/>
                  </a:lnTo>
                  <a:lnTo>
                    <a:pt x="119" y="459"/>
                  </a:lnTo>
                  <a:lnTo>
                    <a:pt x="119" y="469"/>
                  </a:lnTo>
                  <a:lnTo>
                    <a:pt x="119" y="478"/>
                  </a:lnTo>
                  <a:lnTo>
                    <a:pt x="119" y="481"/>
                  </a:lnTo>
                  <a:lnTo>
                    <a:pt x="121" y="481"/>
                  </a:lnTo>
                  <a:lnTo>
                    <a:pt x="124" y="483"/>
                  </a:lnTo>
                  <a:lnTo>
                    <a:pt x="129" y="483"/>
                  </a:lnTo>
                  <a:lnTo>
                    <a:pt x="131" y="483"/>
                  </a:lnTo>
                  <a:lnTo>
                    <a:pt x="131" y="486"/>
                  </a:lnTo>
                  <a:lnTo>
                    <a:pt x="119" y="486"/>
                  </a:lnTo>
                  <a:lnTo>
                    <a:pt x="100" y="486"/>
                  </a:lnTo>
                  <a:lnTo>
                    <a:pt x="83" y="488"/>
                  </a:lnTo>
                  <a:lnTo>
                    <a:pt x="73" y="490"/>
                  </a:lnTo>
                  <a:lnTo>
                    <a:pt x="66" y="490"/>
                  </a:lnTo>
                  <a:lnTo>
                    <a:pt x="66" y="495"/>
                  </a:lnTo>
                  <a:lnTo>
                    <a:pt x="68" y="498"/>
                  </a:lnTo>
                  <a:lnTo>
                    <a:pt x="75" y="498"/>
                  </a:lnTo>
                  <a:lnTo>
                    <a:pt x="88" y="500"/>
                  </a:lnTo>
                  <a:lnTo>
                    <a:pt x="105" y="500"/>
                  </a:lnTo>
                  <a:lnTo>
                    <a:pt x="124" y="500"/>
                  </a:lnTo>
                  <a:lnTo>
                    <a:pt x="131" y="500"/>
                  </a:lnTo>
                  <a:lnTo>
                    <a:pt x="131" y="505"/>
                  </a:lnTo>
                  <a:lnTo>
                    <a:pt x="121" y="507"/>
                  </a:lnTo>
                  <a:lnTo>
                    <a:pt x="107" y="507"/>
                  </a:lnTo>
                  <a:lnTo>
                    <a:pt x="95" y="507"/>
                  </a:lnTo>
                  <a:lnTo>
                    <a:pt x="88" y="510"/>
                  </a:lnTo>
                  <a:lnTo>
                    <a:pt x="88" y="510"/>
                  </a:lnTo>
                  <a:lnTo>
                    <a:pt x="88" y="520"/>
                  </a:lnTo>
                  <a:lnTo>
                    <a:pt x="85" y="520"/>
                  </a:lnTo>
                  <a:lnTo>
                    <a:pt x="80" y="520"/>
                  </a:lnTo>
                  <a:lnTo>
                    <a:pt x="75" y="520"/>
                  </a:lnTo>
                  <a:lnTo>
                    <a:pt x="73" y="520"/>
                  </a:lnTo>
                  <a:lnTo>
                    <a:pt x="73" y="520"/>
                  </a:lnTo>
                  <a:lnTo>
                    <a:pt x="78" y="1331"/>
                  </a:lnTo>
                  <a:lnTo>
                    <a:pt x="27" y="1333"/>
                  </a:lnTo>
                  <a:lnTo>
                    <a:pt x="27" y="1350"/>
                  </a:lnTo>
                  <a:lnTo>
                    <a:pt x="0" y="1353"/>
                  </a:lnTo>
                  <a:lnTo>
                    <a:pt x="0" y="1671"/>
                  </a:lnTo>
                  <a:lnTo>
                    <a:pt x="1279" y="1671"/>
                  </a:lnTo>
                  <a:lnTo>
                    <a:pt x="1279" y="1154"/>
                  </a:lnTo>
                  <a:close/>
                  <a:moveTo>
                    <a:pt x="126" y="498"/>
                  </a:moveTo>
                  <a:lnTo>
                    <a:pt x="124" y="498"/>
                  </a:lnTo>
                  <a:lnTo>
                    <a:pt x="121" y="498"/>
                  </a:lnTo>
                  <a:lnTo>
                    <a:pt x="119" y="498"/>
                  </a:lnTo>
                  <a:lnTo>
                    <a:pt x="117" y="498"/>
                  </a:lnTo>
                  <a:lnTo>
                    <a:pt x="119" y="498"/>
                  </a:lnTo>
                  <a:lnTo>
                    <a:pt x="121" y="498"/>
                  </a:lnTo>
                  <a:lnTo>
                    <a:pt x="124" y="498"/>
                  </a:lnTo>
                  <a:lnTo>
                    <a:pt x="126" y="498"/>
                  </a:lnTo>
                  <a:lnTo>
                    <a:pt x="131" y="498"/>
                  </a:lnTo>
                  <a:lnTo>
                    <a:pt x="126" y="498"/>
                  </a:lnTo>
                  <a:close/>
                  <a:moveTo>
                    <a:pt x="117" y="568"/>
                  </a:moveTo>
                  <a:lnTo>
                    <a:pt x="121" y="568"/>
                  </a:lnTo>
                  <a:lnTo>
                    <a:pt x="131" y="568"/>
                  </a:lnTo>
                  <a:lnTo>
                    <a:pt x="138" y="568"/>
                  </a:lnTo>
                  <a:lnTo>
                    <a:pt x="138" y="656"/>
                  </a:lnTo>
                  <a:lnTo>
                    <a:pt x="134" y="656"/>
                  </a:lnTo>
                  <a:lnTo>
                    <a:pt x="124" y="656"/>
                  </a:lnTo>
                  <a:lnTo>
                    <a:pt x="119" y="656"/>
                  </a:lnTo>
                  <a:lnTo>
                    <a:pt x="117" y="568"/>
                  </a:lnTo>
                  <a:close/>
                  <a:moveTo>
                    <a:pt x="119" y="673"/>
                  </a:moveTo>
                  <a:lnTo>
                    <a:pt x="126" y="673"/>
                  </a:lnTo>
                  <a:lnTo>
                    <a:pt x="136" y="673"/>
                  </a:lnTo>
                  <a:lnTo>
                    <a:pt x="138" y="673"/>
                  </a:lnTo>
                  <a:lnTo>
                    <a:pt x="138" y="799"/>
                  </a:lnTo>
                  <a:lnTo>
                    <a:pt x="136" y="799"/>
                  </a:lnTo>
                  <a:lnTo>
                    <a:pt x="126" y="799"/>
                  </a:lnTo>
                  <a:lnTo>
                    <a:pt x="119" y="799"/>
                  </a:lnTo>
                  <a:lnTo>
                    <a:pt x="119" y="673"/>
                  </a:lnTo>
                  <a:close/>
                  <a:moveTo>
                    <a:pt x="119" y="814"/>
                  </a:moveTo>
                  <a:lnTo>
                    <a:pt x="124" y="814"/>
                  </a:lnTo>
                  <a:lnTo>
                    <a:pt x="136" y="814"/>
                  </a:lnTo>
                  <a:lnTo>
                    <a:pt x="141" y="814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29" y="937"/>
                  </a:lnTo>
                  <a:lnTo>
                    <a:pt x="119" y="937"/>
                  </a:lnTo>
                  <a:lnTo>
                    <a:pt x="119" y="814"/>
                  </a:lnTo>
                  <a:close/>
                  <a:moveTo>
                    <a:pt x="119" y="957"/>
                  </a:moveTo>
                  <a:lnTo>
                    <a:pt x="126" y="957"/>
                  </a:lnTo>
                  <a:lnTo>
                    <a:pt x="136" y="957"/>
                  </a:lnTo>
                  <a:lnTo>
                    <a:pt x="141" y="957"/>
                  </a:lnTo>
                  <a:lnTo>
                    <a:pt x="141" y="1071"/>
                  </a:lnTo>
                  <a:lnTo>
                    <a:pt x="138" y="1071"/>
                  </a:lnTo>
                  <a:lnTo>
                    <a:pt x="129" y="1071"/>
                  </a:lnTo>
                  <a:lnTo>
                    <a:pt x="121" y="1073"/>
                  </a:lnTo>
                  <a:lnTo>
                    <a:pt x="119" y="957"/>
                  </a:lnTo>
                  <a:close/>
                  <a:moveTo>
                    <a:pt x="129" y="1185"/>
                  </a:moveTo>
                  <a:lnTo>
                    <a:pt x="121" y="1188"/>
                  </a:lnTo>
                  <a:lnTo>
                    <a:pt x="121" y="1095"/>
                  </a:lnTo>
                  <a:lnTo>
                    <a:pt x="126" y="1095"/>
                  </a:lnTo>
                  <a:lnTo>
                    <a:pt x="136" y="1095"/>
                  </a:lnTo>
                  <a:lnTo>
                    <a:pt x="141" y="1095"/>
                  </a:lnTo>
                  <a:lnTo>
                    <a:pt x="141" y="1185"/>
                  </a:lnTo>
                  <a:lnTo>
                    <a:pt x="129" y="1185"/>
                  </a:lnTo>
                  <a:close/>
                  <a:moveTo>
                    <a:pt x="182" y="568"/>
                  </a:moveTo>
                  <a:lnTo>
                    <a:pt x="189" y="568"/>
                  </a:lnTo>
                  <a:lnTo>
                    <a:pt x="197" y="568"/>
                  </a:lnTo>
                  <a:lnTo>
                    <a:pt x="197" y="656"/>
                  </a:lnTo>
                  <a:lnTo>
                    <a:pt x="194" y="656"/>
                  </a:lnTo>
                  <a:lnTo>
                    <a:pt x="182" y="656"/>
                  </a:lnTo>
                  <a:lnTo>
                    <a:pt x="182" y="568"/>
                  </a:lnTo>
                  <a:close/>
                  <a:moveTo>
                    <a:pt x="182" y="673"/>
                  </a:moveTo>
                  <a:lnTo>
                    <a:pt x="189" y="673"/>
                  </a:lnTo>
                  <a:lnTo>
                    <a:pt x="197" y="673"/>
                  </a:lnTo>
                  <a:lnTo>
                    <a:pt x="199" y="799"/>
                  </a:lnTo>
                  <a:lnTo>
                    <a:pt x="189" y="799"/>
                  </a:lnTo>
                  <a:lnTo>
                    <a:pt x="182" y="799"/>
                  </a:lnTo>
                  <a:lnTo>
                    <a:pt x="182" y="673"/>
                  </a:lnTo>
                  <a:close/>
                  <a:moveTo>
                    <a:pt x="182" y="814"/>
                  </a:moveTo>
                  <a:lnTo>
                    <a:pt x="194" y="814"/>
                  </a:lnTo>
                  <a:lnTo>
                    <a:pt x="199" y="814"/>
                  </a:lnTo>
                  <a:lnTo>
                    <a:pt x="199" y="937"/>
                  </a:lnTo>
                  <a:lnTo>
                    <a:pt x="192" y="937"/>
                  </a:lnTo>
                  <a:lnTo>
                    <a:pt x="184" y="937"/>
                  </a:lnTo>
                  <a:lnTo>
                    <a:pt x="182" y="814"/>
                  </a:lnTo>
                  <a:close/>
                  <a:moveTo>
                    <a:pt x="184" y="957"/>
                  </a:moveTo>
                  <a:lnTo>
                    <a:pt x="194" y="957"/>
                  </a:lnTo>
                  <a:lnTo>
                    <a:pt x="199" y="957"/>
                  </a:lnTo>
                  <a:lnTo>
                    <a:pt x="199" y="1071"/>
                  </a:lnTo>
                  <a:lnTo>
                    <a:pt x="192" y="1071"/>
                  </a:lnTo>
                  <a:lnTo>
                    <a:pt x="184" y="1071"/>
                  </a:lnTo>
                  <a:lnTo>
                    <a:pt x="184" y="957"/>
                  </a:lnTo>
                  <a:close/>
                  <a:moveTo>
                    <a:pt x="199" y="1188"/>
                  </a:moveTo>
                  <a:lnTo>
                    <a:pt x="184" y="1185"/>
                  </a:lnTo>
                  <a:lnTo>
                    <a:pt x="184" y="1098"/>
                  </a:lnTo>
                  <a:lnTo>
                    <a:pt x="197" y="1098"/>
                  </a:lnTo>
                  <a:lnTo>
                    <a:pt x="199" y="1098"/>
                  </a:lnTo>
                  <a:lnTo>
                    <a:pt x="201" y="1188"/>
                  </a:lnTo>
                  <a:lnTo>
                    <a:pt x="199" y="11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97848EB5-AAC3-431C-B4E4-9A82F401EBDE}"/>
              </a:ext>
            </a:extLst>
          </p:cNvPr>
          <p:cNvGrpSpPr/>
          <p:nvPr/>
        </p:nvGrpSpPr>
        <p:grpSpPr>
          <a:xfrm>
            <a:off x="1219979" y="6016613"/>
            <a:ext cx="10445749" cy="729293"/>
            <a:chOff x="1219979" y="6016613"/>
            <a:chExt cx="10445749" cy="729293"/>
          </a:xfrm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248A7982-C1DE-4CAC-BB4E-D758F04941F6}"/>
                </a:ext>
              </a:extLst>
            </p:cNvPr>
            <p:cNvGrpSpPr/>
            <p:nvPr/>
          </p:nvGrpSpPr>
          <p:grpSpPr>
            <a:xfrm>
              <a:off x="1219979" y="6016613"/>
              <a:ext cx="10366139" cy="535259"/>
              <a:chOff x="1219979" y="6016613"/>
              <a:chExt cx="10366139" cy="535259"/>
            </a:xfrm>
          </p:grpSpPr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C447DFE9-628E-4C01-A2CA-AFC52830AE1F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342C021-9B48-45D5-BA26-6088F36A53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219979" y="6284242"/>
                <a:ext cx="9845167" cy="1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218B5BE8-3D53-4A6F-8446-23FF73F652A5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47B8CA"/>
                  </a:solidFill>
                </a:rPr>
                <a:t>13</a:t>
              </a:r>
            </a:p>
            <a:p>
              <a:pPr algn="ctr"/>
              <a:endParaRPr lang="en-US" b="1" dirty="0">
                <a:solidFill>
                  <a:srgbClr val="47B8CA"/>
                </a:solidFill>
              </a:endParaRPr>
            </a:p>
          </p:txBody>
        </p:sp>
      </p:grpSp>
      <p:sp>
        <p:nvSpPr>
          <p:cNvPr id="106" name="Rectangle 105">
            <a:extLst>
              <a:ext uri="{FF2B5EF4-FFF2-40B4-BE49-F238E27FC236}">
                <a16:creationId xmlns:a16="http://schemas.microsoft.com/office/drawing/2014/main" id="{D2281119-B045-4D43-9E25-7AC3A9729A84}"/>
              </a:ext>
            </a:extLst>
          </p:cNvPr>
          <p:cNvSpPr/>
          <p:nvPr/>
        </p:nvSpPr>
        <p:spPr>
          <a:xfrm>
            <a:off x="1" y="-1"/>
            <a:ext cx="12191999" cy="3305175"/>
          </a:xfrm>
          <a:prstGeom prst="rect">
            <a:avLst/>
          </a:prstGeom>
          <a:solidFill>
            <a:srgbClr val="7FA1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8EE7301-3BC6-3D43-AFE5-E1AF274F8ED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86626" y="267857"/>
            <a:ext cx="1447059" cy="1447059"/>
          </a:xfrm>
          <a:prstGeom prst="rect">
            <a:avLst/>
          </a:prstGeom>
          <a:effectLst>
            <a:outerShdw blurRad="406400" dist="38100" dir="5160000" sx="106000" sy="106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0E4C3005-7315-4856-81FD-F82B2A77EA68}"/>
              </a:ext>
            </a:extLst>
          </p:cNvPr>
          <p:cNvGrpSpPr/>
          <p:nvPr/>
        </p:nvGrpSpPr>
        <p:grpSpPr>
          <a:xfrm>
            <a:off x="4475604" y="1801405"/>
            <a:ext cx="3337002" cy="5275153"/>
            <a:chOff x="4522139" y="2100618"/>
            <a:chExt cx="3147723" cy="4975940"/>
          </a:xfrm>
        </p:grpSpPr>
        <p:grpSp>
          <p:nvGrpSpPr>
            <p:cNvPr id="11" name="Group 2416">
              <a:extLst>
                <a:ext uri="{FF2B5EF4-FFF2-40B4-BE49-F238E27FC236}">
                  <a16:creationId xmlns:a16="http://schemas.microsoft.com/office/drawing/2014/main" id="{3FCCFEF9-8B4B-4C32-9649-C8A371E05E26}"/>
                </a:ext>
              </a:extLst>
            </p:cNvPr>
            <p:cNvGrpSpPr/>
            <p:nvPr/>
          </p:nvGrpSpPr>
          <p:grpSpPr>
            <a:xfrm>
              <a:off x="5563764" y="5441535"/>
              <a:ext cx="1719587" cy="1470911"/>
              <a:chOff x="-1" y="0"/>
              <a:chExt cx="3439171" cy="2941820"/>
            </a:xfrm>
          </p:grpSpPr>
          <p:grpSp>
            <p:nvGrpSpPr>
              <p:cNvPr id="79" name="Group 2414">
                <a:extLst>
                  <a:ext uri="{FF2B5EF4-FFF2-40B4-BE49-F238E27FC236}">
                    <a16:creationId xmlns:a16="http://schemas.microsoft.com/office/drawing/2014/main" id="{20AA4384-8E8B-482C-BC3E-D747E329BB50}"/>
                  </a:ext>
                </a:extLst>
              </p:cNvPr>
              <p:cNvGrpSpPr/>
              <p:nvPr/>
            </p:nvGrpSpPr>
            <p:grpSpPr>
              <a:xfrm>
                <a:off x="-1" y="0"/>
                <a:ext cx="3439171" cy="2941820"/>
                <a:chOff x="0" y="0"/>
                <a:chExt cx="3439169" cy="2941819"/>
              </a:xfrm>
            </p:grpSpPr>
            <p:sp>
              <p:nvSpPr>
                <p:cNvPr id="81" name="Shape 2408">
                  <a:extLst>
                    <a:ext uri="{FF2B5EF4-FFF2-40B4-BE49-F238E27FC236}">
                      <a16:creationId xmlns:a16="http://schemas.microsoft.com/office/drawing/2014/main" id="{F0005805-B011-41D4-86FB-03BEA85912FB}"/>
                    </a:ext>
                  </a:extLst>
                </p:cNvPr>
                <p:cNvSpPr/>
                <p:nvPr/>
              </p:nvSpPr>
              <p:spPr>
                <a:xfrm>
                  <a:off x="0" y="213082"/>
                  <a:ext cx="2578138" cy="27265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lnTo>
                        <a:pt x="0" y="21600"/>
                      </a:lnTo>
                      <a:lnTo>
                        <a:pt x="0" y="0"/>
                      </a:lnTo>
                      <a:lnTo>
                        <a:pt x="21600" y="0"/>
                      </a:ln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4000">
                      <a:srgbClr val="5D6368"/>
                    </a:gs>
                    <a:gs pos="85036">
                      <a:srgbClr val="39434C"/>
                    </a:gs>
                  </a:gsLst>
                  <a:lin ang="7900937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82" name="Shape 2410">
                  <a:extLst>
                    <a:ext uri="{FF2B5EF4-FFF2-40B4-BE49-F238E27FC236}">
                      <a16:creationId xmlns:a16="http://schemas.microsoft.com/office/drawing/2014/main" id="{11E31B83-BB13-409D-AA58-2AEAF28B683F}"/>
                    </a:ext>
                  </a:extLst>
                </p:cNvPr>
                <p:cNvSpPr/>
                <p:nvPr/>
              </p:nvSpPr>
              <p:spPr>
                <a:xfrm>
                  <a:off x="2576359" y="0"/>
                  <a:ext cx="861032" cy="294181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0020"/>
                      </a:moveTo>
                      <a:lnTo>
                        <a:pt x="21600" y="0"/>
                      </a:lnTo>
                      <a:lnTo>
                        <a:pt x="0" y="1581"/>
                      </a:lnTo>
                      <a:lnTo>
                        <a:pt x="0" y="21600"/>
                      </a:lnTo>
                      <a:cubicBezTo>
                        <a:pt x="0" y="21600"/>
                        <a:pt x="21600" y="20020"/>
                        <a:pt x="21600" y="20020"/>
                      </a:cubicBezTo>
                      <a:close/>
                    </a:path>
                  </a:pathLst>
                </a:custGeom>
                <a:solidFill>
                  <a:srgbClr val="21282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83" name="Shape 2411">
                  <a:extLst>
                    <a:ext uri="{FF2B5EF4-FFF2-40B4-BE49-F238E27FC236}">
                      <a16:creationId xmlns:a16="http://schemas.microsoft.com/office/drawing/2014/main" id="{7BA43DF4-B047-4E85-915E-2F04177A1CAD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3439169" cy="2163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5397" y="0"/>
                      </a:moveTo>
                      <a:lnTo>
                        <a:pt x="21590" y="0"/>
                      </a:lnTo>
                      <a:lnTo>
                        <a:pt x="21600" y="111"/>
                      </a:lnTo>
                      <a:lnTo>
                        <a:pt x="16192" y="21600"/>
                      </a:lnTo>
                      <a:lnTo>
                        <a:pt x="0" y="21600"/>
                      </a:lnTo>
                      <a:cubicBezTo>
                        <a:pt x="0" y="21600"/>
                        <a:pt x="5397" y="0"/>
                        <a:pt x="5397" y="0"/>
                      </a:cubicBezTo>
                      <a:close/>
                    </a:path>
                  </a:pathLst>
                </a:custGeom>
                <a:solidFill>
                  <a:srgbClr val="41474D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84" name="Shape 2412">
                  <a:extLst>
                    <a:ext uri="{FF2B5EF4-FFF2-40B4-BE49-F238E27FC236}">
                      <a16:creationId xmlns:a16="http://schemas.microsoft.com/office/drawing/2014/main" id="{64059511-B3DF-4347-B73C-8C613392B3D4}"/>
                    </a:ext>
                  </a:extLst>
                </p:cNvPr>
                <p:cNvSpPr/>
                <p:nvPr/>
              </p:nvSpPr>
              <p:spPr>
                <a:xfrm>
                  <a:off x="523020" y="58113"/>
                  <a:ext cx="2410005" cy="11125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06" h="21600" extrusionOk="0">
                      <a:moveTo>
                        <a:pt x="585" y="21600"/>
                      </a:moveTo>
                      <a:cubicBezTo>
                        <a:pt x="-178" y="21600"/>
                        <a:pt x="-197" y="18232"/>
                        <a:pt x="543" y="14118"/>
                      </a:cubicBezTo>
                      <a:lnTo>
                        <a:pt x="1739" y="7482"/>
                      </a:lnTo>
                      <a:cubicBezTo>
                        <a:pt x="2479" y="3368"/>
                        <a:pt x="3709" y="0"/>
                        <a:pt x="4472" y="0"/>
                      </a:cubicBezTo>
                      <a:lnTo>
                        <a:pt x="20621" y="0"/>
                      </a:lnTo>
                      <a:cubicBezTo>
                        <a:pt x="21384" y="0"/>
                        <a:pt x="21403" y="3342"/>
                        <a:pt x="20662" y="7430"/>
                      </a:cubicBezTo>
                      <a:lnTo>
                        <a:pt x="19440" y="14174"/>
                      </a:lnTo>
                      <a:cubicBezTo>
                        <a:pt x="18699" y="18254"/>
                        <a:pt x="17469" y="21600"/>
                        <a:pt x="16706" y="21600"/>
                      </a:cubicBezTo>
                      <a:cubicBezTo>
                        <a:pt x="16706" y="21600"/>
                        <a:pt x="585" y="21600"/>
                        <a:pt x="585" y="21600"/>
                      </a:cubicBezTo>
                      <a:close/>
                    </a:path>
                  </a:pathLst>
                </a:custGeom>
                <a:solidFill>
                  <a:srgbClr val="4D5358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85" name="Shape 2413">
                  <a:extLst>
                    <a:ext uri="{FF2B5EF4-FFF2-40B4-BE49-F238E27FC236}">
                      <a16:creationId xmlns:a16="http://schemas.microsoft.com/office/drawing/2014/main" id="{1DFC8865-7864-489D-B62C-13CE30860782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2006483" cy="19520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4175"/>
                      </a:moveTo>
                      <a:cubicBezTo>
                        <a:pt x="21600" y="2720"/>
                        <a:pt x="21344" y="1318"/>
                        <a:pt x="20872" y="0"/>
                      </a:cubicBezTo>
                      <a:lnTo>
                        <a:pt x="9251" y="0"/>
                      </a:lnTo>
                      <a:lnTo>
                        <a:pt x="0" y="2394"/>
                      </a:lnTo>
                      <a:lnTo>
                        <a:pt x="0" y="20707"/>
                      </a:lnTo>
                      <a:cubicBezTo>
                        <a:pt x="1750" y="21282"/>
                        <a:pt x="3645" y="21600"/>
                        <a:pt x="5626" y="21600"/>
                      </a:cubicBezTo>
                      <a:cubicBezTo>
                        <a:pt x="14448" y="21600"/>
                        <a:pt x="21600" y="11882"/>
                        <a:pt x="21600" y="4175"/>
                      </a:cubicBezTo>
                      <a:close/>
                    </a:path>
                  </a:pathLst>
                </a:custGeom>
                <a:solidFill>
                  <a:srgbClr val="000000">
                    <a:alpha val="10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</p:grpSp>
          <p:sp>
            <p:nvSpPr>
              <p:cNvPr id="80" name="Shape 2415">
                <a:extLst>
                  <a:ext uri="{FF2B5EF4-FFF2-40B4-BE49-F238E27FC236}">
                    <a16:creationId xmlns:a16="http://schemas.microsoft.com/office/drawing/2014/main" id="{597E527E-541E-49DF-A4C0-0A9EDB6A24FC}"/>
                  </a:ext>
                </a:extLst>
              </p:cNvPr>
              <p:cNvSpPr/>
              <p:nvPr/>
            </p:nvSpPr>
            <p:spPr>
              <a:xfrm>
                <a:off x="898794" y="545278"/>
                <a:ext cx="1218427" cy="10522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691" y="17053"/>
                    </a:moveTo>
                    <a:lnTo>
                      <a:pt x="12764" y="17053"/>
                    </a:lnTo>
                    <a:lnTo>
                      <a:pt x="12764" y="13642"/>
                    </a:lnTo>
                    <a:lnTo>
                      <a:pt x="16691" y="13642"/>
                    </a:lnTo>
                    <a:cubicBezTo>
                      <a:pt x="16691" y="13642"/>
                      <a:pt x="16691" y="17053"/>
                      <a:pt x="16691" y="17053"/>
                    </a:cubicBezTo>
                    <a:close/>
                    <a:moveTo>
                      <a:pt x="4909" y="17053"/>
                    </a:moveTo>
                    <a:lnTo>
                      <a:pt x="4909" y="13642"/>
                    </a:lnTo>
                    <a:lnTo>
                      <a:pt x="8836" y="13642"/>
                    </a:lnTo>
                    <a:lnTo>
                      <a:pt x="8836" y="17053"/>
                    </a:lnTo>
                    <a:cubicBezTo>
                      <a:pt x="8836" y="17053"/>
                      <a:pt x="4909" y="17053"/>
                      <a:pt x="4909" y="17053"/>
                    </a:cubicBezTo>
                    <a:close/>
                    <a:moveTo>
                      <a:pt x="21600" y="13642"/>
                    </a:moveTo>
                    <a:lnTo>
                      <a:pt x="21600" y="11369"/>
                    </a:lnTo>
                    <a:lnTo>
                      <a:pt x="20618" y="11369"/>
                    </a:lnTo>
                    <a:lnTo>
                      <a:pt x="20618" y="2274"/>
                    </a:lnTo>
                    <a:lnTo>
                      <a:pt x="18654" y="0"/>
                    </a:lnTo>
                    <a:lnTo>
                      <a:pt x="16691" y="2274"/>
                    </a:lnTo>
                    <a:lnTo>
                      <a:pt x="16691" y="11369"/>
                    </a:lnTo>
                    <a:lnTo>
                      <a:pt x="12764" y="11369"/>
                    </a:lnTo>
                    <a:lnTo>
                      <a:pt x="12764" y="2274"/>
                    </a:lnTo>
                    <a:lnTo>
                      <a:pt x="10800" y="0"/>
                    </a:lnTo>
                    <a:lnTo>
                      <a:pt x="8837" y="2274"/>
                    </a:lnTo>
                    <a:lnTo>
                      <a:pt x="8837" y="11369"/>
                    </a:lnTo>
                    <a:lnTo>
                      <a:pt x="4909" y="11369"/>
                    </a:lnTo>
                    <a:lnTo>
                      <a:pt x="4909" y="2274"/>
                    </a:lnTo>
                    <a:lnTo>
                      <a:pt x="2945" y="0"/>
                    </a:lnTo>
                    <a:lnTo>
                      <a:pt x="982" y="2274"/>
                    </a:lnTo>
                    <a:lnTo>
                      <a:pt x="982" y="11369"/>
                    </a:lnTo>
                    <a:lnTo>
                      <a:pt x="0" y="11369"/>
                    </a:lnTo>
                    <a:lnTo>
                      <a:pt x="0" y="13642"/>
                    </a:lnTo>
                    <a:lnTo>
                      <a:pt x="982" y="13642"/>
                    </a:lnTo>
                    <a:lnTo>
                      <a:pt x="982" y="17052"/>
                    </a:lnTo>
                    <a:lnTo>
                      <a:pt x="0" y="17052"/>
                    </a:lnTo>
                    <a:lnTo>
                      <a:pt x="0" y="19326"/>
                    </a:lnTo>
                    <a:lnTo>
                      <a:pt x="982" y="19326"/>
                    </a:lnTo>
                    <a:lnTo>
                      <a:pt x="982" y="21600"/>
                    </a:lnTo>
                    <a:lnTo>
                      <a:pt x="4909" y="21600"/>
                    </a:lnTo>
                    <a:lnTo>
                      <a:pt x="4909" y="19326"/>
                    </a:lnTo>
                    <a:lnTo>
                      <a:pt x="8837" y="19326"/>
                    </a:lnTo>
                    <a:lnTo>
                      <a:pt x="8837" y="21600"/>
                    </a:lnTo>
                    <a:lnTo>
                      <a:pt x="12764" y="21600"/>
                    </a:lnTo>
                    <a:lnTo>
                      <a:pt x="12764" y="19326"/>
                    </a:lnTo>
                    <a:lnTo>
                      <a:pt x="16691" y="19326"/>
                    </a:lnTo>
                    <a:lnTo>
                      <a:pt x="16691" y="21600"/>
                    </a:lnTo>
                    <a:lnTo>
                      <a:pt x="20618" y="21600"/>
                    </a:lnTo>
                    <a:lnTo>
                      <a:pt x="20618" y="19326"/>
                    </a:lnTo>
                    <a:lnTo>
                      <a:pt x="21600" y="19326"/>
                    </a:lnTo>
                    <a:lnTo>
                      <a:pt x="21600" y="17053"/>
                    </a:lnTo>
                    <a:lnTo>
                      <a:pt x="20618" y="17053"/>
                    </a:lnTo>
                    <a:lnTo>
                      <a:pt x="20618" y="13642"/>
                    </a:lnTo>
                    <a:cubicBezTo>
                      <a:pt x="20618" y="13642"/>
                      <a:pt x="21600" y="13642"/>
                      <a:pt x="21600" y="136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</p:grpSp>
        <p:grpSp>
          <p:nvGrpSpPr>
            <p:cNvPr id="12" name="Group 2425">
              <a:extLst>
                <a:ext uri="{FF2B5EF4-FFF2-40B4-BE49-F238E27FC236}">
                  <a16:creationId xmlns:a16="http://schemas.microsoft.com/office/drawing/2014/main" id="{38700155-EFE5-4075-8120-03E2DFA3ADFE}"/>
                </a:ext>
              </a:extLst>
            </p:cNvPr>
            <p:cNvGrpSpPr/>
            <p:nvPr/>
          </p:nvGrpSpPr>
          <p:grpSpPr>
            <a:xfrm>
              <a:off x="5633485" y="4280656"/>
              <a:ext cx="1464093" cy="1315223"/>
              <a:chOff x="-1" y="-1"/>
              <a:chExt cx="2928183" cy="2630443"/>
            </a:xfrm>
          </p:grpSpPr>
          <p:grpSp>
            <p:nvGrpSpPr>
              <p:cNvPr id="72" name="Group 2423">
                <a:extLst>
                  <a:ext uri="{FF2B5EF4-FFF2-40B4-BE49-F238E27FC236}">
                    <a16:creationId xmlns:a16="http://schemas.microsoft.com/office/drawing/2014/main" id="{4456BEF3-F3F5-40D2-B3DB-B7A07F9716C3}"/>
                  </a:ext>
                </a:extLst>
              </p:cNvPr>
              <p:cNvGrpSpPr/>
              <p:nvPr/>
            </p:nvGrpSpPr>
            <p:grpSpPr>
              <a:xfrm>
                <a:off x="-1" y="-1"/>
                <a:ext cx="2928183" cy="2630443"/>
                <a:chOff x="0" y="0"/>
                <a:chExt cx="2928181" cy="2630441"/>
              </a:xfrm>
            </p:grpSpPr>
            <p:sp>
              <p:nvSpPr>
                <p:cNvPr id="74" name="Shape 2417">
                  <a:extLst>
                    <a:ext uri="{FF2B5EF4-FFF2-40B4-BE49-F238E27FC236}">
                      <a16:creationId xmlns:a16="http://schemas.microsoft.com/office/drawing/2014/main" id="{3F7E49DA-A382-4824-BB78-699EE2AA84A8}"/>
                    </a:ext>
                  </a:extLst>
                </p:cNvPr>
                <p:cNvSpPr/>
                <p:nvPr/>
              </p:nvSpPr>
              <p:spPr>
                <a:xfrm>
                  <a:off x="19169" y="95849"/>
                  <a:ext cx="2909012" cy="253459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592" y="1696"/>
                      </a:moveTo>
                      <a:lnTo>
                        <a:pt x="8519" y="0"/>
                      </a:lnTo>
                      <a:lnTo>
                        <a:pt x="0" y="4246"/>
                      </a:lnTo>
                      <a:lnTo>
                        <a:pt x="0" y="19904"/>
                      </a:lnTo>
                      <a:lnTo>
                        <a:pt x="8274" y="20977"/>
                      </a:lnTo>
                      <a:lnTo>
                        <a:pt x="8274" y="20978"/>
                      </a:lnTo>
                      <a:lnTo>
                        <a:pt x="13074" y="21600"/>
                      </a:lnTo>
                      <a:lnTo>
                        <a:pt x="21600" y="17360"/>
                      </a:lnTo>
                      <a:lnTo>
                        <a:pt x="21600" y="12769"/>
                      </a:lnTo>
                      <a:lnTo>
                        <a:pt x="21600" y="1702"/>
                      </a:lnTo>
                      <a:cubicBezTo>
                        <a:pt x="21600" y="1702"/>
                        <a:pt x="21592" y="1696"/>
                        <a:pt x="21592" y="1696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75" name="Shape 2418">
                  <a:extLst>
                    <a:ext uri="{FF2B5EF4-FFF2-40B4-BE49-F238E27FC236}">
                      <a16:creationId xmlns:a16="http://schemas.microsoft.com/office/drawing/2014/main" id="{4D475855-1D2D-4F0B-A83E-733C247618D1}"/>
                    </a:ext>
                  </a:extLst>
                </p:cNvPr>
                <p:cNvSpPr/>
                <p:nvPr/>
              </p:nvSpPr>
              <p:spPr>
                <a:xfrm>
                  <a:off x="0" y="498415"/>
                  <a:ext cx="1760741" cy="20363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lnTo>
                        <a:pt x="0" y="19489"/>
                      </a:lnTo>
                      <a:lnTo>
                        <a:pt x="0" y="0"/>
                      </a:lnTo>
                      <a:lnTo>
                        <a:pt x="21600" y="2111"/>
                      </a:lnTo>
                      <a:cubicBezTo>
                        <a:pt x="21600" y="2111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53A3D5"/>
                    </a:gs>
                    <a:gs pos="100000">
                      <a:srgbClr val="336A88"/>
                    </a:gs>
                  </a:gsLst>
                  <a:lin ang="7916828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76" name="Shape 2420">
                  <a:extLst>
                    <a:ext uri="{FF2B5EF4-FFF2-40B4-BE49-F238E27FC236}">
                      <a16:creationId xmlns:a16="http://schemas.microsoft.com/office/drawing/2014/main" id="{A86C8DFB-79C9-4CBE-901A-81786CD87D43}"/>
                    </a:ext>
                  </a:extLst>
                </p:cNvPr>
                <p:cNvSpPr/>
                <p:nvPr/>
              </p:nvSpPr>
              <p:spPr>
                <a:xfrm>
                  <a:off x="1744453" y="210868"/>
                  <a:ext cx="1148300" cy="23348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6997"/>
                      </a:moveTo>
                      <a:lnTo>
                        <a:pt x="21600" y="0"/>
                      </a:lnTo>
                      <a:lnTo>
                        <a:pt x="0" y="4603"/>
                      </a:lnTo>
                      <a:lnTo>
                        <a:pt x="0" y="21600"/>
                      </a:lnTo>
                      <a:cubicBezTo>
                        <a:pt x="0" y="21600"/>
                        <a:pt x="21600" y="16997"/>
                        <a:pt x="21600" y="16997"/>
                      </a:cubicBezTo>
                      <a:close/>
                    </a:path>
                  </a:pathLst>
                </a:custGeom>
                <a:solidFill>
                  <a:srgbClr val="2D5F78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77" name="Shape 2421">
                  <a:extLst>
                    <a:ext uri="{FF2B5EF4-FFF2-40B4-BE49-F238E27FC236}">
                      <a16:creationId xmlns:a16="http://schemas.microsoft.com/office/drawing/2014/main" id="{C92EEC11-7D72-42D2-9E8B-B063C9815EF9}"/>
                    </a:ext>
                  </a:extLst>
                </p:cNvPr>
                <p:cNvSpPr/>
                <p:nvPr/>
              </p:nvSpPr>
              <p:spPr>
                <a:xfrm>
                  <a:off x="1782793" y="287547"/>
                  <a:ext cx="1083171" cy="217287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326" extrusionOk="0">
                      <a:moveTo>
                        <a:pt x="0" y="5256"/>
                      </a:moveTo>
                      <a:cubicBezTo>
                        <a:pt x="0" y="4729"/>
                        <a:pt x="803" y="4127"/>
                        <a:pt x="1787" y="3917"/>
                      </a:cubicBezTo>
                      <a:lnTo>
                        <a:pt x="19814" y="72"/>
                      </a:lnTo>
                      <a:cubicBezTo>
                        <a:pt x="20797" y="-137"/>
                        <a:pt x="21600" y="123"/>
                        <a:pt x="21600" y="650"/>
                      </a:cubicBezTo>
                      <a:lnTo>
                        <a:pt x="21600" y="16069"/>
                      </a:lnTo>
                      <a:cubicBezTo>
                        <a:pt x="21600" y="16597"/>
                        <a:pt x="20797" y="17199"/>
                        <a:pt x="19814" y="17408"/>
                      </a:cubicBezTo>
                      <a:lnTo>
                        <a:pt x="1787" y="21253"/>
                      </a:lnTo>
                      <a:cubicBezTo>
                        <a:pt x="803" y="21463"/>
                        <a:pt x="0" y="21203"/>
                        <a:pt x="0" y="20676"/>
                      </a:cubicBezTo>
                      <a:cubicBezTo>
                        <a:pt x="0" y="20676"/>
                        <a:pt x="0" y="5256"/>
                        <a:pt x="0" y="5256"/>
                      </a:cubicBezTo>
                      <a:close/>
                    </a:path>
                  </a:pathLst>
                </a:custGeom>
                <a:solidFill>
                  <a:srgbClr val="FFFFFF">
                    <a:alpha val="1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78" name="Shape 2422">
                  <a:extLst>
                    <a:ext uri="{FF2B5EF4-FFF2-40B4-BE49-F238E27FC236}">
                      <a16:creationId xmlns:a16="http://schemas.microsoft.com/office/drawing/2014/main" id="{A93CE6D2-7CD1-4334-A0E4-6415F60C05D5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2909040" cy="6973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8518" y="0"/>
                      </a:moveTo>
                      <a:lnTo>
                        <a:pt x="21592" y="6166"/>
                      </a:lnTo>
                      <a:lnTo>
                        <a:pt x="21600" y="6188"/>
                      </a:lnTo>
                      <a:lnTo>
                        <a:pt x="13074" y="21600"/>
                      </a:lnTo>
                      <a:lnTo>
                        <a:pt x="0" y="15435"/>
                      </a:lnTo>
                      <a:cubicBezTo>
                        <a:pt x="0" y="15435"/>
                        <a:pt x="8518" y="0"/>
                        <a:pt x="8518" y="0"/>
                      </a:cubicBezTo>
                      <a:close/>
                    </a:path>
                  </a:pathLst>
                </a:custGeom>
                <a:solidFill>
                  <a:srgbClr val="2D5F78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</p:grpSp>
          <p:sp>
            <p:nvSpPr>
              <p:cNvPr id="73" name="Shape 2424">
                <a:extLst>
                  <a:ext uri="{FF2B5EF4-FFF2-40B4-BE49-F238E27FC236}">
                    <a16:creationId xmlns:a16="http://schemas.microsoft.com/office/drawing/2014/main" id="{B9AD81F2-B366-49A1-9317-C5D63891821F}"/>
                  </a:ext>
                </a:extLst>
              </p:cNvPr>
              <p:cNvSpPr/>
              <p:nvPr/>
            </p:nvSpPr>
            <p:spPr>
              <a:xfrm>
                <a:off x="320068" y="961094"/>
                <a:ext cx="1057521" cy="970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9" h="21600" extrusionOk="0">
                    <a:moveTo>
                      <a:pt x="4642" y="0"/>
                    </a:moveTo>
                    <a:cubicBezTo>
                      <a:pt x="4350" y="0"/>
                      <a:pt x="4119" y="265"/>
                      <a:pt x="4119" y="584"/>
                    </a:cubicBezTo>
                    <a:lnTo>
                      <a:pt x="4119" y="2749"/>
                    </a:lnTo>
                    <a:cubicBezTo>
                      <a:pt x="4119" y="3070"/>
                      <a:pt x="4350" y="3333"/>
                      <a:pt x="4642" y="3333"/>
                    </a:cubicBezTo>
                    <a:cubicBezTo>
                      <a:pt x="4934" y="3333"/>
                      <a:pt x="5174" y="3070"/>
                      <a:pt x="5174" y="2749"/>
                    </a:cubicBezTo>
                    <a:lnTo>
                      <a:pt x="5174" y="1158"/>
                    </a:lnTo>
                    <a:lnTo>
                      <a:pt x="6530" y="1158"/>
                    </a:lnTo>
                    <a:lnTo>
                      <a:pt x="6530" y="1855"/>
                    </a:lnTo>
                    <a:cubicBezTo>
                      <a:pt x="6530" y="2069"/>
                      <a:pt x="6687" y="2250"/>
                      <a:pt x="6881" y="2250"/>
                    </a:cubicBezTo>
                    <a:cubicBezTo>
                      <a:pt x="7075" y="2250"/>
                      <a:pt x="7233" y="2069"/>
                      <a:pt x="7233" y="1855"/>
                    </a:cubicBezTo>
                    <a:lnTo>
                      <a:pt x="7233" y="1158"/>
                    </a:lnTo>
                    <a:lnTo>
                      <a:pt x="8563" y="1158"/>
                    </a:lnTo>
                    <a:lnTo>
                      <a:pt x="8563" y="1855"/>
                    </a:lnTo>
                    <a:cubicBezTo>
                      <a:pt x="8563" y="2069"/>
                      <a:pt x="8721" y="2250"/>
                      <a:pt x="8915" y="2250"/>
                    </a:cubicBezTo>
                    <a:cubicBezTo>
                      <a:pt x="9109" y="2250"/>
                      <a:pt x="9267" y="2069"/>
                      <a:pt x="9267" y="1855"/>
                    </a:cubicBezTo>
                    <a:lnTo>
                      <a:pt x="9267" y="1158"/>
                    </a:lnTo>
                    <a:lnTo>
                      <a:pt x="10597" y="1158"/>
                    </a:lnTo>
                    <a:lnTo>
                      <a:pt x="10597" y="1855"/>
                    </a:lnTo>
                    <a:cubicBezTo>
                      <a:pt x="10597" y="2069"/>
                      <a:pt x="10755" y="2250"/>
                      <a:pt x="10948" y="2250"/>
                    </a:cubicBezTo>
                    <a:cubicBezTo>
                      <a:pt x="11143" y="2250"/>
                      <a:pt x="11300" y="2069"/>
                      <a:pt x="11300" y="1855"/>
                    </a:cubicBezTo>
                    <a:lnTo>
                      <a:pt x="11300" y="1158"/>
                    </a:lnTo>
                    <a:lnTo>
                      <a:pt x="12630" y="1158"/>
                    </a:lnTo>
                    <a:lnTo>
                      <a:pt x="12630" y="1855"/>
                    </a:lnTo>
                    <a:cubicBezTo>
                      <a:pt x="12630" y="2069"/>
                      <a:pt x="12788" y="2250"/>
                      <a:pt x="12982" y="2250"/>
                    </a:cubicBezTo>
                    <a:cubicBezTo>
                      <a:pt x="13176" y="2250"/>
                      <a:pt x="13334" y="2069"/>
                      <a:pt x="13334" y="1855"/>
                    </a:cubicBezTo>
                    <a:lnTo>
                      <a:pt x="13334" y="1158"/>
                    </a:lnTo>
                    <a:lnTo>
                      <a:pt x="14664" y="1158"/>
                    </a:lnTo>
                    <a:lnTo>
                      <a:pt x="14664" y="1855"/>
                    </a:lnTo>
                    <a:cubicBezTo>
                      <a:pt x="14664" y="2069"/>
                      <a:pt x="14822" y="2250"/>
                      <a:pt x="15015" y="2250"/>
                    </a:cubicBezTo>
                    <a:cubicBezTo>
                      <a:pt x="15209" y="2250"/>
                      <a:pt x="15367" y="2069"/>
                      <a:pt x="15367" y="1855"/>
                    </a:cubicBezTo>
                    <a:lnTo>
                      <a:pt x="15367" y="1158"/>
                    </a:lnTo>
                    <a:lnTo>
                      <a:pt x="16697" y="1158"/>
                    </a:lnTo>
                    <a:lnTo>
                      <a:pt x="16697" y="1855"/>
                    </a:lnTo>
                    <a:cubicBezTo>
                      <a:pt x="16697" y="2069"/>
                      <a:pt x="16855" y="2250"/>
                      <a:pt x="17049" y="2250"/>
                    </a:cubicBezTo>
                    <a:cubicBezTo>
                      <a:pt x="17243" y="2250"/>
                      <a:pt x="17401" y="2069"/>
                      <a:pt x="17401" y="1855"/>
                    </a:cubicBezTo>
                    <a:lnTo>
                      <a:pt x="17401" y="1158"/>
                    </a:lnTo>
                    <a:lnTo>
                      <a:pt x="18868" y="1158"/>
                    </a:lnTo>
                    <a:lnTo>
                      <a:pt x="18868" y="2749"/>
                    </a:lnTo>
                    <a:cubicBezTo>
                      <a:pt x="18868" y="3070"/>
                      <a:pt x="19100" y="3333"/>
                      <a:pt x="19391" y="3333"/>
                    </a:cubicBezTo>
                    <a:cubicBezTo>
                      <a:pt x="19683" y="3333"/>
                      <a:pt x="19923" y="3070"/>
                      <a:pt x="19923" y="2749"/>
                    </a:cubicBezTo>
                    <a:lnTo>
                      <a:pt x="19923" y="584"/>
                    </a:lnTo>
                    <a:cubicBezTo>
                      <a:pt x="19923" y="265"/>
                      <a:pt x="19683" y="0"/>
                      <a:pt x="19391" y="0"/>
                    </a:cubicBezTo>
                    <a:lnTo>
                      <a:pt x="4642" y="0"/>
                    </a:lnTo>
                    <a:close/>
                    <a:moveTo>
                      <a:pt x="12184" y="3616"/>
                    </a:moveTo>
                    <a:cubicBezTo>
                      <a:pt x="11963" y="3616"/>
                      <a:pt x="11744" y="3699"/>
                      <a:pt x="11558" y="3851"/>
                    </a:cubicBezTo>
                    <a:lnTo>
                      <a:pt x="3441" y="10499"/>
                    </a:lnTo>
                    <a:cubicBezTo>
                      <a:pt x="2974" y="10881"/>
                      <a:pt x="2878" y="11606"/>
                      <a:pt x="3226" y="12118"/>
                    </a:cubicBezTo>
                    <a:cubicBezTo>
                      <a:pt x="3575" y="12631"/>
                      <a:pt x="4235" y="12736"/>
                      <a:pt x="4702" y="12354"/>
                    </a:cubicBezTo>
                    <a:lnTo>
                      <a:pt x="5792" y="11459"/>
                    </a:lnTo>
                    <a:lnTo>
                      <a:pt x="5792" y="20442"/>
                    </a:lnTo>
                    <a:cubicBezTo>
                      <a:pt x="5792" y="21080"/>
                      <a:pt x="6265" y="21600"/>
                      <a:pt x="6847" y="21600"/>
                    </a:cubicBezTo>
                    <a:lnTo>
                      <a:pt x="17529" y="21600"/>
                    </a:lnTo>
                    <a:cubicBezTo>
                      <a:pt x="18111" y="21600"/>
                      <a:pt x="18585" y="21080"/>
                      <a:pt x="18585" y="20442"/>
                    </a:cubicBezTo>
                    <a:lnTo>
                      <a:pt x="18585" y="11393"/>
                    </a:lnTo>
                    <a:lnTo>
                      <a:pt x="19777" y="12354"/>
                    </a:lnTo>
                    <a:cubicBezTo>
                      <a:pt x="19966" y="12506"/>
                      <a:pt x="20188" y="12580"/>
                      <a:pt x="20404" y="12580"/>
                    </a:cubicBezTo>
                    <a:cubicBezTo>
                      <a:pt x="20728" y="12580"/>
                      <a:pt x="21047" y="12416"/>
                      <a:pt x="21253" y="12109"/>
                    </a:cubicBezTo>
                    <a:cubicBezTo>
                      <a:pt x="21600" y="11594"/>
                      <a:pt x="21497" y="10877"/>
                      <a:pt x="21030" y="10499"/>
                    </a:cubicBezTo>
                    <a:lnTo>
                      <a:pt x="12810" y="3842"/>
                    </a:lnTo>
                    <a:cubicBezTo>
                      <a:pt x="12623" y="3690"/>
                      <a:pt x="12405" y="3615"/>
                      <a:pt x="12184" y="3616"/>
                    </a:cubicBezTo>
                    <a:close/>
                    <a:moveTo>
                      <a:pt x="523" y="4218"/>
                    </a:moveTo>
                    <a:cubicBezTo>
                      <a:pt x="232" y="4218"/>
                      <a:pt x="0" y="4482"/>
                      <a:pt x="0" y="4802"/>
                    </a:cubicBezTo>
                    <a:lnTo>
                      <a:pt x="0" y="20988"/>
                    </a:lnTo>
                    <a:cubicBezTo>
                      <a:pt x="0" y="21308"/>
                      <a:pt x="232" y="21562"/>
                      <a:pt x="523" y="21562"/>
                    </a:cubicBezTo>
                    <a:lnTo>
                      <a:pt x="2505" y="21562"/>
                    </a:lnTo>
                    <a:cubicBezTo>
                      <a:pt x="2797" y="21562"/>
                      <a:pt x="3029" y="21306"/>
                      <a:pt x="3029" y="20988"/>
                    </a:cubicBezTo>
                    <a:cubicBezTo>
                      <a:pt x="3029" y="20668"/>
                      <a:pt x="2797" y="20404"/>
                      <a:pt x="2505" y="20404"/>
                    </a:cubicBezTo>
                    <a:lnTo>
                      <a:pt x="1055" y="20404"/>
                    </a:lnTo>
                    <a:lnTo>
                      <a:pt x="1055" y="18916"/>
                    </a:lnTo>
                    <a:lnTo>
                      <a:pt x="1690" y="18916"/>
                    </a:lnTo>
                    <a:cubicBezTo>
                      <a:pt x="1884" y="18916"/>
                      <a:pt x="2042" y="18743"/>
                      <a:pt x="2042" y="18530"/>
                    </a:cubicBezTo>
                    <a:cubicBezTo>
                      <a:pt x="2042" y="18317"/>
                      <a:pt x="1884" y="18144"/>
                      <a:pt x="1690" y="18144"/>
                    </a:cubicBezTo>
                    <a:lnTo>
                      <a:pt x="1055" y="18144"/>
                    </a:lnTo>
                    <a:lnTo>
                      <a:pt x="1055" y="16685"/>
                    </a:lnTo>
                    <a:lnTo>
                      <a:pt x="1690" y="16685"/>
                    </a:lnTo>
                    <a:cubicBezTo>
                      <a:pt x="1884" y="16685"/>
                      <a:pt x="2042" y="16512"/>
                      <a:pt x="2042" y="16299"/>
                    </a:cubicBezTo>
                    <a:cubicBezTo>
                      <a:pt x="2042" y="16084"/>
                      <a:pt x="1884" y="15913"/>
                      <a:pt x="1690" y="15913"/>
                    </a:cubicBezTo>
                    <a:lnTo>
                      <a:pt x="1055" y="15913"/>
                    </a:lnTo>
                    <a:lnTo>
                      <a:pt x="1055" y="14453"/>
                    </a:lnTo>
                    <a:lnTo>
                      <a:pt x="1690" y="14453"/>
                    </a:lnTo>
                    <a:cubicBezTo>
                      <a:pt x="1884" y="14453"/>
                      <a:pt x="2042" y="14282"/>
                      <a:pt x="2042" y="14067"/>
                    </a:cubicBezTo>
                    <a:cubicBezTo>
                      <a:pt x="2042" y="13855"/>
                      <a:pt x="1884" y="13681"/>
                      <a:pt x="1690" y="13681"/>
                    </a:cubicBezTo>
                    <a:lnTo>
                      <a:pt x="1055" y="13681"/>
                    </a:lnTo>
                    <a:lnTo>
                      <a:pt x="1055" y="12222"/>
                    </a:lnTo>
                    <a:lnTo>
                      <a:pt x="1690" y="12222"/>
                    </a:lnTo>
                    <a:cubicBezTo>
                      <a:pt x="1884" y="12222"/>
                      <a:pt x="2042" y="12051"/>
                      <a:pt x="2042" y="11836"/>
                    </a:cubicBezTo>
                    <a:cubicBezTo>
                      <a:pt x="2042" y="11623"/>
                      <a:pt x="1884" y="11450"/>
                      <a:pt x="1690" y="11450"/>
                    </a:cubicBezTo>
                    <a:lnTo>
                      <a:pt x="1055" y="11450"/>
                    </a:lnTo>
                    <a:lnTo>
                      <a:pt x="1055" y="9990"/>
                    </a:lnTo>
                    <a:lnTo>
                      <a:pt x="1690" y="9990"/>
                    </a:lnTo>
                    <a:cubicBezTo>
                      <a:pt x="1884" y="9990"/>
                      <a:pt x="2042" y="9817"/>
                      <a:pt x="2042" y="9604"/>
                    </a:cubicBezTo>
                    <a:cubicBezTo>
                      <a:pt x="2042" y="9391"/>
                      <a:pt x="1884" y="9218"/>
                      <a:pt x="1690" y="9218"/>
                    </a:cubicBezTo>
                    <a:lnTo>
                      <a:pt x="1055" y="9218"/>
                    </a:lnTo>
                    <a:lnTo>
                      <a:pt x="1055" y="7759"/>
                    </a:lnTo>
                    <a:lnTo>
                      <a:pt x="1690" y="7759"/>
                    </a:lnTo>
                    <a:cubicBezTo>
                      <a:pt x="1884" y="7759"/>
                      <a:pt x="2042" y="7586"/>
                      <a:pt x="2042" y="7373"/>
                    </a:cubicBezTo>
                    <a:cubicBezTo>
                      <a:pt x="2042" y="7160"/>
                      <a:pt x="1884" y="6987"/>
                      <a:pt x="1690" y="6987"/>
                    </a:cubicBezTo>
                    <a:lnTo>
                      <a:pt x="1055" y="6987"/>
                    </a:lnTo>
                    <a:lnTo>
                      <a:pt x="1055" y="5376"/>
                    </a:lnTo>
                    <a:lnTo>
                      <a:pt x="2505" y="5376"/>
                    </a:lnTo>
                    <a:cubicBezTo>
                      <a:pt x="2797" y="5376"/>
                      <a:pt x="3029" y="5122"/>
                      <a:pt x="3029" y="4802"/>
                    </a:cubicBezTo>
                    <a:cubicBezTo>
                      <a:pt x="3029" y="4482"/>
                      <a:pt x="2797" y="4218"/>
                      <a:pt x="2505" y="4218"/>
                    </a:cubicBezTo>
                    <a:lnTo>
                      <a:pt x="523" y="4218"/>
                    </a:lnTo>
                    <a:close/>
                    <a:moveTo>
                      <a:pt x="12193" y="6214"/>
                    </a:moveTo>
                    <a:lnTo>
                      <a:pt x="16526" y="9727"/>
                    </a:lnTo>
                    <a:cubicBezTo>
                      <a:pt x="16493" y="9836"/>
                      <a:pt x="16474" y="9953"/>
                      <a:pt x="16474" y="10075"/>
                    </a:cubicBezTo>
                    <a:lnTo>
                      <a:pt x="16474" y="19284"/>
                    </a:lnTo>
                    <a:lnTo>
                      <a:pt x="7902" y="19284"/>
                    </a:lnTo>
                    <a:lnTo>
                      <a:pt x="7902" y="10075"/>
                    </a:lnTo>
                    <a:cubicBezTo>
                      <a:pt x="7902" y="9968"/>
                      <a:pt x="7884" y="9862"/>
                      <a:pt x="7860" y="9764"/>
                    </a:cubicBezTo>
                    <a:lnTo>
                      <a:pt x="12193" y="6214"/>
                    </a:ln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</p:grpSp>
        <p:grpSp>
          <p:nvGrpSpPr>
            <p:cNvPr id="13" name="Group 2439">
              <a:extLst>
                <a:ext uri="{FF2B5EF4-FFF2-40B4-BE49-F238E27FC236}">
                  <a16:creationId xmlns:a16="http://schemas.microsoft.com/office/drawing/2014/main" id="{5812CE23-324D-4EF9-99D1-21297E23026B}"/>
                </a:ext>
              </a:extLst>
            </p:cNvPr>
            <p:cNvGrpSpPr/>
            <p:nvPr/>
          </p:nvGrpSpPr>
          <p:grpSpPr>
            <a:xfrm>
              <a:off x="5574953" y="3039823"/>
              <a:ext cx="1812026" cy="1653055"/>
              <a:chOff x="-1" y="0"/>
              <a:chExt cx="3624051" cy="3306108"/>
            </a:xfrm>
          </p:grpSpPr>
          <p:grpSp>
            <p:nvGrpSpPr>
              <p:cNvPr id="64" name="Group 2437">
                <a:extLst>
                  <a:ext uri="{FF2B5EF4-FFF2-40B4-BE49-F238E27FC236}">
                    <a16:creationId xmlns:a16="http://schemas.microsoft.com/office/drawing/2014/main" id="{86143CAA-2E79-49D7-B28B-CBC95F83C90D}"/>
                  </a:ext>
                </a:extLst>
              </p:cNvPr>
              <p:cNvGrpSpPr/>
              <p:nvPr/>
            </p:nvGrpSpPr>
            <p:grpSpPr>
              <a:xfrm>
                <a:off x="-1" y="0"/>
                <a:ext cx="3624051" cy="3306108"/>
                <a:chOff x="0" y="0"/>
                <a:chExt cx="3624049" cy="3306107"/>
              </a:xfrm>
            </p:grpSpPr>
            <p:sp>
              <p:nvSpPr>
                <p:cNvPr id="66" name="Shape 2430">
                  <a:extLst>
                    <a:ext uri="{FF2B5EF4-FFF2-40B4-BE49-F238E27FC236}">
                      <a16:creationId xmlns:a16="http://schemas.microsoft.com/office/drawing/2014/main" id="{040A72E8-56A4-4888-B907-C68AAFBB2405}"/>
                    </a:ext>
                  </a:extLst>
                </p:cNvPr>
                <p:cNvSpPr/>
                <p:nvPr/>
              </p:nvSpPr>
              <p:spPr>
                <a:xfrm>
                  <a:off x="0" y="193369"/>
                  <a:ext cx="3624049" cy="31127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857" y="0"/>
                      </a:moveTo>
                      <a:lnTo>
                        <a:pt x="9" y="1201"/>
                      </a:lnTo>
                      <a:lnTo>
                        <a:pt x="0" y="1209"/>
                      </a:lnTo>
                      <a:lnTo>
                        <a:pt x="0" y="12390"/>
                      </a:lnTo>
                      <a:lnTo>
                        <a:pt x="0" y="19205"/>
                      </a:lnTo>
                      <a:lnTo>
                        <a:pt x="6788" y="21600"/>
                      </a:lnTo>
                      <a:lnTo>
                        <a:pt x="21600" y="20215"/>
                      </a:lnTo>
                      <a:lnTo>
                        <a:pt x="21600" y="2219"/>
                      </a:lnTo>
                      <a:cubicBezTo>
                        <a:pt x="21600" y="2219"/>
                        <a:pt x="12857" y="0"/>
                        <a:pt x="1285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67" name="Shape 2431">
                  <a:extLst>
                    <a:ext uri="{FF2B5EF4-FFF2-40B4-BE49-F238E27FC236}">
                      <a16:creationId xmlns:a16="http://schemas.microsoft.com/office/drawing/2014/main" id="{213F533E-B31E-49C6-A0CB-2C25BD38C494}"/>
                    </a:ext>
                  </a:extLst>
                </p:cNvPr>
                <p:cNvSpPr/>
                <p:nvPr/>
              </p:nvSpPr>
              <p:spPr>
                <a:xfrm>
                  <a:off x="1136045" y="314225"/>
                  <a:ext cx="2485232" cy="2792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21600"/>
                      </a:moveTo>
                      <a:lnTo>
                        <a:pt x="21600" y="20056"/>
                      </a:lnTo>
                      <a:lnTo>
                        <a:pt x="21600" y="0"/>
                      </a:lnTo>
                      <a:lnTo>
                        <a:pt x="0" y="1544"/>
                      </a:lnTo>
                      <a:cubicBezTo>
                        <a:pt x="0" y="1544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49100"/>
                    </a:gs>
                    <a:gs pos="100000">
                      <a:srgbClr val="F9B100"/>
                    </a:gs>
                  </a:gsLst>
                  <a:lin ang="13174905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68" name="Shape 2433">
                  <a:extLst>
                    <a:ext uri="{FF2B5EF4-FFF2-40B4-BE49-F238E27FC236}">
                      <a16:creationId xmlns:a16="http://schemas.microsoft.com/office/drawing/2014/main" id="{D79E9DB9-AA78-4445-8C16-69AE36849870}"/>
                    </a:ext>
                  </a:extLst>
                </p:cNvPr>
                <p:cNvSpPr/>
                <p:nvPr/>
              </p:nvSpPr>
              <p:spPr>
                <a:xfrm>
                  <a:off x="0" y="169198"/>
                  <a:ext cx="1138819" cy="29385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19063"/>
                      </a:moveTo>
                      <a:lnTo>
                        <a:pt x="0" y="0"/>
                      </a:lnTo>
                      <a:lnTo>
                        <a:pt x="21600" y="2537"/>
                      </a:lnTo>
                      <a:lnTo>
                        <a:pt x="21600" y="21600"/>
                      </a:lnTo>
                      <a:cubicBezTo>
                        <a:pt x="21600" y="21600"/>
                        <a:pt x="0" y="19063"/>
                        <a:pt x="0" y="19063"/>
                      </a:cubicBezTo>
                      <a:close/>
                    </a:path>
                  </a:pathLst>
                </a:custGeom>
                <a:solidFill>
                  <a:srgbClr val="B77800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69" name="Shape 2434">
                  <a:extLst>
                    <a:ext uri="{FF2B5EF4-FFF2-40B4-BE49-F238E27FC236}">
                      <a16:creationId xmlns:a16="http://schemas.microsoft.com/office/drawing/2014/main" id="{EE9E2428-5792-443B-B292-6BCED12B1C30}"/>
                    </a:ext>
                  </a:extLst>
                </p:cNvPr>
                <p:cNvSpPr/>
                <p:nvPr/>
              </p:nvSpPr>
              <p:spPr>
                <a:xfrm>
                  <a:off x="48342" y="265883"/>
                  <a:ext cx="1046915" cy="27450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350" extrusionOk="0">
                      <a:moveTo>
                        <a:pt x="2655" y="19447"/>
                      </a:moveTo>
                      <a:cubicBezTo>
                        <a:pt x="1195" y="19280"/>
                        <a:pt x="0" y="18661"/>
                        <a:pt x="0" y="18071"/>
                      </a:cubicBezTo>
                      <a:lnTo>
                        <a:pt x="0" y="811"/>
                      </a:lnTo>
                      <a:cubicBezTo>
                        <a:pt x="0" y="221"/>
                        <a:pt x="1195" y="-125"/>
                        <a:pt x="2655" y="42"/>
                      </a:cubicBezTo>
                      <a:lnTo>
                        <a:pt x="18945" y="1903"/>
                      </a:lnTo>
                      <a:cubicBezTo>
                        <a:pt x="20404" y="2070"/>
                        <a:pt x="21600" y="2689"/>
                        <a:pt x="21600" y="3279"/>
                      </a:cubicBezTo>
                      <a:lnTo>
                        <a:pt x="21600" y="20539"/>
                      </a:lnTo>
                      <a:cubicBezTo>
                        <a:pt x="21600" y="21129"/>
                        <a:pt x="20404" y="21475"/>
                        <a:pt x="18945" y="21308"/>
                      </a:cubicBezTo>
                      <a:cubicBezTo>
                        <a:pt x="18945" y="21308"/>
                        <a:pt x="2655" y="19447"/>
                        <a:pt x="2655" y="19447"/>
                      </a:cubicBezTo>
                      <a:close/>
                    </a:path>
                  </a:pathLst>
                </a:custGeom>
                <a:solidFill>
                  <a:srgbClr val="474D53">
                    <a:alpha val="20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70" name="Shape 2435">
                  <a:extLst>
                    <a:ext uri="{FF2B5EF4-FFF2-40B4-BE49-F238E27FC236}">
                      <a16:creationId xmlns:a16="http://schemas.microsoft.com/office/drawing/2014/main" id="{CABD7CD2-70D1-4DAC-824F-5BDCF7EFA6D3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3624049" cy="5194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857" y="0"/>
                      </a:moveTo>
                      <a:lnTo>
                        <a:pt x="9" y="7199"/>
                      </a:lnTo>
                      <a:lnTo>
                        <a:pt x="0" y="7245"/>
                      </a:lnTo>
                      <a:lnTo>
                        <a:pt x="6788" y="21600"/>
                      </a:lnTo>
                      <a:lnTo>
                        <a:pt x="21600" y="13298"/>
                      </a:lnTo>
                      <a:cubicBezTo>
                        <a:pt x="21600" y="13298"/>
                        <a:pt x="12857" y="0"/>
                        <a:pt x="12857" y="0"/>
                      </a:cubicBezTo>
                      <a:close/>
                    </a:path>
                  </a:pathLst>
                </a:custGeom>
                <a:solidFill>
                  <a:srgbClr val="A66A00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71" name="Shape 2436">
                  <a:extLst>
                    <a:ext uri="{FF2B5EF4-FFF2-40B4-BE49-F238E27FC236}">
                      <a16:creationId xmlns:a16="http://schemas.microsoft.com/office/drawing/2014/main" id="{EE3E872F-25FA-45BA-BED8-59E043A435E2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2927288" cy="18068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18" h="21532" extrusionOk="0">
                      <a:moveTo>
                        <a:pt x="15317" y="101"/>
                      </a:moveTo>
                      <a:lnTo>
                        <a:pt x="15047" y="0"/>
                      </a:lnTo>
                      <a:lnTo>
                        <a:pt x="10" y="2063"/>
                      </a:lnTo>
                      <a:lnTo>
                        <a:pt x="0" y="2076"/>
                      </a:lnTo>
                      <a:lnTo>
                        <a:pt x="0" y="21277"/>
                      </a:lnTo>
                      <a:cubicBezTo>
                        <a:pt x="933" y="21530"/>
                        <a:pt x="1906" y="21600"/>
                        <a:pt x="2906" y="21463"/>
                      </a:cubicBezTo>
                      <a:cubicBezTo>
                        <a:pt x="5835" y="21061"/>
                        <a:pt x="16840" y="13346"/>
                        <a:pt x="18966" y="10162"/>
                      </a:cubicBezTo>
                      <a:cubicBezTo>
                        <a:pt x="21600" y="6217"/>
                        <a:pt x="20803" y="3226"/>
                        <a:pt x="15317" y="101"/>
                      </a:cubicBezTo>
                      <a:close/>
                    </a:path>
                  </a:pathLst>
                </a:custGeom>
                <a:solidFill>
                  <a:srgbClr val="A37512">
                    <a:alpha val="2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</p:grpSp>
          <p:sp>
            <p:nvSpPr>
              <p:cNvPr id="65" name="Shape 2438">
                <a:extLst>
                  <a:ext uri="{FF2B5EF4-FFF2-40B4-BE49-F238E27FC236}">
                    <a16:creationId xmlns:a16="http://schemas.microsoft.com/office/drawing/2014/main" id="{360434B8-E846-46E6-84E4-DBDB30E272E1}"/>
                  </a:ext>
                </a:extLst>
              </p:cNvPr>
              <p:cNvSpPr/>
              <p:nvPr/>
            </p:nvSpPr>
            <p:spPr>
              <a:xfrm>
                <a:off x="1675975" y="949324"/>
                <a:ext cx="1477335" cy="14561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4" h="21535" extrusionOk="0">
                    <a:moveTo>
                      <a:pt x="4328" y="0"/>
                    </a:moveTo>
                    <a:cubicBezTo>
                      <a:pt x="3723" y="0"/>
                      <a:pt x="3117" y="141"/>
                      <a:pt x="2573" y="407"/>
                    </a:cubicBezTo>
                    <a:cubicBezTo>
                      <a:pt x="2491" y="447"/>
                      <a:pt x="2440" y="527"/>
                      <a:pt x="2424" y="619"/>
                    </a:cubicBezTo>
                    <a:cubicBezTo>
                      <a:pt x="2409" y="711"/>
                      <a:pt x="2435" y="807"/>
                      <a:pt x="2499" y="873"/>
                    </a:cubicBezTo>
                    <a:lnTo>
                      <a:pt x="5023" y="3450"/>
                    </a:lnTo>
                    <a:cubicBezTo>
                      <a:pt x="5209" y="3640"/>
                      <a:pt x="5304" y="3893"/>
                      <a:pt x="5304" y="4162"/>
                    </a:cubicBezTo>
                    <a:cubicBezTo>
                      <a:pt x="5304" y="4430"/>
                      <a:pt x="5209" y="4683"/>
                      <a:pt x="5023" y="4873"/>
                    </a:cubicBezTo>
                    <a:cubicBezTo>
                      <a:pt x="4653" y="5254"/>
                      <a:pt x="4004" y="5255"/>
                      <a:pt x="3633" y="4873"/>
                    </a:cubicBezTo>
                    <a:lnTo>
                      <a:pt x="1108" y="2288"/>
                    </a:lnTo>
                    <a:cubicBezTo>
                      <a:pt x="1044" y="2222"/>
                      <a:pt x="956" y="2196"/>
                      <a:pt x="868" y="2212"/>
                    </a:cubicBezTo>
                    <a:cubicBezTo>
                      <a:pt x="779" y="2227"/>
                      <a:pt x="701" y="2289"/>
                      <a:pt x="661" y="2373"/>
                    </a:cubicBezTo>
                    <a:cubicBezTo>
                      <a:pt x="-79" y="3963"/>
                      <a:pt x="233" y="5860"/>
                      <a:pt x="1448" y="7103"/>
                    </a:cubicBezTo>
                    <a:cubicBezTo>
                      <a:pt x="2214" y="7888"/>
                      <a:pt x="3236" y="8323"/>
                      <a:pt x="4319" y="8323"/>
                    </a:cubicBezTo>
                    <a:cubicBezTo>
                      <a:pt x="4745" y="8323"/>
                      <a:pt x="5166" y="8251"/>
                      <a:pt x="5569" y="8120"/>
                    </a:cubicBezTo>
                    <a:lnTo>
                      <a:pt x="7961" y="10578"/>
                    </a:lnTo>
                    <a:lnTo>
                      <a:pt x="10584" y="7891"/>
                    </a:lnTo>
                    <a:lnTo>
                      <a:pt x="8193" y="5433"/>
                    </a:lnTo>
                    <a:cubicBezTo>
                      <a:pt x="8654" y="3955"/>
                      <a:pt x="8275" y="2322"/>
                      <a:pt x="7200" y="1220"/>
                    </a:cubicBezTo>
                    <a:cubicBezTo>
                      <a:pt x="6434" y="436"/>
                      <a:pt x="5410" y="0"/>
                      <a:pt x="4328" y="0"/>
                    </a:cubicBezTo>
                    <a:close/>
                    <a:moveTo>
                      <a:pt x="11685" y="271"/>
                    </a:moveTo>
                    <a:cubicBezTo>
                      <a:pt x="11220" y="278"/>
                      <a:pt x="10835" y="369"/>
                      <a:pt x="10535" y="475"/>
                    </a:cubicBezTo>
                    <a:cubicBezTo>
                      <a:pt x="10052" y="645"/>
                      <a:pt x="10149" y="749"/>
                      <a:pt x="10651" y="839"/>
                    </a:cubicBezTo>
                    <a:cubicBezTo>
                      <a:pt x="14298" y="1491"/>
                      <a:pt x="14745" y="3693"/>
                      <a:pt x="14127" y="4543"/>
                    </a:cubicBezTo>
                    <a:cubicBezTo>
                      <a:pt x="13889" y="4871"/>
                      <a:pt x="14234" y="5272"/>
                      <a:pt x="14234" y="5272"/>
                    </a:cubicBezTo>
                    <a:lnTo>
                      <a:pt x="14367" y="5399"/>
                    </a:lnTo>
                    <a:lnTo>
                      <a:pt x="8209" y="11705"/>
                    </a:lnTo>
                    <a:cubicBezTo>
                      <a:pt x="8293" y="11756"/>
                      <a:pt x="8378" y="11817"/>
                      <a:pt x="8449" y="11891"/>
                    </a:cubicBezTo>
                    <a:lnTo>
                      <a:pt x="9484" y="12951"/>
                    </a:lnTo>
                    <a:cubicBezTo>
                      <a:pt x="9554" y="13023"/>
                      <a:pt x="9608" y="13102"/>
                      <a:pt x="9658" y="13188"/>
                    </a:cubicBezTo>
                    <a:lnTo>
                      <a:pt x="15815" y="6882"/>
                    </a:lnTo>
                    <a:cubicBezTo>
                      <a:pt x="15815" y="6882"/>
                      <a:pt x="16055" y="7136"/>
                      <a:pt x="16055" y="7136"/>
                    </a:cubicBezTo>
                    <a:cubicBezTo>
                      <a:pt x="16055" y="7136"/>
                      <a:pt x="16496" y="7524"/>
                      <a:pt x="16858" y="7340"/>
                    </a:cubicBezTo>
                    <a:cubicBezTo>
                      <a:pt x="17267" y="7129"/>
                      <a:pt x="18419" y="8297"/>
                      <a:pt x="18786" y="8569"/>
                    </a:cubicBezTo>
                    <a:lnTo>
                      <a:pt x="18596" y="8772"/>
                    </a:lnTo>
                    <a:cubicBezTo>
                      <a:pt x="18330" y="9041"/>
                      <a:pt x="18331" y="9487"/>
                      <a:pt x="18596" y="9755"/>
                    </a:cubicBezTo>
                    <a:cubicBezTo>
                      <a:pt x="18860" y="10025"/>
                      <a:pt x="19283" y="10025"/>
                      <a:pt x="19547" y="9755"/>
                    </a:cubicBezTo>
                    <a:lnTo>
                      <a:pt x="21136" y="8128"/>
                    </a:lnTo>
                    <a:cubicBezTo>
                      <a:pt x="21399" y="7858"/>
                      <a:pt x="21400" y="7415"/>
                      <a:pt x="21136" y="7145"/>
                    </a:cubicBezTo>
                    <a:cubicBezTo>
                      <a:pt x="20874" y="6876"/>
                      <a:pt x="20448" y="6876"/>
                      <a:pt x="20185" y="7145"/>
                    </a:cubicBezTo>
                    <a:lnTo>
                      <a:pt x="19920" y="7416"/>
                    </a:lnTo>
                    <a:cubicBezTo>
                      <a:pt x="19701" y="7107"/>
                      <a:pt x="19335" y="6582"/>
                      <a:pt x="19382" y="6408"/>
                    </a:cubicBezTo>
                    <a:cubicBezTo>
                      <a:pt x="19576" y="5642"/>
                      <a:pt x="18049" y="3831"/>
                      <a:pt x="18049" y="3831"/>
                    </a:cubicBezTo>
                    <a:cubicBezTo>
                      <a:pt x="15212" y="926"/>
                      <a:pt x="13080" y="250"/>
                      <a:pt x="11685" y="271"/>
                    </a:cubicBezTo>
                    <a:close/>
                    <a:moveTo>
                      <a:pt x="13216" y="10578"/>
                    </a:moveTo>
                    <a:lnTo>
                      <a:pt x="10593" y="13264"/>
                    </a:lnTo>
                    <a:lnTo>
                      <a:pt x="13241" y="15985"/>
                    </a:lnTo>
                    <a:cubicBezTo>
                      <a:pt x="12780" y="17462"/>
                      <a:pt x="13159" y="19095"/>
                      <a:pt x="14234" y="20197"/>
                    </a:cubicBezTo>
                    <a:cubicBezTo>
                      <a:pt x="15000" y="20982"/>
                      <a:pt x="16023" y="21418"/>
                      <a:pt x="17106" y="21418"/>
                    </a:cubicBezTo>
                    <a:cubicBezTo>
                      <a:pt x="17711" y="21418"/>
                      <a:pt x="18316" y="21277"/>
                      <a:pt x="18861" y="21011"/>
                    </a:cubicBezTo>
                    <a:cubicBezTo>
                      <a:pt x="18942" y="20971"/>
                      <a:pt x="19002" y="20891"/>
                      <a:pt x="19018" y="20799"/>
                    </a:cubicBezTo>
                    <a:cubicBezTo>
                      <a:pt x="19033" y="20707"/>
                      <a:pt x="18999" y="20610"/>
                      <a:pt x="18935" y="20545"/>
                    </a:cubicBezTo>
                    <a:lnTo>
                      <a:pt x="16419" y="17968"/>
                    </a:lnTo>
                    <a:cubicBezTo>
                      <a:pt x="16233" y="17779"/>
                      <a:pt x="16130" y="17524"/>
                      <a:pt x="16129" y="17256"/>
                    </a:cubicBezTo>
                    <a:cubicBezTo>
                      <a:pt x="16129" y="16988"/>
                      <a:pt x="16233" y="16735"/>
                      <a:pt x="16419" y="16544"/>
                    </a:cubicBezTo>
                    <a:cubicBezTo>
                      <a:pt x="16790" y="16163"/>
                      <a:pt x="17439" y="16164"/>
                      <a:pt x="17809" y="16544"/>
                    </a:cubicBezTo>
                    <a:lnTo>
                      <a:pt x="20325" y="19129"/>
                    </a:lnTo>
                    <a:cubicBezTo>
                      <a:pt x="20390" y="19195"/>
                      <a:pt x="20483" y="19221"/>
                      <a:pt x="20574" y="19206"/>
                    </a:cubicBezTo>
                    <a:cubicBezTo>
                      <a:pt x="20663" y="19189"/>
                      <a:pt x="20741" y="19129"/>
                      <a:pt x="20781" y="19045"/>
                    </a:cubicBezTo>
                    <a:cubicBezTo>
                      <a:pt x="21521" y="17455"/>
                      <a:pt x="21201" y="15550"/>
                      <a:pt x="19986" y="14307"/>
                    </a:cubicBezTo>
                    <a:cubicBezTo>
                      <a:pt x="19220" y="13522"/>
                      <a:pt x="18197" y="13095"/>
                      <a:pt x="17114" y="13095"/>
                    </a:cubicBezTo>
                    <a:cubicBezTo>
                      <a:pt x="16688" y="13095"/>
                      <a:pt x="16268" y="13167"/>
                      <a:pt x="15865" y="13298"/>
                    </a:cubicBezTo>
                    <a:lnTo>
                      <a:pt x="13216" y="10578"/>
                    </a:lnTo>
                    <a:close/>
                    <a:moveTo>
                      <a:pt x="7473" y="12205"/>
                    </a:moveTo>
                    <a:cubicBezTo>
                      <a:pt x="7317" y="12199"/>
                      <a:pt x="7156" y="12249"/>
                      <a:pt x="7034" y="12357"/>
                    </a:cubicBezTo>
                    <a:lnTo>
                      <a:pt x="190" y="18646"/>
                    </a:lnTo>
                    <a:cubicBezTo>
                      <a:pt x="-55" y="18862"/>
                      <a:pt x="-63" y="19227"/>
                      <a:pt x="165" y="19460"/>
                    </a:cubicBezTo>
                    <a:lnTo>
                      <a:pt x="2027" y="21367"/>
                    </a:lnTo>
                    <a:cubicBezTo>
                      <a:pt x="2255" y="21600"/>
                      <a:pt x="2611" y="21590"/>
                      <a:pt x="2822" y="21341"/>
                    </a:cubicBezTo>
                    <a:lnTo>
                      <a:pt x="8962" y="14332"/>
                    </a:lnTo>
                    <a:cubicBezTo>
                      <a:pt x="9172" y="14083"/>
                      <a:pt x="9157" y="13684"/>
                      <a:pt x="8929" y="13451"/>
                    </a:cubicBezTo>
                    <a:cubicBezTo>
                      <a:pt x="8929" y="13451"/>
                      <a:pt x="7895" y="12391"/>
                      <a:pt x="7895" y="12391"/>
                    </a:cubicBezTo>
                    <a:cubicBezTo>
                      <a:pt x="7781" y="12275"/>
                      <a:pt x="7628" y="12211"/>
                      <a:pt x="7473" y="122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</p:grpSp>
        <p:grpSp>
          <p:nvGrpSpPr>
            <p:cNvPr id="14" name="Group 2448">
              <a:extLst>
                <a:ext uri="{FF2B5EF4-FFF2-40B4-BE49-F238E27FC236}">
                  <a16:creationId xmlns:a16="http://schemas.microsoft.com/office/drawing/2014/main" id="{05715C8C-AEFA-46C0-9336-A16B766DA4D1}"/>
                </a:ext>
              </a:extLst>
            </p:cNvPr>
            <p:cNvGrpSpPr/>
            <p:nvPr/>
          </p:nvGrpSpPr>
          <p:grpSpPr>
            <a:xfrm>
              <a:off x="6514103" y="6094855"/>
              <a:ext cx="1155759" cy="981703"/>
              <a:chOff x="-1" y="-1"/>
              <a:chExt cx="2311515" cy="1963404"/>
            </a:xfrm>
          </p:grpSpPr>
          <p:grpSp>
            <p:nvGrpSpPr>
              <p:cNvPr id="57" name="Group 2446">
                <a:extLst>
                  <a:ext uri="{FF2B5EF4-FFF2-40B4-BE49-F238E27FC236}">
                    <a16:creationId xmlns:a16="http://schemas.microsoft.com/office/drawing/2014/main" id="{8E163FE3-5B6D-4536-AEE0-D1390F213B79}"/>
                  </a:ext>
                </a:extLst>
              </p:cNvPr>
              <p:cNvGrpSpPr/>
              <p:nvPr/>
            </p:nvGrpSpPr>
            <p:grpSpPr>
              <a:xfrm>
                <a:off x="-1" y="-1"/>
                <a:ext cx="2311515" cy="1963404"/>
                <a:chOff x="0" y="0"/>
                <a:chExt cx="2311514" cy="1963402"/>
              </a:xfrm>
            </p:grpSpPr>
            <p:sp>
              <p:nvSpPr>
                <p:cNvPr id="59" name="Shape 2440">
                  <a:extLst>
                    <a:ext uri="{FF2B5EF4-FFF2-40B4-BE49-F238E27FC236}">
                      <a16:creationId xmlns:a16="http://schemas.microsoft.com/office/drawing/2014/main" id="{BA9339B4-DAF9-4D4B-A2E0-09ECC89CD12D}"/>
                    </a:ext>
                  </a:extLst>
                </p:cNvPr>
                <p:cNvSpPr/>
                <p:nvPr/>
              </p:nvSpPr>
              <p:spPr>
                <a:xfrm>
                  <a:off x="0" y="73096"/>
                  <a:ext cx="2311514" cy="189030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6128" y="0"/>
                      </a:moveTo>
                      <a:lnTo>
                        <a:pt x="2881" y="0"/>
                      </a:lnTo>
                      <a:lnTo>
                        <a:pt x="0" y="0"/>
                      </a:lnTo>
                      <a:lnTo>
                        <a:pt x="0" y="21600"/>
                      </a:lnTo>
                      <a:lnTo>
                        <a:pt x="16128" y="21600"/>
                      </a:lnTo>
                      <a:lnTo>
                        <a:pt x="21600" y="19252"/>
                      </a:lnTo>
                      <a:lnTo>
                        <a:pt x="21600" y="1996"/>
                      </a:lnTo>
                      <a:cubicBezTo>
                        <a:pt x="21600" y="1996"/>
                        <a:pt x="16128" y="0"/>
                        <a:pt x="1612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60" name="Shape 2441">
                  <a:extLst>
                    <a:ext uri="{FF2B5EF4-FFF2-40B4-BE49-F238E27FC236}">
                      <a16:creationId xmlns:a16="http://schemas.microsoft.com/office/drawing/2014/main" id="{1563EACA-1710-4BA7-84FC-6AC4AB9A55C4}"/>
                    </a:ext>
                  </a:extLst>
                </p:cNvPr>
                <p:cNvSpPr/>
                <p:nvPr/>
              </p:nvSpPr>
              <p:spPr>
                <a:xfrm>
                  <a:off x="1717779" y="0"/>
                  <a:ext cx="585562" cy="189033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21600"/>
                      </a:moveTo>
                      <a:lnTo>
                        <a:pt x="21600" y="19252"/>
                      </a:lnTo>
                      <a:lnTo>
                        <a:pt x="21600" y="1996"/>
                      </a:lnTo>
                      <a:lnTo>
                        <a:pt x="0" y="0"/>
                      </a:ln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2B805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61" name="Shape 2442">
                  <a:extLst>
                    <a:ext uri="{FF2B5EF4-FFF2-40B4-BE49-F238E27FC236}">
                      <a16:creationId xmlns:a16="http://schemas.microsoft.com/office/drawing/2014/main" id="{C5EAD6C0-DD96-43F1-9AB1-FEA1FF795D4B}"/>
                    </a:ext>
                  </a:extLst>
                </p:cNvPr>
                <p:cNvSpPr/>
                <p:nvPr/>
              </p:nvSpPr>
              <p:spPr>
                <a:xfrm>
                  <a:off x="1754327" y="73096"/>
                  <a:ext cx="516249" cy="174041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87" extrusionOk="0">
                      <a:moveTo>
                        <a:pt x="0" y="959"/>
                      </a:moveTo>
                      <a:cubicBezTo>
                        <a:pt x="0" y="260"/>
                        <a:pt x="1876" y="-149"/>
                        <a:pt x="4169" y="51"/>
                      </a:cubicBezTo>
                      <a:lnTo>
                        <a:pt x="17431" y="1207"/>
                      </a:lnTo>
                      <a:cubicBezTo>
                        <a:pt x="19724" y="1407"/>
                        <a:pt x="21600" y="2143"/>
                        <a:pt x="21600" y="2843"/>
                      </a:cubicBezTo>
                      <a:lnTo>
                        <a:pt x="21600" y="18153"/>
                      </a:lnTo>
                      <a:cubicBezTo>
                        <a:pt x="21600" y="18853"/>
                        <a:pt x="19750" y="19615"/>
                        <a:pt x="17493" y="19846"/>
                      </a:cubicBezTo>
                      <a:lnTo>
                        <a:pt x="4107" y="21220"/>
                      </a:lnTo>
                      <a:cubicBezTo>
                        <a:pt x="1847" y="21451"/>
                        <a:pt x="0" y="21068"/>
                        <a:pt x="0" y="20369"/>
                      </a:cubicBezTo>
                      <a:cubicBezTo>
                        <a:pt x="0" y="20369"/>
                        <a:pt x="0" y="959"/>
                        <a:pt x="0" y="959"/>
                      </a:cubicBezTo>
                      <a:close/>
                    </a:path>
                  </a:pathLst>
                </a:custGeom>
                <a:solidFill>
                  <a:srgbClr val="FFFFFF">
                    <a:alpha val="1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62" name="Shape 2443">
                  <a:extLst>
                    <a:ext uri="{FF2B5EF4-FFF2-40B4-BE49-F238E27FC236}">
                      <a16:creationId xmlns:a16="http://schemas.microsoft.com/office/drawing/2014/main" id="{5967ADE9-BCAE-40E9-8ABC-921CB57F8C2A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1725954" cy="189033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lnTo>
                        <a:pt x="0" y="21600"/>
                      </a:lnTo>
                      <a:lnTo>
                        <a:pt x="0" y="0"/>
                      </a:lnTo>
                      <a:lnTo>
                        <a:pt x="21600" y="0"/>
                      </a:ln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">
                      <a:srgbClr val="369785"/>
                    </a:gs>
                    <a:gs pos="84004">
                      <a:srgbClr val="5FA66C"/>
                    </a:gs>
                  </a:gsLst>
                  <a:lin ang="19034226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63" name="Shape 2445">
                  <a:extLst>
                    <a:ext uri="{FF2B5EF4-FFF2-40B4-BE49-F238E27FC236}">
                      <a16:creationId xmlns:a16="http://schemas.microsoft.com/office/drawing/2014/main" id="{1397E49D-563E-4B8C-9D0E-1152657748A0}"/>
                    </a:ext>
                  </a:extLst>
                </p:cNvPr>
                <p:cNvSpPr/>
                <p:nvPr/>
              </p:nvSpPr>
              <p:spPr>
                <a:xfrm>
                  <a:off x="292387" y="0"/>
                  <a:ext cx="1859013" cy="113685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5039" y="21600"/>
                      </a:moveTo>
                      <a:cubicBezTo>
                        <a:pt x="21003" y="21600"/>
                        <a:pt x="21600" y="13074"/>
                        <a:pt x="21600" y="3320"/>
                      </a:cubicBezTo>
                      <a:cubicBezTo>
                        <a:pt x="21600" y="3011"/>
                        <a:pt x="21595" y="2704"/>
                        <a:pt x="21585" y="2400"/>
                      </a:cubicBezTo>
                      <a:lnTo>
                        <a:pt x="16665" y="0"/>
                      </a:lnTo>
                      <a:lnTo>
                        <a:pt x="193" y="0"/>
                      </a:lnTo>
                      <a:cubicBezTo>
                        <a:pt x="68" y="1076"/>
                        <a:pt x="0" y="2185"/>
                        <a:pt x="0" y="3320"/>
                      </a:cubicBezTo>
                      <a:cubicBezTo>
                        <a:pt x="0" y="13074"/>
                        <a:pt x="9074" y="21600"/>
                        <a:pt x="15039" y="21600"/>
                      </a:cubicBezTo>
                      <a:close/>
                    </a:path>
                  </a:pathLst>
                </a:custGeom>
                <a:solidFill>
                  <a:srgbClr val="FFFFFF">
                    <a:alpha val="7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</p:grpSp>
          <p:sp>
            <p:nvSpPr>
              <p:cNvPr id="58" name="Shape 2447">
                <a:extLst>
                  <a:ext uri="{FF2B5EF4-FFF2-40B4-BE49-F238E27FC236}">
                    <a16:creationId xmlns:a16="http://schemas.microsoft.com/office/drawing/2014/main" id="{85AE88BE-28E1-45C9-937A-E85F1DA16118}"/>
                  </a:ext>
                </a:extLst>
              </p:cNvPr>
              <p:cNvSpPr/>
              <p:nvPr/>
            </p:nvSpPr>
            <p:spPr>
              <a:xfrm>
                <a:off x="413205" y="380177"/>
                <a:ext cx="1031035" cy="8259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04" h="21410" extrusionOk="0">
                    <a:moveTo>
                      <a:pt x="20264" y="4961"/>
                    </a:moveTo>
                    <a:cubicBezTo>
                      <a:pt x="20042" y="6440"/>
                      <a:pt x="19011" y="7513"/>
                      <a:pt x="17815" y="7513"/>
                    </a:cubicBezTo>
                    <a:cubicBezTo>
                      <a:pt x="17659" y="7513"/>
                      <a:pt x="17502" y="7495"/>
                      <a:pt x="17348" y="7458"/>
                    </a:cubicBezTo>
                    <a:cubicBezTo>
                      <a:pt x="17149" y="7411"/>
                      <a:pt x="16946" y="7328"/>
                      <a:pt x="16748" y="7212"/>
                    </a:cubicBezTo>
                    <a:cubicBezTo>
                      <a:pt x="16549" y="7094"/>
                      <a:pt x="16312" y="7156"/>
                      <a:pt x="16166" y="7358"/>
                    </a:cubicBezTo>
                    <a:cubicBezTo>
                      <a:pt x="15917" y="7708"/>
                      <a:pt x="15541" y="7873"/>
                      <a:pt x="15176" y="7786"/>
                    </a:cubicBezTo>
                    <a:cubicBezTo>
                      <a:pt x="14711" y="7676"/>
                      <a:pt x="14356" y="7182"/>
                      <a:pt x="14315" y="6582"/>
                    </a:cubicBezTo>
                    <a:cubicBezTo>
                      <a:pt x="14302" y="6382"/>
                      <a:pt x="14213" y="6203"/>
                      <a:pt x="14077" y="6102"/>
                    </a:cubicBezTo>
                    <a:cubicBezTo>
                      <a:pt x="13518" y="5675"/>
                      <a:pt x="13223" y="4849"/>
                      <a:pt x="13343" y="4044"/>
                    </a:cubicBezTo>
                    <a:cubicBezTo>
                      <a:pt x="13484" y="3111"/>
                      <a:pt x="14133" y="2431"/>
                      <a:pt x="14890" y="2431"/>
                    </a:cubicBezTo>
                    <a:cubicBezTo>
                      <a:pt x="14988" y="2431"/>
                      <a:pt x="15087" y="2444"/>
                      <a:pt x="15184" y="2466"/>
                    </a:cubicBezTo>
                    <a:cubicBezTo>
                      <a:pt x="15254" y="2482"/>
                      <a:pt x="15318" y="2507"/>
                      <a:pt x="15383" y="2533"/>
                    </a:cubicBezTo>
                    <a:cubicBezTo>
                      <a:pt x="15575" y="2610"/>
                      <a:pt x="15784" y="2537"/>
                      <a:pt x="15915" y="2346"/>
                    </a:cubicBezTo>
                    <a:cubicBezTo>
                      <a:pt x="16494" y="1500"/>
                      <a:pt x="17398" y="1096"/>
                      <a:pt x="18274" y="1303"/>
                    </a:cubicBezTo>
                    <a:cubicBezTo>
                      <a:pt x="19625" y="1622"/>
                      <a:pt x="20520" y="3263"/>
                      <a:pt x="20264" y="4961"/>
                    </a:cubicBezTo>
                    <a:cubicBezTo>
                      <a:pt x="20264" y="4961"/>
                      <a:pt x="20264" y="4961"/>
                      <a:pt x="20264" y="4961"/>
                    </a:cubicBezTo>
                    <a:close/>
                    <a:moveTo>
                      <a:pt x="9590" y="20161"/>
                    </a:moveTo>
                    <a:lnTo>
                      <a:pt x="9590" y="13799"/>
                    </a:lnTo>
                    <a:cubicBezTo>
                      <a:pt x="9590" y="13455"/>
                      <a:pt x="9366" y="13174"/>
                      <a:pt x="9091" y="13174"/>
                    </a:cubicBezTo>
                    <a:lnTo>
                      <a:pt x="6043" y="13174"/>
                    </a:lnTo>
                    <a:cubicBezTo>
                      <a:pt x="5769" y="13174"/>
                      <a:pt x="5545" y="13455"/>
                      <a:pt x="5545" y="13799"/>
                    </a:cubicBezTo>
                    <a:lnTo>
                      <a:pt x="5545" y="20161"/>
                    </a:lnTo>
                    <a:lnTo>
                      <a:pt x="2350" y="20161"/>
                    </a:lnTo>
                    <a:lnTo>
                      <a:pt x="2350" y="11698"/>
                    </a:lnTo>
                    <a:cubicBezTo>
                      <a:pt x="2350" y="11668"/>
                      <a:pt x="2345" y="11637"/>
                      <a:pt x="2343" y="11606"/>
                    </a:cubicBezTo>
                    <a:lnTo>
                      <a:pt x="7567" y="6960"/>
                    </a:lnTo>
                    <a:lnTo>
                      <a:pt x="12793" y="11606"/>
                    </a:lnTo>
                    <a:cubicBezTo>
                      <a:pt x="12790" y="11637"/>
                      <a:pt x="12785" y="11668"/>
                      <a:pt x="12785" y="11698"/>
                    </a:cubicBezTo>
                    <a:lnTo>
                      <a:pt x="12785" y="20161"/>
                    </a:lnTo>
                    <a:cubicBezTo>
                      <a:pt x="12785" y="20161"/>
                      <a:pt x="9590" y="20161"/>
                      <a:pt x="9590" y="20161"/>
                    </a:cubicBezTo>
                    <a:close/>
                    <a:moveTo>
                      <a:pt x="18457" y="75"/>
                    </a:moveTo>
                    <a:cubicBezTo>
                      <a:pt x="17342" y="-190"/>
                      <a:pt x="16183" y="258"/>
                      <a:pt x="15377" y="1240"/>
                    </a:cubicBezTo>
                    <a:cubicBezTo>
                      <a:pt x="15373" y="1240"/>
                      <a:pt x="15372" y="1240"/>
                      <a:pt x="15369" y="1238"/>
                    </a:cubicBezTo>
                    <a:cubicBezTo>
                      <a:pt x="15210" y="1201"/>
                      <a:pt x="15049" y="1183"/>
                      <a:pt x="14890" y="1183"/>
                    </a:cubicBezTo>
                    <a:cubicBezTo>
                      <a:pt x="13655" y="1183"/>
                      <a:pt x="12592" y="2289"/>
                      <a:pt x="12363" y="3812"/>
                    </a:cubicBezTo>
                    <a:cubicBezTo>
                      <a:pt x="12182" y="5026"/>
                      <a:pt x="12577" y="6268"/>
                      <a:pt x="13359" y="6999"/>
                    </a:cubicBezTo>
                    <a:cubicBezTo>
                      <a:pt x="13529" y="8011"/>
                      <a:pt x="14169" y="8821"/>
                      <a:pt x="14991" y="9014"/>
                    </a:cubicBezTo>
                    <a:cubicBezTo>
                      <a:pt x="15117" y="9043"/>
                      <a:pt x="15246" y="9059"/>
                      <a:pt x="15372" y="9059"/>
                    </a:cubicBezTo>
                    <a:cubicBezTo>
                      <a:pt x="15669" y="9059"/>
                      <a:pt x="15955" y="8969"/>
                      <a:pt x="16221" y="8817"/>
                    </a:cubicBezTo>
                    <a:lnTo>
                      <a:pt x="16221" y="20161"/>
                    </a:lnTo>
                    <a:lnTo>
                      <a:pt x="13782" y="20161"/>
                    </a:lnTo>
                    <a:lnTo>
                      <a:pt x="13782" y="12485"/>
                    </a:lnTo>
                    <a:lnTo>
                      <a:pt x="14299" y="12947"/>
                    </a:lnTo>
                    <a:cubicBezTo>
                      <a:pt x="14385" y="13022"/>
                      <a:pt x="14485" y="13060"/>
                      <a:pt x="14588" y="13060"/>
                    </a:cubicBezTo>
                    <a:cubicBezTo>
                      <a:pt x="14665" y="13060"/>
                      <a:pt x="14745" y="13038"/>
                      <a:pt x="14816" y="12991"/>
                    </a:cubicBezTo>
                    <a:cubicBezTo>
                      <a:pt x="14981" y="12884"/>
                      <a:pt x="15085" y="12670"/>
                      <a:pt x="15085" y="12436"/>
                    </a:cubicBezTo>
                    <a:lnTo>
                      <a:pt x="15085" y="10771"/>
                    </a:lnTo>
                    <a:cubicBezTo>
                      <a:pt x="15085" y="10567"/>
                      <a:pt x="15007" y="10378"/>
                      <a:pt x="14876" y="10260"/>
                    </a:cubicBezTo>
                    <a:lnTo>
                      <a:pt x="12127" y="7816"/>
                    </a:lnTo>
                    <a:lnTo>
                      <a:pt x="12127" y="5439"/>
                    </a:lnTo>
                    <a:cubicBezTo>
                      <a:pt x="12127" y="5095"/>
                      <a:pt x="11905" y="4814"/>
                      <a:pt x="11629" y="4814"/>
                    </a:cubicBezTo>
                    <a:cubicBezTo>
                      <a:pt x="11353" y="4814"/>
                      <a:pt x="11131" y="5095"/>
                      <a:pt x="11131" y="5439"/>
                    </a:cubicBezTo>
                    <a:lnTo>
                      <a:pt x="11131" y="6932"/>
                    </a:lnTo>
                    <a:lnTo>
                      <a:pt x="7856" y="4017"/>
                    </a:lnTo>
                    <a:cubicBezTo>
                      <a:pt x="7684" y="3865"/>
                      <a:pt x="7452" y="3865"/>
                      <a:pt x="7280" y="4017"/>
                    </a:cubicBezTo>
                    <a:lnTo>
                      <a:pt x="259" y="10262"/>
                    </a:lnTo>
                    <a:cubicBezTo>
                      <a:pt x="128" y="10378"/>
                      <a:pt x="50" y="10569"/>
                      <a:pt x="50" y="10771"/>
                    </a:cubicBezTo>
                    <a:lnTo>
                      <a:pt x="50" y="12438"/>
                    </a:lnTo>
                    <a:cubicBezTo>
                      <a:pt x="50" y="12670"/>
                      <a:pt x="154" y="12886"/>
                      <a:pt x="320" y="12991"/>
                    </a:cubicBezTo>
                    <a:cubicBezTo>
                      <a:pt x="485" y="13100"/>
                      <a:pt x="684" y="13083"/>
                      <a:pt x="837" y="12947"/>
                    </a:cubicBezTo>
                    <a:lnTo>
                      <a:pt x="1354" y="12488"/>
                    </a:lnTo>
                    <a:lnTo>
                      <a:pt x="1354" y="20161"/>
                    </a:lnTo>
                    <a:lnTo>
                      <a:pt x="498" y="20161"/>
                    </a:lnTo>
                    <a:cubicBezTo>
                      <a:pt x="222" y="20161"/>
                      <a:pt x="0" y="20440"/>
                      <a:pt x="0" y="20786"/>
                    </a:cubicBezTo>
                    <a:cubicBezTo>
                      <a:pt x="0" y="21131"/>
                      <a:pt x="222" y="21410"/>
                      <a:pt x="498" y="21410"/>
                    </a:cubicBezTo>
                    <a:lnTo>
                      <a:pt x="18063" y="21410"/>
                    </a:lnTo>
                    <a:cubicBezTo>
                      <a:pt x="18338" y="21410"/>
                      <a:pt x="18560" y="21131"/>
                      <a:pt x="18560" y="20786"/>
                    </a:cubicBezTo>
                    <a:cubicBezTo>
                      <a:pt x="18560" y="20440"/>
                      <a:pt x="18338" y="20161"/>
                      <a:pt x="18063" y="20161"/>
                    </a:cubicBezTo>
                    <a:lnTo>
                      <a:pt x="17218" y="20161"/>
                    </a:lnTo>
                    <a:lnTo>
                      <a:pt x="17218" y="15812"/>
                    </a:lnTo>
                    <a:lnTo>
                      <a:pt x="18423" y="14232"/>
                    </a:lnTo>
                    <a:cubicBezTo>
                      <a:pt x="18614" y="13982"/>
                      <a:pt x="18606" y="13587"/>
                      <a:pt x="18408" y="13347"/>
                    </a:cubicBezTo>
                    <a:cubicBezTo>
                      <a:pt x="18209" y="13109"/>
                      <a:pt x="17894" y="13120"/>
                      <a:pt x="17703" y="13368"/>
                    </a:cubicBezTo>
                    <a:lnTo>
                      <a:pt x="17218" y="14004"/>
                    </a:lnTo>
                    <a:lnTo>
                      <a:pt x="17218" y="8696"/>
                    </a:lnTo>
                    <a:cubicBezTo>
                      <a:pt x="17416" y="8740"/>
                      <a:pt x="17616" y="8764"/>
                      <a:pt x="17815" y="8764"/>
                    </a:cubicBezTo>
                    <a:cubicBezTo>
                      <a:pt x="19491" y="8764"/>
                      <a:pt x="20934" y="7261"/>
                      <a:pt x="21243" y="5191"/>
                    </a:cubicBezTo>
                    <a:cubicBezTo>
                      <a:pt x="21600" y="2818"/>
                      <a:pt x="20350" y="522"/>
                      <a:pt x="18457" y="75"/>
                    </a:cubicBezTo>
                    <a:cubicBezTo>
                      <a:pt x="18457" y="75"/>
                      <a:pt x="18457" y="75"/>
                      <a:pt x="1845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</p:grpSp>
        <p:grpSp>
          <p:nvGrpSpPr>
            <p:cNvPr id="15" name="Group 2456">
              <a:extLst>
                <a:ext uri="{FF2B5EF4-FFF2-40B4-BE49-F238E27FC236}">
                  <a16:creationId xmlns:a16="http://schemas.microsoft.com/office/drawing/2014/main" id="{5905CFEF-6C55-4D25-9FA4-6AC54452CB7D}"/>
                </a:ext>
              </a:extLst>
            </p:cNvPr>
            <p:cNvGrpSpPr/>
            <p:nvPr/>
          </p:nvGrpSpPr>
          <p:grpSpPr>
            <a:xfrm>
              <a:off x="4600483" y="5763273"/>
              <a:ext cx="1449914" cy="1240237"/>
              <a:chOff x="-1" y="-1"/>
              <a:chExt cx="2899826" cy="2480473"/>
            </a:xfrm>
          </p:grpSpPr>
          <p:grpSp>
            <p:nvGrpSpPr>
              <p:cNvPr id="51" name="Group 2454">
                <a:extLst>
                  <a:ext uri="{FF2B5EF4-FFF2-40B4-BE49-F238E27FC236}">
                    <a16:creationId xmlns:a16="http://schemas.microsoft.com/office/drawing/2014/main" id="{0DC1B424-22A8-4727-A3B9-498534D56121}"/>
                  </a:ext>
                </a:extLst>
              </p:cNvPr>
              <p:cNvGrpSpPr/>
              <p:nvPr/>
            </p:nvGrpSpPr>
            <p:grpSpPr>
              <a:xfrm>
                <a:off x="-1" y="-1"/>
                <a:ext cx="2899826" cy="2480473"/>
                <a:chOff x="0" y="0"/>
                <a:chExt cx="2899824" cy="2480471"/>
              </a:xfrm>
            </p:grpSpPr>
            <p:sp>
              <p:nvSpPr>
                <p:cNvPr id="53" name="Shape 2449">
                  <a:extLst>
                    <a:ext uri="{FF2B5EF4-FFF2-40B4-BE49-F238E27FC236}">
                      <a16:creationId xmlns:a16="http://schemas.microsoft.com/office/drawing/2014/main" id="{F40F52F0-5BBF-4B81-8CC1-2D349F368E94}"/>
                    </a:ext>
                  </a:extLst>
                </p:cNvPr>
                <p:cNvSpPr/>
                <p:nvPr/>
              </p:nvSpPr>
              <p:spPr>
                <a:xfrm>
                  <a:off x="0" y="179665"/>
                  <a:ext cx="2173823" cy="22989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lnTo>
                        <a:pt x="0" y="21600"/>
                      </a:lnTo>
                      <a:lnTo>
                        <a:pt x="0" y="0"/>
                      </a:lnTo>
                      <a:lnTo>
                        <a:pt x="21600" y="0"/>
                      </a:ln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5000">
                      <a:srgbClr val="9EA3A8"/>
                    </a:gs>
                    <a:gs pos="95000">
                      <a:srgbClr val="6D7277"/>
                    </a:gs>
                  </a:gsLst>
                  <a:lin ang="7900937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54" name="Shape 2451">
                  <a:extLst>
                    <a:ext uri="{FF2B5EF4-FFF2-40B4-BE49-F238E27FC236}">
                      <a16:creationId xmlns:a16="http://schemas.microsoft.com/office/drawing/2014/main" id="{34B38E44-4492-44B5-944B-3B156BB240E8}"/>
                    </a:ext>
                  </a:extLst>
                </p:cNvPr>
                <p:cNvSpPr/>
                <p:nvPr/>
              </p:nvSpPr>
              <p:spPr>
                <a:xfrm>
                  <a:off x="2172323" y="0"/>
                  <a:ext cx="726001" cy="2480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0020"/>
                      </a:moveTo>
                      <a:lnTo>
                        <a:pt x="21600" y="0"/>
                      </a:lnTo>
                      <a:lnTo>
                        <a:pt x="0" y="1581"/>
                      </a:lnTo>
                      <a:lnTo>
                        <a:pt x="0" y="21600"/>
                      </a:lnTo>
                      <a:cubicBezTo>
                        <a:pt x="0" y="21600"/>
                        <a:pt x="21600" y="20020"/>
                        <a:pt x="21600" y="20020"/>
                      </a:cubicBezTo>
                      <a:close/>
                    </a:path>
                  </a:pathLst>
                </a:custGeom>
                <a:solidFill>
                  <a:srgbClr val="64696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55" name="Shape 2452">
                  <a:extLst>
                    <a:ext uri="{FF2B5EF4-FFF2-40B4-BE49-F238E27FC236}">
                      <a16:creationId xmlns:a16="http://schemas.microsoft.com/office/drawing/2014/main" id="{98489922-2066-4872-A368-F514B665721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2899824" cy="1824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5397" y="0"/>
                      </a:moveTo>
                      <a:lnTo>
                        <a:pt x="21590" y="0"/>
                      </a:lnTo>
                      <a:lnTo>
                        <a:pt x="21600" y="111"/>
                      </a:lnTo>
                      <a:lnTo>
                        <a:pt x="16192" y="21600"/>
                      </a:lnTo>
                      <a:lnTo>
                        <a:pt x="0" y="21600"/>
                      </a:lnTo>
                      <a:cubicBezTo>
                        <a:pt x="0" y="21600"/>
                        <a:pt x="5397" y="0"/>
                        <a:pt x="5397" y="0"/>
                      </a:cubicBezTo>
                      <a:close/>
                    </a:path>
                  </a:pathLst>
                </a:custGeom>
                <a:solidFill>
                  <a:srgbClr val="41474D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56" name="Shape 2453">
                  <a:extLst>
                    <a:ext uri="{FF2B5EF4-FFF2-40B4-BE49-F238E27FC236}">
                      <a16:creationId xmlns:a16="http://schemas.microsoft.com/office/drawing/2014/main" id="{0B0502D8-6ED8-4B42-A8B4-A368C9AD311F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1691817" cy="16459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4175"/>
                      </a:moveTo>
                      <a:cubicBezTo>
                        <a:pt x="21600" y="2720"/>
                        <a:pt x="21344" y="1318"/>
                        <a:pt x="20872" y="0"/>
                      </a:cubicBezTo>
                      <a:lnTo>
                        <a:pt x="9251" y="0"/>
                      </a:lnTo>
                      <a:lnTo>
                        <a:pt x="0" y="2394"/>
                      </a:lnTo>
                      <a:lnTo>
                        <a:pt x="0" y="20707"/>
                      </a:lnTo>
                      <a:cubicBezTo>
                        <a:pt x="1750" y="21282"/>
                        <a:pt x="3645" y="21600"/>
                        <a:pt x="5626" y="21600"/>
                      </a:cubicBezTo>
                      <a:cubicBezTo>
                        <a:pt x="14448" y="21600"/>
                        <a:pt x="21600" y="11882"/>
                        <a:pt x="21600" y="4175"/>
                      </a:cubicBezTo>
                      <a:close/>
                    </a:path>
                  </a:pathLst>
                </a:custGeom>
                <a:solidFill>
                  <a:srgbClr val="000000">
                    <a:alpha val="4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</p:grpSp>
          <p:sp>
            <p:nvSpPr>
              <p:cNvPr id="52" name="Shape 2455">
                <a:extLst>
                  <a:ext uri="{FF2B5EF4-FFF2-40B4-BE49-F238E27FC236}">
                    <a16:creationId xmlns:a16="http://schemas.microsoft.com/office/drawing/2014/main" id="{E6DCCF90-DA9F-42FD-AF3B-11A70F98B139}"/>
                  </a:ext>
                </a:extLst>
              </p:cNvPr>
              <p:cNvSpPr/>
              <p:nvPr/>
            </p:nvSpPr>
            <p:spPr>
              <a:xfrm>
                <a:off x="588422" y="661723"/>
                <a:ext cx="1104716" cy="11181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7" h="21600" extrusionOk="0">
                    <a:moveTo>
                      <a:pt x="18738" y="18044"/>
                    </a:moveTo>
                    <a:cubicBezTo>
                      <a:pt x="18654" y="18129"/>
                      <a:pt x="18541" y="18171"/>
                      <a:pt x="18432" y="18171"/>
                    </a:cubicBezTo>
                    <a:cubicBezTo>
                      <a:pt x="18323" y="18171"/>
                      <a:pt x="18211" y="18129"/>
                      <a:pt x="18127" y="18044"/>
                    </a:cubicBezTo>
                    <a:lnTo>
                      <a:pt x="11019" y="10803"/>
                    </a:lnTo>
                    <a:cubicBezTo>
                      <a:pt x="11217" y="10586"/>
                      <a:pt x="11397" y="10357"/>
                      <a:pt x="11560" y="10117"/>
                    </a:cubicBezTo>
                    <a:lnTo>
                      <a:pt x="18737" y="17424"/>
                    </a:lnTo>
                    <a:cubicBezTo>
                      <a:pt x="18905" y="17595"/>
                      <a:pt x="18905" y="17873"/>
                      <a:pt x="18738" y="18044"/>
                    </a:cubicBezTo>
                    <a:cubicBezTo>
                      <a:pt x="18738" y="18044"/>
                      <a:pt x="18738" y="18044"/>
                      <a:pt x="18738" y="18044"/>
                    </a:cubicBezTo>
                    <a:close/>
                    <a:moveTo>
                      <a:pt x="5574" y="5678"/>
                    </a:moveTo>
                    <a:cubicBezTo>
                      <a:pt x="4869" y="6395"/>
                      <a:pt x="3728" y="6395"/>
                      <a:pt x="3024" y="5678"/>
                    </a:cubicBezTo>
                    <a:cubicBezTo>
                      <a:pt x="2320" y="4960"/>
                      <a:pt x="2320" y="3799"/>
                      <a:pt x="3024" y="3082"/>
                    </a:cubicBezTo>
                    <a:cubicBezTo>
                      <a:pt x="3728" y="2365"/>
                      <a:pt x="4868" y="2365"/>
                      <a:pt x="5574" y="3082"/>
                    </a:cubicBezTo>
                    <a:cubicBezTo>
                      <a:pt x="6278" y="3799"/>
                      <a:pt x="6277" y="4961"/>
                      <a:pt x="5574" y="5678"/>
                    </a:cubicBezTo>
                    <a:cubicBezTo>
                      <a:pt x="5574" y="5678"/>
                      <a:pt x="5574" y="5678"/>
                      <a:pt x="5574" y="5678"/>
                    </a:cubicBezTo>
                    <a:close/>
                    <a:moveTo>
                      <a:pt x="20697" y="17849"/>
                    </a:moveTo>
                    <a:cubicBezTo>
                      <a:pt x="20687" y="17715"/>
                      <a:pt x="20628" y="17586"/>
                      <a:pt x="20532" y="17489"/>
                    </a:cubicBezTo>
                    <a:lnTo>
                      <a:pt x="12177" y="8982"/>
                    </a:lnTo>
                    <a:cubicBezTo>
                      <a:pt x="12506" y="8194"/>
                      <a:pt x="12680" y="7340"/>
                      <a:pt x="12680" y="6458"/>
                    </a:cubicBezTo>
                    <a:cubicBezTo>
                      <a:pt x="12680" y="4733"/>
                      <a:pt x="12019" y="3110"/>
                      <a:pt x="10824" y="1890"/>
                    </a:cubicBezTo>
                    <a:cubicBezTo>
                      <a:pt x="9627" y="672"/>
                      <a:pt x="8034" y="0"/>
                      <a:pt x="6340" y="0"/>
                    </a:cubicBezTo>
                    <a:cubicBezTo>
                      <a:pt x="4644" y="0"/>
                      <a:pt x="3055" y="672"/>
                      <a:pt x="1856" y="1891"/>
                    </a:cubicBezTo>
                    <a:cubicBezTo>
                      <a:pt x="-618" y="4409"/>
                      <a:pt x="-619" y="8505"/>
                      <a:pt x="1855" y="11023"/>
                    </a:cubicBezTo>
                    <a:cubicBezTo>
                      <a:pt x="3054" y="12244"/>
                      <a:pt x="4645" y="12917"/>
                      <a:pt x="6339" y="12917"/>
                    </a:cubicBezTo>
                    <a:cubicBezTo>
                      <a:pt x="7206" y="12917"/>
                      <a:pt x="8042" y="12739"/>
                      <a:pt x="8818" y="12404"/>
                    </a:cubicBezTo>
                    <a:lnTo>
                      <a:pt x="11563" y="15200"/>
                    </a:lnTo>
                    <a:cubicBezTo>
                      <a:pt x="11677" y="15315"/>
                      <a:pt x="11828" y="15376"/>
                      <a:pt x="11990" y="15371"/>
                    </a:cubicBezTo>
                    <a:lnTo>
                      <a:pt x="13485" y="15317"/>
                    </a:lnTo>
                    <a:lnTo>
                      <a:pt x="13437" y="16844"/>
                    </a:lnTo>
                    <a:cubicBezTo>
                      <a:pt x="13432" y="17005"/>
                      <a:pt x="13489" y="17162"/>
                      <a:pt x="13604" y="17277"/>
                    </a:cubicBezTo>
                    <a:cubicBezTo>
                      <a:pt x="13715" y="17391"/>
                      <a:pt x="13870" y="17454"/>
                      <a:pt x="14027" y="17447"/>
                    </a:cubicBezTo>
                    <a:lnTo>
                      <a:pt x="15528" y="17395"/>
                    </a:lnTo>
                    <a:lnTo>
                      <a:pt x="15474" y="18920"/>
                    </a:lnTo>
                    <a:cubicBezTo>
                      <a:pt x="15469" y="19081"/>
                      <a:pt x="15530" y="19238"/>
                      <a:pt x="15641" y="19353"/>
                    </a:cubicBezTo>
                    <a:cubicBezTo>
                      <a:pt x="15755" y="19468"/>
                      <a:pt x="15888" y="19529"/>
                      <a:pt x="16068" y="19523"/>
                    </a:cubicBezTo>
                    <a:lnTo>
                      <a:pt x="17566" y="19471"/>
                    </a:lnTo>
                    <a:lnTo>
                      <a:pt x="17515" y="20997"/>
                    </a:lnTo>
                    <a:cubicBezTo>
                      <a:pt x="17506" y="21166"/>
                      <a:pt x="17577" y="21329"/>
                      <a:pt x="17696" y="21444"/>
                    </a:cubicBezTo>
                    <a:cubicBezTo>
                      <a:pt x="17805" y="21546"/>
                      <a:pt x="17941" y="21600"/>
                      <a:pt x="18085" y="21600"/>
                    </a:cubicBezTo>
                    <a:cubicBezTo>
                      <a:pt x="18106" y="21600"/>
                      <a:pt x="18127" y="21599"/>
                      <a:pt x="18148" y="21598"/>
                    </a:cubicBezTo>
                    <a:lnTo>
                      <a:pt x="20445" y="21338"/>
                    </a:lnTo>
                    <a:cubicBezTo>
                      <a:pt x="20755" y="21303"/>
                      <a:pt x="20981" y="21021"/>
                      <a:pt x="20954" y="20704"/>
                    </a:cubicBezTo>
                    <a:cubicBezTo>
                      <a:pt x="20954" y="20704"/>
                      <a:pt x="20697" y="17849"/>
                      <a:pt x="20697" y="178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</p:grpSp>
        <p:grpSp>
          <p:nvGrpSpPr>
            <p:cNvPr id="16" name="Group 2466">
              <a:extLst>
                <a:ext uri="{FF2B5EF4-FFF2-40B4-BE49-F238E27FC236}">
                  <a16:creationId xmlns:a16="http://schemas.microsoft.com/office/drawing/2014/main" id="{5123B246-45C7-430C-878D-F384ACCC7E83}"/>
                </a:ext>
              </a:extLst>
            </p:cNvPr>
            <p:cNvGrpSpPr/>
            <p:nvPr/>
          </p:nvGrpSpPr>
          <p:grpSpPr>
            <a:xfrm>
              <a:off x="4714816" y="4826382"/>
              <a:ext cx="1247451" cy="1120609"/>
              <a:chOff x="-1" y="-1"/>
              <a:chExt cx="2494900" cy="2241216"/>
            </a:xfrm>
          </p:grpSpPr>
          <p:grpSp>
            <p:nvGrpSpPr>
              <p:cNvPr id="43" name="Group 2464">
                <a:extLst>
                  <a:ext uri="{FF2B5EF4-FFF2-40B4-BE49-F238E27FC236}">
                    <a16:creationId xmlns:a16="http://schemas.microsoft.com/office/drawing/2014/main" id="{0F2C47F2-B2A6-45A2-9359-0E75BEAC2E49}"/>
                  </a:ext>
                </a:extLst>
              </p:cNvPr>
              <p:cNvGrpSpPr/>
              <p:nvPr/>
            </p:nvGrpSpPr>
            <p:grpSpPr>
              <a:xfrm>
                <a:off x="-1" y="-1"/>
                <a:ext cx="2494900" cy="2241216"/>
                <a:chOff x="0" y="0"/>
                <a:chExt cx="2494898" cy="2241214"/>
              </a:xfrm>
            </p:grpSpPr>
            <p:sp>
              <p:nvSpPr>
                <p:cNvPr id="45" name="Shape 2457">
                  <a:extLst>
                    <a:ext uri="{FF2B5EF4-FFF2-40B4-BE49-F238E27FC236}">
                      <a16:creationId xmlns:a16="http://schemas.microsoft.com/office/drawing/2014/main" id="{5AB720EE-9E70-4B77-BA87-7D4E80155DBC}"/>
                    </a:ext>
                  </a:extLst>
                </p:cNvPr>
                <p:cNvSpPr/>
                <p:nvPr/>
              </p:nvSpPr>
              <p:spPr>
                <a:xfrm>
                  <a:off x="16333" y="81666"/>
                  <a:ext cx="2478565" cy="21595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592" y="1696"/>
                      </a:moveTo>
                      <a:lnTo>
                        <a:pt x="8519" y="0"/>
                      </a:lnTo>
                      <a:lnTo>
                        <a:pt x="0" y="4246"/>
                      </a:lnTo>
                      <a:lnTo>
                        <a:pt x="0" y="19904"/>
                      </a:lnTo>
                      <a:lnTo>
                        <a:pt x="8274" y="20977"/>
                      </a:lnTo>
                      <a:lnTo>
                        <a:pt x="8274" y="20978"/>
                      </a:lnTo>
                      <a:lnTo>
                        <a:pt x="13074" y="21600"/>
                      </a:lnTo>
                      <a:lnTo>
                        <a:pt x="21600" y="17360"/>
                      </a:lnTo>
                      <a:lnTo>
                        <a:pt x="21600" y="12769"/>
                      </a:lnTo>
                      <a:lnTo>
                        <a:pt x="21600" y="1702"/>
                      </a:lnTo>
                      <a:cubicBezTo>
                        <a:pt x="21600" y="1702"/>
                        <a:pt x="21592" y="1696"/>
                        <a:pt x="21592" y="1696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46" name="Shape 2458">
                  <a:extLst>
                    <a:ext uri="{FF2B5EF4-FFF2-40B4-BE49-F238E27FC236}">
                      <a16:creationId xmlns:a16="http://schemas.microsoft.com/office/drawing/2014/main" id="{F722939B-DDB3-43DF-BA49-171F06CCBCDE}"/>
                    </a:ext>
                  </a:extLst>
                </p:cNvPr>
                <p:cNvSpPr/>
                <p:nvPr/>
              </p:nvSpPr>
              <p:spPr>
                <a:xfrm>
                  <a:off x="0" y="424664"/>
                  <a:ext cx="1500204" cy="173499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lnTo>
                        <a:pt x="0" y="19489"/>
                      </a:lnTo>
                      <a:lnTo>
                        <a:pt x="0" y="0"/>
                      </a:lnTo>
                      <a:lnTo>
                        <a:pt x="21600" y="2111"/>
                      </a:lnTo>
                      <a:cubicBezTo>
                        <a:pt x="21600" y="2111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C6700"/>
                    </a:gs>
                    <a:gs pos="92000">
                      <a:srgbClr val="F12A00"/>
                    </a:gs>
                  </a:gsLst>
                  <a:lin ang="7916828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47" name="Shape 2460">
                  <a:extLst>
                    <a:ext uri="{FF2B5EF4-FFF2-40B4-BE49-F238E27FC236}">
                      <a16:creationId xmlns:a16="http://schemas.microsoft.com/office/drawing/2014/main" id="{FBFCF815-6E53-4D3C-B8EB-039CE4694DF2}"/>
                    </a:ext>
                  </a:extLst>
                </p:cNvPr>
                <p:cNvSpPr/>
                <p:nvPr/>
              </p:nvSpPr>
              <p:spPr>
                <a:xfrm>
                  <a:off x="1486326" y="179665"/>
                  <a:ext cx="978386" cy="1989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6997"/>
                      </a:moveTo>
                      <a:lnTo>
                        <a:pt x="21600" y="0"/>
                      </a:lnTo>
                      <a:lnTo>
                        <a:pt x="0" y="4603"/>
                      </a:lnTo>
                      <a:lnTo>
                        <a:pt x="0" y="21600"/>
                      </a:lnTo>
                      <a:cubicBezTo>
                        <a:pt x="0" y="21600"/>
                        <a:pt x="21600" y="16997"/>
                        <a:pt x="21600" y="16997"/>
                      </a:cubicBezTo>
                      <a:close/>
                    </a:path>
                  </a:pathLst>
                </a:custGeom>
                <a:solidFill>
                  <a:srgbClr val="F02300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48" name="Shape 2461">
                  <a:extLst>
                    <a:ext uri="{FF2B5EF4-FFF2-40B4-BE49-F238E27FC236}">
                      <a16:creationId xmlns:a16="http://schemas.microsoft.com/office/drawing/2014/main" id="{7A081FC7-7BFF-4A50-B0EE-62155FA54B4F}"/>
                    </a:ext>
                  </a:extLst>
                </p:cNvPr>
                <p:cNvSpPr/>
                <p:nvPr/>
              </p:nvSpPr>
              <p:spPr>
                <a:xfrm>
                  <a:off x="1518993" y="244998"/>
                  <a:ext cx="922893" cy="185135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326" extrusionOk="0">
                      <a:moveTo>
                        <a:pt x="0" y="5257"/>
                      </a:moveTo>
                      <a:cubicBezTo>
                        <a:pt x="0" y="4729"/>
                        <a:pt x="803" y="4127"/>
                        <a:pt x="1787" y="3917"/>
                      </a:cubicBezTo>
                      <a:lnTo>
                        <a:pt x="19814" y="72"/>
                      </a:lnTo>
                      <a:cubicBezTo>
                        <a:pt x="20797" y="-137"/>
                        <a:pt x="21600" y="123"/>
                        <a:pt x="21600" y="650"/>
                      </a:cubicBezTo>
                      <a:lnTo>
                        <a:pt x="21600" y="16069"/>
                      </a:lnTo>
                      <a:cubicBezTo>
                        <a:pt x="21600" y="16597"/>
                        <a:pt x="20797" y="17199"/>
                        <a:pt x="19814" y="17408"/>
                      </a:cubicBezTo>
                      <a:lnTo>
                        <a:pt x="1787" y="21253"/>
                      </a:lnTo>
                      <a:cubicBezTo>
                        <a:pt x="803" y="21463"/>
                        <a:pt x="0" y="21203"/>
                        <a:pt x="0" y="20676"/>
                      </a:cubicBezTo>
                      <a:cubicBezTo>
                        <a:pt x="0" y="20676"/>
                        <a:pt x="0" y="5257"/>
                        <a:pt x="0" y="5257"/>
                      </a:cubicBezTo>
                      <a:close/>
                    </a:path>
                  </a:pathLst>
                </a:custGeom>
                <a:solidFill>
                  <a:srgbClr val="FFFFFF">
                    <a:alpha val="1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49" name="Shape 2462">
                  <a:extLst>
                    <a:ext uri="{FF2B5EF4-FFF2-40B4-BE49-F238E27FC236}">
                      <a16:creationId xmlns:a16="http://schemas.microsoft.com/office/drawing/2014/main" id="{8A6AC5F3-552D-40AA-8ABB-2E81D86FCDF0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2478589" cy="5941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8518" y="0"/>
                      </a:moveTo>
                      <a:lnTo>
                        <a:pt x="21592" y="6166"/>
                      </a:lnTo>
                      <a:lnTo>
                        <a:pt x="21600" y="6188"/>
                      </a:lnTo>
                      <a:lnTo>
                        <a:pt x="13074" y="21600"/>
                      </a:lnTo>
                      <a:lnTo>
                        <a:pt x="0" y="15435"/>
                      </a:lnTo>
                      <a:cubicBezTo>
                        <a:pt x="0" y="15435"/>
                        <a:pt x="8518" y="0"/>
                        <a:pt x="8518" y="0"/>
                      </a:cubicBezTo>
                      <a:close/>
                    </a:path>
                  </a:pathLst>
                </a:custGeom>
                <a:solidFill>
                  <a:srgbClr val="D61E0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50" name="Shape 2463">
                  <a:extLst>
                    <a:ext uri="{FF2B5EF4-FFF2-40B4-BE49-F238E27FC236}">
                      <a16:creationId xmlns:a16="http://schemas.microsoft.com/office/drawing/2014/main" id="{98D9A8C3-A65C-45D9-A06A-89966227211C}"/>
                    </a:ext>
                  </a:extLst>
                </p:cNvPr>
                <p:cNvSpPr/>
                <p:nvPr/>
              </p:nvSpPr>
              <p:spPr>
                <a:xfrm>
                  <a:off x="914662" y="979995"/>
                  <a:ext cx="1560433" cy="11870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3886"/>
                      </a:moveTo>
                      <a:lnTo>
                        <a:pt x="21600" y="5534"/>
                      </a:lnTo>
                      <a:cubicBezTo>
                        <a:pt x="19340" y="2142"/>
                        <a:pt x="16023" y="0"/>
                        <a:pt x="12325" y="0"/>
                      </a:cubicBezTo>
                      <a:cubicBezTo>
                        <a:pt x="5518" y="0"/>
                        <a:pt x="0" y="7253"/>
                        <a:pt x="0" y="16201"/>
                      </a:cubicBezTo>
                      <a:cubicBezTo>
                        <a:pt x="0" y="17678"/>
                        <a:pt x="151" y="19109"/>
                        <a:pt x="433" y="20467"/>
                      </a:cubicBezTo>
                      <a:lnTo>
                        <a:pt x="8057" y="21600"/>
                      </a:lnTo>
                      <a:cubicBezTo>
                        <a:pt x="8057" y="21600"/>
                        <a:pt x="21600" y="13886"/>
                        <a:pt x="21600" y="13886"/>
                      </a:cubicBezTo>
                      <a:close/>
                    </a:path>
                  </a:pathLst>
                </a:custGeom>
                <a:solidFill>
                  <a:srgbClr val="FFFFFF">
                    <a:alpha val="10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</p:grpSp>
          <p:sp>
            <p:nvSpPr>
              <p:cNvPr id="44" name="Shape 2465">
                <a:extLst>
                  <a:ext uri="{FF2B5EF4-FFF2-40B4-BE49-F238E27FC236}">
                    <a16:creationId xmlns:a16="http://schemas.microsoft.com/office/drawing/2014/main" id="{35338C71-A525-4252-914D-22C940803456}"/>
                  </a:ext>
                </a:extLst>
              </p:cNvPr>
              <p:cNvSpPr/>
              <p:nvPr/>
            </p:nvSpPr>
            <p:spPr>
              <a:xfrm>
                <a:off x="330878" y="879768"/>
                <a:ext cx="940220" cy="7954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6" h="21494" extrusionOk="0">
                    <a:moveTo>
                      <a:pt x="14153" y="14074"/>
                    </a:moveTo>
                    <a:cubicBezTo>
                      <a:pt x="14153" y="15885"/>
                      <a:pt x="13113" y="16987"/>
                      <a:pt x="11570" y="17214"/>
                    </a:cubicBezTo>
                    <a:lnTo>
                      <a:pt x="11570" y="17941"/>
                    </a:lnTo>
                    <a:cubicBezTo>
                      <a:pt x="11570" y="18482"/>
                      <a:pt x="11200" y="18920"/>
                      <a:pt x="10742" y="18920"/>
                    </a:cubicBezTo>
                    <a:cubicBezTo>
                      <a:pt x="10285" y="18920"/>
                      <a:pt x="9914" y="18481"/>
                      <a:pt x="9914" y="17941"/>
                    </a:cubicBezTo>
                    <a:lnTo>
                      <a:pt x="9914" y="17133"/>
                    </a:lnTo>
                    <a:cubicBezTo>
                      <a:pt x="9130" y="16958"/>
                      <a:pt x="8366" y="16597"/>
                      <a:pt x="7693" y="16027"/>
                    </a:cubicBezTo>
                    <a:cubicBezTo>
                      <a:pt x="7481" y="15851"/>
                      <a:pt x="7332" y="15528"/>
                      <a:pt x="7332" y="15175"/>
                    </a:cubicBezTo>
                    <a:cubicBezTo>
                      <a:pt x="7332" y="14588"/>
                      <a:pt x="7729" y="14133"/>
                      <a:pt x="8226" y="14133"/>
                    </a:cubicBezTo>
                    <a:cubicBezTo>
                      <a:pt x="8475" y="14133"/>
                      <a:pt x="8648" y="14235"/>
                      <a:pt x="8772" y="14338"/>
                    </a:cubicBezTo>
                    <a:cubicBezTo>
                      <a:pt x="9432" y="14911"/>
                      <a:pt x="10152" y="15263"/>
                      <a:pt x="10996" y="15263"/>
                    </a:cubicBezTo>
                    <a:cubicBezTo>
                      <a:pt x="11779" y="15263"/>
                      <a:pt x="12252" y="14896"/>
                      <a:pt x="12252" y="14294"/>
                    </a:cubicBezTo>
                    <a:lnTo>
                      <a:pt x="12252" y="14264"/>
                    </a:lnTo>
                    <a:cubicBezTo>
                      <a:pt x="12252" y="13692"/>
                      <a:pt x="11954" y="13399"/>
                      <a:pt x="10500" y="12957"/>
                    </a:cubicBezTo>
                    <a:cubicBezTo>
                      <a:pt x="8749" y="12429"/>
                      <a:pt x="7618" y="11855"/>
                      <a:pt x="7618" y="9813"/>
                    </a:cubicBezTo>
                    <a:lnTo>
                      <a:pt x="7618" y="9783"/>
                    </a:lnTo>
                    <a:cubicBezTo>
                      <a:pt x="7618" y="8193"/>
                      <a:pt x="8543" y="7070"/>
                      <a:pt x="9915" y="6771"/>
                    </a:cubicBezTo>
                    <a:lnTo>
                      <a:pt x="9915" y="6004"/>
                    </a:lnTo>
                    <a:cubicBezTo>
                      <a:pt x="9915" y="5464"/>
                      <a:pt x="10285" y="5025"/>
                      <a:pt x="10743" y="5025"/>
                    </a:cubicBezTo>
                    <a:cubicBezTo>
                      <a:pt x="11200" y="5025"/>
                      <a:pt x="11570" y="5463"/>
                      <a:pt x="11570" y="6004"/>
                    </a:cubicBezTo>
                    <a:lnTo>
                      <a:pt x="11570" y="6778"/>
                    </a:lnTo>
                    <a:cubicBezTo>
                      <a:pt x="12252" y="6910"/>
                      <a:pt x="12872" y="7183"/>
                      <a:pt x="13420" y="7595"/>
                    </a:cubicBezTo>
                    <a:cubicBezTo>
                      <a:pt x="13632" y="7740"/>
                      <a:pt x="13843" y="8050"/>
                      <a:pt x="13843" y="8491"/>
                    </a:cubicBezTo>
                    <a:cubicBezTo>
                      <a:pt x="13843" y="9078"/>
                      <a:pt x="13446" y="9534"/>
                      <a:pt x="12948" y="9534"/>
                    </a:cubicBezTo>
                    <a:cubicBezTo>
                      <a:pt x="12761" y="9534"/>
                      <a:pt x="12613" y="9475"/>
                      <a:pt x="12465" y="9371"/>
                    </a:cubicBezTo>
                    <a:cubicBezTo>
                      <a:pt x="11830" y="8932"/>
                      <a:pt x="11234" y="8681"/>
                      <a:pt x="10636" y="8681"/>
                    </a:cubicBezTo>
                    <a:cubicBezTo>
                      <a:pt x="9904" y="8681"/>
                      <a:pt x="9519" y="9078"/>
                      <a:pt x="9519" y="9577"/>
                    </a:cubicBezTo>
                    <a:lnTo>
                      <a:pt x="9519" y="9607"/>
                    </a:lnTo>
                    <a:cubicBezTo>
                      <a:pt x="9519" y="10282"/>
                      <a:pt x="9891" y="10503"/>
                      <a:pt x="11395" y="10959"/>
                    </a:cubicBezTo>
                    <a:cubicBezTo>
                      <a:pt x="13159" y="11502"/>
                      <a:pt x="14153" y="12252"/>
                      <a:pt x="14153" y="14043"/>
                    </a:cubicBezTo>
                    <a:lnTo>
                      <a:pt x="14153" y="14074"/>
                    </a:lnTo>
                    <a:cubicBezTo>
                      <a:pt x="14153" y="14074"/>
                      <a:pt x="14153" y="14074"/>
                      <a:pt x="14153" y="14074"/>
                    </a:cubicBezTo>
                    <a:close/>
                    <a:moveTo>
                      <a:pt x="20847" y="8549"/>
                    </a:moveTo>
                    <a:lnTo>
                      <a:pt x="11543" y="316"/>
                    </a:lnTo>
                    <a:cubicBezTo>
                      <a:pt x="11066" y="-106"/>
                      <a:pt x="10411" y="-106"/>
                      <a:pt x="9934" y="316"/>
                    </a:cubicBezTo>
                    <a:lnTo>
                      <a:pt x="6171" y="3646"/>
                    </a:lnTo>
                    <a:lnTo>
                      <a:pt x="6171" y="2842"/>
                    </a:lnTo>
                    <a:cubicBezTo>
                      <a:pt x="6171" y="1966"/>
                      <a:pt x="5570" y="1255"/>
                      <a:pt x="4829" y="1255"/>
                    </a:cubicBezTo>
                    <a:lnTo>
                      <a:pt x="3588" y="1255"/>
                    </a:lnTo>
                    <a:cubicBezTo>
                      <a:pt x="2846" y="1255"/>
                      <a:pt x="2245" y="1966"/>
                      <a:pt x="2245" y="2842"/>
                    </a:cubicBezTo>
                    <a:lnTo>
                      <a:pt x="2245" y="7119"/>
                    </a:lnTo>
                    <a:lnTo>
                      <a:pt x="538" y="8631"/>
                    </a:lnTo>
                    <a:cubicBezTo>
                      <a:pt x="75" y="9040"/>
                      <a:pt x="-114" y="9754"/>
                      <a:pt x="69" y="10403"/>
                    </a:cubicBezTo>
                    <a:cubicBezTo>
                      <a:pt x="251" y="11051"/>
                      <a:pt x="765" y="11489"/>
                      <a:pt x="1343" y="11489"/>
                    </a:cubicBezTo>
                    <a:lnTo>
                      <a:pt x="2246" y="11489"/>
                    </a:lnTo>
                    <a:lnTo>
                      <a:pt x="2246" y="19907"/>
                    </a:lnTo>
                    <a:cubicBezTo>
                      <a:pt x="2246" y="20784"/>
                      <a:pt x="2847" y="21494"/>
                      <a:pt x="3588" y="21494"/>
                    </a:cubicBezTo>
                    <a:lnTo>
                      <a:pt x="17889" y="21494"/>
                    </a:lnTo>
                    <a:cubicBezTo>
                      <a:pt x="18630" y="21494"/>
                      <a:pt x="19231" y="20784"/>
                      <a:pt x="19231" y="19907"/>
                    </a:cubicBezTo>
                    <a:lnTo>
                      <a:pt x="19231" y="11489"/>
                    </a:lnTo>
                    <a:lnTo>
                      <a:pt x="20143" y="11489"/>
                    </a:lnTo>
                    <a:cubicBezTo>
                      <a:pt x="20885" y="11489"/>
                      <a:pt x="21486" y="10778"/>
                      <a:pt x="21486" y="9902"/>
                    </a:cubicBezTo>
                    <a:cubicBezTo>
                      <a:pt x="21486" y="9330"/>
                      <a:pt x="21230" y="8829"/>
                      <a:pt x="20847" y="8549"/>
                    </a:cubicBezTo>
                    <a:cubicBezTo>
                      <a:pt x="20847" y="8549"/>
                      <a:pt x="20847" y="8549"/>
                      <a:pt x="20847" y="85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</p:grpSp>
        <p:grpSp>
          <p:nvGrpSpPr>
            <p:cNvPr id="36" name="Group 2473">
              <a:extLst>
                <a:ext uri="{FF2B5EF4-FFF2-40B4-BE49-F238E27FC236}">
                  <a16:creationId xmlns:a16="http://schemas.microsoft.com/office/drawing/2014/main" id="{DA84AD98-21DA-4929-8D43-2571D46A9ED0}"/>
                </a:ext>
              </a:extLst>
            </p:cNvPr>
            <p:cNvGrpSpPr/>
            <p:nvPr/>
          </p:nvGrpSpPr>
          <p:grpSpPr>
            <a:xfrm>
              <a:off x="4522139" y="3920337"/>
              <a:ext cx="1224446" cy="1117024"/>
              <a:chOff x="0" y="0"/>
              <a:chExt cx="2448888" cy="2234044"/>
            </a:xfrm>
          </p:grpSpPr>
          <p:sp>
            <p:nvSpPr>
              <p:cNvPr id="38" name="Shape 2467">
                <a:extLst>
                  <a:ext uri="{FF2B5EF4-FFF2-40B4-BE49-F238E27FC236}">
                    <a16:creationId xmlns:a16="http://schemas.microsoft.com/office/drawing/2014/main" id="{8947DEC3-0974-4780-A2F4-010CC13DFC89}"/>
                  </a:ext>
                </a:extLst>
              </p:cNvPr>
              <p:cNvSpPr/>
              <p:nvPr/>
            </p:nvSpPr>
            <p:spPr>
              <a:xfrm>
                <a:off x="0" y="130666"/>
                <a:ext cx="2448888" cy="21033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857" y="0"/>
                    </a:moveTo>
                    <a:lnTo>
                      <a:pt x="9" y="1201"/>
                    </a:lnTo>
                    <a:lnTo>
                      <a:pt x="0" y="1209"/>
                    </a:lnTo>
                    <a:lnTo>
                      <a:pt x="0" y="12390"/>
                    </a:lnTo>
                    <a:lnTo>
                      <a:pt x="0" y="19205"/>
                    </a:lnTo>
                    <a:lnTo>
                      <a:pt x="6788" y="21600"/>
                    </a:lnTo>
                    <a:lnTo>
                      <a:pt x="21600" y="20215"/>
                    </a:lnTo>
                    <a:lnTo>
                      <a:pt x="21600" y="2219"/>
                    </a:lnTo>
                    <a:cubicBezTo>
                      <a:pt x="21600" y="2219"/>
                      <a:pt x="12857" y="0"/>
                      <a:pt x="12857" y="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  <p:sp>
            <p:nvSpPr>
              <p:cNvPr id="39" name="Shape 2468">
                <a:extLst>
                  <a:ext uri="{FF2B5EF4-FFF2-40B4-BE49-F238E27FC236}">
                    <a16:creationId xmlns:a16="http://schemas.microsoft.com/office/drawing/2014/main" id="{8D59829E-1D55-47F3-AFFF-AD78BA950D73}"/>
                  </a:ext>
                </a:extLst>
              </p:cNvPr>
              <p:cNvSpPr/>
              <p:nvPr/>
            </p:nvSpPr>
            <p:spPr>
              <a:xfrm>
                <a:off x="767663" y="212332"/>
                <a:ext cx="1679352" cy="18872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20056"/>
                    </a:lnTo>
                    <a:lnTo>
                      <a:pt x="21600" y="0"/>
                    </a:lnTo>
                    <a:lnTo>
                      <a:pt x="0" y="1544"/>
                    </a:lnTo>
                    <a:cubicBezTo>
                      <a:pt x="0" y="1544"/>
                      <a:pt x="0" y="21600"/>
                      <a:pt x="0" y="21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AC502"/>
                  </a:gs>
                  <a:gs pos="100000">
                    <a:srgbClr val="FEDC17"/>
                  </a:gs>
                </a:gsLst>
                <a:lin ang="13174905" scaled="0"/>
              </a:gra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  <p:sp>
            <p:nvSpPr>
              <p:cNvPr id="40" name="Shape 2470">
                <a:extLst>
                  <a:ext uri="{FF2B5EF4-FFF2-40B4-BE49-F238E27FC236}">
                    <a16:creationId xmlns:a16="http://schemas.microsoft.com/office/drawing/2014/main" id="{930F8D45-1DDB-436C-BA7E-DC829EE6128E}"/>
                  </a:ext>
                </a:extLst>
              </p:cNvPr>
              <p:cNvSpPr/>
              <p:nvPr/>
            </p:nvSpPr>
            <p:spPr>
              <a:xfrm>
                <a:off x="0" y="114332"/>
                <a:ext cx="769537" cy="19856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063"/>
                    </a:moveTo>
                    <a:lnTo>
                      <a:pt x="0" y="0"/>
                    </a:lnTo>
                    <a:lnTo>
                      <a:pt x="21600" y="2537"/>
                    </a:lnTo>
                    <a:lnTo>
                      <a:pt x="21600" y="21600"/>
                    </a:lnTo>
                    <a:cubicBezTo>
                      <a:pt x="21600" y="21600"/>
                      <a:pt x="0" y="19063"/>
                      <a:pt x="0" y="19063"/>
                    </a:cubicBezTo>
                    <a:close/>
                  </a:path>
                </a:pathLst>
              </a:custGeom>
              <a:solidFill>
                <a:srgbClr val="EAB40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  <p:sp>
            <p:nvSpPr>
              <p:cNvPr id="41" name="Shape 2471">
                <a:extLst>
                  <a:ext uri="{FF2B5EF4-FFF2-40B4-BE49-F238E27FC236}">
                    <a16:creationId xmlns:a16="http://schemas.microsoft.com/office/drawing/2014/main" id="{C4474391-EBA1-4774-8373-2FB4EBDFAF60}"/>
                  </a:ext>
                </a:extLst>
              </p:cNvPr>
              <p:cNvSpPr/>
              <p:nvPr/>
            </p:nvSpPr>
            <p:spPr>
              <a:xfrm>
                <a:off x="32666" y="179665"/>
                <a:ext cx="707435" cy="18548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350" extrusionOk="0">
                    <a:moveTo>
                      <a:pt x="2655" y="19447"/>
                    </a:moveTo>
                    <a:cubicBezTo>
                      <a:pt x="1195" y="19280"/>
                      <a:pt x="0" y="18661"/>
                      <a:pt x="0" y="18071"/>
                    </a:cubicBezTo>
                    <a:lnTo>
                      <a:pt x="0" y="811"/>
                    </a:lnTo>
                    <a:cubicBezTo>
                      <a:pt x="0" y="221"/>
                      <a:pt x="1195" y="-125"/>
                      <a:pt x="2655" y="42"/>
                    </a:cubicBezTo>
                    <a:lnTo>
                      <a:pt x="18945" y="1903"/>
                    </a:lnTo>
                    <a:cubicBezTo>
                      <a:pt x="20404" y="2070"/>
                      <a:pt x="21600" y="2689"/>
                      <a:pt x="21600" y="3279"/>
                    </a:cubicBezTo>
                    <a:lnTo>
                      <a:pt x="21600" y="20539"/>
                    </a:lnTo>
                    <a:cubicBezTo>
                      <a:pt x="21600" y="21129"/>
                      <a:pt x="20404" y="21475"/>
                      <a:pt x="18945" y="21308"/>
                    </a:cubicBezTo>
                    <a:cubicBezTo>
                      <a:pt x="18945" y="21308"/>
                      <a:pt x="2655" y="19447"/>
                      <a:pt x="2655" y="19447"/>
                    </a:cubicBezTo>
                    <a:close/>
                  </a:path>
                </a:pathLst>
              </a:custGeom>
              <a:solidFill>
                <a:srgbClr val="474D53">
                  <a:alpha val="800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  <p:sp>
            <p:nvSpPr>
              <p:cNvPr id="42" name="Shape 2472">
                <a:extLst>
                  <a:ext uri="{FF2B5EF4-FFF2-40B4-BE49-F238E27FC236}">
                    <a16:creationId xmlns:a16="http://schemas.microsoft.com/office/drawing/2014/main" id="{B7B7068E-13F4-4F93-9138-94F30FC90783}"/>
                  </a:ext>
                </a:extLst>
              </p:cNvPr>
              <p:cNvSpPr/>
              <p:nvPr/>
            </p:nvSpPr>
            <p:spPr>
              <a:xfrm>
                <a:off x="0" y="0"/>
                <a:ext cx="2448888" cy="3509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857" y="0"/>
                    </a:moveTo>
                    <a:lnTo>
                      <a:pt x="9" y="7199"/>
                    </a:lnTo>
                    <a:lnTo>
                      <a:pt x="0" y="7245"/>
                    </a:lnTo>
                    <a:lnTo>
                      <a:pt x="6788" y="21600"/>
                    </a:lnTo>
                    <a:lnTo>
                      <a:pt x="21600" y="13298"/>
                    </a:lnTo>
                    <a:cubicBezTo>
                      <a:pt x="21600" y="13298"/>
                      <a:pt x="12857" y="0"/>
                      <a:pt x="12857" y="0"/>
                    </a:cubicBezTo>
                    <a:close/>
                  </a:path>
                </a:pathLst>
              </a:custGeom>
              <a:solidFill>
                <a:srgbClr val="D2A200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</p:grpSp>
        <p:grpSp>
          <p:nvGrpSpPr>
            <p:cNvPr id="18" name="Group 2538">
              <a:extLst>
                <a:ext uri="{FF2B5EF4-FFF2-40B4-BE49-F238E27FC236}">
                  <a16:creationId xmlns:a16="http://schemas.microsoft.com/office/drawing/2014/main" id="{612891DA-A68A-4CCB-8DAC-9A0C7BB801C7}"/>
                </a:ext>
              </a:extLst>
            </p:cNvPr>
            <p:cNvGrpSpPr/>
            <p:nvPr/>
          </p:nvGrpSpPr>
          <p:grpSpPr>
            <a:xfrm>
              <a:off x="4932543" y="3159578"/>
              <a:ext cx="1028727" cy="924125"/>
              <a:chOff x="0" y="0"/>
              <a:chExt cx="2057452" cy="1848248"/>
            </a:xfrm>
          </p:grpSpPr>
          <p:grpSp>
            <p:nvGrpSpPr>
              <p:cNvPr id="28" name="Group 2536">
                <a:extLst>
                  <a:ext uri="{FF2B5EF4-FFF2-40B4-BE49-F238E27FC236}">
                    <a16:creationId xmlns:a16="http://schemas.microsoft.com/office/drawing/2014/main" id="{E2748F66-F710-47F5-8DA8-728D77D42E6F}"/>
                  </a:ext>
                </a:extLst>
              </p:cNvPr>
              <p:cNvGrpSpPr/>
              <p:nvPr/>
            </p:nvGrpSpPr>
            <p:grpSpPr>
              <a:xfrm>
                <a:off x="0" y="0"/>
                <a:ext cx="2057452" cy="1848248"/>
                <a:chOff x="0" y="0"/>
                <a:chExt cx="2057451" cy="1848247"/>
              </a:xfrm>
            </p:grpSpPr>
            <p:sp>
              <p:nvSpPr>
                <p:cNvPr id="30" name="Shape 2529">
                  <a:extLst>
                    <a:ext uri="{FF2B5EF4-FFF2-40B4-BE49-F238E27FC236}">
                      <a16:creationId xmlns:a16="http://schemas.microsoft.com/office/drawing/2014/main" id="{A421EDFB-78FF-4687-A528-957D9817BD7A}"/>
                    </a:ext>
                  </a:extLst>
                </p:cNvPr>
                <p:cNvSpPr/>
                <p:nvPr/>
              </p:nvSpPr>
              <p:spPr>
                <a:xfrm>
                  <a:off x="13469" y="67347"/>
                  <a:ext cx="2043982" cy="17809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592" y="1696"/>
                      </a:moveTo>
                      <a:lnTo>
                        <a:pt x="8519" y="0"/>
                      </a:lnTo>
                      <a:lnTo>
                        <a:pt x="0" y="4246"/>
                      </a:lnTo>
                      <a:lnTo>
                        <a:pt x="0" y="19904"/>
                      </a:lnTo>
                      <a:lnTo>
                        <a:pt x="8274" y="20977"/>
                      </a:lnTo>
                      <a:lnTo>
                        <a:pt x="8274" y="20978"/>
                      </a:lnTo>
                      <a:lnTo>
                        <a:pt x="13074" y="21600"/>
                      </a:lnTo>
                      <a:lnTo>
                        <a:pt x="21600" y="17360"/>
                      </a:lnTo>
                      <a:lnTo>
                        <a:pt x="21600" y="12769"/>
                      </a:lnTo>
                      <a:lnTo>
                        <a:pt x="21600" y="1702"/>
                      </a:lnTo>
                      <a:cubicBezTo>
                        <a:pt x="21600" y="1702"/>
                        <a:pt x="21592" y="1696"/>
                        <a:pt x="21592" y="1696"/>
                      </a:cubicBezTo>
                      <a:close/>
                    </a:path>
                  </a:pathLst>
                </a:custGeom>
                <a:solidFill>
                  <a:srgbClr val="000000">
                    <a:alpha val="1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31" name="Shape 2530">
                  <a:extLst>
                    <a:ext uri="{FF2B5EF4-FFF2-40B4-BE49-F238E27FC236}">
                      <a16:creationId xmlns:a16="http://schemas.microsoft.com/office/drawing/2014/main" id="{2DFF8CAB-9376-4D27-9C4D-F01F2D147D0E}"/>
                    </a:ext>
                  </a:extLst>
                </p:cNvPr>
                <p:cNvSpPr/>
                <p:nvPr/>
              </p:nvSpPr>
              <p:spPr>
                <a:xfrm>
                  <a:off x="0" y="350205"/>
                  <a:ext cx="1237163" cy="143078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lnTo>
                        <a:pt x="0" y="19489"/>
                      </a:lnTo>
                      <a:lnTo>
                        <a:pt x="0" y="0"/>
                      </a:lnTo>
                      <a:lnTo>
                        <a:pt x="21600" y="2111"/>
                      </a:lnTo>
                      <a:cubicBezTo>
                        <a:pt x="21600" y="2111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E1FE"/>
                    </a:gs>
                    <a:gs pos="100000">
                      <a:srgbClr val="00C0F8"/>
                    </a:gs>
                  </a:gsLst>
                  <a:lin ang="7916828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32" name="Shape 2532">
                  <a:extLst>
                    <a:ext uri="{FF2B5EF4-FFF2-40B4-BE49-F238E27FC236}">
                      <a16:creationId xmlns:a16="http://schemas.microsoft.com/office/drawing/2014/main" id="{4126B40B-6724-46CA-B059-8F556EAED641}"/>
                    </a:ext>
                  </a:extLst>
                </p:cNvPr>
                <p:cNvSpPr/>
                <p:nvPr/>
              </p:nvSpPr>
              <p:spPr>
                <a:xfrm>
                  <a:off x="1225718" y="148163"/>
                  <a:ext cx="806840" cy="16405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6997"/>
                      </a:moveTo>
                      <a:lnTo>
                        <a:pt x="21600" y="0"/>
                      </a:lnTo>
                      <a:lnTo>
                        <a:pt x="0" y="4603"/>
                      </a:lnTo>
                      <a:lnTo>
                        <a:pt x="0" y="21600"/>
                      </a:lnTo>
                      <a:cubicBezTo>
                        <a:pt x="0" y="21600"/>
                        <a:pt x="21600" y="16997"/>
                        <a:pt x="21600" y="16997"/>
                      </a:cubicBezTo>
                      <a:close/>
                    </a:path>
                  </a:pathLst>
                </a:custGeom>
                <a:solidFill>
                  <a:srgbClr val="00789E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33" name="Shape 2533">
                  <a:extLst>
                    <a:ext uri="{FF2B5EF4-FFF2-40B4-BE49-F238E27FC236}">
                      <a16:creationId xmlns:a16="http://schemas.microsoft.com/office/drawing/2014/main" id="{E913B22A-A462-423B-AC49-37C5538E9161}"/>
                    </a:ext>
                  </a:extLst>
                </p:cNvPr>
                <p:cNvSpPr/>
                <p:nvPr/>
              </p:nvSpPr>
              <p:spPr>
                <a:xfrm>
                  <a:off x="1252657" y="202041"/>
                  <a:ext cx="761077" cy="15267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326" extrusionOk="0">
                      <a:moveTo>
                        <a:pt x="0" y="5256"/>
                      </a:moveTo>
                      <a:cubicBezTo>
                        <a:pt x="0" y="4729"/>
                        <a:pt x="803" y="4127"/>
                        <a:pt x="1787" y="3917"/>
                      </a:cubicBezTo>
                      <a:lnTo>
                        <a:pt x="19814" y="72"/>
                      </a:lnTo>
                      <a:cubicBezTo>
                        <a:pt x="20797" y="-137"/>
                        <a:pt x="21600" y="123"/>
                        <a:pt x="21600" y="650"/>
                      </a:cubicBezTo>
                      <a:lnTo>
                        <a:pt x="21600" y="16069"/>
                      </a:lnTo>
                      <a:cubicBezTo>
                        <a:pt x="21600" y="16597"/>
                        <a:pt x="20797" y="17199"/>
                        <a:pt x="19814" y="17408"/>
                      </a:cubicBezTo>
                      <a:lnTo>
                        <a:pt x="1787" y="21253"/>
                      </a:lnTo>
                      <a:cubicBezTo>
                        <a:pt x="803" y="21463"/>
                        <a:pt x="0" y="21203"/>
                        <a:pt x="0" y="20676"/>
                      </a:cubicBezTo>
                      <a:cubicBezTo>
                        <a:pt x="0" y="20676"/>
                        <a:pt x="0" y="5256"/>
                        <a:pt x="0" y="5256"/>
                      </a:cubicBezTo>
                      <a:close/>
                    </a:path>
                  </a:pathLst>
                </a:custGeom>
                <a:solidFill>
                  <a:srgbClr val="FFFFFF">
                    <a:alpha val="1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34" name="Shape 2534">
                  <a:extLst>
                    <a:ext uri="{FF2B5EF4-FFF2-40B4-BE49-F238E27FC236}">
                      <a16:creationId xmlns:a16="http://schemas.microsoft.com/office/drawing/2014/main" id="{71E987CF-42E2-45A1-AB78-8275206FC1EF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2044001" cy="48997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8518" y="0"/>
                      </a:moveTo>
                      <a:lnTo>
                        <a:pt x="21592" y="6166"/>
                      </a:lnTo>
                      <a:lnTo>
                        <a:pt x="21600" y="6188"/>
                      </a:lnTo>
                      <a:lnTo>
                        <a:pt x="13074" y="21600"/>
                      </a:lnTo>
                      <a:lnTo>
                        <a:pt x="0" y="15435"/>
                      </a:lnTo>
                      <a:cubicBezTo>
                        <a:pt x="0" y="15435"/>
                        <a:pt x="8518" y="0"/>
                        <a:pt x="8518" y="0"/>
                      </a:cubicBezTo>
                      <a:close/>
                    </a:path>
                  </a:pathLst>
                </a:custGeom>
                <a:solidFill>
                  <a:srgbClr val="0095C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35" name="Shape 2535">
                  <a:extLst>
                    <a:ext uri="{FF2B5EF4-FFF2-40B4-BE49-F238E27FC236}">
                      <a16:creationId xmlns:a16="http://schemas.microsoft.com/office/drawing/2014/main" id="{2C14CF9D-D8FD-463A-B8EC-9CB023CCBDF4}"/>
                    </a:ext>
                  </a:extLst>
                </p:cNvPr>
                <p:cNvSpPr/>
                <p:nvPr/>
              </p:nvSpPr>
              <p:spPr>
                <a:xfrm>
                  <a:off x="754288" y="808166"/>
                  <a:ext cx="1286832" cy="97890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3886"/>
                      </a:moveTo>
                      <a:lnTo>
                        <a:pt x="21600" y="5534"/>
                      </a:lnTo>
                      <a:cubicBezTo>
                        <a:pt x="19340" y="2142"/>
                        <a:pt x="16023" y="0"/>
                        <a:pt x="12325" y="0"/>
                      </a:cubicBezTo>
                      <a:cubicBezTo>
                        <a:pt x="5518" y="0"/>
                        <a:pt x="0" y="7253"/>
                        <a:pt x="0" y="16201"/>
                      </a:cubicBezTo>
                      <a:cubicBezTo>
                        <a:pt x="0" y="17678"/>
                        <a:pt x="151" y="19109"/>
                        <a:pt x="433" y="20467"/>
                      </a:cubicBezTo>
                      <a:lnTo>
                        <a:pt x="8057" y="21600"/>
                      </a:lnTo>
                      <a:cubicBezTo>
                        <a:pt x="8057" y="21600"/>
                        <a:pt x="21600" y="13886"/>
                        <a:pt x="21600" y="13886"/>
                      </a:cubicBezTo>
                      <a:close/>
                    </a:path>
                  </a:pathLst>
                </a:custGeom>
                <a:solidFill>
                  <a:srgbClr val="FFFFFF">
                    <a:alpha val="10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</p:grpSp>
          <p:sp>
            <p:nvSpPr>
              <p:cNvPr id="29" name="Shape 2537">
                <a:extLst>
                  <a:ext uri="{FF2B5EF4-FFF2-40B4-BE49-F238E27FC236}">
                    <a16:creationId xmlns:a16="http://schemas.microsoft.com/office/drawing/2014/main" id="{F918F590-31C4-43EF-9C2F-87801FAFB76F}"/>
                  </a:ext>
                </a:extLst>
              </p:cNvPr>
              <p:cNvSpPr/>
              <p:nvPr/>
            </p:nvSpPr>
            <p:spPr>
              <a:xfrm rot="405783">
                <a:off x="201780" y="676623"/>
                <a:ext cx="812917" cy="622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35" extrusionOk="0">
                    <a:moveTo>
                      <a:pt x="20618" y="18976"/>
                    </a:moveTo>
                    <a:lnTo>
                      <a:pt x="16691" y="18976"/>
                    </a:lnTo>
                    <a:lnTo>
                      <a:pt x="16691" y="17003"/>
                    </a:lnTo>
                    <a:lnTo>
                      <a:pt x="17448" y="17003"/>
                    </a:lnTo>
                    <a:cubicBezTo>
                      <a:pt x="17719" y="17003"/>
                      <a:pt x="17939" y="16717"/>
                      <a:pt x="17939" y="16363"/>
                    </a:cubicBezTo>
                    <a:cubicBezTo>
                      <a:pt x="17939" y="16009"/>
                      <a:pt x="17719" y="15724"/>
                      <a:pt x="17448" y="15724"/>
                    </a:cubicBezTo>
                    <a:lnTo>
                      <a:pt x="14952" y="15724"/>
                    </a:lnTo>
                    <a:cubicBezTo>
                      <a:pt x="14680" y="15724"/>
                      <a:pt x="14460" y="16009"/>
                      <a:pt x="14460" y="16363"/>
                    </a:cubicBezTo>
                    <a:cubicBezTo>
                      <a:pt x="14460" y="16717"/>
                      <a:pt x="14680" y="17003"/>
                      <a:pt x="14952" y="17003"/>
                    </a:cubicBezTo>
                    <a:lnTo>
                      <a:pt x="15708" y="17003"/>
                    </a:lnTo>
                    <a:lnTo>
                      <a:pt x="15708" y="18976"/>
                    </a:lnTo>
                    <a:lnTo>
                      <a:pt x="7855" y="18976"/>
                    </a:lnTo>
                    <a:lnTo>
                      <a:pt x="7855" y="14547"/>
                    </a:lnTo>
                    <a:lnTo>
                      <a:pt x="11781" y="14547"/>
                    </a:lnTo>
                    <a:cubicBezTo>
                      <a:pt x="11977" y="14547"/>
                      <a:pt x="12154" y="14395"/>
                      <a:pt x="12232" y="14162"/>
                    </a:cubicBezTo>
                    <a:cubicBezTo>
                      <a:pt x="12309" y="13928"/>
                      <a:pt x="12274" y="13658"/>
                      <a:pt x="12141" y="13472"/>
                    </a:cubicBezTo>
                    <a:lnTo>
                      <a:pt x="9646" y="9974"/>
                    </a:lnTo>
                    <a:lnTo>
                      <a:pt x="10799" y="9974"/>
                    </a:lnTo>
                    <a:cubicBezTo>
                      <a:pt x="10994" y="9974"/>
                      <a:pt x="11171" y="9823"/>
                      <a:pt x="11250" y="9590"/>
                    </a:cubicBezTo>
                    <a:cubicBezTo>
                      <a:pt x="11327" y="9356"/>
                      <a:pt x="11292" y="9085"/>
                      <a:pt x="11159" y="8898"/>
                    </a:cubicBezTo>
                    <a:lnTo>
                      <a:pt x="8860" y="5676"/>
                    </a:lnTo>
                    <a:lnTo>
                      <a:pt x="10013" y="5676"/>
                    </a:lnTo>
                    <a:cubicBezTo>
                      <a:pt x="10209" y="5676"/>
                      <a:pt x="10386" y="5526"/>
                      <a:pt x="10464" y="5292"/>
                    </a:cubicBezTo>
                    <a:cubicBezTo>
                      <a:pt x="10541" y="5059"/>
                      <a:pt x="10506" y="4788"/>
                      <a:pt x="10373" y="4601"/>
                    </a:cubicBezTo>
                    <a:lnTo>
                      <a:pt x="7232" y="196"/>
                    </a:lnTo>
                    <a:cubicBezTo>
                      <a:pt x="7046" y="-65"/>
                      <a:pt x="6699" y="-65"/>
                      <a:pt x="6513" y="196"/>
                    </a:cubicBezTo>
                    <a:lnTo>
                      <a:pt x="3372" y="4601"/>
                    </a:lnTo>
                    <a:cubicBezTo>
                      <a:pt x="3239" y="4788"/>
                      <a:pt x="3204" y="5059"/>
                      <a:pt x="3281" y="5292"/>
                    </a:cubicBezTo>
                    <a:cubicBezTo>
                      <a:pt x="3360" y="5526"/>
                      <a:pt x="3536" y="5676"/>
                      <a:pt x="3732" y="5676"/>
                    </a:cubicBezTo>
                    <a:lnTo>
                      <a:pt x="4885" y="5676"/>
                    </a:lnTo>
                    <a:lnTo>
                      <a:pt x="2586" y="8898"/>
                    </a:lnTo>
                    <a:cubicBezTo>
                      <a:pt x="2454" y="9085"/>
                      <a:pt x="2419" y="9356"/>
                      <a:pt x="2497" y="9590"/>
                    </a:cubicBezTo>
                    <a:cubicBezTo>
                      <a:pt x="2574" y="9823"/>
                      <a:pt x="2751" y="9974"/>
                      <a:pt x="2946" y="9974"/>
                    </a:cubicBezTo>
                    <a:lnTo>
                      <a:pt x="4100" y="9974"/>
                    </a:lnTo>
                    <a:lnTo>
                      <a:pt x="1604" y="13472"/>
                    </a:lnTo>
                    <a:cubicBezTo>
                      <a:pt x="1471" y="13658"/>
                      <a:pt x="1436" y="13928"/>
                      <a:pt x="1514" y="14162"/>
                    </a:cubicBezTo>
                    <a:cubicBezTo>
                      <a:pt x="1592" y="14395"/>
                      <a:pt x="1769" y="14547"/>
                      <a:pt x="1964" y="14547"/>
                    </a:cubicBezTo>
                    <a:lnTo>
                      <a:pt x="5891" y="14547"/>
                    </a:lnTo>
                    <a:lnTo>
                      <a:pt x="5891" y="18976"/>
                    </a:lnTo>
                    <a:lnTo>
                      <a:pt x="981" y="18976"/>
                    </a:lnTo>
                    <a:cubicBezTo>
                      <a:pt x="440" y="18976"/>
                      <a:pt x="0" y="19549"/>
                      <a:pt x="0" y="20256"/>
                    </a:cubicBezTo>
                    <a:cubicBezTo>
                      <a:pt x="0" y="20962"/>
                      <a:pt x="440" y="21535"/>
                      <a:pt x="981" y="21535"/>
                    </a:cubicBezTo>
                    <a:lnTo>
                      <a:pt x="20618" y="21535"/>
                    </a:lnTo>
                    <a:cubicBezTo>
                      <a:pt x="21160" y="21535"/>
                      <a:pt x="21600" y="20962"/>
                      <a:pt x="21600" y="20256"/>
                    </a:cubicBezTo>
                    <a:cubicBezTo>
                      <a:pt x="21600" y="19549"/>
                      <a:pt x="21160" y="18976"/>
                      <a:pt x="20618" y="18976"/>
                    </a:cubicBezTo>
                    <a:cubicBezTo>
                      <a:pt x="20618" y="18976"/>
                      <a:pt x="20618" y="18976"/>
                      <a:pt x="20618" y="189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</p:grpSp>
        <p:grpSp>
          <p:nvGrpSpPr>
            <p:cNvPr id="19" name="Group 2547">
              <a:extLst>
                <a:ext uri="{FF2B5EF4-FFF2-40B4-BE49-F238E27FC236}">
                  <a16:creationId xmlns:a16="http://schemas.microsoft.com/office/drawing/2014/main" id="{E9B7FCF3-8ABA-4D49-BCF0-8D02377EF81A}"/>
                </a:ext>
              </a:extLst>
            </p:cNvPr>
            <p:cNvGrpSpPr/>
            <p:nvPr/>
          </p:nvGrpSpPr>
          <p:grpSpPr>
            <a:xfrm>
              <a:off x="5388582" y="2100618"/>
              <a:ext cx="1376826" cy="1169478"/>
              <a:chOff x="-1" y="-1"/>
              <a:chExt cx="2753651" cy="2338954"/>
            </a:xfrm>
          </p:grpSpPr>
          <p:grpSp>
            <p:nvGrpSpPr>
              <p:cNvPr id="20" name="Group 2545">
                <a:extLst>
                  <a:ext uri="{FF2B5EF4-FFF2-40B4-BE49-F238E27FC236}">
                    <a16:creationId xmlns:a16="http://schemas.microsoft.com/office/drawing/2014/main" id="{AE1D6F43-5159-457B-A6C8-DC46FE390A09}"/>
                  </a:ext>
                </a:extLst>
              </p:cNvPr>
              <p:cNvGrpSpPr/>
              <p:nvPr/>
            </p:nvGrpSpPr>
            <p:grpSpPr>
              <a:xfrm>
                <a:off x="-1" y="-1"/>
                <a:ext cx="2753651" cy="2338954"/>
                <a:chOff x="0" y="0"/>
                <a:chExt cx="2753649" cy="2338952"/>
              </a:xfrm>
            </p:grpSpPr>
            <p:sp>
              <p:nvSpPr>
                <p:cNvPr id="22" name="Shape 2539">
                  <a:extLst>
                    <a:ext uri="{FF2B5EF4-FFF2-40B4-BE49-F238E27FC236}">
                      <a16:creationId xmlns:a16="http://schemas.microsoft.com/office/drawing/2014/main" id="{8930486E-C115-4C36-8205-22713A2F1563}"/>
                    </a:ext>
                  </a:extLst>
                </p:cNvPr>
                <p:cNvSpPr/>
                <p:nvPr/>
              </p:nvSpPr>
              <p:spPr>
                <a:xfrm>
                  <a:off x="0" y="87078"/>
                  <a:ext cx="2753649" cy="22518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6128" y="0"/>
                      </a:moveTo>
                      <a:lnTo>
                        <a:pt x="2881" y="0"/>
                      </a:lnTo>
                      <a:lnTo>
                        <a:pt x="0" y="0"/>
                      </a:lnTo>
                      <a:lnTo>
                        <a:pt x="0" y="21600"/>
                      </a:lnTo>
                      <a:lnTo>
                        <a:pt x="16128" y="21600"/>
                      </a:lnTo>
                      <a:lnTo>
                        <a:pt x="21600" y="19252"/>
                      </a:lnTo>
                      <a:lnTo>
                        <a:pt x="21600" y="1996"/>
                      </a:lnTo>
                      <a:cubicBezTo>
                        <a:pt x="21600" y="1996"/>
                        <a:pt x="16128" y="0"/>
                        <a:pt x="1612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23" name="Shape 2540">
                  <a:extLst>
                    <a:ext uri="{FF2B5EF4-FFF2-40B4-BE49-F238E27FC236}">
                      <a16:creationId xmlns:a16="http://schemas.microsoft.com/office/drawing/2014/main" id="{5137DDD1-C1C4-464F-8B34-B380420916F4}"/>
                    </a:ext>
                  </a:extLst>
                </p:cNvPr>
                <p:cNvSpPr/>
                <p:nvPr/>
              </p:nvSpPr>
              <p:spPr>
                <a:xfrm>
                  <a:off x="2046347" y="0"/>
                  <a:ext cx="697566" cy="225190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21600"/>
                      </a:moveTo>
                      <a:lnTo>
                        <a:pt x="21600" y="19252"/>
                      </a:lnTo>
                      <a:lnTo>
                        <a:pt x="21600" y="1996"/>
                      </a:lnTo>
                      <a:lnTo>
                        <a:pt x="0" y="0"/>
                      </a:ln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5B9100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24" name="Shape 2541">
                  <a:extLst>
                    <a:ext uri="{FF2B5EF4-FFF2-40B4-BE49-F238E27FC236}">
                      <a16:creationId xmlns:a16="http://schemas.microsoft.com/office/drawing/2014/main" id="{D1549FEB-D50B-44CA-A2D7-3E23948AE93F}"/>
                    </a:ext>
                  </a:extLst>
                </p:cNvPr>
                <p:cNvSpPr/>
                <p:nvPr/>
              </p:nvSpPr>
              <p:spPr>
                <a:xfrm>
                  <a:off x="2089887" y="87078"/>
                  <a:ext cx="614993" cy="2073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87" extrusionOk="0">
                      <a:moveTo>
                        <a:pt x="0" y="959"/>
                      </a:moveTo>
                      <a:cubicBezTo>
                        <a:pt x="0" y="260"/>
                        <a:pt x="1876" y="-149"/>
                        <a:pt x="4169" y="51"/>
                      </a:cubicBezTo>
                      <a:lnTo>
                        <a:pt x="17431" y="1207"/>
                      </a:lnTo>
                      <a:cubicBezTo>
                        <a:pt x="19724" y="1407"/>
                        <a:pt x="21600" y="2143"/>
                        <a:pt x="21600" y="2843"/>
                      </a:cubicBezTo>
                      <a:lnTo>
                        <a:pt x="21600" y="18153"/>
                      </a:lnTo>
                      <a:cubicBezTo>
                        <a:pt x="21600" y="18853"/>
                        <a:pt x="19750" y="19615"/>
                        <a:pt x="17493" y="19846"/>
                      </a:cubicBezTo>
                      <a:lnTo>
                        <a:pt x="4107" y="21220"/>
                      </a:lnTo>
                      <a:cubicBezTo>
                        <a:pt x="1847" y="21451"/>
                        <a:pt x="0" y="21068"/>
                        <a:pt x="0" y="20369"/>
                      </a:cubicBezTo>
                      <a:cubicBezTo>
                        <a:pt x="0" y="20369"/>
                        <a:pt x="0" y="959"/>
                        <a:pt x="0" y="959"/>
                      </a:cubicBezTo>
                      <a:close/>
                    </a:path>
                  </a:pathLst>
                </a:custGeom>
                <a:solidFill>
                  <a:srgbClr val="FFFFFF">
                    <a:alpha val="1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25" name="Shape 2542">
                  <a:extLst>
                    <a:ext uri="{FF2B5EF4-FFF2-40B4-BE49-F238E27FC236}">
                      <a16:creationId xmlns:a16="http://schemas.microsoft.com/office/drawing/2014/main" id="{185C395F-0C72-4D8E-8EA6-9651A5C1419D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2056086" cy="225190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lnTo>
                        <a:pt x="0" y="21600"/>
                      </a:lnTo>
                      <a:lnTo>
                        <a:pt x="0" y="0"/>
                      </a:lnTo>
                      <a:lnTo>
                        <a:pt x="21600" y="0"/>
                      </a:ln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CC700"/>
                    </a:gs>
                    <a:gs pos="100000">
                      <a:srgbClr val="A1CD00"/>
                    </a:gs>
                  </a:gsLst>
                  <a:lin ang="19034226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26" name="Shape 2543">
                  <a:extLst>
                    <a:ext uri="{FF2B5EF4-FFF2-40B4-BE49-F238E27FC236}">
                      <a16:creationId xmlns:a16="http://schemas.microsoft.com/office/drawing/2014/main" id="{8536576F-65AE-4F05-A199-8B14BD65D9E5}"/>
                    </a:ext>
                  </a:extLst>
                </p:cNvPr>
                <p:cNvSpPr/>
                <p:nvPr/>
              </p:nvSpPr>
              <p:spPr>
                <a:xfrm>
                  <a:off x="43894" y="43511"/>
                  <a:ext cx="1973481" cy="21693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356" y="21600"/>
                      </a:moveTo>
                      <a:cubicBezTo>
                        <a:pt x="610" y="21600"/>
                        <a:pt x="0" y="21045"/>
                        <a:pt x="0" y="20366"/>
                      </a:cubicBezTo>
                      <a:lnTo>
                        <a:pt x="0" y="1233"/>
                      </a:lnTo>
                      <a:cubicBezTo>
                        <a:pt x="0" y="555"/>
                        <a:pt x="610" y="0"/>
                        <a:pt x="1356" y="0"/>
                      </a:cubicBezTo>
                      <a:lnTo>
                        <a:pt x="20244" y="0"/>
                      </a:lnTo>
                      <a:cubicBezTo>
                        <a:pt x="20990" y="0"/>
                        <a:pt x="21600" y="555"/>
                        <a:pt x="21600" y="1233"/>
                      </a:cubicBezTo>
                      <a:lnTo>
                        <a:pt x="21600" y="20366"/>
                      </a:lnTo>
                      <a:cubicBezTo>
                        <a:pt x="21600" y="21045"/>
                        <a:pt x="20990" y="21600"/>
                        <a:pt x="20244" y="21600"/>
                      </a:cubicBezTo>
                      <a:cubicBezTo>
                        <a:pt x="20244" y="21600"/>
                        <a:pt x="1356" y="21600"/>
                        <a:pt x="1356" y="216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262626">
                        <a:alpha val="14000"/>
                      </a:srgbClr>
                    </a:gs>
                    <a:gs pos="100000">
                      <a:srgbClr val="D6D6D6">
                        <a:alpha val="0"/>
                      </a:srgbClr>
                    </a:gs>
                  </a:gsLst>
                  <a:lin ang="18725366" scaled="0"/>
                </a:gra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  <p:sp>
              <p:nvSpPr>
                <p:cNvPr id="27" name="Shape 2544">
                  <a:extLst>
                    <a:ext uri="{FF2B5EF4-FFF2-40B4-BE49-F238E27FC236}">
                      <a16:creationId xmlns:a16="http://schemas.microsoft.com/office/drawing/2014/main" id="{183A51E1-61EA-4909-94AF-276E5A152BCB}"/>
                    </a:ext>
                  </a:extLst>
                </p:cNvPr>
                <p:cNvSpPr/>
                <p:nvPr/>
              </p:nvSpPr>
              <p:spPr>
                <a:xfrm>
                  <a:off x="348314" y="0"/>
                  <a:ext cx="2214596" cy="135431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5039" y="21600"/>
                      </a:moveTo>
                      <a:cubicBezTo>
                        <a:pt x="21003" y="21600"/>
                        <a:pt x="21600" y="13074"/>
                        <a:pt x="21600" y="3320"/>
                      </a:cubicBezTo>
                      <a:cubicBezTo>
                        <a:pt x="21600" y="3011"/>
                        <a:pt x="21595" y="2704"/>
                        <a:pt x="21585" y="2400"/>
                      </a:cubicBezTo>
                      <a:lnTo>
                        <a:pt x="16665" y="0"/>
                      </a:lnTo>
                      <a:lnTo>
                        <a:pt x="193" y="0"/>
                      </a:lnTo>
                      <a:cubicBezTo>
                        <a:pt x="68" y="1076"/>
                        <a:pt x="0" y="2185"/>
                        <a:pt x="0" y="3320"/>
                      </a:cubicBezTo>
                      <a:cubicBezTo>
                        <a:pt x="0" y="13074"/>
                        <a:pt x="9074" y="21600"/>
                        <a:pt x="15039" y="21600"/>
                      </a:cubicBezTo>
                      <a:close/>
                    </a:path>
                  </a:pathLst>
                </a:custGeom>
                <a:solidFill>
                  <a:srgbClr val="FFFFFF">
                    <a:alpha val="15000"/>
                  </a:srgb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19050" tIns="19050" rIns="19050" bIns="19050" numCol="1" anchor="ctr">
                  <a:noAutofit/>
                </a:bodyPr>
                <a:lstStyle/>
                <a:p>
                  <a:pPr algn="ctr" defTabSz="228600">
                    <a:defRPr sz="3000" b="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endParaRPr>
                </a:p>
              </p:txBody>
            </p:sp>
          </p:grpSp>
          <p:sp>
            <p:nvSpPr>
              <p:cNvPr id="21" name="Shape 2546">
                <a:extLst>
                  <a:ext uri="{FF2B5EF4-FFF2-40B4-BE49-F238E27FC236}">
                    <a16:creationId xmlns:a16="http://schemas.microsoft.com/office/drawing/2014/main" id="{D81B00B1-6563-4056-866B-A121ADC9B53C}"/>
                  </a:ext>
                </a:extLst>
              </p:cNvPr>
              <p:cNvSpPr/>
              <p:nvPr/>
            </p:nvSpPr>
            <p:spPr>
              <a:xfrm>
                <a:off x="417579" y="558191"/>
                <a:ext cx="1218427" cy="11758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7" h="21600" extrusionOk="0">
                    <a:moveTo>
                      <a:pt x="10047" y="0"/>
                    </a:moveTo>
                    <a:cubicBezTo>
                      <a:pt x="9808" y="0"/>
                      <a:pt x="9567" y="88"/>
                      <a:pt x="9374" y="262"/>
                    </a:cubicBezTo>
                    <a:lnTo>
                      <a:pt x="359" y="8381"/>
                    </a:lnTo>
                    <a:cubicBezTo>
                      <a:pt x="-74" y="8770"/>
                      <a:pt x="-122" y="9454"/>
                      <a:pt x="249" y="9906"/>
                    </a:cubicBezTo>
                    <a:cubicBezTo>
                      <a:pt x="621" y="10358"/>
                      <a:pt x="1267" y="10408"/>
                      <a:pt x="1698" y="10021"/>
                    </a:cubicBezTo>
                    <a:lnTo>
                      <a:pt x="10047" y="2509"/>
                    </a:lnTo>
                    <a:cubicBezTo>
                      <a:pt x="10047" y="2509"/>
                      <a:pt x="18397" y="10021"/>
                      <a:pt x="18397" y="10021"/>
                    </a:cubicBezTo>
                    <a:cubicBezTo>
                      <a:pt x="18591" y="10196"/>
                      <a:pt x="18833" y="10283"/>
                      <a:pt x="19070" y="10283"/>
                    </a:cubicBezTo>
                    <a:cubicBezTo>
                      <a:pt x="19360" y="10283"/>
                      <a:pt x="19650" y="10154"/>
                      <a:pt x="19854" y="9906"/>
                    </a:cubicBezTo>
                    <a:cubicBezTo>
                      <a:pt x="20226" y="9454"/>
                      <a:pt x="20176" y="8770"/>
                      <a:pt x="19744" y="8381"/>
                    </a:cubicBezTo>
                    <a:lnTo>
                      <a:pt x="10721" y="262"/>
                    </a:lnTo>
                    <a:cubicBezTo>
                      <a:pt x="10528" y="88"/>
                      <a:pt x="10287" y="0"/>
                      <a:pt x="10047" y="0"/>
                    </a:cubicBezTo>
                    <a:close/>
                    <a:moveTo>
                      <a:pt x="10071" y="3411"/>
                    </a:moveTo>
                    <a:cubicBezTo>
                      <a:pt x="9951" y="3411"/>
                      <a:pt x="9830" y="3455"/>
                      <a:pt x="9734" y="3543"/>
                    </a:cubicBezTo>
                    <a:lnTo>
                      <a:pt x="2936" y="9685"/>
                    </a:lnTo>
                    <a:cubicBezTo>
                      <a:pt x="2822" y="9788"/>
                      <a:pt x="2755" y="9937"/>
                      <a:pt x="2755" y="10095"/>
                    </a:cubicBezTo>
                    <a:lnTo>
                      <a:pt x="2755" y="18968"/>
                    </a:lnTo>
                    <a:cubicBezTo>
                      <a:pt x="2755" y="19265"/>
                      <a:pt x="2987" y="19509"/>
                      <a:pt x="3272" y="19509"/>
                    </a:cubicBezTo>
                    <a:lnTo>
                      <a:pt x="11042" y="19509"/>
                    </a:lnTo>
                    <a:cubicBezTo>
                      <a:pt x="10771" y="19306"/>
                      <a:pt x="10506" y="19087"/>
                      <a:pt x="10267" y="18836"/>
                    </a:cubicBezTo>
                    <a:cubicBezTo>
                      <a:pt x="9813" y="18362"/>
                      <a:pt x="9453" y="17818"/>
                      <a:pt x="9170" y="17237"/>
                    </a:cubicBezTo>
                    <a:cubicBezTo>
                      <a:pt x="9084" y="17304"/>
                      <a:pt x="8979" y="17352"/>
                      <a:pt x="8865" y="17352"/>
                    </a:cubicBezTo>
                    <a:lnTo>
                      <a:pt x="6758" y="17352"/>
                    </a:lnTo>
                    <a:cubicBezTo>
                      <a:pt x="6472" y="17352"/>
                      <a:pt x="6241" y="17109"/>
                      <a:pt x="6241" y="16811"/>
                    </a:cubicBezTo>
                    <a:lnTo>
                      <a:pt x="6241" y="14613"/>
                    </a:lnTo>
                    <a:cubicBezTo>
                      <a:pt x="6241" y="14315"/>
                      <a:pt x="6472" y="14072"/>
                      <a:pt x="6758" y="14072"/>
                    </a:cubicBezTo>
                    <a:lnTo>
                      <a:pt x="8536" y="14072"/>
                    </a:lnTo>
                    <a:cubicBezTo>
                      <a:pt x="8562" y="13579"/>
                      <a:pt x="8640" y="13092"/>
                      <a:pt x="8771" y="12629"/>
                    </a:cubicBezTo>
                    <a:lnTo>
                      <a:pt x="6758" y="12629"/>
                    </a:lnTo>
                    <a:cubicBezTo>
                      <a:pt x="6472" y="12629"/>
                      <a:pt x="6241" y="12386"/>
                      <a:pt x="6241" y="12087"/>
                    </a:cubicBezTo>
                    <a:lnTo>
                      <a:pt x="6241" y="9890"/>
                    </a:lnTo>
                    <a:cubicBezTo>
                      <a:pt x="6241" y="9591"/>
                      <a:pt x="6472" y="9349"/>
                      <a:pt x="6758" y="9349"/>
                    </a:cubicBezTo>
                    <a:lnTo>
                      <a:pt x="8865" y="9349"/>
                    </a:lnTo>
                    <a:cubicBezTo>
                      <a:pt x="9149" y="9349"/>
                      <a:pt x="9382" y="9591"/>
                      <a:pt x="9382" y="9890"/>
                    </a:cubicBezTo>
                    <a:lnTo>
                      <a:pt x="9382" y="11202"/>
                    </a:lnTo>
                    <a:cubicBezTo>
                      <a:pt x="9630" y="10773"/>
                      <a:pt x="9919" y="10368"/>
                      <a:pt x="10267" y="10005"/>
                    </a:cubicBezTo>
                    <a:cubicBezTo>
                      <a:pt x="11393" y="8825"/>
                      <a:pt x="12895" y="8176"/>
                      <a:pt x="14488" y="8176"/>
                    </a:cubicBezTo>
                    <a:cubicBezTo>
                      <a:pt x="14890" y="8176"/>
                      <a:pt x="15287" y="8217"/>
                      <a:pt x="15671" y="8299"/>
                    </a:cubicBezTo>
                    <a:lnTo>
                      <a:pt x="10408" y="3543"/>
                    </a:lnTo>
                    <a:cubicBezTo>
                      <a:pt x="10311" y="3455"/>
                      <a:pt x="10191" y="3411"/>
                      <a:pt x="10071" y="3411"/>
                    </a:cubicBezTo>
                    <a:close/>
                    <a:moveTo>
                      <a:pt x="14457" y="9185"/>
                    </a:moveTo>
                    <a:cubicBezTo>
                      <a:pt x="13140" y="9185"/>
                      <a:pt x="11903" y="9726"/>
                      <a:pt x="10972" y="10702"/>
                    </a:cubicBezTo>
                    <a:cubicBezTo>
                      <a:pt x="10040" y="11677"/>
                      <a:pt x="9523" y="12972"/>
                      <a:pt x="9523" y="14351"/>
                    </a:cubicBezTo>
                    <a:cubicBezTo>
                      <a:pt x="9523" y="15731"/>
                      <a:pt x="10040" y="17024"/>
                      <a:pt x="10972" y="18000"/>
                    </a:cubicBezTo>
                    <a:cubicBezTo>
                      <a:pt x="11903" y="18976"/>
                      <a:pt x="13140" y="19517"/>
                      <a:pt x="14457" y="19517"/>
                    </a:cubicBezTo>
                    <a:cubicBezTo>
                      <a:pt x="15600" y="19517"/>
                      <a:pt x="16683" y="19107"/>
                      <a:pt x="17559" y="18361"/>
                    </a:cubicBezTo>
                    <a:lnTo>
                      <a:pt x="17943" y="18763"/>
                    </a:lnTo>
                    <a:cubicBezTo>
                      <a:pt x="17852" y="19122"/>
                      <a:pt x="17940" y="19522"/>
                      <a:pt x="18209" y="19804"/>
                    </a:cubicBezTo>
                    <a:lnTo>
                      <a:pt x="19619" y="21280"/>
                    </a:lnTo>
                    <a:cubicBezTo>
                      <a:pt x="19820" y="21492"/>
                      <a:pt x="20083" y="21600"/>
                      <a:pt x="20347" y="21600"/>
                    </a:cubicBezTo>
                    <a:cubicBezTo>
                      <a:pt x="20611" y="21600"/>
                      <a:pt x="20875" y="21491"/>
                      <a:pt x="21076" y="21280"/>
                    </a:cubicBezTo>
                    <a:cubicBezTo>
                      <a:pt x="21478" y="20859"/>
                      <a:pt x="21477" y="20176"/>
                      <a:pt x="21076" y="19755"/>
                    </a:cubicBezTo>
                    <a:lnTo>
                      <a:pt x="19666" y="18279"/>
                    </a:lnTo>
                    <a:cubicBezTo>
                      <a:pt x="19397" y="17997"/>
                      <a:pt x="19015" y="17905"/>
                      <a:pt x="18671" y="18000"/>
                    </a:cubicBezTo>
                    <a:lnTo>
                      <a:pt x="18287" y="17598"/>
                    </a:lnTo>
                    <a:cubicBezTo>
                      <a:pt x="19857" y="15572"/>
                      <a:pt x="19742" y="12586"/>
                      <a:pt x="17943" y="10702"/>
                    </a:cubicBezTo>
                    <a:cubicBezTo>
                      <a:pt x="17011" y="9726"/>
                      <a:pt x="15775" y="9185"/>
                      <a:pt x="14457" y="9185"/>
                    </a:cubicBezTo>
                    <a:close/>
                    <a:moveTo>
                      <a:pt x="14457" y="10267"/>
                    </a:moveTo>
                    <a:cubicBezTo>
                      <a:pt x="15500" y="10267"/>
                      <a:pt x="16475" y="10693"/>
                      <a:pt x="17214" y="11464"/>
                    </a:cubicBezTo>
                    <a:cubicBezTo>
                      <a:pt x="18734" y="13057"/>
                      <a:pt x="18734" y="15645"/>
                      <a:pt x="17214" y="17237"/>
                    </a:cubicBezTo>
                    <a:cubicBezTo>
                      <a:pt x="16475" y="18011"/>
                      <a:pt x="15499" y="18435"/>
                      <a:pt x="14457" y="18435"/>
                    </a:cubicBezTo>
                    <a:cubicBezTo>
                      <a:pt x="13415" y="18434"/>
                      <a:pt x="12438" y="18009"/>
                      <a:pt x="11700" y="17237"/>
                    </a:cubicBezTo>
                    <a:cubicBezTo>
                      <a:pt x="10962" y="16466"/>
                      <a:pt x="10557" y="15442"/>
                      <a:pt x="10557" y="14351"/>
                    </a:cubicBezTo>
                    <a:cubicBezTo>
                      <a:pt x="10557" y="13261"/>
                      <a:pt x="10962" y="12236"/>
                      <a:pt x="11700" y="11464"/>
                    </a:cubicBezTo>
                    <a:cubicBezTo>
                      <a:pt x="12437" y="10693"/>
                      <a:pt x="13415" y="10267"/>
                      <a:pt x="14457" y="102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9050" tIns="19050" rIns="19050" bIns="19050" numCol="1" anchor="ctr">
                <a:noAutofit/>
              </a:bodyPr>
              <a:lstStyle/>
              <a:p>
                <a:pPr algn="ctr" defTabSz="228600">
                  <a:defRPr sz="3000" b="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endParaRPr>
              </a:p>
            </p:txBody>
          </p:sp>
        </p:grp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7DE0CB37-CDC6-4A1D-90E8-3F6B6B409147}"/>
              </a:ext>
            </a:extLst>
          </p:cNvPr>
          <p:cNvSpPr txBox="1"/>
          <p:nvPr/>
        </p:nvSpPr>
        <p:spPr>
          <a:xfrm>
            <a:off x="7980861" y="2954984"/>
            <a:ext cx="2990386" cy="1460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1">
              <a:lnSpc>
                <a:spcPct val="90000"/>
              </a:lnSpc>
              <a:spcAft>
                <a:spcPts val="600"/>
              </a:spcAft>
            </a:pPr>
            <a:r>
              <a:rPr lang="en-US" sz="1600" b="1" dirty="0">
                <a:solidFill>
                  <a:schemeClr val="bg1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Becoming obsolete</a:t>
            </a:r>
          </a:p>
          <a:p>
            <a:pPr marL="742950" lvl="1" indent="-285750">
              <a:lnSpc>
                <a:spcPct val="110000"/>
              </a:lnSpc>
              <a:spcBef>
                <a:spcPts val="0"/>
              </a:spcBef>
              <a:buClr>
                <a:srgbClr val="FFC000"/>
              </a:buClr>
              <a:buFont typeface="Wingdings" panose="05000000000000000000" pitchFamily="2" charset="2"/>
              <a:buChar char="v"/>
            </a:pPr>
            <a:r>
              <a:rPr lang="en-US" sz="1600" dirty="0">
                <a:ea typeface="Open Sans" panose="020B0606030504020204" pitchFamily="34" charset="0"/>
                <a:cs typeface="Open Sans" panose="020B0606030504020204" pitchFamily="34" charset="0"/>
              </a:rPr>
              <a:t>IP Address identification</a:t>
            </a:r>
          </a:p>
          <a:p>
            <a:pPr marL="742950" lvl="1" indent="-285750">
              <a:lnSpc>
                <a:spcPct val="110000"/>
              </a:lnSpc>
              <a:spcBef>
                <a:spcPts val="0"/>
              </a:spcBef>
              <a:buClr>
                <a:srgbClr val="FFC000"/>
              </a:buClr>
              <a:buFont typeface="Wingdings" panose="05000000000000000000" pitchFamily="2" charset="2"/>
              <a:buChar char="v"/>
            </a:pPr>
            <a:r>
              <a:rPr lang="en-US" sz="1600" dirty="0">
                <a:ea typeface="Open Sans" panose="020B0606030504020204" pitchFamily="34" charset="0"/>
                <a:cs typeface="Open Sans" panose="020B0606030504020204" pitchFamily="34" charset="0"/>
              </a:rPr>
              <a:t>2-Factor Authentication</a:t>
            </a:r>
          </a:p>
          <a:p>
            <a:pPr marL="742950" lvl="1" indent="-285750">
              <a:lnSpc>
                <a:spcPct val="110000"/>
              </a:lnSpc>
              <a:spcBef>
                <a:spcPts val="0"/>
              </a:spcBef>
              <a:buClr>
                <a:srgbClr val="FFC000"/>
              </a:buClr>
              <a:buFont typeface="Wingdings" panose="05000000000000000000" pitchFamily="2" charset="2"/>
              <a:buChar char="v"/>
            </a:pPr>
            <a:r>
              <a:rPr lang="en-US" sz="1600" dirty="0">
                <a:ea typeface="Open Sans" panose="020B0606030504020204" pitchFamily="34" charset="0"/>
                <a:cs typeface="Open Sans" panose="020B0606030504020204" pitchFamily="34" charset="0"/>
              </a:rPr>
              <a:t>Biometrics</a:t>
            </a:r>
          </a:p>
          <a:p>
            <a:pPr marL="742950" lvl="1" indent="-285750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rgbClr val="FFC000"/>
              </a:buClr>
              <a:buFont typeface="Wingdings" panose="05000000000000000000" pitchFamily="2" charset="2"/>
              <a:buChar char="v"/>
            </a:pPr>
            <a:r>
              <a:rPr lang="en-US" sz="1600" dirty="0">
                <a:ea typeface="Open Sans" panose="020B0606030504020204" pitchFamily="34" charset="0"/>
                <a:cs typeface="Open Sans" panose="020B0606030504020204" pitchFamily="34" charset="0"/>
              </a:rPr>
              <a:t>Security Questions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03EA0FE-F83A-495D-9EBA-957774BFCDD2}"/>
              </a:ext>
            </a:extLst>
          </p:cNvPr>
          <p:cNvSpPr txBox="1"/>
          <p:nvPr/>
        </p:nvSpPr>
        <p:spPr>
          <a:xfrm>
            <a:off x="515894" y="2782293"/>
            <a:ext cx="332867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spcBef>
                <a:spcPts val="0"/>
              </a:spcBef>
            </a:pPr>
            <a:r>
              <a:rPr lang="en-US" sz="1600" dirty="0">
                <a:solidFill>
                  <a:schemeClr val="bg1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“Account Holder Impersonation”</a:t>
            </a:r>
          </a:p>
          <a:p>
            <a:pPr algn="r">
              <a:spcBef>
                <a:spcPts val="0"/>
              </a:spcBef>
            </a:pPr>
            <a:r>
              <a:rPr lang="en-US" sz="1600" dirty="0">
                <a:solidFill>
                  <a:schemeClr val="bg1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- </a:t>
            </a:r>
            <a:r>
              <a:rPr lang="en-US" sz="1600" b="1" dirty="0">
                <a:solidFill>
                  <a:schemeClr val="bg1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violation</a:t>
            </a:r>
            <a:r>
              <a:rPr lang="en-US" sz="1600" dirty="0">
                <a:solidFill>
                  <a:schemeClr val="bg1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of laws and TOSA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CD8B422-ABD2-48F0-9B11-FD212A58DD7D}"/>
              </a:ext>
            </a:extLst>
          </p:cNvPr>
          <p:cNvSpPr txBox="1"/>
          <p:nvPr/>
        </p:nvSpPr>
        <p:spPr>
          <a:xfrm>
            <a:off x="8476172" y="5436208"/>
            <a:ext cx="2882879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sz="1600" dirty="0">
                <a:ea typeface="Open Sans" panose="020B0606030504020204" pitchFamily="34" charset="0"/>
                <a:cs typeface="Open Sans" panose="020B0606030504020204" pitchFamily="34" charset="0"/>
              </a:rPr>
              <a:t>Risk of vicarious liability if PWs are compromised</a:t>
            </a:r>
          </a:p>
        </p:txBody>
      </p:sp>
      <p:sp>
        <p:nvSpPr>
          <p:cNvPr id="109" name="Title 1">
            <a:extLst>
              <a:ext uri="{FF2B5EF4-FFF2-40B4-BE49-F238E27FC236}">
                <a16:creationId xmlns:a16="http://schemas.microsoft.com/office/drawing/2014/main" id="{3D3512A8-F226-45E6-BC0B-E748F77E3DCA}"/>
              </a:ext>
            </a:extLst>
          </p:cNvPr>
          <p:cNvSpPr txBox="1">
            <a:spLocks/>
          </p:cNvSpPr>
          <p:nvPr/>
        </p:nvSpPr>
        <p:spPr>
          <a:xfrm>
            <a:off x="1002429" y="308644"/>
            <a:ext cx="9454355" cy="86882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marL="0" algn="l" defTabSz="4571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s-SV" sz="2400" kern="1200" dirty="0">
                <a:solidFill>
                  <a:schemeClr val="tx2"/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defRPr>
            </a:lvl1pPr>
          </a:lstStyle>
          <a:p>
            <a:pPr algn="ctr"/>
            <a:r>
              <a:rPr lang="en-US" sz="36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PASSWORD PROBLEM </a:t>
            </a:r>
          </a:p>
          <a:p>
            <a:pPr algn="ctr"/>
            <a:r>
              <a:rPr lang="en-US" sz="2100" b="1" i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(Don’t even think about it)</a:t>
            </a:r>
            <a:endParaRPr lang="en-US" sz="3600" b="1" i="1" dirty="0">
              <a:solidFill>
                <a:schemeClr val="bg1">
                  <a:lumMod val="9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A8F33F7-D315-49A9-86D8-A9A34C54566D}"/>
              </a:ext>
            </a:extLst>
          </p:cNvPr>
          <p:cNvSpPr txBox="1"/>
          <p:nvPr/>
        </p:nvSpPr>
        <p:spPr>
          <a:xfrm>
            <a:off x="2662135" y="119901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solidFill>
                  <a:schemeClr val="bg1">
                    <a:lumMod val="95000"/>
                  </a:schemeClr>
                </a:solidFill>
              </a:rPr>
              <a:t>The result can be permanent lock out or worse</a:t>
            </a:r>
          </a:p>
        </p:txBody>
      </p: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A75FEC4E-1255-435A-886E-086D6D953F58}"/>
              </a:ext>
            </a:extLst>
          </p:cNvPr>
          <p:cNvGrpSpPr/>
          <p:nvPr/>
        </p:nvGrpSpPr>
        <p:grpSpPr>
          <a:xfrm>
            <a:off x="579270" y="5171077"/>
            <a:ext cx="3267370" cy="1117348"/>
            <a:chOff x="382781" y="4951038"/>
            <a:chExt cx="3267370" cy="1117348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CC5A1C17-5A13-4425-A598-7CE19299EF60}"/>
                </a:ext>
              </a:extLst>
            </p:cNvPr>
            <p:cNvSpPr txBox="1"/>
            <p:nvPr/>
          </p:nvSpPr>
          <p:spPr>
            <a:xfrm>
              <a:off x="382781" y="5483611"/>
              <a:ext cx="3267370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spcBef>
                  <a:spcPts val="0"/>
                </a:spcBef>
                <a:spcAft>
                  <a:spcPts val="600"/>
                </a:spcAft>
              </a:pPr>
              <a:r>
                <a:rPr lang="en-US" sz="1600" dirty="0">
                  <a:ea typeface="Open Sans" panose="020B0606030504020204" pitchFamily="34" charset="0"/>
                  <a:cs typeface="Open Sans" panose="020B0606030504020204" pitchFamily="34" charset="0"/>
                </a:rPr>
                <a:t>Risk of ID fraud and client reputational disparagement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D9DF120D-14B4-465D-8854-4215B22539FC}"/>
                </a:ext>
              </a:extLst>
            </p:cNvPr>
            <p:cNvGrpSpPr/>
            <p:nvPr/>
          </p:nvGrpSpPr>
          <p:grpSpPr>
            <a:xfrm>
              <a:off x="2945085" y="4951038"/>
              <a:ext cx="620774" cy="555805"/>
              <a:chOff x="7940599" y="4429058"/>
              <a:chExt cx="1993154" cy="1784554"/>
            </a:xfrm>
          </p:grpSpPr>
          <p:sp>
            <p:nvSpPr>
              <p:cNvPr id="115" name="Rectangle 46">
                <a:extLst>
                  <a:ext uri="{FF2B5EF4-FFF2-40B4-BE49-F238E27FC236}">
                    <a16:creationId xmlns:a16="http://schemas.microsoft.com/office/drawing/2014/main" id="{B1781460-230E-4271-BD68-2EE3433BC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4445" y="4429058"/>
                <a:ext cx="24027" cy="1747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47">
                <a:extLst>
                  <a:ext uri="{FF2B5EF4-FFF2-40B4-BE49-F238E27FC236}">
                    <a16:creationId xmlns:a16="http://schemas.microsoft.com/office/drawing/2014/main" id="{589F36BB-E7BE-4BDF-A45E-F47669EFB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4445" y="4429058"/>
                <a:ext cx="24027" cy="17474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6 h 16"/>
                  <a:gd name="T4" fmla="*/ 22 w 22"/>
                  <a:gd name="T5" fmla="*/ 16 h 16"/>
                  <a:gd name="T6" fmla="*/ 22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16"/>
                    </a:lnTo>
                    <a:lnTo>
                      <a:pt x="22" y="16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57">
                <a:extLst>
                  <a:ext uri="{FF2B5EF4-FFF2-40B4-BE49-F238E27FC236}">
                    <a16:creationId xmlns:a16="http://schemas.microsoft.com/office/drawing/2014/main" id="{CA74B463-807A-49E0-BF41-CE1FFA4AC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237" y="5990816"/>
                <a:ext cx="713167" cy="222796"/>
              </a:xfrm>
              <a:custGeom>
                <a:avLst/>
                <a:gdLst>
                  <a:gd name="T0" fmla="*/ 409 w 484"/>
                  <a:gd name="T1" fmla="*/ 95 h 151"/>
                  <a:gd name="T2" fmla="*/ 378 w 484"/>
                  <a:gd name="T3" fmla="*/ 0 h 151"/>
                  <a:gd name="T4" fmla="*/ 247 w 484"/>
                  <a:gd name="T5" fmla="*/ 0 h 151"/>
                  <a:gd name="T6" fmla="*/ 237 w 484"/>
                  <a:gd name="T7" fmla="*/ 0 h 151"/>
                  <a:gd name="T8" fmla="*/ 105 w 484"/>
                  <a:gd name="T9" fmla="*/ 0 h 151"/>
                  <a:gd name="T10" fmla="*/ 75 w 484"/>
                  <a:gd name="T11" fmla="*/ 95 h 151"/>
                  <a:gd name="T12" fmla="*/ 79 w 484"/>
                  <a:gd name="T13" fmla="*/ 151 h 151"/>
                  <a:gd name="T14" fmla="*/ 237 w 484"/>
                  <a:gd name="T15" fmla="*/ 151 h 151"/>
                  <a:gd name="T16" fmla="*/ 247 w 484"/>
                  <a:gd name="T17" fmla="*/ 151 h 151"/>
                  <a:gd name="T18" fmla="*/ 404 w 484"/>
                  <a:gd name="T19" fmla="*/ 151 h 151"/>
                  <a:gd name="T20" fmla="*/ 409 w 484"/>
                  <a:gd name="T21" fmla="*/ 9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4" h="151">
                    <a:moveTo>
                      <a:pt x="409" y="95"/>
                    </a:moveTo>
                    <a:cubicBezTo>
                      <a:pt x="379" y="65"/>
                      <a:pt x="378" y="0"/>
                      <a:pt x="378" y="0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37" y="0"/>
                      <a:pt x="237" y="0"/>
                      <a:pt x="237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4" y="65"/>
                      <a:pt x="75" y="95"/>
                    </a:cubicBezTo>
                    <a:cubicBezTo>
                      <a:pt x="45" y="125"/>
                      <a:pt x="0" y="151"/>
                      <a:pt x="79" y="151"/>
                    </a:cubicBezTo>
                    <a:cubicBezTo>
                      <a:pt x="143" y="151"/>
                      <a:pt x="212" y="151"/>
                      <a:pt x="237" y="151"/>
                    </a:cubicBezTo>
                    <a:cubicBezTo>
                      <a:pt x="243" y="151"/>
                      <a:pt x="247" y="151"/>
                      <a:pt x="247" y="151"/>
                    </a:cubicBezTo>
                    <a:cubicBezTo>
                      <a:pt x="272" y="151"/>
                      <a:pt x="341" y="151"/>
                      <a:pt x="404" y="151"/>
                    </a:cubicBezTo>
                    <a:cubicBezTo>
                      <a:pt x="484" y="151"/>
                      <a:pt x="438" y="125"/>
                      <a:pt x="409" y="95"/>
                    </a:cubicBezTo>
                    <a:close/>
                  </a:path>
                </a:pathLst>
              </a:custGeom>
              <a:solidFill>
                <a:srgbClr val="152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58">
                <a:extLst>
                  <a:ext uri="{FF2B5EF4-FFF2-40B4-BE49-F238E27FC236}">
                    <a16:creationId xmlns:a16="http://schemas.microsoft.com/office/drawing/2014/main" id="{587DB778-B9AE-49D2-896C-6A609913C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1819" y="6208151"/>
                <a:ext cx="486002" cy="2184"/>
              </a:xfrm>
              <a:custGeom>
                <a:avLst/>
                <a:gdLst>
                  <a:gd name="T0" fmla="*/ 0 w 330"/>
                  <a:gd name="T1" fmla="*/ 1 h 2"/>
                  <a:gd name="T2" fmla="*/ 83 w 330"/>
                  <a:gd name="T3" fmla="*/ 0 h 2"/>
                  <a:gd name="T4" fmla="*/ 165 w 330"/>
                  <a:gd name="T5" fmla="*/ 0 h 2"/>
                  <a:gd name="T6" fmla="*/ 247 w 330"/>
                  <a:gd name="T7" fmla="*/ 0 h 2"/>
                  <a:gd name="T8" fmla="*/ 288 w 330"/>
                  <a:gd name="T9" fmla="*/ 1 h 2"/>
                  <a:gd name="T10" fmla="*/ 330 w 330"/>
                  <a:gd name="T11" fmla="*/ 1 h 2"/>
                  <a:gd name="T12" fmla="*/ 288 w 330"/>
                  <a:gd name="T13" fmla="*/ 2 h 2"/>
                  <a:gd name="T14" fmla="*/ 247 w 330"/>
                  <a:gd name="T15" fmla="*/ 2 h 2"/>
                  <a:gd name="T16" fmla="*/ 165 w 330"/>
                  <a:gd name="T17" fmla="*/ 2 h 2"/>
                  <a:gd name="T18" fmla="*/ 83 w 330"/>
                  <a:gd name="T19" fmla="*/ 2 h 2"/>
                  <a:gd name="T20" fmla="*/ 0 w 330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0" h="2">
                    <a:moveTo>
                      <a:pt x="0" y="1"/>
                    </a:moveTo>
                    <a:cubicBezTo>
                      <a:pt x="28" y="1"/>
                      <a:pt x="55" y="1"/>
                      <a:pt x="83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88" y="1"/>
                      <a:pt x="288" y="1"/>
                      <a:pt x="288" y="1"/>
                    </a:cubicBezTo>
                    <a:cubicBezTo>
                      <a:pt x="330" y="1"/>
                      <a:pt x="330" y="1"/>
                      <a:pt x="330" y="1"/>
                    </a:cubicBezTo>
                    <a:cubicBezTo>
                      <a:pt x="288" y="2"/>
                      <a:pt x="288" y="2"/>
                      <a:pt x="288" y="2"/>
                    </a:cubicBezTo>
                    <a:cubicBezTo>
                      <a:pt x="247" y="2"/>
                      <a:pt x="247" y="2"/>
                      <a:pt x="247" y="2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55" y="2"/>
                      <a:pt x="28" y="2"/>
                      <a:pt x="0" y="1"/>
                    </a:cubicBezTo>
                    <a:close/>
                  </a:path>
                </a:pathLst>
              </a:custGeom>
              <a:solidFill>
                <a:srgbClr val="152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59">
                <a:extLst>
                  <a:ext uri="{FF2B5EF4-FFF2-40B4-BE49-F238E27FC236}">
                    <a16:creationId xmlns:a16="http://schemas.microsoft.com/office/drawing/2014/main" id="{03F3EE11-E9D7-4BE8-8787-13E84541C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0599" y="5822627"/>
                <a:ext cx="1993154" cy="168189"/>
              </a:xfrm>
              <a:custGeom>
                <a:avLst/>
                <a:gdLst>
                  <a:gd name="T0" fmla="*/ 0 w 1352"/>
                  <a:gd name="T1" fmla="*/ 72 h 114"/>
                  <a:gd name="T2" fmla="*/ 50 w 1352"/>
                  <a:gd name="T3" fmla="*/ 114 h 114"/>
                  <a:gd name="T4" fmla="*/ 667 w 1352"/>
                  <a:gd name="T5" fmla="*/ 114 h 114"/>
                  <a:gd name="T6" fmla="*/ 688 w 1352"/>
                  <a:gd name="T7" fmla="*/ 114 h 114"/>
                  <a:gd name="T8" fmla="*/ 1305 w 1352"/>
                  <a:gd name="T9" fmla="*/ 114 h 114"/>
                  <a:gd name="T10" fmla="*/ 1352 w 1352"/>
                  <a:gd name="T11" fmla="*/ 72 h 114"/>
                  <a:gd name="T12" fmla="*/ 1352 w 1352"/>
                  <a:gd name="T13" fmla="*/ 0 h 114"/>
                  <a:gd name="T14" fmla="*/ 0 w 1352"/>
                  <a:gd name="T15" fmla="*/ 0 h 114"/>
                  <a:gd name="T16" fmla="*/ 0 w 1352"/>
                  <a:gd name="T17" fmla="*/ 7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2" h="114">
                    <a:moveTo>
                      <a:pt x="0" y="72"/>
                    </a:moveTo>
                    <a:cubicBezTo>
                      <a:pt x="0" y="94"/>
                      <a:pt x="28" y="114"/>
                      <a:pt x="50" y="114"/>
                    </a:cubicBezTo>
                    <a:cubicBezTo>
                      <a:pt x="667" y="114"/>
                      <a:pt x="667" y="114"/>
                      <a:pt x="667" y="114"/>
                    </a:cubicBezTo>
                    <a:cubicBezTo>
                      <a:pt x="688" y="114"/>
                      <a:pt x="688" y="114"/>
                      <a:pt x="688" y="114"/>
                    </a:cubicBezTo>
                    <a:cubicBezTo>
                      <a:pt x="1305" y="114"/>
                      <a:pt x="1305" y="114"/>
                      <a:pt x="1305" y="114"/>
                    </a:cubicBezTo>
                    <a:cubicBezTo>
                      <a:pt x="1327" y="114"/>
                      <a:pt x="1352" y="94"/>
                      <a:pt x="1352" y="72"/>
                    </a:cubicBezTo>
                    <a:cubicBezTo>
                      <a:pt x="1352" y="0"/>
                      <a:pt x="1352" y="0"/>
                      <a:pt x="135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60">
                <a:extLst>
                  <a:ext uri="{FF2B5EF4-FFF2-40B4-BE49-F238E27FC236}">
                    <a16:creationId xmlns:a16="http://schemas.microsoft.com/office/drawing/2014/main" id="{2059C12C-469B-43CA-8143-B63726F69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0599" y="4631103"/>
                <a:ext cx="1993154" cy="1191524"/>
              </a:xfrm>
              <a:custGeom>
                <a:avLst/>
                <a:gdLst>
                  <a:gd name="T0" fmla="*/ 1305 w 1352"/>
                  <a:gd name="T1" fmla="*/ 0 h 809"/>
                  <a:gd name="T2" fmla="*/ 688 w 1352"/>
                  <a:gd name="T3" fmla="*/ 0 h 809"/>
                  <a:gd name="T4" fmla="*/ 667 w 1352"/>
                  <a:gd name="T5" fmla="*/ 0 h 809"/>
                  <a:gd name="T6" fmla="*/ 50 w 1352"/>
                  <a:gd name="T7" fmla="*/ 0 h 809"/>
                  <a:gd name="T8" fmla="*/ 0 w 1352"/>
                  <a:gd name="T9" fmla="*/ 43 h 809"/>
                  <a:gd name="T10" fmla="*/ 0 w 1352"/>
                  <a:gd name="T11" fmla="*/ 809 h 809"/>
                  <a:gd name="T12" fmla="*/ 1352 w 1352"/>
                  <a:gd name="T13" fmla="*/ 809 h 809"/>
                  <a:gd name="T14" fmla="*/ 1352 w 1352"/>
                  <a:gd name="T15" fmla="*/ 43 h 809"/>
                  <a:gd name="T16" fmla="*/ 1305 w 1352"/>
                  <a:gd name="T17" fmla="*/ 0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2" h="809">
                    <a:moveTo>
                      <a:pt x="1305" y="0"/>
                    </a:moveTo>
                    <a:cubicBezTo>
                      <a:pt x="688" y="0"/>
                      <a:pt x="688" y="0"/>
                      <a:pt x="688" y="0"/>
                    </a:cubicBezTo>
                    <a:cubicBezTo>
                      <a:pt x="667" y="0"/>
                      <a:pt x="667" y="0"/>
                      <a:pt x="667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8" y="0"/>
                      <a:pt x="0" y="21"/>
                      <a:pt x="0" y="43"/>
                    </a:cubicBezTo>
                    <a:cubicBezTo>
                      <a:pt x="0" y="809"/>
                      <a:pt x="0" y="809"/>
                      <a:pt x="0" y="809"/>
                    </a:cubicBezTo>
                    <a:cubicBezTo>
                      <a:pt x="1352" y="809"/>
                      <a:pt x="1352" y="809"/>
                      <a:pt x="1352" y="809"/>
                    </a:cubicBezTo>
                    <a:cubicBezTo>
                      <a:pt x="1352" y="43"/>
                      <a:pt x="1352" y="43"/>
                      <a:pt x="1352" y="43"/>
                    </a:cubicBezTo>
                    <a:cubicBezTo>
                      <a:pt x="1352" y="21"/>
                      <a:pt x="1327" y="0"/>
                      <a:pt x="1305" y="0"/>
                    </a:cubicBezTo>
                    <a:close/>
                  </a:path>
                </a:pathLst>
              </a:custGeom>
              <a:solidFill>
                <a:srgbClr val="152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Rectangle 61">
                <a:extLst>
                  <a:ext uri="{FF2B5EF4-FFF2-40B4-BE49-F238E27FC236}">
                    <a16:creationId xmlns:a16="http://schemas.microsoft.com/office/drawing/2014/main" id="{790C0F5D-5EFD-4E7C-B44D-A82A05CE6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37799" y="4715198"/>
                <a:ext cx="1799845" cy="1024426"/>
              </a:xfrm>
              <a:prstGeom prst="rect">
                <a:avLst/>
              </a:pr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62">
                <a:extLst>
                  <a:ext uri="{FF2B5EF4-FFF2-40B4-BE49-F238E27FC236}">
                    <a16:creationId xmlns:a16="http://schemas.microsoft.com/office/drawing/2014/main" id="{508889EA-C5E1-4090-80C0-A9F283865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2570" y="4841886"/>
                <a:ext cx="750300" cy="470712"/>
              </a:xfrm>
              <a:custGeom>
                <a:avLst/>
                <a:gdLst>
                  <a:gd name="T0" fmla="*/ 509 w 509"/>
                  <a:gd name="T1" fmla="*/ 308 h 320"/>
                  <a:gd name="T2" fmla="*/ 497 w 509"/>
                  <a:gd name="T3" fmla="*/ 320 h 320"/>
                  <a:gd name="T4" fmla="*/ 12 w 509"/>
                  <a:gd name="T5" fmla="*/ 320 h 320"/>
                  <a:gd name="T6" fmla="*/ 0 w 509"/>
                  <a:gd name="T7" fmla="*/ 308 h 320"/>
                  <a:gd name="T8" fmla="*/ 0 w 509"/>
                  <a:gd name="T9" fmla="*/ 12 h 320"/>
                  <a:gd name="T10" fmla="*/ 12 w 509"/>
                  <a:gd name="T11" fmla="*/ 0 h 320"/>
                  <a:gd name="T12" fmla="*/ 497 w 509"/>
                  <a:gd name="T13" fmla="*/ 0 h 320"/>
                  <a:gd name="T14" fmla="*/ 509 w 509"/>
                  <a:gd name="T15" fmla="*/ 12 h 320"/>
                  <a:gd name="T16" fmla="*/ 509 w 509"/>
                  <a:gd name="T17" fmla="*/ 308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9" h="320">
                    <a:moveTo>
                      <a:pt x="509" y="308"/>
                    </a:moveTo>
                    <a:cubicBezTo>
                      <a:pt x="509" y="315"/>
                      <a:pt x="504" y="320"/>
                      <a:pt x="497" y="320"/>
                    </a:cubicBezTo>
                    <a:cubicBezTo>
                      <a:pt x="12" y="320"/>
                      <a:pt x="12" y="320"/>
                      <a:pt x="12" y="320"/>
                    </a:cubicBezTo>
                    <a:cubicBezTo>
                      <a:pt x="5" y="320"/>
                      <a:pt x="0" y="315"/>
                      <a:pt x="0" y="30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5" y="0"/>
                      <a:pt x="12" y="0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504" y="0"/>
                      <a:pt x="509" y="6"/>
                      <a:pt x="509" y="12"/>
                    </a:cubicBezTo>
                    <a:lnTo>
                      <a:pt x="509" y="308"/>
                    </a:lnTo>
                    <a:close/>
                  </a:path>
                </a:pathLst>
              </a:custGeom>
              <a:solidFill>
                <a:srgbClr val="26A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Rectangle 63">
                <a:extLst>
                  <a:ext uri="{FF2B5EF4-FFF2-40B4-BE49-F238E27FC236}">
                    <a16:creationId xmlns:a16="http://schemas.microsoft.com/office/drawing/2014/main" id="{040E7B8B-F8C6-49EE-B867-E7AFFEC6C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3662" y="4892125"/>
                <a:ext cx="747023" cy="101569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Rectangle 64">
                <a:extLst>
                  <a:ext uri="{FF2B5EF4-FFF2-40B4-BE49-F238E27FC236}">
                    <a16:creationId xmlns:a16="http://schemas.microsoft.com/office/drawing/2014/main" id="{4FFD33E7-0B31-4A7F-9D82-C1F67CD4F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5505" y="5019905"/>
                <a:ext cx="461975" cy="6334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Rectangle 65">
                <a:extLst>
                  <a:ext uri="{FF2B5EF4-FFF2-40B4-BE49-F238E27FC236}">
                    <a16:creationId xmlns:a16="http://schemas.microsoft.com/office/drawing/2014/main" id="{3026F8A9-1DD9-4F31-87A2-19902E51F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0824" y="5177173"/>
                <a:ext cx="158360" cy="79726"/>
              </a:xfrm>
              <a:prstGeom prst="rect">
                <a:avLst/>
              </a:prstGeom>
              <a:solidFill>
                <a:srgbClr val="F86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66">
                <a:extLst>
                  <a:ext uri="{FF2B5EF4-FFF2-40B4-BE49-F238E27FC236}">
                    <a16:creationId xmlns:a16="http://schemas.microsoft.com/office/drawing/2014/main" id="{0BBBAFFA-1C93-4190-A1C3-AFC69D6A5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8611" y="5177173"/>
                <a:ext cx="440132" cy="18567"/>
              </a:xfrm>
              <a:custGeom>
                <a:avLst/>
                <a:gdLst>
                  <a:gd name="T0" fmla="*/ 298 w 298"/>
                  <a:gd name="T1" fmla="*/ 6 h 12"/>
                  <a:gd name="T2" fmla="*/ 292 w 298"/>
                  <a:gd name="T3" fmla="*/ 12 h 12"/>
                  <a:gd name="T4" fmla="*/ 6 w 298"/>
                  <a:gd name="T5" fmla="*/ 12 h 12"/>
                  <a:gd name="T6" fmla="*/ 0 w 298"/>
                  <a:gd name="T7" fmla="*/ 6 h 12"/>
                  <a:gd name="T8" fmla="*/ 6 w 298"/>
                  <a:gd name="T9" fmla="*/ 0 h 12"/>
                  <a:gd name="T10" fmla="*/ 292 w 298"/>
                  <a:gd name="T11" fmla="*/ 0 h 12"/>
                  <a:gd name="T12" fmla="*/ 298 w 298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8" h="12">
                    <a:moveTo>
                      <a:pt x="298" y="6"/>
                    </a:moveTo>
                    <a:cubicBezTo>
                      <a:pt x="298" y="9"/>
                      <a:pt x="295" y="12"/>
                      <a:pt x="29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5" y="0"/>
                      <a:pt x="298" y="3"/>
                      <a:pt x="298" y="6"/>
                    </a:cubicBezTo>
                    <a:close/>
                  </a:path>
                </a:pathLst>
              </a:custGeom>
              <a:solidFill>
                <a:srgbClr val="808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67">
                <a:extLst>
                  <a:ext uri="{FF2B5EF4-FFF2-40B4-BE49-F238E27FC236}">
                    <a16:creationId xmlns:a16="http://schemas.microsoft.com/office/drawing/2014/main" id="{48AD779F-FD7B-4147-B117-DF7FBCD92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8611" y="5208845"/>
                <a:ext cx="440132" cy="17474"/>
              </a:xfrm>
              <a:custGeom>
                <a:avLst/>
                <a:gdLst>
                  <a:gd name="T0" fmla="*/ 298 w 298"/>
                  <a:gd name="T1" fmla="*/ 6 h 12"/>
                  <a:gd name="T2" fmla="*/ 292 w 298"/>
                  <a:gd name="T3" fmla="*/ 12 h 12"/>
                  <a:gd name="T4" fmla="*/ 6 w 298"/>
                  <a:gd name="T5" fmla="*/ 12 h 12"/>
                  <a:gd name="T6" fmla="*/ 0 w 298"/>
                  <a:gd name="T7" fmla="*/ 6 h 12"/>
                  <a:gd name="T8" fmla="*/ 6 w 298"/>
                  <a:gd name="T9" fmla="*/ 0 h 12"/>
                  <a:gd name="T10" fmla="*/ 292 w 298"/>
                  <a:gd name="T11" fmla="*/ 0 h 12"/>
                  <a:gd name="T12" fmla="*/ 298 w 298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8" h="12">
                    <a:moveTo>
                      <a:pt x="298" y="6"/>
                    </a:moveTo>
                    <a:cubicBezTo>
                      <a:pt x="298" y="9"/>
                      <a:pt x="295" y="12"/>
                      <a:pt x="29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5" y="0"/>
                      <a:pt x="298" y="3"/>
                      <a:pt x="298" y="6"/>
                    </a:cubicBezTo>
                    <a:close/>
                  </a:path>
                </a:pathLst>
              </a:custGeom>
              <a:solidFill>
                <a:srgbClr val="808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68">
                <a:extLst>
                  <a:ext uri="{FF2B5EF4-FFF2-40B4-BE49-F238E27FC236}">
                    <a16:creationId xmlns:a16="http://schemas.microsoft.com/office/drawing/2014/main" id="{2237DEC2-02CB-4278-8E5E-24F310FF0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8611" y="5239425"/>
                <a:ext cx="440132" cy="17474"/>
              </a:xfrm>
              <a:custGeom>
                <a:avLst/>
                <a:gdLst>
                  <a:gd name="T0" fmla="*/ 298 w 298"/>
                  <a:gd name="T1" fmla="*/ 6 h 12"/>
                  <a:gd name="T2" fmla="*/ 292 w 298"/>
                  <a:gd name="T3" fmla="*/ 12 h 12"/>
                  <a:gd name="T4" fmla="*/ 6 w 298"/>
                  <a:gd name="T5" fmla="*/ 12 h 12"/>
                  <a:gd name="T6" fmla="*/ 0 w 298"/>
                  <a:gd name="T7" fmla="*/ 6 h 12"/>
                  <a:gd name="T8" fmla="*/ 6 w 298"/>
                  <a:gd name="T9" fmla="*/ 0 h 12"/>
                  <a:gd name="T10" fmla="*/ 292 w 298"/>
                  <a:gd name="T11" fmla="*/ 0 h 12"/>
                  <a:gd name="T12" fmla="*/ 298 w 298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8" h="12">
                    <a:moveTo>
                      <a:pt x="298" y="6"/>
                    </a:moveTo>
                    <a:cubicBezTo>
                      <a:pt x="298" y="9"/>
                      <a:pt x="295" y="12"/>
                      <a:pt x="29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5" y="0"/>
                      <a:pt x="298" y="3"/>
                      <a:pt x="298" y="6"/>
                    </a:cubicBezTo>
                    <a:close/>
                  </a:path>
                </a:pathLst>
              </a:custGeom>
              <a:solidFill>
                <a:srgbClr val="808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69">
                <a:extLst>
                  <a:ext uri="{FF2B5EF4-FFF2-40B4-BE49-F238E27FC236}">
                    <a16:creationId xmlns:a16="http://schemas.microsoft.com/office/drawing/2014/main" id="{0583CD9F-2813-4371-BC9A-6DF9B4B9C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2573" y="5002430"/>
                <a:ext cx="620335" cy="617059"/>
              </a:xfrm>
              <a:custGeom>
                <a:avLst/>
                <a:gdLst>
                  <a:gd name="T0" fmla="*/ 166 w 421"/>
                  <a:gd name="T1" fmla="*/ 419 h 419"/>
                  <a:gd name="T2" fmla="*/ 225 w 421"/>
                  <a:gd name="T3" fmla="*/ 249 h 419"/>
                  <a:gd name="T4" fmla="*/ 410 w 421"/>
                  <a:gd name="T5" fmla="*/ 55 h 419"/>
                  <a:gd name="T6" fmla="*/ 383 w 421"/>
                  <a:gd name="T7" fmla="*/ 2 h 419"/>
                  <a:gd name="T8" fmla="*/ 218 w 421"/>
                  <a:gd name="T9" fmla="*/ 124 h 419"/>
                  <a:gd name="T10" fmla="*/ 217 w 421"/>
                  <a:gd name="T11" fmla="*/ 2 h 419"/>
                  <a:gd name="T12" fmla="*/ 55 w 421"/>
                  <a:gd name="T13" fmla="*/ 84 h 419"/>
                  <a:gd name="T14" fmla="*/ 0 w 421"/>
                  <a:gd name="T15" fmla="*/ 419 h 419"/>
                  <a:gd name="T16" fmla="*/ 166 w 421"/>
                  <a:gd name="T17" fmla="*/ 419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1" h="419">
                    <a:moveTo>
                      <a:pt x="166" y="419"/>
                    </a:moveTo>
                    <a:cubicBezTo>
                      <a:pt x="200" y="354"/>
                      <a:pt x="219" y="260"/>
                      <a:pt x="225" y="249"/>
                    </a:cubicBezTo>
                    <a:cubicBezTo>
                      <a:pt x="234" y="229"/>
                      <a:pt x="395" y="89"/>
                      <a:pt x="410" y="55"/>
                    </a:cubicBezTo>
                    <a:cubicBezTo>
                      <a:pt x="421" y="31"/>
                      <a:pt x="403" y="0"/>
                      <a:pt x="383" y="2"/>
                    </a:cubicBezTo>
                    <a:cubicBezTo>
                      <a:pt x="354" y="5"/>
                      <a:pt x="229" y="122"/>
                      <a:pt x="218" y="124"/>
                    </a:cubicBezTo>
                    <a:cubicBezTo>
                      <a:pt x="217" y="100"/>
                      <a:pt x="217" y="2"/>
                      <a:pt x="217" y="2"/>
                    </a:cubicBezTo>
                    <a:cubicBezTo>
                      <a:pt x="217" y="2"/>
                      <a:pt x="90" y="47"/>
                      <a:pt x="55" y="84"/>
                    </a:cubicBezTo>
                    <a:cubicBezTo>
                      <a:pt x="28" y="111"/>
                      <a:pt x="0" y="419"/>
                      <a:pt x="0" y="419"/>
                    </a:cubicBezTo>
                    <a:lnTo>
                      <a:pt x="166" y="419"/>
                    </a:lnTo>
                    <a:close/>
                  </a:path>
                </a:pathLst>
              </a:custGeom>
              <a:solidFill>
                <a:srgbClr val="F6C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70">
                <a:extLst>
                  <a:ext uri="{FF2B5EF4-FFF2-40B4-BE49-F238E27FC236}">
                    <a16:creationId xmlns:a16="http://schemas.microsoft.com/office/drawing/2014/main" id="{08193D88-0273-4774-A3AE-16D01526B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681" y="5011167"/>
                <a:ext cx="115767" cy="104845"/>
              </a:xfrm>
              <a:custGeom>
                <a:avLst/>
                <a:gdLst>
                  <a:gd name="T0" fmla="*/ 68 w 78"/>
                  <a:gd name="T1" fmla="*/ 12 h 71"/>
                  <a:gd name="T2" fmla="*/ 20 w 78"/>
                  <a:gd name="T3" fmla="*/ 12 h 71"/>
                  <a:gd name="T4" fmla="*/ 10 w 78"/>
                  <a:gd name="T5" fmla="*/ 58 h 71"/>
                  <a:gd name="T6" fmla="*/ 57 w 78"/>
                  <a:gd name="T7" fmla="*/ 58 h 71"/>
                  <a:gd name="T8" fmla="*/ 68 w 78"/>
                  <a:gd name="T9" fmla="*/ 1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71">
                    <a:moveTo>
                      <a:pt x="68" y="12"/>
                    </a:moveTo>
                    <a:cubicBezTo>
                      <a:pt x="58" y="0"/>
                      <a:pt x="36" y="0"/>
                      <a:pt x="20" y="12"/>
                    </a:cubicBezTo>
                    <a:cubicBezTo>
                      <a:pt x="4" y="25"/>
                      <a:pt x="0" y="46"/>
                      <a:pt x="10" y="58"/>
                    </a:cubicBezTo>
                    <a:cubicBezTo>
                      <a:pt x="20" y="71"/>
                      <a:pt x="41" y="71"/>
                      <a:pt x="57" y="58"/>
                    </a:cubicBezTo>
                    <a:cubicBezTo>
                      <a:pt x="73" y="45"/>
                      <a:pt x="78" y="25"/>
                      <a:pt x="6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Rectangle 71">
                <a:extLst>
                  <a:ext uri="{FF2B5EF4-FFF2-40B4-BE49-F238E27FC236}">
                    <a16:creationId xmlns:a16="http://schemas.microsoft.com/office/drawing/2014/main" id="{2992E11E-AC0B-4B53-B2EC-C1A9111D0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6362" y="5618397"/>
                <a:ext cx="289417" cy="55699"/>
              </a:xfrm>
              <a:prstGeom prst="rect">
                <a:avLst/>
              </a:prstGeom>
              <a:solidFill>
                <a:srgbClr val="26A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72">
                <a:extLst>
                  <a:ext uri="{FF2B5EF4-FFF2-40B4-BE49-F238E27FC236}">
                    <a16:creationId xmlns:a16="http://schemas.microsoft.com/office/drawing/2014/main" id="{48713BC2-1157-41B3-AD21-59B6C9659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6704" y="5659898"/>
                <a:ext cx="329826" cy="79726"/>
              </a:xfrm>
              <a:custGeom>
                <a:avLst/>
                <a:gdLst>
                  <a:gd name="T0" fmla="*/ 0 w 302"/>
                  <a:gd name="T1" fmla="*/ 73 h 73"/>
                  <a:gd name="T2" fmla="*/ 301 w 302"/>
                  <a:gd name="T3" fmla="*/ 73 h 73"/>
                  <a:gd name="T4" fmla="*/ 302 w 302"/>
                  <a:gd name="T5" fmla="*/ 0 h 73"/>
                  <a:gd name="T6" fmla="*/ 0 w 302"/>
                  <a:gd name="T7" fmla="*/ 0 h 73"/>
                  <a:gd name="T8" fmla="*/ 0 w 302"/>
                  <a:gd name="T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2" h="73">
                    <a:moveTo>
                      <a:pt x="0" y="73"/>
                    </a:moveTo>
                    <a:lnTo>
                      <a:pt x="301" y="73"/>
                    </a:lnTo>
                    <a:lnTo>
                      <a:pt x="302" y="0"/>
                    </a:lnTo>
                    <a:lnTo>
                      <a:pt x="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73">
                <a:extLst>
                  <a:ext uri="{FF2B5EF4-FFF2-40B4-BE49-F238E27FC236}">
                    <a16:creationId xmlns:a16="http://schemas.microsoft.com/office/drawing/2014/main" id="{0E1916BE-ACBD-433E-A5FC-806B32992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1823" y="5678464"/>
                <a:ext cx="39317" cy="40409"/>
              </a:xfrm>
              <a:custGeom>
                <a:avLst/>
                <a:gdLst>
                  <a:gd name="T0" fmla="*/ 5 w 27"/>
                  <a:gd name="T1" fmla="*/ 6 h 27"/>
                  <a:gd name="T2" fmla="*/ 6 w 27"/>
                  <a:gd name="T3" fmla="*/ 23 h 27"/>
                  <a:gd name="T4" fmla="*/ 23 w 27"/>
                  <a:gd name="T5" fmla="*/ 21 h 27"/>
                  <a:gd name="T6" fmla="*/ 21 w 27"/>
                  <a:gd name="T7" fmla="*/ 4 h 27"/>
                  <a:gd name="T8" fmla="*/ 5 w 27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5" y="6"/>
                    </a:moveTo>
                    <a:cubicBezTo>
                      <a:pt x="0" y="11"/>
                      <a:pt x="1" y="19"/>
                      <a:pt x="6" y="23"/>
                    </a:cubicBezTo>
                    <a:cubicBezTo>
                      <a:pt x="11" y="27"/>
                      <a:pt x="19" y="26"/>
                      <a:pt x="23" y="21"/>
                    </a:cubicBezTo>
                    <a:cubicBezTo>
                      <a:pt x="27" y="16"/>
                      <a:pt x="27" y="9"/>
                      <a:pt x="21" y="4"/>
                    </a:cubicBezTo>
                    <a:cubicBezTo>
                      <a:pt x="16" y="0"/>
                      <a:pt x="9" y="1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74">
                <a:extLst>
                  <a:ext uri="{FF2B5EF4-FFF2-40B4-BE49-F238E27FC236}">
                    <a16:creationId xmlns:a16="http://schemas.microsoft.com/office/drawing/2014/main" id="{B3ABCCCE-5F88-46D5-814B-FD93412EA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1884" y="5407614"/>
                <a:ext cx="388801" cy="111398"/>
              </a:xfrm>
              <a:custGeom>
                <a:avLst/>
                <a:gdLst>
                  <a:gd name="T0" fmla="*/ 0 w 264"/>
                  <a:gd name="T1" fmla="*/ 56 h 76"/>
                  <a:gd name="T2" fmla="*/ 20 w 264"/>
                  <a:gd name="T3" fmla="*/ 76 h 76"/>
                  <a:gd name="T4" fmla="*/ 244 w 264"/>
                  <a:gd name="T5" fmla="*/ 76 h 76"/>
                  <a:gd name="T6" fmla="*/ 264 w 264"/>
                  <a:gd name="T7" fmla="*/ 56 h 76"/>
                  <a:gd name="T8" fmla="*/ 264 w 264"/>
                  <a:gd name="T9" fmla="*/ 20 h 76"/>
                  <a:gd name="T10" fmla="*/ 244 w 264"/>
                  <a:gd name="T11" fmla="*/ 0 h 76"/>
                  <a:gd name="T12" fmla="*/ 20 w 264"/>
                  <a:gd name="T13" fmla="*/ 0 h 76"/>
                  <a:gd name="T14" fmla="*/ 0 w 264"/>
                  <a:gd name="T15" fmla="*/ 20 h 76"/>
                  <a:gd name="T16" fmla="*/ 0 w 264"/>
                  <a:gd name="T17" fmla="*/ 5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4" h="76">
                    <a:moveTo>
                      <a:pt x="0" y="56"/>
                    </a:moveTo>
                    <a:cubicBezTo>
                      <a:pt x="0" y="67"/>
                      <a:pt x="9" y="76"/>
                      <a:pt x="20" y="76"/>
                    </a:cubicBezTo>
                    <a:cubicBezTo>
                      <a:pt x="244" y="76"/>
                      <a:pt x="244" y="76"/>
                      <a:pt x="244" y="76"/>
                    </a:cubicBezTo>
                    <a:cubicBezTo>
                      <a:pt x="255" y="76"/>
                      <a:pt x="264" y="67"/>
                      <a:pt x="264" y="56"/>
                    </a:cubicBezTo>
                    <a:cubicBezTo>
                      <a:pt x="264" y="20"/>
                      <a:pt x="264" y="20"/>
                      <a:pt x="264" y="20"/>
                    </a:cubicBezTo>
                    <a:cubicBezTo>
                      <a:pt x="264" y="9"/>
                      <a:pt x="255" y="0"/>
                      <a:pt x="24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152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75">
                <a:extLst>
                  <a:ext uri="{FF2B5EF4-FFF2-40B4-BE49-F238E27FC236}">
                    <a16:creationId xmlns:a16="http://schemas.microsoft.com/office/drawing/2014/main" id="{5D466018-B088-42B2-99A8-0469EBD10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1710" y="5484064"/>
                <a:ext cx="120135" cy="172558"/>
              </a:xfrm>
              <a:custGeom>
                <a:avLst/>
                <a:gdLst>
                  <a:gd name="T0" fmla="*/ 110 w 110"/>
                  <a:gd name="T1" fmla="*/ 80 h 158"/>
                  <a:gd name="T2" fmla="*/ 0 w 110"/>
                  <a:gd name="T3" fmla="*/ 0 h 158"/>
                  <a:gd name="T4" fmla="*/ 0 w 110"/>
                  <a:gd name="T5" fmla="*/ 0 h 158"/>
                  <a:gd name="T6" fmla="*/ 15 w 110"/>
                  <a:gd name="T7" fmla="*/ 135 h 158"/>
                  <a:gd name="T8" fmla="*/ 46 w 110"/>
                  <a:gd name="T9" fmla="*/ 104 h 158"/>
                  <a:gd name="T10" fmla="*/ 77 w 110"/>
                  <a:gd name="T11" fmla="*/ 158 h 158"/>
                  <a:gd name="T12" fmla="*/ 88 w 110"/>
                  <a:gd name="T13" fmla="*/ 153 h 158"/>
                  <a:gd name="T14" fmla="*/ 97 w 110"/>
                  <a:gd name="T15" fmla="*/ 146 h 158"/>
                  <a:gd name="T16" fmla="*/ 66 w 110"/>
                  <a:gd name="T17" fmla="*/ 92 h 158"/>
                  <a:gd name="T18" fmla="*/ 110 w 110"/>
                  <a:gd name="T19" fmla="*/ 8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158">
                    <a:moveTo>
                      <a:pt x="110" y="8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135"/>
                    </a:lnTo>
                    <a:lnTo>
                      <a:pt x="46" y="104"/>
                    </a:lnTo>
                    <a:lnTo>
                      <a:pt x="77" y="158"/>
                    </a:lnTo>
                    <a:lnTo>
                      <a:pt x="88" y="153"/>
                    </a:lnTo>
                    <a:lnTo>
                      <a:pt x="97" y="146"/>
                    </a:lnTo>
                    <a:lnTo>
                      <a:pt x="66" y="92"/>
                    </a:lnTo>
                    <a:lnTo>
                      <a:pt x="110" y="80"/>
                    </a:ln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Rectangle 76">
                <a:extLst>
                  <a:ext uri="{FF2B5EF4-FFF2-40B4-BE49-F238E27FC236}">
                    <a16:creationId xmlns:a16="http://schemas.microsoft.com/office/drawing/2014/main" id="{8E250630-5A04-4D7A-87E3-5886F8801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4954" y="5419627"/>
                <a:ext cx="17793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FEFDFD"/>
                    </a:solidFill>
                    <a:effectLst/>
                    <a:latin typeface="Myriad Pro" charset="0"/>
                    <a:cs typeface="Myriad Pro" charset="0"/>
                  </a:rPr>
                  <a:t>BU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" name="Rectangle 77">
                <a:extLst>
                  <a:ext uri="{FF2B5EF4-FFF2-40B4-BE49-F238E27FC236}">
                    <a16:creationId xmlns:a16="http://schemas.microsoft.com/office/drawing/2014/main" id="{CC9C38DB-C52A-4AE8-807A-EFBC5A89C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9629" y="5419627"/>
                <a:ext cx="84960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FEFDFD"/>
                    </a:solidFill>
                    <a:effectLst/>
                    <a:latin typeface="Myriad Pro" charset="0"/>
                  </a:rPr>
                  <a:t>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709D63C5-926C-4B72-9213-352900E6948A}"/>
              </a:ext>
            </a:extLst>
          </p:cNvPr>
          <p:cNvGrpSpPr/>
          <p:nvPr/>
        </p:nvGrpSpPr>
        <p:grpSpPr>
          <a:xfrm>
            <a:off x="1491664" y="3826880"/>
            <a:ext cx="2225084" cy="863216"/>
            <a:chOff x="1309349" y="3586249"/>
            <a:chExt cx="2225084" cy="863216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88D1412C-CCE5-47C6-9BF1-C559A7FAF897}"/>
                </a:ext>
              </a:extLst>
            </p:cNvPr>
            <p:cNvSpPr txBox="1"/>
            <p:nvPr/>
          </p:nvSpPr>
          <p:spPr>
            <a:xfrm>
              <a:off x="1309349" y="3829039"/>
              <a:ext cx="1465207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10000"/>
                </a:lnSpc>
                <a:spcBef>
                  <a:spcPts val="0"/>
                </a:spcBef>
                <a:spcAft>
                  <a:spcPts val="600"/>
                </a:spcAft>
              </a:pPr>
              <a:r>
                <a:rPr lang="en-US" sz="1600" dirty="0">
                  <a:ea typeface="Open Sans" panose="020B0606030504020204" pitchFamily="34" charset="0"/>
                  <a:cs typeface="Open Sans" panose="020B0606030504020204" pitchFamily="34" charset="0"/>
                </a:rPr>
                <a:t>Change often passwords </a:t>
              </a:r>
            </a:p>
          </p:txBody>
        </p: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6A39126C-23BF-4A53-8AB8-3486764487E0}"/>
                </a:ext>
              </a:extLst>
            </p:cNvPr>
            <p:cNvGrpSpPr/>
            <p:nvPr/>
          </p:nvGrpSpPr>
          <p:grpSpPr>
            <a:xfrm>
              <a:off x="2758847" y="3586249"/>
              <a:ext cx="775586" cy="746013"/>
              <a:chOff x="-2308321" y="3579189"/>
              <a:chExt cx="3226585" cy="3103558"/>
            </a:xfrm>
          </p:grpSpPr>
          <p:sp>
            <p:nvSpPr>
              <p:cNvPr id="139" name="Freeform 235">
                <a:extLst>
                  <a:ext uri="{FF2B5EF4-FFF2-40B4-BE49-F238E27FC236}">
                    <a16:creationId xmlns:a16="http://schemas.microsoft.com/office/drawing/2014/main" id="{5119DEC7-7267-4E3E-B302-4B30FE483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961" y="3579189"/>
                <a:ext cx="1165225" cy="2298700"/>
              </a:xfrm>
              <a:custGeom>
                <a:avLst/>
                <a:gdLst>
                  <a:gd name="T0" fmla="*/ 112 w 544"/>
                  <a:gd name="T1" fmla="*/ 0 h 1073"/>
                  <a:gd name="T2" fmla="*/ 432 w 544"/>
                  <a:gd name="T3" fmla="*/ 0 h 1073"/>
                  <a:gd name="T4" fmla="*/ 544 w 544"/>
                  <a:gd name="T5" fmla="*/ 113 h 1073"/>
                  <a:gd name="T6" fmla="*/ 544 w 544"/>
                  <a:gd name="T7" fmla="*/ 961 h 1073"/>
                  <a:gd name="T8" fmla="*/ 432 w 544"/>
                  <a:gd name="T9" fmla="*/ 1073 h 1073"/>
                  <a:gd name="T10" fmla="*/ 112 w 544"/>
                  <a:gd name="T11" fmla="*/ 1073 h 1073"/>
                  <a:gd name="T12" fmla="*/ 0 w 544"/>
                  <a:gd name="T13" fmla="*/ 961 h 1073"/>
                  <a:gd name="T14" fmla="*/ 0 w 544"/>
                  <a:gd name="T15" fmla="*/ 113 h 1073"/>
                  <a:gd name="T16" fmla="*/ 112 w 544"/>
                  <a:gd name="T17" fmla="*/ 0 h 1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4" h="1073">
                    <a:moveTo>
                      <a:pt x="112" y="0"/>
                    </a:moveTo>
                    <a:cubicBezTo>
                      <a:pt x="432" y="0"/>
                      <a:pt x="432" y="0"/>
                      <a:pt x="432" y="0"/>
                    </a:cubicBezTo>
                    <a:cubicBezTo>
                      <a:pt x="493" y="0"/>
                      <a:pt x="544" y="51"/>
                      <a:pt x="544" y="113"/>
                    </a:cubicBezTo>
                    <a:cubicBezTo>
                      <a:pt x="544" y="961"/>
                      <a:pt x="544" y="961"/>
                      <a:pt x="544" y="961"/>
                    </a:cubicBezTo>
                    <a:cubicBezTo>
                      <a:pt x="544" y="1023"/>
                      <a:pt x="493" y="1073"/>
                      <a:pt x="432" y="1073"/>
                    </a:cubicBezTo>
                    <a:cubicBezTo>
                      <a:pt x="112" y="1073"/>
                      <a:pt x="112" y="1073"/>
                      <a:pt x="112" y="1073"/>
                    </a:cubicBezTo>
                    <a:cubicBezTo>
                      <a:pt x="50" y="1073"/>
                      <a:pt x="0" y="1023"/>
                      <a:pt x="0" y="96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51"/>
                      <a:pt x="50" y="0"/>
                      <a:pt x="1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236">
                <a:extLst>
                  <a:ext uri="{FF2B5EF4-FFF2-40B4-BE49-F238E27FC236}">
                    <a16:creationId xmlns:a16="http://schemas.microsoft.com/office/drawing/2014/main" id="{D4E85F99-884D-4ACD-A466-DBFEDE233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3773" y="3771277"/>
                <a:ext cx="960438" cy="1893888"/>
              </a:xfrm>
              <a:custGeom>
                <a:avLst/>
                <a:gdLst>
                  <a:gd name="T0" fmla="*/ 1 w 448"/>
                  <a:gd name="T1" fmla="*/ 0 h 884"/>
                  <a:gd name="T2" fmla="*/ 447 w 448"/>
                  <a:gd name="T3" fmla="*/ 0 h 884"/>
                  <a:gd name="T4" fmla="*/ 448 w 448"/>
                  <a:gd name="T5" fmla="*/ 2 h 884"/>
                  <a:gd name="T6" fmla="*/ 448 w 448"/>
                  <a:gd name="T7" fmla="*/ 883 h 884"/>
                  <a:gd name="T8" fmla="*/ 447 w 448"/>
                  <a:gd name="T9" fmla="*/ 884 h 884"/>
                  <a:gd name="T10" fmla="*/ 1 w 448"/>
                  <a:gd name="T11" fmla="*/ 884 h 884"/>
                  <a:gd name="T12" fmla="*/ 0 w 448"/>
                  <a:gd name="T13" fmla="*/ 883 h 884"/>
                  <a:gd name="T14" fmla="*/ 0 w 448"/>
                  <a:gd name="T15" fmla="*/ 2 h 884"/>
                  <a:gd name="T16" fmla="*/ 1 w 448"/>
                  <a:gd name="T17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8" h="884">
                    <a:moveTo>
                      <a:pt x="1" y="0"/>
                    </a:moveTo>
                    <a:cubicBezTo>
                      <a:pt x="447" y="0"/>
                      <a:pt x="447" y="0"/>
                      <a:pt x="447" y="0"/>
                    </a:cubicBezTo>
                    <a:cubicBezTo>
                      <a:pt x="447" y="0"/>
                      <a:pt x="448" y="1"/>
                      <a:pt x="448" y="2"/>
                    </a:cubicBezTo>
                    <a:cubicBezTo>
                      <a:pt x="448" y="883"/>
                      <a:pt x="448" y="883"/>
                      <a:pt x="448" y="883"/>
                    </a:cubicBezTo>
                    <a:cubicBezTo>
                      <a:pt x="448" y="884"/>
                      <a:pt x="447" y="884"/>
                      <a:pt x="447" y="884"/>
                    </a:cubicBezTo>
                    <a:cubicBezTo>
                      <a:pt x="1" y="884"/>
                      <a:pt x="1" y="884"/>
                      <a:pt x="1" y="884"/>
                    </a:cubicBezTo>
                    <a:cubicBezTo>
                      <a:pt x="0" y="884"/>
                      <a:pt x="0" y="884"/>
                      <a:pt x="0" y="88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237">
                <a:extLst>
                  <a:ext uri="{FF2B5EF4-FFF2-40B4-BE49-F238E27FC236}">
                    <a16:creationId xmlns:a16="http://schemas.microsoft.com/office/drawing/2014/main" id="{360B1AEC-5570-4175-96F2-85496AC79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89" y="3636339"/>
                <a:ext cx="388938" cy="34925"/>
              </a:xfrm>
              <a:custGeom>
                <a:avLst/>
                <a:gdLst>
                  <a:gd name="T0" fmla="*/ 8 w 181"/>
                  <a:gd name="T1" fmla="*/ 0 h 16"/>
                  <a:gd name="T2" fmla="*/ 173 w 181"/>
                  <a:gd name="T3" fmla="*/ 0 h 16"/>
                  <a:gd name="T4" fmla="*/ 181 w 181"/>
                  <a:gd name="T5" fmla="*/ 8 h 16"/>
                  <a:gd name="T6" fmla="*/ 181 w 181"/>
                  <a:gd name="T7" fmla="*/ 8 h 16"/>
                  <a:gd name="T8" fmla="*/ 173 w 181"/>
                  <a:gd name="T9" fmla="*/ 16 h 16"/>
                  <a:gd name="T10" fmla="*/ 8 w 181"/>
                  <a:gd name="T11" fmla="*/ 16 h 16"/>
                  <a:gd name="T12" fmla="*/ 0 w 181"/>
                  <a:gd name="T13" fmla="*/ 8 h 16"/>
                  <a:gd name="T14" fmla="*/ 0 w 181"/>
                  <a:gd name="T15" fmla="*/ 8 h 16"/>
                  <a:gd name="T16" fmla="*/ 8 w 181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1" h="16">
                    <a:moveTo>
                      <a:pt x="8" y="0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178" y="0"/>
                      <a:pt x="181" y="4"/>
                      <a:pt x="181" y="8"/>
                    </a:cubicBezTo>
                    <a:cubicBezTo>
                      <a:pt x="181" y="8"/>
                      <a:pt x="181" y="8"/>
                      <a:pt x="181" y="8"/>
                    </a:cubicBezTo>
                    <a:cubicBezTo>
                      <a:pt x="181" y="13"/>
                      <a:pt x="178" y="16"/>
                      <a:pt x="173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6"/>
                      <a:pt x="0" y="1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258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Oval 238">
                <a:extLst>
                  <a:ext uri="{FF2B5EF4-FFF2-40B4-BE49-F238E27FC236}">
                    <a16:creationId xmlns:a16="http://schemas.microsoft.com/office/drawing/2014/main" id="{B20A72CC-B6A2-482B-96AE-0AD00C121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14" y="5709614"/>
                <a:ext cx="117475" cy="1190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239">
                <a:extLst>
                  <a:ext uri="{FF2B5EF4-FFF2-40B4-BE49-F238E27FC236}">
                    <a16:creationId xmlns:a16="http://schemas.microsoft.com/office/drawing/2014/main" id="{4BE5A3D4-54EF-4E2E-9703-92F17B0DBC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173" y="4660277"/>
                <a:ext cx="754063" cy="757238"/>
              </a:xfrm>
              <a:custGeom>
                <a:avLst/>
                <a:gdLst>
                  <a:gd name="T0" fmla="*/ 176 w 352"/>
                  <a:gd name="T1" fmla="*/ 22 h 353"/>
                  <a:gd name="T2" fmla="*/ 331 w 352"/>
                  <a:gd name="T3" fmla="*/ 176 h 353"/>
                  <a:gd name="T4" fmla="*/ 176 w 352"/>
                  <a:gd name="T5" fmla="*/ 331 h 353"/>
                  <a:gd name="T6" fmla="*/ 176 w 352"/>
                  <a:gd name="T7" fmla="*/ 353 h 353"/>
                  <a:gd name="T8" fmla="*/ 352 w 352"/>
                  <a:gd name="T9" fmla="*/ 176 h 353"/>
                  <a:gd name="T10" fmla="*/ 176 w 352"/>
                  <a:gd name="T11" fmla="*/ 0 h 353"/>
                  <a:gd name="T12" fmla="*/ 176 w 352"/>
                  <a:gd name="T13" fmla="*/ 22 h 353"/>
                  <a:gd name="T14" fmla="*/ 176 w 352"/>
                  <a:gd name="T15" fmla="*/ 331 h 353"/>
                  <a:gd name="T16" fmla="*/ 21 w 352"/>
                  <a:gd name="T17" fmla="*/ 176 h 353"/>
                  <a:gd name="T18" fmla="*/ 176 w 352"/>
                  <a:gd name="T19" fmla="*/ 22 h 353"/>
                  <a:gd name="T20" fmla="*/ 176 w 352"/>
                  <a:gd name="T21" fmla="*/ 0 h 353"/>
                  <a:gd name="T22" fmla="*/ 0 w 352"/>
                  <a:gd name="T23" fmla="*/ 176 h 353"/>
                  <a:gd name="T24" fmla="*/ 176 w 352"/>
                  <a:gd name="T25" fmla="*/ 353 h 353"/>
                  <a:gd name="T26" fmla="*/ 176 w 352"/>
                  <a:gd name="T27" fmla="*/ 33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2" h="353">
                    <a:moveTo>
                      <a:pt x="176" y="22"/>
                    </a:moveTo>
                    <a:cubicBezTo>
                      <a:pt x="262" y="22"/>
                      <a:pt x="331" y="91"/>
                      <a:pt x="331" y="176"/>
                    </a:cubicBezTo>
                    <a:cubicBezTo>
                      <a:pt x="331" y="262"/>
                      <a:pt x="262" y="331"/>
                      <a:pt x="176" y="331"/>
                    </a:cubicBezTo>
                    <a:cubicBezTo>
                      <a:pt x="176" y="353"/>
                      <a:pt x="176" y="353"/>
                      <a:pt x="176" y="353"/>
                    </a:cubicBezTo>
                    <a:cubicBezTo>
                      <a:pt x="273" y="353"/>
                      <a:pt x="352" y="274"/>
                      <a:pt x="352" y="176"/>
                    </a:cubicBezTo>
                    <a:cubicBezTo>
                      <a:pt x="352" y="79"/>
                      <a:pt x="273" y="0"/>
                      <a:pt x="176" y="0"/>
                    </a:cubicBezTo>
                    <a:lnTo>
                      <a:pt x="176" y="22"/>
                    </a:lnTo>
                    <a:close/>
                    <a:moveTo>
                      <a:pt x="176" y="331"/>
                    </a:moveTo>
                    <a:cubicBezTo>
                      <a:pt x="91" y="331"/>
                      <a:pt x="21" y="262"/>
                      <a:pt x="21" y="176"/>
                    </a:cubicBezTo>
                    <a:cubicBezTo>
                      <a:pt x="21" y="91"/>
                      <a:pt x="91" y="22"/>
                      <a:pt x="176" y="22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79" y="0"/>
                      <a:pt x="0" y="79"/>
                      <a:pt x="0" y="176"/>
                    </a:cubicBezTo>
                    <a:cubicBezTo>
                      <a:pt x="0" y="274"/>
                      <a:pt x="79" y="353"/>
                      <a:pt x="176" y="353"/>
                    </a:cubicBezTo>
                    <a:lnTo>
                      <a:pt x="176" y="33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Oval 240">
                <a:extLst>
                  <a:ext uri="{FF2B5EF4-FFF2-40B4-BE49-F238E27FC236}">
                    <a16:creationId xmlns:a16="http://schemas.microsoft.com/office/drawing/2014/main" id="{813C0C8E-0E7C-4C71-B35F-7463F28EF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89" y="4844427"/>
                <a:ext cx="388938" cy="38735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282">
                <a:extLst>
                  <a:ext uri="{FF2B5EF4-FFF2-40B4-BE49-F238E27FC236}">
                    <a16:creationId xmlns:a16="http://schemas.microsoft.com/office/drawing/2014/main" id="{1FA27665-9349-4866-B17F-DE8CCEBF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18373" y="3855866"/>
                <a:ext cx="917575" cy="919163"/>
              </a:xfrm>
              <a:custGeom>
                <a:avLst/>
                <a:gdLst>
                  <a:gd name="T0" fmla="*/ 132 w 428"/>
                  <a:gd name="T1" fmla="*/ 45 h 429"/>
                  <a:gd name="T2" fmla="*/ 383 w 428"/>
                  <a:gd name="T3" fmla="*/ 133 h 429"/>
                  <a:gd name="T4" fmla="*/ 296 w 428"/>
                  <a:gd name="T5" fmla="*/ 384 h 429"/>
                  <a:gd name="T6" fmla="*/ 45 w 428"/>
                  <a:gd name="T7" fmla="*/ 296 h 429"/>
                  <a:gd name="T8" fmla="*/ 132 w 428"/>
                  <a:gd name="T9" fmla="*/ 4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8" h="429">
                    <a:moveTo>
                      <a:pt x="132" y="45"/>
                    </a:moveTo>
                    <a:cubicBezTo>
                      <a:pt x="225" y="0"/>
                      <a:pt x="338" y="39"/>
                      <a:pt x="383" y="133"/>
                    </a:cubicBezTo>
                    <a:cubicBezTo>
                      <a:pt x="428" y="226"/>
                      <a:pt x="389" y="338"/>
                      <a:pt x="296" y="384"/>
                    </a:cubicBezTo>
                    <a:cubicBezTo>
                      <a:pt x="202" y="429"/>
                      <a:pt x="90" y="390"/>
                      <a:pt x="45" y="296"/>
                    </a:cubicBezTo>
                    <a:cubicBezTo>
                      <a:pt x="0" y="203"/>
                      <a:pt x="39" y="91"/>
                      <a:pt x="132" y="4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283">
                <a:extLst>
                  <a:ext uri="{FF2B5EF4-FFF2-40B4-BE49-F238E27FC236}">
                    <a16:creationId xmlns:a16="http://schemas.microsoft.com/office/drawing/2014/main" id="{25D13A13-8935-4788-8604-18F976B10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52" y="4086054"/>
                <a:ext cx="398463" cy="411163"/>
              </a:xfrm>
              <a:custGeom>
                <a:avLst/>
                <a:gdLst>
                  <a:gd name="T0" fmla="*/ 183 w 186"/>
                  <a:gd name="T1" fmla="*/ 134 h 192"/>
                  <a:gd name="T2" fmla="*/ 146 w 186"/>
                  <a:gd name="T3" fmla="*/ 97 h 192"/>
                  <a:gd name="T4" fmla="*/ 140 w 186"/>
                  <a:gd name="T5" fmla="*/ 91 h 192"/>
                  <a:gd name="T6" fmla="*/ 103 w 186"/>
                  <a:gd name="T7" fmla="*/ 49 h 192"/>
                  <a:gd name="T8" fmla="*/ 87 w 186"/>
                  <a:gd name="T9" fmla="*/ 12 h 192"/>
                  <a:gd name="T10" fmla="*/ 67 w 186"/>
                  <a:gd name="T11" fmla="*/ 11 h 192"/>
                  <a:gd name="T12" fmla="*/ 60 w 186"/>
                  <a:gd name="T13" fmla="*/ 27 h 192"/>
                  <a:gd name="T14" fmla="*/ 72 w 186"/>
                  <a:gd name="T15" fmla="*/ 55 h 192"/>
                  <a:gd name="T16" fmla="*/ 73 w 186"/>
                  <a:gd name="T17" fmla="*/ 73 h 192"/>
                  <a:gd name="T18" fmla="*/ 17 w 186"/>
                  <a:gd name="T19" fmla="*/ 73 h 192"/>
                  <a:gd name="T20" fmla="*/ 3 w 186"/>
                  <a:gd name="T21" fmla="*/ 92 h 192"/>
                  <a:gd name="T22" fmla="*/ 32 w 186"/>
                  <a:gd name="T23" fmla="*/ 171 h 192"/>
                  <a:gd name="T24" fmla="*/ 44 w 186"/>
                  <a:gd name="T25" fmla="*/ 179 h 192"/>
                  <a:gd name="T26" fmla="*/ 111 w 186"/>
                  <a:gd name="T27" fmla="*/ 179 h 192"/>
                  <a:gd name="T28" fmla="*/ 126 w 186"/>
                  <a:gd name="T29" fmla="*/ 185 h 192"/>
                  <a:gd name="T30" fmla="*/ 129 w 186"/>
                  <a:gd name="T31" fmla="*/ 188 h 192"/>
                  <a:gd name="T32" fmla="*/ 141 w 186"/>
                  <a:gd name="T33" fmla="*/ 188 h 192"/>
                  <a:gd name="T34" fmla="*/ 183 w 186"/>
                  <a:gd name="T35" fmla="*/ 147 h 192"/>
                  <a:gd name="T36" fmla="*/ 183 w 186"/>
                  <a:gd name="T37" fmla="*/ 1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6" h="192">
                    <a:moveTo>
                      <a:pt x="183" y="134"/>
                    </a:moveTo>
                    <a:cubicBezTo>
                      <a:pt x="146" y="97"/>
                      <a:pt x="146" y="97"/>
                      <a:pt x="146" y="97"/>
                    </a:cubicBezTo>
                    <a:cubicBezTo>
                      <a:pt x="142" y="94"/>
                      <a:pt x="140" y="91"/>
                      <a:pt x="140" y="91"/>
                    </a:cubicBezTo>
                    <a:cubicBezTo>
                      <a:pt x="140" y="91"/>
                      <a:pt x="125" y="63"/>
                      <a:pt x="103" y="49"/>
                    </a:cubicBezTo>
                    <a:cubicBezTo>
                      <a:pt x="81" y="34"/>
                      <a:pt x="87" y="24"/>
                      <a:pt x="87" y="12"/>
                    </a:cubicBezTo>
                    <a:cubicBezTo>
                      <a:pt x="87" y="2"/>
                      <a:pt x="75" y="0"/>
                      <a:pt x="67" y="11"/>
                    </a:cubicBezTo>
                    <a:cubicBezTo>
                      <a:pt x="64" y="14"/>
                      <a:pt x="61" y="22"/>
                      <a:pt x="60" y="27"/>
                    </a:cubicBezTo>
                    <a:cubicBezTo>
                      <a:pt x="59" y="41"/>
                      <a:pt x="68" y="50"/>
                      <a:pt x="72" y="55"/>
                    </a:cubicBezTo>
                    <a:cubicBezTo>
                      <a:pt x="74" y="58"/>
                      <a:pt x="75" y="65"/>
                      <a:pt x="73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6" y="73"/>
                      <a:pt x="0" y="81"/>
                      <a:pt x="3" y="92"/>
                    </a:cubicBezTo>
                    <a:cubicBezTo>
                      <a:pt x="32" y="171"/>
                      <a:pt x="32" y="171"/>
                      <a:pt x="32" y="171"/>
                    </a:cubicBezTo>
                    <a:cubicBezTo>
                      <a:pt x="34" y="175"/>
                      <a:pt x="39" y="179"/>
                      <a:pt x="44" y="179"/>
                    </a:cubicBezTo>
                    <a:cubicBezTo>
                      <a:pt x="111" y="179"/>
                      <a:pt x="111" y="179"/>
                      <a:pt x="111" y="179"/>
                    </a:cubicBezTo>
                    <a:cubicBezTo>
                      <a:pt x="116" y="179"/>
                      <a:pt x="122" y="182"/>
                      <a:pt x="126" y="185"/>
                    </a:cubicBez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32" y="192"/>
                      <a:pt x="138" y="192"/>
                      <a:pt x="141" y="188"/>
                    </a:cubicBezTo>
                    <a:cubicBezTo>
                      <a:pt x="183" y="147"/>
                      <a:pt x="183" y="147"/>
                      <a:pt x="183" y="147"/>
                    </a:cubicBezTo>
                    <a:cubicBezTo>
                      <a:pt x="186" y="143"/>
                      <a:pt x="186" y="138"/>
                      <a:pt x="183" y="1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284">
                <a:extLst>
                  <a:ext uri="{FF2B5EF4-FFF2-40B4-BE49-F238E27FC236}">
                    <a16:creationId xmlns:a16="http://schemas.microsoft.com/office/drawing/2014/main" id="{2D98415D-2B3D-424F-A4A6-977DE7BFC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52" y="4405141"/>
                <a:ext cx="130175" cy="128588"/>
              </a:xfrm>
              <a:custGeom>
                <a:avLst/>
                <a:gdLst>
                  <a:gd name="T0" fmla="*/ 16 w 82"/>
                  <a:gd name="T1" fmla="*/ 81 h 81"/>
                  <a:gd name="T2" fmla="*/ 0 w 82"/>
                  <a:gd name="T3" fmla="*/ 67 h 81"/>
                  <a:gd name="T4" fmla="*/ 67 w 82"/>
                  <a:gd name="T5" fmla="*/ 0 h 81"/>
                  <a:gd name="T6" fmla="*/ 82 w 82"/>
                  <a:gd name="T7" fmla="*/ 15 h 81"/>
                  <a:gd name="T8" fmla="*/ 16 w 82"/>
                  <a:gd name="T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81">
                    <a:moveTo>
                      <a:pt x="16" y="81"/>
                    </a:moveTo>
                    <a:lnTo>
                      <a:pt x="0" y="67"/>
                    </a:lnTo>
                    <a:lnTo>
                      <a:pt x="67" y="0"/>
                    </a:lnTo>
                    <a:lnTo>
                      <a:pt x="82" y="15"/>
                    </a:lnTo>
                    <a:lnTo>
                      <a:pt x="16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293">
                <a:extLst>
                  <a:ext uri="{FF2B5EF4-FFF2-40B4-BE49-F238E27FC236}">
                    <a16:creationId xmlns:a16="http://schemas.microsoft.com/office/drawing/2014/main" id="{E0915167-0C4C-4859-AD75-63AAF945D5D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-1128071" y="5540215"/>
                <a:ext cx="795639" cy="731504"/>
              </a:xfrm>
              <a:custGeom>
                <a:avLst/>
                <a:gdLst>
                  <a:gd name="T0" fmla="*/ 102 w 603"/>
                  <a:gd name="T1" fmla="*/ 0 h 537"/>
                  <a:gd name="T2" fmla="*/ 495 w 603"/>
                  <a:gd name="T3" fmla="*/ 191 h 537"/>
                  <a:gd name="T4" fmla="*/ 603 w 603"/>
                  <a:gd name="T5" fmla="*/ 504 h 537"/>
                  <a:gd name="T6" fmla="*/ 490 w 603"/>
                  <a:gd name="T7" fmla="*/ 537 h 537"/>
                  <a:gd name="T8" fmla="*/ 0 w 603"/>
                  <a:gd name="T9" fmla="*/ 299 h 537"/>
                  <a:gd name="T10" fmla="*/ 102 w 603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3" h="537">
                    <a:moveTo>
                      <a:pt x="102" y="0"/>
                    </a:moveTo>
                    <a:lnTo>
                      <a:pt x="495" y="191"/>
                    </a:lnTo>
                    <a:lnTo>
                      <a:pt x="603" y="504"/>
                    </a:lnTo>
                    <a:lnTo>
                      <a:pt x="490" y="537"/>
                    </a:lnTo>
                    <a:lnTo>
                      <a:pt x="0" y="299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E7D1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294">
                <a:extLst>
                  <a:ext uri="{FF2B5EF4-FFF2-40B4-BE49-F238E27FC236}">
                    <a16:creationId xmlns:a16="http://schemas.microsoft.com/office/drawing/2014/main" id="{79D735C4-CCAA-4297-8788-8BB971029FF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-1149182" y="5613774"/>
                <a:ext cx="758694" cy="720606"/>
              </a:xfrm>
              <a:custGeom>
                <a:avLst/>
                <a:gdLst>
                  <a:gd name="T0" fmla="*/ 0 w 575"/>
                  <a:gd name="T1" fmla="*/ 259 h 529"/>
                  <a:gd name="T2" fmla="*/ 471 w 575"/>
                  <a:gd name="T3" fmla="*/ 529 h 529"/>
                  <a:gd name="T4" fmla="*/ 575 w 575"/>
                  <a:gd name="T5" fmla="*/ 511 h 529"/>
                  <a:gd name="T6" fmla="*/ 455 w 575"/>
                  <a:gd name="T7" fmla="*/ 156 h 529"/>
                  <a:gd name="T8" fmla="*/ 180 w 575"/>
                  <a:gd name="T9" fmla="*/ 0 h 529"/>
                  <a:gd name="T10" fmla="*/ 0 w 575"/>
                  <a:gd name="T11" fmla="*/ 259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5" h="529">
                    <a:moveTo>
                      <a:pt x="0" y="259"/>
                    </a:moveTo>
                    <a:lnTo>
                      <a:pt x="471" y="529"/>
                    </a:lnTo>
                    <a:lnTo>
                      <a:pt x="575" y="511"/>
                    </a:lnTo>
                    <a:lnTo>
                      <a:pt x="455" y="156"/>
                    </a:lnTo>
                    <a:lnTo>
                      <a:pt x="180" y="0"/>
                    </a:lnTo>
                    <a:lnTo>
                      <a:pt x="0" y="259"/>
                    </a:lnTo>
                    <a:close/>
                  </a:path>
                </a:pathLst>
              </a:custGeom>
              <a:solidFill>
                <a:srgbClr val="FFD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295">
                <a:extLst>
                  <a:ext uri="{FF2B5EF4-FFF2-40B4-BE49-F238E27FC236}">
                    <a16:creationId xmlns:a16="http://schemas.microsoft.com/office/drawing/2014/main" id="{400814DB-4811-4F21-B7F8-A47B500F830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-1147862" y="5673711"/>
                <a:ext cx="599038" cy="652496"/>
              </a:xfrm>
              <a:custGeom>
                <a:avLst/>
                <a:gdLst>
                  <a:gd name="T0" fmla="*/ 0 w 454"/>
                  <a:gd name="T1" fmla="*/ 316 h 479"/>
                  <a:gd name="T2" fmla="*/ 292 w 454"/>
                  <a:gd name="T3" fmla="*/ 479 h 479"/>
                  <a:gd name="T4" fmla="*/ 454 w 454"/>
                  <a:gd name="T5" fmla="*/ 451 h 479"/>
                  <a:gd name="T6" fmla="*/ 327 w 454"/>
                  <a:gd name="T7" fmla="*/ 84 h 479"/>
                  <a:gd name="T8" fmla="*/ 180 w 454"/>
                  <a:gd name="T9" fmla="*/ 0 h 479"/>
                  <a:gd name="T10" fmla="*/ 0 w 454"/>
                  <a:gd name="T11" fmla="*/ 316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4" h="479">
                    <a:moveTo>
                      <a:pt x="0" y="316"/>
                    </a:moveTo>
                    <a:lnTo>
                      <a:pt x="292" y="479"/>
                    </a:lnTo>
                    <a:lnTo>
                      <a:pt x="454" y="451"/>
                    </a:lnTo>
                    <a:lnTo>
                      <a:pt x="327" y="84"/>
                    </a:lnTo>
                    <a:lnTo>
                      <a:pt x="180" y="0"/>
                    </a:lnTo>
                    <a:lnTo>
                      <a:pt x="0" y="316"/>
                    </a:lnTo>
                    <a:close/>
                  </a:path>
                </a:pathLst>
              </a:custGeom>
              <a:solidFill>
                <a:srgbClr val="80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04">
                <a:extLst>
                  <a:ext uri="{FF2B5EF4-FFF2-40B4-BE49-F238E27FC236}">
                    <a16:creationId xmlns:a16="http://schemas.microsoft.com/office/drawing/2014/main" id="{CE1DDB3D-9867-493A-A854-AE34749DFAB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-2308321" y="5659107"/>
                <a:ext cx="1729547" cy="1023640"/>
              </a:xfrm>
              <a:custGeom>
                <a:avLst/>
                <a:gdLst>
                  <a:gd name="connsiteX0" fmla="*/ 254647 w 1729547"/>
                  <a:gd name="connsiteY0" fmla="*/ 0 h 1023640"/>
                  <a:gd name="connsiteX1" fmla="*/ 0 w 1729547"/>
                  <a:gd name="connsiteY1" fmla="*/ 539958 h 1023640"/>
                  <a:gd name="connsiteX2" fmla="*/ 696290 w 1729547"/>
                  <a:gd name="connsiteY2" fmla="*/ 1023640 h 1023640"/>
                  <a:gd name="connsiteX3" fmla="*/ 1729547 w 1729547"/>
                  <a:gd name="connsiteY3" fmla="*/ 1023640 h 102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9547" h="1023640">
                    <a:moveTo>
                      <a:pt x="254647" y="0"/>
                    </a:moveTo>
                    <a:lnTo>
                      <a:pt x="0" y="539958"/>
                    </a:lnTo>
                    <a:lnTo>
                      <a:pt x="696290" y="1023640"/>
                    </a:lnTo>
                    <a:lnTo>
                      <a:pt x="1729547" y="1023640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68" name="Freeform 297">
                <a:extLst>
                  <a:ext uri="{FF2B5EF4-FFF2-40B4-BE49-F238E27FC236}">
                    <a16:creationId xmlns:a16="http://schemas.microsoft.com/office/drawing/2014/main" id="{5CC7E284-448C-4321-87B0-3DFECB3D15E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-591047" y="5104310"/>
                <a:ext cx="482925" cy="486307"/>
              </a:xfrm>
              <a:custGeom>
                <a:avLst/>
                <a:gdLst>
                  <a:gd name="T0" fmla="*/ 49 w 271"/>
                  <a:gd name="T1" fmla="*/ 0 h 265"/>
                  <a:gd name="T2" fmla="*/ 196 w 271"/>
                  <a:gd name="T3" fmla="*/ 127 h 265"/>
                  <a:gd name="T4" fmla="*/ 256 w 271"/>
                  <a:gd name="T5" fmla="*/ 245 h 265"/>
                  <a:gd name="T6" fmla="*/ 156 w 271"/>
                  <a:gd name="T7" fmla="*/ 211 h 265"/>
                  <a:gd name="T8" fmla="*/ 57 w 271"/>
                  <a:gd name="T9" fmla="*/ 114 h 265"/>
                  <a:gd name="T10" fmla="*/ 49 w 271"/>
                  <a:gd name="T1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1" h="265">
                    <a:moveTo>
                      <a:pt x="49" y="0"/>
                    </a:moveTo>
                    <a:cubicBezTo>
                      <a:pt x="196" y="127"/>
                      <a:pt x="196" y="127"/>
                      <a:pt x="196" y="127"/>
                    </a:cubicBezTo>
                    <a:cubicBezTo>
                      <a:pt x="215" y="143"/>
                      <a:pt x="271" y="224"/>
                      <a:pt x="256" y="245"/>
                    </a:cubicBezTo>
                    <a:cubicBezTo>
                      <a:pt x="241" y="265"/>
                      <a:pt x="174" y="227"/>
                      <a:pt x="156" y="211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0" y="59"/>
                      <a:pt x="30" y="20"/>
                      <a:pt x="49" y="0"/>
                    </a:cubicBezTo>
                    <a:close/>
                  </a:path>
                </a:pathLst>
              </a:custGeom>
              <a:solidFill>
                <a:srgbClr val="D4B1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298">
                <a:extLst>
                  <a:ext uri="{FF2B5EF4-FFF2-40B4-BE49-F238E27FC236}">
                    <a16:creationId xmlns:a16="http://schemas.microsoft.com/office/drawing/2014/main" id="{8175B0A5-9A91-4827-89D0-1FAD0DECC77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-670215" y="4909514"/>
                <a:ext cx="1130784" cy="1088401"/>
              </a:xfrm>
              <a:custGeom>
                <a:avLst/>
                <a:gdLst>
                  <a:gd name="T0" fmla="*/ 49 w 635"/>
                  <a:gd name="T1" fmla="*/ 107 h 592"/>
                  <a:gd name="T2" fmla="*/ 246 w 635"/>
                  <a:gd name="T3" fmla="*/ 219 h 592"/>
                  <a:gd name="T4" fmla="*/ 230 w 635"/>
                  <a:gd name="T5" fmla="*/ 303 h 592"/>
                  <a:gd name="T6" fmla="*/ 201 w 635"/>
                  <a:gd name="T7" fmla="*/ 381 h 592"/>
                  <a:gd name="T8" fmla="*/ 192 w 635"/>
                  <a:gd name="T9" fmla="*/ 462 h 592"/>
                  <a:gd name="T10" fmla="*/ 358 w 635"/>
                  <a:gd name="T11" fmla="*/ 556 h 592"/>
                  <a:gd name="T12" fmla="*/ 515 w 635"/>
                  <a:gd name="T13" fmla="*/ 585 h 592"/>
                  <a:gd name="T14" fmla="*/ 609 w 635"/>
                  <a:gd name="T15" fmla="*/ 382 h 592"/>
                  <a:gd name="T16" fmla="*/ 553 w 635"/>
                  <a:gd name="T17" fmla="*/ 298 h 592"/>
                  <a:gd name="T18" fmla="*/ 92 w 635"/>
                  <a:gd name="T19" fmla="*/ 34 h 592"/>
                  <a:gd name="T20" fmla="*/ 49 w 635"/>
                  <a:gd name="T21" fmla="*/ 107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5" h="592">
                    <a:moveTo>
                      <a:pt x="49" y="107"/>
                    </a:moveTo>
                    <a:cubicBezTo>
                      <a:pt x="246" y="219"/>
                      <a:pt x="246" y="219"/>
                      <a:pt x="246" y="219"/>
                    </a:cubicBezTo>
                    <a:cubicBezTo>
                      <a:pt x="208" y="223"/>
                      <a:pt x="197" y="279"/>
                      <a:pt x="230" y="303"/>
                    </a:cubicBezTo>
                    <a:cubicBezTo>
                      <a:pt x="190" y="301"/>
                      <a:pt x="175" y="353"/>
                      <a:pt x="201" y="381"/>
                    </a:cubicBezTo>
                    <a:cubicBezTo>
                      <a:pt x="165" y="385"/>
                      <a:pt x="155" y="441"/>
                      <a:pt x="192" y="462"/>
                    </a:cubicBezTo>
                    <a:cubicBezTo>
                      <a:pt x="358" y="556"/>
                      <a:pt x="358" y="556"/>
                      <a:pt x="358" y="556"/>
                    </a:cubicBezTo>
                    <a:cubicBezTo>
                      <a:pt x="405" y="583"/>
                      <a:pt x="479" y="592"/>
                      <a:pt x="515" y="585"/>
                    </a:cubicBezTo>
                    <a:cubicBezTo>
                      <a:pt x="619" y="566"/>
                      <a:pt x="635" y="433"/>
                      <a:pt x="609" y="382"/>
                    </a:cubicBezTo>
                    <a:cubicBezTo>
                      <a:pt x="588" y="343"/>
                      <a:pt x="578" y="313"/>
                      <a:pt x="553" y="298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34" y="0"/>
                      <a:pt x="0" y="80"/>
                      <a:pt x="49" y="107"/>
                    </a:cubicBezTo>
                    <a:close/>
                  </a:path>
                </a:pathLst>
              </a:custGeom>
              <a:solidFill>
                <a:srgbClr val="FFD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299">
                <a:extLst>
                  <a:ext uri="{FF2B5EF4-FFF2-40B4-BE49-F238E27FC236}">
                    <a16:creationId xmlns:a16="http://schemas.microsoft.com/office/drawing/2014/main" id="{736CE04F-8CFE-45D9-A2FD-6385A09748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H="1">
                <a:off x="-119998" y="5311365"/>
                <a:ext cx="233546" cy="362346"/>
              </a:xfrm>
              <a:custGeom>
                <a:avLst/>
                <a:gdLst>
                  <a:gd name="T0" fmla="*/ 63 w 131"/>
                  <a:gd name="T1" fmla="*/ 197 h 197"/>
                  <a:gd name="T2" fmla="*/ 0 w 131"/>
                  <a:gd name="T3" fmla="*/ 163 h 197"/>
                  <a:gd name="T4" fmla="*/ 6 w 131"/>
                  <a:gd name="T5" fmla="*/ 162 h 197"/>
                  <a:gd name="T6" fmla="*/ 0 w 131"/>
                  <a:gd name="T7" fmla="*/ 154 h 197"/>
                  <a:gd name="T8" fmla="*/ 63 w 131"/>
                  <a:gd name="T9" fmla="*/ 197 h 197"/>
                  <a:gd name="T10" fmla="*/ 50 w 131"/>
                  <a:gd name="T11" fmla="*/ 0 h 197"/>
                  <a:gd name="T12" fmla="*/ 40 w 131"/>
                  <a:gd name="T13" fmla="*/ 3 h 197"/>
                  <a:gd name="T14" fmla="*/ 131 w 131"/>
                  <a:gd name="T15" fmla="*/ 50 h 197"/>
                  <a:gd name="T16" fmla="*/ 51 w 131"/>
                  <a:gd name="T17" fmla="*/ 0 h 197"/>
                  <a:gd name="T18" fmla="*/ 50 w 131"/>
                  <a:gd name="T19" fmla="*/ 0 h 197"/>
                  <a:gd name="T20" fmla="*/ 23 w 131"/>
                  <a:gd name="T21" fmla="*/ 72 h 197"/>
                  <a:gd name="T22" fmla="*/ 35 w 131"/>
                  <a:gd name="T23" fmla="*/ 84 h 197"/>
                  <a:gd name="T24" fmla="*/ 27 w 131"/>
                  <a:gd name="T25" fmla="*/ 84 h 197"/>
                  <a:gd name="T26" fmla="*/ 100 w 131"/>
                  <a:gd name="T27" fmla="*/ 125 h 197"/>
                  <a:gd name="T28" fmla="*/ 23 w 131"/>
                  <a:gd name="T29" fmla="*/ 72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1" h="197">
                    <a:moveTo>
                      <a:pt x="63" y="197"/>
                    </a:moveTo>
                    <a:cubicBezTo>
                      <a:pt x="63" y="197"/>
                      <a:pt x="30" y="179"/>
                      <a:pt x="0" y="163"/>
                    </a:cubicBezTo>
                    <a:cubicBezTo>
                      <a:pt x="2" y="162"/>
                      <a:pt x="4" y="162"/>
                      <a:pt x="6" y="162"/>
                    </a:cubicBezTo>
                    <a:cubicBezTo>
                      <a:pt x="4" y="159"/>
                      <a:pt x="2" y="157"/>
                      <a:pt x="0" y="154"/>
                    </a:cubicBezTo>
                    <a:cubicBezTo>
                      <a:pt x="29" y="173"/>
                      <a:pt x="63" y="197"/>
                      <a:pt x="63" y="197"/>
                    </a:cubicBezTo>
                    <a:close/>
                    <a:moveTo>
                      <a:pt x="50" y="0"/>
                    </a:moveTo>
                    <a:cubicBezTo>
                      <a:pt x="46" y="1"/>
                      <a:pt x="43" y="2"/>
                      <a:pt x="40" y="3"/>
                    </a:cubicBezTo>
                    <a:cubicBezTo>
                      <a:pt x="74" y="21"/>
                      <a:pt x="131" y="50"/>
                      <a:pt x="131" y="50"/>
                    </a:cubicBezTo>
                    <a:cubicBezTo>
                      <a:pt x="131" y="50"/>
                      <a:pt x="75" y="14"/>
                      <a:pt x="51" y="0"/>
                    </a:cubicBezTo>
                    <a:cubicBezTo>
                      <a:pt x="51" y="0"/>
                      <a:pt x="51" y="0"/>
                      <a:pt x="50" y="0"/>
                    </a:cubicBezTo>
                    <a:close/>
                    <a:moveTo>
                      <a:pt x="23" y="72"/>
                    </a:moveTo>
                    <a:cubicBezTo>
                      <a:pt x="26" y="76"/>
                      <a:pt x="30" y="80"/>
                      <a:pt x="35" y="84"/>
                    </a:cubicBezTo>
                    <a:cubicBezTo>
                      <a:pt x="32" y="84"/>
                      <a:pt x="30" y="84"/>
                      <a:pt x="27" y="84"/>
                    </a:cubicBezTo>
                    <a:cubicBezTo>
                      <a:pt x="60" y="102"/>
                      <a:pt x="100" y="125"/>
                      <a:pt x="100" y="125"/>
                    </a:cubicBezTo>
                    <a:cubicBezTo>
                      <a:pt x="100" y="125"/>
                      <a:pt x="53" y="91"/>
                      <a:pt x="23" y="72"/>
                    </a:cubicBezTo>
                    <a:close/>
                  </a:path>
                </a:pathLst>
              </a:custGeom>
              <a:solidFill>
                <a:srgbClr val="D4B1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300">
                <a:extLst>
                  <a:ext uri="{FF2B5EF4-FFF2-40B4-BE49-F238E27FC236}">
                    <a16:creationId xmlns:a16="http://schemas.microsoft.com/office/drawing/2014/main" id="{9B671E6D-D686-49FD-9D07-DC2EC46FB1D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-883969" y="5758167"/>
                <a:ext cx="72571" cy="76283"/>
              </a:xfrm>
              <a:custGeom>
                <a:avLst/>
                <a:gdLst>
                  <a:gd name="T0" fmla="*/ 19 w 41"/>
                  <a:gd name="T1" fmla="*/ 0 h 41"/>
                  <a:gd name="T2" fmla="*/ 41 w 41"/>
                  <a:gd name="T3" fmla="*/ 20 h 41"/>
                  <a:gd name="T4" fmla="*/ 22 w 41"/>
                  <a:gd name="T5" fmla="*/ 41 h 41"/>
                  <a:gd name="T6" fmla="*/ 0 w 41"/>
                  <a:gd name="T7" fmla="*/ 22 h 41"/>
                  <a:gd name="T8" fmla="*/ 19 w 41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19" y="0"/>
                    </a:moveTo>
                    <a:cubicBezTo>
                      <a:pt x="31" y="0"/>
                      <a:pt x="40" y="8"/>
                      <a:pt x="41" y="20"/>
                    </a:cubicBezTo>
                    <a:cubicBezTo>
                      <a:pt x="41" y="31"/>
                      <a:pt x="33" y="40"/>
                      <a:pt x="22" y="41"/>
                    </a:cubicBezTo>
                    <a:cubicBezTo>
                      <a:pt x="10" y="41"/>
                      <a:pt x="1" y="33"/>
                      <a:pt x="0" y="22"/>
                    </a:cubicBezTo>
                    <a:cubicBezTo>
                      <a:pt x="0" y="11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C293ED77-6FEF-43AC-8087-B132A2E90DF2}"/>
              </a:ext>
            </a:extLst>
          </p:cNvPr>
          <p:cNvCxnSpPr>
            <a:cxnSpLocks/>
          </p:cNvCxnSpPr>
          <p:nvPr/>
        </p:nvCxnSpPr>
        <p:spPr>
          <a:xfrm>
            <a:off x="3974592" y="2797086"/>
            <a:ext cx="1585806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B9ACD512-7F06-479D-BFD8-42651A956DA6}"/>
              </a:ext>
            </a:extLst>
          </p:cNvPr>
          <p:cNvCxnSpPr>
            <a:cxnSpLocks/>
          </p:cNvCxnSpPr>
          <p:nvPr/>
        </p:nvCxnSpPr>
        <p:spPr>
          <a:xfrm>
            <a:off x="3974592" y="4224119"/>
            <a:ext cx="880663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A1998C6E-49FB-4197-A5D1-CCE4E68C0036}"/>
              </a:ext>
            </a:extLst>
          </p:cNvPr>
          <p:cNvCxnSpPr>
            <a:cxnSpLocks/>
          </p:cNvCxnSpPr>
          <p:nvPr/>
        </p:nvCxnSpPr>
        <p:spPr>
          <a:xfrm>
            <a:off x="3974592" y="5860371"/>
            <a:ext cx="880663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ED7FB20D-D4A6-41AD-B482-E4C842826677}"/>
              </a:ext>
            </a:extLst>
          </p:cNvPr>
          <p:cNvCxnSpPr>
            <a:cxnSpLocks/>
          </p:cNvCxnSpPr>
          <p:nvPr/>
        </p:nvCxnSpPr>
        <p:spPr>
          <a:xfrm flipH="1">
            <a:off x="7174680" y="3213831"/>
            <a:ext cx="1188512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CF29982E-A6F2-468F-9365-78C3D8E88515}"/>
              </a:ext>
            </a:extLst>
          </p:cNvPr>
          <p:cNvCxnSpPr>
            <a:cxnSpLocks/>
          </p:cNvCxnSpPr>
          <p:nvPr/>
        </p:nvCxnSpPr>
        <p:spPr>
          <a:xfrm flipH="1">
            <a:off x="7187436" y="5487824"/>
            <a:ext cx="1188512" cy="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54351738-F865-47D5-82F2-39C174DF8318}"/>
              </a:ext>
            </a:extLst>
          </p:cNvPr>
          <p:cNvGrpSpPr/>
          <p:nvPr/>
        </p:nvGrpSpPr>
        <p:grpSpPr>
          <a:xfrm>
            <a:off x="2805348" y="1869114"/>
            <a:ext cx="960218" cy="939288"/>
            <a:chOff x="5532724" y="860635"/>
            <a:chExt cx="5389563" cy="5272087"/>
          </a:xfrm>
        </p:grpSpPr>
        <p:sp>
          <p:nvSpPr>
            <p:cNvPr id="189" name="Freeform 33">
              <a:extLst>
                <a:ext uri="{FF2B5EF4-FFF2-40B4-BE49-F238E27FC236}">
                  <a16:creationId xmlns:a16="http://schemas.microsoft.com/office/drawing/2014/main" id="{06366368-E34E-40EA-B526-46E6A6D930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39649" y="2337010"/>
              <a:ext cx="631825" cy="1000125"/>
            </a:xfrm>
            <a:custGeom>
              <a:avLst/>
              <a:gdLst>
                <a:gd name="T0" fmla="*/ 16 w 295"/>
                <a:gd name="T1" fmla="*/ 158 h 467"/>
                <a:gd name="T2" fmla="*/ 19 w 295"/>
                <a:gd name="T3" fmla="*/ 164 h 467"/>
                <a:gd name="T4" fmla="*/ 25 w 295"/>
                <a:gd name="T5" fmla="*/ 167 h 467"/>
                <a:gd name="T6" fmla="*/ 125 w 295"/>
                <a:gd name="T7" fmla="*/ 225 h 467"/>
                <a:gd name="T8" fmla="*/ 79 w 295"/>
                <a:gd name="T9" fmla="*/ 226 h 467"/>
                <a:gd name="T10" fmla="*/ 78 w 295"/>
                <a:gd name="T11" fmla="*/ 254 h 467"/>
                <a:gd name="T12" fmla="*/ 221 w 295"/>
                <a:gd name="T13" fmla="*/ 256 h 467"/>
                <a:gd name="T14" fmla="*/ 224 w 295"/>
                <a:gd name="T15" fmla="*/ 244 h 467"/>
                <a:gd name="T16" fmla="*/ 242 w 295"/>
                <a:gd name="T17" fmla="*/ 282 h 467"/>
                <a:gd name="T18" fmla="*/ 162 w 295"/>
                <a:gd name="T19" fmla="*/ 286 h 467"/>
                <a:gd name="T20" fmla="*/ 88 w 295"/>
                <a:gd name="T21" fmla="*/ 275 h 467"/>
                <a:gd name="T22" fmla="*/ 108 w 295"/>
                <a:gd name="T23" fmla="*/ 311 h 467"/>
                <a:gd name="T24" fmla="*/ 89 w 295"/>
                <a:gd name="T25" fmla="*/ 330 h 467"/>
                <a:gd name="T26" fmla="*/ 42 w 295"/>
                <a:gd name="T27" fmla="*/ 361 h 467"/>
                <a:gd name="T28" fmla="*/ 16 w 295"/>
                <a:gd name="T29" fmla="*/ 377 h 467"/>
                <a:gd name="T30" fmla="*/ 47 w 295"/>
                <a:gd name="T31" fmla="*/ 362 h 467"/>
                <a:gd name="T32" fmla="*/ 88 w 295"/>
                <a:gd name="T33" fmla="*/ 333 h 467"/>
                <a:gd name="T34" fmla="*/ 113 w 295"/>
                <a:gd name="T35" fmla="*/ 307 h 467"/>
                <a:gd name="T36" fmla="*/ 67 w 295"/>
                <a:gd name="T37" fmla="*/ 296 h 467"/>
                <a:gd name="T38" fmla="*/ 146 w 295"/>
                <a:gd name="T39" fmla="*/ 285 h 467"/>
                <a:gd name="T40" fmla="*/ 205 w 295"/>
                <a:gd name="T41" fmla="*/ 295 h 467"/>
                <a:gd name="T42" fmla="*/ 224 w 295"/>
                <a:gd name="T43" fmla="*/ 240 h 467"/>
                <a:gd name="T44" fmla="*/ 222 w 295"/>
                <a:gd name="T45" fmla="*/ 226 h 467"/>
                <a:gd name="T46" fmla="*/ 284 w 295"/>
                <a:gd name="T47" fmla="*/ 167 h 467"/>
                <a:gd name="T48" fmla="*/ 295 w 295"/>
                <a:gd name="T49" fmla="*/ 10 h 467"/>
                <a:gd name="T50" fmla="*/ 293 w 295"/>
                <a:gd name="T51" fmla="*/ 3 h 467"/>
                <a:gd name="T52" fmla="*/ 287 w 295"/>
                <a:gd name="T53" fmla="*/ 0 h 467"/>
                <a:gd name="T54" fmla="*/ 27 w 295"/>
                <a:gd name="T55" fmla="*/ 0 h 467"/>
                <a:gd name="T56" fmla="*/ 73 w 295"/>
                <a:gd name="T57" fmla="*/ 397 h 467"/>
                <a:gd name="T58" fmla="*/ 46 w 295"/>
                <a:gd name="T59" fmla="*/ 368 h 467"/>
                <a:gd name="T60" fmla="*/ 75 w 295"/>
                <a:gd name="T61" fmla="*/ 403 h 467"/>
                <a:gd name="T62" fmla="*/ 40 w 295"/>
                <a:gd name="T63" fmla="*/ 368 h 467"/>
                <a:gd name="T64" fmla="*/ 13 w 295"/>
                <a:gd name="T65" fmla="*/ 395 h 467"/>
                <a:gd name="T66" fmla="*/ 125 w 295"/>
                <a:gd name="T67" fmla="*/ 228 h 467"/>
                <a:gd name="T68" fmla="*/ 128 w 295"/>
                <a:gd name="T69" fmla="*/ 167 h 467"/>
                <a:gd name="T70" fmla="*/ 177 w 295"/>
                <a:gd name="T71" fmla="*/ 229 h 467"/>
                <a:gd name="T72" fmla="*/ 221 w 295"/>
                <a:gd name="T73" fmla="*/ 253 h 467"/>
                <a:gd name="T74" fmla="*/ 125 w 295"/>
                <a:gd name="T75" fmla="*/ 228 h 467"/>
                <a:gd name="T76" fmla="*/ 32 w 295"/>
                <a:gd name="T77" fmla="*/ 9 h 467"/>
                <a:gd name="T78" fmla="*/ 108 w 295"/>
                <a:gd name="T79" fmla="*/ 79 h 467"/>
                <a:gd name="T80" fmla="*/ 188 w 295"/>
                <a:gd name="T81" fmla="*/ 153 h 467"/>
                <a:gd name="T82" fmla="*/ 167 w 295"/>
                <a:gd name="T83" fmla="*/ 132 h 467"/>
                <a:gd name="T84" fmla="*/ 107 w 295"/>
                <a:gd name="T85" fmla="*/ 73 h 467"/>
                <a:gd name="T86" fmla="*/ 34 w 295"/>
                <a:gd name="T87" fmla="*/ 7 h 467"/>
                <a:gd name="T88" fmla="*/ 103 w 295"/>
                <a:gd name="T89" fmla="*/ 17 h 467"/>
                <a:gd name="T90" fmla="*/ 154 w 295"/>
                <a:gd name="T91" fmla="*/ 68 h 467"/>
                <a:gd name="T92" fmla="*/ 208 w 295"/>
                <a:gd name="T93" fmla="*/ 116 h 467"/>
                <a:gd name="T94" fmla="*/ 240 w 295"/>
                <a:gd name="T95" fmla="*/ 146 h 467"/>
                <a:gd name="T96" fmla="*/ 238 w 295"/>
                <a:gd name="T97" fmla="*/ 142 h 467"/>
                <a:gd name="T98" fmla="*/ 223 w 295"/>
                <a:gd name="T99" fmla="*/ 126 h 467"/>
                <a:gd name="T100" fmla="*/ 141 w 295"/>
                <a:gd name="T101" fmla="*/ 49 h 467"/>
                <a:gd name="T102" fmla="*/ 290 w 295"/>
                <a:gd name="T103" fmla="*/ 5 h 467"/>
                <a:gd name="T104" fmla="*/ 88 w 295"/>
                <a:gd name="T105" fmla="*/ 155 h 467"/>
                <a:gd name="T106" fmla="*/ 34 w 295"/>
                <a:gd name="T107" fmla="*/ 111 h 467"/>
                <a:gd name="T108" fmla="*/ 90 w 295"/>
                <a:gd name="T109" fmla="*/ 16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467">
                  <a:moveTo>
                    <a:pt x="16" y="10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6" y="157"/>
                    <a:pt x="16" y="157"/>
                    <a:pt x="16" y="158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7" y="162"/>
                    <a:pt x="18" y="163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1" y="165"/>
                    <a:pt x="22" y="166"/>
                    <a:pt x="24" y="167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5" y="167"/>
                    <a:pt x="26" y="167"/>
                    <a:pt x="26" y="167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225"/>
                    <a:pt x="125" y="225"/>
                    <a:pt x="125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5"/>
                    <a:pt x="79" y="225"/>
                    <a:pt x="79" y="225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8" y="226"/>
                    <a:pt x="78" y="227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8" y="255"/>
                    <a:pt x="79" y="255"/>
                    <a:pt x="79" y="255"/>
                  </a:cubicBezTo>
                  <a:cubicBezTo>
                    <a:pt x="80" y="256"/>
                    <a:pt x="80" y="256"/>
                    <a:pt x="81" y="256"/>
                  </a:cubicBezTo>
                  <a:cubicBezTo>
                    <a:pt x="221" y="256"/>
                    <a:pt x="221" y="256"/>
                    <a:pt x="221" y="256"/>
                  </a:cubicBezTo>
                  <a:cubicBezTo>
                    <a:pt x="222" y="257"/>
                    <a:pt x="223" y="257"/>
                    <a:pt x="223" y="256"/>
                  </a:cubicBezTo>
                  <a:cubicBezTo>
                    <a:pt x="225" y="256"/>
                    <a:pt x="225" y="254"/>
                    <a:pt x="224" y="253"/>
                  </a:cubicBezTo>
                  <a:cubicBezTo>
                    <a:pt x="224" y="244"/>
                    <a:pt x="224" y="244"/>
                    <a:pt x="224" y="244"/>
                  </a:cubicBezTo>
                  <a:cubicBezTo>
                    <a:pt x="224" y="244"/>
                    <a:pt x="225" y="244"/>
                    <a:pt x="225" y="243"/>
                  </a:cubicBezTo>
                  <a:cubicBezTo>
                    <a:pt x="228" y="241"/>
                    <a:pt x="235" y="243"/>
                    <a:pt x="237" y="244"/>
                  </a:cubicBezTo>
                  <a:cubicBezTo>
                    <a:pt x="250" y="251"/>
                    <a:pt x="253" y="271"/>
                    <a:pt x="242" y="282"/>
                  </a:cubicBezTo>
                  <a:cubicBezTo>
                    <a:pt x="234" y="291"/>
                    <a:pt x="222" y="291"/>
                    <a:pt x="211" y="292"/>
                  </a:cubicBezTo>
                  <a:cubicBezTo>
                    <a:pt x="199" y="292"/>
                    <a:pt x="185" y="293"/>
                    <a:pt x="174" y="289"/>
                  </a:cubicBezTo>
                  <a:cubicBezTo>
                    <a:pt x="171" y="287"/>
                    <a:pt x="166" y="287"/>
                    <a:pt x="162" y="286"/>
                  </a:cubicBezTo>
                  <a:cubicBezTo>
                    <a:pt x="157" y="284"/>
                    <a:pt x="152" y="284"/>
                    <a:pt x="147" y="282"/>
                  </a:cubicBezTo>
                  <a:cubicBezTo>
                    <a:pt x="137" y="278"/>
                    <a:pt x="126" y="276"/>
                    <a:pt x="115" y="275"/>
                  </a:cubicBezTo>
                  <a:cubicBezTo>
                    <a:pt x="107" y="274"/>
                    <a:pt x="97" y="274"/>
                    <a:pt x="88" y="275"/>
                  </a:cubicBezTo>
                  <a:cubicBezTo>
                    <a:pt x="75" y="277"/>
                    <a:pt x="59" y="288"/>
                    <a:pt x="65" y="303"/>
                  </a:cubicBezTo>
                  <a:cubicBezTo>
                    <a:pt x="67" y="309"/>
                    <a:pt x="75" y="312"/>
                    <a:pt x="81" y="313"/>
                  </a:cubicBezTo>
                  <a:cubicBezTo>
                    <a:pt x="91" y="315"/>
                    <a:pt x="99" y="314"/>
                    <a:pt x="108" y="311"/>
                  </a:cubicBezTo>
                  <a:cubicBezTo>
                    <a:pt x="121" y="308"/>
                    <a:pt x="139" y="308"/>
                    <a:pt x="147" y="319"/>
                  </a:cubicBezTo>
                  <a:cubicBezTo>
                    <a:pt x="159" y="334"/>
                    <a:pt x="132" y="338"/>
                    <a:pt x="123" y="338"/>
                  </a:cubicBezTo>
                  <a:cubicBezTo>
                    <a:pt x="111" y="337"/>
                    <a:pt x="100" y="332"/>
                    <a:pt x="89" y="330"/>
                  </a:cubicBezTo>
                  <a:cubicBezTo>
                    <a:pt x="81" y="329"/>
                    <a:pt x="73" y="329"/>
                    <a:pt x="65" y="331"/>
                  </a:cubicBezTo>
                  <a:cubicBezTo>
                    <a:pt x="58" y="332"/>
                    <a:pt x="49" y="335"/>
                    <a:pt x="45" y="342"/>
                  </a:cubicBezTo>
                  <a:cubicBezTo>
                    <a:pt x="42" y="348"/>
                    <a:pt x="43" y="354"/>
                    <a:pt x="42" y="361"/>
                  </a:cubicBezTo>
                  <a:cubicBezTo>
                    <a:pt x="42" y="362"/>
                    <a:pt x="42" y="362"/>
                    <a:pt x="42" y="362"/>
                  </a:cubicBezTo>
                  <a:cubicBezTo>
                    <a:pt x="37" y="362"/>
                    <a:pt x="33" y="361"/>
                    <a:pt x="29" y="363"/>
                  </a:cubicBezTo>
                  <a:cubicBezTo>
                    <a:pt x="23" y="366"/>
                    <a:pt x="20" y="372"/>
                    <a:pt x="16" y="377"/>
                  </a:cubicBezTo>
                  <a:cubicBezTo>
                    <a:pt x="9" y="388"/>
                    <a:pt x="3" y="400"/>
                    <a:pt x="2" y="413"/>
                  </a:cubicBezTo>
                  <a:cubicBezTo>
                    <a:pt x="0" y="438"/>
                    <a:pt x="17" y="465"/>
                    <a:pt x="45" y="463"/>
                  </a:cubicBezTo>
                  <a:cubicBezTo>
                    <a:pt x="96" y="460"/>
                    <a:pt x="92" y="371"/>
                    <a:pt x="47" y="362"/>
                  </a:cubicBezTo>
                  <a:cubicBezTo>
                    <a:pt x="47" y="362"/>
                    <a:pt x="46" y="361"/>
                    <a:pt x="45" y="361"/>
                  </a:cubicBezTo>
                  <a:cubicBezTo>
                    <a:pt x="46" y="351"/>
                    <a:pt x="46" y="339"/>
                    <a:pt x="58" y="336"/>
                  </a:cubicBezTo>
                  <a:cubicBezTo>
                    <a:pt x="68" y="333"/>
                    <a:pt x="78" y="332"/>
                    <a:pt x="88" y="333"/>
                  </a:cubicBezTo>
                  <a:cubicBezTo>
                    <a:pt x="106" y="337"/>
                    <a:pt x="125" y="345"/>
                    <a:pt x="144" y="338"/>
                  </a:cubicBezTo>
                  <a:cubicBezTo>
                    <a:pt x="159" y="332"/>
                    <a:pt x="152" y="315"/>
                    <a:pt x="141" y="310"/>
                  </a:cubicBezTo>
                  <a:cubicBezTo>
                    <a:pt x="132" y="306"/>
                    <a:pt x="123" y="306"/>
                    <a:pt x="113" y="307"/>
                  </a:cubicBezTo>
                  <a:cubicBezTo>
                    <a:pt x="109" y="307"/>
                    <a:pt x="104" y="310"/>
                    <a:pt x="100" y="311"/>
                  </a:cubicBezTo>
                  <a:cubicBezTo>
                    <a:pt x="93" y="312"/>
                    <a:pt x="85" y="311"/>
                    <a:pt x="79" y="310"/>
                  </a:cubicBezTo>
                  <a:cubicBezTo>
                    <a:pt x="72" y="307"/>
                    <a:pt x="66" y="304"/>
                    <a:pt x="67" y="296"/>
                  </a:cubicBezTo>
                  <a:cubicBezTo>
                    <a:pt x="67" y="289"/>
                    <a:pt x="73" y="284"/>
                    <a:pt x="78" y="281"/>
                  </a:cubicBezTo>
                  <a:cubicBezTo>
                    <a:pt x="88" y="276"/>
                    <a:pt x="100" y="277"/>
                    <a:pt x="110" y="278"/>
                  </a:cubicBezTo>
                  <a:cubicBezTo>
                    <a:pt x="123" y="279"/>
                    <a:pt x="134" y="282"/>
                    <a:pt x="146" y="285"/>
                  </a:cubicBezTo>
                  <a:cubicBezTo>
                    <a:pt x="154" y="287"/>
                    <a:pt x="163" y="291"/>
                    <a:pt x="172" y="291"/>
                  </a:cubicBezTo>
                  <a:cubicBezTo>
                    <a:pt x="178" y="292"/>
                    <a:pt x="183" y="294"/>
                    <a:pt x="189" y="294"/>
                  </a:cubicBezTo>
                  <a:cubicBezTo>
                    <a:pt x="194" y="295"/>
                    <a:pt x="200" y="295"/>
                    <a:pt x="205" y="295"/>
                  </a:cubicBezTo>
                  <a:cubicBezTo>
                    <a:pt x="214" y="295"/>
                    <a:pt x="224" y="295"/>
                    <a:pt x="233" y="292"/>
                  </a:cubicBezTo>
                  <a:cubicBezTo>
                    <a:pt x="248" y="286"/>
                    <a:pt x="255" y="269"/>
                    <a:pt x="250" y="254"/>
                  </a:cubicBezTo>
                  <a:cubicBezTo>
                    <a:pt x="247" y="246"/>
                    <a:pt x="233" y="234"/>
                    <a:pt x="224" y="240"/>
                  </a:cubicBezTo>
                  <a:cubicBezTo>
                    <a:pt x="224" y="227"/>
                    <a:pt x="224" y="227"/>
                    <a:pt x="224" y="227"/>
                  </a:cubicBezTo>
                  <a:cubicBezTo>
                    <a:pt x="224" y="227"/>
                    <a:pt x="223" y="226"/>
                    <a:pt x="223" y="226"/>
                  </a:cubicBezTo>
                  <a:cubicBezTo>
                    <a:pt x="222" y="226"/>
                    <a:pt x="222" y="226"/>
                    <a:pt x="222" y="226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284" y="167"/>
                    <a:pt x="284" y="167"/>
                    <a:pt x="284" y="167"/>
                  </a:cubicBezTo>
                  <a:cubicBezTo>
                    <a:pt x="286" y="167"/>
                    <a:pt x="288" y="166"/>
                    <a:pt x="290" y="165"/>
                  </a:cubicBezTo>
                  <a:cubicBezTo>
                    <a:pt x="293" y="164"/>
                    <a:pt x="295" y="161"/>
                    <a:pt x="295" y="156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6"/>
                    <a:pt x="294" y="4"/>
                    <a:pt x="293" y="3"/>
                  </a:cubicBezTo>
                  <a:cubicBezTo>
                    <a:pt x="292" y="3"/>
                    <a:pt x="292" y="3"/>
                    <a:pt x="292" y="3"/>
                  </a:cubicBezTo>
                  <a:cubicBezTo>
                    <a:pt x="292" y="2"/>
                    <a:pt x="292" y="2"/>
                    <a:pt x="292" y="2"/>
                  </a:cubicBezTo>
                  <a:cubicBezTo>
                    <a:pt x="291" y="1"/>
                    <a:pt x="289" y="0"/>
                    <a:pt x="287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3" y="0"/>
                    <a:pt x="21" y="1"/>
                  </a:cubicBezTo>
                  <a:cubicBezTo>
                    <a:pt x="18" y="3"/>
                    <a:pt x="16" y="6"/>
                    <a:pt x="16" y="10"/>
                  </a:cubicBezTo>
                  <a:moveTo>
                    <a:pt x="73" y="397"/>
                  </a:moveTo>
                  <a:cubicBezTo>
                    <a:pt x="64" y="397"/>
                    <a:pt x="55" y="396"/>
                    <a:pt x="46" y="396"/>
                  </a:cubicBezTo>
                  <a:cubicBezTo>
                    <a:pt x="47" y="390"/>
                    <a:pt x="46" y="385"/>
                    <a:pt x="46" y="379"/>
                  </a:cubicBezTo>
                  <a:cubicBezTo>
                    <a:pt x="46" y="376"/>
                    <a:pt x="47" y="372"/>
                    <a:pt x="46" y="368"/>
                  </a:cubicBezTo>
                  <a:cubicBezTo>
                    <a:pt x="61" y="371"/>
                    <a:pt x="70" y="383"/>
                    <a:pt x="73" y="397"/>
                  </a:cubicBezTo>
                  <a:moveTo>
                    <a:pt x="11" y="401"/>
                  </a:moveTo>
                  <a:cubicBezTo>
                    <a:pt x="32" y="399"/>
                    <a:pt x="54" y="403"/>
                    <a:pt x="75" y="403"/>
                  </a:cubicBezTo>
                  <a:cubicBezTo>
                    <a:pt x="79" y="432"/>
                    <a:pt x="64" y="467"/>
                    <a:pt x="36" y="457"/>
                  </a:cubicBezTo>
                  <a:cubicBezTo>
                    <a:pt x="11" y="448"/>
                    <a:pt x="3" y="424"/>
                    <a:pt x="11" y="401"/>
                  </a:cubicBezTo>
                  <a:moveTo>
                    <a:pt x="40" y="368"/>
                  </a:moveTo>
                  <a:cubicBezTo>
                    <a:pt x="41" y="372"/>
                    <a:pt x="40" y="377"/>
                    <a:pt x="40" y="380"/>
                  </a:cubicBezTo>
                  <a:cubicBezTo>
                    <a:pt x="40" y="385"/>
                    <a:pt x="41" y="390"/>
                    <a:pt x="40" y="395"/>
                  </a:cubicBezTo>
                  <a:cubicBezTo>
                    <a:pt x="31" y="395"/>
                    <a:pt x="22" y="394"/>
                    <a:pt x="13" y="395"/>
                  </a:cubicBezTo>
                  <a:cubicBezTo>
                    <a:pt x="16" y="388"/>
                    <a:pt x="20" y="382"/>
                    <a:pt x="25" y="376"/>
                  </a:cubicBezTo>
                  <a:cubicBezTo>
                    <a:pt x="29" y="370"/>
                    <a:pt x="34" y="369"/>
                    <a:pt x="40" y="368"/>
                  </a:cubicBezTo>
                  <a:moveTo>
                    <a:pt x="125" y="228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25" y="231"/>
                    <a:pt x="128" y="231"/>
                    <a:pt x="128" y="229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227"/>
                    <a:pt x="175" y="227"/>
                    <a:pt x="175" y="227"/>
                  </a:cubicBezTo>
                  <a:cubicBezTo>
                    <a:pt x="175" y="228"/>
                    <a:pt x="176" y="229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82" y="253"/>
                    <a:pt x="82" y="253"/>
                    <a:pt x="82" y="253"/>
                  </a:cubicBezTo>
                  <a:cubicBezTo>
                    <a:pt x="82" y="228"/>
                    <a:pt x="82" y="228"/>
                    <a:pt x="82" y="228"/>
                  </a:cubicBezTo>
                  <a:lnTo>
                    <a:pt x="125" y="228"/>
                  </a:lnTo>
                  <a:close/>
                  <a:moveTo>
                    <a:pt x="22" y="5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9" y="6"/>
                    <a:pt x="31" y="8"/>
                    <a:pt x="32" y="9"/>
                  </a:cubicBezTo>
                  <a:cubicBezTo>
                    <a:pt x="35" y="12"/>
                    <a:pt x="38" y="15"/>
                    <a:pt x="41" y="17"/>
                  </a:cubicBezTo>
                  <a:cubicBezTo>
                    <a:pt x="50" y="24"/>
                    <a:pt x="58" y="30"/>
                    <a:pt x="67" y="38"/>
                  </a:cubicBezTo>
                  <a:cubicBezTo>
                    <a:pt x="82" y="50"/>
                    <a:pt x="94" y="66"/>
                    <a:pt x="108" y="79"/>
                  </a:cubicBezTo>
                  <a:cubicBezTo>
                    <a:pt x="123" y="92"/>
                    <a:pt x="135" y="107"/>
                    <a:pt x="149" y="120"/>
                  </a:cubicBezTo>
                  <a:cubicBezTo>
                    <a:pt x="157" y="128"/>
                    <a:pt x="165" y="134"/>
                    <a:pt x="173" y="141"/>
                  </a:cubicBezTo>
                  <a:cubicBezTo>
                    <a:pt x="177" y="144"/>
                    <a:pt x="183" y="151"/>
                    <a:pt x="188" y="153"/>
                  </a:cubicBezTo>
                  <a:cubicBezTo>
                    <a:pt x="190" y="153"/>
                    <a:pt x="191" y="150"/>
                    <a:pt x="189" y="150"/>
                  </a:cubicBezTo>
                  <a:cubicBezTo>
                    <a:pt x="185" y="149"/>
                    <a:pt x="182" y="144"/>
                    <a:pt x="179" y="142"/>
                  </a:cubicBezTo>
                  <a:cubicBezTo>
                    <a:pt x="175" y="138"/>
                    <a:pt x="171" y="135"/>
                    <a:pt x="167" y="132"/>
                  </a:cubicBezTo>
                  <a:cubicBezTo>
                    <a:pt x="159" y="126"/>
                    <a:pt x="153" y="119"/>
                    <a:pt x="146" y="113"/>
                  </a:cubicBezTo>
                  <a:cubicBezTo>
                    <a:pt x="139" y="107"/>
                    <a:pt x="133" y="100"/>
                    <a:pt x="127" y="93"/>
                  </a:cubicBezTo>
                  <a:cubicBezTo>
                    <a:pt x="121" y="86"/>
                    <a:pt x="113" y="80"/>
                    <a:pt x="107" y="73"/>
                  </a:cubicBezTo>
                  <a:cubicBezTo>
                    <a:pt x="93" y="60"/>
                    <a:pt x="81" y="46"/>
                    <a:pt x="67" y="34"/>
                  </a:cubicBezTo>
                  <a:cubicBezTo>
                    <a:pt x="60" y="28"/>
                    <a:pt x="54" y="23"/>
                    <a:pt x="46" y="18"/>
                  </a:cubicBezTo>
                  <a:cubicBezTo>
                    <a:pt x="42" y="15"/>
                    <a:pt x="38" y="11"/>
                    <a:pt x="34" y="7"/>
                  </a:cubicBezTo>
                  <a:cubicBezTo>
                    <a:pt x="34" y="6"/>
                    <a:pt x="33" y="6"/>
                    <a:pt x="33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6" y="9"/>
                    <a:pt x="99" y="13"/>
                    <a:pt x="103" y="17"/>
                  </a:cubicBezTo>
                  <a:cubicBezTo>
                    <a:pt x="109" y="24"/>
                    <a:pt x="117" y="29"/>
                    <a:pt x="124" y="36"/>
                  </a:cubicBezTo>
                  <a:cubicBezTo>
                    <a:pt x="131" y="43"/>
                    <a:pt x="138" y="50"/>
                    <a:pt x="144" y="57"/>
                  </a:cubicBezTo>
                  <a:cubicBezTo>
                    <a:pt x="148" y="61"/>
                    <a:pt x="151" y="64"/>
                    <a:pt x="154" y="68"/>
                  </a:cubicBezTo>
                  <a:cubicBezTo>
                    <a:pt x="157" y="71"/>
                    <a:pt x="161" y="73"/>
                    <a:pt x="163" y="76"/>
                  </a:cubicBezTo>
                  <a:cubicBezTo>
                    <a:pt x="170" y="83"/>
                    <a:pt x="178" y="89"/>
                    <a:pt x="186" y="95"/>
                  </a:cubicBezTo>
                  <a:cubicBezTo>
                    <a:pt x="193" y="102"/>
                    <a:pt x="201" y="109"/>
                    <a:pt x="208" y="116"/>
                  </a:cubicBezTo>
                  <a:cubicBezTo>
                    <a:pt x="215" y="123"/>
                    <a:pt x="221" y="129"/>
                    <a:pt x="228" y="136"/>
                  </a:cubicBezTo>
                  <a:cubicBezTo>
                    <a:pt x="230" y="139"/>
                    <a:pt x="235" y="147"/>
                    <a:pt x="239" y="147"/>
                  </a:cubicBezTo>
                  <a:cubicBezTo>
                    <a:pt x="240" y="147"/>
                    <a:pt x="240" y="146"/>
                    <a:pt x="240" y="146"/>
                  </a:cubicBezTo>
                  <a:cubicBezTo>
                    <a:pt x="241" y="145"/>
                    <a:pt x="241" y="145"/>
                    <a:pt x="241" y="145"/>
                  </a:cubicBezTo>
                  <a:cubicBezTo>
                    <a:pt x="241" y="144"/>
                    <a:pt x="240" y="143"/>
                    <a:pt x="239" y="143"/>
                  </a:cubicBezTo>
                  <a:cubicBezTo>
                    <a:pt x="239" y="143"/>
                    <a:pt x="238" y="143"/>
                    <a:pt x="238" y="142"/>
                  </a:cubicBezTo>
                  <a:cubicBezTo>
                    <a:pt x="237" y="142"/>
                    <a:pt x="237" y="141"/>
                    <a:pt x="236" y="141"/>
                  </a:cubicBezTo>
                  <a:cubicBezTo>
                    <a:pt x="234" y="139"/>
                    <a:pt x="233" y="138"/>
                    <a:pt x="231" y="136"/>
                  </a:cubicBezTo>
                  <a:cubicBezTo>
                    <a:pt x="228" y="133"/>
                    <a:pt x="226" y="129"/>
                    <a:pt x="223" y="126"/>
                  </a:cubicBezTo>
                  <a:cubicBezTo>
                    <a:pt x="216" y="119"/>
                    <a:pt x="209" y="114"/>
                    <a:pt x="203" y="107"/>
                  </a:cubicBezTo>
                  <a:cubicBezTo>
                    <a:pt x="190" y="94"/>
                    <a:pt x="177" y="82"/>
                    <a:pt x="162" y="71"/>
                  </a:cubicBezTo>
                  <a:cubicBezTo>
                    <a:pt x="154" y="65"/>
                    <a:pt x="148" y="57"/>
                    <a:pt x="141" y="49"/>
                  </a:cubicBezTo>
                  <a:cubicBezTo>
                    <a:pt x="135" y="43"/>
                    <a:pt x="129" y="37"/>
                    <a:pt x="123" y="31"/>
                  </a:cubicBezTo>
                  <a:cubicBezTo>
                    <a:pt x="113" y="23"/>
                    <a:pt x="105" y="14"/>
                    <a:pt x="96" y="5"/>
                  </a:cubicBezTo>
                  <a:cubicBezTo>
                    <a:pt x="290" y="5"/>
                    <a:pt x="290" y="5"/>
                    <a:pt x="290" y="5"/>
                  </a:cubicBezTo>
                  <a:cubicBezTo>
                    <a:pt x="290" y="160"/>
                    <a:pt x="290" y="160"/>
                    <a:pt x="290" y="160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2" y="158"/>
                    <a:pt x="90" y="156"/>
                    <a:pt x="88" y="155"/>
                  </a:cubicBezTo>
                  <a:cubicBezTo>
                    <a:pt x="82" y="150"/>
                    <a:pt x="76" y="144"/>
                    <a:pt x="70" y="139"/>
                  </a:cubicBezTo>
                  <a:cubicBezTo>
                    <a:pt x="58" y="129"/>
                    <a:pt x="47" y="119"/>
                    <a:pt x="36" y="109"/>
                  </a:cubicBezTo>
                  <a:cubicBezTo>
                    <a:pt x="35" y="107"/>
                    <a:pt x="33" y="109"/>
                    <a:pt x="34" y="111"/>
                  </a:cubicBezTo>
                  <a:cubicBezTo>
                    <a:pt x="44" y="121"/>
                    <a:pt x="55" y="130"/>
                    <a:pt x="66" y="139"/>
                  </a:cubicBezTo>
                  <a:cubicBezTo>
                    <a:pt x="72" y="144"/>
                    <a:pt x="77" y="150"/>
                    <a:pt x="83" y="155"/>
                  </a:cubicBezTo>
                  <a:cubicBezTo>
                    <a:pt x="85" y="156"/>
                    <a:pt x="88" y="158"/>
                    <a:pt x="90" y="160"/>
                  </a:cubicBezTo>
                  <a:cubicBezTo>
                    <a:pt x="22" y="160"/>
                    <a:pt x="22" y="160"/>
                    <a:pt x="22" y="160"/>
                  </a:cubicBezTo>
                  <a:lnTo>
                    <a:pt x="22" y="5"/>
                  </a:lnTo>
                  <a:close/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34">
              <a:extLst>
                <a:ext uri="{FF2B5EF4-FFF2-40B4-BE49-F238E27FC236}">
                  <a16:creationId xmlns:a16="http://schemas.microsoft.com/office/drawing/2014/main" id="{AA54193C-0E07-4D61-BEFE-1A41767E33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8099" y="2883110"/>
              <a:ext cx="334963" cy="465138"/>
            </a:xfrm>
            <a:custGeom>
              <a:avLst/>
              <a:gdLst>
                <a:gd name="T0" fmla="*/ 69 w 156"/>
                <a:gd name="T1" fmla="*/ 159 h 217"/>
                <a:gd name="T2" fmla="*/ 82 w 156"/>
                <a:gd name="T3" fmla="*/ 179 h 217"/>
                <a:gd name="T4" fmla="*/ 86 w 156"/>
                <a:gd name="T5" fmla="*/ 187 h 217"/>
                <a:gd name="T6" fmla="*/ 88 w 156"/>
                <a:gd name="T7" fmla="*/ 199 h 217"/>
                <a:gd name="T8" fmla="*/ 127 w 156"/>
                <a:gd name="T9" fmla="*/ 214 h 217"/>
                <a:gd name="T10" fmla="*/ 145 w 156"/>
                <a:gd name="T11" fmla="*/ 179 h 217"/>
                <a:gd name="T12" fmla="*/ 140 w 156"/>
                <a:gd name="T13" fmla="*/ 162 h 217"/>
                <a:gd name="T14" fmla="*/ 139 w 156"/>
                <a:gd name="T15" fmla="*/ 139 h 217"/>
                <a:gd name="T16" fmla="*/ 147 w 156"/>
                <a:gd name="T17" fmla="*/ 55 h 217"/>
                <a:gd name="T18" fmla="*/ 11 w 156"/>
                <a:gd name="T19" fmla="*/ 101 h 217"/>
                <a:gd name="T20" fmla="*/ 106 w 156"/>
                <a:gd name="T21" fmla="*/ 188 h 217"/>
                <a:gd name="T22" fmla="*/ 104 w 156"/>
                <a:gd name="T23" fmla="*/ 184 h 217"/>
                <a:gd name="T24" fmla="*/ 101 w 156"/>
                <a:gd name="T25" fmla="*/ 179 h 217"/>
                <a:gd name="T26" fmla="*/ 137 w 156"/>
                <a:gd name="T27" fmla="*/ 165 h 217"/>
                <a:gd name="T28" fmla="*/ 141 w 156"/>
                <a:gd name="T29" fmla="*/ 182 h 217"/>
                <a:gd name="T30" fmla="*/ 105 w 156"/>
                <a:gd name="T31" fmla="*/ 197 h 217"/>
                <a:gd name="T32" fmla="*/ 140 w 156"/>
                <a:gd name="T33" fmla="*/ 188 h 217"/>
                <a:gd name="T34" fmla="*/ 132 w 156"/>
                <a:gd name="T35" fmla="*/ 207 h 217"/>
                <a:gd name="T36" fmla="*/ 94 w 156"/>
                <a:gd name="T37" fmla="*/ 195 h 217"/>
                <a:gd name="T38" fmla="*/ 113 w 156"/>
                <a:gd name="T39" fmla="*/ 86 h 217"/>
                <a:gd name="T40" fmla="*/ 122 w 156"/>
                <a:gd name="T41" fmla="*/ 169 h 217"/>
                <a:gd name="T42" fmla="*/ 88 w 156"/>
                <a:gd name="T43" fmla="*/ 125 h 217"/>
                <a:gd name="T44" fmla="*/ 61 w 156"/>
                <a:gd name="T45" fmla="*/ 89 h 217"/>
                <a:gd name="T46" fmla="*/ 69 w 156"/>
                <a:gd name="T47" fmla="*/ 83 h 217"/>
                <a:gd name="T48" fmla="*/ 85 w 156"/>
                <a:gd name="T49" fmla="*/ 81 h 217"/>
                <a:gd name="T50" fmla="*/ 99 w 156"/>
                <a:gd name="T51" fmla="*/ 72 h 217"/>
                <a:gd name="T52" fmla="*/ 112 w 156"/>
                <a:gd name="T53" fmla="*/ 72 h 217"/>
                <a:gd name="T54" fmla="*/ 117 w 156"/>
                <a:gd name="T55" fmla="*/ 20 h 217"/>
                <a:gd name="T56" fmla="*/ 148 w 156"/>
                <a:gd name="T57" fmla="*/ 102 h 217"/>
                <a:gd name="T58" fmla="*/ 136 w 156"/>
                <a:gd name="T59" fmla="*/ 159 h 217"/>
                <a:gd name="T60" fmla="*/ 126 w 156"/>
                <a:gd name="T61" fmla="*/ 167 h 217"/>
                <a:gd name="T62" fmla="*/ 116 w 156"/>
                <a:gd name="T63" fmla="*/ 71 h 217"/>
                <a:gd name="T64" fmla="*/ 115 w 156"/>
                <a:gd name="T65" fmla="*/ 54 h 217"/>
                <a:gd name="T66" fmla="*/ 110 w 156"/>
                <a:gd name="T67" fmla="*/ 57 h 217"/>
                <a:gd name="T68" fmla="*/ 105 w 156"/>
                <a:gd name="T69" fmla="*/ 64 h 217"/>
                <a:gd name="T70" fmla="*/ 100 w 156"/>
                <a:gd name="T71" fmla="*/ 63 h 217"/>
                <a:gd name="T72" fmla="*/ 88 w 156"/>
                <a:gd name="T73" fmla="*/ 63 h 217"/>
                <a:gd name="T74" fmla="*/ 85 w 156"/>
                <a:gd name="T75" fmla="*/ 74 h 217"/>
                <a:gd name="T76" fmla="*/ 75 w 156"/>
                <a:gd name="T77" fmla="*/ 67 h 217"/>
                <a:gd name="T78" fmla="*/ 68 w 156"/>
                <a:gd name="T79" fmla="*/ 74 h 217"/>
                <a:gd name="T80" fmla="*/ 64 w 156"/>
                <a:gd name="T81" fmla="*/ 77 h 217"/>
                <a:gd name="T82" fmla="*/ 56 w 156"/>
                <a:gd name="T83" fmla="*/ 75 h 217"/>
                <a:gd name="T84" fmla="*/ 45 w 156"/>
                <a:gd name="T85" fmla="*/ 76 h 217"/>
                <a:gd name="T86" fmla="*/ 46 w 156"/>
                <a:gd name="T87" fmla="*/ 91 h 217"/>
                <a:gd name="T88" fmla="*/ 56 w 156"/>
                <a:gd name="T89" fmla="*/ 92 h 217"/>
                <a:gd name="T90" fmla="*/ 107 w 156"/>
                <a:gd name="T91" fmla="*/ 173 h 217"/>
                <a:gd name="T92" fmla="*/ 70 w 156"/>
                <a:gd name="T93" fmla="*/ 155 h 217"/>
                <a:gd name="T94" fmla="*/ 52 w 156"/>
                <a:gd name="T95" fmla="*/ 78 h 217"/>
                <a:gd name="T96" fmla="*/ 55 w 156"/>
                <a:gd name="T97" fmla="*/ 88 h 217"/>
                <a:gd name="T98" fmla="*/ 48 w 156"/>
                <a:gd name="T99" fmla="*/ 78 h 217"/>
                <a:gd name="T100" fmla="*/ 114 w 156"/>
                <a:gd name="T101" fmla="*/ 60 h 217"/>
                <a:gd name="T102" fmla="*/ 117 w 156"/>
                <a:gd name="T103" fmla="*/ 6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" h="217">
                  <a:moveTo>
                    <a:pt x="11" y="101"/>
                  </a:moveTo>
                  <a:cubicBezTo>
                    <a:pt x="16" y="118"/>
                    <a:pt x="26" y="138"/>
                    <a:pt x="43" y="147"/>
                  </a:cubicBezTo>
                  <a:cubicBezTo>
                    <a:pt x="51" y="152"/>
                    <a:pt x="59" y="157"/>
                    <a:pt x="69" y="159"/>
                  </a:cubicBezTo>
                  <a:cubicBezTo>
                    <a:pt x="75" y="160"/>
                    <a:pt x="78" y="161"/>
                    <a:pt x="80" y="167"/>
                  </a:cubicBezTo>
                  <a:cubicBezTo>
                    <a:pt x="81" y="170"/>
                    <a:pt x="82" y="174"/>
                    <a:pt x="82" y="177"/>
                  </a:cubicBezTo>
                  <a:cubicBezTo>
                    <a:pt x="82" y="177"/>
                    <a:pt x="82" y="178"/>
                    <a:pt x="82" y="179"/>
                  </a:cubicBezTo>
                  <a:cubicBezTo>
                    <a:pt x="82" y="179"/>
                    <a:pt x="82" y="179"/>
                    <a:pt x="82" y="179"/>
                  </a:cubicBezTo>
                  <a:cubicBezTo>
                    <a:pt x="81" y="179"/>
                    <a:pt x="80" y="181"/>
                    <a:pt x="81" y="182"/>
                  </a:cubicBezTo>
                  <a:cubicBezTo>
                    <a:pt x="82" y="183"/>
                    <a:pt x="86" y="186"/>
                    <a:pt x="86" y="187"/>
                  </a:cubicBezTo>
                  <a:cubicBezTo>
                    <a:pt x="85" y="188"/>
                    <a:pt x="84" y="190"/>
                    <a:pt x="85" y="192"/>
                  </a:cubicBezTo>
                  <a:cubicBezTo>
                    <a:pt x="85" y="194"/>
                    <a:pt x="89" y="196"/>
                    <a:pt x="91" y="196"/>
                  </a:cubicBezTo>
                  <a:cubicBezTo>
                    <a:pt x="89" y="196"/>
                    <a:pt x="87" y="197"/>
                    <a:pt x="88" y="199"/>
                  </a:cubicBezTo>
                  <a:cubicBezTo>
                    <a:pt x="89" y="202"/>
                    <a:pt x="91" y="202"/>
                    <a:pt x="93" y="202"/>
                  </a:cubicBezTo>
                  <a:cubicBezTo>
                    <a:pt x="98" y="203"/>
                    <a:pt x="100" y="209"/>
                    <a:pt x="105" y="212"/>
                  </a:cubicBezTo>
                  <a:cubicBezTo>
                    <a:pt x="112" y="215"/>
                    <a:pt x="119" y="217"/>
                    <a:pt x="127" y="214"/>
                  </a:cubicBezTo>
                  <a:cubicBezTo>
                    <a:pt x="134" y="212"/>
                    <a:pt x="139" y="208"/>
                    <a:pt x="141" y="201"/>
                  </a:cubicBezTo>
                  <a:cubicBezTo>
                    <a:pt x="142" y="198"/>
                    <a:pt x="150" y="190"/>
                    <a:pt x="144" y="186"/>
                  </a:cubicBezTo>
                  <a:cubicBezTo>
                    <a:pt x="143" y="185"/>
                    <a:pt x="145" y="181"/>
                    <a:pt x="145" y="179"/>
                  </a:cubicBezTo>
                  <a:cubicBezTo>
                    <a:pt x="144" y="177"/>
                    <a:pt x="143" y="174"/>
                    <a:pt x="141" y="173"/>
                  </a:cubicBezTo>
                  <a:cubicBezTo>
                    <a:pt x="138" y="172"/>
                    <a:pt x="142" y="169"/>
                    <a:pt x="142" y="167"/>
                  </a:cubicBezTo>
                  <a:cubicBezTo>
                    <a:pt x="142" y="165"/>
                    <a:pt x="141" y="164"/>
                    <a:pt x="140" y="162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1"/>
                    <a:pt x="141" y="160"/>
                    <a:pt x="140" y="159"/>
                  </a:cubicBezTo>
                  <a:cubicBezTo>
                    <a:pt x="138" y="152"/>
                    <a:pt x="135" y="146"/>
                    <a:pt x="139" y="139"/>
                  </a:cubicBezTo>
                  <a:cubicBezTo>
                    <a:pt x="143" y="129"/>
                    <a:pt x="147" y="119"/>
                    <a:pt x="150" y="109"/>
                  </a:cubicBezTo>
                  <a:cubicBezTo>
                    <a:pt x="152" y="101"/>
                    <a:pt x="156" y="90"/>
                    <a:pt x="154" y="82"/>
                  </a:cubicBezTo>
                  <a:cubicBezTo>
                    <a:pt x="151" y="73"/>
                    <a:pt x="150" y="64"/>
                    <a:pt x="147" y="55"/>
                  </a:cubicBezTo>
                  <a:cubicBezTo>
                    <a:pt x="140" y="38"/>
                    <a:pt x="127" y="18"/>
                    <a:pt x="109" y="9"/>
                  </a:cubicBezTo>
                  <a:cubicBezTo>
                    <a:pt x="90" y="0"/>
                    <a:pt x="74" y="1"/>
                    <a:pt x="54" y="7"/>
                  </a:cubicBezTo>
                  <a:cubicBezTo>
                    <a:pt x="12" y="18"/>
                    <a:pt x="0" y="62"/>
                    <a:pt x="11" y="101"/>
                  </a:cubicBezTo>
                  <a:moveTo>
                    <a:pt x="90" y="187"/>
                  </a:moveTo>
                  <a:cubicBezTo>
                    <a:pt x="91" y="187"/>
                    <a:pt x="92" y="188"/>
                    <a:pt x="93" y="188"/>
                  </a:cubicBezTo>
                  <a:cubicBezTo>
                    <a:pt x="97" y="188"/>
                    <a:pt x="102" y="189"/>
                    <a:pt x="106" y="188"/>
                  </a:cubicBezTo>
                  <a:cubicBezTo>
                    <a:pt x="112" y="187"/>
                    <a:pt x="127" y="184"/>
                    <a:pt x="130" y="178"/>
                  </a:cubicBezTo>
                  <a:cubicBezTo>
                    <a:pt x="131" y="176"/>
                    <a:pt x="128" y="174"/>
                    <a:pt x="127" y="176"/>
                  </a:cubicBezTo>
                  <a:cubicBezTo>
                    <a:pt x="124" y="180"/>
                    <a:pt x="107" y="184"/>
                    <a:pt x="104" y="184"/>
                  </a:cubicBezTo>
                  <a:cubicBezTo>
                    <a:pt x="100" y="184"/>
                    <a:pt x="94" y="185"/>
                    <a:pt x="90" y="183"/>
                  </a:cubicBezTo>
                  <a:cubicBezTo>
                    <a:pt x="89" y="182"/>
                    <a:pt x="88" y="181"/>
                    <a:pt x="86" y="180"/>
                  </a:cubicBezTo>
                  <a:cubicBezTo>
                    <a:pt x="91" y="180"/>
                    <a:pt x="96" y="181"/>
                    <a:pt x="101" y="179"/>
                  </a:cubicBezTo>
                  <a:cubicBezTo>
                    <a:pt x="106" y="178"/>
                    <a:pt x="110" y="176"/>
                    <a:pt x="115" y="175"/>
                  </a:cubicBezTo>
                  <a:cubicBezTo>
                    <a:pt x="119" y="174"/>
                    <a:pt x="123" y="172"/>
                    <a:pt x="127" y="170"/>
                  </a:cubicBezTo>
                  <a:cubicBezTo>
                    <a:pt x="130" y="169"/>
                    <a:pt x="134" y="168"/>
                    <a:pt x="137" y="165"/>
                  </a:cubicBezTo>
                  <a:cubicBezTo>
                    <a:pt x="138" y="167"/>
                    <a:pt x="137" y="168"/>
                    <a:pt x="136" y="171"/>
                  </a:cubicBezTo>
                  <a:cubicBezTo>
                    <a:pt x="135" y="175"/>
                    <a:pt x="143" y="179"/>
                    <a:pt x="141" y="181"/>
                  </a:cubicBezTo>
                  <a:cubicBezTo>
                    <a:pt x="141" y="182"/>
                    <a:pt x="141" y="182"/>
                    <a:pt x="141" y="182"/>
                  </a:cubicBezTo>
                  <a:cubicBezTo>
                    <a:pt x="140" y="182"/>
                    <a:pt x="139" y="182"/>
                    <a:pt x="139" y="183"/>
                  </a:cubicBezTo>
                  <a:cubicBezTo>
                    <a:pt x="136" y="189"/>
                    <a:pt x="126" y="191"/>
                    <a:pt x="120" y="193"/>
                  </a:cubicBezTo>
                  <a:cubicBezTo>
                    <a:pt x="119" y="193"/>
                    <a:pt x="105" y="198"/>
                    <a:pt x="105" y="197"/>
                  </a:cubicBezTo>
                  <a:cubicBezTo>
                    <a:pt x="103" y="195"/>
                    <a:pt x="100" y="197"/>
                    <a:pt x="101" y="199"/>
                  </a:cubicBezTo>
                  <a:cubicBezTo>
                    <a:pt x="104" y="204"/>
                    <a:pt x="118" y="198"/>
                    <a:pt x="122" y="196"/>
                  </a:cubicBezTo>
                  <a:cubicBezTo>
                    <a:pt x="127" y="195"/>
                    <a:pt x="136" y="193"/>
                    <a:pt x="140" y="188"/>
                  </a:cubicBezTo>
                  <a:cubicBezTo>
                    <a:pt x="140" y="188"/>
                    <a:pt x="141" y="189"/>
                    <a:pt x="141" y="189"/>
                  </a:cubicBezTo>
                  <a:cubicBezTo>
                    <a:pt x="142" y="190"/>
                    <a:pt x="138" y="195"/>
                    <a:pt x="138" y="195"/>
                  </a:cubicBezTo>
                  <a:cubicBezTo>
                    <a:pt x="137" y="200"/>
                    <a:pt x="136" y="204"/>
                    <a:pt x="132" y="207"/>
                  </a:cubicBezTo>
                  <a:cubicBezTo>
                    <a:pt x="120" y="215"/>
                    <a:pt x="107" y="212"/>
                    <a:pt x="99" y="201"/>
                  </a:cubicBezTo>
                  <a:cubicBezTo>
                    <a:pt x="98" y="199"/>
                    <a:pt x="97" y="199"/>
                    <a:pt x="95" y="199"/>
                  </a:cubicBezTo>
                  <a:cubicBezTo>
                    <a:pt x="92" y="198"/>
                    <a:pt x="94" y="197"/>
                    <a:pt x="94" y="195"/>
                  </a:cubicBezTo>
                  <a:cubicBezTo>
                    <a:pt x="95" y="191"/>
                    <a:pt x="86" y="194"/>
                    <a:pt x="90" y="187"/>
                  </a:cubicBezTo>
                  <a:moveTo>
                    <a:pt x="112" y="72"/>
                  </a:moveTo>
                  <a:cubicBezTo>
                    <a:pt x="112" y="76"/>
                    <a:pt x="113" y="82"/>
                    <a:pt x="113" y="86"/>
                  </a:cubicBezTo>
                  <a:cubicBezTo>
                    <a:pt x="113" y="95"/>
                    <a:pt x="114" y="105"/>
                    <a:pt x="115" y="114"/>
                  </a:cubicBezTo>
                  <a:cubicBezTo>
                    <a:pt x="117" y="132"/>
                    <a:pt x="122" y="150"/>
                    <a:pt x="122" y="169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19" y="170"/>
                    <a:pt x="115" y="171"/>
                    <a:pt x="111" y="172"/>
                  </a:cubicBezTo>
                  <a:cubicBezTo>
                    <a:pt x="111" y="171"/>
                    <a:pt x="111" y="171"/>
                    <a:pt x="110" y="170"/>
                  </a:cubicBezTo>
                  <a:cubicBezTo>
                    <a:pt x="104" y="154"/>
                    <a:pt x="98" y="139"/>
                    <a:pt x="88" y="125"/>
                  </a:cubicBezTo>
                  <a:cubicBezTo>
                    <a:pt x="84" y="118"/>
                    <a:pt x="78" y="112"/>
                    <a:pt x="73" y="105"/>
                  </a:cubicBezTo>
                  <a:cubicBezTo>
                    <a:pt x="69" y="100"/>
                    <a:pt x="64" y="95"/>
                    <a:pt x="60" y="90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2" y="88"/>
                    <a:pt x="62" y="87"/>
                    <a:pt x="62" y="85"/>
                  </a:cubicBezTo>
                  <a:cubicBezTo>
                    <a:pt x="64" y="86"/>
                    <a:pt x="66" y="86"/>
                    <a:pt x="68" y="85"/>
                  </a:cubicBezTo>
                  <a:cubicBezTo>
                    <a:pt x="69" y="84"/>
                    <a:pt x="69" y="84"/>
                    <a:pt x="69" y="83"/>
                  </a:cubicBezTo>
                  <a:cubicBezTo>
                    <a:pt x="71" y="84"/>
                    <a:pt x="73" y="85"/>
                    <a:pt x="76" y="84"/>
                  </a:cubicBezTo>
                  <a:cubicBezTo>
                    <a:pt x="78" y="84"/>
                    <a:pt x="79" y="82"/>
                    <a:pt x="80" y="80"/>
                  </a:cubicBezTo>
                  <a:cubicBezTo>
                    <a:pt x="81" y="81"/>
                    <a:pt x="83" y="82"/>
                    <a:pt x="85" y="81"/>
                  </a:cubicBezTo>
                  <a:cubicBezTo>
                    <a:pt x="87" y="81"/>
                    <a:pt x="88" y="79"/>
                    <a:pt x="89" y="78"/>
                  </a:cubicBezTo>
                  <a:cubicBezTo>
                    <a:pt x="89" y="79"/>
                    <a:pt x="90" y="79"/>
                    <a:pt x="92" y="79"/>
                  </a:cubicBezTo>
                  <a:cubicBezTo>
                    <a:pt x="95" y="78"/>
                    <a:pt x="98" y="76"/>
                    <a:pt x="99" y="72"/>
                  </a:cubicBezTo>
                  <a:cubicBezTo>
                    <a:pt x="100" y="75"/>
                    <a:pt x="102" y="77"/>
                    <a:pt x="105" y="76"/>
                  </a:cubicBezTo>
                  <a:cubicBezTo>
                    <a:pt x="107" y="75"/>
                    <a:pt x="109" y="74"/>
                    <a:pt x="109" y="71"/>
                  </a:cubicBezTo>
                  <a:cubicBezTo>
                    <a:pt x="110" y="72"/>
                    <a:pt x="111" y="72"/>
                    <a:pt x="112" y="72"/>
                  </a:cubicBezTo>
                  <a:moveTo>
                    <a:pt x="24" y="122"/>
                  </a:moveTo>
                  <a:cubicBezTo>
                    <a:pt x="1" y="85"/>
                    <a:pt x="7" y="23"/>
                    <a:pt x="55" y="11"/>
                  </a:cubicBezTo>
                  <a:cubicBezTo>
                    <a:pt x="78" y="5"/>
                    <a:pt x="99" y="3"/>
                    <a:pt x="117" y="20"/>
                  </a:cubicBezTo>
                  <a:cubicBezTo>
                    <a:pt x="125" y="28"/>
                    <a:pt x="133" y="36"/>
                    <a:pt x="138" y="45"/>
                  </a:cubicBezTo>
                  <a:cubicBezTo>
                    <a:pt x="143" y="54"/>
                    <a:pt x="149" y="67"/>
                    <a:pt x="149" y="77"/>
                  </a:cubicBezTo>
                  <a:cubicBezTo>
                    <a:pt x="149" y="85"/>
                    <a:pt x="151" y="93"/>
                    <a:pt x="148" y="102"/>
                  </a:cubicBezTo>
                  <a:cubicBezTo>
                    <a:pt x="144" y="112"/>
                    <a:pt x="143" y="123"/>
                    <a:pt x="138" y="132"/>
                  </a:cubicBezTo>
                  <a:cubicBezTo>
                    <a:pt x="132" y="143"/>
                    <a:pt x="132" y="148"/>
                    <a:pt x="136" y="159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35" y="160"/>
                    <a:pt x="136" y="161"/>
                    <a:pt x="136" y="161"/>
                  </a:cubicBezTo>
                  <a:cubicBezTo>
                    <a:pt x="133" y="164"/>
                    <a:pt x="129" y="165"/>
                    <a:pt x="126" y="16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125" y="149"/>
                    <a:pt x="121" y="131"/>
                    <a:pt x="119" y="114"/>
                  </a:cubicBezTo>
                  <a:cubicBezTo>
                    <a:pt x="118" y="104"/>
                    <a:pt x="117" y="95"/>
                    <a:pt x="117" y="86"/>
                  </a:cubicBezTo>
                  <a:cubicBezTo>
                    <a:pt x="117" y="82"/>
                    <a:pt x="116" y="75"/>
                    <a:pt x="116" y="71"/>
                  </a:cubicBezTo>
                  <a:cubicBezTo>
                    <a:pt x="119" y="70"/>
                    <a:pt x="122" y="68"/>
                    <a:pt x="121" y="64"/>
                  </a:cubicBezTo>
                  <a:cubicBezTo>
                    <a:pt x="121" y="62"/>
                    <a:pt x="121" y="60"/>
                    <a:pt x="121" y="58"/>
                  </a:cubicBezTo>
                  <a:cubicBezTo>
                    <a:pt x="120" y="56"/>
                    <a:pt x="118" y="54"/>
                    <a:pt x="115" y="54"/>
                  </a:cubicBezTo>
                  <a:cubicBezTo>
                    <a:pt x="114" y="54"/>
                    <a:pt x="113" y="55"/>
                    <a:pt x="113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0" y="56"/>
                    <a:pt x="110" y="56"/>
                    <a:pt x="110" y="57"/>
                  </a:cubicBezTo>
                  <a:cubicBezTo>
                    <a:pt x="107" y="58"/>
                    <a:pt x="105" y="60"/>
                    <a:pt x="105" y="63"/>
                  </a:cubicBezTo>
                  <a:cubicBezTo>
                    <a:pt x="105" y="63"/>
                    <a:pt x="105" y="64"/>
                    <a:pt x="105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5"/>
                    <a:pt x="105" y="65"/>
                    <a:pt x="105" y="66"/>
                  </a:cubicBezTo>
                  <a:cubicBezTo>
                    <a:pt x="105" y="69"/>
                    <a:pt x="103" y="74"/>
                    <a:pt x="101" y="68"/>
                  </a:cubicBezTo>
                  <a:cubicBezTo>
                    <a:pt x="101" y="66"/>
                    <a:pt x="100" y="65"/>
                    <a:pt x="100" y="63"/>
                  </a:cubicBezTo>
                  <a:cubicBezTo>
                    <a:pt x="99" y="60"/>
                    <a:pt x="95" y="62"/>
                    <a:pt x="96" y="64"/>
                  </a:cubicBezTo>
                  <a:cubicBezTo>
                    <a:pt x="98" y="74"/>
                    <a:pt x="92" y="74"/>
                    <a:pt x="90" y="71"/>
                  </a:cubicBezTo>
                  <a:cubicBezTo>
                    <a:pt x="89" y="68"/>
                    <a:pt x="89" y="65"/>
                    <a:pt x="88" y="63"/>
                  </a:cubicBezTo>
                  <a:cubicBezTo>
                    <a:pt x="88" y="61"/>
                    <a:pt x="85" y="61"/>
                    <a:pt x="84" y="63"/>
                  </a:cubicBezTo>
                  <a:cubicBezTo>
                    <a:pt x="84" y="65"/>
                    <a:pt x="84" y="69"/>
                    <a:pt x="85" y="73"/>
                  </a:cubicBezTo>
                  <a:cubicBezTo>
                    <a:pt x="85" y="73"/>
                    <a:pt x="85" y="74"/>
                    <a:pt x="85" y="74"/>
                  </a:cubicBezTo>
                  <a:cubicBezTo>
                    <a:pt x="83" y="74"/>
                    <a:pt x="81" y="74"/>
                    <a:pt x="80" y="73"/>
                  </a:cubicBezTo>
                  <a:cubicBezTo>
                    <a:pt x="80" y="70"/>
                    <a:pt x="80" y="68"/>
                    <a:pt x="79" y="66"/>
                  </a:cubicBezTo>
                  <a:cubicBezTo>
                    <a:pt x="78" y="64"/>
                    <a:pt x="75" y="65"/>
                    <a:pt x="75" y="67"/>
                  </a:cubicBezTo>
                  <a:cubicBezTo>
                    <a:pt x="75" y="69"/>
                    <a:pt x="76" y="72"/>
                    <a:pt x="76" y="74"/>
                  </a:cubicBezTo>
                  <a:cubicBezTo>
                    <a:pt x="76" y="76"/>
                    <a:pt x="76" y="77"/>
                    <a:pt x="76" y="79"/>
                  </a:cubicBezTo>
                  <a:cubicBezTo>
                    <a:pt x="72" y="78"/>
                    <a:pt x="69" y="77"/>
                    <a:pt x="68" y="74"/>
                  </a:cubicBezTo>
                  <a:cubicBezTo>
                    <a:pt x="67" y="72"/>
                    <a:pt x="66" y="71"/>
                    <a:pt x="66" y="70"/>
                  </a:cubicBezTo>
                  <a:cubicBezTo>
                    <a:pt x="65" y="68"/>
                    <a:pt x="62" y="69"/>
                    <a:pt x="62" y="7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9"/>
                    <a:pt x="65" y="80"/>
                    <a:pt x="64" y="82"/>
                  </a:cubicBezTo>
                  <a:cubicBezTo>
                    <a:pt x="64" y="80"/>
                    <a:pt x="62" y="80"/>
                    <a:pt x="61" y="81"/>
                  </a:cubicBezTo>
                  <a:cubicBezTo>
                    <a:pt x="60" y="78"/>
                    <a:pt x="57" y="76"/>
                    <a:pt x="56" y="75"/>
                  </a:cubicBezTo>
                  <a:cubicBezTo>
                    <a:pt x="55" y="74"/>
                    <a:pt x="55" y="74"/>
                    <a:pt x="54" y="74"/>
                  </a:cubicBezTo>
                  <a:cubicBezTo>
                    <a:pt x="53" y="73"/>
                    <a:pt x="52" y="72"/>
                    <a:pt x="50" y="72"/>
                  </a:cubicBezTo>
                  <a:cubicBezTo>
                    <a:pt x="48" y="71"/>
                    <a:pt x="45" y="73"/>
                    <a:pt x="45" y="76"/>
                  </a:cubicBezTo>
                  <a:cubicBezTo>
                    <a:pt x="45" y="76"/>
                    <a:pt x="44" y="77"/>
                    <a:pt x="44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2" y="85"/>
                    <a:pt x="43" y="88"/>
                    <a:pt x="46" y="91"/>
                  </a:cubicBezTo>
                  <a:cubicBezTo>
                    <a:pt x="48" y="92"/>
                    <a:pt x="52" y="93"/>
                    <a:pt x="54" y="92"/>
                  </a:cubicBezTo>
                  <a:cubicBezTo>
                    <a:pt x="55" y="92"/>
                    <a:pt x="56" y="92"/>
                    <a:pt x="56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65" y="104"/>
                    <a:pt x="77" y="114"/>
                    <a:pt x="85" y="127"/>
                  </a:cubicBezTo>
                  <a:cubicBezTo>
                    <a:pt x="94" y="142"/>
                    <a:pt x="101" y="157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0" y="175"/>
                    <a:pt x="93" y="176"/>
                    <a:pt x="86" y="176"/>
                  </a:cubicBezTo>
                  <a:cubicBezTo>
                    <a:pt x="86" y="171"/>
                    <a:pt x="85" y="165"/>
                    <a:pt x="83" y="161"/>
                  </a:cubicBezTo>
                  <a:cubicBezTo>
                    <a:pt x="80" y="156"/>
                    <a:pt x="75" y="156"/>
                    <a:pt x="70" y="155"/>
                  </a:cubicBezTo>
                  <a:cubicBezTo>
                    <a:pt x="52" y="151"/>
                    <a:pt x="34" y="138"/>
                    <a:pt x="24" y="122"/>
                  </a:cubicBezTo>
                  <a:moveTo>
                    <a:pt x="48" y="79"/>
                  </a:moveTo>
                  <a:cubicBezTo>
                    <a:pt x="49" y="81"/>
                    <a:pt x="53" y="80"/>
                    <a:pt x="52" y="78"/>
                  </a:cubicBezTo>
                  <a:cubicBezTo>
                    <a:pt x="53" y="79"/>
                    <a:pt x="56" y="83"/>
                    <a:pt x="55" y="84"/>
                  </a:cubicBezTo>
                  <a:cubicBezTo>
                    <a:pt x="55" y="85"/>
                    <a:pt x="55" y="86"/>
                    <a:pt x="56" y="87"/>
                  </a:cubicBezTo>
                  <a:cubicBezTo>
                    <a:pt x="56" y="87"/>
                    <a:pt x="55" y="88"/>
                    <a:pt x="55" y="88"/>
                  </a:cubicBezTo>
                  <a:cubicBezTo>
                    <a:pt x="51" y="88"/>
                    <a:pt x="48" y="86"/>
                    <a:pt x="48" y="82"/>
                  </a:cubicBezTo>
                  <a:cubicBezTo>
                    <a:pt x="48" y="81"/>
                    <a:pt x="48" y="80"/>
                    <a:pt x="48" y="79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9"/>
                    <a:pt x="48" y="79"/>
                    <a:pt x="48" y="79"/>
                  </a:cubicBezTo>
                  <a:moveTo>
                    <a:pt x="113" y="62"/>
                  </a:moveTo>
                  <a:cubicBezTo>
                    <a:pt x="113" y="62"/>
                    <a:pt x="114" y="61"/>
                    <a:pt x="114" y="60"/>
                  </a:cubicBezTo>
                  <a:cubicBezTo>
                    <a:pt x="115" y="61"/>
                    <a:pt x="116" y="62"/>
                    <a:pt x="116" y="63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6" y="68"/>
                    <a:pt x="112" y="65"/>
                    <a:pt x="113" y="6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35">
              <a:extLst>
                <a:ext uri="{FF2B5EF4-FFF2-40B4-BE49-F238E27FC236}">
                  <a16:creationId xmlns:a16="http://schemas.microsoft.com/office/drawing/2014/main" id="{668859F1-2852-4B99-B4AD-F1CEF0C30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649" y="2897398"/>
              <a:ext cx="85725" cy="82550"/>
            </a:xfrm>
            <a:custGeom>
              <a:avLst/>
              <a:gdLst>
                <a:gd name="T0" fmla="*/ 1 w 40"/>
                <a:gd name="T1" fmla="*/ 34 h 38"/>
                <a:gd name="T2" fmla="*/ 8 w 40"/>
                <a:gd name="T3" fmla="*/ 29 h 38"/>
                <a:gd name="T4" fmla="*/ 20 w 40"/>
                <a:gd name="T5" fmla="*/ 17 h 38"/>
                <a:gd name="T6" fmla="*/ 31 w 40"/>
                <a:gd name="T7" fmla="*/ 5 h 38"/>
                <a:gd name="T8" fmla="*/ 37 w 40"/>
                <a:gd name="T9" fmla="*/ 1 h 38"/>
                <a:gd name="T10" fmla="*/ 38 w 40"/>
                <a:gd name="T11" fmla="*/ 5 h 38"/>
                <a:gd name="T12" fmla="*/ 30 w 40"/>
                <a:gd name="T13" fmla="*/ 12 h 38"/>
                <a:gd name="T14" fmla="*/ 21 w 40"/>
                <a:gd name="T15" fmla="*/ 22 h 38"/>
                <a:gd name="T16" fmla="*/ 5 w 40"/>
                <a:gd name="T17" fmla="*/ 35 h 38"/>
                <a:gd name="T18" fmla="*/ 4 w 40"/>
                <a:gd name="T19" fmla="*/ 37 h 38"/>
                <a:gd name="T20" fmla="*/ 3 w 40"/>
                <a:gd name="T21" fmla="*/ 38 h 38"/>
                <a:gd name="T22" fmla="*/ 1 w 40"/>
                <a:gd name="T2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8">
                  <a:moveTo>
                    <a:pt x="1" y="34"/>
                  </a:moveTo>
                  <a:cubicBezTo>
                    <a:pt x="3" y="32"/>
                    <a:pt x="5" y="30"/>
                    <a:pt x="8" y="29"/>
                  </a:cubicBezTo>
                  <a:cubicBezTo>
                    <a:pt x="13" y="25"/>
                    <a:pt x="16" y="21"/>
                    <a:pt x="20" y="17"/>
                  </a:cubicBezTo>
                  <a:cubicBezTo>
                    <a:pt x="24" y="13"/>
                    <a:pt x="28" y="10"/>
                    <a:pt x="31" y="5"/>
                  </a:cubicBezTo>
                  <a:cubicBezTo>
                    <a:pt x="32" y="3"/>
                    <a:pt x="34" y="2"/>
                    <a:pt x="37" y="1"/>
                  </a:cubicBezTo>
                  <a:cubicBezTo>
                    <a:pt x="39" y="0"/>
                    <a:pt x="40" y="4"/>
                    <a:pt x="38" y="5"/>
                  </a:cubicBezTo>
                  <a:cubicBezTo>
                    <a:pt x="35" y="6"/>
                    <a:pt x="32" y="10"/>
                    <a:pt x="30" y="12"/>
                  </a:cubicBezTo>
                  <a:cubicBezTo>
                    <a:pt x="28" y="16"/>
                    <a:pt x="24" y="18"/>
                    <a:pt x="21" y="22"/>
                  </a:cubicBezTo>
                  <a:cubicBezTo>
                    <a:pt x="17" y="27"/>
                    <a:pt x="10" y="30"/>
                    <a:pt x="5" y="35"/>
                  </a:cubicBezTo>
                  <a:cubicBezTo>
                    <a:pt x="5" y="36"/>
                    <a:pt x="5" y="37"/>
                    <a:pt x="4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8"/>
                    <a:pt x="0" y="36"/>
                    <a:pt x="1" y="3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36">
              <a:extLst>
                <a:ext uri="{FF2B5EF4-FFF2-40B4-BE49-F238E27FC236}">
                  <a16:creationId xmlns:a16="http://schemas.microsoft.com/office/drawing/2014/main" id="{2C26CB65-A95C-4163-874A-177469FD1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674" y="2778335"/>
              <a:ext cx="79375" cy="95250"/>
            </a:xfrm>
            <a:custGeom>
              <a:avLst/>
              <a:gdLst>
                <a:gd name="T0" fmla="*/ 0 w 37"/>
                <a:gd name="T1" fmla="*/ 42 h 45"/>
                <a:gd name="T2" fmla="*/ 15 w 37"/>
                <a:gd name="T3" fmla="*/ 20 h 45"/>
                <a:gd name="T4" fmla="*/ 34 w 37"/>
                <a:gd name="T5" fmla="*/ 1 h 45"/>
                <a:gd name="T6" fmla="*/ 36 w 37"/>
                <a:gd name="T7" fmla="*/ 2 h 45"/>
                <a:gd name="T8" fmla="*/ 36 w 37"/>
                <a:gd name="T9" fmla="*/ 3 h 45"/>
                <a:gd name="T10" fmla="*/ 33 w 37"/>
                <a:gd name="T11" fmla="*/ 5 h 45"/>
                <a:gd name="T12" fmla="*/ 20 w 37"/>
                <a:gd name="T13" fmla="*/ 21 h 45"/>
                <a:gd name="T14" fmla="*/ 11 w 37"/>
                <a:gd name="T15" fmla="*/ 32 h 45"/>
                <a:gd name="T16" fmla="*/ 6 w 37"/>
                <a:gd name="T17" fmla="*/ 39 h 45"/>
                <a:gd name="T18" fmla="*/ 6 w 37"/>
                <a:gd name="T19" fmla="*/ 40 h 45"/>
                <a:gd name="T20" fmla="*/ 4 w 37"/>
                <a:gd name="T21" fmla="*/ 44 h 45"/>
                <a:gd name="T22" fmla="*/ 0 w 37"/>
                <a:gd name="T2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5">
                  <a:moveTo>
                    <a:pt x="0" y="42"/>
                  </a:moveTo>
                  <a:cubicBezTo>
                    <a:pt x="2" y="34"/>
                    <a:pt x="10" y="26"/>
                    <a:pt x="15" y="20"/>
                  </a:cubicBezTo>
                  <a:cubicBezTo>
                    <a:pt x="21" y="13"/>
                    <a:pt x="25" y="4"/>
                    <a:pt x="34" y="1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5"/>
                    <a:pt x="35" y="6"/>
                    <a:pt x="33" y="5"/>
                  </a:cubicBezTo>
                  <a:cubicBezTo>
                    <a:pt x="27" y="9"/>
                    <a:pt x="24" y="16"/>
                    <a:pt x="20" y="21"/>
                  </a:cubicBezTo>
                  <a:cubicBezTo>
                    <a:pt x="17" y="25"/>
                    <a:pt x="14" y="28"/>
                    <a:pt x="11" y="32"/>
                  </a:cubicBezTo>
                  <a:cubicBezTo>
                    <a:pt x="10" y="34"/>
                    <a:pt x="7" y="37"/>
                    <a:pt x="6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42"/>
                    <a:pt x="5" y="42"/>
                    <a:pt x="4" y="44"/>
                  </a:cubicBezTo>
                  <a:cubicBezTo>
                    <a:pt x="2" y="45"/>
                    <a:pt x="0" y="44"/>
                    <a:pt x="0" y="4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37">
              <a:extLst>
                <a:ext uri="{FF2B5EF4-FFF2-40B4-BE49-F238E27FC236}">
                  <a16:creationId xmlns:a16="http://schemas.microsoft.com/office/drawing/2014/main" id="{FDE5DDAF-D35B-4FEE-9EF8-7EE92BB90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424" y="2725948"/>
              <a:ext cx="57150" cy="128588"/>
            </a:xfrm>
            <a:custGeom>
              <a:avLst/>
              <a:gdLst>
                <a:gd name="T0" fmla="*/ 1 w 27"/>
                <a:gd name="T1" fmla="*/ 54 h 60"/>
                <a:gd name="T2" fmla="*/ 1 w 27"/>
                <a:gd name="T3" fmla="*/ 53 h 60"/>
                <a:gd name="T4" fmla="*/ 11 w 27"/>
                <a:gd name="T5" fmla="*/ 22 h 60"/>
                <a:gd name="T6" fmla="*/ 22 w 27"/>
                <a:gd name="T7" fmla="*/ 1 h 60"/>
                <a:gd name="T8" fmla="*/ 25 w 27"/>
                <a:gd name="T9" fmla="*/ 5 h 60"/>
                <a:gd name="T10" fmla="*/ 13 w 27"/>
                <a:gd name="T11" fmla="*/ 28 h 60"/>
                <a:gd name="T12" fmla="*/ 4 w 27"/>
                <a:gd name="T13" fmla="*/ 58 h 60"/>
                <a:gd name="T14" fmla="*/ 1 w 27"/>
                <a:gd name="T15" fmla="*/ 58 h 60"/>
                <a:gd name="T16" fmla="*/ 1 w 27"/>
                <a:gd name="T1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0">
                  <a:moveTo>
                    <a:pt x="1" y="54"/>
                  </a:moveTo>
                  <a:cubicBezTo>
                    <a:pt x="1" y="54"/>
                    <a:pt x="1" y="53"/>
                    <a:pt x="1" y="53"/>
                  </a:cubicBezTo>
                  <a:cubicBezTo>
                    <a:pt x="3" y="42"/>
                    <a:pt x="7" y="32"/>
                    <a:pt x="11" y="22"/>
                  </a:cubicBezTo>
                  <a:cubicBezTo>
                    <a:pt x="13" y="15"/>
                    <a:pt x="16" y="5"/>
                    <a:pt x="22" y="1"/>
                  </a:cubicBezTo>
                  <a:cubicBezTo>
                    <a:pt x="25" y="0"/>
                    <a:pt x="27" y="3"/>
                    <a:pt x="25" y="5"/>
                  </a:cubicBezTo>
                  <a:cubicBezTo>
                    <a:pt x="18" y="9"/>
                    <a:pt x="15" y="22"/>
                    <a:pt x="13" y="28"/>
                  </a:cubicBezTo>
                  <a:cubicBezTo>
                    <a:pt x="9" y="38"/>
                    <a:pt x="6" y="48"/>
                    <a:pt x="4" y="58"/>
                  </a:cubicBezTo>
                  <a:cubicBezTo>
                    <a:pt x="4" y="60"/>
                    <a:pt x="1" y="60"/>
                    <a:pt x="1" y="58"/>
                  </a:cubicBezTo>
                  <a:cubicBezTo>
                    <a:pt x="0" y="56"/>
                    <a:pt x="0" y="56"/>
                    <a:pt x="1" y="5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38">
              <a:extLst>
                <a:ext uri="{FF2B5EF4-FFF2-40B4-BE49-F238E27FC236}">
                  <a16:creationId xmlns:a16="http://schemas.microsoft.com/office/drawing/2014/main" id="{C41EBEBF-9B31-4AAD-8C35-FD250F92A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712" y="2702135"/>
              <a:ext cx="30163" cy="152400"/>
            </a:xfrm>
            <a:custGeom>
              <a:avLst/>
              <a:gdLst>
                <a:gd name="T0" fmla="*/ 2 w 14"/>
                <a:gd name="T1" fmla="*/ 38 h 71"/>
                <a:gd name="T2" fmla="*/ 3 w 14"/>
                <a:gd name="T3" fmla="*/ 2 h 71"/>
                <a:gd name="T4" fmla="*/ 7 w 14"/>
                <a:gd name="T5" fmla="*/ 3 h 71"/>
                <a:gd name="T6" fmla="*/ 6 w 14"/>
                <a:gd name="T7" fmla="*/ 34 h 71"/>
                <a:gd name="T8" fmla="*/ 11 w 14"/>
                <a:gd name="T9" fmla="*/ 66 h 71"/>
                <a:gd name="T10" fmla="*/ 11 w 14"/>
                <a:gd name="T11" fmla="*/ 70 h 71"/>
                <a:gd name="T12" fmla="*/ 10 w 14"/>
                <a:gd name="T13" fmla="*/ 71 h 71"/>
                <a:gd name="T14" fmla="*/ 7 w 14"/>
                <a:gd name="T15" fmla="*/ 69 h 71"/>
                <a:gd name="T16" fmla="*/ 2 w 14"/>
                <a:gd name="T1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1">
                  <a:moveTo>
                    <a:pt x="2" y="38"/>
                  </a:moveTo>
                  <a:cubicBezTo>
                    <a:pt x="1" y="26"/>
                    <a:pt x="0" y="14"/>
                    <a:pt x="3" y="2"/>
                  </a:cubicBezTo>
                  <a:cubicBezTo>
                    <a:pt x="4" y="0"/>
                    <a:pt x="8" y="1"/>
                    <a:pt x="7" y="3"/>
                  </a:cubicBezTo>
                  <a:cubicBezTo>
                    <a:pt x="4" y="13"/>
                    <a:pt x="5" y="24"/>
                    <a:pt x="6" y="34"/>
                  </a:cubicBezTo>
                  <a:cubicBezTo>
                    <a:pt x="7" y="45"/>
                    <a:pt x="9" y="56"/>
                    <a:pt x="11" y="66"/>
                  </a:cubicBezTo>
                  <a:cubicBezTo>
                    <a:pt x="13" y="66"/>
                    <a:pt x="14" y="70"/>
                    <a:pt x="11" y="70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9" y="71"/>
                    <a:pt x="7" y="71"/>
                    <a:pt x="7" y="69"/>
                  </a:cubicBezTo>
                  <a:cubicBezTo>
                    <a:pt x="5" y="59"/>
                    <a:pt x="3" y="48"/>
                    <a:pt x="2" y="3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39">
              <a:extLst>
                <a:ext uri="{FF2B5EF4-FFF2-40B4-BE49-F238E27FC236}">
                  <a16:creationId xmlns:a16="http://schemas.microsoft.com/office/drawing/2014/main" id="{C87B035C-03BF-426D-ADC2-56AEB8702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7299" y="2773573"/>
              <a:ext cx="80963" cy="123825"/>
            </a:xfrm>
            <a:custGeom>
              <a:avLst/>
              <a:gdLst>
                <a:gd name="T0" fmla="*/ 4 w 38"/>
                <a:gd name="T1" fmla="*/ 2 h 58"/>
                <a:gd name="T2" fmla="*/ 15 w 38"/>
                <a:gd name="T3" fmla="*/ 29 h 58"/>
                <a:gd name="T4" fmla="*/ 35 w 38"/>
                <a:gd name="T5" fmla="*/ 53 h 58"/>
                <a:gd name="T6" fmla="*/ 36 w 38"/>
                <a:gd name="T7" fmla="*/ 57 h 58"/>
                <a:gd name="T8" fmla="*/ 19 w 38"/>
                <a:gd name="T9" fmla="*/ 41 h 58"/>
                <a:gd name="T10" fmla="*/ 0 w 38"/>
                <a:gd name="T11" fmla="*/ 3 h 58"/>
                <a:gd name="T12" fmla="*/ 4 w 38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8">
                  <a:moveTo>
                    <a:pt x="4" y="2"/>
                  </a:moveTo>
                  <a:cubicBezTo>
                    <a:pt x="7" y="12"/>
                    <a:pt x="10" y="20"/>
                    <a:pt x="15" y="29"/>
                  </a:cubicBezTo>
                  <a:cubicBezTo>
                    <a:pt x="18" y="33"/>
                    <a:pt x="30" y="54"/>
                    <a:pt x="35" y="53"/>
                  </a:cubicBezTo>
                  <a:cubicBezTo>
                    <a:pt x="37" y="53"/>
                    <a:pt x="38" y="56"/>
                    <a:pt x="36" y="57"/>
                  </a:cubicBezTo>
                  <a:cubicBezTo>
                    <a:pt x="27" y="58"/>
                    <a:pt x="23" y="47"/>
                    <a:pt x="19" y="41"/>
                  </a:cubicBezTo>
                  <a:cubicBezTo>
                    <a:pt x="10" y="29"/>
                    <a:pt x="5" y="18"/>
                    <a:pt x="0" y="3"/>
                  </a:cubicBezTo>
                  <a:cubicBezTo>
                    <a:pt x="0" y="1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0">
              <a:extLst>
                <a:ext uri="{FF2B5EF4-FFF2-40B4-BE49-F238E27FC236}">
                  <a16:creationId xmlns:a16="http://schemas.microsoft.com/office/drawing/2014/main" id="{FCBEB235-12A8-4AF8-AF1B-CCB31DEE3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062" y="2916448"/>
              <a:ext cx="152400" cy="49213"/>
            </a:xfrm>
            <a:custGeom>
              <a:avLst/>
              <a:gdLst>
                <a:gd name="T0" fmla="*/ 4 w 71"/>
                <a:gd name="T1" fmla="*/ 2 h 23"/>
                <a:gd name="T2" fmla="*/ 15 w 71"/>
                <a:gd name="T3" fmla="*/ 5 h 23"/>
                <a:gd name="T4" fmla="*/ 31 w 71"/>
                <a:gd name="T5" fmla="*/ 10 h 23"/>
                <a:gd name="T6" fmla="*/ 67 w 71"/>
                <a:gd name="T7" fmla="*/ 16 h 23"/>
                <a:gd name="T8" fmla="*/ 69 w 71"/>
                <a:gd name="T9" fmla="*/ 20 h 23"/>
                <a:gd name="T10" fmla="*/ 30 w 71"/>
                <a:gd name="T11" fmla="*/ 14 h 23"/>
                <a:gd name="T12" fmla="*/ 7 w 71"/>
                <a:gd name="T13" fmla="*/ 7 h 23"/>
                <a:gd name="T14" fmla="*/ 1 w 71"/>
                <a:gd name="T15" fmla="*/ 4 h 23"/>
                <a:gd name="T16" fmla="*/ 4 w 71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3">
                  <a:moveTo>
                    <a:pt x="4" y="2"/>
                  </a:moveTo>
                  <a:cubicBezTo>
                    <a:pt x="6" y="4"/>
                    <a:pt x="13" y="4"/>
                    <a:pt x="15" y="5"/>
                  </a:cubicBezTo>
                  <a:cubicBezTo>
                    <a:pt x="21" y="6"/>
                    <a:pt x="26" y="8"/>
                    <a:pt x="31" y="10"/>
                  </a:cubicBezTo>
                  <a:cubicBezTo>
                    <a:pt x="43" y="14"/>
                    <a:pt x="55" y="19"/>
                    <a:pt x="67" y="16"/>
                  </a:cubicBezTo>
                  <a:cubicBezTo>
                    <a:pt x="70" y="15"/>
                    <a:pt x="71" y="19"/>
                    <a:pt x="69" y="20"/>
                  </a:cubicBezTo>
                  <a:cubicBezTo>
                    <a:pt x="55" y="23"/>
                    <a:pt x="43" y="19"/>
                    <a:pt x="30" y="14"/>
                  </a:cubicBezTo>
                  <a:cubicBezTo>
                    <a:pt x="22" y="11"/>
                    <a:pt x="15" y="8"/>
                    <a:pt x="7" y="7"/>
                  </a:cubicBezTo>
                  <a:cubicBezTo>
                    <a:pt x="4" y="7"/>
                    <a:pt x="3" y="7"/>
                    <a:pt x="1" y="4"/>
                  </a:cubicBezTo>
                  <a:cubicBezTo>
                    <a:pt x="0" y="2"/>
                    <a:pt x="3" y="0"/>
                    <a:pt x="4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1">
              <a:extLst>
                <a:ext uri="{FF2B5EF4-FFF2-40B4-BE49-F238E27FC236}">
                  <a16:creationId xmlns:a16="http://schemas.microsoft.com/office/drawing/2014/main" id="{F22B2119-2562-4DB2-AD2D-533837FE8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999" y="3030748"/>
              <a:ext cx="138113" cy="19050"/>
            </a:xfrm>
            <a:custGeom>
              <a:avLst/>
              <a:gdLst>
                <a:gd name="T0" fmla="*/ 2 w 64"/>
                <a:gd name="T1" fmla="*/ 5 h 9"/>
                <a:gd name="T2" fmla="*/ 60 w 64"/>
                <a:gd name="T3" fmla="*/ 1 h 9"/>
                <a:gd name="T4" fmla="*/ 61 w 64"/>
                <a:gd name="T5" fmla="*/ 5 h 9"/>
                <a:gd name="T6" fmla="*/ 4 w 64"/>
                <a:gd name="T7" fmla="*/ 9 h 9"/>
                <a:gd name="T8" fmla="*/ 2 w 64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9">
                  <a:moveTo>
                    <a:pt x="2" y="5"/>
                  </a:moveTo>
                  <a:cubicBezTo>
                    <a:pt x="21" y="0"/>
                    <a:pt x="41" y="5"/>
                    <a:pt x="60" y="1"/>
                  </a:cubicBezTo>
                  <a:cubicBezTo>
                    <a:pt x="63" y="1"/>
                    <a:pt x="64" y="4"/>
                    <a:pt x="61" y="5"/>
                  </a:cubicBezTo>
                  <a:cubicBezTo>
                    <a:pt x="42" y="9"/>
                    <a:pt x="23" y="4"/>
                    <a:pt x="4" y="9"/>
                  </a:cubicBezTo>
                  <a:cubicBezTo>
                    <a:pt x="1" y="9"/>
                    <a:pt x="0" y="5"/>
                    <a:pt x="2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2">
              <a:extLst>
                <a:ext uri="{FF2B5EF4-FFF2-40B4-BE49-F238E27FC236}">
                  <a16:creationId xmlns:a16="http://schemas.microsoft.com/office/drawing/2014/main" id="{C6763F7F-C0B7-4C57-81B6-12E3A7622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2212" y="3130760"/>
              <a:ext cx="120650" cy="103188"/>
            </a:xfrm>
            <a:custGeom>
              <a:avLst/>
              <a:gdLst>
                <a:gd name="T0" fmla="*/ 1 w 56"/>
                <a:gd name="T1" fmla="*/ 44 h 48"/>
                <a:gd name="T2" fmla="*/ 52 w 56"/>
                <a:gd name="T3" fmla="*/ 0 h 48"/>
                <a:gd name="T4" fmla="*/ 53 w 56"/>
                <a:gd name="T5" fmla="*/ 4 h 48"/>
                <a:gd name="T6" fmla="*/ 5 w 56"/>
                <a:gd name="T7" fmla="*/ 46 h 48"/>
                <a:gd name="T8" fmla="*/ 1 w 56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8">
                  <a:moveTo>
                    <a:pt x="1" y="44"/>
                  </a:moveTo>
                  <a:cubicBezTo>
                    <a:pt x="12" y="25"/>
                    <a:pt x="32" y="8"/>
                    <a:pt x="52" y="0"/>
                  </a:cubicBezTo>
                  <a:cubicBezTo>
                    <a:pt x="55" y="0"/>
                    <a:pt x="56" y="3"/>
                    <a:pt x="53" y="4"/>
                  </a:cubicBezTo>
                  <a:cubicBezTo>
                    <a:pt x="34" y="11"/>
                    <a:pt x="15" y="28"/>
                    <a:pt x="5" y="46"/>
                  </a:cubicBezTo>
                  <a:cubicBezTo>
                    <a:pt x="4" y="48"/>
                    <a:pt x="0" y="46"/>
                    <a:pt x="1" y="4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3">
              <a:extLst>
                <a:ext uri="{FF2B5EF4-FFF2-40B4-BE49-F238E27FC236}">
                  <a16:creationId xmlns:a16="http://schemas.microsoft.com/office/drawing/2014/main" id="{EADF56C4-5FE7-484A-B30B-3BF1DC99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462" y="3060910"/>
              <a:ext cx="133350" cy="23813"/>
            </a:xfrm>
            <a:custGeom>
              <a:avLst/>
              <a:gdLst>
                <a:gd name="T0" fmla="*/ 4 w 62"/>
                <a:gd name="T1" fmla="*/ 1 h 11"/>
                <a:gd name="T2" fmla="*/ 31 w 62"/>
                <a:gd name="T3" fmla="*/ 4 h 11"/>
                <a:gd name="T4" fmla="*/ 60 w 62"/>
                <a:gd name="T5" fmla="*/ 7 h 11"/>
                <a:gd name="T6" fmla="*/ 60 w 62"/>
                <a:gd name="T7" fmla="*/ 11 h 11"/>
                <a:gd name="T8" fmla="*/ 59 w 62"/>
                <a:gd name="T9" fmla="*/ 11 h 11"/>
                <a:gd name="T10" fmla="*/ 58 w 62"/>
                <a:gd name="T11" fmla="*/ 11 h 11"/>
                <a:gd name="T12" fmla="*/ 28 w 62"/>
                <a:gd name="T13" fmla="*/ 7 h 11"/>
                <a:gd name="T14" fmla="*/ 3 w 62"/>
                <a:gd name="T15" fmla="*/ 5 h 11"/>
                <a:gd name="T16" fmla="*/ 4 w 62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1">
                  <a:moveTo>
                    <a:pt x="4" y="1"/>
                  </a:moveTo>
                  <a:cubicBezTo>
                    <a:pt x="13" y="4"/>
                    <a:pt x="21" y="3"/>
                    <a:pt x="31" y="4"/>
                  </a:cubicBezTo>
                  <a:cubicBezTo>
                    <a:pt x="40" y="5"/>
                    <a:pt x="50" y="8"/>
                    <a:pt x="60" y="7"/>
                  </a:cubicBezTo>
                  <a:cubicBezTo>
                    <a:pt x="62" y="7"/>
                    <a:pt x="62" y="10"/>
                    <a:pt x="60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8" y="11"/>
                    <a:pt x="58" y="11"/>
                  </a:cubicBezTo>
                  <a:cubicBezTo>
                    <a:pt x="48" y="11"/>
                    <a:pt x="38" y="8"/>
                    <a:pt x="28" y="7"/>
                  </a:cubicBezTo>
                  <a:cubicBezTo>
                    <a:pt x="19" y="7"/>
                    <a:pt x="11" y="8"/>
                    <a:pt x="3" y="5"/>
                  </a:cubicBezTo>
                  <a:cubicBezTo>
                    <a:pt x="0" y="4"/>
                    <a:pt x="1" y="0"/>
                    <a:pt x="4" y="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4">
              <a:extLst>
                <a:ext uri="{FF2B5EF4-FFF2-40B4-BE49-F238E27FC236}">
                  <a16:creationId xmlns:a16="http://schemas.microsoft.com/office/drawing/2014/main" id="{1BEDF161-7E0A-4C06-B87C-566620EFF6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0362" y="2887873"/>
              <a:ext cx="355600" cy="395288"/>
            </a:xfrm>
            <a:custGeom>
              <a:avLst/>
              <a:gdLst>
                <a:gd name="T0" fmla="*/ 12 w 166"/>
                <a:gd name="T1" fmla="*/ 141 h 185"/>
                <a:gd name="T2" fmla="*/ 62 w 166"/>
                <a:gd name="T3" fmla="*/ 140 h 185"/>
                <a:gd name="T4" fmla="*/ 74 w 166"/>
                <a:gd name="T5" fmla="*/ 175 h 185"/>
                <a:gd name="T6" fmla="*/ 102 w 166"/>
                <a:gd name="T7" fmla="*/ 172 h 185"/>
                <a:gd name="T8" fmla="*/ 118 w 166"/>
                <a:gd name="T9" fmla="*/ 142 h 185"/>
                <a:gd name="T10" fmla="*/ 164 w 166"/>
                <a:gd name="T11" fmla="*/ 136 h 185"/>
                <a:gd name="T12" fmla="*/ 139 w 166"/>
                <a:gd name="T13" fmla="*/ 98 h 185"/>
                <a:gd name="T14" fmla="*/ 163 w 166"/>
                <a:gd name="T15" fmla="*/ 56 h 185"/>
                <a:gd name="T16" fmla="*/ 112 w 166"/>
                <a:gd name="T17" fmla="*/ 56 h 185"/>
                <a:gd name="T18" fmla="*/ 98 w 166"/>
                <a:gd name="T19" fmla="*/ 18 h 185"/>
                <a:gd name="T20" fmla="*/ 72 w 166"/>
                <a:gd name="T21" fmla="*/ 24 h 185"/>
                <a:gd name="T22" fmla="*/ 46 w 166"/>
                <a:gd name="T23" fmla="*/ 52 h 185"/>
                <a:gd name="T24" fmla="*/ 16 w 166"/>
                <a:gd name="T25" fmla="*/ 79 h 185"/>
                <a:gd name="T26" fmla="*/ 28 w 166"/>
                <a:gd name="T27" fmla="*/ 104 h 185"/>
                <a:gd name="T28" fmla="*/ 106 w 166"/>
                <a:gd name="T29" fmla="*/ 151 h 185"/>
                <a:gd name="T30" fmla="*/ 76 w 166"/>
                <a:gd name="T31" fmla="*/ 172 h 185"/>
                <a:gd name="T32" fmla="*/ 65 w 166"/>
                <a:gd name="T33" fmla="*/ 139 h 185"/>
                <a:gd name="T34" fmla="*/ 109 w 166"/>
                <a:gd name="T35" fmla="*/ 139 h 185"/>
                <a:gd name="T36" fmla="*/ 58 w 166"/>
                <a:gd name="T37" fmla="*/ 98 h 185"/>
                <a:gd name="T38" fmla="*/ 41 w 166"/>
                <a:gd name="T39" fmla="*/ 98 h 185"/>
                <a:gd name="T40" fmla="*/ 59 w 166"/>
                <a:gd name="T41" fmla="*/ 85 h 185"/>
                <a:gd name="T42" fmla="*/ 62 w 166"/>
                <a:gd name="T43" fmla="*/ 98 h 185"/>
                <a:gd name="T44" fmla="*/ 87 w 166"/>
                <a:gd name="T45" fmla="*/ 69 h 185"/>
                <a:gd name="T46" fmla="*/ 112 w 166"/>
                <a:gd name="T47" fmla="*/ 113 h 185"/>
                <a:gd name="T48" fmla="*/ 87 w 166"/>
                <a:gd name="T49" fmla="*/ 126 h 185"/>
                <a:gd name="T50" fmla="*/ 62 w 166"/>
                <a:gd name="T51" fmla="*/ 113 h 185"/>
                <a:gd name="T52" fmla="*/ 62 w 166"/>
                <a:gd name="T53" fmla="*/ 79 h 185"/>
                <a:gd name="T54" fmla="*/ 83 w 166"/>
                <a:gd name="T55" fmla="*/ 68 h 185"/>
                <a:gd name="T56" fmla="*/ 62 w 166"/>
                <a:gd name="T57" fmla="*/ 79 h 185"/>
                <a:gd name="T58" fmla="*/ 109 w 166"/>
                <a:gd name="T59" fmla="*/ 60 h 185"/>
                <a:gd name="T60" fmla="*/ 90 w 166"/>
                <a:gd name="T61" fmla="*/ 68 h 185"/>
                <a:gd name="T62" fmla="*/ 115 w 166"/>
                <a:gd name="T63" fmla="*/ 85 h 185"/>
                <a:gd name="T64" fmla="*/ 115 w 166"/>
                <a:gd name="T65" fmla="*/ 111 h 185"/>
                <a:gd name="T66" fmla="*/ 100 w 166"/>
                <a:gd name="T67" fmla="*/ 123 h 185"/>
                <a:gd name="T68" fmla="*/ 109 w 166"/>
                <a:gd name="T69" fmla="*/ 135 h 185"/>
                <a:gd name="T70" fmla="*/ 100 w 166"/>
                <a:gd name="T71" fmla="*/ 123 h 185"/>
                <a:gd name="T72" fmla="*/ 83 w 166"/>
                <a:gd name="T73" fmla="*/ 128 h 185"/>
                <a:gd name="T74" fmla="*/ 62 w 166"/>
                <a:gd name="T75" fmla="*/ 117 h 185"/>
                <a:gd name="T76" fmla="*/ 161 w 166"/>
                <a:gd name="T77" fmla="*/ 132 h 185"/>
                <a:gd name="T78" fmla="*/ 114 w 166"/>
                <a:gd name="T79" fmla="*/ 137 h 185"/>
                <a:gd name="T80" fmla="*/ 115 w 166"/>
                <a:gd name="T81" fmla="*/ 115 h 185"/>
                <a:gd name="T82" fmla="*/ 145 w 166"/>
                <a:gd name="T83" fmla="*/ 108 h 185"/>
                <a:gd name="T84" fmla="*/ 130 w 166"/>
                <a:gd name="T85" fmla="*/ 55 h 185"/>
                <a:gd name="T86" fmla="*/ 154 w 166"/>
                <a:gd name="T87" fmla="*/ 78 h 185"/>
                <a:gd name="T88" fmla="*/ 115 w 166"/>
                <a:gd name="T89" fmla="*/ 81 h 185"/>
                <a:gd name="T90" fmla="*/ 130 w 166"/>
                <a:gd name="T91" fmla="*/ 55 h 185"/>
                <a:gd name="T92" fmla="*/ 79 w 166"/>
                <a:gd name="T93" fmla="*/ 19 h 185"/>
                <a:gd name="T94" fmla="*/ 109 w 166"/>
                <a:gd name="T95" fmla="*/ 57 h 185"/>
                <a:gd name="T96" fmla="*/ 87 w 166"/>
                <a:gd name="T97" fmla="*/ 66 h 185"/>
                <a:gd name="T98" fmla="*/ 67 w 166"/>
                <a:gd name="T99" fmla="*/ 49 h 185"/>
                <a:gd name="T100" fmla="*/ 14 w 166"/>
                <a:gd name="T101" fmla="*/ 68 h 185"/>
                <a:gd name="T102" fmla="*/ 61 w 166"/>
                <a:gd name="T103" fmla="*/ 59 h 185"/>
                <a:gd name="T104" fmla="*/ 38 w 166"/>
                <a:gd name="T105" fmla="*/ 96 h 185"/>
                <a:gd name="T106" fmla="*/ 59 w 166"/>
                <a:gd name="T107" fmla="*/ 115 h 185"/>
                <a:gd name="T108" fmla="*/ 52 w 166"/>
                <a:gd name="T109" fmla="*/ 139 h 185"/>
                <a:gd name="T110" fmla="*/ 38 w 166"/>
                <a:gd name="T111" fmla="*/ 10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185">
                  <a:moveTo>
                    <a:pt x="10" y="127"/>
                  </a:moveTo>
                  <a:cubicBezTo>
                    <a:pt x="9" y="132"/>
                    <a:pt x="9" y="137"/>
                    <a:pt x="12" y="141"/>
                  </a:cubicBezTo>
                  <a:cubicBezTo>
                    <a:pt x="16" y="146"/>
                    <a:pt x="24" y="146"/>
                    <a:pt x="29" y="146"/>
                  </a:cubicBezTo>
                  <a:cubicBezTo>
                    <a:pt x="40" y="146"/>
                    <a:pt x="51" y="144"/>
                    <a:pt x="62" y="140"/>
                  </a:cubicBezTo>
                  <a:cubicBezTo>
                    <a:pt x="62" y="142"/>
                    <a:pt x="62" y="143"/>
                    <a:pt x="63" y="144"/>
                  </a:cubicBezTo>
                  <a:cubicBezTo>
                    <a:pt x="65" y="155"/>
                    <a:pt x="68" y="166"/>
                    <a:pt x="74" y="175"/>
                  </a:cubicBezTo>
                  <a:cubicBezTo>
                    <a:pt x="77" y="180"/>
                    <a:pt x="82" y="185"/>
                    <a:pt x="88" y="185"/>
                  </a:cubicBezTo>
                  <a:cubicBezTo>
                    <a:pt x="95" y="184"/>
                    <a:pt x="99" y="177"/>
                    <a:pt x="102" y="172"/>
                  </a:cubicBezTo>
                  <a:cubicBezTo>
                    <a:pt x="107" y="162"/>
                    <a:pt x="110" y="151"/>
                    <a:pt x="112" y="140"/>
                  </a:cubicBezTo>
                  <a:cubicBezTo>
                    <a:pt x="114" y="140"/>
                    <a:pt x="116" y="141"/>
                    <a:pt x="118" y="142"/>
                  </a:cubicBezTo>
                  <a:cubicBezTo>
                    <a:pt x="128" y="145"/>
                    <a:pt x="140" y="147"/>
                    <a:pt x="151" y="146"/>
                  </a:cubicBezTo>
                  <a:cubicBezTo>
                    <a:pt x="157" y="145"/>
                    <a:pt x="163" y="142"/>
                    <a:pt x="164" y="136"/>
                  </a:cubicBezTo>
                  <a:cubicBezTo>
                    <a:pt x="166" y="129"/>
                    <a:pt x="161" y="122"/>
                    <a:pt x="157" y="117"/>
                  </a:cubicBezTo>
                  <a:cubicBezTo>
                    <a:pt x="152" y="110"/>
                    <a:pt x="146" y="103"/>
                    <a:pt x="139" y="98"/>
                  </a:cubicBezTo>
                  <a:cubicBezTo>
                    <a:pt x="147" y="91"/>
                    <a:pt x="156" y="83"/>
                    <a:pt x="161" y="73"/>
                  </a:cubicBezTo>
                  <a:cubicBezTo>
                    <a:pt x="164" y="68"/>
                    <a:pt x="166" y="62"/>
                    <a:pt x="163" y="56"/>
                  </a:cubicBezTo>
                  <a:cubicBezTo>
                    <a:pt x="159" y="50"/>
                    <a:pt x="151" y="49"/>
                    <a:pt x="145" y="49"/>
                  </a:cubicBezTo>
                  <a:cubicBezTo>
                    <a:pt x="133" y="49"/>
                    <a:pt x="122" y="52"/>
                    <a:pt x="112" y="56"/>
                  </a:cubicBezTo>
                  <a:cubicBezTo>
                    <a:pt x="111" y="52"/>
                    <a:pt x="111" y="49"/>
                    <a:pt x="110" y="45"/>
                  </a:cubicBezTo>
                  <a:cubicBezTo>
                    <a:pt x="107" y="36"/>
                    <a:pt x="104" y="25"/>
                    <a:pt x="98" y="18"/>
                  </a:cubicBezTo>
                  <a:cubicBezTo>
                    <a:pt x="95" y="13"/>
                    <a:pt x="90" y="10"/>
                    <a:pt x="84" y="11"/>
                  </a:cubicBezTo>
                  <a:cubicBezTo>
                    <a:pt x="78" y="12"/>
                    <a:pt x="74" y="19"/>
                    <a:pt x="72" y="24"/>
                  </a:cubicBezTo>
                  <a:cubicBezTo>
                    <a:pt x="66" y="34"/>
                    <a:pt x="63" y="45"/>
                    <a:pt x="61" y="56"/>
                  </a:cubicBezTo>
                  <a:cubicBezTo>
                    <a:pt x="56" y="54"/>
                    <a:pt x="51" y="53"/>
                    <a:pt x="46" y="52"/>
                  </a:cubicBezTo>
                  <a:cubicBezTo>
                    <a:pt x="37" y="50"/>
                    <a:pt x="27" y="48"/>
                    <a:pt x="18" y="51"/>
                  </a:cubicBezTo>
                  <a:cubicBezTo>
                    <a:pt x="4" y="56"/>
                    <a:pt x="10" y="71"/>
                    <a:pt x="16" y="79"/>
                  </a:cubicBezTo>
                  <a:cubicBezTo>
                    <a:pt x="22" y="86"/>
                    <a:pt x="28" y="92"/>
                    <a:pt x="35" y="98"/>
                  </a:cubicBezTo>
                  <a:cubicBezTo>
                    <a:pt x="33" y="100"/>
                    <a:pt x="30" y="102"/>
                    <a:pt x="28" y="104"/>
                  </a:cubicBezTo>
                  <a:cubicBezTo>
                    <a:pt x="21" y="111"/>
                    <a:pt x="14" y="118"/>
                    <a:pt x="10" y="127"/>
                  </a:cubicBezTo>
                  <a:moveTo>
                    <a:pt x="106" y="151"/>
                  </a:moveTo>
                  <a:cubicBezTo>
                    <a:pt x="104" y="161"/>
                    <a:pt x="100" y="172"/>
                    <a:pt x="93" y="179"/>
                  </a:cubicBezTo>
                  <a:cubicBezTo>
                    <a:pt x="86" y="185"/>
                    <a:pt x="79" y="178"/>
                    <a:pt x="76" y="172"/>
                  </a:cubicBezTo>
                  <a:cubicBezTo>
                    <a:pt x="70" y="163"/>
                    <a:pt x="68" y="152"/>
                    <a:pt x="66" y="142"/>
                  </a:cubicBezTo>
                  <a:cubicBezTo>
                    <a:pt x="65" y="141"/>
                    <a:pt x="65" y="140"/>
                    <a:pt x="65" y="139"/>
                  </a:cubicBezTo>
                  <a:cubicBezTo>
                    <a:pt x="73" y="137"/>
                    <a:pt x="80" y="133"/>
                    <a:pt x="87" y="130"/>
                  </a:cubicBezTo>
                  <a:cubicBezTo>
                    <a:pt x="94" y="133"/>
                    <a:pt x="101" y="136"/>
                    <a:pt x="109" y="139"/>
                  </a:cubicBezTo>
                  <a:cubicBezTo>
                    <a:pt x="108" y="143"/>
                    <a:pt x="107" y="147"/>
                    <a:pt x="106" y="151"/>
                  </a:cubicBezTo>
                  <a:moveTo>
                    <a:pt x="58" y="98"/>
                  </a:moveTo>
                  <a:cubicBezTo>
                    <a:pt x="58" y="102"/>
                    <a:pt x="59" y="106"/>
                    <a:pt x="59" y="111"/>
                  </a:cubicBezTo>
                  <a:cubicBezTo>
                    <a:pt x="53" y="107"/>
                    <a:pt x="47" y="102"/>
                    <a:pt x="41" y="98"/>
                  </a:cubicBezTo>
                  <a:cubicBezTo>
                    <a:pt x="41" y="97"/>
                    <a:pt x="42" y="97"/>
                    <a:pt x="43" y="96"/>
                  </a:cubicBezTo>
                  <a:cubicBezTo>
                    <a:pt x="48" y="92"/>
                    <a:pt x="53" y="89"/>
                    <a:pt x="59" y="85"/>
                  </a:cubicBezTo>
                  <a:cubicBezTo>
                    <a:pt x="58" y="89"/>
                    <a:pt x="58" y="94"/>
                    <a:pt x="58" y="98"/>
                  </a:cubicBezTo>
                  <a:moveTo>
                    <a:pt x="62" y="98"/>
                  </a:moveTo>
                  <a:cubicBezTo>
                    <a:pt x="62" y="93"/>
                    <a:pt x="62" y="88"/>
                    <a:pt x="62" y="83"/>
                  </a:cubicBezTo>
                  <a:cubicBezTo>
                    <a:pt x="70" y="78"/>
                    <a:pt x="78" y="73"/>
                    <a:pt x="87" y="69"/>
                  </a:cubicBezTo>
                  <a:cubicBezTo>
                    <a:pt x="95" y="73"/>
                    <a:pt x="104" y="78"/>
                    <a:pt x="112" y="83"/>
                  </a:cubicBezTo>
                  <a:cubicBezTo>
                    <a:pt x="113" y="93"/>
                    <a:pt x="113" y="103"/>
                    <a:pt x="112" y="113"/>
                  </a:cubicBezTo>
                  <a:cubicBezTo>
                    <a:pt x="108" y="115"/>
                    <a:pt x="103" y="118"/>
                    <a:pt x="99" y="120"/>
                  </a:cubicBezTo>
                  <a:cubicBezTo>
                    <a:pt x="95" y="122"/>
                    <a:pt x="91" y="124"/>
                    <a:pt x="87" y="126"/>
                  </a:cubicBezTo>
                  <a:cubicBezTo>
                    <a:pt x="83" y="124"/>
                    <a:pt x="79" y="122"/>
                    <a:pt x="75" y="120"/>
                  </a:cubicBezTo>
                  <a:cubicBezTo>
                    <a:pt x="71" y="118"/>
                    <a:pt x="66" y="115"/>
                    <a:pt x="62" y="113"/>
                  </a:cubicBezTo>
                  <a:cubicBezTo>
                    <a:pt x="62" y="108"/>
                    <a:pt x="62" y="103"/>
                    <a:pt x="62" y="98"/>
                  </a:cubicBezTo>
                  <a:moveTo>
                    <a:pt x="62" y="79"/>
                  </a:moveTo>
                  <a:cubicBezTo>
                    <a:pt x="63" y="73"/>
                    <a:pt x="64" y="67"/>
                    <a:pt x="65" y="60"/>
                  </a:cubicBezTo>
                  <a:cubicBezTo>
                    <a:pt x="71" y="63"/>
                    <a:pt x="77" y="65"/>
                    <a:pt x="83" y="68"/>
                  </a:cubicBezTo>
                  <a:cubicBezTo>
                    <a:pt x="76" y="71"/>
                    <a:pt x="69" y="75"/>
                    <a:pt x="63" y="79"/>
                  </a:cubicBezTo>
                  <a:cubicBezTo>
                    <a:pt x="62" y="79"/>
                    <a:pt x="62" y="79"/>
                    <a:pt x="62" y="79"/>
                  </a:cubicBezTo>
                  <a:moveTo>
                    <a:pt x="90" y="68"/>
                  </a:moveTo>
                  <a:cubicBezTo>
                    <a:pt x="97" y="65"/>
                    <a:pt x="103" y="62"/>
                    <a:pt x="109" y="60"/>
                  </a:cubicBezTo>
                  <a:cubicBezTo>
                    <a:pt x="110" y="66"/>
                    <a:pt x="111" y="73"/>
                    <a:pt x="112" y="79"/>
                  </a:cubicBezTo>
                  <a:cubicBezTo>
                    <a:pt x="105" y="75"/>
                    <a:pt x="97" y="71"/>
                    <a:pt x="90" y="68"/>
                  </a:cubicBezTo>
                  <a:moveTo>
                    <a:pt x="115" y="90"/>
                  </a:moveTo>
                  <a:cubicBezTo>
                    <a:pt x="115" y="88"/>
                    <a:pt x="115" y="86"/>
                    <a:pt x="115" y="85"/>
                  </a:cubicBezTo>
                  <a:cubicBezTo>
                    <a:pt x="122" y="89"/>
                    <a:pt x="128" y="93"/>
                    <a:pt x="133" y="98"/>
                  </a:cubicBezTo>
                  <a:cubicBezTo>
                    <a:pt x="128" y="103"/>
                    <a:pt x="121" y="107"/>
                    <a:pt x="115" y="111"/>
                  </a:cubicBezTo>
                  <a:cubicBezTo>
                    <a:pt x="115" y="104"/>
                    <a:pt x="116" y="97"/>
                    <a:pt x="115" y="90"/>
                  </a:cubicBezTo>
                  <a:moveTo>
                    <a:pt x="100" y="123"/>
                  </a:moveTo>
                  <a:cubicBezTo>
                    <a:pt x="104" y="121"/>
                    <a:pt x="108" y="119"/>
                    <a:pt x="112" y="117"/>
                  </a:cubicBezTo>
                  <a:cubicBezTo>
                    <a:pt x="111" y="123"/>
                    <a:pt x="110" y="129"/>
                    <a:pt x="109" y="135"/>
                  </a:cubicBezTo>
                  <a:cubicBezTo>
                    <a:pt x="103" y="133"/>
                    <a:pt x="97" y="131"/>
                    <a:pt x="91" y="128"/>
                  </a:cubicBezTo>
                  <a:cubicBezTo>
                    <a:pt x="94" y="126"/>
                    <a:pt x="97" y="125"/>
                    <a:pt x="100" y="123"/>
                  </a:cubicBezTo>
                  <a:moveTo>
                    <a:pt x="73" y="123"/>
                  </a:moveTo>
                  <a:cubicBezTo>
                    <a:pt x="77" y="125"/>
                    <a:pt x="80" y="126"/>
                    <a:pt x="83" y="128"/>
                  </a:cubicBezTo>
                  <a:cubicBezTo>
                    <a:pt x="77" y="131"/>
                    <a:pt x="71" y="133"/>
                    <a:pt x="64" y="135"/>
                  </a:cubicBezTo>
                  <a:cubicBezTo>
                    <a:pt x="63" y="129"/>
                    <a:pt x="63" y="123"/>
                    <a:pt x="62" y="117"/>
                  </a:cubicBezTo>
                  <a:cubicBezTo>
                    <a:pt x="66" y="119"/>
                    <a:pt x="70" y="121"/>
                    <a:pt x="73" y="123"/>
                  </a:cubicBezTo>
                  <a:moveTo>
                    <a:pt x="161" y="132"/>
                  </a:moveTo>
                  <a:cubicBezTo>
                    <a:pt x="163" y="142"/>
                    <a:pt x="151" y="143"/>
                    <a:pt x="144" y="143"/>
                  </a:cubicBezTo>
                  <a:cubicBezTo>
                    <a:pt x="134" y="143"/>
                    <a:pt x="124" y="140"/>
                    <a:pt x="114" y="137"/>
                  </a:cubicBezTo>
                  <a:cubicBezTo>
                    <a:pt x="113" y="137"/>
                    <a:pt x="113" y="137"/>
                    <a:pt x="113" y="136"/>
                  </a:cubicBezTo>
                  <a:cubicBezTo>
                    <a:pt x="114" y="129"/>
                    <a:pt x="114" y="122"/>
                    <a:pt x="115" y="115"/>
                  </a:cubicBezTo>
                  <a:cubicBezTo>
                    <a:pt x="122" y="110"/>
                    <a:pt x="129" y="105"/>
                    <a:pt x="136" y="100"/>
                  </a:cubicBezTo>
                  <a:cubicBezTo>
                    <a:pt x="139" y="103"/>
                    <a:pt x="142" y="105"/>
                    <a:pt x="145" y="108"/>
                  </a:cubicBezTo>
                  <a:cubicBezTo>
                    <a:pt x="151" y="114"/>
                    <a:pt x="159" y="122"/>
                    <a:pt x="161" y="132"/>
                  </a:cubicBezTo>
                  <a:moveTo>
                    <a:pt x="130" y="55"/>
                  </a:moveTo>
                  <a:cubicBezTo>
                    <a:pt x="138" y="53"/>
                    <a:pt x="152" y="50"/>
                    <a:pt x="159" y="56"/>
                  </a:cubicBezTo>
                  <a:cubicBezTo>
                    <a:pt x="165" y="62"/>
                    <a:pt x="158" y="73"/>
                    <a:pt x="154" y="78"/>
                  </a:cubicBezTo>
                  <a:cubicBezTo>
                    <a:pt x="149" y="84"/>
                    <a:pt x="143" y="90"/>
                    <a:pt x="136" y="96"/>
                  </a:cubicBezTo>
                  <a:cubicBezTo>
                    <a:pt x="130" y="90"/>
                    <a:pt x="122" y="85"/>
                    <a:pt x="115" y="81"/>
                  </a:cubicBezTo>
                  <a:cubicBezTo>
                    <a:pt x="114" y="74"/>
                    <a:pt x="114" y="66"/>
                    <a:pt x="113" y="59"/>
                  </a:cubicBezTo>
                  <a:cubicBezTo>
                    <a:pt x="118" y="57"/>
                    <a:pt x="124" y="56"/>
                    <a:pt x="130" y="55"/>
                  </a:cubicBezTo>
                  <a:moveTo>
                    <a:pt x="67" y="49"/>
                  </a:moveTo>
                  <a:cubicBezTo>
                    <a:pt x="69" y="39"/>
                    <a:pt x="72" y="27"/>
                    <a:pt x="79" y="19"/>
                  </a:cubicBezTo>
                  <a:cubicBezTo>
                    <a:pt x="95" y="0"/>
                    <a:pt x="107" y="45"/>
                    <a:pt x="108" y="54"/>
                  </a:cubicBezTo>
                  <a:cubicBezTo>
                    <a:pt x="108" y="55"/>
                    <a:pt x="109" y="56"/>
                    <a:pt x="109" y="57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1" y="60"/>
                    <a:pt x="94" y="63"/>
                    <a:pt x="87" y="66"/>
                  </a:cubicBezTo>
                  <a:cubicBezTo>
                    <a:pt x="80" y="63"/>
                    <a:pt x="73" y="60"/>
                    <a:pt x="65" y="57"/>
                  </a:cubicBezTo>
                  <a:cubicBezTo>
                    <a:pt x="66" y="54"/>
                    <a:pt x="66" y="52"/>
                    <a:pt x="67" y="49"/>
                  </a:cubicBezTo>
                  <a:moveTo>
                    <a:pt x="35" y="93"/>
                  </a:moveTo>
                  <a:cubicBezTo>
                    <a:pt x="27" y="86"/>
                    <a:pt x="18" y="78"/>
                    <a:pt x="14" y="68"/>
                  </a:cubicBezTo>
                  <a:cubicBezTo>
                    <a:pt x="4" y="43"/>
                    <a:pt x="51" y="56"/>
                    <a:pt x="60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0" y="66"/>
                    <a:pt x="59" y="74"/>
                    <a:pt x="59" y="81"/>
                  </a:cubicBezTo>
                  <a:cubicBezTo>
                    <a:pt x="52" y="86"/>
                    <a:pt x="45" y="90"/>
                    <a:pt x="38" y="96"/>
                  </a:cubicBezTo>
                  <a:cubicBezTo>
                    <a:pt x="37" y="95"/>
                    <a:pt x="36" y="94"/>
                    <a:pt x="35" y="93"/>
                  </a:cubicBezTo>
                  <a:moveTo>
                    <a:pt x="59" y="115"/>
                  </a:moveTo>
                  <a:cubicBezTo>
                    <a:pt x="59" y="122"/>
                    <a:pt x="60" y="129"/>
                    <a:pt x="61" y="136"/>
                  </a:cubicBezTo>
                  <a:cubicBezTo>
                    <a:pt x="58" y="137"/>
                    <a:pt x="55" y="138"/>
                    <a:pt x="52" y="139"/>
                  </a:cubicBezTo>
                  <a:cubicBezTo>
                    <a:pt x="42" y="142"/>
                    <a:pt x="29" y="145"/>
                    <a:pt x="19" y="142"/>
                  </a:cubicBezTo>
                  <a:cubicBezTo>
                    <a:pt x="0" y="135"/>
                    <a:pt x="26" y="111"/>
                    <a:pt x="38" y="100"/>
                  </a:cubicBezTo>
                  <a:cubicBezTo>
                    <a:pt x="45" y="106"/>
                    <a:pt x="52" y="110"/>
                    <a:pt x="59" y="11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5">
              <a:extLst>
                <a:ext uri="{FF2B5EF4-FFF2-40B4-BE49-F238E27FC236}">
                  <a16:creationId xmlns:a16="http://schemas.microsoft.com/office/drawing/2014/main" id="{F558DBFE-B377-44F5-B630-C2F0CCAF1C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06124" y="2587835"/>
              <a:ext cx="207963" cy="141288"/>
            </a:xfrm>
            <a:custGeom>
              <a:avLst/>
              <a:gdLst>
                <a:gd name="T0" fmla="*/ 49 w 97"/>
                <a:gd name="T1" fmla="*/ 65 h 66"/>
                <a:gd name="T2" fmla="*/ 96 w 97"/>
                <a:gd name="T3" fmla="*/ 66 h 66"/>
                <a:gd name="T4" fmla="*/ 96 w 97"/>
                <a:gd name="T5" fmla="*/ 66 h 66"/>
                <a:gd name="T6" fmla="*/ 96 w 97"/>
                <a:gd name="T7" fmla="*/ 36 h 66"/>
                <a:gd name="T8" fmla="*/ 96 w 97"/>
                <a:gd name="T9" fmla="*/ 2 h 66"/>
                <a:gd name="T10" fmla="*/ 72 w 97"/>
                <a:gd name="T11" fmla="*/ 1 h 66"/>
                <a:gd name="T12" fmla="*/ 24 w 97"/>
                <a:gd name="T13" fmla="*/ 0 h 66"/>
                <a:gd name="T14" fmla="*/ 0 w 97"/>
                <a:gd name="T15" fmla="*/ 1 h 66"/>
                <a:gd name="T16" fmla="*/ 0 w 97"/>
                <a:gd name="T17" fmla="*/ 10 h 66"/>
                <a:gd name="T18" fmla="*/ 3 w 97"/>
                <a:gd name="T19" fmla="*/ 62 h 66"/>
                <a:gd name="T20" fmla="*/ 5 w 97"/>
                <a:gd name="T21" fmla="*/ 63 h 66"/>
                <a:gd name="T22" fmla="*/ 27 w 97"/>
                <a:gd name="T23" fmla="*/ 63 h 66"/>
                <a:gd name="T24" fmla="*/ 21 w 97"/>
                <a:gd name="T25" fmla="*/ 52 h 66"/>
                <a:gd name="T26" fmla="*/ 39 w 97"/>
                <a:gd name="T27" fmla="*/ 34 h 66"/>
                <a:gd name="T28" fmla="*/ 50 w 97"/>
                <a:gd name="T29" fmla="*/ 41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4 w 97"/>
                <a:gd name="T37" fmla="*/ 36 h 66"/>
                <a:gd name="T38" fmla="*/ 63 w 97"/>
                <a:gd name="T39" fmla="*/ 30 h 66"/>
                <a:gd name="T40" fmla="*/ 94 w 97"/>
                <a:gd name="T41" fmla="*/ 5 h 66"/>
                <a:gd name="T42" fmla="*/ 22 w 97"/>
                <a:gd name="T43" fmla="*/ 2 h 66"/>
                <a:gd name="T44" fmla="*/ 73 w 97"/>
                <a:gd name="T45" fmla="*/ 3 h 66"/>
                <a:gd name="T46" fmla="*/ 70 w 97"/>
                <a:gd name="T47" fmla="*/ 22 h 66"/>
                <a:gd name="T48" fmla="*/ 50 w 97"/>
                <a:gd name="T49" fmla="*/ 40 h 66"/>
                <a:gd name="T50" fmla="*/ 23 w 97"/>
                <a:gd name="T51" fmla="*/ 17 h 66"/>
                <a:gd name="T52" fmla="*/ 22 w 97"/>
                <a:gd name="T53" fmla="*/ 2 h 66"/>
                <a:gd name="T54" fmla="*/ 2 w 97"/>
                <a:gd name="T55" fmla="*/ 11 h 66"/>
                <a:gd name="T56" fmla="*/ 22 w 97"/>
                <a:gd name="T57" fmla="*/ 19 h 66"/>
                <a:gd name="T58" fmla="*/ 38 w 97"/>
                <a:gd name="T59" fmla="*/ 33 h 66"/>
                <a:gd name="T60" fmla="*/ 6 w 97"/>
                <a:gd name="T61" fmla="*/ 61 h 66"/>
                <a:gd name="T62" fmla="*/ 3 w 97"/>
                <a:gd name="T63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5"/>
                    <a:pt x="49" y="65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6" y="55"/>
                    <a:pt x="95" y="46"/>
                    <a:pt x="96" y="36"/>
                  </a:cubicBezTo>
                  <a:cubicBezTo>
                    <a:pt x="96" y="30"/>
                    <a:pt x="96" y="24"/>
                    <a:pt x="96" y="18"/>
                  </a:cubicBezTo>
                  <a:cubicBezTo>
                    <a:pt x="96" y="13"/>
                    <a:pt x="97" y="7"/>
                    <a:pt x="96" y="2"/>
                  </a:cubicBezTo>
                  <a:cubicBezTo>
                    <a:pt x="96" y="1"/>
                    <a:pt x="95" y="0"/>
                    <a:pt x="95" y="1"/>
                  </a:cubicBezTo>
                  <a:cubicBezTo>
                    <a:pt x="87" y="2"/>
                    <a:pt x="80" y="2"/>
                    <a:pt x="72" y="1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0"/>
                    <a:pt x="24" y="0"/>
                  </a:cubicBezTo>
                  <a:cubicBezTo>
                    <a:pt x="16" y="0"/>
                    <a:pt x="9" y="1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7"/>
                    <a:pt x="2" y="50"/>
                    <a:pt x="3" y="62"/>
                  </a:cubicBezTo>
                  <a:cubicBezTo>
                    <a:pt x="3" y="63"/>
                    <a:pt x="4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2" y="64"/>
                    <a:pt x="19" y="64"/>
                    <a:pt x="26" y="65"/>
                  </a:cubicBezTo>
                  <a:moveTo>
                    <a:pt x="27" y="63"/>
                  </a:moveTo>
                  <a:cubicBezTo>
                    <a:pt x="21" y="62"/>
                    <a:pt x="15" y="62"/>
                    <a:pt x="8" y="62"/>
                  </a:cubicBezTo>
                  <a:cubicBezTo>
                    <a:pt x="12" y="58"/>
                    <a:pt x="17" y="55"/>
                    <a:pt x="21" y="52"/>
                  </a:cubicBezTo>
                  <a:cubicBezTo>
                    <a:pt x="27" y="46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7"/>
                    <a:pt x="45" y="39"/>
                    <a:pt x="49" y="42"/>
                  </a:cubicBezTo>
                  <a:cubicBezTo>
                    <a:pt x="49" y="42"/>
                    <a:pt x="50" y="42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3"/>
                  </a:cubicBezTo>
                  <a:cubicBezTo>
                    <a:pt x="42" y="63"/>
                    <a:pt x="35" y="63"/>
                    <a:pt x="27" y="63"/>
                  </a:cubicBezTo>
                  <a:moveTo>
                    <a:pt x="94" y="19"/>
                  </a:moveTo>
                  <a:cubicBezTo>
                    <a:pt x="94" y="25"/>
                    <a:pt x="94" y="31"/>
                    <a:pt x="94" y="36"/>
                  </a:cubicBezTo>
                  <a:cubicBezTo>
                    <a:pt x="93" y="45"/>
                    <a:pt x="94" y="53"/>
                    <a:pt x="94" y="62"/>
                  </a:cubicBezTo>
                  <a:cubicBezTo>
                    <a:pt x="84" y="51"/>
                    <a:pt x="74" y="39"/>
                    <a:pt x="63" y="30"/>
                  </a:cubicBezTo>
                  <a:cubicBezTo>
                    <a:pt x="66" y="28"/>
                    <a:pt x="69" y="26"/>
                    <a:pt x="71" y="24"/>
                  </a:cubicBezTo>
                  <a:cubicBezTo>
                    <a:pt x="79" y="17"/>
                    <a:pt x="87" y="11"/>
                    <a:pt x="94" y="5"/>
                  </a:cubicBezTo>
                  <a:cubicBezTo>
                    <a:pt x="95" y="10"/>
                    <a:pt x="94" y="15"/>
                    <a:pt x="94" y="19"/>
                  </a:cubicBezTo>
                  <a:moveTo>
                    <a:pt x="22" y="2"/>
                  </a:moveTo>
                  <a:cubicBezTo>
                    <a:pt x="31" y="2"/>
                    <a:pt x="39" y="3"/>
                    <a:pt x="48" y="3"/>
                  </a:cubicBezTo>
                  <a:cubicBezTo>
                    <a:pt x="56" y="3"/>
                    <a:pt x="65" y="3"/>
                    <a:pt x="73" y="3"/>
                  </a:cubicBezTo>
                  <a:cubicBezTo>
                    <a:pt x="80" y="4"/>
                    <a:pt x="87" y="4"/>
                    <a:pt x="94" y="3"/>
                  </a:cubicBezTo>
                  <a:cubicBezTo>
                    <a:pt x="86" y="9"/>
                    <a:pt x="78" y="15"/>
                    <a:pt x="70" y="22"/>
                  </a:cubicBezTo>
                  <a:cubicBezTo>
                    <a:pt x="66" y="25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1" y="32"/>
                    <a:pt x="32" y="24"/>
                    <a:pt x="23" y="17"/>
                  </a:cubicBezTo>
                  <a:cubicBezTo>
                    <a:pt x="17" y="12"/>
                    <a:pt x="11" y="7"/>
                    <a:pt x="5" y="3"/>
                  </a:cubicBezTo>
                  <a:cubicBezTo>
                    <a:pt x="11" y="3"/>
                    <a:pt x="17" y="2"/>
                    <a:pt x="22" y="2"/>
                  </a:cubicBezTo>
                  <a:moveTo>
                    <a:pt x="3" y="26"/>
                  </a:moveTo>
                  <a:cubicBezTo>
                    <a:pt x="3" y="21"/>
                    <a:pt x="2" y="16"/>
                    <a:pt x="2" y="11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3"/>
                    <a:pt x="22" y="19"/>
                  </a:cubicBezTo>
                  <a:cubicBezTo>
                    <a:pt x="27" y="23"/>
                    <a:pt x="33" y="28"/>
                    <a:pt x="38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4"/>
                    <a:pt x="20" y="50"/>
                  </a:cubicBezTo>
                  <a:cubicBezTo>
                    <a:pt x="15" y="53"/>
                    <a:pt x="10" y="57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49"/>
                    <a:pt x="3" y="37"/>
                    <a:pt x="3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46">
              <a:extLst>
                <a:ext uri="{FF2B5EF4-FFF2-40B4-BE49-F238E27FC236}">
                  <a16:creationId xmlns:a16="http://schemas.microsoft.com/office/drawing/2014/main" id="{1A652591-5C43-4009-ABA4-9460A2A6F7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3912" y="2805323"/>
              <a:ext cx="184150" cy="152400"/>
            </a:xfrm>
            <a:custGeom>
              <a:avLst/>
              <a:gdLst>
                <a:gd name="T0" fmla="*/ 75 w 86"/>
                <a:gd name="T1" fmla="*/ 11 h 71"/>
                <a:gd name="T2" fmla="*/ 31 w 86"/>
                <a:gd name="T3" fmla="*/ 3 h 71"/>
                <a:gd name="T4" fmla="*/ 10 w 86"/>
                <a:gd name="T5" fmla="*/ 15 h 71"/>
                <a:gd name="T6" fmla="*/ 5 w 86"/>
                <a:gd name="T7" fmla="*/ 37 h 71"/>
                <a:gd name="T8" fmla="*/ 14 w 86"/>
                <a:gd name="T9" fmla="*/ 53 h 71"/>
                <a:gd name="T10" fmla="*/ 2 w 86"/>
                <a:gd name="T11" fmla="*/ 69 h 71"/>
                <a:gd name="T12" fmla="*/ 2 w 86"/>
                <a:gd name="T13" fmla="*/ 69 h 71"/>
                <a:gd name="T14" fmla="*/ 1 w 86"/>
                <a:gd name="T15" fmla="*/ 69 h 71"/>
                <a:gd name="T16" fmla="*/ 2 w 86"/>
                <a:gd name="T17" fmla="*/ 71 h 71"/>
                <a:gd name="T18" fmla="*/ 28 w 86"/>
                <a:gd name="T19" fmla="*/ 55 h 71"/>
                <a:gd name="T20" fmla="*/ 75 w 86"/>
                <a:gd name="T21" fmla="*/ 47 h 71"/>
                <a:gd name="T22" fmla="*/ 85 w 86"/>
                <a:gd name="T23" fmla="*/ 27 h 71"/>
                <a:gd name="T24" fmla="*/ 75 w 86"/>
                <a:gd name="T25" fmla="*/ 11 h 71"/>
                <a:gd name="T26" fmla="*/ 74 w 86"/>
                <a:gd name="T27" fmla="*/ 45 h 71"/>
                <a:gd name="T28" fmla="*/ 28 w 86"/>
                <a:gd name="T29" fmla="*/ 53 h 71"/>
                <a:gd name="T30" fmla="*/ 28 w 86"/>
                <a:gd name="T31" fmla="*/ 53 h 71"/>
                <a:gd name="T32" fmla="*/ 27 w 86"/>
                <a:gd name="T33" fmla="*/ 54 h 71"/>
                <a:gd name="T34" fmla="*/ 7 w 86"/>
                <a:gd name="T35" fmla="*/ 68 h 71"/>
                <a:gd name="T36" fmla="*/ 16 w 86"/>
                <a:gd name="T37" fmla="*/ 53 h 71"/>
                <a:gd name="T38" fmla="*/ 16 w 86"/>
                <a:gd name="T39" fmla="*/ 52 h 71"/>
                <a:gd name="T40" fmla="*/ 16 w 86"/>
                <a:gd name="T41" fmla="*/ 51 h 71"/>
                <a:gd name="T42" fmla="*/ 7 w 86"/>
                <a:gd name="T43" fmla="*/ 31 h 71"/>
                <a:gd name="T44" fmla="*/ 19 w 86"/>
                <a:gd name="T45" fmla="*/ 10 h 71"/>
                <a:gd name="T46" fmla="*/ 45 w 86"/>
                <a:gd name="T47" fmla="*/ 4 h 71"/>
                <a:gd name="T48" fmla="*/ 67 w 86"/>
                <a:gd name="T49" fmla="*/ 8 h 71"/>
                <a:gd name="T50" fmla="*/ 82 w 86"/>
                <a:gd name="T51" fmla="*/ 23 h 71"/>
                <a:gd name="T52" fmla="*/ 74 w 86"/>
                <a:gd name="T53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71">
                  <a:moveTo>
                    <a:pt x="75" y="11"/>
                  </a:moveTo>
                  <a:cubicBezTo>
                    <a:pt x="63" y="1"/>
                    <a:pt x="46" y="0"/>
                    <a:pt x="31" y="3"/>
                  </a:cubicBezTo>
                  <a:cubicBezTo>
                    <a:pt x="23" y="5"/>
                    <a:pt x="15" y="8"/>
                    <a:pt x="10" y="15"/>
                  </a:cubicBezTo>
                  <a:cubicBezTo>
                    <a:pt x="6" y="20"/>
                    <a:pt x="4" y="30"/>
                    <a:pt x="5" y="37"/>
                  </a:cubicBezTo>
                  <a:cubicBezTo>
                    <a:pt x="5" y="43"/>
                    <a:pt x="9" y="48"/>
                    <a:pt x="14" y="53"/>
                  </a:cubicBezTo>
                  <a:cubicBezTo>
                    <a:pt x="13" y="59"/>
                    <a:pt x="7" y="65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9"/>
                    <a:pt x="0" y="71"/>
                    <a:pt x="2" y="71"/>
                  </a:cubicBezTo>
                  <a:cubicBezTo>
                    <a:pt x="12" y="70"/>
                    <a:pt x="23" y="64"/>
                    <a:pt x="28" y="55"/>
                  </a:cubicBezTo>
                  <a:cubicBezTo>
                    <a:pt x="44" y="55"/>
                    <a:pt x="62" y="57"/>
                    <a:pt x="75" y="47"/>
                  </a:cubicBezTo>
                  <a:cubicBezTo>
                    <a:pt x="81" y="42"/>
                    <a:pt x="86" y="35"/>
                    <a:pt x="85" y="27"/>
                  </a:cubicBezTo>
                  <a:cubicBezTo>
                    <a:pt x="85" y="21"/>
                    <a:pt x="80" y="15"/>
                    <a:pt x="75" y="11"/>
                  </a:cubicBezTo>
                  <a:moveTo>
                    <a:pt x="74" y="45"/>
                  </a:moveTo>
                  <a:cubicBezTo>
                    <a:pt x="62" y="55"/>
                    <a:pt x="43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3" y="60"/>
                    <a:pt x="15" y="66"/>
                    <a:pt x="7" y="68"/>
                  </a:cubicBezTo>
                  <a:cubicBezTo>
                    <a:pt x="11" y="64"/>
                    <a:pt x="16" y="58"/>
                    <a:pt x="16" y="53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9" y="46"/>
                    <a:pt x="6" y="39"/>
                    <a:pt x="7" y="31"/>
                  </a:cubicBezTo>
                  <a:cubicBezTo>
                    <a:pt x="8" y="22"/>
                    <a:pt x="11" y="14"/>
                    <a:pt x="19" y="10"/>
                  </a:cubicBezTo>
                  <a:cubicBezTo>
                    <a:pt x="27" y="5"/>
                    <a:pt x="36" y="4"/>
                    <a:pt x="45" y="4"/>
                  </a:cubicBezTo>
                  <a:cubicBezTo>
                    <a:pt x="53" y="4"/>
                    <a:pt x="60" y="5"/>
                    <a:pt x="67" y="8"/>
                  </a:cubicBezTo>
                  <a:cubicBezTo>
                    <a:pt x="73" y="11"/>
                    <a:pt x="79" y="16"/>
                    <a:pt x="82" y="23"/>
                  </a:cubicBezTo>
                  <a:cubicBezTo>
                    <a:pt x="85" y="31"/>
                    <a:pt x="81" y="39"/>
                    <a:pt x="74" y="4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7">
              <a:extLst>
                <a:ext uri="{FF2B5EF4-FFF2-40B4-BE49-F238E27FC236}">
                  <a16:creationId xmlns:a16="http://schemas.microsoft.com/office/drawing/2014/main" id="{0E57D92C-DCF7-4409-9402-821D91DF7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3524" y="3613360"/>
              <a:ext cx="231775" cy="404813"/>
            </a:xfrm>
            <a:custGeom>
              <a:avLst/>
              <a:gdLst>
                <a:gd name="T0" fmla="*/ 41 w 108"/>
                <a:gd name="T1" fmla="*/ 159 h 189"/>
                <a:gd name="T2" fmla="*/ 55 w 108"/>
                <a:gd name="T3" fmla="*/ 189 h 189"/>
                <a:gd name="T4" fmla="*/ 68 w 108"/>
                <a:gd name="T5" fmla="*/ 160 h 189"/>
                <a:gd name="T6" fmla="*/ 101 w 108"/>
                <a:gd name="T7" fmla="*/ 81 h 189"/>
                <a:gd name="T8" fmla="*/ 33 w 108"/>
                <a:gd name="T9" fmla="*/ 8 h 189"/>
                <a:gd name="T10" fmla="*/ 14 w 108"/>
                <a:gd name="T11" fmla="*/ 102 h 189"/>
                <a:gd name="T12" fmla="*/ 52 w 108"/>
                <a:gd name="T13" fmla="*/ 117 h 189"/>
                <a:gd name="T14" fmla="*/ 38 w 108"/>
                <a:gd name="T15" fmla="*/ 74 h 189"/>
                <a:gd name="T16" fmla="*/ 50 w 108"/>
                <a:gd name="T17" fmla="*/ 72 h 189"/>
                <a:gd name="T18" fmla="*/ 66 w 108"/>
                <a:gd name="T19" fmla="*/ 73 h 189"/>
                <a:gd name="T20" fmla="*/ 69 w 108"/>
                <a:gd name="T21" fmla="*/ 78 h 189"/>
                <a:gd name="T22" fmla="*/ 62 w 108"/>
                <a:gd name="T23" fmla="*/ 110 h 189"/>
                <a:gd name="T24" fmla="*/ 50 w 108"/>
                <a:gd name="T25" fmla="*/ 159 h 189"/>
                <a:gd name="T26" fmla="*/ 59 w 108"/>
                <a:gd name="T27" fmla="*/ 62 h 189"/>
                <a:gd name="T28" fmla="*/ 61 w 108"/>
                <a:gd name="T29" fmla="*/ 58 h 189"/>
                <a:gd name="T30" fmla="*/ 59 w 108"/>
                <a:gd name="T31" fmla="*/ 64 h 189"/>
                <a:gd name="T32" fmla="*/ 65 w 108"/>
                <a:gd name="T33" fmla="*/ 162 h 189"/>
                <a:gd name="T34" fmla="*/ 64 w 108"/>
                <a:gd name="T35" fmla="*/ 169 h 189"/>
                <a:gd name="T36" fmla="*/ 44 w 108"/>
                <a:gd name="T37" fmla="*/ 162 h 189"/>
                <a:gd name="T38" fmla="*/ 64 w 108"/>
                <a:gd name="T39" fmla="*/ 177 h 189"/>
                <a:gd name="T40" fmla="*/ 46 w 108"/>
                <a:gd name="T41" fmla="*/ 176 h 189"/>
                <a:gd name="T42" fmla="*/ 44 w 108"/>
                <a:gd name="T43" fmla="*/ 171 h 189"/>
                <a:gd name="T44" fmla="*/ 65 w 108"/>
                <a:gd name="T45" fmla="*/ 172 h 189"/>
                <a:gd name="T46" fmla="*/ 56 w 108"/>
                <a:gd name="T47" fmla="*/ 186 h 189"/>
                <a:gd name="T48" fmla="*/ 63 w 108"/>
                <a:gd name="T49" fmla="*/ 179 h 189"/>
                <a:gd name="T50" fmla="*/ 56 w 108"/>
                <a:gd name="T51" fmla="*/ 186 h 189"/>
                <a:gd name="T52" fmla="*/ 81 w 108"/>
                <a:gd name="T53" fmla="*/ 12 h 189"/>
                <a:gd name="T54" fmla="*/ 75 w 108"/>
                <a:gd name="T55" fmla="*/ 119 h 189"/>
                <a:gd name="T56" fmla="*/ 65 w 108"/>
                <a:gd name="T57" fmla="*/ 158 h 189"/>
                <a:gd name="T58" fmla="*/ 63 w 108"/>
                <a:gd name="T59" fmla="*/ 159 h 189"/>
                <a:gd name="T60" fmla="*/ 67 w 108"/>
                <a:gd name="T61" fmla="*/ 92 h 189"/>
                <a:gd name="T62" fmla="*/ 79 w 108"/>
                <a:gd name="T63" fmla="*/ 77 h 189"/>
                <a:gd name="T64" fmla="*/ 71 w 108"/>
                <a:gd name="T65" fmla="*/ 76 h 189"/>
                <a:gd name="T66" fmla="*/ 78 w 108"/>
                <a:gd name="T67" fmla="*/ 66 h 189"/>
                <a:gd name="T68" fmla="*/ 67 w 108"/>
                <a:gd name="T69" fmla="*/ 70 h 189"/>
                <a:gd name="T70" fmla="*/ 65 w 108"/>
                <a:gd name="T71" fmla="*/ 57 h 189"/>
                <a:gd name="T72" fmla="*/ 56 w 108"/>
                <a:gd name="T73" fmla="*/ 57 h 189"/>
                <a:gd name="T74" fmla="*/ 56 w 108"/>
                <a:gd name="T75" fmla="*/ 67 h 189"/>
                <a:gd name="T76" fmla="*/ 46 w 108"/>
                <a:gd name="T77" fmla="*/ 61 h 189"/>
                <a:gd name="T78" fmla="*/ 37 w 108"/>
                <a:gd name="T79" fmla="*/ 56 h 189"/>
                <a:gd name="T80" fmla="*/ 42 w 108"/>
                <a:gd name="T81" fmla="*/ 66 h 189"/>
                <a:gd name="T82" fmla="*/ 37 w 108"/>
                <a:gd name="T83" fmla="*/ 71 h 189"/>
                <a:gd name="T84" fmla="*/ 22 w 108"/>
                <a:gd name="T85" fmla="*/ 67 h 189"/>
                <a:gd name="T86" fmla="*/ 35 w 108"/>
                <a:gd name="T87" fmla="*/ 74 h 189"/>
                <a:gd name="T88" fmla="*/ 48 w 108"/>
                <a:gd name="T89" fmla="*/ 113 h 189"/>
                <a:gd name="T90" fmla="*/ 47 w 108"/>
                <a:gd name="T91" fmla="*/ 159 h 189"/>
                <a:gd name="T92" fmla="*/ 34 w 108"/>
                <a:gd name="T93" fmla="*/ 123 h 189"/>
                <a:gd name="T94" fmla="*/ 17 w 108"/>
                <a:gd name="T95" fmla="*/ 24 h 189"/>
                <a:gd name="T96" fmla="*/ 75 w 108"/>
                <a:gd name="T97" fmla="*/ 76 h 189"/>
                <a:gd name="T98" fmla="*/ 70 w 108"/>
                <a:gd name="T99" fmla="*/ 69 h 189"/>
                <a:gd name="T100" fmla="*/ 75 w 108"/>
                <a:gd name="T101" fmla="*/ 65 h 189"/>
                <a:gd name="T102" fmla="*/ 43 w 108"/>
                <a:gd name="T103" fmla="*/ 63 h 189"/>
                <a:gd name="T104" fmla="*/ 41 w 108"/>
                <a:gd name="T105" fmla="*/ 60 h 189"/>
                <a:gd name="T106" fmla="*/ 43 w 108"/>
                <a:gd name="T107" fmla="*/ 60 h 189"/>
                <a:gd name="T108" fmla="*/ 33 w 108"/>
                <a:gd name="T109" fmla="*/ 71 h 189"/>
                <a:gd name="T110" fmla="*/ 28 w 108"/>
                <a:gd name="T111" fmla="*/ 69 h 189"/>
                <a:gd name="T112" fmla="*/ 27 w 108"/>
                <a:gd name="T113" fmla="*/ 6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189">
                  <a:moveTo>
                    <a:pt x="34" y="127"/>
                  </a:moveTo>
                  <a:cubicBezTo>
                    <a:pt x="40" y="137"/>
                    <a:pt x="41" y="148"/>
                    <a:pt x="41" y="159"/>
                  </a:cubicBezTo>
                  <a:cubicBezTo>
                    <a:pt x="41" y="159"/>
                    <a:pt x="40" y="160"/>
                    <a:pt x="40" y="161"/>
                  </a:cubicBezTo>
                  <a:cubicBezTo>
                    <a:pt x="40" y="171"/>
                    <a:pt x="41" y="188"/>
                    <a:pt x="55" y="189"/>
                  </a:cubicBezTo>
                  <a:cubicBezTo>
                    <a:pt x="68" y="189"/>
                    <a:pt x="68" y="171"/>
                    <a:pt x="68" y="161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44"/>
                    <a:pt x="72" y="128"/>
                    <a:pt x="81" y="115"/>
                  </a:cubicBezTo>
                  <a:cubicBezTo>
                    <a:pt x="88" y="103"/>
                    <a:pt x="97" y="94"/>
                    <a:pt x="101" y="81"/>
                  </a:cubicBezTo>
                  <a:cubicBezTo>
                    <a:pt x="108" y="60"/>
                    <a:pt x="107" y="31"/>
                    <a:pt x="90" y="15"/>
                  </a:cubicBezTo>
                  <a:cubicBezTo>
                    <a:pt x="75" y="1"/>
                    <a:pt x="51" y="0"/>
                    <a:pt x="33" y="8"/>
                  </a:cubicBezTo>
                  <a:cubicBezTo>
                    <a:pt x="14" y="16"/>
                    <a:pt x="3" y="36"/>
                    <a:pt x="1" y="56"/>
                  </a:cubicBezTo>
                  <a:cubicBezTo>
                    <a:pt x="0" y="73"/>
                    <a:pt x="5" y="89"/>
                    <a:pt x="14" y="102"/>
                  </a:cubicBezTo>
                  <a:cubicBezTo>
                    <a:pt x="21" y="111"/>
                    <a:pt x="28" y="119"/>
                    <a:pt x="34" y="127"/>
                  </a:cubicBezTo>
                  <a:moveTo>
                    <a:pt x="52" y="117"/>
                  </a:moveTo>
                  <a:cubicBezTo>
                    <a:pt x="50" y="104"/>
                    <a:pt x="47" y="88"/>
                    <a:pt x="40" y="77"/>
                  </a:cubicBezTo>
                  <a:cubicBezTo>
                    <a:pt x="39" y="76"/>
                    <a:pt x="39" y="75"/>
                    <a:pt x="38" y="74"/>
                  </a:cubicBezTo>
                  <a:cubicBezTo>
                    <a:pt x="41" y="73"/>
                    <a:pt x="43" y="71"/>
                    <a:pt x="45" y="68"/>
                  </a:cubicBezTo>
                  <a:cubicBezTo>
                    <a:pt x="47" y="70"/>
                    <a:pt x="49" y="71"/>
                    <a:pt x="50" y="72"/>
                  </a:cubicBezTo>
                  <a:cubicBezTo>
                    <a:pt x="53" y="72"/>
                    <a:pt x="56" y="71"/>
                    <a:pt x="59" y="69"/>
                  </a:cubicBezTo>
                  <a:cubicBezTo>
                    <a:pt x="60" y="71"/>
                    <a:pt x="63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6" y="76"/>
                    <a:pt x="67" y="77"/>
                    <a:pt x="69" y="78"/>
                  </a:cubicBezTo>
                  <a:cubicBezTo>
                    <a:pt x="67" y="81"/>
                    <a:pt x="66" y="84"/>
                    <a:pt x="65" y="87"/>
                  </a:cubicBezTo>
                  <a:cubicBezTo>
                    <a:pt x="63" y="95"/>
                    <a:pt x="63" y="102"/>
                    <a:pt x="62" y="110"/>
                  </a:cubicBezTo>
                  <a:cubicBezTo>
                    <a:pt x="62" y="126"/>
                    <a:pt x="60" y="142"/>
                    <a:pt x="60" y="159"/>
                  </a:cubicBezTo>
                  <a:cubicBezTo>
                    <a:pt x="57" y="159"/>
                    <a:pt x="53" y="159"/>
                    <a:pt x="50" y="159"/>
                  </a:cubicBezTo>
                  <a:cubicBezTo>
                    <a:pt x="53" y="145"/>
                    <a:pt x="54" y="131"/>
                    <a:pt x="52" y="117"/>
                  </a:cubicBezTo>
                  <a:moveTo>
                    <a:pt x="59" y="62"/>
                  </a:moveTo>
                  <a:cubicBezTo>
                    <a:pt x="58" y="61"/>
                    <a:pt x="59" y="59"/>
                    <a:pt x="60" y="57"/>
                  </a:cubicBezTo>
                  <a:cubicBezTo>
                    <a:pt x="61" y="54"/>
                    <a:pt x="61" y="57"/>
                    <a:pt x="61" y="58"/>
                  </a:cubicBezTo>
                  <a:cubicBezTo>
                    <a:pt x="61" y="60"/>
                    <a:pt x="60" y="61"/>
                    <a:pt x="60" y="62"/>
                  </a:cubicBezTo>
                  <a:cubicBezTo>
                    <a:pt x="59" y="63"/>
                    <a:pt x="59" y="63"/>
                    <a:pt x="59" y="64"/>
                  </a:cubicBezTo>
                  <a:cubicBezTo>
                    <a:pt x="59" y="63"/>
                    <a:pt x="59" y="63"/>
                    <a:pt x="59" y="62"/>
                  </a:cubicBezTo>
                  <a:moveTo>
                    <a:pt x="65" y="162"/>
                  </a:moveTo>
                  <a:cubicBezTo>
                    <a:pt x="65" y="164"/>
                    <a:pt x="65" y="166"/>
                    <a:pt x="65" y="169"/>
                  </a:cubicBezTo>
                  <a:cubicBezTo>
                    <a:pt x="64" y="169"/>
                    <a:pt x="64" y="169"/>
                    <a:pt x="64" y="169"/>
                  </a:cubicBezTo>
                  <a:cubicBezTo>
                    <a:pt x="57" y="169"/>
                    <a:pt x="51" y="168"/>
                    <a:pt x="44" y="168"/>
                  </a:cubicBezTo>
                  <a:cubicBezTo>
                    <a:pt x="44" y="166"/>
                    <a:pt x="44" y="164"/>
                    <a:pt x="44" y="162"/>
                  </a:cubicBezTo>
                  <a:cubicBezTo>
                    <a:pt x="51" y="162"/>
                    <a:pt x="58" y="162"/>
                    <a:pt x="65" y="162"/>
                  </a:cubicBezTo>
                  <a:moveTo>
                    <a:pt x="64" y="177"/>
                  </a:moveTo>
                  <a:cubicBezTo>
                    <a:pt x="63" y="176"/>
                    <a:pt x="63" y="176"/>
                    <a:pt x="63" y="176"/>
                  </a:cubicBezTo>
                  <a:cubicBezTo>
                    <a:pt x="58" y="175"/>
                    <a:pt x="52" y="177"/>
                    <a:pt x="46" y="176"/>
                  </a:cubicBezTo>
                  <a:cubicBezTo>
                    <a:pt x="46" y="176"/>
                    <a:pt x="45" y="176"/>
                    <a:pt x="45" y="176"/>
                  </a:cubicBezTo>
                  <a:cubicBezTo>
                    <a:pt x="45" y="174"/>
                    <a:pt x="44" y="173"/>
                    <a:pt x="44" y="171"/>
                  </a:cubicBezTo>
                  <a:cubicBezTo>
                    <a:pt x="51" y="171"/>
                    <a:pt x="57" y="172"/>
                    <a:pt x="64" y="172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5" y="173"/>
                    <a:pt x="64" y="175"/>
                    <a:pt x="64" y="177"/>
                  </a:cubicBezTo>
                  <a:moveTo>
                    <a:pt x="56" y="186"/>
                  </a:moveTo>
                  <a:cubicBezTo>
                    <a:pt x="51" y="186"/>
                    <a:pt x="48" y="183"/>
                    <a:pt x="46" y="179"/>
                  </a:cubicBezTo>
                  <a:cubicBezTo>
                    <a:pt x="52" y="180"/>
                    <a:pt x="57" y="178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2" y="183"/>
                    <a:pt x="59" y="185"/>
                    <a:pt x="56" y="186"/>
                  </a:cubicBezTo>
                  <a:moveTo>
                    <a:pt x="17" y="24"/>
                  </a:moveTo>
                  <a:cubicBezTo>
                    <a:pt x="32" y="5"/>
                    <a:pt x="60" y="0"/>
                    <a:pt x="81" y="12"/>
                  </a:cubicBezTo>
                  <a:cubicBezTo>
                    <a:pt x="105" y="25"/>
                    <a:pt x="105" y="60"/>
                    <a:pt x="97" y="83"/>
                  </a:cubicBezTo>
                  <a:cubicBezTo>
                    <a:pt x="92" y="97"/>
                    <a:pt x="82" y="107"/>
                    <a:pt x="75" y="119"/>
                  </a:cubicBezTo>
                  <a:cubicBezTo>
                    <a:pt x="68" y="130"/>
                    <a:pt x="67" y="144"/>
                    <a:pt x="65" y="157"/>
                  </a:cubicBezTo>
                  <a:cubicBezTo>
                    <a:pt x="65" y="157"/>
                    <a:pt x="65" y="158"/>
                    <a:pt x="65" y="158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4" y="159"/>
                    <a:pt x="63" y="159"/>
                    <a:pt x="63" y="159"/>
                  </a:cubicBezTo>
                  <a:cubicBezTo>
                    <a:pt x="63" y="144"/>
                    <a:pt x="64" y="129"/>
                    <a:pt x="65" y="114"/>
                  </a:cubicBezTo>
                  <a:cubicBezTo>
                    <a:pt x="66" y="106"/>
                    <a:pt x="66" y="99"/>
                    <a:pt x="67" y="92"/>
                  </a:cubicBezTo>
                  <a:cubicBezTo>
                    <a:pt x="68" y="87"/>
                    <a:pt x="69" y="83"/>
                    <a:pt x="72" y="80"/>
                  </a:cubicBezTo>
                  <a:cubicBezTo>
                    <a:pt x="75" y="80"/>
                    <a:pt x="79" y="80"/>
                    <a:pt x="79" y="77"/>
                  </a:cubicBezTo>
                  <a:cubicBezTo>
                    <a:pt x="80" y="75"/>
                    <a:pt x="80" y="72"/>
                    <a:pt x="77" y="72"/>
                  </a:cubicBezTo>
                  <a:cubicBezTo>
                    <a:pt x="75" y="72"/>
                    <a:pt x="73" y="74"/>
                    <a:pt x="71" y="76"/>
                  </a:cubicBezTo>
                  <a:cubicBezTo>
                    <a:pt x="70" y="75"/>
                    <a:pt x="69" y="74"/>
                    <a:pt x="69" y="73"/>
                  </a:cubicBezTo>
                  <a:cubicBezTo>
                    <a:pt x="73" y="72"/>
                    <a:pt x="76" y="69"/>
                    <a:pt x="78" y="66"/>
                  </a:cubicBezTo>
                  <a:cubicBezTo>
                    <a:pt x="79" y="64"/>
                    <a:pt x="80" y="60"/>
                    <a:pt x="78" y="59"/>
                  </a:cubicBezTo>
                  <a:cubicBezTo>
                    <a:pt x="72" y="57"/>
                    <a:pt x="68" y="64"/>
                    <a:pt x="67" y="70"/>
                  </a:cubicBezTo>
                  <a:cubicBezTo>
                    <a:pt x="64" y="70"/>
                    <a:pt x="62" y="69"/>
                    <a:pt x="61" y="67"/>
                  </a:cubicBezTo>
                  <a:cubicBezTo>
                    <a:pt x="63" y="64"/>
                    <a:pt x="65" y="60"/>
                    <a:pt x="65" y="57"/>
                  </a:cubicBezTo>
                  <a:cubicBezTo>
                    <a:pt x="65" y="55"/>
                    <a:pt x="63" y="52"/>
                    <a:pt x="61" y="52"/>
                  </a:cubicBezTo>
                  <a:cubicBezTo>
                    <a:pt x="58" y="52"/>
                    <a:pt x="57" y="55"/>
                    <a:pt x="56" y="57"/>
                  </a:cubicBezTo>
                  <a:cubicBezTo>
                    <a:pt x="55" y="60"/>
                    <a:pt x="56" y="64"/>
                    <a:pt x="57" y="66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3" y="70"/>
                    <a:pt x="49" y="68"/>
                    <a:pt x="46" y="65"/>
                  </a:cubicBezTo>
                  <a:cubicBezTo>
                    <a:pt x="46" y="64"/>
                    <a:pt x="46" y="62"/>
                    <a:pt x="46" y="61"/>
                  </a:cubicBezTo>
                  <a:cubicBezTo>
                    <a:pt x="46" y="58"/>
                    <a:pt x="45" y="55"/>
                    <a:pt x="43" y="53"/>
                  </a:cubicBezTo>
                  <a:cubicBezTo>
                    <a:pt x="41" y="52"/>
                    <a:pt x="37" y="54"/>
                    <a:pt x="37" y="56"/>
                  </a:cubicBezTo>
                  <a:cubicBezTo>
                    <a:pt x="36" y="59"/>
                    <a:pt x="38" y="62"/>
                    <a:pt x="40" y="64"/>
                  </a:cubicBezTo>
                  <a:cubicBezTo>
                    <a:pt x="41" y="65"/>
                    <a:pt x="42" y="66"/>
                    <a:pt x="42" y="66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4" y="66"/>
                    <a:pt x="30" y="60"/>
                    <a:pt x="25" y="61"/>
                  </a:cubicBezTo>
                  <a:cubicBezTo>
                    <a:pt x="23" y="62"/>
                    <a:pt x="21" y="65"/>
                    <a:pt x="22" y="67"/>
                  </a:cubicBezTo>
                  <a:cubicBezTo>
                    <a:pt x="24" y="71"/>
                    <a:pt x="29" y="72"/>
                    <a:pt x="32" y="74"/>
                  </a:cubicBezTo>
                  <a:cubicBezTo>
                    <a:pt x="33" y="74"/>
                    <a:pt x="34" y="74"/>
                    <a:pt x="35" y="74"/>
                  </a:cubicBezTo>
                  <a:cubicBezTo>
                    <a:pt x="35" y="75"/>
                    <a:pt x="36" y="75"/>
                    <a:pt x="36" y="76"/>
                  </a:cubicBezTo>
                  <a:cubicBezTo>
                    <a:pt x="42" y="87"/>
                    <a:pt x="46" y="100"/>
                    <a:pt x="48" y="113"/>
                  </a:cubicBezTo>
                  <a:cubicBezTo>
                    <a:pt x="51" y="127"/>
                    <a:pt x="51" y="143"/>
                    <a:pt x="47" y="158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5" y="159"/>
                    <a:pt x="44" y="159"/>
                  </a:cubicBezTo>
                  <a:cubicBezTo>
                    <a:pt x="44" y="146"/>
                    <a:pt x="42" y="134"/>
                    <a:pt x="34" y="123"/>
                  </a:cubicBezTo>
                  <a:cubicBezTo>
                    <a:pt x="26" y="111"/>
                    <a:pt x="16" y="102"/>
                    <a:pt x="10" y="88"/>
                  </a:cubicBezTo>
                  <a:cubicBezTo>
                    <a:pt x="0" y="68"/>
                    <a:pt x="3" y="41"/>
                    <a:pt x="17" y="24"/>
                  </a:cubicBezTo>
                  <a:moveTo>
                    <a:pt x="75" y="77"/>
                  </a:moveTo>
                  <a:cubicBezTo>
                    <a:pt x="75" y="76"/>
                    <a:pt x="75" y="76"/>
                    <a:pt x="75" y="76"/>
                  </a:cubicBezTo>
                  <a:cubicBezTo>
                    <a:pt x="77" y="75"/>
                    <a:pt x="77" y="76"/>
                    <a:pt x="75" y="77"/>
                  </a:cubicBezTo>
                  <a:moveTo>
                    <a:pt x="70" y="69"/>
                  </a:moveTo>
                  <a:cubicBezTo>
                    <a:pt x="71" y="67"/>
                    <a:pt x="72" y="65"/>
                    <a:pt x="74" y="63"/>
                  </a:cubicBezTo>
                  <a:cubicBezTo>
                    <a:pt x="77" y="61"/>
                    <a:pt x="75" y="65"/>
                    <a:pt x="75" y="65"/>
                  </a:cubicBezTo>
                  <a:cubicBezTo>
                    <a:pt x="74" y="67"/>
                    <a:pt x="72" y="69"/>
                    <a:pt x="70" y="69"/>
                  </a:cubicBezTo>
                  <a:moveTo>
                    <a:pt x="43" y="63"/>
                  </a:moveTo>
                  <a:cubicBezTo>
                    <a:pt x="43" y="62"/>
                    <a:pt x="42" y="61"/>
                    <a:pt x="42" y="61"/>
                  </a:cubicBezTo>
                  <a:cubicBezTo>
                    <a:pt x="41" y="61"/>
                    <a:pt x="41" y="60"/>
                    <a:pt x="41" y="60"/>
                  </a:cubicBezTo>
                  <a:cubicBezTo>
                    <a:pt x="40" y="59"/>
                    <a:pt x="40" y="58"/>
                    <a:pt x="42" y="57"/>
                  </a:cubicBezTo>
                  <a:cubicBezTo>
                    <a:pt x="42" y="58"/>
                    <a:pt x="43" y="59"/>
                    <a:pt x="43" y="60"/>
                  </a:cubicBezTo>
                  <a:cubicBezTo>
                    <a:pt x="43" y="61"/>
                    <a:pt x="43" y="62"/>
                    <a:pt x="43" y="63"/>
                  </a:cubicBezTo>
                  <a:moveTo>
                    <a:pt x="33" y="71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31" y="70"/>
                    <a:pt x="29" y="69"/>
                    <a:pt x="28" y="69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5" y="67"/>
                    <a:pt x="25" y="66"/>
                    <a:pt x="27" y="64"/>
                  </a:cubicBezTo>
                  <a:cubicBezTo>
                    <a:pt x="29" y="65"/>
                    <a:pt x="31" y="68"/>
                    <a:pt x="33" y="7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8">
              <a:extLst>
                <a:ext uri="{FF2B5EF4-FFF2-40B4-BE49-F238E27FC236}">
                  <a16:creationId xmlns:a16="http://schemas.microsoft.com/office/drawing/2014/main" id="{27E3D6A8-137B-41F7-88C0-1361EE7E5C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2462" y="1365460"/>
              <a:ext cx="373063" cy="555625"/>
            </a:xfrm>
            <a:custGeom>
              <a:avLst/>
              <a:gdLst>
                <a:gd name="T0" fmla="*/ 122 w 174"/>
                <a:gd name="T1" fmla="*/ 222 h 259"/>
                <a:gd name="T2" fmla="*/ 156 w 174"/>
                <a:gd name="T3" fmla="*/ 252 h 259"/>
                <a:gd name="T4" fmla="*/ 156 w 174"/>
                <a:gd name="T5" fmla="*/ 207 h 259"/>
                <a:gd name="T6" fmla="*/ 151 w 174"/>
                <a:gd name="T7" fmla="*/ 87 h 259"/>
                <a:gd name="T8" fmla="*/ 21 w 174"/>
                <a:gd name="T9" fmla="*/ 33 h 259"/>
                <a:gd name="T10" fmla="*/ 53 w 174"/>
                <a:gd name="T11" fmla="*/ 166 h 259"/>
                <a:gd name="T12" fmla="*/ 110 w 174"/>
                <a:gd name="T13" fmla="*/ 162 h 259"/>
                <a:gd name="T14" fmla="*/ 67 w 174"/>
                <a:gd name="T15" fmla="*/ 115 h 259"/>
                <a:gd name="T16" fmla="*/ 81 w 174"/>
                <a:gd name="T17" fmla="*/ 105 h 259"/>
                <a:gd name="T18" fmla="*/ 102 w 174"/>
                <a:gd name="T19" fmla="*/ 97 h 259"/>
                <a:gd name="T20" fmla="*/ 108 w 174"/>
                <a:gd name="T21" fmla="*/ 102 h 259"/>
                <a:gd name="T22" fmla="*/ 119 w 174"/>
                <a:gd name="T23" fmla="*/ 147 h 259"/>
                <a:gd name="T24" fmla="*/ 133 w 174"/>
                <a:gd name="T25" fmla="*/ 217 h 259"/>
                <a:gd name="T26" fmla="*/ 86 w 174"/>
                <a:gd name="T27" fmla="*/ 88 h 259"/>
                <a:gd name="T28" fmla="*/ 87 w 174"/>
                <a:gd name="T29" fmla="*/ 82 h 259"/>
                <a:gd name="T30" fmla="*/ 87 w 174"/>
                <a:gd name="T31" fmla="*/ 90 h 259"/>
                <a:gd name="T32" fmla="*/ 153 w 174"/>
                <a:gd name="T33" fmla="*/ 211 h 259"/>
                <a:gd name="T34" fmla="*/ 156 w 174"/>
                <a:gd name="T35" fmla="*/ 221 h 259"/>
                <a:gd name="T36" fmla="*/ 126 w 174"/>
                <a:gd name="T37" fmla="*/ 224 h 259"/>
                <a:gd name="T38" fmla="*/ 161 w 174"/>
                <a:gd name="T39" fmla="*/ 231 h 259"/>
                <a:gd name="T40" fmla="*/ 138 w 174"/>
                <a:gd name="T41" fmla="*/ 241 h 259"/>
                <a:gd name="T42" fmla="*/ 132 w 174"/>
                <a:gd name="T43" fmla="*/ 235 h 259"/>
                <a:gd name="T44" fmla="*/ 159 w 174"/>
                <a:gd name="T45" fmla="*/ 224 h 259"/>
                <a:gd name="T46" fmla="*/ 156 w 174"/>
                <a:gd name="T47" fmla="*/ 247 h 259"/>
                <a:gd name="T48" fmla="*/ 161 w 174"/>
                <a:gd name="T49" fmla="*/ 235 h 259"/>
                <a:gd name="T50" fmla="*/ 156 w 174"/>
                <a:gd name="T51" fmla="*/ 247 h 259"/>
                <a:gd name="T52" fmla="*/ 84 w 174"/>
                <a:gd name="T53" fmla="*/ 10 h 259"/>
                <a:gd name="T54" fmla="*/ 140 w 174"/>
                <a:gd name="T55" fmla="*/ 151 h 259"/>
                <a:gd name="T56" fmla="*/ 151 w 174"/>
                <a:gd name="T57" fmla="*/ 207 h 259"/>
                <a:gd name="T58" fmla="*/ 149 w 174"/>
                <a:gd name="T59" fmla="*/ 209 h 259"/>
                <a:gd name="T60" fmla="*/ 115 w 174"/>
                <a:gd name="T61" fmla="*/ 120 h 259"/>
                <a:gd name="T62" fmla="*/ 121 w 174"/>
                <a:gd name="T63" fmla="*/ 94 h 259"/>
                <a:gd name="T64" fmla="*/ 109 w 174"/>
                <a:gd name="T65" fmla="*/ 98 h 259"/>
                <a:gd name="T66" fmla="*/ 113 w 174"/>
                <a:gd name="T67" fmla="*/ 81 h 259"/>
                <a:gd name="T68" fmla="*/ 101 w 174"/>
                <a:gd name="T69" fmla="*/ 93 h 259"/>
                <a:gd name="T70" fmla="*/ 90 w 174"/>
                <a:gd name="T71" fmla="*/ 78 h 259"/>
                <a:gd name="T72" fmla="*/ 80 w 174"/>
                <a:gd name="T73" fmla="*/ 83 h 259"/>
                <a:gd name="T74" fmla="*/ 86 w 174"/>
                <a:gd name="T75" fmla="*/ 96 h 259"/>
                <a:gd name="T76" fmla="*/ 69 w 174"/>
                <a:gd name="T77" fmla="*/ 94 h 259"/>
                <a:gd name="T78" fmla="*/ 54 w 174"/>
                <a:gd name="T79" fmla="*/ 93 h 259"/>
                <a:gd name="T80" fmla="*/ 68 w 174"/>
                <a:gd name="T81" fmla="*/ 103 h 259"/>
                <a:gd name="T82" fmla="*/ 63 w 174"/>
                <a:gd name="T83" fmla="*/ 112 h 259"/>
                <a:gd name="T84" fmla="*/ 43 w 174"/>
                <a:gd name="T85" fmla="*/ 116 h 259"/>
                <a:gd name="T86" fmla="*/ 63 w 174"/>
                <a:gd name="T87" fmla="*/ 117 h 259"/>
                <a:gd name="T88" fmla="*/ 102 w 174"/>
                <a:gd name="T89" fmla="*/ 158 h 259"/>
                <a:gd name="T90" fmla="*/ 129 w 174"/>
                <a:gd name="T91" fmla="*/ 218 h 259"/>
                <a:gd name="T92" fmla="*/ 91 w 174"/>
                <a:gd name="T93" fmla="*/ 180 h 259"/>
                <a:gd name="T94" fmla="*/ 10 w 174"/>
                <a:gd name="T95" fmla="*/ 63 h 259"/>
                <a:gd name="T96" fmla="*/ 115 w 174"/>
                <a:gd name="T97" fmla="*/ 96 h 259"/>
                <a:gd name="T98" fmla="*/ 104 w 174"/>
                <a:gd name="T99" fmla="*/ 91 h 259"/>
                <a:gd name="T100" fmla="*/ 109 w 174"/>
                <a:gd name="T101" fmla="*/ 82 h 259"/>
                <a:gd name="T102" fmla="*/ 67 w 174"/>
                <a:gd name="T103" fmla="*/ 98 h 259"/>
                <a:gd name="T104" fmla="*/ 61 w 174"/>
                <a:gd name="T105" fmla="*/ 95 h 259"/>
                <a:gd name="T106" fmla="*/ 64 w 174"/>
                <a:gd name="T107" fmla="*/ 94 h 259"/>
                <a:gd name="T108" fmla="*/ 58 w 174"/>
                <a:gd name="T109" fmla="*/ 114 h 259"/>
                <a:gd name="T110" fmla="*/ 51 w 174"/>
                <a:gd name="T111" fmla="*/ 114 h 259"/>
                <a:gd name="T112" fmla="*/ 46 w 174"/>
                <a:gd name="T113" fmla="*/ 11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259">
                  <a:moveTo>
                    <a:pt x="93" y="186"/>
                  </a:moveTo>
                  <a:cubicBezTo>
                    <a:pt x="107" y="194"/>
                    <a:pt x="115" y="208"/>
                    <a:pt x="122" y="222"/>
                  </a:cubicBezTo>
                  <a:cubicBezTo>
                    <a:pt x="121" y="223"/>
                    <a:pt x="121" y="223"/>
                    <a:pt x="121" y="224"/>
                  </a:cubicBezTo>
                  <a:cubicBezTo>
                    <a:pt x="127" y="237"/>
                    <a:pt x="138" y="259"/>
                    <a:pt x="156" y="252"/>
                  </a:cubicBezTo>
                  <a:cubicBezTo>
                    <a:pt x="174" y="244"/>
                    <a:pt x="162" y="221"/>
                    <a:pt x="156" y="208"/>
                  </a:cubicBezTo>
                  <a:cubicBezTo>
                    <a:pt x="156" y="208"/>
                    <a:pt x="156" y="207"/>
                    <a:pt x="156" y="207"/>
                  </a:cubicBezTo>
                  <a:cubicBezTo>
                    <a:pt x="149" y="185"/>
                    <a:pt x="142" y="164"/>
                    <a:pt x="146" y="142"/>
                  </a:cubicBezTo>
                  <a:cubicBezTo>
                    <a:pt x="148" y="123"/>
                    <a:pt x="154" y="106"/>
                    <a:pt x="151" y="87"/>
                  </a:cubicBezTo>
                  <a:cubicBezTo>
                    <a:pt x="148" y="56"/>
                    <a:pt x="129" y="19"/>
                    <a:pt x="97" y="9"/>
                  </a:cubicBezTo>
                  <a:cubicBezTo>
                    <a:pt x="70" y="0"/>
                    <a:pt x="39" y="13"/>
                    <a:pt x="21" y="33"/>
                  </a:cubicBezTo>
                  <a:cubicBezTo>
                    <a:pt x="1" y="56"/>
                    <a:pt x="0" y="88"/>
                    <a:pt x="9" y="115"/>
                  </a:cubicBezTo>
                  <a:cubicBezTo>
                    <a:pt x="17" y="137"/>
                    <a:pt x="33" y="154"/>
                    <a:pt x="53" y="166"/>
                  </a:cubicBezTo>
                  <a:cubicBezTo>
                    <a:pt x="66" y="173"/>
                    <a:pt x="80" y="178"/>
                    <a:pt x="93" y="186"/>
                  </a:cubicBezTo>
                  <a:moveTo>
                    <a:pt x="110" y="162"/>
                  </a:moveTo>
                  <a:cubicBezTo>
                    <a:pt x="99" y="146"/>
                    <a:pt x="86" y="129"/>
                    <a:pt x="70" y="117"/>
                  </a:cubicBezTo>
                  <a:cubicBezTo>
                    <a:pt x="69" y="117"/>
                    <a:pt x="68" y="116"/>
                    <a:pt x="67" y="115"/>
                  </a:cubicBezTo>
                  <a:cubicBezTo>
                    <a:pt x="70" y="112"/>
                    <a:pt x="72" y="108"/>
                    <a:pt x="72" y="104"/>
                  </a:cubicBezTo>
                  <a:cubicBezTo>
                    <a:pt x="75" y="105"/>
                    <a:pt x="78" y="105"/>
                    <a:pt x="81" y="105"/>
                  </a:cubicBezTo>
                  <a:cubicBezTo>
                    <a:pt x="85" y="104"/>
                    <a:pt x="88" y="101"/>
                    <a:pt x="90" y="97"/>
                  </a:cubicBezTo>
                  <a:cubicBezTo>
                    <a:pt x="93" y="98"/>
                    <a:pt x="98" y="99"/>
                    <a:pt x="102" y="97"/>
                  </a:cubicBezTo>
                  <a:cubicBezTo>
                    <a:pt x="102" y="98"/>
                    <a:pt x="103" y="99"/>
                    <a:pt x="103" y="100"/>
                  </a:cubicBezTo>
                  <a:cubicBezTo>
                    <a:pt x="104" y="101"/>
                    <a:pt x="106" y="102"/>
                    <a:pt x="108" y="102"/>
                  </a:cubicBezTo>
                  <a:cubicBezTo>
                    <a:pt x="107" y="107"/>
                    <a:pt x="108" y="111"/>
                    <a:pt x="109" y="116"/>
                  </a:cubicBezTo>
                  <a:cubicBezTo>
                    <a:pt x="111" y="127"/>
                    <a:pt x="115" y="137"/>
                    <a:pt x="119" y="147"/>
                  </a:cubicBezTo>
                  <a:cubicBezTo>
                    <a:pt x="128" y="168"/>
                    <a:pt x="135" y="190"/>
                    <a:pt x="145" y="211"/>
                  </a:cubicBezTo>
                  <a:cubicBezTo>
                    <a:pt x="141" y="213"/>
                    <a:pt x="137" y="215"/>
                    <a:pt x="133" y="217"/>
                  </a:cubicBezTo>
                  <a:cubicBezTo>
                    <a:pt x="129" y="197"/>
                    <a:pt x="121" y="178"/>
                    <a:pt x="110" y="162"/>
                  </a:cubicBezTo>
                  <a:moveTo>
                    <a:pt x="86" y="88"/>
                  </a:moveTo>
                  <a:cubicBezTo>
                    <a:pt x="85" y="86"/>
                    <a:pt x="84" y="83"/>
                    <a:pt x="84" y="81"/>
                  </a:cubicBezTo>
                  <a:cubicBezTo>
                    <a:pt x="83" y="77"/>
                    <a:pt x="87" y="80"/>
                    <a:pt x="87" y="82"/>
                  </a:cubicBezTo>
                  <a:cubicBezTo>
                    <a:pt x="87" y="83"/>
                    <a:pt x="87" y="85"/>
                    <a:pt x="87" y="87"/>
                  </a:cubicBezTo>
                  <a:cubicBezTo>
                    <a:pt x="87" y="88"/>
                    <a:pt x="87" y="89"/>
                    <a:pt x="87" y="90"/>
                  </a:cubicBezTo>
                  <a:cubicBezTo>
                    <a:pt x="87" y="89"/>
                    <a:pt x="86" y="89"/>
                    <a:pt x="86" y="88"/>
                  </a:cubicBezTo>
                  <a:moveTo>
                    <a:pt x="153" y="211"/>
                  </a:moveTo>
                  <a:cubicBezTo>
                    <a:pt x="154" y="214"/>
                    <a:pt x="156" y="217"/>
                    <a:pt x="157" y="220"/>
                  </a:cubicBezTo>
                  <a:cubicBezTo>
                    <a:pt x="157" y="220"/>
                    <a:pt x="157" y="220"/>
                    <a:pt x="156" y="221"/>
                  </a:cubicBezTo>
                  <a:cubicBezTo>
                    <a:pt x="147" y="225"/>
                    <a:pt x="138" y="228"/>
                    <a:pt x="130" y="232"/>
                  </a:cubicBezTo>
                  <a:cubicBezTo>
                    <a:pt x="128" y="229"/>
                    <a:pt x="127" y="227"/>
                    <a:pt x="126" y="224"/>
                  </a:cubicBezTo>
                  <a:cubicBezTo>
                    <a:pt x="135" y="221"/>
                    <a:pt x="144" y="216"/>
                    <a:pt x="153" y="211"/>
                  </a:cubicBezTo>
                  <a:moveTo>
                    <a:pt x="161" y="231"/>
                  </a:moveTo>
                  <a:cubicBezTo>
                    <a:pt x="160" y="231"/>
                    <a:pt x="160" y="231"/>
                    <a:pt x="160" y="231"/>
                  </a:cubicBezTo>
                  <a:cubicBezTo>
                    <a:pt x="152" y="232"/>
                    <a:pt x="146" y="239"/>
                    <a:pt x="138" y="241"/>
                  </a:cubicBezTo>
                  <a:cubicBezTo>
                    <a:pt x="137" y="241"/>
                    <a:pt x="137" y="241"/>
                    <a:pt x="136" y="242"/>
                  </a:cubicBezTo>
                  <a:cubicBezTo>
                    <a:pt x="135" y="240"/>
                    <a:pt x="133" y="238"/>
                    <a:pt x="132" y="235"/>
                  </a:cubicBezTo>
                  <a:cubicBezTo>
                    <a:pt x="140" y="231"/>
                    <a:pt x="149" y="228"/>
                    <a:pt x="158" y="225"/>
                  </a:cubicBezTo>
                  <a:cubicBezTo>
                    <a:pt x="159" y="224"/>
                    <a:pt x="159" y="224"/>
                    <a:pt x="159" y="224"/>
                  </a:cubicBezTo>
                  <a:cubicBezTo>
                    <a:pt x="160" y="226"/>
                    <a:pt x="160" y="229"/>
                    <a:pt x="161" y="231"/>
                  </a:cubicBezTo>
                  <a:moveTo>
                    <a:pt x="156" y="247"/>
                  </a:moveTo>
                  <a:cubicBezTo>
                    <a:pt x="149" y="251"/>
                    <a:pt x="144" y="249"/>
                    <a:pt x="139" y="245"/>
                  </a:cubicBezTo>
                  <a:cubicBezTo>
                    <a:pt x="147" y="243"/>
                    <a:pt x="153" y="236"/>
                    <a:pt x="161" y="235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2" y="240"/>
                    <a:pt x="160" y="244"/>
                    <a:pt x="156" y="247"/>
                  </a:cubicBezTo>
                  <a:moveTo>
                    <a:pt x="10" y="63"/>
                  </a:moveTo>
                  <a:cubicBezTo>
                    <a:pt x="18" y="31"/>
                    <a:pt x="51" y="8"/>
                    <a:pt x="84" y="10"/>
                  </a:cubicBezTo>
                  <a:cubicBezTo>
                    <a:pt x="123" y="13"/>
                    <a:pt x="144" y="58"/>
                    <a:pt x="147" y="92"/>
                  </a:cubicBezTo>
                  <a:cubicBezTo>
                    <a:pt x="149" y="112"/>
                    <a:pt x="142" y="131"/>
                    <a:pt x="140" y="151"/>
                  </a:cubicBezTo>
                  <a:cubicBezTo>
                    <a:pt x="139" y="169"/>
                    <a:pt x="145" y="187"/>
                    <a:pt x="151" y="205"/>
                  </a:cubicBezTo>
                  <a:cubicBezTo>
                    <a:pt x="151" y="205"/>
                    <a:pt x="150" y="206"/>
                    <a:pt x="151" y="207"/>
                  </a:cubicBezTo>
                  <a:cubicBezTo>
                    <a:pt x="151" y="207"/>
                    <a:pt x="151" y="207"/>
                    <a:pt x="151" y="207"/>
                  </a:cubicBezTo>
                  <a:cubicBezTo>
                    <a:pt x="150" y="208"/>
                    <a:pt x="149" y="208"/>
                    <a:pt x="149" y="209"/>
                  </a:cubicBezTo>
                  <a:cubicBezTo>
                    <a:pt x="140" y="189"/>
                    <a:pt x="133" y="170"/>
                    <a:pt x="125" y="150"/>
                  </a:cubicBezTo>
                  <a:cubicBezTo>
                    <a:pt x="121" y="140"/>
                    <a:pt x="118" y="130"/>
                    <a:pt x="115" y="120"/>
                  </a:cubicBezTo>
                  <a:cubicBezTo>
                    <a:pt x="113" y="114"/>
                    <a:pt x="111" y="108"/>
                    <a:pt x="113" y="102"/>
                  </a:cubicBezTo>
                  <a:cubicBezTo>
                    <a:pt x="118" y="101"/>
                    <a:pt x="122" y="98"/>
                    <a:pt x="121" y="94"/>
                  </a:cubicBezTo>
                  <a:cubicBezTo>
                    <a:pt x="121" y="92"/>
                    <a:pt x="119" y="88"/>
                    <a:pt x="115" y="90"/>
                  </a:cubicBezTo>
                  <a:cubicBezTo>
                    <a:pt x="112" y="91"/>
                    <a:pt x="111" y="95"/>
                    <a:pt x="109" y="98"/>
                  </a:cubicBezTo>
                  <a:cubicBezTo>
                    <a:pt x="108" y="98"/>
                    <a:pt x="106" y="97"/>
                    <a:pt x="105" y="95"/>
                  </a:cubicBezTo>
                  <a:cubicBezTo>
                    <a:pt x="110" y="92"/>
                    <a:pt x="113" y="86"/>
                    <a:pt x="113" y="81"/>
                  </a:cubicBezTo>
                  <a:cubicBezTo>
                    <a:pt x="113" y="78"/>
                    <a:pt x="112" y="72"/>
                    <a:pt x="108" y="73"/>
                  </a:cubicBezTo>
                  <a:cubicBezTo>
                    <a:pt x="100" y="73"/>
                    <a:pt x="99" y="85"/>
                    <a:pt x="101" y="93"/>
                  </a:cubicBezTo>
                  <a:cubicBezTo>
                    <a:pt x="98" y="94"/>
                    <a:pt x="94" y="94"/>
                    <a:pt x="91" y="93"/>
                  </a:cubicBezTo>
                  <a:cubicBezTo>
                    <a:pt x="93" y="88"/>
                    <a:pt x="92" y="82"/>
                    <a:pt x="90" y="78"/>
                  </a:cubicBezTo>
                  <a:cubicBezTo>
                    <a:pt x="89" y="75"/>
                    <a:pt x="86" y="72"/>
                    <a:pt x="83" y="74"/>
                  </a:cubicBezTo>
                  <a:cubicBezTo>
                    <a:pt x="79" y="76"/>
                    <a:pt x="79" y="79"/>
                    <a:pt x="80" y="83"/>
                  </a:cubicBezTo>
                  <a:cubicBezTo>
                    <a:pt x="80" y="88"/>
                    <a:pt x="83" y="92"/>
                    <a:pt x="86" y="94"/>
                  </a:cubicBezTo>
                  <a:cubicBezTo>
                    <a:pt x="86" y="95"/>
                    <a:pt x="86" y="96"/>
                    <a:pt x="86" y="96"/>
                  </a:cubicBezTo>
                  <a:cubicBezTo>
                    <a:pt x="84" y="101"/>
                    <a:pt x="77" y="101"/>
                    <a:pt x="72" y="99"/>
                  </a:cubicBezTo>
                  <a:cubicBezTo>
                    <a:pt x="71" y="97"/>
                    <a:pt x="70" y="96"/>
                    <a:pt x="69" y="94"/>
                  </a:cubicBezTo>
                  <a:cubicBezTo>
                    <a:pt x="67" y="90"/>
                    <a:pt x="64" y="87"/>
                    <a:pt x="60" y="86"/>
                  </a:cubicBezTo>
                  <a:cubicBezTo>
                    <a:pt x="57" y="85"/>
                    <a:pt x="54" y="90"/>
                    <a:pt x="54" y="93"/>
                  </a:cubicBezTo>
                  <a:cubicBezTo>
                    <a:pt x="55" y="97"/>
                    <a:pt x="59" y="99"/>
                    <a:pt x="63" y="101"/>
                  </a:cubicBezTo>
                  <a:cubicBezTo>
                    <a:pt x="65" y="102"/>
                    <a:pt x="66" y="102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7"/>
                    <a:pt x="66" y="110"/>
                    <a:pt x="63" y="112"/>
                  </a:cubicBezTo>
                  <a:cubicBezTo>
                    <a:pt x="56" y="107"/>
                    <a:pt x="48" y="102"/>
                    <a:pt x="42" y="107"/>
                  </a:cubicBezTo>
                  <a:cubicBezTo>
                    <a:pt x="40" y="109"/>
                    <a:pt x="40" y="114"/>
                    <a:pt x="43" y="116"/>
                  </a:cubicBezTo>
                  <a:cubicBezTo>
                    <a:pt x="47" y="119"/>
                    <a:pt x="54" y="119"/>
                    <a:pt x="59" y="118"/>
                  </a:cubicBezTo>
                  <a:cubicBezTo>
                    <a:pt x="60" y="118"/>
                    <a:pt x="62" y="118"/>
                    <a:pt x="63" y="117"/>
                  </a:cubicBezTo>
                  <a:cubicBezTo>
                    <a:pt x="64" y="118"/>
                    <a:pt x="64" y="118"/>
                    <a:pt x="65" y="119"/>
                  </a:cubicBezTo>
                  <a:cubicBezTo>
                    <a:pt x="80" y="129"/>
                    <a:pt x="91" y="144"/>
                    <a:pt x="102" y="158"/>
                  </a:cubicBezTo>
                  <a:cubicBezTo>
                    <a:pt x="115" y="176"/>
                    <a:pt x="124" y="196"/>
                    <a:pt x="129" y="217"/>
                  </a:cubicBezTo>
                  <a:cubicBezTo>
                    <a:pt x="129" y="218"/>
                    <a:pt x="129" y="218"/>
                    <a:pt x="129" y="218"/>
                  </a:cubicBezTo>
                  <a:cubicBezTo>
                    <a:pt x="128" y="219"/>
                    <a:pt x="127" y="219"/>
                    <a:pt x="125" y="220"/>
                  </a:cubicBezTo>
                  <a:cubicBezTo>
                    <a:pt x="117" y="203"/>
                    <a:pt x="108" y="189"/>
                    <a:pt x="91" y="180"/>
                  </a:cubicBezTo>
                  <a:cubicBezTo>
                    <a:pt x="74" y="170"/>
                    <a:pt x="54" y="164"/>
                    <a:pt x="39" y="151"/>
                  </a:cubicBezTo>
                  <a:cubicBezTo>
                    <a:pt x="14" y="130"/>
                    <a:pt x="2" y="94"/>
                    <a:pt x="10" y="63"/>
                  </a:cubicBezTo>
                  <a:moveTo>
                    <a:pt x="115" y="97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7" y="93"/>
                    <a:pt x="117" y="95"/>
                    <a:pt x="115" y="97"/>
                  </a:cubicBezTo>
                  <a:moveTo>
                    <a:pt x="104" y="91"/>
                  </a:moveTo>
                  <a:cubicBezTo>
                    <a:pt x="104" y="87"/>
                    <a:pt x="105" y="83"/>
                    <a:pt x="106" y="80"/>
                  </a:cubicBezTo>
                  <a:cubicBezTo>
                    <a:pt x="108" y="75"/>
                    <a:pt x="109" y="81"/>
                    <a:pt x="109" y="82"/>
                  </a:cubicBezTo>
                  <a:cubicBezTo>
                    <a:pt x="108" y="86"/>
                    <a:pt x="106" y="88"/>
                    <a:pt x="104" y="91"/>
                  </a:cubicBezTo>
                  <a:moveTo>
                    <a:pt x="67" y="98"/>
                  </a:moveTo>
                  <a:cubicBezTo>
                    <a:pt x="65" y="97"/>
                    <a:pt x="64" y="97"/>
                    <a:pt x="63" y="96"/>
                  </a:cubicBezTo>
                  <a:cubicBezTo>
                    <a:pt x="63" y="96"/>
                    <a:pt x="62" y="96"/>
                    <a:pt x="61" y="95"/>
                  </a:cubicBezTo>
                  <a:cubicBezTo>
                    <a:pt x="59" y="95"/>
                    <a:pt x="59" y="93"/>
                    <a:pt x="61" y="91"/>
                  </a:cubicBezTo>
                  <a:cubicBezTo>
                    <a:pt x="63" y="92"/>
                    <a:pt x="64" y="93"/>
                    <a:pt x="64" y="94"/>
                  </a:cubicBezTo>
                  <a:cubicBezTo>
                    <a:pt x="65" y="96"/>
                    <a:pt x="66" y="97"/>
                    <a:pt x="67" y="98"/>
                  </a:cubicBezTo>
                  <a:moveTo>
                    <a:pt x="58" y="114"/>
                  </a:moveTo>
                  <a:cubicBezTo>
                    <a:pt x="58" y="114"/>
                    <a:pt x="57" y="114"/>
                    <a:pt x="57" y="114"/>
                  </a:cubicBezTo>
                  <a:cubicBezTo>
                    <a:pt x="55" y="114"/>
                    <a:pt x="53" y="114"/>
                    <a:pt x="51" y="114"/>
                  </a:cubicBezTo>
                  <a:cubicBezTo>
                    <a:pt x="50" y="114"/>
                    <a:pt x="50" y="114"/>
                    <a:pt x="49" y="114"/>
                  </a:cubicBezTo>
                  <a:cubicBezTo>
                    <a:pt x="46" y="114"/>
                    <a:pt x="45" y="113"/>
                    <a:pt x="46" y="110"/>
                  </a:cubicBezTo>
                  <a:cubicBezTo>
                    <a:pt x="50" y="109"/>
                    <a:pt x="54" y="111"/>
                    <a:pt x="58" y="11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9">
              <a:extLst>
                <a:ext uri="{FF2B5EF4-FFF2-40B4-BE49-F238E27FC236}">
                  <a16:creationId xmlns:a16="http://schemas.microsoft.com/office/drawing/2014/main" id="{84FBAF98-1C09-46B1-8AE4-024552D32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57149" y="3678448"/>
              <a:ext cx="168275" cy="273050"/>
            </a:xfrm>
            <a:custGeom>
              <a:avLst/>
              <a:gdLst>
                <a:gd name="T0" fmla="*/ 9 w 79"/>
                <a:gd name="T1" fmla="*/ 103 h 128"/>
                <a:gd name="T2" fmla="*/ 11 w 79"/>
                <a:gd name="T3" fmla="*/ 125 h 128"/>
                <a:gd name="T4" fmla="*/ 26 w 79"/>
                <a:gd name="T5" fmla="*/ 109 h 128"/>
                <a:gd name="T6" fmla="*/ 64 w 79"/>
                <a:gd name="T7" fmla="*/ 64 h 128"/>
                <a:gd name="T8" fmla="*/ 35 w 79"/>
                <a:gd name="T9" fmla="*/ 2 h 128"/>
                <a:gd name="T10" fmla="*/ 3 w 79"/>
                <a:gd name="T11" fmla="*/ 60 h 128"/>
                <a:gd name="T12" fmla="*/ 25 w 79"/>
                <a:gd name="T13" fmla="*/ 77 h 128"/>
                <a:gd name="T14" fmla="*/ 25 w 79"/>
                <a:gd name="T15" fmla="*/ 46 h 128"/>
                <a:gd name="T16" fmla="*/ 33 w 79"/>
                <a:gd name="T17" fmla="*/ 47 h 128"/>
                <a:gd name="T18" fmla="*/ 43 w 79"/>
                <a:gd name="T19" fmla="*/ 51 h 128"/>
                <a:gd name="T20" fmla="*/ 44 w 79"/>
                <a:gd name="T21" fmla="*/ 55 h 128"/>
                <a:gd name="T22" fmla="*/ 33 w 79"/>
                <a:gd name="T23" fmla="*/ 75 h 128"/>
                <a:gd name="T24" fmla="*/ 15 w 79"/>
                <a:gd name="T25" fmla="*/ 104 h 128"/>
                <a:gd name="T26" fmla="*/ 40 w 79"/>
                <a:gd name="T27" fmla="*/ 43 h 128"/>
                <a:gd name="T28" fmla="*/ 43 w 79"/>
                <a:gd name="T29" fmla="*/ 41 h 128"/>
                <a:gd name="T30" fmla="*/ 40 w 79"/>
                <a:gd name="T31" fmla="*/ 44 h 128"/>
                <a:gd name="T32" fmla="*/ 24 w 79"/>
                <a:gd name="T33" fmla="*/ 109 h 128"/>
                <a:gd name="T34" fmla="*/ 22 w 79"/>
                <a:gd name="T35" fmla="*/ 114 h 128"/>
                <a:gd name="T36" fmla="*/ 10 w 79"/>
                <a:gd name="T37" fmla="*/ 105 h 128"/>
                <a:gd name="T38" fmla="*/ 20 w 79"/>
                <a:gd name="T39" fmla="*/ 119 h 128"/>
                <a:gd name="T40" fmla="*/ 9 w 79"/>
                <a:gd name="T41" fmla="*/ 115 h 128"/>
                <a:gd name="T42" fmla="*/ 8 w 79"/>
                <a:gd name="T43" fmla="*/ 111 h 128"/>
                <a:gd name="T44" fmla="*/ 22 w 79"/>
                <a:gd name="T45" fmla="*/ 116 h 128"/>
                <a:gd name="T46" fmla="*/ 13 w 79"/>
                <a:gd name="T47" fmla="*/ 123 h 128"/>
                <a:gd name="T48" fmla="*/ 19 w 79"/>
                <a:gd name="T49" fmla="*/ 120 h 128"/>
                <a:gd name="T50" fmla="*/ 13 w 79"/>
                <a:gd name="T51" fmla="*/ 123 h 128"/>
                <a:gd name="T52" fmla="*/ 65 w 79"/>
                <a:gd name="T53" fmla="*/ 14 h 128"/>
                <a:gd name="T54" fmla="*/ 39 w 79"/>
                <a:gd name="T55" fmla="*/ 83 h 128"/>
                <a:gd name="T56" fmla="*/ 24 w 79"/>
                <a:gd name="T57" fmla="*/ 107 h 128"/>
                <a:gd name="T58" fmla="*/ 23 w 79"/>
                <a:gd name="T59" fmla="*/ 107 h 128"/>
                <a:gd name="T60" fmla="*/ 40 w 79"/>
                <a:gd name="T61" fmla="*/ 64 h 128"/>
                <a:gd name="T62" fmla="*/ 51 w 79"/>
                <a:gd name="T63" fmla="*/ 57 h 128"/>
                <a:gd name="T64" fmla="*/ 45 w 79"/>
                <a:gd name="T65" fmla="*/ 54 h 128"/>
                <a:gd name="T66" fmla="*/ 52 w 79"/>
                <a:gd name="T67" fmla="*/ 49 h 128"/>
                <a:gd name="T68" fmla="*/ 44 w 79"/>
                <a:gd name="T69" fmla="*/ 50 h 128"/>
                <a:gd name="T70" fmla="*/ 45 w 79"/>
                <a:gd name="T71" fmla="*/ 41 h 128"/>
                <a:gd name="T72" fmla="*/ 40 w 79"/>
                <a:gd name="T73" fmla="*/ 39 h 128"/>
                <a:gd name="T74" fmla="*/ 38 w 79"/>
                <a:gd name="T75" fmla="*/ 46 h 128"/>
                <a:gd name="T76" fmla="*/ 32 w 79"/>
                <a:gd name="T77" fmla="*/ 39 h 128"/>
                <a:gd name="T78" fmla="*/ 27 w 79"/>
                <a:gd name="T79" fmla="*/ 34 h 128"/>
                <a:gd name="T80" fmla="*/ 29 w 79"/>
                <a:gd name="T81" fmla="*/ 42 h 128"/>
                <a:gd name="T82" fmla="*/ 24 w 79"/>
                <a:gd name="T83" fmla="*/ 44 h 128"/>
                <a:gd name="T84" fmla="*/ 16 w 79"/>
                <a:gd name="T85" fmla="*/ 39 h 128"/>
                <a:gd name="T86" fmla="*/ 22 w 79"/>
                <a:gd name="T87" fmla="*/ 46 h 128"/>
                <a:gd name="T88" fmla="*/ 23 w 79"/>
                <a:gd name="T89" fmla="*/ 74 h 128"/>
                <a:gd name="T90" fmla="*/ 13 w 79"/>
                <a:gd name="T91" fmla="*/ 104 h 128"/>
                <a:gd name="T92" fmla="*/ 12 w 79"/>
                <a:gd name="T93" fmla="*/ 78 h 128"/>
                <a:gd name="T94" fmla="*/ 21 w 79"/>
                <a:gd name="T95" fmla="*/ 9 h 128"/>
                <a:gd name="T96" fmla="*/ 48 w 79"/>
                <a:gd name="T97" fmla="*/ 55 h 128"/>
                <a:gd name="T98" fmla="*/ 46 w 79"/>
                <a:gd name="T99" fmla="*/ 50 h 128"/>
                <a:gd name="T100" fmla="*/ 50 w 79"/>
                <a:gd name="T101" fmla="*/ 48 h 128"/>
                <a:gd name="T102" fmla="*/ 30 w 79"/>
                <a:gd name="T103" fmla="*/ 40 h 128"/>
                <a:gd name="T104" fmla="*/ 29 w 79"/>
                <a:gd name="T105" fmla="*/ 37 h 128"/>
                <a:gd name="T106" fmla="*/ 31 w 79"/>
                <a:gd name="T107" fmla="*/ 38 h 128"/>
                <a:gd name="T108" fmla="*/ 22 w 79"/>
                <a:gd name="T109" fmla="*/ 43 h 128"/>
                <a:gd name="T110" fmla="*/ 19 w 79"/>
                <a:gd name="T111" fmla="*/ 41 h 128"/>
                <a:gd name="T112" fmla="*/ 19 w 79"/>
                <a:gd name="T113" fmla="*/ 3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28">
                  <a:moveTo>
                    <a:pt x="11" y="80"/>
                  </a:moveTo>
                  <a:cubicBezTo>
                    <a:pt x="13" y="88"/>
                    <a:pt x="11" y="95"/>
                    <a:pt x="9" y="103"/>
                  </a:cubicBezTo>
                  <a:cubicBezTo>
                    <a:pt x="9" y="103"/>
                    <a:pt x="8" y="103"/>
                    <a:pt x="8" y="103"/>
                  </a:cubicBezTo>
                  <a:cubicBezTo>
                    <a:pt x="6" y="110"/>
                    <a:pt x="3" y="122"/>
                    <a:pt x="11" y="125"/>
                  </a:cubicBezTo>
                  <a:cubicBezTo>
                    <a:pt x="20" y="128"/>
                    <a:pt x="24" y="116"/>
                    <a:pt x="26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31" y="98"/>
                    <a:pt x="35" y="89"/>
                    <a:pt x="44" y="82"/>
                  </a:cubicBezTo>
                  <a:cubicBezTo>
                    <a:pt x="51" y="76"/>
                    <a:pt x="59" y="72"/>
                    <a:pt x="64" y="64"/>
                  </a:cubicBezTo>
                  <a:cubicBezTo>
                    <a:pt x="73" y="52"/>
                    <a:pt x="79" y="32"/>
                    <a:pt x="71" y="18"/>
                  </a:cubicBezTo>
                  <a:cubicBezTo>
                    <a:pt x="64" y="6"/>
                    <a:pt x="48" y="0"/>
                    <a:pt x="35" y="2"/>
                  </a:cubicBezTo>
                  <a:cubicBezTo>
                    <a:pt x="21" y="3"/>
                    <a:pt x="9" y="14"/>
                    <a:pt x="4" y="27"/>
                  </a:cubicBezTo>
                  <a:cubicBezTo>
                    <a:pt x="0" y="38"/>
                    <a:pt x="0" y="49"/>
                    <a:pt x="3" y="60"/>
                  </a:cubicBezTo>
                  <a:cubicBezTo>
                    <a:pt x="5" y="67"/>
                    <a:pt x="9" y="73"/>
                    <a:pt x="11" y="80"/>
                  </a:cubicBezTo>
                  <a:moveTo>
                    <a:pt x="25" y="77"/>
                  </a:moveTo>
                  <a:cubicBezTo>
                    <a:pt x="26" y="68"/>
                    <a:pt x="27" y="58"/>
                    <a:pt x="25" y="48"/>
                  </a:cubicBezTo>
                  <a:cubicBezTo>
                    <a:pt x="25" y="48"/>
                    <a:pt x="25" y="47"/>
                    <a:pt x="25" y="46"/>
                  </a:cubicBezTo>
                  <a:cubicBezTo>
                    <a:pt x="27" y="46"/>
                    <a:pt x="29" y="45"/>
                    <a:pt x="30" y="44"/>
                  </a:cubicBezTo>
                  <a:cubicBezTo>
                    <a:pt x="31" y="45"/>
                    <a:pt x="32" y="47"/>
                    <a:pt x="33" y="47"/>
                  </a:cubicBezTo>
                  <a:cubicBezTo>
                    <a:pt x="35" y="48"/>
                    <a:pt x="37" y="48"/>
                    <a:pt x="39" y="47"/>
                  </a:cubicBezTo>
                  <a:cubicBezTo>
                    <a:pt x="40" y="49"/>
                    <a:pt x="41" y="51"/>
                    <a:pt x="43" y="51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2" y="54"/>
                    <a:pt x="43" y="55"/>
                    <a:pt x="44" y="55"/>
                  </a:cubicBezTo>
                  <a:cubicBezTo>
                    <a:pt x="42" y="57"/>
                    <a:pt x="40" y="58"/>
                    <a:pt x="39" y="61"/>
                  </a:cubicBezTo>
                  <a:cubicBezTo>
                    <a:pt x="37" y="65"/>
                    <a:pt x="35" y="70"/>
                    <a:pt x="33" y="75"/>
                  </a:cubicBezTo>
                  <a:cubicBezTo>
                    <a:pt x="29" y="85"/>
                    <a:pt x="24" y="96"/>
                    <a:pt x="21" y="106"/>
                  </a:cubicBezTo>
                  <a:cubicBezTo>
                    <a:pt x="19" y="106"/>
                    <a:pt x="17" y="105"/>
                    <a:pt x="15" y="104"/>
                  </a:cubicBezTo>
                  <a:cubicBezTo>
                    <a:pt x="20" y="96"/>
                    <a:pt x="23" y="87"/>
                    <a:pt x="25" y="77"/>
                  </a:cubicBezTo>
                  <a:moveTo>
                    <a:pt x="40" y="43"/>
                  </a:moveTo>
                  <a:cubicBezTo>
                    <a:pt x="41" y="42"/>
                    <a:pt x="41" y="41"/>
                    <a:pt x="42" y="40"/>
                  </a:cubicBezTo>
                  <a:cubicBezTo>
                    <a:pt x="43" y="38"/>
                    <a:pt x="43" y="40"/>
                    <a:pt x="43" y="41"/>
                  </a:cubicBezTo>
                  <a:cubicBezTo>
                    <a:pt x="42" y="42"/>
                    <a:pt x="42" y="42"/>
                    <a:pt x="41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3"/>
                    <a:pt x="40" y="43"/>
                    <a:pt x="40" y="43"/>
                  </a:cubicBezTo>
                  <a:moveTo>
                    <a:pt x="24" y="109"/>
                  </a:moveTo>
                  <a:cubicBezTo>
                    <a:pt x="23" y="111"/>
                    <a:pt x="23" y="112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17" y="112"/>
                    <a:pt x="13" y="110"/>
                    <a:pt x="9" y="109"/>
                  </a:cubicBezTo>
                  <a:cubicBezTo>
                    <a:pt x="9" y="107"/>
                    <a:pt x="9" y="106"/>
                    <a:pt x="10" y="105"/>
                  </a:cubicBezTo>
                  <a:cubicBezTo>
                    <a:pt x="14" y="107"/>
                    <a:pt x="19" y="108"/>
                    <a:pt x="24" y="109"/>
                  </a:cubicBezTo>
                  <a:moveTo>
                    <a:pt x="20" y="119"/>
                  </a:moveTo>
                  <a:cubicBezTo>
                    <a:pt x="20" y="119"/>
                    <a:pt x="20" y="119"/>
                    <a:pt x="20" y="119"/>
                  </a:cubicBezTo>
                  <a:cubicBezTo>
                    <a:pt x="16" y="116"/>
                    <a:pt x="12" y="117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3"/>
                    <a:pt x="8" y="112"/>
                    <a:pt x="8" y="111"/>
                  </a:cubicBezTo>
                  <a:cubicBezTo>
                    <a:pt x="13" y="112"/>
                    <a:pt x="17" y="114"/>
                    <a:pt x="21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1" y="117"/>
                    <a:pt x="21" y="118"/>
                    <a:pt x="20" y="119"/>
                  </a:cubicBezTo>
                  <a:moveTo>
                    <a:pt x="13" y="123"/>
                  </a:moveTo>
                  <a:cubicBezTo>
                    <a:pt x="9" y="122"/>
                    <a:pt x="8" y="120"/>
                    <a:pt x="8" y="117"/>
                  </a:cubicBezTo>
                  <a:cubicBezTo>
                    <a:pt x="11" y="118"/>
                    <a:pt x="15" y="118"/>
                    <a:pt x="19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7" y="122"/>
                    <a:pt x="15" y="123"/>
                    <a:pt x="13" y="123"/>
                  </a:cubicBezTo>
                  <a:moveTo>
                    <a:pt x="21" y="9"/>
                  </a:moveTo>
                  <a:cubicBezTo>
                    <a:pt x="35" y="0"/>
                    <a:pt x="54" y="3"/>
                    <a:pt x="65" y="14"/>
                  </a:cubicBezTo>
                  <a:cubicBezTo>
                    <a:pt x="78" y="28"/>
                    <a:pt x="71" y="51"/>
                    <a:pt x="61" y="65"/>
                  </a:cubicBezTo>
                  <a:cubicBezTo>
                    <a:pt x="55" y="72"/>
                    <a:pt x="46" y="77"/>
                    <a:pt x="39" y="83"/>
                  </a:cubicBezTo>
                  <a:cubicBezTo>
                    <a:pt x="33" y="89"/>
                    <a:pt x="29" y="98"/>
                    <a:pt x="25" y="106"/>
                  </a:cubicBezTo>
                  <a:cubicBezTo>
                    <a:pt x="25" y="106"/>
                    <a:pt x="25" y="107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3" y="107"/>
                  </a:cubicBezTo>
                  <a:cubicBezTo>
                    <a:pt x="26" y="97"/>
                    <a:pt x="30" y="88"/>
                    <a:pt x="34" y="78"/>
                  </a:cubicBezTo>
                  <a:cubicBezTo>
                    <a:pt x="36" y="73"/>
                    <a:pt x="38" y="69"/>
                    <a:pt x="40" y="64"/>
                  </a:cubicBezTo>
                  <a:cubicBezTo>
                    <a:pt x="41" y="61"/>
                    <a:pt x="43" y="59"/>
                    <a:pt x="45" y="57"/>
                  </a:cubicBezTo>
                  <a:cubicBezTo>
                    <a:pt x="47" y="58"/>
                    <a:pt x="50" y="58"/>
                    <a:pt x="51" y="57"/>
                  </a:cubicBezTo>
                  <a:cubicBezTo>
                    <a:pt x="52" y="56"/>
                    <a:pt x="52" y="54"/>
                    <a:pt x="50" y="53"/>
                  </a:cubicBezTo>
                  <a:cubicBezTo>
                    <a:pt x="49" y="53"/>
                    <a:pt x="47" y="54"/>
                    <a:pt x="45" y="54"/>
                  </a:cubicBezTo>
                  <a:cubicBezTo>
                    <a:pt x="45" y="54"/>
                    <a:pt x="45" y="53"/>
                    <a:pt x="45" y="52"/>
                  </a:cubicBezTo>
                  <a:cubicBezTo>
                    <a:pt x="48" y="52"/>
                    <a:pt x="50" y="51"/>
                    <a:pt x="52" y="49"/>
                  </a:cubicBezTo>
                  <a:cubicBezTo>
                    <a:pt x="53" y="48"/>
                    <a:pt x="55" y="46"/>
                    <a:pt x="53" y="45"/>
                  </a:cubicBezTo>
                  <a:cubicBezTo>
                    <a:pt x="50" y="42"/>
                    <a:pt x="46" y="46"/>
                    <a:pt x="44" y="50"/>
                  </a:cubicBezTo>
                  <a:cubicBezTo>
                    <a:pt x="43" y="49"/>
                    <a:pt x="41" y="48"/>
                    <a:pt x="41" y="46"/>
                  </a:cubicBezTo>
                  <a:cubicBezTo>
                    <a:pt x="43" y="45"/>
                    <a:pt x="45" y="43"/>
                    <a:pt x="45" y="41"/>
                  </a:cubicBezTo>
                  <a:cubicBezTo>
                    <a:pt x="46" y="39"/>
                    <a:pt x="46" y="37"/>
                    <a:pt x="44" y="37"/>
                  </a:cubicBezTo>
                  <a:cubicBezTo>
                    <a:pt x="42" y="36"/>
                    <a:pt x="41" y="38"/>
                    <a:pt x="40" y="39"/>
                  </a:cubicBezTo>
                  <a:cubicBezTo>
                    <a:pt x="39" y="41"/>
                    <a:pt x="38" y="43"/>
                    <a:pt x="38" y="45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7"/>
                    <a:pt x="33" y="45"/>
                    <a:pt x="31" y="42"/>
                  </a:cubicBezTo>
                  <a:cubicBezTo>
                    <a:pt x="32" y="41"/>
                    <a:pt x="32" y="40"/>
                    <a:pt x="32" y="39"/>
                  </a:cubicBezTo>
                  <a:cubicBezTo>
                    <a:pt x="33" y="37"/>
                    <a:pt x="33" y="35"/>
                    <a:pt x="32" y="34"/>
                  </a:cubicBezTo>
                  <a:cubicBezTo>
                    <a:pt x="31" y="32"/>
                    <a:pt x="28" y="33"/>
                    <a:pt x="27" y="34"/>
                  </a:cubicBezTo>
                  <a:cubicBezTo>
                    <a:pt x="26" y="36"/>
                    <a:pt x="27" y="38"/>
                    <a:pt x="28" y="40"/>
                  </a:cubicBezTo>
                  <a:cubicBezTo>
                    <a:pt x="28" y="41"/>
                    <a:pt x="29" y="41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4"/>
                    <a:pt x="26" y="44"/>
                    <a:pt x="24" y="44"/>
                  </a:cubicBezTo>
                  <a:cubicBezTo>
                    <a:pt x="23" y="40"/>
                    <a:pt x="22" y="35"/>
                    <a:pt x="19" y="35"/>
                  </a:cubicBezTo>
                  <a:cubicBezTo>
                    <a:pt x="17" y="35"/>
                    <a:pt x="15" y="37"/>
                    <a:pt x="16" y="39"/>
                  </a:cubicBezTo>
                  <a:cubicBezTo>
                    <a:pt x="16" y="41"/>
                    <a:pt x="19" y="43"/>
                    <a:pt x="21" y="45"/>
                  </a:cubicBezTo>
                  <a:cubicBezTo>
                    <a:pt x="21" y="45"/>
                    <a:pt x="22" y="45"/>
                    <a:pt x="22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5" y="56"/>
                    <a:pt x="24" y="65"/>
                    <a:pt x="23" y="74"/>
                  </a:cubicBezTo>
                  <a:cubicBezTo>
                    <a:pt x="22" y="84"/>
                    <a:pt x="18" y="94"/>
                    <a:pt x="13" y="103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4"/>
                    <a:pt x="12" y="103"/>
                    <a:pt x="11" y="103"/>
                  </a:cubicBezTo>
                  <a:cubicBezTo>
                    <a:pt x="14" y="95"/>
                    <a:pt x="15" y="86"/>
                    <a:pt x="12" y="78"/>
                  </a:cubicBezTo>
                  <a:cubicBezTo>
                    <a:pt x="9" y="68"/>
                    <a:pt x="4" y="60"/>
                    <a:pt x="3" y="50"/>
                  </a:cubicBezTo>
                  <a:cubicBezTo>
                    <a:pt x="1" y="34"/>
                    <a:pt x="8" y="18"/>
                    <a:pt x="21" y="9"/>
                  </a:cubicBezTo>
                  <a:moveTo>
                    <a:pt x="48" y="56"/>
                  </a:moveTo>
                  <a:cubicBezTo>
                    <a:pt x="48" y="55"/>
                    <a:pt x="48" y="55"/>
                    <a:pt x="48" y="55"/>
                  </a:cubicBezTo>
                  <a:cubicBezTo>
                    <a:pt x="50" y="55"/>
                    <a:pt x="49" y="56"/>
                    <a:pt x="48" y="56"/>
                  </a:cubicBezTo>
                  <a:moveTo>
                    <a:pt x="46" y="50"/>
                  </a:moveTo>
                  <a:cubicBezTo>
                    <a:pt x="47" y="48"/>
                    <a:pt x="49" y="47"/>
                    <a:pt x="50" y="47"/>
                  </a:cubicBezTo>
                  <a:cubicBezTo>
                    <a:pt x="53" y="46"/>
                    <a:pt x="51" y="48"/>
                    <a:pt x="50" y="48"/>
                  </a:cubicBezTo>
                  <a:cubicBezTo>
                    <a:pt x="49" y="49"/>
                    <a:pt x="48" y="50"/>
                    <a:pt x="46" y="50"/>
                  </a:cubicBezTo>
                  <a:moveTo>
                    <a:pt x="30" y="40"/>
                  </a:moveTo>
                  <a:cubicBezTo>
                    <a:pt x="30" y="39"/>
                    <a:pt x="30" y="39"/>
                    <a:pt x="29" y="38"/>
                  </a:cubicBezTo>
                  <a:cubicBezTo>
                    <a:pt x="29" y="38"/>
                    <a:pt x="29" y="38"/>
                    <a:pt x="29" y="37"/>
                  </a:cubicBezTo>
                  <a:cubicBezTo>
                    <a:pt x="29" y="36"/>
                    <a:pt x="29" y="36"/>
                    <a:pt x="31" y="36"/>
                  </a:cubicBezTo>
                  <a:cubicBezTo>
                    <a:pt x="31" y="37"/>
                    <a:pt x="31" y="37"/>
                    <a:pt x="31" y="38"/>
                  </a:cubicBezTo>
                  <a:cubicBezTo>
                    <a:pt x="30" y="39"/>
                    <a:pt x="30" y="39"/>
                    <a:pt x="30" y="40"/>
                  </a:cubicBezTo>
                  <a:moveTo>
                    <a:pt x="22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0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39"/>
                    <a:pt x="18" y="38"/>
                    <a:pt x="19" y="38"/>
                  </a:cubicBezTo>
                  <a:cubicBezTo>
                    <a:pt x="21" y="38"/>
                    <a:pt x="21" y="41"/>
                    <a:pt x="22" y="4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50">
              <a:extLst>
                <a:ext uri="{FF2B5EF4-FFF2-40B4-BE49-F238E27FC236}">
                  <a16:creationId xmlns:a16="http://schemas.microsoft.com/office/drawing/2014/main" id="{A8096C55-4CC6-48A8-8644-664697FF05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6512" y="4111835"/>
              <a:ext cx="392113" cy="498475"/>
            </a:xfrm>
            <a:custGeom>
              <a:avLst/>
              <a:gdLst>
                <a:gd name="T0" fmla="*/ 21 w 183"/>
                <a:gd name="T1" fmla="*/ 1 h 232"/>
                <a:gd name="T2" fmla="*/ 9 w 183"/>
                <a:gd name="T3" fmla="*/ 22 h 232"/>
                <a:gd name="T4" fmla="*/ 9 w 183"/>
                <a:gd name="T5" fmla="*/ 37 h 232"/>
                <a:gd name="T6" fmla="*/ 9 w 183"/>
                <a:gd name="T7" fmla="*/ 53 h 232"/>
                <a:gd name="T8" fmla="*/ 9 w 183"/>
                <a:gd name="T9" fmla="*/ 64 h 232"/>
                <a:gd name="T10" fmla="*/ 4 w 183"/>
                <a:gd name="T11" fmla="*/ 76 h 232"/>
                <a:gd name="T12" fmla="*/ 9 w 183"/>
                <a:gd name="T13" fmla="*/ 94 h 232"/>
                <a:gd name="T14" fmla="*/ 9 w 183"/>
                <a:gd name="T15" fmla="*/ 105 h 232"/>
                <a:gd name="T16" fmla="*/ 9 w 183"/>
                <a:gd name="T17" fmla="*/ 118 h 232"/>
                <a:gd name="T18" fmla="*/ 9 w 183"/>
                <a:gd name="T19" fmla="*/ 128 h 232"/>
                <a:gd name="T20" fmla="*/ 4 w 183"/>
                <a:gd name="T21" fmla="*/ 139 h 232"/>
                <a:gd name="T22" fmla="*/ 9 w 183"/>
                <a:gd name="T23" fmla="*/ 158 h 232"/>
                <a:gd name="T24" fmla="*/ 9 w 183"/>
                <a:gd name="T25" fmla="*/ 170 h 232"/>
                <a:gd name="T26" fmla="*/ 9 w 183"/>
                <a:gd name="T27" fmla="*/ 185 h 232"/>
                <a:gd name="T28" fmla="*/ 5 w 183"/>
                <a:gd name="T29" fmla="*/ 200 h 232"/>
                <a:gd name="T30" fmla="*/ 9 w 183"/>
                <a:gd name="T31" fmla="*/ 218 h 232"/>
                <a:gd name="T32" fmla="*/ 134 w 183"/>
                <a:gd name="T33" fmla="*/ 232 h 232"/>
                <a:gd name="T34" fmla="*/ 182 w 183"/>
                <a:gd name="T35" fmla="*/ 63 h 232"/>
                <a:gd name="T36" fmla="*/ 7 w 183"/>
                <a:gd name="T37" fmla="*/ 18 h 232"/>
                <a:gd name="T38" fmla="*/ 7 w 183"/>
                <a:gd name="T39" fmla="*/ 18 h 232"/>
                <a:gd name="T40" fmla="*/ 8 w 183"/>
                <a:gd name="T41" fmla="*/ 28 h 232"/>
                <a:gd name="T42" fmla="*/ 9 w 183"/>
                <a:gd name="T43" fmla="*/ 45 h 232"/>
                <a:gd name="T44" fmla="*/ 7 w 183"/>
                <a:gd name="T45" fmla="*/ 57 h 232"/>
                <a:gd name="T46" fmla="*/ 9 w 183"/>
                <a:gd name="T47" fmla="*/ 67 h 232"/>
                <a:gd name="T48" fmla="*/ 9 w 183"/>
                <a:gd name="T49" fmla="*/ 77 h 232"/>
                <a:gd name="T50" fmla="*/ 6 w 183"/>
                <a:gd name="T51" fmla="*/ 89 h 232"/>
                <a:gd name="T52" fmla="*/ 7 w 183"/>
                <a:gd name="T53" fmla="*/ 90 h 232"/>
                <a:gd name="T54" fmla="*/ 8 w 183"/>
                <a:gd name="T55" fmla="*/ 100 h 232"/>
                <a:gd name="T56" fmla="*/ 7 w 183"/>
                <a:gd name="T57" fmla="*/ 112 h 232"/>
                <a:gd name="T58" fmla="*/ 7 w 183"/>
                <a:gd name="T59" fmla="*/ 112 h 232"/>
                <a:gd name="T60" fmla="*/ 7 w 183"/>
                <a:gd name="T61" fmla="*/ 122 h 232"/>
                <a:gd name="T62" fmla="*/ 8 w 183"/>
                <a:gd name="T63" fmla="*/ 131 h 232"/>
                <a:gd name="T64" fmla="*/ 7 w 183"/>
                <a:gd name="T65" fmla="*/ 142 h 232"/>
                <a:gd name="T66" fmla="*/ 7 w 183"/>
                <a:gd name="T67" fmla="*/ 152 h 232"/>
                <a:gd name="T68" fmla="*/ 7 w 183"/>
                <a:gd name="T69" fmla="*/ 165 h 232"/>
                <a:gd name="T70" fmla="*/ 9 w 183"/>
                <a:gd name="T71" fmla="*/ 164 h 232"/>
                <a:gd name="T72" fmla="*/ 9 w 183"/>
                <a:gd name="T73" fmla="*/ 175 h 232"/>
                <a:gd name="T74" fmla="*/ 6 w 183"/>
                <a:gd name="T75" fmla="*/ 190 h 232"/>
                <a:gd name="T76" fmla="*/ 9 w 183"/>
                <a:gd name="T77" fmla="*/ 191 h 232"/>
                <a:gd name="T78" fmla="*/ 8 w 183"/>
                <a:gd name="T79" fmla="*/ 201 h 232"/>
                <a:gd name="T80" fmla="*/ 8 w 183"/>
                <a:gd name="T81" fmla="*/ 212 h 232"/>
                <a:gd name="T82" fmla="*/ 8 w 183"/>
                <a:gd name="T83" fmla="*/ 212 h 232"/>
                <a:gd name="T84" fmla="*/ 12 w 183"/>
                <a:gd name="T85" fmla="*/ 220 h 232"/>
                <a:gd name="T86" fmla="*/ 15 w 183"/>
                <a:gd name="T87" fmla="*/ 211 h 232"/>
                <a:gd name="T88" fmla="*/ 16 w 183"/>
                <a:gd name="T89" fmla="*/ 199 h 232"/>
                <a:gd name="T90" fmla="*/ 15 w 183"/>
                <a:gd name="T91" fmla="*/ 187 h 232"/>
                <a:gd name="T92" fmla="*/ 16 w 183"/>
                <a:gd name="T93" fmla="*/ 174 h 232"/>
                <a:gd name="T94" fmla="*/ 17 w 183"/>
                <a:gd name="T95" fmla="*/ 164 h 232"/>
                <a:gd name="T96" fmla="*/ 16 w 183"/>
                <a:gd name="T97" fmla="*/ 152 h 232"/>
                <a:gd name="T98" fmla="*/ 15 w 183"/>
                <a:gd name="T99" fmla="*/ 141 h 232"/>
                <a:gd name="T100" fmla="*/ 15 w 183"/>
                <a:gd name="T101" fmla="*/ 130 h 232"/>
                <a:gd name="T102" fmla="*/ 15 w 183"/>
                <a:gd name="T103" fmla="*/ 120 h 232"/>
                <a:gd name="T104" fmla="*/ 15 w 183"/>
                <a:gd name="T105" fmla="*/ 108 h 232"/>
                <a:gd name="T106" fmla="*/ 14 w 183"/>
                <a:gd name="T107" fmla="*/ 98 h 232"/>
                <a:gd name="T108" fmla="*/ 15 w 183"/>
                <a:gd name="T109" fmla="*/ 88 h 232"/>
                <a:gd name="T110" fmla="*/ 15 w 183"/>
                <a:gd name="T111" fmla="*/ 75 h 232"/>
                <a:gd name="T112" fmla="*/ 15 w 183"/>
                <a:gd name="T113" fmla="*/ 66 h 232"/>
                <a:gd name="T114" fmla="*/ 15 w 183"/>
                <a:gd name="T115" fmla="*/ 54 h 232"/>
                <a:gd name="T116" fmla="*/ 16 w 183"/>
                <a:gd name="T117" fmla="*/ 40 h 232"/>
                <a:gd name="T118" fmla="*/ 15 w 183"/>
                <a:gd name="T119" fmla="*/ 25 h 232"/>
                <a:gd name="T120" fmla="*/ 15 w 183"/>
                <a:gd name="T121" fmla="*/ 15 h 232"/>
                <a:gd name="T122" fmla="*/ 27 w 183"/>
                <a:gd name="T123" fmla="*/ 5 h 232"/>
                <a:gd name="T124" fmla="*/ 179 w 183"/>
                <a:gd name="T125" fmla="*/ 3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" h="232">
                  <a:moveTo>
                    <a:pt x="158" y="1"/>
                  </a:moveTo>
                  <a:cubicBezTo>
                    <a:pt x="115" y="1"/>
                    <a:pt x="115" y="1"/>
                    <a:pt x="115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5" y="1"/>
                    <a:pt x="10" y="6"/>
                    <a:pt x="9" y="12"/>
                  </a:cubicBezTo>
                  <a:cubicBezTo>
                    <a:pt x="8" y="12"/>
                    <a:pt x="6" y="13"/>
                    <a:pt x="5" y="14"/>
                  </a:cubicBezTo>
                  <a:cubicBezTo>
                    <a:pt x="4" y="15"/>
                    <a:pt x="3" y="17"/>
                    <a:pt x="4" y="19"/>
                  </a:cubicBezTo>
                  <a:cubicBezTo>
                    <a:pt x="5" y="21"/>
                    <a:pt x="7" y="22"/>
                    <a:pt x="9" y="2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7" y="25"/>
                    <a:pt x="6" y="25"/>
                    <a:pt x="4" y="26"/>
                  </a:cubicBezTo>
                  <a:cubicBezTo>
                    <a:pt x="3" y="28"/>
                    <a:pt x="3" y="31"/>
                    <a:pt x="4" y="32"/>
                  </a:cubicBezTo>
                  <a:cubicBezTo>
                    <a:pt x="5" y="34"/>
                    <a:pt x="7" y="36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8"/>
                    <a:pt x="5" y="39"/>
                    <a:pt x="4" y="41"/>
                  </a:cubicBezTo>
                  <a:cubicBezTo>
                    <a:pt x="1" y="45"/>
                    <a:pt x="5" y="47"/>
                    <a:pt x="9" y="48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7" y="53"/>
                    <a:pt x="5" y="54"/>
                    <a:pt x="4" y="55"/>
                  </a:cubicBezTo>
                  <a:cubicBezTo>
                    <a:pt x="3" y="57"/>
                    <a:pt x="3" y="59"/>
                    <a:pt x="3" y="60"/>
                  </a:cubicBezTo>
                  <a:cubicBezTo>
                    <a:pt x="4" y="62"/>
                    <a:pt x="7" y="63"/>
                    <a:pt x="9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7" y="64"/>
                    <a:pt x="6" y="65"/>
                  </a:cubicBezTo>
                  <a:cubicBezTo>
                    <a:pt x="3" y="68"/>
                    <a:pt x="5" y="72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7" y="74"/>
                    <a:pt x="5" y="74"/>
                    <a:pt x="4" y="76"/>
                  </a:cubicBezTo>
                  <a:cubicBezTo>
                    <a:pt x="1" y="80"/>
                    <a:pt x="5" y="83"/>
                    <a:pt x="9" y="8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7" y="85"/>
                    <a:pt x="5" y="85"/>
                    <a:pt x="3" y="87"/>
                  </a:cubicBezTo>
                  <a:cubicBezTo>
                    <a:pt x="1" y="90"/>
                    <a:pt x="6" y="93"/>
                    <a:pt x="9" y="94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6"/>
                    <a:pt x="7" y="97"/>
                    <a:pt x="7" y="97"/>
                  </a:cubicBezTo>
                  <a:cubicBezTo>
                    <a:pt x="5" y="97"/>
                    <a:pt x="4" y="98"/>
                    <a:pt x="3" y="100"/>
                  </a:cubicBezTo>
                  <a:cubicBezTo>
                    <a:pt x="3" y="103"/>
                    <a:pt x="6" y="105"/>
                    <a:pt x="9" y="105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7" y="107"/>
                    <a:pt x="5" y="108"/>
                    <a:pt x="4" y="109"/>
                  </a:cubicBezTo>
                  <a:cubicBezTo>
                    <a:pt x="2" y="113"/>
                    <a:pt x="6" y="115"/>
                    <a:pt x="9" y="116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8"/>
                    <a:pt x="8" y="118"/>
                    <a:pt x="7" y="118"/>
                  </a:cubicBezTo>
                  <a:cubicBezTo>
                    <a:pt x="6" y="119"/>
                    <a:pt x="4" y="120"/>
                    <a:pt x="4" y="121"/>
                  </a:cubicBezTo>
                  <a:cubicBezTo>
                    <a:pt x="3" y="124"/>
                    <a:pt x="6" y="126"/>
                    <a:pt x="9" y="12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6" y="128"/>
                    <a:pt x="4" y="130"/>
                  </a:cubicBezTo>
                  <a:cubicBezTo>
                    <a:pt x="2" y="133"/>
                    <a:pt x="6" y="136"/>
                    <a:pt x="9" y="137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7" y="138"/>
                    <a:pt x="5" y="139"/>
                    <a:pt x="4" y="139"/>
                  </a:cubicBezTo>
                  <a:cubicBezTo>
                    <a:pt x="0" y="143"/>
                    <a:pt x="6" y="146"/>
                    <a:pt x="9" y="147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7" y="149"/>
                    <a:pt x="5" y="150"/>
                    <a:pt x="4" y="151"/>
                  </a:cubicBezTo>
                  <a:cubicBezTo>
                    <a:pt x="1" y="154"/>
                    <a:pt x="6" y="157"/>
                    <a:pt x="9" y="158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8" y="161"/>
                    <a:pt x="7" y="161"/>
                    <a:pt x="6" y="162"/>
                  </a:cubicBezTo>
                  <a:cubicBezTo>
                    <a:pt x="5" y="163"/>
                    <a:pt x="4" y="164"/>
                    <a:pt x="4" y="166"/>
                  </a:cubicBezTo>
                  <a:cubicBezTo>
                    <a:pt x="4" y="168"/>
                    <a:pt x="7" y="169"/>
                    <a:pt x="9" y="170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7" y="172"/>
                    <a:pt x="5" y="172"/>
                    <a:pt x="3" y="175"/>
                  </a:cubicBezTo>
                  <a:cubicBezTo>
                    <a:pt x="1" y="179"/>
                    <a:pt x="6" y="181"/>
                    <a:pt x="9" y="182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7" y="185"/>
                    <a:pt x="5" y="186"/>
                    <a:pt x="4" y="188"/>
                  </a:cubicBezTo>
                  <a:cubicBezTo>
                    <a:pt x="2" y="191"/>
                    <a:pt x="6" y="193"/>
                    <a:pt x="9" y="194"/>
                  </a:cubicBezTo>
                  <a:cubicBezTo>
                    <a:pt x="9" y="198"/>
                    <a:pt x="9" y="198"/>
                    <a:pt x="9" y="198"/>
                  </a:cubicBezTo>
                  <a:cubicBezTo>
                    <a:pt x="7" y="198"/>
                    <a:pt x="6" y="198"/>
                    <a:pt x="5" y="200"/>
                  </a:cubicBezTo>
                  <a:cubicBezTo>
                    <a:pt x="3" y="202"/>
                    <a:pt x="6" y="205"/>
                    <a:pt x="9" y="206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8" y="209"/>
                    <a:pt x="6" y="210"/>
                    <a:pt x="5" y="211"/>
                  </a:cubicBezTo>
                  <a:cubicBezTo>
                    <a:pt x="2" y="214"/>
                    <a:pt x="6" y="217"/>
                    <a:pt x="9" y="218"/>
                  </a:cubicBezTo>
                  <a:cubicBezTo>
                    <a:pt x="9" y="223"/>
                    <a:pt x="10" y="228"/>
                    <a:pt x="16" y="231"/>
                  </a:cubicBezTo>
                  <a:cubicBezTo>
                    <a:pt x="19" y="232"/>
                    <a:pt x="22" y="232"/>
                    <a:pt x="25" y="232"/>
                  </a:cubicBezTo>
                  <a:cubicBezTo>
                    <a:pt x="38" y="232"/>
                    <a:pt x="38" y="232"/>
                    <a:pt x="38" y="232"/>
                  </a:cubicBezTo>
                  <a:cubicBezTo>
                    <a:pt x="134" y="232"/>
                    <a:pt x="134" y="232"/>
                    <a:pt x="134" y="232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73" y="232"/>
                    <a:pt x="181" y="231"/>
                    <a:pt x="182" y="220"/>
                  </a:cubicBezTo>
                  <a:cubicBezTo>
                    <a:pt x="182" y="220"/>
                    <a:pt x="182" y="220"/>
                    <a:pt x="182" y="220"/>
                  </a:cubicBezTo>
                  <a:cubicBezTo>
                    <a:pt x="182" y="63"/>
                    <a:pt x="182" y="63"/>
                    <a:pt x="182" y="63"/>
                  </a:cubicBezTo>
                  <a:cubicBezTo>
                    <a:pt x="182" y="26"/>
                    <a:pt x="182" y="26"/>
                    <a:pt x="182" y="26"/>
                  </a:cubicBezTo>
                  <a:cubicBezTo>
                    <a:pt x="182" y="20"/>
                    <a:pt x="183" y="13"/>
                    <a:pt x="181" y="7"/>
                  </a:cubicBezTo>
                  <a:cubicBezTo>
                    <a:pt x="177" y="0"/>
                    <a:pt x="165" y="1"/>
                    <a:pt x="158" y="1"/>
                  </a:cubicBezTo>
                  <a:moveTo>
                    <a:pt x="7" y="18"/>
                  </a:moveTo>
                  <a:cubicBezTo>
                    <a:pt x="7" y="17"/>
                    <a:pt x="7" y="17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8"/>
                    <a:pt x="7" y="18"/>
                  </a:cubicBezTo>
                  <a:moveTo>
                    <a:pt x="8" y="28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7" y="32"/>
                    <a:pt x="5" y="29"/>
                    <a:pt x="8" y="28"/>
                  </a:cubicBezTo>
                  <a:moveTo>
                    <a:pt x="7" y="44"/>
                  </a:moveTo>
                  <a:cubicBezTo>
                    <a:pt x="6" y="43"/>
                    <a:pt x="6" y="43"/>
                    <a:pt x="7" y="42"/>
                  </a:cubicBezTo>
                  <a:cubicBezTo>
                    <a:pt x="7" y="41"/>
                    <a:pt x="8" y="41"/>
                    <a:pt x="9" y="41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5"/>
                    <a:pt x="8" y="44"/>
                    <a:pt x="7" y="44"/>
                  </a:cubicBezTo>
                  <a:moveTo>
                    <a:pt x="6" y="59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7" y="57"/>
                  </a:cubicBezTo>
                  <a:cubicBezTo>
                    <a:pt x="7" y="57"/>
                    <a:pt x="8" y="56"/>
                    <a:pt x="9" y="56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8" y="60"/>
                    <a:pt x="7" y="60"/>
                    <a:pt x="6" y="59"/>
                  </a:cubicBezTo>
                  <a:moveTo>
                    <a:pt x="9" y="67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8" y="69"/>
                    <a:pt x="7" y="68"/>
                    <a:pt x="9" y="67"/>
                  </a:cubicBezTo>
                  <a:moveTo>
                    <a:pt x="7" y="77"/>
                  </a:moveTo>
                  <a:cubicBezTo>
                    <a:pt x="8" y="77"/>
                    <a:pt x="8" y="77"/>
                    <a:pt x="9" y="77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7" y="80"/>
                    <a:pt x="5" y="79"/>
                    <a:pt x="7" y="77"/>
                  </a:cubicBezTo>
                  <a:moveTo>
                    <a:pt x="7" y="90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8" y="88"/>
                    <a:pt x="9" y="88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8" y="90"/>
                    <a:pt x="8" y="90"/>
                    <a:pt x="7" y="90"/>
                  </a:cubicBezTo>
                  <a:moveTo>
                    <a:pt x="7" y="101"/>
                  </a:moveTo>
                  <a:cubicBezTo>
                    <a:pt x="7" y="101"/>
                    <a:pt x="7" y="101"/>
                    <a:pt x="7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0"/>
                    <a:pt x="8" y="100"/>
                    <a:pt x="8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8" y="102"/>
                    <a:pt x="8" y="102"/>
                    <a:pt x="7" y="101"/>
                  </a:cubicBezTo>
                  <a:moveTo>
                    <a:pt x="7" y="112"/>
                  </a:moveTo>
                  <a:cubicBezTo>
                    <a:pt x="6" y="111"/>
                    <a:pt x="6" y="111"/>
                    <a:pt x="8" y="110"/>
                  </a:cubicBezTo>
                  <a:cubicBezTo>
                    <a:pt x="8" y="110"/>
                    <a:pt x="8" y="110"/>
                    <a:pt x="9" y="110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8" y="112"/>
                    <a:pt x="8" y="112"/>
                    <a:pt x="7" y="112"/>
                  </a:cubicBezTo>
                  <a:moveTo>
                    <a:pt x="7" y="122"/>
                  </a:moveTo>
                  <a:cubicBezTo>
                    <a:pt x="7" y="122"/>
                    <a:pt x="8" y="121"/>
                    <a:pt x="9" y="12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3"/>
                    <a:pt x="7" y="123"/>
                    <a:pt x="7" y="122"/>
                  </a:cubicBezTo>
                  <a:moveTo>
                    <a:pt x="8" y="131"/>
                  </a:moveTo>
                  <a:cubicBezTo>
                    <a:pt x="8" y="131"/>
                    <a:pt x="8" y="131"/>
                    <a:pt x="9" y="131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8" y="133"/>
                    <a:pt x="6" y="132"/>
                    <a:pt x="8" y="131"/>
                  </a:cubicBezTo>
                  <a:moveTo>
                    <a:pt x="7" y="142"/>
                  </a:moveTo>
                  <a:cubicBezTo>
                    <a:pt x="7" y="141"/>
                    <a:pt x="8" y="141"/>
                    <a:pt x="9" y="142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7" y="143"/>
                    <a:pt x="5" y="142"/>
                    <a:pt x="7" y="142"/>
                  </a:cubicBezTo>
                  <a:moveTo>
                    <a:pt x="7" y="152"/>
                  </a:moveTo>
                  <a:cubicBezTo>
                    <a:pt x="8" y="152"/>
                    <a:pt x="8" y="152"/>
                    <a:pt x="9" y="152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7" y="154"/>
                    <a:pt x="5" y="153"/>
                    <a:pt x="7" y="152"/>
                  </a:cubicBezTo>
                  <a:moveTo>
                    <a:pt x="8" y="166"/>
                  </a:moveTo>
                  <a:cubicBezTo>
                    <a:pt x="7" y="166"/>
                    <a:pt x="7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8" y="166"/>
                    <a:pt x="8" y="166"/>
                    <a:pt x="8" y="166"/>
                  </a:cubicBezTo>
                  <a:moveTo>
                    <a:pt x="6" y="176"/>
                  </a:moveTo>
                  <a:cubicBezTo>
                    <a:pt x="7" y="175"/>
                    <a:pt x="8" y="175"/>
                    <a:pt x="9" y="175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7" y="178"/>
                    <a:pt x="6" y="177"/>
                    <a:pt x="6" y="176"/>
                  </a:cubicBezTo>
                  <a:moveTo>
                    <a:pt x="8" y="190"/>
                  </a:moveTo>
                  <a:cubicBezTo>
                    <a:pt x="7" y="190"/>
                    <a:pt x="7" y="190"/>
                    <a:pt x="6" y="190"/>
                  </a:cubicBezTo>
                  <a:cubicBezTo>
                    <a:pt x="6" y="190"/>
                    <a:pt x="6" y="190"/>
                    <a:pt x="6" y="190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8" y="191"/>
                    <a:pt x="8" y="191"/>
                    <a:pt x="8" y="190"/>
                  </a:cubicBezTo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9" y="203"/>
                    <a:pt x="9" y="203"/>
                    <a:pt x="9" y="203"/>
                  </a:cubicBezTo>
                  <a:cubicBezTo>
                    <a:pt x="8" y="202"/>
                    <a:pt x="8" y="202"/>
                    <a:pt x="8" y="202"/>
                  </a:cubicBezTo>
                  <a:moveTo>
                    <a:pt x="8" y="212"/>
                  </a:moveTo>
                  <a:cubicBezTo>
                    <a:pt x="9" y="212"/>
                    <a:pt x="9" y="212"/>
                    <a:pt x="9" y="212"/>
                  </a:cubicBezTo>
                  <a:cubicBezTo>
                    <a:pt x="9" y="213"/>
                    <a:pt x="9" y="214"/>
                    <a:pt x="9" y="215"/>
                  </a:cubicBezTo>
                  <a:cubicBezTo>
                    <a:pt x="8" y="214"/>
                    <a:pt x="8" y="214"/>
                    <a:pt x="8" y="214"/>
                  </a:cubicBezTo>
                  <a:cubicBezTo>
                    <a:pt x="7" y="213"/>
                    <a:pt x="7" y="213"/>
                    <a:pt x="8" y="212"/>
                  </a:cubicBezTo>
                  <a:moveTo>
                    <a:pt x="154" y="229"/>
                  </a:moveTo>
                  <a:cubicBezTo>
                    <a:pt x="109" y="229"/>
                    <a:pt x="109" y="229"/>
                    <a:pt x="109" y="229"/>
                  </a:cubicBezTo>
                  <a:cubicBezTo>
                    <a:pt x="24" y="229"/>
                    <a:pt x="24" y="229"/>
                    <a:pt x="24" y="229"/>
                  </a:cubicBezTo>
                  <a:cubicBezTo>
                    <a:pt x="18" y="229"/>
                    <a:pt x="12" y="227"/>
                    <a:pt x="12" y="220"/>
                  </a:cubicBezTo>
                  <a:cubicBezTo>
                    <a:pt x="12" y="219"/>
                    <a:pt x="12" y="217"/>
                    <a:pt x="12" y="216"/>
                  </a:cubicBezTo>
                  <a:cubicBezTo>
                    <a:pt x="12" y="213"/>
                    <a:pt x="12" y="213"/>
                    <a:pt x="12" y="213"/>
                  </a:cubicBezTo>
                  <a:cubicBezTo>
                    <a:pt x="13" y="213"/>
                    <a:pt x="13" y="213"/>
                    <a:pt x="14" y="214"/>
                  </a:cubicBezTo>
                  <a:cubicBezTo>
                    <a:pt x="15" y="215"/>
                    <a:pt x="17" y="212"/>
                    <a:pt x="15" y="211"/>
                  </a:cubicBezTo>
                  <a:cubicBezTo>
                    <a:pt x="14" y="210"/>
                    <a:pt x="13" y="210"/>
                    <a:pt x="12" y="209"/>
                  </a:cubicBezTo>
                  <a:cubicBezTo>
                    <a:pt x="12" y="201"/>
                    <a:pt x="12" y="201"/>
                    <a:pt x="12" y="201"/>
                  </a:cubicBezTo>
                  <a:cubicBezTo>
                    <a:pt x="13" y="202"/>
                    <a:pt x="14" y="202"/>
                    <a:pt x="15" y="202"/>
                  </a:cubicBezTo>
                  <a:cubicBezTo>
                    <a:pt x="17" y="203"/>
                    <a:pt x="18" y="200"/>
                    <a:pt x="16" y="199"/>
                  </a:cubicBezTo>
                  <a:cubicBezTo>
                    <a:pt x="15" y="199"/>
                    <a:pt x="13" y="198"/>
                    <a:pt x="12" y="198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3" y="190"/>
                    <a:pt x="13" y="190"/>
                    <a:pt x="14" y="190"/>
                  </a:cubicBezTo>
                  <a:cubicBezTo>
                    <a:pt x="16" y="191"/>
                    <a:pt x="17" y="188"/>
                    <a:pt x="15" y="187"/>
                  </a:cubicBezTo>
                  <a:cubicBezTo>
                    <a:pt x="14" y="187"/>
                    <a:pt x="13" y="186"/>
                    <a:pt x="12" y="18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3" y="176"/>
                    <a:pt x="14" y="177"/>
                    <a:pt x="15" y="177"/>
                  </a:cubicBezTo>
                  <a:cubicBezTo>
                    <a:pt x="17" y="178"/>
                    <a:pt x="18" y="175"/>
                    <a:pt x="16" y="174"/>
                  </a:cubicBezTo>
                  <a:cubicBezTo>
                    <a:pt x="14" y="173"/>
                    <a:pt x="13" y="173"/>
                    <a:pt x="12" y="172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13" y="164"/>
                    <a:pt x="13" y="165"/>
                    <a:pt x="14" y="165"/>
                  </a:cubicBezTo>
                  <a:cubicBezTo>
                    <a:pt x="15" y="167"/>
                    <a:pt x="18" y="165"/>
                    <a:pt x="17" y="164"/>
                  </a:cubicBezTo>
                  <a:cubicBezTo>
                    <a:pt x="15" y="162"/>
                    <a:pt x="14" y="161"/>
                    <a:pt x="12" y="161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3" y="153"/>
                    <a:pt x="14" y="154"/>
                    <a:pt x="14" y="154"/>
                  </a:cubicBezTo>
                  <a:cubicBezTo>
                    <a:pt x="16" y="155"/>
                    <a:pt x="17" y="153"/>
                    <a:pt x="16" y="152"/>
                  </a:cubicBezTo>
                  <a:cubicBezTo>
                    <a:pt x="15" y="151"/>
                    <a:pt x="13" y="150"/>
                    <a:pt x="12" y="150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3" y="143"/>
                    <a:pt x="13" y="143"/>
                    <a:pt x="14" y="143"/>
                  </a:cubicBezTo>
                  <a:cubicBezTo>
                    <a:pt x="15" y="145"/>
                    <a:pt x="17" y="142"/>
                    <a:pt x="15" y="141"/>
                  </a:cubicBezTo>
                  <a:cubicBezTo>
                    <a:pt x="14" y="140"/>
                    <a:pt x="13" y="139"/>
                    <a:pt x="12" y="139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4" y="133"/>
                    <a:pt x="14" y="133"/>
                  </a:cubicBezTo>
                  <a:cubicBezTo>
                    <a:pt x="16" y="134"/>
                    <a:pt x="17" y="131"/>
                    <a:pt x="15" y="130"/>
                  </a:cubicBezTo>
                  <a:cubicBezTo>
                    <a:pt x="14" y="130"/>
                    <a:pt x="13" y="129"/>
                    <a:pt x="12" y="129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3" y="122"/>
                    <a:pt x="13" y="123"/>
                    <a:pt x="14" y="123"/>
                  </a:cubicBezTo>
                  <a:cubicBezTo>
                    <a:pt x="16" y="124"/>
                    <a:pt x="17" y="120"/>
                    <a:pt x="15" y="120"/>
                  </a:cubicBezTo>
                  <a:cubicBezTo>
                    <a:pt x="14" y="120"/>
                    <a:pt x="13" y="119"/>
                    <a:pt x="12" y="119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3" y="111"/>
                    <a:pt x="14" y="111"/>
                    <a:pt x="14" y="111"/>
                  </a:cubicBezTo>
                  <a:cubicBezTo>
                    <a:pt x="16" y="112"/>
                    <a:pt x="17" y="109"/>
                    <a:pt x="15" y="108"/>
                  </a:cubicBezTo>
                  <a:cubicBezTo>
                    <a:pt x="14" y="108"/>
                    <a:pt x="13" y="108"/>
                    <a:pt x="12" y="107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0"/>
                    <a:pt x="13" y="101"/>
                    <a:pt x="13" y="101"/>
                  </a:cubicBezTo>
                  <a:cubicBezTo>
                    <a:pt x="15" y="101"/>
                    <a:pt x="16" y="98"/>
                    <a:pt x="14" y="98"/>
                  </a:cubicBezTo>
                  <a:cubicBezTo>
                    <a:pt x="13" y="97"/>
                    <a:pt x="13" y="97"/>
                    <a:pt x="12" y="97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4" y="92"/>
                    <a:pt x="16" y="89"/>
                    <a:pt x="15" y="88"/>
                  </a:cubicBezTo>
                  <a:cubicBezTo>
                    <a:pt x="14" y="87"/>
                    <a:pt x="13" y="86"/>
                    <a:pt x="12" y="8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3" y="78"/>
                    <a:pt x="13" y="78"/>
                    <a:pt x="14" y="78"/>
                  </a:cubicBezTo>
                  <a:cubicBezTo>
                    <a:pt x="16" y="79"/>
                    <a:pt x="17" y="76"/>
                    <a:pt x="15" y="75"/>
                  </a:cubicBezTo>
                  <a:cubicBezTo>
                    <a:pt x="14" y="75"/>
                    <a:pt x="13" y="74"/>
                    <a:pt x="12" y="74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8"/>
                    <a:pt x="13" y="68"/>
                    <a:pt x="13" y="68"/>
                  </a:cubicBezTo>
                  <a:cubicBezTo>
                    <a:pt x="15" y="69"/>
                    <a:pt x="17" y="67"/>
                    <a:pt x="15" y="66"/>
                  </a:cubicBezTo>
                  <a:cubicBezTo>
                    <a:pt x="14" y="65"/>
                    <a:pt x="13" y="65"/>
                    <a:pt x="12" y="6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7"/>
                    <a:pt x="14" y="57"/>
                  </a:cubicBezTo>
                  <a:cubicBezTo>
                    <a:pt x="15" y="58"/>
                    <a:pt x="17" y="56"/>
                    <a:pt x="15" y="54"/>
                  </a:cubicBezTo>
                  <a:cubicBezTo>
                    <a:pt x="14" y="54"/>
                    <a:pt x="13" y="53"/>
                    <a:pt x="12" y="5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6" y="43"/>
                    <a:pt x="18" y="41"/>
                    <a:pt x="16" y="40"/>
                  </a:cubicBezTo>
                  <a:cubicBezTo>
                    <a:pt x="15" y="39"/>
                    <a:pt x="13" y="38"/>
                    <a:pt x="12" y="3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4" y="28"/>
                    <a:pt x="15" y="28"/>
                  </a:cubicBezTo>
                  <a:cubicBezTo>
                    <a:pt x="17" y="28"/>
                    <a:pt x="17" y="25"/>
                    <a:pt x="15" y="25"/>
                  </a:cubicBezTo>
                  <a:cubicBezTo>
                    <a:pt x="14" y="24"/>
                    <a:pt x="13" y="24"/>
                    <a:pt x="12" y="2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7" y="16"/>
                    <a:pt x="18" y="14"/>
                    <a:pt x="16" y="13"/>
                  </a:cubicBezTo>
                  <a:cubicBezTo>
                    <a:pt x="15" y="12"/>
                    <a:pt x="14" y="12"/>
                    <a:pt x="12" y="12"/>
                  </a:cubicBezTo>
                  <a:cubicBezTo>
                    <a:pt x="13" y="8"/>
                    <a:pt x="16" y="5"/>
                    <a:pt x="21" y="5"/>
                  </a:cubicBezTo>
                  <a:cubicBezTo>
                    <a:pt x="23" y="5"/>
                    <a:pt x="25" y="5"/>
                    <a:pt x="27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65" y="5"/>
                    <a:pt x="179" y="2"/>
                    <a:pt x="179" y="14"/>
                  </a:cubicBezTo>
                  <a:cubicBezTo>
                    <a:pt x="179" y="33"/>
                    <a:pt x="179" y="33"/>
                    <a:pt x="179" y="33"/>
                  </a:cubicBezTo>
                  <a:cubicBezTo>
                    <a:pt x="179" y="211"/>
                    <a:pt x="179" y="211"/>
                    <a:pt x="179" y="211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78" y="232"/>
                    <a:pt x="162" y="229"/>
                    <a:pt x="154" y="229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51">
              <a:extLst>
                <a:ext uri="{FF2B5EF4-FFF2-40B4-BE49-F238E27FC236}">
                  <a16:creationId xmlns:a16="http://schemas.microsoft.com/office/drawing/2014/main" id="{244EFBC0-3675-46DF-A632-9DE1CA5FF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1287" y="4200735"/>
              <a:ext cx="200025" cy="69850"/>
            </a:xfrm>
            <a:custGeom>
              <a:avLst/>
              <a:gdLst>
                <a:gd name="T0" fmla="*/ 83 w 93"/>
                <a:gd name="T1" fmla="*/ 16 h 33"/>
                <a:gd name="T2" fmla="*/ 79 w 93"/>
                <a:gd name="T3" fmla="*/ 15 h 33"/>
                <a:gd name="T4" fmla="*/ 79 w 93"/>
                <a:gd name="T5" fmla="*/ 16 h 33"/>
                <a:gd name="T6" fmla="*/ 67 w 93"/>
                <a:gd name="T7" fmla="*/ 23 h 33"/>
                <a:gd name="T8" fmla="*/ 69 w 93"/>
                <a:gd name="T9" fmla="*/ 12 h 33"/>
                <a:gd name="T10" fmla="*/ 64 w 93"/>
                <a:gd name="T11" fmla="*/ 23 h 33"/>
                <a:gd name="T12" fmla="*/ 53 w 93"/>
                <a:gd name="T13" fmla="*/ 12 h 33"/>
                <a:gd name="T14" fmla="*/ 66 w 93"/>
                <a:gd name="T15" fmla="*/ 9 h 33"/>
                <a:gd name="T16" fmla="*/ 57 w 93"/>
                <a:gd name="T17" fmla="*/ 8 h 33"/>
                <a:gd name="T18" fmla="*/ 52 w 93"/>
                <a:gd name="T19" fmla="*/ 8 h 33"/>
                <a:gd name="T20" fmla="*/ 46 w 93"/>
                <a:gd name="T21" fmla="*/ 9 h 33"/>
                <a:gd name="T22" fmla="*/ 51 w 93"/>
                <a:gd name="T23" fmla="*/ 11 h 33"/>
                <a:gd name="T24" fmla="*/ 46 w 93"/>
                <a:gd name="T25" fmla="*/ 14 h 33"/>
                <a:gd name="T26" fmla="*/ 38 w 93"/>
                <a:gd name="T27" fmla="*/ 13 h 33"/>
                <a:gd name="T28" fmla="*/ 30 w 93"/>
                <a:gd name="T29" fmla="*/ 23 h 33"/>
                <a:gd name="T30" fmla="*/ 23 w 93"/>
                <a:gd name="T31" fmla="*/ 21 h 33"/>
                <a:gd name="T32" fmla="*/ 15 w 93"/>
                <a:gd name="T33" fmla="*/ 12 h 33"/>
                <a:gd name="T34" fmla="*/ 1 w 93"/>
                <a:gd name="T35" fmla="*/ 14 h 33"/>
                <a:gd name="T36" fmla="*/ 12 w 93"/>
                <a:gd name="T37" fmla="*/ 7 h 33"/>
                <a:gd name="T38" fmla="*/ 7 w 93"/>
                <a:gd name="T39" fmla="*/ 32 h 33"/>
                <a:gd name="T40" fmla="*/ 14 w 93"/>
                <a:gd name="T41" fmla="*/ 18 h 33"/>
                <a:gd name="T42" fmla="*/ 20 w 93"/>
                <a:gd name="T43" fmla="*/ 8 h 33"/>
                <a:gd name="T44" fmla="*/ 24 w 93"/>
                <a:gd name="T45" fmla="*/ 12 h 33"/>
                <a:gd name="T46" fmla="*/ 32 w 93"/>
                <a:gd name="T47" fmla="*/ 24 h 33"/>
                <a:gd name="T48" fmla="*/ 46 w 93"/>
                <a:gd name="T49" fmla="*/ 17 h 33"/>
                <a:gd name="T50" fmla="*/ 53 w 93"/>
                <a:gd name="T51" fmla="*/ 28 h 33"/>
                <a:gd name="T52" fmla="*/ 65 w 93"/>
                <a:gd name="T53" fmla="*/ 25 h 33"/>
                <a:gd name="T54" fmla="*/ 81 w 93"/>
                <a:gd name="T55" fmla="*/ 18 h 33"/>
                <a:gd name="T56" fmla="*/ 87 w 93"/>
                <a:gd name="T57" fmla="*/ 28 h 33"/>
                <a:gd name="T58" fmla="*/ 77 w 93"/>
                <a:gd name="T59" fmla="*/ 25 h 33"/>
                <a:gd name="T60" fmla="*/ 89 w 93"/>
                <a:gd name="T61" fmla="*/ 29 h 33"/>
                <a:gd name="T62" fmla="*/ 9 w 93"/>
                <a:gd name="T63" fmla="*/ 29 h 33"/>
                <a:gd name="T64" fmla="*/ 9 w 93"/>
                <a:gd name="T65" fmla="*/ 29 h 33"/>
                <a:gd name="T66" fmla="*/ 35 w 93"/>
                <a:gd name="T67" fmla="*/ 23 h 33"/>
                <a:gd name="T68" fmla="*/ 39 w 93"/>
                <a:gd name="T69" fmla="*/ 16 h 33"/>
                <a:gd name="T70" fmla="*/ 43 w 93"/>
                <a:gd name="T71" fmla="*/ 18 h 33"/>
                <a:gd name="T72" fmla="*/ 67 w 93"/>
                <a:gd name="T73" fmla="*/ 18 h 33"/>
                <a:gd name="T74" fmla="*/ 66 w 93"/>
                <a:gd name="T75" fmla="*/ 20 h 33"/>
                <a:gd name="T76" fmla="*/ 66 w 93"/>
                <a:gd name="T7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33">
                  <a:moveTo>
                    <a:pt x="89" y="19"/>
                  </a:moveTo>
                  <a:cubicBezTo>
                    <a:pt x="87" y="18"/>
                    <a:pt x="84" y="17"/>
                    <a:pt x="83" y="16"/>
                  </a:cubicBezTo>
                  <a:cubicBezTo>
                    <a:pt x="84" y="14"/>
                    <a:pt x="85" y="13"/>
                    <a:pt x="85" y="11"/>
                  </a:cubicBezTo>
                  <a:cubicBezTo>
                    <a:pt x="87" y="7"/>
                    <a:pt x="77" y="10"/>
                    <a:pt x="79" y="15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7" y="18"/>
                    <a:pt x="75" y="20"/>
                    <a:pt x="73" y="21"/>
                  </a:cubicBezTo>
                  <a:cubicBezTo>
                    <a:pt x="70" y="23"/>
                    <a:pt x="68" y="24"/>
                    <a:pt x="67" y="23"/>
                  </a:cubicBezTo>
                  <a:cubicBezTo>
                    <a:pt x="68" y="21"/>
                    <a:pt x="70" y="19"/>
                    <a:pt x="71" y="16"/>
                  </a:cubicBezTo>
                  <a:cubicBezTo>
                    <a:pt x="72" y="14"/>
                    <a:pt x="71" y="12"/>
                    <a:pt x="69" y="12"/>
                  </a:cubicBezTo>
                  <a:cubicBezTo>
                    <a:pt x="66" y="12"/>
                    <a:pt x="64" y="17"/>
                    <a:pt x="64" y="20"/>
                  </a:cubicBezTo>
                  <a:cubicBezTo>
                    <a:pt x="64" y="21"/>
                    <a:pt x="64" y="22"/>
                    <a:pt x="64" y="23"/>
                  </a:cubicBezTo>
                  <a:cubicBezTo>
                    <a:pt x="60" y="25"/>
                    <a:pt x="54" y="28"/>
                    <a:pt x="52" y="24"/>
                  </a:cubicBezTo>
                  <a:cubicBezTo>
                    <a:pt x="51" y="21"/>
                    <a:pt x="52" y="16"/>
                    <a:pt x="53" y="12"/>
                  </a:cubicBezTo>
                  <a:cubicBezTo>
                    <a:pt x="54" y="12"/>
                    <a:pt x="54" y="11"/>
                    <a:pt x="55" y="11"/>
                  </a:cubicBezTo>
                  <a:cubicBezTo>
                    <a:pt x="58" y="11"/>
                    <a:pt x="62" y="10"/>
                    <a:pt x="66" y="9"/>
                  </a:cubicBezTo>
                  <a:cubicBezTo>
                    <a:pt x="67" y="9"/>
                    <a:pt x="66" y="7"/>
                    <a:pt x="65" y="7"/>
                  </a:cubicBezTo>
                  <a:cubicBezTo>
                    <a:pt x="62" y="8"/>
                    <a:pt x="60" y="8"/>
                    <a:pt x="57" y="8"/>
                  </a:cubicBezTo>
                  <a:cubicBezTo>
                    <a:pt x="58" y="7"/>
                    <a:pt x="58" y="5"/>
                    <a:pt x="57" y="4"/>
                  </a:cubicBezTo>
                  <a:cubicBezTo>
                    <a:pt x="55" y="3"/>
                    <a:pt x="53" y="7"/>
                    <a:pt x="52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0" y="9"/>
                    <a:pt x="48" y="9"/>
                    <a:pt x="46" y="9"/>
                  </a:cubicBezTo>
                  <a:cubicBezTo>
                    <a:pt x="45" y="10"/>
                    <a:pt x="46" y="12"/>
                    <a:pt x="47" y="12"/>
                  </a:cubicBezTo>
                  <a:cubicBezTo>
                    <a:pt x="48" y="12"/>
                    <a:pt x="50" y="11"/>
                    <a:pt x="51" y="11"/>
                  </a:cubicBezTo>
                  <a:cubicBezTo>
                    <a:pt x="50" y="12"/>
                    <a:pt x="49" y="12"/>
                    <a:pt x="48" y="13"/>
                  </a:cubicBezTo>
                  <a:cubicBezTo>
                    <a:pt x="47" y="13"/>
                    <a:pt x="46" y="14"/>
                    <a:pt x="46" y="14"/>
                  </a:cubicBezTo>
                  <a:cubicBezTo>
                    <a:pt x="45" y="12"/>
                    <a:pt x="41" y="11"/>
                    <a:pt x="39" y="13"/>
                  </a:cubicBezTo>
                  <a:cubicBezTo>
                    <a:pt x="39" y="12"/>
                    <a:pt x="38" y="12"/>
                    <a:pt x="38" y="13"/>
                  </a:cubicBezTo>
                  <a:cubicBezTo>
                    <a:pt x="36" y="14"/>
                    <a:pt x="34" y="17"/>
                    <a:pt x="33" y="20"/>
                  </a:cubicBezTo>
                  <a:cubicBezTo>
                    <a:pt x="32" y="21"/>
                    <a:pt x="31" y="22"/>
                    <a:pt x="30" y="23"/>
                  </a:cubicBezTo>
                  <a:cubicBezTo>
                    <a:pt x="28" y="25"/>
                    <a:pt x="27" y="26"/>
                    <a:pt x="25" y="27"/>
                  </a:cubicBezTo>
                  <a:cubicBezTo>
                    <a:pt x="22" y="29"/>
                    <a:pt x="23" y="23"/>
                    <a:pt x="23" y="21"/>
                  </a:cubicBezTo>
                  <a:cubicBezTo>
                    <a:pt x="25" y="17"/>
                    <a:pt x="30" y="7"/>
                    <a:pt x="26" y="3"/>
                  </a:cubicBezTo>
                  <a:cubicBezTo>
                    <a:pt x="23" y="0"/>
                    <a:pt x="18" y="7"/>
                    <a:pt x="15" y="12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9" y="0"/>
                    <a:pt x="2" y="12"/>
                    <a:pt x="1" y="14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3" y="14"/>
                    <a:pt x="11" y="3"/>
                    <a:pt x="12" y="7"/>
                  </a:cubicBezTo>
                  <a:cubicBezTo>
                    <a:pt x="13" y="10"/>
                    <a:pt x="13" y="14"/>
                    <a:pt x="12" y="18"/>
                  </a:cubicBezTo>
                  <a:cubicBezTo>
                    <a:pt x="10" y="21"/>
                    <a:pt x="4" y="30"/>
                    <a:pt x="7" y="32"/>
                  </a:cubicBezTo>
                  <a:cubicBezTo>
                    <a:pt x="8" y="33"/>
                    <a:pt x="8" y="33"/>
                    <a:pt x="9" y="32"/>
                  </a:cubicBezTo>
                  <a:cubicBezTo>
                    <a:pt x="13" y="29"/>
                    <a:pt x="13" y="23"/>
                    <a:pt x="14" y="18"/>
                  </a:cubicBezTo>
                  <a:cubicBezTo>
                    <a:pt x="15" y="17"/>
                    <a:pt x="15" y="16"/>
                    <a:pt x="16" y="15"/>
                  </a:cubicBezTo>
                  <a:cubicBezTo>
                    <a:pt x="17" y="13"/>
                    <a:pt x="19" y="10"/>
                    <a:pt x="20" y="8"/>
                  </a:cubicBezTo>
                  <a:cubicBezTo>
                    <a:pt x="21" y="8"/>
                    <a:pt x="24" y="3"/>
                    <a:pt x="25" y="7"/>
                  </a:cubicBezTo>
                  <a:cubicBezTo>
                    <a:pt x="25" y="9"/>
                    <a:pt x="24" y="10"/>
                    <a:pt x="24" y="12"/>
                  </a:cubicBezTo>
                  <a:cubicBezTo>
                    <a:pt x="23" y="15"/>
                    <a:pt x="16" y="29"/>
                    <a:pt x="23" y="30"/>
                  </a:cubicBezTo>
                  <a:cubicBezTo>
                    <a:pt x="26" y="30"/>
                    <a:pt x="30" y="26"/>
                    <a:pt x="32" y="24"/>
                  </a:cubicBezTo>
                  <a:cubicBezTo>
                    <a:pt x="32" y="26"/>
                    <a:pt x="33" y="27"/>
                    <a:pt x="34" y="28"/>
                  </a:cubicBezTo>
                  <a:cubicBezTo>
                    <a:pt x="40" y="30"/>
                    <a:pt x="44" y="22"/>
                    <a:pt x="46" y="17"/>
                  </a:cubicBezTo>
                  <a:cubicBezTo>
                    <a:pt x="47" y="17"/>
                    <a:pt x="49" y="15"/>
                    <a:pt x="51" y="14"/>
                  </a:cubicBezTo>
                  <a:cubicBezTo>
                    <a:pt x="49" y="20"/>
                    <a:pt x="48" y="26"/>
                    <a:pt x="53" y="28"/>
                  </a:cubicBezTo>
                  <a:cubicBezTo>
                    <a:pt x="55" y="30"/>
                    <a:pt x="60" y="27"/>
                    <a:pt x="63" y="26"/>
                  </a:cubicBezTo>
                  <a:cubicBezTo>
                    <a:pt x="63" y="26"/>
                    <a:pt x="64" y="25"/>
                    <a:pt x="65" y="25"/>
                  </a:cubicBezTo>
                  <a:cubicBezTo>
                    <a:pt x="66" y="27"/>
                    <a:pt x="69" y="26"/>
                    <a:pt x="72" y="24"/>
                  </a:cubicBezTo>
                  <a:cubicBezTo>
                    <a:pt x="75" y="23"/>
                    <a:pt x="78" y="20"/>
                    <a:pt x="81" y="18"/>
                  </a:cubicBezTo>
                  <a:cubicBezTo>
                    <a:pt x="83" y="19"/>
                    <a:pt x="85" y="20"/>
                    <a:pt x="87" y="21"/>
                  </a:cubicBezTo>
                  <a:cubicBezTo>
                    <a:pt x="89" y="22"/>
                    <a:pt x="90" y="26"/>
                    <a:pt x="87" y="28"/>
                  </a:cubicBezTo>
                  <a:cubicBezTo>
                    <a:pt x="85" y="28"/>
                    <a:pt x="84" y="28"/>
                    <a:pt x="82" y="27"/>
                  </a:cubicBezTo>
                  <a:cubicBezTo>
                    <a:pt x="80" y="27"/>
                    <a:pt x="79" y="26"/>
                    <a:pt x="77" y="25"/>
                  </a:cubicBezTo>
                  <a:cubicBezTo>
                    <a:pt x="75" y="25"/>
                    <a:pt x="75" y="27"/>
                    <a:pt x="76" y="28"/>
                  </a:cubicBezTo>
                  <a:cubicBezTo>
                    <a:pt x="80" y="29"/>
                    <a:pt x="85" y="32"/>
                    <a:pt x="89" y="29"/>
                  </a:cubicBezTo>
                  <a:cubicBezTo>
                    <a:pt x="93" y="27"/>
                    <a:pt x="92" y="21"/>
                    <a:pt x="89" y="19"/>
                  </a:cubicBezTo>
                  <a:moveTo>
                    <a:pt x="9" y="29"/>
                  </a:moveTo>
                  <a:cubicBezTo>
                    <a:pt x="9" y="28"/>
                    <a:pt x="9" y="27"/>
                    <a:pt x="10" y="26"/>
                  </a:cubicBezTo>
                  <a:cubicBezTo>
                    <a:pt x="10" y="27"/>
                    <a:pt x="8" y="31"/>
                    <a:pt x="9" y="29"/>
                  </a:cubicBezTo>
                  <a:moveTo>
                    <a:pt x="41" y="21"/>
                  </a:moveTo>
                  <a:cubicBezTo>
                    <a:pt x="40" y="23"/>
                    <a:pt x="33" y="29"/>
                    <a:pt x="35" y="23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6" y="20"/>
                    <a:pt x="38" y="18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8"/>
                    <a:pt x="41" y="18"/>
                    <a:pt x="43" y="18"/>
                  </a:cubicBezTo>
                  <a:cubicBezTo>
                    <a:pt x="42" y="19"/>
                    <a:pt x="42" y="21"/>
                    <a:pt x="41" y="21"/>
                  </a:cubicBezTo>
                  <a:moveTo>
                    <a:pt x="67" y="18"/>
                  </a:moveTo>
                  <a:cubicBezTo>
                    <a:pt x="67" y="16"/>
                    <a:pt x="68" y="15"/>
                    <a:pt x="69" y="16"/>
                  </a:cubicBezTo>
                  <a:cubicBezTo>
                    <a:pt x="68" y="18"/>
                    <a:pt x="67" y="19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19"/>
                    <a:pt x="67" y="18"/>
                    <a:pt x="67" y="1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52">
              <a:extLst>
                <a:ext uri="{FF2B5EF4-FFF2-40B4-BE49-F238E27FC236}">
                  <a16:creationId xmlns:a16="http://schemas.microsoft.com/office/drawing/2014/main" id="{588F89FC-46C5-418D-891E-6E78EE2154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7074" y="4103898"/>
              <a:ext cx="385763" cy="355600"/>
            </a:xfrm>
            <a:custGeom>
              <a:avLst/>
              <a:gdLst>
                <a:gd name="T0" fmla="*/ 150 w 180"/>
                <a:gd name="T1" fmla="*/ 93 h 166"/>
                <a:gd name="T2" fmla="*/ 51 w 180"/>
                <a:gd name="T3" fmla="*/ 3 h 166"/>
                <a:gd name="T4" fmla="*/ 7 w 180"/>
                <a:gd name="T5" fmla="*/ 151 h 166"/>
                <a:gd name="T6" fmla="*/ 33 w 180"/>
                <a:gd name="T7" fmla="*/ 96 h 166"/>
                <a:gd name="T8" fmla="*/ 58 w 180"/>
                <a:gd name="T9" fmla="*/ 90 h 166"/>
                <a:gd name="T10" fmla="*/ 143 w 180"/>
                <a:gd name="T11" fmla="*/ 95 h 166"/>
                <a:gd name="T12" fmla="*/ 136 w 180"/>
                <a:gd name="T13" fmla="*/ 99 h 166"/>
                <a:gd name="T14" fmla="*/ 82 w 180"/>
                <a:gd name="T15" fmla="*/ 142 h 166"/>
                <a:gd name="T16" fmla="*/ 111 w 180"/>
                <a:gd name="T17" fmla="*/ 95 h 166"/>
                <a:gd name="T18" fmla="*/ 55 w 180"/>
                <a:gd name="T19" fmla="*/ 155 h 166"/>
                <a:gd name="T20" fmla="*/ 85 w 180"/>
                <a:gd name="T21" fmla="*/ 117 h 166"/>
                <a:gd name="T22" fmla="*/ 40 w 180"/>
                <a:gd name="T23" fmla="*/ 139 h 166"/>
                <a:gd name="T24" fmla="*/ 76 w 180"/>
                <a:gd name="T25" fmla="*/ 106 h 166"/>
                <a:gd name="T26" fmla="*/ 56 w 180"/>
                <a:gd name="T27" fmla="*/ 134 h 166"/>
                <a:gd name="T28" fmla="*/ 17 w 180"/>
                <a:gd name="T29" fmla="*/ 149 h 166"/>
                <a:gd name="T30" fmla="*/ 65 w 180"/>
                <a:gd name="T31" fmla="*/ 101 h 166"/>
                <a:gd name="T32" fmla="*/ 68 w 180"/>
                <a:gd name="T33" fmla="*/ 99 h 166"/>
                <a:gd name="T34" fmla="*/ 8 w 180"/>
                <a:gd name="T35" fmla="*/ 137 h 166"/>
                <a:gd name="T36" fmla="*/ 51 w 180"/>
                <a:gd name="T37" fmla="*/ 95 h 166"/>
                <a:gd name="T38" fmla="*/ 12 w 180"/>
                <a:gd name="T39" fmla="*/ 127 h 166"/>
                <a:gd name="T40" fmla="*/ 9 w 180"/>
                <a:gd name="T41" fmla="*/ 146 h 166"/>
                <a:gd name="T42" fmla="*/ 57 w 180"/>
                <a:gd name="T43" fmla="*/ 109 h 166"/>
                <a:gd name="T44" fmla="*/ 73 w 180"/>
                <a:gd name="T45" fmla="*/ 108 h 166"/>
                <a:gd name="T46" fmla="*/ 15 w 180"/>
                <a:gd name="T47" fmla="*/ 152 h 166"/>
                <a:gd name="T48" fmla="*/ 57 w 180"/>
                <a:gd name="T49" fmla="*/ 131 h 166"/>
                <a:gd name="T50" fmla="*/ 86 w 180"/>
                <a:gd name="T51" fmla="*/ 114 h 166"/>
                <a:gd name="T52" fmla="*/ 73 w 180"/>
                <a:gd name="T53" fmla="*/ 130 h 166"/>
                <a:gd name="T54" fmla="*/ 52 w 180"/>
                <a:gd name="T55" fmla="*/ 157 h 166"/>
                <a:gd name="T56" fmla="*/ 66 w 180"/>
                <a:gd name="T57" fmla="*/ 135 h 166"/>
                <a:gd name="T58" fmla="*/ 111 w 180"/>
                <a:gd name="T59" fmla="*/ 103 h 166"/>
                <a:gd name="T60" fmla="*/ 66 w 180"/>
                <a:gd name="T61" fmla="*/ 156 h 166"/>
                <a:gd name="T62" fmla="*/ 128 w 180"/>
                <a:gd name="T63" fmla="*/ 100 h 166"/>
                <a:gd name="T64" fmla="*/ 83 w 180"/>
                <a:gd name="T65" fmla="*/ 152 h 166"/>
                <a:gd name="T66" fmla="*/ 87 w 180"/>
                <a:gd name="T67" fmla="*/ 157 h 166"/>
                <a:gd name="T68" fmla="*/ 145 w 180"/>
                <a:gd name="T69" fmla="*/ 106 h 166"/>
                <a:gd name="T70" fmla="*/ 88 w 180"/>
                <a:gd name="T71" fmla="*/ 157 h 166"/>
                <a:gd name="T72" fmla="*/ 110 w 180"/>
                <a:gd name="T73" fmla="*/ 157 h 166"/>
                <a:gd name="T74" fmla="*/ 122 w 180"/>
                <a:gd name="T75" fmla="*/ 154 h 166"/>
                <a:gd name="T76" fmla="*/ 145 w 180"/>
                <a:gd name="T77" fmla="*/ 115 h 166"/>
                <a:gd name="T78" fmla="*/ 154 w 180"/>
                <a:gd name="T79" fmla="*/ 126 h 166"/>
                <a:gd name="T80" fmla="*/ 160 w 180"/>
                <a:gd name="T81" fmla="*/ 128 h 166"/>
                <a:gd name="T82" fmla="*/ 125 w 180"/>
                <a:gd name="T83" fmla="*/ 160 h 166"/>
                <a:gd name="T84" fmla="*/ 166 w 180"/>
                <a:gd name="T85" fmla="*/ 139 h 166"/>
                <a:gd name="T86" fmla="*/ 144 w 180"/>
                <a:gd name="T87" fmla="*/ 159 h 166"/>
                <a:gd name="T88" fmla="*/ 166 w 180"/>
                <a:gd name="T89" fmla="*/ 132 h 166"/>
                <a:gd name="T90" fmla="*/ 170 w 180"/>
                <a:gd name="T91" fmla="*/ 138 h 166"/>
                <a:gd name="T92" fmla="*/ 157 w 180"/>
                <a:gd name="T93" fmla="*/ 157 h 166"/>
                <a:gd name="T94" fmla="*/ 161 w 180"/>
                <a:gd name="T95" fmla="*/ 155 h 166"/>
                <a:gd name="T96" fmla="*/ 172 w 180"/>
                <a:gd name="T97" fmla="*/ 136 h 166"/>
                <a:gd name="T98" fmla="*/ 149 w 180"/>
                <a:gd name="T99" fmla="*/ 155 h 166"/>
                <a:gd name="T100" fmla="*/ 150 w 180"/>
                <a:gd name="T101" fmla="*/ 144 h 166"/>
                <a:gd name="T102" fmla="*/ 163 w 180"/>
                <a:gd name="T103" fmla="*/ 116 h 166"/>
                <a:gd name="T104" fmla="*/ 166 w 180"/>
                <a:gd name="T105" fmla="*/ 153 h 166"/>
                <a:gd name="T106" fmla="*/ 127 w 180"/>
                <a:gd name="T107" fmla="*/ 129 h 166"/>
                <a:gd name="T108" fmla="*/ 105 w 180"/>
                <a:gd name="T109" fmla="*/ 141 h 166"/>
                <a:gd name="T110" fmla="*/ 54 w 180"/>
                <a:gd name="T111" fmla="*/ 7 h 166"/>
                <a:gd name="T112" fmla="*/ 119 w 180"/>
                <a:gd name="T113" fmla="*/ 91 h 166"/>
                <a:gd name="T114" fmla="*/ 37 w 180"/>
                <a:gd name="T115" fmla="*/ 98 h 166"/>
                <a:gd name="T116" fmla="*/ 14 w 180"/>
                <a:gd name="T117" fmla="*/ 12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0" h="166">
                  <a:moveTo>
                    <a:pt x="39" y="162"/>
                  </a:moveTo>
                  <a:cubicBezTo>
                    <a:pt x="46" y="162"/>
                    <a:pt x="53" y="161"/>
                    <a:pt x="60" y="161"/>
                  </a:cubicBezTo>
                  <a:cubicBezTo>
                    <a:pt x="72" y="160"/>
                    <a:pt x="84" y="161"/>
                    <a:pt x="95" y="162"/>
                  </a:cubicBezTo>
                  <a:cubicBezTo>
                    <a:pt x="114" y="163"/>
                    <a:pt x="134" y="166"/>
                    <a:pt x="153" y="163"/>
                  </a:cubicBezTo>
                  <a:cubicBezTo>
                    <a:pt x="166" y="160"/>
                    <a:pt x="180" y="149"/>
                    <a:pt x="177" y="134"/>
                  </a:cubicBezTo>
                  <a:cubicBezTo>
                    <a:pt x="175" y="117"/>
                    <a:pt x="162" y="104"/>
                    <a:pt x="150" y="93"/>
                  </a:cubicBezTo>
                  <a:cubicBezTo>
                    <a:pt x="137" y="81"/>
                    <a:pt x="123" y="70"/>
                    <a:pt x="110" y="58"/>
                  </a:cubicBezTo>
                  <a:cubicBezTo>
                    <a:pt x="103" y="50"/>
                    <a:pt x="98" y="42"/>
                    <a:pt x="97" y="31"/>
                  </a:cubicBezTo>
                  <a:cubicBezTo>
                    <a:pt x="97" y="22"/>
                    <a:pt x="102" y="13"/>
                    <a:pt x="106" y="6"/>
                  </a:cubicBezTo>
                  <a:cubicBezTo>
                    <a:pt x="107" y="4"/>
                    <a:pt x="107" y="3"/>
                    <a:pt x="106" y="3"/>
                  </a:cubicBezTo>
                  <a:cubicBezTo>
                    <a:pt x="105" y="2"/>
                    <a:pt x="105" y="1"/>
                    <a:pt x="104" y="1"/>
                  </a:cubicBezTo>
                  <a:cubicBezTo>
                    <a:pt x="86" y="2"/>
                    <a:pt x="68" y="0"/>
                    <a:pt x="51" y="3"/>
                  </a:cubicBezTo>
                  <a:cubicBezTo>
                    <a:pt x="49" y="4"/>
                    <a:pt x="49" y="5"/>
                    <a:pt x="50" y="6"/>
                  </a:cubicBezTo>
                  <a:cubicBezTo>
                    <a:pt x="49" y="7"/>
                    <a:pt x="49" y="8"/>
                    <a:pt x="50" y="8"/>
                  </a:cubicBezTo>
                  <a:cubicBezTo>
                    <a:pt x="55" y="17"/>
                    <a:pt x="60" y="27"/>
                    <a:pt x="60" y="37"/>
                  </a:cubicBezTo>
                  <a:cubicBezTo>
                    <a:pt x="61" y="49"/>
                    <a:pt x="54" y="60"/>
                    <a:pt x="47" y="69"/>
                  </a:cubicBezTo>
                  <a:cubicBezTo>
                    <a:pt x="36" y="84"/>
                    <a:pt x="25" y="98"/>
                    <a:pt x="15" y="114"/>
                  </a:cubicBezTo>
                  <a:cubicBezTo>
                    <a:pt x="8" y="124"/>
                    <a:pt x="0" y="139"/>
                    <a:pt x="7" y="151"/>
                  </a:cubicBezTo>
                  <a:cubicBezTo>
                    <a:pt x="14" y="161"/>
                    <a:pt x="29" y="162"/>
                    <a:pt x="39" y="162"/>
                  </a:cubicBezTo>
                  <a:moveTo>
                    <a:pt x="33" y="96"/>
                  </a:moveTo>
                  <a:cubicBezTo>
                    <a:pt x="33" y="96"/>
                    <a:pt x="34" y="95"/>
                    <a:pt x="34" y="95"/>
                  </a:cubicBezTo>
                  <a:cubicBezTo>
                    <a:pt x="37" y="93"/>
                    <a:pt x="40" y="92"/>
                    <a:pt x="42" y="91"/>
                  </a:cubicBezTo>
                  <a:cubicBezTo>
                    <a:pt x="38" y="95"/>
                    <a:pt x="33" y="98"/>
                    <a:pt x="28" y="102"/>
                  </a:cubicBezTo>
                  <a:cubicBezTo>
                    <a:pt x="29" y="100"/>
                    <a:pt x="31" y="98"/>
                    <a:pt x="33" y="96"/>
                  </a:cubicBezTo>
                  <a:moveTo>
                    <a:pt x="46" y="90"/>
                  </a:moveTo>
                  <a:cubicBezTo>
                    <a:pt x="47" y="89"/>
                    <a:pt x="49" y="89"/>
                    <a:pt x="51" y="89"/>
                  </a:cubicBezTo>
                  <a:cubicBezTo>
                    <a:pt x="46" y="91"/>
                    <a:pt x="41" y="94"/>
                    <a:pt x="36" y="97"/>
                  </a:cubicBezTo>
                  <a:cubicBezTo>
                    <a:pt x="39" y="95"/>
                    <a:pt x="42" y="92"/>
                    <a:pt x="46" y="90"/>
                  </a:cubicBezTo>
                  <a:moveTo>
                    <a:pt x="55" y="89"/>
                  </a:moveTo>
                  <a:cubicBezTo>
                    <a:pt x="56" y="89"/>
                    <a:pt x="57" y="90"/>
                    <a:pt x="58" y="90"/>
                  </a:cubicBezTo>
                  <a:cubicBezTo>
                    <a:pt x="52" y="93"/>
                    <a:pt x="47" y="97"/>
                    <a:pt x="42" y="101"/>
                  </a:cubicBezTo>
                  <a:cubicBezTo>
                    <a:pt x="33" y="108"/>
                    <a:pt x="24" y="115"/>
                    <a:pt x="15" y="123"/>
                  </a:cubicBezTo>
                  <a:cubicBezTo>
                    <a:pt x="16" y="122"/>
                    <a:pt x="16" y="122"/>
                    <a:pt x="16" y="121"/>
                  </a:cubicBezTo>
                  <a:cubicBezTo>
                    <a:pt x="20" y="117"/>
                    <a:pt x="25" y="113"/>
                    <a:pt x="30" y="109"/>
                  </a:cubicBezTo>
                  <a:cubicBezTo>
                    <a:pt x="39" y="103"/>
                    <a:pt x="47" y="97"/>
                    <a:pt x="55" y="89"/>
                  </a:cubicBezTo>
                  <a:moveTo>
                    <a:pt x="143" y="95"/>
                  </a:moveTo>
                  <a:cubicBezTo>
                    <a:pt x="132" y="104"/>
                    <a:pt x="122" y="114"/>
                    <a:pt x="112" y="124"/>
                  </a:cubicBezTo>
                  <a:cubicBezTo>
                    <a:pt x="106" y="129"/>
                    <a:pt x="100" y="134"/>
                    <a:pt x="95" y="139"/>
                  </a:cubicBezTo>
                  <a:cubicBezTo>
                    <a:pt x="99" y="135"/>
                    <a:pt x="103" y="131"/>
                    <a:pt x="107" y="126"/>
                  </a:cubicBezTo>
                  <a:cubicBezTo>
                    <a:pt x="116" y="118"/>
                    <a:pt x="124" y="110"/>
                    <a:pt x="129" y="100"/>
                  </a:cubicBezTo>
                  <a:cubicBezTo>
                    <a:pt x="130" y="100"/>
                    <a:pt x="130" y="100"/>
                    <a:pt x="131" y="100"/>
                  </a:cubicBezTo>
                  <a:cubicBezTo>
                    <a:pt x="132" y="100"/>
                    <a:pt x="135" y="100"/>
                    <a:pt x="136" y="99"/>
                  </a:cubicBezTo>
                  <a:cubicBezTo>
                    <a:pt x="138" y="99"/>
                    <a:pt x="141" y="95"/>
                    <a:pt x="143" y="95"/>
                  </a:cubicBezTo>
                  <a:moveTo>
                    <a:pt x="120" y="96"/>
                  </a:moveTo>
                  <a:cubicBezTo>
                    <a:pt x="123" y="97"/>
                    <a:pt x="125" y="98"/>
                    <a:pt x="128" y="99"/>
                  </a:cubicBezTo>
                  <a:cubicBezTo>
                    <a:pt x="123" y="103"/>
                    <a:pt x="119" y="108"/>
                    <a:pt x="114" y="112"/>
                  </a:cubicBezTo>
                  <a:cubicBezTo>
                    <a:pt x="108" y="117"/>
                    <a:pt x="102" y="122"/>
                    <a:pt x="97" y="128"/>
                  </a:cubicBezTo>
                  <a:cubicBezTo>
                    <a:pt x="92" y="132"/>
                    <a:pt x="86" y="137"/>
                    <a:pt x="82" y="142"/>
                  </a:cubicBezTo>
                  <a:cubicBezTo>
                    <a:pt x="82" y="141"/>
                    <a:pt x="82" y="141"/>
                    <a:pt x="83" y="140"/>
                  </a:cubicBezTo>
                  <a:cubicBezTo>
                    <a:pt x="87" y="135"/>
                    <a:pt x="92" y="131"/>
                    <a:pt x="97" y="126"/>
                  </a:cubicBezTo>
                  <a:cubicBezTo>
                    <a:pt x="101" y="121"/>
                    <a:pt x="104" y="115"/>
                    <a:pt x="109" y="110"/>
                  </a:cubicBezTo>
                  <a:cubicBezTo>
                    <a:pt x="113" y="105"/>
                    <a:pt x="118" y="101"/>
                    <a:pt x="120" y="96"/>
                  </a:cubicBezTo>
                  <a:cubicBezTo>
                    <a:pt x="120" y="96"/>
                    <a:pt x="120" y="96"/>
                    <a:pt x="120" y="96"/>
                  </a:cubicBezTo>
                  <a:moveTo>
                    <a:pt x="111" y="95"/>
                  </a:moveTo>
                  <a:cubicBezTo>
                    <a:pt x="113" y="95"/>
                    <a:pt x="115" y="95"/>
                    <a:pt x="118" y="95"/>
                  </a:cubicBezTo>
                  <a:cubicBezTo>
                    <a:pt x="118" y="95"/>
                    <a:pt x="119" y="95"/>
                    <a:pt x="119" y="95"/>
                  </a:cubicBezTo>
                  <a:cubicBezTo>
                    <a:pt x="109" y="103"/>
                    <a:pt x="100" y="113"/>
                    <a:pt x="91" y="122"/>
                  </a:cubicBezTo>
                  <a:cubicBezTo>
                    <a:pt x="81" y="132"/>
                    <a:pt x="69" y="140"/>
                    <a:pt x="60" y="151"/>
                  </a:cubicBezTo>
                  <a:cubicBezTo>
                    <a:pt x="58" y="152"/>
                    <a:pt x="57" y="153"/>
                    <a:pt x="55" y="15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8" y="152"/>
                    <a:pt x="61" y="149"/>
                    <a:pt x="64" y="146"/>
                  </a:cubicBezTo>
                  <a:cubicBezTo>
                    <a:pt x="69" y="141"/>
                    <a:pt x="75" y="136"/>
                    <a:pt x="81" y="130"/>
                  </a:cubicBezTo>
                  <a:cubicBezTo>
                    <a:pt x="92" y="120"/>
                    <a:pt x="101" y="107"/>
                    <a:pt x="111" y="95"/>
                  </a:cubicBezTo>
                  <a:moveTo>
                    <a:pt x="107" y="98"/>
                  </a:moveTo>
                  <a:cubicBezTo>
                    <a:pt x="104" y="100"/>
                    <a:pt x="102" y="103"/>
                    <a:pt x="100" y="105"/>
                  </a:cubicBezTo>
                  <a:cubicBezTo>
                    <a:pt x="95" y="109"/>
                    <a:pt x="90" y="113"/>
                    <a:pt x="85" y="117"/>
                  </a:cubicBezTo>
                  <a:cubicBezTo>
                    <a:pt x="84" y="118"/>
                    <a:pt x="83" y="119"/>
                    <a:pt x="82" y="119"/>
                  </a:cubicBezTo>
                  <a:cubicBezTo>
                    <a:pt x="86" y="116"/>
                    <a:pt x="90" y="112"/>
                    <a:pt x="93" y="108"/>
                  </a:cubicBezTo>
                  <a:cubicBezTo>
                    <a:pt x="98" y="106"/>
                    <a:pt x="102" y="101"/>
                    <a:pt x="107" y="98"/>
                  </a:cubicBezTo>
                  <a:moveTo>
                    <a:pt x="78" y="109"/>
                  </a:moveTo>
                  <a:cubicBezTo>
                    <a:pt x="69" y="114"/>
                    <a:pt x="61" y="122"/>
                    <a:pt x="53" y="129"/>
                  </a:cubicBezTo>
                  <a:cubicBezTo>
                    <a:pt x="49" y="132"/>
                    <a:pt x="44" y="135"/>
                    <a:pt x="40" y="139"/>
                  </a:cubicBezTo>
                  <a:cubicBezTo>
                    <a:pt x="34" y="143"/>
                    <a:pt x="30" y="149"/>
                    <a:pt x="24" y="153"/>
                  </a:cubicBezTo>
                  <a:cubicBezTo>
                    <a:pt x="20" y="155"/>
                    <a:pt x="23" y="153"/>
                    <a:pt x="24" y="152"/>
                  </a:cubicBezTo>
                  <a:cubicBezTo>
                    <a:pt x="27" y="149"/>
                    <a:pt x="29" y="147"/>
                    <a:pt x="32" y="145"/>
                  </a:cubicBezTo>
                  <a:cubicBezTo>
                    <a:pt x="37" y="140"/>
                    <a:pt x="42" y="136"/>
                    <a:pt x="48" y="132"/>
                  </a:cubicBezTo>
                  <a:cubicBezTo>
                    <a:pt x="58" y="124"/>
                    <a:pt x="66" y="115"/>
                    <a:pt x="76" y="107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9" y="109"/>
                    <a:pt x="83" y="110"/>
                    <a:pt x="88" y="110"/>
                  </a:cubicBezTo>
                  <a:cubicBezTo>
                    <a:pt x="81" y="115"/>
                    <a:pt x="74" y="120"/>
                    <a:pt x="68" y="125"/>
                  </a:cubicBezTo>
                  <a:cubicBezTo>
                    <a:pt x="59" y="134"/>
                    <a:pt x="49" y="142"/>
                    <a:pt x="40" y="150"/>
                  </a:cubicBezTo>
                  <a:cubicBezTo>
                    <a:pt x="39" y="151"/>
                    <a:pt x="34" y="155"/>
                    <a:pt x="35" y="154"/>
                  </a:cubicBezTo>
                  <a:cubicBezTo>
                    <a:pt x="37" y="152"/>
                    <a:pt x="40" y="149"/>
                    <a:pt x="42" y="147"/>
                  </a:cubicBezTo>
                  <a:cubicBezTo>
                    <a:pt x="47" y="142"/>
                    <a:pt x="52" y="138"/>
                    <a:pt x="56" y="134"/>
                  </a:cubicBezTo>
                  <a:cubicBezTo>
                    <a:pt x="61" y="130"/>
                    <a:pt x="64" y="125"/>
                    <a:pt x="69" y="121"/>
                  </a:cubicBezTo>
                  <a:cubicBezTo>
                    <a:pt x="73" y="118"/>
                    <a:pt x="77" y="114"/>
                    <a:pt x="79" y="109"/>
                  </a:cubicBezTo>
                  <a:cubicBezTo>
                    <a:pt x="79" y="109"/>
                    <a:pt x="79" y="108"/>
                    <a:pt x="78" y="109"/>
                  </a:cubicBezTo>
                  <a:moveTo>
                    <a:pt x="69" y="100"/>
                  </a:moveTo>
                  <a:cubicBezTo>
                    <a:pt x="71" y="102"/>
                    <a:pt x="73" y="104"/>
                    <a:pt x="75" y="106"/>
                  </a:cubicBezTo>
                  <a:cubicBezTo>
                    <a:pt x="53" y="117"/>
                    <a:pt x="37" y="135"/>
                    <a:pt x="17" y="149"/>
                  </a:cubicBezTo>
                  <a:cubicBezTo>
                    <a:pt x="12" y="153"/>
                    <a:pt x="19" y="147"/>
                    <a:pt x="20" y="146"/>
                  </a:cubicBezTo>
                  <a:cubicBezTo>
                    <a:pt x="22" y="144"/>
                    <a:pt x="24" y="142"/>
                    <a:pt x="26" y="140"/>
                  </a:cubicBezTo>
                  <a:cubicBezTo>
                    <a:pt x="31" y="136"/>
                    <a:pt x="36" y="131"/>
                    <a:pt x="41" y="127"/>
                  </a:cubicBezTo>
                  <a:cubicBezTo>
                    <a:pt x="50" y="119"/>
                    <a:pt x="59" y="109"/>
                    <a:pt x="69" y="100"/>
                  </a:cubicBezTo>
                  <a:moveTo>
                    <a:pt x="66" y="100"/>
                  </a:moveTo>
                  <a:cubicBezTo>
                    <a:pt x="66" y="100"/>
                    <a:pt x="66" y="101"/>
                    <a:pt x="65" y="101"/>
                  </a:cubicBezTo>
                  <a:cubicBezTo>
                    <a:pt x="55" y="110"/>
                    <a:pt x="44" y="119"/>
                    <a:pt x="33" y="127"/>
                  </a:cubicBezTo>
                  <a:cubicBezTo>
                    <a:pt x="28" y="131"/>
                    <a:pt x="23" y="135"/>
                    <a:pt x="18" y="139"/>
                  </a:cubicBezTo>
                  <a:cubicBezTo>
                    <a:pt x="16" y="141"/>
                    <a:pt x="13" y="143"/>
                    <a:pt x="10" y="145"/>
                  </a:cubicBezTo>
                  <a:cubicBezTo>
                    <a:pt x="12" y="144"/>
                    <a:pt x="14" y="142"/>
                    <a:pt x="15" y="140"/>
                  </a:cubicBezTo>
                  <a:cubicBezTo>
                    <a:pt x="30" y="123"/>
                    <a:pt x="51" y="113"/>
                    <a:pt x="64" y="95"/>
                  </a:cubicBezTo>
                  <a:cubicBezTo>
                    <a:pt x="66" y="96"/>
                    <a:pt x="67" y="97"/>
                    <a:pt x="68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99"/>
                    <a:pt x="67" y="100"/>
                    <a:pt x="66" y="100"/>
                  </a:cubicBezTo>
                  <a:moveTo>
                    <a:pt x="63" y="94"/>
                  </a:moveTo>
                  <a:cubicBezTo>
                    <a:pt x="54" y="101"/>
                    <a:pt x="44" y="107"/>
                    <a:pt x="35" y="115"/>
                  </a:cubicBezTo>
                  <a:cubicBezTo>
                    <a:pt x="30" y="119"/>
                    <a:pt x="26" y="123"/>
                    <a:pt x="22" y="127"/>
                  </a:cubicBezTo>
                  <a:cubicBezTo>
                    <a:pt x="18" y="130"/>
                    <a:pt x="11" y="134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25" y="120"/>
                    <a:pt x="45" y="108"/>
                    <a:pt x="60" y="91"/>
                  </a:cubicBezTo>
                  <a:cubicBezTo>
                    <a:pt x="61" y="92"/>
                    <a:pt x="62" y="93"/>
                    <a:pt x="63" y="94"/>
                  </a:cubicBezTo>
                  <a:moveTo>
                    <a:pt x="12" y="127"/>
                  </a:moveTo>
                  <a:cubicBezTo>
                    <a:pt x="20" y="120"/>
                    <a:pt x="28" y="113"/>
                    <a:pt x="37" y="106"/>
                  </a:cubicBezTo>
                  <a:cubicBezTo>
                    <a:pt x="42" y="102"/>
                    <a:pt x="46" y="99"/>
                    <a:pt x="51" y="95"/>
                  </a:cubicBezTo>
                  <a:cubicBezTo>
                    <a:pt x="53" y="94"/>
                    <a:pt x="55" y="93"/>
                    <a:pt x="57" y="92"/>
                  </a:cubicBezTo>
                  <a:cubicBezTo>
                    <a:pt x="57" y="91"/>
                    <a:pt x="58" y="91"/>
                    <a:pt x="59" y="90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59" y="92"/>
                    <a:pt x="58" y="92"/>
                    <a:pt x="57" y="93"/>
                  </a:cubicBezTo>
                  <a:cubicBezTo>
                    <a:pt x="43" y="109"/>
                    <a:pt x="24" y="120"/>
                    <a:pt x="9" y="135"/>
                  </a:cubicBezTo>
                  <a:cubicBezTo>
                    <a:pt x="10" y="132"/>
                    <a:pt x="10" y="130"/>
                    <a:pt x="12" y="127"/>
                  </a:cubicBezTo>
                  <a:moveTo>
                    <a:pt x="33" y="118"/>
                  </a:moveTo>
                  <a:cubicBezTo>
                    <a:pt x="38" y="114"/>
                    <a:pt x="44" y="109"/>
                    <a:pt x="50" y="105"/>
                  </a:cubicBezTo>
                  <a:cubicBezTo>
                    <a:pt x="53" y="103"/>
                    <a:pt x="56" y="101"/>
                    <a:pt x="58" y="99"/>
                  </a:cubicBezTo>
                  <a:cubicBezTo>
                    <a:pt x="60" y="98"/>
                    <a:pt x="61" y="97"/>
                    <a:pt x="63" y="95"/>
                  </a:cubicBezTo>
                  <a:cubicBezTo>
                    <a:pt x="64" y="94"/>
                    <a:pt x="58" y="101"/>
                    <a:pt x="59" y="100"/>
                  </a:cubicBezTo>
                  <a:cubicBezTo>
                    <a:pt x="45" y="117"/>
                    <a:pt x="23" y="127"/>
                    <a:pt x="9" y="146"/>
                  </a:cubicBezTo>
                  <a:cubicBezTo>
                    <a:pt x="8" y="143"/>
                    <a:pt x="8" y="140"/>
                    <a:pt x="8" y="138"/>
                  </a:cubicBezTo>
                  <a:cubicBezTo>
                    <a:pt x="17" y="133"/>
                    <a:pt x="25" y="125"/>
                    <a:pt x="33" y="118"/>
                  </a:cubicBezTo>
                  <a:moveTo>
                    <a:pt x="10" y="147"/>
                  </a:moveTo>
                  <a:cubicBezTo>
                    <a:pt x="20" y="139"/>
                    <a:pt x="30" y="131"/>
                    <a:pt x="40" y="123"/>
                  </a:cubicBezTo>
                  <a:cubicBezTo>
                    <a:pt x="45" y="119"/>
                    <a:pt x="50" y="115"/>
                    <a:pt x="55" y="111"/>
                  </a:cubicBezTo>
                  <a:cubicBezTo>
                    <a:pt x="56" y="111"/>
                    <a:pt x="57" y="110"/>
                    <a:pt x="57" y="109"/>
                  </a:cubicBezTo>
                  <a:cubicBezTo>
                    <a:pt x="51" y="116"/>
                    <a:pt x="45" y="122"/>
                    <a:pt x="38" y="128"/>
                  </a:cubicBezTo>
                  <a:cubicBezTo>
                    <a:pt x="30" y="136"/>
                    <a:pt x="20" y="142"/>
                    <a:pt x="13" y="151"/>
                  </a:cubicBezTo>
                  <a:cubicBezTo>
                    <a:pt x="12" y="150"/>
                    <a:pt x="10" y="149"/>
                    <a:pt x="10" y="147"/>
                  </a:cubicBezTo>
                  <a:moveTo>
                    <a:pt x="15" y="152"/>
                  </a:moveTo>
                  <a:cubicBezTo>
                    <a:pt x="34" y="139"/>
                    <a:pt x="49" y="122"/>
                    <a:pt x="69" y="110"/>
                  </a:cubicBezTo>
                  <a:cubicBezTo>
                    <a:pt x="70" y="110"/>
                    <a:pt x="74" y="107"/>
                    <a:pt x="73" y="108"/>
                  </a:cubicBezTo>
                  <a:cubicBezTo>
                    <a:pt x="70" y="110"/>
                    <a:pt x="68" y="112"/>
                    <a:pt x="66" y="115"/>
                  </a:cubicBezTo>
                  <a:cubicBezTo>
                    <a:pt x="61" y="119"/>
                    <a:pt x="56" y="124"/>
                    <a:pt x="51" y="128"/>
                  </a:cubicBezTo>
                  <a:cubicBezTo>
                    <a:pt x="40" y="137"/>
                    <a:pt x="29" y="14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8" y="154"/>
                    <a:pt x="17" y="154"/>
                    <a:pt x="15" y="153"/>
                  </a:cubicBezTo>
                  <a:cubicBezTo>
                    <a:pt x="15" y="152"/>
                    <a:pt x="15" y="152"/>
                    <a:pt x="15" y="152"/>
                  </a:cubicBezTo>
                  <a:moveTo>
                    <a:pt x="21" y="155"/>
                  </a:moveTo>
                  <a:cubicBezTo>
                    <a:pt x="31" y="151"/>
                    <a:pt x="38" y="141"/>
                    <a:pt x="46" y="135"/>
                  </a:cubicBezTo>
                  <a:cubicBezTo>
                    <a:pt x="55" y="128"/>
                    <a:pt x="64" y="120"/>
                    <a:pt x="73" y="114"/>
                  </a:cubicBezTo>
                  <a:cubicBezTo>
                    <a:pt x="73" y="113"/>
                    <a:pt x="77" y="111"/>
                    <a:pt x="77" y="111"/>
                  </a:cubicBezTo>
                  <a:cubicBezTo>
                    <a:pt x="76" y="114"/>
                    <a:pt x="72" y="116"/>
                    <a:pt x="70" y="119"/>
                  </a:cubicBezTo>
                  <a:cubicBezTo>
                    <a:pt x="65" y="123"/>
                    <a:pt x="61" y="127"/>
                    <a:pt x="57" y="131"/>
                  </a:cubicBezTo>
                  <a:cubicBezTo>
                    <a:pt x="49" y="140"/>
                    <a:pt x="40" y="147"/>
                    <a:pt x="33" y="156"/>
                  </a:cubicBezTo>
                  <a:cubicBezTo>
                    <a:pt x="32" y="156"/>
                    <a:pt x="33" y="157"/>
                    <a:pt x="33" y="156"/>
                  </a:cubicBezTo>
                  <a:cubicBezTo>
                    <a:pt x="43" y="151"/>
                    <a:pt x="51" y="142"/>
                    <a:pt x="59" y="135"/>
                  </a:cubicBezTo>
                  <a:cubicBezTo>
                    <a:pt x="69" y="126"/>
                    <a:pt x="80" y="117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11"/>
                    <a:pt x="87" y="113"/>
                    <a:pt x="86" y="114"/>
                  </a:cubicBezTo>
                  <a:cubicBezTo>
                    <a:pt x="81" y="119"/>
                    <a:pt x="76" y="124"/>
                    <a:pt x="71" y="129"/>
                  </a:cubicBezTo>
                  <a:cubicBezTo>
                    <a:pt x="61" y="138"/>
                    <a:pt x="51" y="146"/>
                    <a:pt x="41" y="156"/>
                  </a:cubicBezTo>
                  <a:cubicBezTo>
                    <a:pt x="41" y="156"/>
                    <a:pt x="42" y="157"/>
                    <a:pt x="42" y="156"/>
                  </a:cubicBezTo>
                  <a:cubicBezTo>
                    <a:pt x="43" y="156"/>
                    <a:pt x="43" y="155"/>
                    <a:pt x="44" y="155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55" y="147"/>
                    <a:pt x="64" y="139"/>
                    <a:pt x="73" y="130"/>
                  </a:cubicBezTo>
                  <a:cubicBezTo>
                    <a:pt x="79" y="124"/>
                    <a:pt x="85" y="118"/>
                    <a:pt x="91" y="113"/>
                  </a:cubicBezTo>
                  <a:cubicBezTo>
                    <a:pt x="95" y="110"/>
                    <a:pt x="99" y="107"/>
                    <a:pt x="103" y="104"/>
                  </a:cubicBezTo>
                  <a:cubicBezTo>
                    <a:pt x="102" y="104"/>
                    <a:pt x="101" y="105"/>
                    <a:pt x="101" y="106"/>
                  </a:cubicBezTo>
                  <a:cubicBezTo>
                    <a:pt x="96" y="112"/>
                    <a:pt x="91" y="118"/>
                    <a:pt x="85" y="124"/>
                  </a:cubicBezTo>
                  <a:cubicBezTo>
                    <a:pt x="75" y="136"/>
                    <a:pt x="63" y="145"/>
                    <a:pt x="52" y="156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2" y="158"/>
                    <a:pt x="31" y="159"/>
                    <a:pt x="21" y="155"/>
                  </a:cubicBezTo>
                  <a:moveTo>
                    <a:pt x="69" y="132"/>
                  </a:moveTo>
                  <a:cubicBezTo>
                    <a:pt x="64" y="137"/>
                    <a:pt x="59" y="142"/>
                    <a:pt x="53" y="146"/>
                  </a:cubicBezTo>
                  <a:cubicBezTo>
                    <a:pt x="52" y="148"/>
                    <a:pt x="50" y="149"/>
                    <a:pt x="48" y="151"/>
                  </a:cubicBezTo>
                  <a:cubicBezTo>
                    <a:pt x="48" y="150"/>
                    <a:pt x="49" y="150"/>
                    <a:pt x="49" y="150"/>
                  </a:cubicBezTo>
                  <a:cubicBezTo>
                    <a:pt x="54" y="145"/>
                    <a:pt x="60" y="140"/>
                    <a:pt x="66" y="135"/>
                  </a:cubicBezTo>
                  <a:cubicBezTo>
                    <a:pt x="67" y="134"/>
                    <a:pt x="68" y="133"/>
                    <a:pt x="69" y="132"/>
                  </a:cubicBezTo>
                  <a:moveTo>
                    <a:pt x="58" y="157"/>
                  </a:moveTo>
                  <a:cubicBezTo>
                    <a:pt x="56" y="157"/>
                    <a:pt x="55" y="157"/>
                    <a:pt x="53" y="157"/>
                  </a:cubicBezTo>
                  <a:cubicBezTo>
                    <a:pt x="58" y="155"/>
                    <a:pt x="61" y="151"/>
                    <a:pt x="64" y="147"/>
                  </a:cubicBezTo>
                  <a:cubicBezTo>
                    <a:pt x="69" y="142"/>
                    <a:pt x="75" y="138"/>
                    <a:pt x="80" y="133"/>
                  </a:cubicBezTo>
                  <a:cubicBezTo>
                    <a:pt x="91" y="123"/>
                    <a:pt x="101" y="113"/>
                    <a:pt x="111" y="103"/>
                  </a:cubicBezTo>
                  <a:cubicBezTo>
                    <a:pt x="113" y="101"/>
                    <a:pt x="118" y="99"/>
                    <a:pt x="118" y="97"/>
                  </a:cubicBezTo>
                  <a:cubicBezTo>
                    <a:pt x="117" y="101"/>
                    <a:pt x="113" y="104"/>
                    <a:pt x="110" y="107"/>
                  </a:cubicBezTo>
                  <a:cubicBezTo>
                    <a:pt x="105" y="112"/>
                    <a:pt x="102" y="118"/>
                    <a:pt x="97" y="123"/>
                  </a:cubicBezTo>
                  <a:cubicBezTo>
                    <a:pt x="93" y="129"/>
                    <a:pt x="88" y="133"/>
                    <a:pt x="83" y="138"/>
                  </a:cubicBezTo>
                  <a:cubicBezTo>
                    <a:pt x="78" y="144"/>
                    <a:pt x="73" y="151"/>
                    <a:pt x="66" y="155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4" y="156"/>
                    <a:pt x="61" y="156"/>
                    <a:pt x="58" y="157"/>
                  </a:cubicBezTo>
                  <a:moveTo>
                    <a:pt x="67" y="156"/>
                  </a:moveTo>
                  <a:cubicBezTo>
                    <a:pt x="67" y="156"/>
                    <a:pt x="67" y="156"/>
                    <a:pt x="67" y="156"/>
                  </a:cubicBezTo>
                  <a:cubicBezTo>
                    <a:pt x="72" y="154"/>
                    <a:pt x="76" y="149"/>
                    <a:pt x="80" y="145"/>
                  </a:cubicBezTo>
                  <a:cubicBezTo>
                    <a:pt x="85" y="140"/>
                    <a:pt x="90" y="135"/>
                    <a:pt x="96" y="130"/>
                  </a:cubicBezTo>
                  <a:cubicBezTo>
                    <a:pt x="107" y="120"/>
                    <a:pt x="118" y="110"/>
                    <a:pt x="128" y="100"/>
                  </a:cubicBezTo>
                  <a:cubicBezTo>
                    <a:pt x="125" y="103"/>
                    <a:pt x="121" y="110"/>
                    <a:pt x="117" y="115"/>
                  </a:cubicBezTo>
                  <a:cubicBezTo>
                    <a:pt x="113" y="120"/>
                    <a:pt x="108" y="124"/>
                    <a:pt x="104" y="129"/>
                  </a:cubicBezTo>
                  <a:cubicBezTo>
                    <a:pt x="95" y="137"/>
                    <a:pt x="86" y="146"/>
                    <a:pt x="79" y="156"/>
                  </a:cubicBezTo>
                  <a:cubicBezTo>
                    <a:pt x="79" y="156"/>
                    <a:pt x="79" y="157"/>
                    <a:pt x="80" y="156"/>
                  </a:cubicBezTo>
                  <a:cubicBezTo>
                    <a:pt x="80" y="156"/>
                    <a:pt x="81" y="155"/>
                    <a:pt x="81" y="155"/>
                  </a:cubicBezTo>
                  <a:cubicBezTo>
                    <a:pt x="82" y="155"/>
                    <a:pt x="83" y="154"/>
                    <a:pt x="83" y="152"/>
                  </a:cubicBezTo>
                  <a:cubicBezTo>
                    <a:pt x="92" y="143"/>
                    <a:pt x="101" y="134"/>
                    <a:pt x="111" y="126"/>
                  </a:cubicBezTo>
                  <a:cubicBezTo>
                    <a:pt x="122" y="116"/>
                    <a:pt x="132" y="106"/>
                    <a:pt x="144" y="96"/>
                  </a:cubicBezTo>
                  <a:cubicBezTo>
                    <a:pt x="140" y="99"/>
                    <a:pt x="134" y="106"/>
                    <a:pt x="130" y="111"/>
                  </a:cubicBezTo>
                  <a:cubicBezTo>
                    <a:pt x="125" y="116"/>
                    <a:pt x="121" y="122"/>
                    <a:pt x="116" y="127"/>
                  </a:cubicBezTo>
                  <a:cubicBezTo>
                    <a:pt x="111" y="133"/>
                    <a:pt x="106" y="138"/>
                    <a:pt x="101" y="144"/>
                  </a:cubicBezTo>
                  <a:cubicBezTo>
                    <a:pt x="97" y="149"/>
                    <a:pt x="92" y="152"/>
                    <a:pt x="87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0" y="157"/>
                    <a:pt x="73" y="156"/>
                    <a:pt x="67" y="156"/>
                  </a:cubicBezTo>
                  <a:moveTo>
                    <a:pt x="88" y="157"/>
                  </a:moveTo>
                  <a:cubicBezTo>
                    <a:pt x="97" y="151"/>
                    <a:pt x="104" y="143"/>
                    <a:pt x="112" y="136"/>
                  </a:cubicBezTo>
                  <a:cubicBezTo>
                    <a:pt x="122" y="128"/>
                    <a:pt x="130" y="119"/>
                    <a:pt x="140" y="111"/>
                  </a:cubicBezTo>
                  <a:cubicBezTo>
                    <a:pt x="141" y="109"/>
                    <a:pt x="143" y="107"/>
                    <a:pt x="145" y="106"/>
                  </a:cubicBezTo>
                  <a:cubicBezTo>
                    <a:pt x="146" y="105"/>
                    <a:pt x="147" y="104"/>
                    <a:pt x="148" y="103"/>
                  </a:cubicBezTo>
                  <a:cubicBezTo>
                    <a:pt x="147" y="104"/>
                    <a:pt x="146" y="106"/>
                    <a:pt x="145" y="107"/>
                  </a:cubicBezTo>
                  <a:cubicBezTo>
                    <a:pt x="142" y="111"/>
                    <a:pt x="137" y="115"/>
                    <a:pt x="133" y="119"/>
                  </a:cubicBezTo>
                  <a:cubicBezTo>
                    <a:pt x="127" y="127"/>
                    <a:pt x="120" y="135"/>
                    <a:pt x="113" y="142"/>
                  </a:cubicBezTo>
                  <a:cubicBezTo>
                    <a:pt x="109" y="148"/>
                    <a:pt x="104" y="153"/>
                    <a:pt x="99" y="158"/>
                  </a:cubicBezTo>
                  <a:cubicBezTo>
                    <a:pt x="96" y="158"/>
                    <a:pt x="92" y="157"/>
                    <a:pt x="88" y="157"/>
                  </a:cubicBezTo>
                  <a:moveTo>
                    <a:pt x="145" y="115"/>
                  </a:moveTo>
                  <a:cubicBezTo>
                    <a:pt x="147" y="113"/>
                    <a:pt x="149" y="112"/>
                    <a:pt x="151" y="111"/>
                  </a:cubicBezTo>
                  <a:cubicBezTo>
                    <a:pt x="156" y="107"/>
                    <a:pt x="150" y="112"/>
                    <a:pt x="149" y="113"/>
                  </a:cubicBezTo>
                  <a:cubicBezTo>
                    <a:pt x="144" y="118"/>
                    <a:pt x="139" y="124"/>
                    <a:pt x="134" y="129"/>
                  </a:cubicBezTo>
                  <a:cubicBezTo>
                    <a:pt x="131" y="133"/>
                    <a:pt x="127" y="137"/>
                    <a:pt x="124" y="141"/>
                  </a:cubicBezTo>
                  <a:cubicBezTo>
                    <a:pt x="120" y="147"/>
                    <a:pt x="114" y="151"/>
                    <a:pt x="110" y="157"/>
                  </a:cubicBezTo>
                  <a:cubicBezTo>
                    <a:pt x="109" y="157"/>
                    <a:pt x="110" y="158"/>
                    <a:pt x="110" y="158"/>
                  </a:cubicBezTo>
                  <a:cubicBezTo>
                    <a:pt x="125" y="147"/>
                    <a:pt x="136" y="133"/>
                    <a:pt x="148" y="120"/>
                  </a:cubicBezTo>
                  <a:cubicBezTo>
                    <a:pt x="151" y="117"/>
                    <a:pt x="155" y="114"/>
                    <a:pt x="158" y="111"/>
                  </a:cubicBezTo>
                  <a:cubicBezTo>
                    <a:pt x="154" y="114"/>
                    <a:pt x="151" y="118"/>
                    <a:pt x="148" y="122"/>
                  </a:cubicBezTo>
                  <a:cubicBezTo>
                    <a:pt x="141" y="131"/>
                    <a:pt x="134" y="140"/>
                    <a:pt x="127" y="148"/>
                  </a:cubicBezTo>
                  <a:cubicBezTo>
                    <a:pt x="126" y="150"/>
                    <a:pt x="124" y="152"/>
                    <a:pt x="122" y="154"/>
                  </a:cubicBezTo>
                  <a:cubicBezTo>
                    <a:pt x="122" y="155"/>
                    <a:pt x="121" y="155"/>
                    <a:pt x="121" y="156"/>
                  </a:cubicBezTo>
                  <a:cubicBezTo>
                    <a:pt x="119" y="157"/>
                    <a:pt x="119" y="157"/>
                    <a:pt x="119" y="158"/>
                  </a:cubicBezTo>
                  <a:cubicBezTo>
                    <a:pt x="119" y="158"/>
                    <a:pt x="118" y="159"/>
                    <a:pt x="118" y="159"/>
                  </a:cubicBezTo>
                  <a:cubicBezTo>
                    <a:pt x="112" y="159"/>
                    <a:pt x="106" y="158"/>
                    <a:pt x="101" y="158"/>
                  </a:cubicBezTo>
                  <a:cubicBezTo>
                    <a:pt x="107" y="151"/>
                    <a:pt x="113" y="145"/>
                    <a:pt x="119" y="138"/>
                  </a:cubicBezTo>
                  <a:cubicBezTo>
                    <a:pt x="127" y="130"/>
                    <a:pt x="136" y="122"/>
                    <a:pt x="145" y="115"/>
                  </a:cubicBezTo>
                  <a:moveTo>
                    <a:pt x="125" y="160"/>
                  </a:moveTo>
                  <a:cubicBezTo>
                    <a:pt x="123" y="160"/>
                    <a:pt x="121" y="159"/>
                    <a:pt x="119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3" y="155"/>
                    <a:pt x="127" y="151"/>
                    <a:pt x="131" y="147"/>
                  </a:cubicBezTo>
                  <a:cubicBezTo>
                    <a:pt x="138" y="140"/>
                    <a:pt x="146" y="133"/>
                    <a:pt x="154" y="126"/>
                  </a:cubicBezTo>
                  <a:cubicBezTo>
                    <a:pt x="155" y="124"/>
                    <a:pt x="157" y="122"/>
                    <a:pt x="158" y="121"/>
                  </a:cubicBezTo>
                  <a:cubicBezTo>
                    <a:pt x="159" y="120"/>
                    <a:pt x="163" y="115"/>
                    <a:pt x="160" y="120"/>
                  </a:cubicBezTo>
                  <a:cubicBezTo>
                    <a:pt x="157" y="125"/>
                    <a:pt x="153" y="129"/>
                    <a:pt x="150" y="133"/>
                  </a:cubicBezTo>
                  <a:cubicBezTo>
                    <a:pt x="143" y="141"/>
                    <a:pt x="136" y="149"/>
                    <a:pt x="129" y="157"/>
                  </a:cubicBezTo>
                  <a:cubicBezTo>
                    <a:pt x="128" y="157"/>
                    <a:pt x="129" y="158"/>
                    <a:pt x="129" y="158"/>
                  </a:cubicBezTo>
                  <a:cubicBezTo>
                    <a:pt x="141" y="149"/>
                    <a:pt x="150" y="138"/>
                    <a:pt x="160" y="128"/>
                  </a:cubicBezTo>
                  <a:cubicBezTo>
                    <a:pt x="162" y="127"/>
                    <a:pt x="164" y="125"/>
                    <a:pt x="165" y="123"/>
                  </a:cubicBezTo>
                  <a:cubicBezTo>
                    <a:pt x="163" y="127"/>
                    <a:pt x="160" y="131"/>
                    <a:pt x="157" y="134"/>
                  </a:cubicBezTo>
                  <a:cubicBezTo>
                    <a:pt x="152" y="140"/>
                    <a:pt x="147" y="147"/>
                    <a:pt x="142" y="152"/>
                  </a:cubicBezTo>
                  <a:cubicBezTo>
                    <a:pt x="142" y="153"/>
                    <a:pt x="141" y="154"/>
                    <a:pt x="140" y="155"/>
                  </a:cubicBezTo>
                  <a:cubicBezTo>
                    <a:pt x="139" y="156"/>
                    <a:pt x="137" y="158"/>
                    <a:pt x="134" y="160"/>
                  </a:cubicBezTo>
                  <a:cubicBezTo>
                    <a:pt x="131" y="160"/>
                    <a:pt x="127" y="160"/>
                    <a:pt x="125" y="160"/>
                  </a:cubicBezTo>
                  <a:moveTo>
                    <a:pt x="169" y="137"/>
                  </a:moveTo>
                  <a:cubicBezTo>
                    <a:pt x="168" y="138"/>
                    <a:pt x="167" y="139"/>
                    <a:pt x="167" y="140"/>
                  </a:cubicBezTo>
                  <a:cubicBezTo>
                    <a:pt x="161" y="146"/>
                    <a:pt x="155" y="152"/>
                    <a:pt x="149" y="158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8" y="159"/>
                    <a:pt x="147" y="159"/>
                    <a:pt x="146" y="159"/>
                  </a:cubicBezTo>
                  <a:cubicBezTo>
                    <a:pt x="153" y="153"/>
                    <a:pt x="159" y="146"/>
                    <a:pt x="166" y="139"/>
                  </a:cubicBezTo>
                  <a:cubicBezTo>
                    <a:pt x="166" y="139"/>
                    <a:pt x="170" y="134"/>
                    <a:pt x="169" y="137"/>
                  </a:cubicBezTo>
                  <a:moveTo>
                    <a:pt x="164" y="145"/>
                  </a:moveTo>
                  <a:cubicBezTo>
                    <a:pt x="161" y="149"/>
                    <a:pt x="157" y="152"/>
                    <a:pt x="154" y="155"/>
                  </a:cubicBezTo>
                  <a:cubicBezTo>
                    <a:pt x="147" y="161"/>
                    <a:pt x="157" y="152"/>
                    <a:pt x="158" y="150"/>
                  </a:cubicBezTo>
                  <a:cubicBezTo>
                    <a:pt x="160" y="148"/>
                    <a:pt x="162" y="147"/>
                    <a:pt x="164" y="145"/>
                  </a:cubicBezTo>
                  <a:moveTo>
                    <a:pt x="144" y="159"/>
                  </a:moveTo>
                  <a:cubicBezTo>
                    <a:pt x="141" y="160"/>
                    <a:pt x="139" y="160"/>
                    <a:pt x="136" y="160"/>
                  </a:cubicBezTo>
                  <a:cubicBezTo>
                    <a:pt x="137" y="159"/>
                    <a:pt x="137" y="159"/>
                    <a:pt x="137" y="159"/>
                  </a:cubicBezTo>
                  <a:cubicBezTo>
                    <a:pt x="138" y="159"/>
                    <a:pt x="138" y="159"/>
                    <a:pt x="139" y="158"/>
                  </a:cubicBezTo>
                  <a:cubicBezTo>
                    <a:pt x="140" y="156"/>
                    <a:pt x="142" y="155"/>
                    <a:pt x="144" y="153"/>
                  </a:cubicBezTo>
                  <a:cubicBezTo>
                    <a:pt x="149" y="148"/>
                    <a:pt x="154" y="142"/>
                    <a:pt x="160" y="136"/>
                  </a:cubicBezTo>
                  <a:cubicBezTo>
                    <a:pt x="161" y="135"/>
                    <a:pt x="169" y="127"/>
                    <a:pt x="166" y="132"/>
                  </a:cubicBezTo>
                  <a:cubicBezTo>
                    <a:pt x="164" y="136"/>
                    <a:pt x="160" y="139"/>
                    <a:pt x="158" y="142"/>
                  </a:cubicBezTo>
                  <a:cubicBezTo>
                    <a:pt x="153" y="147"/>
                    <a:pt x="149" y="154"/>
                    <a:pt x="144" y="159"/>
                  </a:cubicBezTo>
                  <a:moveTo>
                    <a:pt x="151" y="158"/>
                  </a:moveTo>
                  <a:cubicBezTo>
                    <a:pt x="158" y="154"/>
                    <a:pt x="163" y="148"/>
                    <a:pt x="167" y="141"/>
                  </a:cubicBezTo>
                  <a:cubicBezTo>
                    <a:pt x="168" y="141"/>
                    <a:pt x="168" y="140"/>
                    <a:pt x="169" y="140"/>
                  </a:cubicBezTo>
                  <a:cubicBezTo>
                    <a:pt x="170" y="139"/>
                    <a:pt x="170" y="138"/>
                    <a:pt x="170" y="138"/>
                  </a:cubicBezTo>
                  <a:cubicBezTo>
                    <a:pt x="170" y="138"/>
                    <a:pt x="170" y="139"/>
                    <a:pt x="169" y="140"/>
                  </a:cubicBezTo>
                  <a:cubicBezTo>
                    <a:pt x="168" y="142"/>
                    <a:pt x="167" y="144"/>
                    <a:pt x="165" y="146"/>
                  </a:cubicBezTo>
                  <a:cubicBezTo>
                    <a:pt x="162" y="150"/>
                    <a:pt x="158" y="154"/>
                    <a:pt x="154" y="158"/>
                  </a:cubicBezTo>
                  <a:cubicBezTo>
                    <a:pt x="153" y="158"/>
                    <a:pt x="152" y="158"/>
                    <a:pt x="151" y="158"/>
                  </a:cubicBezTo>
                  <a:moveTo>
                    <a:pt x="161" y="156"/>
                  </a:moveTo>
                  <a:cubicBezTo>
                    <a:pt x="159" y="156"/>
                    <a:pt x="158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6"/>
                    <a:pt x="157" y="156"/>
                    <a:pt x="157" y="156"/>
                  </a:cubicBezTo>
                  <a:cubicBezTo>
                    <a:pt x="161" y="153"/>
                    <a:pt x="164" y="149"/>
                    <a:pt x="168" y="146"/>
                  </a:cubicBezTo>
                  <a:cubicBezTo>
                    <a:pt x="170" y="144"/>
                    <a:pt x="174" y="138"/>
                    <a:pt x="170" y="145"/>
                  </a:cubicBezTo>
                  <a:cubicBezTo>
                    <a:pt x="168" y="149"/>
                    <a:pt x="165" y="153"/>
                    <a:pt x="161" y="155"/>
                  </a:cubicBezTo>
                  <a:cubicBezTo>
                    <a:pt x="161" y="156"/>
                    <a:pt x="161" y="156"/>
                    <a:pt x="161" y="156"/>
                  </a:cubicBezTo>
                  <a:moveTo>
                    <a:pt x="166" y="153"/>
                  </a:moveTo>
                  <a:cubicBezTo>
                    <a:pt x="169" y="149"/>
                    <a:pt x="172" y="145"/>
                    <a:pt x="173" y="140"/>
                  </a:cubicBezTo>
                  <a:cubicBezTo>
                    <a:pt x="173" y="140"/>
                    <a:pt x="173" y="139"/>
                    <a:pt x="172" y="140"/>
                  </a:cubicBezTo>
                  <a:cubicBezTo>
                    <a:pt x="170" y="142"/>
                    <a:pt x="169" y="143"/>
                    <a:pt x="167" y="145"/>
                  </a:cubicBezTo>
                  <a:cubicBezTo>
                    <a:pt x="169" y="142"/>
                    <a:pt x="171" y="139"/>
                    <a:pt x="172" y="136"/>
                  </a:cubicBezTo>
                  <a:cubicBezTo>
                    <a:pt x="172" y="136"/>
                    <a:pt x="172" y="135"/>
                    <a:pt x="171" y="136"/>
                  </a:cubicBezTo>
                  <a:cubicBezTo>
                    <a:pt x="171" y="136"/>
                    <a:pt x="170" y="137"/>
                    <a:pt x="169" y="138"/>
                  </a:cubicBezTo>
                  <a:cubicBezTo>
                    <a:pt x="170" y="137"/>
                    <a:pt x="170" y="135"/>
                    <a:pt x="171" y="134"/>
                  </a:cubicBezTo>
                  <a:cubicBezTo>
                    <a:pt x="171" y="133"/>
                    <a:pt x="170" y="133"/>
                    <a:pt x="170" y="133"/>
                  </a:cubicBezTo>
                  <a:cubicBezTo>
                    <a:pt x="165" y="138"/>
                    <a:pt x="161" y="143"/>
                    <a:pt x="156" y="148"/>
                  </a:cubicBezTo>
                  <a:cubicBezTo>
                    <a:pt x="154" y="150"/>
                    <a:pt x="152" y="152"/>
                    <a:pt x="149" y="155"/>
                  </a:cubicBezTo>
                  <a:cubicBezTo>
                    <a:pt x="149" y="155"/>
                    <a:pt x="148" y="156"/>
                    <a:pt x="148" y="157"/>
                  </a:cubicBezTo>
                  <a:cubicBezTo>
                    <a:pt x="151" y="152"/>
                    <a:pt x="154" y="147"/>
                    <a:pt x="158" y="142"/>
                  </a:cubicBezTo>
                  <a:cubicBezTo>
                    <a:pt x="162" y="138"/>
                    <a:pt x="166" y="134"/>
                    <a:pt x="169" y="129"/>
                  </a:cubicBezTo>
                  <a:cubicBezTo>
                    <a:pt x="169" y="129"/>
                    <a:pt x="168" y="128"/>
                    <a:pt x="168" y="128"/>
                  </a:cubicBezTo>
                  <a:cubicBezTo>
                    <a:pt x="161" y="133"/>
                    <a:pt x="155" y="140"/>
                    <a:pt x="149" y="146"/>
                  </a:cubicBezTo>
                  <a:cubicBezTo>
                    <a:pt x="149" y="145"/>
                    <a:pt x="150" y="145"/>
                    <a:pt x="150" y="144"/>
                  </a:cubicBezTo>
                  <a:cubicBezTo>
                    <a:pt x="156" y="137"/>
                    <a:pt x="163" y="130"/>
                    <a:pt x="167" y="122"/>
                  </a:cubicBezTo>
                  <a:cubicBezTo>
                    <a:pt x="168" y="122"/>
                    <a:pt x="167" y="121"/>
                    <a:pt x="166" y="121"/>
                  </a:cubicBezTo>
                  <a:cubicBezTo>
                    <a:pt x="160" y="126"/>
                    <a:pt x="155" y="132"/>
                    <a:pt x="150" y="138"/>
                  </a:cubicBezTo>
                  <a:cubicBezTo>
                    <a:pt x="144" y="144"/>
                    <a:pt x="137" y="150"/>
                    <a:pt x="131" y="156"/>
                  </a:cubicBezTo>
                  <a:cubicBezTo>
                    <a:pt x="143" y="143"/>
                    <a:pt x="154" y="131"/>
                    <a:pt x="164" y="116"/>
                  </a:cubicBezTo>
                  <a:cubicBezTo>
                    <a:pt x="164" y="116"/>
                    <a:pt x="163" y="115"/>
                    <a:pt x="163" y="116"/>
                  </a:cubicBezTo>
                  <a:cubicBezTo>
                    <a:pt x="155" y="121"/>
                    <a:pt x="149" y="129"/>
                    <a:pt x="142" y="135"/>
                  </a:cubicBezTo>
                  <a:cubicBezTo>
                    <a:pt x="138" y="139"/>
                    <a:pt x="134" y="142"/>
                    <a:pt x="130" y="146"/>
                  </a:cubicBezTo>
                  <a:cubicBezTo>
                    <a:pt x="140" y="134"/>
                    <a:pt x="149" y="121"/>
                    <a:pt x="160" y="109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67" y="117"/>
                    <a:pt x="172" y="126"/>
                    <a:pt x="173" y="136"/>
                  </a:cubicBezTo>
                  <a:cubicBezTo>
                    <a:pt x="174" y="144"/>
                    <a:pt x="171" y="149"/>
                    <a:pt x="166" y="153"/>
                  </a:cubicBezTo>
                  <a:moveTo>
                    <a:pt x="159" y="109"/>
                  </a:moveTo>
                  <a:cubicBezTo>
                    <a:pt x="146" y="119"/>
                    <a:pt x="135" y="132"/>
                    <a:pt x="123" y="145"/>
                  </a:cubicBezTo>
                  <a:cubicBezTo>
                    <a:pt x="126" y="142"/>
                    <a:pt x="128" y="139"/>
                    <a:pt x="130" y="136"/>
                  </a:cubicBezTo>
                  <a:cubicBezTo>
                    <a:pt x="138" y="126"/>
                    <a:pt x="147" y="117"/>
                    <a:pt x="155" y="108"/>
                  </a:cubicBezTo>
                  <a:cubicBezTo>
                    <a:pt x="156" y="108"/>
                    <a:pt x="155" y="107"/>
                    <a:pt x="154" y="107"/>
                  </a:cubicBezTo>
                  <a:cubicBezTo>
                    <a:pt x="145" y="113"/>
                    <a:pt x="136" y="121"/>
                    <a:pt x="127" y="129"/>
                  </a:cubicBezTo>
                  <a:cubicBezTo>
                    <a:pt x="128" y="128"/>
                    <a:pt x="129" y="127"/>
                    <a:pt x="129" y="126"/>
                  </a:cubicBezTo>
                  <a:cubicBezTo>
                    <a:pt x="136" y="117"/>
                    <a:pt x="146" y="110"/>
                    <a:pt x="150" y="101"/>
                  </a:cubicBezTo>
                  <a:cubicBezTo>
                    <a:pt x="150" y="100"/>
                    <a:pt x="150" y="100"/>
                    <a:pt x="149" y="100"/>
                  </a:cubicBezTo>
                  <a:cubicBezTo>
                    <a:pt x="140" y="110"/>
                    <a:pt x="129" y="120"/>
                    <a:pt x="119" y="129"/>
                  </a:cubicBezTo>
                  <a:cubicBezTo>
                    <a:pt x="114" y="133"/>
                    <a:pt x="109" y="137"/>
                    <a:pt x="104" y="141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10" y="135"/>
                    <a:pt x="115" y="130"/>
                    <a:pt x="120" y="124"/>
                  </a:cubicBezTo>
                  <a:cubicBezTo>
                    <a:pt x="128" y="115"/>
                    <a:pt x="139" y="106"/>
                    <a:pt x="145" y="95"/>
                  </a:cubicBezTo>
                  <a:cubicBezTo>
                    <a:pt x="146" y="95"/>
                    <a:pt x="146" y="95"/>
                    <a:pt x="146" y="95"/>
                  </a:cubicBezTo>
                  <a:cubicBezTo>
                    <a:pt x="150" y="99"/>
                    <a:pt x="155" y="104"/>
                    <a:pt x="159" y="109"/>
                  </a:cubicBezTo>
                  <a:moveTo>
                    <a:pt x="58" y="61"/>
                  </a:moveTo>
                  <a:cubicBezTo>
                    <a:pt x="70" y="43"/>
                    <a:pt x="64" y="24"/>
                    <a:pt x="54" y="7"/>
                  </a:cubicBezTo>
                  <a:cubicBezTo>
                    <a:pt x="70" y="5"/>
                    <a:pt x="85" y="6"/>
                    <a:pt x="101" y="6"/>
                  </a:cubicBezTo>
                  <a:cubicBezTo>
                    <a:pt x="93" y="19"/>
                    <a:pt x="90" y="33"/>
                    <a:pt x="98" y="48"/>
                  </a:cubicBezTo>
                  <a:cubicBezTo>
                    <a:pt x="107" y="65"/>
                    <a:pt x="126" y="77"/>
                    <a:pt x="140" y="90"/>
                  </a:cubicBezTo>
                  <a:cubicBezTo>
                    <a:pt x="140" y="90"/>
                    <a:pt x="141" y="91"/>
                    <a:pt x="141" y="91"/>
                  </a:cubicBezTo>
                  <a:cubicBezTo>
                    <a:pt x="140" y="91"/>
                    <a:pt x="138" y="92"/>
                    <a:pt x="137" y="94"/>
                  </a:cubicBezTo>
                  <a:cubicBezTo>
                    <a:pt x="132" y="98"/>
                    <a:pt x="124" y="92"/>
                    <a:pt x="119" y="91"/>
                  </a:cubicBezTo>
                  <a:cubicBezTo>
                    <a:pt x="107" y="88"/>
                    <a:pt x="101" y="98"/>
                    <a:pt x="92" y="104"/>
                  </a:cubicBezTo>
                  <a:cubicBezTo>
                    <a:pt x="79" y="112"/>
                    <a:pt x="72" y="95"/>
                    <a:pt x="64" y="89"/>
                  </a:cubicBezTo>
                  <a:cubicBezTo>
                    <a:pt x="55" y="83"/>
                    <a:pt x="47" y="85"/>
                    <a:pt x="39" y="88"/>
                  </a:cubicBezTo>
                  <a:cubicBezTo>
                    <a:pt x="45" y="79"/>
                    <a:pt x="52" y="70"/>
                    <a:pt x="58" y="61"/>
                  </a:cubicBezTo>
                  <a:moveTo>
                    <a:pt x="23" y="110"/>
                  </a:moveTo>
                  <a:cubicBezTo>
                    <a:pt x="28" y="106"/>
                    <a:pt x="32" y="102"/>
                    <a:pt x="37" y="98"/>
                  </a:cubicBezTo>
                  <a:cubicBezTo>
                    <a:pt x="40" y="96"/>
                    <a:pt x="43" y="94"/>
                    <a:pt x="46" y="92"/>
                  </a:cubicBezTo>
                  <a:cubicBezTo>
                    <a:pt x="49" y="91"/>
                    <a:pt x="51" y="90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90"/>
                    <a:pt x="50" y="92"/>
                    <a:pt x="50" y="92"/>
                  </a:cubicBezTo>
                  <a:cubicBezTo>
                    <a:pt x="42" y="99"/>
                    <a:pt x="34" y="106"/>
                    <a:pt x="25" y="111"/>
                  </a:cubicBezTo>
                  <a:cubicBezTo>
                    <a:pt x="21" y="114"/>
                    <a:pt x="18" y="118"/>
                    <a:pt x="14" y="122"/>
                  </a:cubicBezTo>
                  <a:cubicBezTo>
                    <a:pt x="17" y="117"/>
                    <a:pt x="20" y="113"/>
                    <a:pt x="23" y="11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53">
              <a:extLst>
                <a:ext uri="{FF2B5EF4-FFF2-40B4-BE49-F238E27FC236}">
                  <a16:creationId xmlns:a16="http://schemas.microsoft.com/office/drawing/2014/main" id="{A575CDEF-F6A8-4D89-AFD8-0F9B02705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17374" y="3122823"/>
              <a:ext cx="338138" cy="85725"/>
            </a:xfrm>
            <a:custGeom>
              <a:avLst/>
              <a:gdLst>
                <a:gd name="T0" fmla="*/ 8 w 158"/>
                <a:gd name="T1" fmla="*/ 29 h 40"/>
                <a:gd name="T2" fmla="*/ 108 w 158"/>
                <a:gd name="T3" fmla="*/ 29 h 40"/>
                <a:gd name="T4" fmla="*/ 109 w 158"/>
                <a:gd name="T5" fmla="*/ 4 h 40"/>
                <a:gd name="T6" fmla="*/ 38 w 158"/>
                <a:gd name="T7" fmla="*/ 20 h 40"/>
                <a:gd name="T8" fmla="*/ 36 w 158"/>
                <a:gd name="T9" fmla="*/ 24 h 40"/>
                <a:gd name="T10" fmla="*/ 46 w 158"/>
                <a:gd name="T11" fmla="*/ 17 h 40"/>
                <a:gd name="T12" fmla="*/ 57 w 158"/>
                <a:gd name="T13" fmla="*/ 25 h 40"/>
                <a:gd name="T14" fmla="*/ 59 w 158"/>
                <a:gd name="T15" fmla="*/ 24 h 40"/>
                <a:gd name="T16" fmla="*/ 60 w 158"/>
                <a:gd name="T17" fmla="*/ 22 h 40"/>
                <a:gd name="T18" fmla="*/ 112 w 158"/>
                <a:gd name="T19" fmla="*/ 15 h 40"/>
                <a:gd name="T20" fmla="*/ 141 w 158"/>
                <a:gd name="T21" fmla="*/ 22 h 40"/>
                <a:gd name="T22" fmla="*/ 131 w 158"/>
                <a:gd name="T23" fmla="*/ 21 h 40"/>
                <a:gd name="T24" fmla="*/ 137 w 158"/>
                <a:gd name="T25" fmla="*/ 25 h 40"/>
                <a:gd name="T26" fmla="*/ 135 w 158"/>
                <a:gd name="T27" fmla="*/ 18 h 40"/>
                <a:gd name="T28" fmla="*/ 113 w 158"/>
                <a:gd name="T29" fmla="*/ 3 h 40"/>
                <a:gd name="T30" fmla="*/ 93 w 158"/>
                <a:gd name="T31" fmla="*/ 26 h 40"/>
                <a:gd name="T32" fmla="*/ 86 w 158"/>
                <a:gd name="T33" fmla="*/ 7 h 40"/>
                <a:gd name="T34" fmla="*/ 88 w 158"/>
                <a:gd name="T35" fmla="*/ 9 h 40"/>
                <a:gd name="T36" fmla="*/ 89 w 158"/>
                <a:gd name="T37" fmla="*/ 17 h 40"/>
                <a:gd name="T38" fmla="*/ 112 w 158"/>
                <a:gd name="T39" fmla="*/ 27 h 40"/>
                <a:gd name="T40" fmla="*/ 91 w 158"/>
                <a:gd name="T41" fmla="*/ 12 h 40"/>
                <a:gd name="T42" fmla="*/ 108 w 158"/>
                <a:gd name="T43" fmla="*/ 27 h 40"/>
                <a:gd name="T44" fmla="*/ 96 w 158"/>
                <a:gd name="T45" fmla="*/ 24 h 40"/>
                <a:gd name="T46" fmla="*/ 120 w 158"/>
                <a:gd name="T47" fmla="*/ 27 h 40"/>
                <a:gd name="T48" fmla="*/ 107 w 158"/>
                <a:gd name="T49" fmla="*/ 16 h 40"/>
                <a:gd name="T50" fmla="*/ 120 w 158"/>
                <a:gd name="T51" fmla="*/ 27 h 40"/>
                <a:gd name="T52" fmla="*/ 109 w 158"/>
                <a:gd name="T53" fmla="*/ 23 h 40"/>
                <a:gd name="T54" fmla="*/ 96 w 158"/>
                <a:gd name="T55" fmla="*/ 6 h 40"/>
                <a:gd name="T56" fmla="*/ 60 w 158"/>
                <a:gd name="T57" fmla="*/ 27 h 40"/>
                <a:gd name="T58" fmla="*/ 60 w 158"/>
                <a:gd name="T59" fmla="*/ 21 h 40"/>
                <a:gd name="T60" fmla="*/ 60 w 158"/>
                <a:gd name="T61" fmla="*/ 27 h 40"/>
                <a:gd name="T62" fmla="*/ 72 w 158"/>
                <a:gd name="T63" fmla="*/ 27 h 40"/>
                <a:gd name="T64" fmla="*/ 69 w 158"/>
                <a:gd name="T65" fmla="*/ 26 h 40"/>
                <a:gd name="T66" fmla="*/ 80 w 158"/>
                <a:gd name="T67" fmla="*/ 27 h 40"/>
                <a:gd name="T68" fmla="*/ 82 w 158"/>
                <a:gd name="T69" fmla="*/ 20 h 40"/>
                <a:gd name="T70" fmla="*/ 74 w 158"/>
                <a:gd name="T71" fmla="*/ 10 h 40"/>
                <a:gd name="T72" fmla="*/ 71 w 158"/>
                <a:gd name="T73" fmla="*/ 11 h 40"/>
                <a:gd name="T74" fmla="*/ 63 w 158"/>
                <a:gd name="T75" fmla="*/ 13 h 40"/>
                <a:gd name="T76" fmla="*/ 46 w 158"/>
                <a:gd name="T77" fmla="*/ 28 h 40"/>
                <a:gd name="T78" fmla="*/ 47 w 158"/>
                <a:gd name="T79" fmla="*/ 18 h 40"/>
                <a:gd name="T80" fmla="*/ 90 w 158"/>
                <a:gd name="T81" fmla="*/ 21 h 40"/>
                <a:gd name="T82" fmla="*/ 121 w 158"/>
                <a:gd name="T83" fmla="*/ 27 h 40"/>
                <a:gd name="T84" fmla="*/ 121 w 158"/>
                <a:gd name="T85" fmla="*/ 27 h 40"/>
                <a:gd name="T86" fmla="*/ 136 w 158"/>
                <a:gd name="T87" fmla="*/ 27 h 40"/>
                <a:gd name="T88" fmla="*/ 125 w 158"/>
                <a:gd name="T89" fmla="*/ 9 h 40"/>
                <a:gd name="T90" fmla="*/ 143 w 158"/>
                <a:gd name="T91" fmla="*/ 24 h 40"/>
                <a:gd name="T92" fmla="*/ 146 w 158"/>
                <a:gd name="T93" fmla="*/ 24 h 40"/>
                <a:gd name="T94" fmla="*/ 135 w 158"/>
                <a:gd name="T95" fmla="*/ 2 h 40"/>
                <a:gd name="T96" fmla="*/ 150 w 158"/>
                <a:gd name="T97" fmla="*/ 17 h 40"/>
                <a:gd name="T98" fmla="*/ 141 w 158"/>
                <a:gd name="T99" fmla="*/ 3 h 40"/>
                <a:gd name="T100" fmla="*/ 77 w 158"/>
                <a:gd name="T101" fmla="*/ 9 h 40"/>
                <a:gd name="T102" fmla="*/ 6 w 158"/>
                <a:gd name="T103" fmla="*/ 33 h 40"/>
                <a:gd name="T104" fmla="*/ 33 w 158"/>
                <a:gd name="T105" fmla="*/ 22 h 40"/>
                <a:gd name="T106" fmla="*/ 34 w 158"/>
                <a:gd name="T107" fmla="*/ 29 h 40"/>
                <a:gd name="T108" fmla="*/ 149 w 158"/>
                <a:gd name="T109" fmla="*/ 22 h 40"/>
                <a:gd name="T110" fmla="*/ 136 w 158"/>
                <a:gd name="T111" fmla="*/ 3 h 40"/>
                <a:gd name="T112" fmla="*/ 152 w 158"/>
                <a:gd name="T113" fmla="*/ 17 h 40"/>
                <a:gd name="T114" fmla="*/ 152 w 158"/>
                <a:gd name="T115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" h="40">
                  <a:moveTo>
                    <a:pt x="150" y="4"/>
                  </a:moveTo>
                  <a:cubicBezTo>
                    <a:pt x="144" y="0"/>
                    <a:pt x="135" y="0"/>
                    <a:pt x="128" y="0"/>
                  </a:cubicBezTo>
                  <a:cubicBezTo>
                    <a:pt x="118" y="0"/>
                    <a:pt x="108" y="2"/>
                    <a:pt x="98" y="3"/>
                  </a:cubicBezTo>
                  <a:cubicBezTo>
                    <a:pt x="75" y="7"/>
                    <a:pt x="52" y="12"/>
                    <a:pt x="31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4" y="20"/>
                    <a:pt x="18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9" y="24"/>
                    <a:pt x="9" y="27"/>
                    <a:pt x="8" y="29"/>
                  </a:cubicBezTo>
                  <a:cubicBezTo>
                    <a:pt x="6" y="31"/>
                    <a:pt x="4" y="33"/>
                    <a:pt x="2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6" y="35"/>
                    <a:pt x="11" y="35"/>
                    <a:pt x="13" y="39"/>
                  </a:cubicBezTo>
                  <a:cubicBezTo>
                    <a:pt x="13" y="40"/>
                    <a:pt x="14" y="40"/>
                    <a:pt x="15" y="40"/>
                  </a:cubicBezTo>
                  <a:cubicBezTo>
                    <a:pt x="21" y="37"/>
                    <a:pt x="26" y="33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44" y="30"/>
                    <a:pt x="55" y="30"/>
                    <a:pt x="66" y="29"/>
                  </a:cubicBezTo>
                  <a:cubicBezTo>
                    <a:pt x="80" y="29"/>
                    <a:pt x="94" y="29"/>
                    <a:pt x="108" y="29"/>
                  </a:cubicBezTo>
                  <a:cubicBezTo>
                    <a:pt x="118" y="29"/>
                    <a:pt x="129" y="31"/>
                    <a:pt x="140" y="28"/>
                  </a:cubicBezTo>
                  <a:cubicBezTo>
                    <a:pt x="146" y="27"/>
                    <a:pt x="152" y="24"/>
                    <a:pt x="155" y="18"/>
                  </a:cubicBezTo>
                  <a:cubicBezTo>
                    <a:pt x="158" y="13"/>
                    <a:pt x="155" y="7"/>
                    <a:pt x="150" y="4"/>
                  </a:cubicBezTo>
                  <a:moveTo>
                    <a:pt x="131" y="27"/>
                  </a:moveTo>
                  <a:cubicBezTo>
                    <a:pt x="130" y="27"/>
                    <a:pt x="129" y="28"/>
                    <a:pt x="128" y="28"/>
                  </a:cubicBezTo>
                  <a:cubicBezTo>
                    <a:pt x="125" y="23"/>
                    <a:pt x="122" y="20"/>
                    <a:pt x="119" y="16"/>
                  </a:cubicBezTo>
                  <a:cubicBezTo>
                    <a:pt x="117" y="14"/>
                    <a:pt x="115" y="12"/>
                    <a:pt x="114" y="10"/>
                  </a:cubicBezTo>
                  <a:cubicBezTo>
                    <a:pt x="112" y="8"/>
                    <a:pt x="111" y="5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8" y="10"/>
                    <a:pt x="123" y="20"/>
                    <a:pt x="132" y="27"/>
                  </a:cubicBezTo>
                  <a:cubicBezTo>
                    <a:pt x="131" y="27"/>
                    <a:pt x="131" y="27"/>
                    <a:pt x="131" y="27"/>
                  </a:cubicBezTo>
                  <a:moveTo>
                    <a:pt x="37" y="21"/>
                  </a:moveTo>
                  <a:cubicBezTo>
                    <a:pt x="38" y="23"/>
                    <a:pt x="39" y="26"/>
                    <a:pt x="40" y="27"/>
                  </a:cubicBezTo>
                  <a:cubicBezTo>
                    <a:pt x="38" y="25"/>
                    <a:pt x="37" y="23"/>
                    <a:pt x="35" y="21"/>
                  </a:cubicBezTo>
                  <a:cubicBezTo>
                    <a:pt x="37" y="20"/>
                    <a:pt x="38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22"/>
                    <a:pt x="41" y="25"/>
                    <a:pt x="42" y="27"/>
                  </a:cubicBezTo>
                  <a:cubicBezTo>
                    <a:pt x="41" y="25"/>
                    <a:pt x="39" y="22"/>
                    <a:pt x="38" y="20"/>
                  </a:cubicBezTo>
                  <a:cubicBezTo>
                    <a:pt x="37" y="21"/>
                    <a:pt x="37" y="21"/>
                    <a:pt x="37" y="21"/>
                  </a:cubicBezTo>
                  <a:moveTo>
                    <a:pt x="33" y="24"/>
                  </a:moveTo>
                  <a:cubicBezTo>
                    <a:pt x="32" y="23"/>
                    <a:pt x="32" y="23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3"/>
                    <a:pt x="34" y="24"/>
                    <a:pt x="34" y="25"/>
                  </a:cubicBezTo>
                  <a:cubicBezTo>
                    <a:pt x="36" y="29"/>
                    <a:pt x="34" y="25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moveTo>
                    <a:pt x="35" y="21"/>
                  </a:moveTo>
                  <a:cubicBezTo>
                    <a:pt x="35" y="22"/>
                    <a:pt x="36" y="23"/>
                    <a:pt x="36" y="24"/>
                  </a:cubicBezTo>
                  <a:cubicBezTo>
                    <a:pt x="36" y="25"/>
                    <a:pt x="38" y="28"/>
                    <a:pt x="37" y="26"/>
                  </a:cubicBezTo>
                  <a:cubicBezTo>
                    <a:pt x="36" y="24"/>
                    <a:pt x="35" y="23"/>
                    <a:pt x="34" y="22"/>
                  </a:cubicBezTo>
                  <a:cubicBezTo>
                    <a:pt x="34" y="21"/>
                    <a:pt x="34" y="21"/>
                    <a:pt x="35" y="21"/>
                  </a:cubicBezTo>
                  <a:moveTo>
                    <a:pt x="41" y="19"/>
                  </a:moveTo>
                  <a:cubicBezTo>
                    <a:pt x="43" y="21"/>
                    <a:pt x="44" y="24"/>
                    <a:pt x="45" y="26"/>
                  </a:cubicBezTo>
                  <a:cubicBezTo>
                    <a:pt x="44" y="25"/>
                    <a:pt x="41" y="22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1" y="19"/>
                    <a:pt x="41" y="19"/>
                  </a:cubicBezTo>
                  <a:moveTo>
                    <a:pt x="46" y="17"/>
                  </a:moveTo>
                  <a:cubicBezTo>
                    <a:pt x="47" y="20"/>
                    <a:pt x="49" y="23"/>
                    <a:pt x="50" y="26"/>
                  </a:cubicBezTo>
                  <a:cubicBezTo>
                    <a:pt x="49" y="24"/>
                    <a:pt x="46" y="20"/>
                    <a:pt x="44" y="18"/>
                  </a:cubicBezTo>
                  <a:cubicBezTo>
                    <a:pt x="45" y="18"/>
                    <a:pt x="45" y="18"/>
                    <a:pt x="46" y="17"/>
                  </a:cubicBezTo>
                  <a:moveTo>
                    <a:pt x="49" y="16"/>
                  </a:moveTo>
                  <a:cubicBezTo>
                    <a:pt x="50" y="20"/>
                    <a:pt x="52" y="24"/>
                    <a:pt x="55" y="26"/>
                  </a:cubicBezTo>
                  <a:cubicBezTo>
                    <a:pt x="52" y="23"/>
                    <a:pt x="50" y="20"/>
                    <a:pt x="47" y="17"/>
                  </a:cubicBezTo>
                  <a:cubicBezTo>
                    <a:pt x="47" y="17"/>
                    <a:pt x="48" y="17"/>
                    <a:pt x="49" y="16"/>
                  </a:cubicBezTo>
                  <a:moveTo>
                    <a:pt x="52" y="16"/>
                  </a:moveTo>
                  <a:cubicBezTo>
                    <a:pt x="53" y="19"/>
                    <a:pt x="55" y="22"/>
                    <a:pt x="57" y="25"/>
                  </a:cubicBezTo>
                  <a:cubicBezTo>
                    <a:pt x="57" y="26"/>
                    <a:pt x="57" y="26"/>
                    <a:pt x="56" y="25"/>
                  </a:cubicBezTo>
                  <a:cubicBezTo>
                    <a:pt x="56" y="24"/>
                    <a:pt x="55" y="23"/>
                    <a:pt x="54" y="22"/>
                  </a:cubicBezTo>
                  <a:cubicBezTo>
                    <a:pt x="52" y="20"/>
                    <a:pt x="51" y="18"/>
                    <a:pt x="49" y="16"/>
                  </a:cubicBezTo>
                  <a:lnTo>
                    <a:pt x="52" y="16"/>
                  </a:ln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6" y="17"/>
                    <a:pt x="56" y="18"/>
                    <a:pt x="57" y="20"/>
                  </a:cubicBezTo>
                  <a:cubicBezTo>
                    <a:pt x="57" y="21"/>
                    <a:pt x="58" y="22"/>
                    <a:pt x="58" y="23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1"/>
                    <a:pt x="54" y="18"/>
                    <a:pt x="52" y="15"/>
                  </a:cubicBezTo>
                  <a:cubicBezTo>
                    <a:pt x="53" y="15"/>
                    <a:pt x="54" y="15"/>
                    <a:pt x="55" y="15"/>
                  </a:cubicBezTo>
                  <a:moveTo>
                    <a:pt x="60" y="13"/>
                  </a:moveTo>
                  <a:cubicBezTo>
                    <a:pt x="60" y="15"/>
                    <a:pt x="61" y="17"/>
                    <a:pt x="62" y="19"/>
                  </a:cubicBezTo>
                  <a:cubicBezTo>
                    <a:pt x="62" y="20"/>
                    <a:pt x="63" y="21"/>
                    <a:pt x="63" y="22"/>
                  </a:cubicBezTo>
                  <a:cubicBezTo>
                    <a:pt x="64" y="23"/>
                    <a:pt x="65" y="25"/>
                    <a:pt x="66" y="26"/>
                  </a:cubicBezTo>
                  <a:cubicBezTo>
                    <a:pt x="62" y="23"/>
                    <a:pt x="60" y="18"/>
                    <a:pt x="58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8" y="17"/>
                    <a:pt x="59" y="20"/>
                    <a:pt x="60" y="22"/>
                  </a:cubicBezTo>
                  <a:cubicBezTo>
                    <a:pt x="60" y="22"/>
                    <a:pt x="60" y="21"/>
                    <a:pt x="59" y="21"/>
                  </a:cubicBezTo>
                  <a:cubicBezTo>
                    <a:pt x="58" y="19"/>
                    <a:pt x="57" y="17"/>
                    <a:pt x="55" y="15"/>
                  </a:cubicBezTo>
                  <a:cubicBezTo>
                    <a:pt x="57" y="14"/>
                    <a:pt x="58" y="14"/>
                    <a:pt x="60" y="13"/>
                  </a:cubicBezTo>
                  <a:moveTo>
                    <a:pt x="62" y="13"/>
                  </a:moveTo>
                  <a:cubicBezTo>
                    <a:pt x="63" y="16"/>
                    <a:pt x="64" y="18"/>
                    <a:pt x="66" y="21"/>
                  </a:cubicBezTo>
                  <a:cubicBezTo>
                    <a:pt x="64" y="19"/>
                    <a:pt x="62" y="16"/>
                    <a:pt x="60" y="13"/>
                  </a:cubicBezTo>
                  <a:cubicBezTo>
                    <a:pt x="61" y="13"/>
                    <a:pt x="61" y="13"/>
                    <a:pt x="62" y="13"/>
                  </a:cubicBezTo>
                  <a:moveTo>
                    <a:pt x="105" y="4"/>
                  </a:moveTo>
                  <a:cubicBezTo>
                    <a:pt x="107" y="8"/>
                    <a:pt x="110" y="12"/>
                    <a:pt x="112" y="15"/>
                  </a:cubicBezTo>
                  <a:cubicBezTo>
                    <a:pt x="114" y="17"/>
                    <a:pt x="115" y="19"/>
                    <a:pt x="116" y="21"/>
                  </a:cubicBezTo>
                  <a:cubicBezTo>
                    <a:pt x="112" y="16"/>
                    <a:pt x="107" y="10"/>
                    <a:pt x="101" y="5"/>
                  </a:cubicBezTo>
                  <a:cubicBezTo>
                    <a:pt x="102" y="5"/>
                    <a:pt x="103" y="5"/>
                    <a:pt x="105" y="4"/>
                  </a:cubicBezTo>
                  <a:moveTo>
                    <a:pt x="127" y="2"/>
                  </a:moveTo>
                  <a:cubicBezTo>
                    <a:pt x="130" y="6"/>
                    <a:pt x="133" y="9"/>
                    <a:pt x="136" y="13"/>
                  </a:cubicBezTo>
                  <a:cubicBezTo>
                    <a:pt x="137" y="15"/>
                    <a:pt x="139" y="17"/>
                    <a:pt x="140" y="19"/>
                  </a:cubicBezTo>
                  <a:cubicBezTo>
                    <a:pt x="140" y="20"/>
                    <a:pt x="141" y="21"/>
                    <a:pt x="142" y="22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38" y="19"/>
                    <a:pt x="137" y="15"/>
                    <a:pt x="134" y="12"/>
                  </a:cubicBezTo>
                  <a:cubicBezTo>
                    <a:pt x="131" y="9"/>
                    <a:pt x="129" y="5"/>
                    <a:pt x="126" y="2"/>
                  </a:cubicBezTo>
                  <a:cubicBezTo>
                    <a:pt x="126" y="2"/>
                    <a:pt x="127" y="2"/>
                    <a:pt x="127" y="2"/>
                  </a:cubicBezTo>
                  <a:moveTo>
                    <a:pt x="116" y="3"/>
                  </a:moveTo>
                  <a:cubicBezTo>
                    <a:pt x="118" y="7"/>
                    <a:pt x="121" y="10"/>
                    <a:pt x="124" y="13"/>
                  </a:cubicBezTo>
                  <a:cubicBezTo>
                    <a:pt x="126" y="15"/>
                    <a:pt x="127" y="17"/>
                    <a:pt x="129" y="19"/>
                  </a:cubicBezTo>
                  <a:cubicBezTo>
                    <a:pt x="131" y="21"/>
                    <a:pt x="133" y="23"/>
                    <a:pt x="135" y="25"/>
                  </a:cubicBezTo>
                  <a:cubicBezTo>
                    <a:pt x="136" y="27"/>
                    <a:pt x="135" y="25"/>
                    <a:pt x="134" y="25"/>
                  </a:cubicBezTo>
                  <a:cubicBezTo>
                    <a:pt x="133" y="24"/>
                    <a:pt x="132" y="22"/>
                    <a:pt x="131" y="21"/>
                  </a:cubicBezTo>
                  <a:cubicBezTo>
                    <a:pt x="129" y="19"/>
                    <a:pt x="128" y="17"/>
                    <a:pt x="126" y="15"/>
                  </a:cubicBezTo>
                  <a:cubicBezTo>
                    <a:pt x="122" y="11"/>
                    <a:pt x="118" y="7"/>
                    <a:pt x="113" y="3"/>
                  </a:cubicBezTo>
                  <a:cubicBezTo>
                    <a:pt x="114" y="3"/>
                    <a:pt x="115" y="3"/>
                    <a:pt x="116" y="3"/>
                  </a:cubicBezTo>
                  <a:moveTo>
                    <a:pt x="117" y="3"/>
                  </a:moveTo>
                  <a:cubicBezTo>
                    <a:pt x="118" y="3"/>
                    <a:pt x="118" y="3"/>
                    <a:pt x="119" y="3"/>
                  </a:cubicBezTo>
                  <a:cubicBezTo>
                    <a:pt x="123" y="7"/>
                    <a:pt x="126" y="11"/>
                    <a:pt x="130" y="16"/>
                  </a:cubicBezTo>
                  <a:cubicBezTo>
                    <a:pt x="131" y="17"/>
                    <a:pt x="132" y="19"/>
                    <a:pt x="134" y="21"/>
                  </a:cubicBezTo>
                  <a:cubicBezTo>
                    <a:pt x="135" y="21"/>
                    <a:pt x="135" y="22"/>
                    <a:pt x="136" y="23"/>
                  </a:cubicBezTo>
                  <a:cubicBezTo>
                    <a:pt x="137" y="23"/>
                    <a:pt x="139" y="27"/>
                    <a:pt x="137" y="25"/>
                  </a:cubicBezTo>
                  <a:cubicBezTo>
                    <a:pt x="134" y="21"/>
                    <a:pt x="130" y="16"/>
                    <a:pt x="126" y="13"/>
                  </a:cubicBezTo>
                  <a:cubicBezTo>
                    <a:pt x="125" y="11"/>
                    <a:pt x="122" y="9"/>
                    <a:pt x="120" y="7"/>
                  </a:cubicBezTo>
                  <a:cubicBezTo>
                    <a:pt x="119" y="6"/>
                    <a:pt x="118" y="4"/>
                    <a:pt x="117" y="3"/>
                  </a:cubicBezTo>
                  <a:moveTo>
                    <a:pt x="121" y="4"/>
                  </a:moveTo>
                  <a:cubicBezTo>
                    <a:pt x="121" y="3"/>
                    <a:pt x="121" y="3"/>
                    <a:pt x="120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2" y="3"/>
                    <a:pt x="123" y="2"/>
                    <a:pt x="125" y="2"/>
                  </a:cubicBezTo>
                  <a:cubicBezTo>
                    <a:pt x="129" y="10"/>
                    <a:pt x="135" y="15"/>
                    <a:pt x="140" y="23"/>
                  </a:cubicBezTo>
                  <a:cubicBezTo>
                    <a:pt x="139" y="21"/>
                    <a:pt x="136" y="20"/>
                    <a:pt x="135" y="18"/>
                  </a:cubicBezTo>
                  <a:cubicBezTo>
                    <a:pt x="133" y="17"/>
                    <a:pt x="131" y="15"/>
                    <a:pt x="130" y="13"/>
                  </a:cubicBezTo>
                  <a:cubicBezTo>
                    <a:pt x="127" y="10"/>
                    <a:pt x="124" y="7"/>
                    <a:pt x="121" y="4"/>
                  </a:cubicBezTo>
                  <a:moveTo>
                    <a:pt x="113" y="3"/>
                  </a:moveTo>
                  <a:cubicBezTo>
                    <a:pt x="115" y="8"/>
                    <a:pt x="119" y="11"/>
                    <a:pt x="122" y="15"/>
                  </a:cubicBezTo>
                  <a:cubicBezTo>
                    <a:pt x="124" y="17"/>
                    <a:pt x="126" y="19"/>
                    <a:pt x="128" y="22"/>
                  </a:cubicBezTo>
                  <a:cubicBezTo>
                    <a:pt x="129" y="23"/>
                    <a:pt x="130" y="24"/>
                    <a:pt x="131" y="25"/>
                  </a:cubicBezTo>
                  <a:cubicBezTo>
                    <a:pt x="132" y="28"/>
                    <a:pt x="131" y="26"/>
                    <a:pt x="130" y="25"/>
                  </a:cubicBezTo>
                  <a:cubicBezTo>
                    <a:pt x="123" y="18"/>
                    <a:pt x="117" y="10"/>
                    <a:pt x="110" y="4"/>
                  </a:cubicBezTo>
                  <a:cubicBezTo>
                    <a:pt x="111" y="4"/>
                    <a:pt x="112" y="3"/>
                    <a:pt x="113" y="3"/>
                  </a:cubicBezTo>
                  <a:moveTo>
                    <a:pt x="109" y="4"/>
                  </a:moveTo>
                  <a:cubicBezTo>
                    <a:pt x="111" y="8"/>
                    <a:pt x="114" y="11"/>
                    <a:pt x="117" y="14"/>
                  </a:cubicBezTo>
                  <a:cubicBezTo>
                    <a:pt x="119" y="16"/>
                    <a:pt x="120" y="18"/>
                    <a:pt x="122" y="21"/>
                  </a:cubicBezTo>
                  <a:cubicBezTo>
                    <a:pt x="123" y="22"/>
                    <a:pt x="124" y="23"/>
                    <a:pt x="125" y="24"/>
                  </a:cubicBezTo>
                  <a:cubicBezTo>
                    <a:pt x="122" y="21"/>
                    <a:pt x="119" y="18"/>
                    <a:pt x="116" y="15"/>
                  </a:cubicBezTo>
                  <a:cubicBezTo>
                    <a:pt x="114" y="13"/>
                    <a:pt x="112" y="11"/>
                    <a:pt x="110" y="9"/>
                  </a:cubicBezTo>
                  <a:cubicBezTo>
                    <a:pt x="108" y="7"/>
                    <a:pt x="107" y="6"/>
                    <a:pt x="105" y="4"/>
                  </a:cubicBezTo>
                  <a:cubicBezTo>
                    <a:pt x="106" y="4"/>
                    <a:pt x="108" y="4"/>
                    <a:pt x="109" y="4"/>
                  </a:cubicBezTo>
                  <a:moveTo>
                    <a:pt x="93" y="26"/>
                  </a:moveTo>
                  <a:cubicBezTo>
                    <a:pt x="92" y="25"/>
                    <a:pt x="91" y="23"/>
                    <a:pt x="91" y="22"/>
                  </a:cubicBezTo>
                  <a:cubicBezTo>
                    <a:pt x="92" y="24"/>
                    <a:pt x="93" y="25"/>
                    <a:pt x="95" y="27"/>
                  </a:cubicBezTo>
                  <a:cubicBezTo>
                    <a:pt x="93" y="27"/>
                    <a:pt x="92" y="27"/>
                    <a:pt x="90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90" y="25"/>
                    <a:pt x="90" y="26"/>
                    <a:pt x="90" y="25"/>
                  </a:cubicBezTo>
                  <a:cubicBezTo>
                    <a:pt x="90" y="25"/>
                    <a:pt x="92" y="26"/>
                    <a:pt x="92" y="27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89" y="17"/>
                  </a:moveTo>
                  <a:cubicBezTo>
                    <a:pt x="89" y="14"/>
                    <a:pt x="88" y="10"/>
                    <a:pt x="86" y="7"/>
                  </a:cubicBezTo>
                  <a:cubicBezTo>
                    <a:pt x="87" y="7"/>
                    <a:pt x="88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92" y="10"/>
                    <a:pt x="94" y="13"/>
                    <a:pt x="97" y="16"/>
                  </a:cubicBezTo>
                  <a:cubicBezTo>
                    <a:pt x="99" y="19"/>
                    <a:pt x="102" y="23"/>
                    <a:pt x="104" y="26"/>
                  </a:cubicBezTo>
                  <a:cubicBezTo>
                    <a:pt x="102" y="23"/>
                    <a:pt x="99" y="20"/>
                    <a:pt x="96" y="17"/>
                  </a:cubicBezTo>
                  <a:cubicBezTo>
                    <a:pt x="93" y="14"/>
                    <a:pt x="91" y="11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90" y="12"/>
                    <a:pt x="92" y="14"/>
                    <a:pt x="94" y="17"/>
                  </a:cubicBezTo>
                  <a:cubicBezTo>
                    <a:pt x="96" y="20"/>
                    <a:pt x="99" y="22"/>
                    <a:pt x="101" y="25"/>
                  </a:cubicBezTo>
                  <a:cubicBezTo>
                    <a:pt x="102" y="27"/>
                    <a:pt x="100" y="24"/>
                    <a:pt x="99" y="24"/>
                  </a:cubicBezTo>
                  <a:cubicBezTo>
                    <a:pt x="98" y="22"/>
                    <a:pt x="96" y="21"/>
                    <a:pt x="94" y="19"/>
                  </a:cubicBezTo>
                  <a:cubicBezTo>
                    <a:pt x="92" y="17"/>
                    <a:pt x="91" y="14"/>
                    <a:pt x="89" y="12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90" y="15"/>
                    <a:pt x="92" y="18"/>
                    <a:pt x="94" y="21"/>
                  </a:cubicBezTo>
                  <a:cubicBezTo>
                    <a:pt x="93" y="20"/>
                    <a:pt x="91" y="18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moveTo>
                    <a:pt x="112" y="27"/>
                  </a:moveTo>
                  <a:cubicBezTo>
                    <a:pt x="112" y="27"/>
                    <a:pt x="112" y="27"/>
                    <a:pt x="112" y="27"/>
                  </a:cubicBezTo>
                  <a:cubicBezTo>
                    <a:pt x="111" y="27"/>
                    <a:pt x="110" y="27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6" y="23"/>
                    <a:pt x="104" y="20"/>
                    <a:pt x="102" y="17"/>
                  </a:cubicBezTo>
                  <a:cubicBezTo>
                    <a:pt x="100" y="15"/>
                    <a:pt x="99" y="13"/>
                    <a:pt x="98" y="12"/>
                  </a:cubicBezTo>
                  <a:cubicBezTo>
                    <a:pt x="97" y="11"/>
                    <a:pt x="97" y="10"/>
                    <a:pt x="96" y="10"/>
                  </a:cubicBezTo>
                  <a:cubicBezTo>
                    <a:pt x="99" y="12"/>
                    <a:pt x="101" y="15"/>
                    <a:pt x="103" y="17"/>
                  </a:cubicBezTo>
                  <a:cubicBezTo>
                    <a:pt x="106" y="21"/>
                    <a:pt x="109" y="24"/>
                    <a:pt x="112" y="27"/>
                  </a:cubicBezTo>
                  <a:moveTo>
                    <a:pt x="97" y="24"/>
                  </a:moveTo>
                  <a:cubicBezTo>
                    <a:pt x="96" y="23"/>
                    <a:pt x="96" y="22"/>
                    <a:pt x="95" y="22"/>
                  </a:cubicBezTo>
                  <a:cubicBezTo>
                    <a:pt x="94" y="20"/>
                    <a:pt x="93" y="18"/>
                    <a:pt x="91" y="15"/>
                  </a:cubicBezTo>
                  <a:cubicBezTo>
                    <a:pt x="91" y="16"/>
                    <a:pt x="89" y="13"/>
                    <a:pt x="90" y="14"/>
                  </a:cubicBezTo>
                  <a:cubicBezTo>
                    <a:pt x="91" y="15"/>
                    <a:pt x="92" y="16"/>
                    <a:pt x="92" y="17"/>
                  </a:cubicBezTo>
                  <a:cubicBezTo>
                    <a:pt x="95" y="21"/>
                    <a:pt x="98" y="24"/>
                    <a:pt x="102" y="27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1" y="23"/>
                    <a:pt x="97" y="21"/>
                    <a:pt x="95" y="18"/>
                  </a:cubicBezTo>
                  <a:cubicBezTo>
                    <a:pt x="94" y="16"/>
                    <a:pt x="92" y="14"/>
                    <a:pt x="91" y="12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3" y="14"/>
                    <a:pt x="94" y="16"/>
                    <a:pt x="96" y="18"/>
                  </a:cubicBezTo>
                  <a:cubicBezTo>
                    <a:pt x="99" y="21"/>
                    <a:pt x="102" y="24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3" y="27"/>
                    <a:pt x="101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8" y="26"/>
                    <a:pt x="97" y="25"/>
                    <a:pt x="97" y="24"/>
                  </a:cubicBezTo>
                  <a:moveTo>
                    <a:pt x="108" y="27"/>
                  </a:moveTo>
                  <a:cubicBezTo>
                    <a:pt x="108" y="27"/>
                    <a:pt x="108" y="27"/>
                    <a:pt x="108" y="27"/>
                  </a:cubicBezTo>
                  <a:cubicBezTo>
                    <a:pt x="107" y="27"/>
                    <a:pt x="106" y="27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1" y="20"/>
                    <a:pt x="95" y="14"/>
                    <a:pt x="90" y="8"/>
                  </a:cubicBezTo>
                  <a:cubicBezTo>
                    <a:pt x="91" y="9"/>
                    <a:pt x="93" y="10"/>
                    <a:pt x="94" y="11"/>
                  </a:cubicBezTo>
                  <a:cubicBezTo>
                    <a:pt x="96" y="13"/>
                    <a:pt x="97" y="15"/>
                    <a:pt x="99" y="17"/>
                  </a:cubicBezTo>
                  <a:cubicBezTo>
                    <a:pt x="102" y="20"/>
                    <a:pt x="105" y="23"/>
                    <a:pt x="108" y="27"/>
                  </a:cubicBezTo>
                  <a:moveTo>
                    <a:pt x="90" y="19"/>
                  </a:moveTo>
                  <a:cubicBezTo>
                    <a:pt x="93" y="20"/>
                    <a:pt x="94" y="22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6"/>
                    <a:pt x="98" y="27"/>
                    <a:pt x="98" y="26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5"/>
                    <a:pt x="93" y="23"/>
                    <a:pt x="92" y="22"/>
                  </a:cubicBezTo>
                  <a:cubicBezTo>
                    <a:pt x="92" y="21"/>
                    <a:pt x="91" y="20"/>
                    <a:pt x="90" y="19"/>
                  </a:cubicBezTo>
                  <a:cubicBezTo>
                    <a:pt x="90" y="18"/>
                    <a:pt x="89" y="18"/>
                    <a:pt x="90" y="19"/>
                  </a:cubicBezTo>
                  <a:moveTo>
                    <a:pt x="120" y="27"/>
                  </a:moveTo>
                  <a:cubicBezTo>
                    <a:pt x="120" y="27"/>
                    <a:pt x="120" y="27"/>
                    <a:pt x="120" y="27"/>
                  </a:cubicBezTo>
                  <a:cubicBezTo>
                    <a:pt x="119" y="27"/>
                    <a:pt x="118" y="27"/>
                    <a:pt x="117" y="27"/>
                  </a:cubicBezTo>
                  <a:cubicBezTo>
                    <a:pt x="116" y="27"/>
                    <a:pt x="114" y="27"/>
                    <a:pt x="112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09" y="22"/>
                    <a:pt x="106" y="19"/>
                    <a:pt x="104" y="15"/>
                  </a:cubicBezTo>
                  <a:cubicBezTo>
                    <a:pt x="103" y="14"/>
                    <a:pt x="102" y="12"/>
                    <a:pt x="101" y="11"/>
                  </a:cubicBezTo>
                  <a:cubicBezTo>
                    <a:pt x="103" y="12"/>
                    <a:pt x="105" y="14"/>
                    <a:pt x="107" y="16"/>
                  </a:cubicBezTo>
                  <a:cubicBezTo>
                    <a:pt x="110" y="20"/>
                    <a:pt x="114" y="23"/>
                    <a:pt x="116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4" y="23"/>
                    <a:pt x="111" y="20"/>
                    <a:pt x="108" y="16"/>
                  </a:cubicBezTo>
                  <a:cubicBezTo>
                    <a:pt x="107" y="14"/>
                    <a:pt x="106" y="13"/>
                    <a:pt x="105" y="11"/>
                  </a:cubicBezTo>
                  <a:cubicBezTo>
                    <a:pt x="104" y="10"/>
                    <a:pt x="102" y="6"/>
                    <a:pt x="101" y="6"/>
                  </a:cubicBezTo>
                  <a:cubicBezTo>
                    <a:pt x="105" y="9"/>
                    <a:pt x="108" y="13"/>
                    <a:pt x="111" y="16"/>
                  </a:cubicBezTo>
                  <a:cubicBezTo>
                    <a:pt x="113" y="18"/>
                    <a:pt x="115" y="20"/>
                    <a:pt x="116" y="22"/>
                  </a:cubicBezTo>
                  <a:cubicBezTo>
                    <a:pt x="117" y="23"/>
                    <a:pt x="118" y="24"/>
                    <a:pt x="119" y="25"/>
                  </a:cubicBezTo>
                  <a:cubicBezTo>
                    <a:pt x="119" y="25"/>
                    <a:pt x="120" y="26"/>
                    <a:pt x="120" y="27"/>
                  </a:cubicBezTo>
                  <a:cubicBezTo>
                    <a:pt x="120" y="27"/>
                    <a:pt x="120" y="27"/>
                    <a:pt x="120" y="27"/>
                  </a:cubicBezTo>
                  <a:moveTo>
                    <a:pt x="100" y="5"/>
                  </a:moveTo>
                  <a:cubicBezTo>
                    <a:pt x="102" y="9"/>
                    <a:pt x="106" y="13"/>
                    <a:pt x="108" y="17"/>
                  </a:cubicBezTo>
                  <a:cubicBezTo>
                    <a:pt x="109" y="18"/>
                    <a:pt x="110" y="19"/>
                    <a:pt x="110" y="19"/>
                  </a:cubicBezTo>
                  <a:cubicBezTo>
                    <a:pt x="109" y="18"/>
                    <a:pt x="108" y="17"/>
                    <a:pt x="106" y="15"/>
                  </a:cubicBezTo>
                  <a:cubicBezTo>
                    <a:pt x="104" y="12"/>
                    <a:pt x="100" y="9"/>
                    <a:pt x="97" y="6"/>
                  </a:cubicBezTo>
                  <a:cubicBezTo>
                    <a:pt x="98" y="5"/>
                    <a:pt x="99" y="5"/>
                    <a:pt x="100" y="5"/>
                  </a:cubicBezTo>
                  <a:moveTo>
                    <a:pt x="103" y="14"/>
                  </a:moveTo>
                  <a:cubicBezTo>
                    <a:pt x="105" y="17"/>
                    <a:pt x="107" y="20"/>
                    <a:pt x="109" y="23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7" y="21"/>
                    <a:pt x="105" y="19"/>
                    <a:pt x="103" y="17"/>
                  </a:cubicBezTo>
                  <a:cubicBezTo>
                    <a:pt x="100" y="14"/>
                    <a:pt x="97" y="10"/>
                    <a:pt x="94" y="6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6" y="10"/>
                    <a:pt x="99" y="14"/>
                    <a:pt x="101" y="17"/>
                  </a:cubicBezTo>
                  <a:cubicBezTo>
                    <a:pt x="103" y="19"/>
                    <a:pt x="104" y="21"/>
                    <a:pt x="106" y="23"/>
                  </a:cubicBezTo>
                  <a:cubicBezTo>
                    <a:pt x="103" y="21"/>
                    <a:pt x="100" y="18"/>
                    <a:pt x="98" y="15"/>
                  </a:cubicBezTo>
                  <a:cubicBezTo>
                    <a:pt x="95" y="12"/>
                    <a:pt x="93" y="9"/>
                    <a:pt x="90" y="7"/>
                  </a:cubicBezTo>
                  <a:cubicBezTo>
                    <a:pt x="92" y="6"/>
                    <a:pt x="94" y="6"/>
                    <a:pt x="96" y="6"/>
                  </a:cubicBezTo>
                  <a:cubicBezTo>
                    <a:pt x="98" y="9"/>
                    <a:pt x="101" y="11"/>
                    <a:pt x="103" y="14"/>
                  </a:cubicBezTo>
                  <a:moveTo>
                    <a:pt x="84" y="8"/>
                  </a:moveTo>
                  <a:cubicBezTo>
                    <a:pt x="88" y="13"/>
                    <a:pt x="88" y="21"/>
                    <a:pt x="85" y="27"/>
                  </a:cubicBezTo>
                  <a:cubicBezTo>
                    <a:pt x="84" y="27"/>
                    <a:pt x="83" y="27"/>
                    <a:pt x="83" y="27"/>
                  </a:cubicBezTo>
                  <a:cubicBezTo>
                    <a:pt x="86" y="21"/>
                    <a:pt x="84" y="14"/>
                    <a:pt x="81" y="8"/>
                  </a:cubicBezTo>
                  <a:cubicBezTo>
                    <a:pt x="82" y="8"/>
                    <a:pt x="83" y="8"/>
                    <a:pt x="84" y="8"/>
                  </a:cubicBezTo>
                  <a:moveTo>
                    <a:pt x="58" y="27"/>
                  </a:moveTo>
                  <a:cubicBezTo>
                    <a:pt x="56" y="23"/>
                    <a:pt x="54" y="19"/>
                    <a:pt x="52" y="16"/>
                  </a:cubicBezTo>
                  <a:cubicBezTo>
                    <a:pt x="54" y="20"/>
                    <a:pt x="58" y="23"/>
                    <a:pt x="60" y="27"/>
                  </a:cubicBezTo>
                  <a:cubicBezTo>
                    <a:pt x="58" y="27"/>
                    <a:pt x="57" y="27"/>
                    <a:pt x="55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5"/>
                    <a:pt x="53" y="22"/>
                    <a:pt x="51" y="20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4" y="23"/>
                    <a:pt x="56" y="25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moveTo>
                    <a:pt x="63" y="27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2" y="25"/>
                    <a:pt x="61" y="23"/>
                    <a:pt x="60" y="21"/>
                  </a:cubicBezTo>
                  <a:cubicBezTo>
                    <a:pt x="60" y="20"/>
                    <a:pt x="59" y="19"/>
                    <a:pt x="59" y="18"/>
                  </a:cubicBezTo>
                  <a:cubicBezTo>
                    <a:pt x="59" y="18"/>
                    <a:pt x="57" y="13"/>
                    <a:pt x="58" y="16"/>
                  </a:cubicBezTo>
                  <a:cubicBezTo>
                    <a:pt x="60" y="20"/>
                    <a:pt x="62" y="24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2"/>
                    <a:pt x="62" y="18"/>
                    <a:pt x="60" y="14"/>
                  </a:cubicBezTo>
                  <a:cubicBezTo>
                    <a:pt x="62" y="18"/>
                    <a:pt x="66" y="22"/>
                    <a:pt x="68" y="26"/>
                  </a:cubicBezTo>
                  <a:cubicBezTo>
                    <a:pt x="68" y="26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6" y="27"/>
                    <a:pt x="63" y="27"/>
                    <a:pt x="60" y="27"/>
                  </a:cubicBezTo>
                  <a:cubicBezTo>
                    <a:pt x="59" y="24"/>
                    <a:pt x="58" y="19"/>
                    <a:pt x="56" y="16"/>
                  </a:cubicBezTo>
                  <a:cubicBezTo>
                    <a:pt x="58" y="19"/>
                    <a:pt x="60" y="23"/>
                    <a:pt x="63" y="27"/>
                  </a:cubicBezTo>
                  <a:moveTo>
                    <a:pt x="69" y="26"/>
                  </a:moveTo>
                  <a:cubicBezTo>
                    <a:pt x="68" y="25"/>
                    <a:pt x="68" y="24"/>
                    <a:pt x="68" y="24"/>
                  </a:cubicBezTo>
                  <a:cubicBezTo>
                    <a:pt x="67" y="22"/>
                    <a:pt x="66" y="21"/>
                    <a:pt x="66" y="20"/>
                  </a:cubicBezTo>
                  <a:cubicBezTo>
                    <a:pt x="65" y="19"/>
                    <a:pt x="65" y="18"/>
                    <a:pt x="64" y="17"/>
                  </a:cubicBezTo>
                  <a:cubicBezTo>
                    <a:pt x="64" y="16"/>
                    <a:pt x="61" y="11"/>
                    <a:pt x="63" y="14"/>
                  </a:cubicBezTo>
                  <a:cubicBezTo>
                    <a:pt x="66" y="18"/>
                    <a:pt x="69" y="22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1" y="24"/>
                    <a:pt x="70" y="22"/>
                    <a:pt x="69" y="20"/>
                  </a:cubicBezTo>
                  <a:cubicBezTo>
                    <a:pt x="69" y="18"/>
                    <a:pt x="68" y="17"/>
                    <a:pt x="67" y="15"/>
                  </a:cubicBezTo>
                  <a:cubicBezTo>
                    <a:pt x="67" y="15"/>
                    <a:pt x="65" y="11"/>
                    <a:pt x="66" y="13"/>
                  </a:cubicBezTo>
                  <a:cubicBezTo>
                    <a:pt x="69" y="15"/>
                    <a:pt x="70" y="18"/>
                    <a:pt x="71" y="21"/>
                  </a:cubicBezTo>
                  <a:cubicBezTo>
                    <a:pt x="73" y="23"/>
                    <a:pt x="74" y="25"/>
                    <a:pt x="76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0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moveTo>
                    <a:pt x="74" y="18"/>
                  </a:moveTo>
                  <a:cubicBezTo>
                    <a:pt x="75" y="21"/>
                    <a:pt x="77" y="23"/>
                    <a:pt x="79" y="26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8" y="20"/>
                    <a:pt x="74" y="16"/>
                    <a:pt x="72" y="11"/>
                  </a:cubicBezTo>
                  <a:cubicBezTo>
                    <a:pt x="73" y="13"/>
                    <a:pt x="75" y="15"/>
                    <a:pt x="77" y="17"/>
                  </a:cubicBezTo>
                  <a:cubicBezTo>
                    <a:pt x="78" y="20"/>
                    <a:pt x="80" y="22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1" y="25"/>
                    <a:pt x="81" y="26"/>
                    <a:pt x="80" y="27"/>
                  </a:cubicBezTo>
                  <a:cubicBezTo>
                    <a:pt x="79" y="27"/>
                    <a:pt x="78" y="27"/>
                    <a:pt x="77" y="27"/>
                  </a:cubicBezTo>
                  <a:cubicBezTo>
                    <a:pt x="75" y="22"/>
                    <a:pt x="71" y="18"/>
                    <a:pt x="69" y="13"/>
                  </a:cubicBezTo>
                  <a:cubicBezTo>
                    <a:pt x="68" y="10"/>
                    <a:pt x="71" y="15"/>
                    <a:pt x="71" y="14"/>
                  </a:cubicBezTo>
                  <a:cubicBezTo>
                    <a:pt x="72" y="16"/>
                    <a:pt x="73" y="17"/>
                    <a:pt x="74" y="18"/>
                  </a:cubicBezTo>
                  <a:moveTo>
                    <a:pt x="82" y="24"/>
                  </a:moveTo>
                  <a:cubicBezTo>
                    <a:pt x="80" y="19"/>
                    <a:pt x="77" y="15"/>
                    <a:pt x="75" y="11"/>
                  </a:cubicBezTo>
                  <a:cubicBezTo>
                    <a:pt x="74" y="10"/>
                    <a:pt x="74" y="10"/>
                    <a:pt x="75" y="11"/>
                  </a:cubicBezTo>
                  <a:cubicBezTo>
                    <a:pt x="76" y="12"/>
                    <a:pt x="78" y="13"/>
                    <a:pt x="79" y="15"/>
                  </a:cubicBezTo>
                  <a:cubicBezTo>
                    <a:pt x="80" y="17"/>
                    <a:pt x="81" y="19"/>
                    <a:pt x="82" y="20"/>
                  </a:cubicBezTo>
                  <a:cubicBezTo>
                    <a:pt x="82" y="21"/>
                    <a:pt x="82" y="23"/>
                    <a:pt x="82" y="24"/>
                  </a:cubicBezTo>
                  <a:moveTo>
                    <a:pt x="81" y="18"/>
                  </a:moveTo>
                  <a:cubicBezTo>
                    <a:pt x="80" y="16"/>
                    <a:pt x="79" y="15"/>
                    <a:pt x="78" y="14"/>
                  </a:cubicBezTo>
                  <a:cubicBezTo>
                    <a:pt x="77" y="12"/>
                    <a:pt x="76" y="11"/>
                    <a:pt x="75" y="10"/>
                  </a:cubicBezTo>
                  <a:cubicBezTo>
                    <a:pt x="75" y="10"/>
                    <a:pt x="76" y="10"/>
                    <a:pt x="76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8" y="11"/>
                    <a:pt x="79" y="13"/>
                    <a:pt x="80" y="15"/>
                  </a:cubicBezTo>
                  <a:cubicBezTo>
                    <a:pt x="81" y="16"/>
                    <a:pt x="84" y="22"/>
                    <a:pt x="81" y="18"/>
                  </a:cubicBezTo>
                  <a:moveTo>
                    <a:pt x="74" y="10"/>
                  </a:moveTo>
                  <a:cubicBezTo>
                    <a:pt x="75" y="12"/>
                    <a:pt x="76" y="14"/>
                    <a:pt x="78" y="16"/>
                  </a:cubicBezTo>
                  <a:cubicBezTo>
                    <a:pt x="79" y="18"/>
                    <a:pt x="80" y="21"/>
                    <a:pt x="81" y="23"/>
                  </a:cubicBezTo>
                  <a:cubicBezTo>
                    <a:pt x="79" y="19"/>
                    <a:pt x="76" y="14"/>
                    <a:pt x="72" y="10"/>
                  </a:cubicBezTo>
                  <a:cubicBezTo>
                    <a:pt x="73" y="10"/>
                    <a:pt x="73" y="10"/>
                    <a:pt x="74" y="10"/>
                  </a:cubicBezTo>
                  <a:moveTo>
                    <a:pt x="71" y="11"/>
                  </a:moveTo>
                  <a:cubicBezTo>
                    <a:pt x="73" y="16"/>
                    <a:pt x="77" y="20"/>
                    <a:pt x="79" y="25"/>
                  </a:cubicBezTo>
                  <a:cubicBezTo>
                    <a:pt x="78" y="22"/>
                    <a:pt x="75" y="20"/>
                    <a:pt x="73" y="17"/>
                  </a:cubicBezTo>
                  <a:cubicBezTo>
                    <a:pt x="72" y="15"/>
                    <a:pt x="71" y="13"/>
                    <a:pt x="69" y="11"/>
                  </a:cubicBezTo>
                  <a:cubicBezTo>
                    <a:pt x="70" y="11"/>
                    <a:pt x="71" y="11"/>
                    <a:pt x="71" y="11"/>
                  </a:cubicBezTo>
                  <a:moveTo>
                    <a:pt x="76" y="26"/>
                  </a:moveTo>
                  <a:cubicBezTo>
                    <a:pt x="77" y="28"/>
                    <a:pt x="74" y="23"/>
                    <a:pt x="73" y="23"/>
                  </a:cubicBezTo>
                  <a:cubicBezTo>
                    <a:pt x="72" y="21"/>
                    <a:pt x="71" y="19"/>
                    <a:pt x="70" y="18"/>
                  </a:cubicBezTo>
                  <a:cubicBezTo>
                    <a:pt x="69" y="15"/>
                    <a:pt x="68" y="13"/>
                    <a:pt x="66" y="12"/>
                  </a:cubicBezTo>
                  <a:cubicBezTo>
                    <a:pt x="67" y="12"/>
                    <a:pt x="68" y="11"/>
                    <a:pt x="68" y="11"/>
                  </a:cubicBezTo>
                  <a:cubicBezTo>
                    <a:pt x="70" y="17"/>
                    <a:pt x="73" y="21"/>
                    <a:pt x="76" y="26"/>
                  </a:cubicBezTo>
                  <a:moveTo>
                    <a:pt x="65" y="12"/>
                  </a:moveTo>
                  <a:cubicBezTo>
                    <a:pt x="67" y="17"/>
                    <a:pt x="69" y="22"/>
                    <a:pt x="72" y="26"/>
                  </a:cubicBezTo>
                  <a:cubicBezTo>
                    <a:pt x="69" y="21"/>
                    <a:pt x="65" y="17"/>
                    <a:pt x="63" y="13"/>
                  </a:cubicBezTo>
                  <a:cubicBezTo>
                    <a:pt x="64" y="12"/>
                    <a:pt x="64" y="12"/>
                    <a:pt x="65" y="12"/>
                  </a:cubicBezTo>
                  <a:moveTo>
                    <a:pt x="44" y="18"/>
                  </a:moveTo>
                  <a:cubicBezTo>
                    <a:pt x="44" y="19"/>
                    <a:pt x="45" y="21"/>
                    <a:pt x="46" y="22"/>
                  </a:cubicBezTo>
                  <a:cubicBezTo>
                    <a:pt x="46" y="23"/>
                    <a:pt x="46" y="24"/>
                    <a:pt x="47" y="25"/>
                  </a:cubicBezTo>
                  <a:cubicBezTo>
                    <a:pt x="45" y="22"/>
                    <a:pt x="44" y="20"/>
                    <a:pt x="42" y="19"/>
                  </a:cubicBezTo>
                  <a:cubicBezTo>
                    <a:pt x="43" y="18"/>
                    <a:pt x="43" y="18"/>
                    <a:pt x="44" y="18"/>
                  </a:cubicBezTo>
                  <a:moveTo>
                    <a:pt x="41" y="24"/>
                  </a:moveTo>
                  <a:cubicBezTo>
                    <a:pt x="41" y="23"/>
                    <a:pt x="38" y="19"/>
                    <a:pt x="40" y="22"/>
                  </a:cubicBezTo>
                  <a:cubicBezTo>
                    <a:pt x="42" y="24"/>
                    <a:pt x="44" y="26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5"/>
                    <a:pt x="44" y="21"/>
                    <a:pt x="42" y="19"/>
                  </a:cubicBezTo>
                  <a:cubicBezTo>
                    <a:pt x="44" y="21"/>
                    <a:pt x="46" y="24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7" y="24"/>
                    <a:pt x="46" y="21"/>
                    <a:pt x="45" y="19"/>
                  </a:cubicBezTo>
                  <a:cubicBezTo>
                    <a:pt x="46" y="21"/>
                    <a:pt x="48" y="25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5"/>
                    <a:pt x="50" y="24"/>
                    <a:pt x="49" y="22"/>
                  </a:cubicBezTo>
                  <a:cubicBezTo>
                    <a:pt x="48" y="21"/>
                    <a:pt x="47" y="19"/>
                    <a:pt x="47" y="18"/>
                  </a:cubicBezTo>
                  <a:cubicBezTo>
                    <a:pt x="50" y="21"/>
                    <a:pt x="52" y="24"/>
                    <a:pt x="55" y="27"/>
                  </a:cubicBezTo>
                  <a:cubicBezTo>
                    <a:pt x="51" y="28"/>
                    <a:pt x="47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6"/>
                    <a:pt x="42" y="25"/>
                    <a:pt x="41" y="24"/>
                  </a:cubicBezTo>
                  <a:moveTo>
                    <a:pt x="89" y="18"/>
                  </a:moveTo>
                  <a:cubicBezTo>
                    <a:pt x="90" y="20"/>
                    <a:pt x="92" y="22"/>
                    <a:pt x="93" y="24"/>
                  </a:cubicBezTo>
                  <a:cubicBezTo>
                    <a:pt x="94" y="25"/>
                    <a:pt x="96" y="27"/>
                    <a:pt x="94" y="25"/>
                  </a:cubicBezTo>
                  <a:cubicBezTo>
                    <a:pt x="92" y="23"/>
                    <a:pt x="91" y="22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3"/>
                    <a:pt x="91" y="24"/>
                    <a:pt x="92" y="25"/>
                  </a:cubicBezTo>
                  <a:cubicBezTo>
                    <a:pt x="91" y="25"/>
                    <a:pt x="90" y="24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5"/>
                    <a:pt x="91" y="27"/>
                    <a:pt x="89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9" y="26"/>
                    <a:pt x="89" y="27"/>
                    <a:pt x="90" y="27"/>
                  </a:cubicBezTo>
                  <a:cubicBezTo>
                    <a:pt x="89" y="27"/>
                    <a:pt x="88" y="27"/>
                    <a:pt x="87" y="27"/>
                  </a:cubicBezTo>
                  <a:cubicBezTo>
                    <a:pt x="89" y="24"/>
                    <a:pt x="89" y="21"/>
                    <a:pt x="89" y="18"/>
                  </a:cubicBezTo>
                  <a:moveTo>
                    <a:pt x="121" y="27"/>
                  </a:moveTo>
                  <a:cubicBezTo>
                    <a:pt x="121" y="26"/>
                    <a:pt x="120" y="26"/>
                    <a:pt x="119" y="25"/>
                  </a:cubicBezTo>
                  <a:cubicBezTo>
                    <a:pt x="117" y="22"/>
                    <a:pt x="115" y="19"/>
                    <a:pt x="113" y="16"/>
                  </a:cubicBezTo>
                  <a:cubicBezTo>
                    <a:pt x="112" y="14"/>
                    <a:pt x="110" y="12"/>
                    <a:pt x="109" y="10"/>
                  </a:cubicBezTo>
                  <a:cubicBezTo>
                    <a:pt x="108" y="9"/>
                    <a:pt x="107" y="8"/>
                    <a:pt x="106" y="7"/>
                  </a:cubicBezTo>
                  <a:cubicBezTo>
                    <a:pt x="106" y="6"/>
                    <a:pt x="106" y="5"/>
                    <a:pt x="105" y="5"/>
                  </a:cubicBezTo>
                  <a:cubicBezTo>
                    <a:pt x="106" y="5"/>
                    <a:pt x="106" y="6"/>
                    <a:pt x="107" y="6"/>
                  </a:cubicBezTo>
                  <a:cubicBezTo>
                    <a:pt x="110" y="10"/>
                    <a:pt x="113" y="12"/>
                    <a:pt x="116" y="16"/>
                  </a:cubicBezTo>
                  <a:cubicBezTo>
                    <a:pt x="120" y="20"/>
                    <a:pt x="124" y="23"/>
                    <a:pt x="127" y="28"/>
                  </a:cubicBezTo>
                  <a:cubicBezTo>
                    <a:pt x="125" y="28"/>
                    <a:pt x="123" y="27"/>
                    <a:pt x="121" y="27"/>
                  </a:cubicBezTo>
                  <a:moveTo>
                    <a:pt x="132" y="27"/>
                  </a:moveTo>
                  <a:cubicBezTo>
                    <a:pt x="130" y="23"/>
                    <a:pt x="126" y="19"/>
                    <a:pt x="123" y="16"/>
                  </a:cubicBezTo>
                  <a:cubicBezTo>
                    <a:pt x="120" y="12"/>
                    <a:pt x="116" y="7"/>
                    <a:pt x="113" y="4"/>
                  </a:cubicBezTo>
                  <a:cubicBezTo>
                    <a:pt x="117" y="7"/>
                    <a:pt x="122" y="11"/>
                    <a:pt x="125" y="15"/>
                  </a:cubicBezTo>
                  <a:cubicBezTo>
                    <a:pt x="129" y="19"/>
                    <a:pt x="132" y="23"/>
                    <a:pt x="135" y="27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5" y="27"/>
                    <a:pt x="133" y="27"/>
                    <a:pt x="132" y="27"/>
                  </a:cubicBezTo>
                  <a:cubicBezTo>
                    <a:pt x="132" y="27"/>
                    <a:pt x="132" y="27"/>
                    <a:pt x="132" y="27"/>
                  </a:cubicBezTo>
                  <a:moveTo>
                    <a:pt x="136" y="27"/>
                  </a:moveTo>
                  <a:cubicBezTo>
                    <a:pt x="136" y="26"/>
                    <a:pt x="136" y="26"/>
                    <a:pt x="136" y="26"/>
                  </a:cubicBezTo>
                  <a:cubicBezTo>
                    <a:pt x="134" y="22"/>
                    <a:pt x="130" y="19"/>
                    <a:pt x="127" y="15"/>
                  </a:cubicBezTo>
                  <a:cubicBezTo>
                    <a:pt x="126" y="14"/>
                    <a:pt x="125" y="12"/>
                    <a:pt x="123" y="11"/>
                  </a:cubicBezTo>
                  <a:cubicBezTo>
                    <a:pt x="124" y="12"/>
                    <a:pt x="125" y="12"/>
                    <a:pt x="126" y="13"/>
                  </a:cubicBezTo>
                  <a:cubicBezTo>
                    <a:pt x="128" y="15"/>
                    <a:pt x="130" y="17"/>
                    <a:pt x="132" y="20"/>
                  </a:cubicBezTo>
                  <a:cubicBezTo>
                    <a:pt x="134" y="22"/>
                    <a:pt x="136" y="24"/>
                    <a:pt x="138" y="26"/>
                  </a:cubicBezTo>
                  <a:cubicBezTo>
                    <a:pt x="137" y="27"/>
                    <a:pt x="137" y="27"/>
                    <a:pt x="136" y="27"/>
                  </a:cubicBezTo>
                  <a:moveTo>
                    <a:pt x="133" y="18"/>
                  </a:moveTo>
                  <a:cubicBezTo>
                    <a:pt x="130" y="15"/>
                    <a:pt x="127" y="12"/>
                    <a:pt x="125" y="9"/>
                  </a:cubicBezTo>
                  <a:cubicBezTo>
                    <a:pt x="126" y="10"/>
                    <a:pt x="127" y="11"/>
                    <a:pt x="128" y="12"/>
                  </a:cubicBezTo>
                  <a:cubicBezTo>
                    <a:pt x="132" y="16"/>
                    <a:pt x="136" y="20"/>
                    <a:pt x="140" y="24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38" y="19"/>
                    <a:pt x="136" y="16"/>
                    <a:pt x="133" y="12"/>
                  </a:cubicBezTo>
                  <a:cubicBezTo>
                    <a:pt x="131" y="11"/>
                    <a:pt x="130" y="9"/>
                    <a:pt x="129" y="7"/>
                  </a:cubicBezTo>
                  <a:cubicBezTo>
                    <a:pt x="128" y="6"/>
                    <a:pt x="127" y="5"/>
                    <a:pt x="126" y="3"/>
                  </a:cubicBezTo>
                  <a:cubicBezTo>
                    <a:pt x="124" y="1"/>
                    <a:pt x="126" y="4"/>
                    <a:pt x="127" y="4"/>
                  </a:cubicBezTo>
                  <a:cubicBezTo>
                    <a:pt x="130" y="8"/>
                    <a:pt x="133" y="12"/>
                    <a:pt x="136" y="16"/>
                  </a:cubicBezTo>
                  <a:cubicBezTo>
                    <a:pt x="138" y="19"/>
                    <a:pt x="140" y="22"/>
                    <a:pt x="143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1" y="21"/>
                    <a:pt x="139" y="17"/>
                    <a:pt x="137" y="13"/>
                  </a:cubicBezTo>
                  <a:cubicBezTo>
                    <a:pt x="135" y="12"/>
                    <a:pt x="134" y="10"/>
                    <a:pt x="132" y="8"/>
                  </a:cubicBezTo>
                  <a:cubicBezTo>
                    <a:pt x="131" y="7"/>
                    <a:pt x="131" y="6"/>
                    <a:pt x="130" y="5"/>
                  </a:cubicBezTo>
                  <a:cubicBezTo>
                    <a:pt x="130" y="6"/>
                    <a:pt x="128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31" y="5"/>
                    <a:pt x="134" y="9"/>
                    <a:pt x="137" y="12"/>
                  </a:cubicBezTo>
                  <a:cubicBezTo>
                    <a:pt x="140" y="16"/>
                    <a:pt x="143" y="20"/>
                    <a:pt x="146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4" y="25"/>
                    <a:pt x="142" y="26"/>
                    <a:pt x="139" y="26"/>
                  </a:cubicBezTo>
                  <a:cubicBezTo>
                    <a:pt x="138" y="23"/>
                    <a:pt x="135" y="21"/>
                    <a:pt x="133" y="18"/>
                  </a:cubicBezTo>
                  <a:moveTo>
                    <a:pt x="135" y="9"/>
                  </a:moveTo>
                  <a:cubicBezTo>
                    <a:pt x="133" y="7"/>
                    <a:pt x="131" y="4"/>
                    <a:pt x="128" y="2"/>
                  </a:cubicBezTo>
                  <a:cubicBezTo>
                    <a:pt x="129" y="2"/>
                    <a:pt x="130" y="2"/>
                    <a:pt x="131" y="2"/>
                  </a:cubicBezTo>
                  <a:cubicBezTo>
                    <a:pt x="133" y="5"/>
                    <a:pt x="135" y="9"/>
                    <a:pt x="138" y="12"/>
                  </a:cubicBezTo>
                  <a:cubicBezTo>
                    <a:pt x="137" y="11"/>
                    <a:pt x="136" y="10"/>
                    <a:pt x="135" y="9"/>
                  </a:cubicBezTo>
                  <a:moveTo>
                    <a:pt x="135" y="2"/>
                  </a:moveTo>
                  <a:cubicBezTo>
                    <a:pt x="137" y="6"/>
                    <a:pt x="140" y="9"/>
                    <a:pt x="142" y="13"/>
                  </a:cubicBezTo>
                  <a:cubicBezTo>
                    <a:pt x="143" y="13"/>
                    <a:pt x="143" y="14"/>
                    <a:pt x="144" y="15"/>
                  </a:cubicBezTo>
                  <a:cubicBezTo>
                    <a:pt x="140" y="11"/>
                    <a:pt x="137" y="6"/>
                    <a:pt x="132" y="2"/>
                  </a:cubicBezTo>
                  <a:cubicBezTo>
                    <a:pt x="133" y="2"/>
                    <a:pt x="134" y="2"/>
                    <a:pt x="135" y="2"/>
                  </a:cubicBezTo>
                  <a:moveTo>
                    <a:pt x="138" y="2"/>
                  </a:moveTo>
                  <a:cubicBezTo>
                    <a:pt x="140" y="5"/>
                    <a:pt x="142" y="7"/>
                    <a:pt x="144" y="10"/>
                  </a:cubicBezTo>
                  <a:cubicBezTo>
                    <a:pt x="145" y="11"/>
                    <a:pt x="147" y="13"/>
                    <a:pt x="148" y="15"/>
                  </a:cubicBezTo>
                  <a:cubicBezTo>
                    <a:pt x="148" y="16"/>
                    <a:pt x="149" y="16"/>
                    <a:pt x="149" y="17"/>
                  </a:cubicBezTo>
                  <a:cubicBezTo>
                    <a:pt x="150" y="17"/>
                    <a:pt x="150" y="17"/>
                    <a:pt x="150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6" y="14"/>
                    <a:pt x="144" y="11"/>
                    <a:pt x="141" y="8"/>
                  </a:cubicBezTo>
                  <a:cubicBezTo>
                    <a:pt x="139" y="6"/>
                    <a:pt x="138" y="4"/>
                    <a:pt x="136" y="2"/>
                  </a:cubicBezTo>
                  <a:cubicBezTo>
                    <a:pt x="137" y="2"/>
                    <a:pt x="138" y="2"/>
                    <a:pt x="138" y="2"/>
                  </a:cubicBezTo>
                  <a:moveTo>
                    <a:pt x="141" y="3"/>
                  </a:moveTo>
                  <a:cubicBezTo>
                    <a:pt x="142" y="4"/>
                    <a:pt x="143" y="5"/>
                    <a:pt x="144" y="7"/>
                  </a:cubicBezTo>
                  <a:cubicBezTo>
                    <a:pt x="143" y="5"/>
                    <a:pt x="141" y="4"/>
                    <a:pt x="140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41" y="3"/>
                    <a:pt x="141" y="3"/>
                    <a:pt x="141" y="3"/>
                  </a:cubicBezTo>
                  <a:moveTo>
                    <a:pt x="145" y="4"/>
                  </a:moveTo>
                  <a:cubicBezTo>
                    <a:pt x="147" y="5"/>
                    <a:pt x="148" y="7"/>
                    <a:pt x="149" y="8"/>
                  </a:cubicBezTo>
                  <a:cubicBezTo>
                    <a:pt x="150" y="9"/>
                    <a:pt x="151" y="10"/>
                    <a:pt x="151" y="11"/>
                  </a:cubicBezTo>
                  <a:cubicBezTo>
                    <a:pt x="152" y="12"/>
                    <a:pt x="154" y="14"/>
                    <a:pt x="151" y="11"/>
                  </a:cubicBezTo>
                  <a:cubicBezTo>
                    <a:pt x="149" y="9"/>
                    <a:pt x="146" y="6"/>
                    <a:pt x="144" y="3"/>
                  </a:cubicBezTo>
                  <a:cubicBezTo>
                    <a:pt x="144" y="4"/>
                    <a:pt x="145" y="4"/>
                    <a:pt x="145" y="4"/>
                  </a:cubicBezTo>
                  <a:moveTo>
                    <a:pt x="79" y="9"/>
                  </a:moveTo>
                  <a:cubicBezTo>
                    <a:pt x="81" y="12"/>
                    <a:pt x="82" y="15"/>
                    <a:pt x="82" y="19"/>
                  </a:cubicBezTo>
                  <a:cubicBezTo>
                    <a:pt x="81" y="15"/>
                    <a:pt x="79" y="12"/>
                    <a:pt x="77" y="9"/>
                  </a:cubicBezTo>
                  <a:cubicBezTo>
                    <a:pt x="77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moveTo>
                    <a:pt x="6" y="33"/>
                  </a:moveTo>
                  <a:cubicBezTo>
                    <a:pt x="7" y="33"/>
                    <a:pt x="8" y="32"/>
                    <a:pt x="9" y="31"/>
                  </a:cubicBezTo>
                  <a:cubicBezTo>
                    <a:pt x="11" y="28"/>
                    <a:pt x="11" y="26"/>
                    <a:pt x="12" y="23"/>
                  </a:cubicBezTo>
                  <a:cubicBezTo>
                    <a:pt x="18" y="23"/>
                    <a:pt x="24" y="22"/>
                    <a:pt x="30" y="23"/>
                  </a:cubicBezTo>
                  <a:cubicBezTo>
                    <a:pt x="31" y="25"/>
                    <a:pt x="31" y="27"/>
                    <a:pt x="32" y="29"/>
                  </a:cubicBezTo>
                  <a:cubicBezTo>
                    <a:pt x="26" y="31"/>
                    <a:pt x="20" y="35"/>
                    <a:pt x="14" y="37"/>
                  </a:cubicBezTo>
                  <a:cubicBezTo>
                    <a:pt x="13" y="35"/>
                    <a:pt x="9" y="34"/>
                    <a:pt x="6" y="33"/>
                  </a:cubicBezTo>
                  <a:moveTo>
                    <a:pt x="34" y="29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6"/>
                    <a:pt x="35" y="23"/>
                    <a:pt x="33" y="22"/>
                  </a:cubicBezTo>
                  <a:cubicBezTo>
                    <a:pt x="35" y="23"/>
                    <a:pt x="36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6"/>
                    <a:pt x="37" y="25"/>
                    <a:pt x="37" y="24"/>
                  </a:cubicBezTo>
                  <a:cubicBezTo>
                    <a:pt x="36" y="23"/>
                    <a:pt x="34" y="20"/>
                    <a:pt x="37" y="23"/>
                  </a:cubicBezTo>
                  <a:cubicBezTo>
                    <a:pt x="38" y="25"/>
                    <a:pt x="39" y="26"/>
                    <a:pt x="40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6"/>
                    <a:pt x="39" y="23"/>
                    <a:pt x="38" y="22"/>
                  </a:cubicBezTo>
                  <a:cubicBezTo>
                    <a:pt x="40" y="24"/>
                    <a:pt x="41" y="26"/>
                    <a:pt x="43" y="28"/>
                  </a:cubicBezTo>
                  <a:cubicBezTo>
                    <a:pt x="40" y="28"/>
                    <a:pt x="37" y="28"/>
                    <a:pt x="34" y="29"/>
                  </a:cubicBezTo>
                  <a:moveTo>
                    <a:pt x="147" y="24"/>
                  </a:moveTo>
                  <a:cubicBezTo>
                    <a:pt x="147" y="23"/>
                    <a:pt x="147" y="23"/>
                    <a:pt x="147" y="23"/>
                  </a:cubicBezTo>
                  <a:cubicBezTo>
                    <a:pt x="144" y="20"/>
                    <a:pt x="142" y="16"/>
                    <a:pt x="139" y="13"/>
                  </a:cubicBezTo>
                  <a:cubicBezTo>
                    <a:pt x="138" y="11"/>
                    <a:pt x="136" y="9"/>
                    <a:pt x="134" y="7"/>
                  </a:cubicBezTo>
                  <a:cubicBezTo>
                    <a:pt x="134" y="6"/>
                    <a:pt x="133" y="5"/>
                    <a:pt x="132" y="3"/>
                  </a:cubicBezTo>
                  <a:cubicBezTo>
                    <a:pt x="131" y="2"/>
                    <a:pt x="131" y="2"/>
                    <a:pt x="132" y="3"/>
                  </a:cubicBezTo>
                  <a:cubicBezTo>
                    <a:pt x="139" y="7"/>
                    <a:pt x="143" y="15"/>
                    <a:pt x="148" y="20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9" y="22"/>
                    <a:pt x="148" y="23"/>
                    <a:pt x="147" y="24"/>
                  </a:cubicBezTo>
                  <a:moveTo>
                    <a:pt x="152" y="18"/>
                  </a:moveTo>
                  <a:cubicBezTo>
                    <a:pt x="152" y="20"/>
                    <a:pt x="151" y="21"/>
                    <a:pt x="150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47" y="18"/>
                    <a:pt x="144" y="15"/>
                    <a:pt x="142" y="11"/>
                  </a:cubicBezTo>
                  <a:cubicBezTo>
                    <a:pt x="141" y="10"/>
                    <a:pt x="140" y="8"/>
                    <a:pt x="139" y="7"/>
                  </a:cubicBezTo>
                  <a:cubicBezTo>
                    <a:pt x="138" y="6"/>
                    <a:pt x="138" y="5"/>
                    <a:pt x="137" y="5"/>
                  </a:cubicBezTo>
                  <a:cubicBezTo>
                    <a:pt x="137" y="5"/>
                    <a:pt x="135" y="2"/>
                    <a:pt x="136" y="3"/>
                  </a:cubicBezTo>
                  <a:cubicBezTo>
                    <a:pt x="138" y="5"/>
                    <a:pt x="140" y="8"/>
                    <a:pt x="142" y="10"/>
                  </a:cubicBezTo>
                  <a:cubicBezTo>
                    <a:pt x="145" y="13"/>
                    <a:pt x="148" y="16"/>
                    <a:pt x="150" y="19"/>
                  </a:cubicBezTo>
                  <a:cubicBezTo>
                    <a:pt x="151" y="19"/>
                    <a:pt x="151" y="19"/>
                    <a:pt x="151" y="19"/>
                  </a:cubicBezTo>
                  <a:cubicBezTo>
                    <a:pt x="148" y="13"/>
                    <a:pt x="143" y="8"/>
                    <a:pt x="139" y="2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1" y="4"/>
                    <a:pt x="143" y="7"/>
                    <a:pt x="145" y="9"/>
                  </a:cubicBezTo>
                  <a:cubicBezTo>
                    <a:pt x="147" y="10"/>
                    <a:pt x="148" y="12"/>
                    <a:pt x="150" y="14"/>
                  </a:cubicBezTo>
                  <a:cubicBezTo>
                    <a:pt x="150" y="15"/>
                    <a:pt x="151" y="16"/>
                    <a:pt x="151" y="16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49" y="12"/>
                    <a:pt x="145" y="8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3" y="4"/>
                    <a:pt x="144" y="5"/>
                    <a:pt x="145" y="5"/>
                  </a:cubicBezTo>
                  <a:cubicBezTo>
                    <a:pt x="146" y="6"/>
                    <a:pt x="147" y="7"/>
                    <a:pt x="148" y="8"/>
                  </a:cubicBezTo>
                  <a:cubicBezTo>
                    <a:pt x="150" y="10"/>
                    <a:pt x="151" y="12"/>
                    <a:pt x="153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1" y="10"/>
                    <a:pt x="149" y="7"/>
                    <a:pt x="147" y="4"/>
                  </a:cubicBezTo>
                  <a:cubicBezTo>
                    <a:pt x="152" y="7"/>
                    <a:pt x="156" y="12"/>
                    <a:pt x="152" y="1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54">
              <a:extLst>
                <a:ext uri="{FF2B5EF4-FFF2-40B4-BE49-F238E27FC236}">
                  <a16:creationId xmlns:a16="http://schemas.microsoft.com/office/drawing/2014/main" id="{68BA1A02-BE39-4D36-8EDB-8EADFBD00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5949" y="3183148"/>
              <a:ext cx="17463" cy="11113"/>
            </a:xfrm>
            <a:custGeom>
              <a:avLst/>
              <a:gdLst>
                <a:gd name="T0" fmla="*/ 7 w 8"/>
                <a:gd name="T1" fmla="*/ 3 h 5"/>
                <a:gd name="T2" fmla="*/ 6 w 8"/>
                <a:gd name="T3" fmla="*/ 1 h 5"/>
                <a:gd name="T4" fmla="*/ 1 w 8"/>
                <a:gd name="T5" fmla="*/ 2 h 5"/>
                <a:gd name="T6" fmla="*/ 3 w 8"/>
                <a:gd name="T7" fmla="*/ 4 h 5"/>
                <a:gd name="T8" fmla="*/ 7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3"/>
                  </a:moveTo>
                  <a:cubicBezTo>
                    <a:pt x="8" y="2"/>
                    <a:pt x="8" y="0"/>
                    <a:pt x="6" y="1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ubicBezTo>
                    <a:pt x="4" y="3"/>
                    <a:pt x="5" y="3"/>
                    <a:pt x="7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55">
              <a:extLst>
                <a:ext uri="{FF2B5EF4-FFF2-40B4-BE49-F238E27FC236}">
                  <a16:creationId xmlns:a16="http://schemas.microsoft.com/office/drawing/2014/main" id="{482629E1-7C99-4B8F-8F83-5277683134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8374" y="3394285"/>
              <a:ext cx="85725" cy="101600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7 h 47"/>
                <a:gd name="T6" fmla="*/ 19 w 40"/>
                <a:gd name="T7" fmla="*/ 44 h 47"/>
                <a:gd name="T8" fmla="*/ 22 w 40"/>
                <a:gd name="T9" fmla="*/ 37 h 47"/>
                <a:gd name="T10" fmla="*/ 25 w 40"/>
                <a:gd name="T11" fmla="*/ 35 h 47"/>
                <a:gd name="T12" fmla="*/ 26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8 h 47"/>
                <a:gd name="T20" fmla="*/ 24 w 40"/>
                <a:gd name="T21" fmla="*/ 30 h 47"/>
                <a:gd name="T22" fmla="*/ 26 w 40"/>
                <a:gd name="T23" fmla="*/ 26 h 47"/>
                <a:gd name="T24" fmla="*/ 11 w 40"/>
                <a:gd name="T25" fmla="*/ 30 h 47"/>
                <a:gd name="T26" fmla="*/ 12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8 h 47"/>
                <a:gd name="T34" fmla="*/ 37 w 40"/>
                <a:gd name="T35" fmla="*/ 10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19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2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3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3 h 47"/>
                <a:gd name="T66" fmla="*/ 6 w 40"/>
                <a:gd name="T67" fmla="*/ 20 h 47"/>
                <a:gd name="T68" fmla="*/ 11 w 40"/>
                <a:gd name="T69" fmla="*/ 14 h 47"/>
                <a:gd name="T70" fmla="*/ 9 w 40"/>
                <a:gd name="T71" fmla="*/ 11 h 47"/>
                <a:gd name="T72" fmla="*/ 4 w 40"/>
                <a:gd name="T73" fmla="*/ 14 h 47"/>
                <a:gd name="T74" fmla="*/ 3 w 40"/>
                <a:gd name="T75" fmla="*/ 11 h 47"/>
                <a:gd name="T76" fmla="*/ 11 w 40"/>
                <a:gd name="T77" fmla="*/ 6 h 47"/>
                <a:gd name="T78" fmla="*/ 16 w 40"/>
                <a:gd name="T79" fmla="*/ 9 h 47"/>
                <a:gd name="T80" fmla="*/ 15 w 40"/>
                <a:gd name="T81" fmla="*/ 7 h 47"/>
                <a:gd name="T82" fmla="*/ 7 w 40"/>
                <a:gd name="T83" fmla="*/ 18 h 47"/>
                <a:gd name="T84" fmla="*/ 18 w 40"/>
                <a:gd name="T85" fmla="*/ 14 h 47"/>
                <a:gd name="T86" fmla="*/ 18 w 40"/>
                <a:gd name="T87" fmla="*/ 15 h 47"/>
                <a:gd name="T88" fmla="*/ 16 w 40"/>
                <a:gd name="T89" fmla="*/ 19 h 47"/>
                <a:gd name="T90" fmla="*/ 18 w 40"/>
                <a:gd name="T91" fmla="*/ 15 h 47"/>
                <a:gd name="T92" fmla="*/ 25 w 40"/>
                <a:gd name="T93" fmla="*/ 11 h 47"/>
                <a:gd name="T94" fmla="*/ 20 w 40"/>
                <a:gd name="T95" fmla="*/ 16 h 47"/>
                <a:gd name="T96" fmla="*/ 26 w 40"/>
                <a:gd name="T97" fmla="*/ 11 h 47"/>
                <a:gd name="T98" fmla="*/ 33 w 40"/>
                <a:gd name="T99" fmla="*/ 5 h 47"/>
                <a:gd name="T100" fmla="*/ 21 w 40"/>
                <a:gd name="T101" fmla="*/ 15 h 47"/>
                <a:gd name="T102" fmla="*/ 25 w 40"/>
                <a:gd name="T103" fmla="*/ 10 h 47"/>
                <a:gd name="T104" fmla="*/ 29 w 40"/>
                <a:gd name="T105" fmla="*/ 5 h 47"/>
                <a:gd name="T106" fmla="*/ 4 w 40"/>
                <a:gd name="T107" fmla="*/ 14 h 47"/>
                <a:gd name="T108" fmla="*/ 3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19 h 47"/>
                <a:gd name="T116" fmla="*/ 11 w 40"/>
                <a:gd name="T1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7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2"/>
                    <a:pt x="2" y="18"/>
                    <a:pt x="4" y="22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19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9"/>
                    <a:pt x="31" y="31"/>
                    <a:pt x="35" y="23"/>
                  </a:cubicBezTo>
                  <a:cubicBezTo>
                    <a:pt x="38" y="18"/>
                    <a:pt x="40" y="13"/>
                    <a:pt x="40" y="7"/>
                  </a:cubicBezTo>
                  <a:moveTo>
                    <a:pt x="19" y="44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1" y="40"/>
                  </a:cubicBezTo>
                  <a:cubicBezTo>
                    <a:pt x="21" y="41"/>
                    <a:pt x="20" y="43"/>
                    <a:pt x="19" y="44"/>
                  </a:cubicBezTo>
                  <a:moveTo>
                    <a:pt x="17" y="41"/>
                  </a:moveTo>
                  <a:cubicBezTo>
                    <a:pt x="18" y="41"/>
                    <a:pt x="19" y="40"/>
                    <a:pt x="19" y="40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19" y="40"/>
                    <a:pt x="18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moveTo>
                    <a:pt x="25" y="35"/>
                  </a:moveTo>
                  <a:cubicBezTo>
                    <a:pt x="23" y="37"/>
                    <a:pt x="21" y="40"/>
                    <a:pt x="19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1" y="40"/>
                    <a:pt x="23" y="37"/>
                    <a:pt x="25" y="35"/>
                  </a:cubicBezTo>
                  <a:moveTo>
                    <a:pt x="26" y="33"/>
                  </a:moveTo>
                  <a:cubicBezTo>
                    <a:pt x="26" y="33"/>
                    <a:pt x="26" y="34"/>
                    <a:pt x="25" y="34"/>
                  </a:cubicBezTo>
                  <a:cubicBezTo>
                    <a:pt x="26" y="33"/>
                    <a:pt x="26" y="33"/>
                    <a:pt x="27" y="32"/>
                  </a:cubicBezTo>
                  <a:cubicBezTo>
                    <a:pt x="26" y="33"/>
                    <a:pt x="26" y="33"/>
                    <a:pt x="26" y="33"/>
                  </a:cubicBezTo>
                  <a:moveTo>
                    <a:pt x="17" y="41"/>
                  </a:moveTo>
                  <a:cubicBezTo>
                    <a:pt x="17" y="40"/>
                    <a:pt x="16" y="40"/>
                    <a:pt x="16" y="39"/>
                  </a:cubicBezTo>
                  <a:cubicBezTo>
                    <a:pt x="20" y="36"/>
                    <a:pt x="24" y="34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4" y="34"/>
                    <a:pt x="21" y="37"/>
                    <a:pt x="17" y="41"/>
                  </a:cubicBezTo>
                  <a:moveTo>
                    <a:pt x="15" y="38"/>
                  </a:moveTo>
                  <a:cubicBezTo>
                    <a:pt x="17" y="37"/>
                    <a:pt x="19" y="36"/>
                    <a:pt x="21" y="35"/>
                  </a:cubicBezTo>
                  <a:cubicBezTo>
                    <a:pt x="19" y="36"/>
                    <a:pt x="17" y="37"/>
                    <a:pt x="16" y="39"/>
                  </a:cubicBezTo>
                  <a:cubicBezTo>
                    <a:pt x="15" y="38"/>
                    <a:pt x="15" y="38"/>
                    <a:pt x="15" y="38"/>
                  </a:cubicBezTo>
                  <a:moveTo>
                    <a:pt x="14" y="36"/>
                  </a:moveTo>
                  <a:cubicBezTo>
                    <a:pt x="20" y="33"/>
                    <a:pt x="25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8"/>
                    <a:pt x="24" y="30"/>
                  </a:cubicBezTo>
                  <a:cubicBezTo>
                    <a:pt x="21" y="32"/>
                    <a:pt x="18" y="35"/>
                    <a:pt x="15" y="37"/>
                  </a:cubicBezTo>
                  <a:cubicBezTo>
                    <a:pt x="14" y="36"/>
                    <a:pt x="14" y="36"/>
                    <a:pt x="14" y="36"/>
                  </a:cubicBezTo>
                  <a:moveTo>
                    <a:pt x="13" y="33"/>
                  </a:moveTo>
                  <a:cubicBezTo>
                    <a:pt x="17" y="31"/>
                    <a:pt x="22" y="28"/>
                    <a:pt x="26" y="26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0" y="26"/>
                    <a:pt x="16" y="30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20"/>
                    <a:pt x="25" y="22"/>
                  </a:cubicBezTo>
                  <a:cubicBezTo>
                    <a:pt x="22" y="24"/>
                    <a:pt x="19" y="25"/>
                    <a:pt x="17" y="27"/>
                  </a:cubicBezTo>
                  <a:cubicBezTo>
                    <a:pt x="16" y="28"/>
                    <a:pt x="14" y="28"/>
                    <a:pt x="13" y="29"/>
                  </a:cubicBezTo>
                  <a:cubicBezTo>
                    <a:pt x="11" y="30"/>
                    <a:pt x="13" y="29"/>
                    <a:pt x="14" y="28"/>
                  </a:cubicBezTo>
                  <a:cubicBezTo>
                    <a:pt x="18" y="25"/>
                    <a:pt x="23" y="22"/>
                    <a:pt x="27" y="18"/>
                  </a:cubicBezTo>
                  <a:cubicBezTo>
                    <a:pt x="27" y="18"/>
                    <a:pt x="28" y="18"/>
                    <a:pt x="28" y="17"/>
                  </a:cubicBezTo>
                  <a:moveTo>
                    <a:pt x="37" y="6"/>
                  </a:moveTo>
                  <a:cubicBezTo>
                    <a:pt x="37" y="7"/>
                    <a:pt x="37" y="8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4" y="11"/>
                    <a:pt x="32" y="13"/>
                    <a:pt x="29" y="15"/>
                  </a:cubicBezTo>
                  <a:cubicBezTo>
                    <a:pt x="26" y="18"/>
                    <a:pt x="23" y="20"/>
                    <a:pt x="19" y="22"/>
                  </a:cubicBezTo>
                  <a:cubicBezTo>
                    <a:pt x="17" y="23"/>
                    <a:pt x="15" y="24"/>
                    <a:pt x="13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22" y="18"/>
                    <a:pt x="31" y="13"/>
                    <a:pt x="37" y="6"/>
                  </a:cubicBezTo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4" y="8"/>
                    <a:pt x="36" y="6"/>
                  </a:cubicBezTo>
                  <a:cubicBezTo>
                    <a:pt x="32" y="11"/>
                    <a:pt x="27" y="14"/>
                    <a:pt x="23" y="18"/>
                  </a:cubicBezTo>
                  <a:moveTo>
                    <a:pt x="35" y="19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9"/>
                    <a:pt x="19" y="30"/>
                  </a:cubicBezTo>
                  <a:cubicBezTo>
                    <a:pt x="17" y="31"/>
                    <a:pt x="14" y="32"/>
                    <a:pt x="13" y="33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7"/>
                    <a:pt x="37" y="14"/>
                  </a:cubicBezTo>
                  <a:cubicBezTo>
                    <a:pt x="36" y="16"/>
                    <a:pt x="35" y="18"/>
                    <a:pt x="35" y="19"/>
                  </a:cubicBezTo>
                  <a:moveTo>
                    <a:pt x="29" y="29"/>
                  </a:moveTo>
                  <a:cubicBezTo>
                    <a:pt x="27" y="31"/>
                    <a:pt x="24" y="33"/>
                    <a:pt x="22" y="35"/>
                  </a:cubicBezTo>
                  <a:cubicBezTo>
                    <a:pt x="21" y="35"/>
                    <a:pt x="21" y="36"/>
                    <a:pt x="20" y="36"/>
                  </a:cubicBezTo>
                  <a:cubicBezTo>
                    <a:pt x="22" y="35"/>
                    <a:pt x="23" y="33"/>
                    <a:pt x="25" y="32"/>
                  </a:cubicBezTo>
                  <a:cubicBezTo>
                    <a:pt x="27" y="30"/>
                    <a:pt x="29" y="29"/>
                    <a:pt x="30" y="27"/>
                  </a:cubicBezTo>
                  <a:cubicBezTo>
                    <a:pt x="30" y="28"/>
                    <a:pt x="30" y="28"/>
                    <a:pt x="29" y="29"/>
                  </a:cubicBezTo>
                  <a:moveTo>
                    <a:pt x="31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8"/>
                    <a:pt x="27" y="29"/>
                    <a:pt x="25" y="31"/>
                  </a:cubicBezTo>
                  <a:cubicBezTo>
                    <a:pt x="23" y="32"/>
                    <a:pt x="21" y="34"/>
                    <a:pt x="19" y="35"/>
                  </a:cubicBezTo>
                  <a:cubicBezTo>
                    <a:pt x="18" y="36"/>
                    <a:pt x="16" y="36"/>
                    <a:pt x="15" y="37"/>
                  </a:cubicBezTo>
                  <a:cubicBezTo>
                    <a:pt x="16" y="37"/>
                    <a:pt x="18" y="35"/>
                    <a:pt x="19" y="35"/>
                  </a:cubicBezTo>
                  <a:cubicBezTo>
                    <a:pt x="24" y="31"/>
                    <a:pt x="29" y="28"/>
                    <a:pt x="32" y="23"/>
                  </a:cubicBezTo>
                  <a:cubicBezTo>
                    <a:pt x="32" y="24"/>
                    <a:pt x="32" y="25"/>
                    <a:pt x="31" y="26"/>
                  </a:cubicBezTo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8"/>
                    <a:pt x="22" y="30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6"/>
                    <a:pt x="34" y="21"/>
                  </a:cubicBezTo>
                  <a:cubicBezTo>
                    <a:pt x="34" y="21"/>
                    <a:pt x="33" y="22"/>
                    <a:pt x="33" y="22"/>
                  </a:cubicBezTo>
                  <a:moveTo>
                    <a:pt x="36" y="5"/>
                  </a:moveTo>
                  <a:cubicBezTo>
                    <a:pt x="31" y="9"/>
                    <a:pt x="27" y="14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5"/>
                    <a:pt x="9" y="26"/>
                  </a:cubicBezTo>
                  <a:cubicBezTo>
                    <a:pt x="10" y="26"/>
                    <a:pt x="11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5" y="21"/>
                    <a:pt x="16" y="20"/>
                  </a:cubicBezTo>
                  <a:cubicBezTo>
                    <a:pt x="19" y="17"/>
                    <a:pt x="23" y="15"/>
                    <a:pt x="26" y="13"/>
                  </a:cubicBezTo>
                  <a:cubicBezTo>
                    <a:pt x="29" y="10"/>
                    <a:pt x="33" y="8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moveTo>
                    <a:pt x="8" y="25"/>
                  </a:moveTo>
                  <a:cubicBezTo>
                    <a:pt x="9" y="25"/>
                    <a:pt x="9" y="25"/>
                    <a:pt x="10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8" y="25"/>
                    <a:pt x="8" y="25"/>
                    <a:pt x="8" y="25"/>
                  </a:cubicBezTo>
                  <a:moveTo>
                    <a:pt x="7" y="22"/>
                  </a:moveTo>
                  <a:cubicBezTo>
                    <a:pt x="9" y="21"/>
                    <a:pt x="10" y="20"/>
                    <a:pt x="12" y="19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5" y="18"/>
                    <a:pt x="11" y="21"/>
                    <a:pt x="8" y="25"/>
                  </a:cubicBezTo>
                  <a:cubicBezTo>
                    <a:pt x="8" y="24"/>
                    <a:pt x="7" y="23"/>
                    <a:pt x="7" y="22"/>
                  </a:cubicBezTo>
                  <a:moveTo>
                    <a:pt x="6" y="20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4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moveTo>
                    <a:pt x="5" y="17"/>
                  </a:moveTo>
                  <a:cubicBezTo>
                    <a:pt x="8" y="15"/>
                    <a:pt x="11" y="12"/>
                    <a:pt x="15" y="11"/>
                  </a:cubicBezTo>
                  <a:cubicBezTo>
                    <a:pt x="17" y="9"/>
                    <a:pt x="14" y="12"/>
                    <a:pt x="13" y="12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6"/>
                    <a:pt x="7" y="17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1" y="12"/>
                    <a:pt x="7" y="14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moveTo>
                    <a:pt x="3" y="9"/>
                  </a:move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3"/>
                    <a:pt x="8" y="7"/>
                  </a:cubicBezTo>
                  <a:cubicBezTo>
                    <a:pt x="7" y="8"/>
                    <a:pt x="5" y="10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moveTo>
                    <a:pt x="3" y="13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11"/>
                    <a:pt x="9" y="8"/>
                    <a:pt x="11" y="6"/>
                  </a:cubicBezTo>
                  <a:cubicBezTo>
                    <a:pt x="14" y="5"/>
                    <a:pt x="10" y="9"/>
                    <a:pt x="9" y="9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4"/>
                    <a:pt x="6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6" y="9"/>
                    <a:pt x="16" y="9"/>
                  </a:cubicBezTo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9"/>
                    <a:pt x="5" y="20"/>
                    <a:pt x="7" y="18"/>
                  </a:cubicBezTo>
                  <a:cubicBezTo>
                    <a:pt x="8" y="17"/>
                    <a:pt x="9" y="16"/>
                    <a:pt x="10" y="16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6" y="11"/>
                    <a:pt x="17" y="11"/>
                    <a:pt x="17" y="12"/>
                  </a:cubicBezTo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moveTo>
                    <a:pt x="18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0"/>
                    <a:pt x="15" y="18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moveTo>
                    <a:pt x="23" y="12"/>
                  </a:moveTo>
                  <a:cubicBezTo>
                    <a:pt x="25" y="11"/>
                    <a:pt x="27" y="9"/>
                    <a:pt x="29" y="8"/>
                  </a:cubicBezTo>
                  <a:cubicBezTo>
                    <a:pt x="28" y="9"/>
                    <a:pt x="27" y="10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moveTo>
                    <a:pt x="21" y="15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10"/>
                    <a:pt x="27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moveTo>
                    <a:pt x="31" y="4"/>
                  </a:moveTo>
                  <a:cubicBezTo>
                    <a:pt x="31" y="4"/>
                    <a:pt x="33" y="4"/>
                    <a:pt x="33" y="4"/>
                  </a:cubicBezTo>
                  <a:cubicBezTo>
                    <a:pt x="32" y="4"/>
                    <a:pt x="32" y="5"/>
                    <a:pt x="31" y="6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6" y="8"/>
                    <a:pt x="28" y="6"/>
                    <a:pt x="31" y="4"/>
                  </a:cubicBezTo>
                  <a:moveTo>
                    <a:pt x="29" y="5"/>
                  </a:moveTo>
                  <a:cubicBezTo>
                    <a:pt x="27" y="6"/>
                    <a:pt x="26" y="8"/>
                    <a:pt x="24" y="9"/>
                  </a:cubicBezTo>
                  <a:cubicBezTo>
                    <a:pt x="26" y="7"/>
                    <a:pt x="27" y="6"/>
                    <a:pt x="29" y="5"/>
                  </a:cubicBezTo>
                  <a:moveTo>
                    <a:pt x="14" y="7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2"/>
                    <a:pt x="11" y="9"/>
                    <a:pt x="13" y="5"/>
                  </a:cubicBezTo>
                  <a:cubicBezTo>
                    <a:pt x="14" y="6"/>
                    <a:pt x="14" y="6"/>
                    <a:pt x="14" y="7"/>
                  </a:cubicBezTo>
                  <a:moveTo>
                    <a:pt x="13" y="5"/>
                  </a:moveTo>
                  <a:cubicBezTo>
                    <a:pt x="9" y="7"/>
                    <a:pt x="7" y="10"/>
                    <a:pt x="3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3" y="5"/>
                  </a:cubicBezTo>
                  <a:moveTo>
                    <a:pt x="10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4" y="5"/>
                    <a:pt x="6" y="3"/>
                    <a:pt x="10" y="4"/>
                  </a:cubicBezTo>
                  <a:moveTo>
                    <a:pt x="9" y="27"/>
                  </a:moveTo>
                  <a:cubicBezTo>
                    <a:pt x="11" y="26"/>
                    <a:pt x="13" y="25"/>
                    <a:pt x="14" y="24"/>
                  </a:cubicBezTo>
                  <a:cubicBezTo>
                    <a:pt x="13" y="25"/>
                    <a:pt x="12" y="26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25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10" y="28"/>
                    <a:pt x="9" y="27"/>
                    <a:pt x="9" y="2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56">
              <a:extLst>
                <a:ext uri="{FF2B5EF4-FFF2-40B4-BE49-F238E27FC236}">
                  <a16:creationId xmlns:a16="http://schemas.microsoft.com/office/drawing/2014/main" id="{FD95732E-1ED4-41DD-AFFC-247CC6AE25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0237" y="2460835"/>
              <a:ext cx="52388" cy="44450"/>
            </a:xfrm>
            <a:custGeom>
              <a:avLst/>
              <a:gdLst>
                <a:gd name="T0" fmla="*/ 13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3 w 25"/>
                <a:gd name="T9" fmla="*/ 21 h 21"/>
                <a:gd name="T10" fmla="*/ 8 w 25"/>
                <a:gd name="T11" fmla="*/ 10 h 21"/>
                <a:gd name="T12" fmla="*/ 8 w 25"/>
                <a:gd name="T13" fmla="*/ 10 h 21"/>
                <a:gd name="T14" fmla="*/ 14 w 25"/>
                <a:gd name="T15" fmla="*/ 6 h 21"/>
                <a:gd name="T16" fmla="*/ 8 w 25"/>
                <a:gd name="T17" fmla="*/ 12 h 21"/>
                <a:gd name="T18" fmla="*/ 8 w 25"/>
                <a:gd name="T19" fmla="*/ 10 h 21"/>
                <a:gd name="T20" fmla="*/ 19 w 25"/>
                <a:gd name="T21" fmla="*/ 6 h 21"/>
                <a:gd name="T22" fmla="*/ 8 w 25"/>
                <a:gd name="T23" fmla="*/ 13 h 21"/>
                <a:gd name="T24" fmla="*/ 8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8 w 25"/>
                <a:gd name="T39" fmla="*/ 14 h 21"/>
                <a:gd name="T40" fmla="*/ 17 w 25"/>
                <a:gd name="T41" fmla="*/ 8 h 21"/>
                <a:gd name="T42" fmla="*/ 10 w 25"/>
                <a:gd name="T43" fmla="*/ 16 h 21"/>
                <a:gd name="T44" fmla="*/ 17 w 25"/>
                <a:gd name="T45" fmla="*/ 12 h 21"/>
                <a:gd name="T46" fmla="*/ 12 w 25"/>
                <a:gd name="T47" fmla="*/ 17 h 21"/>
                <a:gd name="T48" fmla="*/ 12 w 25"/>
                <a:gd name="T49" fmla="*/ 17 h 21"/>
                <a:gd name="T50" fmla="*/ 10 w 25"/>
                <a:gd name="T51" fmla="*/ 16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6 h 21"/>
                <a:gd name="T64" fmla="*/ 20 w 25"/>
                <a:gd name="T65" fmla="*/ 13 h 21"/>
                <a:gd name="T66" fmla="*/ 20 w 25"/>
                <a:gd name="T67" fmla="*/ 12 h 21"/>
                <a:gd name="T68" fmla="*/ 13 w 25"/>
                <a:gd name="T69" fmla="*/ 16 h 21"/>
                <a:gd name="T70" fmla="*/ 20 w 25"/>
                <a:gd name="T71" fmla="*/ 11 h 21"/>
                <a:gd name="T72" fmla="*/ 19 w 25"/>
                <a:gd name="T73" fmla="*/ 10 h 21"/>
                <a:gd name="T74" fmla="*/ 11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8 w 25"/>
                <a:gd name="T87" fmla="*/ 9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8" y="21"/>
                    <a:pt x="23" y="17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3" y="21"/>
                  </a:cubicBezTo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moveTo>
                    <a:pt x="19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moveTo>
                    <a:pt x="17" y="8"/>
                  </a:moveTo>
                  <a:cubicBezTo>
                    <a:pt x="14" y="11"/>
                    <a:pt x="12" y="13"/>
                    <a:pt x="9" y="16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11" y="12"/>
                    <a:pt x="14" y="10"/>
                    <a:pt x="17" y="8"/>
                  </a:cubicBezTo>
                  <a:moveTo>
                    <a:pt x="10" y="16"/>
                  </a:moveTo>
                  <a:cubicBezTo>
                    <a:pt x="12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0" y="17"/>
                    <a:pt x="10" y="16"/>
                  </a:cubicBezTo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7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6"/>
                  </a:cubicBezTo>
                  <a:cubicBezTo>
                    <a:pt x="18" y="15"/>
                    <a:pt x="19" y="15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14"/>
                    <a:pt x="15" y="15"/>
                    <a:pt x="13" y="16"/>
                  </a:cubicBezTo>
                  <a:cubicBezTo>
                    <a:pt x="15" y="14"/>
                    <a:pt x="18" y="13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11"/>
                    <a:pt x="14" y="14"/>
                    <a:pt x="11" y="15"/>
                  </a:cubicBezTo>
                  <a:cubicBezTo>
                    <a:pt x="14" y="12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8" y="7"/>
                    <a:pt x="11" y="5"/>
                    <a:pt x="14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57">
              <a:extLst>
                <a:ext uri="{FF2B5EF4-FFF2-40B4-BE49-F238E27FC236}">
                  <a16:creationId xmlns:a16="http://schemas.microsoft.com/office/drawing/2014/main" id="{17FB8E79-E03E-4103-9E78-86489DD893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8962" y="2514810"/>
              <a:ext cx="142875" cy="38100"/>
            </a:xfrm>
            <a:custGeom>
              <a:avLst/>
              <a:gdLst>
                <a:gd name="T0" fmla="*/ 67 w 67"/>
                <a:gd name="T1" fmla="*/ 4 h 18"/>
                <a:gd name="T2" fmla="*/ 1 w 67"/>
                <a:gd name="T3" fmla="*/ 1 h 18"/>
                <a:gd name="T4" fmla="*/ 2 w 67"/>
                <a:gd name="T5" fmla="*/ 16 h 18"/>
                <a:gd name="T6" fmla="*/ 45 w 67"/>
                <a:gd name="T7" fmla="*/ 7 h 18"/>
                <a:gd name="T8" fmla="*/ 36 w 67"/>
                <a:gd name="T9" fmla="*/ 15 h 18"/>
                <a:gd name="T10" fmla="*/ 41 w 67"/>
                <a:gd name="T11" fmla="*/ 9 h 18"/>
                <a:gd name="T12" fmla="*/ 28 w 67"/>
                <a:gd name="T13" fmla="*/ 7 h 18"/>
                <a:gd name="T14" fmla="*/ 20 w 67"/>
                <a:gd name="T15" fmla="*/ 14 h 18"/>
                <a:gd name="T16" fmla="*/ 7 w 67"/>
                <a:gd name="T17" fmla="*/ 14 h 18"/>
                <a:gd name="T18" fmla="*/ 3 w 67"/>
                <a:gd name="T19" fmla="*/ 10 h 18"/>
                <a:gd name="T20" fmla="*/ 12 w 67"/>
                <a:gd name="T21" fmla="*/ 3 h 18"/>
                <a:gd name="T22" fmla="*/ 22 w 67"/>
                <a:gd name="T23" fmla="*/ 3 h 18"/>
                <a:gd name="T24" fmla="*/ 11 w 67"/>
                <a:gd name="T25" fmla="*/ 12 h 18"/>
                <a:gd name="T26" fmla="*/ 18 w 67"/>
                <a:gd name="T27" fmla="*/ 3 h 18"/>
                <a:gd name="T28" fmla="*/ 3 w 67"/>
                <a:gd name="T29" fmla="*/ 8 h 18"/>
                <a:gd name="T30" fmla="*/ 11 w 67"/>
                <a:gd name="T31" fmla="*/ 5 h 18"/>
                <a:gd name="T32" fmla="*/ 13 w 67"/>
                <a:gd name="T33" fmla="*/ 3 h 18"/>
                <a:gd name="T34" fmla="*/ 3 w 67"/>
                <a:gd name="T35" fmla="*/ 7 h 18"/>
                <a:gd name="T36" fmla="*/ 16 w 67"/>
                <a:gd name="T37" fmla="*/ 8 h 18"/>
                <a:gd name="T38" fmla="*/ 13 w 67"/>
                <a:gd name="T39" fmla="*/ 14 h 18"/>
                <a:gd name="T40" fmla="*/ 23 w 67"/>
                <a:gd name="T41" fmla="*/ 5 h 18"/>
                <a:gd name="T42" fmla="*/ 16 w 67"/>
                <a:gd name="T43" fmla="*/ 14 h 18"/>
                <a:gd name="T44" fmla="*/ 17 w 67"/>
                <a:gd name="T45" fmla="*/ 14 h 18"/>
                <a:gd name="T46" fmla="*/ 19 w 67"/>
                <a:gd name="T47" fmla="*/ 14 h 18"/>
                <a:gd name="T48" fmla="*/ 35 w 67"/>
                <a:gd name="T49" fmla="*/ 5 h 18"/>
                <a:gd name="T50" fmla="*/ 32 w 67"/>
                <a:gd name="T51" fmla="*/ 14 h 18"/>
                <a:gd name="T52" fmla="*/ 38 w 67"/>
                <a:gd name="T53" fmla="*/ 8 h 18"/>
                <a:gd name="T54" fmla="*/ 58 w 67"/>
                <a:gd name="T55" fmla="*/ 4 h 18"/>
                <a:gd name="T56" fmla="*/ 56 w 67"/>
                <a:gd name="T57" fmla="*/ 12 h 18"/>
                <a:gd name="T58" fmla="*/ 53 w 67"/>
                <a:gd name="T59" fmla="*/ 4 h 18"/>
                <a:gd name="T60" fmla="*/ 49 w 67"/>
                <a:gd name="T61" fmla="*/ 4 h 18"/>
                <a:gd name="T62" fmla="*/ 54 w 67"/>
                <a:gd name="T63" fmla="*/ 4 h 18"/>
                <a:gd name="T64" fmla="*/ 50 w 67"/>
                <a:gd name="T65" fmla="*/ 8 h 18"/>
                <a:gd name="T66" fmla="*/ 56 w 67"/>
                <a:gd name="T67" fmla="*/ 6 h 18"/>
                <a:gd name="T68" fmla="*/ 42 w 67"/>
                <a:gd name="T69" fmla="*/ 15 h 18"/>
                <a:gd name="T70" fmla="*/ 58 w 67"/>
                <a:gd name="T71" fmla="*/ 9 h 18"/>
                <a:gd name="T72" fmla="*/ 57 w 67"/>
                <a:gd name="T73" fmla="*/ 8 h 18"/>
                <a:gd name="T74" fmla="*/ 58 w 67"/>
                <a:gd name="T75" fmla="*/ 15 h 18"/>
                <a:gd name="T76" fmla="*/ 64 w 67"/>
                <a:gd name="T77" fmla="*/ 15 h 18"/>
                <a:gd name="T78" fmla="*/ 64 w 67"/>
                <a:gd name="T79" fmla="*/ 9 h 18"/>
                <a:gd name="T80" fmla="*/ 64 w 67"/>
                <a:gd name="T81" fmla="*/ 5 h 18"/>
                <a:gd name="T82" fmla="*/ 61 w 67"/>
                <a:gd name="T83" fmla="*/ 8 h 18"/>
                <a:gd name="T84" fmla="*/ 46 w 67"/>
                <a:gd name="T85" fmla="*/ 4 h 18"/>
                <a:gd name="T86" fmla="*/ 42 w 67"/>
                <a:gd name="T87" fmla="*/ 4 h 18"/>
                <a:gd name="T88" fmla="*/ 37 w 67"/>
                <a:gd name="T89" fmla="*/ 4 h 18"/>
                <a:gd name="T90" fmla="*/ 32 w 67"/>
                <a:gd name="T91" fmla="*/ 4 h 18"/>
                <a:gd name="T92" fmla="*/ 23 w 67"/>
                <a:gd name="T93" fmla="*/ 9 h 18"/>
                <a:gd name="T94" fmla="*/ 17 w 67"/>
                <a:gd name="T95" fmla="*/ 13 h 18"/>
                <a:gd name="T96" fmla="*/ 35 w 67"/>
                <a:gd name="T9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8">
                  <a:moveTo>
                    <a:pt x="65" y="18"/>
                  </a:moveTo>
                  <a:cubicBezTo>
                    <a:pt x="66" y="18"/>
                    <a:pt x="67" y="18"/>
                    <a:pt x="67" y="17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6" y="2"/>
                  </a:cubicBezTo>
                  <a:cubicBezTo>
                    <a:pt x="57" y="1"/>
                    <a:pt x="48" y="1"/>
                    <a:pt x="39" y="1"/>
                  </a:cubicBezTo>
                  <a:cubicBezTo>
                    <a:pt x="27" y="0"/>
                    <a:pt x="14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11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23" y="16"/>
                    <a:pt x="4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moveTo>
                    <a:pt x="36" y="15"/>
                  </a:moveTo>
                  <a:cubicBezTo>
                    <a:pt x="39" y="12"/>
                    <a:pt x="42" y="9"/>
                    <a:pt x="45" y="7"/>
                  </a:cubicBezTo>
                  <a:cubicBezTo>
                    <a:pt x="46" y="6"/>
                    <a:pt x="47" y="5"/>
                    <a:pt x="48" y="5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5" y="11"/>
                    <a:pt x="43" y="13"/>
                    <a:pt x="41" y="15"/>
                  </a:cubicBezTo>
                  <a:cubicBezTo>
                    <a:pt x="39" y="15"/>
                    <a:pt x="38" y="15"/>
                    <a:pt x="36" y="15"/>
                  </a:cubicBezTo>
                  <a:moveTo>
                    <a:pt x="33" y="15"/>
                  </a:moveTo>
                  <a:cubicBezTo>
                    <a:pt x="36" y="12"/>
                    <a:pt x="38" y="10"/>
                    <a:pt x="41" y="7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3" y="6"/>
                    <a:pt x="42" y="8"/>
                    <a:pt x="41" y="9"/>
                  </a:cubicBezTo>
                  <a:cubicBezTo>
                    <a:pt x="39" y="11"/>
                    <a:pt x="37" y="13"/>
                    <a:pt x="35" y="15"/>
                  </a:cubicBezTo>
                  <a:cubicBezTo>
                    <a:pt x="34" y="15"/>
                    <a:pt x="34" y="15"/>
                    <a:pt x="33" y="15"/>
                  </a:cubicBezTo>
                  <a:moveTo>
                    <a:pt x="20" y="14"/>
                  </a:moveTo>
                  <a:cubicBezTo>
                    <a:pt x="23" y="12"/>
                    <a:pt x="25" y="9"/>
                    <a:pt x="28" y="7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0" y="5"/>
                    <a:pt x="29" y="7"/>
                    <a:pt x="28" y="8"/>
                  </a:cubicBezTo>
                  <a:cubicBezTo>
                    <a:pt x="26" y="10"/>
                    <a:pt x="24" y="12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moveTo>
                    <a:pt x="4" y="14"/>
                  </a:moveTo>
                  <a:cubicBezTo>
                    <a:pt x="8" y="11"/>
                    <a:pt x="11" y="8"/>
                    <a:pt x="15" y="5"/>
                  </a:cubicBezTo>
                  <a:cubicBezTo>
                    <a:pt x="19" y="2"/>
                    <a:pt x="13" y="8"/>
                    <a:pt x="12" y="9"/>
                  </a:cubicBezTo>
                  <a:cubicBezTo>
                    <a:pt x="11" y="10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moveTo>
                    <a:pt x="22" y="3"/>
                  </a:moveTo>
                  <a:cubicBezTo>
                    <a:pt x="23" y="3"/>
                    <a:pt x="23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9"/>
                    <a:pt x="11" y="12"/>
                  </a:cubicBezTo>
                  <a:cubicBezTo>
                    <a:pt x="10" y="12"/>
                    <a:pt x="7" y="15"/>
                    <a:pt x="10" y="12"/>
                  </a:cubicBezTo>
                  <a:cubicBezTo>
                    <a:pt x="11" y="11"/>
                    <a:pt x="12" y="10"/>
                    <a:pt x="13" y="9"/>
                  </a:cubicBezTo>
                  <a:cubicBezTo>
                    <a:pt x="15" y="7"/>
                    <a:pt x="16" y="6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moveTo>
                    <a:pt x="3" y="8"/>
                  </a:moveTo>
                  <a:cubicBezTo>
                    <a:pt x="4" y="7"/>
                    <a:pt x="9" y="1"/>
                    <a:pt x="6" y="5"/>
                  </a:cubicBezTo>
                  <a:cubicBezTo>
                    <a:pt x="5" y="6"/>
                    <a:pt x="4" y="7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3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0"/>
                    <a:pt x="4" y="13"/>
                  </a:cubicBezTo>
                  <a:cubicBezTo>
                    <a:pt x="3" y="12"/>
                    <a:pt x="3" y="11"/>
                    <a:pt x="3" y="11"/>
                  </a:cubicBezTo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3"/>
                  </a:cubicBezTo>
                  <a:moveTo>
                    <a:pt x="3" y="7"/>
                  </a:move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moveTo>
                    <a:pt x="16" y="8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1" y="3"/>
                    <a:pt x="20" y="4"/>
                  </a:cubicBezTo>
                  <a:cubicBezTo>
                    <a:pt x="18" y="7"/>
                    <a:pt x="16" y="10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2"/>
                    <a:pt x="14" y="10"/>
                    <a:pt x="16" y="8"/>
                  </a:cubicBezTo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2" y="5"/>
                  </a:cubicBezTo>
                  <a:cubicBezTo>
                    <a:pt x="21" y="6"/>
                    <a:pt x="20" y="7"/>
                    <a:pt x="19" y="9"/>
                  </a:cubicBezTo>
                  <a:cubicBezTo>
                    <a:pt x="18" y="10"/>
                    <a:pt x="17" y="12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moveTo>
                    <a:pt x="19" y="14"/>
                  </a:moveTo>
                  <a:cubicBezTo>
                    <a:pt x="18" y="14"/>
                    <a:pt x="18" y="14"/>
                    <a:pt x="17" y="14"/>
                  </a:cubicBezTo>
                  <a:cubicBezTo>
                    <a:pt x="20" y="12"/>
                    <a:pt x="22" y="9"/>
                    <a:pt x="25" y="6"/>
                  </a:cubicBezTo>
                  <a:cubicBezTo>
                    <a:pt x="30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28" y="14"/>
                  </a:moveTo>
                  <a:cubicBezTo>
                    <a:pt x="27" y="14"/>
                    <a:pt x="25" y="14"/>
                    <a:pt x="24" y="14"/>
                  </a:cubicBezTo>
                  <a:cubicBezTo>
                    <a:pt x="27" y="13"/>
                    <a:pt x="29" y="11"/>
                    <a:pt x="31" y="8"/>
                  </a:cubicBezTo>
                  <a:cubicBezTo>
                    <a:pt x="32" y="7"/>
                    <a:pt x="33" y="6"/>
                    <a:pt x="35" y="5"/>
                  </a:cubicBezTo>
                  <a:cubicBezTo>
                    <a:pt x="37" y="4"/>
                    <a:pt x="35" y="6"/>
                    <a:pt x="34" y="6"/>
                  </a:cubicBezTo>
                  <a:cubicBezTo>
                    <a:pt x="32" y="9"/>
                    <a:pt x="30" y="12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0" y="14"/>
                    <a:pt x="29" y="14"/>
                  </a:cubicBezTo>
                  <a:cubicBezTo>
                    <a:pt x="33" y="12"/>
                    <a:pt x="36" y="8"/>
                    <a:pt x="39" y="5"/>
                  </a:cubicBezTo>
                  <a:cubicBezTo>
                    <a:pt x="42" y="3"/>
                    <a:pt x="38" y="7"/>
                    <a:pt x="38" y="8"/>
                  </a:cubicBezTo>
                  <a:cubicBezTo>
                    <a:pt x="36" y="10"/>
                    <a:pt x="34" y="12"/>
                    <a:pt x="32" y="14"/>
                  </a:cubicBezTo>
                  <a:moveTo>
                    <a:pt x="60" y="5"/>
                  </a:moveTo>
                  <a:cubicBezTo>
                    <a:pt x="56" y="8"/>
                    <a:pt x="53" y="11"/>
                    <a:pt x="50" y="14"/>
                  </a:cubicBezTo>
                  <a:cubicBezTo>
                    <a:pt x="53" y="11"/>
                    <a:pt x="56" y="8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0" y="4"/>
                    <a:pt x="62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1" y="7"/>
                    <a:pt x="59" y="10"/>
                    <a:pt x="56" y="12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9" y="9"/>
                    <a:pt x="60" y="7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moveTo>
                    <a:pt x="53" y="4"/>
                  </a:moveTo>
                  <a:cubicBezTo>
                    <a:pt x="51" y="5"/>
                    <a:pt x="49" y="7"/>
                    <a:pt x="48" y="8"/>
                  </a:cubicBezTo>
                  <a:cubicBezTo>
                    <a:pt x="47" y="9"/>
                    <a:pt x="47" y="9"/>
                    <a:pt x="46" y="10"/>
                  </a:cubicBezTo>
                  <a:cubicBezTo>
                    <a:pt x="48" y="8"/>
                    <a:pt x="49" y="6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2" y="4"/>
                    <a:pt x="55" y="4"/>
                    <a:pt x="57" y="4"/>
                  </a:cubicBezTo>
                  <a:cubicBezTo>
                    <a:pt x="54" y="6"/>
                    <a:pt x="51" y="9"/>
                    <a:pt x="48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1" y="9"/>
                    <a:pt x="52" y="6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moveTo>
                    <a:pt x="49" y="8"/>
                  </a:moveTo>
                  <a:cubicBezTo>
                    <a:pt x="50" y="7"/>
                    <a:pt x="51" y="6"/>
                    <a:pt x="52" y="5"/>
                  </a:cubicBezTo>
                  <a:cubicBezTo>
                    <a:pt x="52" y="6"/>
                    <a:pt x="51" y="7"/>
                    <a:pt x="50" y="8"/>
                  </a:cubicBezTo>
                  <a:cubicBezTo>
                    <a:pt x="49" y="10"/>
                    <a:pt x="47" y="12"/>
                    <a:pt x="46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9" y="12"/>
                    <a:pt x="52" y="9"/>
                    <a:pt x="55" y="6"/>
                  </a:cubicBezTo>
                  <a:cubicBezTo>
                    <a:pt x="57" y="5"/>
                    <a:pt x="57" y="5"/>
                    <a:pt x="56" y="6"/>
                  </a:cubicBezTo>
                  <a:cubicBezTo>
                    <a:pt x="55" y="8"/>
                    <a:pt x="54" y="9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7" y="15"/>
                    <a:pt x="44" y="15"/>
                    <a:pt x="42" y="15"/>
                  </a:cubicBezTo>
                  <a:cubicBezTo>
                    <a:pt x="44" y="13"/>
                    <a:pt x="47" y="10"/>
                    <a:pt x="49" y="8"/>
                  </a:cubicBezTo>
                  <a:moveTo>
                    <a:pt x="57" y="8"/>
                  </a:moveTo>
                  <a:cubicBezTo>
                    <a:pt x="58" y="7"/>
                    <a:pt x="58" y="7"/>
                    <a:pt x="59" y="6"/>
                  </a:cubicBezTo>
                  <a:cubicBezTo>
                    <a:pt x="59" y="7"/>
                    <a:pt x="58" y="8"/>
                    <a:pt x="58" y="9"/>
                  </a:cubicBezTo>
                  <a:cubicBezTo>
                    <a:pt x="56" y="11"/>
                    <a:pt x="54" y="13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52" y="13"/>
                    <a:pt x="54" y="11"/>
                    <a:pt x="57" y="8"/>
                  </a:cubicBezTo>
                  <a:moveTo>
                    <a:pt x="61" y="8"/>
                  </a:moveTo>
                  <a:cubicBezTo>
                    <a:pt x="61" y="7"/>
                    <a:pt x="64" y="4"/>
                    <a:pt x="62" y="7"/>
                  </a:cubicBezTo>
                  <a:cubicBezTo>
                    <a:pt x="61" y="10"/>
                    <a:pt x="59" y="13"/>
                    <a:pt x="57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9" y="14"/>
                    <a:pt x="59" y="14"/>
                    <a:pt x="60" y="14"/>
                  </a:cubicBezTo>
                  <a:cubicBezTo>
                    <a:pt x="62" y="12"/>
                    <a:pt x="64" y="11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2" y="15"/>
                    <a:pt x="63" y="15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3" y="14"/>
                    <a:pt x="61" y="15"/>
                    <a:pt x="62" y="14"/>
                  </a:cubicBezTo>
                  <a:cubicBezTo>
                    <a:pt x="63" y="13"/>
                    <a:pt x="64" y="11"/>
                    <a:pt x="64" y="1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3" y="10"/>
                    <a:pt x="63" y="10"/>
                    <a:pt x="62" y="11"/>
                  </a:cubicBezTo>
                  <a:cubicBezTo>
                    <a:pt x="61" y="12"/>
                    <a:pt x="57" y="16"/>
                    <a:pt x="60" y="13"/>
                  </a:cubicBezTo>
                  <a:cubicBezTo>
                    <a:pt x="62" y="11"/>
                    <a:pt x="63" y="8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1" y="15"/>
                    <a:pt x="57" y="15"/>
                    <a:pt x="54" y="15"/>
                  </a:cubicBezTo>
                  <a:cubicBezTo>
                    <a:pt x="56" y="13"/>
                    <a:pt x="59" y="11"/>
                    <a:pt x="61" y="8"/>
                  </a:cubicBezTo>
                  <a:moveTo>
                    <a:pt x="35" y="3"/>
                  </a:moveTo>
                  <a:cubicBezTo>
                    <a:pt x="40" y="3"/>
                    <a:pt x="44" y="3"/>
                    <a:pt x="49" y="4"/>
                  </a:cubicBezTo>
                  <a:cubicBezTo>
                    <a:pt x="47" y="5"/>
                    <a:pt x="45" y="6"/>
                    <a:pt x="43" y="8"/>
                  </a:cubicBezTo>
                  <a:cubicBezTo>
                    <a:pt x="44" y="7"/>
                    <a:pt x="45" y="5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2" y="6"/>
                    <a:pt x="39" y="9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8" y="8"/>
                    <a:pt x="40" y="6"/>
                    <a:pt x="42" y="4"/>
                  </a:cubicBezTo>
                  <a:cubicBezTo>
                    <a:pt x="42" y="4"/>
                    <a:pt x="42" y="3"/>
                    <a:pt x="41" y="3"/>
                  </a:cubicBezTo>
                  <a:cubicBezTo>
                    <a:pt x="38" y="5"/>
                    <a:pt x="35" y="8"/>
                    <a:pt x="32" y="11"/>
                  </a:cubicBezTo>
                  <a:cubicBezTo>
                    <a:pt x="32" y="11"/>
                    <a:pt x="28" y="15"/>
                    <a:pt x="31" y="12"/>
                  </a:cubicBezTo>
                  <a:cubicBezTo>
                    <a:pt x="33" y="10"/>
                    <a:pt x="35" y="7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3" y="5"/>
                    <a:pt x="31" y="8"/>
                    <a:pt x="28" y="10"/>
                  </a:cubicBezTo>
                  <a:cubicBezTo>
                    <a:pt x="27" y="11"/>
                    <a:pt x="22" y="15"/>
                    <a:pt x="25" y="12"/>
                  </a:cubicBezTo>
                  <a:cubicBezTo>
                    <a:pt x="28" y="9"/>
                    <a:pt x="30" y="7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28" y="5"/>
                    <a:pt x="26" y="8"/>
                    <a:pt x="24" y="10"/>
                  </a:cubicBezTo>
                  <a:cubicBezTo>
                    <a:pt x="23" y="11"/>
                    <a:pt x="22" y="12"/>
                    <a:pt x="22" y="12"/>
                  </a:cubicBezTo>
                  <a:cubicBezTo>
                    <a:pt x="19" y="14"/>
                    <a:pt x="23" y="10"/>
                    <a:pt x="23" y="9"/>
                  </a:cubicBezTo>
                  <a:cubicBezTo>
                    <a:pt x="25" y="7"/>
                    <a:pt x="27" y="6"/>
                    <a:pt x="29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5" y="5"/>
                    <a:pt x="23" y="8"/>
                    <a:pt x="20" y="11"/>
                  </a:cubicBezTo>
                  <a:cubicBezTo>
                    <a:pt x="19" y="12"/>
                    <a:pt x="18" y="12"/>
                    <a:pt x="17" y="13"/>
                  </a:cubicBezTo>
                  <a:cubicBezTo>
                    <a:pt x="17" y="13"/>
                    <a:pt x="18" y="11"/>
                    <a:pt x="19" y="10"/>
                  </a:cubicBezTo>
                  <a:cubicBezTo>
                    <a:pt x="21" y="8"/>
                    <a:pt x="23" y="6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3"/>
                    <a:pt x="32" y="3"/>
                    <a:pt x="35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58">
              <a:extLst>
                <a:ext uri="{FF2B5EF4-FFF2-40B4-BE49-F238E27FC236}">
                  <a16:creationId xmlns:a16="http://schemas.microsoft.com/office/drawing/2014/main" id="{88104053-06E4-4805-83B9-5473EA74C8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8174" y="2564023"/>
              <a:ext cx="36513" cy="33338"/>
            </a:xfrm>
            <a:custGeom>
              <a:avLst/>
              <a:gdLst>
                <a:gd name="T0" fmla="*/ 10 w 17"/>
                <a:gd name="T1" fmla="*/ 16 h 16"/>
                <a:gd name="T2" fmla="*/ 16 w 17"/>
                <a:gd name="T3" fmla="*/ 7 h 16"/>
                <a:gd name="T4" fmla="*/ 7 w 17"/>
                <a:gd name="T5" fmla="*/ 1 h 16"/>
                <a:gd name="T6" fmla="*/ 7 w 17"/>
                <a:gd name="T7" fmla="*/ 1 h 16"/>
                <a:gd name="T8" fmla="*/ 0 w 17"/>
                <a:gd name="T9" fmla="*/ 8 h 16"/>
                <a:gd name="T10" fmla="*/ 10 w 17"/>
                <a:gd name="T11" fmla="*/ 16 h 16"/>
                <a:gd name="T12" fmla="*/ 10 w 17"/>
                <a:gd name="T13" fmla="*/ 13 h 16"/>
                <a:gd name="T14" fmla="*/ 3 w 17"/>
                <a:gd name="T15" fmla="*/ 9 h 16"/>
                <a:gd name="T16" fmla="*/ 3 w 17"/>
                <a:gd name="T17" fmla="*/ 9 h 16"/>
                <a:gd name="T18" fmla="*/ 9 w 17"/>
                <a:gd name="T19" fmla="*/ 5 h 16"/>
                <a:gd name="T20" fmla="*/ 4 w 17"/>
                <a:gd name="T21" fmla="*/ 10 h 16"/>
                <a:gd name="T22" fmla="*/ 5 w 17"/>
                <a:gd name="T23" fmla="*/ 11 h 16"/>
                <a:gd name="T24" fmla="*/ 10 w 17"/>
                <a:gd name="T25" fmla="*/ 7 h 16"/>
                <a:gd name="T26" fmla="*/ 7 w 17"/>
                <a:gd name="T27" fmla="*/ 12 h 16"/>
                <a:gd name="T28" fmla="*/ 7 w 17"/>
                <a:gd name="T29" fmla="*/ 12 h 16"/>
                <a:gd name="T30" fmla="*/ 12 w 17"/>
                <a:gd name="T31" fmla="*/ 10 h 16"/>
                <a:gd name="T32" fmla="*/ 10 w 17"/>
                <a:gd name="T33" fmla="*/ 12 h 16"/>
                <a:gd name="T34" fmla="*/ 11 w 17"/>
                <a:gd name="T35" fmla="*/ 13 h 16"/>
                <a:gd name="T36" fmla="*/ 10 w 17"/>
                <a:gd name="T37" fmla="*/ 13 h 16"/>
                <a:gd name="T38" fmla="*/ 11 w 17"/>
                <a:gd name="T39" fmla="*/ 13 h 16"/>
                <a:gd name="T40" fmla="*/ 13 w 17"/>
                <a:gd name="T41" fmla="*/ 9 h 16"/>
                <a:gd name="T42" fmla="*/ 13 w 17"/>
                <a:gd name="T43" fmla="*/ 9 h 16"/>
                <a:gd name="T44" fmla="*/ 8 w 17"/>
                <a:gd name="T45" fmla="*/ 11 h 16"/>
                <a:gd name="T46" fmla="*/ 12 w 17"/>
                <a:gd name="T47" fmla="*/ 7 h 16"/>
                <a:gd name="T48" fmla="*/ 11 w 17"/>
                <a:gd name="T49" fmla="*/ 6 h 16"/>
                <a:gd name="T50" fmla="*/ 7 w 17"/>
                <a:gd name="T51" fmla="*/ 9 h 16"/>
                <a:gd name="T52" fmla="*/ 11 w 17"/>
                <a:gd name="T53" fmla="*/ 5 h 16"/>
                <a:gd name="T54" fmla="*/ 11 w 17"/>
                <a:gd name="T55" fmla="*/ 4 h 16"/>
                <a:gd name="T56" fmla="*/ 6 w 17"/>
                <a:gd name="T57" fmla="*/ 7 h 16"/>
                <a:gd name="T58" fmla="*/ 9 w 17"/>
                <a:gd name="T59" fmla="*/ 3 h 16"/>
                <a:gd name="T60" fmla="*/ 11 w 17"/>
                <a:gd name="T61" fmla="*/ 13 h 16"/>
                <a:gd name="T62" fmla="*/ 6 w 17"/>
                <a:gd name="T63" fmla="*/ 3 h 16"/>
                <a:gd name="T64" fmla="*/ 4 w 17"/>
                <a:gd name="T65" fmla="*/ 5 h 16"/>
                <a:gd name="T66" fmla="*/ 6 w 17"/>
                <a:gd name="T67" fmla="*/ 3 h 16"/>
                <a:gd name="T68" fmla="*/ 4 w 17"/>
                <a:gd name="T69" fmla="*/ 5 h 16"/>
                <a:gd name="T70" fmla="*/ 4 w 17"/>
                <a:gd name="T71" fmla="*/ 5 h 16"/>
                <a:gd name="T72" fmla="*/ 8 w 17"/>
                <a:gd name="T73" fmla="*/ 3 h 16"/>
                <a:gd name="T74" fmla="*/ 3 w 17"/>
                <a:gd name="T75" fmla="*/ 8 h 16"/>
                <a:gd name="T76" fmla="*/ 3 w 17"/>
                <a:gd name="T77" fmla="*/ 8 h 16"/>
                <a:gd name="T78" fmla="*/ 4 w 17"/>
                <a:gd name="T7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6">
                  <a:moveTo>
                    <a:pt x="10" y="16"/>
                  </a:moveTo>
                  <a:cubicBezTo>
                    <a:pt x="14" y="15"/>
                    <a:pt x="17" y="11"/>
                    <a:pt x="16" y="7"/>
                  </a:cubicBezTo>
                  <a:cubicBezTo>
                    <a:pt x="16" y="2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8"/>
                  </a:cubicBezTo>
                  <a:cubicBezTo>
                    <a:pt x="0" y="14"/>
                    <a:pt x="5" y="16"/>
                    <a:pt x="10" y="16"/>
                  </a:cubicBezTo>
                  <a:moveTo>
                    <a:pt x="10" y="13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7" y="6"/>
                    <a:pt x="9" y="5"/>
                  </a:cubicBezTo>
                  <a:cubicBezTo>
                    <a:pt x="8" y="7"/>
                    <a:pt x="6" y="9"/>
                    <a:pt x="4" y="10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7" y="10"/>
                    <a:pt x="8" y="8"/>
                    <a:pt x="10" y="7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10" y="10"/>
                    <a:pt x="12" y="10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moveTo>
                    <a:pt x="11" y="13"/>
                  </a:moveTo>
                  <a:cubicBezTo>
                    <a:pt x="12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9"/>
                    <a:pt x="10" y="10"/>
                    <a:pt x="8" y="11"/>
                  </a:cubicBezTo>
                  <a:cubicBezTo>
                    <a:pt x="9" y="9"/>
                    <a:pt x="11" y="8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8" y="8"/>
                    <a:pt x="7" y="9"/>
                  </a:cubicBezTo>
                  <a:cubicBezTo>
                    <a:pt x="8" y="7"/>
                    <a:pt x="10" y="6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7" y="6"/>
                    <a:pt x="6" y="7"/>
                  </a:cubicBezTo>
                  <a:cubicBezTo>
                    <a:pt x="7" y="6"/>
                    <a:pt x="8" y="4"/>
                    <a:pt x="9" y="3"/>
                  </a:cubicBezTo>
                  <a:cubicBezTo>
                    <a:pt x="14" y="4"/>
                    <a:pt x="15" y="10"/>
                    <a:pt x="11" y="13"/>
                  </a:cubicBezTo>
                  <a:moveTo>
                    <a:pt x="6" y="3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6" y="3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59">
              <a:extLst>
                <a:ext uri="{FF2B5EF4-FFF2-40B4-BE49-F238E27FC236}">
                  <a16:creationId xmlns:a16="http://schemas.microsoft.com/office/drawing/2014/main" id="{C4F1C9E5-CB92-4B1C-9287-6893127555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024" y="2425910"/>
              <a:ext cx="50800" cy="47625"/>
            </a:xfrm>
            <a:custGeom>
              <a:avLst/>
              <a:gdLst>
                <a:gd name="T0" fmla="*/ 5 w 24"/>
                <a:gd name="T1" fmla="*/ 20 h 22"/>
                <a:gd name="T2" fmla="*/ 17 w 24"/>
                <a:gd name="T3" fmla="*/ 14 h 22"/>
                <a:gd name="T4" fmla="*/ 24 w 24"/>
                <a:gd name="T5" fmla="*/ 2 h 22"/>
                <a:gd name="T6" fmla="*/ 23 w 24"/>
                <a:gd name="T7" fmla="*/ 0 h 22"/>
                <a:gd name="T8" fmla="*/ 20 w 24"/>
                <a:gd name="T9" fmla="*/ 0 h 22"/>
                <a:gd name="T10" fmla="*/ 11 w 24"/>
                <a:gd name="T11" fmla="*/ 3 h 22"/>
                <a:gd name="T12" fmla="*/ 6 w 24"/>
                <a:gd name="T13" fmla="*/ 9 h 22"/>
                <a:gd name="T14" fmla="*/ 5 w 24"/>
                <a:gd name="T15" fmla="*/ 20 h 22"/>
                <a:gd name="T16" fmla="*/ 16 w 24"/>
                <a:gd name="T17" fmla="*/ 10 h 22"/>
                <a:gd name="T18" fmla="*/ 13 w 24"/>
                <a:gd name="T19" fmla="*/ 13 h 22"/>
                <a:gd name="T20" fmla="*/ 8 w 24"/>
                <a:gd name="T21" fmla="*/ 13 h 22"/>
                <a:gd name="T22" fmla="*/ 16 w 24"/>
                <a:gd name="T23" fmla="*/ 9 h 22"/>
                <a:gd name="T24" fmla="*/ 16 w 24"/>
                <a:gd name="T25" fmla="*/ 9 h 22"/>
                <a:gd name="T26" fmla="*/ 10 w 24"/>
                <a:gd name="T27" fmla="*/ 9 h 22"/>
                <a:gd name="T28" fmla="*/ 10 w 24"/>
                <a:gd name="T29" fmla="*/ 9 h 22"/>
                <a:gd name="T30" fmla="*/ 19 w 24"/>
                <a:gd name="T31" fmla="*/ 6 h 22"/>
                <a:gd name="T32" fmla="*/ 16 w 24"/>
                <a:gd name="T33" fmla="*/ 10 h 22"/>
                <a:gd name="T34" fmla="*/ 20 w 24"/>
                <a:gd name="T35" fmla="*/ 5 h 22"/>
                <a:gd name="T36" fmla="*/ 20 w 24"/>
                <a:gd name="T37" fmla="*/ 5 h 22"/>
                <a:gd name="T38" fmla="*/ 19 w 24"/>
                <a:gd name="T39" fmla="*/ 5 h 22"/>
                <a:gd name="T40" fmla="*/ 20 w 24"/>
                <a:gd name="T41" fmla="*/ 4 h 22"/>
                <a:gd name="T42" fmla="*/ 20 w 24"/>
                <a:gd name="T43" fmla="*/ 5 h 22"/>
                <a:gd name="T44" fmla="*/ 12 w 24"/>
                <a:gd name="T45" fmla="*/ 7 h 22"/>
                <a:gd name="T46" fmla="*/ 18 w 24"/>
                <a:gd name="T47" fmla="*/ 6 h 22"/>
                <a:gd name="T48" fmla="*/ 11 w 24"/>
                <a:gd name="T49" fmla="*/ 8 h 22"/>
                <a:gd name="T50" fmla="*/ 12 w 24"/>
                <a:gd name="T51" fmla="*/ 7 h 22"/>
                <a:gd name="T52" fmla="*/ 10 w 24"/>
                <a:gd name="T53" fmla="*/ 10 h 22"/>
                <a:gd name="T54" fmla="*/ 15 w 24"/>
                <a:gd name="T55" fmla="*/ 9 h 22"/>
                <a:gd name="T56" fmla="*/ 8 w 24"/>
                <a:gd name="T57" fmla="*/ 12 h 22"/>
                <a:gd name="T58" fmla="*/ 10 w 24"/>
                <a:gd name="T59" fmla="*/ 10 h 22"/>
                <a:gd name="T60" fmla="*/ 7 w 24"/>
                <a:gd name="T61" fmla="*/ 13 h 22"/>
                <a:gd name="T62" fmla="*/ 7 w 24"/>
                <a:gd name="T63" fmla="*/ 13 h 22"/>
                <a:gd name="T64" fmla="*/ 12 w 24"/>
                <a:gd name="T65" fmla="*/ 14 h 22"/>
                <a:gd name="T66" fmla="*/ 10 w 24"/>
                <a:gd name="T67" fmla="*/ 16 h 22"/>
                <a:gd name="T68" fmla="*/ 7 w 24"/>
                <a:gd name="T69" fmla="*/ 17 h 22"/>
                <a:gd name="T70" fmla="*/ 7 w 24"/>
                <a:gd name="T71" fmla="*/ 17 h 22"/>
                <a:gd name="T72" fmla="*/ 7 w 24"/>
                <a:gd name="T7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22">
                  <a:moveTo>
                    <a:pt x="5" y="20"/>
                  </a:moveTo>
                  <a:cubicBezTo>
                    <a:pt x="10" y="22"/>
                    <a:pt x="14" y="16"/>
                    <a:pt x="17" y="14"/>
                  </a:cubicBezTo>
                  <a:cubicBezTo>
                    <a:pt x="20" y="11"/>
                    <a:pt x="24" y="6"/>
                    <a:pt x="24" y="2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8" y="3"/>
                    <a:pt x="14" y="2"/>
                    <a:pt x="11" y="3"/>
                  </a:cubicBezTo>
                  <a:cubicBezTo>
                    <a:pt x="9" y="4"/>
                    <a:pt x="7" y="7"/>
                    <a:pt x="6" y="9"/>
                  </a:cubicBezTo>
                  <a:cubicBezTo>
                    <a:pt x="3" y="12"/>
                    <a:pt x="0" y="19"/>
                    <a:pt x="5" y="20"/>
                  </a:cubicBezTo>
                  <a:moveTo>
                    <a:pt x="16" y="10"/>
                  </a:moveTo>
                  <a:cubicBezTo>
                    <a:pt x="15" y="11"/>
                    <a:pt x="14" y="12"/>
                    <a:pt x="13" y="13"/>
                  </a:cubicBezTo>
                  <a:cubicBezTo>
                    <a:pt x="11" y="13"/>
                    <a:pt x="10" y="13"/>
                    <a:pt x="8" y="13"/>
                  </a:cubicBezTo>
                  <a:cubicBezTo>
                    <a:pt x="11" y="12"/>
                    <a:pt x="15" y="12"/>
                    <a:pt x="16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4" y="8"/>
                    <a:pt x="12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8"/>
                    <a:pt x="17" y="7"/>
                    <a:pt x="19" y="6"/>
                  </a:cubicBezTo>
                  <a:cubicBezTo>
                    <a:pt x="18" y="8"/>
                    <a:pt x="17" y="9"/>
                    <a:pt x="16" y="10"/>
                  </a:cubicBezTo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moveTo>
                    <a:pt x="12" y="7"/>
                  </a:moveTo>
                  <a:cubicBezTo>
                    <a:pt x="14" y="6"/>
                    <a:pt x="16" y="6"/>
                    <a:pt x="18" y="6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10" y="10"/>
                  </a:moveTo>
                  <a:cubicBezTo>
                    <a:pt x="11" y="10"/>
                    <a:pt x="13" y="9"/>
                    <a:pt x="15" y="9"/>
                  </a:cubicBezTo>
                  <a:cubicBezTo>
                    <a:pt x="13" y="11"/>
                    <a:pt x="10" y="11"/>
                    <a:pt x="8" y="12"/>
                  </a:cubicBezTo>
                  <a:cubicBezTo>
                    <a:pt x="8" y="11"/>
                    <a:pt x="9" y="11"/>
                    <a:pt x="10" y="10"/>
                  </a:cubicBezTo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10" y="14"/>
                    <a:pt x="12" y="14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9" y="16"/>
                    <a:pt x="8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6" y="15"/>
                    <a:pt x="7" y="1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60">
              <a:extLst>
                <a:ext uri="{FF2B5EF4-FFF2-40B4-BE49-F238E27FC236}">
                  <a16:creationId xmlns:a16="http://schemas.microsoft.com/office/drawing/2014/main" id="{B5449F65-AE50-4353-BAE8-5F942591E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8062" y="2030623"/>
              <a:ext cx="565150" cy="671513"/>
            </a:xfrm>
            <a:custGeom>
              <a:avLst/>
              <a:gdLst>
                <a:gd name="T0" fmla="*/ 173 w 264"/>
                <a:gd name="T1" fmla="*/ 22 h 314"/>
                <a:gd name="T2" fmla="*/ 209 w 264"/>
                <a:gd name="T3" fmla="*/ 99 h 314"/>
                <a:gd name="T4" fmla="*/ 202 w 264"/>
                <a:gd name="T5" fmla="*/ 121 h 314"/>
                <a:gd name="T6" fmla="*/ 203 w 264"/>
                <a:gd name="T7" fmla="*/ 103 h 314"/>
                <a:gd name="T8" fmla="*/ 139 w 264"/>
                <a:gd name="T9" fmla="*/ 116 h 314"/>
                <a:gd name="T10" fmla="*/ 192 w 264"/>
                <a:gd name="T11" fmla="*/ 110 h 314"/>
                <a:gd name="T12" fmla="*/ 139 w 264"/>
                <a:gd name="T13" fmla="*/ 135 h 314"/>
                <a:gd name="T14" fmla="*/ 193 w 264"/>
                <a:gd name="T15" fmla="*/ 138 h 314"/>
                <a:gd name="T16" fmla="*/ 137 w 264"/>
                <a:gd name="T17" fmla="*/ 166 h 314"/>
                <a:gd name="T18" fmla="*/ 141 w 264"/>
                <a:gd name="T19" fmla="*/ 182 h 314"/>
                <a:gd name="T20" fmla="*/ 129 w 264"/>
                <a:gd name="T21" fmla="*/ 194 h 314"/>
                <a:gd name="T22" fmla="*/ 174 w 264"/>
                <a:gd name="T23" fmla="*/ 162 h 314"/>
                <a:gd name="T24" fmla="*/ 135 w 264"/>
                <a:gd name="T25" fmla="*/ 166 h 314"/>
                <a:gd name="T26" fmla="*/ 175 w 264"/>
                <a:gd name="T27" fmla="*/ 139 h 314"/>
                <a:gd name="T28" fmla="*/ 166 w 264"/>
                <a:gd name="T29" fmla="*/ 135 h 314"/>
                <a:gd name="T30" fmla="*/ 129 w 264"/>
                <a:gd name="T31" fmla="*/ 135 h 314"/>
                <a:gd name="T32" fmla="*/ 144 w 264"/>
                <a:gd name="T33" fmla="*/ 119 h 314"/>
                <a:gd name="T34" fmla="*/ 195 w 264"/>
                <a:gd name="T35" fmla="*/ 90 h 314"/>
                <a:gd name="T36" fmla="*/ 233 w 264"/>
                <a:gd name="T37" fmla="*/ 107 h 314"/>
                <a:gd name="T38" fmla="*/ 240 w 264"/>
                <a:gd name="T39" fmla="*/ 125 h 314"/>
                <a:gd name="T40" fmla="*/ 237 w 264"/>
                <a:gd name="T41" fmla="*/ 96 h 314"/>
                <a:gd name="T42" fmla="*/ 142 w 264"/>
                <a:gd name="T43" fmla="*/ 102 h 314"/>
                <a:gd name="T44" fmla="*/ 129 w 264"/>
                <a:gd name="T45" fmla="*/ 58 h 314"/>
                <a:gd name="T46" fmla="*/ 121 w 264"/>
                <a:gd name="T47" fmla="*/ 65 h 314"/>
                <a:gd name="T48" fmla="*/ 176 w 264"/>
                <a:gd name="T49" fmla="*/ 52 h 314"/>
                <a:gd name="T50" fmla="*/ 188 w 264"/>
                <a:gd name="T51" fmla="*/ 54 h 314"/>
                <a:gd name="T52" fmla="*/ 190 w 264"/>
                <a:gd name="T53" fmla="*/ 66 h 314"/>
                <a:gd name="T54" fmla="*/ 162 w 264"/>
                <a:gd name="T55" fmla="*/ 91 h 314"/>
                <a:gd name="T56" fmla="*/ 176 w 264"/>
                <a:gd name="T57" fmla="*/ 78 h 314"/>
                <a:gd name="T58" fmla="*/ 167 w 264"/>
                <a:gd name="T59" fmla="*/ 71 h 314"/>
                <a:gd name="T60" fmla="*/ 150 w 264"/>
                <a:gd name="T61" fmla="*/ 65 h 314"/>
                <a:gd name="T62" fmla="*/ 106 w 264"/>
                <a:gd name="T63" fmla="*/ 99 h 314"/>
                <a:gd name="T64" fmla="*/ 121 w 264"/>
                <a:gd name="T65" fmla="*/ 105 h 314"/>
                <a:gd name="T66" fmla="*/ 218 w 264"/>
                <a:gd name="T67" fmla="*/ 60 h 314"/>
                <a:gd name="T68" fmla="*/ 199 w 264"/>
                <a:gd name="T69" fmla="*/ 41 h 314"/>
                <a:gd name="T70" fmla="*/ 187 w 264"/>
                <a:gd name="T71" fmla="*/ 33 h 314"/>
                <a:gd name="T72" fmla="*/ 159 w 264"/>
                <a:gd name="T73" fmla="*/ 41 h 314"/>
                <a:gd name="T74" fmla="*/ 155 w 264"/>
                <a:gd name="T75" fmla="*/ 36 h 314"/>
                <a:gd name="T76" fmla="*/ 148 w 264"/>
                <a:gd name="T77" fmla="*/ 41 h 314"/>
                <a:gd name="T78" fmla="*/ 167 w 264"/>
                <a:gd name="T79" fmla="*/ 40 h 314"/>
                <a:gd name="T80" fmla="*/ 18 w 264"/>
                <a:gd name="T81" fmla="*/ 142 h 314"/>
                <a:gd name="T82" fmla="*/ 19 w 264"/>
                <a:gd name="T83" fmla="*/ 142 h 314"/>
                <a:gd name="T84" fmla="*/ 25 w 264"/>
                <a:gd name="T85" fmla="*/ 75 h 314"/>
                <a:gd name="T86" fmla="*/ 29 w 264"/>
                <a:gd name="T87" fmla="*/ 95 h 314"/>
                <a:gd name="T88" fmla="*/ 22 w 264"/>
                <a:gd name="T89" fmla="*/ 124 h 314"/>
                <a:gd name="T90" fmla="*/ 23 w 264"/>
                <a:gd name="T91" fmla="*/ 131 h 314"/>
                <a:gd name="T92" fmla="*/ 37 w 264"/>
                <a:gd name="T93" fmla="*/ 101 h 314"/>
                <a:gd name="T94" fmla="*/ 21 w 264"/>
                <a:gd name="T95" fmla="*/ 84 h 314"/>
                <a:gd name="T96" fmla="*/ 29 w 264"/>
                <a:gd name="T97" fmla="*/ 139 h 314"/>
                <a:gd name="T98" fmla="*/ 195 w 264"/>
                <a:gd name="T99" fmla="*/ 60 h 314"/>
                <a:gd name="T100" fmla="*/ 194 w 264"/>
                <a:gd name="T101" fmla="*/ 104 h 314"/>
                <a:gd name="T102" fmla="*/ 117 w 264"/>
                <a:gd name="T103" fmla="*/ 263 h 314"/>
                <a:gd name="T104" fmla="*/ 141 w 264"/>
                <a:gd name="T105" fmla="*/ 284 h 314"/>
                <a:gd name="T106" fmla="*/ 203 w 264"/>
                <a:gd name="T107" fmla="*/ 300 h 314"/>
                <a:gd name="T108" fmla="*/ 193 w 264"/>
                <a:gd name="T109" fmla="*/ 292 h 314"/>
                <a:gd name="T110" fmla="*/ 140 w 264"/>
                <a:gd name="T111" fmla="*/ 296 h 314"/>
                <a:gd name="T112" fmla="*/ 115 w 264"/>
                <a:gd name="T113" fmla="*/ 266 h 314"/>
                <a:gd name="T114" fmla="*/ 116 w 264"/>
                <a:gd name="T115" fmla="*/ 263 h 314"/>
                <a:gd name="T116" fmla="*/ 62 w 264"/>
                <a:gd name="T117" fmla="*/ 294 h 314"/>
                <a:gd name="T118" fmla="*/ 85 w 264"/>
                <a:gd name="T119" fmla="*/ 308 h 314"/>
                <a:gd name="T120" fmla="*/ 182 w 264"/>
                <a:gd name="T121" fmla="*/ 287 h 314"/>
                <a:gd name="T122" fmla="*/ 132 w 264"/>
                <a:gd name="T123" fmla="*/ 25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4" h="314">
                  <a:moveTo>
                    <a:pt x="231" y="49"/>
                  </a:moveTo>
                  <a:cubicBezTo>
                    <a:pt x="219" y="32"/>
                    <a:pt x="202" y="21"/>
                    <a:pt x="184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4" y="9"/>
                    <a:pt x="183" y="7"/>
                    <a:pt x="180" y="5"/>
                  </a:cubicBezTo>
                  <a:cubicBezTo>
                    <a:pt x="170" y="0"/>
                    <a:pt x="169" y="13"/>
                    <a:pt x="166" y="19"/>
                  </a:cubicBezTo>
                  <a:cubicBezTo>
                    <a:pt x="166" y="19"/>
                    <a:pt x="166" y="19"/>
                    <a:pt x="166" y="19"/>
                  </a:cubicBezTo>
                  <a:cubicBezTo>
                    <a:pt x="120" y="4"/>
                    <a:pt x="67" y="18"/>
                    <a:pt x="35" y="54"/>
                  </a:cubicBezTo>
                  <a:cubicBezTo>
                    <a:pt x="4" y="90"/>
                    <a:pt x="0" y="143"/>
                    <a:pt x="26" y="184"/>
                  </a:cubicBezTo>
                  <a:cubicBezTo>
                    <a:pt x="38" y="203"/>
                    <a:pt x="56" y="218"/>
                    <a:pt x="76" y="227"/>
                  </a:cubicBezTo>
                  <a:cubicBezTo>
                    <a:pt x="74" y="232"/>
                    <a:pt x="62" y="244"/>
                    <a:pt x="69" y="249"/>
                  </a:cubicBezTo>
                  <a:cubicBezTo>
                    <a:pt x="74" y="253"/>
                    <a:pt x="79" y="248"/>
                    <a:pt x="82" y="242"/>
                  </a:cubicBezTo>
                  <a:cubicBezTo>
                    <a:pt x="93" y="247"/>
                    <a:pt x="105" y="248"/>
                    <a:pt x="118" y="249"/>
                  </a:cubicBezTo>
                  <a:cubicBezTo>
                    <a:pt x="116" y="257"/>
                    <a:pt x="110" y="265"/>
                    <a:pt x="113" y="273"/>
                  </a:cubicBezTo>
                  <a:cubicBezTo>
                    <a:pt x="113" y="274"/>
                    <a:pt x="113" y="274"/>
                    <a:pt x="113" y="274"/>
                  </a:cubicBezTo>
                  <a:cubicBezTo>
                    <a:pt x="106" y="276"/>
                    <a:pt x="98" y="276"/>
                    <a:pt x="91" y="278"/>
                  </a:cubicBezTo>
                  <a:cubicBezTo>
                    <a:pt x="81" y="281"/>
                    <a:pt x="70" y="284"/>
                    <a:pt x="61" y="290"/>
                  </a:cubicBezTo>
                  <a:cubicBezTo>
                    <a:pt x="58" y="292"/>
                    <a:pt x="48" y="299"/>
                    <a:pt x="51" y="304"/>
                  </a:cubicBezTo>
                  <a:cubicBezTo>
                    <a:pt x="54" y="309"/>
                    <a:pt x="64" y="309"/>
                    <a:pt x="69" y="310"/>
                  </a:cubicBezTo>
                  <a:cubicBezTo>
                    <a:pt x="88" y="313"/>
                    <a:pt x="108" y="314"/>
                    <a:pt x="128" y="314"/>
                  </a:cubicBezTo>
                  <a:cubicBezTo>
                    <a:pt x="148" y="314"/>
                    <a:pt x="169" y="314"/>
                    <a:pt x="189" y="310"/>
                  </a:cubicBezTo>
                  <a:cubicBezTo>
                    <a:pt x="194" y="310"/>
                    <a:pt x="201" y="309"/>
                    <a:pt x="205" y="305"/>
                  </a:cubicBezTo>
                  <a:cubicBezTo>
                    <a:pt x="209" y="301"/>
                    <a:pt x="205" y="296"/>
                    <a:pt x="201" y="294"/>
                  </a:cubicBezTo>
                  <a:cubicBezTo>
                    <a:pt x="184" y="281"/>
                    <a:pt x="160" y="277"/>
                    <a:pt x="140" y="273"/>
                  </a:cubicBezTo>
                  <a:cubicBezTo>
                    <a:pt x="141" y="265"/>
                    <a:pt x="139" y="257"/>
                    <a:pt x="136" y="249"/>
                  </a:cubicBezTo>
                  <a:cubicBezTo>
                    <a:pt x="144" y="249"/>
                    <a:pt x="152" y="248"/>
                    <a:pt x="159" y="246"/>
                  </a:cubicBezTo>
                  <a:cubicBezTo>
                    <a:pt x="178" y="242"/>
                    <a:pt x="195" y="235"/>
                    <a:pt x="210" y="224"/>
                  </a:cubicBezTo>
                  <a:cubicBezTo>
                    <a:pt x="246" y="198"/>
                    <a:pt x="264" y="149"/>
                    <a:pt x="256" y="106"/>
                  </a:cubicBezTo>
                  <a:cubicBezTo>
                    <a:pt x="253" y="86"/>
                    <a:pt x="243" y="65"/>
                    <a:pt x="231" y="49"/>
                  </a:cubicBezTo>
                  <a:moveTo>
                    <a:pt x="177" y="7"/>
                  </a:moveTo>
                  <a:cubicBezTo>
                    <a:pt x="185" y="9"/>
                    <a:pt x="176" y="19"/>
                    <a:pt x="173" y="22"/>
                  </a:cubicBezTo>
                  <a:cubicBezTo>
                    <a:pt x="172" y="22"/>
                    <a:pt x="170" y="21"/>
                    <a:pt x="169" y="21"/>
                  </a:cubicBezTo>
                  <a:cubicBezTo>
                    <a:pt x="171" y="17"/>
                    <a:pt x="171" y="6"/>
                    <a:pt x="177" y="7"/>
                  </a:cubicBezTo>
                  <a:moveTo>
                    <a:pt x="198" y="95"/>
                  </a:moveTo>
                  <a:cubicBezTo>
                    <a:pt x="200" y="95"/>
                    <a:pt x="208" y="93"/>
                    <a:pt x="205" y="94"/>
                  </a:cubicBezTo>
                  <a:cubicBezTo>
                    <a:pt x="203" y="95"/>
                    <a:pt x="201" y="96"/>
                    <a:pt x="199" y="97"/>
                  </a:cubicBezTo>
                  <a:cubicBezTo>
                    <a:pt x="199" y="96"/>
                    <a:pt x="199" y="96"/>
                    <a:pt x="198" y="95"/>
                  </a:cubicBezTo>
                  <a:moveTo>
                    <a:pt x="200" y="112"/>
                  </a:moveTo>
                  <a:cubicBezTo>
                    <a:pt x="202" y="112"/>
                    <a:pt x="204" y="112"/>
                    <a:pt x="206" y="112"/>
                  </a:cubicBezTo>
                  <a:cubicBezTo>
                    <a:pt x="208" y="112"/>
                    <a:pt x="210" y="111"/>
                    <a:pt x="211" y="111"/>
                  </a:cubicBezTo>
                  <a:cubicBezTo>
                    <a:pt x="212" y="111"/>
                    <a:pt x="218" y="110"/>
                    <a:pt x="213" y="111"/>
                  </a:cubicBezTo>
                  <a:cubicBezTo>
                    <a:pt x="209" y="113"/>
                    <a:pt x="204" y="112"/>
                    <a:pt x="200" y="114"/>
                  </a:cubicBezTo>
                  <a:cubicBezTo>
                    <a:pt x="200" y="113"/>
                    <a:pt x="200" y="113"/>
                    <a:pt x="200" y="112"/>
                  </a:cubicBezTo>
                  <a:moveTo>
                    <a:pt x="201" y="109"/>
                  </a:moveTo>
                  <a:cubicBezTo>
                    <a:pt x="202" y="109"/>
                    <a:pt x="203" y="109"/>
                    <a:pt x="205" y="108"/>
                  </a:cubicBezTo>
                  <a:cubicBezTo>
                    <a:pt x="207" y="108"/>
                    <a:pt x="211" y="108"/>
                    <a:pt x="212" y="107"/>
                  </a:cubicBezTo>
                  <a:cubicBezTo>
                    <a:pt x="209" y="109"/>
                    <a:pt x="204" y="110"/>
                    <a:pt x="201" y="111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201" y="109"/>
                    <a:pt x="201" y="109"/>
                    <a:pt x="201" y="109"/>
                  </a:cubicBezTo>
                  <a:moveTo>
                    <a:pt x="200" y="105"/>
                  </a:moveTo>
                  <a:cubicBezTo>
                    <a:pt x="204" y="105"/>
                    <a:pt x="207" y="105"/>
                    <a:pt x="210" y="104"/>
                  </a:cubicBezTo>
                  <a:cubicBezTo>
                    <a:pt x="207" y="105"/>
                    <a:pt x="204" y="106"/>
                    <a:pt x="201" y="108"/>
                  </a:cubicBezTo>
                  <a:cubicBezTo>
                    <a:pt x="201" y="107"/>
                    <a:pt x="200" y="106"/>
                    <a:pt x="200" y="105"/>
                  </a:cubicBezTo>
                  <a:moveTo>
                    <a:pt x="200" y="103"/>
                  </a:moveTo>
                  <a:cubicBezTo>
                    <a:pt x="200" y="103"/>
                    <a:pt x="200" y="102"/>
                    <a:pt x="200" y="101"/>
                  </a:cubicBezTo>
                  <a:cubicBezTo>
                    <a:pt x="201" y="101"/>
                    <a:pt x="202" y="101"/>
                    <a:pt x="203" y="101"/>
                  </a:cubicBezTo>
                  <a:cubicBezTo>
                    <a:pt x="203" y="101"/>
                    <a:pt x="209" y="100"/>
                    <a:pt x="206" y="101"/>
                  </a:cubicBezTo>
                  <a:cubicBezTo>
                    <a:pt x="204" y="102"/>
                    <a:pt x="202" y="102"/>
                    <a:pt x="200" y="103"/>
                  </a:cubicBezTo>
                  <a:moveTo>
                    <a:pt x="200" y="100"/>
                  </a:moveTo>
                  <a:cubicBezTo>
                    <a:pt x="202" y="100"/>
                    <a:pt x="206" y="99"/>
                    <a:pt x="208" y="97"/>
                  </a:cubicBezTo>
                  <a:cubicBezTo>
                    <a:pt x="208" y="98"/>
                    <a:pt x="209" y="99"/>
                    <a:pt x="209" y="99"/>
                  </a:cubicBezTo>
                  <a:cubicBezTo>
                    <a:pt x="206" y="100"/>
                    <a:pt x="203" y="100"/>
                    <a:pt x="200" y="100"/>
                  </a:cubicBezTo>
                  <a:moveTo>
                    <a:pt x="208" y="96"/>
                  </a:moveTo>
                  <a:cubicBezTo>
                    <a:pt x="208" y="97"/>
                    <a:pt x="208" y="97"/>
                    <a:pt x="208" y="97"/>
                  </a:cubicBezTo>
                  <a:cubicBezTo>
                    <a:pt x="206" y="96"/>
                    <a:pt x="204" y="97"/>
                    <a:pt x="202" y="97"/>
                  </a:cubicBezTo>
                  <a:cubicBezTo>
                    <a:pt x="196" y="99"/>
                    <a:pt x="202" y="96"/>
                    <a:pt x="204" y="96"/>
                  </a:cubicBezTo>
                  <a:cubicBezTo>
                    <a:pt x="205" y="95"/>
                    <a:pt x="207" y="95"/>
                    <a:pt x="208" y="94"/>
                  </a:cubicBezTo>
                  <a:cubicBezTo>
                    <a:pt x="208" y="94"/>
                    <a:pt x="208" y="94"/>
                    <a:pt x="208" y="94"/>
                  </a:cubicBezTo>
                  <a:cubicBezTo>
                    <a:pt x="208" y="94"/>
                    <a:pt x="208" y="95"/>
                    <a:pt x="208" y="96"/>
                  </a:cubicBezTo>
                  <a:moveTo>
                    <a:pt x="204" y="98"/>
                  </a:moveTo>
                  <a:cubicBezTo>
                    <a:pt x="207" y="97"/>
                    <a:pt x="202" y="99"/>
                    <a:pt x="202" y="99"/>
                  </a:cubicBezTo>
                  <a:cubicBezTo>
                    <a:pt x="201" y="99"/>
                    <a:pt x="201" y="99"/>
                    <a:pt x="200" y="100"/>
                  </a:cubicBezTo>
                  <a:cubicBezTo>
                    <a:pt x="200" y="99"/>
                    <a:pt x="200" y="99"/>
                    <a:pt x="199" y="98"/>
                  </a:cubicBezTo>
                  <a:cubicBezTo>
                    <a:pt x="201" y="98"/>
                    <a:pt x="203" y="98"/>
                    <a:pt x="204" y="98"/>
                  </a:cubicBezTo>
                  <a:moveTo>
                    <a:pt x="201" y="116"/>
                  </a:moveTo>
                  <a:cubicBezTo>
                    <a:pt x="205" y="117"/>
                    <a:pt x="209" y="116"/>
                    <a:pt x="214" y="115"/>
                  </a:cubicBezTo>
                  <a:cubicBezTo>
                    <a:pt x="219" y="114"/>
                    <a:pt x="216" y="115"/>
                    <a:pt x="214" y="116"/>
                  </a:cubicBezTo>
                  <a:cubicBezTo>
                    <a:pt x="212" y="117"/>
                    <a:pt x="210" y="117"/>
                    <a:pt x="208" y="118"/>
                  </a:cubicBezTo>
                  <a:cubicBezTo>
                    <a:pt x="206" y="119"/>
                    <a:pt x="204" y="119"/>
                    <a:pt x="201" y="120"/>
                  </a:cubicBezTo>
                  <a:cubicBezTo>
                    <a:pt x="201" y="119"/>
                    <a:pt x="201" y="118"/>
                    <a:pt x="201" y="116"/>
                  </a:cubicBezTo>
                  <a:moveTo>
                    <a:pt x="216" y="120"/>
                  </a:moveTo>
                  <a:cubicBezTo>
                    <a:pt x="215" y="121"/>
                    <a:pt x="213" y="122"/>
                    <a:pt x="211" y="122"/>
                  </a:cubicBezTo>
                  <a:cubicBezTo>
                    <a:pt x="210" y="122"/>
                    <a:pt x="208" y="123"/>
                    <a:pt x="207" y="123"/>
                  </a:cubicBezTo>
                  <a:cubicBezTo>
                    <a:pt x="205" y="123"/>
                    <a:pt x="204" y="122"/>
                    <a:pt x="203" y="122"/>
                  </a:cubicBezTo>
                  <a:cubicBezTo>
                    <a:pt x="205" y="122"/>
                    <a:pt x="207" y="121"/>
                    <a:pt x="210" y="121"/>
                  </a:cubicBezTo>
                  <a:cubicBezTo>
                    <a:pt x="211" y="120"/>
                    <a:pt x="212" y="120"/>
                    <a:pt x="213" y="120"/>
                  </a:cubicBezTo>
                  <a:cubicBezTo>
                    <a:pt x="213" y="120"/>
                    <a:pt x="218" y="119"/>
                    <a:pt x="216" y="120"/>
                  </a:cubicBezTo>
                  <a:moveTo>
                    <a:pt x="219" y="119"/>
                  </a:moveTo>
                  <a:cubicBezTo>
                    <a:pt x="218" y="118"/>
                    <a:pt x="218" y="118"/>
                    <a:pt x="218" y="118"/>
                  </a:cubicBezTo>
                  <a:cubicBezTo>
                    <a:pt x="215" y="119"/>
                    <a:pt x="211" y="119"/>
                    <a:pt x="208" y="120"/>
                  </a:cubicBezTo>
                  <a:cubicBezTo>
                    <a:pt x="206" y="120"/>
                    <a:pt x="204" y="121"/>
                    <a:pt x="202" y="121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203" y="120"/>
                    <a:pt x="204" y="120"/>
                    <a:pt x="204" y="120"/>
                  </a:cubicBezTo>
                  <a:cubicBezTo>
                    <a:pt x="209" y="119"/>
                    <a:pt x="214" y="118"/>
                    <a:pt x="218" y="114"/>
                  </a:cubicBezTo>
                  <a:cubicBezTo>
                    <a:pt x="218" y="114"/>
                    <a:pt x="218" y="114"/>
                    <a:pt x="218" y="114"/>
                  </a:cubicBezTo>
                  <a:cubicBezTo>
                    <a:pt x="219" y="115"/>
                    <a:pt x="219" y="115"/>
                    <a:pt x="219" y="115"/>
                  </a:cubicBezTo>
                  <a:cubicBezTo>
                    <a:pt x="219" y="117"/>
                    <a:pt x="219" y="118"/>
                    <a:pt x="219" y="119"/>
                  </a:cubicBezTo>
                  <a:moveTo>
                    <a:pt x="218" y="114"/>
                  </a:moveTo>
                  <a:cubicBezTo>
                    <a:pt x="215" y="114"/>
                    <a:pt x="212" y="114"/>
                    <a:pt x="209" y="115"/>
                  </a:cubicBezTo>
                  <a:cubicBezTo>
                    <a:pt x="207" y="115"/>
                    <a:pt x="205" y="116"/>
                    <a:pt x="203" y="116"/>
                  </a:cubicBezTo>
                  <a:cubicBezTo>
                    <a:pt x="202" y="116"/>
                    <a:pt x="201" y="116"/>
                    <a:pt x="200" y="116"/>
                  </a:cubicBezTo>
                  <a:cubicBezTo>
                    <a:pt x="200" y="115"/>
                    <a:pt x="200" y="115"/>
                    <a:pt x="200" y="115"/>
                  </a:cubicBezTo>
                  <a:cubicBezTo>
                    <a:pt x="201" y="114"/>
                    <a:pt x="203" y="114"/>
                    <a:pt x="204" y="114"/>
                  </a:cubicBezTo>
                  <a:cubicBezTo>
                    <a:pt x="208" y="113"/>
                    <a:pt x="213" y="113"/>
                    <a:pt x="216" y="111"/>
                  </a:cubicBezTo>
                  <a:cubicBezTo>
                    <a:pt x="217" y="112"/>
                    <a:pt x="218" y="113"/>
                    <a:pt x="218" y="114"/>
                  </a:cubicBezTo>
                  <a:cubicBezTo>
                    <a:pt x="218" y="114"/>
                    <a:pt x="218" y="114"/>
                    <a:pt x="218" y="114"/>
                  </a:cubicBezTo>
                  <a:moveTo>
                    <a:pt x="202" y="111"/>
                  </a:moveTo>
                  <a:cubicBezTo>
                    <a:pt x="200" y="112"/>
                    <a:pt x="200" y="112"/>
                    <a:pt x="202" y="111"/>
                  </a:cubicBezTo>
                  <a:cubicBezTo>
                    <a:pt x="204" y="111"/>
                    <a:pt x="206" y="110"/>
                    <a:pt x="208" y="110"/>
                  </a:cubicBezTo>
                  <a:cubicBezTo>
                    <a:pt x="210" y="109"/>
                    <a:pt x="212" y="108"/>
                    <a:pt x="214" y="107"/>
                  </a:cubicBezTo>
                  <a:cubicBezTo>
                    <a:pt x="214" y="107"/>
                    <a:pt x="214" y="107"/>
                    <a:pt x="214" y="107"/>
                  </a:cubicBezTo>
                  <a:cubicBezTo>
                    <a:pt x="214" y="108"/>
                    <a:pt x="215" y="109"/>
                    <a:pt x="215" y="109"/>
                  </a:cubicBezTo>
                  <a:cubicBezTo>
                    <a:pt x="211" y="110"/>
                    <a:pt x="206" y="111"/>
                    <a:pt x="202" y="111"/>
                  </a:cubicBezTo>
                  <a:moveTo>
                    <a:pt x="203" y="108"/>
                  </a:moveTo>
                  <a:cubicBezTo>
                    <a:pt x="198" y="109"/>
                    <a:pt x="203" y="107"/>
                    <a:pt x="204" y="107"/>
                  </a:cubicBezTo>
                  <a:cubicBezTo>
                    <a:pt x="207" y="106"/>
                    <a:pt x="209" y="105"/>
                    <a:pt x="212" y="104"/>
                  </a:cubicBezTo>
                  <a:cubicBezTo>
                    <a:pt x="212" y="105"/>
                    <a:pt x="212" y="105"/>
                    <a:pt x="213" y="106"/>
                  </a:cubicBezTo>
                  <a:cubicBezTo>
                    <a:pt x="209" y="106"/>
                    <a:pt x="206" y="107"/>
                    <a:pt x="203" y="108"/>
                  </a:cubicBezTo>
                  <a:moveTo>
                    <a:pt x="205" y="104"/>
                  </a:moveTo>
                  <a:cubicBezTo>
                    <a:pt x="203" y="104"/>
                    <a:pt x="199" y="104"/>
                    <a:pt x="203" y="103"/>
                  </a:cubicBezTo>
                  <a:cubicBezTo>
                    <a:pt x="205" y="102"/>
                    <a:pt x="207" y="102"/>
                    <a:pt x="209" y="101"/>
                  </a:cubicBezTo>
                  <a:cubicBezTo>
                    <a:pt x="210" y="101"/>
                    <a:pt x="210" y="102"/>
                    <a:pt x="211" y="103"/>
                  </a:cubicBezTo>
                  <a:cubicBezTo>
                    <a:pt x="209" y="103"/>
                    <a:pt x="207" y="104"/>
                    <a:pt x="205" y="104"/>
                  </a:cubicBezTo>
                  <a:moveTo>
                    <a:pt x="208" y="93"/>
                  </a:moveTo>
                  <a:cubicBezTo>
                    <a:pt x="208" y="93"/>
                    <a:pt x="208" y="93"/>
                    <a:pt x="208" y="93"/>
                  </a:cubicBezTo>
                  <a:cubicBezTo>
                    <a:pt x="205" y="93"/>
                    <a:pt x="202" y="94"/>
                    <a:pt x="198" y="94"/>
                  </a:cubicBezTo>
                  <a:cubicBezTo>
                    <a:pt x="198" y="94"/>
                    <a:pt x="198" y="94"/>
                    <a:pt x="198" y="94"/>
                  </a:cubicBezTo>
                  <a:cubicBezTo>
                    <a:pt x="198" y="94"/>
                    <a:pt x="198" y="94"/>
                    <a:pt x="198" y="94"/>
                  </a:cubicBezTo>
                  <a:cubicBezTo>
                    <a:pt x="198" y="93"/>
                    <a:pt x="197" y="93"/>
                    <a:pt x="197" y="93"/>
                  </a:cubicBezTo>
                  <a:cubicBezTo>
                    <a:pt x="206" y="92"/>
                    <a:pt x="214" y="89"/>
                    <a:pt x="223" y="88"/>
                  </a:cubicBezTo>
                  <a:cubicBezTo>
                    <a:pt x="224" y="88"/>
                    <a:pt x="225" y="87"/>
                    <a:pt x="227" y="87"/>
                  </a:cubicBezTo>
                  <a:cubicBezTo>
                    <a:pt x="228" y="87"/>
                    <a:pt x="234" y="85"/>
                    <a:pt x="229" y="87"/>
                  </a:cubicBezTo>
                  <a:cubicBezTo>
                    <a:pt x="225" y="89"/>
                    <a:pt x="220" y="90"/>
                    <a:pt x="215" y="91"/>
                  </a:cubicBezTo>
                  <a:cubicBezTo>
                    <a:pt x="215" y="91"/>
                    <a:pt x="214" y="91"/>
                    <a:pt x="214" y="91"/>
                  </a:cubicBezTo>
                  <a:cubicBezTo>
                    <a:pt x="211" y="90"/>
                    <a:pt x="209" y="91"/>
                    <a:pt x="208" y="93"/>
                  </a:cubicBezTo>
                  <a:moveTo>
                    <a:pt x="188" y="100"/>
                  </a:moveTo>
                  <a:cubicBezTo>
                    <a:pt x="188" y="100"/>
                    <a:pt x="188" y="100"/>
                    <a:pt x="188" y="100"/>
                  </a:cubicBezTo>
                  <a:cubicBezTo>
                    <a:pt x="188" y="101"/>
                    <a:pt x="189" y="101"/>
                    <a:pt x="189" y="101"/>
                  </a:cubicBezTo>
                  <a:cubicBezTo>
                    <a:pt x="189" y="102"/>
                    <a:pt x="189" y="102"/>
                    <a:pt x="189" y="103"/>
                  </a:cubicBezTo>
                  <a:cubicBezTo>
                    <a:pt x="187" y="103"/>
                    <a:pt x="185" y="104"/>
                    <a:pt x="183" y="105"/>
                  </a:cubicBezTo>
                  <a:cubicBezTo>
                    <a:pt x="176" y="107"/>
                    <a:pt x="170" y="109"/>
                    <a:pt x="164" y="111"/>
                  </a:cubicBezTo>
                  <a:cubicBezTo>
                    <a:pt x="157" y="113"/>
                    <a:pt x="149" y="113"/>
                    <a:pt x="142" y="116"/>
                  </a:cubicBezTo>
                  <a:cubicBezTo>
                    <a:pt x="139" y="117"/>
                    <a:pt x="137" y="118"/>
                    <a:pt x="134" y="119"/>
                  </a:cubicBezTo>
                  <a:cubicBezTo>
                    <a:pt x="134" y="119"/>
                    <a:pt x="131" y="120"/>
                    <a:pt x="130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2" y="118"/>
                    <a:pt x="135" y="118"/>
                    <a:pt x="137" y="117"/>
                  </a:cubicBezTo>
                  <a:cubicBezTo>
                    <a:pt x="147" y="114"/>
                    <a:pt x="158" y="110"/>
                    <a:pt x="168" y="107"/>
                  </a:cubicBezTo>
                  <a:cubicBezTo>
                    <a:pt x="175" y="105"/>
                    <a:pt x="182" y="103"/>
                    <a:pt x="188" y="100"/>
                  </a:cubicBezTo>
                  <a:moveTo>
                    <a:pt x="156" y="110"/>
                  </a:moveTo>
                  <a:cubicBezTo>
                    <a:pt x="151" y="112"/>
                    <a:pt x="145" y="113"/>
                    <a:pt x="139" y="116"/>
                  </a:cubicBezTo>
                  <a:cubicBezTo>
                    <a:pt x="136" y="117"/>
                    <a:pt x="133" y="117"/>
                    <a:pt x="130" y="119"/>
                  </a:cubicBezTo>
                  <a:cubicBezTo>
                    <a:pt x="130" y="117"/>
                    <a:pt x="130" y="116"/>
                    <a:pt x="130" y="115"/>
                  </a:cubicBezTo>
                  <a:cubicBezTo>
                    <a:pt x="139" y="115"/>
                    <a:pt x="148" y="112"/>
                    <a:pt x="156" y="110"/>
                  </a:cubicBezTo>
                  <a:cubicBezTo>
                    <a:pt x="158" y="109"/>
                    <a:pt x="161" y="108"/>
                    <a:pt x="163" y="108"/>
                  </a:cubicBezTo>
                  <a:cubicBezTo>
                    <a:pt x="161" y="109"/>
                    <a:pt x="158" y="109"/>
                    <a:pt x="156" y="110"/>
                  </a:cubicBezTo>
                  <a:moveTo>
                    <a:pt x="129" y="111"/>
                  </a:moveTo>
                  <a:cubicBezTo>
                    <a:pt x="138" y="107"/>
                    <a:pt x="148" y="106"/>
                    <a:pt x="157" y="104"/>
                  </a:cubicBezTo>
                  <a:cubicBezTo>
                    <a:pt x="166" y="102"/>
                    <a:pt x="178" y="100"/>
                    <a:pt x="185" y="95"/>
                  </a:cubicBezTo>
                  <a:cubicBezTo>
                    <a:pt x="176" y="101"/>
                    <a:pt x="164" y="103"/>
                    <a:pt x="154" y="107"/>
                  </a:cubicBezTo>
                  <a:cubicBezTo>
                    <a:pt x="149" y="109"/>
                    <a:pt x="144" y="110"/>
                    <a:pt x="139" y="112"/>
                  </a:cubicBezTo>
                  <a:cubicBezTo>
                    <a:pt x="136" y="113"/>
                    <a:pt x="133" y="113"/>
                    <a:pt x="130" y="114"/>
                  </a:cubicBezTo>
                  <a:cubicBezTo>
                    <a:pt x="130" y="113"/>
                    <a:pt x="129" y="112"/>
                    <a:pt x="129" y="111"/>
                  </a:cubicBezTo>
                  <a:moveTo>
                    <a:pt x="130" y="120"/>
                  </a:moveTo>
                  <a:cubicBezTo>
                    <a:pt x="133" y="121"/>
                    <a:pt x="136" y="119"/>
                    <a:pt x="140" y="118"/>
                  </a:cubicBezTo>
                  <a:cubicBezTo>
                    <a:pt x="144" y="116"/>
                    <a:pt x="149" y="115"/>
                    <a:pt x="154" y="114"/>
                  </a:cubicBezTo>
                  <a:cubicBezTo>
                    <a:pt x="162" y="112"/>
                    <a:pt x="170" y="110"/>
                    <a:pt x="178" y="107"/>
                  </a:cubicBezTo>
                  <a:cubicBezTo>
                    <a:pt x="172" y="110"/>
                    <a:pt x="166" y="111"/>
                    <a:pt x="159" y="113"/>
                  </a:cubicBezTo>
                  <a:cubicBezTo>
                    <a:pt x="154" y="115"/>
                    <a:pt x="148" y="117"/>
                    <a:pt x="142" y="119"/>
                  </a:cubicBezTo>
                  <a:cubicBezTo>
                    <a:pt x="138" y="120"/>
                    <a:pt x="133" y="121"/>
                    <a:pt x="129" y="123"/>
                  </a:cubicBezTo>
                  <a:cubicBezTo>
                    <a:pt x="129" y="122"/>
                    <a:pt x="130" y="121"/>
                    <a:pt x="130" y="120"/>
                  </a:cubicBezTo>
                  <a:moveTo>
                    <a:pt x="128" y="124"/>
                  </a:moveTo>
                  <a:cubicBezTo>
                    <a:pt x="133" y="124"/>
                    <a:pt x="137" y="123"/>
                    <a:pt x="141" y="122"/>
                  </a:cubicBezTo>
                  <a:cubicBezTo>
                    <a:pt x="145" y="120"/>
                    <a:pt x="149" y="119"/>
                    <a:pt x="154" y="118"/>
                  </a:cubicBezTo>
                  <a:cubicBezTo>
                    <a:pt x="149" y="120"/>
                    <a:pt x="145" y="121"/>
                    <a:pt x="141" y="123"/>
                  </a:cubicBezTo>
                  <a:cubicBezTo>
                    <a:pt x="137" y="125"/>
                    <a:pt x="132" y="125"/>
                    <a:pt x="127" y="127"/>
                  </a:cubicBezTo>
                  <a:cubicBezTo>
                    <a:pt x="128" y="126"/>
                    <a:pt x="128" y="125"/>
                    <a:pt x="128" y="124"/>
                  </a:cubicBezTo>
                  <a:moveTo>
                    <a:pt x="127" y="129"/>
                  </a:moveTo>
                  <a:cubicBezTo>
                    <a:pt x="131" y="128"/>
                    <a:pt x="135" y="127"/>
                    <a:pt x="139" y="126"/>
                  </a:cubicBezTo>
                  <a:cubicBezTo>
                    <a:pt x="144" y="124"/>
                    <a:pt x="150" y="123"/>
                    <a:pt x="156" y="121"/>
                  </a:cubicBezTo>
                  <a:cubicBezTo>
                    <a:pt x="168" y="118"/>
                    <a:pt x="180" y="114"/>
                    <a:pt x="192" y="110"/>
                  </a:cubicBezTo>
                  <a:cubicBezTo>
                    <a:pt x="193" y="111"/>
                    <a:pt x="193" y="111"/>
                    <a:pt x="193" y="112"/>
                  </a:cubicBezTo>
                  <a:cubicBezTo>
                    <a:pt x="193" y="112"/>
                    <a:pt x="193" y="112"/>
                    <a:pt x="193" y="112"/>
                  </a:cubicBezTo>
                  <a:cubicBezTo>
                    <a:pt x="181" y="115"/>
                    <a:pt x="169" y="118"/>
                    <a:pt x="157" y="121"/>
                  </a:cubicBezTo>
                  <a:cubicBezTo>
                    <a:pt x="146" y="124"/>
                    <a:pt x="136" y="127"/>
                    <a:pt x="126" y="131"/>
                  </a:cubicBezTo>
                  <a:cubicBezTo>
                    <a:pt x="126" y="130"/>
                    <a:pt x="126" y="130"/>
                    <a:pt x="127" y="129"/>
                  </a:cubicBezTo>
                  <a:moveTo>
                    <a:pt x="126" y="132"/>
                  </a:moveTo>
                  <a:cubicBezTo>
                    <a:pt x="136" y="127"/>
                    <a:pt x="148" y="125"/>
                    <a:pt x="159" y="122"/>
                  </a:cubicBezTo>
                  <a:cubicBezTo>
                    <a:pt x="164" y="120"/>
                    <a:pt x="170" y="118"/>
                    <a:pt x="176" y="117"/>
                  </a:cubicBezTo>
                  <a:cubicBezTo>
                    <a:pt x="177" y="117"/>
                    <a:pt x="177" y="116"/>
                    <a:pt x="178" y="116"/>
                  </a:cubicBezTo>
                  <a:cubicBezTo>
                    <a:pt x="170" y="119"/>
                    <a:pt x="162" y="121"/>
                    <a:pt x="154" y="124"/>
                  </a:cubicBezTo>
                  <a:cubicBezTo>
                    <a:pt x="144" y="127"/>
                    <a:pt x="134" y="131"/>
                    <a:pt x="125" y="136"/>
                  </a:cubicBezTo>
                  <a:cubicBezTo>
                    <a:pt x="125" y="135"/>
                    <a:pt x="125" y="133"/>
                    <a:pt x="126" y="132"/>
                  </a:cubicBezTo>
                  <a:moveTo>
                    <a:pt x="194" y="122"/>
                  </a:moveTo>
                  <a:cubicBezTo>
                    <a:pt x="194" y="122"/>
                    <a:pt x="194" y="123"/>
                    <a:pt x="194" y="123"/>
                  </a:cubicBezTo>
                  <a:cubicBezTo>
                    <a:pt x="189" y="126"/>
                    <a:pt x="183" y="127"/>
                    <a:pt x="178" y="128"/>
                  </a:cubicBezTo>
                  <a:cubicBezTo>
                    <a:pt x="171" y="130"/>
                    <a:pt x="165" y="132"/>
                    <a:pt x="158" y="134"/>
                  </a:cubicBezTo>
                  <a:cubicBezTo>
                    <a:pt x="147" y="138"/>
                    <a:pt x="136" y="141"/>
                    <a:pt x="126" y="146"/>
                  </a:cubicBezTo>
                  <a:cubicBezTo>
                    <a:pt x="126" y="145"/>
                    <a:pt x="125" y="143"/>
                    <a:pt x="125" y="142"/>
                  </a:cubicBezTo>
                  <a:cubicBezTo>
                    <a:pt x="127" y="142"/>
                    <a:pt x="129" y="140"/>
                    <a:pt x="131" y="140"/>
                  </a:cubicBezTo>
                  <a:cubicBezTo>
                    <a:pt x="135" y="138"/>
                    <a:pt x="138" y="137"/>
                    <a:pt x="142" y="136"/>
                  </a:cubicBezTo>
                  <a:cubicBezTo>
                    <a:pt x="149" y="134"/>
                    <a:pt x="156" y="132"/>
                    <a:pt x="163" y="130"/>
                  </a:cubicBezTo>
                  <a:cubicBezTo>
                    <a:pt x="170" y="128"/>
                    <a:pt x="177" y="126"/>
                    <a:pt x="184" y="124"/>
                  </a:cubicBezTo>
                  <a:cubicBezTo>
                    <a:pt x="187" y="124"/>
                    <a:pt x="191" y="123"/>
                    <a:pt x="194" y="122"/>
                  </a:cubicBezTo>
                  <a:moveTo>
                    <a:pt x="125" y="137"/>
                  </a:moveTo>
                  <a:cubicBezTo>
                    <a:pt x="136" y="135"/>
                    <a:pt x="147" y="130"/>
                    <a:pt x="159" y="127"/>
                  </a:cubicBezTo>
                  <a:cubicBezTo>
                    <a:pt x="165" y="125"/>
                    <a:pt x="171" y="124"/>
                    <a:pt x="176" y="122"/>
                  </a:cubicBezTo>
                  <a:cubicBezTo>
                    <a:pt x="177" y="122"/>
                    <a:pt x="177" y="122"/>
                    <a:pt x="177" y="122"/>
                  </a:cubicBezTo>
                  <a:cubicBezTo>
                    <a:pt x="176" y="122"/>
                    <a:pt x="175" y="123"/>
                    <a:pt x="174" y="123"/>
                  </a:cubicBezTo>
                  <a:cubicBezTo>
                    <a:pt x="168" y="125"/>
                    <a:pt x="162" y="127"/>
                    <a:pt x="156" y="129"/>
                  </a:cubicBezTo>
                  <a:cubicBezTo>
                    <a:pt x="150" y="131"/>
                    <a:pt x="145" y="133"/>
                    <a:pt x="139" y="135"/>
                  </a:cubicBezTo>
                  <a:cubicBezTo>
                    <a:pt x="134" y="137"/>
                    <a:pt x="129" y="138"/>
                    <a:pt x="125" y="141"/>
                  </a:cubicBezTo>
                  <a:cubicBezTo>
                    <a:pt x="125" y="140"/>
                    <a:pt x="125" y="138"/>
                    <a:pt x="125" y="137"/>
                  </a:cubicBezTo>
                  <a:moveTo>
                    <a:pt x="126" y="148"/>
                  </a:moveTo>
                  <a:cubicBezTo>
                    <a:pt x="126" y="147"/>
                    <a:pt x="126" y="147"/>
                    <a:pt x="126" y="147"/>
                  </a:cubicBezTo>
                  <a:cubicBezTo>
                    <a:pt x="129" y="147"/>
                    <a:pt x="132" y="146"/>
                    <a:pt x="135" y="145"/>
                  </a:cubicBezTo>
                  <a:cubicBezTo>
                    <a:pt x="131" y="147"/>
                    <a:pt x="128" y="148"/>
                    <a:pt x="125" y="150"/>
                  </a:cubicBezTo>
                  <a:cubicBezTo>
                    <a:pt x="125" y="149"/>
                    <a:pt x="126" y="149"/>
                    <a:pt x="126" y="148"/>
                  </a:cubicBezTo>
                  <a:moveTo>
                    <a:pt x="123" y="155"/>
                  </a:moveTo>
                  <a:cubicBezTo>
                    <a:pt x="123" y="155"/>
                    <a:pt x="124" y="154"/>
                    <a:pt x="124" y="153"/>
                  </a:cubicBezTo>
                  <a:cubicBezTo>
                    <a:pt x="129" y="152"/>
                    <a:pt x="133" y="149"/>
                    <a:pt x="138" y="148"/>
                  </a:cubicBezTo>
                  <a:cubicBezTo>
                    <a:pt x="142" y="146"/>
                    <a:pt x="147" y="145"/>
                    <a:pt x="151" y="143"/>
                  </a:cubicBezTo>
                  <a:cubicBezTo>
                    <a:pt x="142" y="147"/>
                    <a:pt x="132" y="151"/>
                    <a:pt x="123" y="156"/>
                  </a:cubicBezTo>
                  <a:cubicBezTo>
                    <a:pt x="123" y="155"/>
                    <a:pt x="123" y="155"/>
                    <a:pt x="123" y="155"/>
                  </a:cubicBezTo>
                  <a:moveTo>
                    <a:pt x="122" y="158"/>
                  </a:moveTo>
                  <a:cubicBezTo>
                    <a:pt x="126" y="157"/>
                    <a:pt x="131" y="155"/>
                    <a:pt x="135" y="153"/>
                  </a:cubicBezTo>
                  <a:cubicBezTo>
                    <a:pt x="142" y="149"/>
                    <a:pt x="151" y="147"/>
                    <a:pt x="159" y="144"/>
                  </a:cubicBezTo>
                  <a:cubicBezTo>
                    <a:pt x="161" y="144"/>
                    <a:pt x="163" y="143"/>
                    <a:pt x="165" y="143"/>
                  </a:cubicBezTo>
                  <a:cubicBezTo>
                    <a:pt x="162" y="144"/>
                    <a:pt x="158" y="145"/>
                    <a:pt x="155" y="146"/>
                  </a:cubicBezTo>
                  <a:cubicBezTo>
                    <a:pt x="148" y="148"/>
                    <a:pt x="142" y="151"/>
                    <a:pt x="136" y="154"/>
                  </a:cubicBezTo>
                  <a:cubicBezTo>
                    <a:pt x="131" y="156"/>
                    <a:pt x="126" y="157"/>
                    <a:pt x="121" y="159"/>
                  </a:cubicBezTo>
                  <a:cubicBezTo>
                    <a:pt x="122" y="158"/>
                    <a:pt x="122" y="158"/>
                    <a:pt x="122" y="158"/>
                  </a:cubicBezTo>
                  <a:moveTo>
                    <a:pt x="120" y="161"/>
                  </a:moveTo>
                  <a:cubicBezTo>
                    <a:pt x="126" y="160"/>
                    <a:pt x="131" y="158"/>
                    <a:pt x="137" y="156"/>
                  </a:cubicBezTo>
                  <a:cubicBezTo>
                    <a:pt x="144" y="154"/>
                    <a:pt x="151" y="152"/>
                    <a:pt x="158" y="150"/>
                  </a:cubicBezTo>
                  <a:cubicBezTo>
                    <a:pt x="157" y="150"/>
                    <a:pt x="156" y="150"/>
                    <a:pt x="156" y="150"/>
                  </a:cubicBezTo>
                  <a:cubicBezTo>
                    <a:pt x="148" y="153"/>
                    <a:pt x="141" y="156"/>
                    <a:pt x="134" y="159"/>
                  </a:cubicBezTo>
                  <a:cubicBezTo>
                    <a:pt x="128" y="161"/>
                    <a:pt x="124" y="163"/>
                    <a:pt x="119" y="165"/>
                  </a:cubicBezTo>
                  <a:cubicBezTo>
                    <a:pt x="119" y="164"/>
                    <a:pt x="120" y="162"/>
                    <a:pt x="120" y="161"/>
                  </a:cubicBezTo>
                  <a:moveTo>
                    <a:pt x="182" y="142"/>
                  </a:moveTo>
                  <a:cubicBezTo>
                    <a:pt x="186" y="141"/>
                    <a:pt x="189" y="139"/>
                    <a:pt x="193" y="138"/>
                  </a:cubicBezTo>
                  <a:cubicBezTo>
                    <a:pt x="194" y="138"/>
                    <a:pt x="194" y="138"/>
                    <a:pt x="195" y="137"/>
                  </a:cubicBezTo>
                  <a:cubicBezTo>
                    <a:pt x="197" y="137"/>
                    <a:pt x="199" y="136"/>
                    <a:pt x="201" y="136"/>
                  </a:cubicBezTo>
                  <a:cubicBezTo>
                    <a:pt x="201" y="136"/>
                    <a:pt x="201" y="137"/>
                    <a:pt x="201" y="138"/>
                  </a:cubicBezTo>
                  <a:cubicBezTo>
                    <a:pt x="195" y="139"/>
                    <a:pt x="189" y="142"/>
                    <a:pt x="182" y="144"/>
                  </a:cubicBezTo>
                  <a:cubicBezTo>
                    <a:pt x="175" y="147"/>
                    <a:pt x="167" y="149"/>
                    <a:pt x="159" y="152"/>
                  </a:cubicBezTo>
                  <a:cubicBezTo>
                    <a:pt x="152" y="154"/>
                    <a:pt x="145" y="156"/>
                    <a:pt x="138" y="159"/>
                  </a:cubicBezTo>
                  <a:cubicBezTo>
                    <a:pt x="131" y="161"/>
                    <a:pt x="124" y="163"/>
                    <a:pt x="118" y="166"/>
                  </a:cubicBezTo>
                  <a:cubicBezTo>
                    <a:pt x="124" y="163"/>
                    <a:pt x="131" y="161"/>
                    <a:pt x="137" y="158"/>
                  </a:cubicBezTo>
                  <a:cubicBezTo>
                    <a:pt x="145" y="156"/>
                    <a:pt x="152" y="153"/>
                    <a:pt x="160" y="150"/>
                  </a:cubicBezTo>
                  <a:cubicBezTo>
                    <a:pt x="164" y="148"/>
                    <a:pt x="169" y="147"/>
                    <a:pt x="173" y="145"/>
                  </a:cubicBezTo>
                  <a:cubicBezTo>
                    <a:pt x="176" y="144"/>
                    <a:pt x="179" y="143"/>
                    <a:pt x="182" y="142"/>
                  </a:cubicBezTo>
                  <a:moveTo>
                    <a:pt x="191" y="142"/>
                  </a:moveTo>
                  <a:cubicBezTo>
                    <a:pt x="187" y="143"/>
                    <a:pt x="183" y="145"/>
                    <a:pt x="180" y="146"/>
                  </a:cubicBezTo>
                  <a:cubicBezTo>
                    <a:pt x="179" y="146"/>
                    <a:pt x="179" y="146"/>
                    <a:pt x="179" y="146"/>
                  </a:cubicBezTo>
                  <a:cubicBezTo>
                    <a:pt x="179" y="146"/>
                    <a:pt x="180" y="146"/>
                    <a:pt x="181" y="146"/>
                  </a:cubicBezTo>
                  <a:cubicBezTo>
                    <a:pt x="184" y="144"/>
                    <a:pt x="187" y="143"/>
                    <a:pt x="191" y="142"/>
                  </a:cubicBezTo>
                  <a:moveTo>
                    <a:pt x="118" y="167"/>
                  </a:moveTo>
                  <a:cubicBezTo>
                    <a:pt x="120" y="167"/>
                    <a:pt x="121" y="166"/>
                    <a:pt x="123" y="165"/>
                  </a:cubicBezTo>
                  <a:cubicBezTo>
                    <a:pt x="127" y="163"/>
                    <a:pt x="131" y="162"/>
                    <a:pt x="135" y="161"/>
                  </a:cubicBezTo>
                  <a:cubicBezTo>
                    <a:pt x="142" y="158"/>
                    <a:pt x="150" y="156"/>
                    <a:pt x="158" y="153"/>
                  </a:cubicBezTo>
                  <a:cubicBezTo>
                    <a:pt x="162" y="151"/>
                    <a:pt x="167" y="150"/>
                    <a:pt x="172" y="148"/>
                  </a:cubicBezTo>
                  <a:cubicBezTo>
                    <a:pt x="167" y="150"/>
                    <a:pt x="162" y="152"/>
                    <a:pt x="157" y="154"/>
                  </a:cubicBezTo>
                  <a:cubicBezTo>
                    <a:pt x="144" y="160"/>
                    <a:pt x="130" y="164"/>
                    <a:pt x="117" y="171"/>
                  </a:cubicBezTo>
                  <a:cubicBezTo>
                    <a:pt x="117" y="170"/>
                    <a:pt x="118" y="168"/>
                    <a:pt x="118" y="167"/>
                  </a:cubicBezTo>
                  <a:moveTo>
                    <a:pt x="199" y="143"/>
                  </a:moveTo>
                  <a:cubicBezTo>
                    <a:pt x="193" y="147"/>
                    <a:pt x="185" y="148"/>
                    <a:pt x="178" y="151"/>
                  </a:cubicBezTo>
                  <a:cubicBezTo>
                    <a:pt x="170" y="154"/>
                    <a:pt x="163" y="157"/>
                    <a:pt x="155" y="160"/>
                  </a:cubicBezTo>
                  <a:cubicBezTo>
                    <a:pt x="142" y="166"/>
                    <a:pt x="128" y="171"/>
                    <a:pt x="116" y="178"/>
                  </a:cubicBezTo>
                  <a:cubicBezTo>
                    <a:pt x="116" y="177"/>
                    <a:pt x="116" y="175"/>
                    <a:pt x="116" y="174"/>
                  </a:cubicBezTo>
                  <a:cubicBezTo>
                    <a:pt x="123" y="171"/>
                    <a:pt x="130" y="169"/>
                    <a:pt x="137" y="166"/>
                  </a:cubicBezTo>
                  <a:cubicBezTo>
                    <a:pt x="144" y="164"/>
                    <a:pt x="152" y="161"/>
                    <a:pt x="159" y="157"/>
                  </a:cubicBezTo>
                  <a:cubicBezTo>
                    <a:pt x="167" y="154"/>
                    <a:pt x="174" y="151"/>
                    <a:pt x="182" y="149"/>
                  </a:cubicBezTo>
                  <a:cubicBezTo>
                    <a:pt x="186" y="148"/>
                    <a:pt x="190" y="146"/>
                    <a:pt x="193" y="145"/>
                  </a:cubicBezTo>
                  <a:cubicBezTo>
                    <a:pt x="195" y="145"/>
                    <a:pt x="203" y="140"/>
                    <a:pt x="199" y="143"/>
                  </a:cubicBezTo>
                  <a:moveTo>
                    <a:pt x="116" y="179"/>
                  </a:moveTo>
                  <a:cubicBezTo>
                    <a:pt x="122" y="178"/>
                    <a:pt x="127" y="175"/>
                    <a:pt x="133" y="173"/>
                  </a:cubicBezTo>
                  <a:cubicBezTo>
                    <a:pt x="141" y="170"/>
                    <a:pt x="149" y="167"/>
                    <a:pt x="156" y="165"/>
                  </a:cubicBezTo>
                  <a:cubicBezTo>
                    <a:pt x="159" y="164"/>
                    <a:pt x="161" y="163"/>
                    <a:pt x="163" y="163"/>
                  </a:cubicBezTo>
                  <a:cubicBezTo>
                    <a:pt x="160" y="164"/>
                    <a:pt x="158" y="165"/>
                    <a:pt x="155" y="167"/>
                  </a:cubicBezTo>
                  <a:cubicBezTo>
                    <a:pt x="148" y="170"/>
                    <a:pt x="141" y="173"/>
                    <a:pt x="133" y="177"/>
                  </a:cubicBezTo>
                  <a:cubicBezTo>
                    <a:pt x="127" y="179"/>
                    <a:pt x="121" y="181"/>
                    <a:pt x="115" y="184"/>
                  </a:cubicBezTo>
                  <a:cubicBezTo>
                    <a:pt x="115" y="182"/>
                    <a:pt x="115" y="181"/>
                    <a:pt x="116" y="179"/>
                  </a:cubicBezTo>
                  <a:moveTo>
                    <a:pt x="119" y="183"/>
                  </a:move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moveTo>
                    <a:pt x="118" y="183"/>
                  </a:moveTo>
                  <a:cubicBezTo>
                    <a:pt x="117" y="184"/>
                    <a:pt x="117" y="184"/>
                    <a:pt x="117" y="184"/>
                  </a:cubicBezTo>
                  <a:cubicBezTo>
                    <a:pt x="118" y="183"/>
                    <a:pt x="118" y="183"/>
                    <a:pt x="118" y="183"/>
                  </a:cubicBezTo>
                  <a:moveTo>
                    <a:pt x="147" y="173"/>
                  </a:moveTo>
                  <a:cubicBezTo>
                    <a:pt x="149" y="172"/>
                    <a:pt x="152" y="172"/>
                    <a:pt x="155" y="171"/>
                  </a:cubicBezTo>
                  <a:cubicBezTo>
                    <a:pt x="150" y="173"/>
                    <a:pt x="146" y="174"/>
                    <a:pt x="141" y="176"/>
                  </a:cubicBezTo>
                  <a:cubicBezTo>
                    <a:pt x="135" y="179"/>
                    <a:pt x="129" y="182"/>
                    <a:pt x="122" y="184"/>
                  </a:cubicBezTo>
                  <a:cubicBezTo>
                    <a:pt x="120" y="185"/>
                    <a:pt x="117" y="186"/>
                    <a:pt x="115" y="188"/>
                  </a:cubicBezTo>
                  <a:cubicBezTo>
                    <a:pt x="115" y="187"/>
                    <a:pt x="115" y="186"/>
                    <a:pt x="115" y="185"/>
                  </a:cubicBezTo>
                  <a:cubicBezTo>
                    <a:pt x="126" y="181"/>
                    <a:pt x="136" y="177"/>
                    <a:pt x="147" y="173"/>
                  </a:cubicBezTo>
                  <a:moveTo>
                    <a:pt x="128" y="185"/>
                  </a:moveTo>
                  <a:cubicBezTo>
                    <a:pt x="133" y="182"/>
                    <a:pt x="140" y="181"/>
                    <a:pt x="145" y="179"/>
                  </a:cubicBezTo>
                  <a:cubicBezTo>
                    <a:pt x="150" y="178"/>
                    <a:pt x="155" y="176"/>
                    <a:pt x="160" y="175"/>
                  </a:cubicBezTo>
                  <a:cubicBezTo>
                    <a:pt x="159" y="175"/>
                    <a:pt x="158" y="175"/>
                    <a:pt x="157" y="176"/>
                  </a:cubicBezTo>
                  <a:cubicBezTo>
                    <a:pt x="151" y="178"/>
                    <a:pt x="146" y="180"/>
                    <a:pt x="141" y="182"/>
                  </a:cubicBezTo>
                  <a:cubicBezTo>
                    <a:pt x="136" y="184"/>
                    <a:pt x="130" y="187"/>
                    <a:pt x="125" y="189"/>
                  </a:cubicBezTo>
                  <a:cubicBezTo>
                    <a:pt x="122" y="190"/>
                    <a:pt x="119" y="191"/>
                    <a:pt x="116" y="193"/>
                  </a:cubicBezTo>
                  <a:cubicBezTo>
                    <a:pt x="116" y="192"/>
                    <a:pt x="116" y="191"/>
                    <a:pt x="116" y="190"/>
                  </a:cubicBezTo>
                  <a:cubicBezTo>
                    <a:pt x="120" y="189"/>
                    <a:pt x="124" y="186"/>
                    <a:pt x="128" y="185"/>
                  </a:cubicBezTo>
                  <a:moveTo>
                    <a:pt x="161" y="180"/>
                  </a:moveTo>
                  <a:cubicBezTo>
                    <a:pt x="158" y="181"/>
                    <a:pt x="156" y="181"/>
                    <a:pt x="154" y="182"/>
                  </a:cubicBezTo>
                  <a:cubicBezTo>
                    <a:pt x="149" y="184"/>
                    <a:pt x="144" y="186"/>
                    <a:pt x="139" y="187"/>
                  </a:cubicBezTo>
                  <a:cubicBezTo>
                    <a:pt x="136" y="189"/>
                    <a:pt x="132" y="191"/>
                    <a:pt x="129" y="192"/>
                  </a:cubicBezTo>
                  <a:cubicBezTo>
                    <a:pt x="126" y="193"/>
                    <a:pt x="123" y="194"/>
                    <a:pt x="121" y="196"/>
                  </a:cubicBezTo>
                  <a:cubicBezTo>
                    <a:pt x="121" y="197"/>
                    <a:pt x="121" y="197"/>
                    <a:pt x="121" y="197"/>
                  </a:cubicBezTo>
                  <a:cubicBezTo>
                    <a:pt x="123" y="197"/>
                    <a:pt x="125" y="197"/>
                    <a:pt x="127" y="196"/>
                  </a:cubicBezTo>
                  <a:cubicBezTo>
                    <a:pt x="131" y="194"/>
                    <a:pt x="135" y="193"/>
                    <a:pt x="139" y="191"/>
                  </a:cubicBezTo>
                  <a:cubicBezTo>
                    <a:pt x="138" y="191"/>
                    <a:pt x="144" y="189"/>
                    <a:pt x="142" y="190"/>
                  </a:cubicBezTo>
                  <a:cubicBezTo>
                    <a:pt x="140" y="192"/>
                    <a:pt x="137" y="192"/>
                    <a:pt x="135" y="193"/>
                  </a:cubicBezTo>
                  <a:cubicBezTo>
                    <a:pt x="133" y="194"/>
                    <a:pt x="131" y="195"/>
                    <a:pt x="129" y="197"/>
                  </a:cubicBezTo>
                  <a:cubicBezTo>
                    <a:pt x="129" y="197"/>
                    <a:pt x="129" y="197"/>
                    <a:pt x="129" y="197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1" y="197"/>
                    <a:pt x="131" y="197"/>
                    <a:pt x="130" y="197"/>
                  </a:cubicBezTo>
                  <a:cubicBezTo>
                    <a:pt x="134" y="194"/>
                    <a:pt x="134" y="194"/>
                    <a:pt x="134" y="194"/>
                  </a:cubicBezTo>
                  <a:cubicBezTo>
                    <a:pt x="136" y="194"/>
                    <a:pt x="137" y="193"/>
                    <a:pt x="138" y="193"/>
                  </a:cubicBezTo>
                  <a:cubicBezTo>
                    <a:pt x="139" y="193"/>
                    <a:pt x="140" y="192"/>
                    <a:pt x="141" y="192"/>
                  </a:cubicBezTo>
                  <a:cubicBezTo>
                    <a:pt x="136" y="196"/>
                    <a:pt x="129" y="199"/>
                    <a:pt x="123" y="198"/>
                  </a:cubicBezTo>
                  <a:cubicBezTo>
                    <a:pt x="120" y="198"/>
                    <a:pt x="118" y="196"/>
                    <a:pt x="117" y="194"/>
                  </a:cubicBezTo>
                  <a:cubicBezTo>
                    <a:pt x="125" y="194"/>
                    <a:pt x="132" y="190"/>
                    <a:pt x="140" y="187"/>
                  </a:cubicBezTo>
                  <a:cubicBezTo>
                    <a:pt x="144" y="185"/>
                    <a:pt x="149" y="183"/>
                    <a:pt x="154" y="181"/>
                  </a:cubicBezTo>
                  <a:cubicBezTo>
                    <a:pt x="156" y="181"/>
                    <a:pt x="160" y="180"/>
                    <a:pt x="163" y="179"/>
                  </a:cubicBezTo>
                  <a:cubicBezTo>
                    <a:pt x="162" y="179"/>
                    <a:pt x="161" y="180"/>
                    <a:pt x="161" y="180"/>
                  </a:cubicBezTo>
                  <a:moveTo>
                    <a:pt x="144" y="189"/>
                  </a:moveTo>
                  <a:cubicBezTo>
                    <a:pt x="144" y="189"/>
                    <a:pt x="144" y="189"/>
                    <a:pt x="144" y="189"/>
                  </a:cubicBezTo>
                  <a:cubicBezTo>
                    <a:pt x="139" y="190"/>
                    <a:pt x="134" y="192"/>
                    <a:pt x="129" y="194"/>
                  </a:cubicBezTo>
                  <a:cubicBezTo>
                    <a:pt x="128" y="195"/>
                    <a:pt x="127" y="195"/>
                    <a:pt x="125" y="196"/>
                  </a:cubicBezTo>
                  <a:cubicBezTo>
                    <a:pt x="124" y="196"/>
                    <a:pt x="121" y="196"/>
                    <a:pt x="125" y="195"/>
                  </a:cubicBezTo>
                  <a:cubicBezTo>
                    <a:pt x="128" y="194"/>
                    <a:pt x="130" y="192"/>
                    <a:pt x="133" y="191"/>
                  </a:cubicBezTo>
                  <a:cubicBezTo>
                    <a:pt x="139" y="188"/>
                    <a:pt x="146" y="186"/>
                    <a:pt x="152" y="183"/>
                  </a:cubicBezTo>
                  <a:cubicBezTo>
                    <a:pt x="154" y="183"/>
                    <a:pt x="155" y="183"/>
                    <a:pt x="156" y="182"/>
                  </a:cubicBezTo>
                  <a:cubicBezTo>
                    <a:pt x="152" y="184"/>
                    <a:pt x="148" y="187"/>
                    <a:pt x="144" y="189"/>
                  </a:cubicBezTo>
                  <a:moveTo>
                    <a:pt x="167" y="177"/>
                  </a:moveTo>
                  <a:cubicBezTo>
                    <a:pt x="158" y="179"/>
                    <a:pt x="150" y="182"/>
                    <a:pt x="141" y="185"/>
                  </a:cubicBezTo>
                  <a:cubicBezTo>
                    <a:pt x="137" y="187"/>
                    <a:pt x="133" y="189"/>
                    <a:pt x="129" y="191"/>
                  </a:cubicBezTo>
                  <a:cubicBezTo>
                    <a:pt x="126" y="192"/>
                    <a:pt x="124" y="192"/>
                    <a:pt x="122" y="193"/>
                  </a:cubicBezTo>
                  <a:cubicBezTo>
                    <a:pt x="120" y="193"/>
                    <a:pt x="119" y="193"/>
                    <a:pt x="118" y="193"/>
                  </a:cubicBezTo>
                  <a:cubicBezTo>
                    <a:pt x="119" y="192"/>
                    <a:pt x="120" y="192"/>
                    <a:pt x="121" y="192"/>
                  </a:cubicBezTo>
                  <a:cubicBezTo>
                    <a:pt x="130" y="188"/>
                    <a:pt x="138" y="184"/>
                    <a:pt x="147" y="180"/>
                  </a:cubicBezTo>
                  <a:cubicBezTo>
                    <a:pt x="156" y="177"/>
                    <a:pt x="166" y="174"/>
                    <a:pt x="175" y="169"/>
                  </a:cubicBezTo>
                  <a:cubicBezTo>
                    <a:pt x="173" y="173"/>
                    <a:pt x="171" y="175"/>
                    <a:pt x="167" y="177"/>
                  </a:cubicBezTo>
                  <a:moveTo>
                    <a:pt x="175" y="169"/>
                  </a:moveTo>
                  <a:cubicBezTo>
                    <a:pt x="174" y="169"/>
                    <a:pt x="174" y="169"/>
                    <a:pt x="174" y="169"/>
                  </a:cubicBezTo>
                  <a:cubicBezTo>
                    <a:pt x="165" y="173"/>
                    <a:pt x="153" y="176"/>
                    <a:pt x="143" y="179"/>
                  </a:cubicBezTo>
                  <a:cubicBezTo>
                    <a:pt x="137" y="181"/>
                    <a:pt x="132" y="182"/>
                    <a:pt x="126" y="185"/>
                  </a:cubicBezTo>
                  <a:cubicBezTo>
                    <a:pt x="124" y="185"/>
                    <a:pt x="123" y="186"/>
                    <a:pt x="121" y="187"/>
                  </a:cubicBezTo>
                  <a:cubicBezTo>
                    <a:pt x="119" y="188"/>
                    <a:pt x="118" y="188"/>
                    <a:pt x="116" y="189"/>
                  </a:cubicBezTo>
                  <a:cubicBezTo>
                    <a:pt x="117" y="189"/>
                    <a:pt x="118" y="187"/>
                    <a:pt x="119" y="187"/>
                  </a:cubicBezTo>
                  <a:cubicBezTo>
                    <a:pt x="130" y="181"/>
                    <a:pt x="142" y="177"/>
                    <a:pt x="153" y="172"/>
                  </a:cubicBezTo>
                  <a:cubicBezTo>
                    <a:pt x="158" y="170"/>
                    <a:pt x="163" y="168"/>
                    <a:pt x="168" y="166"/>
                  </a:cubicBezTo>
                  <a:cubicBezTo>
                    <a:pt x="169" y="166"/>
                    <a:pt x="169" y="166"/>
                    <a:pt x="170" y="165"/>
                  </a:cubicBezTo>
                  <a:cubicBezTo>
                    <a:pt x="172" y="164"/>
                    <a:pt x="174" y="164"/>
                    <a:pt x="176" y="163"/>
                  </a:cubicBezTo>
                  <a:cubicBezTo>
                    <a:pt x="176" y="163"/>
                    <a:pt x="176" y="164"/>
                    <a:pt x="176" y="164"/>
                  </a:cubicBezTo>
                  <a:cubicBezTo>
                    <a:pt x="176" y="166"/>
                    <a:pt x="176" y="167"/>
                    <a:pt x="175" y="169"/>
                  </a:cubicBezTo>
                  <a:moveTo>
                    <a:pt x="176" y="162"/>
                  </a:moveTo>
                  <a:cubicBezTo>
                    <a:pt x="175" y="162"/>
                    <a:pt x="175" y="162"/>
                    <a:pt x="174" y="162"/>
                  </a:cubicBezTo>
                  <a:cubicBezTo>
                    <a:pt x="174" y="162"/>
                    <a:pt x="174" y="162"/>
                    <a:pt x="173" y="163"/>
                  </a:cubicBezTo>
                  <a:cubicBezTo>
                    <a:pt x="170" y="164"/>
                    <a:pt x="168" y="165"/>
                    <a:pt x="165" y="166"/>
                  </a:cubicBezTo>
                  <a:cubicBezTo>
                    <a:pt x="155" y="171"/>
                    <a:pt x="143" y="174"/>
                    <a:pt x="132" y="178"/>
                  </a:cubicBezTo>
                  <a:cubicBezTo>
                    <a:pt x="143" y="173"/>
                    <a:pt x="153" y="169"/>
                    <a:pt x="163" y="164"/>
                  </a:cubicBezTo>
                  <a:cubicBezTo>
                    <a:pt x="164" y="163"/>
                    <a:pt x="166" y="162"/>
                    <a:pt x="168" y="161"/>
                  </a:cubicBezTo>
                  <a:cubicBezTo>
                    <a:pt x="170" y="160"/>
                    <a:pt x="173" y="159"/>
                    <a:pt x="176" y="159"/>
                  </a:cubicBezTo>
                  <a:cubicBezTo>
                    <a:pt x="177" y="158"/>
                    <a:pt x="177" y="158"/>
                    <a:pt x="177" y="158"/>
                  </a:cubicBezTo>
                  <a:cubicBezTo>
                    <a:pt x="176" y="159"/>
                    <a:pt x="176" y="160"/>
                    <a:pt x="176" y="162"/>
                  </a:cubicBezTo>
                  <a:moveTo>
                    <a:pt x="177" y="157"/>
                  </a:moveTo>
                  <a:cubicBezTo>
                    <a:pt x="175" y="158"/>
                    <a:pt x="173" y="159"/>
                    <a:pt x="171" y="160"/>
                  </a:cubicBezTo>
                  <a:cubicBezTo>
                    <a:pt x="173" y="158"/>
                    <a:pt x="176" y="157"/>
                    <a:pt x="178" y="156"/>
                  </a:cubicBezTo>
                  <a:cubicBezTo>
                    <a:pt x="178" y="157"/>
                    <a:pt x="177" y="157"/>
                    <a:pt x="177" y="157"/>
                  </a:cubicBezTo>
                  <a:moveTo>
                    <a:pt x="180" y="154"/>
                  </a:moveTo>
                  <a:cubicBezTo>
                    <a:pt x="180" y="154"/>
                    <a:pt x="180" y="154"/>
                    <a:pt x="180" y="154"/>
                  </a:cubicBezTo>
                  <a:cubicBezTo>
                    <a:pt x="179" y="155"/>
                    <a:pt x="178" y="155"/>
                    <a:pt x="177" y="155"/>
                  </a:cubicBezTo>
                  <a:cubicBezTo>
                    <a:pt x="173" y="157"/>
                    <a:pt x="169" y="159"/>
                    <a:pt x="166" y="161"/>
                  </a:cubicBezTo>
                  <a:cubicBezTo>
                    <a:pt x="162" y="162"/>
                    <a:pt x="159" y="163"/>
                    <a:pt x="156" y="164"/>
                  </a:cubicBezTo>
                  <a:cubicBezTo>
                    <a:pt x="148" y="167"/>
                    <a:pt x="140" y="169"/>
                    <a:pt x="133" y="172"/>
                  </a:cubicBezTo>
                  <a:cubicBezTo>
                    <a:pt x="129" y="173"/>
                    <a:pt x="126" y="175"/>
                    <a:pt x="122" y="176"/>
                  </a:cubicBezTo>
                  <a:cubicBezTo>
                    <a:pt x="121" y="177"/>
                    <a:pt x="119" y="177"/>
                    <a:pt x="117" y="178"/>
                  </a:cubicBezTo>
                  <a:cubicBezTo>
                    <a:pt x="116" y="178"/>
                    <a:pt x="116" y="178"/>
                    <a:pt x="116" y="178"/>
                  </a:cubicBezTo>
                  <a:cubicBezTo>
                    <a:pt x="116" y="178"/>
                    <a:pt x="117" y="178"/>
                    <a:pt x="118" y="178"/>
                  </a:cubicBezTo>
                  <a:cubicBezTo>
                    <a:pt x="132" y="170"/>
                    <a:pt x="148" y="164"/>
                    <a:pt x="163" y="158"/>
                  </a:cubicBezTo>
                  <a:cubicBezTo>
                    <a:pt x="170" y="155"/>
                    <a:pt x="178" y="152"/>
                    <a:pt x="185" y="149"/>
                  </a:cubicBezTo>
                  <a:cubicBezTo>
                    <a:pt x="190" y="148"/>
                    <a:pt x="195" y="146"/>
                    <a:pt x="199" y="143"/>
                  </a:cubicBezTo>
                  <a:cubicBezTo>
                    <a:pt x="195" y="148"/>
                    <a:pt x="185" y="150"/>
                    <a:pt x="180" y="154"/>
                  </a:cubicBezTo>
                  <a:moveTo>
                    <a:pt x="201" y="141"/>
                  </a:moveTo>
                  <a:cubicBezTo>
                    <a:pt x="194" y="143"/>
                    <a:pt x="187" y="146"/>
                    <a:pt x="180" y="149"/>
                  </a:cubicBezTo>
                  <a:cubicBezTo>
                    <a:pt x="172" y="151"/>
                    <a:pt x="165" y="154"/>
                    <a:pt x="157" y="157"/>
                  </a:cubicBezTo>
                  <a:cubicBezTo>
                    <a:pt x="150" y="160"/>
                    <a:pt x="142" y="163"/>
                    <a:pt x="135" y="166"/>
                  </a:cubicBezTo>
                  <a:cubicBezTo>
                    <a:pt x="129" y="169"/>
                    <a:pt x="122" y="170"/>
                    <a:pt x="117" y="173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30" y="165"/>
                    <a:pt x="145" y="160"/>
                    <a:pt x="159" y="154"/>
                  </a:cubicBezTo>
                  <a:cubicBezTo>
                    <a:pt x="166" y="151"/>
                    <a:pt x="174" y="148"/>
                    <a:pt x="182" y="146"/>
                  </a:cubicBezTo>
                  <a:cubicBezTo>
                    <a:pt x="188" y="144"/>
                    <a:pt x="194" y="141"/>
                    <a:pt x="200" y="139"/>
                  </a:cubicBezTo>
                  <a:cubicBezTo>
                    <a:pt x="200" y="139"/>
                    <a:pt x="201" y="139"/>
                    <a:pt x="201" y="139"/>
                  </a:cubicBezTo>
                  <a:cubicBezTo>
                    <a:pt x="201" y="139"/>
                    <a:pt x="201" y="139"/>
                    <a:pt x="201" y="139"/>
                  </a:cubicBezTo>
                  <a:cubicBezTo>
                    <a:pt x="201" y="139"/>
                    <a:pt x="201" y="140"/>
                    <a:pt x="201" y="141"/>
                  </a:cubicBezTo>
                  <a:moveTo>
                    <a:pt x="199" y="135"/>
                  </a:moveTo>
                  <a:cubicBezTo>
                    <a:pt x="198" y="135"/>
                    <a:pt x="198" y="135"/>
                    <a:pt x="198" y="135"/>
                  </a:cubicBezTo>
                  <a:cubicBezTo>
                    <a:pt x="188" y="138"/>
                    <a:pt x="178" y="142"/>
                    <a:pt x="169" y="146"/>
                  </a:cubicBezTo>
                  <a:cubicBezTo>
                    <a:pt x="164" y="147"/>
                    <a:pt x="159" y="148"/>
                    <a:pt x="155" y="150"/>
                  </a:cubicBezTo>
                  <a:cubicBezTo>
                    <a:pt x="147" y="152"/>
                    <a:pt x="139" y="155"/>
                    <a:pt x="131" y="157"/>
                  </a:cubicBezTo>
                  <a:cubicBezTo>
                    <a:pt x="129" y="158"/>
                    <a:pt x="128" y="159"/>
                    <a:pt x="126" y="159"/>
                  </a:cubicBezTo>
                  <a:cubicBezTo>
                    <a:pt x="125" y="159"/>
                    <a:pt x="125" y="159"/>
                    <a:pt x="124" y="160"/>
                  </a:cubicBezTo>
                  <a:cubicBezTo>
                    <a:pt x="123" y="160"/>
                    <a:pt x="122" y="160"/>
                    <a:pt x="121" y="160"/>
                  </a:cubicBezTo>
                  <a:cubicBezTo>
                    <a:pt x="125" y="158"/>
                    <a:pt x="129" y="157"/>
                    <a:pt x="133" y="156"/>
                  </a:cubicBezTo>
                  <a:cubicBezTo>
                    <a:pt x="140" y="154"/>
                    <a:pt x="146" y="150"/>
                    <a:pt x="153" y="148"/>
                  </a:cubicBezTo>
                  <a:cubicBezTo>
                    <a:pt x="162" y="145"/>
                    <a:pt x="170" y="142"/>
                    <a:pt x="178" y="139"/>
                  </a:cubicBezTo>
                  <a:cubicBezTo>
                    <a:pt x="179" y="139"/>
                    <a:pt x="179" y="139"/>
                    <a:pt x="180" y="139"/>
                  </a:cubicBezTo>
                  <a:cubicBezTo>
                    <a:pt x="180" y="138"/>
                    <a:pt x="181" y="138"/>
                    <a:pt x="181" y="138"/>
                  </a:cubicBezTo>
                  <a:cubicBezTo>
                    <a:pt x="188" y="137"/>
                    <a:pt x="194" y="135"/>
                    <a:pt x="200" y="133"/>
                  </a:cubicBezTo>
                  <a:cubicBezTo>
                    <a:pt x="200" y="133"/>
                    <a:pt x="201" y="134"/>
                    <a:pt x="201" y="135"/>
                  </a:cubicBezTo>
                  <a:cubicBezTo>
                    <a:pt x="200" y="135"/>
                    <a:pt x="200" y="135"/>
                    <a:pt x="199" y="135"/>
                  </a:cubicBezTo>
                  <a:moveTo>
                    <a:pt x="186" y="136"/>
                  </a:moveTo>
                  <a:cubicBezTo>
                    <a:pt x="187" y="136"/>
                    <a:pt x="188" y="136"/>
                    <a:pt x="189" y="135"/>
                  </a:cubicBezTo>
                  <a:cubicBezTo>
                    <a:pt x="191" y="135"/>
                    <a:pt x="193" y="134"/>
                    <a:pt x="194" y="134"/>
                  </a:cubicBezTo>
                  <a:cubicBezTo>
                    <a:pt x="195" y="134"/>
                    <a:pt x="200" y="132"/>
                    <a:pt x="197" y="133"/>
                  </a:cubicBezTo>
                  <a:cubicBezTo>
                    <a:pt x="193" y="135"/>
                    <a:pt x="190" y="136"/>
                    <a:pt x="186" y="136"/>
                  </a:cubicBezTo>
                  <a:moveTo>
                    <a:pt x="175" y="139"/>
                  </a:moveTo>
                  <a:cubicBezTo>
                    <a:pt x="175" y="139"/>
                    <a:pt x="175" y="139"/>
                    <a:pt x="174" y="139"/>
                  </a:cubicBezTo>
                  <a:cubicBezTo>
                    <a:pt x="159" y="143"/>
                    <a:pt x="144" y="147"/>
                    <a:pt x="130" y="154"/>
                  </a:cubicBezTo>
                  <a:cubicBezTo>
                    <a:pt x="127" y="155"/>
                    <a:pt x="125" y="156"/>
                    <a:pt x="123" y="157"/>
                  </a:cubicBezTo>
                  <a:cubicBezTo>
                    <a:pt x="123" y="157"/>
                    <a:pt x="122" y="157"/>
                    <a:pt x="122" y="157"/>
                  </a:cubicBezTo>
                  <a:cubicBezTo>
                    <a:pt x="122" y="157"/>
                    <a:pt x="122" y="157"/>
                    <a:pt x="122" y="157"/>
                  </a:cubicBezTo>
                  <a:cubicBezTo>
                    <a:pt x="123" y="156"/>
                    <a:pt x="125" y="155"/>
                    <a:pt x="125" y="155"/>
                  </a:cubicBezTo>
                  <a:cubicBezTo>
                    <a:pt x="129" y="153"/>
                    <a:pt x="133" y="151"/>
                    <a:pt x="137" y="150"/>
                  </a:cubicBezTo>
                  <a:cubicBezTo>
                    <a:pt x="145" y="146"/>
                    <a:pt x="153" y="143"/>
                    <a:pt x="162" y="140"/>
                  </a:cubicBezTo>
                  <a:cubicBezTo>
                    <a:pt x="164" y="139"/>
                    <a:pt x="167" y="139"/>
                    <a:pt x="170" y="138"/>
                  </a:cubicBezTo>
                  <a:cubicBezTo>
                    <a:pt x="180" y="136"/>
                    <a:pt x="189" y="134"/>
                    <a:pt x="198" y="130"/>
                  </a:cubicBezTo>
                  <a:cubicBezTo>
                    <a:pt x="198" y="131"/>
                    <a:pt x="199" y="131"/>
                    <a:pt x="199" y="132"/>
                  </a:cubicBezTo>
                  <a:cubicBezTo>
                    <a:pt x="191" y="133"/>
                    <a:pt x="183" y="136"/>
                    <a:pt x="175" y="139"/>
                  </a:cubicBezTo>
                  <a:moveTo>
                    <a:pt x="190" y="132"/>
                  </a:moveTo>
                  <a:cubicBezTo>
                    <a:pt x="192" y="131"/>
                    <a:pt x="194" y="131"/>
                    <a:pt x="196" y="130"/>
                  </a:cubicBezTo>
                  <a:cubicBezTo>
                    <a:pt x="194" y="131"/>
                    <a:pt x="192" y="131"/>
                    <a:pt x="190" y="132"/>
                  </a:cubicBezTo>
                  <a:moveTo>
                    <a:pt x="179" y="135"/>
                  </a:moveTo>
                  <a:cubicBezTo>
                    <a:pt x="179" y="135"/>
                    <a:pt x="178" y="135"/>
                    <a:pt x="178" y="135"/>
                  </a:cubicBezTo>
                  <a:cubicBezTo>
                    <a:pt x="164" y="138"/>
                    <a:pt x="150" y="142"/>
                    <a:pt x="136" y="147"/>
                  </a:cubicBezTo>
                  <a:cubicBezTo>
                    <a:pt x="133" y="149"/>
                    <a:pt x="129" y="150"/>
                    <a:pt x="126" y="152"/>
                  </a:cubicBezTo>
                  <a:cubicBezTo>
                    <a:pt x="126" y="152"/>
                    <a:pt x="125" y="152"/>
                    <a:pt x="124" y="152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26" y="150"/>
                    <a:pt x="127" y="150"/>
                    <a:pt x="129" y="149"/>
                  </a:cubicBezTo>
                  <a:cubicBezTo>
                    <a:pt x="136" y="145"/>
                    <a:pt x="144" y="142"/>
                    <a:pt x="152" y="140"/>
                  </a:cubicBezTo>
                  <a:cubicBezTo>
                    <a:pt x="166" y="135"/>
                    <a:pt x="182" y="133"/>
                    <a:pt x="196" y="126"/>
                  </a:cubicBezTo>
                  <a:cubicBezTo>
                    <a:pt x="196" y="127"/>
                    <a:pt x="197" y="128"/>
                    <a:pt x="197" y="129"/>
                  </a:cubicBezTo>
                  <a:cubicBezTo>
                    <a:pt x="191" y="130"/>
                    <a:pt x="185" y="133"/>
                    <a:pt x="179" y="135"/>
                  </a:cubicBezTo>
                  <a:moveTo>
                    <a:pt x="166" y="135"/>
                  </a:moveTo>
                  <a:cubicBezTo>
                    <a:pt x="170" y="134"/>
                    <a:pt x="175" y="133"/>
                    <a:pt x="179" y="132"/>
                  </a:cubicBezTo>
                  <a:cubicBezTo>
                    <a:pt x="180" y="131"/>
                    <a:pt x="181" y="131"/>
                    <a:pt x="182" y="131"/>
                  </a:cubicBezTo>
                  <a:cubicBezTo>
                    <a:pt x="177" y="132"/>
                    <a:pt x="172" y="134"/>
                    <a:pt x="166" y="135"/>
                  </a:cubicBezTo>
                  <a:moveTo>
                    <a:pt x="161" y="136"/>
                  </a:moveTo>
                  <a:cubicBezTo>
                    <a:pt x="155" y="137"/>
                    <a:pt x="149" y="139"/>
                    <a:pt x="143" y="141"/>
                  </a:cubicBezTo>
                  <a:cubicBezTo>
                    <a:pt x="140" y="142"/>
                    <a:pt x="137" y="143"/>
                    <a:pt x="135" y="144"/>
                  </a:cubicBezTo>
                  <a:cubicBezTo>
                    <a:pt x="132" y="145"/>
                    <a:pt x="129" y="145"/>
                    <a:pt x="127" y="146"/>
                  </a:cubicBezTo>
                  <a:cubicBezTo>
                    <a:pt x="138" y="141"/>
                    <a:pt x="150" y="137"/>
                    <a:pt x="163" y="134"/>
                  </a:cubicBezTo>
                  <a:cubicBezTo>
                    <a:pt x="168" y="132"/>
                    <a:pt x="174" y="130"/>
                    <a:pt x="180" y="129"/>
                  </a:cubicBezTo>
                  <a:cubicBezTo>
                    <a:pt x="185" y="127"/>
                    <a:pt x="190" y="126"/>
                    <a:pt x="194" y="124"/>
                  </a:cubicBezTo>
                  <a:cubicBezTo>
                    <a:pt x="194" y="124"/>
                    <a:pt x="195" y="125"/>
                    <a:pt x="195" y="126"/>
                  </a:cubicBezTo>
                  <a:cubicBezTo>
                    <a:pt x="184" y="130"/>
                    <a:pt x="172" y="133"/>
                    <a:pt x="161" y="136"/>
                  </a:cubicBezTo>
                  <a:moveTo>
                    <a:pt x="192" y="121"/>
                  </a:moveTo>
                  <a:cubicBezTo>
                    <a:pt x="192" y="121"/>
                    <a:pt x="192" y="121"/>
                    <a:pt x="192" y="121"/>
                  </a:cubicBezTo>
                  <a:cubicBezTo>
                    <a:pt x="191" y="122"/>
                    <a:pt x="189" y="122"/>
                    <a:pt x="189" y="122"/>
                  </a:cubicBezTo>
                  <a:cubicBezTo>
                    <a:pt x="187" y="123"/>
                    <a:pt x="184" y="123"/>
                    <a:pt x="182" y="124"/>
                  </a:cubicBezTo>
                  <a:cubicBezTo>
                    <a:pt x="175" y="126"/>
                    <a:pt x="169" y="128"/>
                    <a:pt x="162" y="129"/>
                  </a:cubicBezTo>
                  <a:cubicBezTo>
                    <a:pt x="151" y="133"/>
                    <a:pt x="138" y="135"/>
                    <a:pt x="128" y="140"/>
                  </a:cubicBezTo>
                  <a:cubicBezTo>
                    <a:pt x="126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6" y="141"/>
                    <a:pt x="128" y="140"/>
                    <a:pt x="129" y="140"/>
                  </a:cubicBezTo>
                  <a:cubicBezTo>
                    <a:pt x="132" y="138"/>
                    <a:pt x="136" y="137"/>
                    <a:pt x="139" y="136"/>
                  </a:cubicBezTo>
                  <a:cubicBezTo>
                    <a:pt x="146" y="133"/>
                    <a:pt x="152" y="131"/>
                    <a:pt x="158" y="129"/>
                  </a:cubicBezTo>
                  <a:cubicBezTo>
                    <a:pt x="164" y="127"/>
                    <a:pt x="170" y="125"/>
                    <a:pt x="176" y="123"/>
                  </a:cubicBezTo>
                  <a:cubicBezTo>
                    <a:pt x="182" y="121"/>
                    <a:pt x="188" y="118"/>
                    <a:pt x="193" y="116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93" y="117"/>
                    <a:pt x="193" y="119"/>
                    <a:pt x="194" y="120"/>
                  </a:cubicBezTo>
                  <a:cubicBezTo>
                    <a:pt x="193" y="120"/>
                    <a:pt x="193" y="120"/>
                    <a:pt x="192" y="121"/>
                  </a:cubicBezTo>
                  <a:moveTo>
                    <a:pt x="193" y="115"/>
                  </a:moveTo>
                  <a:cubicBezTo>
                    <a:pt x="188" y="117"/>
                    <a:pt x="183" y="119"/>
                    <a:pt x="178" y="121"/>
                  </a:cubicBezTo>
                  <a:cubicBezTo>
                    <a:pt x="172" y="123"/>
                    <a:pt x="166" y="124"/>
                    <a:pt x="160" y="125"/>
                  </a:cubicBezTo>
                  <a:cubicBezTo>
                    <a:pt x="149" y="129"/>
                    <a:pt x="138" y="133"/>
                    <a:pt x="127" y="136"/>
                  </a:cubicBezTo>
                  <a:cubicBezTo>
                    <a:pt x="122" y="137"/>
                    <a:pt x="128" y="135"/>
                    <a:pt x="129" y="135"/>
                  </a:cubicBezTo>
                  <a:cubicBezTo>
                    <a:pt x="132" y="133"/>
                    <a:pt x="136" y="131"/>
                    <a:pt x="139" y="130"/>
                  </a:cubicBezTo>
                  <a:cubicBezTo>
                    <a:pt x="145" y="128"/>
                    <a:pt x="151" y="126"/>
                    <a:pt x="157" y="124"/>
                  </a:cubicBezTo>
                  <a:cubicBezTo>
                    <a:pt x="167" y="121"/>
                    <a:pt x="178" y="117"/>
                    <a:pt x="189" y="114"/>
                  </a:cubicBezTo>
                  <a:cubicBezTo>
                    <a:pt x="190" y="114"/>
                    <a:pt x="191" y="113"/>
                    <a:pt x="191" y="113"/>
                  </a:cubicBezTo>
                  <a:cubicBezTo>
                    <a:pt x="192" y="113"/>
                    <a:pt x="192" y="113"/>
                    <a:pt x="193" y="112"/>
                  </a:cubicBezTo>
                  <a:cubicBezTo>
                    <a:pt x="193" y="112"/>
                    <a:pt x="193" y="112"/>
                    <a:pt x="193" y="112"/>
                  </a:cubicBezTo>
                  <a:cubicBezTo>
                    <a:pt x="193" y="113"/>
                    <a:pt x="193" y="114"/>
                    <a:pt x="193" y="115"/>
                  </a:cubicBezTo>
                  <a:cubicBezTo>
                    <a:pt x="193" y="115"/>
                    <a:pt x="193" y="115"/>
                    <a:pt x="193" y="115"/>
                  </a:cubicBezTo>
                  <a:moveTo>
                    <a:pt x="144" y="124"/>
                  </a:moveTo>
                  <a:cubicBezTo>
                    <a:pt x="140" y="125"/>
                    <a:pt x="137" y="126"/>
                    <a:pt x="133" y="127"/>
                  </a:cubicBezTo>
                  <a:cubicBezTo>
                    <a:pt x="131" y="127"/>
                    <a:pt x="128" y="128"/>
                    <a:pt x="127" y="128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8" y="128"/>
                    <a:pt x="129" y="127"/>
                    <a:pt x="131" y="127"/>
                  </a:cubicBezTo>
                  <a:cubicBezTo>
                    <a:pt x="138" y="124"/>
                    <a:pt x="145" y="122"/>
                    <a:pt x="152" y="119"/>
                  </a:cubicBezTo>
                  <a:cubicBezTo>
                    <a:pt x="156" y="118"/>
                    <a:pt x="160" y="116"/>
                    <a:pt x="164" y="115"/>
                  </a:cubicBezTo>
                  <a:cubicBezTo>
                    <a:pt x="173" y="113"/>
                    <a:pt x="182" y="110"/>
                    <a:pt x="191" y="107"/>
                  </a:cubicBezTo>
                  <a:cubicBezTo>
                    <a:pt x="191" y="108"/>
                    <a:pt x="192" y="108"/>
                    <a:pt x="192" y="109"/>
                  </a:cubicBezTo>
                  <a:cubicBezTo>
                    <a:pt x="176" y="115"/>
                    <a:pt x="160" y="120"/>
                    <a:pt x="144" y="124"/>
                  </a:cubicBezTo>
                  <a:moveTo>
                    <a:pt x="183" y="109"/>
                  </a:moveTo>
                  <a:cubicBezTo>
                    <a:pt x="184" y="108"/>
                    <a:pt x="185" y="108"/>
                    <a:pt x="186" y="108"/>
                  </a:cubicBezTo>
                  <a:cubicBezTo>
                    <a:pt x="187" y="107"/>
                    <a:pt x="188" y="107"/>
                    <a:pt x="189" y="107"/>
                  </a:cubicBezTo>
                  <a:cubicBezTo>
                    <a:pt x="187" y="107"/>
                    <a:pt x="185" y="108"/>
                    <a:pt x="183" y="109"/>
                  </a:cubicBezTo>
                  <a:moveTo>
                    <a:pt x="178" y="110"/>
                  </a:moveTo>
                  <a:cubicBezTo>
                    <a:pt x="172" y="112"/>
                    <a:pt x="167" y="113"/>
                    <a:pt x="161" y="115"/>
                  </a:cubicBezTo>
                  <a:cubicBezTo>
                    <a:pt x="160" y="115"/>
                    <a:pt x="160" y="115"/>
                    <a:pt x="159" y="115"/>
                  </a:cubicBezTo>
                  <a:cubicBezTo>
                    <a:pt x="151" y="118"/>
                    <a:pt x="143" y="120"/>
                    <a:pt x="135" y="123"/>
                  </a:cubicBezTo>
                  <a:cubicBezTo>
                    <a:pt x="133" y="123"/>
                    <a:pt x="131" y="124"/>
                    <a:pt x="129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0" y="123"/>
                    <a:pt x="132" y="122"/>
                    <a:pt x="134" y="122"/>
                  </a:cubicBezTo>
                  <a:cubicBezTo>
                    <a:pt x="137" y="121"/>
                    <a:pt x="141" y="120"/>
                    <a:pt x="144" y="119"/>
                  </a:cubicBezTo>
                  <a:cubicBezTo>
                    <a:pt x="153" y="116"/>
                    <a:pt x="161" y="113"/>
                    <a:pt x="169" y="111"/>
                  </a:cubicBezTo>
                  <a:cubicBezTo>
                    <a:pt x="172" y="110"/>
                    <a:pt x="175" y="110"/>
                    <a:pt x="178" y="108"/>
                  </a:cubicBezTo>
                  <a:cubicBezTo>
                    <a:pt x="180" y="107"/>
                    <a:pt x="181" y="107"/>
                    <a:pt x="182" y="106"/>
                  </a:cubicBezTo>
                  <a:cubicBezTo>
                    <a:pt x="185" y="105"/>
                    <a:pt x="187" y="104"/>
                    <a:pt x="190" y="104"/>
                  </a:cubicBezTo>
                  <a:cubicBezTo>
                    <a:pt x="190" y="104"/>
                    <a:pt x="190" y="105"/>
                    <a:pt x="191" y="106"/>
                  </a:cubicBezTo>
                  <a:cubicBezTo>
                    <a:pt x="186" y="106"/>
                    <a:pt x="182" y="108"/>
                    <a:pt x="178" y="110"/>
                  </a:cubicBezTo>
                  <a:moveTo>
                    <a:pt x="188" y="99"/>
                  </a:moveTo>
                  <a:cubicBezTo>
                    <a:pt x="188" y="99"/>
                    <a:pt x="188" y="99"/>
                    <a:pt x="188" y="99"/>
                  </a:cubicBezTo>
                  <a:cubicBezTo>
                    <a:pt x="183" y="100"/>
                    <a:pt x="178" y="102"/>
                    <a:pt x="173" y="104"/>
                  </a:cubicBezTo>
                  <a:cubicBezTo>
                    <a:pt x="169" y="105"/>
                    <a:pt x="166" y="106"/>
                    <a:pt x="162" y="107"/>
                  </a:cubicBezTo>
                  <a:cubicBezTo>
                    <a:pt x="152" y="110"/>
                    <a:pt x="141" y="114"/>
                    <a:pt x="130" y="115"/>
                  </a:cubicBezTo>
                  <a:cubicBezTo>
                    <a:pt x="140" y="114"/>
                    <a:pt x="150" y="109"/>
                    <a:pt x="158" y="106"/>
                  </a:cubicBezTo>
                  <a:cubicBezTo>
                    <a:pt x="168" y="103"/>
                    <a:pt x="179" y="100"/>
                    <a:pt x="187" y="95"/>
                  </a:cubicBezTo>
                  <a:cubicBezTo>
                    <a:pt x="188" y="94"/>
                    <a:pt x="187" y="94"/>
                    <a:pt x="187" y="94"/>
                  </a:cubicBezTo>
                  <a:cubicBezTo>
                    <a:pt x="177" y="98"/>
                    <a:pt x="166" y="101"/>
                    <a:pt x="155" y="103"/>
                  </a:cubicBezTo>
                  <a:cubicBezTo>
                    <a:pt x="146" y="105"/>
                    <a:pt x="137" y="107"/>
                    <a:pt x="128" y="111"/>
                  </a:cubicBezTo>
                  <a:cubicBezTo>
                    <a:pt x="128" y="110"/>
                    <a:pt x="127" y="109"/>
                    <a:pt x="127" y="109"/>
                  </a:cubicBezTo>
                  <a:cubicBezTo>
                    <a:pt x="145" y="104"/>
                    <a:pt x="162" y="97"/>
                    <a:pt x="181" y="92"/>
                  </a:cubicBezTo>
                  <a:cubicBezTo>
                    <a:pt x="184" y="92"/>
                    <a:pt x="187" y="91"/>
                    <a:pt x="190" y="90"/>
                  </a:cubicBezTo>
                  <a:cubicBezTo>
                    <a:pt x="187" y="92"/>
                    <a:pt x="187" y="96"/>
                    <a:pt x="188" y="99"/>
                  </a:cubicBezTo>
                  <a:moveTo>
                    <a:pt x="180" y="92"/>
                  </a:moveTo>
                  <a:cubicBezTo>
                    <a:pt x="162" y="97"/>
                    <a:pt x="145" y="103"/>
                    <a:pt x="127" y="108"/>
                  </a:cubicBezTo>
                  <a:cubicBezTo>
                    <a:pt x="132" y="104"/>
                    <a:pt x="138" y="103"/>
                    <a:pt x="144" y="102"/>
                  </a:cubicBezTo>
                  <a:cubicBezTo>
                    <a:pt x="153" y="100"/>
                    <a:pt x="162" y="97"/>
                    <a:pt x="171" y="94"/>
                  </a:cubicBezTo>
                  <a:cubicBezTo>
                    <a:pt x="188" y="88"/>
                    <a:pt x="207" y="80"/>
                    <a:pt x="226" y="79"/>
                  </a:cubicBezTo>
                  <a:cubicBezTo>
                    <a:pt x="231" y="78"/>
                    <a:pt x="221" y="81"/>
                    <a:pt x="220" y="81"/>
                  </a:cubicBezTo>
                  <a:cubicBezTo>
                    <a:pt x="216" y="82"/>
                    <a:pt x="212" y="83"/>
                    <a:pt x="208" y="84"/>
                  </a:cubicBezTo>
                  <a:cubicBezTo>
                    <a:pt x="198" y="87"/>
                    <a:pt x="189" y="89"/>
                    <a:pt x="180" y="92"/>
                  </a:cubicBezTo>
                  <a:moveTo>
                    <a:pt x="197" y="92"/>
                  </a:moveTo>
                  <a:cubicBezTo>
                    <a:pt x="196" y="91"/>
                    <a:pt x="196" y="91"/>
                    <a:pt x="195" y="90"/>
                  </a:cubicBezTo>
                  <a:cubicBezTo>
                    <a:pt x="200" y="89"/>
                    <a:pt x="205" y="88"/>
                    <a:pt x="211" y="87"/>
                  </a:cubicBezTo>
                  <a:cubicBezTo>
                    <a:pt x="216" y="86"/>
                    <a:pt x="222" y="84"/>
                    <a:pt x="227" y="82"/>
                  </a:cubicBezTo>
                  <a:cubicBezTo>
                    <a:pt x="229" y="82"/>
                    <a:pt x="229" y="82"/>
                    <a:pt x="227" y="83"/>
                  </a:cubicBezTo>
                  <a:cubicBezTo>
                    <a:pt x="226" y="83"/>
                    <a:pt x="224" y="84"/>
                    <a:pt x="222" y="85"/>
                  </a:cubicBezTo>
                  <a:cubicBezTo>
                    <a:pt x="219" y="86"/>
                    <a:pt x="216" y="87"/>
                    <a:pt x="213" y="88"/>
                  </a:cubicBezTo>
                  <a:cubicBezTo>
                    <a:pt x="208" y="89"/>
                    <a:pt x="202" y="90"/>
                    <a:pt x="197" y="92"/>
                  </a:cubicBezTo>
                  <a:moveTo>
                    <a:pt x="216" y="92"/>
                  </a:moveTo>
                  <a:cubicBezTo>
                    <a:pt x="221" y="92"/>
                    <a:pt x="225" y="90"/>
                    <a:pt x="229" y="89"/>
                  </a:cubicBezTo>
                  <a:cubicBezTo>
                    <a:pt x="235" y="88"/>
                    <a:pt x="226" y="91"/>
                    <a:pt x="225" y="91"/>
                  </a:cubicBezTo>
                  <a:cubicBezTo>
                    <a:pt x="222" y="92"/>
                    <a:pt x="220" y="93"/>
                    <a:pt x="218" y="94"/>
                  </a:cubicBezTo>
                  <a:cubicBezTo>
                    <a:pt x="218" y="93"/>
                    <a:pt x="217" y="93"/>
                    <a:pt x="216" y="92"/>
                  </a:cubicBezTo>
                  <a:moveTo>
                    <a:pt x="219" y="95"/>
                  </a:moveTo>
                  <a:cubicBezTo>
                    <a:pt x="223" y="94"/>
                    <a:pt x="227" y="93"/>
                    <a:pt x="231" y="92"/>
                  </a:cubicBezTo>
                  <a:cubicBezTo>
                    <a:pt x="235" y="91"/>
                    <a:pt x="228" y="94"/>
                    <a:pt x="228" y="94"/>
                  </a:cubicBezTo>
                  <a:cubicBezTo>
                    <a:pt x="225" y="96"/>
                    <a:pt x="223" y="97"/>
                    <a:pt x="221" y="98"/>
                  </a:cubicBezTo>
                  <a:cubicBezTo>
                    <a:pt x="220" y="97"/>
                    <a:pt x="220" y="96"/>
                    <a:pt x="219" y="95"/>
                  </a:cubicBezTo>
                  <a:moveTo>
                    <a:pt x="222" y="100"/>
                  </a:moveTo>
                  <a:cubicBezTo>
                    <a:pt x="222" y="99"/>
                    <a:pt x="222" y="99"/>
                    <a:pt x="222" y="99"/>
                  </a:cubicBezTo>
                  <a:cubicBezTo>
                    <a:pt x="226" y="99"/>
                    <a:pt x="229" y="98"/>
                    <a:pt x="233" y="97"/>
                  </a:cubicBezTo>
                  <a:cubicBezTo>
                    <a:pt x="237" y="95"/>
                    <a:pt x="232" y="97"/>
                    <a:pt x="231" y="98"/>
                  </a:cubicBezTo>
                  <a:cubicBezTo>
                    <a:pt x="228" y="99"/>
                    <a:pt x="226" y="100"/>
                    <a:pt x="223" y="102"/>
                  </a:cubicBezTo>
                  <a:cubicBezTo>
                    <a:pt x="223" y="101"/>
                    <a:pt x="223" y="101"/>
                    <a:pt x="222" y="100"/>
                  </a:cubicBezTo>
                  <a:moveTo>
                    <a:pt x="224" y="103"/>
                  </a:moveTo>
                  <a:cubicBezTo>
                    <a:pt x="225" y="103"/>
                    <a:pt x="226" y="103"/>
                    <a:pt x="227" y="102"/>
                  </a:cubicBezTo>
                  <a:cubicBezTo>
                    <a:pt x="229" y="102"/>
                    <a:pt x="235" y="101"/>
                    <a:pt x="236" y="100"/>
                  </a:cubicBezTo>
                  <a:cubicBezTo>
                    <a:pt x="233" y="103"/>
                    <a:pt x="229" y="104"/>
                    <a:pt x="226" y="106"/>
                  </a:cubicBezTo>
                  <a:cubicBezTo>
                    <a:pt x="225" y="105"/>
                    <a:pt x="224" y="104"/>
                    <a:pt x="224" y="103"/>
                  </a:cubicBezTo>
                  <a:moveTo>
                    <a:pt x="226" y="107"/>
                  </a:moveTo>
                  <a:cubicBezTo>
                    <a:pt x="230" y="107"/>
                    <a:pt x="233" y="106"/>
                    <a:pt x="236" y="105"/>
                  </a:cubicBezTo>
                  <a:cubicBezTo>
                    <a:pt x="240" y="103"/>
                    <a:pt x="234" y="106"/>
                    <a:pt x="233" y="107"/>
                  </a:cubicBezTo>
                  <a:cubicBezTo>
                    <a:pt x="231" y="108"/>
                    <a:pt x="230" y="109"/>
                    <a:pt x="228" y="110"/>
                  </a:cubicBezTo>
                  <a:cubicBezTo>
                    <a:pt x="227" y="109"/>
                    <a:pt x="227" y="108"/>
                    <a:pt x="226" y="107"/>
                  </a:cubicBezTo>
                  <a:moveTo>
                    <a:pt x="230" y="113"/>
                  </a:moveTo>
                  <a:cubicBezTo>
                    <a:pt x="229" y="112"/>
                    <a:pt x="229" y="112"/>
                    <a:pt x="229" y="111"/>
                  </a:cubicBezTo>
                  <a:cubicBezTo>
                    <a:pt x="229" y="111"/>
                    <a:pt x="229" y="111"/>
                    <a:pt x="229" y="111"/>
                  </a:cubicBezTo>
                  <a:cubicBezTo>
                    <a:pt x="231" y="111"/>
                    <a:pt x="233" y="110"/>
                    <a:pt x="235" y="110"/>
                  </a:cubicBezTo>
                  <a:cubicBezTo>
                    <a:pt x="239" y="109"/>
                    <a:pt x="234" y="110"/>
                    <a:pt x="234" y="110"/>
                  </a:cubicBezTo>
                  <a:cubicBezTo>
                    <a:pt x="232" y="111"/>
                    <a:pt x="231" y="112"/>
                    <a:pt x="230" y="112"/>
                  </a:cubicBezTo>
                  <a:cubicBezTo>
                    <a:pt x="230" y="113"/>
                    <a:pt x="230" y="113"/>
                    <a:pt x="230" y="113"/>
                  </a:cubicBezTo>
                  <a:moveTo>
                    <a:pt x="232" y="115"/>
                  </a:moveTo>
                  <a:cubicBezTo>
                    <a:pt x="232" y="114"/>
                    <a:pt x="231" y="114"/>
                    <a:pt x="230" y="113"/>
                  </a:cubicBezTo>
                  <a:cubicBezTo>
                    <a:pt x="232" y="113"/>
                    <a:pt x="234" y="113"/>
                    <a:pt x="235" y="112"/>
                  </a:cubicBezTo>
                  <a:cubicBezTo>
                    <a:pt x="237" y="113"/>
                    <a:pt x="237" y="113"/>
                    <a:pt x="235" y="114"/>
                  </a:cubicBezTo>
                  <a:cubicBezTo>
                    <a:pt x="234" y="114"/>
                    <a:pt x="233" y="114"/>
                    <a:pt x="232" y="115"/>
                  </a:cubicBezTo>
                  <a:moveTo>
                    <a:pt x="238" y="116"/>
                  </a:moveTo>
                  <a:cubicBezTo>
                    <a:pt x="237" y="116"/>
                    <a:pt x="236" y="117"/>
                    <a:pt x="235" y="118"/>
                  </a:cubicBezTo>
                  <a:cubicBezTo>
                    <a:pt x="235" y="117"/>
                    <a:pt x="234" y="116"/>
                    <a:pt x="233" y="116"/>
                  </a:cubicBezTo>
                  <a:cubicBezTo>
                    <a:pt x="235" y="116"/>
                    <a:pt x="237" y="115"/>
                    <a:pt x="238" y="116"/>
                  </a:cubicBezTo>
                  <a:moveTo>
                    <a:pt x="237" y="119"/>
                  </a:moveTo>
                  <a:cubicBezTo>
                    <a:pt x="236" y="119"/>
                    <a:pt x="236" y="119"/>
                    <a:pt x="236" y="119"/>
                  </a:cubicBezTo>
                  <a:cubicBezTo>
                    <a:pt x="238" y="118"/>
                    <a:pt x="239" y="118"/>
                    <a:pt x="238" y="121"/>
                  </a:cubicBezTo>
                  <a:cubicBezTo>
                    <a:pt x="237" y="120"/>
                    <a:pt x="237" y="120"/>
                    <a:pt x="237" y="119"/>
                  </a:cubicBezTo>
                  <a:moveTo>
                    <a:pt x="240" y="121"/>
                  </a:moveTo>
                  <a:cubicBezTo>
                    <a:pt x="241" y="121"/>
                    <a:pt x="240" y="123"/>
                    <a:pt x="240" y="124"/>
                  </a:cubicBezTo>
                  <a:cubicBezTo>
                    <a:pt x="239" y="123"/>
                    <a:pt x="239" y="122"/>
                    <a:pt x="238" y="122"/>
                  </a:cubicBezTo>
                  <a:cubicBezTo>
                    <a:pt x="239" y="122"/>
                    <a:pt x="239" y="122"/>
                    <a:pt x="240" y="121"/>
                  </a:cubicBezTo>
                  <a:moveTo>
                    <a:pt x="241" y="123"/>
                  </a:moveTo>
                  <a:cubicBezTo>
                    <a:pt x="241" y="124"/>
                    <a:pt x="241" y="125"/>
                    <a:pt x="241" y="125"/>
                  </a:cubicBezTo>
                  <a:cubicBezTo>
                    <a:pt x="241" y="126"/>
                    <a:pt x="241" y="126"/>
                    <a:pt x="241" y="127"/>
                  </a:cubicBezTo>
                  <a:cubicBezTo>
                    <a:pt x="241" y="126"/>
                    <a:pt x="240" y="126"/>
                    <a:pt x="240" y="125"/>
                  </a:cubicBezTo>
                  <a:cubicBezTo>
                    <a:pt x="240" y="125"/>
                    <a:pt x="241" y="124"/>
                    <a:pt x="241" y="123"/>
                  </a:cubicBezTo>
                  <a:moveTo>
                    <a:pt x="240" y="118"/>
                  </a:moveTo>
                  <a:cubicBezTo>
                    <a:pt x="240" y="117"/>
                    <a:pt x="240" y="117"/>
                    <a:pt x="240" y="117"/>
                  </a:cubicBezTo>
                  <a:cubicBezTo>
                    <a:pt x="239" y="117"/>
                    <a:pt x="235" y="119"/>
                    <a:pt x="237" y="117"/>
                  </a:cubicBezTo>
                  <a:cubicBezTo>
                    <a:pt x="238" y="116"/>
                    <a:pt x="239" y="116"/>
                    <a:pt x="239" y="114"/>
                  </a:cubicBezTo>
                  <a:cubicBezTo>
                    <a:pt x="239" y="114"/>
                    <a:pt x="239" y="114"/>
                    <a:pt x="239" y="114"/>
                  </a:cubicBezTo>
                  <a:cubicBezTo>
                    <a:pt x="237" y="114"/>
                    <a:pt x="237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36" y="114"/>
                    <a:pt x="238" y="113"/>
                    <a:pt x="239" y="112"/>
                  </a:cubicBezTo>
                  <a:cubicBezTo>
                    <a:pt x="238" y="111"/>
                    <a:pt x="238" y="111"/>
                    <a:pt x="238" y="111"/>
                  </a:cubicBezTo>
                  <a:cubicBezTo>
                    <a:pt x="236" y="111"/>
                    <a:pt x="233" y="111"/>
                    <a:pt x="232" y="112"/>
                  </a:cubicBezTo>
                  <a:cubicBezTo>
                    <a:pt x="234" y="111"/>
                    <a:pt x="236" y="110"/>
                    <a:pt x="238" y="109"/>
                  </a:cubicBezTo>
                  <a:cubicBezTo>
                    <a:pt x="237" y="108"/>
                    <a:pt x="237" y="108"/>
                    <a:pt x="237" y="108"/>
                  </a:cubicBezTo>
                  <a:cubicBezTo>
                    <a:pt x="236" y="109"/>
                    <a:pt x="235" y="109"/>
                    <a:pt x="233" y="109"/>
                  </a:cubicBezTo>
                  <a:cubicBezTo>
                    <a:pt x="232" y="110"/>
                    <a:pt x="227" y="111"/>
                    <a:pt x="231" y="109"/>
                  </a:cubicBezTo>
                  <a:cubicBezTo>
                    <a:pt x="233" y="108"/>
                    <a:pt x="236" y="106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40" y="109"/>
                    <a:pt x="241" y="115"/>
                    <a:pt x="241" y="120"/>
                  </a:cubicBezTo>
                  <a:cubicBezTo>
                    <a:pt x="238" y="121"/>
                    <a:pt x="240" y="120"/>
                    <a:pt x="240" y="118"/>
                  </a:cubicBezTo>
                  <a:moveTo>
                    <a:pt x="238" y="103"/>
                  </a:moveTo>
                  <a:cubicBezTo>
                    <a:pt x="234" y="104"/>
                    <a:pt x="231" y="106"/>
                    <a:pt x="227" y="107"/>
                  </a:cubicBezTo>
                  <a:cubicBezTo>
                    <a:pt x="228" y="106"/>
                    <a:pt x="231" y="104"/>
                    <a:pt x="232" y="103"/>
                  </a:cubicBezTo>
                  <a:cubicBezTo>
                    <a:pt x="234" y="102"/>
                    <a:pt x="236" y="101"/>
                    <a:pt x="238" y="100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1"/>
                    <a:pt x="238" y="102"/>
                    <a:pt x="238" y="103"/>
                  </a:cubicBezTo>
                  <a:cubicBezTo>
                    <a:pt x="238" y="103"/>
                    <a:pt x="238" y="103"/>
                    <a:pt x="238" y="103"/>
                  </a:cubicBezTo>
                  <a:moveTo>
                    <a:pt x="238" y="100"/>
                  </a:moveTo>
                  <a:cubicBezTo>
                    <a:pt x="233" y="100"/>
                    <a:pt x="229" y="102"/>
                    <a:pt x="224" y="102"/>
                  </a:cubicBezTo>
                  <a:cubicBezTo>
                    <a:pt x="225" y="102"/>
                    <a:pt x="228" y="100"/>
                    <a:pt x="229" y="99"/>
                  </a:cubicBezTo>
                  <a:cubicBezTo>
                    <a:pt x="232" y="98"/>
                    <a:pt x="234" y="97"/>
                    <a:pt x="237" y="96"/>
                  </a:cubicBezTo>
                  <a:cubicBezTo>
                    <a:pt x="237" y="97"/>
                    <a:pt x="237" y="98"/>
                    <a:pt x="238" y="100"/>
                  </a:cubicBezTo>
                  <a:cubicBezTo>
                    <a:pt x="238" y="100"/>
                    <a:pt x="238" y="100"/>
                    <a:pt x="238" y="100"/>
                  </a:cubicBezTo>
                  <a:moveTo>
                    <a:pt x="229" y="97"/>
                  </a:moveTo>
                  <a:cubicBezTo>
                    <a:pt x="227" y="97"/>
                    <a:pt x="223" y="98"/>
                    <a:pt x="222" y="98"/>
                  </a:cubicBezTo>
                  <a:cubicBezTo>
                    <a:pt x="226" y="96"/>
                    <a:pt x="230" y="94"/>
                    <a:pt x="234" y="91"/>
                  </a:cubicBezTo>
                  <a:cubicBezTo>
                    <a:pt x="235" y="91"/>
                    <a:pt x="235" y="90"/>
                    <a:pt x="234" y="91"/>
                  </a:cubicBezTo>
                  <a:cubicBezTo>
                    <a:pt x="230" y="91"/>
                    <a:pt x="226" y="93"/>
                    <a:pt x="221" y="94"/>
                  </a:cubicBezTo>
                  <a:cubicBezTo>
                    <a:pt x="217" y="95"/>
                    <a:pt x="226" y="92"/>
                    <a:pt x="226" y="92"/>
                  </a:cubicBezTo>
                  <a:cubicBezTo>
                    <a:pt x="229" y="91"/>
                    <a:pt x="231" y="90"/>
                    <a:pt x="233" y="89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27" y="89"/>
                    <a:pt x="222" y="90"/>
                    <a:pt x="216" y="92"/>
                  </a:cubicBezTo>
                  <a:cubicBezTo>
                    <a:pt x="222" y="90"/>
                    <a:pt x="228" y="88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4" y="89"/>
                    <a:pt x="235" y="92"/>
                    <a:pt x="236" y="95"/>
                  </a:cubicBezTo>
                  <a:cubicBezTo>
                    <a:pt x="234" y="95"/>
                    <a:pt x="231" y="96"/>
                    <a:pt x="229" y="97"/>
                  </a:cubicBezTo>
                  <a:moveTo>
                    <a:pt x="233" y="85"/>
                  </a:moveTo>
                  <a:cubicBezTo>
                    <a:pt x="227" y="87"/>
                    <a:pt x="221" y="87"/>
                    <a:pt x="215" y="88"/>
                  </a:cubicBezTo>
                  <a:cubicBezTo>
                    <a:pt x="211" y="89"/>
                    <a:pt x="208" y="90"/>
                    <a:pt x="205" y="91"/>
                  </a:cubicBezTo>
                  <a:cubicBezTo>
                    <a:pt x="204" y="91"/>
                    <a:pt x="203" y="91"/>
                    <a:pt x="202" y="91"/>
                  </a:cubicBezTo>
                  <a:cubicBezTo>
                    <a:pt x="212" y="89"/>
                    <a:pt x="222" y="86"/>
                    <a:pt x="231" y="82"/>
                  </a:cubicBezTo>
                  <a:cubicBezTo>
                    <a:pt x="231" y="82"/>
                    <a:pt x="231" y="81"/>
                    <a:pt x="231" y="81"/>
                  </a:cubicBezTo>
                  <a:cubicBezTo>
                    <a:pt x="225" y="82"/>
                    <a:pt x="220" y="84"/>
                    <a:pt x="214" y="85"/>
                  </a:cubicBezTo>
                  <a:cubicBezTo>
                    <a:pt x="208" y="87"/>
                    <a:pt x="201" y="88"/>
                    <a:pt x="194" y="90"/>
                  </a:cubicBezTo>
                  <a:cubicBezTo>
                    <a:pt x="194" y="89"/>
                    <a:pt x="193" y="89"/>
                    <a:pt x="193" y="89"/>
                  </a:cubicBezTo>
                  <a:cubicBezTo>
                    <a:pt x="198" y="88"/>
                    <a:pt x="203" y="87"/>
                    <a:pt x="208" y="85"/>
                  </a:cubicBezTo>
                  <a:cubicBezTo>
                    <a:pt x="215" y="83"/>
                    <a:pt x="223" y="82"/>
                    <a:pt x="229" y="79"/>
                  </a:cubicBezTo>
                  <a:cubicBezTo>
                    <a:pt x="230" y="78"/>
                    <a:pt x="230" y="78"/>
                    <a:pt x="229" y="78"/>
                  </a:cubicBezTo>
                  <a:cubicBezTo>
                    <a:pt x="221" y="78"/>
                    <a:pt x="212" y="80"/>
                    <a:pt x="204" y="82"/>
                  </a:cubicBezTo>
                  <a:cubicBezTo>
                    <a:pt x="193" y="85"/>
                    <a:pt x="183" y="89"/>
                    <a:pt x="172" y="92"/>
                  </a:cubicBezTo>
                  <a:cubicBezTo>
                    <a:pt x="162" y="96"/>
                    <a:pt x="152" y="99"/>
                    <a:pt x="142" y="102"/>
                  </a:cubicBezTo>
                  <a:cubicBezTo>
                    <a:pt x="137" y="103"/>
                    <a:pt x="130" y="104"/>
                    <a:pt x="126" y="108"/>
                  </a:cubicBezTo>
                  <a:cubicBezTo>
                    <a:pt x="125" y="107"/>
                    <a:pt x="123" y="106"/>
                    <a:pt x="122" y="106"/>
                  </a:cubicBezTo>
                  <a:cubicBezTo>
                    <a:pt x="125" y="105"/>
                    <a:pt x="127" y="105"/>
                    <a:pt x="129" y="104"/>
                  </a:cubicBezTo>
                  <a:cubicBezTo>
                    <a:pt x="135" y="102"/>
                    <a:pt x="140" y="101"/>
                    <a:pt x="145" y="100"/>
                  </a:cubicBezTo>
                  <a:cubicBezTo>
                    <a:pt x="155" y="97"/>
                    <a:pt x="164" y="94"/>
                    <a:pt x="174" y="91"/>
                  </a:cubicBezTo>
                  <a:cubicBezTo>
                    <a:pt x="183" y="88"/>
                    <a:pt x="192" y="84"/>
                    <a:pt x="202" y="82"/>
                  </a:cubicBezTo>
                  <a:cubicBezTo>
                    <a:pt x="210" y="79"/>
                    <a:pt x="219" y="77"/>
                    <a:pt x="227" y="73"/>
                  </a:cubicBezTo>
                  <a:cubicBezTo>
                    <a:pt x="229" y="77"/>
                    <a:pt x="231" y="81"/>
                    <a:pt x="233" y="85"/>
                  </a:cubicBezTo>
                  <a:cubicBezTo>
                    <a:pt x="233" y="85"/>
                    <a:pt x="233" y="85"/>
                    <a:pt x="233" y="85"/>
                  </a:cubicBezTo>
                  <a:moveTo>
                    <a:pt x="98" y="73"/>
                  </a:moveTo>
                  <a:cubicBezTo>
                    <a:pt x="100" y="72"/>
                    <a:pt x="101" y="72"/>
                    <a:pt x="101" y="72"/>
                  </a:cubicBezTo>
                  <a:cubicBezTo>
                    <a:pt x="104" y="71"/>
                    <a:pt x="106" y="70"/>
                    <a:pt x="108" y="69"/>
                  </a:cubicBezTo>
                  <a:cubicBezTo>
                    <a:pt x="113" y="68"/>
                    <a:pt x="119" y="67"/>
                    <a:pt x="124" y="66"/>
                  </a:cubicBezTo>
                  <a:cubicBezTo>
                    <a:pt x="134" y="64"/>
                    <a:pt x="143" y="62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43" y="58"/>
                    <a:pt x="135" y="60"/>
                    <a:pt x="126" y="62"/>
                  </a:cubicBezTo>
                  <a:cubicBezTo>
                    <a:pt x="122" y="63"/>
                    <a:pt x="117" y="65"/>
                    <a:pt x="112" y="66"/>
                  </a:cubicBezTo>
                  <a:cubicBezTo>
                    <a:pt x="109" y="67"/>
                    <a:pt x="105" y="68"/>
                    <a:pt x="101" y="69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3" y="68"/>
                    <a:pt x="104" y="68"/>
                    <a:pt x="104" y="68"/>
                  </a:cubicBezTo>
                  <a:cubicBezTo>
                    <a:pt x="106" y="67"/>
                    <a:pt x="109" y="66"/>
                    <a:pt x="111" y="65"/>
                  </a:cubicBezTo>
                  <a:cubicBezTo>
                    <a:pt x="115" y="63"/>
                    <a:pt x="120" y="62"/>
                    <a:pt x="124" y="61"/>
                  </a:cubicBezTo>
                  <a:cubicBezTo>
                    <a:pt x="133" y="59"/>
                    <a:pt x="141" y="58"/>
                    <a:pt x="149" y="54"/>
                  </a:cubicBezTo>
                  <a:cubicBezTo>
                    <a:pt x="151" y="56"/>
                    <a:pt x="153" y="58"/>
                    <a:pt x="155" y="60"/>
                  </a:cubicBezTo>
                  <a:cubicBezTo>
                    <a:pt x="146" y="61"/>
                    <a:pt x="136" y="64"/>
                    <a:pt x="127" y="67"/>
                  </a:cubicBezTo>
                  <a:cubicBezTo>
                    <a:pt x="122" y="68"/>
                    <a:pt x="116" y="69"/>
                    <a:pt x="111" y="70"/>
                  </a:cubicBezTo>
                  <a:cubicBezTo>
                    <a:pt x="107" y="71"/>
                    <a:pt x="103" y="73"/>
                    <a:pt x="98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8" y="73"/>
                    <a:pt x="98" y="73"/>
                    <a:pt x="98" y="73"/>
                  </a:cubicBezTo>
                  <a:moveTo>
                    <a:pt x="129" y="58"/>
                  </a:moveTo>
                  <a:cubicBezTo>
                    <a:pt x="122" y="59"/>
                    <a:pt x="116" y="62"/>
                    <a:pt x="109" y="63"/>
                  </a:cubicBezTo>
                  <a:cubicBezTo>
                    <a:pt x="103" y="65"/>
                    <a:pt x="114" y="61"/>
                    <a:pt x="114" y="61"/>
                  </a:cubicBezTo>
                  <a:cubicBezTo>
                    <a:pt x="117" y="60"/>
                    <a:pt x="120" y="58"/>
                    <a:pt x="123" y="58"/>
                  </a:cubicBezTo>
                  <a:cubicBezTo>
                    <a:pt x="130" y="55"/>
                    <a:pt x="137" y="55"/>
                    <a:pt x="144" y="52"/>
                  </a:cubicBezTo>
                  <a:cubicBezTo>
                    <a:pt x="144" y="51"/>
                    <a:pt x="144" y="51"/>
                    <a:pt x="144" y="51"/>
                  </a:cubicBezTo>
                  <a:cubicBezTo>
                    <a:pt x="146" y="52"/>
                    <a:pt x="147" y="53"/>
                    <a:pt x="148" y="54"/>
                  </a:cubicBezTo>
                  <a:cubicBezTo>
                    <a:pt x="142" y="55"/>
                    <a:pt x="136" y="56"/>
                    <a:pt x="129" y="58"/>
                  </a:cubicBezTo>
                  <a:moveTo>
                    <a:pt x="144" y="51"/>
                  </a:moveTo>
                  <a:cubicBezTo>
                    <a:pt x="136" y="52"/>
                    <a:pt x="127" y="54"/>
                    <a:pt x="119" y="56"/>
                  </a:cubicBezTo>
                  <a:cubicBezTo>
                    <a:pt x="124" y="53"/>
                    <a:pt x="130" y="51"/>
                    <a:pt x="136" y="50"/>
                  </a:cubicBezTo>
                  <a:cubicBezTo>
                    <a:pt x="139" y="50"/>
                    <a:pt x="141" y="50"/>
                    <a:pt x="144" y="51"/>
                  </a:cubicBezTo>
                  <a:close/>
                  <a:moveTo>
                    <a:pt x="116" y="57"/>
                  </a:moveTo>
                  <a:cubicBezTo>
                    <a:pt x="121" y="56"/>
                    <a:pt x="126" y="55"/>
                    <a:pt x="131" y="54"/>
                  </a:cubicBezTo>
                  <a:cubicBezTo>
                    <a:pt x="134" y="54"/>
                    <a:pt x="136" y="53"/>
                    <a:pt x="139" y="53"/>
                  </a:cubicBezTo>
                  <a:cubicBezTo>
                    <a:pt x="140" y="53"/>
                    <a:pt x="141" y="52"/>
                    <a:pt x="142" y="52"/>
                  </a:cubicBezTo>
                  <a:cubicBezTo>
                    <a:pt x="140" y="53"/>
                    <a:pt x="138" y="53"/>
                    <a:pt x="136" y="54"/>
                  </a:cubicBezTo>
                  <a:cubicBezTo>
                    <a:pt x="131" y="55"/>
                    <a:pt x="125" y="56"/>
                    <a:pt x="119" y="58"/>
                  </a:cubicBezTo>
                  <a:cubicBezTo>
                    <a:pt x="116" y="59"/>
                    <a:pt x="112" y="61"/>
                    <a:pt x="108" y="62"/>
                  </a:cubicBezTo>
                  <a:cubicBezTo>
                    <a:pt x="111" y="60"/>
                    <a:pt x="113" y="59"/>
                    <a:pt x="116" y="57"/>
                  </a:cubicBezTo>
                  <a:moveTo>
                    <a:pt x="106" y="65"/>
                  </a:moveTo>
                  <a:cubicBezTo>
                    <a:pt x="113" y="64"/>
                    <a:pt x="120" y="61"/>
                    <a:pt x="128" y="59"/>
                  </a:cubicBezTo>
                  <a:cubicBezTo>
                    <a:pt x="132" y="58"/>
                    <a:pt x="136" y="57"/>
                    <a:pt x="140" y="56"/>
                  </a:cubicBezTo>
                  <a:cubicBezTo>
                    <a:pt x="140" y="56"/>
                    <a:pt x="141" y="56"/>
                    <a:pt x="142" y="56"/>
                  </a:cubicBezTo>
                  <a:cubicBezTo>
                    <a:pt x="136" y="58"/>
                    <a:pt x="129" y="59"/>
                    <a:pt x="122" y="61"/>
                  </a:cubicBezTo>
                  <a:cubicBezTo>
                    <a:pt x="116" y="62"/>
                    <a:pt x="110" y="65"/>
                    <a:pt x="103" y="67"/>
                  </a:cubicBezTo>
                  <a:cubicBezTo>
                    <a:pt x="104" y="66"/>
                    <a:pt x="105" y="65"/>
                    <a:pt x="106" y="65"/>
                  </a:cubicBezTo>
                  <a:moveTo>
                    <a:pt x="100" y="71"/>
                  </a:moveTo>
                  <a:cubicBezTo>
                    <a:pt x="100" y="70"/>
                    <a:pt x="100" y="70"/>
                    <a:pt x="101" y="70"/>
                  </a:cubicBezTo>
                  <a:cubicBezTo>
                    <a:pt x="103" y="70"/>
                    <a:pt x="105" y="69"/>
                    <a:pt x="107" y="68"/>
                  </a:cubicBezTo>
                  <a:cubicBezTo>
                    <a:pt x="111" y="67"/>
                    <a:pt x="116" y="66"/>
                    <a:pt x="121" y="65"/>
                  </a:cubicBezTo>
                  <a:cubicBezTo>
                    <a:pt x="126" y="63"/>
                    <a:pt x="131" y="62"/>
                    <a:pt x="136" y="61"/>
                  </a:cubicBezTo>
                  <a:cubicBezTo>
                    <a:pt x="141" y="60"/>
                    <a:pt x="146" y="59"/>
                    <a:pt x="150" y="58"/>
                  </a:cubicBezTo>
                  <a:cubicBezTo>
                    <a:pt x="134" y="65"/>
                    <a:pt x="115" y="65"/>
                    <a:pt x="99" y="72"/>
                  </a:cubicBezTo>
                  <a:cubicBezTo>
                    <a:pt x="100" y="71"/>
                    <a:pt x="100" y="71"/>
                    <a:pt x="100" y="71"/>
                  </a:cubicBezTo>
                  <a:moveTo>
                    <a:pt x="97" y="75"/>
                  </a:moveTo>
                  <a:cubicBezTo>
                    <a:pt x="100" y="74"/>
                    <a:pt x="102" y="74"/>
                    <a:pt x="105" y="73"/>
                  </a:cubicBezTo>
                  <a:cubicBezTo>
                    <a:pt x="109" y="71"/>
                    <a:pt x="114" y="70"/>
                    <a:pt x="119" y="69"/>
                  </a:cubicBezTo>
                  <a:cubicBezTo>
                    <a:pt x="131" y="67"/>
                    <a:pt x="144" y="62"/>
                    <a:pt x="156" y="61"/>
                  </a:cubicBezTo>
                  <a:cubicBezTo>
                    <a:pt x="157" y="62"/>
                    <a:pt x="157" y="62"/>
                    <a:pt x="158" y="63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47" y="65"/>
                    <a:pt x="137" y="67"/>
                    <a:pt x="126" y="70"/>
                  </a:cubicBezTo>
                  <a:cubicBezTo>
                    <a:pt x="116" y="73"/>
                    <a:pt x="106" y="76"/>
                    <a:pt x="95" y="77"/>
                  </a:cubicBezTo>
                  <a:cubicBezTo>
                    <a:pt x="96" y="76"/>
                    <a:pt x="96" y="76"/>
                    <a:pt x="97" y="75"/>
                  </a:cubicBezTo>
                  <a:moveTo>
                    <a:pt x="173" y="46"/>
                  </a:moveTo>
                  <a:cubicBezTo>
                    <a:pt x="172" y="46"/>
                    <a:pt x="172" y="46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5" y="43"/>
                    <a:pt x="179" y="41"/>
                    <a:pt x="182" y="39"/>
                  </a:cubicBezTo>
                  <a:cubicBezTo>
                    <a:pt x="182" y="39"/>
                    <a:pt x="181" y="40"/>
                    <a:pt x="181" y="40"/>
                  </a:cubicBezTo>
                  <a:cubicBezTo>
                    <a:pt x="178" y="42"/>
                    <a:pt x="175" y="44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moveTo>
                    <a:pt x="173" y="47"/>
                  </a:moveTo>
                  <a:cubicBezTo>
                    <a:pt x="176" y="46"/>
                    <a:pt x="180" y="44"/>
                    <a:pt x="183" y="42"/>
                  </a:cubicBezTo>
                  <a:cubicBezTo>
                    <a:pt x="179" y="44"/>
                    <a:pt x="176" y="46"/>
                    <a:pt x="174" y="49"/>
                  </a:cubicBezTo>
                  <a:cubicBezTo>
                    <a:pt x="174" y="48"/>
                    <a:pt x="173" y="48"/>
                    <a:pt x="173" y="47"/>
                  </a:cubicBezTo>
                  <a:cubicBezTo>
                    <a:pt x="173" y="47"/>
                    <a:pt x="173" y="47"/>
                    <a:pt x="173" y="47"/>
                  </a:cubicBezTo>
                  <a:moveTo>
                    <a:pt x="183" y="44"/>
                  </a:moveTo>
                  <a:cubicBezTo>
                    <a:pt x="185" y="43"/>
                    <a:pt x="187" y="42"/>
                    <a:pt x="188" y="41"/>
                  </a:cubicBezTo>
                  <a:cubicBezTo>
                    <a:pt x="189" y="41"/>
                    <a:pt x="195" y="38"/>
                    <a:pt x="193" y="40"/>
                  </a:cubicBezTo>
                  <a:cubicBezTo>
                    <a:pt x="190" y="42"/>
                    <a:pt x="187" y="44"/>
                    <a:pt x="184" y="46"/>
                  </a:cubicBezTo>
                  <a:cubicBezTo>
                    <a:pt x="181" y="48"/>
                    <a:pt x="178" y="50"/>
                    <a:pt x="176" y="52"/>
                  </a:cubicBezTo>
                  <a:cubicBezTo>
                    <a:pt x="175" y="51"/>
                    <a:pt x="175" y="50"/>
                    <a:pt x="174" y="49"/>
                  </a:cubicBezTo>
                  <a:cubicBezTo>
                    <a:pt x="177" y="48"/>
                    <a:pt x="180" y="46"/>
                    <a:pt x="183" y="44"/>
                  </a:cubicBezTo>
                  <a:moveTo>
                    <a:pt x="176" y="53"/>
                  </a:moveTo>
                  <a:cubicBezTo>
                    <a:pt x="181" y="51"/>
                    <a:pt x="185" y="48"/>
                    <a:pt x="190" y="46"/>
                  </a:cubicBezTo>
                  <a:cubicBezTo>
                    <a:pt x="192" y="44"/>
                    <a:pt x="195" y="43"/>
                    <a:pt x="197" y="42"/>
                  </a:cubicBezTo>
                  <a:cubicBezTo>
                    <a:pt x="195" y="43"/>
                    <a:pt x="193" y="45"/>
                    <a:pt x="191" y="47"/>
                  </a:cubicBezTo>
                  <a:cubicBezTo>
                    <a:pt x="188" y="49"/>
                    <a:pt x="185" y="51"/>
                    <a:pt x="183" y="52"/>
                  </a:cubicBezTo>
                  <a:cubicBezTo>
                    <a:pt x="181" y="53"/>
                    <a:pt x="179" y="54"/>
                    <a:pt x="177" y="55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6" y="54"/>
                    <a:pt x="176" y="54"/>
                    <a:pt x="176" y="53"/>
                  </a:cubicBezTo>
                  <a:cubicBezTo>
                    <a:pt x="176" y="53"/>
                    <a:pt x="176" y="53"/>
                    <a:pt x="176" y="53"/>
                  </a:cubicBezTo>
                  <a:moveTo>
                    <a:pt x="178" y="56"/>
                  </a:moveTo>
                  <a:cubicBezTo>
                    <a:pt x="178" y="56"/>
                    <a:pt x="179" y="56"/>
                    <a:pt x="179" y="55"/>
                  </a:cubicBezTo>
                  <a:cubicBezTo>
                    <a:pt x="181" y="54"/>
                    <a:pt x="182" y="54"/>
                    <a:pt x="183" y="53"/>
                  </a:cubicBezTo>
                  <a:cubicBezTo>
                    <a:pt x="186" y="51"/>
                    <a:pt x="188" y="50"/>
                    <a:pt x="191" y="49"/>
                  </a:cubicBezTo>
                  <a:cubicBezTo>
                    <a:pt x="193" y="48"/>
                    <a:pt x="196" y="47"/>
                    <a:pt x="198" y="46"/>
                  </a:cubicBezTo>
                  <a:cubicBezTo>
                    <a:pt x="200" y="45"/>
                    <a:pt x="200" y="45"/>
                    <a:pt x="198" y="46"/>
                  </a:cubicBezTo>
                  <a:cubicBezTo>
                    <a:pt x="196" y="47"/>
                    <a:pt x="195" y="49"/>
                    <a:pt x="193" y="50"/>
                  </a:cubicBezTo>
                  <a:cubicBezTo>
                    <a:pt x="192" y="51"/>
                    <a:pt x="190" y="52"/>
                    <a:pt x="189" y="53"/>
                  </a:cubicBezTo>
                  <a:cubicBezTo>
                    <a:pt x="188" y="53"/>
                    <a:pt x="187" y="54"/>
                    <a:pt x="186" y="54"/>
                  </a:cubicBezTo>
                  <a:cubicBezTo>
                    <a:pt x="186" y="54"/>
                    <a:pt x="185" y="54"/>
                    <a:pt x="185" y="55"/>
                  </a:cubicBezTo>
                  <a:cubicBezTo>
                    <a:pt x="182" y="56"/>
                    <a:pt x="180" y="59"/>
                    <a:pt x="178" y="56"/>
                  </a:cubicBezTo>
                  <a:cubicBezTo>
                    <a:pt x="178" y="56"/>
                    <a:pt x="178" y="56"/>
                    <a:pt x="178" y="56"/>
                  </a:cubicBezTo>
                  <a:moveTo>
                    <a:pt x="188" y="54"/>
                  </a:moveTo>
                  <a:cubicBezTo>
                    <a:pt x="189" y="54"/>
                    <a:pt x="189" y="54"/>
                    <a:pt x="189" y="54"/>
                  </a:cubicBezTo>
                  <a:cubicBezTo>
                    <a:pt x="190" y="53"/>
                    <a:pt x="191" y="53"/>
                    <a:pt x="192" y="52"/>
                  </a:cubicBezTo>
                  <a:cubicBezTo>
                    <a:pt x="194" y="51"/>
                    <a:pt x="196" y="50"/>
                    <a:pt x="198" y="49"/>
                  </a:cubicBezTo>
                  <a:cubicBezTo>
                    <a:pt x="199" y="49"/>
                    <a:pt x="207" y="44"/>
                    <a:pt x="203" y="49"/>
                  </a:cubicBezTo>
                  <a:cubicBezTo>
                    <a:pt x="200" y="52"/>
                    <a:pt x="196" y="54"/>
                    <a:pt x="193" y="56"/>
                  </a:cubicBezTo>
                  <a:cubicBezTo>
                    <a:pt x="191" y="55"/>
                    <a:pt x="189" y="55"/>
                    <a:pt x="188" y="54"/>
                  </a:cubicBezTo>
                  <a:cubicBezTo>
                    <a:pt x="188" y="54"/>
                    <a:pt x="188" y="54"/>
                    <a:pt x="188" y="54"/>
                  </a:cubicBezTo>
                  <a:moveTo>
                    <a:pt x="204" y="52"/>
                  </a:moveTo>
                  <a:cubicBezTo>
                    <a:pt x="209" y="50"/>
                    <a:pt x="205" y="53"/>
                    <a:pt x="203" y="54"/>
                  </a:cubicBezTo>
                  <a:cubicBezTo>
                    <a:pt x="201" y="55"/>
                    <a:pt x="199" y="57"/>
                    <a:pt x="197" y="58"/>
                  </a:cubicBezTo>
                  <a:cubicBezTo>
                    <a:pt x="196" y="57"/>
                    <a:pt x="195" y="57"/>
                    <a:pt x="195" y="57"/>
                  </a:cubicBezTo>
                  <a:cubicBezTo>
                    <a:pt x="198" y="55"/>
                    <a:pt x="201" y="54"/>
                    <a:pt x="204" y="52"/>
                  </a:cubicBezTo>
                  <a:moveTo>
                    <a:pt x="198" y="59"/>
                  </a:moveTo>
                  <a:cubicBezTo>
                    <a:pt x="202" y="58"/>
                    <a:pt x="207" y="56"/>
                    <a:pt x="210" y="54"/>
                  </a:cubicBezTo>
                  <a:cubicBezTo>
                    <a:pt x="207" y="57"/>
                    <a:pt x="204" y="58"/>
                    <a:pt x="201" y="61"/>
                  </a:cubicBezTo>
                  <a:cubicBezTo>
                    <a:pt x="200" y="60"/>
                    <a:pt x="199" y="59"/>
                    <a:pt x="198" y="59"/>
                  </a:cubicBezTo>
                  <a:moveTo>
                    <a:pt x="203" y="65"/>
                  </a:moveTo>
                  <a:cubicBezTo>
                    <a:pt x="203" y="65"/>
                    <a:pt x="203" y="64"/>
                    <a:pt x="203" y="64"/>
                  </a:cubicBezTo>
                  <a:cubicBezTo>
                    <a:pt x="205" y="63"/>
                    <a:pt x="207" y="63"/>
                    <a:pt x="210" y="62"/>
                  </a:cubicBezTo>
                  <a:cubicBezTo>
                    <a:pt x="207" y="63"/>
                    <a:pt x="205" y="64"/>
                    <a:pt x="203" y="65"/>
                  </a:cubicBezTo>
                  <a:moveTo>
                    <a:pt x="195" y="70"/>
                  </a:moveTo>
                  <a:cubicBezTo>
                    <a:pt x="196" y="70"/>
                    <a:pt x="196" y="71"/>
                    <a:pt x="197" y="71"/>
                  </a:cubicBezTo>
                  <a:cubicBezTo>
                    <a:pt x="196" y="71"/>
                    <a:pt x="195" y="71"/>
                    <a:pt x="195" y="71"/>
                  </a:cubicBezTo>
                  <a:cubicBezTo>
                    <a:pt x="195" y="70"/>
                    <a:pt x="195" y="70"/>
                    <a:pt x="195" y="70"/>
                  </a:cubicBezTo>
                  <a:moveTo>
                    <a:pt x="193" y="69"/>
                  </a:moveTo>
                  <a:cubicBezTo>
                    <a:pt x="194" y="69"/>
                    <a:pt x="194" y="69"/>
                    <a:pt x="194" y="69"/>
                  </a:cubicBezTo>
                  <a:cubicBezTo>
                    <a:pt x="193" y="69"/>
                    <a:pt x="193" y="69"/>
                    <a:pt x="193" y="69"/>
                  </a:cubicBezTo>
                  <a:moveTo>
                    <a:pt x="191" y="66"/>
                  </a:moveTo>
                  <a:cubicBezTo>
                    <a:pt x="191" y="67"/>
                    <a:pt x="192" y="67"/>
                    <a:pt x="192" y="68"/>
                  </a:cubicBezTo>
                  <a:cubicBezTo>
                    <a:pt x="190" y="68"/>
                    <a:pt x="189" y="69"/>
                    <a:pt x="191" y="67"/>
                  </a:cubicBezTo>
                  <a:cubicBezTo>
                    <a:pt x="191" y="66"/>
                    <a:pt x="191" y="66"/>
                    <a:pt x="191" y="66"/>
                  </a:cubicBezTo>
                  <a:moveTo>
                    <a:pt x="190" y="66"/>
                  </a:moveTo>
                  <a:cubicBezTo>
                    <a:pt x="189" y="66"/>
                    <a:pt x="188" y="67"/>
                    <a:pt x="188" y="67"/>
                  </a:cubicBezTo>
                  <a:cubicBezTo>
                    <a:pt x="188" y="66"/>
                    <a:pt x="188" y="65"/>
                    <a:pt x="188" y="65"/>
                  </a:cubicBezTo>
                  <a:cubicBezTo>
                    <a:pt x="189" y="65"/>
                    <a:pt x="189" y="66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moveTo>
                    <a:pt x="187" y="68"/>
                  </a:moveTo>
                  <a:cubicBezTo>
                    <a:pt x="189" y="67"/>
                    <a:pt x="190" y="67"/>
                    <a:pt x="188" y="68"/>
                  </a:cubicBezTo>
                  <a:cubicBezTo>
                    <a:pt x="188" y="68"/>
                    <a:pt x="188" y="68"/>
                    <a:pt x="188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moveTo>
                    <a:pt x="191" y="70"/>
                  </a:move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0" y="69"/>
                    <a:pt x="189" y="69"/>
                    <a:pt x="189" y="69"/>
                  </a:cubicBezTo>
                  <a:cubicBezTo>
                    <a:pt x="190" y="69"/>
                    <a:pt x="192" y="69"/>
                    <a:pt x="191" y="70"/>
                  </a:cubicBezTo>
                  <a:moveTo>
                    <a:pt x="194" y="71"/>
                  </a:moveTo>
                  <a:cubicBezTo>
                    <a:pt x="193" y="71"/>
                    <a:pt x="193" y="70"/>
                    <a:pt x="192" y="70"/>
                  </a:cubicBezTo>
                  <a:cubicBezTo>
                    <a:pt x="194" y="70"/>
                    <a:pt x="195" y="69"/>
                    <a:pt x="194" y="71"/>
                  </a:cubicBezTo>
                  <a:moveTo>
                    <a:pt x="219" y="64"/>
                  </a:moveTo>
                  <a:cubicBezTo>
                    <a:pt x="216" y="65"/>
                    <a:pt x="212" y="68"/>
                    <a:pt x="208" y="69"/>
                  </a:cubicBezTo>
                  <a:cubicBezTo>
                    <a:pt x="204" y="71"/>
                    <a:pt x="201" y="73"/>
                    <a:pt x="197" y="75"/>
                  </a:cubicBezTo>
                  <a:cubicBezTo>
                    <a:pt x="197" y="74"/>
                    <a:pt x="196" y="73"/>
                    <a:pt x="195" y="72"/>
                  </a:cubicBezTo>
                  <a:cubicBezTo>
                    <a:pt x="203" y="71"/>
                    <a:pt x="211" y="66"/>
                    <a:pt x="219" y="64"/>
                  </a:cubicBezTo>
                  <a:moveTo>
                    <a:pt x="198" y="76"/>
                  </a:moveTo>
                  <a:cubicBezTo>
                    <a:pt x="203" y="74"/>
                    <a:pt x="207" y="72"/>
                    <a:pt x="212" y="70"/>
                  </a:cubicBezTo>
                  <a:cubicBezTo>
                    <a:pt x="215" y="69"/>
                    <a:pt x="217" y="68"/>
                    <a:pt x="219" y="67"/>
                  </a:cubicBezTo>
                  <a:cubicBezTo>
                    <a:pt x="218" y="68"/>
                    <a:pt x="215" y="70"/>
                    <a:pt x="213" y="71"/>
                  </a:cubicBezTo>
                  <a:cubicBezTo>
                    <a:pt x="209" y="73"/>
                    <a:pt x="204" y="76"/>
                    <a:pt x="200" y="77"/>
                  </a:cubicBezTo>
                  <a:cubicBezTo>
                    <a:pt x="199" y="77"/>
                    <a:pt x="199" y="78"/>
                    <a:pt x="198" y="78"/>
                  </a:cubicBezTo>
                  <a:cubicBezTo>
                    <a:pt x="198" y="77"/>
                    <a:pt x="198" y="77"/>
                    <a:pt x="198" y="77"/>
                  </a:cubicBezTo>
                  <a:cubicBezTo>
                    <a:pt x="198" y="77"/>
                    <a:pt x="198" y="76"/>
                    <a:pt x="198" y="76"/>
                  </a:cubicBezTo>
                  <a:moveTo>
                    <a:pt x="188" y="81"/>
                  </a:moveTo>
                  <a:cubicBezTo>
                    <a:pt x="189" y="82"/>
                    <a:pt x="189" y="82"/>
                    <a:pt x="189" y="82"/>
                  </a:cubicBezTo>
                  <a:cubicBezTo>
                    <a:pt x="180" y="86"/>
                    <a:pt x="171" y="88"/>
                    <a:pt x="162" y="91"/>
                  </a:cubicBezTo>
                  <a:cubicBezTo>
                    <a:pt x="166" y="89"/>
                    <a:pt x="170" y="88"/>
                    <a:pt x="175" y="86"/>
                  </a:cubicBezTo>
                  <a:cubicBezTo>
                    <a:pt x="177" y="85"/>
                    <a:pt x="180" y="84"/>
                    <a:pt x="183" y="83"/>
                  </a:cubicBezTo>
                  <a:cubicBezTo>
                    <a:pt x="184" y="83"/>
                    <a:pt x="186" y="82"/>
                    <a:pt x="188" y="82"/>
                  </a:cubicBezTo>
                  <a:cubicBezTo>
                    <a:pt x="188" y="81"/>
                    <a:pt x="188" y="81"/>
                    <a:pt x="188" y="81"/>
                  </a:cubicBezTo>
                  <a:moveTo>
                    <a:pt x="174" y="86"/>
                  </a:moveTo>
                  <a:cubicBezTo>
                    <a:pt x="167" y="88"/>
                    <a:pt x="159" y="91"/>
                    <a:pt x="151" y="93"/>
                  </a:cubicBezTo>
                  <a:cubicBezTo>
                    <a:pt x="143" y="96"/>
                    <a:pt x="135" y="98"/>
                    <a:pt x="127" y="100"/>
                  </a:cubicBezTo>
                  <a:cubicBezTo>
                    <a:pt x="124" y="101"/>
                    <a:pt x="119" y="102"/>
                    <a:pt x="117" y="103"/>
                  </a:cubicBezTo>
                  <a:cubicBezTo>
                    <a:pt x="120" y="101"/>
                    <a:pt x="125" y="100"/>
                    <a:pt x="129" y="99"/>
                  </a:cubicBezTo>
                  <a:cubicBezTo>
                    <a:pt x="134" y="97"/>
                    <a:pt x="140" y="94"/>
                    <a:pt x="146" y="92"/>
                  </a:cubicBezTo>
                  <a:cubicBezTo>
                    <a:pt x="159" y="89"/>
                    <a:pt x="172" y="85"/>
                    <a:pt x="185" y="80"/>
                  </a:cubicBezTo>
                  <a:cubicBezTo>
                    <a:pt x="185" y="80"/>
                    <a:pt x="185" y="80"/>
                    <a:pt x="185" y="80"/>
                  </a:cubicBezTo>
                  <a:cubicBezTo>
                    <a:pt x="186" y="80"/>
                    <a:pt x="186" y="80"/>
                    <a:pt x="187" y="81"/>
                  </a:cubicBezTo>
                  <a:cubicBezTo>
                    <a:pt x="183" y="82"/>
                    <a:pt x="179" y="84"/>
                    <a:pt x="174" y="86"/>
                  </a:cubicBezTo>
                  <a:moveTo>
                    <a:pt x="158" y="88"/>
                  </a:moveTo>
                  <a:cubicBezTo>
                    <a:pt x="163" y="86"/>
                    <a:pt x="167" y="85"/>
                    <a:pt x="172" y="83"/>
                  </a:cubicBezTo>
                  <a:cubicBezTo>
                    <a:pt x="175" y="82"/>
                    <a:pt x="179" y="81"/>
                    <a:pt x="183" y="80"/>
                  </a:cubicBezTo>
                  <a:cubicBezTo>
                    <a:pt x="179" y="81"/>
                    <a:pt x="175" y="82"/>
                    <a:pt x="171" y="84"/>
                  </a:cubicBezTo>
                  <a:cubicBezTo>
                    <a:pt x="167" y="85"/>
                    <a:pt x="163" y="87"/>
                    <a:pt x="158" y="88"/>
                  </a:cubicBezTo>
                  <a:moveTo>
                    <a:pt x="166" y="84"/>
                  </a:moveTo>
                  <a:cubicBezTo>
                    <a:pt x="160" y="87"/>
                    <a:pt x="153" y="89"/>
                    <a:pt x="146" y="91"/>
                  </a:cubicBezTo>
                  <a:cubicBezTo>
                    <a:pt x="146" y="91"/>
                    <a:pt x="145" y="92"/>
                    <a:pt x="144" y="92"/>
                  </a:cubicBezTo>
                  <a:cubicBezTo>
                    <a:pt x="137" y="94"/>
                    <a:pt x="130" y="96"/>
                    <a:pt x="123" y="98"/>
                  </a:cubicBezTo>
                  <a:cubicBezTo>
                    <a:pt x="119" y="100"/>
                    <a:pt x="115" y="101"/>
                    <a:pt x="111" y="102"/>
                  </a:cubicBezTo>
                  <a:cubicBezTo>
                    <a:pt x="109" y="102"/>
                    <a:pt x="114" y="101"/>
                    <a:pt x="114" y="101"/>
                  </a:cubicBezTo>
                  <a:cubicBezTo>
                    <a:pt x="115" y="100"/>
                    <a:pt x="117" y="100"/>
                    <a:pt x="118" y="99"/>
                  </a:cubicBezTo>
                  <a:cubicBezTo>
                    <a:pt x="134" y="94"/>
                    <a:pt x="149" y="88"/>
                    <a:pt x="165" y="82"/>
                  </a:cubicBezTo>
                  <a:cubicBezTo>
                    <a:pt x="168" y="81"/>
                    <a:pt x="171" y="80"/>
                    <a:pt x="174" y="79"/>
                  </a:cubicBezTo>
                  <a:cubicBezTo>
                    <a:pt x="174" y="78"/>
                    <a:pt x="175" y="78"/>
                    <a:pt x="175" y="78"/>
                  </a:cubicBezTo>
                  <a:cubicBezTo>
                    <a:pt x="176" y="78"/>
                    <a:pt x="176" y="78"/>
                    <a:pt x="176" y="78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8" y="78"/>
                    <a:pt x="179" y="78"/>
                    <a:pt x="180" y="78"/>
                  </a:cubicBezTo>
                  <a:cubicBezTo>
                    <a:pt x="181" y="78"/>
                    <a:pt x="182" y="79"/>
                    <a:pt x="183" y="79"/>
                  </a:cubicBezTo>
                  <a:cubicBezTo>
                    <a:pt x="177" y="80"/>
                    <a:pt x="172" y="82"/>
                    <a:pt x="166" y="84"/>
                  </a:cubicBezTo>
                  <a:moveTo>
                    <a:pt x="177" y="77"/>
                  </a:moveTo>
                  <a:cubicBezTo>
                    <a:pt x="176" y="77"/>
                    <a:pt x="175" y="77"/>
                    <a:pt x="174" y="78"/>
                  </a:cubicBezTo>
                  <a:cubicBezTo>
                    <a:pt x="166" y="79"/>
                    <a:pt x="159" y="82"/>
                    <a:pt x="151" y="85"/>
                  </a:cubicBezTo>
                  <a:cubicBezTo>
                    <a:pt x="144" y="87"/>
                    <a:pt x="138" y="89"/>
                    <a:pt x="132" y="91"/>
                  </a:cubicBezTo>
                  <a:cubicBezTo>
                    <a:pt x="134" y="90"/>
                    <a:pt x="137" y="89"/>
                    <a:pt x="140" y="88"/>
                  </a:cubicBezTo>
                  <a:cubicBezTo>
                    <a:pt x="152" y="84"/>
                    <a:pt x="163" y="80"/>
                    <a:pt x="174" y="75"/>
                  </a:cubicBezTo>
                  <a:cubicBezTo>
                    <a:pt x="175" y="75"/>
                    <a:pt x="177" y="76"/>
                    <a:pt x="178" y="77"/>
                  </a:cubicBezTo>
                  <a:cubicBezTo>
                    <a:pt x="178" y="77"/>
                    <a:pt x="177" y="77"/>
                    <a:pt x="177" y="77"/>
                  </a:cubicBezTo>
                  <a:moveTo>
                    <a:pt x="138" y="85"/>
                  </a:moveTo>
                  <a:cubicBezTo>
                    <a:pt x="132" y="87"/>
                    <a:pt x="125" y="88"/>
                    <a:pt x="119" y="90"/>
                  </a:cubicBezTo>
                  <a:cubicBezTo>
                    <a:pt x="113" y="92"/>
                    <a:pt x="107" y="94"/>
                    <a:pt x="101" y="96"/>
                  </a:cubicBezTo>
                  <a:cubicBezTo>
                    <a:pt x="99" y="97"/>
                    <a:pt x="95" y="99"/>
                    <a:pt x="102" y="96"/>
                  </a:cubicBezTo>
                  <a:cubicBezTo>
                    <a:pt x="105" y="95"/>
                    <a:pt x="108" y="94"/>
                    <a:pt x="111" y="93"/>
                  </a:cubicBezTo>
                  <a:cubicBezTo>
                    <a:pt x="117" y="91"/>
                    <a:pt x="123" y="89"/>
                    <a:pt x="129" y="86"/>
                  </a:cubicBezTo>
                  <a:cubicBezTo>
                    <a:pt x="142" y="81"/>
                    <a:pt x="155" y="76"/>
                    <a:pt x="168" y="71"/>
                  </a:cubicBezTo>
                  <a:cubicBezTo>
                    <a:pt x="169" y="72"/>
                    <a:pt x="171" y="73"/>
                    <a:pt x="173" y="74"/>
                  </a:cubicBezTo>
                  <a:cubicBezTo>
                    <a:pt x="161" y="78"/>
                    <a:pt x="150" y="81"/>
                    <a:pt x="138" y="85"/>
                  </a:cubicBezTo>
                  <a:moveTo>
                    <a:pt x="132" y="81"/>
                  </a:moveTo>
                  <a:cubicBezTo>
                    <a:pt x="120" y="85"/>
                    <a:pt x="109" y="90"/>
                    <a:pt x="97" y="92"/>
                  </a:cubicBezTo>
                  <a:cubicBezTo>
                    <a:pt x="91" y="94"/>
                    <a:pt x="100" y="91"/>
                    <a:pt x="102" y="90"/>
                  </a:cubicBezTo>
                  <a:cubicBezTo>
                    <a:pt x="105" y="90"/>
                    <a:pt x="108" y="89"/>
                    <a:pt x="111" y="88"/>
                  </a:cubicBezTo>
                  <a:cubicBezTo>
                    <a:pt x="117" y="86"/>
                    <a:pt x="123" y="84"/>
                    <a:pt x="129" y="82"/>
                  </a:cubicBezTo>
                  <a:cubicBezTo>
                    <a:pt x="141" y="78"/>
                    <a:pt x="152" y="74"/>
                    <a:pt x="164" y="69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4" y="69"/>
                    <a:pt x="165" y="70"/>
                    <a:pt x="166" y="70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55" y="74"/>
                    <a:pt x="143" y="78"/>
                    <a:pt x="132" y="81"/>
                  </a:cubicBezTo>
                  <a:moveTo>
                    <a:pt x="163" y="68"/>
                  </a:moveTo>
                  <a:cubicBezTo>
                    <a:pt x="151" y="71"/>
                    <a:pt x="140" y="75"/>
                    <a:pt x="128" y="78"/>
                  </a:cubicBezTo>
                  <a:cubicBezTo>
                    <a:pt x="127" y="79"/>
                    <a:pt x="125" y="79"/>
                    <a:pt x="123" y="80"/>
                  </a:cubicBezTo>
                  <a:cubicBezTo>
                    <a:pt x="124" y="79"/>
                    <a:pt x="126" y="79"/>
                    <a:pt x="127" y="78"/>
                  </a:cubicBezTo>
                  <a:cubicBezTo>
                    <a:pt x="138" y="75"/>
                    <a:pt x="150" y="71"/>
                    <a:pt x="161" y="67"/>
                  </a:cubicBezTo>
                  <a:cubicBezTo>
                    <a:pt x="161" y="66"/>
                    <a:pt x="161" y="66"/>
                    <a:pt x="160" y="66"/>
                  </a:cubicBezTo>
                  <a:cubicBezTo>
                    <a:pt x="149" y="67"/>
                    <a:pt x="139" y="71"/>
                    <a:pt x="128" y="74"/>
                  </a:cubicBezTo>
                  <a:cubicBezTo>
                    <a:pt x="122" y="76"/>
                    <a:pt x="116" y="78"/>
                    <a:pt x="109" y="80"/>
                  </a:cubicBezTo>
                  <a:cubicBezTo>
                    <a:pt x="104" y="81"/>
                    <a:pt x="97" y="82"/>
                    <a:pt x="93" y="84"/>
                  </a:cubicBezTo>
                  <a:cubicBezTo>
                    <a:pt x="93" y="84"/>
                    <a:pt x="93" y="84"/>
                    <a:pt x="93" y="84"/>
                  </a:cubicBezTo>
                  <a:cubicBezTo>
                    <a:pt x="102" y="79"/>
                    <a:pt x="115" y="77"/>
                    <a:pt x="125" y="74"/>
                  </a:cubicBezTo>
                  <a:cubicBezTo>
                    <a:pt x="131" y="72"/>
                    <a:pt x="137" y="70"/>
                    <a:pt x="143" y="68"/>
                  </a:cubicBezTo>
                  <a:cubicBezTo>
                    <a:pt x="148" y="67"/>
                    <a:pt x="153" y="66"/>
                    <a:pt x="158" y="64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60" y="65"/>
                    <a:pt x="162" y="67"/>
                    <a:pt x="163" y="68"/>
                  </a:cubicBezTo>
                  <a:cubicBezTo>
                    <a:pt x="163" y="68"/>
                    <a:pt x="163" y="68"/>
                    <a:pt x="163" y="68"/>
                  </a:cubicBezTo>
                  <a:moveTo>
                    <a:pt x="93" y="85"/>
                  </a:moveTo>
                  <a:cubicBezTo>
                    <a:pt x="104" y="82"/>
                    <a:pt x="115" y="79"/>
                    <a:pt x="126" y="76"/>
                  </a:cubicBezTo>
                  <a:cubicBezTo>
                    <a:pt x="132" y="74"/>
                    <a:pt x="138" y="72"/>
                    <a:pt x="144" y="70"/>
                  </a:cubicBezTo>
                  <a:cubicBezTo>
                    <a:pt x="148" y="69"/>
                    <a:pt x="155" y="68"/>
                    <a:pt x="159" y="67"/>
                  </a:cubicBezTo>
                  <a:cubicBezTo>
                    <a:pt x="148" y="71"/>
                    <a:pt x="136" y="75"/>
                    <a:pt x="125" y="78"/>
                  </a:cubicBezTo>
                  <a:cubicBezTo>
                    <a:pt x="115" y="81"/>
                    <a:pt x="105" y="85"/>
                    <a:pt x="94" y="88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3" y="87"/>
                    <a:pt x="93" y="86"/>
                    <a:pt x="93" y="85"/>
                  </a:cubicBezTo>
                  <a:moveTo>
                    <a:pt x="95" y="78"/>
                  </a:moveTo>
                  <a:cubicBezTo>
                    <a:pt x="106" y="77"/>
                    <a:pt x="116" y="74"/>
                    <a:pt x="126" y="71"/>
                  </a:cubicBezTo>
                  <a:cubicBezTo>
                    <a:pt x="132" y="69"/>
                    <a:pt x="138" y="68"/>
                    <a:pt x="144" y="67"/>
                  </a:cubicBezTo>
                  <a:cubicBezTo>
                    <a:pt x="146" y="66"/>
                    <a:pt x="148" y="66"/>
                    <a:pt x="150" y="65"/>
                  </a:cubicBezTo>
                  <a:cubicBezTo>
                    <a:pt x="146" y="67"/>
                    <a:pt x="141" y="67"/>
                    <a:pt x="137" y="69"/>
                  </a:cubicBezTo>
                  <a:cubicBezTo>
                    <a:pt x="131" y="71"/>
                    <a:pt x="125" y="73"/>
                    <a:pt x="119" y="75"/>
                  </a:cubicBezTo>
                  <a:cubicBezTo>
                    <a:pt x="110" y="78"/>
                    <a:pt x="101" y="79"/>
                    <a:pt x="93" y="83"/>
                  </a:cubicBezTo>
                  <a:cubicBezTo>
                    <a:pt x="93" y="82"/>
                    <a:pt x="94" y="80"/>
                    <a:pt x="95" y="78"/>
                  </a:cubicBezTo>
                  <a:moveTo>
                    <a:pt x="127" y="79"/>
                  </a:moveTo>
                  <a:cubicBezTo>
                    <a:pt x="132" y="78"/>
                    <a:pt x="138" y="76"/>
                    <a:pt x="144" y="74"/>
                  </a:cubicBezTo>
                  <a:cubicBezTo>
                    <a:pt x="150" y="73"/>
                    <a:pt x="157" y="71"/>
                    <a:pt x="161" y="69"/>
                  </a:cubicBezTo>
                  <a:cubicBezTo>
                    <a:pt x="150" y="75"/>
                    <a:pt x="137" y="78"/>
                    <a:pt x="125" y="82"/>
                  </a:cubicBezTo>
                  <a:cubicBezTo>
                    <a:pt x="119" y="84"/>
                    <a:pt x="114" y="86"/>
                    <a:pt x="109" y="88"/>
                  </a:cubicBezTo>
                  <a:cubicBezTo>
                    <a:pt x="104" y="89"/>
                    <a:pt x="99" y="90"/>
                    <a:pt x="94" y="92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3" y="91"/>
                    <a:pt x="93" y="90"/>
                    <a:pt x="93" y="89"/>
                  </a:cubicBezTo>
                  <a:cubicBezTo>
                    <a:pt x="104" y="87"/>
                    <a:pt x="115" y="83"/>
                    <a:pt x="127" y="79"/>
                  </a:cubicBezTo>
                  <a:moveTo>
                    <a:pt x="107" y="90"/>
                  </a:moveTo>
                  <a:cubicBezTo>
                    <a:pt x="112" y="88"/>
                    <a:pt x="118" y="86"/>
                    <a:pt x="124" y="84"/>
                  </a:cubicBezTo>
                  <a:cubicBezTo>
                    <a:pt x="134" y="81"/>
                    <a:pt x="145" y="78"/>
                    <a:pt x="155" y="75"/>
                  </a:cubicBezTo>
                  <a:cubicBezTo>
                    <a:pt x="154" y="76"/>
                    <a:pt x="153" y="76"/>
                    <a:pt x="153" y="76"/>
                  </a:cubicBezTo>
                  <a:cubicBezTo>
                    <a:pt x="146" y="79"/>
                    <a:pt x="140" y="81"/>
                    <a:pt x="133" y="84"/>
                  </a:cubicBezTo>
                  <a:cubicBezTo>
                    <a:pt x="121" y="89"/>
                    <a:pt x="109" y="92"/>
                    <a:pt x="97" y="97"/>
                  </a:cubicBezTo>
                  <a:cubicBezTo>
                    <a:pt x="96" y="96"/>
                    <a:pt x="95" y="95"/>
                    <a:pt x="94" y="93"/>
                  </a:cubicBezTo>
                  <a:cubicBezTo>
                    <a:pt x="98" y="93"/>
                    <a:pt x="103" y="92"/>
                    <a:pt x="107" y="90"/>
                  </a:cubicBezTo>
                  <a:moveTo>
                    <a:pt x="121" y="90"/>
                  </a:moveTo>
                  <a:cubicBezTo>
                    <a:pt x="130" y="88"/>
                    <a:pt x="140" y="85"/>
                    <a:pt x="150" y="82"/>
                  </a:cubicBezTo>
                  <a:cubicBezTo>
                    <a:pt x="154" y="80"/>
                    <a:pt x="158" y="79"/>
                    <a:pt x="163" y="78"/>
                  </a:cubicBezTo>
                  <a:cubicBezTo>
                    <a:pt x="164" y="78"/>
                    <a:pt x="165" y="77"/>
                    <a:pt x="166" y="77"/>
                  </a:cubicBezTo>
                  <a:cubicBezTo>
                    <a:pt x="159" y="81"/>
                    <a:pt x="150" y="84"/>
                    <a:pt x="142" y="86"/>
                  </a:cubicBezTo>
                  <a:cubicBezTo>
                    <a:pt x="133" y="89"/>
                    <a:pt x="124" y="92"/>
                    <a:pt x="116" y="95"/>
                  </a:cubicBezTo>
                  <a:cubicBezTo>
                    <a:pt x="114" y="96"/>
                    <a:pt x="112" y="97"/>
                    <a:pt x="110" y="98"/>
                  </a:cubicBezTo>
                  <a:cubicBezTo>
                    <a:pt x="109" y="98"/>
                    <a:pt x="108" y="98"/>
                    <a:pt x="107" y="99"/>
                  </a:cubicBezTo>
                  <a:cubicBezTo>
                    <a:pt x="107" y="99"/>
                    <a:pt x="106" y="99"/>
                    <a:pt x="106" y="99"/>
                  </a:cubicBezTo>
                  <a:cubicBezTo>
                    <a:pt x="105" y="99"/>
                    <a:pt x="104" y="99"/>
                    <a:pt x="104" y="100"/>
                  </a:cubicBezTo>
                  <a:cubicBezTo>
                    <a:pt x="104" y="100"/>
                    <a:pt x="103" y="100"/>
                    <a:pt x="103" y="100"/>
                  </a:cubicBezTo>
                  <a:cubicBezTo>
                    <a:pt x="101" y="100"/>
                    <a:pt x="99" y="99"/>
                    <a:pt x="98" y="98"/>
                  </a:cubicBezTo>
                  <a:cubicBezTo>
                    <a:pt x="106" y="96"/>
                    <a:pt x="113" y="93"/>
                    <a:pt x="121" y="90"/>
                  </a:cubicBezTo>
                  <a:moveTo>
                    <a:pt x="112" y="98"/>
                  </a:moveTo>
                  <a:cubicBezTo>
                    <a:pt x="114" y="97"/>
                    <a:pt x="117" y="96"/>
                    <a:pt x="120" y="95"/>
                  </a:cubicBezTo>
                  <a:cubicBezTo>
                    <a:pt x="130" y="92"/>
                    <a:pt x="139" y="89"/>
                    <a:pt x="149" y="86"/>
                  </a:cubicBezTo>
                  <a:cubicBezTo>
                    <a:pt x="155" y="84"/>
                    <a:pt x="161" y="82"/>
                    <a:pt x="167" y="80"/>
                  </a:cubicBezTo>
                  <a:cubicBezTo>
                    <a:pt x="166" y="80"/>
                    <a:pt x="165" y="81"/>
                    <a:pt x="164" y="81"/>
                  </a:cubicBezTo>
                  <a:cubicBezTo>
                    <a:pt x="158" y="84"/>
                    <a:pt x="151" y="87"/>
                    <a:pt x="144" y="89"/>
                  </a:cubicBezTo>
                  <a:cubicBezTo>
                    <a:pt x="137" y="91"/>
                    <a:pt x="130" y="93"/>
                    <a:pt x="124" y="96"/>
                  </a:cubicBezTo>
                  <a:cubicBezTo>
                    <a:pt x="119" y="98"/>
                    <a:pt x="113" y="100"/>
                    <a:pt x="108" y="102"/>
                  </a:cubicBezTo>
                  <a:cubicBezTo>
                    <a:pt x="107" y="101"/>
                    <a:pt x="105" y="101"/>
                    <a:pt x="104" y="101"/>
                  </a:cubicBezTo>
                  <a:cubicBezTo>
                    <a:pt x="106" y="100"/>
                    <a:pt x="109" y="99"/>
                    <a:pt x="112" y="98"/>
                  </a:cubicBezTo>
                  <a:moveTo>
                    <a:pt x="125" y="99"/>
                  </a:moveTo>
                  <a:cubicBezTo>
                    <a:pt x="128" y="97"/>
                    <a:pt x="132" y="96"/>
                    <a:pt x="136" y="95"/>
                  </a:cubicBezTo>
                  <a:cubicBezTo>
                    <a:pt x="133" y="96"/>
                    <a:pt x="130" y="98"/>
                    <a:pt x="127" y="99"/>
                  </a:cubicBezTo>
                  <a:cubicBezTo>
                    <a:pt x="123" y="100"/>
                    <a:pt x="118" y="101"/>
                    <a:pt x="115" y="103"/>
                  </a:cubicBezTo>
                  <a:cubicBezTo>
                    <a:pt x="114" y="103"/>
                    <a:pt x="113" y="103"/>
                    <a:pt x="112" y="102"/>
                  </a:cubicBezTo>
                  <a:cubicBezTo>
                    <a:pt x="116" y="102"/>
                    <a:pt x="121" y="100"/>
                    <a:pt x="125" y="99"/>
                  </a:cubicBezTo>
                  <a:moveTo>
                    <a:pt x="144" y="96"/>
                  </a:moveTo>
                  <a:cubicBezTo>
                    <a:pt x="139" y="98"/>
                    <a:pt x="134" y="99"/>
                    <a:pt x="129" y="101"/>
                  </a:cubicBezTo>
                  <a:cubicBezTo>
                    <a:pt x="126" y="102"/>
                    <a:pt x="122" y="103"/>
                    <a:pt x="120" y="105"/>
                  </a:cubicBezTo>
                  <a:cubicBezTo>
                    <a:pt x="119" y="104"/>
                    <a:pt x="118" y="104"/>
                    <a:pt x="117" y="104"/>
                  </a:cubicBezTo>
                  <a:cubicBezTo>
                    <a:pt x="126" y="101"/>
                    <a:pt x="135" y="99"/>
                    <a:pt x="144" y="96"/>
                  </a:cubicBezTo>
                  <a:moveTo>
                    <a:pt x="181" y="87"/>
                  </a:moveTo>
                  <a:cubicBezTo>
                    <a:pt x="166" y="93"/>
                    <a:pt x="150" y="98"/>
                    <a:pt x="134" y="101"/>
                  </a:cubicBezTo>
                  <a:cubicBezTo>
                    <a:pt x="131" y="102"/>
                    <a:pt x="127" y="104"/>
                    <a:pt x="124" y="105"/>
                  </a:cubicBezTo>
                  <a:cubicBezTo>
                    <a:pt x="122" y="105"/>
                    <a:pt x="122" y="105"/>
                    <a:pt x="121" y="105"/>
                  </a:cubicBezTo>
                  <a:cubicBezTo>
                    <a:pt x="121" y="105"/>
                    <a:pt x="121" y="105"/>
                    <a:pt x="121" y="105"/>
                  </a:cubicBezTo>
                  <a:cubicBezTo>
                    <a:pt x="121" y="105"/>
                    <a:pt x="126" y="103"/>
                    <a:pt x="127" y="102"/>
                  </a:cubicBezTo>
                  <a:cubicBezTo>
                    <a:pt x="134" y="100"/>
                    <a:pt x="141" y="98"/>
                    <a:pt x="148" y="96"/>
                  </a:cubicBezTo>
                  <a:cubicBezTo>
                    <a:pt x="156" y="93"/>
                    <a:pt x="163" y="91"/>
                    <a:pt x="171" y="89"/>
                  </a:cubicBezTo>
                  <a:cubicBezTo>
                    <a:pt x="177" y="88"/>
                    <a:pt x="184" y="85"/>
                    <a:pt x="190" y="82"/>
                  </a:cubicBezTo>
                  <a:cubicBezTo>
                    <a:pt x="191" y="83"/>
                    <a:pt x="191" y="83"/>
                    <a:pt x="191" y="83"/>
                  </a:cubicBezTo>
                  <a:cubicBezTo>
                    <a:pt x="191" y="83"/>
                    <a:pt x="192" y="83"/>
                    <a:pt x="192" y="82"/>
                  </a:cubicBezTo>
                  <a:cubicBezTo>
                    <a:pt x="194" y="82"/>
                    <a:pt x="195" y="82"/>
                    <a:pt x="196" y="81"/>
                  </a:cubicBezTo>
                  <a:cubicBezTo>
                    <a:pt x="206" y="79"/>
                    <a:pt x="215" y="73"/>
                    <a:pt x="225" y="70"/>
                  </a:cubicBezTo>
                  <a:cubicBezTo>
                    <a:pt x="226" y="71"/>
                    <a:pt x="226" y="72"/>
                    <a:pt x="227" y="73"/>
                  </a:cubicBezTo>
                  <a:cubicBezTo>
                    <a:pt x="212" y="79"/>
                    <a:pt x="196" y="82"/>
                    <a:pt x="181" y="87"/>
                  </a:cubicBezTo>
                  <a:moveTo>
                    <a:pt x="208" y="76"/>
                  </a:moveTo>
                  <a:cubicBezTo>
                    <a:pt x="205" y="77"/>
                    <a:pt x="202" y="78"/>
                    <a:pt x="199" y="79"/>
                  </a:cubicBezTo>
                  <a:cubicBezTo>
                    <a:pt x="199" y="79"/>
                    <a:pt x="198" y="80"/>
                    <a:pt x="197" y="80"/>
                  </a:cubicBezTo>
                  <a:cubicBezTo>
                    <a:pt x="198" y="79"/>
                    <a:pt x="198" y="79"/>
                    <a:pt x="198" y="78"/>
                  </a:cubicBezTo>
                  <a:cubicBezTo>
                    <a:pt x="206" y="75"/>
                    <a:pt x="215" y="73"/>
                    <a:pt x="221" y="67"/>
                  </a:cubicBezTo>
                  <a:cubicBezTo>
                    <a:pt x="222" y="67"/>
                    <a:pt x="221" y="66"/>
                    <a:pt x="221" y="66"/>
                  </a:cubicBezTo>
                  <a:cubicBezTo>
                    <a:pt x="214" y="68"/>
                    <a:pt x="205" y="71"/>
                    <a:pt x="199" y="75"/>
                  </a:cubicBezTo>
                  <a:cubicBezTo>
                    <a:pt x="206" y="71"/>
                    <a:pt x="214" y="68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2" y="65"/>
                    <a:pt x="223" y="67"/>
                    <a:pt x="225" y="69"/>
                  </a:cubicBezTo>
                  <a:cubicBezTo>
                    <a:pt x="219" y="71"/>
                    <a:pt x="213" y="74"/>
                    <a:pt x="208" y="76"/>
                  </a:cubicBezTo>
                  <a:moveTo>
                    <a:pt x="205" y="68"/>
                  </a:moveTo>
                  <a:cubicBezTo>
                    <a:pt x="204" y="68"/>
                    <a:pt x="203" y="69"/>
                    <a:pt x="202" y="69"/>
                  </a:cubicBezTo>
                  <a:cubicBezTo>
                    <a:pt x="202" y="69"/>
                    <a:pt x="202" y="68"/>
                    <a:pt x="203" y="68"/>
                  </a:cubicBezTo>
                  <a:cubicBezTo>
                    <a:pt x="203" y="67"/>
                    <a:pt x="203" y="67"/>
                    <a:pt x="203" y="67"/>
                  </a:cubicBezTo>
                  <a:cubicBezTo>
                    <a:pt x="208" y="66"/>
                    <a:pt x="213" y="63"/>
                    <a:pt x="218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19" y="61"/>
                    <a:pt x="220" y="62"/>
                    <a:pt x="220" y="63"/>
                  </a:cubicBezTo>
                  <a:cubicBezTo>
                    <a:pt x="215" y="64"/>
                    <a:pt x="210" y="66"/>
                    <a:pt x="205" y="68"/>
                  </a:cubicBezTo>
                  <a:moveTo>
                    <a:pt x="218" y="60"/>
                  </a:moveTo>
                  <a:cubicBezTo>
                    <a:pt x="213" y="62"/>
                    <a:pt x="208" y="65"/>
                    <a:pt x="203" y="66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8" y="64"/>
                    <a:pt x="213" y="61"/>
                    <a:pt x="217" y="59"/>
                  </a:cubicBezTo>
                  <a:cubicBezTo>
                    <a:pt x="218" y="59"/>
                    <a:pt x="218" y="60"/>
                    <a:pt x="218" y="60"/>
                  </a:cubicBezTo>
                  <a:cubicBezTo>
                    <a:pt x="218" y="60"/>
                    <a:pt x="218" y="60"/>
                    <a:pt x="218" y="60"/>
                  </a:cubicBezTo>
                  <a:moveTo>
                    <a:pt x="203" y="63"/>
                  </a:moveTo>
                  <a:cubicBezTo>
                    <a:pt x="202" y="63"/>
                    <a:pt x="202" y="62"/>
                    <a:pt x="202" y="62"/>
                  </a:cubicBezTo>
                  <a:cubicBezTo>
                    <a:pt x="206" y="60"/>
                    <a:pt x="210" y="58"/>
                    <a:pt x="215" y="56"/>
                  </a:cubicBezTo>
                  <a:cubicBezTo>
                    <a:pt x="215" y="56"/>
                    <a:pt x="215" y="56"/>
                    <a:pt x="215" y="56"/>
                  </a:cubicBezTo>
                  <a:cubicBezTo>
                    <a:pt x="215" y="57"/>
                    <a:pt x="216" y="58"/>
                    <a:pt x="217" y="58"/>
                  </a:cubicBezTo>
                  <a:cubicBezTo>
                    <a:pt x="212" y="60"/>
                    <a:pt x="207" y="62"/>
                    <a:pt x="203" y="63"/>
                  </a:cubicBezTo>
                  <a:moveTo>
                    <a:pt x="201" y="61"/>
                  </a:moveTo>
                  <a:cubicBezTo>
                    <a:pt x="204" y="60"/>
                    <a:pt x="209" y="56"/>
                    <a:pt x="211" y="53"/>
                  </a:cubicBezTo>
                  <a:cubicBezTo>
                    <a:pt x="212" y="53"/>
                    <a:pt x="211" y="53"/>
                    <a:pt x="211" y="53"/>
                  </a:cubicBezTo>
                  <a:cubicBezTo>
                    <a:pt x="209" y="53"/>
                    <a:pt x="207" y="54"/>
                    <a:pt x="205" y="55"/>
                  </a:cubicBezTo>
                  <a:cubicBezTo>
                    <a:pt x="204" y="56"/>
                    <a:pt x="202" y="56"/>
                    <a:pt x="200" y="57"/>
                  </a:cubicBezTo>
                  <a:cubicBezTo>
                    <a:pt x="199" y="58"/>
                    <a:pt x="197" y="59"/>
                    <a:pt x="199" y="57"/>
                  </a:cubicBezTo>
                  <a:cubicBezTo>
                    <a:pt x="203" y="55"/>
                    <a:pt x="206" y="53"/>
                    <a:pt x="209" y="50"/>
                  </a:cubicBezTo>
                  <a:cubicBezTo>
                    <a:pt x="211" y="52"/>
                    <a:pt x="213" y="53"/>
                    <a:pt x="214" y="55"/>
                  </a:cubicBezTo>
                  <a:cubicBezTo>
                    <a:pt x="210" y="57"/>
                    <a:pt x="206" y="59"/>
                    <a:pt x="201" y="61"/>
                  </a:cubicBezTo>
                  <a:moveTo>
                    <a:pt x="200" y="53"/>
                  </a:moveTo>
                  <a:cubicBezTo>
                    <a:pt x="199" y="54"/>
                    <a:pt x="197" y="55"/>
                    <a:pt x="195" y="55"/>
                  </a:cubicBezTo>
                  <a:cubicBezTo>
                    <a:pt x="199" y="53"/>
                    <a:pt x="203" y="50"/>
                    <a:pt x="206" y="46"/>
                  </a:cubicBezTo>
                  <a:cubicBezTo>
                    <a:pt x="207" y="47"/>
                    <a:pt x="207" y="48"/>
                    <a:pt x="208" y="49"/>
                  </a:cubicBezTo>
                  <a:cubicBezTo>
                    <a:pt x="206" y="50"/>
                    <a:pt x="203" y="52"/>
                    <a:pt x="200" y="53"/>
                  </a:cubicBezTo>
                  <a:moveTo>
                    <a:pt x="194" y="50"/>
                  </a:moveTo>
                  <a:cubicBezTo>
                    <a:pt x="197" y="48"/>
                    <a:pt x="199" y="46"/>
                    <a:pt x="201" y="44"/>
                  </a:cubicBezTo>
                  <a:cubicBezTo>
                    <a:pt x="201" y="44"/>
                    <a:pt x="201" y="43"/>
                    <a:pt x="201" y="44"/>
                  </a:cubicBezTo>
                  <a:cubicBezTo>
                    <a:pt x="197" y="45"/>
                    <a:pt x="193" y="47"/>
                    <a:pt x="190" y="49"/>
                  </a:cubicBezTo>
                  <a:cubicBezTo>
                    <a:pt x="193" y="46"/>
                    <a:pt x="196" y="44"/>
                    <a:pt x="199" y="41"/>
                  </a:cubicBezTo>
                  <a:cubicBezTo>
                    <a:pt x="199" y="41"/>
                    <a:pt x="199" y="41"/>
                    <a:pt x="199" y="41"/>
                  </a:cubicBezTo>
                  <a:cubicBezTo>
                    <a:pt x="200" y="42"/>
                    <a:pt x="200" y="42"/>
                    <a:pt x="201" y="43"/>
                  </a:cubicBezTo>
                  <a:cubicBezTo>
                    <a:pt x="202" y="44"/>
                    <a:pt x="204" y="45"/>
                    <a:pt x="205" y="46"/>
                  </a:cubicBezTo>
                  <a:cubicBezTo>
                    <a:pt x="201" y="47"/>
                    <a:pt x="198" y="48"/>
                    <a:pt x="194" y="50"/>
                  </a:cubicBezTo>
                  <a:moveTo>
                    <a:pt x="198" y="41"/>
                  </a:moveTo>
                  <a:cubicBezTo>
                    <a:pt x="194" y="43"/>
                    <a:pt x="190" y="45"/>
                    <a:pt x="186" y="47"/>
                  </a:cubicBezTo>
                  <a:cubicBezTo>
                    <a:pt x="184" y="48"/>
                    <a:pt x="183" y="49"/>
                    <a:pt x="181" y="50"/>
                  </a:cubicBezTo>
                  <a:cubicBezTo>
                    <a:pt x="180" y="50"/>
                    <a:pt x="175" y="54"/>
                    <a:pt x="179" y="51"/>
                  </a:cubicBezTo>
                  <a:cubicBezTo>
                    <a:pt x="184" y="46"/>
                    <a:pt x="191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6" y="39"/>
                    <a:pt x="197" y="40"/>
                    <a:pt x="199" y="41"/>
                  </a:cubicBezTo>
                  <a:cubicBezTo>
                    <a:pt x="198" y="41"/>
                    <a:pt x="198" y="41"/>
                    <a:pt x="198" y="41"/>
                  </a:cubicBezTo>
                  <a:moveTo>
                    <a:pt x="195" y="38"/>
                  </a:moveTo>
                  <a:cubicBezTo>
                    <a:pt x="191" y="39"/>
                    <a:pt x="188" y="41"/>
                    <a:pt x="185" y="42"/>
                  </a:cubicBezTo>
                  <a:cubicBezTo>
                    <a:pt x="187" y="41"/>
                    <a:pt x="190" y="38"/>
                    <a:pt x="192" y="37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193" y="37"/>
                    <a:pt x="194" y="37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moveTo>
                    <a:pt x="192" y="36"/>
                  </a:moveTo>
                  <a:cubicBezTo>
                    <a:pt x="186" y="39"/>
                    <a:pt x="180" y="43"/>
                    <a:pt x="175" y="45"/>
                  </a:cubicBezTo>
                  <a:cubicBezTo>
                    <a:pt x="179" y="43"/>
                    <a:pt x="184" y="38"/>
                    <a:pt x="189" y="35"/>
                  </a:cubicBezTo>
                  <a:cubicBezTo>
                    <a:pt x="189" y="35"/>
                    <a:pt x="189" y="34"/>
                    <a:pt x="189" y="34"/>
                  </a:cubicBezTo>
                  <a:cubicBezTo>
                    <a:pt x="188" y="35"/>
                    <a:pt x="187" y="35"/>
                    <a:pt x="187" y="35"/>
                  </a:cubicBezTo>
                  <a:cubicBezTo>
                    <a:pt x="186" y="36"/>
                    <a:pt x="186" y="36"/>
                    <a:pt x="186" y="36"/>
                  </a:cubicBezTo>
                  <a:cubicBezTo>
                    <a:pt x="184" y="37"/>
                    <a:pt x="183" y="38"/>
                    <a:pt x="181" y="39"/>
                  </a:cubicBezTo>
                  <a:cubicBezTo>
                    <a:pt x="178" y="41"/>
                    <a:pt x="175" y="42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0" y="43"/>
                  </a:cubicBezTo>
                  <a:cubicBezTo>
                    <a:pt x="176" y="41"/>
                    <a:pt x="181" y="36"/>
                    <a:pt x="187" y="34"/>
                  </a:cubicBezTo>
                  <a:cubicBezTo>
                    <a:pt x="188" y="34"/>
                    <a:pt x="187" y="33"/>
                    <a:pt x="187" y="33"/>
                  </a:cubicBezTo>
                  <a:cubicBezTo>
                    <a:pt x="182" y="35"/>
                    <a:pt x="179" y="38"/>
                    <a:pt x="174" y="41"/>
                  </a:cubicBezTo>
                  <a:cubicBezTo>
                    <a:pt x="173" y="41"/>
                    <a:pt x="172" y="42"/>
                    <a:pt x="171" y="42"/>
                  </a:cubicBezTo>
                  <a:cubicBezTo>
                    <a:pt x="170" y="43"/>
                    <a:pt x="170" y="43"/>
                    <a:pt x="170" y="43"/>
                  </a:cubicBezTo>
                  <a:cubicBezTo>
                    <a:pt x="170" y="43"/>
                    <a:pt x="170" y="43"/>
                    <a:pt x="170" y="43"/>
                  </a:cubicBezTo>
                  <a:cubicBezTo>
                    <a:pt x="170" y="43"/>
                    <a:pt x="170" y="42"/>
                    <a:pt x="171" y="42"/>
                  </a:cubicBezTo>
                  <a:cubicBezTo>
                    <a:pt x="172" y="41"/>
                    <a:pt x="173" y="40"/>
                    <a:pt x="175" y="38"/>
                  </a:cubicBezTo>
                  <a:cubicBezTo>
                    <a:pt x="175" y="38"/>
                    <a:pt x="175" y="38"/>
                    <a:pt x="176" y="38"/>
                  </a:cubicBezTo>
                  <a:cubicBezTo>
                    <a:pt x="179" y="38"/>
                    <a:pt x="180" y="37"/>
                    <a:pt x="180" y="34"/>
                  </a:cubicBezTo>
                  <a:cubicBezTo>
                    <a:pt x="181" y="34"/>
                    <a:pt x="182" y="33"/>
                    <a:pt x="184" y="32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82" y="32"/>
                    <a:pt x="181" y="32"/>
                    <a:pt x="179" y="33"/>
                  </a:cubicBezTo>
                  <a:cubicBezTo>
                    <a:pt x="180" y="32"/>
                    <a:pt x="181" y="32"/>
                    <a:pt x="182" y="31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80" y="30"/>
                    <a:pt x="179" y="30"/>
                    <a:pt x="177" y="31"/>
                  </a:cubicBezTo>
                  <a:cubicBezTo>
                    <a:pt x="177" y="31"/>
                    <a:pt x="177" y="31"/>
                    <a:pt x="177" y="31"/>
                  </a:cubicBezTo>
                  <a:cubicBezTo>
                    <a:pt x="177" y="30"/>
                    <a:pt x="177" y="30"/>
                    <a:pt x="178" y="29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76" y="29"/>
                    <a:pt x="175" y="29"/>
                    <a:pt x="174" y="30"/>
                  </a:cubicBezTo>
                  <a:cubicBezTo>
                    <a:pt x="175" y="29"/>
                    <a:pt x="176" y="29"/>
                    <a:pt x="177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82" y="30"/>
                    <a:pt x="187" y="33"/>
                    <a:pt x="192" y="36"/>
                  </a:cubicBezTo>
                  <a:cubicBezTo>
                    <a:pt x="192" y="36"/>
                    <a:pt x="192" y="36"/>
                    <a:pt x="192" y="36"/>
                  </a:cubicBezTo>
                  <a:moveTo>
                    <a:pt x="155" y="42"/>
                  </a:moveTo>
                  <a:cubicBezTo>
                    <a:pt x="154" y="43"/>
                    <a:pt x="154" y="43"/>
                    <a:pt x="154" y="43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6" y="41"/>
                    <a:pt x="158" y="40"/>
                    <a:pt x="160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2" y="37"/>
                    <a:pt x="167" y="35"/>
                    <a:pt x="162" y="38"/>
                  </a:cubicBezTo>
                  <a:cubicBezTo>
                    <a:pt x="161" y="39"/>
                    <a:pt x="160" y="40"/>
                    <a:pt x="159" y="41"/>
                  </a:cubicBezTo>
                  <a:cubicBezTo>
                    <a:pt x="157" y="41"/>
                    <a:pt x="156" y="42"/>
                    <a:pt x="155" y="42"/>
                  </a:cubicBezTo>
                  <a:moveTo>
                    <a:pt x="159" y="38"/>
                  </a:moveTo>
                  <a:cubicBezTo>
                    <a:pt x="159" y="38"/>
                    <a:pt x="159" y="38"/>
                    <a:pt x="159" y="38"/>
                  </a:cubicBezTo>
                  <a:cubicBezTo>
                    <a:pt x="159" y="38"/>
                    <a:pt x="159" y="38"/>
                    <a:pt x="159" y="38"/>
                  </a:cubicBezTo>
                  <a:moveTo>
                    <a:pt x="162" y="36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7"/>
                    <a:pt x="161" y="37"/>
                    <a:pt x="161" y="37"/>
                  </a:cubicBezTo>
                  <a:cubicBezTo>
                    <a:pt x="161" y="36"/>
                    <a:pt x="161" y="36"/>
                    <a:pt x="160" y="36"/>
                  </a:cubicBezTo>
                  <a:cubicBezTo>
                    <a:pt x="160" y="37"/>
                    <a:pt x="159" y="37"/>
                    <a:pt x="158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9" y="36"/>
                    <a:pt x="160" y="35"/>
                    <a:pt x="160" y="34"/>
                  </a:cubicBezTo>
                  <a:cubicBezTo>
                    <a:pt x="160" y="33"/>
                    <a:pt x="160" y="33"/>
                    <a:pt x="160" y="33"/>
                  </a:cubicBezTo>
                  <a:cubicBezTo>
                    <a:pt x="161" y="34"/>
                    <a:pt x="163" y="35"/>
                    <a:pt x="164" y="35"/>
                  </a:cubicBezTo>
                  <a:cubicBezTo>
                    <a:pt x="163" y="36"/>
                    <a:pt x="163" y="36"/>
                    <a:pt x="162" y="36"/>
                  </a:cubicBezTo>
                  <a:moveTo>
                    <a:pt x="160" y="33"/>
                  </a:moveTo>
                  <a:cubicBezTo>
                    <a:pt x="154" y="36"/>
                    <a:pt x="157" y="34"/>
                    <a:pt x="158" y="32"/>
                  </a:cubicBezTo>
                  <a:cubicBezTo>
                    <a:pt x="158" y="32"/>
                    <a:pt x="158" y="32"/>
                    <a:pt x="158" y="32"/>
                  </a:cubicBezTo>
                  <a:cubicBezTo>
                    <a:pt x="159" y="32"/>
                    <a:pt x="160" y="33"/>
                    <a:pt x="160" y="33"/>
                  </a:cubicBezTo>
                  <a:cubicBezTo>
                    <a:pt x="160" y="33"/>
                    <a:pt x="160" y="33"/>
                    <a:pt x="160" y="33"/>
                  </a:cubicBezTo>
                  <a:cubicBezTo>
                    <a:pt x="160" y="33"/>
                    <a:pt x="160" y="33"/>
                    <a:pt x="160" y="33"/>
                  </a:cubicBezTo>
                  <a:moveTo>
                    <a:pt x="158" y="31"/>
                  </a:moveTo>
                  <a:cubicBezTo>
                    <a:pt x="157" y="31"/>
                    <a:pt x="156" y="31"/>
                    <a:pt x="155" y="32"/>
                  </a:cubicBezTo>
                  <a:cubicBezTo>
                    <a:pt x="155" y="31"/>
                    <a:pt x="155" y="30"/>
                    <a:pt x="157" y="30"/>
                  </a:cubicBezTo>
                  <a:cubicBezTo>
                    <a:pt x="157" y="31"/>
                    <a:pt x="158" y="31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moveTo>
                    <a:pt x="155" y="34"/>
                  </a:move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5" y="34"/>
                  </a:cubicBezTo>
                  <a:moveTo>
                    <a:pt x="155" y="38"/>
                  </a:moveTo>
                  <a:cubicBezTo>
                    <a:pt x="156" y="37"/>
                    <a:pt x="156" y="36"/>
                    <a:pt x="155" y="36"/>
                  </a:cubicBezTo>
                  <a:cubicBezTo>
                    <a:pt x="157" y="35"/>
                    <a:pt x="160" y="34"/>
                    <a:pt x="158" y="35"/>
                  </a:cubicBezTo>
                  <a:cubicBezTo>
                    <a:pt x="157" y="37"/>
                    <a:pt x="156" y="37"/>
                    <a:pt x="155" y="39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2" y="41"/>
                    <a:pt x="150" y="43"/>
                    <a:pt x="146" y="44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6" y="43"/>
                    <a:pt x="148" y="42"/>
                    <a:pt x="148" y="42"/>
                  </a:cubicBezTo>
                  <a:cubicBezTo>
                    <a:pt x="149" y="41"/>
                    <a:pt x="149" y="41"/>
                    <a:pt x="149" y="40"/>
                  </a:cubicBezTo>
                  <a:cubicBezTo>
                    <a:pt x="152" y="41"/>
                    <a:pt x="154" y="40"/>
                    <a:pt x="155" y="38"/>
                  </a:cubicBezTo>
                  <a:moveTo>
                    <a:pt x="145" y="40"/>
                  </a:moveTo>
                  <a:cubicBezTo>
                    <a:pt x="146" y="40"/>
                    <a:pt x="147" y="40"/>
                    <a:pt x="147" y="40"/>
                  </a:cubicBezTo>
                  <a:cubicBezTo>
                    <a:pt x="146" y="41"/>
                    <a:pt x="144" y="42"/>
                    <a:pt x="143" y="42"/>
                  </a:cubicBezTo>
                  <a:cubicBezTo>
                    <a:pt x="144" y="42"/>
                    <a:pt x="144" y="41"/>
                    <a:pt x="145" y="40"/>
                  </a:cubicBezTo>
                  <a:cubicBezTo>
                    <a:pt x="145" y="40"/>
                    <a:pt x="145" y="40"/>
                    <a:pt x="145" y="40"/>
                  </a:cubicBezTo>
                  <a:moveTo>
                    <a:pt x="141" y="41"/>
                  </a:moveTo>
                  <a:cubicBezTo>
                    <a:pt x="138" y="42"/>
                    <a:pt x="141" y="41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2" y="39"/>
                    <a:pt x="143" y="39"/>
                    <a:pt x="144" y="39"/>
                  </a:cubicBezTo>
                  <a:cubicBezTo>
                    <a:pt x="143" y="40"/>
                    <a:pt x="143" y="40"/>
                    <a:pt x="141" y="41"/>
                  </a:cubicBezTo>
                  <a:moveTo>
                    <a:pt x="138" y="40"/>
                  </a:moveTo>
                  <a:cubicBezTo>
                    <a:pt x="137" y="40"/>
                    <a:pt x="137" y="40"/>
                    <a:pt x="137" y="40"/>
                  </a:cubicBezTo>
                  <a:cubicBezTo>
                    <a:pt x="137" y="39"/>
                    <a:pt x="138" y="39"/>
                    <a:pt x="140" y="39"/>
                  </a:cubicBezTo>
                  <a:cubicBezTo>
                    <a:pt x="139" y="39"/>
                    <a:pt x="139" y="40"/>
                    <a:pt x="138" y="40"/>
                  </a:cubicBezTo>
                  <a:moveTo>
                    <a:pt x="139" y="41"/>
                  </a:moveTo>
                  <a:cubicBezTo>
                    <a:pt x="138" y="41"/>
                    <a:pt x="138" y="41"/>
                    <a:pt x="138" y="41"/>
                  </a:cubicBezTo>
                  <a:cubicBezTo>
                    <a:pt x="140" y="40"/>
                    <a:pt x="140" y="40"/>
                    <a:pt x="139" y="41"/>
                  </a:cubicBezTo>
                  <a:moveTo>
                    <a:pt x="141" y="43"/>
                  </a:moveTo>
                  <a:cubicBezTo>
                    <a:pt x="141" y="42"/>
                    <a:pt x="140" y="42"/>
                    <a:pt x="140" y="42"/>
                  </a:cubicBezTo>
                  <a:cubicBezTo>
                    <a:pt x="141" y="42"/>
                    <a:pt x="143" y="41"/>
                    <a:pt x="141" y="43"/>
                  </a:cubicBezTo>
                  <a:moveTo>
                    <a:pt x="148" y="41"/>
                  </a:moveTo>
                  <a:cubicBezTo>
                    <a:pt x="148" y="41"/>
                    <a:pt x="146" y="43"/>
                    <a:pt x="145" y="44"/>
                  </a:cubicBezTo>
                  <a:cubicBezTo>
                    <a:pt x="144" y="43"/>
                    <a:pt x="143" y="43"/>
                    <a:pt x="143" y="43"/>
                  </a:cubicBezTo>
                  <a:cubicBezTo>
                    <a:pt x="144" y="42"/>
                    <a:pt x="146" y="42"/>
                    <a:pt x="148" y="41"/>
                  </a:cubicBezTo>
                  <a:moveTo>
                    <a:pt x="156" y="39"/>
                  </a:moveTo>
                  <a:cubicBezTo>
                    <a:pt x="157" y="40"/>
                    <a:pt x="157" y="39"/>
                    <a:pt x="157" y="39"/>
                  </a:cubicBezTo>
                  <a:cubicBezTo>
                    <a:pt x="156" y="40"/>
                    <a:pt x="155" y="41"/>
                    <a:pt x="155" y="41"/>
                  </a:cubicBezTo>
                  <a:cubicBezTo>
                    <a:pt x="153" y="42"/>
                    <a:pt x="152" y="43"/>
                    <a:pt x="150" y="44"/>
                  </a:cubicBezTo>
                  <a:cubicBezTo>
                    <a:pt x="150" y="44"/>
                    <a:pt x="149" y="44"/>
                    <a:pt x="148" y="44"/>
                  </a:cubicBezTo>
                  <a:cubicBezTo>
                    <a:pt x="151" y="43"/>
                    <a:pt x="153" y="41"/>
                    <a:pt x="156" y="39"/>
                  </a:cubicBezTo>
                  <a:moveTo>
                    <a:pt x="166" y="36"/>
                  </a:moveTo>
                  <a:cubicBezTo>
                    <a:pt x="167" y="37"/>
                    <a:pt x="167" y="37"/>
                    <a:pt x="168" y="37"/>
                  </a:cubicBezTo>
                  <a:cubicBezTo>
                    <a:pt x="166" y="38"/>
                    <a:pt x="164" y="39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3" y="39"/>
                    <a:pt x="165" y="38"/>
                    <a:pt x="166" y="36"/>
                  </a:cubicBezTo>
                  <a:moveTo>
                    <a:pt x="170" y="30"/>
                  </a:moveTo>
                  <a:cubicBezTo>
                    <a:pt x="172" y="29"/>
                    <a:pt x="174" y="28"/>
                    <a:pt x="176" y="28"/>
                  </a:cubicBezTo>
                  <a:cubicBezTo>
                    <a:pt x="174" y="28"/>
                    <a:pt x="173" y="29"/>
                    <a:pt x="172" y="30"/>
                  </a:cubicBezTo>
                  <a:cubicBezTo>
                    <a:pt x="171" y="30"/>
                    <a:pt x="170" y="30"/>
                    <a:pt x="170" y="30"/>
                  </a:cubicBezTo>
                  <a:moveTo>
                    <a:pt x="178" y="31"/>
                  </a:moveTo>
                  <a:cubicBezTo>
                    <a:pt x="179" y="31"/>
                    <a:pt x="180" y="31"/>
                    <a:pt x="181" y="31"/>
                  </a:cubicBezTo>
                  <a:cubicBezTo>
                    <a:pt x="180" y="31"/>
                    <a:pt x="179" y="32"/>
                    <a:pt x="179" y="32"/>
                  </a:cubicBezTo>
                  <a:cubicBezTo>
                    <a:pt x="178" y="31"/>
                    <a:pt x="178" y="31"/>
                    <a:pt x="178" y="31"/>
                  </a:cubicBezTo>
                  <a:moveTo>
                    <a:pt x="176" y="30"/>
                  </a:moveTo>
                  <a:cubicBezTo>
                    <a:pt x="175" y="30"/>
                    <a:pt x="175" y="30"/>
                    <a:pt x="175" y="30"/>
                  </a:cubicBez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6" y="30"/>
                    <a:pt x="176" y="30"/>
                  </a:cubicBezTo>
                  <a:moveTo>
                    <a:pt x="167" y="41"/>
                  </a:moveTo>
                  <a:cubicBezTo>
                    <a:pt x="166" y="41"/>
                    <a:pt x="166" y="41"/>
                    <a:pt x="166" y="41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7" y="39"/>
                    <a:pt x="168" y="38"/>
                    <a:pt x="169" y="37"/>
                  </a:cubicBezTo>
                  <a:cubicBezTo>
                    <a:pt x="170" y="38"/>
                    <a:pt x="171" y="38"/>
                    <a:pt x="172" y="38"/>
                  </a:cubicBezTo>
                  <a:cubicBezTo>
                    <a:pt x="171" y="38"/>
                    <a:pt x="170" y="39"/>
                    <a:pt x="170" y="39"/>
                  </a:cubicBezTo>
                  <a:cubicBezTo>
                    <a:pt x="170" y="39"/>
                    <a:pt x="168" y="40"/>
                    <a:pt x="167" y="41"/>
                  </a:cubicBezTo>
                  <a:moveTo>
                    <a:pt x="168" y="38"/>
                  </a:moveTo>
                  <a:cubicBezTo>
                    <a:pt x="167" y="39"/>
                    <a:pt x="166" y="39"/>
                    <a:pt x="165" y="40"/>
                  </a:cubicBezTo>
                  <a:cubicBezTo>
                    <a:pt x="165" y="40"/>
                    <a:pt x="164" y="40"/>
                    <a:pt x="164" y="40"/>
                  </a:cubicBezTo>
                  <a:cubicBezTo>
                    <a:pt x="165" y="39"/>
                    <a:pt x="167" y="39"/>
                    <a:pt x="168" y="38"/>
                  </a:cubicBezTo>
                  <a:moveTo>
                    <a:pt x="172" y="39"/>
                  </a:moveTo>
                  <a:cubicBezTo>
                    <a:pt x="172" y="39"/>
                    <a:pt x="172" y="38"/>
                    <a:pt x="173" y="38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2" y="40"/>
                    <a:pt x="171" y="41"/>
                    <a:pt x="169" y="42"/>
                  </a:cubicBezTo>
                  <a:cubicBezTo>
                    <a:pt x="169" y="42"/>
                    <a:pt x="168" y="41"/>
                    <a:pt x="167" y="41"/>
                  </a:cubicBezTo>
                  <a:cubicBezTo>
                    <a:pt x="169" y="40"/>
                    <a:pt x="170" y="40"/>
                    <a:pt x="172" y="39"/>
                  </a:cubicBezTo>
                  <a:moveTo>
                    <a:pt x="14" y="147"/>
                  </a:moveTo>
                  <a:cubicBezTo>
                    <a:pt x="14" y="147"/>
                    <a:pt x="14" y="147"/>
                    <a:pt x="14" y="147"/>
                  </a:cubicBezTo>
                  <a:cubicBezTo>
                    <a:pt x="16" y="147"/>
                    <a:pt x="20" y="145"/>
                    <a:pt x="18" y="147"/>
                  </a:cubicBezTo>
                  <a:cubicBezTo>
                    <a:pt x="17" y="148"/>
                    <a:pt x="16" y="149"/>
                    <a:pt x="15" y="150"/>
                  </a:cubicBezTo>
                  <a:cubicBezTo>
                    <a:pt x="15" y="149"/>
                    <a:pt x="14" y="148"/>
                    <a:pt x="14" y="147"/>
                  </a:cubicBezTo>
                  <a:moveTo>
                    <a:pt x="13" y="139"/>
                  </a:moveTo>
                  <a:cubicBezTo>
                    <a:pt x="15" y="138"/>
                    <a:pt x="16" y="138"/>
                    <a:pt x="18" y="137"/>
                  </a:cubicBezTo>
                  <a:cubicBezTo>
                    <a:pt x="19" y="137"/>
                    <a:pt x="19" y="137"/>
                    <a:pt x="20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19" y="138"/>
                    <a:pt x="19" y="138"/>
                    <a:pt x="18" y="139"/>
                  </a:cubicBezTo>
                  <a:cubicBezTo>
                    <a:pt x="16" y="140"/>
                    <a:pt x="15" y="141"/>
                    <a:pt x="13" y="143"/>
                  </a:cubicBezTo>
                  <a:cubicBezTo>
                    <a:pt x="13" y="141"/>
                    <a:pt x="13" y="140"/>
                    <a:pt x="13" y="139"/>
                  </a:cubicBezTo>
                  <a:moveTo>
                    <a:pt x="14" y="144"/>
                  </a:moveTo>
                  <a:cubicBezTo>
                    <a:pt x="14" y="143"/>
                    <a:pt x="15" y="143"/>
                    <a:pt x="16" y="142"/>
                  </a:cubicBezTo>
                  <a:cubicBezTo>
                    <a:pt x="17" y="142"/>
                    <a:pt x="17" y="142"/>
                    <a:pt x="18" y="142"/>
                  </a:cubicBezTo>
                  <a:cubicBezTo>
                    <a:pt x="17" y="143"/>
                    <a:pt x="15" y="145"/>
                    <a:pt x="14" y="146"/>
                  </a:cubicBezTo>
                  <a:cubicBezTo>
                    <a:pt x="14" y="146"/>
                    <a:pt x="14" y="146"/>
                    <a:pt x="14" y="146"/>
                  </a:cubicBezTo>
                  <a:cubicBezTo>
                    <a:pt x="14" y="145"/>
                    <a:pt x="14" y="145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moveTo>
                    <a:pt x="20" y="149"/>
                  </a:move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6" y="150"/>
                    <a:pt x="18" y="149"/>
                  </a:cubicBezTo>
                  <a:cubicBezTo>
                    <a:pt x="18" y="148"/>
                    <a:pt x="19" y="147"/>
                    <a:pt x="20" y="146"/>
                  </a:cubicBezTo>
                  <a:cubicBezTo>
                    <a:pt x="20" y="147"/>
                    <a:pt x="20" y="148"/>
                    <a:pt x="20" y="149"/>
                  </a:cubicBezTo>
                  <a:moveTo>
                    <a:pt x="15" y="151"/>
                  </a:moveTo>
                  <a:cubicBezTo>
                    <a:pt x="16" y="151"/>
                    <a:pt x="20" y="149"/>
                    <a:pt x="19" y="151"/>
                  </a:cubicBezTo>
                  <a:cubicBezTo>
                    <a:pt x="18" y="152"/>
                    <a:pt x="17" y="153"/>
                    <a:pt x="17" y="153"/>
                  </a:cubicBezTo>
                  <a:cubicBezTo>
                    <a:pt x="16" y="154"/>
                    <a:pt x="16" y="155"/>
                    <a:pt x="16" y="155"/>
                  </a:cubicBezTo>
                  <a:cubicBezTo>
                    <a:pt x="16" y="154"/>
                    <a:pt x="16" y="153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moveTo>
                    <a:pt x="17" y="156"/>
                  </a:moveTo>
                  <a:cubicBezTo>
                    <a:pt x="17" y="154"/>
                    <a:pt x="18" y="153"/>
                    <a:pt x="19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4"/>
                    <a:pt x="18" y="155"/>
                    <a:pt x="17" y="156"/>
                  </a:cubicBezTo>
                  <a:moveTo>
                    <a:pt x="19" y="143"/>
                  </a:moveTo>
                  <a:cubicBezTo>
                    <a:pt x="19" y="143"/>
                    <a:pt x="20" y="144"/>
                    <a:pt x="20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18" y="145"/>
                    <a:pt x="17" y="145"/>
                  </a:cubicBezTo>
                  <a:cubicBezTo>
                    <a:pt x="14" y="147"/>
                    <a:pt x="17" y="145"/>
                    <a:pt x="17" y="144"/>
                  </a:cubicBezTo>
                  <a:cubicBezTo>
                    <a:pt x="18" y="144"/>
                    <a:pt x="19" y="143"/>
                    <a:pt x="19" y="142"/>
                  </a:cubicBezTo>
                  <a:cubicBezTo>
                    <a:pt x="19" y="143"/>
                    <a:pt x="19" y="143"/>
                    <a:pt x="19" y="143"/>
                  </a:cubicBezTo>
                  <a:moveTo>
                    <a:pt x="19" y="140"/>
                  </a:moveTo>
                  <a:cubicBezTo>
                    <a:pt x="19" y="140"/>
                    <a:pt x="18" y="140"/>
                    <a:pt x="18" y="141"/>
                  </a:cubicBezTo>
                  <a:cubicBezTo>
                    <a:pt x="17" y="141"/>
                    <a:pt x="16" y="141"/>
                    <a:pt x="15" y="142"/>
                  </a:cubicBezTo>
                  <a:cubicBezTo>
                    <a:pt x="14" y="143"/>
                    <a:pt x="14" y="143"/>
                    <a:pt x="15" y="142"/>
                  </a:cubicBezTo>
                  <a:cubicBezTo>
                    <a:pt x="16" y="141"/>
                    <a:pt x="18" y="140"/>
                    <a:pt x="19" y="138"/>
                  </a:cubicBezTo>
                  <a:cubicBezTo>
                    <a:pt x="19" y="139"/>
                    <a:pt x="19" y="139"/>
                    <a:pt x="19" y="140"/>
                  </a:cubicBezTo>
                  <a:moveTo>
                    <a:pt x="20" y="136"/>
                  </a:moveTo>
                  <a:cubicBezTo>
                    <a:pt x="18" y="136"/>
                    <a:pt x="15" y="137"/>
                    <a:pt x="13" y="138"/>
                  </a:cubicBezTo>
                  <a:cubicBezTo>
                    <a:pt x="13" y="138"/>
                    <a:pt x="13" y="137"/>
                    <a:pt x="13" y="136"/>
                  </a:cubicBezTo>
                  <a:cubicBezTo>
                    <a:pt x="17" y="135"/>
                    <a:pt x="21" y="133"/>
                    <a:pt x="25" y="131"/>
                  </a:cubicBezTo>
                  <a:cubicBezTo>
                    <a:pt x="27" y="130"/>
                    <a:pt x="28" y="129"/>
                    <a:pt x="30" y="128"/>
                  </a:cubicBezTo>
                  <a:cubicBezTo>
                    <a:pt x="32" y="127"/>
                    <a:pt x="32" y="128"/>
                    <a:pt x="30" y="129"/>
                  </a:cubicBezTo>
                  <a:cubicBezTo>
                    <a:pt x="29" y="130"/>
                    <a:pt x="27" y="131"/>
                    <a:pt x="26" y="132"/>
                  </a:cubicBezTo>
                  <a:cubicBezTo>
                    <a:pt x="25" y="132"/>
                    <a:pt x="24" y="132"/>
                    <a:pt x="23" y="132"/>
                  </a:cubicBezTo>
                  <a:cubicBezTo>
                    <a:pt x="21" y="133"/>
                    <a:pt x="21" y="134"/>
                    <a:pt x="20" y="136"/>
                  </a:cubicBezTo>
                  <a:moveTo>
                    <a:pt x="20" y="86"/>
                  </a:moveTo>
                  <a:cubicBezTo>
                    <a:pt x="21" y="86"/>
                    <a:pt x="23" y="85"/>
                    <a:pt x="24" y="85"/>
                  </a:cubicBezTo>
                  <a:cubicBezTo>
                    <a:pt x="25" y="84"/>
                    <a:pt x="30" y="81"/>
                    <a:pt x="26" y="84"/>
                  </a:cubicBezTo>
                  <a:cubicBezTo>
                    <a:pt x="24" y="85"/>
                    <a:pt x="22" y="86"/>
                    <a:pt x="20" y="87"/>
                  </a:cubicBezTo>
                  <a:cubicBezTo>
                    <a:pt x="20" y="87"/>
                    <a:pt x="20" y="87"/>
                    <a:pt x="20" y="86"/>
                  </a:cubicBezTo>
                  <a:moveTo>
                    <a:pt x="30" y="68"/>
                  </a:moveTo>
                  <a:cubicBezTo>
                    <a:pt x="32" y="67"/>
                    <a:pt x="32" y="67"/>
                    <a:pt x="29" y="68"/>
                  </a:cubicBezTo>
                  <a:cubicBezTo>
                    <a:pt x="30" y="68"/>
                    <a:pt x="30" y="68"/>
                    <a:pt x="30" y="68"/>
                  </a:cubicBezTo>
                  <a:moveTo>
                    <a:pt x="28" y="70"/>
                  </a:moveTo>
                  <a:cubicBezTo>
                    <a:pt x="30" y="70"/>
                    <a:pt x="31" y="69"/>
                    <a:pt x="32" y="69"/>
                  </a:cubicBezTo>
                  <a:cubicBezTo>
                    <a:pt x="31" y="69"/>
                    <a:pt x="30" y="70"/>
                    <a:pt x="29" y="71"/>
                  </a:cubicBezTo>
                  <a:cubicBezTo>
                    <a:pt x="28" y="71"/>
                    <a:pt x="28" y="72"/>
                    <a:pt x="27" y="72"/>
                  </a:cubicBezTo>
                  <a:cubicBezTo>
                    <a:pt x="28" y="71"/>
                    <a:pt x="28" y="71"/>
                    <a:pt x="28" y="70"/>
                  </a:cubicBezTo>
                  <a:moveTo>
                    <a:pt x="25" y="75"/>
                  </a:moveTo>
                  <a:cubicBezTo>
                    <a:pt x="26" y="75"/>
                    <a:pt x="27" y="75"/>
                    <a:pt x="27" y="75"/>
                  </a:cubicBezTo>
                  <a:cubicBezTo>
                    <a:pt x="29" y="74"/>
                    <a:pt x="35" y="71"/>
                    <a:pt x="30" y="74"/>
                  </a:cubicBezTo>
                  <a:cubicBezTo>
                    <a:pt x="28" y="76"/>
                    <a:pt x="26" y="77"/>
                    <a:pt x="24" y="79"/>
                  </a:cubicBezTo>
                  <a:cubicBezTo>
                    <a:pt x="24" y="77"/>
                    <a:pt x="25" y="76"/>
                    <a:pt x="25" y="75"/>
                  </a:cubicBezTo>
                  <a:moveTo>
                    <a:pt x="23" y="81"/>
                  </a:moveTo>
                  <a:cubicBezTo>
                    <a:pt x="24" y="80"/>
                    <a:pt x="25" y="80"/>
                    <a:pt x="26" y="80"/>
                  </a:cubicBezTo>
                  <a:cubicBezTo>
                    <a:pt x="28" y="79"/>
                    <a:pt x="30" y="78"/>
                    <a:pt x="32" y="77"/>
                  </a:cubicBezTo>
                  <a:cubicBezTo>
                    <a:pt x="31" y="78"/>
                    <a:pt x="30" y="78"/>
                    <a:pt x="29" y="79"/>
                  </a:cubicBezTo>
                  <a:cubicBezTo>
                    <a:pt x="26" y="80"/>
                    <a:pt x="24" y="81"/>
                    <a:pt x="22" y="83"/>
                  </a:cubicBezTo>
                  <a:cubicBezTo>
                    <a:pt x="22" y="82"/>
                    <a:pt x="22" y="81"/>
                    <a:pt x="23" y="81"/>
                  </a:cubicBezTo>
                  <a:moveTo>
                    <a:pt x="18" y="90"/>
                  </a:moveTo>
                  <a:cubicBezTo>
                    <a:pt x="20" y="90"/>
                    <a:pt x="21" y="89"/>
                    <a:pt x="23" y="89"/>
                  </a:cubicBezTo>
                  <a:cubicBezTo>
                    <a:pt x="24" y="88"/>
                    <a:pt x="31" y="85"/>
                    <a:pt x="26" y="89"/>
                  </a:cubicBezTo>
                  <a:cubicBezTo>
                    <a:pt x="23" y="91"/>
                    <a:pt x="20" y="92"/>
                    <a:pt x="17" y="94"/>
                  </a:cubicBezTo>
                  <a:cubicBezTo>
                    <a:pt x="18" y="93"/>
                    <a:pt x="18" y="91"/>
                    <a:pt x="18" y="90"/>
                  </a:cubicBezTo>
                  <a:moveTo>
                    <a:pt x="30" y="90"/>
                  </a:moveTo>
                  <a:cubicBezTo>
                    <a:pt x="28" y="90"/>
                    <a:pt x="27" y="91"/>
                    <a:pt x="25" y="91"/>
                  </a:cubicBezTo>
                  <a:cubicBezTo>
                    <a:pt x="24" y="92"/>
                    <a:pt x="23" y="92"/>
                    <a:pt x="22" y="93"/>
                  </a:cubicBezTo>
                  <a:cubicBezTo>
                    <a:pt x="23" y="92"/>
                    <a:pt x="15" y="96"/>
                    <a:pt x="18" y="94"/>
                  </a:cubicBezTo>
                  <a:cubicBezTo>
                    <a:pt x="21" y="91"/>
                    <a:pt x="26" y="91"/>
                    <a:pt x="29" y="87"/>
                  </a:cubicBezTo>
                  <a:cubicBezTo>
                    <a:pt x="29" y="88"/>
                    <a:pt x="30" y="89"/>
                    <a:pt x="30" y="90"/>
                  </a:cubicBezTo>
                  <a:moveTo>
                    <a:pt x="17" y="96"/>
                  </a:moveTo>
                  <a:cubicBezTo>
                    <a:pt x="19" y="95"/>
                    <a:pt x="20" y="94"/>
                    <a:pt x="22" y="94"/>
                  </a:cubicBezTo>
                  <a:cubicBezTo>
                    <a:pt x="24" y="93"/>
                    <a:pt x="26" y="92"/>
                    <a:pt x="28" y="91"/>
                  </a:cubicBezTo>
                  <a:cubicBezTo>
                    <a:pt x="31" y="90"/>
                    <a:pt x="30" y="90"/>
                    <a:pt x="29" y="91"/>
                  </a:cubicBezTo>
                  <a:cubicBezTo>
                    <a:pt x="24" y="94"/>
                    <a:pt x="20" y="96"/>
                    <a:pt x="16" y="99"/>
                  </a:cubicBezTo>
                  <a:cubicBezTo>
                    <a:pt x="16" y="98"/>
                    <a:pt x="16" y="97"/>
                    <a:pt x="17" y="96"/>
                  </a:cubicBezTo>
                  <a:moveTo>
                    <a:pt x="15" y="100"/>
                  </a:moveTo>
                  <a:cubicBezTo>
                    <a:pt x="18" y="100"/>
                    <a:pt x="20" y="99"/>
                    <a:pt x="23" y="98"/>
                  </a:cubicBezTo>
                  <a:cubicBezTo>
                    <a:pt x="25" y="97"/>
                    <a:pt x="27" y="96"/>
                    <a:pt x="29" y="95"/>
                  </a:cubicBezTo>
                  <a:cubicBezTo>
                    <a:pt x="30" y="94"/>
                    <a:pt x="35" y="93"/>
                    <a:pt x="31" y="95"/>
                  </a:cubicBezTo>
                  <a:cubicBezTo>
                    <a:pt x="26" y="99"/>
                    <a:pt x="20" y="100"/>
                    <a:pt x="15" y="104"/>
                  </a:cubicBezTo>
                  <a:cubicBezTo>
                    <a:pt x="15" y="103"/>
                    <a:pt x="15" y="102"/>
                    <a:pt x="15" y="100"/>
                  </a:cubicBezTo>
                  <a:moveTo>
                    <a:pt x="14" y="106"/>
                  </a:moveTo>
                  <a:cubicBezTo>
                    <a:pt x="18" y="104"/>
                    <a:pt x="21" y="103"/>
                    <a:pt x="25" y="101"/>
                  </a:cubicBezTo>
                  <a:cubicBezTo>
                    <a:pt x="28" y="100"/>
                    <a:pt x="31" y="99"/>
                    <a:pt x="34" y="98"/>
                  </a:cubicBezTo>
                  <a:cubicBezTo>
                    <a:pt x="39" y="96"/>
                    <a:pt x="33" y="99"/>
                    <a:pt x="32" y="99"/>
                  </a:cubicBezTo>
                  <a:cubicBezTo>
                    <a:pt x="26" y="103"/>
                    <a:pt x="19" y="105"/>
                    <a:pt x="14" y="109"/>
                  </a:cubicBezTo>
                  <a:cubicBezTo>
                    <a:pt x="14" y="108"/>
                    <a:pt x="14" y="107"/>
                    <a:pt x="14" y="106"/>
                  </a:cubicBezTo>
                  <a:moveTo>
                    <a:pt x="13" y="111"/>
                  </a:moveTo>
                  <a:cubicBezTo>
                    <a:pt x="17" y="110"/>
                    <a:pt x="20" y="108"/>
                    <a:pt x="23" y="107"/>
                  </a:cubicBezTo>
                  <a:cubicBezTo>
                    <a:pt x="26" y="105"/>
                    <a:pt x="28" y="104"/>
                    <a:pt x="31" y="103"/>
                  </a:cubicBezTo>
                  <a:cubicBezTo>
                    <a:pt x="33" y="103"/>
                    <a:pt x="34" y="103"/>
                    <a:pt x="35" y="102"/>
                  </a:cubicBezTo>
                  <a:cubicBezTo>
                    <a:pt x="34" y="103"/>
                    <a:pt x="33" y="103"/>
                    <a:pt x="32" y="104"/>
                  </a:cubicBezTo>
                  <a:cubicBezTo>
                    <a:pt x="29" y="106"/>
                    <a:pt x="25" y="107"/>
                    <a:pt x="22" y="109"/>
                  </a:cubicBezTo>
                  <a:cubicBezTo>
                    <a:pt x="19" y="111"/>
                    <a:pt x="16" y="112"/>
                    <a:pt x="13" y="115"/>
                  </a:cubicBezTo>
                  <a:cubicBezTo>
                    <a:pt x="13" y="113"/>
                    <a:pt x="13" y="112"/>
                    <a:pt x="13" y="111"/>
                  </a:cubicBezTo>
                  <a:moveTo>
                    <a:pt x="13" y="116"/>
                  </a:moveTo>
                  <a:cubicBezTo>
                    <a:pt x="13" y="116"/>
                    <a:pt x="13" y="116"/>
                    <a:pt x="13" y="116"/>
                  </a:cubicBezTo>
                  <a:cubicBezTo>
                    <a:pt x="17" y="114"/>
                    <a:pt x="22" y="112"/>
                    <a:pt x="26" y="110"/>
                  </a:cubicBezTo>
                  <a:cubicBezTo>
                    <a:pt x="28" y="109"/>
                    <a:pt x="30" y="108"/>
                    <a:pt x="33" y="107"/>
                  </a:cubicBezTo>
                  <a:cubicBezTo>
                    <a:pt x="34" y="107"/>
                    <a:pt x="40" y="103"/>
                    <a:pt x="35" y="106"/>
                  </a:cubicBezTo>
                  <a:cubicBezTo>
                    <a:pt x="28" y="111"/>
                    <a:pt x="19" y="114"/>
                    <a:pt x="12" y="119"/>
                  </a:cubicBezTo>
                  <a:cubicBezTo>
                    <a:pt x="12" y="118"/>
                    <a:pt x="13" y="117"/>
                    <a:pt x="13" y="116"/>
                  </a:cubicBezTo>
                  <a:moveTo>
                    <a:pt x="22" y="124"/>
                  </a:moveTo>
                  <a:cubicBezTo>
                    <a:pt x="18" y="126"/>
                    <a:pt x="15" y="127"/>
                    <a:pt x="12" y="130"/>
                  </a:cubicBezTo>
                  <a:cubicBezTo>
                    <a:pt x="12" y="129"/>
                    <a:pt x="12" y="128"/>
                    <a:pt x="12" y="126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21" y="124"/>
                    <a:pt x="28" y="121"/>
                    <a:pt x="35" y="116"/>
                  </a:cubicBezTo>
                  <a:cubicBezTo>
                    <a:pt x="31" y="119"/>
                    <a:pt x="26" y="122"/>
                    <a:pt x="22" y="124"/>
                  </a:cubicBezTo>
                  <a:moveTo>
                    <a:pt x="12" y="126"/>
                  </a:moveTo>
                  <a:cubicBezTo>
                    <a:pt x="12" y="124"/>
                    <a:pt x="12" y="122"/>
                    <a:pt x="12" y="121"/>
                  </a:cubicBezTo>
                  <a:cubicBezTo>
                    <a:pt x="18" y="119"/>
                    <a:pt x="23" y="117"/>
                    <a:pt x="28" y="114"/>
                  </a:cubicBezTo>
                  <a:cubicBezTo>
                    <a:pt x="29" y="114"/>
                    <a:pt x="31" y="113"/>
                    <a:pt x="33" y="112"/>
                  </a:cubicBezTo>
                  <a:cubicBezTo>
                    <a:pt x="34" y="112"/>
                    <a:pt x="36" y="111"/>
                    <a:pt x="37" y="111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3" y="113"/>
                    <a:pt x="28" y="115"/>
                    <a:pt x="24" y="117"/>
                  </a:cubicBezTo>
                  <a:cubicBezTo>
                    <a:pt x="20" y="120"/>
                    <a:pt x="16" y="123"/>
                    <a:pt x="12" y="126"/>
                  </a:cubicBezTo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5" y="130"/>
                    <a:pt x="18" y="129"/>
                    <a:pt x="21" y="128"/>
                  </a:cubicBezTo>
                  <a:cubicBezTo>
                    <a:pt x="25" y="126"/>
                    <a:pt x="29" y="125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26" y="126"/>
                    <a:pt x="19" y="131"/>
                    <a:pt x="13" y="135"/>
                  </a:cubicBezTo>
                  <a:cubicBezTo>
                    <a:pt x="12" y="134"/>
                    <a:pt x="12" y="132"/>
                    <a:pt x="12" y="131"/>
                  </a:cubicBezTo>
                  <a:moveTo>
                    <a:pt x="29" y="135"/>
                  </a:moveTo>
                  <a:cubicBezTo>
                    <a:pt x="30" y="134"/>
                    <a:pt x="31" y="134"/>
                    <a:pt x="31" y="134"/>
                  </a:cubicBezTo>
                  <a:cubicBezTo>
                    <a:pt x="31" y="135"/>
                    <a:pt x="30" y="136"/>
                    <a:pt x="29" y="135"/>
                  </a:cubicBezTo>
                  <a:cubicBezTo>
                    <a:pt x="28" y="134"/>
                    <a:pt x="28" y="134"/>
                    <a:pt x="27" y="133"/>
                  </a:cubicBezTo>
                  <a:cubicBezTo>
                    <a:pt x="28" y="133"/>
                    <a:pt x="30" y="133"/>
                    <a:pt x="29" y="134"/>
                  </a:cubicBezTo>
                  <a:cubicBezTo>
                    <a:pt x="29" y="134"/>
                    <a:pt x="29" y="135"/>
                    <a:pt x="29" y="135"/>
                  </a:cubicBezTo>
                  <a:moveTo>
                    <a:pt x="32" y="133"/>
                  </a:moveTo>
                  <a:cubicBezTo>
                    <a:pt x="30" y="134"/>
                    <a:pt x="31" y="134"/>
                    <a:pt x="32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29" y="131"/>
                    <a:pt x="25" y="133"/>
                    <a:pt x="28" y="131"/>
                  </a:cubicBezTo>
                  <a:cubicBezTo>
                    <a:pt x="30" y="130"/>
                    <a:pt x="31" y="129"/>
                    <a:pt x="33" y="128"/>
                  </a:cubicBezTo>
                  <a:cubicBezTo>
                    <a:pt x="33" y="129"/>
                    <a:pt x="32" y="131"/>
                    <a:pt x="32" y="133"/>
                  </a:cubicBezTo>
                  <a:moveTo>
                    <a:pt x="33" y="127"/>
                  </a:moveTo>
                  <a:cubicBezTo>
                    <a:pt x="29" y="128"/>
                    <a:pt x="26" y="129"/>
                    <a:pt x="23" y="131"/>
                  </a:cubicBezTo>
                  <a:cubicBezTo>
                    <a:pt x="22" y="131"/>
                    <a:pt x="20" y="132"/>
                    <a:pt x="18" y="133"/>
                  </a:cubicBezTo>
                  <a:cubicBezTo>
                    <a:pt x="19" y="133"/>
                    <a:pt x="11" y="137"/>
                    <a:pt x="15" y="134"/>
                  </a:cubicBezTo>
                  <a:cubicBezTo>
                    <a:pt x="21" y="131"/>
                    <a:pt x="27" y="128"/>
                    <a:pt x="33" y="123"/>
                  </a:cubicBezTo>
                  <a:cubicBezTo>
                    <a:pt x="33" y="124"/>
                    <a:pt x="33" y="126"/>
                    <a:pt x="33" y="127"/>
                  </a:cubicBezTo>
                  <a:moveTo>
                    <a:pt x="34" y="120"/>
                  </a:moveTo>
                  <a:cubicBezTo>
                    <a:pt x="33" y="120"/>
                    <a:pt x="33" y="121"/>
                    <a:pt x="33" y="122"/>
                  </a:cubicBezTo>
                  <a:cubicBezTo>
                    <a:pt x="30" y="123"/>
                    <a:pt x="26" y="124"/>
                    <a:pt x="23" y="126"/>
                  </a:cubicBezTo>
                  <a:cubicBezTo>
                    <a:pt x="22" y="127"/>
                    <a:pt x="20" y="127"/>
                    <a:pt x="19" y="128"/>
                  </a:cubicBezTo>
                  <a:cubicBezTo>
                    <a:pt x="19" y="128"/>
                    <a:pt x="13" y="130"/>
                    <a:pt x="14" y="130"/>
                  </a:cubicBezTo>
                  <a:cubicBezTo>
                    <a:pt x="16" y="126"/>
                    <a:pt x="22" y="125"/>
                    <a:pt x="26" y="123"/>
                  </a:cubicBezTo>
                  <a:cubicBezTo>
                    <a:pt x="29" y="121"/>
                    <a:pt x="32" y="119"/>
                    <a:pt x="35" y="117"/>
                  </a:cubicBezTo>
                  <a:cubicBezTo>
                    <a:pt x="34" y="118"/>
                    <a:pt x="34" y="119"/>
                    <a:pt x="34" y="120"/>
                  </a:cubicBezTo>
                  <a:moveTo>
                    <a:pt x="38" y="115"/>
                  </a:moveTo>
                  <a:cubicBezTo>
                    <a:pt x="37" y="115"/>
                    <a:pt x="37" y="115"/>
                    <a:pt x="37" y="115"/>
                  </a:cubicBezTo>
                  <a:cubicBezTo>
                    <a:pt x="33" y="116"/>
                    <a:pt x="30" y="119"/>
                    <a:pt x="26" y="121"/>
                  </a:cubicBezTo>
                  <a:cubicBezTo>
                    <a:pt x="23" y="122"/>
                    <a:pt x="20" y="123"/>
                    <a:pt x="17" y="124"/>
                  </a:cubicBezTo>
                  <a:cubicBezTo>
                    <a:pt x="15" y="125"/>
                    <a:pt x="11" y="127"/>
                    <a:pt x="17" y="123"/>
                  </a:cubicBezTo>
                  <a:cubicBezTo>
                    <a:pt x="24" y="118"/>
                    <a:pt x="33" y="115"/>
                    <a:pt x="40" y="110"/>
                  </a:cubicBezTo>
                  <a:cubicBezTo>
                    <a:pt x="40" y="112"/>
                    <a:pt x="39" y="114"/>
                    <a:pt x="38" y="115"/>
                  </a:cubicBezTo>
                  <a:moveTo>
                    <a:pt x="14" y="120"/>
                  </a:moveTo>
                  <a:cubicBezTo>
                    <a:pt x="15" y="119"/>
                    <a:pt x="18" y="117"/>
                    <a:pt x="19" y="116"/>
                  </a:cubicBezTo>
                  <a:cubicBezTo>
                    <a:pt x="21" y="115"/>
                    <a:pt x="24" y="114"/>
                    <a:pt x="26" y="113"/>
                  </a:cubicBezTo>
                  <a:cubicBezTo>
                    <a:pt x="30" y="110"/>
                    <a:pt x="34" y="108"/>
                    <a:pt x="38" y="106"/>
                  </a:cubicBezTo>
                  <a:cubicBezTo>
                    <a:pt x="39" y="106"/>
                    <a:pt x="39" y="107"/>
                    <a:pt x="40" y="107"/>
                  </a:cubicBezTo>
                  <a:cubicBezTo>
                    <a:pt x="40" y="108"/>
                    <a:pt x="40" y="108"/>
                    <a:pt x="40" y="109"/>
                  </a:cubicBezTo>
                  <a:cubicBezTo>
                    <a:pt x="31" y="112"/>
                    <a:pt x="23" y="117"/>
                    <a:pt x="14" y="120"/>
                  </a:cubicBezTo>
                  <a:moveTo>
                    <a:pt x="27" y="109"/>
                  </a:moveTo>
                  <a:cubicBezTo>
                    <a:pt x="24" y="110"/>
                    <a:pt x="21" y="111"/>
                    <a:pt x="18" y="112"/>
                  </a:cubicBezTo>
                  <a:cubicBezTo>
                    <a:pt x="18" y="113"/>
                    <a:pt x="13" y="116"/>
                    <a:pt x="15" y="114"/>
                  </a:cubicBezTo>
                  <a:cubicBezTo>
                    <a:pt x="22" y="109"/>
                    <a:pt x="30" y="107"/>
                    <a:pt x="37" y="101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3" y="102"/>
                    <a:pt x="29" y="103"/>
                    <a:pt x="26" y="104"/>
                  </a:cubicBezTo>
                  <a:cubicBezTo>
                    <a:pt x="23" y="105"/>
                    <a:pt x="21" y="106"/>
                    <a:pt x="19" y="107"/>
                  </a:cubicBezTo>
                  <a:cubicBezTo>
                    <a:pt x="17" y="108"/>
                    <a:pt x="11" y="112"/>
                    <a:pt x="17" y="108"/>
                  </a:cubicBezTo>
                  <a:cubicBezTo>
                    <a:pt x="23" y="103"/>
                    <a:pt x="31" y="101"/>
                    <a:pt x="38" y="97"/>
                  </a:cubicBezTo>
                  <a:cubicBezTo>
                    <a:pt x="38" y="98"/>
                    <a:pt x="38" y="100"/>
                    <a:pt x="37" y="101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4" y="106"/>
                    <a:pt x="31" y="107"/>
                    <a:pt x="27" y="109"/>
                  </a:cubicBezTo>
                  <a:moveTo>
                    <a:pt x="26" y="100"/>
                  </a:moveTo>
                  <a:cubicBezTo>
                    <a:pt x="24" y="101"/>
                    <a:pt x="22" y="102"/>
                    <a:pt x="19" y="103"/>
                  </a:cubicBezTo>
                  <a:cubicBezTo>
                    <a:pt x="18" y="104"/>
                    <a:pt x="12" y="107"/>
                    <a:pt x="18" y="103"/>
                  </a:cubicBezTo>
                  <a:cubicBezTo>
                    <a:pt x="23" y="99"/>
                    <a:pt x="30" y="98"/>
                    <a:pt x="35" y="94"/>
                  </a:cubicBezTo>
                  <a:cubicBezTo>
                    <a:pt x="36" y="94"/>
                    <a:pt x="37" y="95"/>
                    <a:pt x="37" y="96"/>
                  </a:cubicBezTo>
                  <a:cubicBezTo>
                    <a:pt x="33" y="97"/>
                    <a:pt x="30" y="98"/>
                    <a:pt x="26" y="100"/>
                  </a:cubicBezTo>
                  <a:moveTo>
                    <a:pt x="18" y="99"/>
                  </a:moveTo>
                  <a:cubicBezTo>
                    <a:pt x="14" y="101"/>
                    <a:pt x="18" y="98"/>
                    <a:pt x="19" y="98"/>
                  </a:cubicBezTo>
                  <a:cubicBezTo>
                    <a:pt x="20" y="97"/>
                    <a:pt x="22" y="96"/>
                    <a:pt x="23" y="95"/>
                  </a:cubicBezTo>
                  <a:cubicBezTo>
                    <a:pt x="26" y="94"/>
                    <a:pt x="28" y="93"/>
                    <a:pt x="31" y="91"/>
                  </a:cubicBezTo>
                  <a:cubicBezTo>
                    <a:pt x="31" y="92"/>
                    <a:pt x="32" y="92"/>
                    <a:pt x="33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28" y="94"/>
                    <a:pt x="23" y="97"/>
                    <a:pt x="18" y="99"/>
                  </a:cubicBezTo>
                  <a:moveTo>
                    <a:pt x="30" y="82"/>
                  </a:moveTo>
                  <a:cubicBezTo>
                    <a:pt x="29" y="83"/>
                    <a:pt x="29" y="85"/>
                    <a:pt x="29" y="86"/>
                  </a:cubicBezTo>
                  <a:cubicBezTo>
                    <a:pt x="26" y="87"/>
                    <a:pt x="22" y="88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3" y="88"/>
                    <a:pt x="26" y="84"/>
                    <a:pt x="30" y="82"/>
                  </a:cubicBezTo>
                  <a:cubicBezTo>
                    <a:pt x="30" y="82"/>
                    <a:pt x="30" y="81"/>
                    <a:pt x="29" y="81"/>
                  </a:cubicBezTo>
                  <a:cubicBezTo>
                    <a:pt x="28" y="82"/>
                    <a:pt x="26" y="82"/>
                    <a:pt x="25" y="83"/>
                  </a:cubicBezTo>
                  <a:cubicBezTo>
                    <a:pt x="24" y="84"/>
                    <a:pt x="22" y="85"/>
                    <a:pt x="21" y="85"/>
                  </a:cubicBezTo>
                  <a:cubicBezTo>
                    <a:pt x="21" y="85"/>
                    <a:pt x="21" y="84"/>
                    <a:pt x="21" y="84"/>
                  </a:cubicBezTo>
                  <a:cubicBezTo>
                    <a:pt x="22" y="83"/>
                    <a:pt x="23" y="82"/>
                    <a:pt x="24" y="82"/>
                  </a:cubicBezTo>
                  <a:cubicBezTo>
                    <a:pt x="27" y="80"/>
                    <a:pt x="29" y="79"/>
                    <a:pt x="32" y="78"/>
                  </a:cubicBezTo>
                  <a:cubicBezTo>
                    <a:pt x="31" y="79"/>
                    <a:pt x="30" y="81"/>
                    <a:pt x="30" y="82"/>
                  </a:cubicBezTo>
                  <a:moveTo>
                    <a:pt x="33" y="76"/>
                  </a:moveTo>
                  <a:cubicBezTo>
                    <a:pt x="31" y="77"/>
                    <a:pt x="30" y="77"/>
                    <a:pt x="29" y="78"/>
                  </a:cubicBezTo>
                  <a:cubicBezTo>
                    <a:pt x="26" y="79"/>
                    <a:pt x="21" y="80"/>
                    <a:pt x="26" y="78"/>
                  </a:cubicBezTo>
                  <a:cubicBezTo>
                    <a:pt x="29" y="76"/>
                    <a:pt x="32" y="75"/>
                    <a:pt x="34" y="73"/>
                  </a:cubicBezTo>
                  <a:cubicBezTo>
                    <a:pt x="33" y="74"/>
                    <a:pt x="33" y="75"/>
                    <a:pt x="33" y="76"/>
                  </a:cubicBezTo>
                  <a:moveTo>
                    <a:pt x="34" y="70"/>
                  </a:moveTo>
                  <a:cubicBezTo>
                    <a:pt x="34" y="70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2" y="72"/>
                    <a:pt x="32" y="72"/>
                    <a:pt x="30" y="72"/>
                  </a:cubicBezTo>
                  <a:cubicBezTo>
                    <a:pt x="29" y="73"/>
                    <a:pt x="27" y="74"/>
                    <a:pt x="26" y="74"/>
                  </a:cubicBezTo>
                  <a:cubicBezTo>
                    <a:pt x="26" y="74"/>
                    <a:pt x="26" y="74"/>
                    <a:pt x="26" y="73"/>
                  </a:cubicBezTo>
                  <a:cubicBezTo>
                    <a:pt x="29" y="72"/>
                    <a:pt x="31" y="70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moveTo>
                    <a:pt x="34" y="68"/>
                  </a:moveTo>
                  <a:cubicBezTo>
                    <a:pt x="33" y="68"/>
                    <a:pt x="32" y="68"/>
                    <a:pt x="31" y="69"/>
                  </a:cubicBezTo>
                  <a:cubicBezTo>
                    <a:pt x="32" y="68"/>
                    <a:pt x="32" y="68"/>
                    <a:pt x="33" y="67"/>
                  </a:cubicBezTo>
                  <a:cubicBezTo>
                    <a:pt x="34" y="67"/>
                    <a:pt x="33" y="66"/>
                    <a:pt x="33" y="66"/>
                  </a:cubicBezTo>
                  <a:cubicBezTo>
                    <a:pt x="32" y="66"/>
                    <a:pt x="31" y="67"/>
                    <a:pt x="30" y="67"/>
                  </a:cubicBezTo>
                  <a:cubicBezTo>
                    <a:pt x="31" y="66"/>
                    <a:pt x="32" y="64"/>
                    <a:pt x="33" y="63"/>
                  </a:cubicBezTo>
                  <a:cubicBezTo>
                    <a:pt x="33" y="65"/>
                    <a:pt x="33" y="66"/>
                    <a:pt x="34" y="68"/>
                  </a:cubicBezTo>
                  <a:moveTo>
                    <a:pt x="23" y="172"/>
                  </a:moveTo>
                  <a:cubicBezTo>
                    <a:pt x="21" y="169"/>
                    <a:pt x="20" y="166"/>
                    <a:pt x="19" y="163"/>
                  </a:cubicBezTo>
                  <a:cubicBezTo>
                    <a:pt x="19" y="163"/>
                    <a:pt x="19" y="162"/>
                    <a:pt x="19" y="162"/>
                  </a:cubicBezTo>
                  <a:cubicBezTo>
                    <a:pt x="20" y="158"/>
                    <a:pt x="22" y="155"/>
                    <a:pt x="23" y="151"/>
                  </a:cubicBezTo>
                  <a:cubicBezTo>
                    <a:pt x="24" y="148"/>
                    <a:pt x="23" y="145"/>
                    <a:pt x="23" y="143"/>
                  </a:cubicBezTo>
                  <a:cubicBezTo>
                    <a:pt x="22" y="140"/>
                    <a:pt x="23" y="133"/>
                    <a:pt x="26" y="136"/>
                  </a:cubicBezTo>
                  <a:cubicBezTo>
                    <a:pt x="27" y="137"/>
                    <a:pt x="28" y="138"/>
                    <a:pt x="29" y="139"/>
                  </a:cubicBezTo>
                  <a:cubicBezTo>
                    <a:pt x="31" y="139"/>
                    <a:pt x="34" y="138"/>
                    <a:pt x="35" y="135"/>
                  </a:cubicBezTo>
                  <a:cubicBezTo>
                    <a:pt x="36" y="133"/>
                    <a:pt x="36" y="131"/>
                    <a:pt x="36" y="129"/>
                  </a:cubicBezTo>
                  <a:cubicBezTo>
                    <a:pt x="36" y="124"/>
                    <a:pt x="37" y="121"/>
                    <a:pt x="40" y="117"/>
                  </a:cubicBezTo>
                  <a:cubicBezTo>
                    <a:pt x="43" y="115"/>
                    <a:pt x="45" y="110"/>
                    <a:pt x="43" y="106"/>
                  </a:cubicBezTo>
                  <a:cubicBezTo>
                    <a:pt x="42" y="105"/>
                    <a:pt x="40" y="104"/>
                    <a:pt x="41" y="102"/>
                  </a:cubicBezTo>
                  <a:cubicBezTo>
                    <a:pt x="41" y="100"/>
                    <a:pt x="42" y="97"/>
                    <a:pt x="41" y="95"/>
                  </a:cubicBezTo>
                  <a:cubicBezTo>
                    <a:pt x="41" y="94"/>
                    <a:pt x="40" y="92"/>
                    <a:pt x="38" y="91"/>
                  </a:cubicBezTo>
                  <a:cubicBezTo>
                    <a:pt x="37" y="90"/>
                    <a:pt x="37" y="90"/>
                    <a:pt x="36" y="90"/>
                  </a:cubicBezTo>
                  <a:cubicBezTo>
                    <a:pt x="31" y="88"/>
                    <a:pt x="33" y="83"/>
                    <a:pt x="34" y="80"/>
                  </a:cubicBezTo>
                  <a:cubicBezTo>
                    <a:pt x="35" y="77"/>
                    <a:pt x="37" y="75"/>
                    <a:pt x="37" y="72"/>
                  </a:cubicBezTo>
                  <a:cubicBezTo>
                    <a:pt x="37" y="67"/>
                    <a:pt x="36" y="63"/>
                    <a:pt x="36" y="59"/>
                  </a:cubicBezTo>
                  <a:cubicBezTo>
                    <a:pt x="42" y="51"/>
                    <a:pt x="49" y="44"/>
                    <a:pt x="57" y="38"/>
                  </a:cubicBezTo>
                  <a:cubicBezTo>
                    <a:pt x="91" y="14"/>
                    <a:pt x="135" y="10"/>
                    <a:pt x="172" y="25"/>
                  </a:cubicBezTo>
                  <a:cubicBezTo>
                    <a:pt x="170" y="26"/>
                    <a:pt x="168" y="27"/>
                    <a:pt x="167" y="28"/>
                  </a:cubicBezTo>
                  <a:cubicBezTo>
                    <a:pt x="165" y="30"/>
                    <a:pt x="167" y="33"/>
                    <a:pt x="169" y="33"/>
                  </a:cubicBezTo>
                  <a:cubicBezTo>
                    <a:pt x="170" y="34"/>
                    <a:pt x="171" y="33"/>
                    <a:pt x="172" y="33"/>
                  </a:cubicBezTo>
                  <a:cubicBezTo>
                    <a:pt x="172" y="33"/>
                    <a:pt x="173" y="33"/>
                    <a:pt x="173" y="33"/>
                  </a:cubicBezTo>
                  <a:cubicBezTo>
                    <a:pt x="174" y="33"/>
                    <a:pt x="175" y="33"/>
                    <a:pt x="175" y="35"/>
                  </a:cubicBezTo>
                  <a:cubicBezTo>
                    <a:pt x="171" y="35"/>
                    <a:pt x="167" y="33"/>
                    <a:pt x="164" y="32"/>
                  </a:cubicBezTo>
                  <a:cubicBezTo>
                    <a:pt x="161" y="30"/>
                    <a:pt x="157" y="25"/>
                    <a:pt x="153" y="27"/>
                  </a:cubicBezTo>
                  <a:cubicBezTo>
                    <a:pt x="152" y="29"/>
                    <a:pt x="152" y="30"/>
                    <a:pt x="152" y="32"/>
                  </a:cubicBezTo>
                  <a:cubicBezTo>
                    <a:pt x="151" y="34"/>
                    <a:pt x="154" y="37"/>
                    <a:pt x="150" y="37"/>
                  </a:cubicBezTo>
                  <a:cubicBezTo>
                    <a:pt x="147" y="37"/>
                    <a:pt x="143" y="36"/>
                    <a:pt x="140" y="35"/>
                  </a:cubicBezTo>
                  <a:cubicBezTo>
                    <a:pt x="133" y="35"/>
                    <a:pt x="133" y="42"/>
                    <a:pt x="138" y="45"/>
                  </a:cubicBezTo>
                  <a:cubicBezTo>
                    <a:pt x="142" y="46"/>
                    <a:pt x="146" y="48"/>
                    <a:pt x="150" y="48"/>
                  </a:cubicBezTo>
                  <a:cubicBezTo>
                    <a:pt x="152" y="48"/>
                    <a:pt x="154" y="47"/>
                    <a:pt x="155" y="46"/>
                  </a:cubicBezTo>
                  <a:cubicBezTo>
                    <a:pt x="160" y="43"/>
                    <a:pt x="164" y="42"/>
                    <a:pt x="169" y="46"/>
                  </a:cubicBezTo>
                  <a:cubicBezTo>
                    <a:pt x="173" y="50"/>
                    <a:pt x="173" y="57"/>
                    <a:pt x="177" y="60"/>
                  </a:cubicBezTo>
                  <a:cubicBezTo>
                    <a:pt x="181" y="63"/>
                    <a:pt x="184" y="57"/>
                    <a:pt x="188" y="58"/>
                  </a:cubicBezTo>
                  <a:cubicBezTo>
                    <a:pt x="191" y="58"/>
                    <a:pt x="193" y="59"/>
                    <a:pt x="195" y="60"/>
                  </a:cubicBezTo>
                  <a:cubicBezTo>
                    <a:pt x="196" y="61"/>
                    <a:pt x="197" y="62"/>
                    <a:pt x="198" y="63"/>
                  </a:cubicBezTo>
                  <a:cubicBezTo>
                    <a:pt x="199" y="64"/>
                    <a:pt x="201" y="70"/>
                    <a:pt x="197" y="67"/>
                  </a:cubicBezTo>
                  <a:cubicBezTo>
                    <a:pt x="194" y="66"/>
                    <a:pt x="192" y="62"/>
                    <a:pt x="188" y="61"/>
                  </a:cubicBezTo>
                  <a:cubicBezTo>
                    <a:pt x="184" y="61"/>
                    <a:pt x="183" y="63"/>
                    <a:pt x="183" y="66"/>
                  </a:cubicBezTo>
                  <a:cubicBezTo>
                    <a:pt x="183" y="70"/>
                    <a:pt x="188" y="72"/>
                    <a:pt x="191" y="73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5" y="75"/>
                    <a:pt x="194" y="77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85" y="76"/>
                    <a:pt x="179" y="74"/>
                    <a:pt x="173" y="71"/>
                  </a:cubicBezTo>
                  <a:cubicBezTo>
                    <a:pt x="167" y="68"/>
                    <a:pt x="162" y="63"/>
                    <a:pt x="157" y="57"/>
                  </a:cubicBezTo>
                  <a:cubicBezTo>
                    <a:pt x="154" y="54"/>
                    <a:pt x="150" y="50"/>
                    <a:pt x="146" y="48"/>
                  </a:cubicBezTo>
                  <a:cubicBezTo>
                    <a:pt x="141" y="46"/>
                    <a:pt x="135" y="47"/>
                    <a:pt x="130" y="48"/>
                  </a:cubicBezTo>
                  <a:cubicBezTo>
                    <a:pt x="112" y="52"/>
                    <a:pt x="81" y="74"/>
                    <a:pt x="91" y="96"/>
                  </a:cubicBezTo>
                  <a:cubicBezTo>
                    <a:pt x="97" y="107"/>
                    <a:pt x="113" y="104"/>
                    <a:pt x="122" y="109"/>
                  </a:cubicBezTo>
                  <a:cubicBezTo>
                    <a:pt x="130" y="113"/>
                    <a:pt x="126" y="122"/>
                    <a:pt x="124" y="128"/>
                  </a:cubicBezTo>
                  <a:cubicBezTo>
                    <a:pt x="123" y="130"/>
                    <a:pt x="122" y="133"/>
                    <a:pt x="122" y="135"/>
                  </a:cubicBezTo>
                  <a:cubicBezTo>
                    <a:pt x="121" y="139"/>
                    <a:pt x="122" y="142"/>
                    <a:pt x="122" y="146"/>
                  </a:cubicBezTo>
                  <a:cubicBezTo>
                    <a:pt x="123" y="151"/>
                    <a:pt x="118" y="157"/>
                    <a:pt x="117" y="161"/>
                  </a:cubicBezTo>
                  <a:cubicBezTo>
                    <a:pt x="115" y="165"/>
                    <a:pt x="114" y="169"/>
                    <a:pt x="113" y="173"/>
                  </a:cubicBezTo>
                  <a:cubicBezTo>
                    <a:pt x="112" y="180"/>
                    <a:pt x="111" y="188"/>
                    <a:pt x="113" y="194"/>
                  </a:cubicBezTo>
                  <a:cubicBezTo>
                    <a:pt x="116" y="201"/>
                    <a:pt x="122" y="202"/>
                    <a:pt x="128" y="201"/>
                  </a:cubicBezTo>
                  <a:cubicBezTo>
                    <a:pt x="134" y="200"/>
                    <a:pt x="139" y="197"/>
                    <a:pt x="144" y="193"/>
                  </a:cubicBezTo>
                  <a:cubicBezTo>
                    <a:pt x="151" y="189"/>
                    <a:pt x="157" y="185"/>
                    <a:pt x="165" y="182"/>
                  </a:cubicBezTo>
                  <a:cubicBezTo>
                    <a:pt x="170" y="180"/>
                    <a:pt x="174" y="177"/>
                    <a:pt x="177" y="172"/>
                  </a:cubicBezTo>
                  <a:cubicBezTo>
                    <a:pt x="181" y="167"/>
                    <a:pt x="177" y="160"/>
                    <a:pt x="183" y="156"/>
                  </a:cubicBezTo>
                  <a:cubicBezTo>
                    <a:pt x="190" y="151"/>
                    <a:pt x="200" y="150"/>
                    <a:pt x="204" y="143"/>
                  </a:cubicBezTo>
                  <a:cubicBezTo>
                    <a:pt x="205" y="139"/>
                    <a:pt x="205" y="135"/>
                    <a:pt x="203" y="132"/>
                  </a:cubicBezTo>
                  <a:cubicBezTo>
                    <a:pt x="201" y="129"/>
                    <a:pt x="199" y="127"/>
                    <a:pt x="197" y="123"/>
                  </a:cubicBezTo>
                  <a:cubicBezTo>
                    <a:pt x="196" y="120"/>
                    <a:pt x="197" y="116"/>
                    <a:pt x="196" y="112"/>
                  </a:cubicBezTo>
                  <a:cubicBezTo>
                    <a:pt x="196" y="109"/>
                    <a:pt x="195" y="107"/>
                    <a:pt x="194" y="104"/>
                  </a:cubicBezTo>
                  <a:cubicBezTo>
                    <a:pt x="193" y="103"/>
                    <a:pt x="192" y="101"/>
                    <a:pt x="191" y="99"/>
                  </a:cubicBezTo>
                  <a:cubicBezTo>
                    <a:pt x="191" y="99"/>
                    <a:pt x="191" y="98"/>
                    <a:pt x="191" y="98"/>
                  </a:cubicBezTo>
                  <a:cubicBezTo>
                    <a:pt x="190" y="95"/>
                    <a:pt x="191" y="94"/>
                    <a:pt x="194" y="94"/>
                  </a:cubicBezTo>
                  <a:cubicBezTo>
                    <a:pt x="198" y="99"/>
                    <a:pt x="197" y="108"/>
                    <a:pt x="197" y="113"/>
                  </a:cubicBezTo>
                  <a:cubicBezTo>
                    <a:pt x="197" y="117"/>
                    <a:pt x="197" y="121"/>
                    <a:pt x="200" y="124"/>
                  </a:cubicBezTo>
                  <a:cubicBezTo>
                    <a:pt x="202" y="127"/>
                    <a:pt x="208" y="126"/>
                    <a:pt x="212" y="125"/>
                  </a:cubicBezTo>
                  <a:cubicBezTo>
                    <a:pt x="215" y="125"/>
                    <a:pt x="221" y="123"/>
                    <a:pt x="222" y="119"/>
                  </a:cubicBezTo>
                  <a:cubicBezTo>
                    <a:pt x="223" y="114"/>
                    <a:pt x="220" y="110"/>
                    <a:pt x="217" y="106"/>
                  </a:cubicBezTo>
                  <a:cubicBezTo>
                    <a:pt x="216" y="104"/>
                    <a:pt x="215" y="103"/>
                    <a:pt x="214" y="102"/>
                  </a:cubicBezTo>
                  <a:cubicBezTo>
                    <a:pt x="213" y="101"/>
                    <a:pt x="213" y="100"/>
                    <a:pt x="213" y="99"/>
                  </a:cubicBezTo>
                  <a:cubicBezTo>
                    <a:pt x="213" y="100"/>
                    <a:pt x="209" y="92"/>
                    <a:pt x="213" y="94"/>
                  </a:cubicBezTo>
                  <a:cubicBezTo>
                    <a:pt x="218" y="97"/>
                    <a:pt x="220" y="104"/>
                    <a:pt x="223" y="108"/>
                  </a:cubicBezTo>
                  <a:cubicBezTo>
                    <a:pt x="225" y="112"/>
                    <a:pt x="228" y="116"/>
                    <a:pt x="232" y="119"/>
                  </a:cubicBezTo>
                  <a:cubicBezTo>
                    <a:pt x="237" y="124"/>
                    <a:pt x="239" y="129"/>
                    <a:pt x="240" y="136"/>
                  </a:cubicBezTo>
                  <a:cubicBezTo>
                    <a:pt x="240" y="137"/>
                    <a:pt x="240" y="137"/>
                    <a:pt x="240" y="137"/>
                  </a:cubicBezTo>
                  <a:cubicBezTo>
                    <a:pt x="235" y="184"/>
                    <a:pt x="198" y="221"/>
                    <a:pt x="152" y="232"/>
                  </a:cubicBezTo>
                  <a:cubicBezTo>
                    <a:pt x="101" y="243"/>
                    <a:pt x="47" y="219"/>
                    <a:pt x="23" y="172"/>
                  </a:cubicBezTo>
                  <a:moveTo>
                    <a:pt x="71" y="246"/>
                  </a:moveTo>
                  <a:cubicBezTo>
                    <a:pt x="69" y="243"/>
                    <a:pt x="74" y="237"/>
                    <a:pt x="75" y="235"/>
                  </a:cubicBezTo>
                  <a:cubicBezTo>
                    <a:pt x="76" y="233"/>
                    <a:pt x="78" y="231"/>
                    <a:pt x="79" y="228"/>
                  </a:cubicBezTo>
                  <a:cubicBezTo>
                    <a:pt x="81" y="229"/>
                    <a:pt x="82" y="229"/>
                    <a:pt x="84" y="230"/>
                  </a:cubicBezTo>
                  <a:cubicBezTo>
                    <a:pt x="81" y="235"/>
                    <a:pt x="74" y="251"/>
                    <a:pt x="71" y="246"/>
                  </a:cubicBezTo>
                  <a:moveTo>
                    <a:pt x="122" y="249"/>
                  </a:moveTo>
                  <a:cubicBezTo>
                    <a:pt x="125" y="249"/>
                    <a:pt x="128" y="249"/>
                    <a:pt x="131" y="249"/>
                  </a:cubicBezTo>
                  <a:cubicBezTo>
                    <a:pt x="127" y="250"/>
                    <a:pt x="124" y="251"/>
                    <a:pt x="120" y="251"/>
                  </a:cubicBezTo>
                  <a:cubicBezTo>
                    <a:pt x="120" y="251"/>
                    <a:pt x="121" y="250"/>
                    <a:pt x="121" y="249"/>
                  </a:cubicBezTo>
                  <a:cubicBezTo>
                    <a:pt x="121" y="249"/>
                    <a:pt x="122" y="249"/>
                    <a:pt x="122" y="249"/>
                  </a:cubicBezTo>
                  <a:moveTo>
                    <a:pt x="135" y="255"/>
                  </a:moveTo>
                  <a:cubicBezTo>
                    <a:pt x="135" y="256"/>
                    <a:pt x="135" y="257"/>
                    <a:pt x="135" y="258"/>
                  </a:cubicBezTo>
                  <a:cubicBezTo>
                    <a:pt x="129" y="260"/>
                    <a:pt x="124" y="262"/>
                    <a:pt x="117" y="263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18" y="263"/>
                    <a:pt x="118" y="263"/>
                    <a:pt x="118" y="263"/>
                  </a:cubicBezTo>
                  <a:cubicBezTo>
                    <a:pt x="119" y="262"/>
                    <a:pt x="121" y="262"/>
                    <a:pt x="123" y="261"/>
                  </a:cubicBezTo>
                  <a:cubicBezTo>
                    <a:pt x="126" y="259"/>
                    <a:pt x="130" y="257"/>
                    <a:pt x="134" y="256"/>
                  </a:cubicBezTo>
                  <a:cubicBezTo>
                    <a:pt x="135" y="255"/>
                    <a:pt x="135" y="255"/>
                    <a:pt x="135" y="255"/>
                  </a:cubicBezTo>
                  <a:moveTo>
                    <a:pt x="137" y="262"/>
                  </a:moveTo>
                  <a:cubicBezTo>
                    <a:pt x="136" y="262"/>
                    <a:pt x="136" y="262"/>
                    <a:pt x="136" y="262"/>
                  </a:cubicBezTo>
                  <a:cubicBezTo>
                    <a:pt x="129" y="264"/>
                    <a:pt x="123" y="267"/>
                    <a:pt x="115" y="267"/>
                  </a:cubicBezTo>
                  <a:cubicBezTo>
                    <a:pt x="115" y="267"/>
                    <a:pt x="115" y="267"/>
                    <a:pt x="115" y="267"/>
                  </a:cubicBezTo>
                  <a:cubicBezTo>
                    <a:pt x="118" y="267"/>
                    <a:pt x="122" y="265"/>
                    <a:pt x="125" y="263"/>
                  </a:cubicBezTo>
                  <a:cubicBezTo>
                    <a:pt x="129" y="262"/>
                    <a:pt x="132" y="260"/>
                    <a:pt x="136" y="259"/>
                  </a:cubicBezTo>
                  <a:cubicBezTo>
                    <a:pt x="136" y="260"/>
                    <a:pt x="136" y="261"/>
                    <a:pt x="137" y="262"/>
                  </a:cubicBezTo>
                  <a:moveTo>
                    <a:pt x="153" y="279"/>
                  </a:moveTo>
                  <a:cubicBezTo>
                    <a:pt x="149" y="281"/>
                    <a:pt x="144" y="282"/>
                    <a:pt x="140" y="284"/>
                  </a:cubicBezTo>
                  <a:cubicBezTo>
                    <a:pt x="138" y="284"/>
                    <a:pt x="135" y="285"/>
                    <a:pt x="132" y="285"/>
                  </a:cubicBezTo>
                  <a:cubicBezTo>
                    <a:pt x="125" y="287"/>
                    <a:pt x="117" y="290"/>
                    <a:pt x="110" y="292"/>
                  </a:cubicBezTo>
                  <a:cubicBezTo>
                    <a:pt x="95" y="297"/>
                    <a:pt x="80" y="302"/>
                    <a:pt x="64" y="306"/>
                  </a:cubicBezTo>
                  <a:cubicBezTo>
                    <a:pt x="70" y="304"/>
                    <a:pt x="78" y="301"/>
                    <a:pt x="84" y="299"/>
                  </a:cubicBezTo>
                  <a:cubicBezTo>
                    <a:pt x="91" y="296"/>
                    <a:pt x="98" y="293"/>
                    <a:pt x="105" y="291"/>
                  </a:cubicBezTo>
                  <a:cubicBezTo>
                    <a:pt x="117" y="287"/>
                    <a:pt x="130" y="284"/>
                    <a:pt x="141" y="277"/>
                  </a:cubicBezTo>
                  <a:cubicBezTo>
                    <a:pt x="145" y="278"/>
                    <a:pt x="149" y="278"/>
                    <a:pt x="153" y="279"/>
                  </a:cubicBezTo>
                  <a:moveTo>
                    <a:pt x="163" y="281"/>
                  </a:moveTo>
                  <a:cubicBezTo>
                    <a:pt x="149" y="284"/>
                    <a:pt x="135" y="289"/>
                    <a:pt x="122" y="293"/>
                  </a:cubicBezTo>
                  <a:cubicBezTo>
                    <a:pt x="107" y="298"/>
                    <a:pt x="93" y="304"/>
                    <a:pt x="78" y="306"/>
                  </a:cubicBezTo>
                  <a:cubicBezTo>
                    <a:pt x="77" y="306"/>
                    <a:pt x="75" y="307"/>
                    <a:pt x="74" y="307"/>
                  </a:cubicBezTo>
                  <a:cubicBezTo>
                    <a:pt x="76" y="307"/>
                    <a:pt x="78" y="306"/>
                    <a:pt x="80" y="305"/>
                  </a:cubicBezTo>
                  <a:cubicBezTo>
                    <a:pt x="83" y="304"/>
                    <a:pt x="87" y="303"/>
                    <a:pt x="91" y="301"/>
                  </a:cubicBezTo>
                  <a:cubicBezTo>
                    <a:pt x="98" y="299"/>
                    <a:pt x="106" y="297"/>
                    <a:pt x="113" y="294"/>
                  </a:cubicBezTo>
                  <a:cubicBezTo>
                    <a:pt x="120" y="292"/>
                    <a:pt x="127" y="289"/>
                    <a:pt x="134" y="287"/>
                  </a:cubicBezTo>
                  <a:cubicBezTo>
                    <a:pt x="136" y="286"/>
                    <a:pt x="139" y="285"/>
                    <a:pt x="141" y="284"/>
                  </a:cubicBezTo>
                  <a:cubicBezTo>
                    <a:pt x="146" y="283"/>
                    <a:pt x="150" y="282"/>
                    <a:pt x="154" y="279"/>
                  </a:cubicBezTo>
                  <a:cubicBezTo>
                    <a:pt x="157" y="280"/>
                    <a:pt x="160" y="281"/>
                    <a:pt x="163" y="281"/>
                  </a:cubicBezTo>
                  <a:moveTo>
                    <a:pt x="170" y="283"/>
                  </a:moveTo>
                  <a:cubicBezTo>
                    <a:pt x="157" y="287"/>
                    <a:pt x="144" y="291"/>
                    <a:pt x="132" y="295"/>
                  </a:cubicBezTo>
                  <a:cubicBezTo>
                    <a:pt x="125" y="298"/>
                    <a:pt x="119" y="300"/>
                    <a:pt x="113" y="301"/>
                  </a:cubicBezTo>
                  <a:cubicBezTo>
                    <a:pt x="106" y="303"/>
                    <a:pt x="99" y="306"/>
                    <a:pt x="92" y="307"/>
                  </a:cubicBezTo>
                  <a:cubicBezTo>
                    <a:pt x="87" y="309"/>
                    <a:pt x="95" y="306"/>
                    <a:pt x="96" y="306"/>
                  </a:cubicBezTo>
                  <a:cubicBezTo>
                    <a:pt x="99" y="305"/>
                    <a:pt x="102" y="304"/>
                    <a:pt x="105" y="303"/>
                  </a:cubicBezTo>
                  <a:cubicBezTo>
                    <a:pt x="111" y="301"/>
                    <a:pt x="118" y="299"/>
                    <a:pt x="125" y="297"/>
                  </a:cubicBezTo>
                  <a:cubicBezTo>
                    <a:pt x="138" y="292"/>
                    <a:pt x="151" y="286"/>
                    <a:pt x="164" y="282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67" y="282"/>
                    <a:pt x="169" y="283"/>
                    <a:pt x="170" y="283"/>
                  </a:cubicBezTo>
                  <a:moveTo>
                    <a:pt x="189" y="290"/>
                  </a:moveTo>
                  <a:cubicBezTo>
                    <a:pt x="178" y="293"/>
                    <a:pt x="167" y="298"/>
                    <a:pt x="157" y="301"/>
                  </a:cubicBezTo>
                  <a:cubicBezTo>
                    <a:pt x="152" y="302"/>
                    <a:pt x="147" y="304"/>
                    <a:pt x="143" y="305"/>
                  </a:cubicBezTo>
                  <a:cubicBezTo>
                    <a:pt x="148" y="303"/>
                    <a:pt x="153" y="301"/>
                    <a:pt x="158" y="299"/>
                  </a:cubicBezTo>
                  <a:cubicBezTo>
                    <a:pt x="163" y="297"/>
                    <a:pt x="168" y="293"/>
                    <a:pt x="173" y="292"/>
                  </a:cubicBezTo>
                  <a:cubicBezTo>
                    <a:pt x="177" y="290"/>
                    <a:pt x="180" y="289"/>
                    <a:pt x="183" y="288"/>
                  </a:cubicBezTo>
                  <a:cubicBezTo>
                    <a:pt x="185" y="288"/>
                    <a:pt x="187" y="289"/>
                    <a:pt x="189" y="290"/>
                  </a:cubicBezTo>
                  <a:moveTo>
                    <a:pt x="198" y="295"/>
                  </a:moveTo>
                  <a:cubicBezTo>
                    <a:pt x="198" y="295"/>
                    <a:pt x="198" y="295"/>
                    <a:pt x="198" y="295"/>
                  </a:cubicBezTo>
                  <a:cubicBezTo>
                    <a:pt x="195" y="296"/>
                    <a:pt x="193" y="297"/>
                    <a:pt x="190" y="29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4" y="301"/>
                    <a:pt x="178" y="302"/>
                    <a:pt x="173" y="305"/>
                  </a:cubicBezTo>
                  <a:cubicBezTo>
                    <a:pt x="170" y="306"/>
                    <a:pt x="167" y="307"/>
                    <a:pt x="164" y="308"/>
                  </a:cubicBezTo>
                  <a:cubicBezTo>
                    <a:pt x="162" y="309"/>
                    <a:pt x="160" y="310"/>
                    <a:pt x="158" y="310"/>
                  </a:cubicBezTo>
                  <a:cubicBezTo>
                    <a:pt x="159" y="310"/>
                    <a:pt x="161" y="308"/>
                    <a:pt x="162" y="308"/>
                  </a:cubicBezTo>
                  <a:cubicBezTo>
                    <a:pt x="172" y="301"/>
                    <a:pt x="184" y="299"/>
                    <a:pt x="194" y="292"/>
                  </a:cubicBezTo>
                  <a:cubicBezTo>
                    <a:pt x="195" y="293"/>
                    <a:pt x="197" y="294"/>
                    <a:pt x="198" y="295"/>
                  </a:cubicBezTo>
                  <a:moveTo>
                    <a:pt x="203" y="300"/>
                  </a:moveTo>
                  <a:cubicBezTo>
                    <a:pt x="203" y="301"/>
                    <a:pt x="203" y="301"/>
                    <a:pt x="203" y="302"/>
                  </a:cubicBezTo>
                  <a:cubicBezTo>
                    <a:pt x="203" y="302"/>
                    <a:pt x="203" y="302"/>
                    <a:pt x="203" y="302"/>
                  </a:cubicBezTo>
                  <a:cubicBezTo>
                    <a:pt x="200" y="303"/>
                    <a:pt x="197" y="304"/>
                    <a:pt x="194" y="305"/>
                  </a:cubicBezTo>
                  <a:cubicBezTo>
                    <a:pt x="193" y="306"/>
                    <a:pt x="191" y="306"/>
                    <a:pt x="189" y="307"/>
                  </a:cubicBezTo>
                  <a:cubicBezTo>
                    <a:pt x="189" y="307"/>
                    <a:pt x="189" y="307"/>
                    <a:pt x="189" y="307"/>
                  </a:cubicBezTo>
                  <a:cubicBezTo>
                    <a:pt x="194" y="305"/>
                    <a:pt x="199" y="302"/>
                    <a:pt x="203" y="299"/>
                  </a:cubicBezTo>
                  <a:cubicBezTo>
                    <a:pt x="203" y="300"/>
                    <a:pt x="203" y="300"/>
                    <a:pt x="203" y="300"/>
                  </a:cubicBezTo>
                  <a:moveTo>
                    <a:pt x="200" y="300"/>
                  </a:moveTo>
                  <a:cubicBezTo>
                    <a:pt x="199" y="301"/>
                    <a:pt x="198" y="302"/>
                    <a:pt x="197" y="302"/>
                  </a:cubicBezTo>
                  <a:cubicBezTo>
                    <a:pt x="193" y="304"/>
                    <a:pt x="190" y="306"/>
                    <a:pt x="186" y="307"/>
                  </a:cubicBezTo>
                  <a:cubicBezTo>
                    <a:pt x="186" y="308"/>
                    <a:pt x="186" y="308"/>
                    <a:pt x="186" y="308"/>
                  </a:cubicBezTo>
                  <a:cubicBezTo>
                    <a:pt x="181" y="308"/>
                    <a:pt x="177" y="309"/>
                    <a:pt x="173" y="309"/>
                  </a:cubicBezTo>
                  <a:cubicBezTo>
                    <a:pt x="180" y="306"/>
                    <a:pt x="188" y="304"/>
                    <a:pt x="196" y="301"/>
                  </a:cubicBezTo>
                  <a:cubicBezTo>
                    <a:pt x="198" y="301"/>
                    <a:pt x="199" y="300"/>
                    <a:pt x="201" y="300"/>
                  </a:cubicBezTo>
                  <a:cubicBezTo>
                    <a:pt x="200" y="300"/>
                    <a:pt x="200" y="300"/>
                    <a:pt x="200" y="300"/>
                  </a:cubicBezTo>
                  <a:moveTo>
                    <a:pt x="171" y="309"/>
                  </a:moveTo>
                  <a:cubicBezTo>
                    <a:pt x="170" y="309"/>
                    <a:pt x="170" y="309"/>
                    <a:pt x="170" y="309"/>
                  </a:cubicBezTo>
                  <a:cubicBezTo>
                    <a:pt x="170" y="310"/>
                    <a:pt x="170" y="310"/>
                    <a:pt x="170" y="310"/>
                  </a:cubicBezTo>
                  <a:cubicBezTo>
                    <a:pt x="167" y="310"/>
                    <a:pt x="164" y="310"/>
                    <a:pt x="160" y="310"/>
                  </a:cubicBezTo>
                  <a:cubicBezTo>
                    <a:pt x="167" y="308"/>
                    <a:pt x="174" y="305"/>
                    <a:pt x="180" y="303"/>
                  </a:cubicBezTo>
                  <a:cubicBezTo>
                    <a:pt x="182" y="302"/>
                    <a:pt x="184" y="301"/>
                    <a:pt x="186" y="301"/>
                  </a:cubicBezTo>
                  <a:cubicBezTo>
                    <a:pt x="181" y="303"/>
                    <a:pt x="176" y="306"/>
                    <a:pt x="171" y="309"/>
                  </a:cubicBezTo>
                  <a:moveTo>
                    <a:pt x="141" y="311"/>
                  </a:moveTo>
                  <a:cubicBezTo>
                    <a:pt x="141" y="311"/>
                    <a:pt x="141" y="311"/>
                    <a:pt x="141" y="311"/>
                  </a:cubicBezTo>
                  <a:cubicBezTo>
                    <a:pt x="141" y="311"/>
                    <a:pt x="142" y="310"/>
                    <a:pt x="143" y="310"/>
                  </a:cubicBezTo>
                  <a:cubicBezTo>
                    <a:pt x="145" y="309"/>
                    <a:pt x="148" y="308"/>
                    <a:pt x="151" y="306"/>
                  </a:cubicBezTo>
                  <a:cubicBezTo>
                    <a:pt x="155" y="305"/>
                    <a:pt x="159" y="303"/>
                    <a:pt x="163" y="302"/>
                  </a:cubicBezTo>
                  <a:cubicBezTo>
                    <a:pt x="171" y="298"/>
                    <a:pt x="180" y="295"/>
                    <a:pt x="189" y="290"/>
                  </a:cubicBezTo>
                  <a:cubicBezTo>
                    <a:pt x="189" y="290"/>
                    <a:pt x="189" y="290"/>
                    <a:pt x="189" y="290"/>
                  </a:cubicBezTo>
                  <a:cubicBezTo>
                    <a:pt x="190" y="291"/>
                    <a:pt x="192" y="291"/>
                    <a:pt x="193" y="292"/>
                  </a:cubicBezTo>
                  <a:cubicBezTo>
                    <a:pt x="176" y="298"/>
                    <a:pt x="160" y="306"/>
                    <a:pt x="143" y="310"/>
                  </a:cubicBezTo>
                  <a:cubicBezTo>
                    <a:pt x="142" y="311"/>
                    <a:pt x="141" y="311"/>
                    <a:pt x="141" y="311"/>
                  </a:cubicBezTo>
                  <a:moveTo>
                    <a:pt x="161" y="297"/>
                  </a:moveTo>
                  <a:cubicBezTo>
                    <a:pt x="150" y="302"/>
                    <a:pt x="137" y="306"/>
                    <a:pt x="125" y="311"/>
                  </a:cubicBezTo>
                  <a:cubicBezTo>
                    <a:pt x="122" y="311"/>
                    <a:pt x="118" y="311"/>
                    <a:pt x="114" y="310"/>
                  </a:cubicBezTo>
                  <a:cubicBezTo>
                    <a:pt x="117" y="310"/>
                    <a:pt x="119" y="309"/>
                    <a:pt x="121" y="308"/>
                  </a:cubicBezTo>
                  <a:cubicBezTo>
                    <a:pt x="127" y="306"/>
                    <a:pt x="133" y="304"/>
                    <a:pt x="139" y="302"/>
                  </a:cubicBezTo>
                  <a:cubicBezTo>
                    <a:pt x="150" y="299"/>
                    <a:pt x="160" y="296"/>
                    <a:pt x="170" y="292"/>
                  </a:cubicBezTo>
                  <a:cubicBezTo>
                    <a:pt x="167" y="293"/>
                    <a:pt x="164" y="295"/>
                    <a:pt x="161" y="297"/>
                  </a:cubicBezTo>
                  <a:moveTo>
                    <a:pt x="102" y="310"/>
                  </a:moveTo>
                  <a:cubicBezTo>
                    <a:pt x="114" y="306"/>
                    <a:pt x="126" y="302"/>
                    <a:pt x="138" y="298"/>
                  </a:cubicBezTo>
                  <a:cubicBezTo>
                    <a:pt x="150" y="294"/>
                    <a:pt x="161" y="288"/>
                    <a:pt x="174" y="285"/>
                  </a:cubicBezTo>
                  <a:cubicBezTo>
                    <a:pt x="171" y="286"/>
                    <a:pt x="169" y="287"/>
                    <a:pt x="167" y="288"/>
                  </a:cubicBezTo>
                  <a:cubicBezTo>
                    <a:pt x="163" y="290"/>
                    <a:pt x="159" y="291"/>
                    <a:pt x="156" y="293"/>
                  </a:cubicBezTo>
                  <a:cubicBezTo>
                    <a:pt x="150" y="295"/>
                    <a:pt x="143" y="297"/>
                    <a:pt x="137" y="299"/>
                  </a:cubicBezTo>
                  <a:cubicBezTo>
                    <a:pt x="127" y="302"/>
                    <a:pt x="116" y="304"/>
                    <a:pt x="108" y="310"/>
                  </a:cubicBezTo>
                  <a:cubicBezTo>
                    <a:pt x="106" y="310"/>
                    <a:pt x="104" y="310"/>
                    <a:pt x="102" y="310"/>
                  </a:cubicBezTo>
                  <a:moveTo>
                    <a:pt x="89" y="309"/>
                  </a:moveTo>
                  <a:cubicBezTo>
                    <a:pt x="94" y="308"/>
                    <a:pt x="99" y="307"/>
                    <a:pt x="104" y="305"/>
                  </a:cubicBezTo>
                  <a:cubicBezTo>
                    <a:pt x="110" y="302"/>
                    <a:pt x="117" y="301"/>
                    <a:pt x="124" y="299"/>
                  </a:cubicBezTo>
                  <a:cubicBezTo>
                    <a:pt x="138" y="294"/>
                    <a:pt x="152" y="289"/>
                    <a:pt x="166" y="285"/>
                  </a:cubicBezTo>
                  <a:cubicBezTo>
                    <a:pt x="167" y="285"/>
                    <a:pt x="168" y="285"/>
                    <a:pt x="170" y="284"/>
                  </a:cubicBezTo>
                  <a:cubicBezTo>
                    <a:pt x="170" y="284"/>
                    <a:pt x="166" y="286"/>
                    <a:pt x="164" y="286"/>
                  </a:cubicBezTo>
                  <a:cubicBezTo>
                    <a:pt x="161" y="288"/>
                    <a:pt x="157" y="289"/>
                    <a:pt x="154" y="290"/>
                  </a:cubicBezTo>
                  <a:cubicBezTo>
                    <a:pt x="147" y="292"/>
                    <a:pt x="140" y="295"/>
                    <a:pt x="134" y="297"/>
                  </a:cubicBezTo>
                  <a:cubicBezTo>
                    <a:pt x="122" y="302"/>
                    <a:pt x="110" y="304"/>
                    <a:pt x="99" y="310"/>
                  </a:cubicBezTo>
                  <a:cubicBezTo>
                    <a:pt x="96" y="309"/>
                    <a:pt x="92" y="309"/>
                    <a:pt x="89" y="309"/>
                  </a:cubicBezTo>
                  <a:moveTo>
                    <a:pt x="136" y="297"/>
                  </a:moveTo>
                  <a:cubicBezTo>
                    <a:pt x="140" y="296"/>
                    <a:pt x="145" y="294"/>
                    <a:pt x="149" y="293"/>
                  </a:cubicBezTo>
                  <a:cubicBezTo>
                    <a:pt x="146" y="294"/>
                    <a:pt x="143" y="295"/>
                    <a:pt x="140" y="296"/>
                  </a:cubicBezTo>
                  <a:cubicBezTo>
                    <a:pt x="133" y="299"/>
                    <a:pt x="127" y="301"/>
                    <a:pt x="120" y="303"/>
                  </a:cubicBezTo>
                  <a:cubicBezTo>
                    <a:pt x="114" y="305"/>
                    <a:pt x="106" y="307"/>
                    <a:pt x="100" y="310"/>
                  </a:cubicBezTo>
                  <a:cubicBezTo>
                    <a:pt x="100" y="310"/>
                    <a:pt x="100" y="310"/>
                    <a:pt x="100" y="310"/>
                  </a:cubicBezTo>
                  <a:cubicBezTo>
                    <a:pt x="111" y="304"/>
                    <a:pt x="124" y="302"/>
                    <a:pt x="136" y="297"/>
                  </a:cubicBezTo>
                  <a:moveTo>
                    <a:pt x="167" y="286"/>
                  </a:moveTo>
                  <a:cubicBezTo>
                    <a:pt x="169" y="285"/>
                    <a:pt x="170" y="285"/>
                    <a:pt x="172" y="284"/>
                  </a:cubicBezTo>
                  <a:cubicBezTo>
                    <a:pt x="172" y="284"/>
                    <a:pt x="172" y="284"/>
                    <a:pt x="172" y="284"/>
                  </a:cubicBezTo>
                  <a:cubicBezTo>
                    <a:pt x="173" y="284"/>
                    <a:pt x="173" y="284"/>
                    <a:pt x="174" y="284"/>
                  </a:cubicBezTo>
                  <a:cubicBezTo>
                    <a:pt x="172" y="285"/>
                    <a:pt x="169" y="285"/>
                    <a:pt x="167" y="286"/>
                  </a:cubicBezTo>
                  <a:moveTo>
                    <a:pt x="58" y="305"/>
                  </a:moveTo>
                  <a:cubicBezTo>
                    <a:pt x="66" y="301"/>
                    <a:pt x="75" y="298"/>
                    <a:pt x="84" y="295"/>
                  </a:cubicBezTo>
                  <a:cubicBezTo>
                    <a:pt x="90" y="293"/>
                    <a:pt x="97" y="291"/>
                    <a:pt x="103" y="290"/>
                  </a:cubicBezTo>
                  <a:cubicBezTo>
                    <a:pt x="110" y="288"/>
                    <a:pt x="117" y="286"/>
                    <a:pt x="124" y="284"/>
                  </a:cubicBezTo>
                  <a:cubicBezTo>
                    <a:pt x="127" y="283"/>
                    <a:pt x="130" y="282"/>
                    <a:pt x="133" y="280"/>
                  </a:cubicBezTo>
                  <a:cubicBezTo>
                    <a:pt x="134" y="280"/>
                    <a:pt x="135" y="280"/>
                    <a:pt x="136" y="279"/>
                  </a:cubicBezTo>
                  <a:cubicBezTo>
                    <a:pt x="125" y="285"/>
                    <a:pt x="113" y="288"/>
                    <a:pt x="101" y="292"/>
                  </a:cubicBezTo>
                  <a:cubicBezTo>
                    <a:pt x="95" y="294"/>
                    <a:pt x="88" y="296"/>
                    <a:pt x="82" y="299"/>
                  </a:cubicBezTo>
                  <a:cubicBezTo>
                    <a:pt x="75" y="301"/>
                    <a:pt x="69" y="303"/>
                    <a:pt x="63" y="306"/>
                  </a:cubicBezTo>
                  <a:cubicBezTo>
                    <a:pt x="61" y="306"/>
                    <a:pt x="59" y="305"/>
                    <a:pt x="58" y="305"/>
                  </a:cubicBezTo>
                  <a:moveTo>
                    <a:pt x="102" y="289"/>
                  </a:moveTo>
                  <a:cubicBezTo>
                    <a:pt x="112" y="286"/>
                    <a:pt x="121" y="282"/>
                    <a:pt x="131" y="278"/>
                  </a:cubicBezTo>
                  <a:cubicBezTo>
                    <a:pt x="132" y="278"/>
                    <a:pt x="132" y="278"/>
                    <a:pt x="132" y="277"/>
                  </a:cubicBezTo>
                  <a:cubicBezTo>
                    <a:pt x="134" y="277"/>
                    <a:pt x="136" y="277"/>
                    <a:pt x="138" y="277"/>
                  </a:cubicBezTo>
                  <a:cubicBezTo>
                    <a:pt x="139" y="277"/>
                    <a:pt x="139" y="277"/>
                    <a:pt x="139" y="277"/>
                  </a:cubicBezTo>
                  <a:cubicBezTo>
                    <a:pt x="140" y="277"/>
                    <a:pt x="140" y="277"/>
                    <a:pt x="140" y="277"/>
                  </a:cubicBezTo>
                  <a:cubicBezTo>
                    <a:pt x="128" y="282"/>
                    <a:pt x="115" y="286"/>
                    <a:pt x="102" y="289"/>
                  </a:cubicBezTo>
                  <a:moveTo>
                    <a:pt x="116" y="265"/>
                  </a:moveTo>
                  <a:cubicBezTo>
                    <a:pt x="121" y="264"/>
                    <a:pt x="125" y="262"/>
                    <a:pt x="130" y="260"/>
                  </a:cubicBezTo>
                  <a:cubicBezTo>
                    <a:pt x="128" y="261"/>
                    <a:pt x="126" y="262"/>
                    <a:pt x="125" y="263"/>
                  </a:cubicBezTo>
                  <a:cubicBezTo>
                    <a:pt x="122" y="264"/>
                    <a:pt x="118" y="265"/>
                    <a:pt x="115" y="266"/>
                  </a:cubicBezTo>
                  <a:cubicBezTo>
                    <a:pt x="115" y="266"/>
                    <a:pt x="116" y="265"/>
                    <a:pt x="116" y="265"/>
                  </a:cubicBezTo>
                  <a:moveTo>
                    <a:pt x="129" y="277"/>
                  </a:moveTo>
                  <a:cubicBezTo>
                    <a:pt x="120" y="281"/>
                    <a:pt x="110" y="283"/>
                    <a:pt x="100" y="285"/>
                  </a:cubicBezTo>
                  <a:cubicBezTo>
                    <a:pt x="108" y="283"/>
                    <a:pt x="115" y="280"/>
                    <a:pt x="121" y="277"/>
                  </a:cubicBezTo>
                  <a:cubicBezTo>
                    <a:pt x="124" y="277"/>
                    <a:pt x="126" y="277"/>
                    <a:pt x="129" y="277"/>
                  </a:cubicBezTo>
                  <a:moveTo>
                    <a:pt x="137" y="274"/>
                  </a:moveTo>
                  <a:cubicBezTo>
                    <a:pt x="136" y="274"/>
                    <a:pt x="136" y="274"/>
                    <a:pt x="136" y="274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135" y="273"/>
                    <a:pt x="132" y="273"/>
                    <a:pt x="131" y="273"/>
                  </a:cubicBezTo>
                  <a:cubicBezTo>
                    <a:pt x="133" y="272"/>
                    <a:pt x="135" y="272"/>
                    <a:pt x="137" y="270"/>
                  </a:cubicBezTo>
                  <a:cubicBezTo>
                    <a:pt x="137" y="272"/>
                    <a:pt x="137" y="273"/>
                    <a:pt x="137" y="274"/>
                  </a:cubicBezTo>
                  <a:moveTo>
                    <a:pt x="129" y="273"/>
                  </a:moveTo>
                  <a:cubicBezTo>
                    <a:pt x="129" y="274"/>
                    <a:pt x="129" y="274"/>
                    <a:pt x="129" y="274"/>
                  </a:cubicBezTo>
                  <a:cubicBezTo>
                    <a:pt x="126" y="274"/>
                    <a:pt x="123" y="274"/>
                    <a:pt x="119" y="274"/>
                  </a:cubicBezTo>
                  <a:cubicBezTo>
                    <a:pt x="122" y="273"/>
                    <a:pt x="125" y="272"/>
                    <a:pt x="127" y="272"/>
                  </a:cubicBezTo>
                  <a:cubicBezTo>
                    <a:pt x="130" y="271"/>
                    <a:pt x="133" y="271"/>
                    <a:pt x="135" y="270"/>
                  </a:cubicBezTo>
                  <a:cubicBezTo>
                    <a:pt x="134" y="271"/>
                    <a:pt x="131" y="273"/>
                    <a:pt x="129" y="273"/>
                  </a:cubicBezTo>
                  <a:moveTo>
                    <a:pt x="116" y="273"/>
                  </a:moveTo>
                  <a:cubicBezTo>
                    <a:pt x="116" y="273"/>
                    <a:pt x="116" y="273"/>
                    <a:pt x="116" y="273"/>
                  </a:cubicBezTo>
                  <a:cubicBezTo>
                    <a:pt x="116" y="271"/>
                    <a:pt x="116" y="271"/>
                    <a:pt x="116" y="271"/>
                  </a:cubicBezTo>
                  <a:cubicBezTo>
                    <a:pt x="121" y="271"/>
                    <a:pt x="127" y="269"/>
                    <a:pt x="133" y="267"/>
                  </a:cubicBezTo>
                  <a:cubicBezTo>
                    <a:pt x="137" y="267"/>
                    <a:pt x="130" y="269"/>
                    <a:pt x="130" y="269"/>
                  </a:cubicBezTo>
                  <a:cubicBezTo>
                    <a:pt x="129" y="269"/>
                    <a:pt x="127" y="270"/>
                    <a:pt x="125" y="270"/>
                  </a:cubicBezTo>
                  <a:cubicBezTo>
                    <a:pt x="122" y="271"/>
                    <a:pt x="119" y="272"/>
                    <a:pt x="116" y="273"/>
                  </a:cubicBezTo>
                  <a:moveTo>
                    <a:pt x="115" y="268"/>
                  </a:moveTo>
                  <a:cubicBezTo>
                    <a:pt x="118" y="268"/>
                    <a:pt x="121" y="268"/>
                    <a:pt x="124" y="267"/>
                  </a:cubicBezTo>
                  <a:cubicBezTo>
                    <a:pt x="121" y="268"/>
                    <a:pt x="118" y="269"/>
                    <a:pt x="115" y="270"/>
                  </a:cubicBezTo>
                  <a:cubicBezTo>
                    <a:pt x="115" y="269"/>
                    <a:pt x="115" y="269"/>
                    <a:pt x="115" y="268"/>
                  </a:cubicBezTo>
                  <a:moveTo>
                    <a:pt x="131" y="256"/>
                  </a:moveTo>
                  <a:cubicBezTo>
                    <a:pt x="126" y="258"/>
                    <a:pt x="121" y="261"/>
                    <a:pt x="116" y="263"/>
                  </a:cubicBezTo>
                  <a:cubicBezTo>
                    <a:pt x="116" y="262"/>
                    <a:pt x="117" y="261"/>
                    <a:pt x="117" y="260"/>
                  </a:cubicBezTo>
                  <a:cubicBezTo>
                    <a:pt x="120" y="259"/>
                    <a:pt x="122" y="259"/>
                    <a:pt x="125" y="258"/>
                  </a:cubicBezTo>
                  <a:cubicBezTo>
                    <a:pt x="126" y="257"/>
                    <a:pt x="128" y="257"/>
                    <a:pt x="130" y="257"/>
                  </a:cubicBezTo>
                  <a:cubicBezTo>
                    <a:pt x="130" y="256"/>
                    <a:pt x="135" y="255"/>
                    <a:pt x="131" y="256"/>
                  </a:cubicBezTo>
                  <a:moveTo>
                    <a:pt x="119" y="256"/>
                  </a:moveTo>
                  <a:cubicBezTo>
                    <a:pt x="123" y="255"/>
                    <a:pt x="128" y="254"/>
                    <a:pt x="131" y="253"/>
                  </a:cubicBezTo>
                  <a:cubicBezTo>
                    <a:pt x="126" y="255"/>
                    <a:pt x="122" y="256"/>
                    <a:pt x="118" y="258"/>
                  </a:cubicBezTo>
                  <a:cubicBezTo>
                    <a:pt x="118" y="258"/>
                    <a:pt x="118" y="257"/>
                    <a:pt x="119" y="256"/>
                  </a:cubicBezTo>
                  <a:moveTo>
                    <a:pt x="120" y="252"/>
                  </a:moveTo>
                  <a:cubicBezTo>
                    <a:pt x="122" y="252"/>
                    <a:pt x="124" y="252"/>
                    <a:pt x="127" y="251"/>
                  </a:cubicBezTo>
                  <a:cubicBezTo>
                    <a:pt x="127" y="251"/>
                    <a:pt x="128" y="251"/>
                    <a:pt x="129" y="250"/>
                  </a:cubicBezTo>
                  <a:cubicBezTo>
                    <a:pt x="128" y="251"/>
                    <a:pt x="128" y="251"/>
                    <a:pt x="128" y="251"/>
                  </a:cubicBezTo>
                  <a:cubicBezTo>
                    <a:pt x="125" y="252"/>
                    <a:pt x="122" y="253"/>
                    <a:pt x="119" y="254"/>
                  </a:cubicBezTo>
                  <a:cubicBezTo>
                    <a:pt x="120" y="253"/>
                    <a:pt x="120" y="253"/>
                    <a:pt x="120" y="252"/>
                  </a:cubicBezTo>
                  <a:moveTo>
                    <a:pt x="92" y="281"/>
                  </a:moveTo>
                  <a:cubicBezTo>
                    <a:pt x="99" y="279"/>
                    <a:pt x="107" y="279"/>
                    <a:pt x="115" y="276"/>
                  </a:cubicBezTo>
                  <a:cubicBezTo>
                    <a:pt x="116" y="277"/>
                    <a:pt x="116" y="277"/>
                    <a:pt x="116" y="277"/>
                  </a:cubicBezTo>
                  <a:cubicBezTo>
                    <a:pt x="108" y="279"/>
                    <a:pt x="102" y="281"/>
                    <a:pt x="95" y="283"/>
                  </a:cubicBezTo>
                  <a:cubicBezTo>
                    <a:pt x="84" y="286"/>
                    <a:pt x="74" y="288"/>
                    <a:pt x="65" y="292"/>
                  </a:cubicBezTo>
                  <a:cubicBezTo>
                    <a:pt x="73" y="287"/>
                    <a:pt x="83" y="284"/>
                    <a:pt x="92" y="281"/>
                  </a:cubicBezTo>
                  <a:moveTo>
                    <a:pt x="62" y="294"/>
                  </a:moveTo>
                  <a:cubicBezTo>
                    <a:pt x="62" y="294"/>
                    <a:pt x="63" y="293"/>
                    <a:pt x="63" y="293"/>
                  </a:cubicBezTo>
                  <a:cubicBezTo>
                    <a:pt x="64" y="293"/>
                    <a:pt x="64" y="293"/>
                    <a:pt x="64" y="293"/>
                  </a:cubicBezTo>
                  <a:cubicBezTo>
                    <a:pt x="75" y="289"/>
                    <a:pt x="87" y="286"/>
                    <a:pt x="99" y="283"/>
                  </a:cubicBezTo>
                  <a:cubicBezTo>
                    <a:pt x="104" y="281"/>
                    <a:pt x="110" y="279"/>
                    <a:pt x="115" y="277"/>
                  </a:cubicBezTo>
                  <a:cubicBezTo>
                    <a:pt x="116" y="277"/>
                    <a:pt x="117" y="277"/>
                    <a:pt x="118" y="277"/>
                  </a:cubicBezTo>
                  <a:cubicBezTo>
                    <a:pt x="118" y="277"/>
                    <a:pt x="119" y="277"/>
                    <a:pt x="119" y="277"/>
                  </a:cubicBezTo>
                  <a:cubicBezTo>
                    <a:pt x="118" y="277"/>
                    <a:pt x="117" y="278"/>
                    <a:pt x="116" y="279"/>
                  </a:cubicBezTo>
                  <a:cubicBezTo>
                    <a:pt x="96" y="287"/>
                    <a:pt x="74" y="291"/>
                    <a:pt x="54" y="301"/>
                  </a:cubicBezTo>
                  <a:cubicBezTo>
                    <a:pt x="56" y="298"/>
                    <a:pt x="61" y="295"/>
                    <a:pt x="62" y="294"/>
                  </a:cubicBezTo>
                  <a:moveTo>
                    <a:pt x="85" y="290"/>
                  </a:moveTo>
                  <a:cubicBezTo>
                    <a:pt x="75" y="294"/>
                    <a:pt x="66" y="298"/>
                    <a:pt x="57" y="301"/>
                  </a:cubicBezTo>
                  <a:cubicBezTo>
                    <a:pt x="58" y="300"/>
                    <a:pt x="59" y="300"/>
                    <a:pt x="60" y="299"/>
                  </a:cubicBezTo>
                  <a:cubicBezTo>
                    <a:pt x="63" y="298"/>
                    <a:pt x="67" y="296"/>
                    <a:pt x="70" y="295"/>
                  </a:cubicBezTo>
                  <a:cubicBezTo>
                    <a:pt x="75" y="293"/>
                    <a:pt x="80" y="292"/>
                    <a:pt x="85" y="290"/>
                  </a:cubicBezTo>
                  <a:moveTo>
                    <a:pt x="54" y="302"/>
                  </a:moveTo>
                  <a:cubicBezTo>
                    <a:pt x="67" y="299"/>
                    <a:pt x="79" y="293"/>
                    <a:pt x="92" y="288"/>
                  </a:cubicBezTo>
                  <a:cubicBezTo>
                    <a:pt x="99" y="286"/>
                    <a:pt x="106" y="285"/>
                    <a:pt x="113" y="283"/>
                  </a:cubicBezTo>
                  <a:cubicBezTo>
                    <a:pt x="116" y="282"/>
                    <a:pt x="120" y="281"/>
                    <a:pt x="123" y="280"/>
                  </a:cubicBezTo>
                  <a:cubicBezTo>
                    <a:pt x="124" y="280"/>
                    <a:pt x="125" y="280"/>
                    <a:pt x="125" y="279"/>
                  </a:cubicBezTo>
                  <a:cubicBezTo>
                    <a:pt x="114" y="285"/>
                    <a:pt x="102" y="288"/>
                    <a:pt x="90" y="292"/>
                  </a:cubicBezTo>
                  <a:cubicBezTo>
                    <a:pt x="86" y="293"/>
                    <a:pt x="83" y="295"/>
                    <a:pt x="79" y="296"/>
                  </a:cubicBezTo>
                  <a:cubicBezTo>
                    <a:pt x="71" y="298"/>
                    <a:pt x="64" y="301"/>
                    <a:pt x="56" y="304"/>
                  </a:cubicBezTo>
                  <a:cubicBezTo>
                    <a:pt x="56" y="304"/>
                    <a:pt x="55" y="303"/>
                    <a:pt x="54" y="303"/>
                  </a:cubicBezTo>
                  <a:cubicBezTo>
                    <a:pt x="54" y="302"/>
                    <a:pt x="54" y="302"/>
                    <a:pt x="54" y="302"/>
                  </a:cubicBezTo>
                  <a:moveTo>
                    <a:pt x="65" y="306"/>
                  </a:moveTo>
                  <a:cubicBezTo>
                    <a:pt x="81" y="303"/>
                    <a:pt x="97" y="297"/>
                    <a:pt x="112" y="292"/>
                  </a:cubicBezTo>
                  <a:cubicBezTo>
                    <a:pt x="120" y="290"/>
                    <a:pt x="127" y="287"/>
                    <a:pt x="135" y="286"/>
                  </a:cubicBezTo>
                  <a:cubicBezTo>
                    <a:pt x="127" y="288"/>
                    <a:pt x="120" y="291"/>
                    <a:pt x="113" y="293"/>
                  </a:cubicBezTo>
                  <a:cubicBezTo>
                    <a:pt x="99" y="298"/>
                    <a:pt x="85" y="302"/>
                    <a:pt x="72" y="307"/>
                  </a:cubicBezTo>
                  <a:cubicBezTo>
                    <a:pt x="72" y="307"/>
                    <a:pt x="72" y="307"/>
                    <a:pt x="72" y="307"/>
                  </a:cubicBezTo>
                  <a:cubicBezTo>
                    <a:pt x="70" y="307"/>
                    <a:pt x="67" y="307"/>
                    <a:pt x="65" y="306"/>
                  </a:cubicBezTo>
                  <a:moveTo>
                    <a:pt x="75" y="308"/>
                  </a:moveTo>
                  <a:cubicBezTo>
                    <a:pt x="88" y="306"/>
                    <a:pt x="100" y="301"/>
                    <a:pt x="112" y="297"/>
                  </a:cubicBezTo>
                  <a:cubicBezTo>
                    <a:pt x="126" y="292"/>
                    <a:pt x="140" y="288"/>
                    <a:pt x="155" y="284"/>
                  </a:cubicBezTo>
                  <a:cubicBezTo>
                    <a:pt x="153" y="285"/>
                    <a:pt x="151" y="286"/>
                    <a:pt x="149" y="286"/>
                  </a:cubicBezTo>
                  <a:cubicBezTo>
                    <a:pt x="141" y="289"/>
                    <a:pt x="134" y="292"/>
                    <a:pt x="126" y="295"/>
                  </a:cubicBezTo>
                  <a:cubicBezTo>
                    <a:pt x="113" y="300"/>
                    <a:pt x="99" y="303"/>
                    <a:pt x="87" y="308"/>
                  </a:cubicBezTo>
                  <a:cubicBezTo>
                    <a:pt x="87" y="309"/>
                    <a:pt x="87" y="309"/>
                    <a:pt x="87" y="309"/>
                  </a:cubicBezTo>
                  <a:cubicBezTo>
                    <a:pt x="86" y="309"/>
                    <a:pt x="85" y="309"/>
                    <a:pt x="85" y="308"/>
                  </a:cubicBezTo>
                  <a:cubicBezTo>
                    <a:pt x="82" y="308"/>
                    <a:pt x="78" y="308"/>
                    <a:pt x="75" y="308"/>
                  </a:cubicBezTo>
                  <a:moveTo>
                    <a:pt x="128" y="311"/>
                  </a:moveTo>
                  <a:cubicBezTo>
                    <a:pt x="137" y="308"/>
                    <a:pt x="146" y="305"/>
                    <a:pt x="155" y="302"/>
                  </a:cubicBezTo>
                  <a:cubicBezTo>
                    <a:pt x="164" y="299"/>
                    <a:pt x="173" y="296"/>
                    <a:pt x="183" y="293"/>
                  </a:cubicBezTo>
                  <a:cubicBezTo>
                    <a:pt x="182" y="293"/>
                    <a:pt x="180" y="293"/>
                    <a:pt x="179" y="294"/>
                  </a:cubicBezTo>
                  <a:cubicBezTo>
                    <a:pt x="174" y="296"/>
                    <a:pt x="168" y="299"/>
                    <a:pt x="162" y="301"/>
                  </a:cubicBezTo>
                  <a:cubicBezTo>
                    <a:pt x="155" y="304"/>
                    <a:pt x="147" y="307"/>
                    <a:pt x="140" y="311"/>
                  </a:cubicBezTo>
                  <a:cubicBezTo>
                    <a:pt x="136" y="311"/>
                    <a:pt x="132" y="311"/>
                    <a:pt x="128" y="311"/>
                  </a:cubicBezTo>
                  <a:moveTo>
                    <a:pt x="145" y="311"/>
                  </a:moveTo>
                  <a:cubicBezTo>
                    <a:pt x="152" y="309"/>
                    <a:pt x="158" y="306"/>
                    <a:pt x="165" y="304"/>
                  </a:cubicBezTo>
                  <a:cubicBezTo>
                    <a:pt x="172" y="301"/>
                    <a:pt x="180" y="299"/>
                    <a:pt x="187" y="295"/>
                  </a:cubicBezTo>
                  <a:cubicBezTo>
                    <a:pt x="189" y="294"/>
                    <a:pt x="191" y="294"/>
                    <a:pt x="192" y="292"/>
                  </a:cubicBezTo>
                  <a:cubicBezTo>
                    <a:pt x="191" y="294"/>
                    <a:pt x="189" y="295"/>
                    <a:pt x="187" y="296"/>
                  </a:cubicBezTo>
                  <a:cubicBezTo>
                    <a:pt x="183" y="298"/>
                    <a:pt x="179" y="299"/>
                    <a:pt x="175" y="301"/>
                  </a:cubicBezTo>
                  <a:cubicBezTo>
                    <a:pt x="168" y="303"/>
                    <a:pt x="162" y="306"/>
                    <a:pt x="156" y="310"/>
                  </a:cubicBezTo>
                  <a:cubicBezTo>
                    <a:pt x="155" y="310"/>
                    <a:pt x="155" y="310"/>
                    <a:pt x="154" y="310"/>
                  </a:cubicBezTo>
                  <a:cubicBezTo>
                    <a:pt x="151" y="311"/>
                    <a:pt x="148" y="311"/>
                    <a:pt x="145" y="311"/>
                  </a:cubicBezTo>
                  <a:moveTo>
                    <a:pt x="192" y="307"/>
                  </a:moveTo>
                  <a:cubicBezTo>
                    <a:pt x="196" y="306"/>
                    <a:pt x="199" y="304"/>
                    <a:pt x="203" y="303"/>
                  </a:cubicBezTo>
                  <a:cubicBezTo>
                    <a:pt x="201" y="305"/>
                    <a:pt x="196" y="306"/>
                    <a:pt x="192" y="307"/>
                  </a:cubicBezTo>
                  <a:moveTo>
                    <a:pt x="202" y="298"/>
                  </a:moveTo>
                  <a:cubicBezTo>
                    <a:pt x="196" y="300"/>
                    <a:pt x="191" y="302"/>
                    <a:pt x="185" y="304"/>
                  </a:cubicBezTo>
                  <a:cubicBezTo>
                    <a:pt x="182" y="304"/>
                    <a:pt x="180" y="305"/>
                    <a:pt x="177" y="307"/>
                  </a:cubicBezTo>
                  <a:cubicBezTo>
                    <a:pt x="176" y="307"/>
                    <a:pt x="175" y="307"/>
                    <a:pt x="174" y="308"/>
                  </a:cubicBezTo>
                  <a:cubicBezTo>
                    <a:pt x="178" y="305"/>
                    <a:pt x="183" y="303"/>
                    <a:pt x="187" y="301"/>
                  </a:cubicBezTo>
                  <a:cubicBezTo>
                    <a:pt x="189" y="300"/>
                    <a:pt x="191" y="299"/>
                    <a:pt x="192" y="299"/>
                  </a:cubicBezTo>
                  <a:cubicBezTo>
                    <a:pt x="194" y="298"/>
                    <a:pt x="196" y="297"/>
                    <a:pt x="198" y="295"/>
                  </a:cubicBezTo>
                  <a:cubicBezTo>
                    <a:pt x="198" y="295"/>
                    <a:pt x="198" y="295"/>
                    <a:pt x="198" y="295"/>
                  </a:cubicBezTo>
                  <a:cubicBezTo>
                    <a:pt x="200" y="296"/>
                    <a:pt x="201" y="297"/>
                    <a:pt x="202" y="298"/>
                  </a:cubicBezTo>
                  <a:moveTo>
                    <a:pt x="182" y="287"/>
                  </a:moveTo>
                  <a:cubicBezTo>
                    <a:pt x="170" y="291"/>
                    <a:pt x="158" y="296"/>
                    <a:pt x="146" y="299"/>
                  </a:cubicBezTo>
                  <a:cubicBezTo>
                    <a:pt x="140" y="301"/>
                    <a:pt x="134" y="303"/>
                    <a:pt x="127" y="305"/>
                  </a:cubicBezTo>
                  <a:cubicBezTo>
                    <a:pt x="122" y="307"/>
                    <a:pt x="116" y="309"/>
                    <a:pt x="111" y="310"/>
                  </a:cubicBezTo>
                  <a:cubicBezTo>
                    <a:pt x="110" y="310"/>
                    <a:pt x="110" y="310"/>
                    <a:pt x="109" y="310"/>
                  </a:cubicBezTo>
                  <a:cubicBezTo>
                    <a:pt x="111" y="310"/>
                    <a:pt x="113" y="308"/>
                    <a:pt x="114" y="307"/>
                  </a:cubicBezTo>
                  <a:cubicBezTo>
                    <a:pt x="117" y="306"/>
                    <a:pt x="120" y="305"/>
                    <a:pt x="123" y="304"/>
                  </a:cubicBezTo>
                  <a:cubicBezTo>
                    <a:pt x="129" y="302"/>
                    <a:pt x="134" y="301"/>
                    <a:pt x="139" y="299"/>
                  </a:cubicBezTo>
                  <a:cubicBezTo>
                    <a:pt x="152" y="295"/>
                    <a:pt x="164" y="291"/>
                    <a:pt x="175" y="285"/>
                  </a:cubicBezTo>
                  <a:cubicBezTo>
                    <a:pt x="175" y="285"/>
                    <a:pt x="175" y="285"/>
                    <a:pt x="175" y="285"/>
                  </a:cubicBezTo>
                  <a:cubicBezTo>
                    <a:pt x="176" y="285"/>
                    <a:pt x="177" y="286"/>
                    <a:pt x="178" y="286"/>
                  </a:cubicBezTo>
                  <a:cubicBezTo>
                    <a:pt x="179" y="286"/>
                    <a:pt x="180" y="287"/>
                    <a:pt x="182" y="287"/>
                  </a:cubicBezTo>
                  <a:moveTo>
                    <a:pt x="137" y="270"/>
                  </a:moveTo>
                  <a:cubicBezTo>
                    <a:pt x="134" y="270"/>
                    <a:pt x="130" y="270"/>
                    <a:pt x="127" y="271"/>
                  </a:cubicBezTo>
                  <a:cubicBezTo>
                    <a:pt x="125" y="271"/>
                    <a:pt x="124" y="272"/>
                    <a:pt x="122" y="272"/>
                  </a:cubicBezTo>
                  <a:cubicBezTo>
                    <a:pt x="121" y="272"/>
                    <a:pt x="119" y="273"/>
                    <a:pt x="118" y="273"/>
                  </a:cubicBezTo>
                  <a:cubicBezTo>
                    <a:pt x="117" y="273"/>
                    <a:pt x="117" y="273"/>
                    <a:pt x="117" y="273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24" y="271"/>
                    <a:pt x="130" y="271"/>
                    <a:pt x="136" y="267"/>
                  </a:cubicBezTo>
                  <a:cubicBezTo>
                    <a:pt x="136" y="267"/>
                    <a:pt x="136" y="266"/>
                    <a:pt x="135" y="266"/>
                  </a:cubicBezTo>
                  <a:cubicBezTo>
                    <a:pt x="129" y="267"/>
                    <a:pt x="122" y="270"/>
                    <a:pt x="115" y="271"/>
                  </a:cubicBezTo>
                  <a:cubicBezTo>
                    <a:pt x="115" y="271"/>
                    <a:pt x="115" y="271"/>
                    <a:pt x="115" y="271"/>
                  </a:cubicBezTo>
                  <a:cubicBezTo>
                    <a:pt x="119" y="270"/>
                    <a:pt x="123" y="268"/>
                    <a:pt x="126" y="267"/>
                  </a:cubicBezTo>
                  <a:cubicBezTo>
                    <a:pt x="130" y="266"/>
                    <a:pt x="133" y="265"/>
                    <a:pt x="137" y="263"/>
                  </a:cubicBezTo>
                  <a:cubicBezTo>
                    <a:pt x="137" y="265"/>
                    <a:pt x="137" y="267"/>
                    <a:pt x="137" y="270"/>
                  </a:cubicBezTo>
                  <a:moveTo>
                    <a:pt x="135" y="255"/>
                  </a:moveTo>
                  <a:cubicBezTo>
                    <a:pt x="134" y="255"/>
                    <a:pt x="134" y="255"/>
                    <a:pt x="134" y="255"/>
                  </a:cubicBezTo>
                  <a:cubicBezTo>
                    <a:pt x="129" y="256"/>
                    <a:pt x="123" y="258"/>
                    <a:pt x="118" y="259"/>
                  </a:cubicBezTo>
                  <a:cubicBezTo>
                    <a:pt x="120" y="258"/>
                    <a:pt x="123" y="257"/>
                    <a:pt x="125" y="256"/>
                  </a:cubicBezTo>
                  <a:cubicBezTo>
                    <a:pt x="128" y="255"/>
                    <a:pt x="130" y="254"/>
                    <a:pt x="132" y="253"/>
                  </a:cubicBezTo>
                  <a:cubicBezTo>
                    <a:pt x="133" y="253"/>
                    <a:pt x="132" y="252"/>
                    <a:pt x="132" y="252"/>
                  </a:cubicBezTo>
                  <a:cubicBezTo>
                    <a:pt x="130" y="252"/>
                    <a:pt x="128" y="253"/>
                    <a:pt x="125" y="254"/>
                  </a:cubicBezTo>
                  <a:cubicBezTo>
                    <a:pt x="124" y="254"/>
                    <a:pt x="121" y="254"/>
                    <a:pt x="119" y="255"/>
                  </a:cubicBezTo>
                  <a:cubicBezTo>
                    <a:pt x="119" y="255"/>
                    <a:pt x="119" y="255"/>
                    <a:pt x="119" y="255"/>
                  </a:cubicBezTo>
                  <a:cubicBezTo>
                    <a:pt x="123" y="252"/>
                    <a:pt x="128" y="252"/>
                    <a:pt x="132" y="250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33" y="251"/>
                    <a:pt x="134" y="253"/>
                    <a:pt x="135" y="255"/>
                  </a:cubicBezTo>
                  <a:moveTo>
                    <a:pt x="243" y="178"/>
                  </a:moveTo>
                  <a:cubicBezTo>
                    <a:pt x="228" y="213"/>
                    <a:pt x="196" y="235"/>
                    <a:pt x="160" y="243"/>
                  </a:cubicBezTo>
                  <a:cubicBezTo>
                    <a:pt x="148" y="245"/>
                    <a:pt x="137" y="246"/>
                    <a:pt x="126" y="246"/>
                  </a:cubicBezTo>
                  <a:cubicBezTo>
                    <a:pt x="112" y="246"/>
                    <a:pt x="96" y="245"/>
                    <a:pt x="83" y="239"/>
                  </a:cubicBezTo>
                  <a:cubicBezTo>
                    <a:pt x="85" y="236"/>
                    <a:pt x="86" y="233"/>
                    <a:pt x="87" y="231"/>
                  </a:cubicBezTo>
                  <a:cubicBezTo>
                    <a:pt x="107" y="238"/>
                    <a:pt x="129" y="239"/>
                    <a:pt x="150" y="236"/>
                  </a:cubicBezTo>
                  <a:cubicBezTo>
                    <a:pt x="203" y="226"/>
                    <a:pt x="244" y="180"/>
                    <a:pt x="244" y="125"/>
                  </a:cubicBezTo>
                  <a:cubicBezTo>
                    <a:pt x="244" y="81"/>
                    <a:pt x="216" y="42"/>
                    <a:pt x="177" y="24"/>
                  </a:cubicBezTo>
                  <a:cubicBezTo>
                    <a:pt x="178" y="21"/>
                    <a:pt x="181" y="18"/>
                    <a:pt x="183" y="14"/>
                  </a:cubicBezTo>
                  <a:cubicBezTo>
                    <a:pt x="196" y="21"/>
                    <a:pt x="210" y="29"/>
                    <a:pt x="221" y="41"/>
                  </a:cubicBezTo>
                  <a:cubicBezTo>
                    <a:pt x="232" y="53"/>
                    <a:pt x="240" y="68"/>
                    <a:pt x="246" y="83"/>
                  </a:cubicBezTo>
                  <a:cubicBezTo>
                    <a:pt x="259" y="114"/>
                    <a:pt x="257" y="147"/>
                    <a:pt x="243" y="17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61">
              <a:extLst>
                <a:ext uri="{FF2B5EF4-FFF2-40B4-BE49-F238E27FC236}">
                  <a16:creationId xmlns:a16="http://schemas.microsoft.com/office/drawing/2014/main" id="{845C3113-D342-4F41-82BE-5749DBD79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7899" y="1427373"/>
              <a:ext cx="549275" cy="585788"/>
            </a:xfrm>
            <a:custGeom>
              <a:avLst/>
              <a:gdLst>
                <a:gd name="T0" fmla="*/ 136 w 257"/>
                <a:gd name="T1" fmla="*/ 261 h 273"/>
                <a:gd name="T2" fmla="*/ 24 w 257"/>
                <a:gd name="T3" fmla="*/ 84 h 273"/>
                <a:gd name="T4" fmla="*/ 77 w 257"/>
                <a:gd name="T5" fmla="*/ 189 h 273"/>
                <a:gd name="T6" fmla="*/ 29 w 257"/>
                <a:gd name="T7" fmla="*/ 208 h 273"/>
                <a:gd name="T8" fmla="*/ 20 w 257"/>
                <a:gd name="T9" fmla="*/ 191 h 273"/>
                <a:gd name="T10" fmla="*/ 20 w 257"/>
                <a:gd name="T11" fmla="*/ 191 h 273"/>
                <a:gd name="T12" fmla="*/ 20 w 257"/>
                <a:gd name="T13" fmla="*/ 190 h 273"/>
                <a:gd name="T14" fmla="*/ 123 w 257"/>
                <a:gd name="T15" fmla="*/ 42 h 273"/>
                <a:gd name="T16" fmla="*/ 105 w 257"/>
                <a:gd name="T17" fmla="*/ 57 h 273"/>
                <a:gd name="T18" fmla="*/ 154 w 257"/>
                <a:gd name="T19" fmla="*/ 43 h 273"/>
                <a:gd name="T20" fmla="*/ 174 w 257"/>
                <a:gd name="T21" fmla="*/ 58 h 273"/>
                <a:gd name="T22" fmla="*/ 166 w 257"/>
                <a:gd name="T23" fmla="*/ 72 h 273"/>
                <a:gd name="T24" fmla="*/ 119 w 257"/>
                <a:gd name="T25" fmla="*/ 63 h 273"/>
                <a:gd name="T26" fmla="*/ 80 w 257"/>
                <a:gd name="T27" fmla="*/ 85 h 273"/>
                <a:gd name="T28" fmla="*/ 142 w 257"/>
                <a:gd name="T29" fmla="*/ 61 h 273"/>
                <a:gd name="T30" fmla="*/ 142 w 257"/>
                <a:gd name="T31" fmla="*/ 48 h 273"/>
                <a:gd name="T32" fmla="*/ 113 w 257"/>
                <a:gd name="T33" fmla="*/ 61 h 273"/>
                <a:gd name="T34" fmla="*/ 37 w 257"/>
                <a:gd name="T35" fmla="*/ 96 h 273"/>
                <a:gd name="T36" fmla="*/ 14 w 257"/>
                <a:gd name="T37" fmla="*/ 120 h 273"/>
                <a:gd name="T38" fmla="*/ 12 w 257"/>
                <a:gd name="T39" fmla="*/ 132 h 273"/>
                <a:gd name="T40" fmla="*/ 50 w 257"/>
                <a:gd name="T41" fmla="*/ 123 h 273"/>
                <a:gd name="T42" fmla="*/ 188 w 257"/>
                <a:gd name="T43" fmla="*/ 83 h 273"/>
                <a:gd name="T44" fmla="*/ 59 w 257"/>
                <a:gd name="T45" fmla="*/ 133 h 273"/>
                <a:gd name="T46" fmla="*/ 112 w 257"/>
                <a:gd name="T47" fmla="*/ 116 h 273"/>
                <a:gd name="T48" fmla="*/ 227 w 257"/>
                <a:gd name="T49" fmla="*/ 82 h 273"/>
                <a:gd name="T50" fmla="*/ 207 w 257"/>
                <a:gd name="T51" fmla="*/ 92 h 273"/>
                <a:gd name="T52" fmla="*/ 110 w 257"/>
                <a:gd name="T53" fmla="*/ 143 h 273"/>
                <a:gd name="T54" fmla="*/ 235 w 257"/>
                <a:gd name="T55" fmla="*/ 104 h 273"/>
                <a:gd name="T56" fmla="*/ 137 w 257"/>
                <a:gd name="T57" fmla="*/ 154 h 273"/>
                <a:gd name="T58" fmla="*/ 136 w 257"/>
                <a:gd name="T59" fmla="*/ 240 h 273"/>
                <a:gd name="T60" fmla="*/ 221 w 257"/>
                <a:gd name="T61" fmla="*/ 194 h 273"/>
                <a:gd name="T62" fmla="*/ 162 w 257"/>
                <a:gd name="T63" fmla="*/ 219 h 273"/>
                <a:gd name="T64" fmla="*/ 241 w 257"/>
                <a:gd name="T65" fmla="*/ 183 h 273"/>
                <a:gd name="T66" fmla="*/ 161 w 257"/>
                <a:gd name="T67" fmla="*/ 200 h 273"/>
                <a:gd name="T68" fmla="*/ 68 w 257"/>
                <a:gd name="T69" fmla="*/ 248 h 273"/>
                <a:gd name="T70" fmla="*/ 52 w 257"/>
                <a:gd name="T71" fmla="*/ 236 h 273"/>
                <a:gd name="T72" fmla="*/ 209 w 257"/>
                <a:gd name="T73" fmla="*/ 178 h 273"/>
                <a:gd name="T74" fmla="*/ 165 w 257"/>
                <a:gd name="T75" fmla="*/ 190 h 273"/>
                <a:gd name="T76" fmla="*/ 202 w 257"/>
                <a:gd name="T77" fmla="*/ 170 h 273"/>
                <a:gd name="T78" fmla="*/ 245 w 257"/>
                <a:gd name="T79" fmla="*/ 151 h 273"/>
                <a:gd name="T80" fmla="*/ 91 w 257"/>
                <a:gd name="T81" fmla="*/ 204 h 273"/>
                <a:gd name="T82" fmla="*/ 177 w 257"/>
                <a:gd name="T83" fmla="*/ 158 h 273"/>
                <a:gd name="T84" fmla="*/ 37 w 257"/>
                <a:gd name="T85" fmla="*/ 217 h 273"/>
                <a:gd name="T86" fmla="*/ 151 w 257"/>
                <a:gd name="T87" fmla="*/ 169 h 273"/>
                <a:gd name="T88" fmla="*/ 80 w 257"/>
                <a:gd name="T89" fmla="*/ 181 h 273"/>
                <a:gd name="T90" fmla="*/ 127 w 257"/>
                <a:gd name="T91" fmla="*/ 191 h 273"/>
                <a:gd name="T92" fmla="*/ 84 w 257"/>
                <a:gd name="T93" fmla="*/ 253 h 273"/>
                <a:gd name="T94" fmla="*/ 237 w 257"/>
                <a:gd name="T95" fmla="*/ 200 h 273"/>
                <a:gd name="T96" fmla="*/ 222 w 257"/>
                <a:gd name="T97" fmla="*/ 230 h 273"/>
                <a:gd name="T98" fmla="*/ 187 w 257"/>
                <a:gd name="T99" fmla="*/ 243 h 273"/>
                <a:gd name="T100" fmla="*/ 229 w 257"/>
                <a:gd name="T101" fmla="*/ 218 h 273"/>
                <a:gd name="T102" fmla="*/ 144 w 257"/>
                <a:gd name="T103" fmla="*/ 252 h 273"/>
                <a:gd name="T104" fmla="*/ 191 w 257"/>
                <a:gd name="T105" fmla="*/ 256 h 273"/>
                <a:gd name="T106" fmla="*/ 191 w 257"/>
                <a:gd name="T107" fmla="*/ 222 h 273"/>
                <a:gd name="T108" fmla="*/ 138 w 257"/>
                <a:gd name="T109" fmla="*/ 240 h 273"/>
                <a:gd name="T110" fmla="*/ 63 w 257"/>
                <a:gd name="T111" fmla="*/ 171 h 273"/>
                <a:gd name="T112" fmla="*/ 52 w 257"/>
                <a:gd name="T113" fmla="*/ 152 h 273"/>
                <a:gd name="T114" fmla="*/ 207 w 257"/>
                <a:gd name="T115" fmla="*/ 77 h 273"/>
                <a:gd name="T116" fmla="*/ 14 w 257"/>
                <a:gd name="T117" fmla="*/ 150 h 273"/>
                <a:gd name="T118" fmla="*/ 143 w 257"/>
                <a:gd name="T119" fmla="*/ 46 h 273"/>
                <a:gd name="T120" fmla="*/ 65 w 257"/>
                <a:gd name="T121" fmla="*/ 74 h 273"/>
                <a:gd name="T122" fmla="*/ 82 w 257"/>
                <a:gd name="T123" fmla="*/ 54 h 273"/>
                <a:gd name="T124" fmla="*/ 41 w 257"/>
                <a:gd name="T125" fmla="*/ 17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273">
                  <a:moveTo>
                    <a:pt x="60" y="249"/>
                  </a:moveTo>
                  <a:cubicBezTo>
                    <a:pt x="79" y="263"/>
                    <a:pt x="101" y="261"/>
                    <a:pt x="123" y="256"/>
                  </a:cubicBezTo>
                  <a:cubicBezTo>
                    <a:pt x="121" y="259"/>
                    <a:pt x="120" y="263"/>
                    <a:pt x="118" y="266"/>
                  </a:cubicBezTo>
                  <a:cubicBezTo>
                    <a:pt x="116" y="270"/>
                    <a:pt x="121" y="273"/>
                    <a:pt x="123" y="270"/>
                  </a:cubicBezTo>
                  <a:cubicBezTo>
                    <a:pt x="124" y="268"/>
                    <a:pt x="125" y="267"/>
                    <a:pt x="126" y="266"/>
                  </a:cubicBezTo>
                  <a:cubicBezTo>
                    <a:pt x="126" y="266"/>
                    <a:pt x="126" y="266"/>
                    <a:pt x="126" y="266"/>
                  </a:cubicBezTo>
                  <a:cubicBezTo>
                    <a:pt x="127" y="269"/>
                    <a:pt x="131" y="269"/>
                    <a:pt x="131" y="266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3" y="267"/>
                    <a:pt x="137" y="266"/>
                    <a:pt x="136" y="263"/>
                  </a:cubicBezTo>
                  <a:cubicBezTo>
                    <a:pt x="136" y="262"/>
                    <a:pt x="136" y="262"/>
                    <a:pt x="136" y="261"/>
                  </a:cubicBezTo>
                  <a:cubicBezTo>
                    <a:pt x="138" y="261"/>
                    <a:pt x="140" y="259"/>
                    <a:pt x="139" y="257"/>
                  </a:cubicBezTo>
                  <a:cubicBezTo>
                    <a:pt x="157" y="265"/>
                    <a:pt x="178" y="269"/>
                    <a:pt x="197" y="260"/>
                  </a:cubicBezTo>
                  <a:cubicBezTo>
                    <a:pt x="218" y="250"/>
                    <a:pt x="231" y="231"/>
                    <a:pt x="239" y="210"/>
                  </a:cubicBezTo>
                  <a:cubicBezTo>
                    <a:pt x="255" y="170"/>
                    <a:pt x="257" y="118"/>
                    <a:pt x="233" y="81"/>
                  </a:cubicBezTo>
                  <a:cubicBezTo>
                    <a:pt x="215" y="51"/>
                    <a:pt x="179" y="38"/>
                    <a:pt x="145" y="36"/>
                  </a:cubicBezTo>
                  <a:cubicBezTo>
                    <a:pt x="148" y="24"/>
                    <a:pt x="155" y="13"/>
                    <a:pt x="165" y="7"/>
                  </a:cubicBezTo>
                  <a:cubicBezTo>
                    <a:pt x="168" y="6"/>
                    <a:pt x="165" y="0"/>
                    <a:pt x="162" y="2"/>
                  </a:cubicBezTo>
                  <a:cubicBezTo>
                    <a:pt x="150" y="9"/>
                    <a:pt x="143" y="22"/>
                    <a:pt x="139" y="36"/>
                  </a:cubicBezTo>
                  <a:cubicBezTo>
                    <a:pt x="135" y="36"/>
                    <a:pt x="132" y="36"/>
                    <a:pt x="128" y="36"/>
                  </a:cubicBezTo>
                  <a:cubicBezTo>
                    <a:pt x="88" y="37"/>
                    <a:pt x="48" y="51"/>
                    <a:pt x="24" y="84"/>
                  </a:cubicBezTo>
                  <a:cubicBezTo>
                    <a:pt x="0" y="117"/>
                    <a:pt x="0" y="161"/>
                    <a:pt x="16" y="196"/>
                  </a:cubicBezTo>
                  <a:cubicBezTo>
                    <a:pt x="26" y="217"/>
                    <a:pt x="41" y="236"/>
                    <a:pt x="60" y="249"/>
                  </a:cubicBezTo>
                  <a:moveTo>
                    <a:pt x="37" y="219"/>
                  </a:moveTo>
                  <a:cubicBezTo>
                    <a:pt x="52" y="214"/>
                    <a:pt x="66" y="207"/>
                    <a:pt x="81" y="200"/>
                  </a:cubicBezTo>
                  <a:cubicBezTo>
                    <a:pt x="96" y="193"/>
                    <a:pt x="112" y="186"/>
                    <a:pt x="128" y="180"/>
                  </a:cubicBezTo>
                  <a:cubicBezTo>
                    <a:pt x="113" y="187"/>
                    <a:pt x="99" y="194"/>
                    <a:pt x="85" y="202"/>
                  </a:cubicBezTo>
                  <a:cubicBezTo>
                    <a:pt x="71" y="209"/>
                    <a:pt x="54" y="215"/>
                    <a:pt x="43" y="226"/>
                  </a:cubicBezTo>
                  <a:cubicBezTo>
                    <a:pt x="41" y="224"/>
                    <a:pt x="39" y="221"/>
                    <a:pt x="37" y="219"/>
                  </a:cubicBezTo>
                  <a:moveTo>
                    <a:pt x="29" y="208"/>
                  </a:moveTo>
                  <a:cubicBezTo>
                    <a:pt x="46" y="207"/>
                    <a:pt x="63" y="195"/>
                    <a:pt x="77" y="189"/>
                  </a:cubicBezTo>
                  <a:cubicBezTo>
                    <a:pt x="95" y="181"/>
                    <a:pt x="113" y="174"/>
                    <a:pt x="131" y="166"/>
                  </a:cubicBezTo>
                  <a:cubicBezTo>
                    <a:pt x="151" y="156"/>
                    <a:pt x="170" y="147"/>
                    <a:pt x="191" y="139"/>
                  </a:cubicBezTo>
                  <a:cubicBezTo>
                    <a:pt x="201" y="135"/>
                    <a:pt x="212" y="132"/>
                    <a:pt x="223" y="128"/>
                  </a:cubicBezTo>
                  <a:cubicBezTo>
                    <a:pt x="222" y="128"/>
                    <a:pt x="222" y="128"/>
                    <a:pt x="222" y="128"/>
                  </a:cubicBezTo>
                  <a:cubicBezTo>
                    <a:pt x="212" y="133"/>
                    <a:pt x="201" y="137"/>
                    <a:pt x="191" y="141"/>
                  </a:cubicBezTo>
                  <a:cubicBezTo>
                    <a:pt x="173" y="148"/>
                    <a:pt x="156" y="156"/>
                    <a:pt x="138" y="163"/>
                  </a:cubicBezTo>
                  <a:cubicBezTo>
                    <a:pt x="120" y="171"/>
                    <a:pt x="102" y="180"/>
                    <a:pt x="85" y="189"/>
                  </a:cubicBezTo>
                  <a:cubicBezTo>
                    <a:pt x="77" y="194"/>
                    <a:pt x="69" y="198"/>
                    <a:pt x="61" y="203"/>
                  </a:cubicBezTo>
                  <a:cubicBezTo>
                    <a:pt x="52" y="208"/>
                    <a:pt x="44" y="212"/>
                    <a:pt x="36" y="217"/>
                  </a:cubicBezTo>
                  <a:cubicBezTo>
                    <a:pt x="33" y="214"/>
                    <a:pt x="31" y="211"/>
                    <a:pt x="29" y="208"/>
                  </a:cubicBezTo>
                  <a:moveTo>
                    <a:pt x="24" y="199"/>
                  </a:moveTo>
                  <a:cubicBezTo>
                    <a:pt x="30" y="198"/>
                    <a:pt x="35" y="196"/>
                    <a:pt x="40" y="193"/>
                  </a:cubicBezTo>
                  <a:cubicBezTo>
                    <a:pt x="49" y="189"/>
                    <a:pt x="58" y="187"/>
                    <a:pt x="67" y="183"/>
                  </a:cubicBezTo>
                  <a:cubicBezTo>
                    <a:pt x="87" y="174"/>
                    <a:pt x="108" y="166"/>
                    <a:pt x="130" y="158"/>
                  </a:cubicBezTo>
                  <a:cubicBezTo>
                    <a:pt x="133" y="157"/>
                    <a:pt x="136" y="156"/>
                    <a:pt x="139" y="154"/>
                  </a:cubicBezTo>
                  <a:cubicBezTo>
                    <a:pt x="137" y="155"/>
                    <a:pt x="135" y="156"/>
                    <a:pt x="133" y="157"/>
                  </a:cubicBezTo>
                  <a:cubicBezTo>
                    <a:pt x="115" y="164"/>
                    <a:pt x="97" y="172"/>
                    <a:pt x="79" y="180"/>
                  </a:cubicBezTo>
                  <a:cubicBezTo>
                    <a:pt x="62" y="188"/>
                    <a:pt x="44" y="195"/>
                    <a:pt x="28" y="205"/>
                  </a:cubicBezTo>
                  <a:cubicBezTo>
                    <a:pt x="27" y="203"/>
                    <a:pt x="26" y="201"/>
                    <a:pt x="24" y="199"/>
                  </a:cubicBezTo>
                  <a:moveTo>
                    <a:pt x="20" y="191"/>
                  </a:moveTo>
                  <a:cubicBezTo>
                    <a:pt x="21" y="191"/>
                    <a:pt x="21" y="191"/>
                    <a:pt x="21" y="191"/>
                  </a:cubicBezTo>
                  <a:cubicBezTo>
                    <a:pt x="29" y="189"/>
                    <a:pt x="36" y="185"/>
                    <a:pt x="43" y="182"/>
                  </a:cubicBezTo>
                  <a:cubicBezTo>
                    <a:pt x="53" y="177"/>
                    <a:pt x="63" y="172"/>
                    <a:pt x="73" y="168"/>
                  </a:cubicBezTo>
                  <a:cubicBezTo>
                    <a:pt x="93" y="161"/>
                    <a:pt x="112" y="152"/>
                    <a:pt x="131" y="144"/>
                  </a:cubicBezTo>
                  <a:cubicBezTo>
                    <a:pt x="134" y="143"/>
                    <a:pt x="137" y="142"/>
                    <a:pt x="140" y="141"/>
                  </a:cubicBezTo>
                  <a:cubicBezTo>
                    <a:pt x="134" y="143"/>
                    <a:pt x="128" y="146"/>
                    <a:pt x="123" y="148"/>
                  </a:cubicBezTo>
                  <a:cubicBezTo>
                    <a:pt x="105" y="157"/>
                    <a:pt x="86" y="164"/>
                    <a:pt x="68" y="172"/>
                  </a:cubicBezTo>
                  <a:cubicBezTo>
                    <a:pt x="60" y="175"/>
                    <a:pt x="52" y="181"/>
                    <a:pt x="45" y="185"/>
                  </a:cubicBezTo>
                  <a:cubicBezTo>
                    <a:pt x="37" y="189"/>
                    <a:pt x="30" y="192"/>
                    <a:pt x="23" y="197"/>
                  </a:cubicBezTo>
                  <a:cubicBezTo>
                    <a:pt x="22" y="195"/>
                    <a:pt x="21" y="193"/>
                    <a:pt x="20" y="191"/>
                  </a:cubicBezTo>
                  <a:moveTo>
                    <a:pt x="37" y="175"/>
                  </a:moveTo>
                  <a:cubicBezTo>
                    <a:pt x="48" y="170"/>
                    <a:pt x="61" y="166"/>
                    <a:pt x="72" y="161"/>
                  </a:cubicBezTo>
                  <a:cubicBezTo>
                    <a:pt x="102" y="148"/>
                    <a:pt x="131" y="134"/>
                    <a:pt x="161" y="123"/>
                  </a:cubicBezTo>
                  <a:cubicBezTo>
                    <a:pt x="173" y="119"/>
                    <a:pt x="184" y="114"/>
                    <a:pt x="196" y="110"/>
                  </a:cubicBezTo>
                  <a:cubicBezTo>
                    <a:pt x="192" y="111"/>
                    <a:pt x="189" y="113"/>
                    <a:pt x="186" y="115"/>
                  </a:cubicBezTo>
                  <a:cubicBezTo>
                    <a:pt x="166" y="124"/>
                    <a:pt x="145" y="132"/>
                    <a:pt x="124" y="141"/>
                  </a:cubicBezTo>
                  <a:cubicBezTo>
                    <a:pt x="107" y="148"/>
                    <a:pt x="90" y="156"/>
                    <a:pt x="73" y="164"/>
                  </a:cubicBezTo>
                  <a:cubicBezTo>
                    <a:pt x="65" y="168"/>
                    <a:pt x="57" y="171"/>
                    <a:pt x="49" y="174"/>
                  </a:cubicBezTo>
                  <a:cubicBezTo>
                    <a:pt x="39" y="179"/>
                    <a:pt x="30" y="184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19" y="189"/>
                    <a:pt x="19" y="187"/>
                    <a:pt x="18" y="185"/>
                  </a:cubicBezTo>
                  <a:cubicBezTo>
                    <a:pt x="24" y="182"/>
                    <a:pt x="30" y="178"/>
                    <a:pt x="37" y="175"/>
                  </a:cubicBezTo>
                  <a:moveTo>
                    <a:pt x="123" y="42"/>
                  </a:moveTo>
                  <a:cubicBezTo>
                    <a:pt x="91" y="55"/>
                    <a:pt x="62" y="72"/>
                    <a:pt x="32" y="87"/>
                  </a:cubicBezTo>
                  <a:cubicBezTo>
                    <a:pt x="31" y="87"/>
                    <a:pt x="30" y="87"/>
                    <a:pt x="29" y="88"/>
                  </a:cubicBezTo>
                  <a:cubicBezTo>
                    <a:pt x="30" y="87"/>
                    <a:pt x="30" y="87"/>
                    <a:pt x="30" y="86"/>
                  </a:cubicBezTo>
                  <a:cubicBezTo>
                    <a:pt x="34" y="84"/>
                    <a:pt x="37" y="82"/>
                    <a:pt x="40" y="80"/>
                  </a:cubicBezTo>
                  <a:cubicBezTo>
                    <a:pt x="48" y="75"/>
                    <a:pt x="56" y="70"/>
                    <a:pt x="64" y="66"/>
                  </a:cubicBezTo>
                  <a:cubicBezTo>
                    <a:pt x="80" y="58"/>
                    <a:pt x="96" y="51"/>
                    <a:pt x="112" y="43"/>
                  </a:cubicBezTo>
                  <a:cubicBezTo>
                    <a:pt x="115" y="42"/>
                    <a:pt x="119" y="42"/>
                    <a:pt x="123" y="42"/>
                  </a:cubicBezTo>
                  <a:moveTo>
                    <a:pt x="28" y="90"/>
                  </a:moveTo>
                  <a:cubicBezTo>
                    <a:pt x="43" y="83"/>
                    <a:pt x="57" y="75"/>
                    <a:pt x="72" y="68"/>
                  </a:cubicBezTo>
                  <a:cubicBezTo>
                    <a:pt x="81" y="63"/>
                    <a:pt x="90" y="58"/>
                    <a:pt x="99" y="54"/>
                  </a:cubicBezTo>
                  <a:cubicBezTo>
                    <a:pt x="102" y="52"/>
                    <a:pt x="105" y="51"/>
                    <a:pt x="108" y="49"/>
                  </a:cubicBezTo>
                  <a:cubicBezTo>
                    <a:pt x="79" y="65"/>
                    <a:pt x="51" y="81"/>
                    <a:pt x="23" y="99"/>
                  </a:cubicBezTo>
                  <a:cubicBezTo>
                    <a:pt x="24" y="96"/>
                    <a:pt x="26" y="93"/>
                    <a:pt x="28" y="90"/>
                  </a:cubicBezTo>
                  <a:moveTo>
                    <a:pt x="20" y="103"/>
                  </a:moveTo>
                  <a:cubicBezTo>
                    <a:pt x="28" y="100"/>
                    <a:pt x="34" y="95"/>
                    <a:pt x="41" y="91"/>
                  </a:cubicBezTo>
                  <a:cubicBezTo>
                    <a:pt x="51" y="85"/>
                    <a:pt x="61" y="80"/>
                    <a:pt x="72" y="75"/>
                  </a:cubicBezTo>
                  <a:cubicBezTo>
                    <a:pt x="82" y="69"/>
                    <a:pt x="93" y="63"/>
                    <a:pt x="105" y="57"/>
                  </a:cubicBezTo>
                  <a:cubicBezTo>
                    <a:pt x="95" y="63"/>
                    <a:pt x="85" y="68"/>
                    <a:pt x="75" y="74"/>
                  </a:cubicBezTo>
                  <a:cubicBezTo>
                    <a:pt x="64" y="80"/>
                    <a:pt x="53" y="85"/>
                    <a:pt x="42" y="91"/>
                  </a:cubicBezTo>
                  <a:cubicBezTo>
                    <a:pt x="36" y="95"/>
                    <a:pt x="30" y="99"/>
                    <a:pt x="24" y="102"/>
                  </a:cubicBezTo>
                  <a:cubicBezTo>
                    <a:pt x="23" y="102"/>
                    <a:pt x="21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154" y="43"/>
                  </a:moveTo>
                  <a:cubicBezTo>
                    <a:pt x="159" y="43"/>
                    <a:pt x="163" y="44"/>
                    <a:pt x="167" y="45"/>
                  </a:cubicBezTo>
                  <a:cubicBezTo>
                    <a:pt x="159" y="49"/>
                    <a:pt x="150" y="53"/>
                    <a:pt x="142" y="57"/>
                  </a:cubicBezTo>
                  <a:cubicBezTo>
                    <a:pt x="142" y="55"/>
                    <a:pt x="142" y="52"/>
                    <a:pt x="142" y="50"/>
                  </a:cubicBezTo>
                  <a:cubicBezTo>
                    <a:pt x="146" y="48"/>
                    <a:pt x="150" y="45"/>
                    <a:pt x="154" y="43"/>
                  </a:cubicBezTo>
                  <a:cubicBezTo>
                    <a:pt x="154" y="43"/>
                    <a:pt x="154" y="43"/>
                    <a:pt x="154" y="43"/>
                  </a:cubicBezTo>
                  <a:moveTo>
                    <a:pt x="198" y="56"/>
                  </a:moveTo>
                  <a:cubicBezTo>
                    <a:pt x="169" y="69"/>
                    <a:pt x="140" y="82"/>
                    <a:pt x="111" y="94"/>
                  </a:cubicBezTo>
                  <a:cubicBezTo>
                    <a:pt x="83" y="106"/>
                    <a:pt x="57" y="118"/>
                    <a:pt x="30" y="133"/>
                  </a:cubicBezTo>
                  <a:cubicBezTo>
                    <a:pt x="24" y="136"/>
                    <a:pt x="16" y="138"/>
                    <a:pt x="11" y="142"/>
                  </a:cubicBezTo>
                  <a:cubicBezTo>
                    <a:pt x="17" y="138"/>
                    <a:pt x="23" y="134"/>
                    <a:pt x="29" y="130"/>
                  </a:cubicBezTo>
                  <a:cubicBezTo>
                    <a:pt x="42" y="122"/>
                    <a:pt x="56" y="115"/>
                    <a:pt x="69" y="108"/>
                  </a:cubicBezTo>
                  <a:cubicBezTo>
                    <a:pt x="94" y="96"/>
                    <a:pt x="120" y="84"/>
                    <a:pt x="145" y="72"/>
                  </a:cubicBezTo>
                  <a:cubicBezTo>
                    <a:pt x="155" y="71"/>
                    <a:pt x="165" y="68"/>
                    <a:pt x="175" y="64"/>
                  </a:cubicBezTo>
                  <a:cubicBezTo>
                    <a:pt x="179" y="62"/>
                    <a:pt x="177" y="57"/>
                    <a:pt x="174" y="58"/>
                  </a:cubicBezTo>
                  <a:cubicBezTo>
                    <a:pt x="170" y="59"/>
                    <a:pt x="167" y="61"/>
                    <a:pt x="164" y="62"/>
                  </a:cubicBezTo>
                  <a:cubicBezTo>
                    <a:pt x="165" y="61"/>
                    <a:pt x="166" y="60"/>
                    <a:pt x="167" y="59"/>
                  </a:cubicBezTo>
                  <a:cubicBezTo>
                    <a:pt x="168" y="59"/>
                    <a:pt x="168" y="59"/>
                    <a:pt x="169" y="59"/>
                  </a:cubicBezTo>
                  <a:cubicBezTo>
                    <a:pt x="173" y="57"/>
                    <a:pt x="176" y="55"/>
                    <a:pt x="180" y="52"/>
                  </a:cubicBezTo>
                  <a:cubicBezTo>
                    <a:pt x="182" y="52"/>
                    <a:pt x="183" y="52"/>
                    <a:pt x="183" y="51"/>
                  </a:cubicBezTo>
                  <a:cubicBezTo>
                    <a:pt x="183" y="50"/>
                    <a:pt x="183" y="50"/>
                    <a:pt x="184" y="50"/>
                  </a:cubicBezTo>
                  <a:cubicBezTo>
                    <a:pt x="189" y="52"/>
                    <a:pt x="193" y="54"/>
                    <a:pt x="198" y="56"/>
                  </a:cubicBezTo>
                  <a:moveTo>
                    <a:pt x="199" y="57"/>
                  </a:moveTo>
                  <a:cubicBezTo>
                    <a:pt x="198" y="57"/>
                    <a:pt x="198" y="57"/>
                    <a:pt x="197" y="58"/>
                  </a:cubicBezTo>
                  <a:cubicBezTo>
                    <a:pt x="187" y="64"/>
                    <a:pt x="176" y="68"/>
                    <a:pt x="166" y="72"/>
                  </a:cubicBezTo>
                  <a:cubicBezTo>
                    <a:pt x="170" y="70"/>
                    <a:pt x="174" y="68"/>
                    <a:pt x="178" y="67"/>
                  </a:cubicBezTo>
                  <a:cubicBezTo>
                    <a:pt x="183" y="65"/>
                    <a:pt x="187" y="63"/>
                    <a:pt x="192" y="61"/>
                  </a:cubicBezTo>
                  <a:cubicBezTo>
                    <a:pt x="193" y="60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7"/>
                  </a:cubicBezTo>
                  <a:moveTo>
                    <a:pt x="128" y="71"/>
                  </a:moveTo>
                  <a:cubicBezTo>
                    <a:pt x="131" y="72"/>
                    <a:pt x="134" y="72"/>
                    <a:pt x="138" y="72"/>
                  </a:cubicBezTo>
                  <a:cubicBezTo>
                    <a:pt x="112" y="84"/>
                    <a:pt x="85" y="95"/>
                    <a:pt x="60" y="107"/>
                  </a:cubicBezTo>
                  <a:cubicBezTo>
                    <a:pt x="82" y="95"/>
                    <a:pt x="104" y="84"/>
                    <a:pt x="125" y="72"/>
                  </a:cubicBezTo>
                  <a:cubicBezTo>
                    <a:pt x="126" y="72"/>
                    <a:pt x="127" y="72"/>
                    <a:pt x="128" y="71"/>
                  </a:cubicBezTo>
                  <a:moveTo>
                    <a:pt x="119" y="63"/>
                  </a:moveTo>
                  <a:cubicBezTo>
                    <a:pt x="125" y="60"/>
                    <a:pt x="130" y="57"/>
                    <a:pt x="136" y="54"/>
                  </a:cubicBezTo>
                  <a:cubicBezTo>
                    <a:pt x="136" y="56"/>
                    <a:pt x="136" y="58"/>
                    <a:pt x="136" y="60"/>
                  </a:cubicBezTo>
                  <a:cubicBezTo>
                    <a:pt x="133" y="62"/>
                    <a:pt x="129" y="63"/>
                    <a:pt x="126" y="65"/>
                  </a:cubicBezTo>
                  <a:cubicBezTo>
                    <a:pt x="124" y="65"/>
                    <a:pt x="121" y="64"/>
                    <a:pt x="119" y="63"/>
                  </a:cubicBezTo>
                  <a:moveTo>
                    <a:pt x="118" y="69"/>
                  </a:moveTo>
                  <a:cubicBezTo>
                    <a:pt x="108" y="74"/>
                    <a:pt x="99" y="78"/>
                    <a:pt x="90" y="83"/>
                  </a:cubicBezTo>
                  <a:cubicBezTo>
                    <a:pt x="66" y="94"/>
                    <a:pt x="43" y="105"/>
                    <a:pt x="21" y="118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8" y="114"/>
                    <a:pt x="34" y="110"/>
                    <a:pt x="40" y="106"/>
                  </a:cubicBezTo>
                  <a:cubicBezTo>
                    <a:pt x="53" y="99"/>
                    <a:pt x="66" y="92"/>
                    <a:pt x="80" y="85"/>
                  </a:cubicBezTo>
                  <a:cubicBezTo>
                    <a:pt x="91" y="79"/>
                    <a:pt x="101" y="73"/>
                    <a:pt x="112" y="67"/>
                  </a:cubicBezTo>
                  <a:cubicBezTo>
                    <a:pt x="114" y="68"/>
                    <a:pt x="116" y="69"/>
                    <a:pt x="118" y="69"/>
                  </a:cubicBezTo>
                  <a:moveTo>
                    <a:pt x="136" y="62"/>
                  </a:moveTo>
                  <a:cubicBezTo>
                    <a:pt x="136" y="63"/>
                    <a:pt x="136" y="64"/>
                    <a:pt x="136" y="65"/>
                  </a:cubicBezTo>
                  <a:cubicBezTo>
                    <a:pt x="135" y="65"/>
                    <a:pt x="135" y="65"/>
                    <a:pt x="134" y="66"/>
                  </a:cubicBezTo>
                  <a:cubicBezTo>
                    <a:pt x="132" y="66"/>
                    <a:pt x="130" y="66"/>
                    <a:pt x="128" y="65"/>
                  </a:cubicBezTo>
                  <a:cubicBezTo>
                    <a:pt x="131" y="64"/>
                    <a:pt x="134" y="63"/>
                    <a:pt x="136" y="62"/>
                  </a:cubicBezTo>
                  <a:moveTo>
                    <a:pt x="142" y="59"/>
                  </a:moveTo>
                  <a:cubicBezTo>
                    <a:pt x="150" y="55"/>
                    <a:pt x="157" y="51"/>
                    <a:pt x="165" y="48"/>
                  </a:cubicBezTo>
                  <a:cubicBezTo>
                    <a:pt x="157" y="51"/>
                    <a:pt x="150" y="56"/>
                    <a:pt x="142" y="61"/>
                  </a:cubicBezTo>
                  <a:cubicBezTo>
                    <a:pt x="142" y="60"/>
                    <a:pt x="142" y="60"/>
                    <a:pt x="142" y="59"/>
                  </a:cubicBezTo>
                  <a:moveTo>
                    <a:pt x="167" y="58"/>
                  </a:moveTo>
                  <a:cubicBezTo>
                    <a:pt x="163" y="60"/>
                    <a:pt x="159" y="62"/>
                    <a:pt x="155" y="64"/>
                  </a:cubicBezTo>
                  <a:cubicBezTo>
                    <a:pt x="151" y="65"/>
                    <a:pt x="146" y="66"/>
                    <a:pt x="142" y="66"/>
                  </a:cubicBezTo>
                  <a:cubicBezTo>
                    <a:pt x="142" y="65"/>
                    <a:pt x="142" y="64"/>
                    <a:pt x="142" y="63"/>
                  </a:cubicBezTo>
                  <a:cubicBezTo>
                    <a:pt x="151" y="58"/>
                    <a:pt x="160" y="53"/>
                    <a:pt x="169" y="46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3" y="46"/>
                    <a:pt x="178" y="48"/>
                    <a:pt x="182" y="49"/>
                  </a:cubicBezTo>
                  <a:cubicBezTo>
                    <a:pt x="177" y="52"/>
                    <a:pt x="172" y="55"/>
                    <a:pt x="167" y="58"/>
                  </a:cubicBezTo>
                  <a:moveTo>
                    <a:pt x="142" y="48"/>
                  </a:moveTo>
                  <a:cubicBezTo>
                    <a:pt x="142" y="48"/>
                    <a:pt x="142" y="48"/>
                    <a:pt x="142" y="48"/>
                  </a:cubicBezTo>
                  <a:cubicBezTo>
                    <a:pt x="145" y="47"/>
                    <a:pt x="148" y="45"/>
                    <a:pt x="150" y="44"/>
                  </a:cubicBezTo>
                  <a:cubicBezTo>
                    <a:pt x="147" y="45"/>
                    <a:pt x="145" y="47"/>
                    <a:pt x="142" y="48"/>
                  </a:cubicBezTo>
                  <a:moveTo>
                    <a:pt x="136" y="52"/>
                  </a:moveTo>
                  <a:cubicBezTo>
                    <a:pt x="130" y="56"/>
                    <a:pt x="124" y="59"/>
                    <a:pt x="117" y="63"/>
                  </a:cubicBezTo>
                  <a:cubicBezTo>
                    <a:pt x="117" y="63"/>
                    <a:pt x="116" y="62"/>
                    <a:pt x="116" y="62"/>
                  </a:cubicBezTo>
                  <a:cubicBezTo>
                    <a:pt x="123" y="59"/>
                    <a:pt x="130" y="55"/>
                    <a:pt x="136" y="52"/>
                  </a:cubicBezTo>
                  <a:cubicBezTo>
                    <a:pt x="136" y="52"/>
                    <a:pt x="136" y="52"/>
                    <a:pt x="136" y="52"/>
                  </a:cubicBezTo>
                  <a:moveTo>
                    <a:pt x="123" y="56"/>
                  </a:moveTo>
                  <a:cubicBezTo>
                    <a:pt x="120" y="58"/>
                    <a:pt x="116" y="59"/>
                    <a:pt x="113" y="61"/>
                  </a:cubicBezTo>
                  <a:cubicBezTo>
                    <a:pt x="112" y="61"/>
                    <a:pt x="110" y="60"/>
                    <a:pt x="109" y="59"/>
                  </a:cubicBezTo>
                  <a:cubicBezTo>
                    <a:pt x="106" y="58"/>
                    <a:pt x="103" y="63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0" y="67"/>
                    <a:pt x="94" y="70"/>
                    <a:pt x="88" y="73"/>
                  </a:cubicBezTo>
                  <a:cubicBezTo>
                    <a:pt x="77" y="78"/>
                    <a:pt x="66" y="83"/>
                    <a:pt x="54" y="89"/>
                  </a:cubicBezTo>
                  <a:cubicBezTo>
                    <a:pt x="43" y="94"/>
                    <a:pt x="32" y="101"/>
                    <a:pt x="20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1" y="104"/>
                    <a:pt x="23" y="103"/>
                    <a:pt x="24" y="103"/>
                  </a:cubicBezTo>
                  <a:cubicBezTo>
                    <a:pt x="29" y="102"/>
                    <a:pt x="33" y="99"/>
                    <a:pt x="37" y="96"/>
                  </a:cubicBezTo>
                  <a:cubicBezTo>
                    <a:pt x="48" y="90"/>
                    <a:pt x="60" y="83"/>
                    <a:pt x="72" y="77"/>
                  </a:cubicBezTo>
                  <a:cubicBezTo>
                    <a:pt x="94" y="65"/>
                    <a:pt x="115" y="53"/>
                    <a:pt x="137" y="42"/>
                  </a:cubicBezTo>
                  <a:cubicBezTo>
                    <a:pt x="137" y="44"/>
                    <a:pt x="137" y="47"/>
                    <a:pt x="136" y="49"/>
                  </a:cubicBezTo>
                  <a:cubicBezTo>
                    <a:pt x="132" y="51"/>
                    <a:pt x="128" y="54"/>
                    <a:pt x="123" y="56"/>
                  </a:cubicBezTo>
                  <a:moveTo>
                    <a:pt x="19" y="107"/>
                  </a:moveTo>
                  <a:cubicBezTo>
                    <a:pt x="26" y="105"/>
                    <a:pt x="32" y="102"/>
                    <a:pt x="38" y="98"/>
                  </a:cubicBezTo>
                  <a:cubicBezTo>
                    <a:pt x="50" y="92"/>
                    <a:pt x="63" y="86"/>
                    <a:pt x="75" y="81"/>
                  </a:cubicBezTo>
                  <a:cubicBezTo>
                    <a:pt x="86" y="76"/>
                    <a:pt x="97" y="71"/>
                    <a:pt x="108" y="66"/>
                  </a:cubicBezTo>
                  <a:cubicBezTo>
                    <a:pt x="109" y="66"/>
                    <a:pt x="110" y="66"/>
                    <a:pt x="111" y="67"/>
                  </a:cubicBezTo>
                  <a:cubicBezTo>
                    <a:pt x="78" y="85"/>
                    <a:pt x="46" y="101"/>
                    <a:pt x="14" y="120"/>
                  </a:cubicBezTo>
                  <a:cubicBezTo>
                    <a:pt x="15" y="116"/>
                    <a:pt x="17" y="111"/>
                    <a:pt x="19" y="107"/>
                  </a:cubicBezTo>
                  <a:moveTo>
                    <a:pt x="13" y="124"/>
                  </a:moveTo>
                  <a:cubicBezTo>
                    <a:pt x="23" y="120"/>
                    <a:pt x="32" y="113"/>
                    <a:pt x="41" y="108"/>
                  </a:cubicBezTo>
                  <a:cubicBezTo>
                    <a:pt x="53" y="101"/>
                    <a:pt x="67" y="95"/>
                    <a:pt x="80" y="89"/>
                  </a:cubicBezTo>
                  <a:cubicBezTo>
                    <a:pt x="93" y="82"/>
                    <a:pt x="106" y="76"/>
                    <a:pt x="120" y="70"/>
                  </a:cubicBezTo>
                  <a:cubicBezTo>
                    <a:pt x="121" y="70"/>
                    <a:pt x="123" y="71"/>
                    <a:pt x="125" y="71"/>
                  </a:cubicBezTo>
                  <a:cubicBezTo>
                    <a:pt x="113" y="77"/>
                    <a:pt x="101" y="84"/>
                    <a:pt x="88" y="90"/>
                  </a:cubicBezTo>
                  <a:cubicBezTo>
                    <a:pt x="70" y="99"/>
                    <a:pt x="51" y="110"/>
                    <a:pt x="33" y="120"/>
                  </a:cubicBezTo>
                  <a:cubicBezTo>
                    <a:pt x="29" y="122"/>
                    <a:pt x="25" y="124"/>
                    <a:pt x="22" y="127"/>
                  </a:cubicBezTo>
                  <a:cubicBezTo>
                    <a:pt x="18" y="129"/>
                    <a:pt x="15" y="130"/>
                    <a:pt x="12" y="132"/>
                  </a:cubicBezTo>
                  <a:cubicBezTo>
                    <a:pt x="12" y="129"/>
                    <a:pt x="12" y="126"/>
                    <a:pt x="13" y="124"/>
                  </a:cubicBezTo>
                  <a:moveTo>
                    <a:pt x="24" y="127"/>
                  </a:moveTo>
                  <a:cubicBezTo>
                    <a:pt x="31" y="123"/>
                    <a:pt x="38" y="119"/>
                    <a:pt x="46" y="116"/>
                  </a:cubicBezTo>
                  <a:cubicBezTo>
                    <a:pt x="62" y="108"/>
                    <a:pt x="78" y="100"/>
                    <a:pt x="94" y="93"/>
                  </a:cubicBezTo>
                  <a:cubicBezTo>
                    <a:pt x="106" y="88"/>
                    <a:pt x="117" y="83"/>
                    <a:pt x="129" y="78"/>
                  </a:cubicBezTo>
                  <a:cubicBezTo>
                    <a:pt x="89" y="97"/>
                    <a:pt x="48" y="115"/>
                    <a:pt x="11" y="140"/>
                  </a:cubicBezTo>
                  <a:cubicBezTo>
                    <a:pt x="11" y="139"/>
                    <a:pt x="11" y="137"/>
                    <a:pt x="11" y="135"/>
                  </a:cubicBezTo>
                  <a:cubicBezTo>
                    <a:pt x="16" y="133"/>
                    <a:pt x="19" y="130"/>
                    <a:pt x="24" y="127"/>
                  </a:cubicBezTo>
                  <a:moveTo>
                    <a:pt x="11" y="143"/>
                  </a:moveTo>
                  <a:cubicBezTo>
                    <a:pt x="24" y="138"/>
                    <a:pt x="37" y="131"/>
                    <a:pt x="50" y="123"/>
                  </a:cubicBezTo>
                  <a:cubicBezTo>
                    <a:pt x="66" y="114"/>
                    <a:pt x="83" y="107"/>
                    <a:pt x="101" y="100"/>
                  </a:cubicBezTo>
                  <a:cubicBezTo>
                    <a:pt x="108" y="97"/>
                    <a:pt x="115" y="94"/>
                    <a:pt x="122" y="91"/>
                  </a:cubicBezTo>
                  <a:cubicBezTo>
                    <a:pt x="116" y="94"/>
                    <a:pt x="109" y="97"/>
                    <a:pt x="102" y="100"/>
                  </a:cubicBezTo>
                  <a:cubicBezTo>
                    <a:pt x="86" y="108"/>
                    <a:pt x="69" y="116"/>
                    <a:pt x="53" y="125"/>
                  </a:cubicBezTo>
                  <a:cubicBezTo>
                    <a:pt x="39" y="133"/>
                    <a:pt x="25" y="142"/>
                    <a:pt x="11" y="150"/>
                  </a:cubicBezTo>
                  <a:cubicBezTo>
                    <a:pt x="11" y="148"/>
                    <a:pt x="11" y="145"/>
                    <a:pt x="11" y="143"/>
                  </a:cubicBezTo>
                  <a:moveTo>
                    <a:pt x="213" y="66"/>
                  </a:moveTo>
                  <a:cubicBezTo>
                    <a:pt x="214" y="68"/>
                    <a:pt x="216" y="69"/>
                    <a:pt x="217" y="71"/>
                  </a:cubicBezTo>
                  <a:cubicBezTo>
                    <a:pt x="214" y="72"/>
                    <a:pt x="210" y="74"/>
                    <a:pt x="207" y="75"/>
                  </a:cubicBezTo>
                  <a:cubicBezTo>
                    <a:pt x="201" y="78"/>
                    <a:pt x="195" y="81"/>
                    <a:pt x="188" y="83"/>
                  </a:cubicBezTo>
                  <a:cubicBezTo>
                    <a:pt x="181" y="86"/>
                    <a:pt x="174" y="88"/>
                    <a:pt x="167" y="91"/>
                  </a:cubicBezTo>
                  <a:cubicBezTo>
                    <a:pt x="159" y="94"/>
                    <a:pt x="151" y="98"/>
                    <a:pt x="144" y="101"/>
                  </a:cubicBezTo>
                  <a:cubicBezTo>
                    <a:pt x="136" y="104"/>
                    <a:pt x="129" y="107"/>
                    <a:pt x="122" y="110"/>
                  </a:cubicBezTo>
                  <a:cubicBezTo>
                    <a:pt x="94" y="122"/>
                    <a:pt x="65" y="132"/>
                    <a:pt x="38" y="145"/>
                  </a:cubicBezTo>
                  <a:cubicBezTo>
                    <a:pt x="37" y="146"/>
                    <a:pt x="36" y="146"/>
                    <a:pt x="35" y="147"/>
                  </a:cubicBezTo>
                  <a:cubicBezTo>
                    <a:pt x="44" y="142"/>
                    <a:pt x="54" y="137"/>
                    <a:pt x="63" y="132"/>
                  </a:cubicBezTo>
                  <a:cubicBezTo>
                    <a:pt x="85" y="122"/>
                    <a:pt x="107" y="110"/>
                    <a:pt x="130" y="101"/>
                  </a:cubicBezTo>
                  <a:cubicBezTo>
                    <a:pt x="151" y="92"/>
                    <a:pt x="172" y="83"/>
                    <a:pt x="192" y="75"/>
                  </a:cubicBezTo>
                  <a:cubicBezTo>
                    <a:pt x="199" y="72"/>
                    <a:pt x="206" y="69"/>
                    <a:pt x="213" y="66"/>
                  </a:cubicBezTo>
                  <a:moveTo>
                    <a:pt x="59" y="133"/>
                  </a:moveTo>
                  <a:cubicBezTo>
                    <a:pt x="43" y="141"/>
                    <a:pt x="27" y="149"/>
                    <a:pt x="11" y="159"/>
                  </a:cubicBezTo>
                  <a:cubicBezTo>
                    <a:pt x="11" y="157"/>
                    <a:pt x="11" y="155"/>
                    <a:pt x="11" y="153"/>
                  </a:cubicBezTo>
                  <a:cubicBezTo>
                    <a:pt x="25" y="149"/>
                    <a:pt x="37" y="140"/>
                    <a:pt x="49" y="133"/>
                  </a:cubicBezTo>
                  <a:cubicBezTo>
                    <a:pt x="68" y="123"/>
                    <a:pt x="88" y="116"/>
                    <a:pt x="108" y="109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92" y="116"/>
                    <a:pt x="75" y="125"/>
                    <a:pt x="59" y="133"/>
                  </a:cubicBezTo>
                  <a:moveTo>
                    <a:pt x="12" y="161"/>
                  </a:moveTo>
                  <a:cubicBezTo>
                    <a:pt x="17" y="158"/>
                    <a:pt x="21" y="155"/>
                    <a:pt x="26" y="153"/>
                  </a:cubicBezTo>
                  <a:cubicBezTo>
                    <a:pt x="34" y="148"/>
                    <a:pt x="43" y="144"/>
                    <a:pt x="52" y="140"/>
                  </a:cubicBezTo>
                  <a:cubicBezTo>
                    <a:pt x="72" y="131"/>
                    <a:pt x="92" y="124"/>
                    <a:pt x="112" y="116"/>
                  </a:cubicBezTo>
                  <a:cubicBezTo>
                    <a:pt x="114" y="115"/>
                    <a:pt x="116" y="114"/>
                    <a:pt x="119" y="113"/>
                  </a:cubicBezTo>
                  <a:cubicBezTo>
                    <a:pt x="116" y="114"/>
                    <a:pt x="113" y="116"/>
                    <a:pt x="111" y="117"/>
                  </a:cubicBezTo>
                  <a:cubicBezTo>
                    <a:pt x="92" y="126"/>
                    <a:pt x="74" y="135"/>
                    <a:pt x="56" y="144"/>
                  </a:cubicBezTo>
                  <a:cubicBezTo>
                    <a:pt x="41" y="151"/>
                    <a:pt x="26" y="158"/>
                    <a:pt x="13" y="167"/>
                  </a:cubicBezTo>
                  <a:cubicBezTo>
                    <a:pt x="12" y="165"/>
                    <a:pt x="12" y="163"/>
                    <a:pt x="12" y="161"/>
                  </a:cubicBezTo>
                  <a:moveTo>
                    <a:pt x="14" y="171"/>
                  </a:moveTo>
                  <a:cubicBezTo>
                    <a:pt x="27" y="167"/>
                    <a:pt x="40" y="159"/>
                    <a:pt x="53" y="153"/>
                  </a:cubicBezTo>
                  <a:cubicBezTo>
                    <a:pt x="71" y="145"/>
                    <a:pt x="90" y="136"/>
                    <a:pt x="109" y="128"/>
                  </a:cubicBezTo>
                  <a:cubicBezTo>
                    <a:pt x="147" y="111"/>
                    <a:pt x="185" y="94"/>
                    <a:pt x="224" y="78"/>
                  </a:cubicBezTo>
                  <a:cubicBezTo>
                    <a:pt x="225" y="79"/>
                    <a:pt x="226" y="81"/>
                    <a:pt x="227" y="82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189" y="99"/>
                    <a:pt x="152" y="116"/>
                    <a:pt x="113" y="131"/>
                  </a:cubicBezTo>
                  <a:cubicBezTo>
                    <a:pt x="105" y="134"/>
                    <a:pt x="98" y="139"/>
                    <a:pt x="91" y="142"/>
                  </a:cubicBezTo>
                  <a:cubicBezTo>
                    <a:pt x="81" y="147"/>
                    <a:pt x="71" y="150"/>
                    <a:pt x="62" y="153"/>
                  </a:cubicBezTo>
                  <a:cubicBezTo>
                    <a:pt x="46" y="159"/>
                    <a:pt x="29" y="165"/>
                    <a:pt x="14" y="174"/>
                  </a:cubicBezTo>
                  <a:cubicBezTo>
                    <a:pt x="14" y="173"/>
                    <a:pt x="14" y="172"/>
                    <a:pt x="14" y="171"/>
                  </a:cubicBezTo>
                  <a:moveTo>
                    <a:pt x="212" y="90"/>
                  </a:moveTo>
                  <a:cubicBezTo>
                    <a:pt x="210" y="92"/>
                    <a:pt x="207" y="93"/>
                    <a:pt x="205" y="94"/>
                  </a:cubicBezTo>
                  <a:cubicBezTo>
                    <a:pt x="196" y="98"/>
                    <a:pt x="188" y="102"/>
                    <a:pt x="179" y="105"/>
                  </a:cubicBezTo>
                  <a:cubicBezTo>
                    <a:pt x="188" y="101"/>
                    <a:pt x="198" y="96"/>
                    <a:pt x="207" y="92"/>
                  </a:cubicBezTo>
                  <a:cubicBezTo>
                    <a:pt x="209" y="92"/>
                    <a:pt x="210" y="91"/>
                    <a:pt x="212" y="90"/>
                  </a:cubicBezTo>
                  <a:moveTo>
                    <a:pt x="222" y="86"/>
                  </a:moveTo>
                  <a:cubicBezTo>
                    <a:pt x="223" y="86"/>
                    <a:pt x="224" y="86"/>
                    <a:pt x="224" y="85"/>
                  </a:cubicBezTo>
                  <a:cubicBezTo>
                    <a:pt x="225" y="85"/>
                    <a:pt x="226" y="84"/>
                    <a:pt x="228" y="83"/>
                  </a:cubicBezTo>
                  <a:cubicBezTo>
                    <a:pt x="228" y="83"/>
                    <a:pt x="228" y="83"/>
                    <a:pt x="228" y="83"/>
                  </a:cubicBezTo>
                  <a:cubicBezTo>
                    <a:pt x="229" y="86"/>
                    <a:pt x="231" y="88"/>
                    <a:pt x="232" y="91"/>
                  </a:cubicBezTo>
                  <a:cubicBezTo>
                    <a:pt x="226" y="92"/>
                    <a:pt x="221" y="97"/>
                    <a:pt x="215" y="100"/>
                  </a:cubicBezTo>
                  <a:cubicBezTo>
                    <a:pt x="214" y="100"/>
                    <a:pt x="213" y="101"/>
                    <a:pt x="212" y="101"/>
                  </a:cubicBezTo>
                  <a:cubicBezTo>
                    <a:pt x="212" y="102"/>
                    <a:pt x="211" y="102"/>
                    <a:pt x="210" y="102"/>
                  </a:cubicBezTo>
                  <a:cubicBezTo>
                    <a:pt x="177" y="116"/>
                    <a:pt x="143" y="128"/>
                    <a:pt x="110" y="143"/>
                  </a:cubicBezTo>
                  <a:cubicBezTo>
                    <a:pt x="93" y="150"/>
                    <a:pt x="76" y="158"/>
                    <a:pt x="59" y="164"/>
                  </a:cubicBezTo>
                  <a:cubicBezTo>
                    <a:pt x="56" y="166"/>
                    <a:pt x="52" y="167"/>
                    <a:pt x="49" y="168"/>
                  </a:cubicBezTo>
                  <a:cubicBezTo>
                    <a:pt x="74" y="155"/>
                    <a:pt x="99" y="143"/>
                    <a:pt x="124" y="130"/>
                  </a:cubicBezTo>
                  <a:cubicBezTo>
                    <a:pt x="156" y="114"/>
                    <a:pt x="191" y="104"/>
                    <a:pt x="222" y="86"/>
                  </a:cubicBezTo>
                  <a:moveTo>
                    <a:pt x="223" y="97"/>
                  </a:moveTo>
                  <a:cubicBezTo>
                    <a:pt x="222" y="97"/>
                    <a:pt x="222" y="97"/>
                    <a:pt x="222" y="97"/>
                  </a:cubicBezTo>
                  <a:cubicBezTo>
                    <a:pt x="223" y="96"/>
                    <a:pt x="224" y="96"/>
                    <a:pt x="225" y="95"/>
                  </a:cubicBezTo>
                  <a:cubicBezTo>
                    <a:pt x="232" y="91"/>
                    <a:pt x="224" y="96"/>
                    <a:pt x="223" y="97"/>
                  </a:cubicBezTo>
                  <a:moveTo>
                    <a:pt x="233" y="105"/>
                  </a:moveTo>
                  <a:cubicBezTo>
                    <a:pt x="234" y="105"/>
                    <a:pt x="235" y="104"/>
                    <a:pt x="235" y="104"/>
                  </a:cubicBezTo>
                  <a:cubicBezTo>
                    <a:pt x="236" y="103"/>
                    <a:pt x="237" y="103"/>
                    <a:pt x="237" y="102"/>
                  </a:cubicBezTo>
                  <a:cubicBezTo>
                    <a:pt x="239" y="106"/>
                    <a:pt x="240" y="110"/>
                    <a:pt x="241" y="113"/>
                  </a:cubicBezTo>
                  <a:cubicBezTo>
                    <a:pt x="240" y="114"/>
                    <a:pt x="240" y="114"/>
                    <a:pt x="239" y="114"/>
                  </a:cubicBezTo>
                  <a:cubicBezTo>
                    <a:pt x="239" y="114"/>
                    <a:pt x="238" y="114"/>
                    <a:pt x="236" y="115"/>
                  </a:cubicBezTo>
                  <a:cubicBezTo>
                    <a:pt x="235" y="116"/>
                    <a:pt x="235" y="116"/>
                    <a:pt x="235" y="116"/>
                  </a:cubicBezTo>
                  <a:cubicBezTo>
                    <a:pt x="232" y="117"/>
                    <a:pt x="229" y="119"/>
                    <a:pt x="225" y="120"/>
                  </a:cubicBezTo>
                  <a:cubicBezTo>
                    <a:pt x="218" y="123"/>
                    <a:pt x="210" y="126"/>
                    <a:pt x="202" y="130"/>
                  </a:cubicBezTo>
                  <a:cubicBezTo>
                    <a:pt x="199" y="130"/>
                    <a:pt x="197" y="131"/>
                    <a:pt x="194" y="132"/>
                  </a:cubicBezTo>
                  <a:cubicBezTo>
                    <a:pt x="193" y="133"/>
                    <a:pt x="192" y="133"/>
                    <a:pt x="191" y="134"/>
                  </a:cubicBezTo>
                  <a:cubicBezTo>
                    <a:pt x="173" y="141"/>
                    <a:pt x="155" y="147"/>
                    <a:pt x="137" y="154"/>
                  </a:cubicBezTo>
                  <a:cubicBezTo>
                    <a:pt x="107" y="165"/>
                    <a:pt x="79" y="177"/>
                    <a:pt x="49" y="188"/>
                  </a:cubicBezTo>
                  <a:cubicBezTo>
                    <a:pt x="44" y="190"/>
                    <a:pt x="39" y="192"/>
                    <a:pt x="34" y="195"/>
                  </a:cubicBezTo>
                  <a:cubicBezTo>
                    <a:pt x="28" y="198"/>
                    <a:pt x="26" y="197"/>
                    <a:pt x="31" y="194"/>
                  </a:cubicBezTo>
                  <a:cubicBezTo>
                    <a:pt x="34" y="192"/>
                    <a:pt x="37" y="191"/>
                    <a:pt x="39" y="190"/>
                  </a:cubicBezTo>
                  <a:cubicBezTo>
                    <a:pt x="54" y="183"/>
                    <a:pt x="66" y="174"/>
                    <a:pt x="81" y="168"/>
                  </a:cubicBezTo>
                  <a:cubicBezTo>
                    <a:pt x="108" y="158"/>
                    <a:pt x="134" y="144"/>
                    <a:pt x="161" y="133"/>
                  </a:cubicBezTo>
                  <a:cubicBezTo>
                    <a:pt x="186" y="125"/>
                    <a:pt x="210" y="117"/>
                    <a:pt x="233" y="105"/>
                  </a:cubicBezTo>
                  <a:moveTo>
                    <a:pt x="241" y="187"/>
                  </a:moveTo>
                  <a:cubicBezTo>
                    <a:pt x="219" y="196"/>
                    <a:pt x="199" y="207"/>
                    <a:pt x="179" y="219"/>
                  </a:cubicBezTo>
                  <a:cubicBezTo>
                    <a:pt x="165" y="226"/>
                    <a:pt x="150" y="233"/>
                    <a:pt x="136" y="240"/>
                  </a:cubicBezTo>
                  <a:cubicBezTo>
                    <a:pt x="138" y="239"/>
                    <a:pt x="139" y="237"/>
                    <a:pt x="141" y="236"/>
                  </a:cubicBezTo>
                  <a:cubicBezTo>
                    <a:pt x="152" y="228"/>
                    <a:pt x="164" y="222"/>
                    <a:pt x="176" y="216"/>
                  </a:cubicBezTo>
                  <a:cubicBezTo>
                    <a:pt x="179" y="214"/>
                    <a:pt x="182" y="212"/>
                    <a:pt x="186" y="210"/>
                  </a:cubicBezTo>
                  <a:cubicBezTo>
                    <a:pt x="187" y="210"/>
                    <a:pt x="189" y="209"/>
                    <a:pt x="190" y="208"/>
                  </a:cubicBezTo>
                  <a:cubicBezTo>
                    <a:pt x="206" y="201"/>
                    <a:pt x="222" y="195"/>
                    <a:pt x="237" y="187"/>
                  </a:cubicBezTo>
                  <a:cubicBezTo>
                    <a:pt x="238" y="186"/>
                    <a:pt x="240" y="186"/>
                    <a:pt x="241" y="185"/>
                  </a:cubicBezTo>
                  <a:cubicBezTo>
                    <a:pt x="241" y="185"/>
                    <a:pt x="241" y="186"/>
                    <a:pt x="241" y="187"/>
                  </a:cubicBezTo>
                  <a:moveTo>
                    <a:pt x="196" y="205"/>
                  </a:moveTo>
                  <a:cubicBezTo>
                    <a:pt x="201" y="203"/>
                    <a:pt x="205" y="200"/>
                    <a:pt x="210" y="198"/>
                  </a:cubicBezTo>
                  <a:cubicBezTo>
                    <a:pt x="214" y="196"/>
                    <a:pt x="217" y="195"/>
                    <a:pt x="221" y="194"/>
                  </a:cubicBezTo>
                  <a:cubicBezTo>
                    <a:pt x="213" y="198"/>
                    <a:pt x="205" y="201"/>
                    <a:pt x="196" y="205"/>
                  </a:cubicBezTo>
                  <a:moveTo>
                    <a:pt x="241" y="183"/>
                  </a:moveTo>
                  <a:cubicBezTo>
                    <a:pt x="241" y="183"/>
                    <a:pt x="240" y="184"/>
                    <a:pt x="240" y="184"/>
                  </a:cubicBezTo>
                  <a:cubicBezTo>
                    <a:pt x="239" y="184"/>
                    <a:pt x="238" y="184"/>
                    <a:pt x="237" y="185"/>
                  </a:cubicBezTo>
                  <a:cubicBezTo>
                    <a:pt x="236" y="186"/>
                    <a:pt x="236" y="186"/>
                    <a:pt x="235" y="187"/>
                  </a:cubicBezTo>
                  <a:cubicBezTo>
                    <a:pt x="232" y="188"/>
                    <a:pt x="230" y="189"/>
                    <a:pt x="228" y="190"/>
                  </a:cubicBezTo>
                  <a:cubicBezTo>
                    <a:pt x="224" y="191"/>
                    <a:pt x="219" y="192"/>
                    <a:pt x="215" y="194"/>
                  </a:cubicBezTo>
                  <a:cubicBezTo>
                    <a:pt x="207" y="197"/>
                    <a:pt x="198" y="202"/>
                    <a:pt x="190" y="206"/>
                  </a:cubicBezTo>
                  <a:cubicBezTo>
                    <a:pt x="187" y="208"/>
                    <a:pt x="184" y="209"/>
                    <a:pt x="181" y="211"/>
                  </a:cubicBezTo>
                  <a:cubicBezTo>
                    <a:pt x="175" y="214"/>
                    <a:pt x="169" y="216"/>
                    <a:pt x="162" y="219"/>
                  </a:cubicBezTo>
                  <a:cubicBezTo>
                    <a:pt x="149" y="225"/>
                    <a:pt x="136" y="231"/>
                    <a:pt x="123" y="237"/>
                  </a:cubicBezTo>
                  <a:cubicBezTo>
                    <a:pt x="116" y="240"/>
                    <a:pt x="110" y="243"/>
                    <a:pt x="104" y="246"/>
                  </a:cubicBezTo>
                  <a:cubicBezTo>
                    <a:pt x="99" y="248"/>
                    <a:pt x="95" y="250"/>
                    <a:pt x="91" y="251"/>
                  </a:cubicBezTo>
                  <a:cubicBezTo>
                    <a:pt x="83" y="254"/>
                    <a:pt x="92" y="251"/>
                    <a:pt x="94" y="250"/>
                  </a:cubicBezTo>
                  <a:cubicBezTo>
                    <a:pt x="100" y="247"/>
                    <a:pt x="105" y="243"/>
                    <a:pt x="110" y="239"/>
                  </a:cubicBezTo>
                  <a:cubicBezTo>
                    <a:pt x="116" y="234"/>
                    <a:pt x="122" y="231"/>
                    <a:pt x="129" y="227"/>
                  </a:cubicBezTo>
                  <a:cubicBezTo>
                    <a:pt x="142" y="220"/>
                    <a:pt x="156" y="213"/>
                    <a:pt x="171" y="206"/>
                  </a:cubicBezTo>
                  <a:cubicBezTo>
                    <a:pt x="172" y="206"/>
                    <a:pt x="173" y="205"/>
                    <a:pt x="174" y="205"/>
                  </a:cubicBezTo>
                  <a:cubicBezTo>
                    <a:pt x="197" y="196"/>
                    <a:pt x="220" y="186"/>
                    <a:pt x="243" y="175"/>
                  </a:cubicBezTo>
                  <a:cubicBezTo>
                    <a:pt x="242" y="178"/>
                    <a:pt x="242" y="180"/>
                    <a:pt x="241" y="183"/>
                  </a:cubicBezTo>
                  <a:moveTo>
                    <a:pt x="243" y="174"/>
                  </a:moveTo>
                  <a:cubicBezTo>
                    <a:pt x="222" y="182"/>
                    <a:pt x="202" y="191"/>
                    <a:pt x="181" y="200"/>
                  </a:cubicBezTo>
                  <a:cubicBezTo>
                    <a:pt x="167" y="206"/>
                    <a:pt x="153" y="211"/>
                    <a:pt x="138" y="217"/>
                  </a:cubicBezTo>
                  <a:cubicBezTo>
                    <a:pt x="126" y="222"/>
                    <a:pt x="114" y="227"/>
                    <a:pt x="102" y="233"/>
                  </a:cubicBezTo>
                  <a:cubicBezTo>
                    <a:pt x="95" y="236"/>
                    <a:pt x="89" y="240"/>
                    <a:pt x="82" y="243"/>
                  </a:cubicBezTo>
                  <a:cubicBezTo>
                    <a:pt x="78" y="245"/>
                    <a:pt x="75" y="247"/>
                    <a:pt x="70" y="249"/>
                  </a:cubicBezTo>
                  <a:cubicBezTo>
                    <a:pt x="72" y="248"/>
                    <a:pt x="75" y="243"/>
                    <a:pt x="77" y="242"/>
                  </a:cubicBezTo>
                  <a:cubicBezTo>
                    <a:pt x="88" y="232"/>
                    <a:pt x="104" y="228"/>
                    <a:pt x="116" y="221"/>
                  </a:cubicBezTo>
                  <a:cubicBezTo>
                    <a:pt x="120" y="218"/>
                    <a:pt x="124" y="216"/>
                    <a:pt x="129" y="213"/>
                  </a:cubicBezTo>
                  <a:cubicBezTo>
                    <a:pt x="139" y="209"/>
                    <a:pt x="150" y="205"/>
                    <a:pt x="161" y="200"/>
                  </a:cubicBezTo>
                  <a:cubicBezTo>
                    <a:pt x="161" y="200"/>
                    <a:pt x="162" y="200"/>
                    <a:pt x="163" y="199"/>
                  </a:cubicBezTo>
                  <a:cubicBezTo>
                    <a:pt x="181" y="192"/>
                    <a:pt x="199" y="185"/>
                    <a:pt x="217" y="176"/>
                  </a:cubicBezTo>
                  <a:cubicBezTo>
                    <a:pt x="222" y="174"/>
                    <a:pt x="228" y="172"/>
                    <a:pt x="233" y="170"/>
                  </a:cubicBezTo>
                  <a:cubicBezTo>
                    <a:pt x="237" y="168"/>
                    <a:pt x="241" y="167"/>
                    <a:pt x="244" y="164"/>
                  </a:cubicBezTo>
                  <a:cubicBezTo>
                    <a:pt x="244" y="167"/>
                    <a:pt x="244" y="170"/>
                    <a:pt x="243" y="174"/>
                  </a:cubicBezTo>
                  <a:moveTo>
                    <a:pt x="62" y="244"/>
                  </a:moveTo>
                  <a:cubicBezTo>
                    <a:pt x="80" y="235"/>
                    <a:pt x="98" y="227"/>
                    <a:pt x="116" y="219"/>
                  </a:cubicBezTo>
                  <a:cubicBezTo>
                    <a:pt x="113" y="221"/>
                    <a:pt x="109" y="223"/>
                    <a:pt x="106" y="225"/>
                  </a:cubicBezTo>
                  <a:cubicBezTo>
                    <a:pt x="99" y="229"/>
                    <a:pt x="91" y="232"/>
                    <a:pt x="84" y="235"/>
                  </a:cubicBezTo>
                  <a:cubicBezTo>
                    <a:pt x="78" y="238"/>
                    <a:pt x="73" y="243"/>
                    <a:pt x="68" y="248"/>
                  </a:cubicBezTo>
                  <a:cubicBezTo>
                    <a:pt x="66" y="247"/>
                    <a:pt x="64" y="245"/>
                    <a:pt x="62" y="244"/>
                  </a:cubicBezTo>
                  <a:moveTo>
                    <a:pt x="52" y="236"/>
                  </a:moveTo>
                  <a:cubicBezTo>
                    <a:pt x="66" y="232"/>
                    <a:pt x="80" y="222"/>
                    <a:pt x="92" y="216"/>
                  </a:cubicBezTo>
                  <a:cubicBezTo>
                    <a:pt x="110" y="207"/>
                    <a:pt x="129" y="200"/>
                    <a:pt x="148" y="193"/>
                  </a:cubicBezTo>
                  <a:cubicBezTo>
                    <a:pt x="165" y="186"/>
                    <a:pt x="181" y="179"/>
                    <a:pt x="198" y="173"/>
                  </a:cubicBezTo>
                  <a:cubicBezTo>
                    <a:pt x="191" y="176"/>
                    <a:pt x="185" y="179"/>
                    <a:pt x="178" y="183"/>
                  </a:cubicBezTo>
                  <a:cubicBezTo>
                    <a:pt x="167" y="188"/>
                    <a:pt x="155" y="192"/>
                    <a:pt x="144" y="196"/>
                  </a:cubicBezTo>
                  <a:cubicBezTo>
                    <a:pt x="127" y="203"/>
                    <a:pt x="110" y="210"/>
                    <a:pt x="94" y="219"/>
                  </a:cubicBezTo>
                  <a:cubicBezTo>
                    <a:pt x="83" y="226"/>
                    <a:pt x="68" y="232"/>
                    <a:pt x="60" y="242"/>
                  </a:cubicBezTo>
                  <a:cubicBezTo>
                    <a:pt x="57" y="240"/>
                    <a:pt x="55" y="238"/>
                    <a:pt x="52" y="236"/>
                  </a:cubicBezTo>
                  <a:moveTo>
                    <a:pt x="188" y="189"/>
                  </a:moveTo>
                  <a:cubicBezTo>
                    <a:pt x="190" y="188"/>
                    <a:pt x="193" y="187"/>
                    <a:pt x="196" y="185"/>
                  </a:cubicBezTo>
                  <a:cubicBezTo>
                    <a:pt x="193" y="187"/>
                    <a:pt x="190" y="188"/>
                    <a:pt x="188" y="189"/>
                  </a:cubicBezTo>
                  <a:moveTo>
                    <a:pt x="233" y="168"/>
                  </a:moveTo>
                  <a:cubicBezTo>
                    <a:pt x="235" y="167"/>
                    <a:pt x="236" y="167"/>
                    <a:pt x="238" y="166"/>
                  </a:cubicBezTo>
                  <a:cubicBezTo>
                    <a:pt x="250" y="159"/>
                    <a:pt x="237" y="166"/>
                    <a:pt x="236" y="167"/>
                  </a:cubicBezTo>
                  <a:cubicBezTo>
                    <a:pt x="235" y="167"/>
                    <a:pt x="234" y="168"/>
                    <a:pt x="233" y="168"/>
                  </a:cubicBezTo>
                  <a:moveTo>
                    <a:pt x="229" y="169"/>
                  </a:moveTo>
                  <a:cubicBezTo>
                    <a:pt x="225" y="171"/>
                    <a:pt x="222" y="172"/>
                    <a:pt x="218" y="174"/>
                  </a:cubicBezTo>
                  <a:cubicBezTo>
                    <a:pt x="215" y="175"/>
                    <a:pt x="212" y="177"/>
                    <a:pt x="209" y="178"/>
                  </a:cubicBezTo>
                  <a:cubicBezTo>
                    <a:pt x="193" y="185"/>
                    <a:pt x="177" y="192"/>
                    <a:pt x="162" y="198"/>
                  </a:cubicBezTo>
                  <a:cubicBezTo>
                    <a:pt x="159" y="199"/>
                    <a:pt x="156" y="200"/>
                    <a:pt x="154" y="201"/>
                  </a:cubicBezTo>
                  <a:cubicBezTo>
                    <a:pt x="146" y="205"/>
                    <a:pt x="138" y="208"/>
                    <a:pt x="131" y="211"/>
                  </a:cubicBezTo>
                  <a:cubicBezTo>
                    <a:pt x="129" y="211"/>
                    <a:pt x="128" y="212"/>
                    <a:pt x="127" y="213"/>
                  </a:cubicBezTo>
                  <a:cubicBezTo>
                    <a:pt x="110" y="220"/>
                    <a:pt x="93" y="227"/>
                    <a:pt x="77" y="235"/>
                  </a:cubicBezTo>
                  <a:cubicBezTo>
                    <a:pt x="73" y="237"/>
                    <a:pt x="70" y="238"/>
                    <a:pt x="66" y="240"/>
                  </a:cubicBezTo>
                  <a:cubicBezTo>
                    <a:pt x="59" y="244"/>
                    <a:pt x="66" y="239"/>
                    <a:pt x="67" y="237"/>
                  </a:cubicBezTo>
                  <a:cubicBezTo>
                    <a:pt x="72" y="234"/>
                    <a:pt x="77" y="232"/>
                    <a:pt x="81" y="229"/>
                  </a:cubicBezTo>
                  <a:cubicBezTo>
                    <a:pt x="95" y="222"/>
                    <a:pt x="106" y="214"/>
                    <a:pt x="120" y="208"/>
                  </a:cubicBezTo>
                  <a:cubicBezTo>
                    <a:pt x="135" y="202"/>
                    <a:pt x="150" y="195"/>
                    <a:pt x="165" y="190"/>
                  </a:cubicBezTo>
                  <a:cubicBezTo>
                    <a:pt x="178" y="185"/>
                    <a:pt x="190" y="178"/>
                    <a:pt x="203" y="172"/>
                  </a:cubicBezTo>
                  <a:cubicBezTo>
                    <a:pt x="208" y="170"/>
                    <a:pt x="213" y="168"/>
                    <a:pt x="218" y="165"/>
                  </a:cubicBezTo>
                  <a:cubicBezTo>
                    <a:pt x="227" y="161"/>
                    <a:pt x="236" y="157"/>
                    <a:pt x="245" y="152"/>
                  </a:cubicBezTo>
                  <a:cubicBezTo>
                    <a:pt x="245" y="151"/>
                    <a:pt x="245" y="151"/>
                    <a:pt x="245" y="151"/>
                  </a:cubicBezTo>
                  <a:cubicBezTo>
                    <a:pt x="245" y="155"/>
                    <a:pt x="245" y="158"/>
                    <a:pt x="245" y="161"/>
                  </a:cubicBezTo>
                  <a:cubicBezTo>
                    <a:pt x="239" y="163"/>
                    <a:pt x="234" y="166"/>
                    <a:pt x="229" y="169"/>
                  </a:cubicBezTo>
                  <a:moveTo>
                    <a:pt x="244" y="150"/>
                  </a:moveTo>
                  <a:cubicBezTo>
                    <a:pt x="237" y="152"/>
                    <a:pt x="231" y="156"/>
                    <a:pt x="225" y="159"/>
                  </a:cubicBezTo>
                  <a:cubicBezTo>
                    <a:pt x="224" y="161"/>
                    <a:pt x="222" y="162"/>
                    <a:pt x="220" y="163"/>
                  </a:cubicBezTo>
                  <a:cubicBezTo>
                    <a:pt x="214" y="165"/>
                    <a:pt x="208" y="167"/>
                    <a:pt x="202" y="170"/>
                  </a:cubicBezTo>
                  <a:cubicBezTo>
                    <a:pt x="173" y="181"/>
                    <a:pt x="144" y="193"/>
                    <a:pt x="116" y="204"/>
                  </a:cubicBezTo>
                  <a:cubicBezTo>
                    <a:pt x="103" y="209"/>
                    <a:pt x="91" y="215"/>
                    <a:pt x="79" y="221"/>
                  </a:cubicBezTo>
                  <a:cubicBezTo>
                    <a:pt x="73" y="224"/>
                    <a:pt x="67" y="227"/>
                    <a:pt x="61" y="230"/>
                  </a:cubicBezTo>
                  <a:cubicBezTo>
                    <a:pt x="60" y="231"/>
                    <a:pt x="48" y="237"/>
                    <a:pt x="55" y="232"/>
                  </a:cubicBezTo>
                  <a:cubicBezTo>
                    <a:pt x="58" y="230"/>
                    <a:pt x="62" y="228"/>
                    <a:pt x="66" y="226"/>
                  </a:cubicBezTo>
                  <a:cubicBezTo>
                    <a:pt x="93" y="211"/>
                    <a:pt x="119" y="196"/>
                    <a:pt x="147" y="184"/>
                  </a:cubicBezTo>
                  <a:cubicBezTo>
                    <a:pt x="152" y="182"/>
                    <a:pt x="157" y="179"/>
                    <a:pt x="163" y="177"/>
                  </a:cubicBezTo>
                  <a:cubicBezTo>
                    <a:pt x="174" y="172"/>
                    <a:pt x="185" y="167"/>
                    <a:pt x="196" y="162"/>
                  </a:cubicBezTo>
                  <a:cubicBezTo>
                    <a:pt x="213" y="154"/>
                    <a:pt x="230" y="149"/>
                    <a:pt x="245" y="138"/>
                  </a:cubicBezTo>
                  <a:cubicBezTo>
                    <a:pt x="245" y="143"/>
                    <a:pt x="245" y="147"/>
                    <a:pt x="245" y="151"/>
                  </a:cubicBezTo>
                  <a:cubicBezTo>
                    <a:pt x="245" y="150"/>
                    <a:pt x="245" y="150"/>
                    <a:pt x="244" y="150"/>
                  </a:cubicBezTo>
                  <a:moveTo>
                    <a:pt x="193" y="162"/>
                  </a:moveTo>
                  <a:cubicBezTo>
                    <a:pt x="202" y="157"/>
                    <a:pt x="212" y="153"/>
                    <a:pt x="222" y="149"/>
                  </a:cubicBezTo>
                  <a:cubicBezTo>
                    <a:pt x="222" y="149"/>
                    <a:pt x="221" y="150"/>
                    <a:pt x="221" y="150"/>
                  </a:cubicBezTo>
                  <a:cubicBezTo>
                    <a:pt x="211" y="154"/>
                    <a:pt x="202" y="158"/>
                    <a:pt x="193" y="162"/>
                  </a:cubicBezTo>
                  <a:moveTo>
                    <a:pt x="245" y="137"/>
                  </a:moveTo>
                  <a:cubicBezTo>
                    <a:pt x="244" y="137"/>
                    <a:pt x="244" y="137"/>
                    <a:pt x="244" y="137"/>
                  </a:cubicBezTo>
                  <a:cubicBezTo>
                    <a:pt x="229" y="146"/>
                    <a:pt x="213" y="151"/>
                    <a:pt x="197" y="158"/>
                  </a:cubicBezTo>
                  <a:cubicBezTo>
                    <a:pt x="183" y="164"/>
                    <a:pt x="170" y="171"/>
                    <a:pt x="156" y="178"/>
                  </a:cubicBezTo>
                  <a:cubicBezTo>
                    <a:pt x="135" y="187"/>
                    <a:pt x="113" y="195"/>
                    <a:pt x="91" y="204"/>
                  </a:cubicBezTo>
                  <a:cubicBezTo>
                    <a:pt x="78" y="210"/>
                    <a:pt x="66" y="216"/>
                    <a:pt x="53" y="222"/>
                  </a:cubicBezTo>
                  <a:cubicBezTo>
                    <a:pt x="50" y="223"/>
                    <a:pt x="47" y="224"/>
                    <a:pt x="45" y="226"/>
                  </a:cubicBezTo>
                  <a:cubicBezTo>
                    <a:pt x="48" y="223"/>
                    <a:pt x="51" y="221"/>
                    <a:pt x="54" y="219"/>
                  </a:cubicBezTo>
                  <a:cubicBezTo>
                    <a:pt x="60" y="216"/>
                    <a:pt x="67" y="213"/>
                    <a:pt x="73" y="210"/>
                  </a:cubicBezTo>
                  <a:cubicBezTo>
                    <a:pt x="99" y="197"/>
                    <a:pt x="125" y="183"/>
                    <a:pt x="151" y="170"/>
                  </a:cubicBezTo>
                  <a:cubicBezTo>
                    <a:pt x="181" y="158"/>
                    <a:pt x="211" y="146"/>
                    <a:pt x="240" y="132"/>
                  </a:cubicBezTo>
                  <a:cubicBezTo>
                    <a:pt x="240" y="132"/>
                    <a:pt x="241" y="132"/>
                    <a:pt x="241" y="132"/>
                  </a:cubicBezTo>
                  <a:cubicBezTo>
                    <a:pt x="242" y="131"/>
                    <a:pt x="243" y="131"/>
                    <a:pt x="244" y="130"/>
                  </a:cubicBezTo>
                  <a:cubicBezTo>
                    <a:pt x="244" y="132"/>
                    <a:pt x="245" y="135"/>
                    <a:pt x="245" y="137"/>
                  </a:cubicBezTo>
                  <a:moveTo>
                    <a:pt x="177" y="158"/>
                  </a:moveTo>
                  <a:cubicBezTo>
                    <a:pt x="183" y="155"/>
                    <a:pt x="190" y="152"/>
                    <a:pt x="196" y="149"/>
                  </a:cubicBezTo>
                  <a:cubicBezTo>
                    <a:pt x="204" y="146"/>
                    <a:pt x="212" y="142"/>
                    <a:pt x="220" y="139"/>
                  </a:cubicBezTo>
                  <a:cubicBezTo>
                    <a:pt x="223" y="138"/>
                    <a:pt x="227" y="136"/>
                    <a:pt x="230" y="135"/>
                  </a:cubicBezTo>
                  <a:cubicBezTo>
                    <a:pt x="231" y="135"/>
                    <a:pt x="231" y="135"/>
                    <a:pt x="231" y="135"/>
                  </a:cubicBezTo>
                  <a:cubicBezTo>
                    <a:pt x="213" y="143"/>
                    <a:pt x="195" y="150"/>
                    <a:pt x="177" y="158"/>
                  </a:cubicBezTo>
                  <a:moveTo>
                    <a:pt x="151" y="169"/>
                  </a:moveTo>
                  <a:cubicBezTo>
                    <a:pt x="150" y="169"/>
                    <a:pt x="150" y="169"/>
                    <a:pt x="149" y="169"/>
                  </a:cubicBezTo>
                  <a:cubicBezTo>
                    <a:pt x="122" y="181"/>
                    <a:pt x="94" y="192"/>
                    <a:pt x="67" y="205"/>
                  </a:cubicBezTo>
                  <a:cubicBezTo>
                    <a:pt x="59" y="208"/>
                    <a:pt x="52" y="212"/>
                    <a:pt x="44" y="215"/>
                  </a:cubicBezTo>
                  <a:cubicBezTo>
                    <a:pt x="42" y="215"/>
                    <a:pt x="38" y="217"/>
                    <a:pt x="37" y="217"/>
                  </a:cubicBezTo>
                  <a:cubicBezTo>
                    <a:pt x="40" y="216"/>
                    <a:pt x="43" y="214"/>
                    <a:pt x="46" y="213"/>
                  </a:cubicBezTo>
                  <a:cubicBezTo>
                    <a:pt x="60" y="206"/>
                    <a:pt x="72" y="198"/>
                    <a:pt x="86" y="190"/>
                  </a:cubicBezTo>
                  <a:cubicBezTo>
                    <a:pt x="114" y="175"/>
                    <a:pt x="144" y="162"/>
                    <a:pt x="174" y="150"/>
                  </a:cubicBezTo>
                  <a:cubicBezTo>
                    <a:pt x="187" y="145"/>
                    <a:pt x="200" y="139"/>
                    <a:pt x="213" y="134"/>
                  </a:cubicBezTo>
                  <a:cubicBezTo>
                    <a:pt x="219" y="131"/>
                    <a:pt x="226" y="128"/>
                    <a:pt x="231" y="125"/>
                  </a:cubicBezTo>
                  <a:cubicBezTo>
                    <a:pt x="232" y="124"/>
                    <a:pt x="233" y="124"/>
                    <a:pt x="233" y="123"/>
                  </a:cubicBezTo>
                  <a:cubicBezTo>
                    <a:pt x="236" y="122"/>
                    <a:pt x="239" y="121"/>
                    <a:pt x="242" y="119"/>
                  </a:cubicBezTo>
                  <a:cubicBezTo>
                    <a:pt x="242" y="119"/>
                    <a:pt x="242" y="119"/>
                    <a:pt x="242" y="119"/>
                  </a:cubicBezTo>
                  <a:cubicBezTo>
                    <a:pt x="243" y="122"/>
                    <a:pt x="243" y="125"/>
                    <a:pt x="244" y="129"/>
                  </a:cubicBezTo>
                  <a:cubicBezTo>
                    <a:pt x="212" y="140"/>
                    <a:pt x="181" y="154"/>
                    <a:pt x="151" y="169"/>
                  </a:cubicBezTo>
                  <a:moveTo>
                    <a:pt x="242" y="118"/>
                  </a:moveTo>
                  <a:cubicBezTo>
                    <a:pt x="242" y="118"/>
                    <a:pt x="242" y="118"/>
                    <a:pt x="242" y="118"/>
                  </a:cubicBezTo>
                  <a:cubicBezTo>
                    <a:pt x="239" y="119"/>
                    <a:pt x="236" y="120"/>
                    <a:pt x="233" y="122"/>
                  </a:cubicBezTo>
                  <a:cubicBezTo>
                    <a:pt x="230" y="123"/>
                    <a:pt x="227" y="124"/>
                    <a:pt x="224" y="125"/>
                  </a:cubicBezTo>
                  <a:cubicBezTo>
                    <a:pt x="197" y="135"/>
                    <a:pt x="169" y="145"/>
                    <a:pt x="143" y="158"/>
                  </a:cubicBezTo>
                  <a:cubicBezTo>
                    <a:pt x="116" y="172"/>
                    <a:pt x="87" y="182"/>
                    <a:pt x="60" y="195"/>
                  </a:cubicBezTo>
                  <a:cubicBezTo>
                    <a:pt x="52" y="198"/>
                    <a:pt x="45" y="202"/>
                    <a:pt x="38" y="204"/>
                  </a:cubicBezTo>
                  <a:cubicBezTo>
                    <a:pt x="36" y="205"/>
                    <a:pt x="31" y="205"/>
                    <a:pt x="29" y="206"/>
                  </a:cubicBezTo>
                  <a:cubicBezTo>
                    <a:pt x="32" y="205"/>
                    <a:pt x="35" y="203"/>
                    <a:pt x="38" y="201"/>
                  </a:cubicBezTo>
                  <a:cubicBezTo>
                    <a:pt x="51" y="194"/>
                    <a:pt x="66" y="188"/>
                    <a:pt x="80" y="181"/>
                  </a:cubicBezTo>
                  <a:cubicBezTo>
                    <a:pt x="110" y="167"/>
                    <a:pt x="142" y="155"/>
                    <a:pt x="173" y="142"/>
                  </a:cubicBezTo>
                  <a:cubicBezTo>
                    <a:pt x="187" y="137"/>
                    <a:pt x="200" y="131"/>
                    <a:pt x="214" y="127"/>
                  </a:cubicBezTo>
                  <a:cubicBezTo>
                    <a:pt x="220" y="125"/>
                    <a:pt x="225" y="123"/>
                    <a:pt x="230" y="120"/>
                  </a:cubicBezTo>
                  <a:cubicBezTo>
                    <a:pt x="232" y="119"/>
                    <a:pt x="234" y="118"/>
                    <a:pt x="236" y="117"/>
                  </a:cubicBezTo>
                  <a:cubicBezTo>
                    <a:pt x="238" y="116"/>
                    <a:pt x="240" y="116"/>
                    <a:pt x="241" y="115"/>
                  </a:cubicBezTo>
                  <a:cubicBezTo>
                    <a:pt x="242" y="116"/>
                    <a:pt x="242" y="117"/>
                    <a:pt x="242" y="118"/>
                  </a:cubicBezTo>
                  <a:moveTo>
                    <a:pt x="45" y="228"/>
                  </a:moveTo>
                  <a:cubicBezTo>
                    <a:pt x="44" y="228"/>
                    <a:pt x="44" y="228"/>
                    <a:pt x="44" y="228"/>
                  </a:cubicBezTo>
                  <a:cubicBezTo>
                    <a:pt x="61" y="221"/>
                    <a:pt x="76" y="213"/>
                    <a:pt x="92" y="206"/>
                  </a:cubicBezTo>
                  <a:cubicBezTo>
                    <a:pt x="104" y="200"/>
                    <a:pt x="115" y="196"/>
                    <a:pt x="127" y="191"/>
                  </a:cubicBezTo>
                  <a:cubicBezTo>
                    <a:pt x="115" y="197"/>
                    <a:pt x="104" y="203"/>
                    <a:pt x="92" y="209"/>
                  </a:cubicBezTo>
                  <a:cubicBezTo>
                    <a:pt x="78" y="217"/>
                    <a:pt x="63" y="224"/>
                    <a:pt x="51" y="234"/>
                  </a:cubicBezTo>
                  <a:cubicBezTo>
                    <a:pt x="49" y="232"/>
                    <a:pt x="47" y="230"/>
                    <a:pt x="45" y="228"/>
                  </a:cubicBezTo>
                  <a:moveTo>
                    <a:pt x="72" y="249"/>
                  </a:moveTo>
                  <a:cubicBezTo>
                    <a:pt x="83" y="246"/>
                    <a:pt x="95" y="238"/>
                    <a:pt x="105" y="233"/>
                  </a:cubicBezTo>
                  <a:cubicBezTo>
                    <a:pt x="122" y="225"/>
                    <a:pt x="138" y="218"/>
                    <a:pt x="155" y="212"/>
                  </a:cubicBezTo>
                  <a:cubicBezTo>
                    <a:pt x="144" y="218"/>
                    <a:pt x="133" y="224"/>
                    <a:pt x="122" y="230"/>
                  </a:cubicBezTo>
                  <a:cubicBezTo>
                    <a:pt x="116" y="233"/>
                    <a:pt x="111" y="236"/>
                    <a:pt x="106" y="240"/>
                  </a:cubicBezTo>
                  <a:cubicBezTo>
                    <a:pt x="99" y="245"/>
                    <a:pt x="92" y="249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3" y="253"/>
                    <a:pt x="83" y="253"/>
                    <a:pt x="83" y="253"/>
                  </a:cubicBezTo>
                  <a:cubicBezTo>
                    <a:pt x="79" y="253"/>
                    <a:pt x="75" y="251"/>
                    <a:pt x="72" y="249"/>
                  </a:cubicBezTo>
                  <a:moveTo>
                    <a:pt x="88" y="254"/>
                  </a:moveTo>
                  <a:cubicBezTo>
                    <a:pt x="103" y="249"/>
                    <a:pt x="118" y="241"/>
                    <a:pt x="133" y="234"/>
                  </a:cubicBezTo>
                  <a:cubicBezTo>
                    <a:pt x="145" y="228"/>
                    <a:pt x="158" y="223"/>
                    <a:pt x="170" y="217"/>
                  </a:cubicBezTo>
                  <a:cubicBezTo>
                    <a:pt x="160" y="223"/>
                    <a:pt x="150" y="229"/>
                    <a:pt x="140" y="235"/>
                  </a:cubicBezTo>
                  <a:cubicBezTo>
                    <a:pt x="135" y="238"/>
                    <a:pt x="130" y="242"/>
                    <a:pt x="125" y="246"/>
                  </a:cubicBezTo>
                  <a:cubicBezTo>
                    <a:pt x="122" y="247"/>
                    <a:pt x="118" y="249"/>
                    <a:pt x="115" y="251"/>
                  </a:cubicBezTo>
                  <a:cubicBezTo>
                    <a:pt x="106" y="253"/>
                    <a:pt x="97" y="255"/>
                    <a:pt x="88" y="254"/>
                  </a:cubicBezTo>
                  <a:moveTo>
                    <a:pt x="237" y="200"/>
                  </a:moveTo>
                  <a:cubicBezTo>
                    <a:pt x="236" y="202"/>
                    <a:pt x="235" y="205"/>
                    <a:pt x="234" y="208"/>
                  </a:cubicBezTo>
                  <a:cubicBezTo>
                    <a:pt x="230" y="209"/>
                    <a:pt x="225" y="211"/>
                    <a:pt x="221" y="214"/>
                  </a:cubicBezTo>
                  <a:cubicBezTo>
                    <a:pt x="206" y="221"/>
                    <a:pt x="191" y="228"/>
                    <a:pt x="176" y="236"/>
                  </a:cubicBezTo>
                  <a:cubicBezTo>
                    <a:pt x="167" y="240"/>
                    <a:pt x="158" y="245"/>
                    <a:pt x="150" y="249"/>
                  </a:cubicBezTo>
                  <a:cubicBezTo>
                    <a:pt x="141" y="254"/>
                    <a:pt x="153" y="247"/>
                    <a:pt x="155" y="246"/>
                  </a:cubicBezTo>
                  <a:cubicBezTo>
                    <a:pt x="159" y="243"/>
                    <a:pt x="163" y="241"/>
                    <a:pt x="166" y="239"/>
                  </a:cubicBezTo>
                  <a:cubicBezTo>
                    <a:pt x="178" y="232"/>
                    <a:pt x="189" y="225"/>
                    <a:pt x="201" y="219"/>
                  </a:cubicBezTo>
                  <a:cubicBezTo>
                    <a:pt x="213" y="213"/>
                    <a:pt x="226" y="207"/>
                    <a:pt x="237" y="200"/>
                  </a:cubicBezTo>
                  <a:moveTo>
                    <a:pt x="223" y="230"/>
                  </a:moveTo>
                  <a:cubicBezTo>
                    <a:pt x="222" y="230"/>
                    <a:pt x="222" y="230"/>
                    <a:pt x="222" y="230"/>
                  </a:cubicBezTo>
                  <a:cubicBezTo>
                    <a:pt x="212" y="235"/>
                    <a:pt x="203" y="241"/>
                    <a:pt x="194" y="247"/>
                  </a:cubicBezTo>
                  <a:cubicBezTo>
                    <a:pt x="189" y="250"/>
                    <a:pt x="185" y="253"/>
                    <a:pt x="180" y="255"/>
                  </a:cubicBezTo>
                  <a:cubicBezTo>
                    <a:pt x="177" y="256"/>
                    <a:pt x="174" y="258"/>
                    <a:pt x="171" y="259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9"/>
                    <a:pt x="170" y="259"/>
                    <a:pt x="170" y="259"/>
                  </a:cubicBezTo>
                  <a:cubicBezTo>
                    <a:pt x="171" y="258"/>
                    <a:pt x="178" y="254"/>
                    <a:pt x="178" y="254"/>
                  </a:cubicBezTo>
                  <a:cubicBezTo>
                    <a:pt x="195" y="243"/>
                    <a:pt x="213" y="233"/>
                    <a:pt x="229" y="219"/>
                  </a:cubicBezTo>
                  <a:cubicBezTo>
                    <a:pt x="227" y="223"/>
                    <a:pt x="225" y="227"/>
                    <a:pt x="223" y="230"/>
                  </a:cubicBezTo>
                  <a:moveTo>
                    <a:pt x="158" y="257"/>
                  </a:moveTo>
                  <a:cubicBezTo>
                    <a:pt x="169" y="254"/>
                    <a:pt x="178" y="249"/>
                    <a:pt x="187" y="243"/>
                  </a:cubicBezTo>
                  <a:cubicBezTo>
                    <a:pt x="196" y="238"/>
                    <a:pt x="205" y="234"/>
                    <a:pt x="214" y="229"/>
                  </a:cubicBezTo>
                  <a:cubicBezTo>
                    <a:pt x="209" y="232"/>
                    <a:pt x="204" y="236"/>
                    <a:pt x="198" y="239"/>
                  </a:cubicBezTo>
                  <a:cubicBezTo>
                    <a:pt x="189" y="246"/>
                    <a:pt x="178" y="251"/>
                    <a:pt x="169" y="259"/>
                  </a:cubicBezTo>
                  <a:cubicBezTo>
                    <a:pt x="166" y="258"/>
                    <a:pt x="162" y="258"/>
                    <a:pt x="158" y="257"/>
                  </a:cubicBezTo>
                  <a:moveTo>
                    <a:pt x="146" y="253"/>
                  </a:moveTo>
                  <a:cubicBezTo>
                    <a:pt x="167" y="243"/>
                    <a:pt x="189" y="232"/>
                    <a:pt x="211" y="221"/>
                  </a:cubicBezTo>
                  <a:cubicBezTo>
                    <a:pt x="207" y="224"/>
                    <a:pt x="203" y="226"/>
                    <a:pt x="200" y="228"/>
                  </a:cubicBezTo>
                  <a:cubicBezTo>
                    <a:pt x="185" y="237"/>
                    <a:pt x="170" y="247"/>
                    <a:pt x="155" y="256"/>
                  </a:cubicBezTo>
                  <a:cubicBezTo>
                    <a:pt x="152" y="255"/>
                    <a:pt x="149" y="254"/>
                    <a:pt x="146" y="253"/>
                  </a:cubicBezTo>
                  <a:moveTo>
                    <a:pt x="229" y="218"/>
                  </a:moveTo>
                  <a:cubicBezTo>
                    <a:pt x="214" y="229"/>
                    <a:pt x="197" y="236"/>
                    <a:pt x="181" y="245"/>
                  </a:cubicBezTo>
                  <a:cubicBezTo>
                    <a:pt x="174" y="249"/>
                    <a:pt x="162" y="254"/>
                    <a:pt x="158" y="256"/>
                  </a:cubicBezTo>
                  <a:cubicBezTo>
                    <a:pt x="168" y="250"/>
                    <a:pt x="178" y="243"/>
                    <a:pt x="188" y="237"/>
                  </a:cubicBezTo>
                  <a:cubicBezTo>
                    <a:pt x="196" y="232"/>
                    <a:pt x="205" y="227"/>
                    <a:pt x="213" y="222"/>
                  </a:cubicBezTo>
                  <a:cubicBezTo>
                    <a:pt x="216" y="220"/>
                    <a:pt x="220" y="218"/>
                    <a:pt x="223" y="215"/>
                  </a:cubicBezTo>
                  <a:cubicBezTo>
                    <a:pt x="224" y="215"/>
                    <a:pt x="224" y="215"/>
                    <a:pt x="225" y="214"/>
                  </a:cubicBezTo>
                  <a:cubicBezTo>
                    <a:pt x="228" y="213"/>
                    <a:pt x="230" y="211"/>
                    <a:pt x="233" y="210"/>
                  </a:cubicBezTo>
                  <a:cubicBezTo>
                    <a:pt x="232" y="212"/>
                    <a:pt x="231" y="215"/>
                    <a:pt x="230" y="218"/>
                  </a:cubicBezTo>
                  <a:cubicBezTo>
                    <a:pt x="229" y="217"/>
                    <a:pt x="229" y="217"/>
                    <a:pt x="229" y="218"/>
                  </a:cubicBezTo>
                  <a:moveTo>
                    <a:pt x="144" y="252"/>
                  </a:moveTo>
                  <a:cubicBezTo>
                    <a:pt x="141" y="251"/>
                    <a:pt x="138" y="250"/>
                    <a:pt x="136" y="248"/>
                  </a:cubicBezTo>
                  <a:cubicBezTo>
                    <a:pt x="149" y="243"/>
                    <a:pt x="162" y="237"/>
                    <a:pt x="175" y="231"/>
                  </a:cubicBezTo>
                  <a:cubicBezTo>
                    <a:pt x="164" y="238"/>
                    <a:pt x="154" y="245"/>
                    <a:pt x="144" y="252"/>
                  </a:cubicBezTo>
                  <a:moveTo>
                    <a:pt x="175" y="259"/>
                  </a:moveTo>
                  <a:cubicBezTo>
                    <a:pt x="188" y="253"/>
                    <a:pt x="199" y="245"/>
                    <a:pt x="211" y="237"/>
                  </a:cubicBezTo>
                  <a:cubicBezTo>
                    <a:pt x="213" y="236"/>
                    <a:pt x="215" y="235"/>
                    <a:pt x="217" y="234"/>
                  </a:cubicBezTo>
                  <a:cubicBezTo>
                    <a:pt x="220" y="232"/>
                    <a:pt x="221" y="232"/>
                    <a:pt x="219" y="234"/>
                  </a:cubicBezTo>
                  <a:cubicBezTo>
                    <a:pt x="217" y="236"/>
                    <a:pt x="214" y="238"/>
                    <a:pt x="211" y="241"/>
                  </a:cubicBezTo>
                  <a:cubicBezTo>
                    <a:pt x="205" y="246"/>
                    <a:pt x="198" y="251"/>
                    <a:pt x="192" y="255"/>
                  </a:cubicBezTo>
                  <a:cubicBezTo>
                    <a:pt x="191" y="256"/>
                    <a:pt x="191" y="256"/>
                    <a:pt x="191" y="256"/>
                  </a:cubicBezTo>
                  <a:cubicBezTo>
                    <a:pt x="186" y="258"/>
                    <a:pt x="180" y="259"/>
                    <a:pt x="175" y="259"/>
                  </a:cubicBezTo>
                  <a:moveTo>
                    <a:pt x="196" y="254"/>
                  </a:moveTo>
                  <a:cubicBezTo>
                    <a:pt x="201" y="251"/>
                    <a:pt x="206" y="248"/>
                    <a:pt x="210" y="244"/>
                  </a:cubicBezTo>
                  <a:cubicBezTo>
                    <a:pt x="209" y="246"/>
                    <a:pt x="207" y="247"/>
                    <a:pt x="205" y="248"/>
                  </a:cubicBezTo>
                  <a:cubicBezTo>
                    <a:pt x="202" y="251"/>
                    <a:pt x="199" y="253"/>
                    <a:pt x="196" y="254"/>
                  </a:cubicBezTo>
                  <a:moveTo>
                    <a:pt x="237" y="198"/>
                  </a:moveTo>
                  <a:cubicBezTo>
                    <a:pt x="237" y="198"/>
                    <a:pt x="237" y="198"/>
                    <a:pt x="237" y="198"/>
                  </a:cubicBezTo>
                  <a:cubicBezTo>
                    <a:pt x="236" y="199"/>
                    <a:pt x="234" y="199"/>
                    <a:pt x="233" y="200"/>
                  </a:cubicBezTo>
                  <a:cubicBezTo>
                    <a:pt x="233" y="200"/>
                    <a:pt x="233" y="200"/>
                    <a:pt x="232" y="200"/>
                  </a:cubicBezTo>
                  <a:cubicBezTo>
                    <a:pt x="219" y="207"/>
                    <a:pt x="205" y="214"/>
                    <a:pt x="191" y="222"/>
                  </a:cubicBezTo>
                  <a:cubicBezTo>
                    <a:pt x="173" y="231"/>
                    <a:pt x="154" y="239"/>
                    <a:pt x="134" y="247"/>
                  </a:cubicBezTo>
                  <a:cubicBezTo>
                    <a:pt x="134" y="247"/>
                    <a:pt x="133" y="247"/>
                    <a:pt x="133" y="246"/>
                  </a:cubicBezTo>
                  <a:cubicBezTo>
                    <a:pt x="132" y="246"/>
                    <a:pt x="130" y="246"/>
                    <a:pt x="129" y="247"/>
                  </a:cubicBezTo>
                  <a:cubicBezTo>
                    <a:pt x="129" y="247"/>
                    <a:pt x="129" y="247"/>
                    <a:pt x="129" y="247"/>
                  </a:cubicBezTo>
                  <a:cubicBezTo>
                    <a:pt x="128" y="247"/>
                    <a:pt x="126" y="247"/>
                    <a:pt x="126" y="248"/>
                  </a:cubicBezTo>
                  <a:cubicBezTo>
                    <a:pt x="126" y="249"/>
                    <a:pt x="126" y="249"/>
                    <a:pt x="126" y="249"/>
                  </a:cubicBezTo>
                  <a:cubicBezTo>
                    <a:pt x="124" y="249"/>
                    <a:pt x="123" y="249"/>
                    <a:pt x="121" y="250"/>
                  </a:cubicBezTo>
                  <a:cubicBezTo>
                    <a:pt x="122" y="249"/>
                    <a:pt x="122" y="249"/>
                    <a:pt x="122" y="249"/>
                  </a:cubicBezTo>
                  <a:cubicBezTo>
                    <a:pt x="123" y="249"/>
                    <a:pt x="123" y="249"/>
                    <a:pt x="123" y="249"/>
                  </a:cubicBezTo>
                  <a:cubicBezTo>
                    <a:pt x="128" y="246"/>
                    <a:pt x="133" y="243"/>
                    <a:pt x="138" y="240"/>
                  </a:cubicBezTo>
                  <a:cubicBezTo>
                    <a:pt x="146" y="235"/>
                    <a:pt x="155" y="232"/>
                    <a:pt x="164" y="228"/>
                  </a:cubicBezTo>
                  <a:cubicBezTo>
                    <a:pt x="173" y="224"/>
                    <a:pt x="182" y="218"/>
                    <a:pt x="191" y="213"/>
                  </a:cubicBezTo>
                  <a:cubicBezTo>
                    <a:pt x="207" y="204"/>
                    <a:pt x="223" y="196"/>
                    <a:pt x="240" y="188"/>
                  </a:cubicBezTo>
                  <a:cubicBezTo>
                    <a:pt x="240" y="189"/>
                    <a:pt x="240" y="191"/>
                    <a:pt x="239" y="192"/>
                  </a:cubicBezTo>
                  <a:cubicBezTo>
                    <a:pt x="239" y="194"/>
                    <a:pt x="238" y="196"/>
                    <a:pt x="237" y="198"/>
                  </a:cubicBezTo>
                  <a:moveTo>
                    <a:pt x="237" y="101"/>
                  </a:moveTo>
                  <a:cubicBezTo>
                    <a:pt x="218" y="111"/>
                    <a:pt x="199" y="117"/>
                    <a:pt x="179" y="124"/>
                  </a:cubicBezTo>
                  <a:cubicBezTo>
                    <a:pt x="174" y="126"/>
                    <a:pt x="168" y="128"/>
                    <a:pt x="163" y="131"/>
                  </a:cubicBezTo>
                  <a:cubicBezTo>
                    <a:pt x="157" y="133"/>
                    <a:pt x="151" y="135"/>
                    <a:pt x="144" y="137"/>
                  </a:cubicBezTo>
                  <a:cubicBezTo>
                    <a:pt x="117" y="148"/>
                    <a:pt x="90" y="160"/>
                    <a:pt x="63" y="171"/>
                  </a:cubicBezTo>
                  <a:cubicBezTo>
                    <a:pt x="50" y="177"/>
                    <a:pt x="35" y="183"/>
                    <a:pt x="24" y="189"/>
                  </a:cubicBezTo>
                  <a:cubicBezTo>
                    <a:pt x="38" y="181"/>
                    <a:pt x="53" y="174"/>
                    <a:pt x="68" y="168"/>
                  </a:cubicBezTo>
                  <a:cubicBezTo>
                    <a:pt x="83" y="163"/>
                    <a:pt x="96" y="154"/>
                    <a:pt x="111" y="148"/>
                  </a:cubicBezTo>
                  <a:cubicBezTo>
                    <a:pt x="127" y="141"/>
                    <a:pt x="143" y="135"/>
                    <a:pt x="159" y="128"/>
                  </a:cubicBezTo>
                  <a:cubicBezTo>
                    <a:pt x="175" y="121"/>
                    <a:pt x="191" y="114"/>
                    <a:pt x="206" y="106"/>
                  </a:cubicBezTo>
                  <a:cubicBezTo>
                    <a:pt x="208" y="105"/>
                    <a:pt x="210" y="104"/>
                    <a:pt x="212" y="103"/>
                  </a:cubicBezTo>
                  <a:cubicBezTo>
                    <a:pt x="219" y="100"/>
                    <a:pt x="227" y="97"/>
                    <a:pt x="233" y="92"/>
                  </a:cubicBezTo>
                  <a:cubicBezTo>
                    <a:pt x="234" y="95"/>
                    <a:pt x="236" y="98"/>
                    <a:pt x="237" y="101"/>
                  </a:cubicBezTo>
                  <a:moveTo>
                    <a:pt x="223" y="76"/>
                  </a:moveTo>
                  <a:cubicBezTo>
                    <a:pt x="165" y="100"/>
                    <a:pt x="108" y="126"/>
                    <a:pt x="52" y="152"/>
                  </a:cubicBezTo>
                  <a:cubicBezTo>
                    <a:pt x="39" y="158"/>
                    <a:pt x="27" y="166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5" y="168"/>
                    <a:pt x="18" y="165"/>
                    <a:pt x="20" y="164"/>
                  </a:cubicBezTo>
                  <a:cubicBezTo>
                    <a:pt x="23" y="162"/>
                    <a:pt x="26" y="161"/>
                    <a:pt x="29" y="159"/>
                  </a:cubicBezTo>
                  <a:cubicBezTo>
                    <a:pt x="36" y="155"/>
                    <a:pt x="43" y="152"/>
                    <a:pt x="50" y="148"/>
                  </a:cubicBezTo>
                  <a:cubicBezTo>
                    <a:pt x="78" y="134"/>
                    <a:pt x="107" y="120"/>
                    <a:pt x="136" y="106"/>
                  </a:cubicBezTo>
                  <a:cubicBezTo>
                    <a:pt x="137" y="106"/>
                    <a:pt x="139" y="105"/>
                    <a:pt x="140" y="105"/>
                  </a:cubicBezTo>
                  <a:cubicBezTo>
                    <a:pt x="157" y="98"/>
                    <a:pt x="175" y="91"/>
                    <a:pt x="192" y="83"/>
                  </a:cubicBezTo>
                  <a:cubicBezTo>
                    <a:pt x="195" y="82"/>
                    <a:pt x="198" y="81"/>
                    <a:pt x="201" y="80"/>
                  </a:cubicBezTo>
                  <a:cubicBezTo>
                    <a:pt x="203" y="79"/>
                    <a:pt x="205" y="78"/>
                    <a:pt x="207" y="77"/>
                  </a:cubicBezTo>
                  <a:cubicBezTo>
                    <a:pt x="208" y="77"/>
                    <a:pt x="209" y="76"/>
                    <a:pt x="209" y="76"/>
                  </a:cubicBezTo>
                  <a:cubicBezTo>
                    <a:pt x="213" y="75"/>
                    <a:pt x="216" y="73"/>
                    <a:pt x="219" y="72"/>
                  </a:cubicBezTo>
                  <a:cubicBezTo>
                    <a:pt x="220" y="73"/>
                    <a:pt x="222" y="75"/>
                    <a:pt x="223" y="76"/>
                  </a:cubicBezTo>
                  <a:moveTo>
                    <a:pt x="211" y="65"/>
                  </a:moveTo>
                  <a:cubicBezTo>
                    <a:pt x="204" y="68"/>
                    <a:pt x="197" y="71"/>
                    <a:pt x="189" y="74"/>
                  </a:cubicBezTo>
                  <a:cubicBezTo>
                    <a:pt x="187" y="75"/>
                    <a:pt x="185" y="76"/>
                    <a:pt x="182" y="77"/>
                  </a:cubicBezTo>
                  <a:cubicBezTo>
                    <a:pt x="171" y="81"/>
                    <a:pt x="160" y="85"/>
                    <a:pt x="149" y="90"/>
                  </a:cubicBezTo>
                  <a:cubicBezTo>
                    <a:pt x="124" y="99"/>
                    <a:pt x="100" y="110"/>
                    <a:pt x="76" y="120"/>
                  </a:cubicBezTo>
                  <a:cubicBezTo>
                    <a:pt x="65" y="124"/>
                    <a:pt x="55" y="128"/>
                    <a:pt x="46" y="133"/>
                  </a:cubicBezTo>
                  <a:cubicBezTo>
                    <a:pt x="35" y="139"/>
                    <a:pt x="25" y="146"/>
                    <a:pt x="14" y="150"/>
                  </a:cubicBezTo>
                  <a:cubicBezTo>
                    <a:pt x="6" y="153"/>
                    <a:pt x="19" y="147"/>
                    <a:pt x="21" y="146"/>
                  </a:cubicBezTo>
                  <a:cubicBezTo>
                    <a:pt x="26" y="143"/>
                    <a:pt x="31" y="140"/>
                    <a:pt x="36" y="137"/>
                  </a:cubicBezTo>
                  <a:cubicBezTo>
                    <a:pt x="47" y="130"/>
                    <a:pt x="58" y="124"/>
                    <a:pt x="70" y="118"/>
                  </a:cubicBezTo>
                  <a:cubicBezTo>
                    <a:pt x="92" y="106"/>
                    <a:pt x="115" y="96"/>
                    <a:pt x="138" y="85"/>
                  </a:cubicBezTo>
                  <a:cubicBezTo>
                    <a:pt x="150" y="80"/>
                    <a:pt x="162" y="75"/>
                    <a:pt x="174" y="70"/>
                  </a:cubicBezTo>
                  <a:cubicBezTo>
                    <a:pt x="183" y="67"/>
                    <a:pt x="192" y="63"/>
                    <a:pt x="200" y="58"/>
                  </a:cubicBezTo>
                  <a:cubicBezTo>
                    <a:pt x="202" y="59"/>
                    <a:pt x="203" y="59"/>
                    <a:pt x="205" y="60"/>
                  </a:cubicBezTo>
                  <a:cubicBezTo>
                    <a:pt x="207" y="62"/>
                    <a:pt x="209" y="63"/>
                    <a:pt x="211" y="65"/>
                  </a:cubicBezTo>
                  <a:moveTo>
                    <a:pt x="151" y="42"/>
                  </a:moveTo>
                  <a:cubicBezTo>
                    <a:pt x="148" y="43"/>
                    <a:pt x="145" y="44"/>
                    <a:pt x="143" y="46"/>
                  </a:cubicBezTo>
                  <a:cubicBezTo>
                    <a:pt x="143" y="44"/>
                    <a:pt x="143" y="43"/>
                    <a:pt x="143" y="41"/>
                  </a:cubicBezTo>
                  <a:cubicBezTo>
                    <a:pt x="146" y="42"/>
                    <a:pt x="149" y="42"/>
                    <a:pt x="151" y="42"/>
                  </a:cubicBezTo>
                  <a:moveTo>
                    <a:pt x="135" y="41"/>
                  </a:moveTo>
                  <a:cubicBezTo>
                    <a:pt x="134" y="42"/>
                    <a:pt x="134" y="42"/>
                    <a:pt x="134" y="42"/>
                  </a:cubicBezTo>
                  <a:cubicBezTo>
                    <a:pt x="97" y="58"/>
                    <a:pt x="61" y="77"/>
                    <a:pt x="27" y="98"/>
                  </a:cubicBezTo>
                  <a:cubicBezTo>
                    <a:pt x="26" y="99"/>
                    <a:pt x="23" y="101"/>
                    <a:pt x="21" y="102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1"/>
                    <a:pt x="22" y="101"/>
                    <a:pt x="23" y="100"/>
                  </a:cubicBezTo>
                  <a:cubicBezTo>
                    <a:pt x="28" y="97"/>
                    <a:pt x="32" y="94"/>
                    <a:pt x="37" y="91"/>
                  </a:cubicBezTo>
                  <a:cubicBezTo>
                    <a:pt x="46" y="85"/>
                    <a:pt x="55" y="80"/>
                    <a:pt x="65" y="74"/>
                  </a:cubicBezTo>
                  <a:cubicBezTo>
                    <a:pt x="85" y="63"/>
                    <a:pt x="106" y="52"/>
                    <a:pt x="127" y="41"/>
                  </a:cubicBezTo>
                  <a:cubicBezTo>
                    <a:pt x="130" y="41"/>
                    <a:pt x="132" y="41"/>
                    <a:pt x="135" y="41"/>
                  </a:cubicBezTo>
                  <a:moveTo>
                    <a:pt x="77" y="51"/>
                  </a:moveTo>
                  <a:cubicBezTo>
                    <a:pt x="83" y="49"/>
                    <a:pt x="90" y="47"/>
                    <a:pt x="97" y="45"/>
                  </a:cubicBezTo>
                  <a:cubicBezTo>
                    <a:pt x="91" y="48"/>
                    <a:pt x="86" y="50"/>
                    <a:pt x="81" y="53"/>
                  </a:cubicBezTo>
                  <a:cubicBezTo>
                    <a:pt x="67" y="60"/>
                    <a:pt x="54" y="67"/>
                    <a:pt x="41" y="74"/>
                  </a:cubicBezTo>
                  <a:cubicBezTo>
                    <a:pt x="51" y="64"/>
                    <a:pt x="63" y="57"/>
                    <a:pt x="77" y="51"/>
                  </a:cubicBezTo>
                  <a:moveTo>
                    <a:pt x="39" y="76"/>
                  </a:moveTo>
                  <a:cubicBezTo>
                    <a:pt x="39" y="77"/>
                    <a:pt x="39" y="77"/>
                    <a:pt x="40" y="77"/>
                  </a:cubicBezTo>
                  <a:cubicBezTo>
                    <a:pt x="53" y="69"/>
                    <a:pt x="68" y="62"/>
                    <a:pt x="82" y="54"/>
                  </a:cubicBezTo>
                  <a:cubicBezTo>
                    <a:pt x="88" y="51"/>
                    <a:pt x="94" y="48"/>
                    <a:pt x="101" y="45"/>
                  </a:cubicBezTo>
                  <a:cubicBezTo>
                    <a:pt x="103" y="44"/>
                    <a:pt x="105" y="44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4" y="45"/>
                    <a:pt x="100" y="47"/>
                    <a:pt x="97" y="49"/>
                  </a:cubicBezTo>
                  <a:cubicBezTo>
                    <a:pt x="75" y="59"/>
                    <a:pt x="53" y="69"/>
                    <a:pt x="33" y="83"/>
                  </a:cubicBezTo>
                  <a:cubicBezTo>
                    <a:pt x="35" y="80"/>
                    <a:pt x="37" y="78"/>
                    <a:pt x="39" y="76"/>
                  </a:cubicBezTo>
                  <a:moveTo>
                    <a:pt x="15" y="175"/>
                  </a:moveTo>
                  <a:cubicBezTo>
                    <a:pt x="38" y="162"/>
                    <a:pt x="64" y="156"/>
                    <a:pt x="88" y="145"/>
                  </a:cubicBezTo>
                  <a:cubicBezTo>
                    <a:pt x="99" y="140"/>
                    <a:pt x="110" y="134"/>
                    <a:pt x="122" y="130"/>
                  </a:cubicBezTo>
                  <a:cubicBezTo>
                    <a:pt x="95" y="143"/>
                    <a:pt x="68" y="158"/>
                    <a:pt x="41" y="171"/>
                  </a:cubicBezTo>
                  <a:cubicBezTo>
                    <a:pt x="39" y="172"/>
                    <a:pt x="37" y="173"/>
                    <a:pt x="35" y="174"/>
                  </a:cubicBezTo>
                  <a:cubicBezTo>
                    <a:pt x="29" y="177"/>
                    <a:pt x="23" y="180"/>
                    <a:pt x="17" y="184"/>
                  </a:cubicBezTo>
                  <a:cubicBezTo>
                    <a:pt x="16" y="181"/>
                    <a:pt x="15" y="178"/>
                    <a:pt x="15" y="17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62">
              <a:extLst>
                <a:ext uri="{FF2B5EF4-FFF2-40B4-BE49-F238E27FC236}">
                  <a16:creationId xmlns:a16="http://schemas.microsoft.com/office/drawing/2014/main" id="{41DF8E71-BD59-45D7-B5A8-1CFE9A5A78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224" y="3319673"/>
              <a:ext cx="500063" cy="422275"/>
            </a:xfrm>
            <a:custGeom>
              <a:avLst/>
              <a:gdLst>
                <a:gd name="T0" fmla="*/ 27 w 233"/>
                <a:gd name="T1" fmla="*/ 155 h 197"/>
                <a:gd name="T2" fmla="*/ 9 w 233"/>
                <a:gd name="T3" fmla="*/ 138 h 197"/>
                <a:gd name="T4" fmla="*/ 214 w 233"/>
                <a:gd name="T5" fmla="*/ 58 h 197"/>
                <a:gd name="T6" fmla="*/ 115 w 233"/>
                <a:gd name="T7" fmla="*/ 10 h 197"/>
                <a:gd name="T8" fmla="*/ 123 w 233"/>
                <a:gd name="T9" fmla="*/ 15 h 197"/>
                <a:gd name="T10" fmla="*/ 117 w 233"/>
                <a:gd name="T11" fmla="*/ 20 h 197"/>
                <a:gd name="T12" fmla="*/ 82 w 233"/>
                <a:gd name="T13" fmla="*/ 43 h 197"/>
                <a:gd name="T14" fmla="*/ 94 w 233"/>
                <a:gd name="T15" fmla="*/ 36 h 197"/>
                <a:gd name="T16" fmla="*/ 153 w 233"/>
                <a:gd name="T17" fmla="*/ 15 h 197"/>
                <a:gd name="T18" fmla="*/ 112 w 233"/>
                <a:gd name="T19" fmla="*/ 11 h 197"/>
                <a:gd name="T20" fmla="*/ 135 w 233"/>
                <a:gd name="T21" fmla="*/ 10 h 197"/>
                <a:gd name="T22" fmla="*/ 147 w 233"/>
                <a:gd name="T23" fmla="*/ 14 h 197"/>
                <a:gd name="T24" fmla="*/ 97 w 233"/>
                <a:gd name="T25" fmla="*/ 33 h 197"/>
                <a:gd name="T26" fmla="*/ 127 w 233"/>
                <a:gd name="T27" fmla="*/ 36 h 197"/>
                <a:gd name="T28" fmla="*/ 70 w 233"/>
                <a:gd name="T29" fmla="*/ 61 h 197"/>
                <a:gd name="T30" fmla="*/ 84 w 233"/>
                <a:gd name="T31" fmla="*/ 69 h 197"/>
                <a:gd name="T32" fmla="*/ 66 w 233"/>
                <a:gd name="T33" fmla="*/ 68 h 197"/>
                <a:gd name="T34" fmla="*/ 70 w 233"/>
                <a:gd name="T35" fmla="*/ 56 h 197"/>
                <a:gd name="T36" fmla="*/ 167 w 233"/>
                <a:gd name="T37" fmla="*/ 26 h 197"/>
                <a:gd name="T38" fmla="*/ 173 w 233"/>
                <a:gd name="T39" fmla="*/ 29 h 197"/>
                <a:gd name="T40" fmla="*/ 116 w 233"/>
                <a:gd name="T41" fmla="*/ 51 h 197"/>
                <a:gd name="T42" fmla="*/ 116 w 233"/>
                <a:gd name="T43" fmla="*/ 56 h 197"/>
                <a:gd name="T44" fmla="*/ 47 w 233"/>
                <a:gd name="T45" fmla="*/ 80 h 197"/>
                <a:gd name="T46" fmla="*/ 48 w 233"/>
                <a:gd name="T47" fmla="*/ 88 h 197"/>
                <a:gd name="T48" fmla="*/ 206 w 233"/>
                <a:gd name="T49" fmla="*/ 42 h 197"/>
                <a:gd name="T50" fmla="*/ 179 w 233"/>
                <a:gd name="T51" fmla="*/ 57 h 197"/>
                <a:gd name="T52" fmla="*/ 225 w 233"/>
                <a:gd name="T53" fmla="*/ 47 h 197"/>
                <a:gd name="T54" fmla="*/ 180 w 233"/>
                <a:gd name="T55" fmla="*/ 101 h 197"/>
                <a:gd name="T56" fmla="*/ 45 w 233"/>
                <a:gd name="T57" fmla="*/ 119 h 197"/>
                <a:gd name="T58" fmla="*/ 20 w 233"/>
                <a:gd name="T59" fmla="*/ 123 h 197"/>
                <a:gd name="T60" fmla="*/ 40 w 233"/>
                <a:gd name="T61" fmla="*/ 133 h 197"/>
                <a:gd name="T62" fmla="*/ 131 w 233"/>
                <a:gd name="T63" fmla="*/ 113 h 197"/>
                <a:gd name="T64" fmla="*/ 49 w 233"/>
                <a:gd name="T65" fmla="*/ 138 h 197"/>
                <a:gd name="T66" fmla="*/ 115 w 233"/>
                <a:gd name="T67" fmla="*/ 166 h 197"/>
                <a:gd name="T68" fmla="*/ 104 w 233"/>
                <a:gd name="T69" fmla="*/ 160 h 197"/>
                <a:gd name="T70" fmla="*/ 112 w 233"/>
                <a:gd name="T71" fmla="*/ 154 h 197"/>
                <a:gd name="T72" fmla="*/ 75 w 233"/>
                <a:gd name="T73" fmla="*/ 149 h 197"/>
                <a:gd name="T74" fmla="*/ 85 w 233"/>
                <a:gd name="T75" fmla="*/ 142 h 197"/>
                <a:gd name="T76" fmla="*/ 109 w 233"/>
                <a:gd name="T77" fmla="*/ 130 h 197"/>
                <a:gd name="T78" fmla="*/ 115 w 233"/>
                <a:gd name="T79" fmla="*/ 130 h 197"/>
                <a:gd name="T80" fmla="*/ 72 w 233"/>
                <a:gd name="T81" fmla="*/ 149 h 197"/>
                <a:gd name="T82" fmla="*/ 133 w 233"/>
                <a:gd name="T83" fmla="*/ 144 h 197"/>
                <a:gd name="T84" fmla="*/ 92 w 233"/>
                <a:gd name="T85" fmla="*/ 159 h 197"/>
                <a:gd name="T86" fmla="*/ 108 w 233"/>
                <a:gd name="T87" fmla="*/ 167 h 197"/>
                <a:gd name="T88" fmla="*/ 139 w 233"/>
                <a:gd name="T89" fmla="*/ 112 h 197"/>
                <a:gd name="T90" fmla="*/ 57 w 233"/>
                <a:gd name="T91" fmla="*/ 130 h 197"/>
                <a:gd name="T92" fmla="*/ 37 w 233"/>
                <a:gd name="T93" fmla="*/ 130 h 197"/>
                <a:gd name="T94" fmla="*/ 150 w 233"/>
                <a:gd name="T95" fmla="*/ 100 h 197"/>
                <a:gd name="T96" fmla="*/ 69 w 233"/>
                <a:gd name="T97" fmla="*/ 115 h 197"/>
                <a:gd name="T98" fmla="*/ 64 w 233"/>
                <a:gd name="T99" fmla="*/ 110 h 197"/>
                <a:gd name="T100" fmla="*/ 208 w 233"/>
                <a:gd name="T101" fmla="*/ 65 h 197"/>
                <a:gd name="T102" fmla="*/ 162 w 233"/>
                <a:gd name="T103" fmla="*/ 85 h 197"/>
                <a:gd name="T104" fmla="*/ 207 w 233"/>
                <a:gd name="T105" fmla="*/ 67 h 197"/>
                <a:gd name="T106" fmla="*/ 112 w 233"/>
                <a:gd name="T107" fmla="*/ 175 h 197"/>
                <a:gd name="T108" fmla="*/ 123 w 233"/>
                <a:gd name="T109" fmla="*/ 77 h 197"/>
                <a:gd name="T110" fmla="*/ 19 w 233"/>
                <a:gd name="T111" fmla="*/ 111 h 197"/>
                <a:gd name="T112" fmla="*/ 216 w 233"/>
                <a:gd name="T113" fmla="*/ 72 h 197"/>
                <a:gd name="T114" fmla="*/ 11 w 233"/>
                <a:gd name="T115" fmla="*/ 143 h 197"/>
                <a:gd name="T116" fmla="*/ 112 w 233"/>
                <a:gd name="T117" fmla="*/ 193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7">
                  <a:moveTo>
                    <a:pt x="232" y="66"/>
                  </a:moveTo>
                  <a:cubicBezTo>
                    <a:pt x="232" y="65"/>
                    <a:pt x="232" y="65"/>
                    <a:pt x="231" y="65"/>
                  </a:cubicBezTo>
                  <a:cubicBezTo>
                    <a:pt x="229" y="65"/>
                    <a:pt x="228" y="61"/>
                    <a:pt x="228" y="60"/>
                  </a:cubicBezTo>
                  <a:cubicBezTo>
                    <a:pt x="226" y="56"/>
                    <a:pt x="227" y="52"/>
                    <a:pt x="229" y="48"/>
                  </a:cubicBezTo>
                  <a:cubicBezTo>
                    <a:pt x="229" y="47"/>
                    <a:pt x="229" y="47"/>
                    <a:pt x="229" y="47"/>
                  </a:cubicBezTo>
                  <a:cubicBezTo>
                    <a:pt x="229" y="47"/>
                    <a:pt x="229" y="46"/>
                    <a:pt x="228" y="46"/>
                  </a:cubicBezTo>
                  <a:cubicBezTo>
                    <a:pt x="212" y="39"/>
                    <a:pt x="197" y="32"/>
                    <a:pt x="181" y="25"/>
                  </a:cubicBezTo>
                  <a:cubicBezTo>
                    <a:pt x="161" y="16"/>
                    <a:pt x="141" y="7"/>
                    <a:pt x="121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9" y="20"/>
                    <a:pt x="80" y="41"/>
                    <a:pt x="61" y="62"/>
                  </a:cubicBezTo>
                  <a:cubicBezTo>
                    <a:pt x="44" y="81"/>
                    <a:pt x="26" y="99"/>
                    <a:pt x="9" y="119"/>
                  </a:cubicBezTo>
                  <a:cubicBezTo>
                    <a:pt x="2" y="124"/>
                    <a:pt x="0" y="141"/>
                    <a:pt x="9" y="145"/>
                  </a:cubicBezTo>
                  <a:cubicBezTo>
                    <a:pt x="15" y="149"/>
                    <a:pt x="21" y="152"/>
                    <a:pt x="27" y="155"/>
                  </a:cubicBezTo>
                  <a:cubicBezTo>
                    <a:pt x="38" y="161"/>
                    <a:pt x="49" y="166"/>
                    <a:pt x="59" y="172"/>
                  </a:cubicBezTo>
                  <a:cubicBezTo>
                    <a:pt x="76" y="180"/>
                    <a:pt x="93" y="190"/>
                    <a:pt x="111" y="196"/>
                  </a:cubicBezTo>
                  <a:cubicBezTo>
                    <a:pt x="112" y="197"/>
                    <a:pt x="112" y="196"/>
                    <a:pt x="113" y="196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28" y="178"/>
                    <a:pt x="145" y="161"/>
                    <a:pt x="162" y="144"/>
                  </a:cubicBezTo>
                  <a:cubicBezTo>
                    <a:pt x="183" y="122"/>
                    <a:pt x="204" y="100"/>
                    <a:pt x="225" y="77"/>
                  </a:cubicBezTo>
                  <a:cubicBezTo>
                    <a:pt x="227" y="74"/>
                    <a:pt x="231" y="71"/>
                    <a:pt x="233" y="67"/>
                  </a:cubicBezTo>
                  <a:cubicBezTo>
                    <a:pt x="233" y="66"/>
                    <a:pt x="233" y="66"/>
                    <a:pt x="232" y="66"/>
                  </a:cubicBezTo>
                  <a:moveTo>
                    <a:pt x="92" y="179"/>
                  </a:moveTo>
                  <a:cubicBezTo>
                    <a:pt x="81" y="173"/>
                    <a:pt x="70" y="168"/>
                    <a:pt x="59" y="163"/>
                  </a:cubicBezTo>
                  <a:cubicBezTo>
                    <a:pt x="48" y="157"/>
                    <a:pt x="37" y="152"/>
                    <a:pt x="26" y="147"/>
                  </a:cubicBezTo>
                  <a:cubicBezTo>
                    <a:pt x="21" y="144"/>
                    <a:pt x="13" y="142"/>
                    <a:pt x="9" y="138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8" y="136"/>
                    <a:pt x="8" y="135"/>
                    <a:pt x="9" y="133"/>
                  </a:cubicBezTo>
                  <a:cubicBezTo>
                    <a:pt x="23" y="142"/>
                    <a:pt x="39" y="149"/>
                    <a:pt x="55" y="157"/>
                  </a:cubicBezTo>
                  <a:cubicBezTo>
                    <a:pt x="72" y="165"/>
                    <a:pt x="90" y="173"/>
                    <a:pt x="107" y="182"/>
                  </a:cubicBezTo>
                  <a:cubicBezTo>
                    <a:pt x="107" y="183"/>
                    <a:pt x="107" y="185"/>
                    <a:pt x="107" y="186"/>
                  </a:cubicBezTo>
                  <a:cubicBezTo>
                    <a:pt x="102" y="183"/>
                    <a:pt x="97" y="181"/>
                    <a:pt x="92" y="179"/>
                  </a:cubicBezTo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47" y="93"/>
                    <a:pt x="63" y="90"/>
                    <a:pt x="79" y="86"/>
                  </a:cubicBezTo>
                  <a:cubicBezTo>
                    <a:pt x="94" y="82"/>
                    <a:pt x="110" y="78"/>
                    <a:pt x="126" y="74"/>
                  </a:cubicBezTo>
                  <a:cubicBezTo>
                    <a:pt x="141" y="70"/>
                    <a:pt x="157" y="68"/>
                    <a:pt x="173" y="64"/>
                  </a:cubicBezTo>
                  <a:cubicBezTo>
                    <a:pt x="181" y="62"/>
                    <a:pt x="189" y="59"/>
                    <a:pt x="197" y="58"/>
                  </a:cubicBezTo>
                  <a:cubicBezTo>
                    <a:pt x="205" y="56"/>
                    <a:pt x="212" y="55"/>
                    <a:pt x="219" y="53"/>
                  </a:cubicBezTo>
                  <a:cubicBezTo>
                    <a:pt x="217" y="55"/>
                    <a:pt x="216" y="57"/>
                    <a:pt x="214" y="58"/>
                  </a:cubicBezTo>
                  <a:cubicBezTo>
                    <a:pt x="214" y="59"/>
                    <a:pt x="213" y="59"/>
                    <a:pt x="213" y="59"/>
                  </a:cubicBezTo>
                  <a:cubicBezTo>
                    <a:pt x="213" y="59"/>
                    <a:pt x="212" y="59"/>
                    <a:pt x="212" y="59"/>
                  </a:cubicBezTo>
                  <a:cubicBezTo>
                    <a:pt x="182" y="66"/>
                    <a:pt x="151" y="71"/>
                    <a:pt x="121" y="77"/>
                  </a:cubicBezTo>
                  <a:cubicBezTo>
                    <a:pt x="90" y="83"/>
                    <a:pt x="59" y="92"/>
                    <a:pt x="28" y="101"/>
                  </a:cubicBezTo>
                  <a:cubicBezTo>
                    <a:pt x="29" y="100"/>
                    <a:pt x="30" y="99"/>
                    <a:pt x="31" y="98"/>
                  </a:cubicBezTo>
                  <a:moveTo>
                    <a:pt x="121" y="3"/>
                  </a:moveTo>
                  <a:cubicBezTo>
                    <a:pt x="123" y="3"/>
                    <a:pt x="124" y="4"/>
                    <a:pt x="126" y="4"/>
                  </a:cubicBezTo>
                  <a:cubicBezTo>
                    <a:pt x="123" y="5"/>
                    <a:pt x="120" y="5"/>
                    <a:pt x="118" y="6"/>
                  </a:cubicBezTo>
                  <a:cubicBezTo>
                    <a:pt x="119" y="5"/>
                    <a:pt x="120" y="4"/>
                    <a:pt x="121" y="3"/>
                  </a:cubicBezTo>
                  <a:moveTo>
                    <a:pt x="131" y="6"/>
                  </a:moveTo>
                  <a:cubicBezTo>
                    <a:pt x="128" y="7"/>
                    <a:pt x="125" y="8"/>
                    <a:pt x="121" y="9"/>
                  </a:cubicBezTo>
                  <a:cubicBezTo>
                    <a:pt x="120" y="9"/>
                    <a:pt x="118" y="10"/>
                    <a:pt x="116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6" y="10"/>
                    <a:pt x="118" y="9"/>
                    <a:pt x="119" y="9"/>
                  </a:cubicBezTo>
                  <a:cubicBezTo>
                    <a:pt x="122" y="7"/>
                    <a:pt x="125" y="7"/>
                    <a:pt x="128" y="5"/>
                  </a:cubicBezTo>
                  <a:cubicBezTo>
                    <a:pt x="129" y="5"/>
                    <a:pt x="130" y="6"/>
                    <a:pt x="131" y="6"/>
                  </a:cubicBezTo>
                  <a:moveTo>
                    <a:pt x="136" y="8"/>
                  </a:moveTo>
                  <a:cubicBezTo>
                    <a:pt x="132" y="9"/>
                    <a:pt x="128" y="10"/>
                    <a:pt x="125" y="11"/>
                  </a:cubicBezTo>
                  <a:cubicBezTo>
                    <a:pt x="119" y="13"/>
                    <a:pt x="113" y="14"/>
                    <a:pt x="108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0" y="14"/>
                    <a:pt x="111" y="14"/>
                    <a:pt x="113" y="13"/>
                  </a:cubicBezTo>
                  <a:cubicBezTo>
                    <a:pt x="115" y="13"/>
                    <a:pt x="118" y="12"/>
                    <a:pt x="120" y="12"/>
                  </a:cubicBezTo>
                  <a:cubicBezTo>
                    <a:pt x="124" y="11"/>
                    <a:pt x="129" y="9"/>
                    <a:pt x="132" y="7"/>
                  </a:cubicBezTo>
                  <a:cubicBezTo>
                    <a:pt x="134" y="7"/>
                    <a:pt x="135" y="8"/>
                    <a:pt x="136" y="8"/>
                  </a:cubicBezTo>
                  <a:moveTo>
                    <a:pt x="143" y="11"/>
                  </a:moveTo>
                  <a:cubicBezTo>
                    <a:pt x="136" y="12"/>
                    <a:pt x="130" y="13"/>
                    <a:pt x="123" y="15"/>
                  </a:cubicBezTo>
                  <a:cubicBezTo>
                    <a:pt x="117" y="16"/>
                    <a:pt x="109" y="18"/>
                    <a:pt x="103" y="21"/>
                  </a:cubicBezTo>
                  <a:cubicBezTo>
                    <a:pt x="109" y="18"/>
                    <a:pt x="116" y="16"/>
                    <a:pt x="122" y="14"/>
                  </a:cubicBezTo>
                  <a:cubicBezTo>
                    <a:pt x="127" y="13"/>
                    <a:pt x="133" y="12"/>
                    <a:pt x="137" y="9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9" y="9"/>
                    <a:pt x="141" y="10"/>
                    <a:pt x="143" y="11"/>
                  </a:cubicBezTo>
                  <a:moveTo>
                    <a:pt x="147" y="13"/>
                  </a:moveTo>
                  <a:cubicBezTo>
                    <a:pt x="145" y="13"/>
                    <a:pt x="142" y="14"/>
                    <a:pt x="140" y="15"/>
                  </a:cubicBezTo>
                  <a:cubicBezTo>
                    <a:pt x="136" y="15"/>
                    <a:pt x="132" y="16"/>
                    <a:pt x="128" y="17"/>
                  </a:cubicBezTo>
                  <a:cubicBezTo>
                    <a:pt x="119" y="19"/>
                    <a:pt x="111" y="23"/>
                    <a:pt x="102" y="25"/>
                  </a:cubicBezTo>
                  <a:cubicBezTo>
                    <a:pt x="101" y="25"/>
                    <a:pt x="99" y="26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101" y="25"/>
                    <a:pt x="103" y="25"/>
                  </a:cubicBezTo>
                  <a:cubicBezTo>
                    <a:pt x="108" y="23"/>
                    <a:pt x="113" y="21"/>
                    <a:pt x="117" y="20"/>
                  </a:cubicBezTo>
                  <a:cubicBezTo>
                    <a:pt x="126" y="17"/>
                    <a:pt x="135" y="15"/>
                    <a:pt x="144" y="12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5" y="12"/>
                    <a:pt x="146" y="12"/>
                    <a:pt x="147" y="13"/>
                  </a:cubicBezTo>
                  <a:moveTo>
                    <a:pt x="159" y="18"/>
                  </a:moveTo>
                  <a:cubicBezTo>
                    <a:pt x="150" y="20"/>
                    <a:pt x="141" y="22"/>
                    <a:pt x="133" y="24"/>
                  </a:cubicBezTo>
                  <a:cubicBezTo>
                    <a:pt x="140" y="22"/>
                    <a:pt x="147" y="19"/>
                    <a:pt x="154" y="16"/>
                  </a:cubicBezTo>
                  <a:cubicBezTo>
                    <a:pt x="156" y="17"/>
                    <a:pt x="158" y="17"/>
                    <a:pt x="159" y="18"/>
                  </a:cubicBezTo>
                  <a:moveTo>
                    <a:pt x="166" y="21"/>
                  </a:moveTo>
                  <a:cubicBezTo>
                    <a:pt x="160" y="23"/>
                    <a:pt x="154" y="25"/>
                    <a:pt x="147" y="26"/>
                  </a:cubicBezTo>
                  <a:cubicBezTo>
                    <a:pt x="139" y="28"/>
                    <a:pt x="131" y="30"/>
                    <a:pt x="124" y="32"/>
                  </a:cubicBezTo>
                  <a:cubicBezTo>
                    <a:pt x="116" y="34"/>
                    <a:pt x="109" y="36"/>
                    <a:pt x="102" y="38"/>
                  </a:cubicBezTo>
                  <a:cubicBezTo>
                    <a:pt x="98" y="39"/>
                    <a:pt x="95" y="40"/>
                    <a:pt x="91" y="41"/>
                  </a:cubicBezTo>
                  <a:cubicBezTo>
                    <a:pt x="89" y="42"/>
                    <a:pt x="85" y="42"/>
                    <a:pt x="82" y="43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8" y="39"/>
                    <a:pt x="94" y="38"/>
                    <a:pt x="99" y="36"/>
                  </a:cubicBezTo>
                  <a:cubicBezTo>
                    <a:pt x="106" y="34"/>
                    <a:pt x="113" y="32"/>
                    <a:pt x="121" y="30"/>
                  </a:cubicBezTo>
                  <a:cubicBezTo>
                    <a:pt x="128" y="28"/>
                    <a:pt x="135" y="26"/>
                    <a:pt x="142" y="24"/>
                  </a:cubicBezTo>
                  <a:cubicBezTo>
                    <a:pt x="149" y="23"/>
                    <a:pt x="155" y="22"/>
                    <a:pt x="160" y="19"/>
                  </a:cubicBezTo>
                  <a:cubicBezTo>
                    <a:pt x="162" y="19"/>
                    <a:pt x="164" y="20"/>
                    <a:pt x="166" y="21"/>
                  </a:cubicBezTo>
                  <a:moveTo>
                    <a:pt x="87" y="37"/>
                  </a:moveTo>
                  <a:cubicBezTo>
                    <a:pt x="92" y="35"/>
                    <a:pt x="97" y="34"/>
                    <a:pt x="102" y="33"/>
                  </a:cubicBezTo>
                  <a:cubicBezTo>
                    <a:pt x="108" y="31"/>
                    <a:pt x="114" y="29"/>
                    <a:pt x="120" y="27"/>
                  </a:cubicBezTo>
                  <a:cubicBezTo>
                    <a:pt x="121" y="27"/>
                    <a:pt x="123" y="26"/>
                    <a:pt x="124" y="26"/>
                  </a:cubicBezTo>
                  <a:cubicBezTo>
                    <a:pt x="123" y="26"/>
                    <a:pt x="122" y="27"/>
                    <a:pt x="121" y="27"/>
                  </a:cubicBezTo>
                  <a:cubicBezTo>
                    <a:pt x="115" y="29"/>
                    <a:pt x="109" y="31"/>
                    <a:pt x="102" y="33"/>
                  </a:cubicBezTo>
                  <a:cubicBezTo>
                    <a:pt x="100" y="34"/>
                    <a:pt x="97" y="35"/>
                    <a:pt x="94" y="36"/>
                  </a:cubicBezTo>
                  <a:cubicBezTo>
                    <a:pt x="92" y="36"/>
                    <a:pt x="90" y="37"/>
                    <a:pt x="89" y="37"/>
                  </a:cubicBezTo>
                  <a:cubicBezTo>
                    <a:pt x="88" y="37"/>
                    <a:pt x="87" y="38"/>
                    <a:pt x="86" y="38"/>
                  </a:cubicBezTo>
                  <a:cubicBezTo>
                    <a:pt x="87" y="37"/>
                    <a:pt x="87" y="37"/>
                    <a:pt x="87" y="37"/>
                  </a:cubicBezTo>
                  <a:moveTo>
                    <a:pt x="123" y="27"/>
                  </a:moveTo>
                  <a:cubicBezTo>
                    <a:pt x="130" y="25"/>
                    <a:pt x="137" y="24"/>
                    <a:pt x="144" y="22"/>
                  </a:cubicBezTo>
                  <a:cubicBezTo>
                    <a:pt x="147" y="21"/>
                    <a:pt x="151" y="20"/>
                    <a:pt x="155" y="20"/>
                  </a:cubicBezTo>
                  <a:cubicBezTo>
                    <a:pt x="157" y="19"/>
                    <a:pt x="158" y="19"/>
                    <a:pt x="159" y="18"/>
                  </a:cubicBezTo>
                  <a:cubicBezTo>
                    <a:pt x="157" y="19"/>
                    <a:pt x="155" y="20"/>
                    <a:pt x="153" y="21"/>
                  </a:cubicBezTo>
                  <a:cubicBezTo>
                    <a:pt x="140" y="25"/>
                    <a:pt x="126" y="28"/>
                    <a:pt x="113" y="32"/>
                  </a:cubicBezTo>
                  <a:cubicBezTo>
                    <a:pt x="109" y="33"/>
                    <a:pt x="104" y="34"/>
                    <a:pt x="100" y="35"/>
                  </a:cubicBezTo>
                  <a:cubicBezTo>
                    <a:pt x="108" y="33"/>
                    <a:pt x="115" y="29"/>
                    <a:pt x="123" y="27"/>
                  </a:cubicBezTo>
                  <a:moveTo>
                    <a:pt x="149" y="13"/>
                  </a:moveTo>
                  <a:cubicBezTo>
                    <a:pt x="150" y="14"/>
                    <a:pt x="152" y="15"/>
                    <a:pt x="153" y="15"/>
                  </a:cubicBezTo>
                  <a:cubicBezTo>
                    <a:pt x="144" y="18"/>
                    <a:pt x="134" y="20"/>
                    <a:pt x="124" y="22"/>
                  </a:cubicBezTo>
                  <a:cubicBezTo>
                    <a:pt x="114" y="24"/>
                    <a:pt x="105" y="28"/>
                    <a:pt x="96" y="31"/>
                  </a:cubicBezTo>
                  <a:cubicBezTo>
                    <a:pt x="95" y="31"/>
                    <a:pt x="94" y="31"/>
                    <a:pt x="93" y="31"/>
                  </a:cubicBezTo>
                  <a:cubicBezTo>
                    <a:pt x="94" y="31"/>
                    <a:pt x="96" y="30"/>
                    <a:pt x="98" y="29"/>
                  </a:cubicBezTo>
                  <a:cubicBezTo>
                    <a:pt x="100" y="28"/>
                    <a:pt x="102" y="27"/>
                    <a:pt x="105" y="27"/>
                  </a:cubicBezTo>
                  <a:cubicBezTo>
                    <a:pt x="110" y="25"/>
                    <a:pt x="116" y="24"/>
                    <a:pt x="121" y="22"/>
                  </a:cubicBezTo>
                  <a:cubicBezTo>
                    <a:pt x="130" y="20"/>
                    <a:pt x="140" y="18"/>
                    <a:pt x="149" y="14"/>
                  </a:cubicBezTo>
                  <a:cubicBezTo>
                    <a:pt x="149" y="13"/>
                    <a:pt x="149" y="13"/>
                    <a:pt x="149" y="13"/>
                  </a:cubicBezTo>
                  <a:moveTo>
                    <a:pt x="116" y="7"/>
                  </a:moveTo>
                  <a:cubicBezTo>
                    <a:pt x="118" y="7"/>
                    <a:pt x="119" y="6"/>
                    <a:pt x="121" y="6"/>
                  </a:cubicBezTo>
                  <a:cubicBezTo>
                    <a:pt x="123" y="5"/>
                    <a:pt x="125" y="5"/>
                    <a:pt x="126" y="5"/>
                  </a:cubicBezTo>
                  <a:cubicBezTo>
                    <a:pt x="128" y="5"/>
                    <a:pt x="122" y="7"/>
                    <a:pt x="122" y="7"/>
                  </a:cubicBezTo>
                  <a:cubicBezTo>
                    <a:pt x="119" y="8"/>
                    <a:pt x="116" y="9"/>
                    <a:pt x="112" y="11"/>
                  </a:cubicBezTo>
                  <a:cubicBezTo>
                    <a:pt x="114" y="10"/>
                    <a:pt x="115" y="8"/>
                    <a:pt x="116" y="7"/>
                  </a:cubicBezTo>
                  <a:moveTo>
                    <a:pt x="111" y="12"/>
                  </a:moveTo>
                  <a:cubicBezTo>
                    <a:pt x="115" y="11"/>
                    <a:pt x="119" y="10"/>
                    <a:pt x="123" y="9"/>
                  </a:cubicBezTo>
                  <a:cubicBezTo>
                    <a:pt x="126" y="8"/>
                    <a:pt x="128" y="8"/>
                    <a:pt x="130" y="7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8" y="8"/>
                    <a:pt x="127" y="9"/>
                    <a:pt x="126" y="9"/>
                  </a:cubicBezTo>
                  <a:cubicBezTo>
                    <a:pt x="120" y="11"/>
                    <a:pt x="115" y="12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07" y="16"/>
                  </a:moveTo>
                  <a:cubicBezTo>
                    <a:pt x="111" y="16"/>
                    <a:pt x="115" y="14"/>
                    <a:pt x="120" y="13"/>
                  </a:cubicBezTo>
                  <a:cubicBezTo>
                    <a:pt x="122" y="13"/>
                    <a:pt x="125" y="12"/>
                    <a:pt x="128" y="11"/>
                  </a:cubicBezTo>
                  <a:cubicBezTo>
                    <a:pt x="129" y="11"/>
                    <a:pt x="131" y="10"/>
                    <a:pt x="133" y="10"/>
                  </a:cubicBezTo>
                  <a:cubicBezTo>
                    <a:pt x="133" y="10"/>
                    <a:pt x="138" y="8"/>
                    <a:pt x="135" y="10"/>
                  </a:cubicBezTo>
                  <a:cubicBezTo>
                    <a:pt x="130" y="13"/>
                    <a:pt x="123" y="13"/>
                    <a:pt x="117" y="15"/>
                  </a:cubicBezTo>
                  <a:cubicBezTo>
                    <a:pt x="113" y="16"/>
                    <a:pt x="108" y="17"/>
                    <a:pt x="104" y="19"/>
                  </a:cubicBezTo>
                  <a:cubicBezTo>
                    <a:pt x="105" y="18"/>
                    <a:pt x="106" y="17"/>
                    <a:pt x="107" y="16"/>
                  </a:cubicBezTo>
                  <a:moveTo>
                    <a:pt x="102" y="21"/>
                  </a:moveTo>
                  <a:cubicBezTo>
                    <a:pt x="109" y="20"/>
                    <a:pt x="116" y="17"/>
                    <a:pt x="124" y="15"/>
                  </a:cubicBezTo>
                  <a:cubicBezTo>
                    <a:pt x="127" y="15"/>
                    <a:pt x="131" y="14"/>
                    <a:pt x="135" y="13"/>
                  </a:cubicBezTo>
                  <a:cubicBezTo>
                    <a:pt x="137" y="13"/>
                    <a:pt x="138" y="13"/>
                    <a:pt x="140" y="12"/>
                  </a:cubicBezTo>
                  <a:cubicBezTo>
                    <a:pt x="126" y="17"/>
                    <a:pt x="112" y="20"/>
                    <a:pt x="98" y="25"/>
                  </a:cubicBezTo>
                  <a:cubicBezTo>
                    <a:pt x="100" y="24"/>
                    <a:pt x="101" y="23"/>
                    <a:pt x="102" y="21"/>
                  </a:cubicBezTo>
                  <a:moveTo>
                    <a:pt x="97" y="27"/>
                  </a:moveTo>
                  <a:cubicBezTo>
                    <a:pt x="105" y="25"/>
                    <a:pt x="113" y="22"/>
                    <a:pt x="121" y="20"/>
                  </a:cubicBezTo>
                  <a:cubicBezTo>
                    <a:pt x="126" y="18"/>
                    <a:pt x="130" y="17"/>
                    <a:pt x="135" y="16"/>
                  </a:cubicBezTo>
                  <a:cubicBezTo>
                    <a:pt x="139" y="16"/>
                    <a:pt x="144" y="15"/>
                    <a:pt x="147" y="14"/>
                  </a:cubicBezTo>
                  <a:cubicBezTo>
                    <a:pt x="143" y="16"/>
                    <a:pt x="137" y="17"/>
                    <a:pt x="133" y="18"/>
                  </a:cubicBezTo>
                  <a:cubicBezTo>
                    <a:pt x="127" y="19"/>
                    <a:pt x="122" y="21"/>
                    <a:pt x="117" y="22"/>
                  </a:cubicBezTo>
                  <a:cubicBezTo>
                    <a:pt x="109" y="25"/>
                    <a:pt x="101" y="27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moveTo>
                    <a:pt x="92" y="32"/>
                  </a:moveTo>
                  <a:cubicBezTo>
                    <a:pt x="97" y="32"/>
                    <a:pt x="101" y="30"/>
                    <a:pt x="105" y="28"/>
                  </a:cubicBezTo>
                  <a:cubicBezTo>
                    <a:pt x="111" y="26"/>
                    <a:pt x="117" y="24"/>
                    <a:pt x="123" y="23"/>
                  </a:cubicBezTo>
                  <a:cubicBezTo>
                    <a:pt x="129" y="21"/>
                    <a:pt x="135" y="20"/>
                    <a:pt x="141" y="19"/>
                  </a:cubicBezTo>
                  <a:cubicBezTo>
                    <a:pt x="145" y="18"/>
                    <a:pt x="148" y="17"/>
                    <a:pt x="151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0" y="17"/>
                    <a:pt x="148" y="18"/>
                    <a:pt x="147" y="18"/>
                  </a:cubicBezTo>
                  <a:cubicBezTo>
                    <a:pt x="136" y="23"/>
                    <a:pt x="124" y="25"/>
                    <a:pt x="113" y="28"/>
                  </a:cubicBezTo>
                  <a:cubicBezTo>
                    <a:pt x="108" y="30"/>
                    <a:pt x="102" y="32"/>
                    <a:pt x="97" y="33"/>
                  </a:cubicBezTo>
                  <a:cubicBezTo>
                    <a:pt x="94" y="34"/>
                    <a:pt x="91" y="35"/>
                    <a:pt x="88" y="36"/>
                  </a:cubicBezTo>
                  <a:cubicBezTo>
                    <a:pt x="90" y="35"/>
                    <a:pt x="91" y="33"/>
                    <a:pt x="92" y="32"/>
                  </a:cubicBezTo>
                  <a:moveTo>
                    <a:pt x="86" y="39"/>
                  </a:moveTo>
                  <a:cubicBezTo>
                    <a:pt x="88" y="38"/>
                    <a:pt x="90" y="38"/>
                    <a:pt x="93" y="37"/>
                  </a:cubicBezTo>
                  <a:cubicBezTo>
                    <a:pt x="90" y="38"/>
                    <a:pt x="87" y="39"/>
                    <a:pt x="84" y="41"/>
                  </a:cubicBezTo>
                  <a:cubicBezTo>
                    <a:pt x="84" y="40"/>
                    <a:pt x="85" y="39"/>
                    <a:pt x="86" y="39"/>
                  </a:cubicBezTo>
                  <a:moveTo>
                    <a:pt x="81" y="44"/>
                  </a:moveTo>
                  <a:cubicBezTo>
                    <a:pt x="95" y="42"/>
                    <a:pt x="110" y="37"/>
                    <a:pt x="124" y="33"/>
                  </a:cubicBezTo>
                  <a:cubicBezTo>
                    <a:pt x="131" y="31"/>
                    <a:pt x="138" y="29"/>
                    <a:pt x="145" y="27"/>
                  </a:cubicBezTo>
                  <a:cubicBezTo>
                    <a:pt x="153" y="26"/>
                    <a:pt x="160" y="24"/>
                    <a:pt x="167" y="22"/>
                  </a:cubicBezTo>
                  <a:cubicBezTo>
                    <a:pt x="169" y="22"/>
                    <a:pt x="171" y="23"/>
                    <a:pt x="174" y="24"/>
                  </a:cubicBezTo>
                  <a:cubicBezTo>
                    <a:pt x="167" y="24"/>
                    <a:pt x="160" y="27"/>
                    <a:pt x="153" y="29"/>
                  </a:cubicBezTo>
                  <a:cubicBezTo>
                    <a:pt x="145" y="31"/>
                    <a:pt x="136" y="34"/>
                    <a:pt x="127" y="36"/>
                  </a:cubicBezTo>
                  <a:cubicBezTo>
                    <a:pt x="118" y="38"/>
                    <a:pt x="110" y="41"/>
                    <a:pt x="101" y="43"/>
                  </a:cubicBezTo>
                  <a:cubicBezTo>
                    <a:pt x="93" y="45"/>
                    <a:pt x="85" y="46"/>
                    <a:pt x="77" y="48"/>
                  </a:cubicBezTo>
                  <a:cubicBezTo>
                    <a:pt x="78" y="47"/>
                    <a:pt x="80" y="46"/>
                    <a:pt x="81" y="44"/>
                  </a:cubicBezTo>
                  <a:moveTo>
                    <a:pt x="190" y="31"/>
                  </a:moveTo>
                  <a:cubicBezTo>
                    <a:pt x="190" y="32"/>
                    <a:pt x="190" y="32"/>
                    <a:pt x="190" y="32"/>
                  </a:cubicBezTo>
                  <a:cubicBezTo>
                    <a:pt x="179" y="34"/>
                    <a:pt x="169" y="36"/>
                    <a:pt x="159" y="39"/>
                  </a:cubicBezTo>
                  <a:cubicBezTo>
                    <a:pt x="148" y="41"/>
                    <a:pt x="138" y="44"/>
                    <a:pt x="127" y="46"/>
                  </a:cubicBezTo>
                  <a:cubicBezTo>
                    <a:pt x="106" y="51"/>
                    <a:pt x="85" y="57"/>
                    <a:pt x="65" y="63"/>
                  </a:cubicBezTo>
                  <a:cubicBezTo>
                    <a:pt x="64" y="64"/>
                    <a:pt x="63" y="64"/>
                    <a:pt x="62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3"/>
                    <a:pt x="68" y="62"/>
                    <a:pt x="70" y="61"/>
                  </a:cubicBezTo>
                  <a:cubicBezTo>
                    <a:pt x="75" y="59"/>
                    <a:pt x="80" y="57"/>
                    <a:pt x="85" y="55"/>
                  </a:cubicBezTo>
                  <a:cubicBezTo>
                    <a:pt x="96" y="52"/>
                    <a:pt x="107" y="49"/>
                    <a:pt x="118" y="46"/>
                  </a:cubicBezTo>
                  <a:cubicBezTo>
                    <a:pt x="128" y="43"/>
                    <a:pt x="139" y="39"/>
                    <a:pt x="150" y="37"/>
                  </a:cubicBezTo>
                  <a:cubicBezTo>
                    <a:pt x="160" y="34"/>
                    <a:pt x="171" y="32"/>
                    <a:pt x="181" y="28"/>
                  </a:cubicBezTo>
                  <a:cubicBezTo>
                    <a:pt x="184" y="29"/>
                    <a:pt x="187" y="30"/>
                    <a:pt x="190" y="31"/>
                  </a:cubicBezTo>
                  <a:moveTo>
                    <a:pt x="49" y="79"/>
                  </a:move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lose/>
                  <a:moveTo>
                    <a:pt x="196" y="35"/>
                  </a:moveTo>
                  <a:cubicBezTo>
                    <a:pt x="196" y="34"/>
                    <a:pt x="196" y="34"/>
                    <a:pt x="196" y="34"/>
                  </a:cubicBezTo>
                  <a:cubicBezTo>
                    <a:pt x="197" y="35"/>
                    <a:pt x="198" y="35"/>
                    <a:pt x="199" y="36"/>
                  </a:cubicBezTo>
                  <a:cubicBezTo>
                    <a:pt x="174" y="42"/>
                    <a:pt x="148" y="49"/>
                    <a:pt x="123" y="57"/>
                  </a:cubicBezTo>
                  <a:cubicBezTo>
                    <a:pt x="110" y="61"/>
                    <a:pt x="97" y="65"/>
                    <a:pt x="84" y="69"/>
                  </a:cubicBezTo>
                  <a:cubicBezTo>
                    <a:pt x="75" y="72"/>
                    <a:pt x="65" y="75"/>
                    <a:pt x="55" y="77"/>
                  </a:cubicBezTo>
                  <a:cubicBezTo>
                    <a:pt x="57" y="77"/>
                    <a:pt x="60" y="76"/>
                    <a:pt x="63" y="75"/>
                  </a:cubicBezTo>
                  <a:cubicBezTo>
                    <a:pt x="69" y="72"/>
                    <a:pt x="76" y="69"/>
                    <a:pt x="83" y="67"/>
                  </a:cubicBezTo>
                  <a:cubicBezTo>
                    <a:pt x="95" y="62"/>
                    <a:pt x="109" y="59"/>
                    <a:pt x="122" y="55"/>
                  </a:cubicBezTo>
                  <a:cubicBezTo>
                    <a:pt x="135" y="51"/>
                    <a:pt x="148" y="47"/>
                    <a:pt x="161" y="44"/>
                  </a:cubicBezTo>
                  <a:cubicBezTo>
                    <a:pt x="172" y="41"/>
                    <a:pt x="185" y="39"/>
                    <a:pt x="196" y="35"/>
                  </a:cubicBezTo>
                  <a:moveTo>
                    <a:pt x="127" y="51"/>
                  </a:moveTo>
                  <a:cubicBezTo>
                    <a:pt x="115" y="54"/>
                    <a:pt x="103" y="58"/>
                    <a:pt x="91" y="61"/>
                  </a:cubicBezTo>
                  <a:cubicBezTo>
                    <a:pt x="79" y="64"/>
                    <a:pt x="68" y="69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69"/>
                    <a:pt x="63" y="68"/>
                    <a:pt x="66" y="68"/>
                  </a:cubicBezTo>
                  <a:cubicBezTo>
                    <a:pt x="72" y="66"/>
                    <a:pt x="78" y="64"/>
                    <a:pt x="84" y="62"/>
                  </a:cubicBezTo>
                  <a:cubicBezTo>
                    <a:pt x="96" y="59"/>
                    <a:pt x="108" y="54"/>
                    <a:pt x="120" y="51"/>
                  </a:cubicBezTo>
                  <a:cubicBezTo>
                    <a:pt x="131" y="47"/>
                    <a:pt x="143" y="45"/>
                    <a:pt x="155" y="42"/>
                  </a:cubicBezTo>
                  <a:cubicBezTo>
                    <a:pt x="167" y="39"/>
                    <a:pt x="179" y="36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2" y="32"/>
                    <a:pt x="193" y="33"/>
                    <a:pt x="195" y="34"/>
                  </a:cubicBezTo>
                  <a:cubicBezTo>
                    <a:pt x="172" y="39"/>
                    <a:pt x="150" y="44"/>
                    <a:pt x="127" y="51"/>
                  </a:cubicBezTo>
                  <a:moveTo>
                    <a:pt x="122" y="42"/>
                  </a:moveTo>
                  <a:cubicBezTo>
                    <a:pt x="113" y="45"/>
                    <a:pt x="103" y="48"/>
                    <a:pt x="94" y="51"/>
                  </a:cubicBezTo>
                  <a:cubicBezTo>
                    <a:pt x="89" y="52"/>
                    <a:pt x="85" y="53"/>
                    <a:pt x="80" y="55"/>
                  </a:cubicBezTo>
                  <a:cubicBezTo>
                    <a:pt x="77" y="55"/>
                    <a:pt x="75" y="56"/>
                    <a:pt x="73" y="56"/>
                  </a:cubicBezTo>
                  <a:cubicBezTo>
                    <a:pt x="72" y="57"/>
                    <a:pt x="70" y="57"/>
                    <a:pt x="69" y="57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3" y="54"/>
                    <a:pt x="77" y="54"/>
                    <a:pt x="80" y="53"/>
                  </a:cubicBezTo>
                  <a:cubicBezTo>
                    <a:pt x="85" y="52"/>
                    <a:pt x="89" y="50"/>
                    <a:pt x="94" y="49"/>
                  </a:cubicBezTo>
                  <a:cubicBezTo>
                    <a:pt x="104" y="46"/>
                    <a:pt x="114" y="44"/>
                    <a:pt x="124" y="41"/>
                  </a:cubicBezTo>
                  <a:cubicBezTo>
                    <a:pt x="133" y="38"/>
                    <a:pt x="142" y="35"/>
                    <a:pt x="151" y="33"/>
                  </a:cubicBezTo>
                  <a:cubicBezTo>
                    <a:pt x="159" y="31"/>
                    <a:pt x="167" y="29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6" y="25"/>
                    <a:pt x="178" y="26"/>
                    <a:pt x="180" y="27"/>
                  </a:cubicBezTo>
                  <a:cubicBezTo>
                    <a:pt x="160" y="32"/>
                    <a:pt x="141" y="36"/>
                    <a:pt x="122" y="42"/>
                  </a:cubicBezTo>
                  <a:moveTo>
                    <a:pt x="76" y="49"/>
                  </a:moveTo>
                  <a:cubicBezTo>
                    <a:pt x="84" y="47"/>
                    <a:pt x="93" y="46"/>
                    <a:pt x="101" y="44"/>
                  </a:cubicBezTo>
                  <a:cubicBezTo>
                    <a:pt x="111" y="42"/>
                    <a:pt x="120" y="39"/>
                    <a:pt x="129" y="36"/>
                  </a:cubicBezTo>
                  <a:cubicBezTo>
                    <a:pt x="138" y="34"/>
                    <a:pt x="147" y="32"/>
                    <a:pt x="155" y="29"/>
                  </a:cubicBezTo>
                  <a:cubicBezTo>
                    <a:pt x="159" y="28"/>
                    <a:pt x="163" y="27"/>
                    <a:pt x="167" y="26"/>
                  </a:cubicBezTo>
                  <a:cubicBezTo>
                    <a:pt x="168" y="25"/>
                    <a:pt x="172" y="25"/>
                    <a:pt x="172" y="25"/>
                  </a:cubicBezTo>
                  <a:cubicBezTo>
                    <a:pt x="170" y="26"/>
                    <a:pt x="168" y="27"/>
                    <a:pt x="165" y="28"/>
                  </a:cubicBezTo>
                  <a:cubicBezTo>
                    <a:pt x="158" y="31"/>
                    <a:pt x="150" y="32"/>
                    <a:pt x="142" y="34"/>
                  </a:cubicBezTo>
                  <a:cubicBezTo>
                    <a:pt x="133" y="37"/>
                    <a:pt x="124" y="40"/>
                    <a:pt x="114" y="43"/>
                  </a:cubicBezTo>
                  <a:cubicBezTo>
                    <a:pt x="105" y="45"/>
                    <a:pt x="96" y="48"/>
                    <a:pt x="87" y="50"/>
                  </a:cubicBezTo>
                  <a:cubicBezTo>
                    <a:pt x="82" y="52"/>
                    <a:pt x="76" y="52"/>
                    <a:pt x="71" y="54"/>
                  </a:cubicBezTo>
                  <a:cubicBezTo>
                    <a:pt x="73" y="53"/>
                    <a:pt x="75" y="51"/>
                    <a:pt x="76" y="49"/>
                  </a:cubicBezTo>
                  <a:moveTo>
                    <a:pt x="69" y="57"/>
                  </a:moveTo>
                  <a:cubicBezTo>
                    <a:pt x="75" y="58"/>
                    <a:pt x="83" y="55"/>
                    <a:pt x="89" y="53"/>
                  </a:cubicBezTo>
                  <a:cubicBezTo>
                    <a:pt x="100" y="50"/>
                    <a:pt x="110" y="46"/>
                    <a:pt x="120" y="43"/>
                  </a:cubicBezTo>
                  <a:cubicBezTo>
                    <a:pt x="130" y="40"/>
                    <a:pt x="140" y="38"/>
                    <a:pt x="150" y="35"/>
                  </a:cubicBezTo>
                  <a:cubicBezTo>
                    <a:pt x="156" y="34"/>
                    <a:pt x="161" y="33"/>
                    <a:pt x="166" y="31"/>
                  </a:cubicBezTo>
                  <a:cubicBezTo>
                    <a:pt x="168" y="31"/>
                    <a:pt x="171" y="30"/>
                    <a:pt x="173" y="29"/>
                  </a:cubicBezTo>
                  <a:cubicBezTo>
                    <a:pt x="174" y="29"/>
                    <a:pt x="174" y="29"/>
                    <a:pt x="174" y="29"/>
                  </a:cubicBezTo>
                  <a:cubicBezTo>
                    <a:pt x="166" y="32"/>
                    <a:pt x="157" y="34"/>
                    <a:pt x="148" y="36"/>
                  </a:cubicBezTo>
                  <a:cubicBezTo>
                    <a:pt x="137" y="39"/>
                    <a:pt x="126" y="42"/>
                    <a:pt x="116" y="46"/>
                  </a:cubicBezTo>
                  <a:cubicBezTo>
                    <a:pt x="105" y="49"/>
                    <a:pt x="95" y="52"/>
                    <a:pt x="85" y="55"/>
                  </a:cubicBezTo>
                  <a:cubicBezTo>
                    <a:pt x="78" y="57"/>
                    <a:pt x="71" y="59"/>
                    <a:pt x="64" y="62"/>
                  </a:cubicBezTo>
                  <a:cubicBezTo>
                    <a:pt x="66" y="61"/>
                    <a:pt x="67" y="59"/>
                    <a:pt x="69" y="57"/>
                  </a:cubicBezTo>
                  <a:moveTo>
                    <a:pt x="62" y="65"/>
                  </a:moveTo>
                  <a:cubicBezTo>
                    <a:pt x="72" y="62"/>
                    <a:pt x="82" y="59"/>
                    <a:pt x="92" y="56"/>
                  </a:cubicBezTo>
                  <a:cubicBezTo>
                    <a:pt x="103" y="53"/>
                    <a:pt x="114" y="50"/>
                    <a:pt x="125" y="47"/>
                  </a:cubicBezTo>
                  <a:cubicBezTo>
                    <a:pt x="136" y="45"/>
                    <a:pt x="148" y="42"/>
                    <a:pt x="159" y="39"/>
                  </a:cubicBezTo>
                  <a:cubicBezTo>
                    <a:pt x="165" y="38"/>
                    <a:pt x="170" y="36"/>
                    <a:pt x="176" y="35"/>
                  </a:cubicBezTo>
                  <a:cubicBezTo>
                    <a:pt x="177" y="35"/>
                    <a:pt x="179" y="35"/>
                    <a:pt x="180" y="34"/>
                  </a:cubicBezTo>
                  <a:cubicBezTo>
                    <a:pt x="159" y="41"/>
                    <a:pt x="137" y="45"/>
                    <a:pt x="116" y="51"/>
                  </a:cubicBezTo>
                  <a:cubicBezTo>
                    <a:pt x="104" y="55"/>
                    <a:pt x="93" y="59"/>
                    <a:pt x="82" y="62"/>
                  </a:cubicBezTo>
                  <a:cubicBezTo>
                    <a:pt x="77" y="64"/>
                    <a:pt x="71" y="66"/>
                    <a:pt x="66" y="67"/>
                  </a:cubicBezTo>
                  <a:cubicBezTo>
                    <a:pt x="63" y="68"/>
                    <a:pt x="60" y="68"/>
                    <a:pt x="58" y="69"/>
                  </a:cubicBezTo>
                  <a:cubicBezTo>
                    <a:pt x="59" y="68"/>
                    <a:pt x="60" y="66"/>
                    <a:pt x="62" y="65"/>
                  </a:cubicBezTo>
                  <a:moveTo>
                    <a:pt x="55" y="72"/>
                  </a:moveTo>
                  <a:cubicBezTo>
                    <a:pt x="67" y="70"/>
                    <a:pt x="78" y="65"/>
                    <a:pt x="89" y="62"/>
                  </a:cubicBezTo>
                  <a:cubicBezTo>
                    <a:pt x="102" y="59"/>
                    <a:pt x="114" y="55"/>
                    <a:pt x="127" y="52"/>
                  </a:cubicBezTo>
                  <a:cubicBezTo>
                    <a:pt x="140" y="48"/>
                    <a:pt x="152" y="45"/>
                    <a:pt x="165" y="42"/>
                  </a:cubicBezTo>
                  <a:cubicBezTo>
                    <a:pt x="171" y="40"/>
                    <a:pt x="178" y="39"/>
                    <a:pt x="184" y="37"/>
                  </a:cubicBezTo>
                  <a:cubicBezTo>
                    <a:pt x="186" y="37"/>
                    <a:pt x="189" y="36"/>
                    <a:pt x="191" y="36"/>
                  </a:cubicBezTo>
                  <a:cubicBezTo>
                    <a:pt x="190" y="36"/>
                    <a:pt x="189" y="36"/>
                    <a:pt x="188" y="37"/>
                  </a:cubicBezTo>
                  <a:cubicBezTo>
                    <a:pt x="177" y="40"/>
                    <a:pt x="165" y="42"/>
                    <a:pt x="153" y="45"/>
                  </a:cubicBezTo>
                  <a:cubicBezTo>
                    <a:pt x="141" y="49"/>
                    <a:pt x="128" y="52"/>
                    <a:pt x="116" y="56"/>
                  </a:cubicBezTo>
                  <a:cubicBezTo>
                    <a:pt x="103" y="59"/>
                    <a:pt x="91" y="63"/>
                    <a:pt x="79" y="68"/>
                  </a:cubicBezTo>
                  <a:cubicBezTo>
                    <a:pt x="73" y="70"/>
                    <a:pt x="67" y="72"/>
                    <a:pt x="61" y="75"/>
                  </a:cubicBezTo>
                  <a:cubicBezTo>
                    <a:pt x="57" y="76"/>
                    <a:pt x="53" y="77"/>
                    <a:pt x="49" y="79"/>
                  </a:cubicBezTo>
                  <a:cubicBezTo>
                    <a:pt x="51" y="76"/>
                    <a:pt x="53" y="74"/>
                    <a:pt x="55" y="72"/>
                  </a:cubicBezTo>
                  <a:moveTo>
                    <a:pt x="47" y="80"/>
                  </a:moveTo>
                  <a:cubicBezTo>
                    <a:pt x="59" y="77"/>
                    <a:pt x="71" y="74"/>
                    <a:pt x="83" y="71"/>
                  </a:cubicBezTo>
                  <a:cubicBezTo>
                    <a:pt x="96" y="66"/>
                    <a:pt x="109" y="62"/>
                    <a:pt x="122" y="58"/>
                  </a:cubicBezTo>
                  <a:cubicBezTo>
                    <a:pt x="148" y="51"/>
                    <a:pt x="174" y="43"/>
                    <a:pt x="200" y="36"/>
                  </a:cubicBezTo>
                  <a:cubicBezTo>
                    <a:pt x="202" y="37"/>
                    <a:pt x="203" y="38"/>
                    <a:pt x="205" y="38"/>
                  </a:cubicBezTo>
                  <a:cubicBezTo>
                    <a:pt x="177" y="44"/>
                    <a:pt x="150" y="52"/>
                    <a:pt x="123" y="60"/>
                  </a:cubicBezTo>
                  <a:cubicBezTo>
                    <a:pt x="109" y="64"/>
                    <a:pt x="96" y="68"/>
                    <a:pt x="82" y="72"/>
                  </a:cubicBezTo>
                  <a:cubicBezTo>
                    <a:pt x="70" y="76"/>
                    <a:pt x="57" y="78"/>
                    <a:pt x="45" y="83"/>
                  </a:cubicBezTo>
                  <a:cubicBezTo>
                    <a:pt x="46" y="82"/>
                    <a:pt x="47" y="81"/>
                    <a:pt x="47" y="80"/>
                  </a:cubicBezTo>
                  <a:moveTo>
                    <a:pt x="44" y="84"/>
                  </a:moveTo>
                  <a:cubicBezTo>
                    <a:pt x="56" y="80"/>
                    <a:pt x="68" y="77"/>
                    <a:pt x="80" y="74"/>
                  </a:cubicBezTo>
                  <a:cubicBezTo>
                    <a:pt x="95" y="69"/>
                    <a:pt x="109" y="65"/>
                    <a:pt x="123" y="61"/>
                  </a:cubicBezTo>
                  <a:cubicBezTo>
                    <a:pt x="150" y="53"/>
                    <a:pt x="178" y="45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7" y="39"/>
                    <a:pt x="209" y="40"/>
                    <a:pt x="210" y="41"/>
                  </a:cubicBezTo>
                  <a:cubicBezTo>
                    <a:pt x="197" y="43"/>
                    <a:pt x="184" y="46"/>
                    <a:pt x="171" y="49"/>
                  </a:cubicBezTo>
                  <a:cubicBezTo>
                    <a:pt x="157" y="53"/>
                    <a:pt x="142" y="57"/>
                    <a:pt x="127" y="61"/>
                  </a:cubicBezTo>
                  <a:cubicBezTo>
                    <a:pt x="99" y="68"/>
                    <a:pt x="70" y="77"/>
                    <a:pt x="42" y="86"/>
                  </a:cubicBezTo>
                  <a:cubicBezTo>
                    <a:pt x="43" y="85"/>
                    <a:pt x="43" y="85"/>
                    <a:pt x="44" y="84"/>
                  </a:cubicBezTo>
                  <a:moveTo>
                    <a:pt x="219" y="45"/>
                  </a:moveTo>
                  <a:cubicBezTo>
                    <a:pt x="190" y="50"/>
                    <a:pt x="161" y="59"/>
                    <a:pt x="132" y="66"/>
                  </a:cubicBezTo>
                  <a:cubicBezTo>
                    <a:pt x="103" y="73"/>
                    <a:pt x="76" y="80"/>
                    <a:pt x="48" y="88"/>
                  </a:cubicBezTo>
                  <a:cubicBezTo>
                    <a:pt x="49" y="87"/>
                    <a:pt x="51" y="87"/>
                    <a:pt x="53" y="86"/>
                  </a:cubicBezTo>
                  <a:cubicBezTo>
                    <a:pt x="60" y="84"/>
                    <a:pt x="68" y="82"/>
                    <a:pt x="76" y="80"/>
                  </a:cubicBezTo>
                  <a:cubicBezTo>
                    <a:pt x="91" y="75"/>
                    <a:pt x="106" y="70"/>
                    <a:pt x="122" y="66"/>
                  </a:cubicBezTo>
                  <a:cubicBezTo>
                    <a:pt x="137" y="61"/>
                    <a:pt x="152" y="57"/>
                    <a:pt x="167" y="53"/>
                  </a:cubicBezTo>
                  <a:cubicBezTo>
                    <a:pt x="182" y="49"/>
                    <a:pt x="197" y="47"/>
                    <a:pt x="211" y="41"/>
                  </a:cubicBezTo>
                  <a:cubicBezTo>
                    <a:pt x="214" y="42"/>
                    <a:pt x="216" y="44"/>
                    <a:pt x="219" y="45"/>
                  </a:cubicBezTo>
                  <a:moveTo>
                    <a:pt x="41" y="87"/>
                  </a:moveTo>
                  <a:cubicBezTo>
                    <a:pt x="70" y="78"/>
                    <a:pt x="100" y="68"/>
                    <a:pt x="129" y="61"/>
                  </a:cubicBezTo>
                  <a:cubicBezTo>
                    <a:pt x="144" y="57"/>
                    <a:pt x="159" y="53"/>
                    <a:pt x="173" y="49"/>
                  </a:cubicBezTo>
                  <a:cubicBezTo>
                    <a:pt x="180" y="47"/>
                    <a:pt x="187" y="46"/>
                    <a:pt x="194" y="45"/>
                  </a:cubicBezTo>
                  <a:cubicBezTo>
                    <a:pt x="197" y="44"/>
                    <a:pt x="201" y="43"/>
                    <a:pt x="204" y="43"/>
                  </a:cubicBezTo>
                  <a:cubicBezTo>
                    <a:pt x="206" y="42"/>
                    <a:pt x="208" y="42"/>
                    <a:pt x="210" y="41"/>
                  </a:cubicBezTo>
                  <a:cubicBezTo>
                    <a:pt x="210" y="41"/>
                    <a:pt x="207" y="42"/>
                    <a:pt x="206" y="42"/>
                  </a:cubicBezTo>
                  <a:cubicBezTo>
                    <a:pt x="200" y="45"/>
                    <a:pt x="193" y="46"/>
                    <a:pt x="186" y="47"/>
                  </a:cubicBezTo>
                  <a:cubicBezTo>
                    <a:pt x="179" y="49"/>
                    <a:pt x="171" y="51"/>
                    <a:pt x="163" y="53"/>
                  </a:cubicBezTo>
                  <a:cubicBezTo>
                    <a:pt x="149" y="57"/>
                    <a:pt x="134" y="61"/>
                    <a:pt x="120" y="66"/>
                  </a:cubicBezTo>
                  <a:cubicBezTo>
                    <a:pt x="105" y="70"/>
                    <a:pt x="90" y="74"/>
                    <a:pt x="75" y="79"/>
                  </a:cubicBezTo>
                  <a:cubicBezTo>
                    <a:pt x="68" y="81"/>
                    <a:pt x="61" y="83"/>
                    <a:pt x="54" y="85"/>
                  </a:cubicBezTo>
                  <a:cubicBezTo>
                    <a:pt x="49" y="87"/>
                    <a:pt x="44" y="88"/>
                    <a:pt x="39" y="90"/>
                  </a:cubicBezTo>
                  <a:cubicBezTo>
                    <a:pt x="39" y="89"/>
                    <a:pt x="40" y="88"/>
                    <a:pt x="41" y="87"/>
                  </a:cubicBezTo>
                  <a:moveTo>
                    <a:pt x="37" y="91"/>
                  </a:moveTo>
                  <a:cubicBezTo>
                    <a:pt x="67" y="84"/>
                    <a:pt x="97" y="75"/>
                    <a:pt x="128" y="68"/>
                  </a:cubicBezTo>
                  <a:cubicBezTo>
                    <a:pt x="159" y="60"/>
                    <a:pt x="189" y="51"/>
                    <a:pt x="220" y="45"/>
                  </a:cubicBezTo>
                  <a:cubicBezTo>
                    <a:pt x="222" y="46"/>
                    <a:pt x="223" y="46"/>
                    <a:pt x="224" y="47"/>
                  </a:cubicBezTo>
                  <a:cubicBezTo>
                    <a:pt x="217" y="48"/>
                    <a:pt x="211" y="51"/>
                    <a:pt x="204" y="52"/>
                  </a:cubicBezTo>
                  <a:cubicBezTo>
                    <a:pt x="196" y="54"/>
                    <a:pt x="188" y="56"/>
                    <a:pt x="179" y="57"/>
                  </a:cubicBezTo>
                  <a:cubicBezTo>
                    <a:pt x="163" y="60"/>
                    <a:pt x="146" y="64"/>
                    <a:pt x="130" y="68"/>
                  </a:cubicBezTo>
                  <a:cubicBezTo>
                    <a:pt x="113" y="72"/>
                    <a:pt x="97" y="76"/>
                    <a:pt x="81" y="81"/>
                  </a:cubicBezTo>
                  <a:cubicBezTo>
                    <a:pt x="73" y="83"/>
                    <a:pt x="65" y="86"/>
                    <a:pt x="57" y="87"/>
                  </a:cubicBezTo>
                  <a:cubicBezTo>
                    <a:pt x="50" y="89"/>
                    <a:pt x="42" y="91"/>
                    <a:pt x="35" y="93"/>
                  </a:cubicBezTo>
                  <a:cubicBezTo>
                    <a:pt x="36" y="93"/>
                    <a:pt x="36" y="92"/>
                    <a:pt x="37" y="91"/>
                  </a:cubicBezTo>
                  <a:moveTo>
                    <a:pt x="34" y="95"/>
                  </a:moveTo>
                  <a:cubicBezTo>
                    <a:pt x="41" y="92"/>
                    <a:pt x="48" y="90"/>
                    <a:pt x="55" y="89"/>
                  </a:cubicBezTo>
                  <a:cubicBezTo>
                    <a:pt x="63" y="87"/>
                    <a:pt x="71" y="84"/>
                    <a:pt x="79" y="82"/>
                  </a:cubicBezTo>
                  <a:cubicBezTo>
                    <a:pt x="95" y="78"/>
                    <a:pt x="112" y="73"/>
                    <a:pt x="128" y="69"/>
                  </a:cubicBezTo>
                  <a:cubicBezTo>
                    <a:pt x="144" y="65"/>
                    <a:pt x="161" y="62"/>
                    <a:pt x="178" y="58"/>
                  </a:cubicBezTo>
                  <a:cubicBezTo>
                    <a:pt x="186" y="57"/>
                    <a:pt x="194" y="55"/>
                    <a:pt x="202" y="53"/>
                  </a:cubicBezTo>
                  <a:cubicBezTo>
                    <a:pt x="210" y="52"/>
                    <a:pt x="217" y="49"/>
                    <a:pt x="225" y="48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3" y="49"/>
                    <a:pt x="222" y="50"/>
                    <a:pt x="220" y="52"/>
                  </a:cubicBezTo>
                  <a:cubicBezTo>
                    <a:pt x="205" y="56"/>
                    <a:pt x="190" y="59"/>
                    <a:pt x="175" y="62"/>
                  </a:cubicBezTo>
                  <a:cubicBezTo>
                    <a:pt x="159" y="66"/>
                    <a:pt x="143" y="69"/>
                    <a:pt x="127" y="73"/>
                  </a:cubicBezTo>
                  <a:cubicBezTo>
                    <a:pt x="112" y="77"/>
                    <a:pt x="96" y="81"/>
                    <a:pt x="80" y="85"/>
                  </a:cubicBezTo>
                  <a:cubicBezTo>
                    <a:pt x="64" y="89"/>
                    <a:pt x="48" y="92"/>
                    <a:pt x="32" y="97"/>
                  </a:cubicBezTo>
                  <a:cubicBezTo>
                    <a:pt x="33" y="96"/>
                    <a:pt x="33" y="95"/>
                    <a:pt x="34" y="95"/>
                  </a:cubicBezTo>
                  <a:moveTo>
                    <a:pt x="224" y="52"/>
                  </a:moveTo>
                  <a:cubicBezTo>
                    <a:pt x="225" y="51"/>
                    <a:pt x="225" y="51"/>
                    <a:pt x="225" y="51"/>
                  </a:cubicBezTo>
                  <a:cubicBezTo>
                    <a:pt x="225" y="52"/>
                    <a:pt x="225" y="53"/>
                    <a:pt x="225" y="53"/>
                  </a:cubicBezTo>
                  <a:cubicBezTo>
                    <a:pt x="224" y="53"/>
                    <a:pt x="224" y="53"/>
                    <a:pt x="224" y="53"/>
                  </a:cubicBezTo>
                  <a:cubicBezTo>
                    <a:pt x="219" y="58"/>
                    <a:pt x="215" y="63"/>
                    <a:pt x="210" y="68"/>
                  </a:cubicBezTo>
                  <a:cubicBezTo>
                    <a:pt x="200" y="79"/>
                    <a:pt x="190" y="90"/>
                    <a:pt x="180" y="101"/>
                  </a:cubicBezTo>
                  <a:cubicBezTo>
                    <a:pt x="178" y="102"/>
                    <a:pt x="177" y="103"/>
                    <a:pt x="176" y="105"/>
                  </a:cubicBezTo>
                  <a:cubicBezTo>
                    <a:pt x="192" y="87"/>
                    <a:pt x="208" y="69"/>
                    <a:pt x="224" y="52"/>
                  </a:cubicBezTo>
                  <a:moveTo>
                    <a:pt x="155" y="87"/>
                  </a:moveTo>
                  <a:cubicBezTo>
                    <a:pt x="156" y="87"/>
                    <a:pt x="157" y="87"/>
                    <a:pt x="158" y="86"/>
                  </a:cubicBezTo>
                  <a:cubicBezTo>
                    <a:pt x="166" y="85"/>
                    <a:pt x="174" y="83"/>
                    <a:pt x="181" y="81"/>
                  </a:cubicBezTo>
                  <a:cubicBezTo>
                    <a:pt x="187" y="79"/>
                    <a:pt x="193" y="78"/>
                    <a:pt x="199" y="75"/>
                  </a:cubicBezTo>
                  <a:cubicBezTo>
                    <a:pt x="198" y="77"/>
                    <a:pt x="196" y="78"/>
                    <a:pt x="195" y="80"/>
                  </a:cubicBezTo>
                  <a:cubicBezTo>
                    <a:pt x="188" y="81"/>
                    <a:pt x="182" y="84"/>
                    <a:pt x="176" y="86"/>
                  </a:cubicBezTo>
                  <a:cubicBezTo>
                    <a:pt x="168" y="87"/>
                    <a:pt x="161" y="89"/>
                    <a:pt x="154" y="91"/>
                  </a:cubicBezTo>
                  <a:cubicBezTo>
                    <a:pt x="147" y="92"/>
                    <a:pt x="140" y="95"/>
                    <a:pt x="133" y="97"/>
                  </a:cubicBezTo>
                  <a:cubicBezTo>
                    <a:pt x="125" y="99"/>
                    <a:pt x="118" y="101"/>
                    <a:pt x="110" y="102"/>
                  </a:cubicBezTo>
                  <a:cubicBezTo>
                    <a:pt x="96" y="106"/>
                    <a:pt x="81" y="110"/>
                    <a:pt x="67" y="113"/>
                  </a:cubicBezTo>
                  <a:cubicBezTo>
                    <a:pt x="60" y="115"/>
                    <a:pt x="53" y="117"/>
                    <a:pt x="45" y="119"/>
                  </a:cubicBezTo>
                  <a:cubicBezTo>
                    <a:pt x="38" y="120"/>
                    <a:pt x="31" y="121"/>
                    <a:pt x="23" y="123"/>
                  </a:cubicBezTo>
                  <a:cubicBezTo>
                    <a:pt x="23" y="123"/>
                    <a:pt x="23" y="123"/>
                    <a:pt x="24" y="123"/>
                  </a:cubicBezTo>
                  <a:cubicBezTo>
                    <a:pt x="37" y="120"/>
                    <a:pt x="50" y="119"/>
                    <a:pt x="64" y="115"/>
                  </a:cubicBezTo>
                  <a:cubicBezTo>
                    <a:pt x="78" y="111"/>
                    <a:pt x="92" y="107"/>
                    <a:pt x="106" y="104"/>
                  </a:cubicBezTo>
                  <a:cubicBezTo>
                    <a:pt x="121" y="101"/>
                    <a:pt x="135" y="97"/>
                    <a:pt x="149" y="93"/>
                  </a:cubicBezTo>
                  <a:cubicBezTo>
                    <a:pt x="155" y="91"/>
                    <a:pt x="162" y="90"/>
                    <a:pt x="169" y="88"/>
                  </a:cubicBezTo>
                  <a:cubicBezTo>
                    <a:pt x="174" y="87"/>
                    <a:pt x="180" y="85"/>
                    <a:pt x="186" y="83"/>
                  </a:cubicBezTo>
                  <a:cubicBezTo>
                    <a:pt x="184" y="84"/>
                    <a:pt x="182" y="85"/>
                    <a:pt x="180" y="86"/>
                  </a:cubicBezTo>
                  <a:cubicBezTo>
                    <a:pt x="172" y="88"/>
                    <a:pt x="165" y="91"/>
                    <a:pt x="157" y="93"/>
                  </a:cubicBezTo>
                  <a:cubicBezTo>
                    <a:pt x="142" y="96"/>
                    <a:pt x="127" y="100"/>
                    <a:pt x="113" y="103"/>
                  </a:cubicBezTo>
                  <a:cubicBezTo>
                    <a:pt x="98" y="107"/>
                    <a:pt x="83" y="110"/>
                    <a:pt x="68" y="114"/>
                  </a:cubicBezTo>
                  <a:cubicBezTo>
                    <a:pt x="54" y="118"/>
                    <a:pt x="40" y="121"/>
                    <a:pt x="26" y="126"/>
                  </a:cubicBezTo>
                  <a:cubicBezTo>
                    <a:pt x="24" y="125"/>
                    <a:pt x="22" y="124"/>
                    <a:pt x="20" y="123"/>
                  </a:cubicBezTo>
                  <a:cubicBezTo>
                    <a:pt x="27" y="120"/>
                    <a:pt x="35" y="119"/>
                    <a:pt x="42" y="117"/>
                  </a:cubicBezTo>
                  <a:cubicBezTo>
                    <a:pt x="50" y="115"/>
                    <a:pt x="58" y="113"/>
                    <a:pt x="66" y="111"/>
                  </a:cubicBezTo>
                  <a:cubicBezTo>
                    <a:pt x="81" y="106"/>
                    <a:pt x="96" y="101"/>
                    <a:pt x="112" y="98"/>
                  </a:cubicBezTo>
                  <a:cubicBezTo>
                    <a:pt x="115" y="97"/>
                    <a:pt x="119" y="96"/>
                    <a:pt x="122" y="96"/>
                  </a:cubicBezTo>
                  <a:cubicBezTo>
                    <a:pt x="133" y="93"/>
                    <a:pt x="144" y="90"/>
                    <a:pt x="155" y="87"/>
                  </a:cubicBezTo>
                  <a:moveTo>
                    <a:pt x="34" y="130"/>
                  </a:moveTo>
                  <a:cubicBezTo>
                    <a:pt x="33" y="130"/>
                    <a:pt x="33" y="130"/>
                    <a:pt x="33" y="130"/>
                  </a:cubicBezTo>
                  <a:cubicBezTo>
                    <a:pt x="31" y="129"/>
                    <a:pt x="30" y="128"/>
                    <a:pt x="28" y="127"/>
                  </a:cubicBezTo>
                  <a:cubicBezTo>
                    <a:pt x="50" y="125"/>
                    <a:pt x="72" y="118"/>
                    <a:pt x="94" y="113"/>
                  </a:cubicBezTo>
                  <a:cubicBezTo>
                    <a:pt x="86" y="115"/>
                    <a:pt x="79" y="117"/>
                    <a:pt x="71" y="119"/>
                  </a:cubicBezTo>
                  <a:cubicBezTo>
                    <a:pt x="59" y="122"/>
                    <a:pt x="48" y="126"/>
                    <a:pt x="36" y="129"/>
                  </a:cubicBezTo>
                  <a:cubicBezTo>
                    <a:pt x="35" y="129"/>
                    <a:pt x="34" y="129"/>
                    <a:pt x="34" y="130"/>
                  </a:cubicBezTo>
                  <a:moveTo>
                    <a:pt x="40" y="133"/>
                  </a:moveTo>
                  <a:cubicBezTo>
                    <a:pt x="39" y="133"/>
                    <a:pt x="37" y="132"/>
                    <a:pt x="35" y="131"/>
                  </a:cubicBezTo>
                  <a:cubicBezTo>
                    <a:pt x="45" y="129"/>
                    <a:pt x="55" y="126"/>
                    <a:pt x="66" y="124"/>
                  </a:cubicBezTo>
                  <a:cubicBezTo>
                    <a:pt x="77" y="121"/>
                    <a:pt x="89" y="118"/>
                    <a:pt x="101" y="114"/>
                  </a:cubicBezTo>
                  <a:cubicBezTo>
                    <a:pt x="119" y="109"/>
                    <a:pt x="138" y="106"/>
                    <a:pt x="157" y="102"/>
                  </a:cubicBezTo>
                  <a:cubicBezTo>
                    <a:pt x="155" y="103"/>
                    <a:pt x="152" y="104"/>
                    <a:pt x="150" y="104"/>
                  </a:cubicBezTo>
                  <a:cubicBezTo>
                    <a:pt x="138" y="107"/>
                    <a:pt x="126" y="109"/>
                    <a:pt x="114" y="112"/>
                  </a:cubicBezTo>
                  <a:cubicBezTo>
                    <a:pt x="89" y="118"/>
                    <a:pt x="65" y="127"/>
                    <a:pt x="40" y="133"/>
                  </a:cubicBezTo>
                  <a:moveTo>
                    <a:pt x="53" y="131"/>
                  </a:moveTo>
                  <a:cubicBezTo>
                    <a:pt x="58" y="130"/>
                    <a:pt x="64" y="129"/>
                    <a:pt x="69" y="128"/>
                  </a:cubicBezTo>
                  <a:cubicBezTo>
                    <a:pt x="81" y="125"/>
                    <a:pt x="93" y="121"/>
                    <a:pt x="105" y="118"/>
                  </a:cubicBezTo>
                  <a:cubicBezTo>
                    <a:pt x="124" y="112"/>
                    <a:pt x="143" y="109"/>
                    <a:pt x="162" y="105"/>
                  </a:cubicBezTo>
                  <a:cubicBezTo>
                    <a:pt x="160" y="106"/>
                    <a:pt x="158" y="106"/>
                    <a:pt x="155" y="107"/>
                  </a:cubicBezTo>
                  <a:cubicBezTo>
                    <a:pt x="147" y="110"/>
                    <a:pt x="139" y="111"/>
                    <a:pt x="131" y="113"/>
                  </a:cubicBezTo>
                  <a:cubicBezTo>
                    <a:pt x="116" y="118"/>
                    <a:pt x="101" y="122"/>
                    <a:pt x="85" y="127"/>
                  </a:cubicBezTo>
                  <a:cubicBezTo>
                    <a:pt x="81" y="128"/>
                    <a:pt x="76" y="130"/>
                    <a:pt x="72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64" y="132"/>
                    <a:pt x="56" y="133"/>
                    <a:pt x="49" y="137"/>
                  </a:cubicBezTo>
                  <a:cubicBezTo>
                    <a:pt x="46" y="136"/>
                    <a:pt x="44" y="135"/>
                    <a:pt x="42" y="134"/>
                  </a:cubicBezTo>
                  <a:cubicBezTo>
                    <a:pt x="46" y="134"/>
                    <a:pt x="49" y="133"/>
                    <a:pt x="53" y="131"/>
                  </a:cubicBezTo>
                  <a:moveTo>
                    <a:pt x="49" y="138"/>
                  </a:moveTo>
                  <a:cubicBezTo>
                    <a:pt x="51" y="137"/>
                    <a:pt x="53" y="136"/>
                    <a:pt x="55" y="135"/>
                  </a:cubicBezTo>
                  <a:cubicBezTo>
                    <a:pt x="59" y="134"/>
                    <a:pt x="62" y="133"/>
                    <a:pt x="66" y="133"/>
                  </a:cubicBezTo>
                  <a:cubicBezTo>
                    <a:pt x="65" y="133"/>
                    <a:pt x="64" y="133"/>
                    <a:pt x="63" y="133"/>
                  </a:cubicBezTo>
                  <a:cubicBezTo>
                    <a:pt x="60" y="134"/>
                    <a:pt x="56" y="136"/>
                    <a:pt x="53" y="137"/>
                  </a:cubicBezTo>
                  <a:cubicBezTo>
                    <a:pt x="52" y="137"/>
                    <a:pt x="51" y="137"/>
                    <a:pt x="50" y="138"/>
                  </a:cubicBezTo>
                  <a:cubicBezTo>
                    <a:pt x="49" y="138"/>
                    <a:pt x="49" y="138"/>
                    <a:pt x="49" y="138"/>
                  </a:cubicBezTo>
                  <a:moveTo>
                    <a:pt x="69" y="133"/>
                  </a:moveTo>
                  <a:cubicBezTo>
                    <a:pt x="70" y="132"/>
                    <a:pt x="72" y="132"/>
                    <a:pt x="73" y="132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81" y="130"/>
                    <a:pt x="89" y="128"/>
                    <a:pt x="97" y="127"/>
                  </a:cubicBezTo>
                  <a:cubicBezTo>
                    <a:pt x="112" y="123"/>
                    <a:pt x="128" y="120"/>
                    <a:pt x="144" y="116"/>
                  </a:cubicBezTo>
                  <a:cubicBezTo>
                    <a:pt x="144" y="116"/>
                    <a:pt x="145" y="116"/>
                    <a:pt x="146" y="116"/>
                  </a:cubicBezTo>
                  <a:cubicBezTo>
                    <a:pt x="117" y="125"/>
                    <a:pt x="87" y="131"/>
                    <a:pt x="59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5" y="140"/>
                    <a:pt x="53" y="139"/>
                    <a:pt x="50" y="138"/>
                  </a:cubicBezTo>
                  <a:cubicBezTo>
                    <a:pt x="57" y="137"/>
                    <a:pt x="63" y="134"/>
                    <a:pt x="69" y="133"/>
                  </a:cubicBezTo>
                  <a:moveTo>
                    <a:pt x="115" y="166"/>
                  </a:move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3" y="166"/>
                    <a:pt x="113" y="166"/>
                    <a:pt x="111" y="166"/>
                  </a:cubicBezTo>
                  <a:cubicBezTo>
                    <a:pt x="107" y="167"/>
                    <a:pt x="113" y="164"/>
                    <a:pt x="114" y="164"/>
                  </a:cubicBezTo>
                  <a:cubicBezTo>
                    <a:pt x="116" y="163"/>
                    <a:pt x="117" y="163"/>
                    <a:pt x="119" y="162"/>
                  </a:cubicBezTo>
                  <a:cubicBezTo>
                    <a:pt x="118" y="164"/>
                    <a:pt x="116" y="165"/>
                    <a:pt x="115" y="166"/>
                  </a:cubicBezTo>
                  <a:moveTo>
                    <a:pt x="120" y="161"/>
                  </a:moveTo>
                  <a:cubicBezTo>
                    <a:pt x="117" y="161"/>
                    <a:pt x="114" y="162"/>
                    <a:pt x="111" y="162"/>
                  </a:cubicBezTo>
                  <a:cubicBezTo>
                    <a:pt x="110" y="163"/>
                    <a:pt x="108" y="163"/>
                    <a:pt x="107" y="164"/>
                  </a:cubicBezTo>
                  <a:cubicBezTo>
                    <a:pt x="100" y="165"/>
                    <a:pt x="106" y="163"/>
                    <a:pt x="108" y="162"/>
                  </a:cubicBezTo>
                  <a:cubicBezTo>
                    <a:pt x="114" y="160"/>
                    <a:pt x="120" y="158"/>
                    <a:pt x="125" y="156"/>
                  </a:cubicBezTo>
                  <a:cubicBezTo>
                    <a:pt x="124" y="157"/>
                    <a:pt x="122" y="159"/>
                    <a:pt x="120" y="161"/>
                  </a:cubicBezTo>
                  <a:moveTo>
                    <a:pt x="127" y="154"/>
                  </a:moveTo>
                  <a:cubicBezTo>
                    <a:pt x="122" y="155"/>
                    <a:pt x="117" y="156"/>
                    <a:pt x="112" y="157"/>
                  </a:cubicBezTo>
                  <a:cubicBezTo>
                    <a:pt x="109" y="158"/>
                    <a:pt x="107" y="159"/>
                    <a:pt x="104" y="160"/>
                  </a:cubicBezTo>
                  <a:cubicBezTo>
                    <a:pt x="103" y="160"/>
                    <a:pt x="102" y="161"/>
                    <a:pt x="101" y="161"/>
                  </a:cubicBezTo>
                  <a:cubicBezTo>
                    <a:pt x="98" y="161"/>
                    <a:pt x="98" y="162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2"/>
                    <a:pt x="99" y="161"/>
                    <a:pt x="100" y="161"/>
                  </a:cubicBezTo>
                  <a:cubicBezTo>
                    <a:pt x="109" y="157"/>
                    <a:pt x="119" y="155"/>
                    <a:pt x="129" y="152"/>
                  </a:cubicBezTo>
                  <a:cubicBezTo>
                    <a:pt x="129" y="152"/>
                    <a:pt x="128" y="153"/>
                    <a:pt x="127" y="154"/>
                  </a:cubicBezTo>
                  <a:moveTo>
                    <a:pt x="112" y="154"/>
                  </a:moveTo>
                  <a:cubicBezTo>
                    <a:pt x="108" y="155"/>
                    <a:pt x="105" y="155"/>
                    <a:pt x="101" y="156"/>
                  </a:cubicBezTo>
                  <a:cubicBezTo>
                    <a:pt x="99" y="156"/>
                    <a:pt x="98" y="157"/>
                    <a:pt x="96" y="157"/>
                  </a:cubicBezTo>
                  <a:cubicBezTo>
                    <a:pt x="95" y="157"/>
                    <a:pt x="87" y="159"/>
                    <a:pt x="93" y="157"/>
                  </a:cubicBezTo>
                  <a:cubicBezTo>
                    <a:pt x="108" y="153"/>
                    <a:pt x="123" y="149"/>
                    <a:pt x="137" y="143"/>
                  </a:cubicBezTo>
                  <a:cubicBezTo>
                    <a:pt x="135" y="145"/>
                    <a:pt x="133" y="148"/>
                    <a:pt x="131" y="150"/>
                  </a:cubicBezTo>
                  <a:cubicBezTo>
                    <a:pt x="125" y="152"/>
                    <a:pt x="118" y="153"/>
                    <a:pt x="112" y="154"/>
                  </a:cubicBezTo>
                  <a:moveTo>
                    <a:pt x="139" y="141"/>
                  </a:moveTo>
                  <a:cubicBezTo>
                    <a:pt x="129" y="144"/>
                    <a:pt x="118" y="146"/>
                    <a:pt x="107" y="149"/>
                  </a:cubicBezTo>
                  <a:cubicBezTo>
                    <a:pt x="102" y="150"/>
                    <a:pt x="97" y="151"/>
                    <a:pt x="92" y="152"/>
                  </a:cubicBezTo>
                  <a:cubicBezTo>
                    <a:pt x="89" y="152"/>
                    <a:pt x="86" y="153"/>
                    <a:pt x="83" y="153"/>
                  </a:cubicBezTo>
                  <a:cubicBezTo>
                    <a:pt x="79" y="153"/>
                    <a:pt x="86" y="152"/>
                    <a:pt x="87" y="152"/>
                  </a:cubicBezTo>
                  <a:cubicBezTo>
                    <a:pt x="98" y="149"/>
                    <a:pt x="108" y="145"/>
                    <a:pt x="118" y="143"/>
                  </a:cubicBezTo>
                  <a:cubicBezTo>
                    <a:pt x="127" y="141"/>
                    <a:pt x="136" y="140"/>
                    <a:pt x="144" y="136"/>
                  </a:cubicBezTo>
                  <a:cubicBezTo>
                    <a:pt x="142" y="138"/>
                    <a:pt x="141" y="139"/>
                    <a:pt x="139" y="141"/>
                  </a:cubicBezTo>
                  <a:moveTo>
                    <a:pt x="146" y="134"/>
                  </a:moveTo>
                  <a:cubicBezTo>
                    <a:pt x="145" y="134"/>
                    <a:pt x="145" y="134"/>
                    <a:pt x="145" y="134"/>
                  </a:cubicBezTo>
                  <a:cubicBezTo>
                    <a:pt x="133" y="138"/>
                    <a:pt x="120" y="140"/>
                    <a:pt x="107" y="143"/>
                  </a:cubicBezTo>
                  <a:cubicBezTo>
                    <a:pt x="101" y="144"/>
                    <a:pt x="94" y="146"/>
                    <a:pt x="87" y="147"/>
                  </a:cubicBezTo>
                  <a:cubicBezTo>
                    <a:pt x="83" y="148"/>
                    <a:pt x="79" y="148"/>
                    <a:pt x="75" y="149"/>
                  </a:cubicBezTo>
                  <a:cubicBezTo>
                    <a:pt x="74" y="149"/>
                    <a:pt x="70" y="150"/>
                    <a:pt x="75" y="148"/>
                  </a:cubicBezTo>
                  <a:cubicBezTo>
                    <a:pt x="76" y="148"/>
                    <a:pt x="77" y="147"/>
                    <a:pt x="78" y="147"/>
                  </a:cubicBezTo>
                  <a:cubicBezTo>
                    <a:pt x="92" y="144"/>
                    <a:pt x="105" y="141"/>
                    <a:pt x="118" y="137"/>
                  </a:cubicBezTo>
                  <a:cubicBezTo>
                    <a:pt x="129" y="134"/>
                    <a:pt x="141" y="132"/>
                    <a:pt x="152" y="128"/>
                  </a:cubicBezTo>
                  <a:cubicBezTo>
                    <a:pt x="150" y="130"/>
                    <a:pt x="148" y="132"/>
                    <a:pt x="146" y="134"/>
                  </a:cubicBezTo>
                  <a:moveTo>
                    <a:pt x="153" y="126"/>
                  </a:moveTo>
                  <a:cubicBezTo>
                    <a:pt x="152" y="126"/>
                    <a:pt x="152" y="126"/>
                    <a:pt x="152" y="126"/>
                  </a:cubicBezTo>
                  <a:cubicBezTo>
                    <a:pt x="151" y="126"/>
                    <a:pt x="151" y="126"/>
                    <a:pt x="150" y="127"/>
                  </a:cubicBezTo>
                  <a:cubicBezTo>
                    <a:pt x="145" y="129"/>
                    <a:pt x="139" y="131"/>
                    <a:pt x="134" y="132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3" y="132"/>
                    <a:pt x="132" y="133"/>
                    <a:pt x="131" y="133"/>
                  </a:cubicBezTo>
                  <a:cubicBezTo>
                    <a:pt x="124" y="135"/>
                    <a:pt x="117" y="136"/>
                    <a:pt x="109" y="137"/>
                  </a:cubicBezTo>
                  <a:cubicBezTo>
                    <a:pt x="101" y="139"/>
                    <a:pt x="93" y="141"/>
                    <a:pt x="85" y="142"/>
                  </a:cubicBezTo>
                  <a:cubicBezTo>
                    <a:pt x="81" y="142"/>
                    <a:pt x="77" y="143"/>
                    <a:pt x="73" y="144"/>
                  </a:cubicBezTo>
                  <a:cubicBezTo>
                    <a:pt x="73" y="144"/>
                    <a:pt x="72" y="144"/>
                    <a:pt x="71" y="144"/>
                  </a:cubicBezTo>
                  <a:cubicBezTo>
                    <a:pt x="86" y="140"/>
                    <a:pt x="101" y="135"/>
                    <a:pt x="116" y="130"/>
                  </a:cubicBezTo>
                  <a:cubicBezTo>
                    <a:pt x="122" y="129"/>
                    <a:pt x="129" y="126"/>
                    <a:pt x="135" y="124"/>
                  </a:cubicBezTo>
                  <a:cubicBezTo>
                    <a:pt x="140" y="123"/>
                    <a:pt x="145" y="122"/>
                    <a:pt x="149" y="120"/>
                  </a:cubicBezTo>
                  <a:cubicBezTo>
                    <a:pt x="153" y="120"/>
                    <a:pt x="156" y="119"/>
                    <a:pt x="160" y="117"/>
                  </a:cubicBezTo>
                  <a:cubicBezTo>
                    <a:pt x="160" y="117"/>
                    <a:pt x="161" y="117"/>
                    <a:pt x="161" y="117"/>
                  </a:cubicBezTo>
                  <a:cubicBezTo>
                    <a:pt x="158" y="120"/>
                    <a:pt x="156" y="123"/>
                    <a:pt x="153" y="126"/>
                  </a:cubicBezTo>
                  <a:moveTo>
                    <a:pt x="162" y="116"/>
                  </a:moveTo>
                  <a:cubicBezTo>
                    <a:pt x="157" y="117"/>
                    <a:pt x="152" y="119"/>
                    <a:pt x="147" y="120"/>
                  </a:cubicBezTo>
                  <a:cubicBezTo>
                    <a:pt x="145" y="121"/>
                    <a:pt x="143" y="121"/>
                    <a:pt x="141" y="122"/>
                  </a:cubicBezTo>
                  <a:cubicBezTo>
                    <a:pt x="139" y="122"/>
                    <a:pt x="137" y="123"/>
                    <a:pt x="136" y="123"/>
                  </a:cubicBezTo>
                  <a:cubicBezTo>
                    <a:pt x="127" y="126"/>
                    <a:pt x="118" y="128"/>
                    <a:pt x="109" y="130"/>
                  </a:cubicBezTo>
                  <a:cubicBezTo>
                    <a:pt x="100" y="132"/>
                    <a:pt x="90" y="135"/>
                    <a:pt x="81" y="137"/>
                  </a:cubicBezTo>
                  <a:cubicBezTo>
                    <a:pt x="77" y="137"/>
                    <a:pt x="72" y="139"/>
                    <a:pt x="68" y="140"/>
                  </a:cubicBezTo>
                  <a:cubicBezTo>
                    <a:pt x="66" y="140"/>
                    <a:pt x="63" y="141"/>
                    <a:pt x="61" y="141"/>
                  </a:cubicBezTo>
                  <a:cubicBezTo>
                    <a:pt x="56" y="142"/>
                    <a:pt x="63" y="140"/>
                    <a:pt x="64" y="140"/>
                  </a:cubicBezTo>
                  <a:cubicBezTo>
                    <a:pt x="82" y="135"/>
                    <a:pt x="101" y="130"/>
                    <a:pt x="119" y="125"/>
                  </a:cubicBezTo>
                  <a:cubicBezTo>
                    <a:pt x="128" y="122"/>
                    <a:pt x="138" y="120"/>
                    <a:pt x="147" y="116"/>
                  </a:cubicBezTo>
                  <a:cubicBezTo>
                    <a:pt x="153" y="114"/>
                    <a:pt x="161" y="113"/>
                    <a:pt x="167" y="110"/>
                  </a:cubicBezTo>
                  <a:cubicBezTo>
                    <a:pt x="168" y="110"/>
                    <a:pt x="168" y="110"/>
                    <a:pt x="168" y="110"/>
                  </a:cubicBezTo>
                  <a:cubicBezTo>
                    <a:pt x="166" y="112"/>
                    <a:pt x="164" y="114"/>
                    <a:pt x="162" y="116"/>
                  </a:cubicBezTo>
                  <a:moveTo>
                    <a:pt x="79" y="138"/>
                  </a:moveTo>
                  <a:cubicBezTo>
                    <a:pt x="88" y="136"/>
                    <a:pt x="97" y="134"/>
                    <a:pt x="105" y="132"/>
                  </a:cubicBezTo>
                  <a:cubicBezTo>
                    <a:pt x="111" y="130"/>
                    <a:pt x="117" y="129"/>
                    <a:pt x="123" y="127"/>
                  </a:cubicBezTo>
                  <a:cubicBezTo>
                    <a:pt x="120" y="128"/>
                    <a:pt x="118" y="129"/>
                    <a:pt x="115" y="130"/>
                  </a:cubicBezTo>
                  <a:cubicBezTo>
                    <a:pt x="107" y="132"/>
                    <a:pt x="98" y="135"/>
                    <a:pt x="89" y="137"/>
                  </a:cubicBezTo>
                  <a:cubicBezTo>
                    <a:pt x="82" y="140"/>
                    <a:pt x="74" y="142"/>
                    <a:pt x="67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4" y="145"/>
                    <a:pt x="64" y="145"/>
                  </a:cubicBezTo>
                  <a:cubicBezTo>
                    <a:pt x="62" y="144"/>
                    <a:pt x="60" y="143"/>
                    <a:pt x="59" y="142"/>
                  </a:cubicBezTo>
                  <a:cubicBezTo>
                    <a:pt x="66" y="141"/>
                    <a:pt x="72" y="139"/>
                    <a:pt x="79" y="138"/>
                  </a:cubicBezTo>
                  <a:moveTo>
                    <a:pt x="110" y="138"/>
                  </a:moveTo>
                  <a:cubicBezTo>
                    <a:pt x="112" y="138"/>
                    <a:pt x="114" y="137"/>
                    <a:pt x="116" y="137"/>
                  </a:cubicBezTo>
                  <a:cubicBezTo>
                    <a:pt x="114" y="138"/>
                    <a:pt x="112" y="138"/>
                    <a:pt x="110" y="139"/>
                  </a:cubicBezTo>
                  <a:cubicBezTo>
                    <a:pt x="102" y="141"/>
                    <a:pt x="95" y="142"/>
                    <a:pt x="87" y="144"/>
                  </a:cubicBezTo>
                  <a:cubicBezTo>
                    <a:pt x="84" y="145"/>
                    <a:pt x="81" y="146"/>
                    <a:pt x="78" y="146"/>
                  </a:cubicBezTo>
                  <a:cubicBezTo>
                    <a:pt x="76" y="147"/>
                    <a:pt x="74" y="147"/>
                    <a:pt x="72" y="149"/>
                  </a:cubicBezTo>
                  <a:cubicBezTo>
                    <a:pt x="70" y="148"/>
                    <a:pt x="68" y="147"/>
                    <a:pt x="66" y="146"/>
                  </a:cubicBezTo>
                  <a:cubicBezTo>
                    <a:pt x="81" y="143"/>
                    <a:pt x="95" y="141"/>
                    <a:pt x="110" y="138"/>
                  </a:cubicBezTo>
                  <a:moveTo>
                    <a:pt x="108" y="144"/>
                  </a:moveTo>
                  <a:cubicBezTo>
                    <a:pt x="119" y="141"/>
                    <a:pt x="131" y="139"/>
                    <a:pt x="142" y="136"/>
                  </a:cubicBezTo>
                  <a:cubicBezTo>
                    <a:pt x="140" y="137"/>
                    <a:pt x="139" y="137"/>
                    <a:pt x="137" y="138"/>
                  </a:cubicBezTo>
                  <a:cubicBezTo>
                    <a:pt x="134" y="138"/>
                    <a:pt x="132" y="139"/>
                    <a:pt x="129" y="140"/>
                  </a:cubicBezTo>
                  <a:cubicBezTo>
                    <a:pt x="124" y="141"/>
                    <a:pt x="118" y="142"/>
                    <a:pt x="113" y="143"/>
                  </a:cubicBezTo>
                  <a:cubicBezTo>
                    <a:pt x="107" y="144"/>
                    <a:pt x="101" y="147"/>
                    <a:pt x="95" y="149"/>
                  </a:cubicBezTo>
                  <a:cubicBezTo>
                    <a:pt x="90" y="150"/>
                    <a:pt x="85" y="151"/>
                    <a:pt x="80" y="153"/>
                  </a:cubicBezTo>
                  <a:cubicBezTo>
                    <a:pt x="78" y="152"/>
                    <a:pt x="76" y="151"/>
                    <a:pt x="73" y="149"/>
                  </a:cubicBezTo>
                  <a:cubicBezTo>
                    <a:pt x="85" y="149"/>
                    <a:pt x="96" y="146"/>
                    <a:pt x="108" y="144"/>
                  </a:cubicBezTo>
                  <a:moveTo>
                    <a:pt x="104" y="150"/>
                  </a:moveTo>
                  <a:cubicBezTo>
                    <a:pt x="114" y="148"/>
                    <a:pt x="124" y="146"/>
                    <a:pt x="133" y="144"/>
                  </a:cubicBezTo>
                  <a:cubicBezTo>
                    <a:pt x="134" y="143"/>
                    <a:pt x="134" y="143"/>
                    <a:pt x="135" y="143"/>
                  </a:cubicBezTo>
                  <a:cubicBezTo>
                    <a:pt x="134" y="144"/>
                    <a:pt x="133" y="144"/>
                    <a:pt x="132" y="144"/>
                  </a:cubicBezTo>
                  <a:cubicBezTo>
                    <a:pt x="127" y="146"/>
                    <a:pt x="122" y="148"/>
                    <a:pt x="118" y="149"/>
                  </a:cubicBezTo>
                  <a:cubicBezTo>
                    <a:pt x="113" y="151"/>
                    <a:pt x="108" y="152"/>
                    <a:pt x="103" y="154"/>
                  </a:cubicBezTo>
                  <a:cubicBezTo>
                    <a:pt x="98" y="155"/>
                    <a:pt x="94" y="156"/>
                    <a:pt x="90" y="158"/>
                  </a:cubicBezTo>
                  <a:cubicBezTo>
                    <a:pt x="87" y="156"/>
                    <a:pt x="85" y="155"/>
                    <a:pt x="82" y="154"/>
                  </a:cubicBezTo>
                  <a:cubicBezTo>
                    <a:pt x="89" y="154"/>
                    <a:pt x="97" y="152"/>
                    <a:pt x="104" y="150"/>
                  </a:cubicBezTo>
                  <a:moveTo>
                    <a:pt x="107" y="156"/>
                  </a:moveTo>
                  <a:cubicBezTo>
                    <a:pt x="112" y="155"/>
                    <a:pt x="117" y="154"/>
                    <a:pt x="123" y="153"/>
                  </a:cubicBezTo>
                  <a:cubicBezTo>
                    <a:pt x="121" y="153"/>
                    <a:pt x="120" y="153"/>
                    <a:pt x="118" y="154"/>
                  </a:cubicBezTo>
                  <a:cubicBezTo>
                    <a:pt x="111" y="156"/>
                    <a:pt x="104" y="159"/>
                    <a:pt x="97" y="161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5" y="160"/>
                    <a:pt x="93" y="159"/>
                    <a:pt x="92" y="159"/>
                  </a:cubicBezTo>
                  <a:cubicBezTo>
                    <a:pt x="97" y="159"/>
                    <a:pt x="102" y="156"/>
                    <a:pt x="107" y="156"/>
                  </a:cubicBezTo>
                  <a:moveTo>
                    <a:pt x="109" y="159"/>
                  </a:moveTo>
                  <a:cubicBezTo>
                    <a:pt x="114" y="157"/>
                    <a:pt x="119" y="156"/>
                    <a:pt x="124" y="155"/>
                  </a:cubicBezTo>
                  <a:cubicBezTo>
                    <a:pt x="129" y="154"/>
                    <a:pt x="121" y="157"/>
                    <a:pt x="121" y="157"/>
                  </a:cubicBezTo>
                  <a:cubicBezTo>
                    <a:pt x="119" y="158"/>
                    <a:pt x="116" y="159"/>
                    <a:pt x="113" y="159"/>
                  </a:cubicBezTo>
                  <a:cubicBezTo>
                    <a:pt x="110" y="161"/>
                    <a:pt x="106" y="161"/>
                    <a:pt x="102" y="164"/>
                  </a:cubicBezTo>
                  <a:cubicBezTo>
                    <a:pt x="102" y="164"/>
                    <a:pt x="102" y="164"/>
                    <a:pt x="102" y="164"/>
                  </a:cubicBezTo>
                  <a:cubicBezTo>
                    <a:pt x="101" y="163"/>
                    <a:pt x="99" y="163"/>
                    <a:pt x="98" y="162"/>
                  </a:cubicBezTo>
                  <a:cubicBezTo>
                    <a:pt x="102" y="161"/>
                    <a:pt x="105" y="160"/>
                    <a:pt x="109" y="159"/>
                  </a:cubicBezTo>
                  <a:moveTo>
                    <a:pt x="110" y="164"/>
                  </a:moveTo>
                  <a:cubicBezTo>
                    <a:pt x="112" y="163"/>
                    <a:pt x="113" y="163"/>
                    <a:pt x="115" y="162"/>
                  </a:cubicBezTo>
                  <a:cubicBezTo>
                    <a:pt x="115" y="162"/>
                    <a:pt x="121" y="161"/>
                    <a:pt x="119" y="161"/>
                  </a:cubicBezTo>
                  <a:cubicBezTo>
                    <a:pt x="115" y="163"/>
                    <a:pt x="110" y="163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7" y="166"/>
                    <a:pt x="105" y="165"/>
                    <a:pt x="103" y="165"/>
                  </a:cubicBezTo>
                  <a:cubicBezTo>
                    <a:pt x="106" y="165"/>
                    <a:pt x="108" y="164"/>
                    <a:pt x="110" y="164"/>
                  </a:cubicBezTo>
                  <a:moveTo>
                    <a:pt x="108" y="167"/>
                  </a:moveTo>
                  <a:cubicBezTo>
                    <a:pt x="108" y="167"/>
                    <a:pt x="113" y="167"/>
                    <a:pt x="113" y="168"/>
                  </a:cubicBezTo>
                  <a:cubicBezTo>
                    <a:pt x="113" y="169"/>
                    <a:pt x="112" y="169"/>
                    <a:pt x="112" y="169"/>
                  </a:cubicBezTo>
                  <a:cubicBezTo>
                    <a:pt x="111" y="169"/>
                    <a:pt x="109" y="168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moveTo>
                    <a:pt x="169" y="108"/>
                  </a:moveTo>
                  <a:cubicBezTo>
                    <a:pt x="149" y="116"/>
                    <a:pt x="126" y="119"/>
                    <a:pt x="104" y="124"/>
                  </a:cubicBezTo>
                  <a:cubicBezTo>
                    <a:pt x="96" y="126"/>
                    <a:pt x="87" y="128"/>
                    <a:pt x="79" y="130"/>
                  </a:cubicBezTo>
                  <a:cubicBezTo>
                    <a:pt x="83" y="128"/>
                    <a:pt x="88" y="127"/>
                    <a:pt x="93" y="125"/>
                  </a:cubicBezTo>
                  <a:cubicBezTo>
                    <a:pt x="108" y="121"/>
                    <a:pt x="123" y="116"/>
                    <a:pt x="139" y="112"/>
                  </a:cubicBezTo>
                  <a:cubicBezTo>
                    <a:pt x="146" y="110"/>
                    <a:pt x="153" y="109"/>
                    <a:pt x="161" y="106"/>
                  </a:cubicBezTo>
                  <a:cubicBezTo>
                    <a:pt x="164" y="105"/>
                    <a:pt x="167" y="104"/>
                    <a:pt x="170" y="103"/>
                  </a:cubicBezTo>
                  <a:cubicBezTo>
                    <a:pt x="171" y="103"/>
                    <a:pt x="172" y="102"/>
                    <a:pt x="173" y="102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5" y="102"/>
                    <a:pt x="175" y="102"/>
                    <a:pt x="175" y="102"/>
                  </a:cubicBezTo>
                  <a:cubicBezTo>
                    <a:pt x="173" y="104"/>
                    <a:pt x="171" y="106"/>
                    <a:pt x="169" y="108"/>
                  </a:cubicBezTo>
                  <a:moveTo>
                    <a:pt x="176" y="101"/>
                  </a:moveTo>
                  <a:cubicBezTo>
                    <a:pt x="176" y="101"/>
                    <a:pt x="176" y="101"/>
                    <a:pt x="176" y="101"/>
                  </a:cubicBezTo>
                  <a:cubicBezTo>
                    <a:pt x="174" y="101"/>
                    <a:pt x="172" y="102"/>
                    <a:pt x="170" y="102"/>
                  </a:cubicBezTo>
                  <a:cubicBezTo>
                    <a:pt x="169" y="102"/>
                    <a:pt x="168" y="103"/>
                    <a:pt x="167" y="103"/>
                  </a:cubicBezTo>
                  <a:cubicBezTo>
                    <a:pt x="151" y="107"/>
                    <a:pt x="135" y="109"/>
                    <a:pt x="119" y="113"/>
                  </a:cubicBezTo>
                  <a:cubicBezTo>
                    <a:pt x="104" y="117"/>
                    <a:pt x="88" y="122"/>
                    <a:pt x="73" y="126"/>
                  </a:cubicBezTo>
                  <a:cubicBezTo>
                    <a:pt x="68" y="128"/>
                    <a:pt x="62" y="129"/>
                    <a:pt x="57" y="130"/>
                  </a:cubicBezTo>
                  <a:cubicBezTo>
                    <a:pt x="72" y="125"/>
                    <a:pt x="88" y="120"/>
                    <a:pt x="103" y="116"/>
                  </a:cubicBezTo>
                  <a:cubicBezTo>
                    <a:pt x="118" y="111"/>
                    <a:pt x="134" y="109"/>
                    <a:pt x="150" y="105"/>
                  </a:cubicBezTo>
                  <a:cubicBezTo>
                    <a:pt x="159" y="103"/>
                    <a:pt x="168" y="101"/>
                    <a:pt x="176" y="98"/>
                  </a:cubicBezTo>
                  <a:cubicBezTo>
                    <a:pt x="177" y="98"/>
                    <a:pt x="178" y="98"/>
                    <a:pt x="178" y="98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8" y="98"/>
                    <a:pt x="177" y="99"/>
                    <a:pt x="176" y="101"/>
                  </a:cubicBezTo>
                  <a:moveTo>
                    <a:pt x="180" y="96"/>
                  </a:moveTo>
                  <a:cubicBezTo>
                    <a:pt x="180" y="96"/>
                    <a:pt x="180" y="96"/>
                    <a:pt x="180" y="96"/>
                  </a:cubicBezTo>
                  <a:cubicBezTo>
                    <a:pt x="164" y="100"/>
                    <a:pt x="148" y="104"/>
                    <a:pt x="133" y="107"/>
                  </a:cubicBezTo>
                  <a:cubicBezTo>
                    <a:pt x="117" y="110"/>
                    <a:pt x="101" y="114"/>
                    <a:pt x="86" y="118"/>
                  </a:cubicBezTo>
                  <a:cubicBezTo>
                    <a:pt x="71" y="122"/>
                    <a:pt x="55" y="127"/>
                    <a:pt x="40" y="129"/>
                  </a:cubicBezTo>
                  <a:cubicBezTo>
                    <a:pt x="39" y="129"/>
                    <a:pt x="38" y="130"/>
                    <a:pt x="38" y="130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8" y="129"/>
                    <a:pt x="39" y="129"/>
                    <a:pt x="40" y="129"/>
                  </a:cubicBezTo>
                  <a:cubicBezTo>
                    <a:pt x="43" y="128"/>
                    <a:pt x="47" y="127"/>
                    <a:pt x="50" y="125"/>
                  </a:cubicBezTo>
                  <a:cubicBezTo>
                    <a:pt x="58" y="123"/>
                    <a:pt x="67" y="121"/>
                    <a:pt x="75" y="119"/>
                  </a:cubicBezTo>
                  <a:cubicBezTo>
                    <a:pt x="91" y="115"/>
                    <a:pt x="106" y="110"/>
                    <a:pt x="122" y="107"/>
                  </a:cubicBezTo>
                  <a:cubicBezTo>
                    <a:pt x="138" y="103"/>
                    <a:pt x="154" y="100"/>
                    <a:pt x="169" y="95"/>
                  </a:cubicBezTo>
                  <a:cubicBezTo>
                    <a:pt x="173" y="94"/>
                    <a:pt x="177" y="93"/>
                    <a:pt x="180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2" y="91"/>
                    <a:pt x="184" y="90"/>
                    <a:pt x="186" y="90"/>
                  </a:cubicBezTo>
                  <a:cubicBezTo>
                    <a:pt x="184" y="92"/>
                    <a:pt x="182" y="94"/>
                    <a:pt x="180" y="96"/>
                  </a:cubicBezTo>
                  <a:moveTo>
                    <a:pt x="113" y="108"/>
                  </a:moveTo>
                  <a:cubicBezTo>
                    <a:pt x="124" y="105"/>
                    <a:pt x="135" y="102"/>
                    <a:pt x="146" y="100"/>
                  </a:cubicBezTo>
                  <a:cubicBezTo>
                    <a:pt x="151" y="99"/>
                    <a:pt x="156" y="98"/>
                    <a:pt x="161" y="97"/>
                  </a:cubicBezTo>
                  <a:cubicBezTo>
                    <a:pt x="158" y="98"/>
                    <a:pt x="154" y="99"/>
                    <a:pt x="150" y="100"/>
                  </a:cubicBezTo>
                  <a:cubicBezTo>
                    <a:pt x="138" y="103"/>
                    <a:pt x="126" y="105"/>
                    <a:pt x="113" y="108"/>
                  </a:cubicBezTo>
                  <a:moveTo>
                    <a:pt x="187" y="89"/>
                  </a:moveTo>
                  <a:cubicBezTo>
                    <a:pt x="187" y="89"/>
                    <a:pt x="187" y="89"/>
                    <a:pt x="187" y="89"/>
                  </a:cubicBezTo>
                  <a:cubicBezTo>
                    <a:pt x="185" y="89"/>
                    <a:pt x="184" y="89"/>
                    <a:pt x="182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73" y="92"/>
                    <a:pt x="165" y="95"/>
                    <a:pt x="157" y="97"/>
                  </a:cubicBezTo>
                  <a:cubicBezTo>
                    <a:pt x="141" y="100"/>
                    <a:pt x="125" y="104"/>
                    <a:pt x="110" y="108"/>
                  </a:cubicBezTo>
                  <a:cubicBezTo>
                    <a:pt x="100" y="110"/>
                    <a:pt x="90" y="113"/>
                    <a:pt x="80" y="116"/>
                  </a:cubicBezTo>
                  <a:cubicBezTo>
                    <a:pt x="69" y="119"/>
                    <a:pt x="59" y="120"/>
                    <a:pt x="48" y="123"/>
                  </a:cubicBezTo>
                  <a:cubicBezTo>
                    <a:pt x="43" y="124"/>
                    <a:pt x="38" y="125"/>
                    <a:pt x="33" y="126"/>
                  </a:cubicBezTo>
                  <a:cubicBezTo>
                    <a:pt x="32" y="126"/>
                    <a:pt x="25" y="128"/>
                    <a:pt x="29" y="126"/>
                  </a:cubicBezTo>
                  <a:cubicBezTo>
                    <a:pt x="32" y="125"/>
                    <a:pt x="34" y="124"/>
                    <a:pt x="37" y="124"/>
                  </a:cubicBezTo>
                  <a:cubicBezTo>
                    <a:pt x="47" y="120"/>
                    <a:pt x="58" y="118"/>
                    <a:pt x="69" y="115"/>
                  </a:cubicBezTo>
                  <a:cubicBezTo>
                    <a:pt x="90" y="109"/>
                    <a:pt x="111" y="104"/>
                    <a:pt x="132" y="99"/>
                  </a:cubicBezTo>
                  <a:cubicBezTo>
                    <a:pt x="143" y="97"/>
                    <a:pt x="154" y="94"/>
                    <a:pt x="165" y="91"/>
                  </a:cubicBezTo>
                  <a:cubicBezTo>
                    <a:pt x="175" y="89"/>
                    <a:pt x="184" y="85"/>
                    <a:pt x="194" y="81"/>
                  </a:cubicBezTo>
                  <a:cubicBezTo>
                    <a:pt x="191" y="84"/>
                    <a:pt x="189" y="86"/>
                    <a:pt x="187" y="89"/>
                  </a:cubicBezTo>
                  <a:moveTo>
                    <a:pt x="64" y="110"/>
                  </a:moveTo>
                  <a:cubicBezTo>
                    <a:pt x="57" y="112"/>
                    <a:pt x="49" y="114"/>
                    <a:pt x="42" y="116"/>
                  </a:cubicBezTo>
                  <a:cubicBezTo>
                    <a:pt x="35" y="119"/>
                    <a:pt x="28" y="119"/>
                    <a:pt x="21" y="122"/>
                  </a:cubicBezTo>
                  <a:cubicBezTo>
                    <a:pt x="20" y="122"/>
                    <a:pt x="20" y="123"/>
                    <a:pt x="19" y="123"/>
                  </a:cubicBezTo>
                  <a:cubicBezTo>
                    <a:pt x="17" y="122"/>
                    <a:pt x="15" y="121"/>
                    <a:pt x="13" y="120"/>
                  </a:cubicBezTo>
                  <a:cubicBezTo>
                    <a:pt x="19" y="119"/>
                    <a:pt x="24" y="117"/>
                    <a:pt x="30" y="115"/>
                  </a:cubicBezTo>
                  <a:cubicBezTo>
                    <a:pt x="38" y="112"/>
                    <a:pt x="46" y="110"/>
                    <a:pt x="54" y="109"/>
                  </a:cubicBezTo>
                  <a:cubicBezTo>
                    <a:pt x="68" y="106"/>
                    <a:pt x="83" y="103"/>
                    <a:pt x="98" y="101"/>
                  </a:cubicBezTo>
                  <a:cubicBezTo>
                    <a:pt x="86" y="104"/>
                    <a:pt x="75" y="107"/>
                    <a:pt x="64" y="110"/>
                  </a:cubicBezTo>
                  <a:moveTo>
                    <a:pt x="61" y="146"/>
                  </a:moveTo>
                  <a:cubicBezTo>
                    <a:pt x="72" y="152"/>
                    <a:pt x="83" y="157"/>
                    <a:pt x="93" y="162"/>
                  </a:cubicBezTo>
                  <a:cubicBezTo>
                    <a:pt x="99" y="165"/>
                    <a:pt x="105" y="168"/>
                    <a:pt x="110" y="171"/>
                  </a:cubicBezTo>
                  <a:cubicBezTo>
                    <a:pt x="110" y="172"/>
                    <a:pt x="110" y="173"/>
                    <a:pt x="109" y="174"/>
                  </a:cubicBezTo>
                  <a:cubicBezTo>
                    <a:pt x="103" y="171"/>
                    <a:pt x="97" y="168"/>
                    <a:pt x="92" y="165"/>
                  </a:cubicBezTo>
                  <a:cubicBezTo>
                    <a:pt x="81" y="160"/>
                    <a:pt x="71" y="154"/>
                    <a:pt x="61" y="149"/>
                  </a:cubicBezTo>
                  <a:cubicBezTo>
                    <a:pt x="54" y="146"/>
                    <a:pt x="47" y="143"/>
                    <a:pt x="40" y="139"/>
                  </a:cubicBezTo>
                  <a:cubicBezTo>
                    <a:pt x="31" y="134"/>
                    <a:pt x="21" y="128"/>
                    <a:pt x="11" y="124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23"/>
                    <a:pt x="11" y="123"/>
                    <a:pt x="12" y="122"/>
                  </a:cubicBezTo>
                  <a:cubicBezTo>
                    <a:pt x="28" y="131"/>
                    <a:pt x="45" y="138"/>
                    <a:pt x="61" y="146"/>
                  </a:cubicBezTo>
                  <a:moveTo>
                    <a:pt x="209" y="64"/>
                  </a:moveTo>
                  <a:cubicBezTo>
                    <a:pt x="208" y="65"/>
                    <a:pt x="208" y="65"/>
                    <a:pt x="208" y="65"/>
                  </a:cubicBezTo>
                  <a:cubicBezTo>
                    <a:pt x="192" y="68"/>
                    <a:pt x="177" y="71"/>
                    <a:pt x="161" y="74"/>
                  </a:cubicBezTo>
                  <a:cubicBezTo>
                    <a:pt x="145" y="78"/>
                    <a:pt x="129" y="81"/>
                    <a:pt x="113" y="84"/>
                  </a:cubicBezTo>
                  <a:cubicBezTo>
                    <a:pt x="97" y="88"/>
                    <a:pt x="81" y="92"/>
                    <a:pt x="65" y="97"/>
                  </a:cubicBezTo>
                  <a:cubicBezTo>
                    <a:pt x="57" y="99"/>
                    <a:pt x="50" y="101"/>
                    <a:pt x="42" y="103"/>
                  </a:cubicBezTo>
                  <a:cubicBezTo>
                    <a:pt x="39" y="104"/>
                    <a:pt x="37" y="105"/>
                    <a:pt x="34" y="106"/>
                  </a:cubicBezTo>
                  <a:cubicBezTo>
                    <a:pt x="44" y="102"/>
                    <a:pt x="54" y="99"/>
                    <a:pt x="64" y="96"/>
                  </a:cubicBezTo>
                  <a:cubicBezTo>
                    <a:pt x="80" y="91"/>
                    <a:pt x="95" y="87"/>
                    <a:pt x="111" y="83"/>
                  </a:cubicBezTo>
                  <a:cubicBezTo>
                    <a:pt x="126" y="79"/>
                    <a:pt x="142" y="75"/>
                    <a:pt x="158" y="72"/>
                  </a:cubicBezTo>
                  <a:cubicBezTo>
                    <a:pt x="173" y="70"/>
                    <a:pt x="188" y="68"/>
                    <a:pt x="202" y="64"/>
                  </a:cubicBezTo>
                  <a:cubicBezTo>
                    <a:pt x="206" y="63"/>
                    <a:pt x="210" y="62"/>
                    <a:pt x="213" y="60"/>
                  </a:cubicBezTo>
                  <a:cubicBezTo>
                    <a:pt x="212" y="61"/>
                    <a:pt x="210" y="63"/>
                    <a:pt x="209" y="64"/>
                  </a:cubicBezTo>
                  <a:moveTo>
                    <a:pt x="200" y="74"/>
                  </a:moveTo>
                  <a:cubicBezTo>
                    <a:pt x="188" y="78"/>
                    <a:pt x="175" y="81"/>
                    <a:pt x="162" y="85"/>
                  </a:cubicBezTo>
                  <a:cubicBezTo>
                    <a:pt x="160" y="85"/>
                    <a:pt x="158" y="86"/>
                    <a:pt x="156" y="86"/>
                  </a:cubicBezTo>
                  <a:cubicBezTo>
                    <a:pt x="143" y="89"/>
                    <a:pt x="131" y="93"/>
                    <a:pt x="118" y="96"/>
                  </a:cubicBezTo>
                  <a:cubicBezTo>
                    <a:pt x="114" y="97"/>
                    <a:pt x="110" y="97"/>
                    <a:pt x="106" y="98"/>
                  </a:cubicBezTo>
                  <a:cubicBezTo>
                    <a:pt x="90" y="102"/>
                    <a:pt x="74" y="104"/>
                    <a:pt x="58" y="107"/>
                  </a:cubicBezTo>
                  <a:cubicBezTo>
                    <a:pt x="50" y="109"/>
                    <a:pt x="42" y="110"/>
                    <a:pt x="35" y="113"/>
                  </a:cubicBezTo>
                  <a:cubicBezTo>
                    <a:pt x="32" y="114"/>
                    <a:pt x="28" y="115"/>
                    <a:pt x="25" y="116"/>
                  </a:cubicBezTo>
                  <a:cubicBezTo>
                    <a:pt x="23" y="117"/>
                    <a:pt x="21" y="117"/>
                    <a:pt x="19" y="118"/>
                  </a:cubicBezTo>
                  <a:cubicBezTo>
                    <a:pt x="17" y="118"/>
                    <a:pt x="14" y="118"/>
                    <a:pt x="13" y="119"/>
                  </a:cubicBezTo>
                  <a:cubicBezTo>
                    <a:pt x="20" y="116"/>
                    <a:pt x="26" y="113"/>
                    <a:pt x="34" y="111"/>
                  </a:cubicBezTo>
                  <a:cubicBezTo>
                    <a:pt x="42" y="108"/>
                    <a:pt x="50" y="106"/>
                    <a:pt x="59" y="104"/>
                  </a:cubicBezTo>
                  <a:cubicBezTo>
                    <a:pt x="74" y="100"/>
                    <a:pt x="90" y="96"/>
                    <a:pt x="106" y="91"/>
                  </a:cubicBezTo>
                  <a:cubicBezTo>
                    <a:pt x="138" y="84"/>
                    <a:pt x="169" y="78"/>
                    <a:pt x="200" y="69"/>
                  </a:cubicBezTo>
                  <a:cubicBezTo>
                    <a:pt x="202" y="68"/>
                    <a:pt x="205" y="67"/>
                    <a:pt x="207" y="67"/>
                  </a:cubicBezTo>
                  <a:cubicBezTo>
                    <a:pt x="205" y="69"/>
                    <a:pt x="203" y="71"/>
                    <a:pt x="200" y="74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20" y="130"/>
                    <a:pt x="30" y="137"/>
                    <a:pt x="40" y="142"/>
                  </a:cubicBezTo>
                  <a:cubicBezTo>
                    <a:pt x="46" y="146"/>
                    <a:pt x="53" y="149"/>
                    <a:pt x="60" y="152"/>
                  </a:cubicBezTo>
                  <a:cubicBezTo>
                    <a:pt x="70" y="157"/>
                    <a:pt x="81" y="162"/>
                    <a:pt x="91" y="167"/>
                  </a:cubicBezTo>
                  <a:cubicBezTo>
                    <a:pt x="97" y="170"/>
                    <a:pt x="103" y="174"/>
                    <a:pt x="109" y="176"/>
                  </a:cubicBezTo>
                  <a:cubicBezTo>
                    <a:pt x="108" y="177"/>
                    <a:pt x="108" y="178"/>
                    <a:pt x="108" y="179"/>
                  </a:cubicBezTo>
                  <a:cubicBezTo>
                    <a:pt x="91" y="170"/>
                    <a:pt x="73" y="163"/>
                    <a:pt x="56" y="155"/>
                  </a:cubicBezTo>
                  <a:cubicBezTo>
                    <a:pt x="40" y="147"/>
                    <a:pt x="24" y="140"/>
                    <a:pt x="9" y="130"/>
                  </a:cubicBezTo>
                  <a:cubicBezTo>
                    <a:pt x="9" y="129"/>
                    <a:pt x="10" y="128"/>
                    <a:pt x="10" y="127"/>
                  </a:cubicBezTo>
                  <a:moveTo>
                    <a:pt x="111" y="176"/>
                  </a:moveTo>
                  <a:cubicBezTo>
                    <a:pt x="112" y="175"/>
                    <a:pt x="112" y="175"/>
                    <a:pt x="112" y="175"/>
                  </a:cubicBezTo>
                  <a:cubicBezTo>
                    <a:pt x="117" y="171"/>
                    <a:pt x="122" y="165"/>
                    <a:pt x="127" y="160"/>
                  </a:cubicBezTo>
                  <a:cubicBezTo>
                    <a:pt x="137" y="149"/>
                    <a:pt x="147" y="138"/>
                    <a:pt x="158" y="127"/>
                  </a:cubicBezTo>
                  <a:cubicBezTo>
                    <a:pt x="178" y="106"/>
                    <a:pt x="199" y="84"/>
                    <a:pt x="219" y="62"/>
                  </a:cubicBezTo>
                  <a:cubicBezTo>
                    <a:pt x="221" y="60"/>
                    <a:pt x="223" y="58"/>
                    <a:pt x="224" y="57"/>
                  </a:cubicBezTo>
                  <a:cubicBezTo>
                    <a:pt x="225" y="58"/>
                    <a:pt x="225" y="58"/>
                    <a:pt x="225" y="59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16" y="67"/>
                    <a:pt x="208" y="77"/>
                    <a:pt x="199" y="86"/>
                  </a:cubicBezTo>
                  <a:cubicBezTo>
                    <a:pt x="191" y="95"/>
                    <a:pt x="183" y="104"/>
                    <a:pt x="175" y="112"/>
                  </a:cubicBezTo>
                  <a:cubicBezTo>
                    <a:pt x="155" y="132"/>
                    <a:pt x="137" y="152"/>
                    <a:pt x="118" y="172"/>
                  </a:cubicBezTo>
                  <a:cubicBezTo>
                    <a:pt x="115" y="174"/>
                    <a:pt x="113" y="177"/>
                    <a:pt x="110" y="180"/>
                  </a:cubicBezTo>
                  <a:cubicBezTo>
                    <a:pt x="111" y="178"/>
                    <a:pt x="111" y="177"/>
                    <a:pt x="111" y="176"/>
                  </a:cubicBezTo>
                  <a:moveTo>
                    <a:pt x="27" y="102"/>
                  </a:moveTo>
                  <a:cubicBezTo>
                    <a:pt x="59" y="93"/>
                    <a:pt x="91" y="84"/>
                    <a:pt x="123" y="77"/>
                  </a:cubicBezTo>
                  <a:cubicBezTo>
                    <a:pt x="140" y="74"/>
                    <a:pt x="156" y="71"/>
                    <a:pt x="173" y="68"/>
                  </a:cubicBezTo>
                  <a:cubicBezTo>
                    <a:pt x="180" y="66"/>
                    <a:pt x="188" y="65"/>
                    <a:pt x="196" y="64"/>
                  </a:cubicBezTo>
                  <a:cubicBezTo>
                    <a:pt x="200" y="63"/>
                    <a:pt x="204" y="62"/>
                    <a:pt x="207" y="61"/>
                  </a:cubicBezTo>
                  <a:cubicBezTo>
                    <a:pt x="208" y="61"/>
                    <a:pt x="209" y="60"/>
                    <a:pt x="210" y="60"/>
                  </a:cubicBezTo>
                  <a:cubicBezTo>
                    <a:pt x="210" y="60"/>
                    <a:pt x="210" y="60"/>
                    <a:pt x="210" y="60"/>
                  </a:cubicBezTo>
                  <a:cubicBezTo>
                    <a:pt x="209" y="61"/>
                    <a:pt x="208" y="61"/>
                    <a:pt x="207" y="62"/>
                  </a:cubicBezTo>
                  <a:cubicBezTo>
                    <a:pt x="193" y="66"/>
                    <a:pt x="178" y="68"/>
                    <a:pt x="164" y="70"/>
                  </a:cubicBezTo>
                  <a:cubicBezTo>
                    <a:pt x="148" y="74"/>
                    <a:pt x="132" y="77"/>
                    <a:pt x="116" y="81"/>
                  </a:cubicBezTo>
                  <a:cubicBezTo>
                    <a:pt x="85" y="89"/>
                    <a:pt x="54" y="97"/>
                    <a:pt x="24" y="108"/>
                  </a:cubicBezTo>
                  <a:cubicBezTo>
                    <a:pt x="23" y="109"/>
                    <a:pt x="22" y="109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07"/>
                    <a:pt x="25" y="104"/>
                    <a:pt x="27" y="102"/>
                  </a:cubicBezTo>
                  <a:moveTo>
                    <a:pt x="19" y="111"/>
                  </a:moveTo>
                  <a:cubicBezTo>
                    <a:pt x="51" y="102"/>
                    <a:pt x="81" y="92"/>
                    <a:pt x="113" y="85"/>
                  </a:cubicBezTo>
                  <a:cubicBezTo>
                    <a:pt x="129" y="81"/>
                    <a:pt x="145" y="78"/>
                    <a:pt x="161" y="75"/>
                  </a:cubicBezTo>
                  <a:cubicBezTo>
                    <a:pt x="169" y="74"/>
                    <a:pt x="177" y="72"/>
                    <a:pt x="185" y="71"/>
                  </a:cubicBezTo>
                  <a:cubicBezTo>
                    <a:pt x="192" y="69"/>
                    <a:pt x="201" y="68"/>
                    <a:pt x="207" y="66"/>
                  </a:cubicBezTo>
                  <a:cubicBezTo>
                    <a:pt x="177" y="76"/>
                    <a:pt x="145" y="81"/>
                    <a:pt x="114" y="89"/>
                  </a:cubicBezTo>
                  <a:cubicBezTo>
                    <a:pt x="98" y="93"/>
                    <a:pt x="82" y="97"/>
                    <a:pt x="66" y="101"/>
                  </a:cubicBezTo>
                  <a:cubicBezTo>
                    <a:pt x="51" y="105"/>
                    <a:pt x="35" y="108"/>
                    <a:pt x="21" y="115"/>
                  </a:cubicBezTo>
                  <a:cubicBezTo>
                    <a:pt x="18" y="116"/>
                    <a:pt x="16" y="117"/>
                    <a:pt x="14" y="118"/>
                  </a:cubicBezTo>
                  <a:cubicBezTo>
                    <a:pt x="16" y="115"/>
                    <a:pt x="17" y="113"/>
                    <a:pt x="19" y="111"/>
                  </a:cubicBezTo>
                  <a:moveTo>
                    <a:pt x="109" y="186"/>
                  </a:moveTo>
                  <a:cubicBezTo>
                    <a:pt x="109" y="185"/>
                    <a:pt x="109" y="185"/>
                    <a:pt x="109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45" y="146"/>
                    <a:pt x="181" y="110"/>
                    <a:pt x="216" y="72"/>
                  </a:cubicBezTo>
                  <a:cubicBezTo>
                    <a:pt x="219" y="69"/>
                    <a:pt x="222" y="65"/>
                    <a:pt x="226" y="62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65"/>
                    <a:pt x="219" y="69"/>
                    <a:pt x="216" y="73"/>
                  </a:cubicBezTo>
                  <a:cubicBezTo>
                    <a:pt x="210" y="79"/>
                    <a:pt x="204" y="86"/>
                    <a:pt x="198" y="93"/>
                  </a:cubicBezTo>
                  <a:cubicBezTo>
                    <a:pt x="189" y="102"/>
                    <a:pt x="181" y="111"/>
                    <a:pt x="172" y="121"/>
                  </a:cubicBezTo>
                  <a:cubicBezTo>
                    <a:pt x="151" y="142"/>
                    <a:pt x="130" y="164"/>
                    <a:pt x="110" y="186"/>
                  </a:cubicBezTo>
                  <a:cubicBezTo>
                    <a:pt x="109" y="186"/>
                    <a:pt x="109" y="186"/>
                    <a:pt x="109" y="186"/>
                  </a:cubicBezTo>
                  <a:moveTo>
                    <a:pt x="8" y="123"/>
                  </a:moveTo>
                  <a:cubicBezTo>
                    <a:pt x="7" y="127"/>
                    <a:pt x="6" y="132"/>
                    <a:pt x="6" y="136"/>
                  </a:cubicBezTo>
                  <a:cubicBezTo>
                    <a:pt x="5" y="131"/>
                    <a:pt x="6" y="126"/>
                    <a:pt x="8" y="123"/>
                  </a:cubicBezTo>
                  <a:moveTo>
                    <a:pt x="28" y="153"/>
                  </a:moveTo>
                  <a:cubicBezTo>
                    <a:pt x="23" y="150"/>
                    <a:pt x="16" y="147"/>
                    <a:pt x="11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5" y="145"/>
                    <a:pt x="19" y="146"/>
                    <a:pt x="23" y="148"/>
                  </a:cubicBezTo>
                  <a:cubicBezTo>
                    <a:pt x="34" y="154"/>
                    <a:pt x="45" y="159"/>
                    <a:pt x="56" y="164"/>
                  </a:cubicBezTo>
                  <a:cubicBezTo>
                    <a:pt x="67" y="170"/>
                    <a:pt x="78" y="175"/>
                    <a:pt x="89" y="180"/>
                  </a:cubicBezTo>
                  <a:cubicBezTo>
                    <a:pt x="95" y="183"/>
                    <a:pt x="102" y="185"/>
                    <a:pt x="107" y="189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08" y="190"/>
                    <a:pt x="108" y="192"/>
                    <a:pt x="109" y="193"/>
                  </a:cubicBezTo>
                  <a:cubicBezTo>
                    <a:pt x="92" y="186"/>
                    <a:pt x="77" y="177"/>
                    <a:pt x="61" y="169"/>
                  </a:cubicBezTo>
                  <a:cubicBezTo>
                    <a:pt x="50" y="164"/>
                    <a:pt x="39" y="158"/>
                    <a:pt x="28" y="153"/>
                  </a:cubicBezTo>
                  <a:moveTo>
                    <a:pt x="216" y="83"/>
                  </a:moveTo>
                  <a:cubicBezTo>
                    <a:pt x="206" y="94"/>
                    <a:pt x="195" y="105"/>
                    <a:pt x="185" y="116"/>
                  </a:cubicBezTo>
                  <a:cubicBezTo>
                    <a:pt x="163" y="139"/>
                    <a:pt x="141" y="161"/>
                    <a:pt x="120" y="184"/>
                  </a:cubicBezTo>
                  <a:cubicBezTo>
                    <a:pt x="117" y="187"/>
                    <a:pt x="115" y="190"/>
                    <a:pt x="112" y="193"/>
                  </a:cubicBezTo>
                  <a:cubicBezTo>
                    <a:pt x="111" y="192"/>
                    <a:pt x="110" y="190"/>
                    <a:pt x="110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8" y="180"/>
                    <a:pt x="126" y="172"/>
                    <a:pt x="134" y="164"/>
                  </a:cubicBezTo>
                  <a:cubicBezTo>
                    <a:pt x="146" y="151"/>
                    <a:pt x="158" y="139"/>
                    <a:pt x="170" y="126"/>
                  </a:cubicBezTo>
                  <a:cubicBezTo>
                    <a:pt x="189" y="106"/>
                    <a:pt x="207" y="85"/>
                    <a:pt x="226" y="6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8" y="66"/>
                    <a:pt x="229" y="67"/>
                    <a:pt x="230" y="67"/>
                  </a:cubicBezTo>
                  <a:cubicBezTo>
                    <a:pt x="229" y="69"/>
                    <a:pt x="227" y="70"/>
                    <a:pt x="226" y="71"/>
                  </a:cubicBezTo>
                  <a:cubicBezTo>
                    <a:pt x="223" y="75"/>
                    <a:pt x="219" y="79"/>
                    <a:pt x="216" y="8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63">
              <a:extLst>
                <a:ext uri="{FF2B5EF4-FFF2-40B4-BE49-F238E27FC236}">
                  <a16:creationId xmlns:a16="http://schemas.microsoft.com/office/drawing/2014/main" id="{213382CE-B0DB-442F-9C01-1A1403E05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6374" y="2057610"/>
              <a:ext cx="225425" cy="250825"/>
            </a:xfrm>
            <a:custGeom>
              <a:avLst/>
              <a:gdLst>
                <a:gd name="T0" fmla="*/ 7 w 105"/>
                <a:gd name="T1" fmla="*/ 89 h 117"/>
                <a:gd name="T2" fmla="*/ 39 w 105"/>
                <a:gd name="T3" fmla="*/ 89 h 117"/>
                <a:gd name="T4" fmla="*/ 46 w 105"/>
                <a:gd name="T5" fmla="*/ 111 h 117"/>
                <a:gd name="T6" fmla="*/ 64 w 105"/>
                <a:gd name="T7" fmla="*/ 108 h 117"/>
                <a:gd name="T8" fmla="*/ 74 w 105"/>
                <a:gd name="T9" fmla="*/ 89 h 117"/>
                <a:gd name="T10" fmla="*/ 104 w 105"/>
                <a:gd name="T11" fmla="*/ 86 h 117"/>
                <a:gd name="T12" fmla="*/ 87 w 105"/>
                <a:gd name="T13" fmla="*/ 62 h 117"/>
                <a:gd name="T14" fmla="*/ 103 w 105"/>
                <a:gd name="T15" fmla="*/ 35 h 117"/>
                <a:gd name="T16" fmla="*/ 71 w 105"/>
                <a:gd name="T17" fmla="*/ 35 h 117"/>
                <a:gd name="T18" fmla="*/ 62 w 105"/>
                <a:gd name="T19" fmla="*/ 11 h 117"/>
                <a:gd name="T20" fmla="*/ 45 w 105"/>
                <a:gd name="T21" fmla="*/ 15 h 117"/>
                <a:gd name="T22" fmla="*/ 29 w 105"/>
                <a:gd name="T23" fmla="*/ 33 h 117"/>
                <a:gd name="T24" fmla="*/ 10 w 105"/>
                <a:gd name="T25" fmla="*/ 50 h 117"/>
                <a:gd name="T26" fmla="*/ 17 w 105"/>
                <a:gd name="T27" fmla="*/ 66 h 117"/>
                <a:gd name="T28" fmla="*/ 67 w 105"/>
                <a:gd name="T29" fmla="*/ 95 h 117"/>
                <a:gd name="T30" fmla="*/ 48 w 105"/>
                <a:gd name="T31" fmla="*/ 109 h 117"/>
                <a:gd name="T32" fmla="*/ 41 w 105"/>
                <a:gd name="T33" fmla="*/ 88 h 117"/>
                <a:gd name="T34" fmla="*/ 69 w 105"/>
                <a:gd name="T35" fmla="*/ 88 h 117"/>
                <a:gd name="T36" fmla="*/ 37 w 105"/>
                <a:gd name="T37" fmla="*/ 62 h 117"/>
                <a:gd name="T38" fmla="*/ 26 w 105"/>
                <a:gd name="T39" fmla="*/ 62 h 117"/>
                <a:gd name="T40" fmla="*/ 37 w 105"/>
                <a:gd name="T41" fmla="*/ 54 h 117"/>
                <a:gd name="T42" fmla="*/ 39 w 105"/>
                <a:gd name="T43" fmla="*/ 62 h 117"/>
                <a:gd name="T44" fmla="*/ 55 w 105"/>
                <a:gd name="T45" fmla="*/ 44 h 117"/>
                <a:gd name="T46" fmla="*/ 71 w 105"/>
                <a:gd name="T47" fmla="*/ 71 h 117"/>
                <a:gd name="T48" fmla="*/ 55 w 105"/>
                <a:gd name="T49" fmla="*/ 80 h 117"/>
                <a:gd name="T50" fmla="*/ 39 w 105"/>
                <a:gd name="T51" fmla="*/ 71 h 117"/>
                <a:gd name="T52" fmla="*/ 39 w 105"/>
                <a:gd name="T53" fmla="*/ 50 h 117"/>
                <a:gd name="T54" fmla="*/ 52 w 105"/>
                <a:gd name="T55" fmla="*/ 43 h 117"/>
                <a:gd name="T56" fmla="*/ 39 w 105"/>
                <a:gd name="T57" fmla="*/ 50 h 117"/>
                <a:gd name="T58" fmla="*/ 69 w 105"/>
                <a:gd name="T59" fmla="*/ 38 h 117"/>
                <a:gd name="T60" fmla="*/ 57 w 105"/>
                <a:gd name="T61" fmla="*/ 43 h 117"/>
                <a:gd name="T62" fmla="*/ 73 w 105"/>
                <a:gd name="T63" fmla="*/ 54 h 117"/>
                <a:gd name="T64" fmla="*/ 73 w 105"/>
                <a:gd name="T65" fmla="*/ 70 h 117"/>
                <a:gd name="T66" fmla="*/ 63 w 105"/>
                <a:gd name="T67" fmla="*/ 78 h 117"/>
                <a:gd name="T68" fmla="*/ 69 w 105"/>
                <a:gd name="T69" fmla="*/ 86 h 117"/>
                <a:gd name="T70" fmla="*/ 63 w 105"/>
                <a:gd name="T71" fmla="*/ 78 h 117"/>
                <a:gd name="T72" fmla="*/ 52 w 105"/>
                <a:gd name="T73" fmla="*/ 81 h 117"/>
                <a:gd name="T74" fmla="*/ 39 w 105"/>
                <a:gd name="T75" fmla="*/ 74 h 117"/>
                <a:gd name="T76" fmla="*/ 102 w 105"/>
                <a:gd name="T77" fmla="*/ 83 h 117"/>
                <a:gd name="T78" fmla="*/ 72 w 105"/>
                <a:gd name="T79" fmla="*/ 86 h 117"/>
                <a:gd name="T80" fmla="*/ 72 w 105"/>
                <a:gd name="T81" fmla="*/ 72 h 117"/>
                <a:gd name="T82" fmla="*/ 91 w 105"/>
                <a:gd name="T83" fmla="*/ 68 h 117"/>
                <a:gd name="T84" fmla="*/ 82 w 105"/>
                <a:gd name="T85" fmla="*/ 34 h 117"/>
                <a:gd name="T86" fmla="*/ 97 w 105"/>
                <a:gd name="T87" fmla="*/ 49 h 117"/>
                <a:gd name="T88" fmla="*/ 72 w 105"/>
                <a:gd name="T89" fmla="*/ 51 h 117"/>
                <a:gd name="T90" fmla="*/ 82 w 105"/>
                <a:gd name="T91" fmla="*/ 34 h 117"/>
                <a:gd name="T92" fmla="*/ 50 w 105"/>
                <a:gd name="T93" fmla="*/ 12 h 117"/>
                <a:gd name="T94" fmla="*/ 69 w 105"/>
                <a:gd name="T95" fmla="*/ 36 h 117"/>
                <a:gd name="T96" fmla="*/ 55 w 105"/>
                <a:gd name="T97" fmla="*/ 42 h 117"/>
                <a:gd name="T98" fmla="*/ 42 w 105"/>
                <a:gd name="T99" fmla="*/ 31 h 117"/>
                <a:gd name="T100" fmla="*/ 9 w 105"/>
                <a:gd name="T101" fmla="*/ 43 h 117"/>
                <a:gd name="T102" fmla="*/ 38 w 105"/>
                <a:gd name="T103" fmla="*/ 37 h 117"/>
                <a:gd name="T104" fmla="*/ 24 w 105"/>
                <a:gd name="T105" fmla="*/ 60 h 117"/>
                <a:gd name="T106" fmla="*/ 37 w 105"/>
                <a:gd name="T107" fmla="*/ 72 h 117"/>
                <a:gd name="T108" fmla="*/ 33 w 105"/>
                <a:gd name="T109" fmla="*/ 88 h 117"/>
                <a:gd name="T110" fmla="*/ 24 w 105"/>
                <a:gd name="T111" fmla="*/ 6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117">
                  <a:moveTo>
                    <a:pt x="6" y="80"/>
                  </a:moveTo>
                  <a:cubicBezTo>
                    <a:pt x="5" y="83"/>
                    <a:pt x="5" y="87"/>
                    <a:pt x="7" y="89"/>
                  </a:cubicBezTo>
                  <a:cubicBezTo>
                    <a:pt x="10" y="92"/>
                    <a:pt x="15" y="92"/>
                    <a:pt x="18" y="92"/>
                  </a:cubicBezTo>
                  <a:cubicBezTo>
                    <a:pt x="25" y="92"/>
                    <a:pt x="32" y="91"/>
                    <a:pt x="39" y="89"/>
                  </a:cubicBezTo>
                  <a:cubicBezTo>
                    <a:pt x="39" y="89"/>
                    <a:pt x="39" y="90"/>
                    <a:pt x="39" y="91"/>
                  </a:cubicBezTo>
                  <a:cubicBezTo>
                    <a:pt x="41" y="98"/>
                    <a:pt x="43" y="105"/>
                    <a:pt x="46" y="111"/>
                  </a:cubicBezTo>
                  <a:cubicBezTo>
                    <a:pt x="48" y="114"/>
                    <a:pt x="52" y="117"/>
                    <a:pt x="56" y="117"/>
                  </a:cubicBezTo>
                  <a:cubicBezTo>
                    <a:pt x="60" y="116"/>
                    <a:pt x="63" y="112"/>
                    <a:pt x="64" y="108"/>
                  </a:cubicBezTo>
                  <a:cubicBezTo>
                    <a:pt x="68" y="102"/>
                    <a:pt x="69" y="95"/>
                    <a:pt x="71" y="88"/>
                  </a:cubicBezTo>
                  <a:cubicBezTo>
                    <a:pt x="72" y="89"/>
                    <a:pt x="73" y="89"/>
                    <a:pt x="74" y="89"/>
                  </a:cubicBezTo>
                  <a:cubicBezTo>
                    <a:pt x="81" y="91"/>
                    <a:pt x="88" y="93"/>
                    <a:pt x="95" y="92"/>
                  </a:cubicBezTo>
                  <a:cubicBezTo>
                    <a:pt x="99" y="92"/>
                    <a:pt x="103" y="90"/>
                    <a:pt x="104" y="86"/>
                  </a:cubicBezTo>
                  <a:cubicBezTo>
                    <a:pt x="105" y="82"/>
                    <a:pt x="102" y="77"/>
                    <a:pt x="99" y="74"/>
                  </a:cubicBezTo>
                  <a:cubicBezTo>
                    <a:pt x="96" y="69"/>
                    <a:pt x="92" y="65"/>
                    <a:pt x="87" y="62"/>
                  </a:cubicBezTo>
                  <a:cubicBezTo>
                    <a:pt x="93" y="57"/>
                    <a:pt x="98" y="52"/>
                    <a:pt x="102" y="46"/>
                  </a:cubicBezTo>
                  <a:cubicBezTo>
                    <a:pt x="103" y="43"/>
                    <a:pt x="105" y="39"/>
                    <a:pt x="103" y="35"/>
                  </a:cubicBezTo>
                  <a:cubicBezTo>
                    <a:pt x="101" y="32"/>
                    <a:pt x="95" y="31"/>
                    <a:pt x="91" y="31"/>
                  </a:cubicBezTo>
                  <a:cubicBezTo>
                    <a:pt x="84" y="31"/>
                    <a:pt x="77" y="33"/>
                    <a:pt x="71" y="35"/>
                  </a:cubicBezTo>
                  <a:cubicBezTo>
                    <a:pt x="70" y="33"/>
                    <a:pt x="70" y="31"/>
                    <a:pt x="69" y="29"/>
                  </a:cubicBezTo>
                  <a:cubicBezTo>
                    <a:pt x="68" y="23"/>
                    <a:pt x="66" y="16"/>
                    <a:pt x="62" y="11"/>
                  </a:cubicBezTo>
                  <a:cubicBezTo>
                    <a:pt x="60" y="8"/>
                    <a:pt x="57" y="6"/>
                    <a:pt x="53" y="7"/>
                  </a:cubicBezTo>
                  <a:cubicBezTo>
                    <a:pt x="49" y="8"/>
                    <a:pt x="47" y="12"/>
                    <a:pt x="45" y="15"/>
                  </a:cubicBezTo>
                  <a:cubicBezTo>
                    <a:pt x="42" y="21"/>
                    <a:pt x="40" y="28"/>
                    <a:pt x="39" y="35"/>
                  </a:cubicBezTo>
                  <a:cubicBezTo>
                    <a:pt x="35" y="34"/>
                    <a:pt x="32" y="33"/>
                    <a:pt x="29" y="33"/>
                  </a:cubicBezTo>
                  <a:cubicBezTo>
                    <a:pt x="23" y="31"/>
                    <a:pt x="17" y="30"/>
                    <a:pt x="11" y="32"/>
                  </a:cubicBezTo>
                  <a:cubicBezTo>
                    <a:pt x="2" y="35"/>
                    <a:pt x="6" y="45"/>
                    <a:pt x="10" y="50"/>
                  </a:cubicBezTo>
                  <a:cubicBezTo>
                    <a:pt x="14" y="54"/>
                    <a:pt x="18" y="58"/>
                    <a:pt x="22" y="62"/>
                  </a:cubicBezTo>
                  <a:cubicBezTo>
                    <a:pt x="20" y="63"/>
                    <a:pt x="19" y="65"/>
                    <a:pt x="17" y="66"/>
                  </a:cubicBezTo>
                  <a:cubicBezTo>
                    <a:pt x="13" y="70"/>
                    <a:pt x="9" y="75"/>
                    <a:pt x="6" y="80"/>
                  </a:cubicBezTo>
                  <a:moveTo>
                    <a:pt x="67" y="95"/>
                  </a:moveTo>
                  <a:cubicBezTo>
                    <a:pt x="65" y="101"/>
                    <a:pt x="63" y="109"/>
                    <a:pt x="58" y="113"/>
                  </a:cubicBezTo>
                  <a:cubicBezTo>
                    <a:pt x="54" y="117"/>
                    <a:pt x="50" y="112"/>
                    <a:pt x="48" y="109"/>
                  </a:cubicBezTo>
                  <a:cubicBezTo>
                    <a:pt x="44" y="103"/>
                    <a:pt x="43" y="96"/>
                    <a:pt x="41" y="89"/>
                  </a:cubicBezTo>
                  <a:cubicBezTo>
                    <a:pt x="41" y="89"/>
                    <a:pt x="41" y="88"/>
                    <a:pt x="41" y="88"/>
                  </a:cubicBezTo>
                  <a:cubicBezTo>
                    <a:pt x="46" y="86"/>
                    <a:pt x="50" y="84"/>
                    <a:pt x="55" y="82"/>
                  </a:cubicBezTo>
                  <a:cubicBezTo>
                    <a:pt x="59" y="84"/>
                    <a:pt x="64" y="86"/>
                    <a:pt x="69" y="88"/>
                  </a:cubicBezTo>
                  <a:cubicBezTo>
                    <a:pt x="68" y="90"/>
                    <a:pt x="67" y="93"/>
                    <a:pt x="67" y="95"/>
                  </a:cubicBezTo>
                  <a:moveTo>
                    <a:pt x="37" y="62"/>
                  </a:moveTo>
                  <a:cubicBezTo>
                    <a:pt x="37" y="64"/>
                    <a:pt x="37" y="67"/>
                    <a:pt x="37" y="70"/>
                  </a:cubicBezTo>
                  <a:cubicBezTo>
                    <a:pt x="33" y="67"/>
                    <a:pt x="29" y="65"/>
                    <a:pt x="26" y="62"/>
                  </a:cubicBezTo>
                  <a:cubicBezTo>
                    <a:pt x="26" y="61"/>
                    <a:pt x="26" y="61"/>
                    <a:pt x="27" y="61"/>
                  </a:cubicBezTo>
                  <a:cubicBezTo>
                    <a:pt x="30" y="58"/>
                    <a:pt x="33" y="56"/>
                    <a:pt x="37" y="54"/>
                  </a:cubicBezTo>
                  <a:cubicBezTo>
                    <a:pt x="37" y="56"/>
                    <a:pt x="37" y="59"/>
                    <a:pt x="37" y="62"/>
                  </a:cubicBezTo>
                  <a:moveTo>
                    <a:pt x="39" y="62"/>
                  </a:moveTo>
                  <a:cubicBezTo>
                    <a:pt x="39" y="59"/>
                    <a:pt x="39" y="55"/>
                    <a:pt x="39" y="52"/>
                  </a:cubicBezTo>
                  <a:cubicBezTo>
                    <a:pt x="44" y="49"/>
                    <a:pt x="49" y="46"/>
                    <a:pt x="55" y="44"/>
                  </a:cubicBezTo>
                  <a:cubicBezTo>
                    <a:pt x="60" y="46"/>
                    <a:pt x="65" y="49"/>
                    <a:pt x="71" y="52"/>
                  </a:cubicBezTo>
                  <a:cubicBezTo>
                    <a:pt x="71" y="59"/>
                    <a:pt x="71" y="65"/>
                    <a:pt x="71" y="71"/>
                  </a:cubicBezTo>
                  <a:cubicBezTo>
                    <a:pt x="68" y="73"/>
                    <a:pt x="65" y="74"/>
                    <a:pt x="62" y="76"/>
                  </a:cubicBezTo>
                  <a:cubicBezTo>
                    <a:pt x="60" y="77"/>
                    <a:pt x="57" y="78"/>
                    <a:pt x="55" y="80"/>
                  </a:cubicBezTo>
                  <a:cubicBezTo>
                    <a:pt x="52" y="78"/>
                    <a:pt x="50" y="77"/>
                    <a:pt x="47" y="76"/>
                  </a:cubicBezTo>
                  <a:cubicBezTo>
                    <a:pt x="44" y="74"/>
                    <a:pt x="42" y="73"/>
                    <a:pt x="39" y="71"/>
                  </a:cubicBezTo>
                  <a:cubicBezTo>
                    <a:pt x="39" y="68"/>
                    <a:pt x="39" y="65"/>
                    <a:pt x="39" y="62"/>
                  </a:cubicBezTo>
                  <a:moveTo>
                    <a:pt x="39" y="50"/>
                  </a:moveTo>
                  <a:cubicBezTo>
                    <a:pt x="40" y="46"/>
                    <a:pt x="40" y="42"/>
                    <a:pt x="41" y="38"/>
                  </a:cubicBezTo>
                  <a:cubicBezTo>
                    <a:pt x="45" y="39"/>
                    <a:pt x="49" y="41"/>
                    <a:pt x="52" y="43"/>
                  </a:cubicBezTo>
                  <a:cubicBezTo>
                    <a:pt x="48" y="45"/>
                    <a:pt x="44" y="47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moveTo>
                    <a:pt x="57" y="43"/>
                  </a:moveTo>
                  <a:cubicBezTo>
                    <a:pt x="61" y="41"/>
                    <a:pt x="65" y="39"/>
                    <a:pt x="69" y="38"/>
                  </a:cubicBezTo>
                  <a:cubicBezTo>
                    <a:pt x="70" y="42"/>
                    <a:pt x="70" y="46"/>
                    <a:pt x="70" y="50"/>
                  </a:cubicBezTo>
                  <a:cubicBezTo>
                    <a:pt x="66" y="47"/>
                    <a:pt x="61" y="45"/>
                    <a:pt x="57" y="43"/>
                  </a:cubicBezTo>
                  <a:moveTo>
                    <a:pt x="73" y="57"/>
                  </a:moveTo>
                  <a:cubicBezTo>
                    <a:pt x="73" y="56"/>
                    <a:pt x="73" y="55"/>
                    <a:pt x="73" y="54"/>
                  </a:cubicBezTo>
                  <a:cubicBezTo>
                    <a:pt x="77" y="56"/>
                    <a:pt x="80" y="59"/>
                    <a:pt x="84" y="62"/>
                  </a:cubicBezTo>
                  <a:cubicBezTo>
                    <a:pt x="80" y="65"/>
                    <a:pt x="77" y="67"/>
                    <a:pt x="73" y="70"/>
                  </a:cubicBezTo>
                  <a:cubicBezTo>
                    <a:pt x="73" y="65"/>
                    <a:pt x="73" y="61"/>
                    <a:pt x="73" y="57"/>
                  </a:cubicBezTo>
                  <a:moveTo>
                    <a:pt x="63" y="78"/>
                  </a:moveTo>
                  <a:cubicBezTo>
                    <a:pt x="66" y="76"/>
                    <a:pt x="68" y="75"/>
                    <a:pt x="70" y="74"/>
                  </a:cubicBezTo>
                  <a:cubicBezTo>
                    <a:pt x="70" y="78"/>
                    <a:pt x="70" y="82"/>
                    <a:pt x="69" y="86"/>
                  </a:cubicBezTo>
                  <a:cubicBezTo>
                    <a:pt x="65" y="84"/>
                    <a:pt x="61" y="83"/>
                    <a:pt x="57" y="81"/>
                  </a:cubicBezTo>
                  <a:cubicBezTo>
                    <a:pt x="59" y="80"/>
                    <a:pt x="61" y="79"/>
                    <a:pt x="63" y="78"/>
                  </a:cubicBezTo>
                  <a:moveTo>
                    <a:pt x="46" y="78"/>
                  </a:moveTo>
                  <a:cubicBezTo>
                    <a:pt x="48" y="79"/>
                    <a:pt x="50" y="80"/>
                    <a:pt x="52" y="81"/>
                  </a:cubicBezTo>
                  <a:cubicBezTo>
                    <a:pt x="48" y="82"/>
                    <a:pt x="45" y="84"/>
                    <a:pt x="41" y="85"/>
                  </a:cubicBezTo>
                  <a:cubicBezTo>
                    <a:pt x="40" y="82"/>
                    <a:pt x="40" y="78"/>
                    <a:pt x="39" y="74"/>
                  </a:cubicBezTo>
                  <a:cubicBezTo>
                    <a:pt x="42" y="75"/>
                    <a:pt x="44" y="76"/>
                    <a:pt x="46" y="78"/>
                  </a:cubicBezTo>
                  <a:moveTo>
                    <a:pt x="102" y="83"/>
                  </a:moveTo>
                  <a:cubicBezTo>
                    <a:pt x="103" y="89"/>
                    <a:pt x="95" y="90"/>
                    <a:pt x="91" y="90"/>
                  </a:cubicBezTo>
                  <a:cubicBezTo>
                    <a:pt x="84" y="90"/>
                    <a:pt x="78" y="88"/>
                    <a:pt x="72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2" y="82"/>
                    <a:pt x="72" y="77"/>
                    <a:pt x="72" y="72"/>
                  </a:cubicBezTo>
                  <a:cubicBezTo>
                    <a:pt x="77" y="70"/>
                    <a:pt x="81" y="66"/>
                    <a:pt x="86" y="63"/>
                  </a:cubicBezTo>
                  <a:cubicBezTo>
                    <a:pt x="88" y="65"/>
                    <a:pt x="89" y="66"/>
                    <a:pt x="91" y="68"/>
                  </a:cubicBezTo>
                  <a:cubicBezTo>
                    <a:pt x="95" y="72"/>
                    <a:pt x="100" y="77"/>
                    <a:pt x="102" y="83"/>
                  </a:cubicBezTo>
                  <a:moveTo>
                    <a:pt x="82" y="34"/>
                  </a:moveTo>
                  <a:cubicBezTo>
                    <a:pt x="87" y="33"/>
                    <a:pt x="96" y="32"/>
                    <a:pt x="100" y="36"/>
                  </a:cubicBezTo>
                  <a:cubicBezTo>
                    <a:pt x="104" y="39"/>
                    <a:pt x="99" y="46"/>
                    <a:pt x="97" y="49"/>
                  </a:cubicBezTo>
                  <a:cubicBezTo>
                    <a:pt x="94" y="53"/>
                    <a:pt x="90" y="57"/>
                    <a:pt x="86" y="60"/>
                  </a:cubicBezTo>
                  <a:cubicBezTo>
                    <a:pt x="82" y="57"/>
                    <a:pt x="77" y="54"/>
                    <a:pt x="72" y="51"/>
                  </a:cubicBezTo>
                  <a:cubicBezTo>
                    <a:pt x="72" y="46"/>
                    <a:pt x="72" y="42"/>
                    <a:pt x="71" y="37"/>
                  </a:cubicBezTo>
                  <a:cubicBezTo>
                    <a:pt x="75" y="36"/>
                    <a:pt x="78" y="35"/>
                    <a:pt x="82" y="34"/>
                  </a:cubicBezTo>
                  <a:moveTo>
                    <a:pt x="42" y="31"/>
                  </a:moveTo>
                  <a:cubicBezTo>
                    <a:pt x="43" y="25"/>
                    <a:pt x="45" y="17"/>
                    <a:pt x="50" y="12"/>
                  </a:cubicBezTo>
                  <a:cubicBezTo>
                    <a:pt x="60" y="0"/>
                    <a:pt x="67" y="29"/>
                    <a:pt x="68" y="34"/>
                  </a:cubicBezTo>
                  <a:cubicBezTo>
                    <a:pt x="68" y="35"/>
                    <a:pt x="68" y="35"/>
                    <a:pt x="69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3" y="38"/>
                    <a:pt x="59" y="40"/>
                    <a:pt x="55" y="42"/>
                  </a:cubicBezTo>
                  <a:cubicBezTo>
                    <a:pt x="50" y="40"/>
                    <a:pt x="46" y="38"/>
                    <a:pt x="41" y="36"/>
                  </a:cubicBezTo>
                  <a:cubicBezTo>
                    <a:pt x="41" y="34"/>
                    <a:pt x="42" y="33"/>
                    <a:pt x="42" y="31"/>
                  </a:cubicBezTo>
                  <a:moveTo>
                    <a:pt x="22" y="59"/>
                  </a:moveTo>
                  <a:cubicBezTo>
                    <a:pt x="17" y="54"/>
                    <a:pt x="11" y="49"/>
                    <a:pt x="9" y="43"/>
                  </a:cubicBezTo>
                  <a:cubicBezTo>
                    <a:pt x="2" y="27"/>
                    <a:pt x="32" y="35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42"/>
                    <a:pt x="37" y="47"/>
                    <a:pt x="37" y="51"/>
                  </a:cubicBezTo>
                  <a:cubicBezTo>
                    <a:pt x="32" y="54"/>
                    <a:pt x="28" y="57"/>
                    <a:pt x="24" y="60"/>
                  </a:cubicBezTo>
                  <a:cubicBezTo>
                    <a:pt x="23" y="60"/>
                    <a:pt x="23" y="59"/>
                    <a:pt x="22" y="59"/>
                  </a:cubicBezTo>
                  <a:moveTo>
                    <a:pt x="37" y="72"/>
                  </a:moveTo>
                  <a:cubicBezTo>
                    <a:pt x="37" y="77"/>
                    <a:pt x="38" y="82"/>
                    <a:pt x="39" y="86"/>
                  </a:cubicBezTo>
                  <a:cubicBezTo>
                    <a:pt x="37" y="87"/>
                    <a:pt x="35" y="87"/>
                    <a:pt x="33" y="88"/>
                  </a:cubicBezTo>
                  <a:cubicBezTo>
                    <a:pt x="26" y="90"/>
                    <a:pt x="18" y="92"/>
                    <a:pt x="12" y="89"/>
                  </a:cubicBezTo>
                  <a:cubicBezTo>
                    <a:pt x="0" y="85"/>
                    <a:pt x="16" y="70"/>
                    <a:pt x="24" y="63"/>
                  </a:cubicBezTo>
                  <a:cubicBezTo>
                    <a:pt x="28" y="67"/>
                    <a:pt x="32" y="70"/>
                    <a:pt x="37" y="7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64">
              <a:extLst>
                <a:ext uri="{FF2B5EF4-FFF2-40B4-BE49-F238E27FC236}">
                  <a16:creationId xmlns:a16="http://schemas.microsoft.com/office/drawing/2014/main" id="{CBB9C525-8C28-4770-8D48-1A69B2F0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924" y="2994235"/>
              <a:ext cx="179388" cy="488950"/>
            </a:xfrm>
            <a:custGeom>
              <a:avLst/>
              <a:gdLst>
                <a:gd name="T0" fmla="*/ 7 w 84"/>
                <a:gd name="T1" fmla="*/ 128 h 228"/>
                <a:gd name="T2" fmla="*/ 22 w 84"/>
                <a:gd name="T3" fmla="*/ 37 h 228"/>
                <a:gd name="T4" fmla="*/ 51 w 84"/>
                <a:gd name="T5" fmla="*/ 16 h 228"/>
                <a:gd name="T6" fmla="*/ 75 w 84"/>
                <a:gd name="T7" fmla="*/ 48 h 228"/>
                <a:gd name="T8" fmla="*/ 75 w 84"/>
                <a:gd name="T9" fmla="*/ 130 h 228"/>
                <a:gd name="T10" fmla="*/ 72 w 84"/>
                <a:gd name="T11" fmla="*/ 173 h 228"/>
                <a:gd name="T12" fmla="*/ 55 w 84"/>
                <a:gd name="T13" fmla="*/ 215 h 228"/>
                <a:gd name="T14" fmla="*/ 32 w 84"/>
                <a:gd name="T15" fmla="*/ 190 h 228"/>
                <a:gd name="T16" fmla="*/ 28 w 84"/>
                <a:gd name="T17" fmla="*/ 148 h 228"/>
                <a:gd name="T18" fmla="*/ 32 w 84"/>
                <a:gd name="T19" fmla="*/ 90 h 228"/>
                <a:gd name="T20" fmla="*/ 36 w 84"/>
                <a:gd name="T21" fmla="*/ 80 h 228"/>
                <a:gd name="T22" fmla="*/ 57 w 84"/>
                <a:gd name="T23" fmla="*/ 92 h 228"/>
                <a:gd name="T24" fmla="*/ 57 w 84"/>
                <a:gd name="T25" fmla="*/ 112 h 228"/>
                <a:gd name="T26" fmla="*/ 52 w 84"/>
                <a:gd name="T27" fmla="*/ 167 h 228"/>
                <a:gd name="T28" fmla="*/ 58 w 84"/>
                <a:gd name="T29" fmla="*/ 169 h 228"/>
                <a:gd name="T30" fmla="*/ 64 w 84"/>
                <a:gd name="T31" fmla="*/ 112 h 228"/>
                <a:gd name="T32" fmla="*/ 49 w 84"/>
                <a:gd name="T33" fmla="*/ 71 h 228"/>
                <a:gd name="T34" fmla="*/ 23 w 84"/>
                <a:gd name="T35" fmla="*/ 104 h 228"/>
                <a:gd name="T36" fmla="*/ 24 w 84"/>
                <a:gd name="T37" fmla="*/ 179 h 228"/>
                <a:gd name="T38" fmla="*/ 46 w 84"/>
                <a:gd name="T39" fmla="*/ 225 h 228"/>
                <a:gd name="T40" fmla="*/ 79 w 84"/>
                <a:gd name="T41" fmla="*/ 173 h 228"/>
                <a:gd name="T42" fmla="*/ 83 w 84"/>
                <a:gd name="T43" fmla="*/ 77 h 228"/>
                <a:gd name="T44" fmla="*/ 62 w 84"/>
                <a:gd name="T45" fmla="*/ 12 h 228"/>
                <a:gd name="T46" fmla="*/ 16 w 84"/>
                <a:gd name="T47" fmla="*/ 34 h 228"/>
                <a:gd name="T48" fmla="*/ 6 w 84"/>
                <a:gd name="T49" fmla="*/ 73 h 228"/>
                <a:gd name="T50" fmla="*/ 0 w 84"/>
                <a:gd name="T51" fmla="*/ 128 h 228"/>
                <a:gd name="T52" fmla="*/ 7 w 84"/>
                <a:gd name="T53" fmla="*/ 1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28">
                  <a:moveTo>
                    <a:pt x="7" y="128"/>
                  </a:moveTo>
                  <a:cubicBezTo>
                    <a:pt x="11" y="99"/>
                    <a:pt x="8" y="64"/>
                    <a:pt x="22" y="37"/>
                  </a:cubicBezTo>
                  <a:cubicBezTo>
                    <a:pt x="28" y="26"/>
                    <a:pt x="38" y="16"/>
                    <a:pt x="51" y="16"/>
                  </a:cubicBezTo>
                  <a:cubicBezTo>
                    <a:pt x="67" y="15"/>
                    <a:pt x="73" y="36"/>
                    <a:pt x="75" y="48"/>
                  </a:cubicBezTo>
                  <a:cubicBezTo>
                    <a:pt x="79" y="75"/>
                    <a:pt x="77" y="103"/>
                    <a:pt x="75" y="130"/>
                  </a:cubicBezTo>
                  <a:cubicBezTo>
                    <a:pt x="74" y="144"/>
                    <a:pt x="73" y="158"/>
                    <a:pt x="72" y="173"/>
                  </a:cubicBezTo>
                  <a:cubicBezTo>
                    <a:pt x="70" y="188"/>
                    <a:pt x="69" y="206"/>
                    <a:pt x="55" y="215"/>
                  </a:cubicBezTo>
                  <a:cubicBezTo>
                    <a:pt x="37" y="228"/>
                    <a:pt x="33" y="201"/>
                    <a:pt x="32" y="190"/>
                  </a:cubicBezTo>
                  <a:cubicBezTo>
                    <a:pt x="31" y="176"/>
                    <a:pt x="29" y="162"/>
                    <a:pt x="28" y="148"/>
                  </a:cubicBezTo>
                  <a:cubicBezTo>
                    <a:pt x="27" y="129"/>
                    <a:pt x="28" y="109"/>
                    <a:pt x="32" y="90"/>
                  </a:cubicBezTo>
                  <a:cubicBezTo>
                    <a:pt x="33" y="87"/>
                    <a:pt x="34" y="84"/>
                    <a:pt x="36" y="80"/>
                  </a:cubicBezTo>
                  <a:cubicBezTo>
                    <a:pt x="43" y="68"/>
                    <a:pt x="57" y="85"/>
                    <a:pt x="57" y="92"/>
                  </a:cubicBezTo>
                  <a:cubicBezTo>
                    <a:pt x="58" y="99"/>
                    <a:pt x="58" y="105"/>
                    <a:pt x="57" y="112"/>
                  </a:cubicBezTo>
                  <a:cubicBezTo>
                    <a:pt x="57" y="130"/>
                    <a:pt x="57" y="150"/>
                    <a:pt x="52" y="167"/>
                  </a:cubicBezTo>
                  <a:cubicBezTo>
                    <a:pt x="51" y="171"/>
                    <a:pt x="57" y="173"/>
                    <a:pt x="58" y="169"/>
                  </a:cubicBezTo>
                  <a:cubicBezTo>
                    <a:pt x="64" y="151"/>
                    <a:pt x="64" y="130"/>
                    <a:pt x="64" y="112"/>
                  </a:cubicBezTo>
                  <a:cubicBezTo>
                    <a:pt x="65" y="98"/>
                    <a:pt x="66" y="76"/>
                    <a:pt x="49" y="71"/>
                  </a:cubicBezTo>
                  <a:cubicBezTo>
                    <a:pt x="28" y="65"/>
                    <a:pt x="25" y="89"/>
                    <a:pt x="23" y="104"/>
                  </a:cubicBezTo>
                  <a:cubicBezTo>
                    <a:pt x="19" y="128"/>
                    <a:pt x="21" y="154"/>
                    <a:pt x="24" y="179"/>
                  </a:cubicBezTo>
                  <a:cubicBezTo>
                    <a:pt x="25" y="192"/>
                    <a:pt x="24" y="225"/>
                    <a:pt x="46" y="225"/>
                  </a:cubicBezTo>
                  <a:cubicBezTo>
                    <a:pt x="73" y="224"/>
                    <a:pt x="77" y="193"/>
                    <a:pt x="79" y="173"/>
                  </a:cubicBezTo>
                  <a:cubicBezTo>
                    <a:pt x="82" y="141"/>
                    <a:pt x="84" y="109"/>
                    <a:pt x="83" y="77"/>
                  </a:cubicBezTo>
                  <a:cubicBezTo>
                    <a:pt x="83" y="54"/>
                    <a:pt x="83" y="26"/>
                    <a:pt x="62" y="12"/>
                  </a:cubicBezTo>
                  <a:cubicBezTo>
                    <a:pt x="45" y="0"/>
                    <a:pt x="25" y="19"/>
                    <a:pt x="16" y="34"/>
                  </a:cubicBezTo>
                  <a:cubicBezTo>
                    <a:pt x="9" y="45"/>
                    <a:pt x="8" y="60"/>
                    <a:pt x="6" y="73"/>
                  </a:cubicBezTo>
                  <a:cubicBezTo>
                    <a:pt x="4" y="91"/>
                    <a:pt x="3" y="110"/>
                    <a:pt x="0" y="128"/>
                  </a:cubicBezTo>
                  <a:cubicBezTo>
                    <a:pt x="0" y="132"/>
                    <a:pt x="7" y="132"/>
                    <a:pt x="7" y="12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65">
              <a:extLst>
                <a:ext uri="{FF2B5EF4-FFF2-40B4-BE49-F238E27FC236}">
                  <a16:creationId xmlns:a16="http://schemas.microsoft.com/office/drawing/2014/main" id="{D3FC75DB-9B05-4AA3-AF24-17D1A607A1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55449" y="2702135"/>
              <a:ext cx="239713" cy="327025"/>
            </a:xfrm>
            <a:custGeom>
              <a:avLst/>
              <a:gdLst>
                <a:gd name="T0" fmla="*/ 98 w 112"/>
                <a:gd name="T1" fmla="*/ 41 h 152"/>
                <a:gd name="T2" fmla="*/ 111 w 112"/>
                <a:gd name="T3" fmla="*/ 16 h 152"/>
                <a:gd name="T4" fmla="*/ 85 w 112"/>
                <a:gd name="T5" fmla="*/ 0 h 152"/>
                <a:gd name="T6" fmla="*/ 22 w 112"/>
                <a:gd name="T7" fmla="*/ 100 h 152"/>
                <a:gd name="T8" fmla="*/ 1 w 112"/>
                <a:gd name="T9" fmla="*/ 137 h 152"/>
                <a:gd name="T10" fmla="*/ 29 w 112"/>
                <a:gd name="T11" fmla="*/ 151 h 152"/>
                <a:gd name="T12" fmla="*/ 20 w 112"/>
                <a:gd name="T13" fmla="*/ 137 h 152"/>
                <a:gd name="T14" fmla="*/ 27 w 112"/>
                <a:gd name="T15" fmla="*/ 150 h 152"/>
                <a:gd name="T16" fmla="*/ 45 w 112"/>
                <a:gd name="T17" fmla="*/ 70 h 152"/>
                <a:gd name="T18" fmla="*/ 109 w 112"/>
                <a:gd name="T19" fmla="*/ 18 h 152"/>
                <a:gd name="T20" fmla="*/ 99 w 112"/>
                <a:gd name="T21" fmla="*/ 14 h 152"/>
                <a:gd name="T22" fmla="*/ 107 w 112"/>
                <a:gd name="T23" fmla="*/ 22 h 152"/>
                <a:gd name="T24" fmla="*/ 105 w 112"/>
                <a:gd name="T25" fmla="*/ 25 h 152"/>
                <a:gd name="T26" fmla="*/ 104 w 112"/>
                <a:gd name="T27" fmla="*/ 27 h 152"/>
                <a:gd name="T28" fmla="*/ 92 w 112"/>
                <a:gd name="T29" fmla="*/ 24 h 152"/>
                <a:gd name="T30" fmla="*/ 99 w 112"/>
                <a:gd name="T31" fmla="*/ 36 h 152"/>
                <a:gd name="T32" fmla="*/ 85 w 112"/>
                <a:gd name="T33" fmla="*/ 31 h 152"/>
                <a:gd name="T34" fmla="*/ 92 w 112"/>
                <a:gd name="T35" fmla="*/ 45 h 152"/>
                <a:gd name="T36" fmla="*/ 91 w 112"/>
                <a:gd name="T37" fmla="*/ 47 h 152"/>
                <a:gd name="T38" fmla="*/ 89 w 112"/>
                <a:gd name="T39" fmla="*/ 51 h 152"/>
                <a:gd name="T40" fmla="*/ 88 w 112"/>
                <a:gd name="T41" fmla="*/ 53 h 152"/>
                <a:gd name="T42" fmla="*/ 86 w 112"/>
                <a:gd name="T43" fmla="*/ 55 h 152"/>
                <a:gd name="T44" fmla="*/ 85 w 112"/>
                <a:gd name="T45" fmla="*/ 57 h 152"/>
                <a:gd name="T46" fmla="*/ 72 w 112"/>
                <a:gd name="T47" fmla="*/ 55 h 152"/>
                <a:gd name="T48" fmla="*/ 80 w 112"/>
                <a:gd name="T49" fmla="*/ 66 h 152"/>
                <a:gd name="T50" fmla="*/ 67 w 112"/>
                <a:gd name="T51" fmla="*/ 58 h 152"/>
                <a:gd name="T52" fmla="*/ 79 w 112"/>
                <a:gd name="T53" fmla="*/ 68 h 152"/>
                <a:gd name="T54" fmla="*/ 67 w 112"/>
                <a:gd name="T55" fmla="*/ 65 h 152"/>
                <a:gd name="T56" fmla="*/ 73 w 112"/>
                <a:gd name="T57" fmla="*/ 77 h 152"/>
                <a:gd name="T58" fmla="*/ 60 w 112"/>
                <a:gd name="T59" fmla="*/ 71 h 152"/>
                <a:gd name="T60" fmla="*/ 68 w 112"/>
                <a:gd name="T61" fmla="*/ 85 h 152"/>
                <a:gd name="T62" fmla="*/ 57 w 112"/>
                <a:gd name="T63" fmla="*/ 78 h 152"/>
                <a:gd name="T64" fmla="*/ 65 w 112"/>
                <a:gd name="T65" fmla="*/ 90 h 152"/>
                <a:gd name="T66" fmla="*/ 51 w 112"/>
                <a:gd name="T67" fmla="*/ 82 h 152"/>
                <a:gd name="T68" fmla="*/ 62 w 112"/>
                <a:gd name="T69" fmla="*/ 94 h 152"/>
                <a:gd name="T70" fmla="*/ 51 w 112"/>
                <a:gd name="T71" fmla="*/ 90 h 152"/>
                <a:gd name="T72" fmla="*/ 58 w 112"/>
                <a:gd name="T73" fmla="*/ 101 h 152"/>
                <a:gd name="T74" fmla="*/ 45 w 112"/>
                <a:gd name="T75" fmla="*/ 94 h 152"/>
                <a:gd name="T76" fmla="*/ 55 w 112"/>
                <a:gd name="T77" fmla="*/ 105 h 152"/>
                <a:gd name="T78" fmla="*/ 43 w 112"/>
                <a:gd name="T79" fmla="*/ 100 h 152"/>
                <a:gd name="T80" fmla="*/ 51 w 112"/>
                <a:gd name="T81" fmla="*/ 112 h 152"/>
                <a:gd name="T82" fmla="*/ 40 w 112"/>
                <a:gd name="T83" fmla="*/ 106 h 152"/>
                <a:gd name="T84" fmla="*/ 48 w 112"/>
                <a:gd name="T85" fmla="*/ 116 h 152"/>
                <a:gd name="T86" fmla="*/ 34 w 112"/>
                <a:gd name="T87" fmla="*/ 110 h 152"/>
                <a:gd name="T88" fmla="*/ 32 w 112"/>
                <a:gd name="T89" fmla="*/ 117 h 152"/>
                <a:gd name="T90" fmla="*/ 39 w 112"/>
                <a:gd name="T91" fmla="*/ 131 h 152"/>
                <a:gd name="T92" fmla="*/ 27 w 112"/>
                <a:gd name="T93" fmla="*/ 125 h 152"/>
                <a:gd name="T94" fmla="*/ 25 w 112"/>
                <a:gd name="T95" fmla="*/ 130 h 152"/>
                <a:gd name="T96" fmla="*/ 31 w 112"/>
                <a:gd name="T97" fmla="*/ 14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52">
                  <a:moveTo>
                    <a:pt x="46" y="123"/>
                  </a:moveTo>
                  <a:cubicBezTo>
                    <a:pt x="53" y="113"/>
                    <a:pt x="59" y="103"/>
                    <a:pt x="65" y="93"/>
                  </a:cubicBezTo>
                  <a:cubicBezTo>
                    <a:pt x="76" y="76"/>
                    <a:pt x="87" y="59"/>
                    <a:pt x="98" y="41"/>
                  </a:cubicBezTo>
                  <a:cubicBezTo>
                    <a:pt x="101" y="36"/>
                    <a:pt x="104" y="31"/>
                    <a:pt x="107" y="26"/>
                  </a:cubicBezTo>
                  <a:cubicBezTo>
                    <a:pt x="109" y="23"/>
                    <a:pt x="110" y="21"/>
                    <a:pt x="111" y="18"/>
                  </a:cubicBezTo>
                  <a:cubicBezTo>
                    <a:pt x="112" y="18"/>
                    <a:pt x="112" y="17"/>
                    <a:pt x="111" y="16"/>
                  </a:cubicBezTo>
                  <a:cubicBezTo>
                    <a:pt x="103" y="11"/>
                    <a:pt x="96" y="5"/>
                    <a:pt x="8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6" y="0"/>
                    <a:pt x="86" y="0"/>
                    <a:pt x="85" y="0"/>
                  </a:cubicBezTo>
                  <a:cubicBezTo>
                    <a:pt x="78" y="11"/>
                    <a:pt x="71" y="22"/>
                    <a:pt x="64" y="34"/>
                  </a:cubicBezTo>
                  <a:cubicBezTo>
                    <a:pt x="58" y="45"/>
                    <a:pt x="51" y="56"/>
                    <a:pt x="44" y="67"/>
                  </a:cubicBezTo>
                  <a:cubicBezTo>
                    <a:pt x="37" y="78"/>
                    <a:pt x="29" y="89"/>
                    <a:pt x="22" y="100"/>
                  </a:cubicBezTo>
                  <a:cubicBezTo>
                    <a:pt x="15" y="112"/>
                    <a:pt x="8" y="124"/>
                    <a:pt x="1" y="135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1" y="137"/>
                    <a:pt x="1" y="137"/>
                  </a:cubicBezTo>
                  <a:cubicBezTo>
                    <a:pt x="10" y="142"/>
                    <a:pt x="18" y="147"/>
                    <a:pt x="27" y="152"/>
                  </a:cubicBezTo>
                  <a:cubicBezTo>
                    <a:pt x="27" y="152"/>
                    <a:pt x="28" y="152"/>
                    <a:pt x="28" y="152"/>
                  </a:cubicBezTo>
                  <a:cubicBezTo>
                    <a:pt x="28" y="152"/>
                    <a:pt x="29" y="152"/>
                    <a:pt x="29" y="151"/>
                  </a:cubicBezTo>
                  <a:cubicBezTo>
                    <a:pt x="34" y="141"/>
                    <a:pt x="40" y="132"/>
                    <a:pt x="46" y="123"/>
                  </a:cubicBezTo>
                  <a:moveTo>
                    <a:pt x="31" y="143"/>
                  </a:moveTo>
                  <a:cubicBezTo>
                    <a:pt x="27" y="141"/>
                    <a:pt x="24" y="138"/>
                    <a:pt x="20" y="137"/>
                  </a:cubicBezTo>
                  <a:cubicBezTo>
                    <a:pt x="18" y="136"/>
                    <a:pt x="18" y="138"/>
                    <a:pt x="19" y="139"/>
                  </a:cubicBezTo>
                  <a:cubicBezTo>
                    <a:pt x="23" y="140"/>
                    <a:pt x="26" y="142"/>
                    <a:pt x="30" y="144"/>
                  </a:cubicBezTo>
                  <a:cubicBezTo>
                    <a:pt x="29" y="146"/>
                    <a:pt x="28" y="148"/>
                    <a:pt x="27" y="150"/>
                  </a:cubicBezTo>
                  <a:cubicBezTo>
                    <a:pt x="19" y="145"/>
                    <a:pt x="11" y="140"/>
                    <a:pt x="3" y="136"/>
                  </a:cubicBezTo>
                  <a:cubicBezTo>
                    <a:pt x="10" y="125"/>
                    <a:pt x="16" y="114"/>
                    <a:pt x="23" y="103"/>
                  </a:cubicBezTo>
                  <a:cubicBezTo>
                    <a:pt x="30" y="91"/>
                    <a:pt x="38" y="80"/>
                    <a:pt x="45" y="70"/>
                  </a:cubicBezTo>
                  <a:cubicBezTo>
                    <a:pt x="53" y="59"/>
                    <a:pt x="59" y="47"/>
                    <a:pt x="65" y="36"/>
                  </a:cubicBezTo>
                  <a:cubicBezTo>
                    <a:pt x="72" y="24"/>
                    <a:pt x="80" y="13"/>
                    <a:pt x="87" y="2"/>
                  </a:cubicBezTo>
                  <a:cubicBezTo>
                    <a:pt x="94" y="7"/>
                    <a:pt x="102" y="13"/>
                    <a:pt x="109" y="18"/>
                  </a:cubicBezTo>
                  <a:cubicBezTo>
                    <a:pt x="109" y="19"/>
                    <a:pt x="109" y="19"/>
                    <a:pt x="108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5" y="18"/>
                    <a:pt x="102" y="16"/>
                    <a:pt x="99" y="14"/>
                  </a:cubicBezTo>
                  <a:cubicBezTo>
                    <a:pt x="98" y="14"/>
                    <a:pt x="97" y="16"/>
                    <a:pt x="98" y="17"/>
                  </a:cubicBezTo>
                  <a:cubicBezTo>
                    <a:pt x="101" y="18"/>
                    <a:pt x="104" y="20"/>
                    <a:pt x="107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7" y="23"/>
                    <a:pt x="106" y="23"/>
                  </a:cubicBezTo>
                  <a:cubicBezTo>
                    <a:pt x="106" y="24"/>
                    <a:pt x="106" y="25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1" y="22"/>
                    <a:pt x="97" y="20"/>
                    <a:pt x="93" y="18"/>
                  </a:cubicBezTo>
                  <a:cubicBezTo>
                    <a:pt x="92" y="18"/>
                    <a:pt x="91" y="20"/>
                    <a:pt x="92" y="20"/>
                  </a:cubicBezTo>
                  <a:cubicBezTo>
                    <a:pt x="96" y="22"/>
                    <a:pt x="100" y="24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8"/>
                    <a:pt x="103" y="30"/>
                    <a:pt x="102" y="31"/>
                  </a:cubicBezTo>
                  <a:cubicBezTo>
                    <a:pt x="99" y="28"/>
                    <a:pt x="96" y="25"/>
                    <a:pt x="92" y="24"/>
                  </a:cubicBezTo>
                  <a:cubicBezTo>
                    <a:pt x="91" y="24"/>
                    <a:pt x="91" y="26"/>
                    <a:pt x="92" y="26"/>
                  </a:cubicBezTo>
                  <a:cubicBezTo>
                    <a:pt x="95" y="27"/>
                    <a:pt x="98" y="30"/>
                    <a:pt x="101" y="33"/>
                  </a:cubicBezTo>
                  <a:cubicBezTo>
                    <a:pt x="100" y="34"/>
                    <a:pt x="100" y="35"/>
                    <a:pt x="99" y="36"/>
                  </a:cubicBezTo>
                  <a:cubicBezTo>
                    <a:pt x="99" y="36"/>
                    <a:pt x="99" y="36"/>
                    <a:pt x="98" y="37"/>
                  </a:cubicBezTo>
                  <a:cubicBezTo>
                    <a:pt x="95" y="33"/>
                    <a:pt x="90" y="31"/>
                    <a:pt x="86" y="29"/>
                  </a:cubicBezTo>
                  <a:cubicBezTo>
                    <a:pt x="85" y="28"/>
                    <a:pt x="84" y="30"/>
                    <a:pt x="85" y="31"/>
                  </a:cubicBezTo>
                  <a:cubicBezTo>
                    <a:pt x="89" y="33"/>
                    <a:pt x="94" y="35"/>
                    <a:pt x="97" y="39"/>
                  </a:cubicBezTo>
                  <a:cubicBezTo>
                    <a:pt x="96" y="41"/>
                    <a:pt x="94" y="43"/>
                    <a:pt x="93" y="46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89" y="43"/>
                    <a:pt x="85" y="40"/>
                    <a:pt x="81" y="38"/>
                  </a:cubicBezTo>
                  <a:cubicBezTo>
                    <a:pt x="80" y="37"/>
                    <a:pt x="79" y="39"/>
                    <a:pt x="80" y="39"/>
                  </a:cubicBezTo>
                  <a:cubicBezTo>
                    <a:pt x="83" y="42"/>
                    <a:pt x="87" y="44"/>
                    <a:pt x="91" y="47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91" y="48"/>
                    <a:pt x="90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6" y="50"/>
                    <a:pt x="83" y="47"/>
                    <a:pt x="80" y="45"/>
                  </a:cubicBezTo>
                  <a:cubicBezTo>
                    <a:pt x="79" y="45"/>
                    <a:pt x="78" y="47"/>
                    <a:pt x="79" y="47"/>
                  </a:cubicBezTo>
                  <a:cubicBezTo>
                    <a:pt x="83" y="49"/>
                    <a:pt x="85" y="51"/>
                    <a:pt x="88" y="53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4"/>
                    <a:pt x="87" y="55"/>
                    <a:pt x="87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2" y="53"/>
                    <a:pt x="78" y="50"/>
                    <a:pt x="73" y="48"/>
                  </a:cubicBezTo>
                  <a:cubicBezTo>
                    <a:pt x="72" y="47"/>
                    <a:pt x="71" y="49"/>
                    <a:pt x="73" y="50"/>
                  </a:cubicBezTo>
                  <a:cubicBezTo>
                    <a:pt x="77" y="52"/>
                    <a:pt x="81" y="54"/>
                    <a:pt x="85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5" y="59"/>
                    <a:pt x="84" y="61"/>
                    <a:pt x="82" y="62"/>
                  </a:cubicBezTo>
                  <a:cubicBezTo>
                    <a:pt x="79" y="60"/>
                    <a:pt x="76" y="57"/>
                    <a:pt x="72" y="55"/>
                  </a:cubicBezTo>
                  <a:cubicBezTo>
                    <a:pt x="70" y="55"/>
                    <a:pt x="70" y="57"/>
                    <a:pt x="71" y="57"/>
                  </a:cubicBezTo>
                  <a:cubicBezTo>
                    <a:pt x="75" y="59"/>
                    <a:pt x="78" y="62"/>
                    <a:pt x="81" y="64"/>
                  </a:cubicBezTo>
                  <a:cubicBezTo>
                    <a:pt x="81" y="65"/>
                    <a:pt x="81" y="65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77" y="65"/>
                    <a:pt x="76" y="63"/>
                    <a:pt x="74" y="62"/>
                  </a:cubicBezTo>
                  <a:cubicBezTo>
                    <a:pt x="71" y="61"/>
                    <a:pt x="69" y="60"/>
                    <a:pt x="67" y="58"/>
                  </a:cubicBezTo>
                  <a:cubicBezTo>
                    <a:pt x="65" y="57"/>
                    <a:pt x="64" y="59"/>
                    <a:pt x="65" y="60"/>
                  </a:cubicBezTo>
                  <a:cubicBezTo>
                    <a:pt x="68" y="61"/>
                    <a:pt x="70" y="63"/>
                    <a:pt x="72" y="64"/>
                  </a:cubicBezTo>
                  <a:cubicBezTo>
                    <a:pt x="75" y="65"/>
                    <a:pt x="76" y="67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8" y="69"/>
                    <a:pt x="77" y="70"/>
                    <a:pt x="77" y="72"/>
                  </a:cubicBezTo>
                  <a:cubicBezTo>
                    <a:pt x="73" y="70"/>
                    <a:pt x="70" y="67"/>
                    <a:pt x="67" y="65"/>
                  </a:cubicBezTo>
                  <a:cubicBezTo>
                    <a:pt x="66" y="64"/>
                    <a:pt x="65" y="66"/>
                    <a:pt x="66" y="67"/>
                  </a:cubicBezTo>
                  <a:cubicBezTo>
                    <a:pt x="69" y="69"/>
                    <a:pt x="72" y="71"/>
                    <a:pt x="75" y="73"/>
                  </a:cubicBezTo>
                  <a:cubicBezTo>
                    <a:pt x="75" y="75"/>
                    <a:pt x="74" y="76"/>
                    <a:pt x="73" y="77"/>
                  </a:cubicBezTo>
                  <a:cubicBezTo>
                    <a:pt x="71" y="76"/>
                    <a:pt x="70" y="74"/>
                    <a:pt x="68" y="73"/>
                  </a:cubicBezTo>
                  <a:cubicBezTo>
                    <a:pt x="66" y="71"/>
                    <a:pt x="64" y="70"/>
                    <a:pt x="62" y="69"/>
                  </a:cubicBezTo>
                  <a:cubicBezTo>
                    <a:pt x="60" y="68"/>
                    <a:pt x="59" y="70"/>
                    <a:pt x="60" y="71"/>
                  </a:cubicBezTo>
                  <a:cubicBezTo>
                    <a:pt x="62" y="72"/>
                    <a:pt x="64" y="73"/>
                    <a:pt x="66" y="74"/>
                  </a:cubicBezTo>
                  <a:cubicBezTo>
                    <a:pt x="68" y="75"/>
                    <a:pt x="70" y="77"/>
                    <a:pt x="72" y="78"/>
                  </a:cubicBezTo>
                  <a:cubicBezTo>
                    <a:pt x="71" y="81"/>
                    <a:pt x="70" y="83"/>
                    <a:pt x="68" y="85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4" y="82"/>
                    <a:pt x="62" y="79"/>
                    <a:pt x="59" y="77"/>
                  </a:cubicBezTo>
                  <a:cubicBezTo>
                    <a:pt x="58" y="76"/>
                    <a:pt x="56" y="77"/>
                    <a:pt x="57" y="78"/>
                  </a:cubicBezTo>
                  <a:cubicBezTo>
                    <a:pt x="60" y="81"/>
                    <a:pt x="63" y="84"/>
                    <a:pt x="67" y="86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7"/>
                    <a:pt x="66" y="88"/>
                    <a:pt x="65" y="90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1" y="87"/>
                    <a:pt x="56" y="84"/>
                    <a:pt x="52" y="81"/>
                  </a:cubicBezTo>
                  <a:cubicBezTo>
                    <a:pt x="51" y="80"/>
                    <a:pt x="50" y="81"/>
                    <a:pt x="51" y="82"/>
                  </a:cubicBezTo>
                  <a:cubicBezTo>
                    <a:pt x="55" y="86"/>
                    <a:pt x="59" y="88"/>
                    <a:pt x="64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2"/>
                    <a:pt x="63" y="93"/>
                    <a:pt x="62" y="94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59" y="92"/>
                    <a:pt x="55" y="89"/>
                    <a:pt x="51" y="88"/>
                  </a:cubicBezTo>
                  <a:cubicBezTo>
                    <a:pt x="50" y="87"/>
                    <a:pt x="49" y="89"/>
                    <a:pt x="51" y="90"/>
                  </a:cubicBezTo>
                  <a:cubicBezTo>
                    <a:pt x="55" y="91"/>
                    <a:pt x="58" y="94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0" y="98"/>
                    <a:pt x="59" y="99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4" y="98"/>
                    <a:pt x="50" y="95"/>
                    <a:pt x="47" y="92"/>
                  </a:cubicBezTo>
                  <a:cubicBezTo>
                    <a:pt x="46" y="92"/>
                    <a:pt x="44" y="93"/>
                    <a:pt x="45" y="94"/>
                  </a:cubicBezTo>
                  <a:cubicBezTo>
                    <a:pt x="49" y="97"/>
                    <a:pt x="53" y="100"/>
                    <a:pt x="57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6" y="103"/>
                    <a:pt x="56" y="104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1" y="103"/>
                    <a:pt x="48" y="100"/>
                    <a:pt x="45" y="98"/>
                  </a:cubicBezTo>
                  <a:cubicBezTo>
                    <a:pt x="43" y="97"/>
                    <a:pt x="42" y="99"/>
                    <a:pt x="43" y="100"/>
                  </a:cubicBezTo>
                  <a:cubicBezTo>
                    <a:pt x="47" y="102"/>
                    <a:pt x="50" y="105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9"/>
                    <a:pt x="52" y="110"/>
                    <a:pt x="51" y="112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48" y="109"/>
                    <a:pt x="44" y="107"/>
                    <a:pt x="41" y="104"/>
                  </a:cubicBezTo>
                  <a:cubicBezTo>
                    <a:pt x="40" y="104"/>
                    <a:pt x="38" y="105"/>
                    <a:pt x="40" y="106"/>
                  </a:cubicBezTo>
                  <a:cubicBezTo>
                    <a:pt x="43" y="108"/>
                    <a:pt x="46" y="110"/>
                    <a:pt x="49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49" y="115"/>
                    <a:pt x="48" y="116"/>
                  </a:cubicBezTo>
                  <a:cubicBezTo>
                    <a:pt x="48" y="116"/>
                    <a:pt x="48" y="117"/>
                    <a:pt x="47" y="117"/>
                  </a:cubicBezTo>
                  <a:cubicBezTo>
                    <a:pt x="43" y="115"/>
                    <a:pt x="39" y="111"/>
                    <a:pt x="35" y="109"/>
                  </a:cubicBezTo>
                  <a:cubicBezTo>
                    <a:pt x="34" y="108"/>
                    <a:pt x="32" y="110"/>
                    <a:pt x="34" y="110"/>
                  </a:cubicBezTo>
                  <a:cubicBezTo>
                    <a:pt x="38" y="113"/>
                    <a:pt x="42" y="116"/>
                    <a:pt x="46" y="119"/>
                  </a:cubicBezTo>
                  <a:cubicBezTo>
                    <a:pt x="45" y="121"/>
                    <a:pt x="44" y="122"/>
                    <a:pt x="43" y="124"/>
                  </a:cubicBezTo>
                  <a:cubicBezTo>
                    <a:pt x="40" y="121"/>
                    <a:pt x="37" y="118"/>
                    <a:pt x="32" y="117"/>
                  </a:cubicBezTo>
                  <a:cubicBezTo>
                    <a:pt x="31" y="116"/>
                    <a:pt x="31" y="118"/>
                    <a:pt x="32" y="119"/>
                  </a:cubicBezTo>
                  <a:cubicBezTo>
                    <a:pt x="36" y="120"/>
                    <a:pt x="39" y="123"/>
                    <a:pt x="42" y="125"/>
                  </a:cubicBezTo>
                  <a:cubicBezTo>
                    <a:pt x="41" y="127"/>
                    <a:pt x="40" y="129"/>
                    <a:pt x="39" y="131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5" y="129"/>
                    <a:pt x="32" y="126"/>
                    <a:pt x="29" y="123"/>
                  </a:cubicBezTo>
                  <a:cubicBezTo>
                    <a:pt x="27" y="123"/>
                    <a:pt x="26" y="124"/>
                    <a:pt x="27" y="125"/>
                  </a:cubicBezTo>
                  <a:cubicBezTo>
                    <a:pt x="30" y="128"/>
                    <a:pt x="34" y="130"/>
                    <a:pt x="38" y="132"/>
                  </a:cubicBezTo>
                  <a:cubicBezTo>
                    <a:pt x="37" y="134"/>
                    <a:pt x="36" y="135"/>
                    <a:pt x="35" y="136"/>
                  </a:cubicBezTo>
                  <a:cubicBezTo>
                    <a:pt x="32" y="134"/>
                    <a:pt x="28" y="132"/>
                    <a:pt x="25" y="130"/>
                  </a:cubicBezTo>
                  <a:cubicBezTo>
                    <a:pt x="24" y="130"/>
                    <a:pt x="23" y="131"/>
                    <a:pt x="24" y="132"/>
                  </a:cubicBezTo>
                  <a:cubicBezTo>
                    <a:pt x="27" y="134"/>
                    <a:pt x="31" y="136"/>
                    <a:pt x="34" y="138"/>
                  </a:cubicBezTo>
                  <a:cubicBezTo>
                    <a:pt x="33" y="140"/>
                    <a:pt x="32" y="141"/>
                    <a:pt x="31" y="14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66">
              <a:extLst>
                <a:ext uri="{FF2B5EF4-FFF2-40B4-BE49-F238E27FC236}">
                  <a16:creationId xmlns:a16="http://schemas.microsoft.com/office/drawing/2014/main" id="{C803D732-8F76-4B46-B7BE-8279A1094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3249" y="2775160"/>
              <a:ext cx="26988" cy="19050"/>
            </a:xfrm>
            <a:custGeom>
              <a:avLst/>
              <a:gdLst>
                <a:gd name="T0" fmla="*/ 12 w 13"/>
                <a:gd name="T1" fmla="*/ 7 h 9"/>
                <a:gd name="T2" fmla="*/ 3 w 13"/>
                <a:gd name="T3" fmla="*/ 1 h 9"/>
                <a:gd name="T4" fmla="*/ 1 w 13"/>
                <a:gd name="T5" fmla="*/ 3 h 9"/>
                <a:gd name="T6" fmla="*/ 11 w 13"/>
                <a:gd name="T7" fmla="*/ 9 h 9"/>
                <a:gd name="T8" fmla="*/ 12 w 13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2" y="7"/>
                  </a:moveTo>
                  <a:cubicBezTo>
                    <a:pt x="9" y="5"/>
                    <a:pt x="6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5"/>
                    <a:pt x="7" y="7"/>
                    <a:pt x="11" y="9"/>
                  </a:cubicBezTo>
                  <a:cubicBezTo>
                    <a:pt x="12" y="9"/>
                    <a:pt x="13" y="8"/>
                    <a:pt x="12" y="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67">
              <a:extLst>
                <a:ext uri="{FF2B5EF4-FFF2-40B4-BE49-F238E27FC236}">
                  <a16:creationId xmlns:a16="http://schemas.microsoft.com/office/drawing/2014/main" id="{F0A00041-27E7-481F-93C3-30B0D9D96A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2724" y="4183273"/>
              <a:ext cx="334963" cy="225425"/>
            </a:xfrm>
            <a:custGeom>
              <a:avLst/>
              <a:gdLst>
                <a:gd name="T0" fmla="*/ 24 w 156"/>
                <a:gd name="T1" fmla="*/ 62 h 105"/>
                <a:gd name="T2" fmla="*/ 0 w 156"/>
                <a:gd name="T3" fmla="*/ 78 h 105"/>
                <a:gd name="T4" fmla="*/ 15 w 156"/>
                <a:gd name="T5" fmla="*/ 104 h 105"/>
                <a:gd name="T6" fmla="*/ 119 w 156"/>
                <a:gd name="T7" fmla="*/ 48 h 105"/>
                <a:gd name="T8" fmla="*/ 155 w 156"/>
                <a:gd name="T9" fmla="*/ 26 h 105"/>
                <a:gd name="T10" fmla="*/ 138 w 156"/>
                <a:gd name="T11" fmla="*/ 0 h 105"/>
                <a:gd name="T12" fmla="*/ 139 w 156"/>
                <a:gd name="T13" fmla="*/ 17 h 105"/>
                <a:gd name="T14" fmla="*/ 139 w 156"/>
                <a:gd name="T15" fmla="*/ 2 h 105"/>
                <a:gd name="T16" fmla="*/ 84 w 156"/>
                <a:gd name="T17" fmla="*/ 63 h 105"/>
                <a:gd name="T18" fmla="*/ 15 w 156"/>
                <a:gd name="T19" fmla="*/ 102 h 105"/>
                <a:gd name="T20" fmla="*/ 5 w 156"/>
                <a:gd name="T21" fmla="*/ 76 h 105"/>
                <a:gd name="T22" fmla="*/ 7 w 156"/>
                <a:gd name="T23" fmla="*/ 75 h 105"/>
                <a:gd name="T24" fmla="*/ 10 w 156"/>
                <a:gd name="T25" fmla="*/ 73 h 105"/>
                <a:gd name="T26" fmla="*/ 19 w 156"/>
                <a:gd name="T27" fmla="*/ 84 h 105"/>
                <a:gd name="T28" fmla="*/ 16 w 156"/>
                <a:gd name="T29" fmla="*/ 70 h 105"/>
                <a:gd name="T30" fmla="*/ 18 w 156"/>
                <a:gd name="T31" fmla="*/ 69 h 105"/>
                <a:gd name="T32" fmla="*/ 28 w 156"/>
                <a:gd name="T33" fmla="*/ 79 h 105"/>
                <a:gd name="T34" fmla="*/ 31 w 156"/>
                <a:gd name="T35" fmla="*/ 61 h 105"/>
                <a:gd name="T36" fmla="*/ 39 w 156"/>
                <a:gd name="T37" fmla="*/ 73 h 105"/>
                <a:gd name="T38" fmla="*/ 37 w 156"/>
                <a:gd name="T39" fmla="*/ 58 h 105"/>
                <a:gd name="T40" fmla="*/ 44 w 156"/>
                <a:gd name="T41" fmla="*/ 66 h 105"/>
                <a:gd name="T42" fmla="*/ 41 w 156"/>
                <a:gd name="T43" fmla="*/ 55 h 105"/>
                <a:gd name="T44" fmla="*/ 51 w 156"/>
                <a:gd name="T45" fmla="*/ 67 h 105"/>
                <a:gd name="T46" fmla="*/ 48 w 156"/>
                <a:gd name="T47" fmla="*/ 51 h 105"/>
                <a:gd name="T48" fmla="*/ 50 w 156"/>
                <a:gd name="T49" fmla="*/ 50 h 105"/>
                <a:gd name="T50" fmla="*/ 56 w 156"/>
                <a:gd name="T51" fmla="*/ 56 h 105"/>
                <a:gd name="T52" fmla="*/ 58 w 156"/>
                <a:gd name="T53" fmla="*/ 55 h 105"/>
                <a:gd name="T54" fmla="*/ 58 w 156"/>
                <a:gd name="T55" fmla="*/ 46 h 105"/>
                <a:gd name="T56" fmla="*/ 59 w 156"/>
                <a:gd name="T57" fmla="*/ 45 h 105"/>
                <a:gd name="T58" fmla="*/ 69 w 156"/>
                <a:gd name="T59" fmla="*/ 56 h 105"/>
                <a:gd name="T60" fmla="*/ 65 w 156"/>
                <a:gd name="T61" fmla="*/ 42 h 105"/>
                <a:gd name="T62" fmla="*/ 76 w 156"/>
                <a:gd name="T63" fmla="*/ 51 h 105"/>
                <a:gd name="T64" fmla="*/ 72 w 156"/>
                <a:gd name="T65" fmla="*/ 38 h 105"/>
                <a:gd name="T66" fmla="*/ 83 w 156"/>
                <a:gd name="T67" fmla="*/ 50 h 105"/>
                <a:gd name="T68" fmla="*/ 78 w 156"/>
                <a:gd name="T69" fmla="*/ 35 h 105"/>
                <a:gd name="T70" fmla="*/ 88 w 156"/>
                <a:gd name="T71" fmla="*/ 44 h 105"/>
                <a:gd name="T72" fmla="*/ 83 w 156"/>
                <a:gd name="T73" fmla="*/ 32 h 105"/>
                <a:gd name="T74" fmla="*/ 94 w 156"/>
                <a:gd name="T75" fmla="*/ 42 h 105"/>
                <a:gd name="T76" fmla="*/ 90 w 156"/>
                <a:gd name="T77" fmla="*/ 29 h 105"/>
                <a:gd name="T78" fmla="*/ 98 w 156"/>
                <a:gd name="T79" fmla="*/ 39 h 105"/>
                <a:gd name="T80" fmla="*/ 94 w 156"/>
                <a:gd name="T81" fmla="*/ 26 h 105"/>
                <a:gd name="T82" fmla="*/ 105 w 156"/>
                <a:gd name="T83" fmla="*/ 35 h 105"/>
                <a:gd name="T84" fmla="*/ 101 w 156"/>
                <a:gd name="T85" fmla="*/ 23 h 105"/>
                <a:gd name="T86" fmla="*/ 112 w 156"/>
                <a:gd name="T87" fmla="*/ 34 h 105"/>
                <a:gd name="T88" fmla="*/ 112 w 156"/>
                <a:gd name="T89" fmla="*/ 17 h 105"/>
                <a:gd name="T90" fmla="*/ 114 w 156"/>
                <a:gd name="T91" fmla="*/ 16 h 105"/>
                <a:gd name="T92" fmla="*/ 125 w 156"/>
                <a:gd name="T93" fmla="*/ 24 h 105"/>
                <a:gd name="T94" fmla="*/ 125 w 156"/>
                <a:gd name="T95" fmla="*/ 10 h 105"/>
                <a:gd name="T96" fmla="*/ 127 w 156"/>
                <a:gd name="T9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" h="105">
                  <a:moveTo>
                    <a:pt x="109" y="16"/>
                  </a:moveTo>
                  <a:cubicBezTo>
                    <a:pt x="99" y="22"/>
                    <a:pt x="88" y="27"/>
                    <a:pt x="78" y="33"/>
                  </a:cubicBezTo>
                  <a:cubicBezTo>
                    <a:pt x="60" y="43"/>
                    <a:pt x="42" y="52"/>
                    <a:pt x="24" y="62"/>
                  </a:cubicBezTo>
                  <a:cubicBezTo>
                    <a:pt x="19" y="65"/>
                    <a:pt x="14" y="68"/>
                    <a:pt x="8" y="71"/>
                  </a:cubicBezTo>
                  <a:cubicBezTo>
                    <a:pt x="6" y="73"/>
                    <a:pt x="3" y="74"/>
                    <a:pt x="1" y="76"/>
                  </a:cubicBezTo>
                  <a:cubicBezTo>
                    <a:pt x="1" y="76"/>
                    <a:pt x="0" y="77"/>
                    <a:pt x="0" y="78"/>
                  </a:cubicBezTo>
                  <a:cubicBezTo>
                    <a:pt x="5" y="86"/>
                    <a:pt x="9" y="95"/>
                    <a:pt x="13" y="103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4"/>
                    <a:pt x="15" y="105"/>
                    <a:pt x="15" y="104"/>
                  </a:cubicBezTo>
                  <a:cubicBezTo>
                    <a:pt x="27" y="98"/>
                    <a:pt x="39" y="92"/>
                    <a:pt x="50" y="86"/>
                  </a:cubicBezTo>
                  <a:cubicBezTo>
                    <a:pt x="61" y="79"/>
                    <a:pt x="72" y="72"/>
                    <a:pt x="84" y="66"/>
                  </a:cubicBezTo>
                  <a:cubicBezTo>
                    <a:pt x="96" y="60"/>
                    <a:pt x="108" y="54"/>
                    <a:pt x="119" y="48"/>
                  </a:cubicBezTo>
                  <a:cubicBezTo>
                    <a:pt x="131" y="41"/>
                    <a:pt x="143" y="34"/>
                    <a:pt x="155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6" y="27"/>
                    <a:pt x="156" y="26"/>
                    <a:pt x="155" y="26"/>
                  </a:cubicBezTo>
                  <a:cubicBezTo>
                    <a:pt x="150" y="17"/>
                    <a:pt x="145" y="9"/>
                    <a:pt x="140" y="0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29" y="6"/>
                    <a:pt x="119" y="11"/>
                    <a:pt x="109" y="16"/>
                  </a:cubicBezTo>
                  <a:moveTo>
                    <a:pt x="132" y="6"/>
                  </a:moveTo>
                  <a:cubicBezTo>
                    <a:pt x="134" y="10"/>
                    <a:pt x="136" y="14"/>
                    <a:pt x="139" y="17"/>
                  </a:cubicBezTo>
                  <a:cubicBezTo>
                    <a:pt x="140" y="18"/>
                    <a:pt x="141" y="17"/>
                    <a:pt x="140" y="16"/>
                  </a:cubicBezTo>
                  <a:cubicBezTo>
                    <a:pt x="137" y="13"/>
                    <a:pt x="136" y="9"/>
                    <a:pt x="134" y="5"/>
                  </a:cubicBezTo>
                  <a:cubicBezTo>
                    <a:pt x="135" y="4"/>
                    <a:pt x="137" y="3"/>
                    <a:pt x="139" y="2"/>
                  </a:cubicBezTo>
                  <a:cubicBezTo>
                    <a:pt x="143" y="10"/>
                    <a:pt x="148" y="18"/>
                    <a:pt x="153" y="26"/>
                  </a:cubicBezTo>
                  <a:cubicBezTo>
                    <a:pt x="142" y="32"/>
                    <a:pt x="131" y="39"/>
                    <a:pt x="119" y="45"/>
                  </a:cubicBezTo>
                  <a:cubicBezTo>
                    <a:pt x="108" y="52"/>
                    <a:pt x="96" y="57"/>
                    <a:pt x="84" y="63"/>
                  </a:cubicBezTo>
                  <a:cubicBezTo>
                    <a:pt x="72" y="69"/>
                    <a:pt x="61" y="76"/>
                    <a:pt x="50" y="83"/>
                  </a:cubicBezTo>
                  <a:cubicBezTo>
                    <a:pt x="39" y="90"/>
                    <a:pt x="27" y="96"/>
                    <a:pt x="15" y="102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1" y="94"/>
                    <a:pt x="7" y="86"/>
                    <a:pt x="3" y="78"/>
                  </a:cubicBezTo>
                  <a:cubicBezTo>
                    <a:pt x="3" y="77"/>
                    <a:pt x="4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9"/>
                    <a:pt x="8" y="83"/>
                    <a:pt x="10" y="85"/>
                  </a:cubicBezTo>
                  <a:cubicBezTo>
                    <a:pt x="11" y="86"/>
                    <a:pt x="13" y="85"/>
                    <a:pt x="12" y="84"/>
                  </a:cubicBezTo>
                  <a:cubicBezTo>
                    <a:pt x="10" y="81"/>
                    <a:pt x="9" y="78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8" y="74"/>
                    <a:pt x="8" y="74"/>
                  </a:cubicBezTo>
                  <a:cubicBezTo>
                    <a:pt x="9" y="74"/>
                    <a:pt x="9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2" y="78"/>
                    <a:pt x="14" y="82"/>
                    <a:pt x="17" y="85"/>
                  </a:cubicBezTo>
                  <a:cubicBezTo>
                    <a:pt x="18" y="86"/>
                    <a:pt x="20" y="85"/>
                    <a:pt x="19" y="84"/>
                  </a:cubicBezTo>
                  <a:cubicBezTo>
                    <a:pt x="16" y="80"/>
                    <a:pt x="14" y="76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1"/>
                    <a:pt x="14" y="70"/>
                    <a:pt x="16" y="70"/>
                  </a:cubicBezTo>
                  <a:cubicBezTo>
                    <a:pt x="17" y="73"/>
                    <a:pt x="18" y="77"/>
                    <a:pt x="21" y="80"/>
                  </a:cubicBezTo>
                  <a:cubicBezTo>
                    <a:pt x="22" y="81"/>
                    <a:pt x="23" y="80"/>
                    <a:pt x="22" y="79"/>
                  </a:cubicBezTo>
                  <a:cubicBezTo>
                    <a:pt x="20" y="76"/>
                    <a:pt x="19" y="72"/>
                    <a:pt x="18" y="69"/>
                  </a:cubicBezTo>
                  <a:cubicBezTo>
                    <a:pt x="19" y="68"/>
                    <a:pt x="19" y="67"/>
                    <a:pt x="20" y="67"/>
                  </a:cubicBezTo>
                  <a:cubicBezTo>
                    <a:pt x="21" y="67"/>
                    <a:pt x="21" y="66"/>
                    <a:pt x="22" y="66"/>
                  </a:cubicBezTo>
                  <a:cubicBezTo>
                    <a:pt x="23" y="71"/>
                    <a:pt x="26" y="75"/>
                    <a:pt x="28" y="79"/>
                  </a:cubicBezTo>
                  <a:cubicBezTo>
                    <a:pt x="29" y="80"/>
                    <a:pt x="31" y="79"/>
                    <a:pt x="30" y="78"/>
                  </a:cubicBezTo>
                  <a:cubicBezTo>
                    <a:pt x="28" y="74"/>
                    <a:pt x="25" y="70"/>
                    <a:pt x="24" y="65"/>
                  </a:cubicBezTo>
                  <a:cubicBezTo>
                    <a:pt x="26" y="64"/>
                    <a:pt x="28" y="62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3" y="66"/>
                    <a:pt x="35" y="70"/>
                    <a:pt x="37" y="74"/>
                  </a:cubicBezTo>
                  <a:cubicBezTo>
                    <a:pt x="38" y="75"/>
                    <a:pt x="40" y="74"/>
                    <a:pt x="39" y="73"/>
                  </a:cubicBezTo>
                  <a:cubicBezTo>
                    <a:pt x="37" y="69"/>
                    <a:pt x="35" y="65"/>
                    <a:pt x="33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4" y="59"/>
                    <a:pt x="35" y="59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61"/>
                    <a:pt x="40" y="65"/>
                    <a:pt x="42" y="68"/>
                  </a:cubicBezTo>
                  <a:cubicBezTo>
                    <a:pt x="43" y="69"/>
                    <a:pt x="44" y="67"/>
                    <a:pt x="44" y="66"/>
                  </a:cubicBezTo>
                  <a:cubicBezTo>
                    <a:pt x="41" y="63"/>
                    <a:pt x="40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6"/>
                    <a:pt x="40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4" y="60"/>
                    <a:pt x="46" y="65"/>
                    <a:pt x="49" y="69"/>
                  </a:cubicBezTo>
                  <a:cubicBezTo>
                    <a:pt x="50" y="70"/>
                    <a:pt x="51" y="68"/>
                    <a:pt x="51" y="67"/>
                  </a:cubicBezTo>
                  <a:cubicBezTo>
                    <a:pt x="47" y="63"/>
                    <a:pt x="45" y="59"/>
                    <a:pt x="43" y="55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3"/>
                    <a:pt x="46" y="52"/>
                    <a:pt x="48" y="51"/>
                  </a:cubicBezTo>
                  <a:cubicBezTo>
                    <a:pt x="50" y="55"/>
                    <a:pt x="51" y="60"/>
                    <a:pt x="54" y="63"/>
                  </a:cubicBezTo>
                  <a:cubicBezTo>
                    <a:pt x="55" y="64"/>
                    <a:pt x="56" y="63"/>
                    <a:pt x="56" y="62"/>
                  </a:cubicBezTo>
                  <a:cubicBezTo>
                    <a:pt x="53" y="58"/>
                    <a:pt x="52" y="54"/>
                    <a:pt x="50" y="50"/>
                  </a:cubicBezTo>
                  <a:cubicBezTo>
                    <a:pt x="51" y="50"/>
                    <a:pt x="51" y="50"/>
                    <a:pt x="52" y="49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52"/>
                    <a:pt x="55" y="54"/>
                    <a:pt x="56" y="56"/>
                  </a:cubicBezTo>
                  <a:cubicBezTo>
                    <a:pt x="57" y="58"/>
                    <a:pt x="59" y="60"/>
                    <a:pt x="60" y="63"/>
                  </a:cubicBezTo>
                  <a:cubicBezTo>
                    <a:pt x="60" y="64"/>
                    <a:pt x="62" y="63"/>
                    <a:pt x="62" y="62"/>
                  </a:cubicBezTo>
                  <a:cubicBezTo>
                    <a:pt x="60" y="59"/>
                    <a:pt x="59" y="57"/>
                    <a:pt x="58" y="55"/>
                  </a:cubicBezTo>
                  <a:cubicBezTo>
                    <a:pt x="56" y="53"/>
                    <a:pt x="55" y="50"/>
                    <a:pt x="54" y="49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5" y="48"/>
                    <a:pt x="56" y="47"/>
                    <a:pt x="58" y="46"/>
                  </a:cubicBezTo>
                  <a:cubicBezTo>
                    <a:pt x="59" y="50"/>
                    <a:pt x="61" y="53"/>
                    <a:pt x="63" y="57"/>
                  </a:cubicBezTo>
                  <a:cubicBezTo>
                    <a:pt x="64" y="58"/>
                    <a:pt x="65" y="57"/>
                    <a:pt x="65" y="56"/>
                  </a:cubicBezTo>
                  <a:cubicBezTo>
                    <a:pt x="63" y="52"/>
                    <a:pt x="61" y="49"/>
                    <a:pt x="59" y="45"/>
                  </a:cubicBezTo>
                  <a:cubicBezTo>
                    <a:pt x="61" y="45"/>
                    <a:pt x="62" y="44"/>
                    <a:pt x="63" y="43"/>
                  </a:cubicBezTo>
                  <a:cubicBezTo>
                    <a:pt x="64" y="45"/>
                    <a:pt x="65" y="47"/>
                    <a:pt x="65" y="49"/>
                  </a:cubicBezTo>
                  <a:cubicBezTo>
                    <a:pt x="66" y="52"/>
                    <a:pt x="68" y="54"/>
                    <a:pt x="69" y="56"/>
                  </a:cubicBezTo>
                  <a:cubicBezTo>
                    <a:pt x="70" y="57"/>
                    <a:pt x="72" y="56"/>
                    <a:pt x="71" y="55"/>
                  </a:cubicBezTo>
                  <a:cubicBezTo>
                    <a:pt x="70" y="53"/>
                    <a:pt x="69" y="51"/>
                    <a:pt x="68" y="49"/>
                  </a:cubicBezTo>
                  <a:cubicBezTo>
                    <a:pt x="66" y="47"/>
                    <a:pt x="66" y="45"/>
                    <a:pt x="65" y="42"/>
                  </a:cubicBezTo>
                  <a:cubicBezTo>
                    <a:pt x="67" y="41"/>
                    <a:pt x="69" y="40"/>
                    <a:pt x="71" y="39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3" y="43"/>
                    <a:pt x="74" y="47"/>
                    <a:pt x="76" y="51"/>
                  </a:cubicBezTo>
                  <a:cubicBezTo>
                    <a:pt x="76" y="52"/>
                    <a:pt x="78" y="51"/>
                    <a:pt x="78" y="50"/>
                  </a:cubicBezTo>
                  <a:cubicBezTo>
                    <a:pt x="76" y="46"/>
                    <a:pt x="75" y="42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4" y="37"/>
                    <a:pt x="75" y="37"/>
                    <a:pt x="76" y="36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9" y="41"/>
                    <a:pt x="81" y="45"/>
                    <a:pt x="83" y="50"/>
                  </a:cubicBezTo>
                  <a:cubicBezTo>
                    <a:pt x="84" y="51"/>
                    <a:pt x="85" y="50"/>
                    <a:pt x="85" y="49"/>
                  </a:cubicBezTo>
                  <a:cubicBezTo>
                    <a:pt x="83" y="44"/>
                    <a:pt x="81" y="40"/>
                    <a:pt x="78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9" y="35"/>
                    <a:pt x="80" y="34"/>
                    <a:pt x="81" y="33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3" y="37"/>
                    <a:pt x="85" y="41"/>
                    <a:pt x="88" y="44"/>
                  </a:cubicBezTo>
                  <a:cubicBezTo>
                    <a:pt x="88" y="45"/>
                    <a:pt x="90" y="44"/>
                    <a:pt x="89" y="43"/>
                  </a:cubicBezTo>
                  <a:cubicBezTo>
                    <a:pt x="86" y="40"/>
                    <a:pt x="85" y="36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5" y="32"/>
                    <a:pt x="86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0" y="34"/>
                    <a:pt x="92" y="38"/>
                    <a:pt x="94" y="42"/>
                  </a:cubicBezTo>
                  <a:cubicBezTo>
                    <a:pt x="94" y="44"/>
                    <a:pt x="96" y="43"/>
                    <a:pt x="96" y="42"/>
                  </a:cubicBezTo>
                  <a:cubicBezTo>
                    <a:pt x="94" y="37"/>
                    <a:pt x="92" y="33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1" y="28"/>
                    <a:pt x="92" y="28"/>
                    <a:pt x="93" y="27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5" y="31"/>
                    <a:pt x="96" y="35"/>
                    <a:pt x="98" y="39"/>
                  </a:cubicBezTo>
                  <a:cubicBezTo>
                    <a:pt x="99" y="40"/>
                    <a:pt x="101" y="39"/>
                    <a:pt x="100" y="38"/>
                  </a:cubicBezTo>
                  <a:cubicBezTo>
                    <a:pt x="98" y="34"/>
                    <a:pt x="97" y="30"/>
                    <a:pt x="95" y="27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6" y="25"/>
                    <a:pt x="98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8"/>
                    <a:pt x="103" y="31"/>
                    <a:pt x="105" y="35"/>
                  </a:cubicBezTo>
                  <a:cubicBezTo>
                    <a:pt x="106" y="36"/>
                    <a:pt x="107" y="35"/>
                    <a:pt x="107" y="34"/>
                  </a:cubicBezTo>
                  <a:cubicBezTo>
                    <a:pt x="105" y="31"/>
                    <a:pt x="103" y="27"/>
                    <a:pt x="101" y="24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2" y="22"/>
                    <a:pt x="103" y="22"/>
                    <a:pt x="104" y="21"/>
                  </a:cubicBezTo>
                  <a:cubicBezTo>
                    <a:pt x="104" y="21"/>
                    <a:pt x="105" y="21"/>
                    <a:pt x="105" y="20"/>
                  </a:cubicBezTo>
                  <a:cubicBezTo>
                    <a:pt x="108" y="25"/>
                    <a:pt x="109" y="30"/>
                    <a:pt x="112" y="34"/>
                  </a:cubicBezTo>
                  <a:cubicBezTo>
                    <a:pt x="113" y="35"/>
                    <a:pt x="115" y="34"/>
                    <a:pt x="114" y="33"/>
                  </a:cubicBezTo>
                  <a:cubicBezTo>
                    <a:pt x="111" y="29"/>
                    <a:pt x="110" y="24"/>
                    <a:pt x="107" y="19"/>
                  </a:cubicBezTo>
                  <a:cubicBezTo>
                    <a:pt x="109" y="19"/>
                    <a:pt x="110" y="18"/>
                    <a:pt x="112" y="17"/>
                  </a:cubicBezTo>
                  <a:cubicBezTo>
                    <a:pt x="114" y="21"/>
                    <a:pt x="115" y="25"/>
                    <a:pt x="118" y="28"/>
                  </a:cubicBezTo>
                  <a:cubicBezTo>
                    <a:pt x="119" y="29"/>
                    <a:pt x="121" y="28"/>
                    <a:pt x="120" y="27"/>
                  </a:cubicBezTo>
                  <a:cubicBezTo>
                    <a:pt x="117" y="24"/>
                    <a:pt x="116" y="20"/>
                    <a:pt x="114" y="16"/>
                  </a:cubicBezTo>
                  <a:cubicBezTo>
                    <a:pt x="115" y="15"/>
                    <a:pt x="117" y="14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2" y="16"/>
                    <a:pt x="123" y="20"/>
                    <a:pt x="125" y="24"/>
                  </a:cubicBezTo>
                  <a:cubicBezTo>
                    <a:pt x="125" y="26"/>
                    <a:pt x="127" y="25"/>
                    <a:pt x="127" y="24"/>
                  </a:cubicBezTo>
                  <a:cubicBezTo>
                    <a:pt x="125" y="20"/>
                    <a:pt x="124" y="16"/>
                    <a:pt x="121" y="12"/>
                  </a:cubicBezTo>
                  <a:cubicBezTo>
                    <a:pt x="122" y="11"/>
                    <a:pt x="124" y="10"/>
                    <a:pt x="125" y="10"/>
                  </a:cubicBezTo>
                  <a:cubicBezTo>
                    <a:pt x="127" y="13"/>
                    <a:pt x="129" y="16"/>
                    <a:pt x="131" y="20"/>
                  </a:cubicBezTo>
                  <a:cubicBezTo>
                    <a:pt x="132" y="21"/>
                    <a:pt x="134" y="20"/>
                    <a:pt x="133" y="19"/>
                  </a:cubicBezTo>
                  <a:cubicBezTo>
                    <a:pt x="131" y="15"/>
                    <a:pt x="129" y="12"/>
                    <a:pt x="127" y="9"/>
                  </a:cubicBezTo>
                  <a:cubicBezTo>
                    <a:pt x="129" y="8"/>
                    <a:pt x="130" y="7"/>
                    <a:pt x="132" y="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68">
              <a:extLst>
                <a:ext uri="{FF2B5EF4-FFF2-40B4-BE49-F238E27FC236}">
                  <a16:creationId xmlns:a16="http://schemas.microsoft.com/office/drawing/2014/main" id="{8729FD29-53AC-465C-9459-C240919A8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874" y="4316623"/>
              <a:ext cx="15875" cy="26988"/>
            </a:xfrm>
            <a:custGeom>
              <a:avLst/>
              <a:gdLst>
                <a:gd name="T0" fmla="*/ 1 w 8"/>
                <a:gd name="T1" fmla="*/ 2 h 13"/>
                <a:gd name="T2" fmla="*/ 6 w 8"/>
                <a:gd name="T3" fmla="*/ 12 h 13"/>
                <a:gd name="T4" fmla="*/ 8 w 8"/>
                <a:gd name="T5" fmla="*/ 11 h 13"/>
                <a:gd name="T6" fmla="*/ 3 w 8"/>
                <a:gd name="T7" fmla="*/ 1 h 13"/>
                <a:gd name="T8" fmla="*/ 1 w 8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1" y="2"/>
                  </a:moveTo>
                  <a:cubicBezTo>
                    <a:pt x="3" y="6"/>
                    <a:pt x="4" y="9"/>
                    <a:pt x="6" y="12"/>
                  </a:cubicBezTo>
                  <a:cubicBezTo>
                    <a:pt x="6" y="13"/>
                    <a:pt x="8" y="12"/>
                    <a:pt x="8" y="11"/>
                  </a:cubicBezTo>
                  <a:cubicBezTo>
                    <a:pt x="6" y="8"/>
                    <a:pt x="4" y="5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69">
              <a:extLst>
                <a:ext uri="{FF2B5EF4-FFF2-40B4-BE49-F238E27FC236}">
                  <a16:creationId xmlns:a16="http://schemas.microsoft.com/office/drawing/2014/main" id="{8B77B902-36AC-4AFC-AEB3-4CC1AAF3F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04549" y="4684923"/>
              <a:ext cx="207963" cy="141288"/>
            </a:xfrm>
            <a:custGeom>
              <a:avLst/>
              <a:gdLst>
                <a:gd name="T0" fmla="*/ 49 w 97"/>
                <a:gd name="T1" fmla="*/ 65 h 66"/>
                <a:gd name="T2" fmla="*/ 95 w 97"/>
                <a:gd name="T3" fmla="*/ 66 h 66"/>
                <a:gd name="T4" fmla="*/ 96 w 97"/>
                <a:gd name="T5" fmla="*/ 65 h 66"/>
                <a:gd name="T6" fmla="*/ 96 w 97"/>
                <a:gd name="T7" fmla="*/ 18 h 66"/>
                <a:gd name="T8" fmla="*/ 94 w 97"/>
                <a:gd name="T9" fmla="*/ 1 h 66"/>
                <a:gd name="T10" fmla="*/ 48 w 97"/>
                <a:gd name="T11" fmla="*/ 1 h 66"/>
                <a:gd name="T12" fmla="*/ 14 w 97"/>
                <a:gd name="T13" fmla="*/ 0 h 66"/>
                <a:gd name="T14" fmla="*/ 0 w 97"/>
                <a:gd name="T15" fmla="*/ 1 h 66"/>
                <a:gd name="T16" fmla="*/ 0 w 97"/>
                <a:gd name="T17" fmla="*/ 10 h 66"/>
                <a:gd name="T18" fmla="*/ 3 w 97"/>
                <a:gd name="T19" fmla="*/ 62 h 66"/>
                <a:gd name="T20" fmla="*/ 5 w 97"/>
                <a:gd name="T21" fmla="*/ 63 h 66"/>
                <a:gd name="T22" fmla="*/ 27 w 97"/>
                <a:gd name="T23" fmla="*/ 63 h 66"/>
                <a:gd name="T24" fmla="*/ 21 w 97"/>
                <a:gd name="T25" fmla="*/ 51 h 66"/>
                <a:gd name="T26" fmla="*/ 39 w 97"/>
                <a:gd name="T27" fmla="*/ 34 h 66"/>
                <a:gd name="T28" fmla="*/ 50 w 97"/>
                <a:gd name="T29" fmla="*/ 41 h 66"/>
                <a:gd name="T30" fmla="*/ 58 w 97"/>
                <a:gd name="T31" fmla="*/ 35 h 66"/>
                <a:gd name="T32" fmla="*/ 93 w 97"/>
                <a:gd name="T33" fmla="*/ 64 h 66"/>
                <a:gd name="T34" fmla="*/ 27 w 97"/>
                <a:gd name="T35" fmla="*/ 63 h 66"/>
                <a:gd name="T36" fmla="*/ 93 w 97"/>
                <a:gd name="T37" fmla="*/ 36 h 66"/>
                <a:gd name="T38" fmla="*/ 63 w 97"/>
                <a:gd name="T39" fmla="*/ 30 h 66"/>
                <a:gd name="T40" fmla="*/ 94 w 97"/>
                <a:gd name="T41" fmla="*/ 5 h 66"/>
                <a:gd name="T42" fmla="*/ 22 w 97"/>
                <a:gd name="T43" fmla="*/ 2 h 66"/>
                <a:gd name="T44" fmla="*/ 73 w 97"/>
                <a:gd name="T45" fmla="*/ 3 h 66"/>
                <a:gd name="T46" fmla="*/ 70 w 97"/>
                <a:gd name="T47" fmla="*/ 22 h 66"/>
                <a:gd name="T48" fmla="*/ 50 w 97"/>
                <a:gd name="T49" fmla="*/ 40 h 66"/>
                <a:gd name="T50" fmla="*/ 23 w 97"/>
                <a:gd name="T51" fmla="*/ 17 h 66"/>
                <a:gd name="T52" fmla="*/ 13 w 97"/>
                <a:gd name="T53" fmla="*/ 2 h 66"/>
                <a:gd name="T54" fmla="*/ 3 w 97"/>
                <a:gd name="T55" fmla="*/ 26 h 66"/>
                <a:gd name="T56" fmla="*/ 2 w 97"/>
                <a:gd name="T57" fmla="*/ 3 h 66"/>
                <a:gd name="T58" fmla="*/ 38 w 97"/>
                <a:gd name="T59" fmla="*/ 32 h 66"/>
                <a:gd name="T60" fmla="*/ 20 w 97"/>
                <a:gd name="T61" fmla="*/ 50 h 66"/>
                <a:gd name="T62" fmla="*/ 5 w 97"/>
                <a:gd name="T63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6">
                  <a:moveTo>
                    <a:pt x="26" y="65"/>
                  </a:moveTo>
                  <a:cubicBezTo>
                    <a:pt x="33" y="65"/>
                    <a:pt x="41" y="65"/>
                    <a:pt x="49" y="65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6" y="55"/>
                    <a:pt x="95" y="46"/>
                    <a:pt x="96" y="36"/>
                  </a:cubicBezTo>
                  <a:cubicBezTo>
                    <a:pt x="96" y="30"/>
                    <a:pt x="96" y="24"/>
                    <a:pt x="96" y="18"/>
                  </a:cubicBezTo>
                  <a:cubicBezTo>
                    <a:pt x="96" y="13"/>
                    <a:pt x="97" y="7"/>
                    <a:pt x="96" y="2"/>
                  </a:cubicBezTo>
                  <a:cubicBezTo>
                    <a:pt x="96" y="1"/>
                    <a:pt x="95" y="0"/>
                    <a:pt x="94" y="1"/>
                  </a:cubicBezTo>
                  <a:cubicBezTo>
                    <a:pt x="87" y="2"/>
                    <a:pt x="79" y="2"/>
                    <a:pt x="72" y="1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0"/>
                    <a:pt x="24" y="0"/>
                  </a:cubicBezTo>
                  <a:cubicBezTo>
                    <a:pt x="20" y="0"/>
                    <a:pt x="17" y="0"/>
                    <a:pt x="14" y="0"/>
                  </a:cubicBezTo>
                  <a:cubicBezTo>
                    <a:pt x="10" y="0"/>
                    <a:pt x="6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7"/>
                    <a:pt x="2" y="50"/>
                    <a:pt x="3" y="62"/>
                  </a:cubicBezTo>
                  <a:cubicBezTo>
                    <a:pt x="3" y="63"/>
                    <a:pt x="4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2" y="64"/>
                    <a:pt x="19" y="64"/>
                    <a:pt x="26" y="65"/>
                  </a:cubicBezTo>
                  <a:moveTo>
                    <a:pt x="27" y="63"/>
                  </a:moveTo>
                  <a:cubicBezTo>
                    <a:pt x="21" y="62"/>
                    <a:pt x="14" y="62"/>
                    <a:pt x="8" y="62"/>
                  </a:cubicBezTo>
                  <a:cubicBezTo>
                    <a:pt x="12" y="58"/>
                    <a:pt x="17" y="55"/>
                    <a:pt x="21" y="51"/>
                  </a:cubicBezTo>
                  <a:cubicBezTo>
                    <a:pt x="27" y="46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6"/>
                    <a:pt x="45" y="39"/>
                    <a:pt x="49" y="42"/>
                  </a:cubicBezTo>
                  <a:cubicBezTo>
                    <a:pt x="49" y="42"/>
                    <a:pt x="50" y="42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3"/>
                  </a:cubicBezTo>
                  <a:cubicBezTo>
                    <a:pt x="42" y="63"/>
                    <a:pt x="35" y="63"/>
                    <a:pt x="27" y="63"/>
                  </a:cubicBezTo>
                  <a:moveTo>
                    <a:pt x="94" y="19"/>
                  </a:moveTo>
                  <a:cubicBezTo>
                    <a:pt x="94" y="25"/>
                    <a:pt x="94" y="31"/>
                    <a:pt x="93" y="36"/>
                  </a:cubicBezTo>
                  <a:cubicBezTo>
                    <a:pt x="93" y="45"/>
                    <a:pt x="94" y="53"/>
                    <a:pt x="94" y="62"/>
                  </a:cubicBezTo>
                  <a:cubicBezTo>
                    <a:pt x="84" y="51"/>
                    <a:pt x="74" y="39"/>
                    <a:pt x="63" y="30"/>
                  </a:cubicBezTo>
                  <a:cubicBezTo>
                    <a:pt x="66" y="28"/>
                    <a:pt x="68" y="26"/>
                    <a:pt x="71" y="24"/>
                  </a:cubicBezTo>
                  <a:cubicBezTo>
                    <a:pt x="79" y="17"/>
                    <a:pt x="86" y="11"/>
                    <a:pt x="94" y="5"/>
                  </a:cubicBezTo>
                  <a:cubicBezTo>
                    <a:pt x="95" y="10"/>
                    <a:pt x="94" y="15"/>
                    <a:pt x="94" y="19"/>
                  </a:cubicBezTo>
                  <a:moveTo>
                    <a:pt x="22" y="2"/>
                  </a:moveTo>
                  <a:cubicBezTo>
                    <a:pt x="31" y="2"/>
                    <a:pt x="39" y="3"/>
                    <a:pt x="48" y="3"/>
                  </a:cubicBezTo>
                  <a:cubicBezTo>
                    <a:pt x="56" y="3"/>
                    <a:pt x="65" y="3"/>
                    <a:pt x="73" y="3"/>
                  </a:cubicBezTo>
                  <a:cubicBezTo>
                    <a:pt x="80" y="4"/>
                    <a:pt x="87" y="4"/>
                    <a:pt x="93" y="3"/>
                  </a:cubicBezTo>
                  <a:cubicBezTo>
                    <a:pt x="86" y="9"/>
                    <a:pt x="78" y="15"/>
                    <a:pt x="70" y="22"/>
                  </a:cubicBezTo>
                  <a:cubicBezTo>
                    <a:pt x="66" y="25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1" y="32"/>
                    <a:pt x="32" y="24"/>
                    <a:pt x="23" y="17"/>
                  </a:cubicBezTo>
                  <a:cubicBezTo>
                    <a:pt x="17" y="12"/>
                    <a:pt x="11" y="7"/>
                    <a:pt x="5" y="2"/>
                  </a:cubicBezTo>
                  <a:cubicBezTo>
                    <a:pt x="8" y="3"/>
                    <a:pt x="10" y="2"/>
                    <a:pt x="13" y="2"/>
                  </a:cubicBezTo>
                  <a:cubicBezTo>
                    <a:pt x="16" y="2"/>
                    <a:pt x="19" y="2"/>
                    <a:pt x="22" y="2"/>
                  </a:cubicBezTo>
                  <a:moveTo>
                    <a:pt x="3" y="26"/>
                  </a:moveTo>
                  <a:cubicBezTo>
                    <a:pt x="3" y="21"/>
                    <a:pt x="2" y="16"/>
                    <a:pt x="2" y="11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3"/>
                    <a:pt x="22" y="19"/>
                  </a:cubicBezTo>
                  <a:cubicBezTo>
                    <a:pt x="27" y="23"/>
                    <a:pt x="33" y="28"/>
                    <a:pt x="38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4"/>
                    <a:pt x="20" y="50"/>
                  </a:cubicBezTo>
                  <a:cubicBezTo>
                    <a:pt x="15" y="53"/>
                    <a:pt x="10" y="57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49"/>
                    <a:pt x="3" y="37"/>
                    <a:pt x="3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0">
              <a:extLst>
                <a:ext uri="{FF2B5EF4-FFF2-40B4-BE49-F238E27FC236}">
                  <a16:creationId xmlns:a16="http://schemas.microsoft.com/office/drawing/2014/main" id="{EDEE2B68-70A4-441B-B9F0-A0E60B7BA7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9874" y="4122948"/>
              <a:ext cx="269875" cy="133350"/>
            </a:xfrm>
            <a:custGeom>
              <a:avLst/>
              <a:gdLst>
                <a:gd name="T0" fmla="*/ 125 w 126"/>
                <a:gd name="T1" fmla="*/ 4 h 62"/>
                <a:gd name="T2" fmla="*/ 94 w 126"/>
                <a:gd name="T3" fmla="*/ 20 h 62"/>
                <a:gd name="T4" fmla="*/ 46 w 126"/>
                <a:gd name="T5" fmla="*/ 56 h 62"/>
                <a:gd name="T6" fmla="*/ 24 w 126"/>
                <a:gd name="T7" fmla="*/ 51 h 62"/>
                <a:gd name="T8" fmla="*/ 21 w 126"/>
                <a:gd name="T9" fmla="*/ 46 h 62"/>
                <a:gd name="T10" fmla="*/ 29 w 126"/>
                <a:gd name="T11" fmla="*/ 49 h 62"/>
                <a:gd name="T12" fmla="*/ 25 w 126"/>
                <a:gd name="T13" fmla="*/ 45 h 62"/>
                <a:gd name="T14" fmla="*/ 27 w 126"/>
                <a:gd name="T15" fmla="*/ 43 h 62"/>
                <a:gd name="T16" fmla="*/ 43 w 126"/>
                <a:gd name="T17" fmla="*/ 50 h 62"/>
                <a:gd name="T18" fmla="*/ 46 w 126"/>
                <a:gd name="T19" fmla="*/ 49 h 62"/>
                <a:gd name="T20" fmla="*/ 36 w 126"/>
                <a:gd name="T21" fmla="*/ 41 h 62"/>
                <a:gd name="T22" fmla="*/ 55 w 126"/>
                <a:gd name="T23" fmla="*/ 47 h 62"/>
                <a:gd name="T24" fmla="*/ 58 w 126"/>
                <a:gd name="T25" fmla="*/ 46 h 62"/>
                <a:gd name="T26" fmla="*/ 62 w 126"/>
                <a:gd name="T27" fmla="*/ 45 h 62"/>
                <a:gd name="T28" fmla="*/ 65 w 126"/>
                <a:gd name="T29" fmla="*/ 43 h 62"/>
                <a:gd name="T30" fmla="*/ 56 w 126"/>
                <a:gd name="T31" fmla="*/ 34 h 62"/>
                <a:gd name="T32" fmla="*/ 60 w 126"/>
                <a:gd name="T33" fmla="*/ 32 h 62"/>
                <a:gd name="T34" fmla="*/ 77 w 126"/>
                <a:gd name="T35" fmla="*/ 37 h 62"/>
                <a:gd name="T36" fmla="*/ 70 w 126"/>
                <a:gd name="T37" fmla="*/ 29 h 62"/>
                <a:gd name="T38" fmla="*/ 83 w 126"/>
                <a:gd name="T39" fmla="*/ 32 h 62"/>
                <a:gd name="T40" fmla="*/ 88 w 126"/>
                <a:gd name="T41" fmla="*/ 31 h 62"/>
                <a:gd name="T42" fmla="*/ 90 w 126"/>
                <a:gd name="T43" fmla="*/ 29 h 62"/>
                <a:gd name="T44" fmla="*/ 91 w 126"/>
                <a:gd name="T45" fmla="*/ 26 h 62"/>
                <a:gd name="T46" fmla="*/ 4 w 126"/>
                <a:gd name="T47" fmla="*/ 54 h 62"/>
                <a:gd name="T48" fmla="*/ 9 w 126"/>
                <a:gd name="T49" fmla="*/ 58 h 62"/>
                <a:gd name="T50" fmla="*/ 5 w 126"/>
                <a:gd name="T51" fmla="*/ 53 h 62"/>
                <a:gd name="T52" fmla="*/ 8 w 126"/>
                <a:gd name="T53" fmla="*/ 51 h 62"/>
                <a:gd name="T54" fmla="*/ 11 w 126"/>
                <a:gd name="T55" fmla="*/ 51 h 62"/>
                <a:gd name="T56" fmla="*/ 16 w 126"/>
                <a:gd name="T57" fmla="*/ 53 h 62"/>
                <a:gd name="T58" fmla="*/ 15 w 126"/>
                <a:gd name="T59" fmla="*/ 49 h 62"/>
                <a:gd name="T60" fmla="*/ 15 w 126"/>
                <a:gd name="T61" fmla="*/ 56 h 62"/>
                <a:gd name="T62" fmla="*/ 30 w 126"/>
                <a:gd name="T63" fmla="*/ 52 h 62"/>
                <a:gd name="T64" fmla="*/ 80 w 126"/>
                <a:gd name="T65" fmla="*/ 26 h 62"/>
                <a:gd name="T66" fmla="*/ 91 w 126"/>
                <a:gd name="T67" fmla="*/ 25 h 62"/>
                <a:gd name="T68" fmla="*/ 88 w 126"/>
                <a:gd name="T69" fmla="*/ 25 h 62"/>
                <a:gd name="T70" fmla="*/ 84 w 126"/>
                <a:gd name="T71" fmla="*/ 26 h 62"/>
                <a:gd name="T72" fmla="*/ 113 w 126"/>
                <a:gd name="T73" fmla="*/ 16 h 62"/>
                <a:gd name="T74" fmla="*/ 120 w 126"/>
                <a:gd name="T75" fmla="*/ 6 h 62"/>
                <a:gd name="T76" fmla="*/ 106 w 126"/>
                <a:gd name="T77" fmla="*/ 22 h 62"/>
                <a:gd name="T78" fmla="*/ 117 w 126"/>
                <a:gd name="T79" fmla="*/ 6 h 62"/>
                <a:gd name="T80" fmla="*/ 93 w 126"/>
                <a:gd name="T81" fmla="*/ 23 h 62"/>
                <a:gd name="T82" fmla="*/ 120 w 126"/>
                <a:gd name="T83" fmla="*/ 16 h 62"/>
                <a:gd name="T84" fmla="*/ 16 w 126"/>
                <a:gd name="T85" fmla="*/ 43 h 62"/>
                <a:gd name="T86" fmla="*/ 75 w 126"/>
                <a:gd name="T87" fmla="*/ 28 h 62"/>
                <a:gd name="T88" fmla="*/ 69 w 126"/>
                <a:gd name="T89" fmla="*/ 29 h 62"/>
                <a:gd name="T90" fmla="*/ 73 w 126"/>
                <a:gd name="T91" fmla="*/ 35 h 62"/>
                <a:gd name="T92" fmla="*/ 57 w 126"/>
                <a:gd name="T93" fmla="*/ 31 h 62"/>
                <a:gd name="T94" fmla="*/ 55 w 126"/>
                <a:gd name="T95" fmla="*/ 33 h 62"/>
                <a:gd name="T96" fmla="*/ 63 w 126"/>
                <a:gd name="T97" fmla="*/ 42 h 62"/>
                <a:gd name="T98" fmla="*/ 44 w 126"/>
                <a:gd name="T99" fmla="*/ 37 h 62"/>
                <a:gd name="T100" fmla="*/ 36 w 126"/>
                <a:gd name="T101" fmla="*/ 37 h 62"/>
                <a:gd name="T102" fmla="*/ 32 w 126"/>
                <a:gd name="T103" fmla="*/ 39 h 62"/>
                <a:gd name="T104" fmla="*/ 26 w 126"/>
                <a:gd name="T105" fmla="*/ 43 h 62"/>
                <a:gd name="T106" fmla="*/ 19 w 126"/>
                <a:gd name="T107" fmla="*/ 44 h 62"/>
                <a:gd name="T108" fmla="*/ 16 w 126"/>
                <a:gd name="T109" fmla="*/ 47 h 62"/>
                <a:gd name="T110" fmla="*/ 11 w 126"/>
                <a:gd name="T111" fmla="*/ 50 h 62"/>
                <a:gd name="T112" fmla="*/ 5 w 126"/>
                <a:gd name="T113" fmla="*/ 50 h 62"/>
                <a:gd name="T114" fmla="*/ 3 w 126"/>
                <a:gd name="T11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62">
                  <a:moveTo>
                    <a:pt x="94" y="30"/>
                  </a:moveTo>
                  <a:cubicBezTo>
                    <a:pt x="96" y="29"/>
                    <a:pt x="97" y="27"/>
                    <a:pt x="99" y="25"/>
                  </a:cubicBezTo>
                  <a:cubicBezTo>
                    <a:pt x="106" y="27"/>
                    <a:pt x="113" y="27"/>
                    <a:pt x="120" y="22"/>
                  </a:cubicBezTo>
                  <a:cubicBezTo>
                    <a:pt x="125" y="18"/>
                    <a:pt x="122" y="10"/>
                    <a:pt x="125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3"/>
                    <a:pt x="126" y="2"/>
                    <a:pt x="126" y="2"/>
                  </a:cubicBezTo>
                  <a:cubicBezTo>
                    <a:pt x="126" y="2"/>
                    <a:pt x="125" y="2"/>
                    <a:pt x="125" y="2"/>
                  </a:cubicBezTo>
                  <a:cubicBezTo>
                    <a:pt x="117" y="4"/>
                    <a:pt x="109" y="0"/>
                    <a:pt x="101" y="5"/>
                  </a:cubicBezTo>
                  <a:cubicBezTo>
                    <a:pt x="97" y="7"/>
                    <a:pt x="93" y="15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72" y="26"/>
                    <a:pt x="50" y="30"/>
                    <a:pt x="29" y="36"/>
                  </a:cubicBezTo>
                  <a:cubicBezTo>
                    <a:pt x="22" y="38"/>
                    <a:pt x="16" y="40"/>
                    <a:pt x="10" y="43"/>
                  </a:cubicBezTo>
                  <a:cubicBezTo>
                    <a:pt x="6" y="45"/>
                    <a:pt x="0" y="49"/>
                    <a:pt x="1" y="54"/>
                  </a:cubicBezTo>
                  <a:cubicBezTo>
                    <a:pt x="3" y="60"/>
                    <a:pt x="10" y="60"/>
                    <a:pt x="15" y="61"/>
                  </a:cubicBezTo>
                  <a:cubicBezTo>
                    <a:pt x="25" y="62"/>
                    <a:pt x="36" y="59"/>
                    <a:pt x="46" y="56"/>
                  </a:cubicBezTo>
                  <a:cubicBezTo>
                    <a:pt x="63" y="51"/>
                    <a:pt x="81" y="43"/>
                    <a:pt x="94" y="30"/>
                  </a:cubicBezTo>
                  <a:moveTo>
                    <a:pt x="54" y="51"/>
                  </a:moveTo>
                  <a:cubicBezTo>
                    <a:pt x="46" y="54"/>
                    <a:pt x="37" y="56"/>
                    <a:pt x="29" y="58"/>
                  </a:cubicBezTo>
                  <a:cubicBezTo>
                    <a:pt x="25" y="55"/>
                    <a:pt x="21" y="52"/>
                    <a:pt x="18" y="49"/>
                  </a:cubicBezTo>
                  <a:cubicBezTo>
                    <a:pt x="16" y="47"/>
                    <a:pt x="20" y="49"/>
                    <a:pt x="20" y="49"/>
                  </a:cubicBezTo>
                  <a:cubicBezTo>
                    <a:pt x="21" y="49"/>
                    <a:pt x="22" y="50"/>
                    <a:pt x="24" y="51"/>
                  </a:cubicBezTo>
                  <a:cubicBezTo>
                    <a:pt x="26" y="53"/>
                    <a:pt x="27" y="54"/>
                    <a:pt x="29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7" y="53"/>
                    <a:pt x="25" y="52"/>
                    <a:pt x="23" y="50"/>
                  </a:cubicBezTo>
                  <a:cubicBezTo>
                    <a:pt x="22" y="49"/>
                    <a:pt x="21" y="48"/>
                    <a:pt x="19" y="47"/>
                  </a:cubicBezTo>
                  <a:cubicBezTo>
                    <a:pt x="19" y="47"/>
                    <a:pt x="15" y="44"/>
                    <a:pt x="18" y="45"/>
                  </a:cubicBezTo>
                  <a:cubicBezTo>
                    <a:pt x="19" y="45"/>
                    <a:pt x="20" y="46"/>
                    <a:pt x="21" y="46"/>
                  </a:cubicBezTo>
                  <a:cubicBezTo>
                    <a:pt x="24" y="50"/>
                    <a:pt x="28" y="53"/>
                    <a:pt x="32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29" y="51"/>
                    <a:pt x="25" y="48"/>
                    <a:pt x="22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4"/>
                    <a:pt x="19" y="44"/>
                    <a:pt x="21" y="45"/>
                  </a:cubicBezTo>
                  <a:cubicBezTo>
                    <a:pt x="24" y="46"/>
                    <a:pt x="26" y="47"/>
                    <a:pt x="29" y="49"/>
                  </a:cubicBezTo>
                  <a:cubicBezTo>
                    <a:pt x="29" y="49"/>
                    <a:pt x="30" y="50"/>
                    <a:pt x="31" y="50"/>
                  </a:cubicBezTo>
                  <a:cubicBezTo>
                    <a:pt x="33" y="51"/>
                    <a:pt x="34" y="52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2" y="50"/>
                    <a:pt x="28" y="48"/>
                    <a:pt x="25" y="45"/>
                  </a:cubicBezTo>
                  <a:cubicBezTo>
                    <a:pt x="23" y="43"/>
                    <a:pt x="28" y="45"/>
                    <a:pt x="28" y="45"/>
                  </a:cubicBezTo>
                  <a:cubicBezTo>
                    <a:pt x="28" y="45"/>
                    <a:pt x="29" y="45"/>
                    <a:pt x="29" y="45"/>
                  </a:cubicBezTo>
                  <a:cubicBezTo>
                    <a:pt x="32" y="48"/>
                    <a:pt x="36" y="50"/>
                    <a:pt x="40" y="53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0"/>
                    <a:pt x="33" y="47"/>
                    <a:pt x="29" y="45"/>
                  </a:cubicBezTo>
                  <a:cubicBezTo>
                    <a:pt x="29" y="44"/>
                    <a:pt x="28" y="44"/>
                    <a:pt x="27" y="43"/>
                  </a:cubicBezTo>
                  <a:cubicBezTo>
                    <a:pt x="27" y="43"/>
                    <a:pt x="30" y="44"/>
                    <a:pt x="31" y="44"/>
                  </a:cubicBezTo>
                  <a:cubicBezTo>
                    <a:pt x="32" y="45"/>
                    <a:pt x="33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8" y="48"/>
                    <a:pt x="39" y="49"/>
                  </a:cubicBezTo>
                  <a:cubicBezTo>
                    <a:pt x="40" y="49"/>
                    <a:pt x="41" y="50"/>
                    <a:pt x="42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0" y="49"/>
                    <a:pt x="38" y="48"/>
                    <a:pt x="36" y="46"/>
                  </a:cubicBezTo>
                  <a:cubicBezTo>
                    <a:pt x="34" y="45"/>
                    <a:pt x="33" y="44"/>
                    <a:pt x="31" y="43"/>
                  </a:cubicBezTo>
                  <a:cubicBezTo>
                    <a:pt x="30" y="42"/>
                    <a:pt x="28" y="40"/>
                    <a:pt x="32" y="42"/>
                  </a:cubicBezTo>
                  <a:cubicBezTo>
                    <a:pt x="34" y="42"/>
                    <a:pt x="35" y="43"/>
                    <a:pt x="37" y="44"/>
                  </a:cubicBezTo>
                  <a:cubicBezTo>
                    <a:pt x="39" y="46"/>
                    <a:pt x="42" y="47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4" y="47"/>
                    <a:pt x="41" y="46"/>
                    <a:pt x="38" y="44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5" y="42"/>
                    <a:pt x="34" y="41"/>
                    <a:pt x="33" y="39"/>
                  </a:cubicBezTo>
                  <a:cubicBezTo>
                    <a:pt x="33" y="40"/>
                    <a:pt x="35" y="41"/>
                    <a:pt x="36" y="41"/>
                  </a:cubicBezTo>
                  <a:cubicBezTo>
                    <a:pt x="42" y="44"/>
                    <a:pt x="47" y="47"/>
                    <a:pt x="53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48" y="45"/>
                    <a:pt x="42" y="43"/>
                    <a:pt x="37" y="38"/>
                  </a:cubicBezTo>
                  <a:cubicBezTo>
                    <a:pt x="38" y="39"/>
                    <a:pt x="40" y="39"/>
                    <a:pt x="41" y="40"/>
                  </a:cubicBezTo>
                  <a:cubicBezTo>
                    <a:pt x="43" y="41"/>
                    <a:pt x="44" y="42"/>
                    <a:pt x="46" y="43"/>
                  </a:cubicBezTo>
                  <a:cubicBezTo>
                    <a:pt x="49" y="45"/>
                    <a:pt x="52" y="4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0" y="44"/>
                    <a:pt x="44" y="42"/>
                    <a:pt x="40" y="38"/>
                  </a:cubicBezTo>
                  <a:cubicBezTo>
                    <a:pt x="38" y="36"/>
                    <a:pt x="42" y="38"/>
                    <a:pt x="42" y="38"/>
                  </a:cubicBezTo>
                  <a:cubicBezTo>
                    <a:pt x="43" y="38"/>
                    <a:pt x="44" y="39"/>
                    <a:pt x="45" y="40"/>
                  </a:cubicBezTo>
                  <a:cubicBezTo>
                    <a:pt x="48" y="41"/>
                    <a:pt x="51" y="42"/>
                    <a:pt x="53" y="44"/>
                  </a:cubicBezTo>
                  <a:cubicBezTo>
                    <a:pt x="55" y="44"/>
                    <a:pt x="56" y="45"/>
                    <a:pt x="58" y="46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6" y="44"/>
                    <a:pt x="55" y="44"/>
                    <a:pt x="54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1" y="42"/>
                    <a:pt x="49" y="41"/>
                    <a:pt x="48" y="39"/>
                  </a:cubicBezTo>
                  <a:cubicBezTo>
                    <a:pt x="47" y="39"/>
                    <a:pt x="46" y="37"/>
                    <a:pt x="45" y="37"/>
                  </a:cubicBezTo>
                  <a:cubicBezTo>
                    <a:pt x="51" y="38"/>
                    <a:pt x="56" y="43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0" y="43"/>
                    <a:pt x="57" y="42"/>
                    <a:pt x="55" y="41"/>
                  </a:cubicBezTo>
                  <a:cubicBezTo>
                    <a:pt x="53" y="40"/>
                    <a:pt x="52" y="39"/>
                    <a:pt x="50" y="38"/>
                  </a:cubicBezTo>
                  <a:cubicBezTo>
                    <a:pt x="49" y="37"/>
                    <a:pt x="48" y="36"/>
                    <a:pt x="50" y="36"/>
                  </a:cubicBezTo>
                  <a:cubicBezTo>
                    <a:pt x="55" y="37"/>
                    <a:pt x="60" y="42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3" y="41"/>
                    <a:pt x="61" y="40"/>
                    <a:pt x="59" y="39"/>
                  </a:cubicBezTo>
                  <a:cubicBezTo>
                    <a:pt x="58" y="38"/>
                    <a:pt x="56" y="37"/>
                    <a:pt x="55" y="36"/>
                  </a:cubicBezTo>
                  <a:cubicBezTo>
                    <a:pt x="54" y="36"/>
                    <a:pt x="53" y="36"/>
                    <a:pt x="55" y="36"/>
                  </a:cubicBezTo>
                  <a:cubicBezTo>
                    <a:pt x="60" y="37"/>
                    <a:pt x="64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4" y="39"/>
                    <a:pt x="60" y="37"/>
                    <a:pt x="56" y="34"/>
                  </a:cubicBezTo>
                  <a:cubicBezTo>
                    <a:pt x="57" y="34"/>
                    <a:pt x="59" y="34"/>
                    <a:pt x="59" y="35"/>
                  </a:cubicBezTo>
                  <a:cubicBezTo>
                    <a:pt x="61" y="35"/>
                    <a:pt x="62" y="36"/>
                    <a:pt x="64" y="37"/>
                  </a:cubicBezTo>
                  <a:cubicBezTo>
                    <a:pt x="66" y="38"/>
                    <a:pt x="68" y="39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67" y="36"/>
                    <a:pt x="63" y="35"/>
                    <a:pt x="59" y="33"/>
                  </a:cubicBezTo>
                  <a:cubicBezTo>
                    <a:pt x="57" y="32"/>
                    <a:pt x="59" y="32"/>
                    <a:pt x="60" y="32"/>
                  </a:cubicBezTo>
                  <a:cubicBezTo>
                    <a:pt x="61" y="33"/>
                    <a:pt x="63" y="34"/>
                    <a:pt x="65" y="35"/>
                  </a:cubicBezTo>
                  <a:cubicBezTo>
                    <a:pt x="67" y="36"/>
                    <a:pt x="70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7"/>
                    <a:pt x="71" y="36"/>
                    <a:pt x="69" y="35"/>
                  </a:cubicBezTo>
                  <a:cubicBezTo>
                    <a:pt x="68" y="34"/>
                    <a:pt x="65" y="32"/>
                    <a:pt x="64" y="32"/>
                  </a:cubicBezTo>
                  <a:cubicBezTo>
                    <a:pt x="69" y="32"/>
                    <a:pt x="73" y="35"/>
                    <a:pt x="77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6" y="36"/>
                    <a:pt x="74" y="35"/>
                    <a:pt x="72" y="34"/>
                  </a:cubicBezTo>
                  <a:cubicBezTo>
                    <a:pt x="71" y="33"/>
                    <a:pt x="70" y="32"/>
                    <a:pt x="68" y="31"/>
                  </a:cubicBezTo>
                  <a:cubicBezTo>
                    <a:pt x="73" y="32"/>
                    <a:pt x="77" y="35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77" y="34"/>
                    <a:pt x="73" y="32"/>
                    <a:pt x="70" y="29"/>
                  </a:cubicBezTo>
                  <a:cubicBezTo>
                    <a:pt x="71" y="30"/>
                    <a:pt x="74" y="31"/>
                    <a:pt x="75" y="32"/>
                  </a:cubicBezTo>
                  <a:cubicBezTo>
                    <a:pt x="78" y="33"/>
                    <a:pt x="80" y="34"/>
                    <a:pt x="82" y="35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79" y="32"/>
                    <a:pt x="76" y="31"/>
                    <a:pt x="73" y="29"/>
                  </a:cubicBezTo>
                  <a:cubicBezTo>
                    <a:pt x="76" y="31"/>
                    <a:pt x="80" y="32"/>
                    <a:pt x="83" y="33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1" y="31"/>
                    <a:pt x="78" y="28"/>
                    <a:pt x="76" y="28"/>
                  </a:cubicBezTo>
                  <a:cubicBezTo>
                    <a:pt x="79" y="28"/>
                    <a:pt x="82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4" y="30"/>
                    <a:pt x="83" y="29"/>
                    <a:pt x="82" y="29"/>
                  </a:cubicBezTo>
                  <a:cubicBezTo>
                    <a:pt x="81" y="28"/>
                    <a:pt x="77" y="26"/>
                    <a:pt x="80" y="27"/>
                  </a:cubicBezTo>
                  <a:cubicBezTo>
                    <a:pt x="82" y="29"/>
                    <a:pt x="85" y="30"/>
                    <a:pt x="88" y="31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7" y="29"/>
                    <a:pt x="85" y="28"/>
                    <a:pt x="83" y="27"/>
                  </a:cubicBezTo>
                  <a:cubicBezTo>
                    <a:pt x="85" y="28"/>
                    <a:pt x="87" y="29"/>
                    <a:pt x="89" y="3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8" y="28"/>
                    <a:pt x="87" y="27"/>
                    <a:pt x="85" y="26"/>
                  </a:cubicBezTo>
                  <a:cubicBezTo>
                    <a:pt x="87" y="27"/>
                    <a:pt x="89" y="28"/>
                    <a:pt x="90" y="29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7"/>
                    <a:pt x="91" y="27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5"/>
                    <a:pt x="91" y="25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6"/>
                    <a:pt x="93" y="27"/>
                    <a:pt x="94" y="28"/>
                  </a:cubicBezTo>
                  <a:cubicBezTo>
                    <a:pt x="83" y="39"/>
                    <a:pt x="69" y="46"/>
                    <a:pt x="54" y="51"/>
                  </a:cubicBezTo>
                  <a:moveTo>
                    <a:pt x="5" y="56"/>
                  </a:moveTo>
                  <a:cubicBezTo>
                    <a:pt x="4" y="55"/>
                    <a:pt x="4" y="55"/>
                    <a:pt x="4" y="54"/>
                  </a:cubicBezTo>
                  <a:cubicBezTo>
                    <a:pt x="5" y="55"/>
                    <a:pt x="6" y="56"/>
                    <a:pt x="8" y="57"/>
                  </a:cubicBezTo>
                  <a:cubicBezTo>
                    <a:pt x="8" y="57"/>
                    <a:pt x="7" y="57"/>
                    <a:pt x="7" y="57"/>
                  </a:cubicBezTo>
                  <a:cubicBezTo>
                    <a:pt x="6" y="57"/>
                    <a:pt x="5" y="56"/>
                    <a:pt x="5" y="56"/>
                  </a:cubicBezTo>
                  <a:moveTo>
                    <a:pt x="9" y="58"/>
                  </a:moveTo>
                  <a:cubicBezTo>
                    <a:pt x="9" y="57"/>
                    <a:pt x="9" y="57"/>
                    <a:pt x="9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moveTo>
                    <a:pt x="26" y="58"/>
                  </a:moveTo>
                  <a:cubicBezTo>
                    <a:pt x="22" y="59"/>
                    <a:pt x="17" y="59"/>
                    <a:pt x="13" y="58"/>
                  </a:cubicBezTo>
                  <a:cubicBezTo>
                    <a:pt x="12" y="58"/>
                    <a:pt x="12" y="58"/>
                    <a:pt x="11" y="58"/>
                  </a:cubicBezTo>
                  <a:cubicBezTo>
                    <a:pt x="10" y="57"/>
                    <a:pt x="9" y="57"/>
                    <a:pt x="8" y="56"/>
                  </a:cubicBezTo>
                  <a:cubicBezTo>
                    <a:pt x="7" y="55"/>
                    <a:pt x="6" y="53"/>
                    <a:pt x="5" y="53"/>
                  </a:cubicBezTo>
                  <a:cubicBezTo>
                    <a:pt x="8" y="54"/>
                    <a:pt x="11" y="56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1" y="55"/>
                    <a:pt x="10" y="54"/>
                  </a:cubicBezTo>
                  <a:cubicBezTo>
                    <a:pt x="9" y="54"/>
                    <a:pt x="4" y="50"/>
                    <a:pt x="8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1" y="54"/>
                    <a:pt x="14" y="57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5" y="56"/>
                    <a:pt x="12" y="53"/>
                    <a:pt x="9" y="51"/>
                  </a:cubicBezTo>
                  <a:cubicBezTo>
                    <a:pt x="9" y="51"/>
                    <a:pt x="8" y="51"/>
                    <a:pt x="8" y="50"/>
                  </a:cubicBezTo>
                  <a:cubicBezTo>
                    <a:pt x="8" y="50"/>
                    <a:pt x="10" y="51"/>
                    <a:pt x="11" y="51"/>
                  </a:cubicBezTo>
                  <a:cubicBezTo>
                    <a:pt x="12" y="52"/>
                    <a:pt x="14" y="53"/>
                    <a:pt x="16" y="54"/>
                  </a:cubicBezTo>
                  <a:cubicBezTo>
                    <a:pt x="17" y="56"/>
                    <a:pt x="18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19" y="56"/>
                    <a:pt x="17" y="55"/>
                    <a:pt x="15" y="54"/>
                  </a:cubicBezTo>
                  <a:cubicBezTo>
                    <a:pt x="15" y="53"/>
                    <a:pt x="14" y="52"/>
                    <a:pt x="13" y="51"/>
                  </a:cubicBezTo>
                  <a:cubicBezTo>
                    <a:pt x="11" y="49"/>
                    <a:pt x="16" y="52"/>
                    <a:pt x="16" y="53"/>
                  </a:cubicBezTo>
                  <a:cubicBezTo>
                    <a:pt x="17" y="53"/>
                    <a:pt x="17" y="53"/>
                    <a:pt x="18" y="54"/>
                  </a:cubicBezTo>
                  <a:cubicBezTo>
                    <a:pt x="20" y="55"/>
                    <a:pt x="22" y="57"/>
                    <a:pt x="24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2" y="56"/>
                    <a:pt x="20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7" y="52"/>
                    <a:pt x="15" y="49"/>
                    <a:pt x="15" y="49"/>
                  </a:cubicBezTo>
                  <a:cubicBezTo>
                    <a:pt x="17" y="50"/>
                    <a:pt x="19" y="51"/>
                    <a:pt x="20" y="52"/>
                  </a:cubicBezTo>
                  <a:cubicBezTo>
                    <a:pt x="23" y="54"/>
                    <a:pt x="25" y="56"/>
                    <a:pt x="28" y="58"/>
                  </a:cubicBezTo>
                  <a:cubicBezTo>
                    <a:pt x="27" y="58"/>
                    <a:pt x="26" y="58"/>
                    <a:pt x="26" y="58"/>
                  </a:cubicBezTo>
                  <a:moveTo>
                    <a:pt x="10" y="53"/>
                  </a:moveTo>
                  <a:cubicBezTo>
                    <a:pt x="12" y="54"/>
                    <a:pt x="13" y="55"/>
                    <a:pt x="14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3" y="55"/>
                    <a:pt x="12" y="54"/>
                    <a:pt x="11" y="53"/>
                  </a:cubicBezTo>
                  <a:cubicBezTo>
                    <a:pt x="10" y="53"/>
                    <a:pt x="10" y="53"/>
                    <a:pt x="10" y="53"/>
                  </a:cubicBezTo>
                  <a:moveTo>
                    <a:pt x="23" y="48"/>
                  </a:moveTo>
                  <a:cubicBezTo>
                    <a:pt x="24" y="48"/>
                    <a:pt x="25" y="49"/>
                    <a:pt x="25" y="49"/>
                  </a:cubicBezTo>
                  <a:cubicBezTo>
                    <a:pt x="27" y="50"/>
                    <a:pt x="29" y="51"/>
                    <a:pt x="30" y="52"/>
                  </a:cubicBezTo>
                  <a:cubicBezTo>
                    <a:pt x="32" y="54"/>
                    <a:pt x="30" y="52"/>
                    <a:pt x="30" y="52"/>
                  </a:cubicBezTo>
                  <a:cubicBezTo>
                    <a:pt x="27" y="51"/>
                    <a:pt x="25" y="49"/>
                    <a:pt x="24" y="48"/>
                  </a:cubicBezTo>
                  <a:cubicBezTo>
                    <a:pt x="23" y="48"/>
                    <a:pt x="23" y="48"/>
                    <a:pt x="23" y="48"/>
                  </a:cubicBezTo>
                  <a:moveTo>
                    <a:pt x="47" y="43"/>
                  </a:moveTo>
                  <a:cubicBezTo>
                    <a:pt x="49" y="44"/>
                    <a:pt x="52" y="46"/>
                    <a:pt x="54" y="46"/>
                  </a:cubicBezTo>
                  <a:cubicBezTo>
                    <a:pt x="51" y="46"/>
                    <a:pt x="49" y="44"/>
                    <a:pt x="47" y="43"/>
                  </a:cubicBezTo>
                  <a:moveTo>
                    <a:pt x="80" y="26"/>
                  </a:moveTo>
                  <a:cubicBezTo>
                    <a:pt x="82" y="27"/>
                    <a:pt x="84" y="28"/>
                    <a:pt x="86" y="30"/>
                  </a:cubicBezTo>
                  <a:cubicBezTo>
                    <a:pt x="88" y="31"/>
                    <a:pt x="83" y="29"/>
                    <a:pt x="83" y="28"/>
                  </a:cubicBezTo>
                  <a:cubicBezTo>
                    <a:pt x="81" y="28"/>
                    <a:pt x="80" y="27"/>
                    <a:pt x="78" y="26"/>
                  </a:cubicBezTo>
                  <a:cubicBezTo>
                    <a:pt x="79" y="26"/>
                    <a:pt x="80" y="26"/>
                    <a:pt x="80" y="26"/>
                  </a:cubicBezTo>
                  <a:moveTo>
                    <a:pt x="91" y="23"/>
                  </a:moveTo>
                  <a:cubicBezTo>
                    <a:pt x="91" y="24"/>
                    <a:pt x="91" y="24"/>
                    <a:pt x="91" y="25"/>
                  </a:cubicBezTo>
                  <a:cubicBezTo>
                    <a:pt x="91" y="24"/>
                    <a:pt x="91" y="24"/>
                    <a:pt x="90" y="24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6"/>
                    <a:pt x="89" y="24"/>
                    <a:pt x="89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5"/>
                    <a:pt x="90" y="26"/>
                    <a:pt x="90" y="27"/>
                  </a:cubicBezTo>
                  <a:cubicBezTo>
                    <a:pt x="89" y="26"/>
                    <a:pt x="89" y="26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5"/>
                    <a:pt x="87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7" y="26"/>
                    <a:pt x="91" y="28"/>
                    <a:pt x="89" y="27"/>
                  </a:cubicBezTo>
                  <a:cubicBezTo>
                    <a:pt x="87" y="26"/>
                    <a:pt x="86" y="26"/>
                    <a:pt x="85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5" y="27"/>
                    <a:pt x="86" y="27"/>
                    <a:pt x="87" y="28"/>
                  </a:cubicBezTo>
                  <a:cubicBezTo>
                    <a:pt x="87" y="28"/>
                    <a:pt x="90" y="30"/>
                    <a:pt x="87" y="29"/>
                  </a:cubicBezTo>
                  <a:cubicBezTo>
                    <a:pt x="85" y="28"/>
                    <a:pt x="83" y="26"/>
                    <a:pt x="81" y="25"/>
                  </a:cubicBezTo>
                  <a:cubicBezTo>
                    <a:pt x="84" y="25"/>
                    <a:pt x="88" y="24"/>
                    <a:pt x="91" y="23"/>
                  </a:cubicBezTo>
                  <a:moveTo>
                    <a:pt x="120" y="6"/>
                  </a:moveTo>
                  <a:cubicBezTo>
                    <a:pt x="118" y="9"/>
                    <a:pt x="116" y="13"/>
                    <a:pt x="113" y="16"/>
                  </a:cubicBezTo>
                  <a:cubicBezTo>
                    <a:pt x="110" y="18"/>
                    <a:pt x="108" y="20"/>
                    <a:pt x="105" y="20"/>
                  </a:cubicBezTo>
                  <a:cubicBezTo>
                    <a:pt x="102" y="20"/>
                    <a:pt x="100" y="20"/>
                    <a:pt x="97" y="22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8" y="21"/>
                    <a:pt x="98" y="21"/>
                  </a:cubicBezTo>
                  <a:cubicBezTo>
                    <a:pt x="97" y="16"/>
                    <a:pt x="105" y="15"/>
                    <a:pt x="108" y="13"/>
                  </a:cubicBezTo>
                  <a:cubicBezTo>
                    <a:pt x="113" y="11"/>
                    <a:pt x="116" y="8"/>
                    <a:pt x="120" y="6"/>
                  </a:cubicBezTo>
                  <a:cubicBezTo>
                    <a:pt x="120" y="6"/>
                    <a:pt x="120" y="6"/>
                    <a:pt x="120" y="6"/>
                  </a:cubicBezTo>
                  <a:moveTo>
                    <a:pt x="107" y="22"/>
                  </a:moveTo>
                  <a:cubicBezTo>
                    <a:pt x="110" y="21"/>
                    <a:pt x="112" y="19"/>
                    <a:pt x="114" y="18"/>
                  </a:cubicBezTo>
                  <a:cubicBezTo>
                    <a:pt x="116" y="16"/>
                    <a:pt x="117" y="14"/>
                    <a:pt x="118" y="12"/>
                  </a:cubicBezTo>
                  <a:cubicBezTo>
                    <a:pt x="118" y="13"/>
                    <a:pt x="118" y="15"/>
                    <a:pt x="117" y="16"/>
                  </a:cubicBezTo>
                  <a:cubicBezTo>
                    <a:pt x="115" y="20"/>
                    <a:pt x="111" y="22"/>
                    <a:pt x="106" y="22"/>
                  </a:cubicBezTo>
                  <a:cubicBezTo>
                    <a:pt x="107" y="22"/>
                    <a:pt x="107" y="22"/>
                    <a:pt x="107" y="22"/>
                  </a:cubicBezTo>
                  <a:moveTo>
                    <a:pt x="117" y="6"/>
                  </a:moveTo>
                  <a:cubicBezTo>
                    <a:pt x="113" y="8"/>
                    <a:pt x="109" y="11"/>
                    <a:pt x="104" y="12"/>
                  </a:cubicBezTo>
                  <a:cubicBezTo>
                    <a:pt x="102" y="13"/>
                    <a:pt x="99" y="14"/>
                    <a:pt x="98" y="16"/>
                  </a:cubicBezTo>
                  <a:cubicBezTo>
                    <a:pt x="99" y="12"/>
                    <a:pt x="102" y="9"/>
                    <a:pt x="105" y="7"/>
                  </a:cubicBezTo>
                  <a:cubicBezTo>
                    <a:pt x="109" y="6"/>
                    <a:pt x="113" y="6"/>
                    <a:pt x="117" y="6"/>
                  </a:cubicBezTo>
                  <a:moveTo>
                    <a:pt x="95" y="22"/>
                  </a:move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4"/>
                    <a:pt x="97" y="24"/>
                  </a:cubicBezTo>
                  <a:cubicBezTo>
                    <a:pt x="96" y="25"/>
                    <a:pt x="96" y="26"/>
                    <a:pt x="95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5"/>
                    <a:pt x="93" y="24"/>
                    <a:pt x="93" y="23"/>
                  </a:cubicBezTo>
                  <a:cubicBezTo>
                    <a:pt x="94" y="22"/>
                    <a:pt x="94" y="22"/>
                    <a:pt x="95" y="22"/>
                  </a:cubicBezTo>
                  <a:moveTo>
                    <a:pt x="105" y="24"/>
                  </a:moveTo>
                  <a:cubicBezTo>
                    <a:pt x="109" y="24"/>
                    <a:pt x="112" y="23"/>
                    <a:pt x="116" y="20"/>
                  </a:cubicBezTo>
                  <a:cubicBezTo>
                    <a:pt x="118" y="19"/>
                    <a:pt x="119" y="17"/>
                    <a:pt x="120" y="15"/>
                  </a:cubicBezTo>
                  <a:cubicBezTo>
                    <a:pt x="121" y="13"/>
                    <a:pt x="121" y="12"/>
                    <a:pt x="121" y="10"/>
                  </a:cubicBezTo>
                  <a:cubicBezTo>
                    <a:pt x="121" y="12"/>
                    <a:pt x="121" y="14"/>
                    <a:pt x="120" y="16"/>
                  </a:cubicBezTo>
                  <a:cubicBezTo>
                    <a:pt x="119" y="23"/>
                    <a:pt x="112" y="25"/>
                    <a:pt x="105" y="24"/>
                  </a:cubicBezTo>
                  <a:moveTo>
                    <a:pt x="111" y="4"/>
                  </a:moveTo>
                  <a:cubicBezTo>
                    <a:pt x="109" y="4"/>
                    <a:pt x="106" y="5"/>
                    <a:pt x="103" y="6"/>
                  </a:cubicBezTo>
                  <a:cubicBezTo>
                    <a:pt x="104" y="5"/>
                    <a:pt x="105" y="5"/>
                    <a:pt x="106" y="5"/>
                  </a:cubicBezTo>
                  <a:cubicBezTo>
                    <a:pt x="108" y="4"/>
                    <a:pt x="110" y="4"/>
                    <a:pt x="111" y="4"/>
                  </a:cubicBezTo>
                  <a:moveTo>
                    <a:pt x="16" y="43"/>
                  </a:moveTo>
                  <a:cubicBezTo>
                    <a:pt x="22" y="40"/>
                    <a:pt x="29" y="38"/>
                    <a:pt x="36" y="36"/>
                  </a:cubicBezTo>
                  <a:cubicBezTo>
                    <a:pt x="50" y="32"/>
                    <a:pt x="63" y="29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9" y="28"/>
                    <a:pt x="82" y="30"/>
                    <a:pt x="85" y="31"/>
                  </a:cubicBezTo>
                  <a:cubicBezTo>
                    <a:pt x="81" y="30"/>
                    <a:pt x="78" y="28"/>
                    <a:pt x="75" y="27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6" y="28"/>
                    <a:pt x="77" y="29"/>
                    <a:pt x="79" y="30"/>
                  </a:cubicBezTo>
                  <a:cubicBezTo>
                    <a:pt x="80" y="31"/>
                    <a:pt x="84" y="33"/>
                    <a:pt x="80" y="31"/>
                  </a:cubicBezTo>
                  <a:cubicBezTo>
                    <a:pt x="77" y="30"/>
                    <a:pt x="75" y="29"/>
                    <a:pt x="72" y="28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3" y="30"/>
                    <a:pt x="75" y="30"/>
                    <a:pt x="76" y="31"/>
                  </a:cubicBezTo>
                  <a:cubicBezTo>
                    <a:pt x="74" y="30"/>
                    <a:pt x="71" y="29"/>
                    <a:pt x="69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72" y="32"/>
                    <a:pt x="76" y="34"/>
                    <a:pt x="80" y="36"/>
                  </a:cubicBezTo>
                  <a:cubicBezTo>
                    <a:pt x="76" y="34"/>
                    <a:pt x="72" y="32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9" y="32"/>
                    <a:pt x="70" y="33"/>
                    <a:pt x="72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0" y="33"/>
                    <a:pt x="66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3"/>
                    <a:pt x="65" y="33"/>
                    <a:pt x="67" y="34"/>
                  </a:cubicBezTo>
                  <a:cubicBezTo>
                    <a:pt x="68" y="35"/>
                    <a:pt x="69" y="35"/>
                    <a:pt x="70" y="36"/>
                  </a:cubicBezTo>
                  <a:cubicBezTo>
                    <a:pt x="70" y="36"/>
                    <a:pt x="74" y="39"/>
                    <a:pt x="71" y="37"/>
                  </a:cubicBezTo>
                  <a:cubicBezTo>
                    <a:pt x="66" y="35"/>
                    <a:pt x="62" y="32"/>
                    <a:pt x="57" y="31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60" y="35"/>
                    <a:pt x="64" y="36"/>
                    <a:pt x="68" y="38"/>
                  </a:cubicBezTo>
                  <a:cubicBezTo>
                    <a:pt x="72" y="40"/>
                    <a:pt x="68" y="38"/>
                    <a:pt x="67" y="38"/>
                  </a:cubicBezTo>
                  <a:cubicBezTo>
                    <a:pt x="66" y="38"/>
                    <a:pt x="64" y="37"/>
                    <a:pt x="63" y="36"/>
                  </a:cubicBezTo>
                  <a:cubicBezTo>
                    <a:pt x="60" y="35"/>
                    <a:pt x="58" y="34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7" y="35"/>
                    <a:pt x="59" y="37"/>
                    <a:pt x="61" y="38"/>
                  </a:cubicBezTo>
                  <a:cubicBezTo>
                    <a:pt x="59" y="37"/>
                    <a:pt x="56" y="36"/>
                    <a:pt x="53" y="35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5" y="37"/>
                    <a:pt x="58" y="39"/>
                    <a:pt x="61" y="41"/>
                  </a:cubicBezTo>
                  <a:cubicBezTo>
                    <a:pt x="61" y="41"/>
                    <a:pt x="62" y="41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2" y="42"/>
                    <a:pt x="61" y="41"/>
                    <a:pt x="60" y="41"/>
                  </a:cubicBezTo>
                  <a:cubicBezTo>
                    <a:pt x="56" y="38"/>
                    <a:pt x="52" y="35"/>
                    <a:pt x="47" y="35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9" y="37"/>
                    <a:pt x="50" y="38"/>
                    <a:pt x="52" y="40"/>
                  </a:cubicBezTo>
                  <a:cubicBezTo>
                    <a:pt x="50" y="38"/>
                    <a:pt x="47" y="37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8"/>
                    <a:pt x="47" y="40"/>
                    <a:pt x="49" y="41"/>
                  </a:cubicBezTo>
                  <a:cubicBezTo>
                    <a:pt x="48" y="41"/>
                    <a:pt x="47" y="40"/>
                    <a:pt x="47" y="40"/>
                  </a:cubicBezTo>
                  <a:cubicBezTo>
                    <a:pt x="44" y="38"/>
                    <a:pt x="41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8"/>
                    <a:pt x="40" y="39"/>
                    <a:pt x="41" y="40"/>
                  </a:cubicBezTo>
                  <a:cubicBezTo>
                    <a:pt x="39" y="39"/>
                    <a:pt x="38" y="38"/>
                    <a:pt x="36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0" y="42"/>
                    <a:pt x="47" y="45"/>
                    <a:pt x="52" y="49"/>
                  </a:cubicBezTo>
                  <a:cubicBezTo>
                    <a:pt x="51" y="48"/>
                    <a:pt x="49" y="47"/>
                    <a:pt x="48" y="47"/>
                  </a:cubicBezTo>
                  <a:cubicBezTo>
                    <a:pt x="46" y="46"/>
                    <a:pt x="44" y="45"/>
                    <a:pt x="43" y="44"/>
                  </a:cubicBezTo>
                  <a:cubicBezTo>
                    <a:pt x="39" y="42"/>
                    <a:pt x="36" y="40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3" y="42"/>
                    <a:pt x="31" y="41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42"/>
                    <a:pt x="31" y="43"/>
                    <a:pt x="32" y="44"/>
                  </a:cubicBezTo>
                  <a:cubicBezTo>
                    <a:pt x="30" y="43"/>
                    <a:pt x="29" y="43"/>
                    <a:pt x="27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3"/>
                    <a:pt x="27" y="44"/>
                    <a:pt x="28" y="44"/>
                  </a:cubicBezTo>
                  <a:cubicBezTo>
                    <a:pt x="26" y="44"/>
                    <a:pt x="25" y="43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5"/>
                    <a:pt x="25" y="46"/>
                    <a:pt x="26" y="46"/>
                  </a:cubicBezTo>
                  <a:cubicBezTo>
                    <a:pt x="23" y="45"/>
                    <a:pt x="21" y="44"/>
                    <a:pt x="19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20" y="45"/>
                    <a:pt x="20" y="45"/>
                  </a:cubicBezTo>
                  <a:cubicBezTo>
                    <a:pt x="19" y="45"/>
                    <a:pt x="17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7" y="46"/>
                    <a:pt x="19" y="47"/>
                    <a:pt x="20" y="49"/>
                  </a:cubicBezTo>
                  <a:cubicBezTo>
                    <a:pt x="19" y="48"/>
                    <a:pt x="18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8"/>
                    <a:pt x="18" y="49"/>
                    <a:pt x="19" y="50"/>
                  </a:cubicBezTo>
                  <a:cubicBezTo>
                    <a:pt x="17" y="50"/>
                    <a:pt x="16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50"/>
                    <a:pt x="15" y="51"/>
                    <a:pt x="16" y="52"/>
                  </a:cubicBezTo>
                  <a:cubicBezTo>
                    <a:pt x="15" y="51"/>
                    <a:pt x="13" y="50"/>
                    <a:pt x="12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1"/>
                    <a:pt x="12" y="51"/>
                    <a:pt x="13" y="52"/>
                  </a:cubicBezTo>
                  <a:cubicBezTo>
                    <a:pt x="11" y="51"/>
                    <a:pt x="9" y="50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8" y="50"/>
                    <a:pt x="8" y="51"/>
                  </a:cubicBezTo>
                  <a:cubicBezTo>
                    <a:pt x="7" y="51"/>
                    <a:pt x="6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6" y="52"/>
                    <a:pt x="7" y="52"/>
                    <a:pt x="8" y="53"/>
                  </a:cubicBezTo>
                  <a:cubicBezTo>
                    <a:pt x="7" y="53"/>
                    <a:pt x="6" y="52"/>
                    <a:pt x="5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4"/>
                    <a:pt x="7" y="55"/>
                    <a:pt x="8" y="56"/>
                  </a:cubicBezTo>
                  <a:cubicBezTo>
                    <a:pt x="6" y="55"/>
                    <a:pt x="5" y="54"/>
                    <a:pt x="4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48"/>
                    <a:pt x="12" y="44"/>
                    <a:pt x="16" y="4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71">
              <a:extLst>
                <a:ext uri="{FF2B5EF4-FFF2-40B4-BE49-F238E27FC236}">
                  <a16:creationId xmlns:a16="http://schemas.microsoft.com/office/drawing/2014/main" id="{0356E2B1-FC58-4250-AE07-A1203BD97B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2637" y="2186198"/>
              <a:ext cx="303213" cy="79375"/>
            </a:xfrm>
            <a:custGeom>
              <a:avLst/>
              <a:gdLst>
                <a:gd name="T0" fmla="*/ 125 w 142"/>
                <a:gd name="T1" fmla="*/ 34 h 37"/>
                <a:gd name="T2" fmla="*/ 113 w 142"/>
                <a:gd name="T3" fmla="*/ 14 h 37"/>
                <a:gd name="T4" fmla="*/ 84 w 142"/>
                <a:gd name="T5" fmla="*/ 10 h 37"/>
                <a:gd name="T6" fmla="*/ 4 w 142"/>
                <a:gd name="T7" fmla="*/ 2 h 37"/>
                <a:gd name="T8" fmla="*/ 3 w 142"/>
                <a:gd name="T9" fmla="*/ 23 h 37"/>
                <a:gd name="T10" fmla="*/ 110 w 142"/>
                <a:gd name="T11" fmla="*/ 37 h 37"/>
                <a:gd name="T12" fmla="*/ 107 w 142"/>
                <a:gd name="T13" fmla="*/ 24 h 37"/>
                <a:gd name="T14" fmla="*/ 84 w 142"/>
                <a:gd name="T15" fmla="*/ 21 h 37"/>
                <a:gd name="T16" fmla="*/ 93 w 142"/>
                <a:gd name="T17" fmla="*/ 24 h 37"/>
                <a:gd name="T18" fmla="*/ 98 w 142"/>
                <a:gd name="T19" fmla="*/ 25 h 37"/>
                <a:gd name="T20" fmla="*/ 103 w 142"/>
                <a:gd name="T21" fmla="*/ 26 h 37"/>
                <a:gd name="T22" fmla="*/ 106 w 142"/>
                <a:gd name="T23" fmla="*/ 26 h 37"/>
                <a:gd name="T24" fmla="*/ 106 w 142"/>
                <a:gd name="T25" fmla="*/ 22 h 37"/>
                <a:gd name="T26" fmla="*/ 104 w 142"/>
                <a:gd name="T27" fmla="*/ 24 h 37"/>
                <a:gd name="T28" fmla="*/ 99 w 142"/>
                <a:gd name="T29" fmla="*/ 23 h 37"/>
                <a:gd name="T30" fmla="*/ 95 w 142"/>
                <a:gd name="T31" fmla="*/ 23 h 37"/>
                <a:gd name="T32" fmla="*/ 87 w 142"/>
                <a:gd name="T33" fmla="*/ 21 h 37"/>
                <a:gd name="T34" fmla="*/ 78 w 142"/>
                <a:gd name="T35" fmla="*/ 19 h 37"/>
                <a:gd name="T36" fmla="*/ 72 w 142"/>
                <a:gd name="T37" fmla="*/ 17 h 37"/>
                <a:gd name="T38" fmla="*/ 67 w 142"/>
                <a:gd name="T39" fmla="*/ 17 h 37"/>
                <a:gd name="T40" fmla="*/ 63 w 142"/>
                <a:gd name="T41" fmla="*/ 17 h 37"/>
                <a:gd name="T42" fmla="*/ 59 w 142"/>
                <a:gd name="T43" fmla="*/ 18 h 37"/>
                <a:gd name="T44" fmla="*/ 55 w 142"/>
                <a:gd name="T45" fmla="*/ 18 h 37"/>
                <a:gd name="T46" fmla="*/ 50 w 142"/>
                <a:gd name="T47" fmla="*/ 17 h 37"/>
                <a:gd name="T48" fmla="*/ 45 w 142"/>
                <a:gd name="T49" fmla="*/ 16 h 37"/>
                <a:gd name="T50" fmla="*/ 39 w 142"/>
                <a:gd name="T51" fmla="*/ 15 h 37"/>
                <a:gd name="T52" fmla="*/ 33 w 142"/>
                <a:gd name="T53" fmla="*/ 13 h 37"/>
                <a:gd name="T54" fmla="*/ 28 w 142"/>
                <a:gd name="T55" fmla="*/ 12 h 37"/>
                <a:gd name="T56" fmla="*/ 24 w 142"/>
                <a:gd name="T57" fmla="*/ 15 h 37"/>
                <a:gd name="T58" fmla="*/ 16 w 142"/>
                <a:gd name="T59" fmla="*/ 11 h 37"/>
                <a:gd name="T60" fmla="*/ 11 w 142"/>
                <a:gd name="T61" fmla="*/ 11 h 37"/>
                <a:gd name="T62" fmla="*/ 8 w 142"/>
                <a:gd name="T63" fmla="*/ 13 h 37"/>
                <a:gd name="T64" fmla="*/ 6 w 142"/>
                <a:gd name="T65" fmla="*/ 13 h 37"/>
                <a:gd name="T66" fmla="*/ 7 w 142"/>
                <a:gd name="T67" fmla="*/ 14 h 37"/>
                <a:gd name="T68" fmla="*/ 8 w 142"/>
                <a:gd name="T69" fmla="*/ 11 h 37"/>
                <a:gd name="T70" fmla="*/ 14 w 142"/>
                <a:gd name="T71" fmla="*/ 15 h 37"/>
                <a:gd name="T72" fmla="*/ 17 w 142"/>
                <a:gd name="T73" fmla="*/ 14 h 37"/>
                <a:gd name="T74" fmla="*/ 22 w 142"/>
                <a:gd name="T75" fmla="*/ 14 h 37"/>
                <a:gd name="T76" fmla="*/ 25 w 142"/>
                <a:gd name="T77" fmla="*/ 13 h 37"/>
                <a:gd name="T78" fmla="*/ 31 w 142"/>
                <a:gd name="T79" fmla="*/ 14 h 37"/>
                <a:gd name="T80" fmla="*/ 37 w 142"/>
                <a:gd name="T81" fmla="*/ 17 h 37"/>
                <a:gd name="T82" fmla="*/ 43 w 142"/>
                <a:gd name="T83" fmla="*/ 18 h 37"/>
                <a:gd name="T84" fmla="*/ 47 w 142"/>
                <a:gd name="T85" fmla="*/ 18 h 37"/>
                <a:gd name="T86" fmla="*/ 52 w 142"/>
                <a:gd name="T87" fmla="*/ 16 h 37"/>
                <a:gd name="T88" fmla="*/ 60 w 142"/>
                <a:gd name="T89" fmla="*/ 20 h 37"/>
                <a:gd name="T90" fmla="*/ 65 w 142"/>
                <a:gd name="T91" fmla="*/ 20 h 37"/>
                <a:gd name="T92" fmla="*/ 69 w 142"/>
                <a:gd name="T93" fmla="*/ 19 h 37"/>
                <a:gd name="T94" fmla="*/ 73 w 142"/>
                <a:gd name="T95" fmla="*/ 18 h 37"/>
                <a:gd name="T96" fmla="*/ 4 w 142"/>
                <a:gd name="T97" fmla="*/ 14 h 37"/>
                <a:gd name="T98" fmla="*/ 80 w 142"/>
                <a:gd name="T99" fmla="*/ 23 h 37"/>
                <a:gd name="T100" fmla="*/ 28 w 142"/>
                <a:gd name="T101" fmla="*/ 20 h 37"/>
                <a:gd name="T102" fmla="*/ 106 w 142"/>
                <a:gd name="T103" fmla="*/ 31 h 37"/>
                <a:gd name="T104" fmla="*/ 4 w 142"/>
                <a:gd name="T105" fmla="*/ 21 h 37"/>
                <a:gd name="T106" fmla="*/ 111 w 142"/>
                <a:gd name="T107" fmla="*/ 35 h 37"/>
                <a:gd name="T108" fmla="*/ 111 w 142"/>
                <a:gd name="T109" fmla="*/ 30 h 37"/>
                <a:gd name="T110" fmla="*/ 115 w 142"/>
                <a:gd name="T111" fmla="*/ 30 h 37"/>
                <a:gd name="T112" fmla="*/ 109 w 142"/>
                <a:gd name="T113" fmla="*/ 26 h 37"/>
                <a:gd name="T114" fmla="*/ 114 w 142"/>
                <a:gd name="T115" fmla="*/ 20 h 37"/>
                <a:gd name="T116" fmla="*/ 129 w 142"/>
                <a:gd name="T117" fmla="*/ 31 h 37"/>
                <a:gd name="T118" fmla="*/ 132 w 142"/>
                <a:gd name="T119" fmla="*/ 30 h 37"/>
                <a:gd name="T120" fmla="*/ 109 w 142"/>
                <a:gd name="T121" fmla="*/ 18 h 37"/>
                <a:gd name="T122" fmla="*/ 5 w 142"/>
                <a:gd name="T123" fmla="*/ 6 h 37"/>
                <a:gd name="T124" fmla="*/ 85 w 142"/>
                <a:gd name="T125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37">
                  <a:moveTo>
                    <a:pt x="110" y="37"/>
                  </a:moveTo>
                  <a:cubicBezTo>
                    <a:pt x="110" y="37"/>
                    <a:pt x="110" y="37"/>
                    <a:pt x="110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6" y="37"/>
                    <a:pt x="120" y="35"/>
                    <a:pt x="125" y="34"/>
                  </a:cubicBezTo>
                  <a:cubicBezTo>
                    <a:pt x="130" y="32"/>
                    <a:pt x="135" y="32"/>
                    <a:pt x="141" y="30"/>
                  </a:cubicBezTo>
                  <a:cubicBezTo>
                    <a:pt x="142" y="30"/>
                    <a:pt x="141" y="29"/>
                    <a:pt x="141" y="29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32" y="22"/>
                    <a:pt x="122" y="20"/>
                    <a:pt x="113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03" y="13"/>
                    <a:pt x="93" y="11"/>
                    <a:pt x="84" y="10"/>
                  </a:cubicBezTo>
                  <a:cubicBezTo>
                    <a:pt x="74" y="9"/>
                    <a:pt x="64" y="8"/>
                    <a:pt x="55" y="7"/>
                  </a:cubicBezTo>
                  <a:cubicBezTo>
                    <a:pt x="45" y="6"/>
                    <a:pt x="36" y="5"/>
                    <a:pt x="26" y="4"/>
                  </a:cubicBezTo>
                  <a:cubicBezTo>
                    <a:pt x="20" y="3"/>
                    <a:pt x="13" y="0"/>
                    <a:pt x="6" y="2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9"/>
                    <a:pt x="0" y="16"/>
                    <a:pt x="2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1" y="26"/>
                    <a:pt x="39" y="29"/>
                    <a:pt x="57" y="31"/>
                  </a:cubicBezTo>
                  <a:cubicBezTo>
                    <a:pt x="66" y="32"/>
                    <a:pt x="75" y="34"/>
                    <a:pt x="84" y="35"/>
                  </a:cubicBezTo>
                  <a:cubicBezTo>
                    <a:pt x="93" y="36"/>
                    <a:pt x="102" y="36"/>
                    <a:pt x="110" y="37"/>
                  </a:cubicBezTo>
                  <a:moveTo>
                    <a:pt x="59" y="15"/>
                  </a:moveTo>
                  <a:cubicBezTo>
                    <a:pt x="68" y="17"/>
                    <a:pt x="78" y="18"/>
                    <a:pt x="87" y="20"/>
                  </a:cubicBezTo>
                  <a:cubicBezTo>
                    <a:pt x="94" y="21"/>
                    <a:pt x="101" y="21"/>
                    <a:pt x="109" y="21"/>
                  </a:cubicBezTo>
                  <a:cubicBezTo>
                    <a:pt x="108" y="22"/>
                    <a:pt x="107" y="23"/>
                    <a:pt x="107" y="24"/>
                  </a:cubicBezTo>
                  <a:cubicBezTo>
                    <a:pt x="106" y="26"/>
                    <a:pt x="107" y="27"/>
                    <a:pt x="108" y="28"/>
                  </a:cubicBezTo>
                  <a:cubicBezTo>
                    <a:pt x="100" y="26"/>
                    <a:pt x="93" y="25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2"/>
                    <a:pt x="85" y="22"/>
                    <a:pt x="84" y="21"/>
                  </a:cubicBezTo>
                  <a:cubicBezTo>
                    <a:pt x="85" y="20"/>
                    <a:pt x="86" y="20"/>
                    <a:pt x="86" y="21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3"/>
                    <a:pt x="91" y="24"/>
                    <a:pt x="93" y="24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3" y="23"/>
                    <a:pt x="92" y="23"/>
                    <a:pt x="92" y="22"/>
                  </a:cubicBezTo>
                  <a:cubicBezTo>
                    <a:pt x="91" y="20"/>
                    <a:pt x="93" y="22"/>
                    <a:pt x="93" y="23"/>
                  </a:cubicBezTo>
                  <a:cubicBezTo>
                    <a:pt x="95" y="24"/>
                    <a:pt x="96" y="25"/>
                    <a:pt x="98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4"/>
                    <a:pt x="98" y="24"/>
                    <a:pt x="97" y="24"/>
                  </a:cubicBezTo>
                  <a:cubicBezTo>
                    <a:pt x="97" y="23"/>
                    <a:pt x="95" y="21"/>
                    <a:pt x="96" y="22"/>
                  </a:cubicBezTo>
                  <a:cubicBezTo>
                    <a:pt x="99" y="22"/>
                    <a:pt x="100" y="25"/>
                    <a:pt x="102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2" y="25"/>
                    <a:pt x="102" y="24"/>
                    <a:pt x="102" y="24"/>
                  </a:cubicBezTo>
                  <a:cubicBezTo>
                    <a:pt x="101" y="23"/>
                    <a:pt x="100" y="22"/>
                    <a:pt x="102" y="23"/>
                  </a:cubicBezTo>
                  <a:cubicBezTo>
                    <a:pt x="103" y="24"/>
                    <a:pt x="104" y="25"/>
                    <a:pt x="105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6"/>
                    <a:pt x="106" y="25"/>
                    <a:pt x="105" y="24"/>
                  </a:cubicBezTo>
                  <a:cubicBezTo>
                    <a:pt x="104" y="23"/>
                    <a:pt x="104" y="23"/>
                    <a:pt x="105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3"/>
                    <a:pt x="106" y="23"/>
                    <a:pt x="106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4"/>
                    <a:pt x="104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4" y="23"/>
                    <a:pt x="107" y="27"/>
                    <a:pt x="104" y="24"/>
                  </a:cubicBezTo>
                  <a:cubicBezTo>
                    <a:pt x="103" y="23"/>
                    <a:pt x="102" y="22"/>
                    <a:pt x="100" y="21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2"/>
                    <a:pt x="103" y="26"/>
                    <a:pt x="101" y="25"/>
                  </a:cubicBezTo>
                  <a:cubicBezTo>
                    <a:pt x="100" y="24"/>
                    <a:pt x="100" y="23"/>
                    <a:pt x="99" y="23"/>
                  </a:cubicBezTo>
                  <a:cubicBezTo>
                    <a:pt x="98" y="22"/>
                    <a:pt x="97" y="21"/>
                    <a:pt x="95" y="21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2"/>
                    <a:pt x="96" y="22"/>
                    <a:pt x="96" y="23"/>
                  </a:cubicBezTo>
                  <a:cubicBezTo>
                    <a:pt x="99" y="26"/>
                    <a:pt x="96" y="24"/>
                    <a:pt x="95" y="23"/>
                  </a:cubicBezTo>
                  <a:cubicBezTo>
                    <a:pt x="94" y="22"/>
                    <a:pt x="93" y="21"/>
                    <a:pt x="91" y="20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1" y="21"/>
                    <a:pt x="93" y="24"/>
                    <a:pt x="91" y="23"/>
                  </a:cubicBezTo>
                  <a:cubicBezTo>
                    <a:pt x="90" y="23"/>
                    <a:pt x="89" y="22"/>
                    <a:pt x="87" y="21"/>
                  </a:cubicBezTo>
                  <a:cubicBezTo>
                    <a:pt x="86" y="20"/>
                    <a:pt x="85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4" y="22"/>
                    <a:pt x="86" y="24"/>
                    <a:pt x="82" y="22"/>
                  </a:cubicBezTo>
                  <a:cubicBezTo>
                    <a:pt x="81" y="20"/>
                    <a:pt x="80" y="19"/>
                    <a:pt x="78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8" y="20"/>
                    <a:pt x="78" y="20"/>
                    <a:pt x="78" y="21"/>
                  </a:cubicBezTo>
                  <a:cubicBezTo>
                    <a:pt x="80" y="23"/>
                    <a:pt x="77" y="21"/>
                    <a:pt x="77" y="20"/>
                  </a:cubicBezTo>
                  <a:cubicBezTo>
                    <a:pt x="75" y="19"/>
                    <a:pt x="74" y="18"/>
                    <a:pt x="72" y="17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9"/>
                    <a:pt x="74" y="22"/>
                    <a:pt x="72" y="20"/>
                  </a:cubicBezTo>
                  <a:cubicBezTo>
                    <a:pt x="70" y="19"/>
                    <a:pt x="69" y="18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8"/>
                    <a:pt x="68" y="19"/>
                    <a:pt x="69" y="20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5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5" y="19"/>
                    <a:pt x="63" y="19"/>
                    <a:pt x="62" y="18"/>
                  </a:cubicBezTo>
                  <a:cubicBezTo>
                    <a:pt x="61" y="17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7"/>
                    <a:pt x="59" y="17"/>
                    <a:pt x="59" y="18"/>
                  </a:cubicBezTo>
                  <a:cubicBezTo>
                    <a:pt x="60" y="20"/>
                    <a:pt x="59" y="18"/>
                    <a:pt x="58" y="18"/>
                  </a:cubicBezTo>
                  <a:cubicBezTo>
                    <a:pt x="57" y="17"/>
                    <a:pt x="56" y="16"/>
                    <a:pt x="55" y="15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6"/>
                    <a:pt x="55" y="17"/>
                    <a:pt x="55" y="18"/>
                  </a:cubicBezTo>
                  <a:cubicBezTo>
                    <a:pt x="55" y="18"/>
                    <a:pt x="54" y="17"/>
                    <a:pt x="53" y="17"/>
                  </a:cubicBezTo>
                  <a:cubicBezTo>
                    <a:pt x="52" y="16"/>
                    <a:pt x="51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6"/>
                    <a:pt x="52" y="19"/>
                    <a:pt x="50" y="17"/>
                  </a:cubicBezTo>
                  <a:cubicBezTo>
                    <a:pt x="48" y="16"/>
                    <a:pt x="47" y="15"/>
                    <a:pt x="46" y="14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5"/>
                    <a:pt x="46" y="16"/>
                    <a:pt x="46" y="17"/>
                  </a:cubicBezTo>
                  <a:cubicBezTo>
                    <a:pt x="47" y="18"/>
                    <a:pt x="45" y="16"/>
                    <a:pt x="45" y="16"/>
                  </a:cubicBezTo>
                  <a:cubicBezTo>
                    <a:pt x="43" y="15"/>
                    <a:pt x="42" y="14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1" y="14"/>
                    <a:pt x="42" y="17"/>
                    <a:pt x="42" y="17"/>
                  </a:cubicBezTo>
                  <a:cubicBezTo>
                    <a:pt x="41" y="17"/>
                    <a:pt x="40" y="16"/>
                    <a:pt x="39" y="15"/>
                  </a:cubicBezTo>
                  <a:cubicBezTo>
                    <a:pt x="38" y="14"/>
                    <a:pt x="37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4"/>
                    <a:pt x="36" y="16"/>
                    <a:pt x="37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4"/>
                    <a:pt x="34" y="17"/>
                    <a:pt x="32" y="15"/>
                  </a:cubicBezTo>
                  <a:cubicBezTo>
                    <a:pt x="31" y="14"/>
                    <a:pt x="30" y="13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30" y="16"/>
                    <a:pt x="29" y="15"/>
                  </a:cubicBezTo>
                  <a:cubicBezTo>
                    <a:pt x="27" y="14"/>
                    <a:pt x="26" y="13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7" y="18"/>
                    <a:pt x="24" y="15"/>
                  </a:cubicBezTo>
                  <a:cubicBezTo>
                    <a:pt x="23" y="14"/>
                    <a:pt x="22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3"/>
                    <a:pt x="23" y="16"/>
                    <a:pt x="21" y="15"/>
                  </a:cubicBezTo>
                  <a:cubicBezTo>
                    <a:pt x="19" y="13"/>
                    <a:pt x="18" y="12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5"/>
                    <a:pt x="14" y="12"/>
                    <a:pt x="14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5" y="15"/>
                    <a:pt x="12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5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7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6" y="12"/>
                  </a:cubicBezTo>
                  <a:cubicBezTo>
                    <a:pt x="6" y="9"/>
                    <a:pt x="8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2"/>
                    <a:pt x="10" y="13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13"/>
                    <a:pt x="13" y="14"/>
                    <a:pt x="14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3"/>
                    <a:pt x="14" y="12"/>
                  </a:cubicBezTo>
                  <a:cubicBezTo>
                    <a:pt x="15" y="13"/>
                    <a:pt x="16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2"/>
                    <a:pt x="18" y="13"/>
                  </a:cubicBezTo>
                  <a:cubicBezTo>
                    <a:pt x="19" y="14"/>
                    <a:pt x="20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2" y="15"/>
                    <a:pt x="20" y="12"/>
                    <a:pt x="22" y="13"/>
                  </a:cubicBezTo>
                  <a:cubicBezTo>
                    <a:pt x="23" y="14"/>
                    <a:pt x="24" y="16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6" y="13"/>
                    <a:pt x="25" y="13"/>
                  </a:cubicBezTo>
                  <a:cubicBezTo>
                    <a:pt x="27" y="14"/>
                    <a:pt x="28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4"/>
                    <a:pt x="29" y="13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2" y="15"/>
                    <a:pt x="33" y="16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3" y="14"/>
                    <a:pt x="33" y="14"/>
                  </a:cubicBezTo>
                  <a:cubicBezTo>
                    <a:pt x="35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6"/>
                    <a:pt x="38" y="16"/>
                    <a:pt x="37" y="15"/>
                  </a:cubicBezTo>
                  <a:cubicBezTo>
                    <a:pt x="37" y="14"/>
                    <a:pt x="37" y="14"/>
                    <a:pt x="38" y="15"/>
                  </a:cubicBezTo>
                  <a:cubicBezTo>
                    <a:pt x="40" y="16"/>
                    <a:pt x="41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2" y="17"/>
                    <a:pt x="40" y="13"/>
                    <a:pt x="43" y="15"/>
                  </a:cubicBezTo>
                  <a:cubicBezTo>
                    <a:pt x="44" y="16"/>
                    <a:pt x="45" y="17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7"/>
                    <a:pt x="45" y="14"/>
                    <a:pt x="47" y="16"/>
                  </a:cubicBezTo>
                  <a:cubicBezTo>
                    <a:pt x="49" y="17"/>
                    <a:pt x="50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1" y="16"/>
                    <a:pt x="52" y="16"/>
                  </a:cubicBezTo>
                  <a:cubicBezTo>
                    <a:pt x="53" y="17"/>
                    <a:pt x="55" y="18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7"/>
                    <a:pt x="55" y="16"/>
                    <a:pt x="57" y="17"/>
                  </a:cubicBezTo>
                  <a:cubicBezTo>
                    <a:pt x="58" y="18"/>
                    <a:pt x="59" y="19"/>
                    <a:pt x="60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8"/>
                    <a:pt x="58" y="16"/>
                    <a:pt x="61" y="18"/>
                  </a:cubicBezTo>
                  <a:cubicBezTo>
                    <a:pt x="62" y="18"/>
                    <a:pt x="63" y="19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4" y="18"/>
                    <a:pt x="64" y="17"/>
                  </a:cubicBezTo>
                  <a:cubicBezTo>
                    <a:pt x="65" y="19"/>
                    <a:pt x="67" y="20"/>
                    <a:pt x="69" y="21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8" y="17"/>
                    <a:pt x="70" y="19"/>
                    <a:pt x="70" y="19"/>
                  </a:cubicBezTo>
                  <a:cubicBezTo>
                    <a:pt x="72" y="20"/>
                    <a:pt x="73" y="21"/>
                    <a:pt x="74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4" y="21"/>
                    <a:pt x="73" y="19"/>
                    <a:pt x="73" y="18"/>
                  </a:cubicBezTo>
                  <a:cubicBezTo>
                    <a:pt x="75" y="19"/>
                    <a:pt x="77" y="22"/>
                    <a:pt x="79" y="23"/>
                  </a:cubicBezTo>
                  <a:cubicBezTo>
                    <a:pt x="72" y="22"/>
                    <a:pt x="65" y="21"/>
                    <a:pt x="58" y="21"/>
                  </a:cubicBezTo>
                  <a:cubicBezTo>
                    <a:pt x="49" y="20"/>
                    <a:pt x="40" y="18"/>
                    <a:pt x="31" y="18"/>
                  </a:cubicBezTo>
                  <a:cubicBezTo>
                    <a:pt x="22" y="18"/>
                    <a:pt x="12" y="17"/>
                    <a:pt x="4" y="14"/>
                  </a:cubicBezTo>
                  <a:cubicBezTo>
                    <a:pt x="4" y="12"/>
                    <a:pt x="4" y="10"/>
                    <a:pt x="5" y="8"/>
                  </a:cubicBezTo>
                  <a:cubicBezTo>
                    <a:pt x="23" y="11"/>
                    <a:pt x="41" y="13"/>
                    <a:pt x="59" y="15"/>
                  </a:cubicBezTo>
                  <a:moveTo>
                    <a:pt x="79" y="23"/>
                  </a:moveTo>
                  <a:cubicBezTo>
                    <a:pt x="80" y="23"/>
                    <a:pt x="80" y="23"/>
                    <a:pt x="80" y="23"/>
                  </a:cubicBezTo>
                  <a:cubicBezTo>
                    <a:pt x="79" y="20"/>
                    <a:pt x="77" y="18"/>
                    <a:pt x="81" y="21"/>
                  </a:cubicBezTo>
                  <a:cubicBezTo>
                    <a:pt x="82" y="22"/>
                    <a:pt x="83" y="23"/>
                    <a:pt x="85" y="24"/>
                  </a:cubicBezTo>
                  <a:cubicBezTo>
                    <a:pt x="83" y="23"/>
                    <a:pt x="81" y="23"/>
                    <a:pt x="79" y="23"/>
                  </a:cubicBezTo>
                  <a:moveTo>
                    <a:pt x="28" y="20"/>
                  </a:moveTo>
                  <a:cubicBezTo>
                    <a:pt x="37" y="20"/>
                    <a:pt x="46" y="21"/>
                    <a:pt x="55" y="22"/>
                  </a:cubicBezTo>
                  <a:cubicBezTo>
                    <a:pt x="64" y="23"/>
                    <a:pt x="73" y="24"/>
                    <a:pt x="83" y="25"/>
                  </a:cubicBezTo>
                  <a:cubicBezTo>
                    <a:pt x="91" y="26"/>
                    <a:pt x="99" y="28"/>
                    <a:pt x="107" y="30"/>
                  </a:cubicBezTo>
                  <a:cubicBezTo>
                    <a:pt x="107" y="30"/>
                    <a:pt x="106" y="30"/>
                    <a:pt x="106" y="31"/>
                  </a:cubicBezTo>
                  <a:cubicBezTo>
                    <a:pt x="105" y="32"/>
                    <a:pt x="105" y="34"/>
                    <a:pt x="106" y="35"/>
                  </a:cubicBezTo>
                  <a:cubicBezTo>
                    <a:pt x="100" y="34"/>
                    <a:pt x="93" y="34"/>
                    <a:pt x="86" y="33"/>
                  </a:cubicBezTo>
                  <a:cubicBezTo>
                    <a:pt x="77" y="32"/>
                    <a:pt x="68" y="30"/>
                    <a:pt x="59" y="29"/>
                  </a:cubicBezTo>
                  <a:cubicBezTo>
                    <a:pt x="40" y="27"/>
                    <a:pt x="22" y="24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0"/>
                    <a:pt x="3" y="18"/>
                    <a:pt x="3" y="16"/>
                  </a:cubicBezTo>
                  <a:cubicBezTo>
                    <a:pt x="11" y="19"/>
                    <a:pt x="20" y="20"/>
                    <a:pt x="28" y="20"/>
                  </a:cubicBezTo>
                  <a:moveTo>
                    <a:pt x="111" y="35"/>
                  </a:move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09" y="34"/>
                    <a:pt x="108" y="34"/>
                  </a:cubicBezTo>
                  <a:cubicBezTo>
                    <a:pt x="105" y="32"/>
                    <a:pt x="110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3" y="30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7" y="30"/>
                    <a:pt x="117" y="28"/>
                    <a:pt x="116" y="28"/>
                  </a:cubicBezTo>
                  <a:cubicBezTo>
                    <a:pt x="113" y="28"/>
                    <a:pt x="111" y="27"/>
                    <a:pt x="109" y="26"/>
                  </a:cubicBezTo>
                  <a:cubicBezTo>
                    <a:pt x="107" y="23"/>
                    <a:pt x="112" y="23"/>
                    <a:pt x="113" y="23"/>
                  </a:cubicBezTo>
                  <a:cubicBezTo>
                    <a:pt x="115" y="23"/>
                    <a:pt x="116" y="23"/>
                    <a:pt x="117" y="23"/>
                  </a:cubicBezTo>
                  <a:cubicBezTo>
                    <a:pt x="118" y="23"/>
                    <a:pt x="118" y="21"/>
                    <a:pt x="117" y="20"/>
                  </a:cubicBezTo>
                  <a:cubicBezTo>
                    <a:pt x="116" y="20"/>
                    <a:pt x="115" y="20"/>
                    <a:pt x="114" y="20"/>
                  </a:cubicBezTo>
                  <a:cubicBezTo>
                    <a:pt x="113" y="19"/>
                    <a:pt x="109" y="17"/>
                    <a:pt x="112" y="16"/>
                  </a:cubicBezTo>
                  <a:cubicBezTo>
                    <a:pt x="118" y="20"/>
                    <a:pt x="124" y="22"/>
                    <a:pt x="130" y="24"/>
                  </a:cubicBezTo>
                  <a:cubicBezTo>
                    <a:pt x="130" y="25"/>
                    <a:pt x="130" y="25"/>
                    <a:pt x="130" y="25"/>
                  </a:cubicBezTo>
                  <a:cubicBezTo>
                    <a:pt x="130" y="27"/>
                    <a:pt x="129" y="29"/>
                    <a:pt x="129" y="31"/>
                  </a:cubicBezTo>
                  <a:cubicBezTo>
                    <a:pt x="128" y="31"/>
                    <a:pt x="126" y="31"/>
                    <a:pt x="124" y="31"/>
                  </a:cubicBezTo>
                  <a:cubicBezTo>
                    <a:pt x="120" y="32"/>
                    <a:pt x="116" y="35"/>
                    <a:pt x="111" y="35"/>
                  </a:cubicBezTo>
                  <a:moveTo>
                    <a:pt x="138" y="29"/>
                  </a:moveTo>
                  <a:cubicBezTo>
                    <a:pt x="136" y="30"/>
                    <a:pt x="134" y="30"/>
                    <a:pt x="132" y="30"/>
                  </a:cubicBezTo>
                  <a:cubicBezTo>
                    <a:pt x="132" y="29"/>
                    <a:pt x="132" y="27"/>
                    <a:pt x="132" y="25"/>
                  </a:cubicBezTo>
                  <a:cubicBezTo>
                    <a:pt x="134" y="26"/>
                    <a:pt x="136" y="28"/>
                    <a:pt x="138" y="29"/>
                  </a:cubicBezTo>
                  <a:moveTo>
                    <a:pt x="109" y="16"/>
                  </a:moveTo>
                  <a:cubicBezTo>
                    <a:pt x="109" y="16"/>
                    <a:pt x="109" y="17"/>
                    <a:pt x="109" y="18"/>
                  </a:cubicBezTo>
                  <a:cubicBezTo>
                    <a:pt x="110" y="18"/>
                    <a:pt x="110" y="19"/>
                    <a:pt x="110" y="19"/>
                  </a:cubicBezTo>
                  <a:cubicBezTo>
                    <a:pt x="102" y="18"/>
                    <a:pt x="95" y="19"/>
                    <a:pt x="87" y="17"/>
                  </a:cubicBezTo>
                  <a:cubicBezTo>
                    <a:pt x="78" y="16"/>
                    <a:pt x="69" y="15"/>
                    <a:pt x="60" y="13"/>
                  </a:cubicBezTo>
                  <a:cubicBezTo>
                    <a:pt x="41" y="11"/>
                    <a:pt x="23" y="9"/>
                    <a:pt x="5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13" y="2"/>
                    <a:pt x="22" y="5"/>
                    <a:pt x="30" y="6"/>
                  </a:cubicBezTo>
                  <a:cubicBezTo>
                    <a:pt x="39" y="7"/>
                    <a:pt x="48" y="8"/>
                    <a:pt x="57" y="9"/>
                  </a:cubicBezTo>
                  <a:cubicBezTo>
                    <a:pt x="66" y="10"/>
                    <a:pt x="76" y="11"/>
                    <a:pt x="85" y="12"/>
                  </a:cubicBezTo>
                  <a:cubicBezTo>
                    <a:pt x="93" y="13"/>
                    <a:pt x="101" y="15"/>
                    <a:pt x="109" y="1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72">
              <a:extLst>
                <a:ext uri="{FF2B5EF4-FFF2-40B4-BE49-F238E27FC236}">
                  <a16:creationId xmlns:a16="http://schemas.microsoft.com/office/drawing/2014/main" id="{C6F268E4-0330-48E7-B053-04CF40C6CD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1449" y="2527510"/>
              <a:ext cx="290513" cy="265113"/>
            </a:xfrm>
            <a:custGeom>
              <a:avLst/>
              <a:gdLst>
                <a:gd name="T0" fmla="*/ 113 w 135"/>
                <a:gd name="T1" fmla="*/ 69 h 124"/>
                <a:gd name="T2" fmla="*/ 39 w 135"/>
                <a:gd name="T3" fmla="*/ 3 h 124"/>
                <a:gd name="T4" fmla="*/ 6 w 135"/>
                <a:gd name="T5" fmla="*/ 112 h 124"/>
                <a:gd name="T6" fmla="*/ 25 w 135"/>
                <a:gd name="T7" fmla="*/ 72 h 124"/>
                <a:gd name="T8" fmla="*/ 44 w 135"/>
                <a:gd name="T9" fmla="*/ 67 h 124"/>
                <a:gd name="T10" fmla="*/ 107 w 135"/>
                <a:gd name="T11" fmla="*/ 71 h 124"/>
                <a:gd name="T12" fmla="*/ 102 w 135"/>
                <a:gd name="T13" fmla="*/ 74 h 124"/>
                <a:gd name="T14" fmla="*/ 62 w 135"/>
                <a:gd name="T15" fmla="*/ 105 h 124"/>
                <a:gd name="T16" fmla="*/ 83 w 135"/>
                <a:gd name="T17" fmla="*/ 71 h 124"/>
                <a:gd name="T18" fmla="*/ 42 w 135"/>
                <a:gd name="T19" fmla="*/ 115 h 124"/>
                <a:gd name="T20" fmla="*/ 64 w 135"/>
                <a:gd name="T21" fmla="*/ 87 h 124"/>
                <a:gd name="T22" fmla="*/ 30 w 135"/>
                <a:gd name="T23" fmla="*/ 103 h 124"/>
                <a:gd name="T24" fmla="*/ 57 w 135"/>
                <a:gd name="T25" fmla="*/ 79 h 124"/>
                <a:gd name="T26" fmla="*/ 43 w 135"/>
                <a:gd name="T27" fmla="*/ 100 h 124"/>
                <a:gd name="T28" fmla="*/ 13 w 135"/>
                <a:gd name="T29" fmla="*/ 111 h 124"/>
                <a:gd name="T30" fmla="*/ 49 w 135"/>
                <a:gd name="T31" fmla="*/ 76 h 124"/>
                <a:gd name="T32" fmla="*/ 51 w 135"/>
                <a:gd name="T33" fmla="*/ 74 h 124"/>
                <a:gd name="T34" fmla="*/ 7 w 135"/>
                <a:gd name="T35" fmla="*/ 102 h 124"/>
                <a:gd name="T36" fmla="*/ 39 w 135"/>
                <a:gd name="T37" fmla="*/ 71 h 124"/>
                <a:gd name="T38" fmla="*/ 9 w 135"/>
                <a:gd name="T39" fmla="*/ 95 h 124"/>
                <a:gd name="T40" fmla="*/ 8 w 135"/>
                <a:gd name="T41" fmla="*/ 109 h 124"/>
                <a:gd name="T42" fmla="*/ 44 w 135"/>
                <a:gd name="T43" fmla="*/ 82 h 124"/>
                <a:gd name="T44" fmla="*/ 55 w 135"/>
                <a:gd name="T45" fmla="*/ 80 h 124"/>
                <a:gd name="T46" fmla="*/ 12 w 135"/>
                <a:gd name="T47" fmla="*/ 113 h 124"/>
                <a:gd name="T48" fmla="*/ 44 w 135"/>
                <a:gd name="T49" fmla="*/ 98 h 124"/>
                <a:gd name="T50" fmla="*/ 65 w 135"/>
                <a:gd name="T51" fmla="*/ 85 h 124"/>
                <a:gd name="T52" fmla="*/ 55 w 135"/>
                <a:gd name="T53" fmla="*/ 97 h 124"/>
                <a:gd name="T54" fmla="*/ 40 w 135"/>
                <a:gd name="T55" fmla="*/ 117 h 124"/>
                <a:gd name="T56" fmla="*/ 50 w 135"/>
                <a:gd name="T57" fmla="*/ 101 h 124"/>
                <a:gd name="T58" fmla="*/ 84 w 135"/>
                <a:gd name="T59" fmla="*/ 77 h 124"/>
                <a:gd name="T60" fmla="*/ 50 w 135"/>
                <a:gd name="T61" fmla="*/ 117 h 124"/>
                <a:gd name="T62" fmla="*/ 97 w 135"/>
                <a:gd name="T63" fmla="*/ 74 h 124"/>
                <a:gd name="T64" fmla="*/ 63 w 135"/>
                <a:gd name="T65" fmla="*/ 113 h 124"/>
                <a:gd name="T66" fmla="*/ 66 w 135"/>
                <a:gd name="T67" fmla="*/ 117 h 124"/>
                <a:gd name="T68" fmla="*/ 109 w 135"/>
                <a:gd name="T69" fmla="*/ 79 h 124"/>
                <a:gd name="T70" fmla="*/ 67 w 135"/>
                <a:gd name="T71" fmla="*/ 117 h 124"/>
                <a:gd name="T72" fmla="*/ 82 w 135"/>
                <a:gd name="T73" fmla="*/ 117 h 124"/>
                <a:gd name="T74" fmla="*/ 92 w 135"/>
                <a:gd name="T75" fmla="*/ 115 h 124"/>
                <a:gd name="T76" fmla="*/ 109 w 135"/>
                <a:gd name="T77" fmla="*/ 86 h 124"/>
                <a:gd name="T78" fmla="*/ 119 w 135"/>
                <a:gd name="T79" fmla="*/ 90 h 124"/>
                <a:gd name="T80" fmla="*/ 124 w 135"/>
                <a:gd name="T81" fmla="*/ 92 h 124"/>
                <a:gd name="T82" fmla="*/ 94 w 135"/>
                <a:gd name="T83" fmla="*/ 119 h 124"/>
                <a:gd name="T84" fmla="*/ 124 w 135"/>
                <a:gd name="T85" fmla="*/ 104 h 124"/>
                <a:gd name="T86" fmla="*/ 108 w 135"/>
                <a:gd name="T87" fmla="*/ 119 h 124"/>
                <a:gd name="T88" fmla="*/ 124 w 135"/>
                <a:gd name="T89" fmla="*/ 98 h 124"/>
                <a:gd name="T90" fmla="*/ 128 w 135"/>
                <a:gd name="T91" fmla="*/ 103 h 124"/>
                <a:gd name="T92" fmla="*/ 118 w 135"/>
                <a:gd name="T93" fmla="*/ 117 h 124"/>
                <a:gd name="T94" fmla="*/ 121 w 135"/>
                <a:gd name="T95" fmla="*/ 116 h 124"/>
                <a:gd name="T96" fmla="*/ 129 w 135"/>
                <a:gd name="T97" fmla="*/ 102 h 124"/>
                <a:gd name="T98" fmla="*/ 112 w 135"/>
                <a:gd name="T99" fmla="*/ 115 h 124"/>
                <a:gd name="T100" fmla="*/ 113 w 135"/>
                <a:gd name="T101" fmla="*/ 107 h 124"/>
                <a:gd name="T102" fmla="*/ 122 w 135"/>
                <a:gd name="T103" fmla="*/ 86 h 124"/>
                <a:gd name="T104" fmla="*/ 125 w 135"/>
                <a:gd name="T105" fmla="*/ 114 h 124"/>
                <a:gd name="T106" fmla="*/ 95 w 135"/>
                <a:gd name="T107" fmla="*/ 96 h 124"/>
                <a:gd name="T108" fmla="*/ 79 w 135"/>
                <a:gd name="T109" fmla="*/ 105 h 124"/>
                <a:gd name="T110" fmla="*/ 41 w 135"/>
                <a:gd name="T111" fmla="*/ 5 h 124"/>
                <a:gd name="T112" fmla="*/ 89 w 135"/>
                <a:gd name="T113" fmla="*/ 68 h 124"/>
                <a:gd name="T114" fmla="*/ 28 w 135"/>
                <a:gd name="T115" fmla="*/ 73 h 124"/>
                <a:gd name="T116" fmla="*/ 12 w 135"/>
                <a:gd name="T117" fmla="*/ 9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124">
                  <a:moveTo>
                    <a:pt x="30" y="121"/>
                  </a:moveTo>
                  <a:cubicBezTo>
                    <a:pt x="35" y="121"/>
                    <a:pt x="41" y="120"/>
                    <a:pt x="46" y="120"/>
                  </a:cubicBezTo>
                  <a:cubicBezTo>
                    <a:pt x="54" y="119"/>
                    <a:pt x="63" y="120"/>
                    <a:pt x="72" y="121"/>
                  </a:cubicBezTo>
                  <a:cubicBezTo>
                    <a:pt x="86" y="122"/>
                    <a:pt x="101" y="124"/>
                    <a:pt x="115" y="121"/>
                  </a:cubicBezTo>
                  <a:cubicBezTo>
                    <a:pt x="125" y="119"/>
                    <a:pt x="135" y="111"/>
                    <a:pt x="133" y="100"/>
                  </a:cubicBezTo>
                  <a:cubicBezTo>
                    <a:pt x="131" y="88"/>
                    <a:pt x="121" y="78"/>
                    <a:pt x="113" y="69"/>
                  </a:cubicBezTo>
                  <a:cubicBezTo>
                    <a:pt x="103" y="60"/>
                    <a:pt x="92" y="52"/>
                    <a:pt x="83" y="43"/>
                  </a:cubicBezTo>
                  <a:cubicBezTo>
                    <a:pt x="78" y="38"/>
                    <a:pt x="74" y="31"/>
                    <a:pt x="73" y="23"/>
                  </a:cubicBezTo>
                  <a:cubicBezTo>
                    <a:pt x="73" y="16"/>
                    <a:pt x="77" y="10"/>
                    <a:pt x="80" y="4"/>
                  </a:cubicBezTo>
                  <a:cubicBezTo>
                    <a:pt x="81" y="3"/>
                    <a:pt x="80" y="2"/>
                    <a:pt x="79" y="2"/>
                  </a:cubicBezTo>
                  <a:cubicBezTo>
                    <a:pt x="79" y="1"/>
                    <a:pt x="79" y="1"/>
                    <a:pt x="78" y="1"/>
                  </a:cubicBezTo>
                  <a:cubicBezTo>
                    <a:pt x="65" y="2"/>
                    <a:pt x="52" y="0"/>
                    <a:pt x="39" y="3"/>
                  </a:cubicBezTo>
                  <a:cubicBezTo>
                    <a:pt x="38" y="3"/>
                    <a:pt x="37" y="4"/>
                    <a:pt x="38" y="5"/>
                  </a:cubicBezTo>
                  <a:cubicBezTo>
                    <a:pt x="38" y="5"/>
                    <a:pt x="37" y="6"/>
                    <a:pt x="38" y="6"/>
                  </a:cubicBezTo>
                  <a:cubicBezTo>
                    <a:pt x="42" y="13"/>
                    <a:pt x="45" y="20"/>
                    <a:pt x="46" y="28"/>
                  </a:cubicBezTo>
                  <a:cubicBezTo>
                    <a:pt x="46" y="37"/>
                    <a:pt x="41" y="44"/>
                    <a:pt x="36" y="51"/>
                  </a:cubicBezTo>
                  <a:cubicBezTo>
                    <a:pt x="28" y="62"/>
                    <a:pt x="19" y="73"/>
                    <a:pt x="12" y="85"/>
                  </a:cubicBezTo>
                  <a:cubicBezTo>
                    <a:pt x="7" y="92"/>
                    <a:pt x="0" y="103"/>
                    <a:pt x="6" y="112"/>
                  </a:cubicBezTo>
                  <a:cubicBezTo>
                    <a:pt x="11" y="120"/>
                    <a:pt x="22" y="120"/>
                    <a:pt x="30" y="121"/>
                  </a:cubicBezTo>
                  <a:moveTo>
                    <a:pt x="25" y="72"/>
                  </a:moveTo>
                  <a:cubicBezTo>
                    <a:pt x="25" y="71"/>
                    <a:pt x="26" y="71"/>
                    <a:pt x="26" y="70"/>
                  </a:cubicBezTo>
                  <a:cubicBezTo>
                    <a:pt x="28" y="70"/>
                    <a:pt x="30" y="69"/>
                    <a:pt x="32" y="68"/>
                  </a:cubicBezTo>
                  <a:cubicBezTo>
                    <a:pt x="29" y="71"/>
                    <a:pt x="25" y="73"/>
                    <a:pt x="22" y="76"/>
                  </a:cubicBezTo>
                  <a:cubicBezTo>
                    <a:pt x="23" y="75"/>
                    <a:pt x="24" y="73"/>
                    <a:pt x="25" y="72"/>
                  </a:cubicBezTo>
                  <a:moveTo>
                    <a:pt x="35" y="67"/>
                  </a:moveTo>
                  <a:cubicBezTo>
                    <a:pt x="36" y="66"/>
                    <a:pt x="37" y="66"/>
                    <a:pt x="39" y="66"/>
                  </a:cubicBezTo>
                  <a:cubicBezTo>
                    <a:pt x="35" y="68"/>
                    <a:pt x="31" y="70"/>
                    <a:pt x="28" y="73"/>
                  </a:cubicBezTo>
                  <a:cubicBezTo>
                    <a:pt x="30" y="71"/>
                    <a:pt x="32" y="69"/>
                    <a:pt x="35" y="67"/>
                  </a:cubicBezTo>
                  <a:moveTo>
                    <a:pt x="42" y="66"/>
                  </a:moveTo>
                  <a:cubicBezTo>
                    <a:pt x="43" y="67"/>
                    <a:pt x="43" y="67"/>
                    <a:pt x="44" y="67"/>
                  </a:cubicBezTo>
                  <a:cubicBezTo>
                    <a:pt x="39" y="69"/>
                    <a:pt x="36" y="72"/>
                    <a:pt x="32" y="75"/>
                  </a:cubicBezTo>
                  <a:cubicBezTo>
                    <a:pt x="25" y="81"/>
                    <a:pt x="19" y="86"/>
                    <a:pt x="12" y="91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6" y="87"/>
                    <a:pt x="19" y="84"/>
                    <a:pt x="23" y="81"/>
                  </a:cubicBezTo>
                  <a:cubicBezTo>
                    <a:pt x="30" y="77"/>
                    <a:pt x="36" y="72"/>
                    <a:pt x="42" y="66"/>
                  </a:cubicBezTo>
                  <a:moveTo>
                    <a:pt x="107" y="71"/>
                  </a:moveTo>
                  <a:cubicBezTo>
                    <a:pt x="99" y="78"/>
                    <a:pt x="92" y="85"/>
                    <a:pt x="84" y="92"/>
                  </a:cubicBezTo>
                  <a:cubicBezTo>
                    <a:pt x="80" y="96"/>
                    <a:pt x="76" y="100"/>
                    <a:pt x="71" y="103"/>
                  </a:cubicBezTo>
                  <a:cubicBezTo>
                    <a:pt x="75" y="100"/>
                    <a:pt x="78" y="97"/>
                    <a:pt x="81" y="94"/>
                  </a:cubicBezTo>
                  <a:cubicBezTo>
                    <a:pt x="87" y="88"/>
                    <a:pt x="93" y="82"/>
                    <a:pt x="97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100" y="75"/>
                    <a:pt x="101" y="74"/>
                    <a:pt x="102" y="74"/>
                  </a:cubicBezTo>
                  <a:cubicBezTo>
                    <a:pt x="103" y="73"/>
                    <a:pt x="106" y="71"/>
                    <a:pt x="107" y="71"/>
                  </a:cubicBezTo>
                  <a:moveTo>
                    <a:pt x="91" y="71"/>
                  </a:moveTo>
                  <a:cubicBezTo>
                    <a:pt x="92" y="72"/>
                    <a:pt x="94" y="73"/>
                    <a:pt x="96" y="74"/>
                  </a:cubicBezTo>
                  <a:cubicBezTo>
                    <a:pt x="92" y="77"/>
                    <a:pt x="89" y="81"/>
                    <a:pt x="86" y="84"/>
                  </a:cubicBezTo>
                  <a:cubicBezTo>
                    <a:pt x="81" y="87"/>
                    <a:pt x="77" y="91"/>
                    <a:pt x="73" y="95"/>
                  </a:cubicBezTo>
                  <a:cubicBezTo>
                    <a:pt x="69" y="99"/>
                    <a:pt x="65" y="102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6" y="101"/>
                    <a:pt x="70" y="97"/>
                    <a:pt x="73" y="94"/>
                  </a:cubicBezTo>
                  <a:cubicBezTo>
                    <a:pt x="76" y="90"/>
                    <a:pt x="79" y="85"/>
                    <a:pt x="82" y="82"/>
                  </a:cubicBezTo>
                  <a:cubicBezTo>
                    <a:pt x="85" y="78"/>
                    <a:pt x="88" y="75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moveTo>
                    <a:pt x="83" y="71"/>
                  </a:moveTo>
                  <a:cubicBezTo>
                    <a:pt x="85" y="71"/>
                    <a:pt x="87" y="70"/>
                    <a:pt x="88" y="71"/>
                  </a:cubicBezTo>
                  <a:cubicBezTo>
                    <a:pt x="89" y="71"/>
                    <a:pt x="89" y="71"/>
                    <a:pt x="90" y="71"/>
                  </a:cubicBezTo>
                  <a:cubicBezTo>
                    <a:pt x="82" y="76"/>
                    <a:pt x="75" y="84"/>
                    <a:pt x="68" y="91"/>
                  </a:cubicBezTo>
                  <a:cubicBezTo>
                    <a:pt x="61" y="98"/>
                    <a:pt x="52" y="105"/>
                    <a:pt x="45" y="112"/>
                  </a:cubicBezTo>
                  <a:cubicBezTo>
                    <a:pt x="44" y="113"/>
                    <a:pt x="43" y="114"/>
                    <a:pt x="42" y="11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4" y="113"/>
                    <a:pt x="46" y="111"/>
                    <a:pt x="48" y="109"/>
                  </a:cubicBezTo>
                  <a:cubicBezTo>
                    <a:pt x="52" y="105"/>
                    <a:pt x="57" y="101"/>
                    <a:pt x="61" y="97"/>
                  </a:cubicBezTo>
                  <a:cubicBezTo>
                    <a:pt x="69" y="89"/>
                    <a:pt x="76" y="80"/>
                    <a:pt x="83" y="71"/>
                  </a:cubicBezTo>
                  <a:moveTo>
                    <a:pt x="80" y="73"/>
                  </a:moveTo>
                  <a:cubicBezTo>
                    <a:pt x="79" y="75"/>
                    <a:pt x="77" y="77"/>
                    <a:pt x="75" y="78"/>
                  </a:cubicBezTo>
                  <a:cubicBezTo>
                    <a:pt x="72" y="81"/>
                    <a:pt x="68" y="84"/>
                    <a:pt x="64" y="87"/>
                  </a:cubicBezTo>
                  <a:cubicBezTo>
                    <a:pt x="63" y="88"/>
                    <a:pt x="63" y="88"/>
                    <a:pt x="62" y="89"/>
                  </a:cubicBezTo>
                  <a:cubicBezTo>
                    <a:pt x="65" y="86"/>
                    <a:pt x="68" y="83"/>
                    <a:pt x="70" y="81"/>
                  </a:cubicBezTo>
                  <a:cubicBezTo>
                    <a:pt x="74" y="79"/>
                    <a:pt x="77" y="75"/>
                    <a:pt x="80" y="73"/>
                  </a:cubicBezTo>
                  <a:moveTo>
                    <a:pt x="59" y="81"/>
                  </a:moveTo>
                  <a:cubicBezTo>
                    <a:pt x="52" y="85"/>
                    <a:pt x="46" y="91"/>
                    <a:pt x="40" y="96"/>
                  </a:cubicBezTo>
                  <a:cubicBezTo>
                    <a:pt x="37" y="99"/>
                    <a:pt x="34" y="101"/>
                    <a:pt x="30" y="103"/>
                  </a:cubicBezTo>
                  <a:cubicBezTo>
                    <a:pt x="26" y="107"/>
                    <a:pt x="23" y="111"/>
                    <a:pt x="19" y="114"/>
                  </a:cubicBezTo>
                  <a:cubicBezTo>
                    <a:pt x="16" y="116"/>
                    <a:pt x="18" y="114"/>
                    <a:pt x="19" y="113"/>
                  </a:cubicBezTo>
                  <a:cubicBezTo>
                    <a:pt x="21" y="111"/>
                    <a:pt x="23" y="110"/>
                    <a:pt x="24" y="108"/>
                  </a:cubicBezTo>
                  <a:cubicBezTo>
                    <a:pt x="28" y="105"/>
                    <a:pt x="32" y="102"/>
                    <a:pt x="36" y="98"/>
                  </a:cubicBezTo>
                  <a:cubicBezTo>
                    <a:pt x="44" y="93"/>
                    <a:pt x="50" y="86"/>
                    <a:pt x="57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60" y="81"/>
                    <a:pt x="63" y="82"/>
                    <a:pt x="66" y="82"/>
                  </a:cubicBezTo>
                  <a:cubicBezTo>
                    <a:pt x="61" y="85"/>
                    <a:pt x="56" y="89"/>
                    <a:pt x="52" y="93"/>
                  </a:cubicBezTo>
                  <a:cubicBezTo>
                    <a:pt x="45" y="100"/>
                    <a:pt x="37" y="106"/>
                    <a:pt x="31" y="112"/>
                  </a:cubicBezTo>
                  <a:cubicBezTo>
                    <a:pt x="30" y="112"/>
                    <a:pt x="26" y="116"/>
                    <a:pt x="27" y="115"/>
                  </a:cubicBezTo>
                  <a:cubicBezTo>
                    <a:pt x="29" y="113"/>
                    <a:pt x="30" y="111"/>
                    <a:pt x="32" y="110"/>
                  </a:cubicBezTo>
                  <a:cubicBezTo>
                    <a:pt x="36" y="106"/>
                    <a:pt x="39" y="103"/>
                    <a:pt x="43" y="100"/>
                  </a:cubicBezTo>
                  <a:cubicBezTo>
                    <a:pt x="46" y="97"/>
                    <a:pt x="49" y="93"/>
                    <a:pt x="52" y="90"/>
                  </a:cubicBezTo>
                  <a:cubicBezTo>
                    <a:pt x="55" y="88"/>
                    <a:pt x="58" y="85"/>
                    <a:pt x="60" y="81"/>
                  </a:cubicBezTo>
                  <a:cubicBezTo>
                    <a:pt x="59" y="81"/>
                    <a:pt x="59" y="81"/>
                    <a:pt x="59" y="81"/>
                  </a:cubicBezTo>
                  <a:moveTo>
                    <a:pt x="52" y="74"/>
                  </a:moveTo>
                  <a:cubicBezTo>
                    <a:pt x="54" y="76"/>
                    <a:pt x="55" y="78"/>
                    <a:pt x="57" y="79"/>
                  </a:cubicBezTo>
                  <a:cubicBezTo>
                    <a:pt x="40" y="87"/>
                    <a:pt x="28" y="101"/>
                    <a:pt x="13" y="111"/>
                  </a:cubicBezTo>
                  <a:cubicBezTo>
                    <a:pt x="10" y="114"/>
                    <a:pt x="15" y="109"/>
                    <a:pt x="15" y="109"/>
                  </a:cubicBezTo>
                  <a:cubicBezTo>
                    <a:pt x="17" y="107"/>
                    <a:pt x="19" y="106"/>
                    <a:pt x="20" y="104"/>
                  </a:cubicBezTo>
                  <a:cubicBezTo>
                    <a:pt x="24" y="101"/>
                    <a:pt x="28" y="98"/>
                    <a:pt x="31" y="95"/>
                  </a:cubicBezTo>
                  <a:cubicBezTo>
                    <a:pt x="38" y="88"/>
                    <a:pt x="45" y="81"/>
                    <a:pt x="52" y="74"/>
                  </a:cubicBezTo>
                  <a:moveTo>
                    <a:pt x="50" y="75"/>
                  </a:moveTo>
                  <a:cubicBezTo>
                    <a:pt x="50" y="75"/>
                    <a:pt x="50" y="75"/>
                    <a:pt x="49" y="76"/>
                  </a:cubicBezTo>
                  <a:cubicBezTo>
                    <a:pt x="42" y="82"/>
                    <a:pt x="34" y="88"/>
                    <a:pt x="26" y="95"/>
                  </a:cubicBezTo>
                  <a:cubicBezTo>
                    <a:pt x="22" y="98"/>
                    <a:pt x="18" y="100"/>
                    <a:pt x="14" y="103"/>
                  </a:cubicBezTo>
                  <a:cubicBezTo>
                    <a:pt x="12" y="105"/>
                    <a:pt x="10" y="107"/>
                    <a:pt x="8" y="108"/>
                  </a:cubicBezTo>
                  <a:cubicBezTo>
                    <a:pt x="10" y="107"/>
                    <a:pt x="11" y="105"/>
                    <a:pt x="12" y="104"/>
                  </a:cubicBezTo>
                  <a:cubicBezTo>
                    <a:pt x="23" y="92"/>
                    <a:pt x="39" y="84"/>
                    <a:pt x="49" y="70"/>
                  </a:cubicBezTo>
                  <a:cubicBezTo>
                    <a:pt x="50" y="71"/>
                    <a:pt x="51" y="73"/>
                    <a:pt x="51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51" y="74"/>
                    <a:pt x="51" y="74"/>
                    <a:pt x="50" y="75"/>
                  </a:cubicBezTo>
                  <a:moveTo>
                    <a:pt x="48" y="70"/>
                  </a:moveTo>
                  <a:cubicBezTo>
                    <a:pt x="41" y="75"/>
                    <a:pt x="34" y="80"/>
                    <a:pt x="27" y="86"/>
                  </a:cubicBezTo>
                  <a:cubicBezTo>
                    <a:pt x="23" y="88"/>
                    <a:pt x="20" y="91"/>
                    <a:pt x="17" y="94"/>
                  </a:cubicBezTo>
                  <a:cubicBezTo>
                    <a:pt x="14" y="97"/>
                    <a:pt x="9" y="100"/>
                    <a:pt x="7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19" y="90"/>
                    <a:pt x="34" y="81"/>
                    <a:pt x="46" y="68"/>
                  </a:cubicBezTo>
                  <a:cubicBezTo>
                    <a:pt x="47" y="69"/>
                    <a:pt x="47" y="69"/>
                    <a:pt x="48" y="70"/>
                  </a:cubicBezTo>
                  <a:moveTo>
                    <a:pt x="9" y="95"/>
                  </a:moveTo>
                  <a:cubicBezTo>
                    <a:pt x="16" y="89"/>
                    <a:pt x="22" y="84"/>
                    <a:pt x="28" y="79"/>
                  </a:cubicBezTo>
                  <a:cubicBezTo>
                    <a:pt x="32" y="76"/>
                    <a:pt x="35" y="74"/>
                    <a:pt x="39" y="71"/>
                  </a:cubicBezTo>
                  <a:cubicBezTo>
                    <a:pt x="40" y="70"/>
                    <a:pt x="42" y="69"/>
                    <a:pt x="43" y="68"/>
                  </a:cubicBezTo>
                  <a:cubicBezTo>
                    <a:pt x="44" y="68"/>
                    <a:pt x="44" y="68"/>
                    <a:pt x="45" y="67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4" y="69"/>
                    <a:pt x="43" y="69"/>
                  </a:cubicBezTo>
                  <a:cubicBezTo>
                    <a:pt x="33" y="81"/>
                    <a:pt x="19" y="89"/>
                    <a:pt x="7" y="100"/>
                  </a:cubicBezTo>
                  <a:cubicBezTo>
                    <a:pt x="8" y="99"/>
                    <a:pt x="9" y="97"/>
                    <a:pt x="9" y="95"/>
                  </a:cubicBezTo>
                  <a:moveTo>
                    <a:pt x="25" y="88"/>
                  </a:moveTo>
                  <a:cubicBezTo>
                    <a:pt x="29" y="85"/>
                    <a:pt x="34" y="81"/>
                    <a:pt x="38" y="78"/>
                  </a:cubicBezTo>
                  <a:cubicBezTo>
                    <a:pt x="40" y="77"/>
                    <a:pt x="42" y="75"/>
                    <a:pt x="44" y="73"/>
                  </a:cubicBezTo>
                  <a:cubicBezTo>
                    <a:pt x="45" y="73"/>
                    <a:pt x="46" y="72"/>
                    <a:pt x="47" y="71"/>
                  </a:cubicBezTo>
                  <a:cubicBezTo>
                    <a:pt x="49" y="70"/>
                    <a:pt x="44" y="75"/>
                    <a:pt x="45" y="74"/>
                  </a:cubicBezTo>
                  <a:cubicBezTo>
                    <a:pt x="34" y="88"/>
                    <a:pt x="18" y="95"/>
                    <a:pt x="8" y="109"/>
                  </a:cubicBezTo>
                  <a:cubicBezTo>
                    <a:pt x="7" y="107"/>
                    <a:pt x="7" y="105"/>
                    <a:pt x="7" y="103"/>
                  </a:cubicBezTo>
                  <a:cubicBezTo>
                    <a:pt x="14" y="99"/>
                    <a:pt x="19" y="93"/>
                    <a:pt x="25" y="88"/>
                  </a:cubicBezTo>
                  <a:moveTo>
                    <a:pt x="8" y="110"/>
                  </a:moveTo>
                  <a:cubicBezTo>
                    <a:pt x="15" y="103"/>
                    <a:pt x="23" y="98"/>
                    <a:pt x="31" y="92"/>
                  </a:cubicBezTo>
                  <a:cubicBezTo>
                    <a:pt x="34" y="89"/>
                    <a:pt x="38" y="86"/>
                    <a:pt x="42" y="83"/>
                  </a:cubicBezTo>
                  <a:cubicBezTo>
                    <a:pt x="42" y="83"/>
                    <a:pt x="43" y="82"/>
                    <a:pt x="44" y="82"/>
                  </a:cubicBezTo>
                  <a:cubicBezTo>
                    <a:pt x="39" y="86"/>
                    <a:pt x="34" y="91"/>
                    <a:pt x="29" y="95"/>
                  </a:cubicBezTo>
                  <a:cubicBezTo>
                    <a:pt x="23" y="101"/>
                    <a:pt x="16" y="106"/>
                    <a:pt x="11" y="113"/>
                  </a:cubicBezTo>
                  <a:cubicBezTo>
                    <a:pt x="10" y="112"/>
                    <a:pt x="9" y="111"/>
                    <a:pt x="8" y="110"/>
                  </a:cubicBezTo>
                  <a:moveTo>
                    <a:pt x="12" y="113"/>
                  </a:moveTo>
                  <a:cubicBezTo>
                    <a:pt x="26" y="104"/>
                    <a:pt x="38" y="91"/>
                    <a:pt x="52" y="82"/>
                  </a:cubicBezTo>
                  <a:cubicBezTo>
                    <a:pt x="53" y="82"/>
                    <a:pt x="56" y="80"/>
                    <a:pt x="55" y="80"/>
                  </a:cubicBezTo>
                  <a:cubicBezTo>
                    <a:pt x="53" y="82"/>
                    <a:pt x="51" y="84"/>
                    <a:pt x="50" y="85"/>
                  </a:cubicBezTo>
                  <a:cubicBezTo>
                    <a:pt x="46" y="89"/>
                    <a:pt x="42" y="92"/>
                    <a:pt x="39" y="96"/>
                  </a:cubicBezTo>
                  <a:cubicBezTo>
                    <a:pt x="31" y="102"/>
                    <a:pt x="23" y="108"/>
                    <a:pt x="16" y="115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5" y="115"/>
                    <a:pt x="13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moveTo>
                    <a:pt x="17" y="116"/>
                  </a:moveTo>
                  <a:cubicBezTo>
                    <a:pt x="24" y="112"/>
                    <a:pt x="29" y="105"/>
                    <a:pt x="35" y="101"/>
                  </a:cubicBezTo>
                  <a:cubicBezTo>
                    <a:pt x="42" y="96"/>
                    <a:pt x="48" y="90"/>
                    <a:pt x="55" y="85"/>
                  </a:cubicBezTo>
                  <a:cubicBezTo>
                    <a:pt x="56" y="84"/>
                    <a:pt x="58" y="83"/>
                    <a:pt x="58" y="82"/>
                  </a:cubicBezTo>
                  <a:cubicBezTo>
                    <a:pt x="57" y="85"/>
                    <a:pt x="55" y="87"/>
                    <a:pt x="53" y="89"/>
                  </a:cubicBezTo>
                  <a:cubicBezTo>
                    <a:pt x="50" y="92"/>
                    <a:pt x="47" y="95"/>
                    <a:pt x="44" y="98"/>
                  </a:cubicBezTo>
                  <a:cubicBezTo>
                    <a:pt x="38" y="104"/>
                    <a:pt x="31" y="109"/>
                    <a:pt x="25" y="116"/>
                  </a:cubicBezTo>
                  <a:cubicBezTo>
                    <a:pt x="25" y="116"/>
                    <a:pt x="25" y="117"/>
                    <a:pt x="26" y="117"/>
                  </a:cubicBezTo>
                  <a:cubicBezTo>
                    <a:pt x="33" y="112"/>
                    <a:pt x="38" y="106"/>
                    <a:pt x="45" y="101"/>
                  </a:cubicBezTo>
                  <a:cubicBezTo>
                    <a:pt x="52" y="94"/>
                    <a:pt x="60" y="88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7" y="83"/>
                    <a:pt x="66" y="84"/>
                    <a:pt x="65" y="85"/>
                  </a:cubicBezTo>
                  <a:cubicBezTo>
                    <a:pt x="61" y="89"/>
                    <a:pt x="57" y="92"/>
                    <a:pt x="54" y="96"/>
                  </a:cubicBezTo>
                  <a:cubicBezTo>
                    <a:pt x="46" y="103"/>
                    <a:pt x="39" y="109"/>
                    <a:pt x="32" y="116"/>
                  </a:cubicBezTo>
                  <a:cubicBezTo>
                    <a:pt x="31" y="116"/>
                    <a:pt x="32" y="117"/>
                    <a:pt x="32" y="117"/>
                  </a:cubicBezTo>
                  <a:cubicBezTo>
                    <a:pt x="33" y="116"/>
                    <a:pt x="33" y="116"/>
                    <a:pt x="34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42" y="110"/>
                    <a:pt x="49" y="103"/>
                    <a:pt x="55" y="97"/>
                  </a:cubicBezTo>
                  <a:cubicBezTo>
                    <a:pt x="60" y="93"/>
                    <a:pt x="64" y="88"/>
                    <a:pt x="69" y="84"/>
                  </a:cubicBezTo>
                  <a:cubicBezTo>
                    <a:pt x="72" y="82"/>
                    <a:pt x="75" y="80"/>
                    <a:pt x="77" y="77"/>
                  </a:cubicBezTo>
                  <a:cubicBezTo>
                    <a:pt x="77" y="78"/>
                    <a:pt x="76" y="78"/>
                    <a:pt x="76" y="79"/>
                  </a:cubicBezTo>
                  <a:cubicBezTo>
                    <a:pt x="72" y="83"/>
                    <a:pt x="68" y="88"/>
                    <a:pt x="64" y="92"/>
                  </a:cubicBezTo>
                  <a:cubicBezTo>
                    <a:pt x="57" y="101"/>
                    <a:pt x="47" y="108"/>
                    <a:pt x="40" y="116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32" y="117"/>
                    <a:pt x="24" y="118"/>
                    <a:pt x="17" y="116"/>
                  </a:cubicBezTo>
                  <a:moveTo>
                    <a:pt x="52" y="98"/>
                  </a:moveTo>
                  <a:cubicBezTo>
                    <a:pt x="48" y="102"/>
                    <a:pt x="45" y="106"/>
                    <a:pt x="41" y="109"/>
                  </a:cubicBezTo>
                  <a:cubicBezTo>
                    <a:pt x="39" y="110"/>
                    <a:pt x="38" y="111"/>
                    <a:pt x="36" y="112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41" y="108"/>
                    <a:pt x="45" y="104"/>
                    <a:pt x="50" y="101"/>
                  </a:cubicBezTo>
                  <a:cubicBezTo>
                    <a:pt x="51" y="100"/>
                    <a:pt x="51" y="99"/>
                    <a:pt x="52" y="98"/>
                  </a:cubicBezTo>
                  <a:moveTo>
                    <a:pt x="44" y="117"/>
                  </a:moveTo>
                  <a:cubicBezTo>
                    <a:pt x="43" y="117"/>
                    <a:pt x="42" y="117"/>
                    <a:pt x="41" y="117"/>
                  </a:cubicBezTo>
                  <a:cubicBezTo>
                    <a:pt x="44" y="115"/>
                    <a:pt x="46" y="112"/>
                    <a:pt x="49" y="110"/>
                  </a:cubicBezTo>
                  <a:cubicBezTo>
                    <a:pt x="52" y="106"/>
                    <a:pt x="57" y="103"/>
                    <a:pt x="61" y="99"/>
                  </a:cubicBezTo>
                  <a:cubicBezTo>
                    <a:pt x="69" y="92"/>
                    <a:pt x="76" y="84"/>
                    <a:pt x="84" y="77"/>
                  </a:cubicBezTo>
                  <a:cubicBezTo>
                    <a:pt x="85" y="76"/>
                    <a:pt x="89" y="73"/>
                    <a:pt x="89" y="72"/>
                  </a:cubicBezTo>
                  <a:cubicBezTo>
                    <a:pt x="88" y="75"/>
                    <a:pt x="85" y="78"/>
                    <a:pt x="83" y="80"/>
                  </a:cubicBezTo>
                  <a:cubicBezTo>
                    <a:pt x="79" y="84"/>
                    <a:pt x="77" y="88"/>
                    <a:pt x="73" y="92"/>
                  </a:cubicBezTo>
                  <a:cubicBezTo>
                    <a:pt x="70" y="96"/>
                    <a:pt x="66" y="99"/>
                    <a:pt x="63" y="103"/>
                  </a:cubicBezTo>
                  <a:cubicBezTo>
                    <a:pt x="59" y="107"/>
                    <a:pt x="55" y="112"/>
                    <a:pt x="50" y="116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48" y="117"/>
                    <a:pt x="46" y="117"/>
                    <a:pt x="44" y="117"/>
                  </a:cubicBezTo>
                  <a:moveTo>
                    <a:pt x="51" y="117"/>
                  </a:moveTo>
                  <a:cubicBezTo>
                    <a:pt x="51" y="117"/>
                    <a:pt x="51" y="117"/>
                    <a:pt x="51" y="117"/>
                  </a:cubicBezTo>
                  <a:cubicBezTo>
                    <a:pt x="54" y="114"/>
                    <a:pt x="57" y="111"/>
                    <a:pt x="60" y="108"/>
                  </a:cubicBezTo>
                  <a:cubicBezTo>
                    <a:pt x="64" y="104"/>
                    <a:pt x="68" y="101"/>
                    <a:pt x="72" y="97"/>
                  </a:cubicBezTo>
                  <a:cubicBezTo>
                    <a:pt x="80" y="89"/>
                    <a:pt x="89" y="82"/>
                    <a:pt x="97" y="74"/>
                  </a:cubicBezTo>
                  <a:cubicBezTo>
                    <a:pt x="94" y="77"/>
                    <a:pt x="91" y="82"/>
                    <a:pt x="88" y="85"/>
                  </a:cubicBezTo>
                  <a:cubicBezTo>
                    <a:pt x="85" y="89"/>
                    <a:pt x="81" y="93"/>
                    <a:pt x="78" y="96"/>
                  </a:cubicBezTo>
                  <a:cubicBezTo>
                    <a:pt x="71" y="102"/>
                    <a:pt x="65" y="109"/>
                    <a:pt x="60" y="116"/>
                  </a:cubicBezTo>
                  <a:cubicBezTo>
                    <a:pt x="59" y="116"/>
                    <a:pt x="60" y="117"/>
                    <a:pt x="60" y="116"/>
                  </a:cubicBezTo>
                  <a:cubicBezTo>
                    <a:pt x="61" y="116"/>
                    <a:pt x="61" y="116"/>
                    <a:pt x="61" y="115"/>
                  </a:cubicBezTo>
                  <a:cubicBezTo>
                    <a:pt x="62" y="115"/>
                    <a:pt x="62" y="115"/>
                    <a:pt x="63" y="113"/>
                  </a:cubicBezTo>
                  <a:cubicBezTo>
                    <a:pt x="69" y="106"/>
                    <a:pt x="76" y="100"/>
                    <a:pt x="83" y="94"/>
                  </a:cubicBezTo>
                  <a:cubicBezTo>
                    <a:pt x="92" y="86"/>
                    <a:pt x="99" y="79"/>
                    <a:pt x="108" y="72"/>
                  </a:cubicBezTo>
                  <a:cubicBezTo>
                    <a:pt x="105" y="74"/>
                    <a:pt x="101" y="79"/>
                    <a:pt x="98" y="83"/>
                  </a:cubicBezTo>
                  <a:cubicBezTo>
                    <a:pt x="94" y="87"/>
                    <a:pt x="91" y="91"/>
                    <a:pt x="87" y="95"/>
                  </a:cubicBezTo>
                  <a:cubicBezTo>
                    <a:pt x="83" y="99"/>
                    <a:pt x="80" y="103"/>
                    <a:pt x="76" y="107"/>
                  </a:cubicBezTo>
                  <a:cubicBezTo>
                    <a:pt x="73" y="111"/>
                    <a:pt x="69" y="114"/>
                    <a:pt x="66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0" y="117"/>
                    <a:pt x="56" y="117"/>
                    <a:pt x="51" y="117"/>
                  </a:cubicBezTo>
                  <a:moveTo>
                    <a:pt x="67" y="117"/>
                  </a:moveTo>
                  <a:cubicBezTo>
                    <a:pt x="73" y="113"/>
                    <a:pt x="78" y="106"/>
                    <a:pt x="84" y="101"/>
                  </a:cubicBezTo>
                  <a:cubicBezTo>
                    <a:pt x="91" y="95"/>
                    <a:pt x="98" y="89"/>
                    <a:pt x="105" y="82"/>
                  </a:cubicBezTo>
                  <a:cubicBezTo>
                    <a:pt x="106" y="81"/>
                    <a:pt x="107" y="80"/>
                    <a:pt x="109" y="79"/>
                  </a:cubicBezTo>
                  <a:cubicBezTo>
                    <a:pt x="110" y="78"/>
                    <a:pt x="111" y="77"/>
                    <a:pt x="111" y="76"/>
                  </a:cubicBezTo>
                  <a:cubicBezTo>
                    <a:pt x="111" y="78"/>
                    <a:pt x="110" y="79"/>
                    <a:pt x="109" y="80"/>
                  </a:cubicBezTo>
                  <a:cubicBezTo>
                    <a:pt x="106" y="83"/>
                    <a:pt x="103" y="86"/>
                    <a:pt x="100" y="89"/>
                  </a:cubicBezTo>
                  <a:cubicBezTo>
                    <a:pt x="95" y="95"/>
                    <a:pt x="90" y="100"/>
                    <a:pt x="85" y="106"/>
                  </a:cubicBezTo>
                  <a:cubicBezTo>
                    <a:pt x="82" y="110"/>
                    <a:pt x="78" y="114"/>
                    <a:pt x="75" y="118"/>
                  </a:cubicBezTo>
                  <a:cubicBezTo>
                    <a:pt x="72" y="118"/>
                    <a:pt x="69" y="117"/>
                    <a:pt x="67" y="117"/>
                  </a:cubicBezTo>
                  <a:moveTo>
                    <a:pt x="109" y="86"/>
                  </a:moveTo>
                  <a:cubicBezTo>
                    <a:pt x="110" y="84"/>
                    <a:pt x="112" y="83"/>
                    <a:pt x="113" y="82"/>
                  </a:cubicBezTo>
                  <a:cubicBezTo>
                    <a:pt x="117" y="80"/>
                    <a:pt x="113" y="83"/>
                    <a:pt x="112" y="84"/>
                  </a:cubicBezTo>
                  <a:cubicBezTo>
                    <a:pt x="108" y="88"/>
                    <a:pt x="104" y="92"/>
                    <a:pt x="101" y="96"/>
                  </a:cubicBezTo>
                  <a:cubicBezTo>
                    <a:pt x="98" y="99"/>
                    <a:pt x="96" y="102"/>
                    <a:pt x="93" y="105"/>
                  </a:cubicBezTo>
                  <a:cubicBezTo>
                    <a:pt x="90" y="110"/>
                    <a:pt x="86" y="113"/>
                    <a:pt x="82" y="117"/>
                  </a:cubicBezTo>
                  <a:cubicBezTo>
                    <a:pt x="82" y="117"/>
                    <a:pt x="83" y="118"/>
                    <a:pt x="83" y="118"/>
                  </a:cubicBezTo>
                  <a:cubicBezTo>
                    <a:pt x="94" y="110"/>
                    <a:pt x="102" y="99"/>
                    <a:pt x="111" y="89"/>
                  </a:cubicBezTo>
                  <a:cubicBezTo>
                    <a:pt x="114" y="87"/>
                    <a:pt x="116" y="85"/>
                    <a:pt x="118" y="82"/>
                  </a:cubicBezTo>
                  <a:cubicBezTo>
                    <a:pt x="116" y="85"/>
                    <a:pt x="113" y="88"/>
                    <a:pt x="111" y="91"/>
                  </a:cubicBezTo>
                  <a:cubicBezTo>
                    <a:pt x="106" y="97"/>
                    <a:pt x="101" y="104"/>
                    <a:pt x="96" y="110"/>
                  </a:cubicBezTo>
                  <a:cubicBezTo>
                    <a:pt x="95" y="112"/>
                    <a:pt x="93" y="113"/>
                    <a:pt x="92" y="115"/>
                  </a:cubicBezTo>
                  <a:cubicBezTo>
                    <a:pt x="92" y="115"/>
                    <a:pt x="91" y="116"/>
                    <a:pt x="91" y="116"/>
                  </a:cubicBezTo>
                  <a:cubicBezTo>
                    <a:pt x="90" y="117"/>
                    <a:pt x="89" y="117"/>
                    <a:pt x="90" y="118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4" y="118"/>
                    <a:pt x="80" y="118"/>
                    <a:pt x="76" y="118"/>
                  </a:cubicBezTo>
                  <a:cubicBezTo>
                    <a:pt x="80" y="113"/>
                    <a:pt x="85" y="108"/>
                    <a:pt x="90" y="103"/>
                  </a:cubicBezTo>
                  <a:cubicBezTo>
                    <a:pt x="96" y="97"/>
                    <a:pt x="102" y="91"/>
                    <a:pt x="109" y="86"/>
                  </a:cubicBezTo>
                  <a:moveTo>
                    <a:pt x="94" y="119"/>
                  </a:moveTo>
                  <a:cubicBezTo>
                    <a:pt x="92" y="119"/>
                    <a:pt x="91" y="119"/>
                    <a:pt x="90" y="119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93" y="115"/>
                    <a:pt x="96" y="112"/>
                    <a:pt x="98" y="109"/>
                  </a:cubicBezTo>
                  <a:cubicBezTo>
                    <a:pt x="104" y="104"/>
                    <a:pt x="110" y="99"/>
                    <a:pt x="115" y="94"/>
                  </a:cubicBezTo>
                  <a:cubicBezTo>
                    <a:pt x="116" y="92"/>
                    <a:pt x="118" y="91"/>
                    <a:pt x="119" y="90"/>
                  </a:cubicBezTo>
                  <a:cubicBezTo>
                    <a:pt x="119" y="89"/>
                    <a:pt x="123" y="86"/>
                    <a:pt x="120" y="89"/>
                  </a:cubicBezTo>
                  <a:cubicBezTo>
                    <a:pt x="118" y="93"/>
                    <a:pt x="115" y="96"/>
                    <a:pt x="112" y="99"/>
                  </a:cubicBezTo>
                  <a:cubicBezTo>
                    <a:pt x="107" y="105"/>
                    <a:pt x="102" y="111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106" y="111"/>
                    <a:pt x="113" y="103"/>
                    <a:pt x="120" y="96"/>
                  </a:cubicBezTo>
                  <a:cubicBezTo>
                    <a:pt x="121" y="95"/>
                    <a:pt x="123" y="93"/>
                    <a:pt x="124" y="92"/>
                  </a:cubicBezTo>
                  <a:cubicBezTo>
                    <a:pt x="122" y="95"/>
                    <a:pt x="120" y="98"/>
                    <a:pt x="118" y="100"/>
                  </a:cubicBezTo>
                  <a:cubicBezTo>
                    <a:pt x="114" y="105"/>
                    <a:pt x="111" y="109"/>
                    <a:pt x="107" y="114"/>
                  </a:cubicBezTo>
                  <a:cubicBezTo>
                    <a:pt x="106" y="114"/>
                    <a:pt x="106" y="115"/>
                    <a:pt x="105" y="115"/>
                  </a:cubicBezTo>
                  <a:cubicBezTo>
                    <a:pt x="104" y="117"/>
                    <a:pt x="103" y="118"/>
                    <a:pt x="101" y="119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98" y="119"/>
                    <a:pt x="96" y="119"/>
                    <a:pt x="94" y="119"/>
                  </a:cubicBezTo>
                  <a:moveTo>
                    <a:pt x="126" y="102"/>
                  </a:moveTo>
                  <a:cubicBezTo>
                    <a:pt x="126" y="103"/>
                    <a:pt x="125" y="104"/>
                    <a:pt x="125" y="105"/>
                  </a:cubicBezTo>
                  <a:cubicBezTo>
                    <a:pt x="121" y="109"/>
                    <a:pt x="116" y="113"/>
                    <a:pt x="112" y="118"/>
                  </a:cubicBezTo>
                  <a:cubicBezTo>
                    <a:pt x="112" y="118"/>
                    <a:pt x="112" y="118"/>
                    <a:pt x="112" y="118"/>
                  </a:cubicBezTo>
                  <a:cubicBezTo>
                    <a:pt x="111" y="118"/>
                    <a:pt x="110" y="118"/>
                    <a:pt x="110" y="119"/>
                  </a:cubicBezTo>
                  <a:cubicBezTo>
                    <a:pt x="115" y="114"/>
                    <a:pt x="119" y="109"/>
                    <a:pt x="124" y="104"/>
                  </a:cubicBezTo>
                  <a:cubicBezTo>
                    <a:pt x="124" y="104"/>
                    <a:pt x="128" y="99"/>
                    <a:pt x="126" y="102"/>
                  </a:cubicBezTo>
                  <a:moveTo>
                    <a:pt x="123" y="108"/>
                  </a:moveTo>
                  <a:cubicBezTo>
                    <a:pt x="121" y="111"/>
                    <a:pt x="118" y="113"/>
                    <a:pt x="116" y="115"/>
                  </a:cubicBezTo>
                  <a:cubicBezTo>
                    <a:pt x="110" y="120"/>
                    <a:pt x="118" y="113"/>
                    <a:pt x="119" y="112"/>
                  </a:cubicBezTo>
                  <a:cubicBezTo>
                    <a:pt x="120" y="111"/>
                    <a:pt x="121" y="109"/>
                    <a:pt x="123" y="108"/>
                  </a:cubicBezTo>
                  <a:moveTo>
                    <a:pt x="108" y="119"/>
                  </a:moveTo>
                  <a:cubicBezTo>
                    <a:pt x="106" y="119"/>
                    <a:pt x="104" y="119"/>
                    <a:pt x="102" y="119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3" y="119"/>
                    <a:pt x="104" y="118"/>
                    <a:pt x="104" y="117"/>
                  </a:cubicBezTo>
                  <a:cubicBezTo>
                    <a:pt x="105" y="116"/>
                    <a:pt x="107" y="115"/>
                    <a:pt x="108" y="114"/>
                  </a:cubicBezTo>
                  <a:cubicBezTo>
                    <a:pt x="112" y="110"/>
                    <a:pt x="116" y="106"/>
                    <a:pt x="120" y="102"/>
                  </a:cubicBezTo>
                  <a:cubicBezTo>
                    <a:pt x="121" y="101"/>
                    <a:pt x="127" y="95"/>
                    <a:pt x="124" y="98"/>
                  </a:cubicBezTo>
                  <a:cubicBezTo>
                    <a:pt x="123" y="101"/>
                    <a:pt x="120" y="103"/>
                    <a:pt x="118" y="106"/>
                  </a:cubicBezTo>
                  <a:cubicBezTo>
                    <a:pt x="114" y="110"/>
                    <a:pt x="112" y="114"/>
                    <a:pt x="108" y="119"/>
                  </a:cubicBezTo>
                  <a:moveTo>
                    <a:pt x="114" y="118"/>
                  </a:moveTo>
                  <a:cubicBezTo>
                    <a:pt x="118" y="115"/>
                    <a:pt x="123" y="110"/>
                    <a:pt x="126" y="105"/>
                  </a:cubicBezTo>
                  <a:cubicBezTo>
                    <a:pt x="127" y="104"/>
                    <a:pt x="127" y="104"/>
                    <a:pt x="127" y="104"/>
                  </a:cubicBezTo>
                  <a:cubicBezTo>
                    <a:pt x="127" y="104"/>
                    <a:pt x="128" y="103"/>
                    <a:pt x="128" y="103"/>
                  </a:cubicBezTo>
                  <a:cubicBezTo>
                    <a:pt x="128" y="103"/>
                    <a:pt x="127" y="104"/>
                    <a:pt x="127" y="104"/>
                  </a:cubicBezTo>
                  <a:cubicBezTo>
                    <a:pt x="126" y="106"/>
                    <a:pt x="125" y="107"/>
                    <a:pt x="124" y="108"/>
                  </a:cubicBezTo>
                  <a:cubicBezTo>
                    <a:pt x="122" y="112"/>
                    <a:pt x="119" y="115"/>
                    <a:pt x="116" y="117"/>
                  </a:cubicBezTo>
                  <a:cubicBezTo>
                    <a:pt x="115" y="118"/>
                    <a:pt x="114" y="118"/>
                    <a:pt x="114" y="118"/>
                  </a:cubicBezTo>
                  <a:moveTo>
                    <a:pt x="121" y="116"/>
                  </a:moveTo>
                  <a:cubicBezTo>
                    <a:pt x="120" y="116"/>
                    <a:pt x="119" y="117"/>
                    <a:pt x="118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21" y="114"/>
                    <a:pt x="123" y="111"/>
                    <a:pt x="126" y="109"/>
                  </a:cubicBezTo>
                  <a:cubicBezTo>
                    <a:pt x="127" y="107"/>
                    <a:pt x="130" y="103"/>
                    <a:pt x="128" y="108"/>
                  </a:cubicBezTo>
                  <a:cubicBezTo>
                    <a:pt x="126" y="111"/>
                    <a:pt x="124" y="114"/>
                    <a:pt x="121" y="116"/>
                  </a:cubicBezTo>
                  <a:cubicBezTo>
                    <a:pt x="121" y="116"/>
                    <a:pt x="121" y="116"/>
                    <a:pt x="121" y="116"/>
                  </a:cubicBezTo>
                  <a:moveTo>
                    <a:pt x="125" y="114"/>
                  </a:moveTo>
                  <a:cubicBezTo>
                    <a:pt x="127" y="111"/>
                    <a:pt x="129" y="108"/>
                    <a:pt x="130" y="105"/>
                  </a:cubicBezTo>
                  <a:cubicBezTo>
                    <a:pt x="130" y="104"/>
                    <a:pt x="129" y="104"/>
                    <a:pt x="129" y="104"/>
                  </a:cubicBezTo>
                  <a:cubicBezTo>
                    <a:pt x="128" y="106"/>
                    <a:pt x="127" y="107"/>
                    <a:pt x="125" y="108"/>
                  </a:cubicBezTo>
                  <a:cubicBezTo>
                    <a:pt x="127" y="106"/>
                    <a:pt x="128" y="104"/>
                    <a:pt x="129" y="102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2"/>
                    <a:pt x="127" y="102"/>
                    <a:pt x="127" y="103"/>
                  </a:cubicBezTo>
                  <a:cubicBezTo>
                    <a:pt x="127" y="102"/>
                    <a:pt x="128" y="101"/>
                    <a:pt x="128" y="100"/>
                  </a:cubicBezTo>
                  <a:cubicBezTo>
                    <a:pt x="128" y="99"/>
                    <a:pt x="128" y="99"/>
                    <a:pt x="127" y="99"/>
                  </a:cubicBezTo>
                  <a:cubicBezTo>
                    <a:pt x="124" y="103"/>
                    <a:pt x="121" y="106"/>
                    <a:pt x="117" y="110"/>
                  </a:cubicBezTo>
                  <a:cubicBezTo>
                    <a:pt x="116" y="112"/>
                    <a:pt x="114" y="114"/>
                    <a:pt x="112" y="115"/>
                  </a:cubicBezTo>
                  <a:cubicBezTo>
                    <a:pt x="112" y="116"/>
                    <a:pt x="111" y="116"/>
                    <a:pt x="111" y="117"/>
                  </a:cubicBezTo>
                  <a:cubicBezTo>
                    <a:pt x="114" y="113"/>
                    <a:pt x="116" y="109"/>
                    <a:pt x="119" y="106"/>
                  </a:cubicBezTo>
                  <a:cubicBezTo>
                    <a:pt x="122" y="103"/>
                    <a:pt x="125" y="100"/>
                    <a:pt x="127" y="96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1" y="99"/>
                    <a:pt x="116" y="104"/>
                    <a:pt x="112" y="109"/>
                  </a:cubicBezTo>
                  <a:cubicBezTo>
                    <a:pt x="112" y="108"/>
                    <a:pt x="112" y="108"/>
                    <a:pt x="113" y="107"/>
                  </a:cubicBezTo>
                  <a:cubicBezTo>
                    <a:pt x="117" y="102"/>
                    <a:pt x="122" y="97"/>
                    <a:pt x="125" y="91"/>
                  </a:cubicBezTo>
                  <a:cubicBezTo>
                    <a:pt x="126" y="91"/>
                    <a:pt x="125" y="90"/>
                    <a:pt x="125" y="90"/>
                  </a:cubicBezTo>
                  <a:cubicBezTo>
                    <a:pt x="120" y="94"/>
                    <a:pt x="116" y="98"/>
                    <a:pt x="112" y="103"/>
                  </a:cubicBezTo>
                  <a:cubicBezTo>
                    <a:pt x="108" y="107"/>
                    <a:pt x="103" y="111"/>
                    <a:pt x="99" y="116"/>
                  </a:cubicBezTo>
                  <a:cubicBezTo>
                    <a:pt x="107" y="107"/>
                    <a:pt x="116" y="98"/>
                    <a:pt x="123" y="87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16" y="90"/>
                    <a:pt x="112" y="96"/>
                    <a:pt x="107" y="101"/>
                  </a:cubicBezTo>
                  <a:cubicBezTo>
                    <a:pt x="104" y="103"/>
                    <a:pt x="101" y="106"/>
                    <a:pt x="98" y="109"/>
                  </a:cubicBezTo>
                  <a:cubicBezTo>
                    <a:pt x="105" y="100"/>
                    <a:pt x="112" y="90"/>
                    <a:pt x="120" y="81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5" y="87"/>
                    <a:pt x="129" y="94"/>
                    <a:pt x="130" y="102"/>
                  </a:cubicBezTo>
                  <a:cubicBezTo>
                    <a:pt x="130" y="107"/>
                    <a:pt x="128" y="111"/>
                    <a:pt x="125" y="114"/>
                  </a:cubicBezTo>
                  <a:moveTo>
                    <a:pt x="120" y="81"/>
                  </a:moveTo>
                  <a:cubicBezTo>
                    <a:pt x="109" y="88"/>
                    <a:pt x="102" y="99"/>
                    <a:pt x="93" y="108"/>
                  </a:cubicBezTo>
                  <a:cubicBezTo>
                    <a:pt x="94" y="106"/>
                    <a:pt x="96" y="103"/>
                    <a:pt x="98" y="101"/>
                  </a:cubicBezTo>
                  <a:cubicBezTo>
                    <a:pt x="104" y="94"/>
                    <a:pt x="110" y="87"/>
                    <a:pt x="116" y="80"/>
                  </a:cubicBezTo>
                  <a:cubicBezTo>
                    <a:pt x="117" y="80"/>
                    <a:pt x="116" y="80"/>
                    <a:pt x="116" y="80"/>
                  </a:cubicBezTo>
                  <a:cubicBezTo>
                    <a:pt x="109" y="84"/>
                    <a:pt x="102" y="90"/>
                    <a:pt x="95" y="96"/>
                  </a:cubicBezTo>
                  <a:cubicBezTo>
                    <a:pt x="96" y="95"/>
                    <a:pt x="97" y="94"/>
                    <a:pt x="97" y="94"/>
                  </a:cubicBezTo>
                  <a:cubicBezTo>
                    <a:pt x="102" y="88"/>
                    <a:pt x="110" y="82"/>
                    <a:pt x="113" y="75"/>
                  </a:cubicBezTo>
                  <a:cubicBezTo>
                    <a:pt x="113" y="75"/>
                    <a:pt x="112" y="74"/>
                    <a:pt x="112" y="75"/>
                  </a:cubicBezTo>
                  <a:cubicBezTo>
                    <a:pt x="105" y="82"/>
                    <a:pt x="97" y="89"/>
                    <a:pt x="89" y="96"/>
                  </a:cubicBezTo>
                  <a:cubicBezTo>
                    <a:pt x="86" y="99"/>
                    <a:pt x="82" y="102"/>
                    <a:pt x="79" y="105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3" y="101"/>
                    <a:pt x="86" y="97"/>
                    <a:pt x="90" y="93"/>
                  </a:cubicBezTo>
                  <a:cubicBezTo>
                    <a:pt x="96" y="85"/>
                    <a:pt x="104" y="79"/>
                    <a:pt x="109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13" y="74"/>
                    <a:pt x="116" y="77"/>
                    <a:pt x="120" y="81"/>
                  </a:cubicBezTo>
                  <a:moveTo>
                    <a:pt x="44" y="45"/>
                  </a:moveTo>
                  <a:cubicBezTo>
                    <a:pt x="53" y="32"/>
                    <a:pt x="48" y="18"/>
                    <a:pt x="41" y="5"/>
                  </a:cubicBezTo>
                  <a:cubicBezTo>
                    <a:pt x="53" y="3"/>
                    <a:pt x="65" y="5"/>
                    <a:pt x="76" y="4"/>
                  </a:cubicBezTo>
                  <a:cubicBezTo>
                    <a:pt x="70" y="14"/>
                    <a:pt x="68" y="25"/>
                    <a:pt x="74" y="36"/>
                  </a:cubicBezTo>
                  <a:cubicBezTo>
                    <a:pt x="80" y="49"/>
                    <a:pt x="94" y="58"/>
                    <a:pt x="105" y="67"/>
                  </a:cubicBezTo>
                  <a:cubicBezTo>
                    <a:pt x="105" y="67"/>
                    <a:pt x="106" y="67"/>
                    <a:pt x="106" y="68"/>
                  </a:cubicBezTo>
                  <a:cubicBezTo>
                    <a:pt x="105" y="68"/>
                    <a:pt x="104" y="69"/>
                    <a:pt x="103" y="70"/>
                  </a:cubicBezTo>
                  <a:cubicBezTo>
                    <a:pt x="99" y="73"/>
                    <a:pt x="93" y="69"/>
                    <a:pt x="89" y="68"/>
                  </a:cubicBezTo>
                  <a:cubicBezTo>
                    <a:pt x="81" y="66"/>
                    <a:pt x="76" y="73"/>
                    <a:pt x="70" y="77"/>
                  </a:cubicBezTo>
                  <a:cubicBezTo>
                    <a:pt x="60" y="83"/>
                    <a:pt x="55" y="71"/>
                    <a:pt x="48" y="66"/>
                  </a:cubicBezTo>
                  <a:cubicBezTo>
                    <a:pt x="42" y="61"/>
                    <a:pt x="36" y="63"/>
                    <a:pt x="30" y="66"/>
                  </a:cubicBezTo>
                  <a:cubicBezTo>
                    <a:pt x="35" y="59"/>
                    <a:pt x="40" y="52"/>
                    <a:pt x="44" y="45"/>
                  </a:cubicBezTo>
                  <a:moveTo>
                    <a:pt x="18" y="82"/>
                  </a:moveTo>
                  <a:cubicBezTo>
                    <a:pt x="21" y="79"/>
                    <a:pt x="25" y="76"/>
                    <a:pt x="28" y="73"/>
                  </a:cubicBezTo>
                  <a:cubicBezTo>
                    <a:pt x="31" y="71"/>
                    <a:pt x="33" y="70"/>
                    <a:pt x="35" y="69"/>
                  </a:cubicBezTo>
                  <a:cubicBezTo>
                    <a:pt x="37" y="68"/>
                    <a:pt x="39" y="67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0" y="67"/>
                    <a:pt x="38" y="69"/>
                    <a:pt x="38" y="69"/>
                  </a:cubicBezTo>
                  <a:cubicBezTo>
                    <a:pt x="32" y="74"/>
                    <a:pt x="26" y="79"/>
                    <a:pt x="20" y="83"/>
                  </a:cubicBezTo>
                  <a:cubicBezTo>
                    <a:pt x="16" y="85"/>
                    <a:pt x="14" y="88"/>
                    <a:pt x="12" y="91"/>
                  </a:cubicBezTo>
                  <a:cubicBezTo>
                    <a:pt x="14" y="87"/>
                    <a:pt x="16" y="84"/>
                    <a:pt x="18" y="8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73">
              <a:extLst>
                <a:ext uri="{FF2B5EF4-FFF2-40B4-BE49-F238E27FC236}">
                  <a16:creationId xmlns:a16="http://schemas.microsoft.com/office/drawing/2014/main" id="{BB666C76-7EC4-40AE-8362-15D1B5FBEA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2337" y="1546435"/>
              <a:ext cx="584200" cy="536575"/>
            </a:xfrm>
            <a:custGeom>
              <a:avLst/>
              <a:gdLst>
                <a:gd name="T0" fmla="*/ 227 w 272"/>
                <a:gd name="T1" fmla="*/ 140 h 251"/>
                <a:gd name="T2" fmla="*/ 77 w 272"/>
                <a:gd name="T3" fmla="*/ 5 h 251"/>
                <a:gd name="T4" fmla="*/ 11 w 272"/>
                <a:gd name="T5" fmla="*/ 227 h 251"/>
                <a:gd name="T6" fmla="*/ 49 w 272"/>
                <a:gd name="T7" fmla="*/ 145 h 251"/>
                <a:gd name="T8" fmla="*/ 87 w 272"/>
                <a:gd name="T9" fmla="*/ 135 h 251"/>
                <a:gd name="T10" fmla="*/ 216 w 272"/>
                <a:gd name="T11" fmla="*/ 144 h 251"/>
                <a:gd name="T12" fmla="*/ 206 w 272"/>
                <a:gd name="T13" fmla="*/ 150 h 251"/>
                <a:gd name="T14" fmla="*/ 124 w 272"/>
                <a:gd name="T15" fmla="*/ 214 h 251"/>
                <a:gd name="T16" fmla="*/ 168 w 272"/>
                <a:gd name="T17" fmla="*/ 144 h 251"/>
                <a:gd name="T18" fmla="*/ 83 w 272"/>
                <a:gd name="T19" fmla="*/ 234 h 251"/>
                <a:gd name="T20" fmla="*/ 129 w 272"/>
                <a:gd name="T21" fmla="*/ 176 h 251"/>
                <a:gd name="T22" fmla="*/ 60 w 272"/>
                <a:gd name="T23" fmla="*/ 209 h 251"/>
                <a:gd name="T24" fmla="*/ 115 w 272"/>
                <a:gd name="T25" fmla="*/ 160 h 251"/>
                <a:gd name="T26" fmla="*/ 85 w 272"/>
                <a:gd name="T27" fmla="*/ 202 h 251"/>
                <a:gd name="T28" fmla="*/ 26 w 272"/>
                <a:gd name="T29" fmla="*/ 225 h 251"/>
                <a:gd name="T30" fmla="*/ 99 w 272"/>
                <a:gd name="T31" fmla="*/ 153 h 251"/>
                <a:gd name="T32" fmla="*/ 103 w 272"/>
                <a:gd name="T33" fmla="*/ 149 h 251"/>
                <a:gd name="T34" fmla="*/ 13 w 272"/>
                <a:gd name="T35" fmla="*/ 206 h 251"/>
                <a:gd name="T36" fmla="*/ 77 w 272"/>
                <a:gd name="T37" fmla="*/ 143 h 251"/>
                <a:gd name="T38" fmla="*/ 18 w 272"/>
                <a:gd name="T39" fmla="*/ 192 h 251"/>
                <a:gd name="T40" fmla="*/ 14 w 272"/>
                <a:gd name="T41" fmla="*/ 220 h 251"/>
                <a:gd name="T42" fmla="*/ 87 w 272"/>
                <a:gd name="T43" fmla="*/ 165 h 251"/>
                <a:gd name="T44" fmla="*/ 110 w 272"/>
                <a:gd name="T45" fmla="*/ 162 h 251"/>
                <a:gd name="T46" fmla="*/ 22 w 272"/>
                <a:gd name="T47" fmla="*/ 230 h 251"/>
                <a:gd name="T48" fmla="*/ 87 w 272"/>
                <a:gd name="T49" fmla="*/ 198 h 251"/>
                <a:gd name="T50" fmla="*/ 130 w 272"/>
                <a:gd name="T51" fmla="*/ 172 h 251"/>
                <a:gd name="T52" fmla="*/ 111 w 272"/>
                <a:gd name="T53" fmla="*/ 196 h 251"/>
                <a:gd name="T54" fmla="*/ 79 w 272"/>
                <a:gd name="T55" fmla="*/ 237 h 251"/>
                <a:gd name="T56" fmla="*/ 99 w 272"/>
                <a:gd name="T57" fmla="*/ 204 h 251"/>
                <a:gd name="T58" fmla="*/ 169 w 272"/>
                <a:gd name="T59" fmla="*/ 155 h 251"/>
                <a:gd name="T60" fmla="*/ 101 w 272"/>
                <a:gd name="T61" fmla="*/ 236 h 251"/>
                <a:gd name="T62" fmla="*/ 194 w 272"/>
                <a:gd name="T63" fmla="*/ 150 h 251"/>
                <a:gd name="T64" fmla="*/ 126 w 272"/>
                <a:gd name="T65" fmla="*/ 229 h 251"/>
                <a:gd name="T66" fmla="*/ 131 w 272"/>
                <a:gd name="T67" fmla="*/ 237 h 251"/>
                <a:gd name="T68" fmla="*/ 219 w 272"/>
                <a:gd name="T69" fmla="*/ 159 h 251"/>
                <a:gd name="T70" fmla="*/ 134 w 272"/>
                <a:gd name="T71" fmla="*/ 237 h 251"/>
                <a:gd name="T72" fmla="*/ 166 w 272"/>
                <a:gd name="T73" fmla="*/ 237 h 251"/>
                <a:gd name="T74" fmla="*/ 185 w 272"/>
                <a:gd name="T75" fmla="*/ 232 h 251"/>
                <a:gd name="T76" fmla="*/ 220 w 272"/>
                <a:gd name="T77" fmla="*/ 173 h 251"/>
                <a:gd name="T78" fmla="*/ 239 w 272"/>
                <a:gd name="T79" fmla="*/ 182 h 251"/>
                <a:gd name="T80" fmla="*/ 250 w 272"/>
                <a:gd name="T81" fmla="*/ 186 h 251"/>
                <a:gd name="T82" fmla="*/ 255 w 272"/>
                <a:gd name="T83" fmla="*/ 207 h 251"/>
                <a:gd name="T84" fmla="*/ 255 w 272"/>
                <a:gd name="T85" fmla="*/ 207 h 251"/>
                <a:gd name="T86" fmla="*/ 206 w 272"/>
                <a:gd name="T87" fmla="*/ 241 h 251"/>
                <a:gd name="T88" fmla="*/ 238 w 272"/>
                <a:gd name="T89" fmla="*/ 214 h 251"/>
                <a:gd name="T90" fmla="*/ 256 w 272"/>
                <a:gd name="T91" fmla="*/ 211 h 251"/>
                <a:gd name="T92" fmla="*/ 237 w 272"/>
                <a:gd name="T93" fmla="*/ 237 h 251"/>
                <a:gd name="T94" fmla="*/ 243 w 272"/>
                <a:gd name="T95" fmla="*/ 235 h 251"/>
                <a:gd name="T96" fmla="*/ 259 w 272"/>
                <a:gd name="T97" fmla="*/ 205 h 251"/>
                <a:gd name="T98" fmla="*/ 223 w 272"/>
                <a:gd name="T99" fmla="*/ 236 h 251"/>
                <a:gd name="T100" fmla="*/ 253 w 272"/>
                <a:gd name="T101" fmla="*/ 184 h 251"/>
                <a:gd name="T102" fmla="*/ 215 w 272"/>
                <a:gd name="T103" fmla="*/ 204 h 251"/>
                <a:gd name="T104" fmla="*/ 241 w 272"/>
                <a:gd name="T105" fmla="*/ 164 h 251"/>
                <a:gd name="T106" fmla="*/ 196 w 272"/>
                <a:gd name="T107" fmla="*/ 190 h 251"/>
                <a:gd name="T108" fmla="*/ 181 w 272"/>
                <a:gd name="T109" fmla="*/ 187 h 251"/>
                <a:gd name="T110" fmla="*/ 153 w 272"/>
                <a:gd name="T111" fmla="*/ 8 h 251"/>
                <a:gd name="T112" fmla="*/ 140 w 272"/>
                <a:gd name="T113" fmla="*/ 156 h 251"/>
                <a:gd name="T114" fmla="*/ 70 w 272"/>
                <a:gd name="T115" fmla="*/ 139 h 251"/>
                <a:gd name="T116" fmla="*/ 34 w 272"/>
                <a:gd name="T117" fmla="*/ 16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251">
                  <a:moveTo>
                    <a:pt x="60" y="244"/>
                  </a:moveTo>
                  <a:cubicBezTo>
                    <a:pt x="70" y="244"/>
                    <a:pt x="81" y="243"/>
                    <a:pt x="91" y="242"/>
                  </a:cubicBezTo>
                  <a:cubicBezTo>
                    <a:pt x="109" y="242"/>
                    <a:pt x="127" y="243"/>
                    <a:pt x="144" y="244"/>
                  </a:cubicBezTo>
                  <a:cubicBezTo>
                    <a:pt x="173" y="246"/>
                    <a:pt x="203" y="251"/>
                    <a:pt x="231" y="245"/>
                  </a:cubicBezTo>
                  <a:cubicBezTo>
                    <a:pt x="252" y="241"/>
                    <a:pt x="272" y="225"/>
                    <a:pt x="268" y="202"/>
                  </a:cubicBezTo>
                  <a:cubicBezTo>
                    <a:pt x="264" y="177"/>
                    <a:pt x="244" y="157"/>
                    <a:pt x="227" y="140"/>
                  </a:cubicBezTo>
                  <a:cubicBezTo>
                    <a:pt x="207" y="122"/>
                    <a:pt x="186" y="106"/>
                    <a:pt x="167" y="87"/>
                  </a:cubicBezTo>
                  <a:cubicBezTo>
                    <a:pt x="156" y="76"/>
                    <a:pt x="148" y="63"/>
                    <a:pt x="147" y="47"/>
                  </a:cubicBezTo>
                  <a:cubicBezTo>
                    <a:pt x="147" y="33"/>
                    <a:pt x="154" y="20"/>
                    <a:pt x="161" y="8"/>
                  </a:cubicBezTo>
                  <a:cubicBezTo>
                    <a:pt x="162" y="6"/>
                    <a:pt x="161" y="5"/>
                    <a:pt x="160" y="4"/>
                  </a:cubicBezTo>
                  <a:cubicBezTo>
                    <a:pt x="159" y="3"/>
                    <a:pt x="158" y="2"/>
                    <a:pt x="157" y="2"/>
                  </a:cubicBezTo>
                  <a:cubicBezTo>
                    <a:pt x="130" y="3"/>
                    <a:pt x="104" y="0"/>
                    <a:pt x="77" y="5"/>
                  </a:cubicBezTo>
                  <a:cubicBezTo>
                    <a:pt x="75" y="5"/>
                    <a:pt x="74" y="8"/>
                    <a:pt x="75" y="9"/>
                  </a:cubicBezTo>
                  <a:cubicBezTo>
                    <a:pt x="75" y="10"/>
                    <a:pt x="75" y="11"/>
                    <a:pt x="75" y="12"/>
                  </a:cubicBezTo>
                  <a:cubicBezTo>
                    <a:pt x="83" y="26"/>
                    <a:pt x="90" y="40"/>
                    <a:pt x="91" y="56"/>
                  </a:cubicBezTo>
                  <a:cubicBezTo>
                    <a:pt x="93" y="74"/>
                    <a:pt x="82" y="90"/>
                    <a:pt x="71" y="104"/>
                  </a:cubicBezTo>
                  <a:cubicBezTo>
                    <a:pt x="55" y="126"/>
                    <a:pt x="38" y="148"/>
                    <a:pt x="22" y="171"/>
                  </a:cubicBezTo>
                  <a:cubicBezTo>
                    <a:pt x="12" y="187"/>
                    <a:pt x="0" y="209"/>
                    <a:pt x="11" y="227"/>
                  </a:cubicBezTo>
                  <a:cubicBezTo>
                    <a:pt x="21" y="243"/>
                    <a:pt x="44" y="244"/>
                    <a:pt x="60" y="244"/>
                  </a:cubicBezTo>
                  <a:moveTo>
                    <a:pt x="49" y="145"/>
                  </a:moveTo>
                  <a:cubicBezTo>
                    <a:pt x="50" y="144"/>
                    <a:pt x="51" y="143"/>
                    <a:pt x="52" y="143"/>
                  </a:cubicBezTo>
                  <a:cubicBezTo>
                    <a:pt x="56" y="141"/>
                    <a:pt x="60" y="139"/>
                    <a:pt x="64" y="137"/>
                  </a:cubicBezTo>
                  <a:cubicBezTo>
                    <a:pt x="57" y="143"/>
                    <a:pt x="50" y="148"/>
                    <a:pt x="42" y="154"/>
                  </a:cubicBezTo>
                  <a:cubicBezTo>
                    <a:pt x="45" y="151"/>
                    <a:pt x="47" y="148"/>
                    <a:pt x="49" y="145"/>
                  </a:cubicBezTo>
                  <a:moveTo>
                    <a:pt x="69" y="135"/>
                  </a:moveTo>
                  <a:cubicBezTo>
                    <a:pt x="72" y="135"/>
                    <a:pt x="74" y="134"/>
                    <a:pt x="77" y="134"/>
                  </a:cubicBezTo>
                  <a:cubicBezTo>
                    <a:pt x="69" y="137"/>
                    <a:pt x="62" y="142"/>
                    <a:pt x="55" y="147"/>
                  </a:cubicBezTo>
                  <a:cubicBezTo>
                    <a:pt x="60" y="143"/>
                    <a:pt x="64" y="139"/>
                    <a:pt x="69" y="135"/>
                  </a:cubicBezTo>
                  <a:moveTo>
                    <a:pt x="84" y="134"/>
                  </a:moveTo>
                  <a:cubicBezTo>
                    <a:pt x="85" y="135"/>
                    <a:pt x="86" y="135"/>
                    <a:pt x="87" y="135"/>
                  </a:cubicBezTo>
                  <a:cubicBezTo>
                    <a:pt x="79" y="140"/>
                    <a:pt x="71" y="146"/>
                    <a:pt x="63" y="153"/>
                  </a:cubicBezTo>
                  <a:cubicBezTo>
                    <a:pt x="50" y="163"/>
                    <a:pt x="36" y="174"/>
                    <a:pt x="23" y="185"/>
                  </a:cubicBezTo>
                  <a:cubicBezTo>
                    <a:pt x="24" y="184"/>
                    <a:pt x="24" y="184"/>
                    <a:pt x="25" y="183"/>
                  </a:cubicBezTo>
                  <a:cubicBezTo>
                    <a:pt x="31" y="176"/>
                    <a:pt x="38" y="170"/>
                    <a:pt x="45" y="165"/>
                  </a:cubicBezTo>
                  <a:cubicBezTo>
                    <a:pt x="59" y="156"/>
                    <a:pt x="72" y="146"/>
                    <a:pt x="84" y="134"/>
                  </a:cubicBezTo>
                  <a:moveTo>
                    <a:pt x="216" y="144"/>
                  </a:moveTo>
                  <a:cubicBezTo>
                    <a:pt x="200" y="157"/>
                    <a:pt x="185" y="172"/>
                    <a:pt x="169" y="186"/>
                  </a:cubicBezTo>
                  <a:cubicBezTo>
                    <a:pt x="161" y="194"/>
                    <a:pt x="152" y="202"/>
                    <a:pt x="143" y="209"/>
                  </a:cubicBezTo>
                  <a:cubicBezTo>
                    <a:pt x="150" y="203"/>
                    <a:pt x="156" y="197"/>
                    <a:pt x="162" y="191"/>
                  </a:cubicBezTo>
                  <a:cubicBezTo>
                    <a:pt x="175" y="178"/>
                    <a:pt x="187" y="165"/>
                    <a:pt x="196" y="150"/>
                  </a:cubicBezTo>
                  <a:cubicBezTo>
                    <a:pt x="197" y="150"/>
                    <a:pt x="197" y="150"/>
                    <a:pt x="198" y="150"/>
                  </a:cubicBezTo>
                  <a:cubicBezTo>
                    <a:pt x="200" y="151"/>
                    <a:pt x="204" y="150"/>
                    <a:pt x="206" y="150"/>
                  </a:cubicBezTo>
                  <a:cubicBezTo>
                    <a:pt x="208" y="149"/>
                    <a:pt x="213" y="143"/>
                    <a:pt x="216" y="144"/>
                  </a:cubicBezTo>
                  <a:moveTo>
                    <a:pt x="182" y="144"/>
                  </a:moveTo>
                  <a:cubicBezTo>
                    <a:pt x="186" y="146"/>
                    <a:pt x="189" y="148"/>
                    <a:pt x="193" y="149"/>
                  </a:cubicBezTo>
                  <a:cubicBezTo>
                    <a:pt x="186" y="156"/>
                    <a:pt x="180" y="163"/>
                    <a:pt x="172" y="169"/>
                  </a:cubicBezTo>
                  <a:cubicBezTo>
                    <a:pt x="163" y="177"/>
                    <a:pt x="155" y="185"/>
                    <a:pt x="146" y="192"/>
                  </a:cubicBezTo>
                  <a:cubicBezTo>
                    <a:pt x="139" y="199"/>
                    <a:pt x="131" y="206"/>
                    <a:pt x="124" y="214"/>
                  </a:cubicBezTo>
                  <a:cubicBezTo>
                    <a:pt x="124" y="213"/>
                    <a:pt x="125" y="212"/>
                    <a:pt x="125" y="212"/>
                  </a:cubicBezTo>
                  <a:cubicBezTo>
                    <a:pt x="132" y="204"/>
                    <a:pt x="140" y="197"/>
                    <a:pt x="146" y="189"/>
                  </a:cubicBezTo>
                  <a:cubicBezTo>
                    <a:pt x="153" y="182"/>
                    <a:pt x="158" y="173"/>
                    <a:pt x="165" y="165"/>
                  </a:cubicBezTo>
                  <a:cubicBezTo>
                    <a:pt x="172" y="159"/>
                    <a:pt x="178" y="153"/>
                    <a:pt x="182" y="144"/>
                  </a:cubicBezTo>
                  <a:cubicBezTo>
                    <a:pt x="182" y="144"/>
                    <a:pt x="182" y="144"/>
                    <a:pt x="182" y="144"/>
                  </a:cubicBezTo>
                  <a:moveTo>
                    <a:pt x="168" y="144"/>
                  </a:moveTo>
                  <a:cubicBezTo>
                    <a:pt x="171" y="143"/>
                    <a:pt x="174" y="142"/>
                    <a:pt x="178" y="143"/>
                  </a:cubicBezTo>
                  <a:cubicBezTo>
                    <a:pt x="179" y="143"/>
                    <a:pt x="180" y="143"/>
                    <a:pt x="181" y="144"/>
                  </a:cubicBezTo>
                  <a:cubicBezTo>
                    <a:pt x="165" y="155"/>
                    <a:pt x="151" y="170"/>
                    <a:pt x="137" y="184"/>
                  </a:cubicBezTo>
                  <a:cubicBezTo>
                    <a:pt x="122" y="199"/>
                    <a:pt x="105" y="212"/>
                    <a:pt x="90" y="227"/>
                  </a:cubicBezTo>
                  <a:cubicBezTo>
                    <a:pt x="88" y="230"/>
                    <a:pt x="86" y="231"/>
                    <a:pt x="84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7" y="229"/>
                    <a:pt x="92" y="225"/>
                    <a:pt x="96" y="221"/>
                  </a:cubicBezTo>
                  <a:cubicBezTo>
                    <a:pt x="105" y="213"/>
                    <a:pt x="114" y="205"/>
                    <a:pt x="122" y="197"/>
                  </a:cubicBezTo>
                  <a:cubicBezTo>
                    <a:pt x="139" y="181"/>
                    <a:pt x="153" y="161"/>
                    <a:pt x="168" y="144"/>
                  </a:cubicBezTo>
                  <a:moveTo>
                    <a:pt x="161" y="147"/>
                  </a:moveTo>
                  <a:cubicBezTo>
                    <a:pt x="158" y="151"/>
                    <a:pt x="155" y="155"/>
                    <a:pt x="151" y="158"/>
                  </a:cubicBezTo>
                  <a:cubicBezTo>
                    <a:pt x="144" y="165"/>
                    <a:pt x="136" y="170"/>
                    <a:pt x="129" y="176"/>
                  </a:cubicBezTo>
                  <a:cubicBezTo>
                    <a:pt x="127" y="178"/>
                    <a:pt x="126" y="179"/>
                    <a:pt x="124" y="180"/>
                  </a:cubicBezTo>
                  <a:cubicBezTo>
                    <a:pt x="130" y="174"/>
                    <a:pt x="135" y="169"/>
                    <a:pt x="141" y="163"/>
                  </a:cubicBezTo>
                  <a:cubicBezTo>
                    <a:pt x="149" y="159"/>
                    <a:pt x="155" y="152"/>
                    <a:pt x="161" y="147"/>
                  </a:cubicBezTo>
                  <a:moveTo>
                    <a:pt x="119" y="164"/>
                  </a:moveTo>
                  <a:cubicBezTo>
                    <a:pt x="105" y="172"/>
                    <a:pt x="93" y="183"/>
                    <a:pt x="80" y="194"/>
                  </a:cubicBezTo>
                  <a:cubicBezTo>
                    <a:pt x="74" y="199"/>
                    <a:pt x="67" y="204"/>
                    <a:pt x="60" y="209"/>
                  </a:cubicBezTo>
                  <a:cubicBezTo>
                    <a:pt x="52" y="216"/>
                    <a:pt x="45" y="224"/>
                    <a:pt x="37" y="230"/>
                  </a:cubicBezTo>
                  <a:cubicBezTo>
                    <a:pt x="31" y="235"/>
                    <a:pt x="35" y="231"/>
                    <a:pt x="37" y="229"/>
                  </a:cubicBezTo>
                  <a:cubicBezTo>
                    <a:pt x="40" y="226"/>
                    <a:pt x="44" y="222"/>
                    <a:pt x="48" y="219"/>
                  </a:cubicBezTo>
                  <a:cubicBezTo>
                    <a:pt x="56" y="212"/>
                    <a:pt x="64" y="206"/>
                    <a:pt x="72" y="199"/>
                  </a:cubicBezTo>
                  <a:cubicBezTo>
                    <a:pt x="87" y="187"/>
                    <a:pt x="100" y="174"/>
                    <a:pt x="114" y="161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20" y="164"/>
                    <a:pt x="126" y="166"/>
                    <a:pt x="133" y="165"/>
                  </a:cubicBezTo>
                  <a:cubicBezTo>
                    <a:pt x="123" y="173"/>
                    <a:pt x="113" y="180"/>
                    <a:pt x="103" y="189"/>
                  </a:cubicBezTo>
                  <a:cubicBezTo>
                    <a:pt x="89" y="202"/>
                    <a:pt x="75" y="214"/>
                    <a:pt x="61" y="227"/>
                  </a:cubicBezTo>
                  <a:cubicBezTo>
                    <a:pt x="60" y="227"/>
                    <a:pt x="52" y="235"/>
                    <a:pt x="53" y="233"/>
                  </a:cubicBezTo>
                  <a:cubicBezTo>
                    <a:pt x="57" y="229"/>
                    <a:pt x="60" y="225"/>
                    <a:pt x="64" y="222"/>
                  </a:cubicBezTo>
                  <a:cubicBezTo>
                    <a:pt x="71" y="215"/>
                    <a:pt x="78" y="209"/>
                    <a:pt x="85" y="202"/>
                  </a:cubicBezTo>
                  <a:cubicBezTo>
                    <a:pt x="92" y="196"/>
                    <a:pt x="98" y="189"/>
                    <a:pt x="104" y="183"/>
                  </a:cubicBezTo>
                  <a:cubicBezTo>
                    <a:pt x="110" y="177"/>
                    <a:pt x="116" y="172"/>
                    <a:pt x="120" y="165"/>
                  </a:cubicBezTo>
                  <a:cubicBezTo>
                    <a:pt x="120" y="164"/>
                    <a:pt x="119" y="163"/>
                    <a:pt x="119" y="164"/>
                  </a:cubicBezTo>
                  <a:moveTo>
                    <a:pt x="104" y="150"/>
                  </a:moveTo>
                  <a:cubicBezTo>
                    <a:pt x="107" y="154"/>
                    <a:pt x="110" y="157"/>
                    <a:pt x="113" y="159"/>
                  </a:cubicBezTo>
                  <a:cubicBezTo>
                    <a:pt x="80" y="176"/>
                    <a:pt x="56" y="204"/>
                    <a:pt x="26" y="225"/>
                  </a:cubicBezTo>
                  <a:cubicBezTo>
                    <a:pt x="18" y="230"/>
                    <a:pt x="29" y="221"/>
                    <a:pt x="30" y="220"/>
                  </a:cubicBezTo>
                  <a:cubicBezTo>
                    <a:pt x="33" y="217"/>
                    <a:pt x="37" y="214"/>
                    <a:pt x="40" y="211"/>
                  </a:cubicBezTo>
                  <a:cubicBezTo>
                    <a:pt x="47" y="205"/>
                    <a:pt x="55" y="198"/>
                    <a:pt x="62" y="192"/>
                  </a:cubicBezTo>
                  <a:cubicBezTo>
                    <a:pt x="76" y="179"/>
                    <a:pt x="90" y="164"/>
                    <a:pt x="104" y="150"/>
                  </a:cubicBezTo>
                  <a:moveTo>
                    <a:pt x="101" y="151"/>
                  </a:moveTo>
                  <a:cubicBezTo>
                    <a:pt x="100" y="151"/>
                    <a:pt x="99" y="152"/>
                    <a:pt x="99" y="153"/>
                  </a:cubicBezTo>
                  <a:cubicBezTo>
                    <a:pt x="83" y="166"/>
                    <a:pt x="67" y="179"/>
                    <a:pt x="50" y="192"/>
                  </a:cubicBezTo>
                  <a:cubicBezTo>
                    <a:pt x="43" y="197"/>
                    <a:pt x="35" y="203"/>
                    <a:pt x="28" y="209"/>
                  </a:cubicBezTo>
                  <a:cubicBezTo>
                    <a:pt x="24" y="212"/>
                    <a:pt x="20" y="216"/>
                    <a:pt x="15" y="219"/>
                  </a:cubicBezTo>
                  <a:cubicBezTo>
                    <a:pt x="18" y="217"/>
                    <a:pt x="21" y="214"/>
                    <a:pt x="23" y="211"/>
                  </a:cubicBezTo>
                  <a:cubicBezTo>
                    <a:pt x="46" y="186"/>
                    <a:pt x="78" y="171"/>
                    <a:pt x="97" y="143"/>
                  </a:cubicBezTo>
                  <a:cubicBezTo>
                    <a:pt x="99" y="145"/>
                    <a:pt x="101" y="147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2" y="150"/>
                    <a:pt x="101" y="151"/>
                    <a:pt x="101" y="151"/>
                  </a:cubicBezTo>
                  <a:moveTo>
                    <a:pt x="96" y="141"/>
                  </a:moveTo>
                  <a:cubicBezTo>
                    <a:pt x="82" y="152"/>
                    <a:pt x="67" y="162"/>
                    <a:pt x="53" y="173"/>
                  </a:cubicBezTo>
                  <a:cubicBezTo>
                    <a:pt x="46" y="179"/>
                    <a:pt x="40" y="185"/>
                    <a:pt x="33" y="191"/>
                  </a:cubicBezTo>
                  <a:cubicBezTo>
                    <a:pt x="27" y="196"/>
                    <a:pt x="17" y="202"/>
                    <a:pt x="13" y="206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37" y="181"/>
                    <a:pt x="68" y="163"/>
                    <a:pt x="91" y="138"/>
                  </a:cubicBezTo>
                  <a:cubicBezTo>
                    <a:pt x="93" y="139"/>
                    <a:pt x="94" y="140"/>
                    <a:pt x="96" y="141"/>
                  </a:cubicBezTo>
                  <a:moveTo>
                    <a:pt x="18" y="192"/>
                  </a:moveTo>
                  <a:cubicBezTo>
                    <a:pt x="30" y="181"/>
                    <a:pt x="43" y="170"/>
                    <a:pt x="56" y="160"/>
                  </a:cubicBezTo>
                  <a:cubicBezTo>
                    <a:pt x="63" y="154"/>
                    <a:pt x="70" y="149"/>
                    <a:pt x="77" y="143"/>
                  </a:cubicBezTo>
                  <a:cubicBezTo>
                    <a:pt x="80" y="141"/>
                    <a:pt x="83" y="140"/>
                    <a:pt x="86" y="138"/>
                  </a:cubicBezTo>
                  <a:cubicBezTo>
                    <a:pt x="87" y="137"/>
                    <a:pt x="88" y="137"/>
                    <a:pt x="89" y="136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9" y="138"/>
                    <a:pt x="88" y="139"/>
                    <a:pt x="87" y="141"/>
                  </a:cubicBezTo>
                  <a:cubicBezTo>
                    <a:pt x="65" y="164"/>
                    <a:pt x="37" y="181"/>
                    <a:pt x="14" y="203"/>
                  </a:cubicBezTo>
                  <a:cubicBezTo>
                    <a:pt x="15" y="200"/>
                    <a:pt x="16" y="196"/>
                    <a:pt x="18" y="192"/>
                  </a:cubicBezTo>
                  <a:moveTo>
                    <a:pt x="49" y="179"/>
                  </a:moveTo>
                  <a:cubicBezTo>
                    <a:pt x="58" y="171"/>
                    <a:pt x="67" y="165"/>
                    <a:pt x="76" y="158"/>
                  </a:cubicBezTo>
                  <a:cubicBezTo>
                    <a:pt x="80" y="155"/>
                    <a:pt x="84" y="152"/>
                    <a:pt x="88" y="149"/>
                  </a:cubicBezTo>
                  <a:cubicBezTo>
                    <a:pt x="91" y="147"/>
                    <a:pt x="93" y="145"/>
                    <a:pt x="95" y="144"/>
                  </a:cubicBezTo>
                  <a:cubicBezTo>
                    <a:pt x="98" y="142"/>
                    <a:pt x="88" y="152"/>
                    <a:pt x="89" y="150"/>
                  </a:cubicBezTo>
                  <a:cubicBezTo>
                    <a:pt x="68" y="177"/>
                    <a:pt x="35" y="192"/>
                    <a:pt x="14" y="220"/>
                  </a:cubicBezTo>
                  <a:cubicBezTo>
                    <a:pt x="12" y="216"/>
                    <a:pt x="12" y="212"/>
                    <a:pt x="13" y="208"/>
                  </a:cubicBezTo>
                  <a:cubicBezTo>
                    <a:pt x="27" y="200"/>
                    <a:pt x="38" y="189"/>
                    <a:pt x="49" y="179"/>
                  </a:cubicBezTo>
                  <a:moveTo>
                    <a:pt x="15" y="222"/>
                  </a:moveTo>
                  <a:cubicBezTo>
                    <a:pt x="30" y="209"/>
                    <a:pt x="46" y="198"/>
                    <a:pt x="61" y="186"/>
                  </a:cubicBezTo>
                  <a:cubicBezTo>
                    <a:pt x="68" y="180"/>
                    <a:pt x="76" y="174"/>
                    <a:pt x="83" y="168"/>
                  </a:cubicBezTo>
                  <a:cubicBezTo>
                    <a:pt x="84" y="167"/>
                    <a:pt x="86" y="166"/>
                    <a:pt x="87" y="165"/>
                  </a:cubicBezTo>
                  <a:cubicBezTo>
                    <a:pt x="77" y="175"/>
                    <a:pt x="68" y="184"/>
                    <a:pt x="58" y="193"/>
                  </a:cubicBezTo>
                  <a:cubicBezTo>
                    <a:pt x="45" y="205"/>
                    <a:pt x="31" y="215"/>
                    <a:pt x="20" y="228"/>
                  </a:cubicBezTo>
                  <a:cubicBezTo>
                    <a:pt x="18" y="226"/>
                    <a:pt x="16" y="224"/>
                    <a:pt x="15" y="222"/>
                  </a:cubicBezTo>
                  <a:moveTo>
                    <a:pt x="22" y="230"/>
                  </a:moveTo>
                  <a:cubicBezTo>
                    <a:pt x="51" y="210"/>
                    <a:pt x="75" y="184"/>
                    <a:pt x="105" y="166"/>
                  </a:cubicBezTo>
                  <a:cubicBezTo>
                    <a:pt x="105" y="165"/>
                    <a:pt x="112" y="161"/>
                    <a:pt x="110" y="162"/>
                  </a:cubicBezTo>
                  <a:cubicBezTo>
                    <a:pt x="107" y="166"/>
                    <a:pt x="103" y="169"/>
                    <a:pt x="99" y="173"/>
                  </a:cubicBezTo>
                  <a:cubicBezTo>
                    <a:pt x="92" y="180"/>
                    <a:pt x="85" y="187"/>
                    <a:pt x="77" y="193"/>
                  </a:cubicBezTo>
                  <a:cubicBezTo>
                    <a:pt x="61" y="207"/>
                    <a:pt x="45" y="218"/>
                    <a:pt x="31" y="234"/>
                  </a:cubicBezTo>
                  <a:cubicBezTo>
                    <a:pt x="30" y="234"/>
                    <a:pt x="30" y="234"/>
                    <a:pt x="30" y="234"/>
                  </a:cubicBezTo>
                  <a:cubicBezTo>
                    <a:pt x="28" y="233"/>
                    <a:pt x="26" y="232"/>
                    <a:pt x="23" y="230"/>
                  </a:cubicBezTo>
                  <a:cubicBezTo>
                    <a:pt x="23" y="230"/>
                    <a:pt x="23" y="230"/>
                    <a:pt x="22" y="230"/>
                  </a:cubicBezTo>
                  <a:moveTo>
                    <a:pt x="32" y="234"/>
                  </a:moveTo>
                  <a:cubicBezTo>
                    <a:pt x="47" y="227"/>
                    <a:pt x="57" y="213"/>
                    <a:pt x="70" y="204"/>
                  </a:cubicBezTo>
                  <a:cubicBezTo>
                    <a:pt x="84" y="194"/>
                    <a:pt x="96" y="182"/>
                    <a:pt x="110" y="171"/>
                  </a:cubicBezTo>
                  <a:cubicBezTo>
                    <a:pt x="111" y="171"/>
                    <a:pt x="117" y="168"/>
                    <a:pt x="117" y="167"/>
                  </a:cubicBezTo>
                  <a:cubicBezTo>
                    <a:pt x="114" y="172"/>
                    <a:pt x="109" y="176"/>
                    <a:pt x="105" y="179"/>
                  </a:cubicBezTo>
                  <a:cubicBezTo>
                    <a:pt x="99" y="185"/>
                    <a:pt x="93" y="192"/>
                    <a:pt x="87" y="198"/>
                  </a:cubicBezTo>
                  <a:cubicBezTo>
                    <a:pt x="75" y="211"/>
                    <a:pt x="61" y="221"/>
                    <a:pt x="50" y="235"/>
                  </a:cubicBezTo>
                  <a:cubicBezTo>
                    <a:pt x="49" y="235"/>
                    <a:pt x="50" y="236"/>
                    <a:pt x="51" y="236"/>
                  </a:cubicBezTo>
                  <a:cubicBezTo>
                    <a:pt x="65" y="227"/>
                    <a:pt x="77" y="214"/>
                    <a:pt x="89" y="204"/>
                  </a:cubicBezTo>
                  <a:cubicBezTo>
                    <a:pt x="104" y="190"/>
                    <a:pt x="120" y="177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5" y="167"/>
                    <a:pt x="132" y="170"/>
                    <a:pt x="130" y="172"/>
                  </a:cubicBezTo>
                  <a:cubicBezTo>
                    <a:pt x="122" y="180"/>
                    <a:pt x="115" y="187"/>
                    <a:pt x="107" y="194"/>
                  </a:cubicBezTo>
                  <a:cubicBezTo>
                    <a:pt x="93" y="208"/>
                    <a:pt x="77" y="221"/>
                    <a:pt x="63" y="235"/>
                  </a:cubicBezTo>
                  <a:cubicBezTo>
                    <a:pt x="62" y="235"/>
                    <a:pt x="63" y="236"/>
                    <a:pt x="64" y="236"/>
                  </a:cubicBezTo>
                  <a:cubicBezTo>
                    <a:pt x="65" y="235"/>
                    <a:pt x="66" y="234"/>
                    <a:pt x="67" y="233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83" y="222"/>
                    <a:pt x="97" y="209"/>
                    <a:pt x="111" y="196"/>
                  </a:cubicBezTo>
                  <a:cubicBezTo>
                    <a:pt x="120" y="188"/>
                    <a:pt x="128" y="178"/>
                    <a:pt x="138" y="171"/>
                  </a:cubicBezTo>
                  <a:cubicBezTo>
                    <a:pt x="144" y="166"/>
                    <a:pt x="150" y="162"/>
                    <a:pt x="155" y="156"/>
                  </a:cubicBezTo>
                  <a:cubicBezTo>
                    <a:pt x="154" y="157"/>
                    <a:pt x="153" y="159"/>
                    <a:pt x="152" y="160"/>
                  </a:cubicBezTo>
                  <a:cubicBezTo>
                    <a:pt x="145" y="169"/>
                    <a:pt x="137" y="178"/>
                    <a:pt x="129" y="187"/>
                  </a:cubicBezTo>
                  <a:cubicBezTo>
                    <a:pt x="114" y="204"/>
                    <a:pt x="95" y="219"/>
                    <a:pt x="79" y="236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63" y="238"/>
                    <a:pt x="47" y="239"/>
                    <a:pt x="32" y="234"/>
                  </a:cubicBezTo>
                  <a:moveTo>
                    <a:pt x="105" y="199"/>
                  </a:moveTo>
                  <a:cubicBezTo>
                    <a:pt x="97" y="207"/>
                    <a:pt x="89" y="214"/>
                    <a:pt x="81" y="221"/>
                  </a:cubicBezTo>
                  <a:cubicBezTo>
                    <a:pt x="78" y="223"/>
                    <a:pt x="75" y="225"/>
                    <a:pt x="72" y="227"/>
                  </a:cubicBezTo>
                  <a:cubicBezTo>
                    <a:pt x="73" y="227"/>
                    <a:pt x="74" y="226"/>
                    <a:pt x="74" y="226"/>
                  </a:cubicBezTo>
                  <a:cubicBezTo>
                    <a:pt x="82" y="218"/>
                    <a:pt x="91" y="211"/>
                    <a:pt x="99" y="204"/>
                  </a:cubicBezTo>
                  <a:cubicBezTo>
                    <a:pt x="101" y="202"/>
                    <a:pt x="103" y="201"/>
                    <a:pt x="105" y="199"/>
                  </a:cubicBezTo>
                  <a:moveTo>
                    <a:pt x="87" y="236"/>
                  </a:moveTo>
                  <a:cubicBezTo>
                    <a:pt x="85" y="236"/>
                    <a:pt x="83" y="236"/>
                    <a:pt x="81" y="237"/>
                  </a:cubicBezTo>
                  <a:cubicBezTo>
                    <a:pt x="88" y="233"/>
                    <a:pt x="92" y="228"/>
                    <a:pt x="98" y="222"/>
                  </a:cubicBezTo>
                  <a:cubicBezTo>
                    <a:pt x="105" y="214"/>
                    <a:pt x="113" y="208"/>
                    <a:pt x="121" y="201"/>
                  </a:cubicBezTo>
                  <a:cubicBezTo>
                    <a:pt x="138" y="186"/>
                    <a:pt x="153" y="170"/>
                    <a:pt x="169" y="155"/>
                  </a:cubicBezTo>
                  <a:cubicBezTo>
                    <a:pt x="171" y="153"/>
                    <a:pt x="178" y="149"/>
                    <a:pt x="179" y="146"/>
                  </a:cubicBezTo>
                  <a:cubicBezTo>
                    <a:pt x="176" y="152"/>
                    <a:pt x="171" y="157"/>
                    <a:pt x="167" y="162"/>
                  </a:cubicBezTo>
                  <a:cubicBezTo>
                    <a:pt x="159" y="169"/>
                    <a:pt x="154" y="178"/>
                    <a:pt x="147" y="186"/>
                  </a:cubicBezTo>
                  <a:cubicBezTo>
                    <a:pt x="141" y="194"/>
                    <a:pt x="133" y="200"/>
                    <a:pt x="126" y="208"/>
                  </a:cubicBezTo>
                  <a:cubicBezTo>
                    <a:pt x="118" y="217"/>
                    <a:pt x="111" y="227"/>
                    <a:pt x="100" y="235"/>
                  </a:cubicBezTo>
                  <a:cubicBezTo>
                    <a:pt x="100" y="235"/>
                    <a:pt x="100" y="236"/>
                    <a:pt x="101" y="236"/>
                  </a:cubicBezTo>
                  <a:cubicBezTo>
                    <a:pt x="96" y="236"/>
                    <a:pt x="92" y="236"/>
                    <a:pt x="87" y="236"/>
                  </a:cubicBezTo>
                  <a:moveTo>
                    <a:pt x="101" y="236"/>
                  </a:moveTo>
                  <a:cubicBezTo>
                    <a:pt x="101" y="236"/>
                    <a:pt x="101" y="236"/>
                    <a:pt x="101" y="236"/>
                  </a:cubicBezTo>
                  <a:cubicBezTo>
                    <a:pt x="109" y="232"/>
                    <a:pt x="115" y="225"/>
                    <a:pt x="121" y="219"/>
                  </a:cubicBezTo>
                  <a:cubicBezTo>
                    <a:pt x="128" y="211"/>
                    <a:pt x="136" y="204"/>
                    <a:pt x="145" y="196"/>
                  </a:cubicBezTo>
                  <a:cubicBezTo>
                    <a:pt x="161" y="181"/>
                    <a:pt x="178" y="166"/>
                    <a:pt x="194" y="150"/>
                  </a:cubicBezTo>
                  <a:cubicBezTo>
                    <a:pt x="189" y="155"/>
                    <a:pt x="183" y="166"/>
                    <a:pt x="177" y="173"/>
                  </a:cubicBezTo>
                  <a:cubicBezTo>
                    <a:pt x="171" y="180"/>
                    <a:pt x="164" y="187"/>
                    <a:pt x="157" y="194"/>
                  </a:cubicBezTo>
                  <a:cubicBezTo>
                    <a:pt x="143" y="207"/>
                    <a:pt x="130" y="220"/>
                    <a:pt x="120" y="235"/>
                  </a:cubicBezTo>
                  <a:cubicBezTo>
                    <a:pt x="119" y="236"/>
                    <a:pt x="120" y="237"/>
                    <a:pt x="121" y="236"/>
                  </a:cubicBezTo>
                  <a:cubicBezTo>
                    <a:pt x="121" y="235"/>
                    <a:pt x="122" y="234"/>
                    <a:pt x="123" y="233"/>
                  </a:cubicBezTo>
                  <a:cubicBezTo>
                    <a:pt x="124" y="234"/>
                    <a:pt x="125" y="233"/>
                    <a:pt x="126" y="229"/>
                  </a:cubicBezTo>
                  <a:cubicBezTo>
                    <a:pt x="139" y="215"/>
                    <a:pt x="153" y="203"/>
                    <a:pt x="167" y="190"/>
                  </a:cubicBezTo>
                  <a:cubicBezTo>
                    <a:pt x="184" y="175"/>
                    <a:pt x="200" y="159"/>
                    <a:pt x="218" y="145"/>
                  </a:cubicBezTo>
                  <a:cubicBezTo>
                    <a:pt x="212" y="150"/>
                    <a:pt x="203" y="160"/>
                    <a:pt x="197" y="167"/>
                  </a:cubicBezTo>
                  <a:cubicBezTo>
                    <a:pt x="190" y="175"/>
                    <a:pt x="182" y="183"/>
                    <a:pt x="175" y="192"/>
                  </a:cubicBezTo>
                  <a:cubicBezTo>
                    <a:pt x="168" y="200"/>
                    <a:pt x="160" y="208"/>
                    <a:pt x="153" y="217"/>
                  </a:cubicBezTo>
                  <a:cubicBezTo>
                    <a:pt x="147" y="225"/>
                    <a:pt x="139" y="230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1" y="236"/>
                    <a:pt x="111" y="236"/>
                    <a:pt x="101" y="236"/>
                  </a:cubicBezTo>
                  <a:moveTo>
                    <a:pt x="134" y="237"/>
                  </a:moveTo>
                  <a:cubicBezTo>
                    <a:pt x="147" y="228"/>
                    <a:pt x="157" y="215"/>
                    <a:pt x="170" y="205"/>
                  </a:cubicBezTo>
                  <a:cubicBezTo>
                    <a:pt x="184" y="193"/>
                    <a:pt x="197" y="179"/>
                    <a:pt x="211" y="167"/>
                  </a:cubicBezTo>
                  <a:cubicBezTo>
                    <a:pt x="214" y="164"/>
                    <a:pt x="217" y="162"/>
                    <a:pt x="219" y="159"/>
                  </a:cubicBezTo>
                  <a:cubicBezTo>
                    <a:pt x="221" y="158"/>
                    <a:pt x="223" y="156"/>
                    <a:pt x="225" y="155"/>
                  </a:cubicBezTo>
                  <a:cubicBezTo>
                    <a:pt x="223" y="157"/>
                    <a:pt x="221" y="159"/>
                    <a:pt x="220" y="161"/>
                  </a:cubicBezTo>
                  <a:cubicBezTo>
                    <a:pt x="214" y="168"/>
                    <a:pt x="207" y="173"/>
                    <a:pt x="202" y="180"/>
                  </a:cubicBezTo>
                  <a:cubicBezTo>
                    <a:pt x="191" y="191"/>
                    <a:pt x="182" y="203"/>
                    <a:pt x="171" y="215"/>
                  </a:cubicBezTo>
                  <a:cubicBezTo>
                    <a:pt x="164" y="223"/>
                    <a:pt x="157" y="230"/>
                    <a:pt x="150" y="238"/>
                  </a:cubicBezTo>
                  <a:cubicBezTo>
                    <a:pt x="145" y="238"/>
                    <a:pt x="139" y="238"/>
                    <a:pt x="134" y="237"/>
                  </a:cubicBezTo>
                  <a:moveTo>
                    <a:pt x="220" y="173"/>
                  </a:moveTo>
                  <a:cubicBezTo>
                    <a:pt x="222" y="171"/>
                    <a:pt x="225" y="169"/>
                    <a:pt x="228" y="167"/>
                  </a:cubicBezTo>
                  <a:cubicBezTo>
                    <a:pt x="236" y="162"/>
                    <a:pt x="227" y="169"/>
                    <a:pt x="225" y="171"/>
                  </a:cubicBezTo>
                  <a:cubicBezTo>
                    <a:pt x="218" y="179"/>
                    <a:pt x="210" y="187"/>
                    <a:pt x="203" y="195"/>
                  </a:cubicBezTo>
                  <a:cubicBezTo>
                    <a:pt x="198" y="201"/>
                    <a:pt x="192" y="207"/>
                    <a:pt x="188" y="213"/>
                  </a:cubicBezTo>
                  <a:cubicBezTo>
                    <a:pt x="181" y="222"/>
                    <a:pt x="173" y="228"/>
                    <a:pt x="166" y="237"/>
                  </a:cubicBezTo>
                  <a:cubicBezTo>
                    <a:pt x="165" y="237"/>
                    <a:pt x="166" y="239"/>
                    <a:pt x="167" y="238"/>
                  </a:cubicBezTo>
                  <a:cubicBezTo>
                    <a:pt x="188" y="222"/>
                    <a:pt x="205" y="200"/>
                    <a:pt x="224" y="181"/>
                  </a:cubicBezTo>
                  <a:cubicBezTo>
                    <a:pt x="229" y="176"/>
                    <a:pt x="234" y="172"/>
                    <a:pt x="238" y="167"/>
                  </a:cubicBezTo>
                  <a:cubicBezTo>
                    <a:pt x="233" y="172"/>
                    <a:pt x="228" y="178"/>
                    <a:pt x="224" y="184"/>
                  </a:cubicBezTo>
                  <a:cubicBezTo>
                    <a:pt x="213" y="197"/>
                    <a:pt x="203" y="211"/>
                    <a:pt x="193" y="224"/>
                  </a:cubicBezTo>
                  <a:cubicBezTo>
                    <a:pt x="190" y="227"/>
                    <a:pt x="188" y="229"/>
                    <a:pt x="185" y="232"/>
                  </a:cubicBezTo>
                  <a:cubicBezTo>
                    <a:pt x="184" y="233"/>
                    <a:pt x="184" y="234"/>
                    <a:pt x="183" y="235"/>
                  </a:cubicBezTo>
                  <a:cubicBezTo>
                    <a:pt x="181" y="236"/>
                    <a:pt x="180" y="237"/>
                    <a:pt x="180" y="238"/>
                  </a:cubicBezTo>
                  <a:cubicBezTo>
                    <a:pt x="180" y="239"/>
                    <a:pt x="179" y="240"/>
                    <a:pt x="178" y="240"/>
                  </a:cubicBezTo>
                  <a:cubicBezTo>
                    <a:pt x="170" y="240"/>
                    <a:pt x="161" y="239"/>
                    <a:pt x="152" y="238"/>
                  </a:cubicBezTo>
                  <a:cubicBezTo>
                    <a:pt x="162" y="228"/>
                    <a:pt x="171" y="218"/>
                    <a:pt x="180" y="208"/>
                  </a:cubicBezTo>
                  <a:cubicBezTo>
                    <a:pt x="193" y="196"/>
                    <a:pt x="206" y="184"/>
                    <a:pt x="220" y="173"/>
                  </a:cubicBezTo>
                  <a:moveTo>
                    <a:pt x="189" y="241"/>
                  </a:moveTo>
                  <a:cubicBezTo>
                    <a:pt x="186" y="241"/>
                    <a:pt x="183" y="241"/>
                    <a:pt x="180" y="240"/>
                  </a:cubicBezTo>
                  <a:cubicBezTo>
                    <a:pt x="181" y="240"/>
                    <a:pt x="181" y="240"/>
                    <a:pt x="181" y="239"/>
                  </a:cubicBezTo>
                  <a:cubicBezTo>
                    <a:pt x="187" y="233"/>
                    <a:pt x="192" y="227"/>
                    <a:pt x="198" y="222"/>
                  </a:cubicBezTo>
                  <a:cubicBezTo>
                    <a:pt x="209" y="211"/>
                    <a:pt x="222" y="201"/>
                    <a:pt x="232" y="189"/>
                  </a:cubicBezTo>
                  <a:cubicBezTo>
                    <a:pt x="235" y="187"/>
                    <a:pt x="237" y="184"/>
                    <a:pt x="239" y="182"/>
                  </a:cubicBezTo>
                  <a:cubicBezTo>
                    <a:pt x="241" y="181"/>
                    <a:pt x="247" y="173"/>
                    <a:pt x="242" y="181"/>
                  </a:cubicBezTo>
                  <a:cubicBezTo>
                    <a:pt x="238" y="188"/>
                    <a:pt x="232" y="195"/>
                    <a:pt x="227" y="201"/>
                  </a:cubicBezTo>
                  <a:cubicBezTo>
                    <a:pt x="216" y="213"/>
                    <a:pt x="205" y="225"/>
                    <a:pt x="195" y="237"/>
                  </a:cubicBezTo>
                  <a:cubicBezTo>
                    <a:pt x="194" y="237"/>
                    <a:pt x="195" y="239"/>
                    <a:pt x="196" y="238"/>
                  </a:cubicBezTo>
                  <a:cubicBezTo>
                    <a:pt x="213" y="225"/>
                    <a:pt x="227" y="209"/>
                    <a:pt x="242" y="194"/>
                  </a:cubicBezTo>
                  <a:cubicBezTo>
                    <a:pt x="245" y="191"/>
                    <a:pt x="249" y="188"/>
                    <a:pt x="250" y="186"/>
                  </a:cubicBezTo>
                  <a:cubicBezTo>
                    <a:pt x="247" y="192"/>
                    <a:pt x="242" y="198"/>
                    <a:pt x="237" y="203"/>
                  </a:cubicBezTo>
                  <a:cubicBezTo>
                    <a:pt x="230" y="212"/>
                    <a:pt x="223" y="221"/>
                    <a:pt x="215" y="230"/>
                  </a:cubicBezTo>
                  <a:cubicBezTo>
                    <a:pt x="215" y="231"/>
                    <a:pt x="214" y="232"/>
                    <a:pt x="212" y="233"/>
                  </a:cubicBezTo>
                  <a:cubicBezTo>
                    <a:pt x="210" y="236"/>
                    <a:pt x="207" y="239"/>
                    <a:pt x="203" y="241"/>
                  </a:cubicBezTo>
                  <a:cubicBezTo>
                    <a:pt x="198" y="241"/>
                    <a:pt x="193" y="241"/>
                    <a:pt x="189" y="241"/>
                  </a:cubicBezTo>
                  <a:moveTo>
                    <a:pt x="255" y="207"/>
                  </a:moveTo>
                  <a:cubicBezTo>
                    <a:pt x="254" y="208"/>
                    <a:pt x="253" y="210"/>
                    <a:pt x="252" y="212"/>
                  </a:cubicBezTo>
                  <a:cubicBezTo>
                    <a:pt x="243" y="221"/>
                    <a:pt x="234" y="229"/>
                    <a:pt x="226" y="239"/>
                  </a:cubicBezTo>
                  <a:cubicBezTo>
                    <a:pt x="226" y="239"/>
                    <a:pt x="226" y="239"/>
                    <a:pt x="226" y="239"/>
                  </a:cubicBezTo>
                  <a:cubicBezTo>
                    <a:pt x="224" y="240"/>
                    <a:pt x="222" y="240"/>
                    <a:pt x="221" y="240"/>
                  </a:cubicBezTo>
                  <a:cubicBezTo>
                    <a:pt x="231" y="231"/>
                    <a:pt x="241" y="220"/>
                    <a:pt x="250" y="210"/>
                  </a:cubicBezTo>
                  <a:cubicBezTo>
                    <a:pt x="251" y="210"/>
                    <a:pt x="257" y="201"/>
                    <a:pt x="255" y="207"/>
                  </a:cubicBezTo>
                  <a:moveTo>
                    <a:pt x="247" y="218"/>
                  </a:moveTo>
                  <a:cubicBezTo>
                    <a:pt x="243" y="224"/>
                    <a:pt x="238" y="229"/>
                    <a:pt x="233" y="234"/>
                  </a:cubicBezTo>
                  <a:cubicBezTo>
                    <a:pt x="222" y="243"/>
                    <a:pt x="237" y="229"/>
                    <a:pt x="239" y="227"/>
                  </a:cubicBezTo>
                  <a:cubicBezTo>
                    <a:pt x="242" y="224"/>
                    <a:pt x="245" y="221"/>
                    <a:pt x="247" y="218"/>
                  </a:cubicBezTo>
                  <a:moveTo>
                    <a:pt x="218" y="240"/>
                  </a:moveTo>
                  <a:cubicBezTo>
                    <a:pt x="214" y="241"/>
                    <a:pt x="210" y="241"/>
                    <a:pt x="206" y="241"/>
                  </a:cubicBezTo>
                  <a:cubicBezTo>
                    <a:pt x="206" y="241"/>
                    <a:pt x="207" y="240"/>
                    <a:pt x="207" y="240"/>
                  </a:cubicBezTo>
                  <a:cubicBezTo>
                    <a:pt x="208" y="240"/>
                    <a:pt x="209" y="240"/>
                    <a:pt x="210" y="238"/>
                  </a:cubicBezTo>
                  <a:cubicBezTo>
                    <a:pt x="212" y="236"/>
                    <a:pt x="215" y="233"/>
                    <a:pt x="217" y="231"/>
                  </a:cubicBezTo>
                  <a:cubicBezTo>
                    <a:pt x="226" y="223"/>
                    <a:pt x="233" y="214"/>
                    <a:pt x="242" y="206"/>
                  </a:cubicBezTo>
                  <a:cubicBezTo>
                    <a:pt x="243" y="204"/>
                    <a:pt x="255" y="192"/>
                    <a:pt x="251" y="199"/>
                  </a:cubicBezTo>
                  <a:cubicBezTo>
                    <a:pt x="248" y="205"/>
                    <a:pt x="243" y="209"/>
                    <a:pt x="238" y="214"/>
                  </a:cubicBezTo>
                  <a:cubicBezTo>
                    <a:pt x="231" y="222"/>
                    <a:pt x="225" y="232"/>
                    <a:pt x="218" y="240"/>
                  </a:cubicBezTo>
                  <a:moveTo>
                    <a:pt x="229" y="239"/>
                  </a:moveTo>
                  <a:cubicBezTo>
                    <a:pt x="238" y="232"/>
                    <a:pt x="247" y="223"/>
                    <a:pt x="253" y="213"/>
                  </a:cubicBezTo>
                  <a:cubicBezTo>
                    <a:pt x="254" y="212"/>
                    <a:pt x="255" y="211"/>
                    <a:pt x="255" y="211"/>
                  </a:cubicBezTo>
                  <a:cubicBezTo>
                    <a:pt x="256" y="210"/>
                    <a:pt x="257" y="209"/>
                    <a:pt x="257" y="208"/>
                  </a:cubicBezTo>
                  <a:cubicBezTo>
                    <a:pt x="257" y="209"/>
                    <a:pt x="257" y="210"/>
                    <a:pt x="256" y="211"/>
                  </a:cubicBezTo>
                  <a:cubicBezTo>
                    <a:pt x="254" y="214"/>
                    <a:pt x="252" y="217"/>
                    <a:pt x="250" y="220"/>
                  </a:cubicBezTo>
                  <a:cubicBezTo>
                    <a:pt x="246" y="226"/>
                    <a:pt x="240" y="232"/>
                    <a:pt x="234" y="238"/>
                  </a:cubicBezTo>
                  <a:cubicBezTo>
                    <a:pt x="232" y="238"/>
                    <a:pt x="230" y="239"/>
                    <a:pt x="229" y="239"/>
                  </a:cubicBezTo>
                  <a:moveTo>
                    <a:pt x="243" y="235"/>
                  </a:moveTo>
                  <a:cubicBezTo>
                    <a:pt x="241" y="236"/>
                    <a:pt x="239" y="236"/>
                    <a:pt x="237" y="23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8" y="236"/>
                    <a:pt x="238" y="236"/>
                    <a:pt x="238" y="236"/>
                  </a:cubicBezTo>
                  <a:cubicBezTo>
                    <a:pt x="238" y="236"/>
                    <a:pt x="238" y="236"/>
                    <a:pt x="238" y="236"/>
                  </a:cubicBezTo>
                  <a:cubicBezTo>
                    <a:pt x="243" y="231"/>
                    <a:pt x="249" y="225"/>
                    <a:pt x="254" y="220"/>
                  </a:cubicBezTo>
                  <a:cubicBezTo>
                    <a:pt x="256" y="217"/>
                    <a:pt x="262" y="208"/>
                    <a:pt x="257" y="219"/>
                  </a:cubicBezTo>
                  <a:cubicBezTo>
                    <a:pt x="254" y="226"/>
                    <a:pt x="249" y="231"/>
                    <a:pt x="243" y="235"/>
                  </a:cubicBezTo>
                  <a:cubicBezTo>
                    <a:pt x="243" y="235"/>
                    <a:pt x="243" y="235"/>
                    <a:pt x="243" y="235"/>
                  </a:cubicBezTo>
                  <a:moveTo>
                    <a:pt x="251" y="230"/>
                  </a:moveTo>
                  <a:cubicBezTo>
                    <a:pt x="256" y="225"/>
                    <a:pt x="260" y="219"/>
                    <a:pt x="262" y="212"/>
                  </a:cubicBezTo>
                  <a:cubicBezTo>
                    <a:pt x="262" y="211"/>
                    <a:pt x="261" y="210"/>
                    <a:pt x="260" y="211"/>
                  </a:cubicBezTo>
                  <a:cubicBezTo>
                    <a:pt x="258" y="214"/>
                    <a:pt x="255" y="216"/>
                    <a:pt x="253" y="219"/>
                  </a:cubicBezTo>
                  <a:cubicBezTo>
                    <a:pt x="256" y="215"/>
                    <a:pt x="258" y="210"/>
                    <a:pt x="260" y="206"/>
                  </a:cubicBezTo>
                  <a:cubicBezTo>
                    <a:pt x="261" y="205"/>
                    <a:pt x="260" y="204"/>
                    <a:pt x="259" y="205"/>
                  </a:cubicBezTo>
                  <a:cubicBezTo>
                    <a:pt x="258" y="206"/>
                    <a:pt x="257" y="207"/>
                    <a:pt x="256" y="208"/>
                  </a:cubicBezTo>
                  <a:cubicBezTo>
                    <a:pt x="257" y="206"/>
                    <a:pt x="258" y="204"/>
                    <a:pt x="258" y="202"/>
                  </a:cubicBezTo>
                  <a:cubicBezTo>
                    <a:pt x="259" y="201"/>
                    <a:pt x="258" y="201"/>
                    <a:pt x="257" y="201"/>
                  </a:cubicBezTo>
                  <a:cubicBezTo>
                    <a:pt x="250" y="208"/>
                    <a:pt x="243" y="215"/>
                    <a:pt x="236" y="223"/>
                  </a:cubicBezTo>
                  <a:cubicBezTo>
                    <a:pt x="233" y="226"/>
                    <a:pt x="229" y="230"/>
                    <a:pt x="226" y="234"/>
                  </a:cubicBezTo>
                  <a:cubicBezTo>
                    <a:pt x="225" y="234"/>
                    <a:pt x="224" y="235"/>
                    <a:pt x="223" y="236"/>
                  </a:cubicBezTo>
                  <a:cubicBezTo>
                    <a:pt x="229" y="229"/>
                    <a:pt x="233" y="221"/>
                    <a:pt x="240" y="215"/>
                  </a:cubicBezTo>
                  <a:cubicBezTo>
                    <a:pt x="245" y="208"/>
                    <a:pt x="251" y="203"/>
                    <a:pt x="255" y="195"/>
                  </a:cubicBezTo>
                  <a:cubicBezTo>
                    <a:pt x="255" y="194"/>
                    <a:pt x="255" y="193"/>
                    <a:pt x="254" y="194"/>
                  </a:cubicBezTo>
                  <a:cubicBezTo>
                    <a:pt x="243" y="201"/>
                    <a:pt x="234" y="211"/>
                    <a:pt x="225" y="220"/>
                  </a:cubicBezTo>
                  <a:cubicBezTo>
                    <a:pt x="226" y="219"/>
                    <a:pt x="226" y="219"/>
                    <a:pt x="227" y="218"/>
                  </a:cubicBezTo>
                  <a:cubicBezTo>
                    <a:pt x="235" y="206"/>
                    <a:pt x="246" y="197"/>
                    <a:pt x="253" y="184"/>
                  </a:cubicBezTo>
                  <a:cubicBezTo>
                    <a:pt x="253" y="183"/>
                    <a:pt x="252" y="183"/>
                    <a:pt x="252" y="183"/>
                  </a:cubicBezTo>
                  <a:cubicBezTo>
                    <a:pt x="243" y="191"/>
                    <a:pt x="234" y="199"/>
                    <a:pt x="226" y="208"/>
                  </a:cubicBezTo>
                  <a:cubicBezTo>
                    <a:pt x="217" y="217"/>
                    <a:pt x="207" y="226"/>
                    <a:pt x="198" y="235"/>
                  </a:cubicBezTo>
                  <a:cubicBezTo>
                    <a:pt x="216" y="216"/>
                    <a:pt x="234" y="197"/>
                    <a:pt x="248" y="175"/>
                  </a:cubicBezTo>
                  <a:cubicBezTo>
                    <a:pt x="248" y="175"/>
                    <a:pt x="247" y="174"/>
                    <a:pt x="247" y="174"/>
                  </a:cubicBezTo>
                  <a:cubicBezTo>
                    <a:pt x="235" y="182"/>
                    <a:pt x="225" y="194"/>
                    <a:pt x="215" y="204"/>
                  </a:cubicBezTo>
                  <a:cubicBezTo>
                    <a:pt x="209" y="209"/>
                    <a:pt x="203" y="215"/>
                    <a:pt x="197" y="221"/>
                  </a:cubicBezTo>
                  <a:cubicBezTo>
                    <a:pt x="212" y="202"/>
                    <a:pt x="226" y="183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53" y="177"/>
                    <a:pt x="261" y="191"/>
                    <a:pt x="262" y="206"/>
                  </a:cubicBezTo>
                  <a:cubicBezTo>
                    <a:pt x="263" y="217"/>
                    <a:pt x="258" y="225"/>
                    <a:pt x="251" y="230"/>
                  </a:cubicBezTo>
                  <a:moveTo>
                    <a:pt x="241" y="164"/>
                  </a:moveTo>
                  <a:cubicBezTo>
                    <a:pt x="220" y="179"/>
                    <a:pt x="204" y="200"/>
                    <a:pt x="187" y="218"/>
                  </a:cubicBezTo>
                  <a:cubicBezTo>
                    <a:pt x="190" y="214"/>
                    <a:pt x="193" y="209"/>
                    <a:pt x="196" y="205"/>
                  </a:cubicBezTo>
                  <a:cubicBezTo>
                    <a:pt x="209" y="191"/>
                    <a:pt x="222" y="177"/>
                    <a:pt x="235" y="163"/>
                  </a:cubicBezTo>
                  <a:cubicBezTo>
                    <a:pt x="235" y="162"/>
                    <a:pt x="234" y="161"/>
                    <a:pt x="234" y="162"/>
                  </a:cubicBezTo>
                  <a:cubicBezTo>
                    <a:pt x="219" y="171"/>
                    <a:pt x="205" y="182"/>
                    <a:pt x="192" y="194"/>
                  </a:cubicBezTo>
                  <a:cubicBezTo>
                    <a:pt x="193" y="193"/>
                    <a:pt x="195" y="191"/>
                    <a:pt x="196" y="190"/>
                  </a:cubicBezTo>
                  <a:cubicBezTo>
                    <a:pt x="206" y="177"/>
                    <a:pt x="221" y="166"/>
                    <a:pt x="227" y="152"/>
                  </a:cubicBezTo>
                  <a:cubicBezTo>
                    <a:pt x="228" y="151"/>
                    <a:pt x="226" y="150"/>
                    <a:pt x="226" y="151"/>
                  </a:cubicBezTo>
                  <a:cubicBezTo>
                    <a:pt x="211" y="166"/>
                    <a:pt x="196" y="180"/>
                    <a:pt x="180" y="194"/>
                  </a:cubicBezTo>
                  <a:cubicBezTo>
                    <a:pt x="173" y="201"/>
                    <a:pt x="165" y="206"/>
                    <a:pt x="158" y="213"/>
                  </a:cubicBezTo>
                  <a:cubicBezTo>
                    <a:pt x="158" y="213"/>
                    <a:pt x="159" y="213"/>
                    <a:pt x="159" y="212"/>
                  </a:cubicBezTo>
                  <a:cubicBezTo>
                    <a:pt x="166" y="204"/>
                    <a:pt x="174" y="196"/>
                    <a:pt x="181" y="187"/>
                  </a:cubicBezTo>
                  <a:cubicBezTo>
                    <a:pt x="194" y="173"/>
                    <a:pt x="210" y="160"/>
                    <a:pt x="220" y="144"/>
                  </a:cubicBezTo>
                  <a:cubicBezTo>
                    <a:pt x="220" y="143"/>
                    <a:pt x="220" y="143"/>
                    <a:pt x="220" y="143"/>
                  </a:cubicBezTo>
                  <a:cubicBezTo>
                    <a:pt x="227" y="149"/>
                    <a:pt x="235" y="156"/>
                    <a:pt x="241" y="164"/>
                  </a:cubicBezTo>
                  <a:moveTo>
                    <a:pt x="88" y="91"/>
                  </a:moveTo>
                  <a:cubicBezTo>
                    <a:pt x="105" y="65"/>
                    <a:pt x="96" y="36"/>
                    <a:pt x="82" y="11"/>
                  </a:cubicBezTo>
                  <a:cubicBezTo>
                    <a:pt x="105" y="7"/>
                    <a:pt x="129" y="9"/>
                    <a:pt x="153" y="8"/>
                  </a:cubicBezTo>
                  <a:cubicBezTo>
                    <a:pt x="141" y="29"/>
                    <a:pt x="136" y="50"/>
                    <a:pt x="148" y="73"/>
                  </a:cubicBezTo>
                  <a:cubicBezTo>
                    <a:pt x="161" y="98"/>
                    <a:pt x="190" y="117"/>
                    <a:pt x="211" y="135"/>
                  </a:cubicBezTo>
                  <a:cubicBezTo>
                    <a:pt x="212" y="136"/>
                    <a:pt x="213" y="136"/>
                    <a:pt x="214" y="137"/>
                  </a:cubicBezTo>
                  <a:cubicBezTo>
                    <a:pt x="211" y="137"/>
                    <a:pt x="209" y="139"/>
                    <a:pt x="207" y="141"/>
                  </a:cubicBezTo>
                  <a:cubicBezTo>
                    <a:pt x="200" y="148"/>
                    <a:pt x="188" y="139"/>
                    <a:pt x="179" y="137"/>
                  </a:cubicBezTo>
                  <a:cubicBezTo>
                    <a:pt x="162" y="133"/>
                    <a:pt x="153" y="148"/>
                    <a:pt x="140" y="156"/>
                  </a:cubicBezTo>
                  <a:cubicBezTo>
                    <a:pt x="120" y="169"/>
                    <a:pt x="110" y="143"/>
                    <a:pt x="97" y="134"/>
                  </a:cubicBezTo>
                  <a:cubicBezTo>
                    <a:pt x="83" y="124"/>
                    <a:pt x="71" y="127"/>
                    <a:pt x="58" y="133"/>
                  </a:cubicBezTo>
                  <a:cubicBezTo>
                    <a:pt x="69" y="119"/>
                    <a:pt x="79" y="105"/>
                    <a:pt x="88" y="91"/>
                  </a:cubicBezTo>
                  <a:moveTo>
                    <a:pt x="34" y="165"/>
                  </a:moveTo>
                  <a:cubicBezTo>
                    <a:pt x="42" y="159"/>
                    <a:pt x="49" y="153"/>
                    <a:pt x="56" y="148"/>
                  </a:cubicBezTo>
                  <a:cubicBezTo>
                    <a:pt x="61" y="144"/>
                    <a:pt x="65" y="141"/>
                    <a:pt x="70" y="139"/>
                  </a:cubicBezTo>
                  <a:cubicBezTo>
                    <a:pt x="74" y="137"/>
                    <a:pt x="77" y="135"/>
                    <a:pt x="81" y="134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80" y="135"/>
                    <a:pt x="77" y="139"/>
                    <a:pt x="76" y="139"/>
                  </a:cubicBezTo>
                  <a:cubicBezTo>
                    <a:pt x="64" y="150"/>
                    <a:pt x="51" y="159"/>
                    <a:pt x="38" y="168"/>
                  </a:cubicBezTo>
                  <a:cubicBezTo>
                    <a:pt x="32" y="172"/>
                    <a:pt x="27" y="178"/>
                    <a:pt x="22" y="184"/>
                  </a:cubicBezTo>
                  <a:cubicBezTo>
                    <a:pt x="26" y="177"/>
                    <a:pt x="31" y="170"/>
                    <a:pt x="34" y="16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74">
              <a:extLst>
                <a:ext uri="{FF2B5EF4-FFF2-40B4-BE49-F238E27FC236}">
                  <a16:creationId xmlns:a16="http://schemas.microsoft.com/office/drawing/2014/main" id="{A5472FDF-D766-4E8D-973D-018CCEE51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912" y="3559385"/>
              <a:ext cx="276225" cy="254000"/>
            </a:xfrm>
            <a:custGeom>
              <a:avLst/>
              <a:gdLst>
                <a:gd name="T0" fmla="*/ 108 w 129"/>
                <a:gd name="T1" fmla="*/ 66 h 118"/>
                <a:gd name="T2" fmla="*/ 62 w 129"/>
                <a:gd name="T3" fmla="*/ 0 h 118"/>
                <a:gd name="T4" fmla="*/ 11 w 129"/>
                <a:gd name="T5" fmla="*/ 80 h 118"/>
                <a:gd name="T6" fmla="*/ 20 w 129"/>
                <a:gd name="T7" fmla="*/ 72 h 118"/>
                <a:gd name="T8" fmla="*/ 40 w 129"/>
                <a:gd name="T9" fmla="*/ 63 h 118"/>
                <a:gd name="T10" fmla="*/ 40 w 129"/>
                <a:gd name="T11" fmla="*/ 63 h 118"/>
                <a:gd name="T12" fmla="*/ 94 w 129"/>
                <a:gd name="T13" fmla="*/ 70 h 118"/>
                <a:gd name="T14" fmla="*/ 70 w 129"/>
                <a:gd name="T15" fmla="*/ 90 h 118"/>
                <a:gd name="T16" fmla="*/ 87 w 129"/>
                <a:gd name="T17" fmla="*/ 67 h 118"/>
                <a:gd name="T18" fmla="*/ 40 w 129"/>
                <a:gd name="T19" fmla="*/ 110 h 118"/>
                <a:gd name="T20" fmla="*/ 72 w 129"/>
                <a:gd name="T21" fmla="*/ 74 h 118"/>
                <a:gd name="T22" fmla="*/ 38 w 129"/>
                <a:gd name="T23" fmla="*/ 91 h 118"/>
                <a:gd name="T24" fmla="*/ 55 w 129"/>
                <a:gd name="T25" fmla="*/ 75 h 118"/>
                <a:gd name="T26" fmla="*/ 31 w 129"/>
                <a:gd name="T27" fmla="*/ 104 h 118"/>
                <a:gd name="T28" fmla="*/ 54 w 129"/>
                <a:gd name="T29" fmla="*/ 75 h 118"/>
                <a:gd name="T30" fmla="*/ 48 w 129"/>
                <a:gd name="T31" fmla="*/ 71 h 118"/>
                <a:gd name="T32" fmla="*/ 46 w 129"/>
                <a:gd name="T33" fmla="*/ 67 h 118"/>
                <a:gd name="T34" fmla="*/ 16 w 129"/>
                <a:gd name="T35" fmla="*/ 90 h 118"/>
                <a:gd name="T36" fmla="*/ 27 w 129"/>
                <a:gd name="T37" fmla="*/ 75 h 118"/>
                <a:gd name="T38" fmla="*/ 7 w 129"/>
                <a:gd name="T39" fmla="*/ 95 h 118"/>
                <a:gd name="T40" fmla="*/ 44 w 129"/>
                <a:gd name="T41" fmla="*/ 69 h 118"/>
                <a:gd name="T42" fmla="*/ 29 w 129"/>
                <a:gd name="T43" fmla="*/ 87 h 118"/>
                <a:gd name="T44" fmla="*/ 11 w 129"/>
                <a:gd name="T45" fmla="*/ 108 h 118"/>
                <a:gd name="T46" fmla="*/ 15 w 129"/>
                <a:gd name="T47" fmla="*/ 110 h 118"/>
                <a:gd name="T48" fmla="*/ 56 w 129"/>
                <a:gd name="T49" fmla="*/ 78 h 118"/>
                <a:gd name="T50" fmla="*/ 65 w 129"/>
                <a:gd name="T51" fmla="*/ 77 h 118"/>
                <a:gd name="T52" fmla="*/ 32 w 129"/>
                <a:gd name="T53" fmla="*/ 110 h 118"/>
                <a:gd name="T54" fmla="*/ 62 w 129"/>
                <a:gd name="T55" fmla="*/ 88 h 118"/>
                <a:gd name="T56" fmla="*/ 35 w 129"/>
                <a:gd name="T57" fmla="*/ 107 h 118"/>
                <a:gd name="T58" fmla="*/ 47 w 129"/>
                <a:gd name="T59" fmla="*/ 104 h 118"/>
                <a:gd name="T60" fmla="*/ 60 w 129"/>
                <a:gd name="T61" fmla="*/ 98 h 118"/>
                <a:gd name="T62" fmla="*/ 58 w 129"/>
                <a:gd name="T63" fmla="*/ 103 h 118"/>
                <a:gd name="T64" fmla="*/ 58 w 129"/>
                <a:gd name="T65" fmla="*/ 111 h 118"/>
                <a:gd name="T66" fmla="*/ 83 w 129"/>
                <a:gd name="T67" fmla="*/ 90 h 118"/>
                <a:gd name="T68" fmla="*/ 81 w 129"/>
                <a:gd name="T69" fmla="*/ 96 h 118"/>
                <a:gd name="T70" fmla="*/ 82 w 129"/>
                <a:gd name="T71" fmla="*/ 101 h 118"/>
                <a:gd name="T72" fmla="*/ 97 w 129"/>
                <a:gd name="T73" fmla="*/ 91 h 118"/>
                <a:gd name="T74" fmla="*/ 106 w 129"/>
                <a:gd name="T75" fmla="*/ 86 h 118"/>
                <a:gd name="T76" fmla="*/ 73 w 129"/>
                <a:gd name="T77" fmla="*/ 112 h 118"/>
                <a:gd name="T78" fmla="*/ 94 w 129"/>
                <a:gd name="T79" fmla="*/ 104 h 118"/>
                <a:gd name="T80" fmla="*/ 93 w 129"/>
                <a:gd name="T81" fmla="*/ 112 h 118"/>
                <a:gd name="T82" fmla="*/ 97 w 129"/>
                <a:gd name="T83" fmla="*/ 113 h 118"/>
                <a:gd name="T84" fmla="*/ 108 w 129"/>
                <a:gd name="T85" fmla="*/ 113 h 118"/>
                <a:gd name="T86" fmla="*/ 114 w 129"/>
                <a:gd name="T87" fmla="*/ 107 h 118"/>
                <a:gd name="T88" fmla="*/ 104 w 129"/>
                <a:gd name="T89" fmla="*/ 109 h 118"/>
                <a:gd name="T90" fmla="*/ 121 w 129"/>
                <a:gd name="T91" fmla="*/ 100 h 118"/>
                <a:gd name="T92" fmla="*/ 109 w 129"/>
                <a:gd name="T93" fmla="*/ 112 h 118"/>
                <a:gd name="T94" fmla="*/ 121 w 129"/>
                <a:gd name="T95" fmla="*/ 103 h 118"/>
                <a:gd name="T96" fmla="*/ 124 w 129"/>
                <a:gd name="T97" fmla="*/ 99 h 118"/>
                <a:gd name="T98" fmla="*/ 122 w 129"/>
                <a:gd name="T99" fmla="*/ 95 h 118"/>
                <a:gd name="T100" fmla="*/ 121 w 129"/>
                <a:gd name="T101" fmla="*/ 91 h 118"/>
                <a:gd name="T102" fmla="*/ 94 w 129"/>
                <a:gd name="T103" fmla="*/ 111 h 118"/>
                <a:gd name="T104" fmla="*/ 115 w 129"/>
                <a:gd name="T105" fmla="*/ 77 h 118"/>
                <a:gd name="T106" fmla="*/ 112 w 129"/>
                <a:gd name="T107" fmla="*/ 76 h 118"/>
                <a:gd name="T108" fmla="*/ 86 w 129"/>
                <a:gd name="T109" fmla="*/ 91 h 118"/>
                <a:gd name="T110" fmla="*/ 115 w 129"/>
                <a:gd name="T111" fmla="*/ 77 h 118"/>
                <a:gd name="T112" fmla="*/ 101 w 129"/>
                <a:gd name="T113" fmla="*/ 63 h 118"/>
                <a:gd name="T114" fmla="*/ 28 w 129"/>
                <a:gd name="T115" fmla="*/ 62 h 118"/>
                <a:gd name="T116" fmla="*/ 39 w 129"/>
                <a:gd name="T117" fmla="*/ 6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18">
                  <a:moveTo>
                    <a:pt x="29" y="115"/>
                  </a:moveTo>
                  <a:cubicBezTo>
                    <a:pt x="34" y="115"/>
                    <a:pt x="39" y="114"/>
                    <a:pt x="44" y="114"/>
                  </a:cubicBezTo>
                  <a:cubicBezTo>
                    <a:pt x="52" y="114"/>
                    <a:pt x="60" y="114"/>
                    <a:pt x="69" y="115"/>
                  </a:cubicBezTo>
                  <a:cubicBezTo>
                    <a:pt x="82" y="116"/>
                    <a:pt x="97" y="118"/>
                    <a:pt x="110" y="115"/>
                  </a:cubicBezTo>
                  <a:cubicBezTo>
                    <a:pt x="120" y="113"/>
                    <a:pt x="129" y="106"/>
                    <a:pt x="128" y="95"/>
                  </a:cubicBezTo>
                  <a:cubicBezTo>
                    <a:pt x="126" y="83"/>
                    <a:pt x="116" y="74"/>
                    <a:pt x="108" y="66"/>
                  </a:cubicBezTo>
                  <a:cubicBezTo>
                    <a:pt x="99" y="57"/>
                    <a:pt x="88" y="49"/>
                    <a:pt x="80" y="40"/>
                  </a:cubicBezTo>
                  <a:cubicBezTo>
                    <a:pt x="74" y="35"/>
                    <a:pt x="70" y="29"/>
                    <a:pt x="70" y="21"/>
                  </a:cubicBezTo>
                  <a:cubicBezTo>
                    <a:pt x="70" y="14"/>
                    <a:pt x="73" y="8"/>
                    <a:pt x="77" y="3"/>
                  </a:cubicBezTo>
                  <a:cubicBezTo>
                    <a:pt x="77" y="2"/>
                    <a:pt x="77" y="1"/>
                    <a:pt x="76" y="1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0" y="0"/>
                    <a:pt x="66" y="0"/>
                    <a:pt x="62" y="0"/>
                  </a:cubicBezTo>
                  <a:cubicBezTo>
                    <a:pt x="53" y="0"/>
                    <a:pt x="45" y="0"/>
                    <a:pt x="37" y="1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40" y="11"/>
                    <a:pt x="43" y="18"/>
                    <a:pt x="44" y="25"/>
                  </a:cubicBezTo>
                  <a:cubicBezTo>
                    <a:pt x="44" y="34"/>
                    <a:pt x="39" y="42"/>
                    <a:pt x="34" y="48"/>
                  </a:cubicBezTo>
                  <a:cubicBezTo>
                    <a:pt x="26" y="59"/>
                    <a:pt x="18" y="69"/>
                    <a:pt x="11" y="80"/>
                  </a:cubicBezTo>
                  <a:cubicBezTo>
                    <a:pt x="6" y="88"/>
                    <a:pt x="0" y="98"/>
                    <a:pt x="6" y="107"/>
                  </a:cubicBezTo>
                  <a:cubicBezTo>
                    <a:pt x="10" y="114"/>
                    <a:pt x="21" y="115"/>
                    <a:pt x="29" y="115"/>
                  </a:cubicBezTo>
                  <a:moveTo>
                    <a:pt x="24" y="68"/>
                  </a:moveTo>
                  <a:cubicBezTo>
                    <a:pt x="24" y="67"/>
                    <a:pt x="25" y="67"/>
                    <a:pt x="25" y="67"/>
                  </a:cubicBezTo>
                  <a:cubicBezTo>
                    <a:pt x="27" y="66"/>
                    <a:pt x="29" y="65"/>
                    <a:pt x="31" y="64"/>
                  </a:cubicBezTo>
                  <a:cubicBezTo>
                    <a:pt x="27" y="67"/>
                    <a:pt x="24" y="69"/>
                    <a:pt x="20" y="72"/>
                  </a:cubicBezTo>
                  <a:cubicBezTo>
                    <a:pt x="22" y="71"/>
                    <a:pt x="23" y="69"/>
                    <a:pt x="24" y="68"/>
                  </a:cubicBezTo>
                  <a:moveTo>
                    <a:pt x="33" y="63"/>
                  </a:moveTo>
                  <a:cubicBezTo>
                    <a:pt x="34" y="63"/>
                    <a:pt x="36" y="63"/>
                    <a:pt x="37" y="63"/>
                  </a:cubicBezTo>
                  <a:cubicBezTo>
                    <a:pt x="33" y="64"/>
                    <a:pt x="30" y="66"/>
                    <a:pt x="26" y="69"/>
                  </a:cubicBezTo>
                  <a:cubicBezTo>
                    <a:pt x="29" y="67"/>
                    <a:pt x="31" y="65"/>
                    <a:pt x="33" y="63"/>
                  </a:cubicBezTo>
                  <a:moveTo>
                    <a:pt x="40" y="63"/>
                  </a:moveTo>
                  <a:cubicBezTo>
                    <a:pt x="41" y="63"/>
                    <a:pt x="41" y="63"/>
                    <a:pt x="42" y="63"/>
                  </a:cubicBezTo>
                  <a:cubicBezTo>
                    <a:pt x="38" y="65"/>
                    <a:pt x="34" y="68"/>
                    <a:pt x="30" y="71"/>
                  </a:cubicBezTo>
                  <a:cubicBezTo>
                    <a:pt x="24" y="76"/>
                    <a:pt x="17" y="81"/>
                    <a:pt x="11" y="87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5" y="82"/>
                    <a:pt x="18" y="80"/>
                    <a:pt x="22" y="77"/>
                  </a:cubicBezTo>
                  <a:cubicBezTo>
                    <a:pt x="28" y="73"/>
                    <a:pt x="34" y="68"/>
                    <a:pt x="40" y="63"/>
                  </a:cubicBezTo>
                  <a:moveTo>
                    <a:pt x="103" y="67"/>
                  </a:moveTo>
                  <a:cubicBezTo>
                    <a:pt x="95" y="74"/>
                    <a:pt x="88" y="81"/>
                    <a:pt x="81" y="87"/>
                  </a:cubicBezTo>
                  <a:cubicBezTo>
                    <a:pt x="77" y="91"/>
                    <a:pt x="72" y="95"/>
                    <a:pt x="68" y="98"/>
                  </a:cubicBezTo>
                  <a:cubicBezTo>
                    <a:pt x="71" y="95"/>
                    <a:pt x="74" y="92"/>
                    <a:pt x="77" y="89"/>
                  </a:cubicBezTo>
                  <a:cubicBezTo>
                    <a:pt x="83" y="84"/>
                    <a:pt x="89" y="77"/>
                    <a:pt x="93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5" y="71"/>
                    <a:pt x="97" y="70"/>
                    <a:pt x="98" y="70"/>
                  </a:cubicBezTo>
                  <a:cubicBezTo>
                    <a:pt x="99" y="69"/>
                    <a:pt x="102" y="67"/>
                    <a:pt x="103" y="67"/>
                  </a:cubicBezTo>
                  <a:moveTo>
                    <a:pt x="87" y="67"/>
                  </a:moveTo>
                  <a:cubicBezTo>
                    <a:pt x="89" y="68"/>
                    <a:pt x="90" y="69"/>
                    <a:pt x="92" y="70"/>
                  </a:cubicBezTo>
                  <a:cubicBezTo>
                    <a:pt x="89" y="73"/>
                    <a:pt x="86" y="76"/>
                    <a:pt x="82" y="79"/>
                  </a:cubicBezTo>
                  <a:cubicBezTo>
                    <a:pt x="78" y="83"/>
                    <a:pt x="74" y="87"/>
                    <a:pt x="70" y="90"/>
                  </a:cubicBezTo>
                  <a:cubicBezTo>
                    <a:pt x="66" y="94"/>
                    <a:pt x="62" y="97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3" y="96"/>
                    <a:pt x="67" y="93"/>
                    <a:pt x="70" y="89"/>
                  </a:cubicBezTo>
                  <a:cubicBezTo>
                    <a:pt x="73" y="85"/>
                    <a:pt x="75" y="81"/>
                    <a:pt x="79" y="77"/>
                  </a:cubicBezTo>
                  <a:cubicBezTo>
                    <a:pt x="82" y="74"/>
                    <a:pt x="85" y="71"/>
                    <a:pt x="87" y="67"/>
                  </a:cubicBezTo>
                  <a:cubicBezTo>
                    <a:pt x="87" y="67"/>
                    <a:pt x="87" y="67"/>
                    <a:pt x="87" y="67"/>
                  </a:cubicBezTo>
                  <a:moveTo>
                    <a:pt x="80" y="67"/>
                  </a:moveTo>
                  <a:cubicBezTo>
                    <a:pt x="81" y="67"/>
                    <a:pt x="83" y="67"/>
                    <a:pt x="85" y="67"/>
                  </a:cubicBezTo>
                  <a:cubicBezTo>
                    <a:pt x="85" y="67"/>
                    <a:pt x="86" y="67"/>
                    <a:pt x="86" y="67"/>
                  </a:cubicBezTo>
                  <a:cubicBezTo>
                    <a:pt x="78" y="72"/>
                    <a:pt x="72" y="80"/>
                    <a:pt x="65" y="86"/>
                  </a:cubicBezTo>
                  <a:cubicBezTo>
                    <a:pt x="58" y="93"/>
                    <a:pt x="50" y="100"/>
                    <a:pt x="43" y="107"/>
                  </a:cubicBezTo>
                  <a:cubicBezTo>
                    <a:pt x="42" y="108"/>
                    <a:pt x="41" y="109"/>
                    <a:pt x="40" y="110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2" y="108"/>
                    <a:pt x="44" y="106"/>
                    <a:pt x="46" y="104"/>
                  </a:cubicBezTo>
                  <a:cubicBezTo>
                    <a:pt x="50" y="100"/>
                    <a:pt x="54" y="96"/>
                    <a:pt x="58" y="92"/>
                  </a:cubicBezTo>
                  <a:cubicBezTo>
                    <a:pt x="66" y="85"/>
                    <a:pt x="73" y="76"/>
                    <a:pt x="80" y="67"/>
                  </a:cubicBezTo>
                  <a:moveTo>
                    <a:pt x="77" y="69"/>
                  </a:moveTo>
                  <a:cubicBezTo>
                    <a:pt x="75" y="71"/>
                    <a:pt x="74" y="72"/>
                    <a:pt x="72" y="74"/>
                  </a:cubicBezTo>
                  <a:cubicBezTo>
                    <a:pt x="69" y="77"/>
                    <a:pt x="65" y="80"/>
                    <a:pt x="61" y="83"/>
                  </a:cubicBezTo>
                  <a:cubicBezTo>
                    <a:pt x="61" y="83"/>
                    <a:pt x="60" y="84"/>
                    <a:pt x="59" y="84"/>
                  </a:cubicBezTo>
                  <a:cubicBezTo>
                    <a:pt x="62" y="82"/>
                    <a:pt x="65" y="79"/>
                    <a:pt x="67" y="76"/>
                  </a:cubicBezTo>
                  <a:cubicBezTo>
                    <a:pt x="71" y="75"/>
                    <a:pt x="74" y="71"/>
                    <a:pt x="77" y="69"/>
                  </a:cubicBezTo>
                  <a:moveTo>
                    <a:pt x="57" y="77"/>
                  </a:moveTo>
                  <a:cubicBezTo>
                    <a:pt x="50" y="81"/>
                    <a:pt x="44" y="86"/>
                    <a:pt x="38" y="91"/>
                  </a:cubicBezTo>
                  <a:cubicBezTo>
                    <a:pt x="35" y="94"/>
                    <a:pt x="32" y="96"/>
                    <a:pt x="29" y="98"/>
                  </a:cubicBezTo>
                  <a:cubicBezTo>
                    <a:pt x="25" y="101"/>
                    <a:pt x="22" y="105"/>
                    <a:pt x="18" y="108"/>
                  </a:cubicBezTo>
                  <a:cubicBezTo>
                    <a:pt x="15" y="110"/>
                    <a:pt x="17" y="108"/>
                    <a:pt x="18" y="108"/>
                  </a:cubicBezTo>
                  <a:cubicBezTo>
                    <a:pt x="19" y="106"/>
                    <a:pt x="21" y="104"/>
                    <a:pt x="23" y="103"/>
                  </a:cubicBezTo>
                  <a:cubicBezTo>
                    <a:pt x="27" y="99"/>
                    <a:pt x="31" y="97"/>
                    <a:pt x="35" y="94"/>
                  </a:cubicBezTo>
                  <a:cubicBezTo>
                    <a:pt x="42" y="88"/>
                    <a:pt x="48" y="81"/>
                    <a:pt x="55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7"/>
                    <a:pt x="60" y="78"/>
                    <a:pt x="64" y="77"/>
                  </a:cubicBezTo>
                  <a:cubicBezTo>
                    <a:pt x="59" y="81"/>
                    <a:pt x="54" y="85"/>
                    <a:pt x="49" y="89"/>
                  </a:cubicBezTo>
                  <a:cubicBezTo>
                    <a:pt x="42" y="95"/>
                    <a:pt x="36" y="100"/>
                    <a:pt x="29" y="107"/>
                  </a:cubicBezTo>
                  <a:cubicBezTo>
                    <a:pt x="29" y="107"/>
                    <a:pt x="25" y="110"/>
                    <a:pt x="26" y="110"/>
                  </a:cubicBezTo>
                  <a:cubicBezTo>
                    <a:pt x="27" y="108"/>
                    <a:pt x="29" y="106"/>
                    <a:pt x="31" y="104"/>
                  </a:cubicBezTo>
                  <a:cubicBezTo>
                    <a:pt x="34" y="101"/>
                    <a:pt x="37" y="98"/>
                    <a:pt x="41" y="95"/>
                  </a:cubicBezTo>
                  <a:cubicBezTo>
                    <a:pt x="44" y="92"/>
                    <a:pt x="47" y="89"/>
                    <a:pt x="50" y="86"/>
                  </a:cubicBezTo>
                  <a:cubicBezTo>
                    <a:pt x="52" y="83"/>
                    <a:pt x="55" y="81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moveTo>
                    <a:pt x="50" y="70"/>
                  </a:moveTo>
                  <a:cubicBezTo>
                    <a:pt x="51" y="72"/>
                    <a:pt x="53" y="73"/>
                    <a:pt x="54" y="75"/>
                  </a:cubicBezTo>
                  <a:cubicBezTo>
                    <a:pt x="38" y="83"/>
                    <a:pt x="27" y="96"/>
                    <a:pt x="12" y="106"/>
                  </a:cubicBezTo>
                  <a:cubicBezTo>
                    <a:pt x="9" y="108"/>
                    <a:pt x="14" y="104"/>
                    <a:pt x="14" y="103"/>
                  </a:cubicBezTo>
                  <a:cubicBezTo>
                    <a:pt x="16" y="102"/>
                    <a:pt x="18" y="100"/>
                    <a:pt x="19" y="99"/>
                  </a:cubicBezTo>
                  <a:cubicBezTo>
                    <a:pt x="23" y="96"/>
                    <a:pt x="26" y="93"/>
                    <a:pt x="30" y="90"/>
                  </a:cubicBezTo>
                  <a:cubicBezTo>
                    <a:pt x="37" y="84"/>
                    <a:pt x="43" y="77"/>
                    <a:pt x="50" y="70"/>
                  </a:cubicBezTo>
                  <a:moveTo>
                    <a:pt x="48" y="71"/>
                  </a:moveTo>
                  <a:cubicBezTo>
                    <a:pt x="48" y="71"/>
                    <a:pt x="47" y="71"/>
                    <a:pt x="47" y="72"/>
                  </a:cubicBezTo>
                  <a:cubicBezTo>
                    <a:pt x="40" y="78"/>
                    <a:pt x="32" y="84"/>
                    <a:pt x="24" y="90"/>
                  </a:cubicBezTo>
                  <a:cubicBezTo>
                    <a:pt x="21" y="93"/>
                    <a:pt x="17" y="95"/>
                    <a:pt x="14" y="98"/>
                  </a:cubicBezTo>
                  <a:cubicBezTo>
                    <a:pt x="12" y="100"/>
                    <a:pt x="10" y="101"/>
                    <a:pt x="8" y="103"/>
                  </a:cubicBezTo>
                  <a:cubicBezTo>
                    <a:pt x="9" y="102"/>
                    <a:pt x="10" y="100"/>
                    <a:pt x="11" y="99"/>
                  </a:cubicBezTo>
                  <a:cubicBezTo>
                    <a:pt x="22" y="87"/>
                    <a:pt x="37" y="80"/>
                    <a:pt x="46" y="67"/>
                  </a:cubicBezTo>
                  <a:cubicBezTo>
                    <a:pt x="47" y="68"/>
                    <a:pt x="48" y="69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8" y="70"/>
                    <a:pt x="48" y="71"/>
                  </a:cubicBezTo>
                  <a:moveTo>
                    <a:pt x="46" y="66"/>
                  </a:moveTo>
                  <a:cubicBezTo>
                    <a:pt x="39" y="71"/>
                    <a:pt x="32" y="76"/>
                    <a:pt x="26" y="81"/>
                  </a:cubicBezTo>
                  <a:cubicBezTo>
                    <a:pt x="22" y="84"/>
                    <a:pt x="19" y="87"/>
                    <a:pt x="16" y="90"/>
                  </a:cubicBezTo>
                  <a:cubicBezTo>
                    <a:pt x="13" y="92"/>
                    <a:pt x="8" y="95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18" y="85"/>
                    <a:pt x="32" y="76"/>
                    <a:pt x="44" y="64"/>
                  </a:cubicBezTo>
                  <a:cubicBezTo>
                    <a:pt x="44" y="65"/>
                    <a:pt x="45" y="65"/>
                    <a:pt x="46" y="66"/>
                  </a:cubicBezTo>
                  <a:moveTo>
                    <a:pt x="9" y="90"/>
                  </a:moveTo>
                  <a:cubicBezTo>
                    <a:pt x="15" y="85"/>
                    <a:pt x="21" y="80"/>
                    <a:pt x="27" y="75"/>
                  </a:cubicBezTo>
                  <a:cubicBezTo>
                    <a:pt x="30" y="72"/>
                    <a:pt x="34" y="70"/>
                    <a:pt x="37" y="67"/>
                  </a:cubicBezTo>
                  <a:cubicBezTo>
                    <a:pt x="38" y="66"/>
                    <a:pt x="40" y="65"/>
                    <a:pt x="41" y="64"/>
                  </a:cubicBezTo>
                  <a:cubicBezTo>
                    <a:pt x="42" y="64"/>
                    <a:pt x="42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2" y="65"/>
                    <a:pt x="41" y="66"/>
                  </a:cubicBezTo>
                  <a:cubicBezTo>
                    <a:pt x="31" y="77"/>
                    <a:pt x="18" y="85"/>
                    <a:pt x="7" y="95"/>
                  </a:cubicBezTo>
                  <a:cubicBezTo>
                    <a:pt x="7" y="94"/>
                    <a:pt x="8" y="92"/>
                    <a:pt x="9" y="90"/>
                  </a:cubicBezTo>
                  <a:moveTo>
                    <a:pt x="24" y="84"/>
                  </a:moveTo>
                  <a:cubicBezTo>
                    <a:pt x="28" y="80"/>
                    <a:pt x="32" y="77"/>
                    <a:pt x="36" y="74"/>
                  </a:cubicBezTo>
                  <a:cubicBezTo>
                    <a:pt x="38" y="73"/>
                    <a:pt x="40" y="71"/>
                    <a:pt x="42" y="70"/>
                  </a:cubicBezTo>
                  <a:cubicBezTo>
                    <a:pt x="43" y="69"/>
                    <a:pt x="44" y="68"/>
                    <a:pt x="45" y="67"/>
                  </a:cubicBezTo>
                  <a:cubicBezTo>
                    <a:pt x="46" y="67"/>
                    <a:pt x="45" y="68"/>
                    <a:pt x="44" y="69"/>
                  </a:cubicBezTo>
                  <a:cubicBezTo>
                    <a:pt x="43" y="70"/>
                    <a:pt x="42" y="71"/>
                    <a:pt x="43" y="70"/>
                  </a:cubicBezTo>
                  <a:cubicBezTo>
                    <a:pt x="32" y="83"/>
                    <a:pt x="17" y="90"/>
                    <a:pt x="7" y="103"/>
                  </a:cubicBezTo>
                  <a:cubicBezTo>
                    <a:pt x="6" y="102"/>
                    <a:pt x="6" y="100"/>
                    <a:pt x="6" y="98"/>
                  </a:cubicBezTo>
                  <a:cubicBezTo>
                    <a:pt x="13" y="94"/>
                    <a:pt x="18" y="89"/>
                    <a:pt x="24" y="84"/>
                  </a:cubicBezTo>
                  <a:moveTo>
                    <a:pt x="7" y="104"/>
                  </a:moveTo>
                  <a:cubicBezTo>
                    <a:pt x="14" y="98"/>
                    <a:pt x="22" y="93"/>
                    <a:pt x="29" y="87"/>
                  </a:cubicBezTo>
                  <a:cubicBezTo>
                    <a:pt x="33" y="84"/>
                    <a:pt x="36" y="82"/>
                    <a:pt x="40" y="79"/>
                  </a:cubicBezTo>
                  <a:cubicBezTo>
                    <a:pt x="40" y="78"/>
                    <a:pt x="41" y="78"/>
                    <a:pt x="42" y="77"/>
                  </a:cubicBezTo>
                  <a:cubicBezTo>
                    <a:pt x="37" y="82"/>
                    <a:pt x="32" y="86"/>
                    <a:pt x="28" y="91"/>
                  </a:cubicBezTo>
                  <a:cubicBezTo>
                    <a:pt x="22" y="96"/>
                    <a:pt x="15" y="101"/>
                    <a:pt x="10" y="107"/>
                  </a:cubicBezTo>
                  <a:cubicBezTo>
                    <a:pt x="9" y="106"/>
                    <a:pt x="8" y="105"/>
                    <a:pt x="7" y="104"/>
                  </a:cubicBezTo>
                  <a:moveTo>
                    <a:pt x="11" y="108"/>
                  </a:moveTo>
                  <a:cubicBezTo>
                    <a:pt x="25" y="99"/>
                    <a:pt x="36" y="86"/>
                    <a:pt x="50" y="78"/>
                  </a:cubicBezTo>
                  <a:cubicBezTo>
                    <a:pt x="50" y="77"/>
                    <a:pt x="53" y="75"/>
                    <a:pt x="53" y="76"/>
                  </a:cubicBezTo>
                  <a:cubicBezTo>
                    <a:pt x="51" y="78"/>
                    <a:pt x="49" y="79"/>
                    <a:pt x="47" y="81"/>
                  </a:cubicBezTo>
                  <a:cubicBezTo>
                    <a:pt x="44" y="84"/>
                    <a:pt x="40" y="88"/>
                    <a:pt x="37" y="91"/>
                  </a:cubicBezTo>
                  <a:cubicBezTo>
                    <a:pt x="29" y="97"/>
                    <a:pt x="21" y="103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4" y="109"/>
                    <a:pt x="12" y="109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moveTo>
                    <a:pt x="16" y="110"/>
                  </a:moveTo>
                  <a:cubicBezTo>
                    <a:pt x="23" y="107"/>
                    <a:pt x="27" y="100"/>
                    <a:pt x="34" y="96"/>
                  </a:cubicBezTo>
                  <a:cubicBezTo>
                    <a:pt x="40" y="91"/>
                    <a:pt x="46" y="85"/>
                    <a:pt x="53" y="80"/>
                  </a:cubicBezTo>
                  <a:cubicBezTo>
                    <a:pt x="53" y="80"/>
                    <a:pt x="56" y="79"/>
                    <a:pt x="56" y="78"/>
                  </a:cubicBezTo>
                  <a:cubicBezTo>
                    <a:pt x="55" y="80"/>
                    <a:pt x="52" y="82"/>
                    <a:pt x="50" y="84"/>
                  </a:cubicBezTo>
                  <a:cubicBezTo>
                    <a:pt x="47" y="87"/>
                    <a:pt x="44" y="90"/>
                    <a:pt x="42" y="93"/>
                  </a:cubicBezTo>
                  <a:cubicBezTo>
                    <a:pt x="36" y="99"/>
                    <a:pt x="29" y="104"/>
                    <a:pt x="24" y="110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31" y="107"/>
                    <a:pt x="37" y="101"/>
                    <a:pt x="42" y="96"/>
                  </a:cubicBezTo>
                  <a:cubicBezTo>
                    <a:pt x="50" y="89"/>
                    <a:pt x="57" y="83"/>
                    <a:pt x="65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4" y="78"/>
                    <a:pt x="63" y="79"/>
                    <a:pt x="62" y="81"/>
                  </a:cubicBezTo>
                  <a:cubicBezTo>
                    <a:pt x="58" y="84"/>
                    <a:pt x="55" y="88"/>
                    <a:pt x="51" y="91"/>
                  </a:cubicBezTo>
                  <a:cubicBezTo>
                    <a:pt x="44" y="98"/>
                    <a:pt x="37" y="104"/>
                    <a:pt x="30" y="110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40" y="104"/>
                    <a:pt x="46" y="98"/>
                    <a:pt x="53" y="92"/>
                  </a:cubicBezTo>
                  <a:cubicBezTo>
                    <a:pt x="57" y="88"/>
                    <a:pt x="61" y="84"/>
                    <a:pt x="66" y="80"/>
                  </a:cubicBezTo>
                  <a:cubicBezTo>
                    <a:pt x="69" y="78"/>
                    <a:pt x="71" y="76"/>
                    <a:pt x="74" y="73"/>
                  </a:cubicBezTo>
                  <a:cubicBezTo>
                    <a:pt x="74" y="74"/>
                    <a:pt x="73" y="74"/>
                    <a:pt x="73" y="75"/>
                  </a:cubicBezTo>
                  <a:cubicBezTo>
                    <a:pt x="69" y="79"/>
                    <a:pt x="65" y="83"/>
                    <a:pt x="62" y="88"/>
                  </a:cubicBezTo>
                  <a:cubicBezTo>
                    <a:pt x="54" y="96"/>
                    <a:pt x="45" y="103"/>
                    <a:pt x="38" y="111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0" y="112"/>
                    <a:pt x="23" y="113"/>
                    <a:pt x="16" y="110"/>
                  </a:cubicBezTo>
                  <a:moveTo>
                    <a:pt x="50" y="93"/>
                  </a:moveTo>
                  <a:cubicBezTo>
                    <a:pt x="46" y="97"/>
                    <a:pt x="43" y="101"/>
                    <a:pt x="39" y="104"/>
                  </a:cubicBezTo>
                  <a:cubicBezTo>
                    <a:pt x="37" y="105"/>
                    <a:pt x="36" y="106"/>
                    <a:pt x="35" y="107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9" y="102"/>
                    <a:pt x="43" y="99"/>
                    <a:pt x="47" y="96"/>
                  </a:cubicBezTo>
                  <a:cubicBezTo>
                    <a:pt x="48" y="95"/>
                    <a:pt x="49" y="94"/>
                    <a:pt x="50" y="93"/>
                  </a:cubicBezTo>
                  <a:moveTo>
                    <a:pt x="42" y="111"/>
                  </a:moveTo>
                  <a:cubicBezTo>
                    <a:pt x="41" y="111"/>
                    <a:pt x="40" y="111"/>
                    <a:pt x="39" y="111"/>
                  </a:cubicBezTo>
                  <a:cubicBezTo>
                    <a:pt x="42" y="110"/>
                    <a:pt x="44" y="107"/>
                    <a:pt x="47" y="104"/>
                  </a:cubicBezTo>
                  <a:cubicBezTo>
                    <a:pt x="50" y="101"/>
                    <a:pt x="54" y="98"/>
                    <a:pt x="58" y="94"/>
                  </a:cubicBezTo>
                  <a:cubicBezTo>
                    <a:pt x="66" y="87"/>
                    <a:pt x="73" y="80"/>
                    <a:pt x="80" y="73"/>
                  </a:cubicBezTo>
                  <a:cubicBezTo>
                    <a:pt x="81" y="72"/>
                    <a:pt x="85" y="69"/>
                    <a:pt x="85" y="68"/>
                  </a:cubicBezTo>
                  <a:cubicBezTo>
                    <a:pt x="84" y="71"/>
                    <a:pt x="82" y="73"/>
                    <a:pt x="79" y="76"/>
                  </a:cubicBezTo>
                  <a:cubicBezTo>
                    <a:pt x="76" y="79"/>
                    <a:pt x="73" y="83"/>
                    <a:pt x="70" y="87"/>
                  </a:cubicBezTo>
                  <a:cubicBezTo>
                    <a:pt x="67" y="91"/>
                    <a:pt x="63" y="94"/>
                    <a:pt x="60" y="98"/>
                  </a:cubicBezTo>
                  <a:cubicBezTo>
                    <a:pt x="56" y="102"/>
                    <a:pt x="53" y="107"/>
                    <a:pt x="48" y="110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6" y="111"/>
                    <a:pt x="44" y="111"/>
                    <a:pt x="42" y="111"/>
                  </a:cubicBezTo>
                  <a:moveTo>
                    <a:pt x="48" y="111"/>
                  </a:moveTo>
                  <a:cubicBezTo>
                    <a:pt x="48" y="111"/>
                    <a:pt x="48" y="111"/>
                    <a:pt x="48" y="111"/>
                  </a:cubicBezTo>
                  <a:cubicBezTo>
                    <a:pt x="52" y="109"/>
                    <a:pt x="55" y="106"/>
                    <a:pt x="58" y="103"/>
                  </a:cubicBezTo>
                  <a:cubicBezTo>
                    <a:pt x="61" y="99"/>
                    <a:pt x="65" y="96"/>
                    <a:pt x="69" y="92"/>
                  </a:cubicBezTo>
                  <a:cubicBezTo>
                    <a:pt x="77" y="85"/>
                    <a:pt x="85" y="78"/>
                    <a:pt x="93" y="70"/>
                  </a:cubicBezTo>
                  <a:cubicBezTo>
                    <a:pt x="90" y="73"/>
                    <a:pt x="87" y="78"/>
                    <a:pt x="84" y="81"/>
                  </a:cubicBezTo>
                  <a:cubicBezTo>
                    <a:pt x="81" y="85"/>
                    <a:pt x="78" y="88"/>
                    <a:pt x="75" y="91"/>
                  </a:cubicBezTo>
                  <a:cubicBezTo>
                    <a:pt x="68" y="97"/>
                    <a:pt x="62" y="103"/>
                    <a:pt x="57" y="110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0"/>
                    <a:pt x="58" y="110"/>
                    <a:pt x="59" y="110"/>
                  </a:cubicBezTo>
                  <a:cubicBezTo>
                    <a:pt x="59" y="110"/>
                    <a:pt x="60" y="109"/>
                    <a:pt x="60" y="108"/>
                  </a:cubicBezTo>
                  <a:cubicBezTo>
                    <a:pt x="66" y="101"/>
                    <a:pt x="73" y="95"/>
                    <a:pt x="80" y="89"/>
                  </a:cubicBezTo>
                  <a:cubicBezTo>
                    <a:pt x="88" y="82"/>
                    <a:pt x="95" y="74"/>
                    <a:pt x="104" y="68"/>
                  </a:cubicBezTo>
                  <a:cubicBezTo>
                    <a:pt x="101" y="70"/>
                    <a:pt x="97" y="75"/>
                    <a:pt x="94" y="78"/>
                  </a:cubicBezTo>
                  <a:cubicBezTo>
                    <a:pt x="90" y="82"/>
                    <a:pt x="87" y="86"/>
                    <a:pt x="83" y="90"/>
                  </a:cubicBezTo>
                  <a:cubicBezTo>
                    <a:pt x="80" y="94"/>
                    <a:pt x="76" y="98"/>
                    <a:pt x="73" y="102"/>
                  </a:cubicBezTo>
                  <a:cubicBezTo>
                    <a:pt x="70" y="106"/>
                    <a:pt x="66" y="108"/>
                    <a:pt x="63" y="111"/>
                  </a:cubicBezTo>
                  <a:cubicBezTo>
                    <a:pt x="63" y="112"/>
                    <a:pt x="63" y="112"/>
                    <a:pt x="63" y="112"/>
                  </a:cubicBezTo>
                  <a:cubicBezTo>
                    <a:pt x="58" y="111"/>
                    <a:pt x="53" y="111"/>
                    <a:pt x="48" y="111"/>
                  </a:cubicBezTo>
                  <a:moveTo>
                    <a:pt x="64" y="112"/>
                  </a:moveTo>
                  <a:cubicBezTo>
                    <a:pt x="70" y="107"/>
                    <a:pt x="75" y="101"/>
                    <a:pt x="81" y="96"/>
                  </a:cubicBezTo>
                  <a:cubicBezTo>
                    <a:pt x="88" y="90"/>
                    <a:pt x="94" y="84"/>
                    <a:pt x="101" y="78"/>
                  </a:cubicBezTo>
                  <a:cubicBezTo>
                    <a:pt x="102" y="77"/>
                    <a:pt x="103" y="76"/>
                    <a:pt x="104" y="75"/>
                  </a:cubicBezTo>
                  <a:cubicBezTo>
                    <a:pt x="105" y="74"/>
                    <a:pt x="106" y="73"/>
                    <a:pt x="107" y="72"/>
                  </a:cubicBezTo>
                  <a:cubicBezTo>
                    <a:pt x="106" y="73"/>
                    <a:pt x="105" y="74"/>
                    <a:pt x="105" y="75"/>
                  </a:cubicBezTo>
                  <a:cubicBezTo>
                    <a:pt x="102" y="79"/>
                    <a:pt x="99" y="81"/>
                    <a:pt x="96" y="84"/>
                  </a:cubicBezTo>
                  <a:cubicBezTo>
                    <a:pt x="91" y="90"/>
                    <a:pt x="87" y="95"/>
                    <a:pt x="82" y="101"/>
                  </a:cubicBezTo>
                  <a:cubicBezTo>
                    <a:pt x="78" y="105"/>
                    <a:pt x="75" y="108"/>
                    <a:pt x="72" y="112"/>
                  </a:cubicBezTo>
                  <a:cubicBezTo>
                    <a:pt x="69" y="112"/>
                    <a:pt x="66" y="112"/>
                    <a:pt x="64" y="112"/>
                  </a:cubicBezTo>
                  <a:moveTo>
                    <a:pt x="105" y="81"/>
                  </a:moveTo>
                  <a:cubicBezTo>
                    <a:pt x="106" y="80"/>
                    <a:pt x="107" y="79"/>
                    <a:pt x="109" y="78"/>
                  </a:cubicBezTo>
                  <a:cubicBezTo>
                    <a:pt x="112" y="76"/>
                    <a:pt x="108" y="79"/>
                    <a:pt x="107" y="80"/>
                  </a:cubicBezTo>
                  <a:cubicBezTo>
                    <a:pt x="104" y="84"/>
                    <a:pt x="100" y="88"/>
                    <a:pt x="97" y="91"/>
                  </a:cubicBezTo>
                  <a:cubicBezTo>
                    <a:pt x="94" y="94"/>
                    <a:pt x="92" y="97"/>
                    <a:pt x="89" y="100"/>
                  </a:cubicBezTo>
                  <a:cubicBezTo>
                    <a:pt x="86" y="105"/>
                    <a:pt x="83" y="107"/>
                    <a:pt x="79" y="111"/>
                  </a:cubicBezTo>
                  <a:cubicBezTo>
                    <a:pt x="79" y="112"/>
                    <a:pt x="79" y="112"/>
                    <a:pt x="80" y="112"/>
                  </a:cubicBezTo>
                  <a:cubicBezTo>
                    <a:pt x="90" y="105"/>
                    <a:pt x="98" y="94"/>
                    <a:pt x="107" y="85"/>
                  </a:cubicBezTo>
                  <a:cubicBezTo>
                    <a:pt x="109" y="83"/>
                    <a:pt x="111" y="80"/>
                    <a:pt x="114" y="78"/>
                  </a:cubicBezTo>
                  <a:cubicBezTo>
                    <a:pt x="111" y="81"/>
                    <a:pt x="109" y="84"/>
                    <a:pt x="106" y="86"/>
                  </a:cubicBezTo>
                  <a:cubicBezTo>
                    <a:pt x="101" y="93"/>
                    <a:pt x="97" y="99"/>
                    <a:pt x="92" y="105"/>
                  </a:cubicBezTo>
                  <a:cubicBezTo>
                    <a:pt x="91" y="107"/>
                    <a:pt x="89" y="108"/>
                    <a:pt x="88" y="109"/>
                  </a:cubicBezTo>
                  <a:cubicBezTo>
                    <a:pt x="88" y="110"/>
                    <a:pt x="87" y="110"/>
                    <a:pt x="87" y="111"/>
                  </a:cubicBezTo>
                  <a:cubicBezTo>
                    <a:pt x="86" y="111"/>
                    <a:pt x="86" y="112"/>
                    <a:pt x="86" y="112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1" y="113"/>
                    <a:pt x="77" y="113"/>
                    <a:pt x="73" y="112"/>
                  </a:cubicBezTo>
                  <a:cubicBezTo>
                    <a:pt x="77" y="107"/>
                    <a:pt x="82" y="103"/>
                    <a:pt x="86" y="98"/>
                  </a:cubicBezTo>
                  <a:cubicBezTo>
                    <a:pt x="92" y="92"/>
                    <a:pt x="98" y="86"/>
                    <a:pt x="105" y="81"/>
                  </a:cubicBezTo>
                  <a:moveTo>
                    <a:pt x="90" y="113"/>
                  </a:moveTo>
                  <a:cubicBezTo>
                    <a:pt x="89" y="113"/>
                    <a:pt x="87" y="113"/>
                    <a:pt x="86" y="113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9" y="110"/>
                    <a:pt x="92" y="107"/>
                    <a:pt x="94" y="104"/>
                  </a:cubicBezTo>
                  <a:cubicBezTo>
                    <a:pt x="100" y="99"/>
                    <a:pt x="106" y="94"/>
                    <a:pt x="111" y="89"/>
                  </a:cubicBezTo>
                  <a:cubicBezTo>
                    <a:pt x="112" y="88"/>
                    <a:pt x="113" y="86"/>
                    <a:pt x="114" y="85"/>
                  </a:cubicBezTo>
                  <a:cubicBezTo>
                    <a:pt x="115" y="85"/>
                    <a:pt x="118" y="81"/>
                    <a:pt x="115" y="85"/>
                  </a:cubicBezTo>
                  <a:cubicBezTo>
                    <a:pt x="113" y="88"/>
                    <a:pt x="111" y="91"/>
                    <a:pt x="108" y="94"/>
                  </a:cubicBezTo>
                  <a:cubicBezTo>
                    <a:pt x="103" y="100"/>
                    <a:pt x="98" y="106"/>
                    <a:pt x="93" y="111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101" y="106"/>
                    <a:pt x="108" y="98"/>
                    <a:pt x="115" y="91"/>
                  </a:cubicBezTo>
                  <a:cubicBezTo>
                    <a:pt x="117" y="90"/>
                    <a:pt x="118" y="88"/>
                    <a:pt x="119" y="87"/>
                  </a:cubicBezTo>
                  <a:cubicBezTo>
                    <a:pt x="117" y="90"/>
                    <a:pt x="115" y="93"/>
                    <a:pt x="113" y="95"/>
                  </a:cubicBezTo>
                  <a:cubicBezTo>
                    <a:pt x="109" y="99"/>
                    <a:pt x="106" y="104"/>
                    <a:pt x="103" y="108"/>
                  </a:cubicBezTo>
                  <a:cubicBezTo>
                    <a:pt x="102" y="109"/>
                    <a:pt x="102" y="109"/>
                    <a:pt x="101" y="110"/>
                  </a:cubicBezTo>
                  <a:cubicBezTo>
                    <a:pt x="100" y="111"/>
                    <a:pt x="98" y="112"/>
                    <a:pt x="97" y="113"/>
                  </a:cubicBezTo>
                  <a:cubicBezTo>
                    <a:pt x="97" y="113"/>
                    <a:pt x="97" y="113"/>
                    <a:pt x="97" y="113"/>
                  </a:cubicBezTo>
                  <a:cubicBezTo>
                    <a:pt x="94" y="113"/>
                    <a:pt x="92" y="113"/>
                    <a:pt x="90" y="113"/>
                  </a:cubicBezTo>
                  <a:moveTo>
                    <a:pt x="121" y="97"/>
                  </a:moveTo>
                  <a:cubicBezTo>
                    <a:pt x="121" y="98"/>
                    <a:pt x="120" y="99"/>
                    <a:pt x="120" y="99"/>
                  </a:cubicBezTo>
                  <a:cubicBezTo>
                    <a:pt x="116" y="104"/>
                    <a:pt x="111" y="108"/>
                    <a:pt x="108" y="112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7" y="113"/>
                    <a:pt x="106" y="113"/>
                    <a:pt x="105" y="113"/>
                  </a:cubicBezTo>
                  <a:cubicBezTo>
                    <a:pt x="110" y="108"/>
                    <a:pt x="115" y="103"/>
                    <a:pt x="119" y="99"/>
                  </a:cubicBezTo>
                  <a:cubicBezTo>
                    <a:pt x="119" y="99"/>
                    <a:pt x="122" y="95"/>
                    <a:pt x="121" y="97"/>
                  </a:cubicBezTo>
                  <a:moveTo>
                    <a:pt x="118" y="103"/>
                  </a:moveTo>
                  <a:cubicBezTo>
                    <a:pt x="116" y="105"/>
                    <a:pt x="113" y="108"/>
                    <a:pt x="111" y="110"/>
                  </a:cubicBezTo>
                  <a:cubicBezTo>
                    <a:pt x="106" y="115"/>
                    <a:pt x="113" y="108"/>
                    <a:pt x="114" y="107"/>
                  </a:cubicBezTo>
                  <a:cubicBezTo>
                    <a:pt x="115" y="105"/>
                    <a:pt x="117" y="104"/>
                    <a:pt x="118" y="103"/>
                  </a:cubicBezTo>
                  <a:moveTo>
                    <a:pt x="104" y="113"/>
                  </a:moveTo>
                  <a:cubicBezTo>
                    <a:pt x="102" y="113"/>
                    <a:pt x="100" y="113"/>
                    <a:pt x="98" y="113"/>
                  </a:cubicBezTo>
                  <a:cubicBezTo>
                    <a:pt x="99" y="113"/>
                    <a:pt x="99" y="113"/>
                    <a:pt x="99" y="113"/>
                  </a:cubicBezTo>
                  <a:cubicBezTo>
                    <a:pt x="99" y="113"/>
                    <a:pt x="100" y="113"/>
                    <a:pt x="100" y="112"/>
                  </a:cubicBezTo>
                  <a:cubicBezTo>
                    <a:pt x="101" y="111"/>
                    <a:pt x="102" y="110"/>
                    <a:pt x="104" y="109"/>
                  </a:cubicBezTo>
                  <a:cubicBezTo>
                    <a:pt x="107" y="105"/>
                    <a:pt x="111" y="100"/>
                    <a:pt x="115" y="97"/>
                  </a:cubicBezTo>
                  <a:cubicBezTo>
                    <a:pt x="116" y="96"/>
                    <a:pt x="122" y="90"/>
                    <a:pt x="119" y="94"/>
                  </a:cubicBezTo>
                  <a:cubicBezTo>
                    <a:pt x="118" y="96"/>
                    <a:pt x="116" y="98"/>
                    <a:pt x="114" y="100"/>
                  </a:cubicBezTo>
                  <a:cubicBezTo>
                    <a:pt x="110" y="104"/>
                    <a:pt x="107" y="109"/>
                    <a:pt x="104" y="113"/>
                  </a:cubicBezTo>
                  <a:moveTo>
                    <a:pt x="109" y="112"/>
                  </a:moveTo>
                  <a:cubicBezTo>
                    <a:pt x="114" y="109"/>
                    <a:pt x="118" y="105"/>
                    <a:pt x="121" y="100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2" y="98"/>
                    <a:pt x="122" y="98"/>
                    <a:pt x="123" y="98"/>
                  </a:cubicBezTo>
                  <a:cubicBezTo>
                    <a:pt x="122" y="98"/>
                    <a:pt x="122" y="98"/>
                    <a:pt x="122" y="99"/>
                  </a:cubicBezTo>
                  <a:cubicBezTo>
                    <a:pt x="121" y="101"/>
                    <a:pt x="120" y="102"/>
                    <a:pt x="119" y="103"/>
                  </a:cubicBezTo>
                  <a:cubicBezTo>
                    <a:pt x="117" y="106"/>
                    <a:pt x="114" y="109"/>
                    <a:pt x="111" y="112"/>
                  </a:cubicBezTo>
                  <a:cubicBezTo>
                    <a:pt x="111" y="112"/>
                    <a:pt x="110" y="112"/>
                    <a:pt x="109" y="112"/>
                  </a:cubicBezTo>
                  <a:moveTo>
                    <a:pt x="116" y="110"/>
                  </a:moveTo>
                  <a:cubicBezTo>
                    <a:pt x="115" y="111"/>
                    <a:pt x="114" y="111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6" y="108"/>
                    <a:pt x="118" y="106"/>
                    <a:pt x="121" y="103"/>
                  </a:cubicBezTo>
                  <a:cubicBezTo>
                    <a:pt x="122" y="102"/>
                    <a:pt x="125" y="98"/>
                    <a:pt x="123" y="103"/>
                  </a:cubicBezTo>
                  <a:cubicBezTo>
                    <a:pt x="121" y="106"/>
                    <a:pt x="119" y="109"/>
                    <a:pt x="116" y="110"/>
                  </a:cubicBezTo>
                  <a:cubicBezTo>
                    <a:pt x="116" y="110"/>
                    <a:pt x="116" y="110"/>
                    <a:pt x="116" y="110"/>
                  </a:cubicBezTo>
                  <a:moveTo>
                    <a:pt x="120" y="108"/>
                  </a:moveTo>
                  <a:cubicBezTo>
                    <a:pt x="122" y="106"/>
                    <a:pt x="124" y="103"/>
                    <a:pt x="125" y="100"/>
                  </a:cubicBezTo>
                  <a:cubicBezTo>
                    <a:pt x="125" y="99"/>
                    <a:pt x="124" y="99"/>
                    <a:pt x="124" y="99"/>
                  </a:cubicBezTo>
                  <a:cubicBezTo>
                    <a:pt x="123" y="100"/>
                    <a:pt x="122" y="102"/>
                    <a:pt x="120" y="103"/>
                  </a:cubicBezTo>
                  <a:cubicBezTo>
                    <a:pt x="122" y="101"/>
                    <a:pt x="123" y="99"/>
                    <a:pt x="124" y="97"/>
                  </a:cubicBezTo>
                  <a:cubicBezTo>
                    <a:pt x="124" y="96"/>
                    <a:pt x="124" y="96"/>
                    <a:pt x="123" y="96"/>
                  </a:cubicBezTo>
                  <a:cubicBezTo>
                    <a:pt x="123" y="97"/>
                    <a:pt x="122" y="97"/>
                    <a:pt x="122" y="98"/>
                  </a:cubicBezTo>
                  <a:cubicBezTo>
                    <a:pt x="122" y="97"/>
                    <a:pt x="123" y="96"/>
                    <a:pt x="123" y="95"/>
                  </a:cubicBezTo>
                  <a:cubicBezTo>
                    <a:pt x="123" y="95"/>
                    <a:pt x="123" y="94"/>
                    <a:pt x="122" y="95"/>
                  </a:cubicBezTo>
                  <a:cubicBezTo>
                    <a:pt x="119" y="98"/>
                    <a:pt x="116" y="101"/>
                    <a:pt x="113" y="105"/>
                  </a:cubicBezTo>
                  <a:cubicBezTo>
                    <a:pt x="111" y="106"/>
                    <a:pt x="109" y="108"/>
                    <a:pt x="107" y="110"/>
                  </a:cubicBezTo>
                  <a:cubicBezTo>
                    <a:pt x="107" y="110"/>
                    <a:pt x="107" y="111"/>
                    <a:pt x="106" y="111"/>
                  </a:cubicBezTo>
                  <a:cubicBezTo>
                    <a:pt x="109" y="108"/>
                    <a:pt x="111" y="104"/>
                    <a:pt x="114" y="101"/>
                  </a:cubicBezTo>
                  <a:cubicBezTo>
                    <a:pt x="117" y="98"/>
                    <a:pt x="120" y="95"/>
                    <a:pt x="121" y="91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16" y="95"/>
                    <a:pt x="112" y="99"/>
                    <a:pt x="107" y="104"/>
                  </a:cubicBezTo>
                  <a:cubicBezTo>
                    <a:pt x="108" y="103"/>
                    <a:pt x="108" y="103"/>
                    <a:pt x="108" y="102"/>
                  </a:cubicBezTo>
                  <a:cubicBezTo>
                    <a:pt x="112" y="97"/>
                    <a:pt x="117" y="92"/>
                    <a:pt x="120" y="86"/>
                  </a:cubicBezTo>
                  <a:cubicBezTo>
                    <a:pt x="121" y="86"/>
                    <a:pt x="120" y="86"/>
                    <a:pt x="120" y="86"/>
                  </a:cubicBezTo>
                  <a:cubicBezTo>
                    <a:pt x="116" y="90"/>
                    <a:pt x="112" y="94"/>
                    <a:pt x="108" y="98"/>
                  </a:cubicBezTo>
                  <a:cubicBezTo>
                    <a:pt x="103" y="102"/>
                    <a:pt x="99" y="106"/>
                    <a:pt x="94" y="111"/>
                  </a:cubicBezTo>
                  <a:cubicBezTo>
                    <a:pt x="103" y="102"/>
                    <a:pt x="111" y="93"/>
                    <a:pt x="118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2" y="86"/>
                    <a:pt x="107" y="91"/>
                    <a:pt x="102" y="96"/>
                  </a:cubicBezTo>
                  <a:cubicBezTo>
                    <a:pt x="99" y="98"/>
                    <a:pt x="97" y="101"/>
                    <a:pt x="94" y="104"/>
                  </a:cubicBezTo>
                  <a:cubicBezTo>
                    <a:pt x="101" y="95"/>
                    <a:pt x="108" y="86"/>
                    <a:pt x="115" y="77"/>
                  </a:cubicBezTo>
                  <a:cubicBezTo>
                    <a:pt x="115" y="77"/>
                    <a:pt x="115" y="77"/>
                    <a:pt x="115" y="77"/>
                  </a:cubicBezTo>
                  <a:cubicBezTo>
                    <a:pt x="120" y="83"/>
                    <a:pt x="124" y="90"/>
                    <a:pt x="125" y="97"/>
                  </a:cubicBezTo>
                  <a:cubicBezTo>
                    <a:pt x="125" y="102"/>
                    <a:pt x="123" y="106"/>
                    <a:pt x="120" y="108"/>
                  </a:cubicBezTo>
                  <a:moveTo>
                    <a:pt x="115" y="77"/>
                  </a:moveTo>
                  <a:cubicBezTo>
                    <a:pt x="105" y="84"/>
                    <a:pt x="97" y="94"/>
                    <a:pt x="89" y="103"/>
                  </a:cubicBezTo>
                  <a:cubicBezTo>
                    <a:pt x="90" y="100"/>
                    <a:pt x="92" y="98"/>
                    <a:pt x="94" y="96"/>
                  </a:cubicBezTo>
                  <a:cubicBezTo>
                    <a:pt x="99" y="89"/>
                    <a:pt x="106" y="83"/>
                    <a:pt x="112" y="76"/>
                  </a:cubicBezTo>
                  <a:cubicBezTo>
                    <a:pt x="112" y="76"/>
                    <a:pt x="112" y="75"/>
                    <a:pt x="111" y="76"/>
                  </a:cubicBezTo>
                  <a:cubicBezTo>
                    <a:pt x="104" y="80"/>
                    <a:pt x="98" y="85"/>
                    <a:pt x="92" y="91"/>
                  </a:cubicBezTo>
                  <a:cubicBezTo>
                    <a:pt x="92" y="90"/>
                    <a:pt x="93" y="90"/>
                    <a:pt x="93" y="89"/>
                  </a:cubicBezTo>
                  <a:cubicBezTo>
                    <a:pt x="98" y="83"/>
                    <a:pt x="105" y="78"/>
                    <a:pt x="108" y="71"/>
                  </a:cubicBezTo>
                  <a:cubicBezTo>
                    <a:pt x="108" y="71"/>
                    <a:pt x="108" y="70"/>
                    <a:pt x="108" y="71"/>
                  </a:cubicBezTo>
                  <a:cubicBezTo>
                    <a:pt x="101" y="78"/>
                    <a:pt x="93" y="85"/>
                    <a:pt x="86" y="91"/>
                  </a:cubicBezTo>
                  <a:cubicBezTo>
                    <a:pt x="82" y="94"/>
                    <a:pt x="79" y="97"/>
                    <a:pt x="75" y="100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9" y="96"/>
                    <a:pt x="83" y="92"/>
                    <a:pt x="86" y="88"/>
                  </a:cubicBezTo>
                  <a:cubicBezTo>
                    <a:pt x="92" y="81"/>
                    <a:pt x="100" y="75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8" y="70"/>
                    <a:pt x="112" y="73"/>
                    <a:pt x="115" y="77"/>
                  </a:cubicBezTo>
                  <a:moveTo>
                    <a:pt x="42" y="42"/>
                  </a:moveTo>
                  <a:cubicBezTo>
                    <a:pt x="50" y="30"/>
                    <a:pt x="46" y="16"/>
                    <a:pt x="39" y="4"/>
                  </a:cubicBezTo>
                  <a:cubicBezTo>
                    <a:pt x="47" y="3"/>
                    <a:pt x="54" y="3"/>
                    <a:pt x="62" y="3"/>
                  </a:cubicBezTo>
                  <a:cubicBezTo>
                    <a:pt x="66" y="3"/>
                    <a:pt x="69" y="3"/>
                    <a:pt x="73" y="3"/>
                  </a:cubicBezTo>
                  <a:cubicBezTo>
                    <a:pt x="67" y="13"/>
                    <a:pt x="65" y="23"/>
                    <a:pt x="71" y="33"/>
                  </a:cubicBezTo>
                  <a:cubicBezTo>
                    <a:pt x="77" y="46"/>
                    <a:pt x="91" y="54"/>
                    <a:pt x="101" y="63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1" y="64"/>
                    <a:pt x="100" y="65"/>
                    <a:pt x="99" y="66"/>
                  </a:cubicBezTo>
                  <a:cubicBezTo>
                    <a:pt x="95" y="69"/>
                    <a:pt x="89" y="65"/>
                    <a:pt x="86" y="64"/>
                  </a:cubicBezTo>
                  <a:cubicBezTo>
                    <a:pt x="77" y="62"/>
                    <a:pt x="73" y="69"/>
                    <a:pt x="67" y="73"/>
                  </a:cubicBezTo>
                  <a:cubicBezTo>
                    <a:pt x="57" y="79"/>
                    <a:pt x="52" y="67"/>
                    <a:pt x="46" y="62"/>
                  </a:cubicBezTo>
                  <a:cubicBezTo>
                    <a:pt x="40" y="58"/>
                    <a:pt x="34" y="59"/>
                    <a:pt x="28" y="62"/>
                  </a:cubicBezTo>
                  <a:cubicBezTo>
                    <a:pt x="33" y="55"/>
                    <a:pt x="38" y="49"/>
                    <a:pt x="42" y="42"/>
                  </a:cubicBezTo>
                  <a:moveTo>
                    <a:pt x="17" y="77"/>
                  </a:moveTo>
                  <a:cubicBezTo>
                    <a:pt x="20" y="75"/>
                    <a:pt x="23" y="72"/>
                    <a:pt x="27" y="69"/>
                  </a:cubicBezTo>
                  <a:cubicBezTo>
                    <a:pt x="29" y="68"/>
                    <a:pt x="31" y="66"/>
                    <a:pt x="34" y="65"/>
                  </a:cubicBezTo>
                  <a:cubicBezTo>
                    <a:pt x="35" y="64"/>
                    <a:pt x="37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3"/>
                    <a:pt x="37" y="65"/>
                    <a:pt x="36" y="65"/>
                  </a:cubicBezTo>
                  <a:cubicBezTo>
                    <a:pt x="31" y="70"/>
                    <a:pt x="25" y="74"/>
                    <a:pt x="18" y="79"/>
                  </a:cubicBezTo>
                  <a:cubicBezTo>
                    <a:pt x="15" y="81"/>
                    <a:pt x="13" y="83"/>
                    <a:pt x="11" y="86"/>
                  </a:cubicBezTo>
                  <a:cubicBezTo>
                    <a:pt x="13" y="83"/>
                    <a:pt x="15" y="80"/>
                    <a:pt x="17" y="7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75">
              <a:extLst>
                <a:ext uri="{FF2B5EF4-FFF2-40B4-BE49-F238E27FC236}">
                  <a16:creationId xmlns:a16="http://schemas.microsoft.com/office/drawing/2014/main" id="{80AA9B49-0B47-48B0-AA12-CE518CFD9C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0062" y="1968710"/>
              <a:ext cx="333375" cy="384175"/>
            </a:xfrm>
            <a:custGeom>
              <a:avLst/>
              <a:gdLst>
                <a:gd name="T0" fmla="*/ 131 w 155"/>
                <a:gd name="T1" fmla="*/ 159 h 180"/>
                <a:gd name="T2" fmla="*/ 90 w 155"/>
                <a:gd name="T3" fmla="*/ 0 h 180"/>
                <a:gd name="T4" fmla="*/ 0 w 155"/>
                <a:gd name="T5" fmla="*/ 105 h 180"/>
                <a:gd name="T6" fmla="*/ 85 w 155"/>
                <a:gd name="T7" fmla="*/ 138 h 180"/>
                <a:gd name="T8" fmla="*/ 66 w 155"/>
                <a:gd name="T9" fmla="*/ 160 h 180"/>
                <a:gd name="T10" fmla="*/ 63 w 155"/>
                <a:gd name="T11" fmla="*/ 132 h 180"/>
                <a:gd name="T12" fmla="*/ 35 w 155"/>
                <a:gd name="T13" fmla="*/ 165 h 180"/>
                <a:gd name="T14" fmla="*/ 52 w 155"/>
                <a:gd name="T15" fmla="*/ 159 h 180"/>
                <a:gd name="T16" fmla="*/ 26 w 155"/>
                <a:gd name="T17" fmla="*/ 160 h 180"/>
                <a:gd name="T18" fmla="*/ 59 w 155"/>
                <a:gd name="T19" fmla="*/ 134 h 180"/>
                <a:gd name="T20" fmla="*/ 101 w 155"/>
                <a:gd name="T21" fmla="*/ 133 h 180"/>
                <a:gd name="T22" fmla="*/ 71 w 155"/>
                <a:gd name="T23" fmla="*/ 143 h 180"/>
                <a:gd name="T24" fmla="*/ 41 w 155"/>
                <a:gd name="T25" fmla="*/ 159 h 180"/>
                <a:gd name="T26" fmla="*/ 116 w 155"/>
                <a:gd name="T27" fmla="*/ 112 h 180"/>
                <a:gd name="T28" fmla="*/ 96 w 155"/>
                <a:gd name="T29" fmla="*/ 103 h 180"/>
                <a:gd name="T30" fmla="*/ 29 w 155"/>
                <a:gd name="T31" fmla="*/ 156 h 180"/>
                <a:gd name="T32" fmla="*/ 24 w 155"/>
                <a:gd name="T33" fmla="*/ 149 h 180"/>
                <a:gd name="T34" fmla="*/ 73 w 155"/>
                <a:gd name="T35" fmla="*/ 107 h 180"/>
                <a:gd name="T36" fmla="*/ 51 w 155"/>
                <a:gd name="T37" fmla="*/ 117 h 180"/>
                <a:gd name="T38" fmla="*/ 18 w 155"/>
                <a:gd name="T39" fmla="*/ 152 h 180"/>
                <a:gd name="T40" fmla="*/ 42 w 155"/>
                <a:gd name="T41" fmla="*/ 115 h 180"/>
                <a:gd name="T42" fmla="*/ 31 w 155"/>
                <a:gd name="T43" fmla="*/ 106 h 180"/>
                <a:gd name="T44" fmla="*/ 25 w 155"/>
                <a:gd name="T45" fmla="*/ 121 h 180"/>
                <a:gd name="T46" fmla="*/ 13 w 155"/>
                <a:gd name="T47" fmla="*/ 112 h 180"/>
                <a:gd name="T48" fmla="*/ 13 w 155"/>
                <a:gd name="T49" fmla="*/ 112 h 180"/>
                <a:gd name="T50" fmla="*/ 49 w 155"/>
                <a:gd name="T51" fmla="*/ 108 h 180"/>
                <a:gd name="T52" fmla="*/ 48 w 155"/>
                <a:gd name="T53" fmla="*/ 107 h 180"/>
                <a:gd name="T54" fmla="*/ 48 w 155"/>
                <a:gd name="T55" fmla="*/ 107 h 180"/>
                <a:gd name="T56" fmla="*/ 24 w 155"/>
                <a:gd name="T57" fmla="*/ 116 h 180"/>
                <a:gd name="T58" fmla="*/ 15 w 155"/>
                <a:gd name="T59" fmla="*/ 114 h 180"/>
                <a:gd name="T60" fmla="*/ 28 w 155"/>
                <a:gd name="T61" fmla="*/ 116 h 180"/>
                <a:gd name="T62" fmla="*/ 8 w 155"/>
                <a:gd name="T63" fmla="*/ 114 h 180"/>
                <a:gd name="T64" fmla="*/ 13 w 155"/>
                <a:gd name="T65" fmla="*/ 107 h 180"/>
                <a:gd name="T66" fmla="*/ 5 w 155"/>
                <a:gd name="T67" fmla="*/ 110 h 180"/>
                <a:gd name="T68" fmla="*/ 72 w 155"/>
                <a:gd name="T69" fmla="*/ 113 h 180"/>
                <a:gd name="T70" fmla="*/ 53 w 155"/>
                <a:gd name="T71" fmla="*/ 172 h 180"/>
                <a:gd name="T72" fmla="*/ 114 w 155"/>
                <a:gd name="T73" fmla="*/ 123 h 180"/>
                <a:gd name="T74" fmla="*/ 64 w 155"/>
                <a:gd name="T75" fmla="*/ 173 h 180"/>
                <a:gd name="T76" fmla="*/ 74 w 155"/>
                <a:gd name="T77" fmla="*/ 174 h 180"/>
                <a:gd name="T78" fmla="*/ 87 w 155"/>
                <a:gd name="T79" fmla="*/ 173 h 180"/>
                <a:gd name="T80" fmla="*/ 100 w 155"/>
                <a:gd name="T81" fmla="*/ 167 h 180"/>
                <a:gd name="T82" fmla="*/ 131 w 155"/>
                <a:gd name="T83" fmla="*/ 146 h 180"/>
                <a:gd name="T84" fmla="*/ 117 w 155"/>
                <a:gd name="T85" fmla="*/ 163 h 180"/>
                <a:gd name="T86" fmla="*/ 124 w 155"/>
                <a:gd name="T87" fmla="*/ 150 h 180"/>
                <a:gd name="T88" fmla="*/ 143 w 155"/>
                <a:gd name="T89" fmla="*/ 123 h 180"/>
                <a:gd name="T90" fmla="*/ 143 w 155"/>
                <a:gd name="T91" fmla="*/ 118 h 180"/>
                <a:gd name="T92" fmla="*/ 82 w 155"/>
                <a:gd name="T93" fmla="*/ 167 h 180"/>
                <a:gd name="T94" fmla="*/ 82 w 155"/>
                <a:gd name="T95" fmla="*/ 158 h 180"/>
                <a:gd name="T96" fmla="*/ 132 w 155"/>
                <a:gd name="T97" fmla="*/ 111 h 180"/>
                <a:gd name="T98" fmla="*/ 62 w 155"/>
                <a:gd name="T99" fmla="*/ 50 h 180"/>
                <a:gd name="T100" fmla="*/ 90 w 155"/>
                <a:gd name="T101" fmla="*/ 47 h 180"/>
                <a:gd name="T102" fmla="*/ 111 w 155"/>
                <a:gd name="T103" fmla="*/ 103 h 180"/>
                <a:gd name="T104" fmla="*/ 62 w 155"/>
                <a:gd name="T105" fmla="*/ 5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80">
                  <a:moveTo>
                    <a:pt x="0" y="107"/>
                  </a:moveTo>
                  <a:cubicBezTo>
                    <a:pt x="0" y="108"/>
                    <a:pt x="0" y="110"/>
                    <a:pt x="0" y="111"/>
                  </a:cubicBezTo>
                  <a:cubicBezTo>
                    <a:pt x="0" y="129"/>
                    <a:pt x="6" y="148"/>
                    <a:pt x="19" y="161"/>
                  </a:cubicBezTo>
                  <a:cubicBezTo>
                    <a:pt x="33" y="176"/>
                    <a:pt x="58" y="180"/>
                    <a:pt x="78" y="180"/>
                  </a:cubicBezTo>
                  <a:cubicBezTo>
                    <a:pt x="97" y="180"/>
                    <a:pt x="117" y="172"/>
                    <a:pt x="131" y="159"/>
                  </a:cubicBezTo>
                  <a:cubicBezTo>
                    <a:pt x="144" y="149"/>
                    <a:pt x="149" y="133"/>
                    <a:pt x="151" y="117"/>
                  </a:cubicBezTo>
                  <a:cubicBezTo>
                    <a:pt x="155" y="82"/>
                    <a:pt x="133" y="45"/>
                    <a:pt x="95" y="45"/>
                  </a:cubicBezTo>
                  <a:cubicBezTo>
                    <a:pt x="96" y="31"/>
                    <a:pt x="97" y="17"/>
                    <a:pt x="94" y="3"/>
                  </a:cubicBezTo>
                  <a:cubicBezTo>
                    <a:pt x="94" y="2"/>
                    <a:pt x="93" y="2"/>
                    <a:pt x="92" y="1"/>
                  </a:cubicBezTo>
                  <a:cubicBezTo>
                    <a:pt x="92" y="1"/>
                    <a:pt x="91" y="0"/>
                    <a:pt x="90" y="0"/>
                  </a:cubicBezTo>
                  <a:cubicBezTo>
                    <a:pt x="82" y="0"/>
                    <a:pt x="74" y="2"/>
                    <a:pt x="66" y="0"/>
                  </a:cubicBezTo>
                  <a:cubicBezTo>
                    <a:pt x="64" y="0"/>
                    <a:pt x="63" y="1"/>
                    <a:pt x="62" y="2"/>
                  </a:cubicBezTo>
                  <a:cubicBezTo>
                    <a:pt x="62" y="2"/>
                    <a:pt x="61" y="3"/>
                    <a:pt x="61" y="4"/>
                  </a:cubicBezTo>
                  <a:cubicBezTo>
                    <a:pt x="60" y="18"/>
                    <a:pt x="64" y="31"/>
                    <a:pt x="61" y="45"/>
                  </a:cubicBezTo>
                  <a:cubicBezTo>
                    <a:pt x="30" y="43"/>
                    <a:pt x="3" y="75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moveTo>
                    <a:pt x="52" y="171"/>
                  </a:moveTo>
                  <a:cubicBezTo>
                    <a:pt x="52" y="172"/>
                    <a:pt x="52" y="172"/>
                    <a:pt x="52" y="172"/>
                  </a:cubicBezTo>
                  <a:cubicBezTo>
                    <a:pt x="49" y="171"/>
                    <a:pt x="46" y="170"/>
                    <a:pt x="42" y="169"/>
                  </a:cubicBezTo>
                  <a:cubicBezTo>
                    <a:pt x="56" y="158"/>
                    <a:pt x="71" y="148"/>
                    <a:pt x="85" y="138"/>
                  </a:cubicBezTo>
                  <a:cubicBezTo>
                    <a:pt x="91" y="134"/>
                    <a:pt x="96" y="130"/>
                    <a:pt x="101" y="126"/>
                  </a:cubicBezTo>
                  <a:cubicBezTo>
                    <a:pt x="105" y="123"/>
                    <a:pt x="109" y="119"/>
                    <a:pt x="113" y="116"/>
                  </a:cubicBezTo>
                  <a:cubicBezTo>
                    <a:pt x="117" y="114"/>
                    <a:pt x="120" y="111"/>
                    <a:pt x="115" y="116"/>
                  </a:cubicBezTo>
                  <a:cubicBezTo>
                    <a:pt x="106" y="127"/>
                    <a:pt x="94" y="135"/>
                    <a:pt x="83" y="144"/>
                  </a:cubicBezTo>
                  <a:cubicBezTo>
                    <a:pt x="77" y="149"/>
                    <a:pt x="72" y="155"/>
                    <a:pt x="66" y="160"/>
                  </a:cubicBezTo>
                  <a:cubicBezTo>
                    <a:pt x="63" y="163"/>
                    <a:pt x="60" y="166"/>
                    <a:pt x="57" y="168"/>
                  </a:cubicBezTo>
                  <a:cubicBezTo>
                    <a:pt x="56" y="169"/>
                    <a:pt x="54" y="170"/>
                    <a:pt x="52" y="171"/>
                  </a:cubicBezTo>
                  <a:moveTo>
                    <a:pt x="31" y="163"/>
                  </a:moveTo>
                  <a:cubicBezTo>
                    <a:pt x="31" y="163"/>
                    <a:pt x="31" y="163"/>
                    <a:pt x="31" y="163"/>
                  </a:cubicBezTo>
                  <a:cubicBezTo>
                    <a:pt x="41" y="153"/>
                    <a:pt x="52" y="142"/>
                    <a:pt x="63" y="132"/>
                  </a:cubicBezTo>
                  <a:cubicBezTo>
                    <a:pt x="70" y="127"/>
                    <a:pt x="76" y="122"/>
                    <a:pt x="83" y="117"/>
                  </a:cubicBezTo>
                  <a:cubicBezTo>
                    <a:pt x="88" y="113"/>
                    <a:pt x="96" y="109"/>
                    <a:pt x="98" y="106"/>
                  </a:cubicBezTo>
                  <a:cubicBezTo>
                    <a:pt x="87" y="117"/>
                    <a:pt x="74" y="127"/>
                    <a:pt x="62" y="138"/>
                  </a:cubicBezTo>
                  <a:cubicBezTo>
                    <a:pt x="52" y="147"/>
                    <a:pt x="42" y="154"/>
                    <a:pt x="34" y="164"/>
                  </a:cubicBezTo>
                  <a:cubicBezTo>
                    <a:pt x="34" y="165"/>
                    <a:pt x="35" y="166"/>
                    <a:pt x="35" y="165"/>
                  </a:cubicBezTo>
                  <a:cubicBezTo>
                    <a:pt x="47" y="157"/>
                    <a:pt x="58" y="149"/>
                    <a:pt x="69" y="140"/>
                  </a:cubicBezTo>
                  <a:cubicBezTo>
                    <a:pt x="81" y="131"/>
                    <a:pt x="94" y="119"/>
                    <a:pt x="107" y="111"/>
                  </a:cubicBezTo>
                  <a:cubicBezTo>
                    <a:pt x="102" y="115"/>
                    <a:pt x="96" y="120"/>
                    <a:pt x="91" y="124"/>
                  </a:cubicBezTo>
                  <a:cubicBezTo>
                    <a:pt x="84" y="130"/>
                    <a:pt x="77" y="136"/>
                    <a:pt x="70" y="142"/>
                  </a:cubicBezTo>
                  <a:cubicBezTo>
                    <a:pt x="64" y="147"/>
                    <a:pt x="59" y="154"/>
                    <a:pt x="52" y="159"/>
                  </a:cubicBezTo>
                  <a:cubicBezTo>
                    <a:pt x="48" y="162"/>
                    <a:pt x="44" y="164"/>
                    <a:pt x="41" y="168"/>
                  </a:cubicBezTo>
                  <a:cubicBezTo>
                    <a:pt x="37" y="167"/>
                    <a:pt x="34" y="165"/>
                    <a:pt x="31" y="163"/>
                  </a:cubicBezTo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2"/>
                    <a:pt x="27" y="161"/>
                    <a:pt x="26" y="160"/>
                  </a:cubicBezTo>
                  <a:cubicBezTo>
                    <a:pt x="37" y="150"/>
                    <a:pt x="48" y="141"/>
                    <a:pt x="59" y="131"/>
                  </a:cubicBezTo>
                  <a:cubicBezTo>
                    <a:pt x="66" y="125"/>
                    <a:pt x="73" y="120"/>
                    <a:pt x="79" y="115"/>
                  </a:cubicBezTo>
                  <a:cubicBezTo>
                    <a:pt x="83" y="112"/>
                    <a:pt x="86" y="110"/>
                    <a:pt x="90" y="108"/>
                  </a:cubicBezTo>
                  <a:cubicBezTo>
                    <a:pt x="98" y="102"/>
                    <a:pt x="89" y="109"/>
                    <a:pt x="87" y="110"/>
                  </a:cubicBezTo>
                  <a:cubicBezTo>
                    <a:pt x="77" y="118"/>
                    <a:pt x="68" y="125"/>
                    <a:pt x="59" y="134"/>
                  </a:cubicBezTo>
                  <a:cubicBezTo>
                    <a:pt x="49" y="144"/>
                    <a:pt x="38" y="151"/>
                    <a:pt x="30" y="163"/>
                  </a:cubicBezTo>
                  <a:moveTo>
                    <a:pt x="88" y="141"/>
                  </a:moveTo>
                  <a:cubicBezTo>
                    <a:pt x="99" y="132"/>
                    <a:pt x="111" y="124"/>
                    <a:pt x="119" y="113"/>
                  </a:cubicBezTo>
                  <a:cubicBezTo>
                    <a:pt x="120" y="114"/>
                    <a:pt x="121" y="114"/>
                    <a:pt x="122" y="114"/>
                  </a:cubicBezTo>
                  <a:cubicBezTo>
                    <a:pt x="115" y="120"/>
                    <a:pt x="108" y="127"/>
                    <a:pt x="101" y="133"/>
                  </a:cubicBezTo>
                  <a:cubicBezTo>
                    <a:pt x="91" y="141"/>
                    <a:pt x="81" y="150"/>
                    <a:pt x="70" y="158"/>
                  </a:cubicBezTo>
                  <a:cubicBezTo>
                    <a:pt x="76" y="152"/>
                    <a:pt x="82" y="146"/>
                    <a:pt x="88" y="141"/>
                  </a:cubicBezTo>
                  <a:moveTo>
                    <a:pt x="85" y="136"/>
                  </a:moveTo>
                  <a:cubicBezTo>
                    <a:pt x="76" y="142"/>
                    <a:pt x="68" y="148"/>
                    <a:pt x="60" y="154"/>
                  </a:cubicBezTo>
                  <a:cubicBezTo>
                    <a:pt x="64" y="150"/>
                    <a:pt x="68" y="146"/>
                    <a:pt x="71" y="143"/>
                  </a:cubicBezTo>
                  <a:cubicBezTo>
                    <a:pt x="83" y="131"/>
                    <a:pt x="97" y="121"/>
                    <a:pt x="110" y="110"/>
                  </a:cubicBezTo>
                  <a:cubicBezTo>
                    <a:pt x="111" y="110"/>
                    <a:pt x="110" y="109"/>
                    <a:pt x="109" y="109"/>
                  </a:cubicBezTo>
                  <a:cubicBezTo>
                    <a:pt x="98" y="114"/>
                    <a:pt x="88" y="124"/>
                    <a:pt x="79" y="131"/>
                  </a:cubicBezTo>
                  <a:cubicBezTo>
                    <a:pt x="66" y="141"/>
                    <a:pt x="53" y="151"/>
                    <a:pt x="40" y="160"/>
                  </a:cubicBezTo>
                  <a:cubicBezTo>
                    <a:pt x="33" y="165"/>
                    <a:pt x="40" y="160"/>
                    <a:pt x="41" y="159"/>
                  </a:cubicBezTo>
                  <a:cubicBezTo>
                    <a:pt x="43" y="156"/>
                    <a:pt x="46" y="153"/>
                    <a:pt x="49" y="151"/>
                  </a:cubicBezTo>
                  <a:cubicBezTo>
                    <a:pt x="54" y="146"/>
                    <a:pt x="60" y="142"/>
                    <a:pt x="65" y="137"/>
                  </a:cubicBezTo>
                  <a:cubicBezTo>
                    <a:pt x="77" y="126"/>
                    <a:pt x="90" y="116"/>
                    <a:pt x="102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7" y="106"/>
                    <a:pt x="111" y="110"/>
                    <a:pt x="116" y="112"/>
                  </a:cubicBezTo>
                  <a:cubicBezTo>
                    <a:pt x="105" y="120"/>
                    <a:pt x="96" y="129"/>
                    <a:pt x="85" y="136"/>
                  </a:cubicBezTo>
                  <a:moveTo>
                    <a:pt x="73" y="122"/>
                  </a:moveTo>
                  <a:cubicBezTo>
                    <a:pt x="76" y="120"/>
                    <a:pt x="78" y="118"/>
                    <a:pt x="81" y="116"/>
                  </a:cubicBezTo>
                  <a:cubicBezTo>
                    <a:pt x="86" y="112"/>
                    <a:pt x="92" y="109"/>
                    <a:pt x="96" y="104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7" y="103"/>
                    <a:pt x="97" y="103"/>
                    <a:pt x="98" y="103"/>
                  </a:cubicBezTo>
                  <a:cubicBezTo>
                    <a:pt x="99" y="104"/>
                    <a:pt x="100" y="104"/>
                    <a:pt x="101" y="104"/>
                  </a:cubicBezTo>
                  <a:cubicBezTo>
                    <a:pt x="91" y="109"/>
                    <a:pt x="82" y="116"/>
                    <a:pt x="73" y="122"/>
                  </a:cubicBezTo>
                  <a:moveTo>
                    <a:pt x="32" y="153"/>
                  </a:moveTo>
                  <a:cubicBezTo>
                    <a:pt x="31" y="154"/>
                    <a:pt x="30" y="155"/>
                    <a:pt x="29" y="156"/>
                  </a:cubicBezTo>
                  <a:cubicBezTo>
                    <a:pt x="31" y="154"/>
                    <a:pt x="32" y="153"/>
                    <a:pt x="34" y="151"/>
                  </a:cubicBezTo>
                  <a:cubicBezTo>
                    <a:pt x="39" y="145"/>
                    <a:pt x="44" y="140"/>
                    <a:pt x="49" y="135"/>
                  </a:cubicBezTo>
                  <a:cubicBezTo>
                    <a:pt x="60" y="125"/>
                    <a:pt x="72" y="115"/>
                    <a:pt x="83" y="106"/>
                  </a:cubicBezTo>
                  <a:cubicBezTo>
                    <a:pt x="84" y="105"/>
                    <a:pt x="83" y="104"/>
                    <a:pt x="82" y="105"/>
                  </a:cubicBezTo>
                  <a:cubicBezTo>
                    <a:pt x="59" y="113"/>
                    <a:pt x="43" y="134"/>
                    <a:pt x="24" y="149"/>
                  </a:cubicBezTo>
                  <a:cubicBezTo>
                    <a:pt x="23" y="149"/>
                    <a:pt x="20" y="152"/>
                    <a:pt x="19" y="152"/>
                  </a:cubicBezTo>
                  <a:cubicBezTo>
                    <a:pt x="21" y="149"/>
                    <a:pt x="24" y="146"/>
                    <a:pt x="27" y="143"/>
                  </a:cubicBezTo>
                  <a:cubicBezTo>
                    <a:pt x="31" y="138"/>
                    <a:pt x="36" y="134"/>
                    <a:pt x="42" y="129"/>
                  </a:cubicBezTo>
                  <a:cubicBezTo>
                    <a:pt x="50" y="123"/>
                    <a:pt x="57" y="117"/>
                    <a:pt x="64" y="110"/>
                  </a:cubicBezTo>
                  <a:cubicBezTo>
                    <a:pt x="67" y="109"/>
                    <a:pt x="70" y="108"/>
                    <a:pt x="73" y="107"/>
                  </a:cubicBezTo>
                  <a:cubicBezTo>
                    <a:pt x="80" y="105"/>
                    <a:pt x="87" y="103"/>
                    <a:pt x="94" y="103"/>
                  </a:cubicBezTo>
                  <a:cubicBezTo>
                    <a:pt x="72" y="118"/>
                    <a:pt x="52" y="136"/>
                    <a:pt x="32" y="153"/>
                  </a:cubicBezTo>
                  <a:moveTo>
                    <a:pt x="14" y="146"/>
                  </a:moveTo>
                  <a:cubicBezTo>
                    <a:pt x="23" y="141"/>
                    <a:pt x="31" y="135"/>
                    <a:pt x="38" y="128"/>
                  </a:cubicBezTo>
                  <a:cubicBezTo>
                    <a:pt x="42" y="124"/>
                    <a:pt x="46" y="121"/>
                    <a:pt x="51" y="117"/>
                  </a:cubicBezTo>
                  <a:cubicBezTo>
                    <a:pt x="54" y="115"/>
                    <a:pt x="56" y="112"/>
                    <a:pt x="59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61" y="110"/>
                    <a:pt x="62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49" y="126"/>
                    <a:pt x="29" y="134"/>
                    <a:pt x="18" y="152"/>
                  </a:cubicBezTo>
                  <a:cubicBezTo>
                    <a:pt x="17" y="150"/>
                    <a:pt x="15" y="148"/>
                    <a:pt x="14" y="146"/>
                  </a:cubicBezTo>
                  <a:moveTo>
                    <a:pt x="12" y="141"/>
                  </a:moveTo>
                  <a:cubicBezTo>
                    <a:pt x="17" y="136"/>
                    <a:pt x="23" y="131"/>
                    <a:pt x="28" y="126"/>
                  </a:cubicBezTo>
                  <a:cubicBezTo>
                    <a:pt x="31" y="123"/>
                    <a:pt x="34" y="120"/>
                    <a:pt x="37" y="118"/>
                  </a:cubicBezTo>
                  <a:cubicBezTo>
                    <a:pt x="40" y="115"/>
                    <a:pt x="51" y="104"/>
                    <a:pt x="42" y="115"/>
                  </a:cubicBezTo>
                  <a:cubicBezTo>
                    <a:pt x="37" y="121"/>
                    <a:pt x="32" y="127"/>
                    <a:pt x="27" y="132"/>
                  </a:cubicBezTo>
                  <a:cubicBezTo>
                    <a:pt x="22" y="136"/>
                    <a:pt x="17" y="139"/>
                    <a:pt x="13" y="144"/>
                  </a:cubicBezTo>
                  <a:cubicBezTo>
                    <a:pt x="13" y="143"/>
                    <a:pt x="12" y="142"/>
                    <a:pt x="12" y="141"/>
                  </a:cubicBezTo>
                  <a:moveTo>
                    <a:pt x="7" y="126"/>
                  </a:moveTo>
                  <a:cubicBezTo>
                    <a:pt x="15" y="120"/>
                    <a:pt x="22" y="111"/>
                    <a:pt x="31" y="106"/>
                  </a:cubicBezTo>
                  <a:cubicBezTo>
                    <a:pt x="30" y="107"/>
                    <a:pt x="26" y="112"/>
                    <a:pt x="25" y="113"/>
                  </a:cubicBezTo>
                  <a:cubicBezTo>
                    <a:pt x="23" y="115"/>
                    <a:pt x="20" y="118"/>
                    <a:pt x="18" y="120"/>
                  </a:cubicBezTo>
                  <a:cubicBezTo>
                    <a:pt x="15" y="124"/>
                    <a:pt x="12" y="128"/>
                    <a:pt x="9" y="133"/>
                  </a:cubicBezTo>
                  <a:cubicBezTo>
                    <a:pt x="9" y="133"/>
                    <a:pt x="9" y="134"/>
                    <a:pt x="10" y="134"/>
                  </a:cubicBezTo>
                  <a:cubicBezTo>
                    <a:pt x="15" y="130"/>
                    <a:pt x="20" y="126"/>
                    <a:pt x="25" y="121"/>
                  </a:cubicBezTo>
                  <a:cubicBezTo>
                    <a:pt x="27" y="118"/>
                    <a:pt x="30" y="116"/>
                    <a:pt x="33" y="113"/>
                  </a:cubicBezTo>
                  <a:cubicBezTo>
                    <a:pt x="34" y="112"/>
                    <a:pt x="41" y="104"/>
                    <a:pt x="38" y="109"/>
                  </a:cubicBezTo>
                  <a:cubicBezTo>
                    <a:pt x="30" y="121"/>
                    <a:pt x="19" y="128"/>
                    <a:pt x="11" y="139"/>
                  </a:cubicBezTo>
                  <a:cubicBezTo>
                    <a:pt x="9" y="135"/>
                    <a:pt x="8" y="131"/>
                    <a:pt x="7" y="126"/>
                  </a:cubicBezTo>
                  <a:moveTo>
                    <a:pt x="13" y="112"/>
                  </a:moveTo>
                  <a:cubicBezTo>
                    <a:pt x="15" y="109"/>
                    <a:pt x="18" y="107"/>
                    <a:pt x="21" y="105"/>
                  </a:cubicBezTo>
                  <a:cubicBezTo>
                    <a:pt x="26" y="102"/>
                    <a:pt x="20" y="107"/>
                    <a:pt x="20" y="108"/>
                  </a:cubicBezTo>
                  <a:cubicBezTo>
                    <a:pt x="15" y="113"/>
                    <a:pt x="10" y="117"/>
                    <a:pt x="6" y="123"/>
                  </a:cubicBezTo>
                  <a:cubicBezTo>
                    <a:pt x="6" y="121"/>
                    <a:pt x="6" y="120"/>
                    <a:pt x="6" y="119"/>
                  </a:cubicBezTo>
                  <a:cubicBezTo>
                    <a:pt x="8" y="117"/>
                    <a:pt x="10" y="114"/>
                    <a:pt x="13" y="112"/>
                  </a:cubicBezTo>
                  <a:moveTo>
                    <a:pt x="20" y="141"/>
                  </a:moveTo>
                  <a:cubicBezTo>
                    <a:pt x="18" y="142"/>
                    <a:pt x="17" y="143"/>
                    <a:pt x="15" y="144"/>
                  </a:cubicBezTo>
                  <a:cubicBezTo>
                    <a:pt x="17" y="143"/>
                    <a:pt x="18" y="141"/>
                    <a:pt x="20" y="139"/>
                  </a:cubicBezTo>
                  <a:cubicBezTo>
                    <a:pt x="23" y="137"/>
                    <a:pt x="26" y="134"/>
                    <a:pt x="29" y="132"/>
                  </a:cubicBezTo>
                  <a:cubicBezTo>
                    <a:pt x="37" y="125"/>
                    <a:pt x="43" y="116"/>
                    <a:pt x="49" y="108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51" y="108"/>
                    <a:pt x="54" y="109"/>
                    <a:pt x="57" y="110"/>
                  </a:cubicBezTo>
                  <a:cubicBezTo>
                    <a:pt x="57" y="110"/>
                    <a:pt x="57" y="110"/>
                    <a:pt x="58" y="110"/>
                  </a:cubicBezTo>
                  <a:cubicBezTo>
                    <a:pt x="44" y="119"/>
                    <a:pt x="33" y="132"/>
                    <a:pt x="20" y="141"/>
                  </a:cubicBezTo>
                  <a:moveTo>
                    <a:pt x="48" y="107"/>
                  </a:moveTo>
                  <a:cubicBezTo>
                    <a:pt x="34" y="116"/>
                    <a:pt x="24" y="129"/>
                    <a:pt x="11" y="140"/>
                  </a:cubicBezTo>
                  <a:cubicBezTo>
                    <a:pt x="16" y="136"/>
                    <a:pt x="22" y="128"/>
                    <a:pt x="28" y="123"/>
                  </a:cubicBezTo>
                  <a:cubicBezTo>
                    <a:pt x="33" y="117"/>
                    <a:pt x="38" y="112"/>
                    <a:pt x="42" y="106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4" y="106"/>
                    <a:pt x="46" y="106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moveTo>
                    <a:pt x="28" y="116"/>
                  </a:moveTo>
                  <a:cubicBezTo>
                    <a:pt x="25" y="119"/>
                    <a:pt x="22" y="121"/>
                    <a:pt x="20" y="124"/>
                  </a:cubicBezTo>
                  <a:cubicBezTo>
                    <a:pt x="17" y="126"/>
                    <a:pt x="13" y="129"/>
                    <a:pt x="11" y="131"/>
                  </a:cubicBezTo>
                  <a:cubicBezTo>
                    <a:pt x="15" y="126"/>
                    <a:pt x="19" y="120"/>
                    <a:pt x="24" y="116"/>
                  </a:cubicBezTo>
                  <a:cubicBezTo>
                    <a:pt x="28" y="112"/>
                    <a:pt x="32" y="109"/>
                    <a:pt x="34" y="104"/>
                  </a:cubicBezTo>
                  <a:cubicBezTo>
                    <a:pt x="34" y="104"/>
                    <a:pt x="33" y="103"/>
                    <a:pt x="33" y="104"/>
                  </a:cubicBezTo>
                  <a:cubicBezTo>
                    <a:pt x="24" y="108"/>
                    <a:pt x="17" y="115"/>
                    <a:pt x="10" y="122"/>
                  </a:cubicBezTo>
                  <a:cubicBezTo>
                    <a:pt x="7" y="125"/>
                    <a:pt x="7" y="123"/>
                    <a:pt x="10" y="119"/>
                  </a:cubicBezTo>
                  <a:cubicBezTo>
                    <a:pt x="12" y="117"/>
                    <a:pt x="14" y="116"/>
                    <a:pt x="15" y="114"/>
                  </a:cubicBezTo>
                  <a:cubicBezTo>
                    <a:pt x="19" y="110"/>
                    <a:pt x="23" y="107"/>
                    <a:pt x="25" y="103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31" y="103"/>
                    <a:pt x="36" y="104"/>
                    <a:pt x="40" y="105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6" y="108"/>
                    <a:pt x="32" y="112"/>
                    <a:pt x="28" y="116"/>
                  </a:cubicBezTo>
                  <a:moveTo>
                    <a:pt x="8" y="114"/>
                  </a:moveTo>
                  <a:cubicBezTo>
                    <a:pt x="10" y="113"/>
                    <a:pt x="11" y="112"/>
                    <a:pt x="12" y="110"/>
                  </a:cubicBezTo>
                  <a:cubicBezTo>
                    <a:pt x="14" y="108"/>
                    <a:pt x="16" y="105"/>
                    <a:pt x="18" y="102"/>
                  </a:cubicBezTo>
                  <a:cubicBezTo>
                    <a:pt x="20" y="102"/>
                    <a:pt x="22" y="102"/>
                    <a:pt x="24" y="102"/>
                  </a:cubicBezTo>
                  <a:cubicBezTo>
                    <a:pt x="18" y="105"/>
                    <a:pt x="13" y="110"/>
                    <a:pt x="8" y="114"/>
                  </a:cubicBezTo>
                  <a:moveTo>
                    <a:pt x="6" y="111"/>
                  </a:moveTo>
                  <a:cubicBezTo>
                    <a:pt x="8" y="109"/>
                    <a:pt x="11" y="107"/>
                    <a:pt x="13" y="105"/>
                  </a:cubicBezTo>
                  <a:cubicBezTo>
                    <a:pt x="14" y="104"/>
                    <a:pt x="15" y="103"/>
                    <a:pt x="15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5" y="104"/>
                    <a:pt x="14" y="106"/>
                    <a:pt x="13" y="107"/>
                  </a:cubicBezTo>
                  <a:cubicBezTo>
                    <a:pt x="10" y="110"/>
                    <a:pt x="8" y="113"/>
                    <a:pt x="5" y="116"/>
                  </a:cubicBezTo>
                  <a:cubicBezTo>
                    <a:pt x="5" y="115"/>
                    <a:pt x="5" y="115"/>
                    <a:pt x="5" y="114"/>
                  </a:cubicBezTo>
                  <a:cubicBezTo>
                    <a:pt x="5" y="112"/>
                    <a:pt x="5" y="109"/>
                    <a:pt x="5" y="107"/>
                  </a:cubicBezTo>
                  <a:cubicBezTo>
                    <a:pt x="7" y="105"/>
                    <a:pt x="10" y="104"/>
                    <a:pt x="13" y="103"/>
                  </a:cubicBezTo>
                  <a:cubicBezTo>
                    <a:pt x="10" y="105"/>
                    <a:pt x="8" y="108"/>
                    <a:pt x="5" y="110"/>
                  </a:cubicBezTo>
                  <a:cubicBezTo>
                    <a:pt x="5" y="111"/>
                    <a:pt x="6" y="112"/>
                    <a:pt x="6" y="111"/>
                  </a:cubicBezTo>
                  <a:moveTo>
                    <a:pt x="19" y="154"/>
                  </a:moveTo>
                  <a:cubicBezTo>
                    <a:pt x="39" y="141"/>
                    <a:pt x="53" y="121"/>
                    <a:pt x="73" y="110"/>
                  </a:cubicBezTo>
                  <a:cubicBezTo>
                    <a:pt x="74" y="109"/>
                    <a:pt x="82" y="105"/>
                    <a:pt x="80" y="107"/>
                  </a:cubicBezTo>
                  <a:cubicBezTo>
                    <a:pt x="77" y="109"/>
                    <a:pt x="75" y="111"/>
                    <a:pt x="72" y="113"/>
                  </a:cubicBezTo>
                  <a:cubicBezTo>
                    <a:pt x="66" y="118"/>
                    <a:pt x="61" y="123"/>
                    <a:pt x="55" y="128"/>
                  </a:cubicBezTo>
                  <a:cubicBezTo>
                    <a:pt x="44" y="137"/>
                    <a:pt x="34" y="148"/>
                    <a:pt x="25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3" y="157"/>
                    <a:pt x="21" y="155"/>
                    <a:pt x="19" y="154"/>
                  </a:cubicBezTo>
                  <a:moveTo>
                    <a:pt x="53" y="172"/>
                  </a:moveTo>
                  <a:cubicBezTo>
                    <a:pt x="54" y="172"/>
                    <a:pt x="55" y="171"/>
                    <a:pt x="56" y="171"/>
                  </a:cubicBezTo>
                  <a:cubicBezTo>
                    <a:pt x="56" y="171"/>
                    <a:pt x="57" y="171"/>
                    <a:pt x="58" y="169"/>
                  </a:cubicBezTo>
                  <a:cubicBezTo>
                    <a:pt x="60" y="168"/>
                    <a:pt x="62" y="167"/>
                    <a:pt x="63" y="166"/>
                  </a:cubicBezTo>
                  <a:cubicBezTo>
                    <a:pt x="75" y="157"/>
                    <a:pt x="86" y="147"/>
                    <a:pt x="97" y="137"/>
                  </a:cubicBezTo>
                  <a:cubicBezTo>
                    <a:pt x="103" y="133"/>
                    <a:pt x="108" y="128"/>
                    <a:pt x="114" y="123"/>
                  </a:cubicBezTo>
                  <a:cubicBezTo>
                    <a:pt x="116" y="121"/>
                    <a:pt x="119" y="118"/>
                    <a:pt x="122" y="116"/>
                  </a:cubicBezTo>
                  <a:cubicBezTo>
                    <a:pt x="123" y="115"/>
                    <a:pt x="125" y="114"/>
                    <a:pt x="127" y="113"/>
                  </a:cubicBezTo>
                  <a:cubicBezTo>
                    <a:pt x="128" y="113"/>
                    <a:pt x="129" y="113"/>
                    <a:pt x="130" y="112"/>
                  </a:cubicBezTo>
                  <a:cubicBezTo>
                    <a:pt x="111" y="135"/>
                    <a:pt x="84" y="151"/>
                    <a:pt x="63" y="172"/>
                  </a:cubicBezTo>
                  <a:cubicBezTo>
                    <a:pt x="63" y="173"/>
                    <a:pt x="63" y="174"/>
                    <a:pt x="64" y="173"/>
                  </a:cubicBezTo>
                  <a:cubicBezTo>
                    <a:pt x="87" y="157"/>
                    <a:pt x="109" y="139"/>
                    <a:pt x="130" y="121"/>
                  </a:cubicBezTo>
                  <a:cubicBezTo>
                    <a:pt x="128" y="122"/>
                    <a:pt x="127" y="124"/>
                    <a:pt x="125" y="126"/>
                  </a:cubicBezTo>
                  <a:cubicBezTo>
                    <a:pt x="119" y="131"/>
                    <a:pt x="113" y="137"/>
                    <a:pt x="107" y="142"/>
                  </a:cubicBezTo>
                  <a:cubicBezTo>
                    <a:pt x="96" y="153"/>
                    <a:pt x="84" y="163"/>
                    <a:pt x="73" y="173"/>
                  </a:cubicBezTo>
                  <a:cubicBezTo>
                    <a:pt x="73" y="174"/>
                    <a:pt x="73" y="175"/>
                    <a:pt x="74" y="174"/>
                  </a:cubicBezTo>
                  <a:cubicBezTo>
                    <a:pt x="96" y="159"/>
                    <a:pt x="115" y="141"/>
                    <a:pt x="135" y="124"/>
                  </a:cubicBezTo>
                  <a:cubicBezTo>
                    <a:pt x="135" y="124"/>
                    <a:pt x="135" y="124"/>
                    <a:pt x="135" y="124"/>
                  </a:cubicBezTo>
                  <a:cubicBezTo>
                    <a:pt x="129" y="130"/>
                    <a:pt x="124" y="136"/>
                    <a:pt x="118" y="141"/>
                  </a:cubicBezTo>
                  <a:cubicBezTo>
                    <a:pt x="108" y="151"/>
                    <a:pt x="97" y="161"/>
                    <a:pt x="87" y="171"/>
                  </a:cubicBezTo>
                  <a:cubicBezTo>
                    <a:pt x="86" y="172"/>
                    <a:pt x="87" y="173"/>
                    <a:pt x="87" y="173"/>
                  </a:cubicBezTo>
                  <a:cubicBezTo>
                    <a:pt x="106" y="161"/>
                    <a:pt x="120" y="143"/>
                    <a:pt x="137" y="130"/>
                  </a:cubicBezTo>
                  <a:cubicBezTo>
                    <a:pt x="139" y="129"/>
                    <a:pt x="141" y="127"/>
                    <a:pt x="142" y="126"/>
                  </a:cubicBezTo>
                  <a:cubicBezTo>
                    <a:pt x="140" y="127"/>
                    <a:pt x="139" y="130"/>
                    <a:pt x="137" y="132"/>
                  </a:cubicBezTo>
                  <a:cubicBezTo>
                    <a:pt x="134" y="136"/>
                    <a:pt x="130" y="138"/>
                    <a:pt x="126" y="141"/>
                  </a:cubicBezTo>
                  <a:cubicBezTo>
                    <a:pt x="117" y="149"/>
                    <a:pt x="108" y="158"/>
                    <a:pt x="100" y="167"/>
                  </a:cubicBezTo>
                  <a:cubicBezTo>
                    <a:pt x="100" y="168"/>
                    <a:pt x="100" y="168"/>
                    <a:pt x="101" y="168"/>
                  </a:cubicBezTo>
                  <a:cubicBezTo>
                    <a:pt x="114" y="162"/>
                    <a:pt x="124" y="151"/>
                    <a:pt x="135" y="142"/>
                  </a:cubicBezTo>
                  <a:cubicBezTo>
                    <a:pt x="135" y="141"/>
                    <a:pt x="138" y="138"/>
                    <a:pt x="140" y="137"/>
                  </a:cubicBezTo>
                  <a:cubicBezTo>
                    <a:pt x="140" y="137"/>
                    <a:pt x="140" y="138"/>
                    <a:pt x="139" y="139"/>
                  </a:cubicBezTo>
                  <a:cubicBezTo>
                    <a:pt x="137" y="141"/>
                    <a:pt x="134" y="143"/>
                    <a:pt x="131" y="146"/>
                  </a:cubicBezTo>
                  <a:cubicBezTo>
                    <a:pt x="124" y="152"/>
                    <a:pt x="119" y="159"/>
                    <a:pt x="113" y="165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02" y="171"/>
                    <a:pt x="91" y="174"/>
                    <a:pt x="78" y="174"/>
                  </a:cubicBezTo>
                  <a:cubicBezTo>
                    <a:pt x="70" y="175"/>
                    <a:pt x="62" y="174"/>
                    <a:pt x="53" y="172"/>
                  </a:cubicBezTo>
                  <a:moveTo>
                    <a:pt x="117" y="163"/>
                  </a:moveTo>
                  <a:cubicBezTo>
                    <a:pt x="122" y="158"/>
                    <a:pt x="126" y="154"/>
                    <a:pt x="130" y="149"/>
                  </a:cubicBezTo>
                  <a:cubicBezTo>
                    <a:pt x="132" y="146"/>
                    <a:pt x="135" y="144"/>
                    <a:pt x="138" y="141"/>
                  </a:cubicBezTo>
                  <a:cubicBezTo>
                    <a:pt x="133" y="150"/>
                    <a:pt x="126" y="157"/>
                    <a:pt x="117" y="163"/>
                  </a:cubicBezTo>
                  <a:moveTo>
                    <a:pt x="141" y="135"/>
                  </a:moveTo>
                  <a:cubicBezTo>
                    <a:pt x="135" y="139"/>
                    <a:pt x="129" y="145"/>
                    <a:pt x="124" y="150"/>
                  </a:cubicBezTo>
                  <a:cubicBezTo>
                    <a:pt x="120" y="154"/>
                    <a:pt x="116" y="157"/>
                    <a:pt x="112" y="160"/>
                  </a:cubicBezTo>
                  <a:cubicBezTo>
                    <a:pt x="110" y="162"/>
                    <a:pt x="99" y="170"/>
                    <a:pt x="105" y="163"/>
                  </a:cubicBezTo>
                  <a:cubicBezTo>
                    <a:pt x="113" y="156"/>
                    <a:pt x="121" y="148"/>
                    <a:pt x="129" y="141"/>
                  </a:cubicBezTo>
                  <a:cubicBezTo>
                    <a:pt x="135" y="136"/>
                    <a:pt x="142" y="131"/>
                    <a:pt x="145" y="123"/>
                  </a:cubicBezTo>
                  <a:cubicBezTo>
                    <a:pt x="145" y="123"/>
                    <a:pt x="144" y="122"/>
                    <a:pt x="143" y="123"/>
                  </a:cubicBezTo>
                  <a:cubicBezTo>
                    <a:pt x="135" y="131"/>
                    <a:pt x="126" y="137"/>
                    <a:pt x="118" y="145"/>
                  </a:cubicBezTo>
                  <a:cubicBezTo>
                    <a:pt x="113" y="149"/>
                    <a:pt x="108" y="154"/>
                    <a:pt x="104" y="158"/>
                  </a:cubicBezTo>
                  <a:cubicBezTo>
                    <a:pt x="100" y="162"/>
                    <a:pt x="92" y="168"/>
                    <a:pt x="90" y="170"/>
                  </a:cubicBezTo>
                  <a:cubicBezTo>
                    <a:pt x="107" y="153"/>
                    <a:pt x="125" y="137"/>
                    <a:pt x="142" y="119"/>
                  </a:cubicBezTo>
                  <a:cubicBezTo>
                    <a:pt x="142" y="119"/>
                    <a:pt x="143" y="118"/>
                    <a:pt x="143" y="118"/>
                  </a:cubicBezTo>
                  <a:cubicBezTo>
                    <a:pt x="144" y="117"/>
                    <a:pt x="144" y="116"/>
                    <a:pt x="145" y="116"/>
                  </a:cubicBezTo>
                  <a:cubicBezTo>
                    <a:pt x="146" y="115"/>
                    <a:pt x="145" y="114"/>
                    <a:pt x="144" y="115"/>
                  </a:cubicBezTo>
                  <a:cubicBezTo>
                    <a:pt x="132" y="124"/>
                    <a:pt x="121" y="135"/>
                    <a:pt x="109" y="145"/>
                  </a:cubicBezTo>
                  <a:cubicBezTo>
                    <a:pt x="103" y="150"/>
                    <a:pt x="97" y="155"/>
                    <a:pt x="91" y="160"/>
                  </a:cubicBezTo>
                  <a:cubicBezTo>
                    <a:pt x="88" y="162"/>
                    <a:pt x="85" y="165"/>
                    <a:pt x="82" y="167"/>
                  </a:cubicBezTo>
                  <a:cubicBezTo>
                    <a:pt x="91" y="159"/>
                    <a:pt x="100" y="150"/>
                    <a:pt x="110" y="141"/>
                  </a:cubicBezTo>
                  <a:cubicBezTo>
                    <a:pt x="120" y="131"/>
                    <a:pt x="131" y="122"/>
                    <a:pt x="141" y="111"/>
                  </a:cubicBezTo>
                  <a:cubicBezTo>
                    <a:pt x="141" y="110"/>
                    <a:pt x="140" y="110"/>
                    <a:pt x="140" y="110"/>
                  </a:cubicBezTo>
                  <a:cubicBezTo>
                    <a:pt x="128" y="121"/>
                    <a:pt x="116" y="131"/>
                    <a:pt x="104" y="141"/>
                  </a:cubicBezTo>
                  <a:cubicBezTo>
                    <a:pt x="97" y="147"/>
                    <a:pt x="90" y="153"/>
                    <a:pt x="82" y="158"/>
                  </a:cubicBezTo>
                  <a:cubicBezTo>
                    <a:pt x="79" y="161"/>
                    <a:pt x="75" y="164"/>
                    <a:pt x="71" y="166"/>
                  </a:cubicBezTo>
                  <a:cubicBezTo>
                    <a:pt x="70" y="167"/>
                    <a:pt x="68" y="169"/>
                    <a:pt x="67" y="170"/>
                  </a:cubicBezTo>
                  <a:cubicBezTo>
                    <a:pt x="67" y="170"/>
                    <a:pt x="68" y="170"/>
                    <a:pt x="68" y="169"/>
                  </a:cubicBezTo>
                  <a:cubicBezTo>
                    <a:pt x="79" y="158"/>
                    <a:pt x="92" y="149"/>
                    <a:pt x="103" y="139"/>
                  </a:cubicBezTo>
                  <a:cubicBezTo>
                    <a:pt x="113" y="130"/>
                    <a:pt x="123" y="121"/>
                    <a:pt x="132" y="111"/>
                  </a:cubicBezTo>
                  <a:cubicBezTo>
                    <a:pt x="137" y="109"/>
                    <a:pt x="141" y="107"/>
                    <a:pt x="146" y="109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46" y="111"/>
                    <a:pt x="146" y="113"/>
                    <a:pt x="146" y="115"/>
                  </a:cubicBezTo>
                  <a:cubicBezTo>
                    <a:pt x="145" y="122"/>
                    <a:pt x="144" y="129"/>
                    <a:pt x="141" y="135"/>
                  </a:cubicBezTo>
                  <a:moveTo>
                    <a:pt x="62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5" y="50"/>
                    <a:pt x="66" y="50"/>
                    <a:pt x="66" y="48"/>
                  </a:cubicBezTo>
                  <a:cubicBezTo>
                    <a:pt x="69" y="34"/>
                    <a:pt x="66" y="20"/>
                    <a:pt x="66" y="6"/>
                  </a:cubicBezTo>
                  <a:cubicBezTo>
                    <a:pt x="74" y="7"/>
                    <a:pt x="81" y="6"/>
                    <a:pt x="89" y="6"/>
                  </a:cubicBezTo>
                  <a:cubicBezTo>
                    <a:pt x="92" y="19"/>
                    <a:pt x="90" y="33"/>
                    <a:pt x="90" y="47"/>
                  </a:cubicBezTo>
                  <a:cubicBezTo>
                    <a:pt x="90" y="48"/>
                    <a:pt x="90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124" y="49"/>
                    <a:pt x="143" y="75"/>
                    <a:pt x="146" y="103"/>
                  </a:cubicBezTo>
                  <a:cubicBezTo>
                    <a:pt x="142" y="102"/>
                    <a:pt x="138" y="103"/>
                    <a:pt x="134" y="105"/>
                  </a:cubicBezTo>
                  <a:cubicBezTo>
                    <a:pt x="125" y="109"/>
                    <a:pt x="120" y="108"/>
                    <a:pt x="111" y="103"/>
                  </a:cubicBezTo>
                  <a:cubicBezTo>
                    <a:pt x="99" y="95"/>
                    <a:pt x="84" y="97"/>
                    <a:pt x="71" y="102"/>
                  </a:cubicBezTo>
                  <a:cubicBezTo>
                    <a:pt x="62" y="105"/>
                    <a:pt x="55" y="105"/>
                    <a:pt x="46" y="101"/>
                  </a:cubicBezTo>
                  <a:cubicBezTo>
                    <a:pt x="41" y="99"/>
                    <a:pt x="35" y="98"/>
                    <a:pt x="30" y="97"/>
                  </a:cubicBezTo>
                  <a:cubicBezTo>
                    <a:pt x="22" y="96"/>
                    <a:pt x="13" y="97"/>
                    <a:pt x="6" y="100"/>
                  </a:cubicBezTo>
                  <a:cubicBezTo>
                    <a:pt x="11" y="74"/>
                    <a:pt x="35" y="48"/>
                    <a:pt x="62" y="5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76">
              <a:extLst>
                <a:ext uri="{FF2B5EF4-FFF2-40B4-BE49-F238E27FC236}">
                  <a16:creationId xmlns:a16="http://schemas.microsoft.com/office/drawing/2014/main" id="{79F5DF18-23E0-413C-A127-D9055525D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57087" y="2224298"/>
              <a:ext cx="176213" cy="266700"/>
            </a:xfrm>
            <a:custGeom>
              <a:avLst/>
              <a:gdLst>
                <a:gd name="T0" fmla="*/ 46 w 82"/>
                <a:gd name="T1" fmla="*/ 99 h 124"/>
                <a:gd name="T2" fmla="*/ 78 w 82"/>
                <a:gd name="T3" fmla="*/ 25 h 124"/>
                <a:gd name="T4" fmla="*/ 58 w 82"/>
                <a:gd name="T5" fmla="*/ 2 h 124"/>
                <a:gd name="T6" fmla="*/ 43 w 82"/>
                <a:gd name="T7" fmla="*/ 23 h 124"/>
                <a:gd name="T8" fmla="*/ 7 w 82"/>
                <a:gd name="T9" fmla="*/ 96 h 124"/>
                <a:gd name="T10" fmla="*/ 24 w 82"/>
                <a:gd name="T11" fmla="*/ 93 h 124"/>
                <a:gd name="T12" fmla="*/ 9 w 82"/>
                <a:gd name="T13" fmla="*/ 112 h 124"/>
                <a:gd name="T14" fmla="*/ 11 w 82"/>
                <a:gd name="T15" fmla="*/ 112 h 124"/>
                <a:gd name="T16" fmla="*/ 11 w 82"/>
                <a:gd name="T17" fmla="*/ 114 h 124"/>
                <a:gd name="T18" fmla="*/ 29 w 82"/>
                <a:gd name="T19" fmla="*/ 97 h 124"/>
                <a:gd name="T20" fmla="*/ 35 w 82"/>
                <a:gd name="T21" fmla="*/ 97 h 124"/>
                <a:gd name="T22" fmla="*/ 19 w 82"/>
                <a:gd name="T23" fmla="*/ 118 h 124"/>
                <a:gd name="T24" fmla="*/ 22 w 82"/>
                <a:gd name="T25" fmla="*/ 118 h 124"/>
                <a:gd name="T26" fmla="*/ 6 w 82"/>
                <a:gd name="T27" fmla="*/ 105 h 124"/>
                <a:gd name="T28" fmla="*/ 20 w 82"/>
                <a:gd name="T29" fmla="*/ 93 h 124"/>
                <a:gd name="T30" fmla="*/ 18 w 82"/>
                <a:gd name="T31" fmla="*/ 97 h 124"/>
                <a:gd name="T32" fmla="*/ 32 w 82"/>
                <a:gd name="T33" fmla="*/ 93 h 124"/>
                <a:gd name="T34" fmla="*/ 28 w 82"/>
                <a:gd name="T35" fmla="*/ 93 h 124"/>
                <a:gd name="T36" fmla="*/ 18 w 82"/>
                <a:gd name="T37" fmla="*/ 114 h 124"/>
                <a:gd name="T38" fmla="*/ 37 w 82"/>
                <a:gd name="T39" fmla="*/ 94 h 124"/>
                <a:gd name="T40" fmla="*/ 31 w 82"/>
                <a:gd name="T41" fmla="*/ 106 h 124"/>
                <a:gd name="T42" fmla="*/ 38 w 82"/>
                <a:gd name="T43" fmla="*/ 94 h 124"/>
                <a:gd name="T44" fmla="*/ 32 w 82"/>
                <a:gd name="T45" fmla="*/ 117 h 124"/>
                <a:gd name="T46" fmla="*/ 35 w 82"/>
                <a:gd name="T47" fmla="*/ 108 h 124"/>
                <a:gd name="T48" fmla="*/ 34 w 82"/>
                <a:gd name="T49" fmla="*/ 108 h 124"/>
                <a:gd name="T50" fmla="*/ 41 w 82"/>
                <a:gd name="T51" fmla="*/ 96 h 124"/>
                <a:gd name="T52" fmla="*/ 31 w 82"/>
                <a:gd name="T53" fmla="*/ 119 h 124"/>
                <a:gd name="T54" fmla="*/ 36 w 82"/>
                <a:gd name="T55" fmla="*/ 117 h 124"/>
                <a:gd name="T56" fmla="*/ 43 w 82"/>
                <a:gd name="T57" fmla="*/ 112 h 124"/>
                <a:gd name="T58" fmla="*/ 43 w 82"/>
                <a:gd name="T59" fmla="*/ 108 h 124"/>
                <a:gd name="T60" fmla="*/ 41 w 82"/>
                <a:gd name="T61" fmla="*/ 107 h 124"/>
                <a:gd name="T62" fmla="*/ 43 w 82"/>
                <a:gd name="T63" fmla="*/ 100 h 124"/>
                <a:gd name="T64" fmla="*/ 51 w 82"/>
                <a:gd name="T65" fmla="*/ 5 h 124"/>
                <a:gd name="T66" fmla="*/ 47 w 82"/>
                <a:gd name="T67" fmla="*/ 9 h 124"/>
                <a:gd name="T68" fmla="*/ 53 w 82"/>
                <a:gd name="T69" fmla="*/ 10 h 124"/>
                <a:gd name="T70" fmla="*/ 47 w 82"/>
                <a:gd name="T71" fmla="*/ 12 h 124"/>
                <a:gd name="T72" fmla="*/ 47 w 82"/>
                <a:gd name="T73" fmla="*/ 12 h 124"/>
                <a:gd name="T74" fmla="*/ 57 w 82"/>
                <a:gd name="T75" fmla="*/ 14 h 124"/>
                <a:gd name="T76" fmla="*/ 54 w 82"/>
                <a:gd name="T77" fmla="*/ 23 h 124"/>
                <a:gd name="T78" fmla="*/ 54 w 82"/>
                <a:gd name="T79" fmla="*/ 23 h 124"/>
                <a:gd name="T80" fmla="*/ 55 w 82"/>
                <a:gd name="T81" fmla="*/ 23 h 124"/>
                <a:gd name="T82" fmla="*/ 65 w 82"/>
                <a:gd name="T83" fmla="*/ 23 h 124"/>
                <a:gd name="T84" fmla="*/ 74 w 82"/>
                <a:gd name="T85" fmla="*/ 23 h 124"/>
                <a:gd name="T86" fmla="*/ 70 w 82"/>
                <a:gd name="T87" fmla="*/ 23 h 124"/>
                <a:gd name="T88" fmla="*/ 67 w 82"/>
                <a:gd name="T89" fmla="*/ 21 h 124"/>
                <a:gd name="T90" fmla="*/ 73 w 82"/>
                <a:gd name="T91" fmla="*/ 23 h 124"/>
                <a:gd name="T92" fmla="*/ 71 w 82"/>
                <a:gd name="T93" fmla="*/ 20 h 124"/>
                <a:gd name="T94" fmla="*/ 78 w 82"/>
                <a:gd name="T95" fmla="*/ 6 h 124"/>
                <a:gd name="T96" fmla="*/ 58 w 82"/>
                <a:gd name="T97" fmla="*/ 19 h 124"/>
                <a:gd name="T98" fmla="*/ 56 w 82"/>
                <a:gd name="T99" fmla="*/ 17 h 124"/>
                <a:gd name="T100" fmla="*/ 50 w 82"/>
                <a:gd name="T101" fmla="*/ 18 h 124"/>
                <a:gd name="T102" fmla="*/ 48 w 82"/>
                <a:gd name="T103" fmla="*/ 14 h 124"/>
                <a:gd name="T104" fmla="*/ 54 w 82"/>
                <a:gd name="T105" fmla="*/ 6 h 124"/>
                <a:gd name="T106" fmla="*/ 47 w 82"/>
                <a:gd name="T107" fmla="*/ 10 h 124"/>
                <a:gd name="T108" fmla="*/ 28 w 82"/>
                <a:gd name="T109" fmla="*/ 93 h 124"/>
                <a:gd name="T110" fmla="*/ 28 w 82"/>
                <a:gd name="T111" fmla="*/ 93 h 124"/>
                <a:gd name="T112" fmla="*/ 13 w 82"/>
                <a:gd name="T113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24">
                  <a:moveTo>
                    <a:pt x="9" y="118"/>
                  </a:moveTo>
                  <a:cubicBezTo>
                    <a:pt x="17" y="123"/>
                    <a:pt x="29" y="124"/>
                    <a:pt x="38" y="121"/>
                  </a:cubicBezTo>
                  <a:cubicBezTo>
                    <a:pt x="48" y="117"/>
                    <a:pt x="50" y="107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75"/>
                    <a:pt x="48" y="50"/>
                    <a:pt x="47" y="25"/>
                  </a:cubicBezTo>
                  <a:cubicBezTo>
                    <a:pt x="57" y="26"/>
                    <a:pt x="66" y="25"/>
                    <a:pt x="76" y="27"/>
                  </a:cubicBezTo>
                  <a:cubicBezTo>
                    <a:pt x="77" y="27"/>
                    <a:pt x="78" y="26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18"/>
                    <a:pt x="81" y="11"/>
                    <a:pt x="82" y="4"/>
                  </a:cubicBezTo>
                  <a:cubicBezTo>
                    <a:pt x="82" y="3"/>
                    <a:pt x="80" y="2"/>
                    <a:pt x="79" y="3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2"/>
                    <a:pt x="65" y="2"/>
                    <a:pt x="58" y="2"/>
                  </a:cubicBezTo>
                  <a:cubicBezTo>
                    <a:pt x="54" y="1"/>
                    <a:pt x="48" y="0"/>
                    <a:pt x="44" y="3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11"/>
                    <a:pt x="43" y="17"/>
                    <a:pt x="43" y="23"/>
                  </a:cubicBezTo>
                  <a:cubicBezTo>
                    <a:pt x="43" y="24"/>
                    <a:pt x="43" y="24"/>
                    <a:pt x="43" y="25"/>
                  </a:cubicBezTo>
                  <a:cubicBezTo>
                    <a:pt x="44" y="48"/>
                    <a:pt x="45" y="71"/>
                    <a:pt x="44" y="94"/>
                  </a:cubicBezTo>
                  <a:cubicBezTo>
                    <a:pt x="44" y="93"/>
                    <a:pt x="43" y="92"/>
                    <a:pt x="42" y="92"/>
                  </a:cubicBezTo>
                  <a:cubicBezTo>
                    <a:pt x="31" y="88"/>
                    <a:pt x="17" y="87"/>
                    <a:pt x="7" y="96"/>
                  </a:cubicBezTo>
                  <a:cubicBezTo>
                    <a:pt x="0" y="103"/>
                    <a:pt x="1" y="113"/>
                    <a:pt x="9" y="118"/>
                  </a:cubicBezTo>
                  <a:moveTo>
                    <a:pt x="6" y="110"/>
                  </a:moveTo>
                  <a:cubicBezTo>
                    <a:pt x="12" y="105"/>
                    <a:pt x="17" y="99"/>
                    <a:pt x="23" y="94"/>
                  </a:cubicBezTo>
                  <a:cubicBezTo>
                    <a:pt x="23" y="94"/>
                    <a:pt x="23" y="93"/>
                    <a:pt x="24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2" y="96"/>
                    <a:pt x="21" y="97"/>
                    <a:pt x="20" y="99"/>
                  </a:cubicBezTo>
                  <a:cubicBezTo>
                    <a:pt x="17" y="101"/>
                    <a:pt x="15" y="105"/>
                    <a:pt x="13" y="107"/>
                  </a:cubicBezTo>
                  <a:cubicBezTo>
                    <a:pt x="12" y="109"/>
                    <a:pt x="10" y="111"/>
                    <a:pt x="9" y="112"/>
                  </a:cubicBezTo>
                  <a:cubicBezTo>
                    <a:pt x="8" y="113"/>
                    <a:pt x="9" y="113"/>
                    <a:pt x="9" y="113"/>
                  </a:cubicBezTo>
                  <a:cubicBezTo>
                    <a:pt x="10" y="112"/>
                    <a:pt x="10" y="112"/>
                    <a:pt x="11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2" y="110"/>
                    <a:pt x="13" y="109"/>
                    <a:pt x="14" y="108"/>
                  </a:cubicBezTo>
                  <a:cubicBezTo>
                    <a:pt x="15" y="107"/>
                    <a:pt x="16" y="105"/>
                    <a:pt x="17" y="104"/>
                  </a:cubicBezTo>
                  <a:cubicBezTo>
                    <a:pt x="20" y="100"/>
                    <a:pt x="24" y="97"/>
                    <a:pt x="27" y="94"/>
                  </a:cubicBezTo>
                  <a:cubicBezTo>
                    <a:pt x="21" y="101"/>
                    <a:pt x="15" y="106"/>
                    <a:pt x="11" y="114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8" y="109"/>
                    <a:pt x="24" y="102"/>
                    <a:pt x="30" y="9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6"/>
                    <a:pt x="30" y="97"/>
                    <a:pt x="29" y="97"/>
                  </a:cubicBezTo>
                  <a:cubicBezTo>
                    <a:pt x="27" y="99"/>
                    <a:pt x="26" y="102"/>
                    <a:pt x="24" y="104"/>
                  </a:cubicBezTo>
                  <a:cubicBezTo>
                    <a:pt x="21" y="108"/>
                    <a:pt x="18" y="112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23" y="112"/>
                    <a:pt x="28" y="104"/>
                    <a:pt x="35" y="97"/>
                  </a:cubicBezTo>
                  <a:cubicBezTo>
                    <a:pt x="36" y="96"/>
                    <a:pt x="38" y="94"/>
                    <a:pt x="36" y="97"/>
                  </a:cubicBezTo>
                  <a:cubicBezTo>
                    <a:pt x="34" y="100"/>
                    <a:pt x="32" y="103"/>
                    <a:pt x="30" y="105"/>
                  </a:cubicBezTo>
                  <a:cubicBezTo>
                    <a:pt x="26" y="110"/>
                    <a:pt x="22" y="113"/>
                    <a:pt x="18" y="117"/>
                  </a:cubicBezTo>
                  <a:cubicBezTo>
                    <a:pt x="18" y="118"/>
                    <a:pt x="18" y="118"/>
                    <a:pt x="19" y="118"/>
                  </a:cubicBezTo>
                  <a:cubicBezTo>
                    <a:pt x="27" y="113"/>
                    <a:pt x="32" y="106"/>
                    <a:pt x="38" y="99"/>
                  </a:cubicBezTo>
                  <a:cubicBezTo>
                    <a:pt x="41" y="95"/>
                    <a:pt x="38" y="99"/>
                    <a:pt x="37" y="100"/>
                  </a:cubicBezTo>
                  <a:cubicBezTo>
                    <a:pt x="36" y="103"/>
                    <a:pt x="33" y="105"/>
                    <a:pt x="31" y="108"/>
                  </a:cubicBezTo>
                  <a:cubicBezTo>
                    <a:pt x="28" y="111"/>
                    <a:pt x="25" y="115"/>
                    <a:pt x="22" y="118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18" y="118"/>
                    <a:pt x="14" y="117"/>
                    <a:pt x="11" y="115"/>
                  </a:cubicBezTo>
                  <a:cubicBezTo>
                    <a:pt x="8" y="114"/>
                    <a:pt x="7" y="112"/>
                    <a:pt x="6" y="110"/>
                  </a:cubicBezTo>
                  <a:moveTo>
                    <a:pt x="6" y="105"/>
                  </a:moveTo>
                  <a:cubicBezTo>
                    <a:pt x="8" y="103"/>
                    <a:pt x="10" y="101"/>
                    <a:pt x="11" y="100"/>
                  </a:cubicBezTo>
                  <a:cubicBezTo>
                    <a:pt x="13" y="98"/>
                    <a:pt x="15" y="96"/>
                    <a:pt x="17" y="95"/>
                  </a:cubicBezTo>
                  <a:cubicBezTo>
                    <a:pt x="17" y="95"/>
                    <a:pt x="19" y="94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6" y="99"/>
                    <a:pt x="11" y="104"/>
                    <a:pt x="6" y="108"/>
                  </a:cubicBezTo>
                  <a:cubicBezTo>
                    <a:pt x="6" y="107"/>
                    <a:pt x="6" y="106"/>
                    <a:pt x="6" y="105"/>
                  </a:cubicBezTo>
                  <a:moveTo>
                    <a:pt x="23" y="93"/>
                  </a:moveTo>
                  <a:cubicBezTo>
                    <a:pt x="22" y="94"/>
                    <a:pt x="20" y="95"/>
                    <a:pt x="18" y="97"/>
                  </a:cubicBezTo>
                  <a:cubicBezTo>
                    <a:pt x="19" y="95"/>
                    <a:pt x="20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moveTo>
                    <a:pt x="28" y="93"/>
                  </a:moveTo>
                  <a:cubicBezTo>
                    <a:pt x="30" y="93"/>
                    <a:pt x="31" y="93"/>
                    <a:pt x="32" y="93"/>
                  </a:cubicBezTo>
                  <a:cubicBezTo>
                    <a:pt x="26" y="98"/>
                    <a:pt x="22" y="104"/>
                    <a:pt x="16" y="109"/>
                  </a:cubicBezTo>
                  <a:cubicBezTo>
                    <a:pt x="16" y="110"/>
                    <a:pt x="11" y="115"/>
                    <a:pt x="13" y="111"/>
                  </a:cubicBezTo>
                  <a:cubicBezTo>
                    <a:pt x="15" y="109"/>
                    <a:pt x="17" y="107"/>
                    <a:pt x="19" y="104"/>
                  </a:cubicBezTo>
                  <a:cubicBezTo>
                    <a:pt x="22" y="101"/>
                    <a:pt x="25" y="97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moveTo>
                    <a:pt x="37" y="94"/>
                  </a:moveTo>
                  <a:cubicBezTo>
                    <a:pt x="31" y="99"/>
                    <a:pt x="27" y="106"/>
                    <a:pt x="21" y="111"/>
                  </a:cubicBezTo>
                  <a:cubicBezTo>
                    <a:pt x="20" y="112"/>
                    <a:pt x="19" y="113"/>
                    <a:pt x="18" y="114"/>
                  </a:cubicBezTo>
                  <a:cubicBezTo>
                    <a:pt x="16" y="115"/>
                    <a:pt x="16" y="115"/>
                    <a:pt x="17" y="114"/>
                  </a:cubicBezTo>
                  <a:cubicBezTo>
                    <a:pt x="19" y="112"/>
                    <a:pt x="21" y="109"/>
                    <a:pt x="23" y="106"/>
                  </a:cubicBezTo>
                  <a:cubicBezTo>
                    <a:pt x="27" y="102"/>
                    <a:pt x="30" y="98"/>
                    <a:pt x="33" y="93"/>
                  </a:cubicBezTo>
                  <a:cubicBezTo>
                    <a:pt x="35" y="93"/>
                    <a:pt x="36" y="94"/>
                    <a:pt x="37" y="94"/>
                  </a:cubicBezTo>
                  <a:moveTo>
                    <a:pt x="39" y="95"/>
                  </a:moveTo>
                  <a:cubicBezTo>
                    <a:pt x="40" y="95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7" y="99"/>
                    <a:pt x="34" y="102"/>
                    <a:pt x="31" y="106"/>
                  </a:cubicBezTo>
                  <a:cubicBezTo>
                    <a:pt x="30" y="108"/>
                    <a:pt x="28" y="109"/>
                    <a:pt x="26" y="111"/>
                  </a:cubicBezTo>
                  <a:cubicBezTo>
                    <a:pt x="24" y="113"/>
                    <a:pt x="21" y="115"/>
                    <a:pt x="20" y="117"/>
                  </a:cubicBezTo>
                  <a:cubicBezTo>
                    <a:pt x="23" y="113"/>
                    <a:pt x="27" y="111"/>
                    <a:pt x="29" y="107"/>
                  </a:cubicBezTo>
                  <a:cubicBezTo>
                    <a:pt x="33" y="103"/>
                    <a:pt x="36" y="99"/>
                    <a:pt x="38" y="94"/>
                  </a:cubicBezTo>
                  <a:cubicBezTo>
                    <a:pt x="39" y="95"/>
                    <a:pt x="39" y="95"/>
                    <a:pt x="39" y="95"/>
                  </a:cubicBezTo>
                  <a:moveTo>
                    <a:pt x="31" y="119"/>
                  </a:moveTo>
                  <a:cubicBezTo>
                    <a:pt x="30" y="119"/>
                    <a:pt x="29" y="119"/>
                    <a:pt x="29" y="119"/>
                  </a:cubicBezTo>
                  <a:cubicBezTo>
                    <a:pt x="30" y="118"/>
                    <a:pt x="31" y="118"/>
                    <a:pt x="32" y="117"/>
                  </a:cubicBezTo>
                  <a:cubicBezTo>
                    <a:pt x="31" y="117"/>
                    <a:pt x="31" y="118"/>
                    <a:pt x="30" y="118"/>
                  </a:cubicBezTo>
                  <a:cubicBezTo>
                    <a:pt x="31" y="119"/>
                    <a:pt x="31" y="119"/>
                    <a:pt x="31" y="119"/>
                  </a:cubicBezTo>
                  <a:moveTo>
                    <a:pt x="23" y="119"/>
                  </a:moveTo>
                  <a:cubicBezTo>
                    <a:pt x="27" y="116"/>
                    <a:pt x="31" y="112"/>
                    <a:pt x="35" y="108"/>
                  </a:cubicBezTo>
                  <a:cubicBezTo>
                    <a:pt x="35" y="108"/>
                    <a:pt x="35" y="109"/>
                    <a:pt x="34" y="109"/>
                  </a:cubicBezTo>
                  <a:cubicBezTo>
                    <a:pt x="32" y="112"/>
                    <a:pt x="29" y="116"/>
                    <a:pt x="27" y="119"/>
                  </a:cubicBezTo>
                  <a:cubicBezTo>
                    <a:pt x="26" y="119"/>
                    <a:pt x="24" y="119"/>
                    <a:pt x="23" y="119"/>
                  </a:cubicBezTo>
                  <a:moveTo>
                    <a:pt x="34" y="108"/>
                  </a:moveTo>
                  <a:cubicBezTo>
                    <a:pt x="33" y="109"/>
                    <a:pt x="31" y="111"/>
                    <a:pt x="29" y="113"/>
                  </a:cubicBezTo>
                  <a:cubicBezTo>
                    <a:pt x="28" y="114"/>
                    <a:pt x="22" y="120"/>
                    <a:pt x="25" y="116"/>
                  </a:cubicBezTo>
                  <a:cubicBezTo>
                    <a:pt x="30" y="109"/>
                    <a:pt x="37" y="104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2" y="97"/>
                    <a:pt x="42" y="98"/>
                    <a:pt x="43" y="99"/>
                  </a:cubicBezTo>
                  <a:cubicBezTo>
                    <a:pt x="40" y="102"/>
                    <a:pt x="37" y="105"/>
                    <a:pt x="34" y="108"/>
                  </a:cubicBezTo>
                  <a:moveTo>
                    <a:pt x="33" y="119"/>
                  </a:moveTo>
                  <a:cubicBezTo>
                    <a:pt x="33" y="119"/>
                    <a:pt x="32" y="119"/>
                    <a:pt x="31" y="119"/>
                  </a:cubicBezTo>
                  <a:cubicBezTo>
                    <a:pt x="34" y="117"/>
                    <a:pt x="37" y="114"/>
                    <a:pt x="39" y="112"/>
                  </a:cubicBezTo>
                  <a:cubicBezTo>
                    <a:pt x="40" y="111"/>
                    <a:pt x="45" y="106"/>
                    <a:pt x="40" y="112"/>
                  </a:cubicBezTo>
                  <a:cubicBezTo>
                    <a:pt x="39" y="113"/>
                    <a:pt x="37" y="115"/>
                    <a:pt x="36" y="117"/>
                  </a:cubicBezTo>
                  <a:cubicBezTo>
                    <a:pt x="35" y="117"/>
                    <a:pt x="36" y="118"/>
                    <a:pt x="36" y="117"/>
                  </a:cubicBezTo>
                  <a:cubicBezTo>
                    <a:pt x="38" y="116"/>
                    <a:pt x="41" y="114"/>
                    <a:pt x="43" y="112"/>
                  </a:cubicBezTo>
                  <a:cubicBezTo>
                    <a:pt x="41" y="116"/>
                    <a:pt x="37" y="118"/>
                    <a:pt x="33" y="119"/>
                  </a:cubicBezTo>
                  <a:moveTo>
                    <a:pt x="45" y="109"/>
                  </a:moveTo>
                  <a:cubicBezTo>
                    <a:pt x="44" y="110"/>
                    <a:pt x="44" y="111"/>
                    <a:pt x="43" y="112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2" y="113"/>
                    <a:pt x="40" y="113"/>
                    <a:pt x="39" y="114"/>
                  </a:cubicBezTo>
                  <a:cubicBezTo>
                    <a:pt x="41" y="112"/>
                    <a:pt x="42" y="111"/>
                    <a:pt x="43" y="108"/>
                  </a:cubicBezTo>
                  <a:cubicBezTo>
                    <a:pt x="44" y="108"/>
                    <a:pt x="43" y="107"/>
                    <a:pt x="43" y="108"/>
                  </a:cubicBezTo>
                  <a:cubicBezTo>
                    <a:pt x="39" y="110"/>
                    <a:pt x="36" y="114"/>
                    <a:pt x="32" y="117"/>
                  </a:cubicBezTo>
                  <a:cubicBezTo>
                    <a:pt x="35" y="114"/>
                    <a:pt x="39" y="110"/>
                    <a:pt x="42" y="106"/>
                  </a:cubicBezTo>
                  <a:cubicBezTo>
                    <a:pt x="43" y="106"/>
                    <a:pt x="42" y="105"/>
                    <a:pt x="42" y="106"/>
                  </a:cubicBezTo>
                  <a:cubicBezTo>
                    <a:pt x="41" y="106"/>
                    <a:pt x="41" y="106"/>
                    <a:pt x="41" y="107"/>
                  </a:cubicBezTo>
                  <a:cubicBezTo>
                    <a:pt x="40" y="107"/>
                    <a:pt x="40" y="107"/>
                    <a:pt x="40" y="108"/>
                  </a:cubicBezTo>
                  <a:cubicBezTo>
                    <a:pt x="36" y="112"/>
                    <a:pt x="30" y="116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32" y="112"/>
                    <a:pt x="38" y="106"/>
                    <a:pt x="43" y="100"/>
                  </a:cubicBezTo>
                  <a:cubicBezTo>
                    <a:pt x="45" y="103"/>
                    <a:pt x="46" y="106"/>
                    <a:pt x="45" y="109"/>
                  </a:cubicBezTo>
                  <a:moveTo>
                    <a:pt x="46" y="6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48" y="5"/>
                    <a:pt x="49" y="5"/>
                    <a:pt x="51" y="5"/>
                  </a:cubicBezTo>
                  <a:cubicBezTo>
                    <a:pt x="49" y="5"/>
                    <a:pt x="48" y="6"/>
                    <a:pt x="46" y="6"/>
                  </a:cubicBezTo>
                  <a:moveTo>
                    <a:pt x="47" y="7"/>
                  </a:moveTo>
                  <a:cubicBezTo>
                    <a:pt x="47" y="7"/>
                    <a:pt x="48" y="7"/>
                    <a:pt x="48" y="7"/>
                  </a:cubicBezTo>
                  <a:cubicBezTo>
                    <a:pt x="48" y="7"/>
                    <a:pt x="47" y="8"/>
                    <a:pt x="47" y="9"/>
                  </a:cubicBezTo>
                  <a:cubicBezTo>
                    <a:pt x="47" y="8"/>
                    <a:pt x="47" y="8"/>
                    <a:pt x="47" y="7"/>
                  </a:cubicBezTo>
                  <a:moveTo>
                    <a:pt x="47" y="17"/>
                  </a:moveTo>
                  <a:cubicBezTo>
                    <a:pt x="48" y="15"/>
                    <a:pt x="50" y="14"/>
                    <a:pt x="51" y="12"/>
                  </a:cubicBezTo>
                  <a:cubicBezTo>
                    <a:pt x="52" y="12"/>
                    <a:pt x="53" y="11"/>
                    <a:pt x="53" y="10"/>
                  </a:cubicBezTo>
                  <a:cubicBezTo>
                    <a:pt x="54" y="9"/>
                    <a:pt x="59" y="4"/>
                    <a:pt x="56" y="8"/>
                  </a:cubicBezTo>
                  <a:cubicBezTo>
                    <a:pt x="53" y="12"/>
                    <a:pt x="50" y="16"/>
                    <a:pt x="47" y="20"/>
                  </a:cubicBezTo>
                  <a:cubicBezTo>
                    <a:pt x="47" y="19"/>
                    <a:pt x="47" y="18"/>
                    <a:pt x="47" y="17"/>
                  </a:cubicBezTo>
                  <a:moveTo>
                    <a:pt x="47" y="12"/>
                  </a:moveTo>
                  <a:cubicBezTo>
                    <a:pt x="47" y="12"/>
                    <a:pt x="48" y="11"/>
                    <a:pt x="49" y="10"/>
                  </a:cubicBezTo>
                  <a:cubicBezTo>
                    <a:pt x="49" y="10"/>
                    <a:pt x="49" y="10"/>
                    <a:pt x="50" y="9"/>
                  </a:cubicBezTo>
                  <a:cubicBezTo>
                    <a:pt x="49" y="11"/>
                    <a:pt x="48" y="12"/>
                    <a:pt x="47" y="14"/>
                  </a:cubicBezTo>
                  <a:cubicBezTo>
                    <a:pt x="47" y="13"/>
                    <a:pt x="47" y="13"/>
                    <a:pt x="47" y="12"/>
                  </a:cubicBezTo>
                  <a:moveTo>
                    <a:pt x="47" y="21"/>
                  </a:moveTo>
                  <a:cubicBezTo>
                    <a:pt x="51" y="18"/>
                    <a:pt x="55" y="14"/>
                    <a:pt x="59" y="10"/>
                  </a:cubicBezTo>
                  <a:cubicBezTo>
                    <a:pt x="59" y="10"/>
                    <a:pt x="63" y="6"/>
                    <a:pt x="62" y="8"/>
                  </a:cubicBezTo>
                  <a:cubicBezTo>
                    <a:pt x="60" y="10"/>
                    <a:pt x="59" y="12"/>
                    <a:pt x="57" y="14"/>
                  </a:cubicBezTo>
                  <a:cubicBezTo>
                    <a:pt x="55" y="17"/>
                    <a:pt x="52" y="20"/>
                    <a:pt x="50" y="22"/>
                  </a:cubicBezTo>
                  <a:cubicBezTo>
                    <a:pt x="49" y="22"/>
                    <a:pt x="48" y="22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moveTo>
                    <a:pt x="54" y="23"/>
                  </a:moveTo>
                  <a:cubicBezTo>
                    <a:pt x="53" y="23"/>
                    <a:pt x="52" y="23"/>
                    <a:pt x="51" y="23"/>
                  </a:cubicBezTo>
                  <a:cubicBezTo>
                    <a:pt x="55" y="18"/>
                    <a:pt x="60" y="14"/>
                    <a:pt x="64" y="10"/>
                  </a:cubicBezTo>
                  <a:cubicBezTo>
                    <a:pt x="63" y="12"/>
                    <a:pt x="62" y="13"/>
                    <a:pt x="61" y="15"/>
                  </a:cubicBezTo>
                  <a:cubicBezTo>
                    <a:pt x="58" y="17"/>
                    <a:pt x="56" y="20"/>
                    <a:pt x="54" y="23"/>
                  </a:cubicBezTo>
                  <a:moveTo>
                    <a:pt x="55" y="23"/>
                  </a:moveTo>
                  <a:cubicBezTo>
                    <a:pt x="61" y="18"/>
                    <a:pt x="65" y="13"/>
                    <a:pt x="71" y="8"/>
                  </a:cubicBezTo>
                  <a:cubicBezTo>
                    <a:pt x="67" y="11"/>
                    <a:pt x="64" y="18"/>
                    <a:pt x="60" y="23"/>
                  </a:cubicBezTo>
                  <a:cubicBezTo>
                    <a:pt x="58" y="23"/>
                    <a:pt x="57" y="23"/>
                    <a:pt x="55" y="23"/>
                  </a:cubicBezTo>
                  <a:moveTo>
                    <a:pt x="61" y="23"/>
                  </a:moveTo>
                  <a:cubicBezTo>
                    <a:pt x="66" y="19"/>
                    <a:pt x="69" y="15"/>
                    <a:pt x="73" y="11"/>
                  </a:cubicBezTo>
                  <a:cubicBezTo>
                    <a:pt x="73" y="11"/>
                    <a:pt x="72" y="12"/>
                    <a:pt x="71" y="13"/>
                  </a:cubicBezTo>
                  <a:cubicBezTo>
                    <a:pt x="69" y="16"/>
                    <a:pt x="67" y="19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3" y="23"/>
                    <a:pt x="61" y="23"/>
                  </a:cubicBezTo>
                  <a:moveTo>
                    <a:pt x="75" y="23"/>
                  </a:moveTo>
                  <a:cubicBezTo>
                    <a:pt x="74" y="23"/>
                    <a:pt x="74" y="23"/>
                    <a:pt x="74" y="23"/>
                  </a:cubicBezTo>
                  <a:cubicBezTo>
                    <a:pt x="74" y="23"/>
                    <a:pt x="75" y="22"/>
                    <a:pt x="75" y="22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3" y="21"/>
                    <a:pt x="72" y="22"/>
                    <a:pt x="71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2"/>
                    <a:pt x="71" y="22"/>
                  </a:cubicBezTo>
                  <a:cubicBezTo>
                    <a:pt x="73" y="19"/>
                    <a:pt x="75" y="16"/>
                    <a:pt x="77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3" y="15"/>
                    <a:pt x="68" y="18"/>
                    <a:pt x="67" y="21"/>
                  </a:cubicBezTo>
                  <a:cubicBezTo>
                    <a:pt x="70" y="16"/>
                    <a:pt x="74" y="11"/>
                    <a:pt x="78" y="7"/>
                  </a:cubicBezTo>
                  <a:cubicBezTo>
                    <a:pt x="78" y="12"/>
                    <a:pt x="76" y="18"/>
                    <a:pt x="75" y="23"/>
                  </a:cubicBezTo>
                  <a:moveTo>
                    <a:pt x="72" y="23"/>
                  </a:moveTo>
                  <a:cubicBezTo>
                    <a:pt x="73" y="22"/>
                    <a:pt x="74" y="22"/>
                    <a:pt x="73" y="23"/>
                  </a:cubicBezTo>
                  <a:cubicBezTo>
                    <a:pt x="73" y="23"/>
                    <a:pt x="72" y="23"/>
                    <a:pt x="72" y="23"/>
                  </a:cubicBezTo>
                  <a:moveTo>
                    <a:pt x="66" y="23"/>
                  </a:moveTo>
                  <a:cubicBezTo>
                    <a:pt x="69" y="21"/>
                    <a:pt x="71" y="18"/>
                    <a:pt x="74" y="16"/>
                  </a:cubicBezTo>
                  <a:cubicBezTo>
                    <a:pt x="78" y="12"/>
                    <a:pt x="72" y="19"/>
                    <a:pt x="71" y="20"/>
                  </a:cubicBezTo>
                  <a:cubicBezTo>
                    <a:pt x="70" y="21"/>
                    <a:pt x="70" y="22"/>
                    <a:pt x="69" y="23"/>
                  </a:cubicBezTo>
                  <a:cubicBezTo>
                    <a:pt x="68" y="23"/>
                    <a:pt x="67" y="23"/>
                    <a:pt x="66" y="23"/>
                  </a:cubicBezTo>
                  <a:moveTo>
                    <a:pt x="60" y="5"/>
                  </a:moveTo>
                  <a:cubicBezTo>
                    <a:pt x="66" y="6"/>
                    <a:pt x="72" y="6"/>
                    <a:pt x="78" y="6"/>
                  </a:cubicBezTo>
                  <a:cubicBezTo>
                    <a:pt x="73" y="9"/>
                    <a:pt x="69" y="14"/>
                    <a:pt x="65" y="18"/>
                  </a:cubicBezTo>
                  <a:cubicBezTo>
                    <a:pt x="68" y="14"/>
                    <a:pt x="70" y="10"/>
                    <a:pt x="72" y="7"/>
                  </a:cubicBezTo>
                  <a:cubicBezTo>
                    <a:pt x="73" y="6"/>
                    <a:pt x="72" y="6"/>
                    <a:pt x="72" y="6"/>
                  </a:cubicBezTo>
                  <a:cubicBezTo>
                    <a:pt x="67" y="10"/>
                    <a:pt x="63" y="15"/>
                    <a:pt x="58" y="19"/>
                  </a:cubicBezTo>
                  <a:cubicBezTo>
                    <a:pt x="59" y="18"/>
                    <a:pt x="60" y="16"/>
                    <a:pt x="61" y="15"/>
                  </a:cubicBezTo>
                  <a:cubicBezTo>
                    <a:pt x="64" y="12"/>
                    <a:pt x="66" y="10"/>
                    <a:pt x="68" y="7"/>
                  </a:cubicBezTo>
                  <a:cubicBezTo>
                    <a:pt x="69" y="7"/>
                    <a:pt x="68" y="6"/>
                    <a:pt x="68" y="6"/>
                  </a:cubicBezTo>
                  <a:cubicBezTo>
                    <a:pt x="64" y="9"/>
                    <a:pt x="60" y="13"/>
                    <a:pt x="56" y="17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9" y="13"/>
                    <a:pt x="62" y="10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58" y="9"/>
                    <a:pt x="55" y="14"/>
                    <a:pt x="50" y="18"/>
                  </a:cubicBezTo>
                  <a:cubicBezTo>
                    <a:pt x="44" y="23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4" y="8"/>
                    <a:pt x="51" y="11"/>
                    <a:pt x="48" y="14"/>
                  </a:cubicBezTo>
                  <a:cubicBezTo>
                    <a:pt x="47" y="15"/>
                    <a:pt x="47" y="15"/>
                    <a:pt x="47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4"/>
                    <a:pt x="48" y="14"/>
                  </a:cubicBezTo>
                  <a:cubicBezTo>
                    <a:pt x="49" y="11"/>
                    <a:pt x="52" y="8"/>
                    <a:pt x="54" y="6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2" y="7"/>
                    <a:pt x="50" y="8"/>
                    <a:pt x="48" y="10"/>
                  </a:cubicBezTo>
                  <a:cubicBezTo>
                    <a:pt x="48" y="10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8"/>
                    <a:pt x="49" y="7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4" y="4"/>
                    <a:pt x="57" y="5"/>
                    <a:pt x="60" y="5"/>
                  </a:cubicBezTo>
                  <a:moveTo>
                    <a:pt x="28" y="93"/>
                  </a:moveTo>
                  <a:cubicBezTo>
                    <a:pt x="28" y="93"/>
                    <a:pt x="28" y="93"/>
                    <a:pt x="28" y="93"/>
                  </a:cubicBezTo>
                  <a:cubicBezTo>
                    <a:pt x="25" y="95"/>
                    <a:pt x="22" y="97"/>
                    <a:pt x="20" y="100"/>
                  </a:cubicBezTo>
                  <a:cubicBezTo>
                    <a:pt x="21" y="97"/>
                    <a:pt x="23" y="95"/>
                    <a:pt x="25" y="93"/>
                  </a:cubicBezTo>
                  <a:cubicBezTo>
                    <a:pt x="26" y="93"/>
                    <a:pt x="27" y="93"/>
                    <a:pt x="28" y="93"/>
                  </a:cubicBezTo>
                  <a:moveTo>
                    <a:pt x="13" y="96"/>
                  </a:moveTo>
                  <a:cubicBezTo>
                    <a:pt x="14" y="95"/>
                    <a:pt x="15" y="95"/>
                    <a:pt x="17" y="94"/>
                  </a:cubicBezTo>
                  <a:cubicBezTo>
                    <a:pt x="13" y="96"/>
                    <a:pt x="10" y="99"/>
                    <a:pt x="7" y="103"/>
                  </a:cubicBezTo>
                  <a:cubicBezTo>
                    <a:pt x="8" y="100"/>
                    <a:pt x="10" y="98"/>
                    <a:pt x="13" y="9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77">
              <a:extLst>
                <a:ext uri="{FF2B5EF4-FFF2-40B4-BE49-F238E27FC236}">
                  <a16:creationId xmlns:a16="http://schemas.microsoft.com/office/drawing/2014/main" id="{3D6F41D7-DCA0-4500-8134-FE0DE0107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774" y="2283035"/>
              <a:ext cx="246063" cy="247650"/>
            </a:xfrm>
            <a:custGeom>
              <a:avLst/>
              <a:gdLst>
                <a:gd name="T0" fmla="*/ 10 w 115"/>
                <a:gd name="T1" fmla="*/ 2 h 116"/>
                <a:gd name="T2" fmla="*/ 69 w 115"/>
                <a:gd name="T3" fmla="*/ 83 h 116"/>
                <a:gd name="T4" fmla="*/ 90 w 115"/>
                <a:gd name="T5" fmla="*/ 69 h 116"/>
                <a:gd name="T6" fmla="*/ 35 w 115"/>
                <a:gd name="T7" fmla="*/ 21 h 116"/>
                <a:gd name="T8" fmla="*/ 31 w 115"/>
                <a:gd name="T9" fmla="*/ 23 h 116"/>
                <a:gd name="T10" fmla="*/ 42 w 115"/>
                <a:gd name="T11" fmla="*/ 26 h 116"/>
                <a:gd name="T12" fmla="*/ 42 w 115"/>
                <a:gd name="T13" fmla="*/ 39 h 116"/>
                <a:gd name="T14" fmla="*/ 44 w 115"/>
                <a:gd name="T15" fmla="*/ 40 h 116"/>
                <a:gd name="T16" fmla="*/ 46 w 115"/>
                <a:gd name="T17" fmla="*/ 41 h 116"/>
                <a:gd name="T18" fmla="*/ 83 w 115"/>
                <a:gd name="T19" fmla="*/ 78 h 116"/>
                <a:gd name="T20" fmla="*/ 95 w 115"/>
                <a:gd name="T21" fmla="*/ 106 h 116"/>
                <a:gd name="T22" fmla="*/ 89 w 115"/>
                <a:gd name="T23" fmla="*/ 97 h 116"/>
                <a:gd name="T24" fmla="*/ 90 w 115"/>
                <a:gd name="T25" fmla="*/ 104 h 116"/>
                <a:gd name="T26" fmla="*/ 94 w 115"/>
                <a:gd name="T27" fmla="*/ 99 h 116"/>
                <a:gd name="T28" fmla="*/ 93 w 115"/>
                <a:gd name="T29" fmla="*/ 72 h 116"/>
                <a:gd name="T30" fmla="*/ 62 w 115"/>
                <a:gd name="T31" fmla="*/ 69 h 116"/>
                <a:gd name="T32" fmla="*/ 74 w 115"/>
                <a:gd name="T33" fmla="*/ 53 h 116"/>
                <a:gd name="T34" fmla="*/ 73 w 115"/>
                <a:gd name="T35" fmla="*/ 55 h 116"/>
                <a:gd name="T36" fmla="*/ 68 w 115"/>
                <a:gd name="T37" fmla="*/ 61 h 116"/>
                <a:gd name="T38" fmla="*/ 73 w 115"/>
                <a:gd name="T39" fmla="*/ 85 h 116"/>
                <a:gd name="T40" fmla="*/ 73 w 115"/>
                <a:gd name="T41" fmla="*/ 59 h 116"/>
                <a:gd name="T42" fmla="*/ 71 w 115"/>
                <a:gd name="T43" fmla="*/ 82 h 116"/>
                <a:gd name="T44" fmla="*/ 66 w 115"/>
                <a:gd name="T45" fmla="*/ 71 h 116"/>
                <a:gd name="T46" fmla="*/ 78 w 115"/>
                <a:gd name="T47" fmla="*/ 92 h 116"/>
                <a:gd name="T48" fmla="*/ 79 w 115"/>
                <a:gd name="T49" fmla="*/ 75 h 116"/>
                <a:gd name="T50" fmla="*/ 78 w 115"/>
                <a:gd name="T51" fmla="*/ 91 h 116"/>
                <a:gd name="T52" fmla="*/ 75 w 115"/>
                <a:gd name="T53" fmla="*/ 81 h 116"/>
                <a:gd name="T54" fmla="*/ 81 w 115"/>
                <a:gd name="T55" fmla="*/ 60 h 116"/>
                <a:gd name="T56" fmla="*/ 42 w 115"/>
                <a:gd name="T57" fmla="*/ 43 h 116"/>
                <a:gd name="T58" fmla="*/ 47 w 115"/>
                <a:gd name="T59" fmla="*/ 40 h 116"/>
                <a:gd name="T60" fmla="*/ 43 w 115"/>
                <a:gd name="T61" fmla="*/ 44 h 116"/>
                <a:gd name="T62" fmla="*/ 50 w 115"/>
                <a:gd name="T63" fmla="*/ 53 h 116"/>
                <a:gd name="T64" fmla="*/ 49 w 115"/>
                <a:gd name="T65" fmla="*/ 49 h 116"/>
                <a:gd name="T66" fmla="*/ 54 w 115"/>
                <a:gd name="T67" fmla="*/ 59 h 116"/>
                <a:gd name="T68" fmla="*/ 61 w 115"/>
                <a:gd name="T69" fmla="*/ 57 h 116"/>
                <a:gd name="T70" fmla="*/ 64 w 115"/>
                <a:gd name="T71" fmla="*/ 44 h 116"/>
                <a:gd name="T72" fmla="*/ 62 w 115"/>
                <a:gd name="T73" fmla="*/ 43 h 116"/>
                <a:gd name="T74" fmla="*/ 56 w 115"/>
                <a:gd name="T75" fmla="*/ 37 h 116"/>
                <a:gd name="T76" fmla="*/ 33 w 115"/>
                <a:gd name="T77" fmla="*/ 32 h 116"/>
                <a:gd name="T78" fmla="*/ 42 w 115"/>
                <a:gd name="T79" fmla="*/ 27 h 116"/>
                <a:gd name="T80" fmla="*/ 65 w 115"/>
                <a:gd name="T81" fmla="*/ 64 h 116"/>
                <a:gd name="T82" fmla="*/ 79 w 115"/>
                <a:gd name="T83" fmla="*/ 93 h 116"/>
                <a:gd name="T84" fmla="*/ 79 w 115"/>
                <a:gd name="T85" fmla="*/ 93 h 116"/>
                <a:gd name="T86" fmla="*/ 87 w 115"/>
                <a:gd name="T87" fmla="*/ 104 h 116"/>
                <a:gd name="T88" fmla="*/ 96 w 115"/>
                <a:gd name="T89" fmla="*/ 85 h 116"/>
                <a:gd name="T90" fmla="*/ 94 w 115"/>
                <a:gd name="T91" fmla="*/ 109 h 116"/>
                <a:gd name="T92" fmla="*/ 97 w 115"/>
                <a:gd name="T93" fmla="*/ 111 h 116"/>
                <a:gd name="T94" fmla="*/ 107 w 115"/>
                <a:gd name="T95" fmla="*/ 89 h 116"/>
                <a:gd name="T96" fmla="*/ 103 w 115"/>
                <a:gd name="T97" fmla="*/ 110 h 116"/>
                <a:gd name="T98" fmla="*/ 110 w 115"/>
                <a:gd name="T99" fmla="*/ 95 h 116"/>
                <a:gd name="T100" fmla="*/ 67 w 115"/>
                <a:gd name="T101" fmla="*/ 46 h 116"/>
                <a:gd name="T102" fmla="*/ 5 w 115"/>
                <a:gd name="T103" fmla="*/ 4 h 116"/>
                <a:gd name="T104" fmla="*/ 31 w 115"/>
                <a:gd name="T105" fmla="*/ 19 h 116"/>
                <a:gd name="T106" fmla="*/ 26 w 115"/>
                <a:gd name="T107" fmla="*/ 23 h 116"/>
                <a:gd name="T108" fmla="*/ 100 w 115"/>
                <a:gd name="T109" fmla="*/ 112 h 116"/>
                <a:gd name="T110" fmla="*/ 107 w 115"/>
                <a:gd name="T111" fmla="*/ 90 h 116"/>
                <a:gd name="T112" fmla="*/ 105 w 115"/>
                <a:gd name="T113" fmla="*/ 111 h 116"/>
                <a:gd name="T114" fmla="*/ 104 w 115"/>
                <a:gd name="T115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" h="116">
                  <a:moveTo>
                    <a:pt x="115" y="102"/>
                  </a:moveTo>
                  <a:cubicBezTo>
                    <a:pt x="114" y="95"/>
                    <a:pt x="109" y="88"/>
                    <a:pt x="104" y="82"/>
                  </a:cubicBezTo>
                  <a:cubicBezTo>
                    <a:pt x="98" y="74"/>
                    <a:pt x="91" y="67"/>
                    <a:pt x="84" y="60"/>
                  </a:cubicBezTo>
                  <a:cubicBezTo>
                    <a:pt x="68" y="44"/>
                    <a:pt x="50" y="28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7" y="10"/>
                    <a:pt x="22" y="5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8" y="2"/>
                    <a:pt x="5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4"/>
                    <a:pt x="7" y="9"/>
                    <a:pt x="5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11" y="18"/>
                    <a:pt x="18" y="20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31" y="32"/>
                    <a:pt x="38" y="41"/>
                    <a:pt x="44" y="50"/>
                  </a:cubicBezTo>
                  <a:cubicBezTo>
                    <a:pt x="53" y="61"/>
                    <a:pt x="61" y="72"/>
                    <a:pt x="69" y="83"/>
                  </a:cubicBezTo>
                  <a:cubicBezTo>
                    <a:pt x="75" y="92"/>
                    <a:pt x="80" y="101"/>
                    <a:pt x="89" y="108"/>
                  </a:cubicBezTo>
                  <a:cubicBezTo>
                    <a:pt x="93" y="112"/>
                    <a:pt x="99" y="116"/>
                    <a:pt x="106" y="115"/>
                  </a:cubicBezTo>
                  <a:cubicBezTo>
                    <a:pt x="112" y="114"/>
                    <a:pt x="115" y="108"/>
                    <a:pt x="115" y="102"/>
                  </a:cubicBezTo>
                  <a:moveTo>
                    <a:pt x="84" y="101"/>
                  </a:moveTo>
                  <a:cubicBezTo>
                    <a:pt x="84" y="100"/>
                    <a:pt x="83" y="99"/>
                    <a:pt x="82" y="98"/>
                  </a:cubicBezTo>
                  <a:cubicBezTo>
                    <a:pt x="84" y="94"/>
                    <a:pt x="85" y="89"/>
                    <a:pt x="86" y="84"/>
                  </a:cubicBezTo>
                  <a:cubicBezTo>
                    <a:pt x="87" y="81"/>
                    <a:pt x="88" y="79"/>
                    <a:pt x="88" y="76"/>
                  </a:cubicBezTo>
                  <a:cubicBezTo>
                    <a:pt x="89" y="74"/>
                    <a:pt x="90" y="71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80"/>
                    <a:pt x="85" y="90"/>
                    <a:pt x="85" y="101"/>
                  </a:cubicBezTo>
                  <a:cubicBezTo>
                    <a:pt x="84" y="101"/>
                    <a:pt x="84" y="101"/>
                    <a:pt x="84" y="101"/>
                  </a:cubicBezTo>
                  <a:moveTo>
                    <a:pt x="34" y="21"/>
                  </a:moveTo>
                  <a:cubicBezTo>
                    <a:pt x="33" y="23"/>
                    <a:pt x="31" y="25"/>
                    <a:pt x="31" y="27"/>
                  </a:cubicBezTo>
                  <a:cubicBezTo>
                    <a:pt x="31" y="25"/>
                    <a:pt x="32" y="22"/>
                    <a:pt x="33" y="20"/>
                  </a:cubicBezTo>
                  <a:cubicBezTo>
                    <a:pt x="34" y="21"/>
                    <a:pt x="35" y="21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4" y="24"/>
                    <a:pt x="33" y="27"/>
                    <a:pt x="32" y="29"/>
                  </a:cubicBezTo>
                  <a:cubicBezTo>
                    <a:pt x="33" y="27"/>
                    <a:pt x="34" y="24"/>
                    <a:pt x="35" y="21"/>
                  </a:cubicBezTo>
                  <a:cubicBezTo>
                    <a:pt x="34" y="21"/>
                    <a:pt x="34" y="21"/>
                    <a:pt x="34" y="21"/>
                  </a:cubicBezTo>
                  <a:moveTo>
                    <a:pt x="29" y="20"/>
                  </a:moveTo>
                  <a:cubicBezTo>
                    <a:pt x="29" y="19"/>
                    <a:pt x="30" y="18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9"/>
                    <a:pt x="29" y="20"/>
                    <a:pt x="29" y="21"/>
                  </a:cubicBezTo>
                  <a:cubicBezTo>
                    <a:pt x="27" y="26"/>
                    <a:pt x="28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moveTo>
                    <a:pt x="32" y="19"/>
                  </a:moveTo>
                  <a:cubicBezTo>
                    <a:pt x="32" y="20"/>
                    <a:pt x="31" y="21"/>
                    <a:pt x="31" y="23"/>
                  </a:cubicBezTo>
                  <a:cubicBezTo>
                    <a:pt x="30" y="23"/>
                    <a:pt x="29" y="26"/>
                    <a:pt x="30" y="24"/>
                  </a:cubicBezTo>
                  <a:cubicBezTo>
                    <a:pt x="30" y="22"/>
                    <a:pt x="31" y="21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moveTo>
                    <a:pt x="38" y="23"/>
                  </a:moveTo>
                  <a:cubicBezTo>
                    <a:pt x="37" y="26"/>
                    <a:pt x="35" y="28"/>
                    <a:pt x="34" y="31"/>
                  </a:cubicBezTo>
                  <a:cubicBezTo>
                    <a:pt x="35" y="29"/>
                    <a:pt x="35" y="25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3"/>
                    <a:pt x="38" y="23"/>
                    <a:pt x="38" y="23"/>
                  </a:cubicBezTo>
                  <a:moveTo>
                    <a:pt x="42" y="26"/>
                  </a:moveTo>
                  <a:cubicBezTo>
                    <a:pt x="40" y="29"/>
                    <a:pt x="39" y="32"/>
                    <a:pt x="37" y="35"/>
                  </a:cubicBezTo>
                  <a:cubicBezTo>
                    <a:pt x="39" y="32"/>
                    <a:pt x="40" y="28"/>
                    <a:pt x="40" y="25"/>
                  </a:cubicBezTo>
                  <a:cubicBezTo>
                    <a:pt x="41" y="25"/>
                    <a:pt x="41" y="26"/>
                    <a:pt x="42" y="26"/>
                  </a:cubicBezTo>
                  <a:moveTo>
                    <a:pt x="44" y="28"/>
                  </a:moveTo>
                  <a:cubicBezTo>
                    <a:pt x="43" y="31"/>
                    <a:pt x="41" y="35"/>
                    <a:pt x="40" y="39"/>
                  </a:cubicBezTo>
                  <a:cubicBezTo>
                    <a:pt x="41" y="35"/>
                    <a:pt x="42" y="31"/>
                    <a:pt x="43" y="27"/>
                  </a:cubicBezTo>
                  <a:cubicBezTo>
                    <a:pt x="43" y="27"/>
                    <a:pt x="44" y="27"/>
                    <a:pt x="44" y="28"/>
                  </a:cubicBezTo>
                  <a:moveTo>
                    <a:pt x="47" y="30"/>
                  </a:moveTo>
                  <a:cubicBezTo>
                    <a:pt x="45" y="33"/>
                    <a:pt x="44" y="36"/>
                    <a:pt x="42" y="39"/>
                  </a:cubicBezTo>
                  <a:cubicBezTo>
                    <a:pt x="42" y="41"/>
                    <a:pt x="42" y="40"/>
                    <a:pt x="42" y="39"/>
                  </a:cubicBezTo>
                  <a:cubicBezTo>
                    <a:pt x="42" y="38"/>
                    <a:pt x="42" y="37"/>
                    <a:pt x="43" y="36"/>
                  </a:cubicBezTo>
                  <a:cubicBezTo>
                    <a:pt x="43" y="33"/>
                    <a:pt x="44" y="31"/>
                    <a:pt x="45" y="28"/>
                  </a:cubicBezTo>
                  <a:cubicBezTo>
                    <a:pt x="46" y="29"/>
                    <a:pt x="46" y="29"/>
                    <a:pt x="47" y="30"/>
                  </a:cubicBezTo>
                  <a:moveTo>
                    <a:pt x="49" y="32"/>
                  </a:moveTo>
                  <a:cubicBezTo>
                    <a:pt x="49" y="32"/>
                    <a:pt x="49" y="32"/>
                    <a:pt x="49" y="32"/>
                  </a:cubicBezTo>
                  <a:cubicBezTo>
                    <a:pt x="48" y="33"/>
                    <a:pt x="47" y="35"/>
                    <a:pt x="46" y="37"/>
                  </a:cubicBezTo>
                  <a:cubicBezTo>
                    <a:pt x="46" y="38"/>
                    <a:pt x="45" y="39"/>
                    <a:pt x="45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37"/>
                    <a:pt x="46" y="34"/>
                    <a:pt x="47" y="30"/>
                  </a:cubicBezTo>
                  <a:cubicBezTo>
                    <a:pt x="48" y="31"/>
                    <a:pt x="49" y="31"/>
                    <a:pt x="49" y="32"/>
                  </a:cubicBezTo>
                  <a:moveTo>
                    <a:pt x="53" y="35"/>
                  </a:moveTo>
                  <a:cubicBezTo>
                    <a:pt x="52" y="36"/>
                    <a:pt x="51" y="38"/>
                    <a:pt x="50" y="40"/>
                  </a:cubicBezTo>
                  <a:cubicBezTo>
                    <a:pt x="50" y="41"/>
                    <a:pt x="49" y="42"/>
                    <a:pt x="49" y="43"/>
                  </a:cubicBezTo>
                  <a:cubicBezTo>
                    <a:pt x="48" y="44"/>
                    <a:pt x="47" y="46"/>
                    <a:pt x="47" y="47"/>
                  </a:cubicBezTo>
                  <a:cubicBezTo>
                    <a:pt x="47" y="43"/>
                    <a:pt x="50" y="38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49" y="36"/>
                    <a:pt x="48" y="38"/>
                    <a:pt x="46" y="41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8" y="37"/>
                    <a:pt x="49" y="35"/>
                    <a:pt x="50" y="32"/>
                  </a:cubicBezTo>
                  <a:cubicBezTo>
                    <a:pt x="51" y="33"/>
                    <a:pt x="52" y="34"/>
                    <a:pt x="53" y="35"/>
                  </a:cubicBezTo>
                  <a:moveTo>
                    <a:pt x="55" y="36"/>
                  </a:moveTo>
                  <a:cubicBezTo>
                    <a:pt x="54" y="39"/>
                    <a:pt x="52" y="42"/>
                    <a:pt x="51" y="44"/>
                  </a:cubicBezTo>
                  <a:cubicBezTo>
                    <a:pt x="52" y="41"/>
                    <a:pt x="53" y="38"/>
                    <a:pt x="54" y="35"/>
                  </a:cubicBezTo>
                  <a:cubicBezTo>
                    <a:pt x="54" y="36"/>
                    <a:pt x="55" y="36"/>
                    <a:pt x="55" y="36"/>
                  </a:cubicBezTo>
                  <a:moveTo>
                    <a:pt x="87" y="66"/>
                  </a:moveTo>
                  <a:cubicBezTo>
                    <a:pt x="85" y="70"/>
                    <a:pt x="84" y="74"/>
                    <a:pt x="83" y="78"/>
                  </a:cubicBezTo>
                  <a:cubicBezTo>
                    <a:pt x="82" y="81"/>
                    <a:pt x="81" y="83"/>
                    <a:pt x="80" y="85"/>
                  </a:cubicBezTo>
                  <a:cubicBezTo>
                    <a:pt x="82" y="78"/>
                    <a:pt x="84" y="71"/>
                    <a:pt x="85" y="63"/>
                  </a:cubicBezTo>
                  <a:cubicBezTo>
                    <a:pt x="85" y="64"/>
                    <a:pt x="86" y="65"/>
                    <a:pt x="87" y="66"/>
                  </a:cubicBezTo>
                  <a:moveTo>
                    <a:pt x="102" y="83"/>
                  </a:moveTo>
                  <a:cubicBezTo>
                    <a:pt x="101" y="87"/>
                    <a:pt x="100" y="91"/>
                    <a:pt x="99" y="96"/>
                  </a:cubicBezTo>
                  <a:cubicBezTo>
                    <a:pt x="98" y="98"/>
                    <a:pt x="97" y="101"/>
                    <a:pt x="96" y="103"/>
                  </a:cubicBezTo>
                  <a:cubicBezTo>
                    <a:pt x="95" y="104"/>
                    <a:pt x="95" y="105"/>
                    <a:pt x="95" y="106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2"/>
                    <a:pt x="97" y="98"/>
                    <a:pt x="98" y="94"/>
                  </a:cubicBezTo>
                  <a:cubicBezTo>
                    <a:pt x="99" y="90"/>
                    <a:pt x="101" y="86"/>
                    <a:pt x="101" y="81"/>
                  </a:cubicBezTo>
                  <a:cubicBezTo>
                    <a:pt x="102" y="82"/>
                    <a:pt x="102" y="82"/>
                    <a:pt x="102" y="83"/>
                  </a:cubicBezTo>
                  <a:moveTo>
                    <a:pt x="95" y="74"/>
                  </a:moveTo>
                  <a:cubicBezTo>
                    <a:pt x="93" y="78"/>
                    <a:pt x="93" y="83"/>
                    <a:pt x="92" y="87"/>
                  </a:cubicBezTo>
                  <a:cubicBezTo>
                    <a:pt x="92" y="89"/>
                    <a:pt x="91" y="92"/>
                    <a:pt x="90" y="94"/>
                  </a:cubicBezTo>
                  <a:cubicBezTo>
                    <a:pt x="89" y="97"/>
                    <a:pt x="89" y="100"/>
                    <a:pt x="88" y="102"/>
                  </a:cubicBezTo>
                  <a:cubicBezTo>
                    <a:pt x="88" y="104"/>
                    <a:pt x="88" y="102"/>
                    <a:pt x="88" y="102"/>
                  </a:cubicBezTo>
                  <a:cubicBezTo>
                    <a:pt x="88" y="100"/>
                    <a:pt x="89" y="99"/>
                    <a:pt x="89" y="97"/>
                  </a:cubicBezTo>
                  <a:cubicBezTo>
                    <a:pt x="90" y="94"/>
                    <a:pt x="91" y="92"/>
                    <a:pt x="91" y="89"/>
                  </a:cubicBezTo>
                  <a:cubicBezTo>
                    <a:pt x="92" y="84"/>
                    <a:pt x="93" y="78"/>
                    <a:pt x="93" y="72"/>
                  </a:cubicBezTo>
                  <a:cubicBezTo>
                    <a:pt x="94" y="73"/>
                    <a:pt x="94" y="74"/>
                    <a:pt x="95" y="74"/>
                  </a:cubicBezTo>
                  <a:moveTo>
                    <a:pt x="96" y="75"/>
                  </a:moveTo>
                  <a:cubicBezTo>
                    <a:pt x="96" y="75"/>
                    <a:pt x="97" y="76"/>
                    <a:pt x="97" y="77"/>
                  </a:cubicBezTo>
                  <a:cubicBezTo>
                    <a:pt x="96" y="82"/>
                    <a:pt x="95" y="87"/>
                    <a:pt x="93" y="93"/>
                  </a:cubicBezTo>
                  <a:cubicBezTo>
                    <a:pt x="92" y="95"/>
                    <a:pt x="92" y="97"/>
                    <a:pt x="91" y="99"/>
                  </a:cubicBezTo>
                  <a:cubicBezTo>
                    <a:pt x="91" y="100"/>
                    <a:pt x="91" y="101"/>
                    <a:pt x="91" y="102"/>
                  </a:cubicBezTo>
                  <a:cubicBezTo>
                    <a:pt x="91" y="103"/>
                    <a:pt x="90" y="107"/>
                    <a:pt x="90" y="104"/>
                  </a:cubicBezTo>
                  <a:cubicBezTo>
                    <a:pt x="91" y="99"/>
                    <a:pt x="93" y="94"/>
                    <a:pt x="93" y="88"/>
                  </a:cubicBezTo>
                  <a:cubicBezTo>
                    <a:pt x="94" y="86"/>
                    <a:pt x="94" y="83"/>
                    <a:pt x="94" y="80"/>
                  </a:cubicBezTo>
                  <a:cubicBezTo>
                    <a:pt x="94" y="78"/>
                    <a:pt x="95" y="77"/>
                    <a:pt x="96" y="75"/>
                  </a:cubicBezTo>
                  <a:moveTo>
                    <a:pt x="97" y="79"/>
                  </a:moveTo>
                  <a:cubicBezTo>
                    <a:pt x="98" y="78"/>
                    <a:pt x="98" y="78"/>
                    <a:pt x="98" y="78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8"/>
                    <a:pt x="100" y="80"/>
                    <a:pt x="101" y="81"/>
                  </a:cubicBezTo>
                  <a:cubicBezTo>
                    <a:pt x="97" y="89"/>
                    <a:pt x="97" y="97"/>
                    <a:pt x="93" y="105"/>
                  </a:cubicBezTo>
                  <a:cubicBezTo>
                    <a:pt x="94" y="103"/>
                    <a:pt x="94" y="100"/>
                    <a:pt x="94" y="99"/>
                  </a:cubicBezTo>
                  <a:cubicBezTo>
                    <a:pt x="94" y="96"/>
                    <a:pt x="95" y="94"/>
                    <a:pt x="95" y="91"/>
                  </a:cubicBezTo>
                  <a:cubicBezTo>
                    <a:pt x="96" y="87"/>
                    <a:pt x="97" y="83"/>
                    <a:pt x="97" y="79"/>
                  </a:cubicBezTo>
                  <a:moveTo>
                    <a:pt x="93" y="72"/>
                  </a:moveTo>
                  <a:cubicBezTo>
                    <a:pt x="91" y="76"/>
                    <a:pt x="90" y="81"/>
                    <a:pt x="89" y="86"/>
                  </a:cubicBezTo>
                  <a:cubicBezTo>
                    <a:pt x="88" y="89"/>
                    <a:pt x="88" y="92"/>
                    <a:pt x="87" y="94"/>
                  </a:cubicBezTo>
                  <a:cubicBezTo>
                    <a:pt x="87" y="96"/>
                    <a:pt x="86" y="98"/>
                    <a:pt x="86" y="99"/>
                  </a:cubicBezTo>
                  <a:cubicBezTo>
                    <a:pt x="85" y="102"/>
                    <a:pt x="85" y="99"/>
                    <a:pt x="86" y="98"/>
                  </a:cubicBezTo>
                  <a:cubicBezTo>
                    <a:pt x="87" y="89"/>
                    <a:pt x="90" y="79"/>
                    <a:pt x="91" y="70"/>
                  </a:cubicBezTo>
                  <a:cubicBezTo>
                    <a:pt x="91" y="70"/>
                    <a:pt x="92" y="71"/>
                    <a:pt x="93" y="72"/>
                  </a:cubicBezTo>
                  <a:moveTo>
                    <a:pt x="90" y="69"/>
                  </a:moveTo>
                  <a:cubicBezTo>
                    <a:pt x="88" y="73"/>
                    <a:pt x="87" y="77"/>
                    <a:pt x="86" y="82"/>
                  </a:cubicBezTo>
                  <a:cubicBezTo>
                    <a:pt x="86" y="84"/>
                    <a:pt x="85" y="87"/>
                    <a:pt x="85" y="90"/>
                  </a:cubicBezTo>
                  <a:cubicBezTo>
                    <a:pt x="84" y="91"/>
                    <a:pt x="84" y="93"/>
                    <a:pt x="83" y="94"/>
                  </a:cubicBezTo>
                  <a:cubicBezTo>
                    <a:pt x="84" y="90"/>
                    <a:pt x="84" y="85"/>
                    <a:pt x="86" y="81"/>
                  </a:cubicBezTo>
                  <a:cubicBezTo>
                    <a:pt x="86" y="79"/>
                    <a:pt x="87" y="76"/>
                    <a:pt x="87" y="73"/>
                  </a:cubicBezTo>
                  <a:cubicBezTo>
                    <a:pt x="87" y="71"/>
                    <a:pt x="88" y="69"/>
                    <a:pt x="88" y="66"/>
                  </a:cubicBezTo>
                  <a:cubicBezTo>
                    <a:pt x="88" y="67"/>
                    <a:pt x="89" y="68"/>
                    <a:pt x="90" y="69"/>
                  </a:cubicBezTo>
                  <a:moveTo>
                    <a:pt x="62" y="69"/>
                  </a:moveTo>
                  <a:cubicBezTo>
                    <a:pt x="63" y="68"/>
                    <a:pt x="64" y="66"/>
                    <a:pt x="65" y="65"/>
                  </a:cubicBezTo>
                  <a:cubicBezTo>
                    <a:pt x="64" y="67"/>
                    <a:pt x="64" y="69"/>
                    <a:pt x="63" y="71"/>
                  </a:cubicBezTo>
                  <a:cubicBezTo>
                    <a:pt x="62" y="70"/>
                    <a:pt x="61" y="69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2" y="67"/>
                    <a:pt x="61" y="67"/>
                    <a:pt x="62" y="66"/>
                  </a:cubicBezTo>
                  <a:cubicBezTo>
                    <a:pt x="62" y="66"/>
                    <a:pt x="62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68" y="61"/>
                  </a:moveTo>
                  <a:cubicBezTo>
                    <a:pt x="70" y="59"/>
                    <a:pt x="73" y="56"/>
                    <a:pt x="74" y="53"/>
                  </a:cubicBezTo>
                  <a:cubicBezTo>
                    <a:pt x="75" y="54"/>
                    <a:pt x="75" y="54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5" y="59"/>
                    <a:pt x="74" y="63"/>
                    <a:pt x="73" y="67"/>
                  </a:cubicBezTo>
                  <a:cubicBezTo>
                    <a:pt x="72" y="70"/>
                    <a:pt x="71" y="75"/>
                    <a:pt x="70" y="78"/>
                  </a:cubicBezTo>
                  <a:cubicBezTo>
                    <a:pt x="71" y="74"/>
                    <a:pt x="71" y="70"/>
                    <a:pt x="72" y="67"/>
                  </a:cubicBezTo>
                  <a:cubicBezTo>
                    <a:pt x="73" y="62"/>
                    <a:pt x="74" y="58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9"/>
                    <a:pt x="72" y="62"/>
                    <a:pt x="71" y="65"/>
                  </a:cubicBezTo>
                  <a:cubicBezTo>
                    <a:pt x="70" y="68"/>
                    <a:pt x="69" y="72"/>
                    <a:pt x="68" y="75"/>
                  </a:cubicBezTo>
                  <a:cubicBezTo>
                    <a:pt x="67" y="77"/>
                    <a:pt x="68" y="73"/>
                    <a:pt x="68" y="73"/>
                  </a:cubicBezTo>
                  <a:cubicBezTo>
                    <a:pt x="69" y="71"/>
                    <a:pt x="69" y="69"/>
                    <a:pt x="69" y="66"/>
                  </a:cubicBezTo>
                  <a:cubicBezTo>
                    <a:pt x="70" y="63"/>
                    <a:pt x="72" y="61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0" y="61"/>
                    <a:pt x="69" y="64"/>
                    <a:pt x="68" y="67"/>
                  </a:cubicBezTo>
                  <a:cubicBezTo>
                    <a:pt x="68" y="65"/>
                    <a:pt x="68" y="63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73" y="85"/>
                  </a:moveTo>
                  <a:cubicBezTo>
                    <a:pt x="73" y="85"/>
                    <a:pt x="73" y="85"/>
                    <a:pt x="73" y="85"/>
                  </a:cubicBezTo>
                  <a:cubicBezTo>
                    <a:pt x="73" y="84"/>
                    <a:pt x="72" y="83"/>
                    <a:pt x="71" y="82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3" y="79"/>
                    <a:pt x="74" y="75"/>
                    <a:pt x="75" y="71"/>
                  </a:cubicBezTo>
                  <a:cubicBezTo>
                    <a:pt x="76" y="69"/>
                    <a:pt x="77" y="67"/>
                    <a:pt x="77" y="65"/>
                  </a:cubicBezTo>
                  <a:cubicBezTo>
                    <a:pt x="77" y="64"/>
                    <a:pt x="78" y="63"/>
                    <a:pt x="78" y="62"/>
                  </a:cubicBezTo>
                  <a:cubicBezTo>
                    <a:pt x="77" y="66"/>
                    <a:pt x="76" y="69"/>
                    <a:pt x="76" y="72"/>
                  </a:cubicBezTo>
                  <a:cubicBezTo>
                    <a:pt x="75" y="77"/>
                    <a:pt x="75" y="81"/>
                    <a:pt x="73" y="85"/>
                  </a:cubicBezTo>
                  <a:moveTo>
                    <a:pt x="67" y="71"/>
                  </a:moveTo>
                  <a:cubicBezTo>
                    <a:pt x="67" y="70"/>
                    <a:pt x="67" y="69"/>
                    <a:pt x="68" y="69"/>
                  </a:cubicBezTo>
                  <a:cubicBezTo>
                    <a:pt x="68" y="66"/>
                    <a:pt x="69" y="64"/>
                    <a:pt x="70" y="62"/>
                  </a:cubicBezTo>
                  <a:cubicBezTo>
                    <a:pt x="70" y="62"/>
                    <a:pt x="71" y="58"/>
                    <a:pt x="71" y="60"/>
                  </a:cubicBezTo>
                  <a:cubicBezTo>
                    <a:pt x="71" y="61"/>
                    <a:pt x="70" y="62"/>
                    <a:pt x="70" y="63"/>
                  </a:cubicBezTo>
                  <a:cubicBezTo>
                    <a:pt x="68" y="68"/>
                    <a:pt x="68" y="72"/>
                    <a:pt x="67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0" y="74"/>
                    <a:pt x="70" y="70"/>
                    <a:pt x="71" y="66"/>
                  </a:cubicBezTo>
                  <a:cubicBezTo>
                    <a:pt x="72" y="64"/>
                    <a:pt x="72" y="62"/>
                    <a:pt x="73" y="59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2"/>
                    <a:pt x="72" y="64"/>
                    <a:pt x="71" y="67"/>
                  </a:cubicBezTo>
                  <a:cubicBezTo>
                    <a:pt x="70" y="71"/>
                    <a:pt x="70" y="75"/>
                    <a:pt x="69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8" y="78"/>
                    <a:pt x="67" y="76"/>
                    <a:pt x="66" y="75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3"/>
                    <a:pt x="67" y="72"/>
                    <a:pt x="67" y="71"/>
                  </a:cubicBezTo>
                  <a:moveTo>
                    <a:pt x="71" y="82"/>
                  </a:moveTo>
                  <a:cubicBezTo>
                    <a:pt x="71" y="82"/>
                    <a:pt x="71" y="82"/>
                    <a:pt x="71" y="82"/>
                  </a:cubicBezTo>
                  <a:cubicBezTo>
                    <a:pt x="71" y="81"/>
                    <a:pt x="70" y="80"/>
                    <a:pt x="69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3" y="72"/>
                    <a:pt x="74" y="64"/>
                    <a:pt x="76" y="56"/>
                  </a:cubicBezTo>
                  <a:cubicBezTo>
                    <a:pt x="76" y="58"/>
                    <a:pt x="76" y="60"/>
                    <a:pt x="75" y="62"/>
                  </a:cubicBezTo>
                  <a:cubicBezTo>
                    <a:pt x="75" y="64"/>
                    <a:pt x="74" y="66"/>
                    <a:pt x="74" y="68"/>
                  </a:cubicBezTo>
                  <a:cubicBezTo>
                    <a:pt x="73" y="73"/>
                    <a:pt x="72" y="78"/>
                    <a:pt x="71" y="82"/>
                  </a:cubicBezTo>
                  <a:moveTo>
                    <a:pt x="67" y="63"/>
                  </a:moveTo>
                  <a:cubicBezTo>
                    <a:pt x="67" y="65"/>
                    <a:pt x="67" y="68"/>
                    <a:pt x="66" y="70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3"/>
                    <a:pt x="66" y="73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5" y="70"/>
                    <a:pt x="65" y="68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7" y="62"/>
                    <a:pt x="67" y="61"/>
                    <a:pt x="67" y="63"/>
                  </a:cubicBezTo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7" y="91"/>
                    <a:pt x="77" y="90"/>
                    <a:pt x="76" y="89"/>
                  </a:cubicBezTo>
                  <a:cubicBezTo>
                    <a:pt x="75" y="88"/>
                    <a:pt x="74" y="87"/>
                    <a:pt x="74" y="86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4"/>
                  </a:cubicBezTo>
                  <a:cubicBezTo>
                    <a:pt x="74" y="84"/>
                    <a:pt x="75" y="84"/>
                    <a:pt x="75" y="84"/>
                  </a:cubicBezTo>
                  <a:cubicBezTo>
                    <a:pt x="76" y="80"/>
                    <a:pt x="76" y="76"/>
                    <a:pt x="78" y="72"/>
                  </a:cubicBezTo>
                  <a:cubicBezTo>
                    <a:pt x="79" y="70"/>
                    <a:pt x="80" y="69"/>
                    <a:pt x="80" y="67"/>
                  </a:cubicBezTo>
                  <a:cubicBezTo>
                    <a:pt x="80" y="69"/>
                    <a:pt x="80" y="72"/>
                    <a:pt x="79" y="75"/>
                  </a:cubicBezTo>
                  <a:cubicBezTo>
                    <a:pt x="77" y="79"/>
                    <a:pt x="78" y="84"/>
                    <a:pt x="76" y="88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8" y="85"/>
                    <a:pt x="79" y="80"/>
                    <a:pt x="80" y="76"/>
                  </a:cubicBezTo>
                  <a:cubicBezTo>
                    <a:pt x="81" y="74"/>
                    <a:pt x="81" y="72"/>
                    <a:pt x="82" y="70"/>
                  </a:cubicBezTo>
                  <a:cubicBezTo>
                    <a:pt x="82" y="68"/>
                    <a:pt x="84" y="65"/>
                    <a:pt x="84" y="64"/>
                  </a:cubicBezTo>
                  <a:cubicBezTo>
                    <a:pt x="84" y="69"/>
                    <a:pt x="83" y="74"/>
                    <a:pt x="82" y="78"/>
                  </a:cubicBezTo>
                  <a:cubicBezTo>
                    <a:pt x="81" y="81"/>
                    <a:pt x="80" y="83"/>
                    <a:pt x="80" y="86"/>
                  </a:cubicBezTo>
                  <a:cubicBezTo>
                    <a:pt x="80" y="87"/>
                    <a:pt x="79" y="88"/>
                    <a:pt x="79" y="89"/>
                  </a:cubicBezTo>
                  <a:cubicBezTo>
                    <a:pt x="79" y="90"/>
                    <a:pt x="79" y="91"/>
                    <a:pt x="78" y="91"/>
                  </a:cubicBezTo>
                  <a:cubicBezTo>
                    <a:pt x="78" y="92"/>
                    <a:pt x="78" y="92"/>
                    <a:pt x="78" y="92"/>
                  </a:cubicBezTo>
                  <a:moveTo>
                    <a:pt x="84" y="63"/>
                  </a:moveTo>
                  <a:cubicBezTo>
                    <a:pt x="82" y="67"/>
                    <a:pt x="81" y="72"/>
                    <a:pt x="79" y="76"/>
                  </a:cubicBezTo>
                  <a:cubicBezTo>
                    <a:pt x="79" y="77"/>
                    <a:pt x="79" y="78"/>
                    <a:pt x="78" y="79"/>
                  </a:cubicBezTo>
                  <a:cubicBezTo>
                    <a:pt x="79" y="78"/>
                    <a:pt x="79" y="76"/>
                    <a:pt x="80" y="74"/>
                  </a:cubicBezTo>
                  <a:cubicBezTo>
                    <a:pt x="81" y="69"/>
                    <a:pt x="81" y="65"/>
                    <a:pt x="82" y="60"/>
                  </a:cubicBezTo>
                  <a:cubicBezTo>
                    <a:pt x="83" y="61"/>
                    <a:pt x="83" y="62"/>
                    <a:pt x="84" y="63"/>
                  </a:cubicBezTo>
                  <a:moveTo>
                    <a:pt x="78" y="71"/>
                  </a:moveTo>
                  <a:cubicBezTo>
                    <a:pt x="77" y="74"/>
                    <a:pt x="76" y="77"/>
                    <a:pt x="75" y="81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77"/>
                    <a:pt x="76" y="75"/>
                    <a:pt x="76" y="72"/>
                  </a:cubicBezTo>
                  <a:cubicBezTo>
                    <a:pt x="77" y="68"/>
                    <a:pt x="78" y="63"/>
                    <a:pt x="79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62"/>
                    <a:pt x="76" y="67"/>
                    <a:pt x="75" y="71"/>
                  </a:cubicBezTo>
                  <a:cubicBezTo>
                    <a:pt x="74" y="73"/>
                    <a:pt x="73" y="76"/>
                    <a:pt x="72" y="78"/>
                  </a:cubicBezTo>
                  <a:cubicBezTo>
                    <a:pt x="73" y="74"/>
                    <a:pt x="74" y="70"/>
                    <a:pt x="75" y="66"/>
                  </a:cubicBezTo>
                  <a:cubicBezTo>
                    <a:pt x="76" y="63"/>
                    <a:pt x="77" y="59"/>
                    <a:pt x="76" y="55"/>
                  </a:cubicBezTo>
                  <a:cubicBezTo>
                    <a:pt x="78" y="57"/>
                    <a:pt x="80" y="58"/>
                    <a:pt x="81" y="60"/>
                  </a:cubicBezTo>
                  <a:cubicBezTo>
                    <a:pt x="80" y="63"/>
                    <a:pt x="80" y="67"/>
                    <a:pt x="78" y="71"/>
                  </a:cubicBezTo>
                  <a:moveTo>
                    <a:pt x="72" y="51"/>
                  </a:moveTo>
                  <a:cubicBezTo>
                    <a:pt x="70" y="57"/>
                    <a:pt x="64" y="62"/>
                    <a:pt x="57" y="64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63" y="61"/>
                    <a:pt x="67" y="55"/>
                    <a:pt x="70" y="49"/>
                  </a:cubicBezTo>
                  <a:cubicBezTo>
                    <a:pt x="71" y="50"/>
                    <a:pt x="71" y="51"/>
                    <a:pt x="72" y="51"/>
                  </a:cubicBezTo>
                  <a:moveTo>
                    <a:pt x="42" y="41"/>
                  </a:moveTo>
                  <a:cubicBezTo>
                    <a:pt x="44" y="38"/>
                    <a:pt x="45" y="34"/>
                    <a:pt x="47" y="30"/>
                  </a:cubicBezTo>
                  <a:cubicBezTo>
                    <a:pt x="45" y="35"/>
                    <a:pt x="45" y="39"/>
                    <a:pt x="42" y="43"/>
                  </a:cubicBezTo>
                  <a:cubicBezTo>
                    <a:pt x="41" y="42"/>
                    <a:pt x="40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37"/>
                    <a:pt x="42" y="35"/>
                    <a:pt x="43" y="32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6"/>
                    <a:pt x="42" y="38"/>
                    <a:pt x="41" y="41"/>
                  </a:cubicBezTo>
                  <a:cubicBezTo>
                    <a:pt x="42" y="41"/>
                    <a:pt x="42" y="41"/>
                    <a:pt x="42" y="41"/>
                  </a:cubicBezTo>
                  <a:moveTo>
                    <a:pt x="44" y="46"/>
                  </a:moveTo>
                  <a:cubicBezTo>
                    <a:pt x="45" y="46"/>
                    <a:pt x="45" y="46"/>
                    <a:pt x="45" y="46"/>
                  </a:cubicBezTo>
                  <a:cubicBezTo>
                    <a:pt x="46" y="44"/>
                    <a:pt x="47" y="42"/>
                    <a:pt x="47" y="40"/>
                  </a:cubicBezTo>
                  <a:cubicBezTo>
                    <a:pt x="48" y="39"/>
                    <a:pt x="48" y="38"/>
                    <a:pt x="49" y="37"/>
                  </a:cubicBezTo>
                  <a:cubicBezTo>
                    <a:pt x="49" y="37"/>
                    <a:pt x="51" y="32"/>
                    <a:pt x="50" y="35"/>
                  </a:cubicBezTo>
                  <a:cubicBezTo>
                    <a:pt x="48" y="39"/>
                    <a:pt x="46" y="44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9" y="44"/>
                    <a:pt x="51" y="40"/>
                    <a:pt x="53" y="36"/>
                  </a:cubicBezTo>
                  <a:cubicBezTo>
                    <a:pt x="51" y="39"/>
                    <a:pt x="50" y="45"/>
                    <a:pt x="48" y="49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6" y="48"/>
                    <a:pt x="44" y="46"/>
                    <a:pt x="43" y="44"/>
                  </a:cubicBezTo>
                  <a:cubicBezTo>
                    <a:pt x="45" y="41"/>
                    <a:pt x="48" y="36"/>
                    <a:pt x="49" y="33"/>
                  </a:cubicBezTo>
                  <a:cubicBezTo>
                    <a:pt x="47" y="37"/>
                    <a:pt x="46" y="41"/>
                    <a:pt x="44" y="46"/>
                  </a:cubicBezTo>
                  <a:moveTo>
                    <a:pt x="49" y="50"/>
                  </a:moveTo>
                  <a:cubicBezTo>
                    <a:pt x="49" y="49"/>
                    <a:pt x="49" y="48"/>
                    <a:pt x="50" y="47"/>
                  </a:cubicBezTo>
                  <a:cubicBezTo>
                    <a:pt x="50" y="46"/>
                    <a:pt x="51" y="45"/>
                    <a:pt x="51" y="44"/>
                  </a:cubicBezTo>
                  <a:cubicBezTo>
                    <a:pt x="52" y="43"/>
                    <a:pt x="53" y="42"/>
                    <a:pt x="53" y="41"/>
                  </a:cubicBezTo>
                  <a:cubicBezTo>
                    <a:pt x="54" y="40"/>
                    <a:pt x="56" y="35"/>
                    <a:pt x="55" y="38"/>
                  </a:cubicBezTo>
                  <a:cubicBezTo>
                    <a:pt x="53" y="43"/>
                    <a:pt x="52" y="48"/>
                    <a:pt x="50" y="52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1" y="51"/>
                    <a:pt x="53" y="49"/>
                    <a:pt x="54" y="47"/>
                  </a:cubicBezTo>
                  <a:cubicBezTo>
                    <a:pt x="55" y="45"/>
                    <a:pt x="55" y="44"/>
                    <a:pt x="56" y="42"/>
                  </a:cubicBezTo>
                  <a:cubicBezTo>
                    <a:pt x="57" y="42"/>
                    <a:pt x="58" y="37"/>
                    <a:pt x="58" y="40"/>
                  </a:cubicBezTo>
                  <a:cubicBezTo>
                    <a:pt x="57" y="43"/>
                    <a:pt x="55" y="46"/>
                    <a:pt x="54" y="49"/>
                  </a:cubicBezTo>
                  <a:cubicBezTo>
                    <a:pt x="53" y="51"/>
                    <a:pt x="53" y="54"/>
                    <a:pt x="52" y="56"/>
                  </a:cubicBezTo>
                  <a:cubicBezTo>
                    <a:pt x="51" y="55"/>
                    <a:pt x="51" y="55"/>
                    <a:pt x="50" y="54"/>
                  </a:cubicBezTo>
                  <a:cubicBezTo>
                    <a:pt x="49" y="53"/>
                    <a:pt x="49" y="52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0"/>
                    <a:pt x="48" y="50"/>
                    <a:pt x="49" y="49"/>
                  </a:cubicBezTo>
                  <a:cubicBezTo>
                    <a:pt x="49" y="50"/>
                    <a:pt x="49" y="50"/>
                    <a:pt x="49" y="50"/>
                  </a:cubicBezTo>
                  <a:moveTo>
                    <a:pt x="58" y="49"/>
                  </a:moveTo>
                  <a:cubicBezTo>
                    <a:pt x="57" y="52"/>
                    <a:pt x="56" y="55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8" y="53"/>
                    <a:pt x="60" y="48"/>
                    <a:pt x="63" y="43"/>
                  </a:cubicBezTo>
                  <a:cubicBezTo>
                    <a:pt x="62" y="45"/>
                    <a:pt x="61" y="49"/>
                    <a:pt x="60" y="51"/>
                  </a:cubicBezTo>
                  <a:cubicBezTo>
                    <a:pt x="59" y="54"/>
                    <a:pt x="58" y="56"/>
                    <a:pt x="58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59"/>
                    <a:pt x="55" y="59"/>
                    <a:pt x="54" y="59"/>
                  </a:cubicBezTo>
                  <a:cubicBezTo>
                    <a:pt x="54" y="59"/>
                    <a:pt x="53" y="58"/>
                    <a:pt x="52" y="57"/>
                  </a:cubicBezTo>
                  <a:cubicBezTo>
                    <a:pt x="55" y="52"/>
                    <a:pt x="56" y="47"/>
                    <a:pt x="59" y="42"/>
                  </a:cubicBezTo>
                  <a:cubicBezTo>
                    <a:pt x="61" y="39"/>
                    <a:pt x="59" y="45"/>
                    <a:pt x="59" y="45"/>
                  </a:cubicBezTo>
                  <a:cubicBezTo>
                    <a:pt x="59" y="46"/>
                    <a:pt x="58" y="48"/>
                    <a:pt x="58" y="49"/>
                  </a:cubicBezTo>
                  <a:moveTo>
                    <a:pt x="58" y="59"/>
                  </a:moveTo>
                  <a:cubicBezTo>
                    <a:pt x="61" y="55"/>
                    <a:pt x="62" y="50"/>
                    <a:pt x="64" y="46"/>
                  </a:cubicBezTo>
                  <a:cubicBezTo>
                    <a:pt x="65" y="44"/>
                    <a:pt x="64" y="45"/>
                    <a:pt x="64" y="46"/>
                  </a:cubicBezTo>
                  <a:cubicBezTo>
                    <a:pt x="64" y="48"/>
                    <a:pt x="64" y="49"/>
                    <a:pt x="63" y="51"/>
                  </a:cubicBezTo>
                  <a:cubicBezTo>
                    <a:pt x="63" y="53"/>
                    <a:pt x="61" y="55"/>
                    <a:pt x="61" y="57"/>
                  </a:cubicBezTo>
                  <a:cubicBezTo>
                    <a:pt x="60" y="58"/>
                    <a:pt x="59" y="58"/>
                    <a:pt x="58" y="59"/>
                  </a:cubicBezTo>
                  <a:moveTo>
                    <a:pt x="62" y="54"/>
                  </a:moveTo>
                  <a:cubicBezTo>
                    <a:pt x="63" y="53"/>
                    <a:pt x="64" y="52"/>
                    <a:pt x="64" y="50"/>
                  </a:cubicBezTo>
                  <a:cubicBezTo>
                    <a:pt x="64" y="48"/>
                    <a:pt x="65" y="47"/>
                    <a:pt x="65" y="45"/>
                  </a:cubicBezTo>
                  <a:cubicBezTo>
                    <a:pt x="65" y="45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5" y="48"/>
                    <a:pt x="65" y="50"/>
                    <a:pt x="64" y="52"/>
                  </a:cubicBezTo>
                  <a:cubicBezTo>
                    <a:pt x="64" y="54"/>
                    <a:pt x="61" y="59"/>
                    <a:pt x="62" y="54"/>
                  </a:cubicBezTo>
                  <a:moveTo>
                    <a:pt x="64" y="44"/>
                  </a:moveTo>
                  <a:cubicBezTo>
                    <a:pt x="63" y="46"/>
                    <a:pt x="63" y="49"/>
                    <a:pt x="62" y="51"/>
                  </a:cubicBezTo>
                  <a:cubicBezTo>
                    <a:pt x="61" y="53"/>
                    <a:pt x="59" y="56"/>
                    <a:pt x="58" y="58"/>
                  </a:cubicBezTo>
                  <a:cubicBezTo>
                    <a:pt x="60" y="54"/>
                    <a:pt x="62" y="48"/>
                    <a:pt x="63" y="43"/>
                  </a:cubicBezTo>
                  <a:cubicBezTo>
                    <a:pt x="64" y="44"/>
                    <a:pt x="64" y="44"/>
                    <a:pt x="64" y="44"/>
                  </a:cubicBezTo>
                  <a:moveTo>
                    <a:pt x="62" y="43"/>
                  </a:moveTo>
                  <a:cubicBezTo>
                    <a:pt x="60" y="47"/>
                    <a:pt x="58" y="52"/>
                    <a:pt x="56" y="57"/>
                  </a:cubicBezTo>
                  <a:cubicBezTo>
                    <a:pt x="57" y="55"/>
                    <a:pt x="57" y="51"/>
                    <a:pt x="58" y="48"/>
                  </a:cubicBezTo>
                  <a:cubicBezTo>
                    <a:pt x="59" y="46"/>
                    <a:pt x="60" y="44"/>
                    <a:pt x="61" y="41"/>
                  </a:cubicBezTo>
                  <a:cubicBezTo>
                    <a:pt x="61" y="42"/>
                    <a:pt x="62" y="42"/>
                    <a:pt x="62" y="43"/>
                  </a:cubicBezTo>
                  <a:moveTo>
                    <a:pt x="53" y="55"/>
                  </a:moveTo>
                  <a:cubicBezTo>
                    <a:pt x="51" y="58"/>
                    <a:pt x="54" y="52"/>
                    <a:pt x="54" y="51"/>
                  </a:cubicBezTo>
                  <a:cubicBezTo>
                    <a:pt x="55" y="49"/>
                    <a:pt x="55" y="48"/>
                    <a:pt x="56" y="46"/>
                  </a:cubicBezTo>
                  <a:cubicBezTo>
                    <a:pt x="57" y="44"/>
                    <a:pt x="58" y="42"/>
                    <a:pt x="59" y="39"/>
                  </a:cubicBezTo>
                  <a:cubicBezTo>
                    <a:pt x="59" y="40"/>
                    <a:pt x="60" y="40"/>
                    <a:pt x="60" y="41"/>
                  </a:cubicBezTo>
                  <a:cubicBezTo>
                    <a:pt x="57" y="45"/>
                    <a:pt x="55" y="50"/>
                    <a:pt x="53" y="55"/>
                  </a:cubicBezTo>
                  <a:moveTo>
                    <a:pt x="58" y="39"/>
                  </a:moveTo>
                  <a:cubicBezTo>
                    <a:pt x="55" y="43"/>
                    <a:pt x="52" y="48"/>
                    <a:pt x="51" y="52"/>
                  </a:cubicBezTo>
                  <a:cubicBezTo>
                    <a:pt x="53" y="47"/>
                    <a:pt x="54" y="42"/>
                    <a:pt x="56" y="37"/>
                  </a:cubicBezTo>
                  <a:cubicBezTo>
                    <a:pt x="56" y="38"/>
                    <a:pt x="57" y="38"/>
                    <a:pt x="58" y="39"/>
                  </a:cubicBezTo>
                  <a:moveTo>
                    <a:pt x="40" y="25"/>
                  </a:moveTo>
                  <a:cubicBezTo>
                    <a:pt x="39" y="26"/>
                    <a:pt x="39" y="27"/>
                    <a:pt x="38" y="29"/>
                  </a:cubicBezTo>
                  <a:cubicBezTo>
                    <a:pt x="38" y="29"/>
                    <a:pt x="37" y="30"/>
                    <a:pt x="37" y="31"/>
                  </a:cubicBezTo>
                  <a:cubicBezTo>
                    <a:pt x="38" y="29"/>
                    <a:pt x="38" y="26"/>
                    <a:pt x="39" y="24"/>
                  </a:cubicBezTo>
                  <a:cubicBezTo>
                    <a:pt x="39" y="24"/>
                    <a:pt x="40" y="24"/>
                    <a:pt x="40" y="25"/>
                  </a:cubicBezTo>
                  <a:moveTo>
                    <a:pt x="34" y="26"/>
                  </a:moveTo>
                  <a:cubicBezTo>
                    <a:pt x="34" y="25"/>
                    <a:pt x="36" y="21"/>
                    <a:pt x="35" y="24"/>
                  </a:cubicBezTo>
                  <a:cubicBezTo>
                    <a:pt x="34" y="27"/>
                    <a:pt x="34" y="29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0"/>
                    <a:pt x="38" y="27"/>
                    <a:pt x="38" y="24"/>
                  </a:cubicBezTo>
                  <a:cubicBezTo>
                    <a:pt x="38" y="27"/>
                    <a:pt x="36" y="30"/>
                    <a:pt x="35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1"/>
                    <a:pt x="39" y="29"/>
                    <a:pt x="40" y="26"/>
                  </a:cubicBezTo>
                  <a:cubicBezTo>
                    <a:pt x="39" y="29"/>
                    <a:pt x="37" y="33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5"/>
                    <a:pt x="39" y="33"/>
                    <a:pt x="40" y="31"/>
                  </a:cubicBezTo>
                  <a:cubicBezTo>
                    <a:pt x="40" y="30"/>
                    <a:pt x="42" y="28"/>
                    <a:pt x="42" y="27"/>
                  </a:cubicBezTo>
                  <a:cubicBezTo>
                    <a:pt x="42" y="31"/>
                    <a:pt x="40" y="35"/>
                    <a:pt x="39" y="39"/>
                  </a:cubicBezTo>
                  <a:cubicBezTo>
                    <a:pt x="37" y="36"/>
                    <a:pt x="34" y="33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29"/>
                    <a:pt x="33" y="28"/>
                    <a:pt x="34" y="26"/>
                  </a:cubicBezTo>
                  <a:moveTo>
                    <a:pt x="67" y="61"/>
                  </a:moveTo>
                  <a:cubicBezTo>
                    <a:pt x="66" y="64"/>
                    <a:pt x="65" y="66"/>
                    <a:pt x="65" y="68"/>
                  </a:cubicBezTo>
                  <a:cubicBezTo>
                    <a:pt x="64" y="69"/>
                    <a:pt x="64" y="72"/>
                    <a:pt x="64" y="69"/>
                  </a:cubicBezTo>
                  <a:cubicBezTo>
                    <a:pt x="65" y="67"/>
                    <a:pt x="65" y="66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5"/>
                    <a:pt x="63" y="66"/>
                    <a:pt x="62" y="68"/>
                  </a:cubicBezTo>
                  <a:cubicBezTo>
                    <a:pt x="63" y="67"/>
                    <a:pt x="63" y="66"/>
                    <a:pt x="63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1" y="66"/>
                    <a:pt x="61" y="68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7"/>
                    <a:pt x="60" y="67"/>
                  </a:cubicBezTo>
                  <a:cubicBezTo>
                    <a:pt x="60" y="67"/>
                    <a:pt x="59" y="66"/>
                    <a:pt x="59" y="65"/>
                  </a:cubicBezTo>
                  <a:cubicBezTo>
                    <a:pt x="62" y="65"/>
                    <a:pt x="65" y="63"/>
                    <a:pt x="67" y="61"/>
                  </a:cubicBezTo>
                  <a:moveTo>
                    <a:pt x="79" y="93"/>
                  </a:moveTo>
                  <a:cubicBezTo>
                    <a:pt x="79" y="90"/>
                    <a:pt x="79" y="90"/>
                    <a:pt x="79" y="90"/>
                  </a:cubicBezTo>
                  <a:cubicBezTo>
                    <a:pt x="81" y="86"/>
                    <a:pt x="82" y="83"/>
                    <a:pt x="83" y="80"/>
                  </a:cubicBezTo>
                  <a:cubicBezTo>
                    <a:pt x="84" y="77"/>
                    <a:pt x="84" y="75"/>
                    <a:pt x="85" y="73"/>
                  </a:cubicBezTo>
                  <a:cubicBezTo>
                    <a:pt x="85" y="71"/>
                    <a:pt x="86" y="70"/>
                    <a:pt x="86" y="69"/>
                  </a:cubicBezTo>
                  <a:cubicBezTo>
                    <a:pt x="87" y="68"/>
                    <a:pt x="87" y="67"/>
                    <a:pt x="87" y="66"/>
                  </a:cubicBezTo>
                  <a:cubicBezTo>
                    <a:pt x="87" y="67"/>
                    <a:pt x="87" y="68"/>
                    <a:pt x="87" y="69"/>
                  </a:cubicBezTo>
                  <a:cubicBezTo>
                    <a:pt x="86" y="73"/>
                    <a:pt x="86" y="78"/>
                    <a:pt x="85" y="82"/>
                  </a:cubicBezTo>
                  <a:cubicBezTo>
                    <a:pt x="83" y="87"/>
                    <a:pt x="83" y="93"/>
                    <a:pt x="82" y="98"/>
                  </a:cubicBezTo>
                  <a:cubicBezTo>
                    <a:pt x="81" y="96"/>
                    <a:pt x="80" y="95"/>
                    <a:pt x="79" y="93"/>
                  </a:cubicBezTo>
                  <a:moveTo>
                    <a:pt x="85" y="102"/>
                  </a:moveTo>
                  <a:cubicBezTo>
                    <a:pt x="87" y="97"/>
                    <a:pt x="88" y="92"/>
                    <a:pt x="89" y="87"/>
                  </a:cubicBezTo>
                  <a:cubicBezTo>
                    <a:pt x="90" y="82"/>
                    <a:pt x="92" y="77"/>
                    <a:pt x="93" y="72"/>
                  </a:cubicBezTo>
                  <a:cubicBezTo>
                    <a:pt x="92" y="78"/>
                    <a:pt x="92" y="83"/>
                    <a:pt x="91" y="89"/>
                  </a:cubicBezTo>
                  <a:cubicBezTo>
                    <a:pt x="90" y="94"/>
                    <a:pt x="88" y="99"/>
                    <a:pt x="87" y="104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7" y="103"/>
                    <a:pt x="86" y="103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moveTo>
                    <a:pt x="87" y="104"/>
                  </a:moveTo>
                  <a:cubicBezTo>
                    <a:pt x="88" y="104"/>
                    <a:pt x="88" y="104"/>
                    <a:pt x="88" y="104"/>
                  </a:cubicBezTo>
                  <a:cubicBezTo>
                    <a:pt x="90" y="100"/>
                    <a:pt x="90" y="95"/>
                    <a:pt x="92" y="90"/>
                  </a:cubicBezTo>
                  <a:cubicBezTo>
                    <a:pt x="92" y="88"/>
                    <a:pt x="93" y="87"/>
                    <a:pt x="93" y="85"/>
                  </a:cubicBezTo>
                  <a:cubicBezTo>
                    <a:pt x="93" y="86"/>
                    <a:pt x="93" y="87"/>
                    <a:pt x="93" y="88"/>
                  </a:cubicBezTo>
                  <a:cubicBezTo>
                    <a:pt x="93" y="91"/>
                    <a:pt x="92" y="94"/>
                    <a:pt x="91" y="97"/>
                  </a:cubicBezTo>
                  <a:cubicBezTo>
                    <a:pt x="90" y="100"/>
                    <a:pt x="90" y="103"/>
                    <a:pt x="89" y="106"/>
                  </a:cubicBezTo>
                  <a:cubicBezTo>
                    <a:pt x="89" y="105"/>
                    <a:pt x="88" y="105"/>
                    <a:pt x="87" y="104"/>
                  </a:cubicBezTo>
                  <a:moveTo>
                    <a:pt x="92" y="97"/>
                  </a:moveTo>
                  <a:cubicBezTo>
                    <a:pt x="93" y="93"/>
                    <a:pt x="95" y="89"/>
                    <a:pt x="96" y="85"/>
                  </a:cubicBezTo>
                  <a:cubicBezTo>
                    <a:pt x="95" y="86"/>
                    <a:pt x="95" y="88"/>
                    <a:pt x="95" y="90"/>
                  </a:cubicBezTo>
                  <a:cubicBezTo>
                    <a:pt x="94" y="95"/>
                    <a:pt x="93" y="100"/>
                    <a:pt x="93" y="106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5" y="102"/>
                    <a:pt x="96" y="98"/>
                    <a:pt x="97" y="93"/>
                  </a:cubicBezTo>
                  <a:cubicBezTo>
                    <a:pt x="98" y="91"/>
                    <a:pt x="99" y="89"/>
                    <a:pt x="99" y="87"/>
                  </a:cubicBezTo>
                  <a:cubicBezTo>
                    <a:pt x="100" y="85"/>
                    <a:pt x="100" y="84"/>
                    <a:pt x="101" y="83"/>
                  </a:cubicBezTo>
                  <a:cubicBezTo>
                    <a:pt x="101" y="80"/>
                    <a:pt x="100" y="83"/>
                    <a:pt x="100" y="83"/>
                  </a:cubicBezTo>
                  <a:cubicBezTo>
                    <a:pt x="99" y="88"/>
                    <a:pt x="98" y="93"/>
                    <a:pt x="97" y="98"/>
                  </a:cubicBezTo>
                  <a:cubicBezTo>
                    <a:pt x="95" y="101"/>
                    <a:pt x="94" y="105"/>
                    <a:pt x="94" y="109"/>
                  </a:cubicBezTo>
                  <a:cubicBezTo>
                    <a:pt x="95" y="109"/>
                    <a:pt x="95" y="109"/>
                    <a:pt x="95" y="109"/>
                  </a:cubicBezTo>
                  <a:cubicBezTo>
                    <a:pt x="96" y="105"/>
                    <a:pt x="98" y="101"/>
                    <a:pt x="99" y="97"/>
                  </a:cubicBezTo>
                  <a:cubicBezTo>
                    <a:pt x="100" y="95"/>
                    <a:pt x="100" y="92"/>
                    <a:pt x="101" y="90"/>
                  </a:cubicBezTo>
                  <a:cubicBezTo>
                    <a:pt x="101" y="89"/>
                    <a:pt x="101" y="88"/>
                    <a:pt x="102" y="86"/>
                  </a:cubicBezTo>
                  <a:cubicBezTo>
                    <a:pt x="101" y="87"/>
                    <a:pt x="102" y="83"/>
                    <a:pt x="103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2" y="88"/>
                    <a:pt x="101" y="92"/>
                    <a:pt x="100" y="97"/>
                  </a:cubicBezTo>
                  <a:cubicBezTo>
                    <a:pt x="99" y="101"/>
                    <a:pt x="98" y="106"/>
                    <a:pt x="97" y="111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94" y="110"/>
                    <a:pt x="92" y="108"/>
                    <a:pt x="90" y="106"/>
                  </a:cubicBezTo>
                  <a:cubicBezTo>
                    <a:pt x="92" y="103"/>
                    <a:pt x="92" y="100"/>
                    <a:pt x="92" y="97"/>
                  </a:cubicBezTo>
                  <a:moveTo>
                    <a:pt x="101" y="93"/>
                  </a:moveTo>
                  <a:cubicBezTo>
                    <a:pt x="102" y="90"/>
                    <a:pt x="103" y="87"/>
                    <a:pt x="103" y="84"/>
                  </a:cubicBezTo>
                  <a:cubicBezTo>
                    <a:pt x="104" y="84"/>
                    <a:pt x="104" y="85"/>
                    <a:pt x="104" y="85"/>
                  </a:cubicBezTo>
                  <a:cubicBezTo>
                    <a:pt x="103" y="89"/>
                    <a:pt x="102" y="93"/>
                    <a:pt x="101" y="97"/>
                  </a:cubicBezTo>
                  <a:cubicBezTo>
                    <a:pt x="101" y="96"/>
                    <a:pt x="101" y="95"/>
                    <a:pt x="101" y="93"/>
                  </a:cubicBezTo>
                  <a:moveTo>
                    <a:pt x="107" y="89"/>
                  </a:moveTo>
                  <a:cubicBezTo>
                    <a:pt x="105" y="93"/>
                    <a:pt x="104" y="97"/>
                    <a:pt x="103" y="101"/>
                  </a:cubicBezTo>
                  <a:cubicBezTo>
                    <a:pt x="102" y="102"/>
                    <a:pt x="102" y="103"/>
                    <a:pt x="102" y="104"/>
                  </a:cubicBezTo>
                  <a:cubicBezTo>
                    <a:pt x="103" y="98"/>
                    <a:pt x="105" y="93"/>
                    <a:pt x="105" y="86"/>
                  </a:cubicBezTo>
                  <a:cubicBezTo>
                    <a:pt x="106" y="87"/>
                    <a:pt x="106" y="88"/>
                    <a:pt x="107" y="89"/>
                  </a:cubicBezTo>
                  <a:moveTo>
                    <a:pt x="109" y="92"/>
                  </a:moveTo>
                  <a:cubicBezTo>
                    <a:pt x="108" y="95"/>
                    <a:pt x="107" y="98"/>
                    <a:pt x="106" y="101"/>
                  </a:cubicBezTo>
                  <a:cubicBezTo>
                    <a:pt x="106" y="103"/>
                    <a:pt x="105" y="105"/>
                    <a:pt x="104" y="107"/>
                  </a:cubicBezTo>
                  <a:cubicBezTo>
                    <a:pt x="104" y="108"/>
                    <a:pt x="104" y="109"/>
                    <a:pt x="104" y="109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5"/>
                    <a:pt x="105" y="101"/>
                    <a:pt x="106" y="97"/>
                  </a:cubicBezTo>
                  <a:cubicBezTo>
                    <a:pt x="106" y="95"/>
                    <a:pt x="107" y="92"/>
                    <a:pt x="108" y="90"/>
                  </a:cubicBezTo>
                  <a:cubicBezTo>
                    <a:pt x="108" y="91"/>
                    <a:pt x="108" y="91"/>
                    <a:pt x="109" y="92"/>
                  </a:cubicBezTo>
                  <a:moveTo>
                    <a:pt x="110" y="95"/>
                  </a:moveTo>
                  <a:cubicBezTo>
                    <a:pt x="110" y="96"/>
                    <a:pt x="109" y="97"/>
                    <a:pt x="109" y="99"/>
                  </a:cubicBezTo>
                  <a:cubicBezTo>
                    <a:pt x="109" y="97"/>
                    <a:pt x="109" y="95"/>
                    <a:pt x="109" y="93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5"/>
                    <a:pt x="110" y="95"/>
                    <a:pt x="110" y="95"/>
                  </a:cubicBezTo>
                  <a:moveTo>
                    <a:pt x="112" y="98"/>
                  </a:moveTo>
                  <a:cubicBezTo>
                    <a:pt x="111" y="100"/>
                    <a:pt x="111" y="102"/>
                    <a:pt x="110" y="104"/>
                  </a:cubicBezTo>
                  <a:cubicBezTo>
                    <a:pt x="110" y="105"/>
                    <a:pt x="110" y="106"/>
                    <a:pt x="110" y="107"/>
                  </a:cubicBezTo>
                  <a:cubicBezTo>
                    <a:pt x="109" y="109"/>
                    <a:pt x="109" y="112"/>
                    <a:pt x="109" y="107"/>
                  </a:cubicBezTo>
                  <a:cubicBezTo>
                    <a:pt x="110" y="104"/>
                    <a:pt x="111" y="100"/>
                    <a:pt x="111" y="97"/>
                  </a:cubicBezTo>
                  <a:cubicBezTo>
                    <a:pt x="111" y="97"/>
                    <a:pt x="111" y="98"/>
                    <a:pt x="112" y="98"/>
                  </a:cubicBezTo>
                  <a:moveTo>
                    <a:pt x="68" y="48"/>
                  </a:moveTo>
                  <a:cubicBezTo>
                    <a:pt x="67" y="51"/>
                    <a:pt x="65" y="54"/>
                    <a:pt x="63" y="56"/>
                  </a:cubicBezTo>
                  <a:cubicBezTo>
                    <a:pt x="64" y="53"/>
                    <a:pt x="66" y="50"/>
                    <a:pt x="67" y="46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48"/>
                    <a:pt x="68" y="48"/>
                    <a:pt x="68" y="48"/>
                  </a:cubicBezTo>
                  <a:moveTo>
                    <a:pt x="5" y="4"/>
                  </a:moveTo>
                  <a:cubicBezTo>
                    <a:pt x="7" y="4"/>
                    <a:pt x="8" y="4"/>
                    <a:pt x="9" y="4"/>
                  </a:cubicBezTo>
                  <a:cubicBezTo>
                    <a:pt x="12" y="4"/>
                    <a:pt x="14" y="3"/>
                    <a:pt x="17" y="2"/>
                  </a:cubicBezTo>
                  <a:cubicBezTo>
                    <a:pt x="21" y="7"/>
                    <a:pt x="25" y="11"/>
                    <a:pt x="28" y="16"/>
                  </a:cubicBezTo>
                  <a:cubicBezTo>
                    <a:pt x="27" y="18"/>
                    <a:pt x="26" y="20"/>
                    <a:pt x="24" y="22"/>
                  </a:cubicBezTo>
                  <a:cubicBezTo>
                    <a:pt x="19" y="18"/>
                    <a:pt x="13" y="16"/>
                    <a:pt x="7" y="13"/>
                  </a:cubicBezTo>
                  <a:cubicBezTo>
                    <a:pt x="8" y="10"/>
                    <a:pt x="7" y="6"/>
                    <a:pt x="5" y="4"/>
                  </a:cubicBezTo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22"/>
                    <a:pt x="27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9" y="23"/>
                    <a:pt x="31" y="20"/>
                    <a:pt x="31" y="19"/>
                  </a:cubicBezTo>
                  <a:cubicBezTo>
                    <a:pt x="31" y="21"/>
                    <a:pt x="29" y="24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5"/>
                    <a:pt x="30" y="24"/>
                    <a:pt x="31" y="23"/>
                  </a:cubicBezTo>
                  <a:cubicBezTo>
                    <a:pt x="32" y="22"/>
                    <a:pt x="33" y="18"/>
                    <a:pt x="32" y="22"/>
                  </a:cubicBezTo>
                  <a:cubicBezTo>
                    <a:pt x="31" y="24"/>
                    <a:pt x="30" y="26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6"/>
                    <a:pt x="33" y="24"/>
                    <a:pt x="34" y="22"/>
                  </a:cubicBezTo>
                  <a:cubicBezTo>
                    <a:pt x="33" y="25"/>
                    <a:pt x="32" y="27"/>
                    <a:pt x="32" y="30"/>
                  </a:cubicBezTo>
                  <a:cubicBezTo>
                    <a:pt x="30" y="28"/>
                    <a:pt x="28" y="26"/>
                    <a:pt x="26" y="23"/>
                  </a:cubicBezTo>
                  <a:moveTo>
                    <a:pt x="97" y="111"/>
                  </a:moveTo>
                  <a:cubicBezTo>
                    <a:pt x="97" y="111"/>
                    <a:pt x="97" y="111"/>
                    <a:pt x="97" y="111"/>
                  </a:cubicBezTo>
                  <a:cubicBezTo>
                    <a:pt x="98" y="107"/>
                    <a:pt x="100" y="103"/>
                    <a:pt x="101" y="99"/>
                  </a:cubicBezTo>
                  <a:cubicBezTo>
                    <a:pt x="102" y="96"/>
                    <a:pt x="102" y="94"/>
                    <a:pt x="103" y="91"/>
                  </a:cubicBezTo>
                  <a:cubicBezTo>
                    <a:pt x="103" y="90"/>
                    <a:pt x="104" y="89"/>
                    <a:pt x="104" y="88"/>
                  </a:cubicBezTo>
                  <a:cubicBezTo>
                    <a:pt x="105" y="86"/>
                    <a:pt x="105" y="85"/>
                    <a:pt x="105" y="87"/>
                  </a:cubicBezTo>
                  <a:cubicBezTo>
                    <a:pt x="105" y="95"/>
                    <a:pt x="101" y="102"/>
                    <a:pt x="100" y="110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100" y="112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9" y="112"/>
                    <a:pt x="98" y="112"/>
                    <a:pt x="97" y="111"/>
                  </a:cubicBezTo>
                  <a:moveTo>
                    <a:pt x="104" y="113"/>
                  </a:moveTo>
                  <a:cubicBezTo>
                    <a:pt x="103" y="113"/>
                    <a:pt x="101" y="113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1" y="108"/>
                    <a:pt x="102" y="104"/>
                    <a:pt x="104" y="100"/>
                  </a:cubicBezTo>
                  <a:cubicBezTo>
                    <a:pt x="104" y="98"/>
                    <a:pt x="105" y="96"/>
                    <a:pt x="105" y="95"/>
                  </a:cubicBezTo>
                  <a:cubicBezTo>
                    <a:pt x="106" y="94"/>
                    <a:pt x="106" y="93"/>
                    <a:pt x="106" y="92"/>
                  </a:cubicBezTo>
                  <a:cubicBezTo>
                    <a:pt x="106" y="92"/>
                    <a:pt x="107" y="88"/>
                    <a:pt x="107" y="90"/>
                  </a:cubicBezTo>
                  <a:cubicBezTo>
                    <a:pt x="107" y="93"/>
                    <a:pt x="105" y="96"/>
                    <a:pt x="105" y="99"/>
                  </a:cubicBezTo>
                  <a:cubicBezTo>
                    <a:pt x="104" y="103"/>
                    <a:pt x="103" y="107"/>
                    <a:pt x="102" y="111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6" y="106"/>
                    <a:pt x="107" y="99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95"/>
                    <a:pt x="108" y="99"/>
                    <a:pt x="108" y="101"/>
                  </a:cubicBezTo>
                  <a:cubicBezTo>
                    <a:pt x="107" y="103"/>
                    <a:pt x="107" y="106"/>
                    <a:pt x="106" y="108"/>
                  </a:cubicBezTo>
                  <a:cubicBezTo>
                    <a:pt x="105" y="109"/>
                    <a:pt x="105" y="110"/>
                    <a:pt x="106" y="110"/>
                  </a:cubicBezTo>
                  <a:cubicBezTo>
                    <a:pt x="106" y="110"/>
                    <a:pt x="105" y="111"/>
                    <a:pt x="105" y="111"/>
                  </a:cubicBezTo>
                  <a:cubicBezTo>
                    <a:pt x="106" y="111"/>
                    <a:pt x="106" y="111"/>
                    <a:pt x="106" y="111"/>
                  </a:cubicBezTo>
                  <a:cubicBezTo>
                    <a:pt x="108" y="106"/>
                    <a:pt x="109" y="101"/>
                    <a:pt x="110" y="95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0" y="97"/>
                    <a:pt x="110" y="98"/>
                    <a:pt x="110" y="99"/>
                  </a:cubicBezTo>
                  <a:cubicBezTo>
                    <a:pt x="110" y="100"/>
                    <a:pt x="110" y="101"/>
                    <a:pt x="110" y="103"/>
                  </a:cubicBezTo>
                  <a:cubicBezTo>
                    <a:pt x="109" y="105"/>
                    <a:pt x="109" y="108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10" y="107"/>
                    <a:pt x="111" y="103"/>
                    <a:pt x="112" y="100"/>
                  </a:cubicBezTo>
                  <a:cubicBezTo>
                    <a:pt x="113" y="106"/>
                    <a:pt x="112" y="112"/>
                    <a:pt x="104" y="11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78">
              <a:extLst>
                <a:ext uri="{FF2B5EF4-FFF2-40B4-BE49-F238E27FC236}">
                  <a16:creationId xmlns:a16="http://schemas.microsoft.com/office/drawing/2014/main" id="{23D89B8E-CBE2-4BFC-BCF0-1CC9A1F39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5587" y="2300498"/>
              <a:ext cx="14288" cy="12700"/>
            </a:xfrm>
            <a:custGeom>
              <a:avLst/>
              <a:gdLst>
                <a:gd name="T0" fmla="*/ 5 w 7"/>
                <a:gd name="T1" fmla="*/ 5 h 6"/>
                <a:gd name="T2" fmla="*/ 6 w 7"/>
                <a:gd name="T3" fmla="*/ 3 h 6"/>
                <a:gd name="T4" fmla="*/ 2 w 7"/>
                <a:gd name="T5" fmla="*/ 0 h 6"/>
                <a:gd name="T6" fmla="*/ 1 w 7"/>
                <a:gd name="T7" fmla="*/ 2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6" y="6"/>
                    <a:pt x="7" y="4"/>
                    <a:pt x="6" y="3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3" y="3"/>
                    <a:pt x="4" y="4"/>
                    <a:pt x="5" y="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79">
              <a:extLst>
                <a:ext uri="{FF2B5EF4-FFF2-40B4-BE49-F238E27FC236}">
                  <a16:creationId xmlns:a16="http://schemas.microsoft.com/office/drawing/2014/main" id="{35ECFA35-7218-47AC-B9AA-214E90437D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9974" y="2403685"/>
              <a:ext cx="85725" cy="100013"/>
            </a:xfrm>
            <a:custGeom>
              <a:avLst/>
              <a:gdLst>
                <a:gd name="T0" fmla="*/ 12 w 40"/>
                <a:gd name="T1" fmla="*/ 2 h 47"/>
                <a:gd name="T2" fmla="*/ 18 w 40"/>
                <a:gd name="T3" fmla="*/ 46 h 47"/>
                <a:gd name="T4" fmla="*/ 40 w 40"/>
                <a:gd name="T5" fmla="*/ 7 h 47"/>
                <a:gd name="T6" fmla="*/ 19 w 40"/>
                <a:gd name="T7" fmla="*/ 44 h 47"/>
                <a:gd name="T8" fmla="*/ 22 w 40"/>
                <a:gd name="T9" fmla="*/ 37 h 47"/>
                <a:gd name="T10" fmla="*/ 25 w 40"/>
                <a:gd name="T11" fmla="*/ 35 h 47"/>
                <a:gd name="T12" fmla="*/ 27 w 40"/>
                <a:gd name="T13" fmla="*/ 33 h 47"/>
                <a:gd name="T14" fmla="*/ 17 w 40"/>
                <a:gd name="T15" fmla="*/ 41 h 47"/>
                <a:gd name="T16" fmla="*/ 17 w 40"/>
                <a:gd name="T17" fmla="*/ 41 h 47"/>
                <a:gd name="T18" fmla="*/ 15 w 40"/>
                <a:gd name="T19" fmla="*/ 37 h 47"/>
                <a:gd name="T20" fmla="*/ 24 w 40"/>
                <a:gd name="T21" fmla="*/ 30 h 47"/>
                <a:gd name="T22" fmla="*/ 26 w 40"/>
                <a:gd name="T23" fmla="*/ 26 h 47"/>
                <a:gd name="T24" fmla="*/ 11 w 40"/>
                <a:gd name="T25" fmla="*/ 30 h 47"/>
                <a:gd name="T26" fmla="*/ 12 w 40"/>
                <a:gd name="T27" fmla="*/ 33 h 47"/>
                <a:gd name="T28" fmla="*/ 37 w 40"/>
                <a:gd name="T29" fmla="*/ 11 h 47"/>
                <a:gd name="T30" fmla="*/ 25 w 40"/>
                <a:gd name="T31" fmla="*/ 22 h 47"/>
                <a:gd name="T32" fmla="*/ 27 w 40"/>
                <a:gd name="T33" fmla="*/ 18 h 47"/>
                <a:gd name="T34" fmla="*/ 38 w 40"/>
                <a:gd name="T35" fmla="*/ 9 h 47"/>
                <a:gd name="T36" fmla="*/ 15 w 40"/>
                <a:gd name="T37" fmla="*/ 24 h 47"/>
                <a:gd name="T38" fmla="*/ 36 w 40"/>
                <a:gd name="T39" fmla="*/ 6 h 47"/>
                <a:gd name="T40" fmla="*/ 19 w 40"/>
                <a:gd name="T41" fmla="*/ 30 h 47"/>
                <a:gd name="T42" fmla="*/ 35 w 40"/>
                <a:gd name="T43" fmla="*/ 19 h 47"/>
                <a:gd name="T44" fmla="*/ 25 w 40"/>
                <a:gd name="T45" fmla="*/ 32 h 47"/>
                <a:gd name="T46" fmla="*/ 31 w 40"/>
                <a:gd name="T47" fmla="*/ 26 h 47"/>
                <a:gd name="T48" fmla="*/ 15 w 40"/>
                <a:gd name="T49" fmla="*/ 37 h 47"/>
                <a:gd name="T50" fmla="*/ 33 w 40"/>
                <a:gd name="T51" fmla="*/ 22 h 47"/>
                <a:gd name="T52" fmla="*/ 14 w 40"/>
                <a:gd name="T53" fmla="*/ 35 h 47"/>
                <a:gd name="T54" fmla="*/ 36 w 40"/>
                <a:gd name="T55" fmla="*/ 5 h 47"/>
                <a:gd name="T56" fmla="*/ 12 w 40"/>
                <a:gd name="T57" fmla="*/ 23 h 47"/>
                <a:gd name="T58" fmla="*/ 35 w 40"/>
                <a:gd name="T59" fmla="*/ 4 h 47"/>
                <a:gd name="T60" fmla="*/ 9 w 40"/>
                <a:gd name="T61" fmla="*/ 26 h 47"/>
                <a:gd name="T62" fmla="*/ 18 w 40"/>
                <a:gd name="T63" fmla="*/ 15 h 47"/>
                <a:gd name="T64" fmla="*/ 15 w 40"/>
                <a:gd name="T65" fmla="*/ 13 h 47"/>
                <a:gd name="T66" fmla="*/ 6 w 40"/>
                <a:gd name="T67" fmla="*/ 20 h 47"/>
                <a:gd name="T68" fmla="*/ 11 w 40"/>
                <a:gd name="T69" fmla="*/ 14 h 47"/>
                <a:gd name="T70" fmla="*/ 9 w 40"/>
                <a:gd name="T71" fmla="*/ 11 h 47"/>
                <a:gd name="T72" fmla="*/ 4 w 40"/>
                <a:gd name="T73" fmla="*/ 14 h 47"/>
                <a:gd name="T74" fmla="*/ 3 w 40"/>
                <a:gd name="T75" fmla="*/ 11 h 47"/>
                <a:gd name="T76" fmla="*/ 11 w 40"/>
                <a:gd name="T77" fmla="*/ 6 h 47"/>
                <a:gd name="T78" fmla="*/ 16 w 40"/>
                <a:gd name="T79" fmla="*/ 9 h 47"/>
                <a:gd name="T80" fmla="*/ 15 w 40"/>
                <a:gd name="T81" fmla="*/ 7 h 47"/>
                <a:gd name="T82" fmla="*/ 7 w 40"/>
                <a:gd name="T83" fmla="*/ 18 h 47"/>
                <a:gd name="T84" fmla="*/ 18 w 40"/>
                <a:gd name="T85" fmla="*/ 14 h 47"/>
                <a:gd name="T86" fmla="*/ 18 w 40"/>
                <a:gd name="T87" fmla="*/ 15 h 47"/>
                <a:gd name="T88" fmla="*/ 16 w 40"/>
                <a:gd name="T89" fmla="*/ 19 h 47"/>
                <a:gd name="T90" fmla="*/ 18 w 40"/>
                <a:gd name="T91" fmla="*/ 15 h 47"/>
                <a:gd name="T92" fmla="*/ 26 w 40"/>
                <a:gd name="T93" fmla="*/ 11 h 47"/>
                <a:gd name="T94" fmla="*/ 20 w 40"/>
                <a:gd name="T95" fmla="*/ 16 h 47"/>
                <a:gd name="T96" fmla="*/ 26 w 40"/>
                <a:gd name="T97" fmla="*/ 11 h 47"/>
                <a:gd name="T98" fmla="*/ 33 w 40"/>
                <a:gd name="T99" fmla="*/ 5 h 47"/>
                <a:gd name="T100" fmla="*/ 22 w 40"/>
                <a:gd name="T101" fmla="*/ 15 h 47"/>
                <a:gd name="T102" fmla="*/ 25 w 40"/>
                <a:gd name="T103" fmla="*/ 10 h 47"/>
                <a:gd name="T104" fmla="*/ 29 w 40"/>
                <a:gd name="T105" fmla="*/ 4 h 47"/>
                <a:gd name="T106" fmla="*/ 4 w 40"/>
                <a:gd name="T107" fmla="*/ 14 h 47"/>
                <a:gd name="T108" fmla="*/ 3 w 40"/>
                <a:gd name="T109" fmla="*/ 12 h 47"/>
                <a:gd name="T110" fmla="*/ 13 w 40"/>
                <a:gd name="T111" fmla="*/ 5 h 47"/>
                <a:gd name="T112" fmla="*/ 9 w 40"/>
                <a:gd name="T113" fmla="*/ 27 h 47"/>
                <a:gd name="T114" fmla="*/ 25 w 40"/>
                <a:gd name="T115" fmla="*/ 19 h 47"/>
                <a:gd name="T116" fmla="*/ 11 w 40"/>
                <a:gd name="T1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7">
                  <a:moveTo>
                    <a:pt x="40" y="7"/>
                  </a:moveTo>
                  <a:cubicBezTo>
                    <a:pt x="39" y="3"/>
                    <a:pt x="35" y="1"/>
                    <a:pt x="31" y="2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4"/>
                    <a:pt x="12" y="2"/>
                  </a:cubicBezTo>
                  <a:cubicBezTo>
                    <a:pt x="8" y="0"/>
                    <a:pt x="3" y="2"/>
                    <a:pt x="2" y="6"/>
                  </a:cubicBezTo>
                  <a:cubicBezTo>
                    <a:pt x="0" y="11"/>
                    <a:pt x="2" y="18"/>
                    <a:pt x="5" y="22"/>
                  </a:cubicBezTo>
                  <a:cubicBezTo>
                    <a:pt x="8" y="31"/>
                    <a:pt x="13" y="3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6" y="38"/>
                    <a:pt x="31" y="31"/>
                    <a:pt x="35" y="23"/>
                  </a:cubicBezTo>
                  <a:cubicBezTo>
                    <a:pt x="38" y="18"/>
                    <a:pt x="40" y="13"/>
                    <a:pt x="40" y="7"/>
                  </a:cubicBezTo>
                  <a:moveTo>
                    <a:pt x="19" y="44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2" y="40"/>
                  </a:cubicBezTo>
                  <a:cubicBezTo>
                    <a:pt x="21" y="41"/>
                    <a:pt x="20" y="42"/>
                    <a:pt x="19" y="44"/>
                  </a:cubicBezTo>
                  <a:moveTo>
                    <a:pt x="17" y="41"/>
                  </a:moveTo>
                  <a:cubicBezTo>
                    <a:pt x="18" y="41"/>
                    <a:pt x="19" y="40"/>
                    <a:pt x="19" y="39"/>
                  </a:cubicBezTo>
                  <a:cubicBezTo>
                    <a:pt x="20" y="39"/>
                    <a:pt x="21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19" y="40"/>
                    <a:pt x="18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moveTo>
                    <a:pt x="25" y="35"/>
                  </a:moveTo>
                  <a:cubicBezTo>
                    <a:pt x="23" y="37"/>
                    <a:pt x="21" y="40"/>
                    <a:pt x="19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1" y="39"/>
                    <a:pt x="23" y="37"/>
                    <a:pt x="25" y="35"/>
                  </a:cubicBezTo>
                  <a:moveTo>
                    <a:pt x="27" y="33"/>
                  </a:moveTo>
                  <a:cubicBezTo>
                    <a:pt x="26" y="33"/>
                    <a:pt x="26" y="34"/>
                    <a:pt x="25" y="34"/>
                  </a:cubicBezTo>
                  <a:cubicBezTo>
                    <a:pt x="26" y="33"/>
                    <a:pt x="27" y="33"/>
                    <a:pt x="27" y="32"/>
                  </a:cubicBezTo>
                  <a:cubicBezTo>
                    <a:pt x="27" y="33"/>
                    <a:pt x="27" y="33"/>
                    <a:pt x="27" y="33"/>
                  </a:cubicBezTo>
                  <a:moveTo>
                    <a:pt x="17" y="41"/>
                  </a:moveTo>
                  <a:cubicBezTo>
                    <a:pt x="17" y="40"/>
                    <a:pt x="17" y="40"/>
                    <a:pt x="16" y="39"/>
                  </a:cubicBezTo>
                  <a:cubicBezTo>
                    <a:pt x="20" y="36"/>
                    <a:pt x="25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5" y="34"/>
                    <a:pt x="21" y="37"/>
                    <a:pt x="17" y="41"/>
                  </a:cubicBezTo>
                  <a:moveTo>
                    <a:pt x="15" y="37"/>
                  </a:moveTo>
                  <a:cubicBezTo>
                    <a:pt x="17" y="37"/>
                    <a:pt x="19" y="36"/>
                    <a:pt x="21" y="34"/>
                  </a:cubicBezTo>
                  <a:cubicBezTo>
                    <a:pt x="19" y="36"/>
                    <a:pt x="18" y="37"/>
                    <a:pt x="16" y="39"/>
                  </a:cubicBezTo>
                  <a:cubicBezTo>
                    <a:pt x="16" y="38"/>
                    <a:pt x="15" y="38"/>
                    <a:pt x="15" y="37"/>
                  </a:cubicBezTo>
                  <a:moveTo>
                    <a:pt x="14" y="35"/>
                  </a:moveTo>
                  <a:cubicBezTo>
                    <a:pt x="20" y="33"/>
                    <a:pt x="26" y="29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7"/>
                    <a:pt x="27" y="28"/>
                    <a:pt x="24" y="30"/>
                  </a:cubicBezTo>
                  <a:cubicBezTo>
                    <a:pt x="21" y="32"/>
                    <a:pt x="18" y="35"/>
                    <a:pt x="15" y="37"/>
                  </a:cubicBezTo>
                  <a:cubicBezTo>
                    <a:pt x="15" y="36"/>
                    <a:pt x="14" y="36"/>
                    <a:pt x="14" y="35"/>
                  </a:cubicBezTo>
                  <a:moveTo>
                    <a:pt x="13" y="33"/>
                  </a:moveTo>
                  <a:cubicBezTo>
                    <a:pt x="18" y="31"/>
                    <a:pt x="22" y="28"/>
                    <a:pt x="26" y="26"/>
                  </a:cubicBezTo>
                  <a:cubicBezTo>
                    <a:pt x="28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0" y="26"/>
                    <a:pt x="16" y="29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20"/>
                    <a:pt x="25" y="22"/>
                  </a:cubicBezTo>
                  <a:cubicBezTo>
                    <a:pt x="22" y="24"/>
                    <a:pt x="19" y="25"/>
                    <a:pt x="17" y="27"/>
                  </a:cubicBezTo>
                  <a:cubicBezTo>
                    <a:pt x="16" y="28"/>
                    <a:pt x="15" y="28"/>
                    <a:pt x="13" y="29"/>
                  </a:cubicBezTo>
                  <a:cubicBezTo>
                    <a:pt x="11" y="30"/>
                    <a:pt x="13" y="29"/>
                    <a:pt x="14" y="28"/>
                  </a:cubicBezTo>
                  <a:cubicBezTo>
                    <a:pt x="18" y="25"/>
                    <a:pt x="23" y="22"/>
                    <a:pt x="27" y="18"/>
                  </a:cubicBezTo>
                  <a:cubicBezTo>
                    <a:pt x="27" y="18"/>
                    <a:pt x="28" y="17"/>
                    <a:pt x="28" y="17"/>
                  </a:cubicBezTo>
                  <a:moveTo>
                    <a:pt x="37" y="6"/>
                  </a:moveTo>
                  <a:cubicBezTo>
                    <a:pt x="37" y="7"/>
                    <a:pt x="38" y="8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11"/>
                    <a:pt x="32" y="13"/>
                    <a:pt x="29" y="15"/>
                  </a:cubicBezTo>
                  <a:cubicBezTo>
                    <a:pt x="26" y="18"/>
                    <a:pt x="23" y="20"/>
                    <a:pt x="19" y="22"/>
                  </a:cubicBezTo>
                  <a:cubicBezTo>
                    <a:pt x="17" y="23"/>
                    <a:pt x="15" y="24"/>
                    <a:pt x="13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22" y="18"/>
                    <a:pt x="31" y="13"/>
                    <a:pt x="37" y="6"/>
                  </a:cubicBezTo>
                  <a:moveTo>
                    <a:pt x="23" y="18"/>
                  </a:moveTo>
                  <a:cubicBezTo>
                    <a:pt x="25" y="16"/>
                    <a:pt x="27" y="14"/>
                    <a:pt x="30" y="12"/>
                  </a:cubicBezTo>
                  <a:cubicBezTo>
                    <a:pt x="32" y="10"/>
                    <a:pt x="34" y="8"/>
                    <a:pt x="36" y="6"/>
                  </a:cubicBezTo>
                  <a:cubicBezTo>
                    <a:pt x="32" y="11"/>
                    <a:pt x="28" y="14"/>
                    <a:pt x="23" y="18"/>
                  </a:cubicBezTo>
                  <a:moveTo>
                    <a:pt x="35" y="19"/>
                  </a:moveTo>
                  <a:cubicBezTo>
                    <a:pt x="32" y="22"/>
                    <a:pt x="28" y="24"/>
                    <a:pt x="25" y="26"/>
                  </a:cubicBezTo>
                  <a:cubicBezTo>
                    <a:pt x="23" y="27"/>
                    <a:pt x="21" y="28"/>
                    <a:pt x="19" y="30"/>
                  </a:cubicBezTo>
                  <a:cubicBezTo>
                    <a:pt x="17" y="31"/>
                    <a:pt x="15" y="32"/>
                    <a:pt x="13" y="33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7"/>
                    <a:pt x="37" y="14"/>
                  </a:cubicBezTo>
                  <a:cubicBezTo>
                    <a:pt x="36" y="16"/>
                    <a:pt x="36" y="18"/>
                    <a:pt x="35" y="19"/>
                  </a:cubicBezTo>
                  <a:moveTo>
                    <a:pt x="29" y="29"/>
                  </a:moveTo>
                  <a:cubicBezTo>
                    <a:pt x="27" y="31"/>
                    <a:pt x="24" y="33"/>
                    <a:pt x="22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2" y="34"/>
                    <a:pt x="23" y="33"/>
                    <a:pt x="25" y="32"/>
                  </a:cubicBezTo>
                  <a:cubicBezTo>
                    <a:pt x="27" y="30"/>
                    <a:pt x="29" y="29"/>
                    <a:pt x="30" y="27"/>
                  </a:cubicBezTo>
                  <a:cubicBezTo>
                    <a:pt x="30" y="28"/>
                    <a:pt x="30" y="28"/>
                    <a:pt x="29" y="29"/>
                  </a:cubicBezTo>
                  <a:moveTo>
                    <a:pt x="31" y="25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9" y="28"/>
                    <a:pt x="27" y="29"/>
                    <a:pt x="25" y="31"/>
                  </a:cubicBezTo>
                  <a:cubicBezTo>
                    <a:pt x="23" y="32"/>
                    <a:pt x="21" y="34"/>
                    <a:pt x="19" y="35"/>
                  </a:cubicBezTo>
                  <a:cubicBezTo>
                    <a:pt x="18" y="36"/>
                    <a:pt x="17" y="36"/>
                    <a:pt x="15" y="37"/>
                  </a:cubicBezTo>
                  <a:cubicBezTo>
                    <a:pt x="16" y="36"/>
                    <a:pt x="18" y="35"/>
                    <a:pt x="19" y="34"/>
                  </a:cubicBezTo>
                  <a:cubicBezTo>
                    <a:pt x="24" y="31"/>
                    <a:pt x="29" y="28"/>
                    <a:pt x="33" y="23"/>
                  </a:cubicBezTo>
                  <a:cubicBezTo>
                    <a:pt x="32" y="24"/>
                    <a:pt x="32" y="25"/>
                    <a:pt x="31" y="25"/>
                  </a:cubicBezTo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8"/>
                    <a:pt x="23" y="30"/>
                  </a:cubicBezTo>
                  <a:cubicBezTo>
                    <a:pt x="21" y="32"/>
                    <a:pt x="19" y="33"/>
                    <a:pt x="17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5"/>
                    <a:pt x="34" y="21"/>
                  </a:cubicBezTo>
                  <a:cubicBezTo>
                    <a:pt x="34" y="21"/>
                    <a:pt x="33" y="22"/>
                    <a:pt x="33" y="22"/>
                  </a:cubicBezTo>
                  <a:moveTo>
                    <a:pt x="36" y="5"/>
                  </a:moveTo>
                  <a:cubicBezTo>
                    <a:pt x="31" y="9"/>
                    <a:pt x="27" y="13"/>
                    <a:pt x="22" y="18"/>
                  </a:cubicBezTo>
                  <a:cubicBezTo>
                    <a:pt x="19" y="20"/>
                    <a:pt x="16" y="22"/>
                    <a:pt x="13" y="24"/>
                  </a:cubicBezTo>
                  <a:cubicBezTo>
                    <a:pt x="12" y="25"/>
                    <a:pt x="11" y="25"/>
                    <a:pt x="9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9" y="17"/>
                    <a:pt x="23" y="15"/>
                    <a:pt x="26" y="13"/>
                  </a:cubicBezTo>
                  <a:cubicBezTo>
                    <a:pt x="29" y="10"/>
                    <a:pt x="33" y="8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moveTo>
                    <a:pt x="8" y="25"/>
                  </a:moveTo>
                  <a:cubicBezTo>
                    <a:pt x="9" y="25"/>
                    <a:pt x="9" y="25"/>
                    <a:pt x="10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8" y="25"/>
                    <a:pt x="8" y="25"/>
                    <a:pt x="8" y="25"/>
                  </a:cubicBezTo>
                  <a:moveTo>
                    <a:pt x="7" y="22"/>
                  </a:moveTo>
                  <a:cubicBezTo>
                    <a:pt x="9" y="21"/>
                    <a:pt x="11" y="20"/>
                    <a:pt x="12" y="19"/>
                  </a:cubicBezTo>
                  <a:cubicBezTo>
                    <a:pt x="14" y="17"/>
                    <a:pt x="17" y="16"/>
                    <a:pt x="18" y="15"/>
                  </a:cubicBezTo>
                  <a:cubicBezTo>
                    <a:pt x="15" y="18"/>
                    <a:pt x="11" y="21"/>
                    <a:pt x="8" y="24"/>
                  </a:cubicBezTo>
                  <a:cubicBezTo>
                    <a:pt x="8" y="24"/>
                    <a:pt x="7" y="23"/>
                    <a:pt x="7" y="22"/>
                  </a:cubicBezTo>
                  <a:moveTo>
                    <a:pt x="6" y="20"/>
                  </a:moveTo>
                  <a:cubicBezTo>
                    <a:pt x="9" y="18"/>
                    <a:pt x="12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1" y="18"/>
                    <a:pt x="9" y="20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moveTo>
                    <a:pt x="5" y="17"/>
                  </a:moveTo>
                  <a:cubicBezTo>
                    <a:pt x="8" y="15"/>
                    <a:pt x="11" y="12"/>
                    <a:pt x="15" y="10"/>
                  </a:cubicBezTo>
                  <a:cubicBezTo>
                    <a:pt x="17" y="9"/>
                    <a:pt x="14" y="12"/>
                    <a:pt x="14" y="12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9" y="16"/>
                    <a:pt x="7" y="17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moveTo>
                    <a:pt x="4" y="14"/>
                  </a:moveTo>
                  <a:cubicBezTo>
                    <a:pt x="6" y="13"/>
                    <a:pt x="7" y="12"/>
                    <a:pt x="9" y="11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1" y="12"/>
                    <a:pt x="7" y="14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moveTo>
                    <a:pt x="3" y="9"/>
                  </a:moveTo>
                  <a:cubicBezTo>
                    <a:pt x="4" y="8"/>
                    <a:pt x="6" y="8"/>
                    <a:pt x="7" y="7"/>
                  </a:cubicBezTo>
                  <a:cubicBezTo>
                    <a:pt x="9" y="5"/>
                    <a:pt x="11" y="3"/>
                    <a:pt x="8" y="7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0"/>
                    <a:pt x="3" y="10"/>
                    <a:pt x="3" y="9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11"/>
                    <a:pt x="9" y="8"/>
                    <a:pt x="11" y="6"/>
                  </a:cubicBezTo>
                  <a:cubicBezTo>
                    <a:pt x="14" y="5"/>
                    <a:pt x="10" y="9"/>
                    <a:pt x="9" y="9"/>
                  </a:cubicBezTo>
                  <a:cubicBezTo>
                    <a:pt x="7" y="11"/>
                    <a:pt x="6" y="12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moveTo>
                    <a:pt x="16" y="9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9" y="14"/>
                    <a:pt x="6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6" y="9"/>
                    <a:pt x="16" y="9"/>
                  </a:cubicBezTo>
                  <a:moveTo>
                    <a:pt x="17" y="12"/>
                  </a:moveTo>
                  <a:cubicBezTo>
                    <a:pt x="13" y="13"/>
                    <a:pt x="11" y="16"/>
                    <a:pt x="8" y="18"/>
                  </a:cubicBezTo>
                  <a:cubicBezTo>
                    <a:pt x="7" y="18"/>
                    <a:pt x="5" y="20"/>
                    <a:pt x="7" y="18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4"/>
                    <a:pt x="14" y="12"/>
                    <a:pt x="16" y="10"/>
                  </a:cubicBezTo>
                  <a:cubicBezTo>
                    <a:pt x="17" y="10"/>
                    <a:pt x="17" y="11"/>
                    <a:pt x="17" y="12"/>
                  </a:cubicBezTo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8" y="13"/>
                    <a:pt x="18" y="13"/>
                    <a:pt x="18" y="14"/>
                  </a:cubicBezTo>
                  <a:moveTo>
                    <a:pt x="18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8" y="26"/>
                    <a:pt x="9" y="24"/>
                  </a:cubicBezTo>
                  <a:cubicBezTo>
                    <a:pt x="12" y="20"/>
                    <a:pt x="16" y="18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moveTo>
                    <a:pt x="23" y="12"/>
                  </a:moveTo>
                  <a:cubicBezTo>
                    <a:pt x="25" y="11"/>
                    <a:pt x="27" y="9"/>
                    <a:pt x="29" y="8"/>
                  </a:cubicBezTo>
                  <a:cubicBezTo>
                    <a:pt x="28" y="9"/>
                    <a:pt x="27" y="10"/>
                    <a:pt x="26" y="11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3"/>
                    <a:pt x="23" y="12"/>
                    <a:pt x="23" y="12"/>
                  </a:cubicBezTo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moveTo>
                    <a:pt x="22" y="15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5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10"/>
                    <a:pt x="28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31" y="4"/>
                  </a:moveTo>
                  <a:cubicBezTo>
                    <a:pt x="31" y="4"/>
                    <a:pt x="33" y="4"/>
                    <a:pt x="33" y="4"/>
                  </a:cubicBezTo>
                  <a:cubicBezTo>
                    <a:pt x="33" y="4"/>
                    <a:pt x="32" y="5"/>
                    <a:pt x="31" y="6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6" y="8"/>
                    <a:pt x="29" y="6"/>
                    <a:pt x="31" y="4"/>
                  </a:cubicBezTo>
                  <a:moveTo>
                    <a:pt x="29" y="4"/>
                  </a:moveTo>
                  <a:cubicBezTo>
                    <a:pt x="28" y="6"/>
                    <a:pt x="26" y="7"/>
                    <a:pt x="24" y="9"/>
                  </a:cubicBezTo>
                  <a:cubicBezTo>
                    <a:pt x="26" y="7"/>
                    <a:pt x="27" y="5"/>
                    <a:pt x="29" y="4"/>
                  </a:cubicBezTo>
                  <a:moveTo>
                    <a:pt x="14" y="7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2"/>
                    <a:pt x="11" y="9"/>
                    <a:pt x="13" y="5"/>
                  </a:cubicBezTo>
                  <a:cubicBezTo>
                    <a:pt x="14" y="6"/>
                    <a:pt x="14" y="6"/>
                    <a:pt x="14" y="7"/>
                  </a:cubicBezTo>
                  <a:moveTo>
                    <a:pt x="13" y="5"/>
                  </a:moveTo>
                  <a:cubicBezTo>
                    <a:pt x="9" y="6"/>
                    <a:pt x="7" y="10"/>
                    <a:pt x="3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3" y="5"/>
                  </a:cubicBezTo>
                  <a:moveTo>
                    <a:pt x="10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4" y="5"/>
                    <a:pt x="6" y="2"/>
                    <a:pt x="10" y="4"/>
                  </a:cubicBezTo>
                  <a:moveTo>
                    <a:pt x="9" y="27"/>
                  </a:moveTo>
                  <a:cubicBezTo>
                    <a:pt x="11" y="26"/>
                    <a:pt x="13" y="25"/>
                    <a:pt x="15" y="24"/>
                  </a:cubicBezTo>
                  <a:cubicBezTo>
                    <a:pt x="13" y="25"/>
                    <a:pt x="12" y="26"/>
                    <a:pt x="10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5" y="25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10" y="28"/>
                    <a:pt x="9" y="27"/>
                    <a:pt x="9" y="2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80">
              <a:extLst>
                <a:ext uri="{FF2B5EF4-FFF2-40B4-BE49-F238E27FC236}">
                  <a16:creationId xmlns:a16="http://schemas.microsoft.com/office/drawing/2014/main" id="{2E5D7FE2-C336-4565-944E-071074744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34887" y="3826085"/>
              <a:ext cx="85725" cy="98425"/>
            </a:xfrm>
            <a:custGeom>
              <a:avLst/>
              <a:gdLst>
                <a:gd name="T0" fmla="*/ 12 w 40"/>
                <a:gd name="T1" fmla="*/ 2 h 46"/>
                <a:gd name="T2" fmla="*/ 18 w 40"/>
                <a:gd name="T3" fmla="*/ 46 h 46"/>
                <a:gd name="T4" fmla="*/ 40 w 40"/>
                <a:gd name="T5" fmla="*/ 7 h 46"/>
                <a:gd name="T6" fmla="*/ 19 w 40"/>
                <a:gd name="T7" fmla="*/ 43 h 46"/>
                <a:gd name="T8" fmla="*/ 22 w 40"/>
                <a:gd name="T9" fmla="*/ 37 h 46"/>
                <a:gd name="T10" fmla="*/ 25 w 40"/>
                <a:gd name="T11" fmla="*/ 34 h 46"/>
                <a:gd name="T12" fmla="*/ 26 w 40"/>
                <a:gd name="T13" fmla="*/ 33 h 46"/>
                <a:gd name="T14" fmla="*/ 17 w 40"/>
                <a:gd name="T15" fmla="*/ 40 h 46"/>
                <a:gd name="T16" fmla="*/ 17 w 40"/>
                <a:gd name="T17" fmla="*/ 40 h 46"/>
                <a:gd name="T18" fmla="*/ 15 w 40"/>
                <a:gd name="T19" fmla="*/ 37 h 46"/>
                <a:gd name="T20" fmla="*/ 24 w 40"/>
                <a:gd name="T21" fmla="*/ 30 h 46"/>
                <a:gd name="T22" fmla="*/ 26 w 40"/>
                <a:gd name="T23" fmla="*/ 25 h 46"/>
                <a:gd name="T24" fmla="*/ 11 w 40"/>
                <a:gd name="T25" fmla="*/ 30 h 46"/>
                <a:gd name="T26" fmla="*/ 12 w 40"/>
                <a:gd name="T27" fmla="*/ 33 h 46"/>
                <a:gd name="T28" fmla="*/ 37 w 40"/>
                <a:gd name="T29" fmla="*/ 10 h 46"/>
                <a:gd name="T30" fmla="*/ 25 w 40"/>
                <a:gd name="T31" fmla="*/ 22 h 46"/>
                <a:gd name="T32" fmla="*/ 27 w 40"/>
                <a:gd name="T33" fmla="*/ 18 h 46"/>
                <a:gd name="T34" fmla="*/ 37 w 40"/>
                <a:gd name="T35" fmla="*/ 9 h 46"/>
                <a:gd name="T36" fmla="*/ 15 w 40"/>
                <a:gd name="T37" fmla="*/ 23 h 46"/>
                <a:gd name="T38" fmla="*/ 36 w 40"/>
                <a:gd name="T39" fmla="*/ 5 h 46"/>
                <a:gd name="T40" fmla="*/ 19 w 40"/>
                <a:gd name="T41" fmla="*/ 29 h 46"/>
                <a:gd name="T42" fmla="*/ 35 w 40"/>
                <a:gd name="T43" fmla="*/ 19 h 46"/>
                <a:gd name="T44" fmla="*/ 25 w 40"/>
                <a:gd name="T45" fmla="*/ 31 h 46"/>
                <a:gd name="T46" fmla="*/ 31 w 40"/>
                <a:gd name="T47" fmla="*/ 25 h 46"/>
                <a:gd name="T48" fmla="*/ 15 w 40"/>
                <a:gd name="T49" fmla="*/ 37 h 46"/>
                <a:gd name="T50" fmla="*/ 33 w 40"/>
                <a:gd name="T51" fmla="*/ 22 h 46"/>
                <a:gd name="T52" fmla="*/ 14 w 40"/>
                <a:gd name="T53" fmla="*/ 35 h 46"/>
                <a:gd name="T54" fmla="*/ 36 w 40"/>
                <a:gd name="T55" fmla="*/ 5 h 46"/>
                <a:gd name="T56" fmla="*/ 12 w 40"/>
                <a:gd name="T57" fmla="*/ 23 h 46"/>
                <a:gd name="T58" fmla="*/ 34 w 40"/>
                <a:gd name="T59" fmla="*/ 4 h 46"/>
                <a:gd name="T60" fmla="*/ 9 w 40"/>
                <a:gd name="T61" fmla="*/ 25 h 46"/>
                <a:gd name="T62" fmla="*/ 18 w 40"/>
                <a:gd name="T63" fmla="*/ 14 h 46"/>
                <a:gd name="T64" fmla="*/ 15 w 40"/>
                <a:gd name="T65" fmla="*/ 13 h 46"/>
                <a:gd name="T66" fmla="*/ 5 w 40"/>
                <a:gd name="T67" fmla="*/ 19 h 46"/>
                <a:gd name="T68" fmla="*/ 10 w 40"/>
                <a:gd name="T69" fmla="*/ 14 h 46"/>
                <a:gd name="T70" fmla="*/ 9 w 40"/>
                <a:gd name="T71" fmla="*/ 11 h 46"/>
                <a:gd name="T72" fmla="*/ 4 w 40"/>
                <a:gd name="T73" fmla="*/ 14 h 46"/>
                <a:gd name="T74" fmla="*/ 3 w 40"/>
                <a:gd name="T75" fmla="*/ 11 h 46"/>
                <a:gd name="T76" fmla="*/ 11 w 40"/>
                <a:gd name="T77" fmla="*/ 6 h 46"/>
                <a:gd name="T78" fmla="*/ 16 w 40"/>
                <a:gd name="T79" fmla="*/ 9 h 46"/>
                <a:gd name="T80" fmla="*/ 15 w 40"/>
                <a:gd name="T81" fmla="*/ 7 h 46"/>
                <a:gd name="T82" fmla="*/ 7 w 40"/>
                <a:gd name="T83" fmla="*/ 18 h 46"/>
                <a:gd name="T84" fmla="*/ 18 w 40"/>
                <a:gd name="T85" fmla="*/ 14 h 46"/>
                <a:gd name="T86" fmla="*/ 18 w 40"/>
                <a:gd name="T87" fmla="*/ 15 h 46"/>
                <a:gd name="T88" fmla="*/ 15 w 40"/>
                <a:gd name="T89" fmla="*/ 19 h 46"/>
                <a:gd name="T90" fmla="*/ 18 w 40"/>
                <a:gd name="T91" fmla="*/ 14 h 46"/>
                <a:gd name="T92" fmla="*/ 25 w 40"/>
                <a:gd name="T93" fmla="*/ 10 h 46"/>
                <a:gd name="T94" fmla="*/ 20 w 40"/>
                <a:gd name="T95" fmla="*/ 16 h 46"/>
                <a:gd name="T96" fmla="*/ 26 w 40"/>
                <a:gd name="T97" fmla="*/ 11 h 46"/>
                <a:gd name="T98" fmla="*/ 33 w 40"/>
                <a:gd name="T99" fmla="*/ 5 h 46"/>
                <a:gd name="T100" fmla="*/ 21 w 40"/>
                <a:gd name="T101" fmla="*/ 14 h 46"/>
                <a:gd name="T102" fmla="*/ 25 w 40"/>
                <a:gd name="T103" fmla="*/ 9 h 46"/>
                <a:gd name="T104" fmla="*/ 29 w 40"/>
                <a:gd name="T105" fmla="*/ 4 h 46"/>
                <a:gd name="T106" fmla="*/ 4 w 40"/>
                <a:gd name="T107" fmla="*/ 14 h 46"/>
                <a:gd name="T108" fmla="*/ 3 w 40"/>
                <a:gd name="T109" fmla="*/ 11 h 46"/>
                <a:gd name="T110" fmla="*/ 13 w 40"/>
                <a:gd name="T111" fmla="*/ 5 h 46"/>
                <a:gd name="T112" fmla="*/ 9 w 40"/>
                <a:gd name="T113" fmla="*/ 26 h 46"/>
                <a:gd name="T114" fmla="*/ 25 w 40"/>
                <a:gd name="T115" fmla="*/ 19 h 46"/>
                <a:gd name="T116" fmla="*/ 11 w 40"/>
                <a:gd name="T117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6">
                  <a:moveTo>
                    <a:pt x="40" y="7"/>
                  </a:moveTo>
                  <a:cubicBezTo>
                    <a:pt x="39" y="3"/>
                    <a:pt x="35" y="1"/>
                    <a:pt x="31" y="1"/>
                  </a:cubicBezTo>
                  <a:cubicBezTo>
                    <a:pt x="25" y="3"/>
                    <a:pt x="22" y="8"/>
                    <a:pt x="20" y="13"/>
                  </a:cubicBezTo>
                  <a:cubicBezTo>
                    <a:pt x="18" y="9"/>
                    <a:pt x="16" y="3"/>
                    <a:pt x="12" y="2"/>
                  </a:cubicBezTo>
                  <a:cubicBezTo>
                    <a:pt x="7" y="0"/>
                    <a:pt x="3" y="2"/>
                    <a:pt x="1" y="6"/>
                  </a:cubicBezTo>
                  <a:cubicBezTo>
                    <a:pt x="0" y="11"/>
                    <a:pt x="2" y="17"/>
                    <a:pt x="4" y="22"/>
                  </a:cubicBezTo>
                  <a:cubicBezTo>
                    <a:pt x="8" y="30"/>
                    <a:pt x="13" y="38"/>
                    <a:pt x="18" y="45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6"/>
                    <a:pt x="19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5" y="38"/>
                    <a:pt x="31" y="30"/>
                    <a:pt x="35" y="22"/>
                  </a:cubicBezTo>
                  <a:cubicBezTo>
                    <a:pt x="38" y="18"/>
                    <a:pt x="40" y="12"/>
                    <a:pt x="40" y="7"/>
                  </a:cubicBezTo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20" y="42"/>
                    <a:pt x="21" y="41"/>
                    <a:pt x="21" y="40"/>
                  </a:cubicBezTo>
                  <a:cubicBezTo>
                    <a:pt x="21" y="41"/>
                    <a:pt x="20" y="42"/>
                    <a:pt x="19" y="43"/>
                  </a:cubicBezTo>
                  <a:moveTo>
                    <a:pt x="17" y="41"/>
                  </a:moveTo>
                  <a:cubicBezTo>
                    <a:pt x="18" y="40"/>
                    <a:pt x="19" y="39"/>
                    <a:pt x="19" y="39"/>
                  </a:cubicBezTo>
                  <a:cubicBezTo>
                    <a:pt x="20" y="38"/>
                    <a:pt x="21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0" y="38"/>
                    <a:pt x="19" y="39"/>
                    <a:pt x="18" y="40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moveTo>
                    <a:pt x="25" y="34"/>
                  </a:moveTo>
                  <a:cubicBezTo>
                    <a:pt x="23" y="36"/>
                    <a:pt x="21" y="40"/>
                    <a:pt x="18" y="42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20" y="39"/>
                    <a:pt x="23" y="36"/>
                    <a:pt x="25" y="34"/>
                  </a:cubicBezTo>
                  <a:moveTo>
                    <a:pt x="26" y="33"/>
                  </a:moveTo>
                  <a:cubicBezTo>
                    <a:pt x="26" y="33"/>
                    <a:pt x="26" y="33"/>
                    <a:pt x="25" y="34"/>
                  </a:cubicBezTo>
                  <a:cubicBezTo>
                    <a:pt x="26" y="33"/>
                    <a:pt x="26" y="33"/>
                    <a:pt x="27" y="32"/>
                  </a:cubicBezTo>
                  <a:cubicBezTo>
                    <a:pt x="26" y="33"/>
                    <a:pt x="26" y="33"/>
                    <a:pt x="26" y="33"/>
                  </a:cubicBezTo>
                  <a:moveTo>
                    <a:pt x="17" y="40"/>
                  </a:moveTo>
                  <a:cubicBezTo>
                    <a:pt x="17" y="40"/>
                    <a:pt x="16" y="39"/>
                    <a:pt x="16" y="39"/>
                  </a:cubicBezTo>
                  <a:cubicBezTo>
                    <a:pt x="20" y="36"/>
                    <a:pt x="24" y="33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4" y="33"/>
                    <a:pt x="21" y="37"/>
                    <a:pt x="17" y="40"/>
                  </a:cubicBezTo>
                  <a:moveTo>
                    <a:pt x="15" y="37"/>
                  </a:moveTo>
                  <a:cubicBezTo>
                    <a:pt x="17" y="36"/>
                    <a:pt x="19" y="35"/>
                    <a:pt x="21" y="34"/>
                  </a:cubicBezTo>
                  <a:cubicBezTo>
                    <a:pt x="19" y="35"/>
                    <a:pt x="17" y="37"/>
                    <a:pt x="16" y="38"/>
                  </a:cubicBezTo>
                  <a:cubicBezTo>
                    <a:pt x="15" y="37"/>
                    <a:pt x="15" y="37"/>
                    <a:pt x="15" y="37"/>
                  </a:cubicBezTo>
                  <a:moveTo>
                    <a:pt x="14" y="35"/>
                  </a:moveTo>
                  <a:cubicBezTo>
                    <a:pt x="20" y="33"/>
                    <a:pt x="25" y="29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6"/>
                    <a:pt x="26" y="28"/>
                    <a:pt x="24" y="30"/>
                  </a:cubicBezTo>
                  <a:cubicBezTo>
                    <a:pt x="21" y="32"/>
                    <a:pt x="18" y="34"/>
                    <a:pt x="15" y="37"/>
                  </a:cubicBezTo>
                  <a:cubicBezTo>
                    <a:pt x="14" y="36"/>
                    <a:pt x="14" y="36"/>
                    <a:pt x="14" y="35"/>
                  </a:cubicBezTo>
                  <a:moveTo>
                    <a:pt x="13" y="33"/>
                  </a:moveTo>
                  <a:cubicBezTo>
                    <a:pt x="17" y="31"/>
                    <a:pt x="22" y="28"/>
                    <a:pt x="26" y="25"/>
                  </a:cubicBezTo>
                  <a:cubicBezTo>
                    <a:pt x="27" y="25"/>
                    <a:pt x="29" y="24"/>
                    <a:pt x="30" y="23"/>
                  </a:cubicBezTo>
                  <a:cubicBezTo>
                    <a:pt x="25" y="27"/>
                    <a:pt x="18" y="30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6" y="28"/>
                    <a:pt x="20" y="25"/>
                    <a:pt x="25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0" y="26"/>
                    <a:pt x="16" y="29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moveTo>
                    <a:pt x="28" y="17"/>
                  </a:moveTo>
                  <a:cubicBezTo>
                    <a:pt x="31" y="15"/>
                    <a:pt x="33" y="13"/>
                    <a:pt x="36" y="11"/>
                  </a:cubicBezTo>
                  <a:cubicBezTo>
                    <a:pt x="36" y="11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15"/>
                    <a:pt x="29" y="19"/>
                    <a:pt x="25" y="22"/>
                  </a:cubicBezTo>
                  <a:cubicBezTo>
                    <a:pt x="22" y="23"/>
                    <a:pt x="19" y="25"/>
                    <a:pt x="17" y="27"/>
                  </a:cubicBezTo>
                  <a:cubicBezTo>
                    <a:pt x="15" y="27"/>
                    <a:pt x="14" y="28"/>
                    <a:pt x="13" y="29"/>
                  </a:cubicBezTo>
                  <a:cubicBezTo>
                    <a:pt x="10" y="30"/>
                    <a:pt x="13" y="28"/>
                    <a:pt x="14" y="28"/>
                  </a:cubicBezTo>
                  <a:cubicBezTo>
                    <a:pt x="18" y="24"/>
                    <a:pt x="23" y="22"/>
                    <a:pt x="27" y="18"/>
                  </a:cubicBezTo>
                  <a:cubicBezTo>
                    <a:pt x="27" y="18"/>
                    <a:pt x="28" y="17"/>
                    <a:pt x="28" y="17"/>
                  </a:cubicBezTo>
                  <a:moveTo>
                    <a:pt x="36" y="5"/>
                  </a:moveTo>
                  <a:cubicBezTo>
                    <a:pt x="37" y="6"/>
                    <a:pt x="37" y="8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1"/>
                    <a:pt x="32" y="13"/>
                    <a:pt x="29" y="15"/>
                  </a:cubicBezTo>
                  <a:cubicBezTo>
                    <a:pt x="26" y="17"/>
                    <a:pt x="23" y="20"/>
                    <a:pt x="19" y="21"/>
                  </a:cubicBezTo>
                  <a:cubicBezTo>
                    <a:pt x="17" y="23"/>
                    <a:pt x="15" y="24"/>
                    <a:pt x="13" y="25"/>
                  </a:cubicBezTo>
                  <a:cubicBezTo>
                    <a:pt x="13" y="25"/>
                    <a:pt x="14" y="24"/>
                    <a:pt x="15" y="23"/>
                  </a:cubicBezTo>
                  <a:cubicBezTo>
                    <a:pt x="22" y="17"/>
                    <a:pt x="31" y="13"/>
                    <a:pt x="36" y="5"/>
                  </a:cubicBezTo>
                  <a:moveTo>
                    <a:pt x="22" y="17"/>
                  </a:moveTo>
                  <a:cubicBezTo>
                    <a:pt x="25" y="15"/>
                    <a:pt x="27" y="13"/>
                    <a:pt x="29" y="11"/>
                  </a:cubicBezTo>
                  <a:cubicBezTo>
                    <a:pt x="31" y="9"/>
                    <a:pt x="34" y="7"/>
                    <a:pt x="36" y="5"/>
                  </a:cubicBezTo>
                  <a:cubicBezTo>
                    <a:pt x="32" y="10"/>
                    <a:pt x="27" y="14"/>
                    <a:pt x="22" y="17"/>
                  </a:cubicBezTo>
                  <a:moveTo>
                    <a:pt x="35" y="19"/>
                  </a:moveTo>
                  <a:cubicBezTo>
                    <a:pt x="32" y="22"/>
                    <a:pt x="28" y="23"/>
                    <a:pt x="25" y="25"/>
                  </a:cubicBezTo>
                  <a:cubicBezTo>
                    <a:pt x="23" y="27"/>
                    <a:pt x="21" y="28"/>
                    <a:pt x="19" y="29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7" y="29"/>
                    <a:pt x="21" y="26"/>
                    <a:pt x="25" y="23"/>
                  </a:cubicBezTo>
                  <a:cubicBezTo>
                    <a:pt x="29" y="20"/>
                    <a:pt x="33" y="16"/>
                    <a:pt x="37" y="14"/>
                  </a:cubicBezTo>
                  <a:cubicBezTo>
                    <a:pt x="36" y="15"/>
                    <a:pt x="35" y="17"/>
                    <a:pt x="35" y="19"/>
                  </a:cubicBezTo>
                  <a:moveTo>
                    <a:pt x="29" y="28"/>
                  </a:moveTo>
                  <a:cubicBezTo>
                    <a:pt x="27" y="31"/>
                    <a:pt x="24" y="32"/>
                    <a:pt x="22" y="34"/>
                  </a:cubicBezTo>
                  <a:cubicBezTo>
                    <a:pt x="21" y="35"/>
                    <a:pt x="20" y="35"/>
                    <a:pt x="20" y="36"/>
                  </a:cubicBezTo>
                  <a:cubicBezTo>
                    <a:pt x="22" y="34"/>
                    <a:pt x="23" y="33"/>
                    <a:pt x="25" y="31"/>
                  </a:cubicBezTo>
                  <a:cubicBezTo>
                    <a:pt x="27" y="30"/>
                    <a:pt x="28" y="28"/>
                    <a:pt x="30" y="27"/>
                  </a:cubicBezTo>
                  <a:cubicBezTo>
                    <a:pt x="30" y="27"/>
                    <a:pt x="29" y="28"/>
                    <a:pt x="29" y="28"/>
                  </a:cubicBezTo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8" y="27"/>
                    <a:pt x="27" y="29"/>
                    <a:pt x="25" y="31"/>
                  </a:cubicBezTo>
                  <a:cubicBezTo>
                    <a:pt x="23" y="32"/>
                    <a:pt x="21" y="33"/>
                    <a:pt x="19" y="35"/>
                  </a:cubicBezTo>
                  <a:cubicBezTo>
                    <a:pt x="18" y="35"/>
                    <a:pt x="16" y="36"/>
                    <a:pt x="15" y="37"/>
                  </a:cubicBezTo>
                  <a:cubicBezTo>
                    <a:pt x="16" y="36"/>
                    <a:pt x="18" y="35"/>
                    <a:pt x="19" y="34"/>
                  </a:cubicBezTo>
                  <a:cubicBezTo>
                    <a:pt x="24" y="31"/>
                    <a:pt x="28" y="27"/>
                    <a:pt x="32" y="23"/>
                  </a:cubicBezTo>
                  <a:cubicBezTo>
                    <a:pt x="32" y="24"/>
                    <a:pt x="32" y="24"/>
                    <a:pt x="31" y="25"/>
                  </a:cubicBezTo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29" y="25"/>
                    <a:pt x="26" y="27"/>
                    <a:pt x="22" y="30"/>
                  </a:cubicBezTo>
                  <a:cubicBezTo>
                    <a:pt x="21" y="31"/>
                    <a:pt x="19" y="32"/>
                    <a:pt x="17" y="33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4"/>
                    <a:pt x="16" y="33"/>
                    <a:pt x="17" y="32"/>
                  </a:cubicBezTo>
                  <a:cubicBezTo>
                    <a:pt x="22" y="28"/>
                    <a:pt x="29" y="25"/>
                    <a:pt x="34" y="21"/>
                  </a:cubicBezTo>
                  <a:cubicBezTo>
                    <a:pt x="34" y="21"/>
                    <a:pt x="33" y="21"/>
                    <a:pt x="33" y="22"/>
                  </a:cubicBezTo>
                  <a:moveTo>
                    <a:pt x="36" y="5"/>
                  </a:moveTo>
                  <a:cubicBezTo>
                    <a:pt x="31" y="9"/>
                    <a:pt x="27" y="13"/>
                    <a:pt x="22" y="17"/>
                  </a:cubicBezTo>
                  <a:cubicBezTo>
                    <a:pt x="19" y="19"/>
                    <a:pt x="16" y="22"/>
                    <a:pt x="13" y="23"/>
                  </a:cubicBezTo>
                  <a:cubicBezTo>
                    <a:pt x="12" y="24"/>
                    <a:pt x="10" y="25"/>
                    <a:pt x="9" y="26"/>
                  </a:cubicBezTo>
                  <a:cubicBezTo>
                    <a:pt x="10" y="25"/>
                    <a:pt x="11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5" y="21"/>
                    <a:pt x="16" y="19"/>
                  </a:cubicBezTo>
                  <a:cubicBezTo>
                    <a:pt x="19" y="17"/>
                    <a:pt x="23" y="15"/>
                    <a:pt x="26" y="12"/>
                  </a:cubicBezTo>
                  <a:cubicBezTo>
                    <a:pt x="29" y="10"/>
                    <a:pt x="33" y="8"/>
                    <a:pt x="34" y="4"/>
                  </a:cubicBezTo>
                  <a:cubicBezTo>
                    <a:pt x="35" y="4"/>
                    <a:pt x="36" y="4"/>
                    <a:pt x="36" y="5"/>
                  </a:cubicBezTo>
                  <a:moveTo>
                    <a:pt x="8" y="25"/>
                  </a:moveTo>
                  <a:cubicBezTo>
                    <a:pt x="9" y="25"/>
                    <a:pt x="9" y="24"/>
                    <a:pt x="10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moveTo>
                    <a:pt x="7" y="22"/>
                  </a:moveTo>
                  <a:cubicBezTo>
                    <a:pt x="9" y="21"/>
                    <a:pt x="10" y="20"/>
                    <a:pt x="12" y="18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5" y="18"/>
                    <a:pt x="11" y="21"/>
                    <a:pt x="8" y="24"/>
                  </a:cubicBezTo>
                  <a:cubicBezTo>
                    <a:pt x="7" y="23"/>
                    <a:pt x="7" y="23"/>
                    <a:pt x="7" y="22"/>
                  </a:cubicBezTo>
                  <a:moveTo>
                    <a:pt x="5" y="19"/>
                  </a:moveTo>
                  <a:cubicBezTo>
                    <a:pt x="9" y="18"/>
                    <a:pt x="11" y="15"/>
                    <a:pt x="15" y="13"/>
                  </a:cubicBezTo>
                  <a:cubicBezTo>
                    <a:pt x="15" y="13"/>
                    <a:pt x="17" y="11"/>
                    <a:pt x="15" y="13"/>
                  </a:cubicBezTo>
                  <a:cubicBezTo>
                    <a:pt x="14" y="14"/>
                    <a:pt x="13" y="15"/>
                    <a:pt x="13" y="16"/>
                  </a:cubicBezTo>
                  <a:cubicBezTo>
                    <a:pt x="11" y="18"/>
                    <a:pt x="9" y="19"/>
                    <a:pt x="6" y="21"/>
                  </a:cubicBezTo>
                  <a:cubicBezTo>
                    <a:pt x="6" y="21"/>
                    <a:pt x="6" y="20"/>
                    <a:pt x="5" y="19"/>
                  </a:cubicBezTo>
                  <a:moveTo>
                    <a:pt x="4" y="17"/>
                  </a:moveTo>
                  <a:cubicBezTo>
                    <a:pt x="8" y="15"/>
                    <a:pt x="11" y="12"/>
                    <a:pt x="14" y="10"/>
                  </a:cubicBezTo>
                  <a:cubicBezTo>
                    <a:pt x="17" y="9"/>
                    <a:pt x="14" y="11"/>
                    <a:pt x="13" y="11"/>
                  </a:cubicBezTo>
                  <a:cubicBezTo>
                    <a:pt x="12" y="12"/>
                    <a:pt x="11" y="13"/>
                    <a:pt x="10" y="14"/>
                  </a:cubicBezTo>
                  <a:cubicBezTo>
                    <a:pt x="9" y="15"/>
                    <a:pt x="7" y="17"/>
                    <a:pt x="5" y="19"/>
                  </a:cubicBezTo>
                  <a:cubicBezTo>
                    <a:pt x="5" y="18"/>
                    <a:pt x="5" y="17"/>
                    <a:pt x="4" y="17"/>
                  </a:cubicBezTo>
                  <a:moveTo>
                    <a:pt x="4" y="14"/>
                  </a:moveTo>
                  <a:cubicBezTo>
                    <a:pt x="5" y="13"/>
                    <a:pt x="7" y="12"/>
                    <a:pt x="9" y="11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3" y="8"/>
                    <a:pt x="15" y="6"/>
                    <a:pt x="13" y="9"/>
                  </a:cubicBezTo>
                  <a:cubicBezTo>
                    <a:pt x="10" y="12"/>
                    <a:pt x="7" y="13"/>
                    <a:pt x="4" y="16"/>
                  </a:cubicBezTo>
                  <a:cubicBezTo>
                    <a:pt x="4" y="15"/>
                    <a:pt x="4" y="15"/>
                    <a:pt x="4" y="14"/>
                  </a:cubicBezTo>
                  <a:moveTo>
                    <a:pt x="3" y="9"/>
                  </a:moveTo>
                  <a:cubicBezTo>
                    <a:pt x="4" y="8"/>
                    <a:pt x="5" y="7"/>
                    <a:pt x="6" y="6"/>
                  </a:cubicBezTo>
                  <a:cubicBezTo>
                    <a:pt x="8" y="5"/>
                    <a:pt x="11" y="3"/>
                    <a:pt x="8" y="6"/>
                  </a:cubicBezTo>
                  <a:cubicBezTo>
                    <a:pt x="7" y="8"/>
                    <a:pt x="5" y="9"/>
                    <a:pt x="3" y="11"/>
                  </a:cubicBezTo>
                  <a:cubicBezTo>
                    <a:pt x="3" y="10"/>
                    <a:pt x="3" y="10"/>
                    <a:pt x="3" y="9"/>
                  </a:cubicBezTo>
                  <a:moveTo>
                    <a:pt x="3" y="13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10"/>
                    <a:pt x="8" y="8"/>
                    <a:pt x="11" y="6"/>
                  </a:cubicBezTo>
                  <a:cubicBezTo>
                    <a:pt x="14" y="4"/>
                    <a:pt x="9" y="8"/>
                    <a:pt x="9" y="9"/>
                  </a:cubicBezTo>
                  <a:cubicBezTo>
                    <a:pt x="7" y="11"/>
                    <a:pt x="5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16" y="9"/>
                  </a:moveTo>
                  <a:cubicBezTo>
                    <a:pt x="14" y="10"/>
                    <a:pt x="12" y="11"/>
                    <a:pt x="10" y="12"/>
                  </a:cubicBezTo>
                  <a:cubicBezTo>
                    <a:pt x="9" y="13"/>
                    <a:pt x="6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8" y="13"/>
                    <a:pt x="12" y="11"/>
                    <a:pt x="15" y="7"/>
                  </a:cubicBezTo>
                  <a:cubicBezTo>
                    <a:pt x="15" y="8"/>
                    <a:pt x="15" y="8"/>
                    <a:pt x="16" y="9"/>
                  </a:cubicBezTo>
                  <a:moveTo>
                    <a:pt x="17" y="11"/>
                  </a:moveTo>
                  <a:cubicBezTo>
                    <a:pt x="13" y="13"/>
                    <a:pt x="11" y="16"/>
                    <a:pt x="7" y="18"/>
                  </a:cubicBezTo>
                  <a:cubicBezTo>
                    <a:pt x="7" y="18"/>
                    <a:pt x="5" y="20"/>
                    <a:pt x="7" y="18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2" y="13"/>
                    <a:pt x="14" y="12"/>
                    <a:pt x="16" y="10"/>
                  </a:cubicBezTo>
                  <a:cubicBezTo>
                    <a:pt x="16" y="10"/>
                    <a:pt x="17" y="11"/>
                    <a:pt x="17" y="11"/>
                  </a:cubicBezTo>
                  <a:moveTo>
                    <a:pt x="18" y="14"/>
                  </a:moveTo>
                  <a:cubicBezTo>
                    <a:pt x="14" y="16"/>
                    <a:pt x="11" y="19"/>
                    <a:pt x="7" y="21"/>
                  </a:cubicBezTo>
                  <a:cubicBezTo>
                    <a:pt x="11" y="19"/>
                    <a:pt x="14" y="15"/>
                    <a:pt x="17" y="12"/>
                  </a:cubicBezTo>
                  <a:cubicBezTo>
                    <a:pt x="17" y="12"/>
                    <a:pt x="18" y="13"/>
                    <a:pt x="18" y="14"/>
                  </a:cubicBezTo>
                  <a:moveTo>
                    <a:pt x="18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8"/>
                    <a:pt x="16" y="18"/>
                    <a:pt x="15" y="19"/>
                  </a:cubicBezTo>
                  <a:cubicBezTo>
                    <a:pt x="14" y="20"/>
                    <a:pt x="13" y="21"/>
                    <a:pt x="11" y="22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4"/>
                    <a:pt x="8" y="25"/>
                    <a:pt x="9" y="23"/>
                  </a:cubicBezTo>
                  <a:cubicBezTo>
                    <a:pt x="12" y="20"/>
                    <a:pt x="15" y="17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moveTo>
                    <a:pt x="23" y="12"/>
                  </a:moveTo>
                  <a:cubicBezTo>
                    <a:pt x="25" y="10"/>
                    <a:pt x="27" y="9"/>
                    <a:pt x="29" y="7"/>
                  </a:cubicBezTo>
                  <a:cubicBezTo>
                    <a:pt x="28" y="9"/>
                    <a:pt x="27" y="10"/>
                    <a:pt x="25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2"/>
                    <a:pt x="22" y="12"/>
                    <a:pt x="23" y="12"/>
                  </a:cubicBezTo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moveTo>
                    <a:pt x="21" y="14"/>
                  </a:moveTo>
                  <a:cubicBezTo>
                    <a:pt x="23" y="13"/>
                    <a:pt x="24" y="12"/>
                    <a:pt x="26" y="11"/>
                  </a:cubicBezTo>
                  <a:cubicBezTo>
                    <a:pt x="27" y="10"/>
                    <a:pt x="29" y="9"/>
                    <a:pt x="30" y="7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9"/>
                    <a:pt x="27" y="11"/>
                    <a:pt x="26" y="12"/>
                  </a:cubicBezTo>
                  <a:cubicBezTo>
                    <a:pt x="24" y="13"/>
                    <a:pt x="23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moveTo>
                    <a:pt x="31" y="4"/>
                  </a:moveTo>
                  <a:cubicBezTo>
                    <a:pt x="31" y="4"/>
                    <a:pt x="33" y="3"/>
                    <a:pt x="33" y="3"/>
                  </a:cubicBezTo>
                  <a:cubicBezTo>
                    <a:pt x="32" y="4"/>
                    <a:pt x="32" y="5"/>
                    <a:pt x="31" y="5"/>
                  </a:cubicBezTo>
                  <a:cubicBezTo>
                    <a:pt x="29" y="7"/>
                    <a:pt x="27" y="8"/>
                    <a:pt x="25" y="9"/>
                  </a:cubicBezTo>
                  <a:cubicBezTo>
                    <a:pt x="24" y="10"/>
                    <a:pt x="24" y="10"/>
                    <a:pt x="23" y="11"/>
                  </a:cubicBezTo>
                  <a:cubicBezTo>
                    <a:pt x="23" y="10"/>
                    <a:pt x="24" y="10"/>
                    <a:pt x="24" y="10"/>
                  </a:cubicBezTo>
                  <a:cubicBezTo>
                    <a:pt x="26" y="7"/>
                    <a:pt x="28" y="5"/>
                    <a:pt x="31" y="4"/>
                  </a:cubicBezTo>
                  <a:moveTo>
                    <a:pt x="29" y="4"/>
                  </a:moveTo>
                  <a:cubicBezTo>
                    <a:pt x="27" y="5"/>
                    <a:pt x="26" y="7"/>
                    <a:pt x="24" y="9"/>
                  </a:cubicBezTo>
                  <a:cubicBezTo>
                    <a:pt x="25" y="7"/>
                    <a:pt x="27" y="5"/>
                    <a:pt x="29" y="4"/>
                  </a:cubicBezTo>
                  <a:moveTo>
                    <a:pt x="14" y="6"/>
                  </a:moveTo>
                  <a:cubicBezTo>
                    <a:pt x="11" y="9"/>
                    <a:pt x="7" y="12"/>
                    <a:pt x="4" y="14"/>
                  </a:cubicBezTo>
                  <a:cubicBezTo>
                    <a:pt x="7" y="11"/>
                    <a:pt x="11" y="9"/>
                    <a:pt x="13" y="5"/>
                  </a:cubicBezTo>
                  <a:cubicBezTo>
                    <a:pt x="13" y="5"/>
                    <a:pt x="14" y="6"/>
                    <a:pt x="14" y="6"/>
                  </a:cubicBezTo>
                  <a:moveTo>
                    <a:pt x="13" y="5"/>
                  </a:moveTo>
                  <a:cubicBezTo>
                    <a:pt x="9" y="6"/>
                    <a:pt x="7" y="9"/>
                    <a:pt x="3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9" y="7"/>
                    <a:pt x="10" y="5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4"/>
                    <a:pt x="13" y="5"/>
                  </a:cubicBezTo>
                  <a:moveTo>
                    <a:pt x="10" y="3"/>
                  </a:moveTo>
                  <a:cubicBezTo>
                    <a:pt x="8" y="5"/>
                    <a:pt x="5" y="6"/>
                    <a:pt x="3" y="8"/>
                  </a:cubicBezTo>
                  <a:cubicBezTo>
                    <a:pt x="4" y="5"/>
                    <a:pt x="6" y="2"/>
                    <a:pt x="10" y="3"/>
                  </a:cubicBezTo>
                  <a:moveTo>
                    <a:pt x="9" y="26"/>
                  </a:moveTo>
                  <a:cubicBezTo>
                    <a:pt x="11" y="25"/>
                    <a:pt x="13" y="24"/>
                    <a:pt x="14" y="23"/>
                  </a:cubicBezTo>
                  <a:cubicBezTo>
                    <a:pt x="13" y="24"/>
                    <a:pt x="11" y="26"/>
                    <a:pt x="10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5" y="24"/>
                    <a:pt x="20" y="22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23"/>
                    <a:pt x="15" y="26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8"/>
                    <a:pt x="9" y="27"/>
                    <a:pt x="9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81">
              <a:extLst>
                <a:ext uri="{FF2B5EF4-FFF2-40B4-BE49-F238E27FC236}">
                  <a16:creationId xmlns:a16="http://schemas.microsoft.com/office/drawing/2014/main" id="{D5D85CDF-D569-441A-8926-5E591AD24F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96824" y="1978235"/>
              <a:ext cx="220663" cy="207963"/>
            </a:xfrm>
            <a:custGeom>
              <a:avLst/>
              <a:gdLst>
                <a:gd name="T0" fmla="*/ 51 w 103"/>
                <a:gd name="T1" fmla="*/ 5 h 97"/>
                <a:gd name="T2" fmla="*/ 29 w 103"/>
                <a:gd name="T3" fmla="*/ 96 h 97"/>
                <a:gd name="T4" fmla="*/ 83 w 103"/>
                <a:gd name="T5" fmla="*/ 30 h 97"/>
                <a:gd name="T6" fmla="*/ 79 w 103"/>
                <a:gd name="T7" fmla="*/ 27 h 97"/>
                <a:gd name="T8" fmla="*/ 80 w 103"/>
                <a:gd name="T9" fmla="*/ 15 h 97"/>
                <a:gd name="T10" fmla="*/ 9 w 103"/>
                <a:gd name="T11" fmla="*/ 74 h 97"/>
                <a:gd name="T12" fmla="*/ 16 w 103"/>
                <a:gd name="T13" fmla="*/ 67 h 97"/>
                <a:gd name="T14" fmla="*/ 22 w 103"/>
                <a:gd name="T15" fmla="*/ 78 h 97"/>
                <a:gd name="T16" fmla="*/ 24 w 103"/>
                <a:gd name="T17" fmla="*/ 79 h 97"/>
                <a:gd name="T18" fmla="*/ 30 w 103"/>
                <a:gd name="T19" fmla="*/ 69 h 97"/>
                <a:gd name="T20" fmla="*/ 30 w 103"/>
                <a:gd name="T21" fmla="*/ 84 h 97"/>
                <a:gd name="T22" fmla="*/ 48 w 103"/>
                <a:gd name="T23" fmla="*/ 46 h 97"/>
                <a:gd name="T24" fmla="*/ 52 w 103"/>
                <a:gd name="T25" fmla="*/ 33 h 97"/>
                <a:gd name="T26" fmla="*/ 44 w 103"/>
                <a:gd name="T27" fmla="*/ 62 h 97"/>
                <a:gd name="T28" fmla="*/ 73 w 103"/>
                <a:gd name="T29" fmla="*/ 6 h 97"/>
                <a:gd name="T30" fmla="*/ 64 w 103"/>
                <a:gd name="T31" fmla="*/ 14 h 97"/>
                <a:gd name="T32" fmla="*/ 58 w 103"/>
                <a:gd name="T33" fmla="*/ 8 h 97"/>
                <a:gd name="T34" fmla="*/ 53 w 103"/>
                <a:gd name="T35" fmla="*/ 51 h 97"/>
                <a:gd name="T36" fmla="*/ 64 w 103"/>
                <a:gd name="T37" fmla="*/ 19 h 97"/>
                <a:gd name="T38" fmla="*/ 68 w 103"/>
                <a:gd name="T39" fmla="*/ 18 h 97"/>
                <a:gd name="T40" fmla="*/ 71 w 103"/>
                <a:gd name="T41" fmla="*/ 18 h 97"/>
                <a:gd name="T42" fmla="*/ 67 w 103"/>
                <a:gd name="T43" fmla="*/ 16 h 97"/>
                <a:gd name="T44" fmla="*/ 63 w 103"/>
                <a:gd name="T45" fmla="*/ 16 h 97"/>
                <a:gd name="T46" fmla="*/ 55 w 103"/>
                <a:gd name="T47" fmla="*/ 8 h 97"/>
                <a:gd name="T48" fmla="*/ 28 w 103"/>
                <a:gd name="T49" fmla="*/ 88 h 97"/>
                <a:gd name="T50" fmla="*/ 23 w 103"/>
                <a:gd name="T51" fmla="*/ 83 h 97"/>
                <a:gd name="T52" fmla="*/ 29 w 103"/>
                <a:gd name="T53" fmla="*/ 89 h 97"/>
                <a:gd name="T54" fmla="*/ 37 w 103"/>
                <a:gd name="T55" fmla="*/ 56 h 97"/>
                <a:gd name="T56" fmla="*/ 22 w 103"/>
                <a:gd name="T57" fmla="*/ 82 h 97"/>
                <a:gd name="T58" fmla="*/ 19 w 103"/>
                <a:gd name="T59" fmla="*/ 79 h 97"/>
                <a:gd name="T60" fmla="*/ 20 w 103"/>
                <a:gd name="T61" fmla="*/ 71 h 97"/>
                <a:gd name="T62" fmla="*/ 12 w 103"/>
                <a:gd name="T63" fmla="*/ 75 h 97"/>
                <a:gd name="T64" fmla="*/ 37 w 103"/>
                <a:gd name="T65" fmla="*/ 86 h 97"/>
                <a:gd name="T66" fmla="*/ 59 w 103"/>
                <a:gd name="T67" fmla="*/ 29 h 97"/>
                <a:gd name="T68" fmla="*/ 67 w 103"/>
                <a:gd name="T69" fmla="*/ 18 h 97"/>
                <a:gd name="T70" fmla="*/ 58 w 103"/>
                <a:gd name="T71" fmla="*/ 58 h 97"/>
                <a:gd name="T72" fmla="*/ 62 w 103"/>
                <a:gd name="T73" fmla="*/ 60 h 97"/>
                <a:gd name="T74" fmla="*/ 80 w 103"/>
                <a:gd name="T75" fmla="*/ 6 h 97"/>
                <a:gd name="T76" fmla="*/ 56 w 103"/>
                <a:gd name="T77" fmla="*/ 67 h 97"/>
                <a:gd name="T78" fmla="*/ 74 w 103"/>
                <a:gd name="T79" fmla="*/ 46 h 97"/>
                <a:gd name="T80" fmla="*/ 79 w 103"/>
                <a:gd name="T81" fmla="*/ 22 h 97"/>
                <a:gd name="T82" fmla="*/ 78 w 103"/>
                <a:gd name="T83" fmla="*/ 37 h 97"/>
                <a:gd name="T84" fmla="*/ 88 w 103"/>
                <a:gd name="T85" fmla="*/ 8 h 97"/>
                <a:gd name="T86" fmla="*/ 58 w 103"/>
                <a:gd name="T87" fmla="*/ 66 h 97"/>
                <a:gd name="T88" fmla="*/ 77 w 103"/>
                <a:gd name="T89" fmla="*/ 28 h 97"/>
                <a:gd name="T90" fmla="*/ 91 w 103"/>
                <a:gd name="T91" fmla="*/ 44 h 97"/>
                <a:gd name="T92" fmla="*/ 95 w 103"/>
                <a:gd name="T93" fmla="*/ 17 h 97"/>
                <a:gd name="T94" fmla="*/ 87 w 103"/>
                <a:gd name="T95" fmla="*/ 40 h 97"/>
                <a:gd name="T96" fmla="*/ 92 w 103"/>
                <a:gd name="T97" fmla="*/ 12 h 97"/>
                <a:gd name="T98" fmla="*/ 98 w 103"/>
                <a:gd name="T99" fmla="*/ 21 h 97"/>
                <a:gd name="T100" fmla="*/ 95 w 103"/>
                <a:gd name="T101" fmla="*/ 31 h 97"/>
                <a:gd name="T102" fmla="*/ 99 w 103"/>
                <a:gd name="T103" fmla="*/ 6 h 97"/>
                <a:gd name="T104" fmla="*/ 96 w 103"/>
                <a:gd name="T105" fmla="*/ 8 h 97"/>
                <a:gd name="T106" fmla="*/ 86 w 103"/>
                <a:gd name="T107" fmla="*/ 39 h 97"/>
                <a:gd name="T108" fmla="*/ 82 w 103"/>
                <a:gd name="T109" fmla="*/ 37 h 97"/>
                <a:gd name="T110" fmla="*/ 91 w 103"/>
                <a:gd name="T111" fmla="*/ 2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97">
                  <a:moveTo>
                    <a:pt x="97" y="52"/>
                  </a:moveTo>
                  <a:cubicBezTo>
                    <a:pt x="98" y="52"/>
                    <a:pt x="98" y="52"/>
                    <a:pt x="98" y="51"/>
                  </a:cubicBezTo>
                  <a:cubicBezTo>
                    <a:pt x="99" y="35"/>
                    <a:pt x="102" y="19"/>
                    <a:pt x="103" y="3"/>
                  </a:cubicBezTo>
                  <a:cubicBezTo>
                    <a:pt x="103" y="2"/>
                    <a:pt x="103" y="2"/>
                    <a:pt x="102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3" y="0"/>
                    <a:pt x="83" y="2"/>
                    <a:pt x="75" y="2"/>
                  </a:cubicBezTo>
                  <a:cubicBezTo>
                    <a:pt x="67" y="3"/>
                    <a:pt x="59" y="4"/>
                    <a:pt x="51" y="5"/>
                  </a:cubicBezTo>
                  <a:cubicBezTo>
                    <a:pt x="50" y="5"/>
                    <a:pt x="50" y="5"/>
                    <a:pt x="50" y="6"/>
                  </a:cubicBezTo>
                  <a:cubicBezTo>
                    <a:pt x="49" y="6"/>
                    <a:pt x="49" y="7"/>
                    <a:pt x="50" y="8"/>
                  </a:cubicBezTo>
                  <a:cubicBezTo>
                    <a:pt x="54" y="11"/>
                    <a:pt x="57" y="16"/>
                    <a:pt x="60" y="20"/>
                  </a:cubicBezTo>
                  <a:cubicBezTo>
                    <a:pt x="41" y="38"/>
                    <a:pt x="24" y="58"/>
                    <a:pt x="2" y="73"/>
                  </a:cubicBezTo>
                  <a:cubicBezTo>
                    <a:pt x="1" y="73"/>
                    <a:pt x="0" y="74"/>
                    <a:pt x="1" y="75"/>
                  </a:cubicBezTo>
                  <a:cubicBezTo>
                    <a:pt x="1" y="76"/>
                    <a:pt x="2" y="76"/>
                    <a:pt x="3" y="76"/>
                  </a:cubicBezTo>
                  <a:cubicBezTo>
                    <a:pt x="14" y="77"/>
                    <a:pt x="24" y="86"/>
                    <a:pt x="29" y="96"/>
                  </a:cubicBezTo>
                  <a:cubicBezTo>
                    <a:pt x="29" y="96"/>
                    <a:pt x="30" y="97"/>
                    <a:pt x="30" y="97"/>
                  </a:cubicBezTo>
                  <a:cubicBezTo>
                    <a:pt x="31" y="97"/>
                    <a:pt x="31" y="97"/>
                    <a:pt x="32" y="96"/>
                  </a:cubicBezTo>
                  <a:cubicBezTo>
                    <a:pt x="50" y="79"/>
                    <a:pt x="67" y="60"/>
                    <a:pt x="85" y="42"/>
                  </a:cubicBezTo>
                  <a:cubicBezTo>
                    <a:pt x="88" y="46"/>
                    <a:pt x="92" y="49"/>
                    <a:pt x="95" y="53"/>
                  </a:cubicBezTo>
                  <a:cubicBezTo>
                    <a:pt x="96" y="54"/>
                    <a:pt x="97" y="53"/>
                    <a:pt x="97" y="52"/>
                  </a:cubicBezTo>
                  <a:moveTo>
                    <a:pt x="78" y="45"/>
                  </a:moveTo>
                  <a:cubicBezTo>
                    <a:pt x="81" y="40"/>
                    <a:pt x="81" y="34"/>
                    <a:pt x="83" y="30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2" y="34"/>
                    <a:pt x="81" y="38"/>
                    <a:pt x="81" y="42"/>
                  </a:cubicBezTo>
                  <a:cubicBezTo>
                    <a:pt x="80" y="43"/>
                    <a:pt x="79" y="44"/>
                    <a:pt x="78" y="45"/>
                  </a:cubicBezTo>
                  <a:moveTo>
                    <a:pt x="69" y="53"/>
                  </a:moveTo>
                  <a:cubicBezTo>
                    <a:pt x="72" y="48"/>
                    <a:pt x="74" y="41"/>
                    <a:pt x="75" y="35"/>
                  </a:cubicBezTo>
                  <a:cubicBezTo>
                    <a:pt x="77" y="28"/>
                    <a:pt x="80" y="22"/>
                    <a:pt x="82" y="15"/>
                  </a:cubicBezTo>
                  <a:cubicBezTo>
                    <a:pt x="81" y="19"/>
                    <a:pt x="80" y="23"/>
                    <a:pt x="79" y="27"/>
                  </a:cubicBezTo>
                  <a:cubicBezTo>
                    <a:pt x="77" y="35"/>
                    <a:pt x="74" y="43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1" y="52"/>
                    <a:pt x="70" y="53"/>
                    <a:pt x="69" y="53"/>
                  </a:cubicBezTo>
                  <a:moveTo>
                    <a:pt x="62" y="61"/>
                  </a:moveTo>
                  <a:cubicBezTo>
                    <a:pt x="70" y="45"/>
                    <a:pt x="75" y="28"/>
                    <a:pt x="81" y="11"/>
                  </a:cubicBezTo>
                  <a:cubicBezTo>
                    <a:pt x="81" y="9"/>
                    <a:pt x="83" y="3"/>
                    <a:pt x="82" y="8"/>
                  </a:cubicBezTo>
                  <a:cubicBezTo>
                    <a:pt x="82" y="11"/>
                    <a:pt x="81" y="13"/>
                    <a:pt x="80" y="15"/>
                  </a:cubicBezTo>
                  <a:cubicBezTo>
                    <a:pt x="79" y="20"/>
                    <a:pt x="77" y="25"/>
                    <a:pt x="75" y="29"/>
                  </a:cubicBezTo>
                  <a:cubicBezTo>
                    <a:pt x="72" y="38"/>
                    <a:pt x="71" y="47"/>
                    <a:pt x="68" y="55"/>
                  </a:cubicBezTo>
                  <a:cubicBezTo>
                    <a:pt x="66" y="57"/>
                    <a:pt x="64" y="59"/>
                    <a:pt x="62" y="61"/>
                  </a:cubicBezTo>
                  <a:moveTo>
                    <a:pt x="7" y="73"/>
                  </a:moveTo>
                  <a:cubicBezTo>
                    <a:pt x="8" y="72"/>
                    <a:pt x="9" y="72"/>
                    <a:pt x="10" y="71"/>
                  </a:cubicBezTo>
                  <a:cubicBezTo>
                    <a:pt x="9" y="72"/>
                    <a:pt x="9" y="72"/>
                    <a:pt x="9" y="73"/>
                  </a:cubicBezTo>
                  <a:cubicBezTo>
                    <a:pt x="8" y="74"/>
                    <a:pt x="9" y="74"/>
                    <a:pt x="9" y="74"/>
                  </a:cubicBezTo>
                  <a:cubicBezTo>
                    <a:pt x="9" y="73"/>
                    <a:pt x="11" y="69"/>
                    <a:pt x="11" y="72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9" y="74"/>
                    <a:pt x="8" y="74"/>
                    <a:pt x="7" y="73"/>
                  </a:cubicBezTo>
                  <a:moveTo>
                    <a:pt x="21" y="62"/>
                  </a:moveTo>
                  <a:cubicBezTo>
                    <a:pt x="19" y="65"/>
                    <a:pt x="19" y="68"/>
                    <a:pt x="18" y="71"/>
                  </a:cubicBezTo>
                  <a:cubicBezTo>
                    <a:pt x="18" y="72"/>
                    <a:pt x="16" y="77"/>
                    <a:pt x="16" y="76"/>
                  </a:cubicBezTo>
                  <a:cubicBezTo>
                    <a:pt x="16" y="73"/>
                    <a:pt x="16" y="70"/>
                    <a:pt x="16" y="67"/>
                  </a:cubicBezTo>
                  <a:cubicBezTo>
                    <a:pt x="16" y="67"/>
                    <a:pt x="16" y="66"/>
                    <a:pt x="16" y="67"/>
                  </a:cubicBezTo>
                  <a:cubicBezTo>
                    <a:pt x="14" y="69"/>
                    <a:pt x="13" y="72"/>
                    <a:pt x="12" y="74"/>
                  </a:cubicBezTo>
                  <a:cubicBezTo>
                    <a:pt x="11" y="75"/>
                    <a:pt x="12" y="72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5" y="67"/>
                    <a:pt x="18" y="65"/>
                    <a:pt x="21" y="62"/>
                  </a:cubicBezTo>
                  <a:moveTo>
                    <a:pt x="29" y="55"/>
                  </a:moveTo>
                  <a:cubicBezTo>
                    <a:pt x="26" y="62"/>
                    <a:pt x="26" y="70"/>
                    <a:pt x="22" y="78"/>
                  </a:cubicBezTo>
                  <a:cubicBezTo>
                    <a:pt x="20" y="82"/>
                    <a:pt x="22" y="77"/>
                    <a:pt x="22" y="75"/>
                  </a:cubicBezTo>
                  <a:cubicBezTo>
                    <a:pt x="23" y="73"/>
                    <a:pt x="24" y="70"/>
                    <a:pt x="25" y="68"/>
                  </a:cubicBezTo>
                  <a:cubicBezTo>
                    <a:pt x="26" y="64"/>
                    <a:pt x="27" y="60"/>
                    <a:pt x="28" y="56"/>
                  </a:cubicBezTo>
                  <a:cubicBezTo>
                    <a:pt x="28" y="56"/>
                    <a:pt x="29" y="55"/>
                    <a:pt x="29" y="55"/>
                  </a:cubicBezTo>
                  <a:moveTo>
                    <a:pt x="35" y="49"/>
                  </a:moveTo>
                  <a:cubicBezTo>
                    <a:pt x="30" y="59"/>
                    <a:pt x="29" y="70"/>
                    <a:pt x="24" y="79"/>
                  </a:cubicBezTo>
                  <a:cubicBezTo>
                    <a:pt x="22" y="83"/>
                    <a:pt x="23" y="83"/>
                    <a:pt x="24" y="79"/>
                  </a:cubicBezTo>
                  <a:cubicBezTo>
                    <a:pt x="25" y="75"/>
                    <a:pt x="27" y="72"/>
                    <a:pt x="28" y="69"/>
                  </a:cubicBezTo>
                  <a:cubicBezTo>
                    <a:pt x="30" y="63"/>
                    <a:pt x="31" y="58"/>
                    <a:pt x="32" y="52"/>
                  </a:cubicBezTo>
                  <a:cubicBezTo>
                    <a:pt x="33" y="51"/>
                    <a:pt x="34" y="50"/>
                    <a:pt x="35" y="49"/>
                  </a:cubicBezTo>
                  <a:moveTo>
                    <a:pt x="40" y="45"/>
                  </a:moveTo>
                  <a:cubicBezTo>
                    <a:pt x="35" y="57"/>
                    <a:pt x="33" y="70"/>
                    <a:pt x="27" y="82"/>
                  </a:cubicBezTo>
                  <a:cubicBezTo>
                    <a:pt x="24" y="88"/>
                    <a:pt x="26" y="83"/>
                    <a:pt x="27" y="80"/>
                  </a:cubicBezTo>
                  <a:cubicBezTo>
                    <a:pt x="28" y="76"/>
                    <a:pt x="29" y="72"/>
                    <a:pt x="30" y="69"/>
                  </a:cubicBezTo>
                  <a:cubicBezTo>
                    <a:pt x="33" y="62"/>
                    <a:pt x="35" y="54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8" y="46"/>
                    <a:pt x="39" y="45"/>
                    <a:pt x="40" y="45"/>
                  </a:cubicBezTo>
                  <a:moveTo>
                    <a:pt x="45" y="39"/>
                  </a:moveTo>
                  <a:cubicBezTo>
                    <a:pt x="42" y="45"/>
                    <a:pt x="41" y="52"/>
                    <a:pt x="39" y="59"/>
                  </a:cubicBezTo>
                  <a:cubicBezTo>
                    <a:pt x="38" y="63"/>
                    <a:pt x="36" y="67"/>
                    <a:pt x="34" y="71"/>
                  </a:cubicBezTo>
                  <a:cubicBezTo>
                    <a:pt x="32" y="75"/>
                    <a:pt x="31" y="79"/>
                    <a:pt x="30" y="84"/>
                  </a:cubicBezTo>
                  <a:cubicBezTo>
                    <a:pt x="30" y="85"/>
                    <a:pt x="29" y="87"/>
                    <a:pt x="29" y="89"/>
                  </a:cubicBezTo>
                  <a:cubicBezTo>
                    <a:pt x="29" y="86"/>
                    <a:pt x="29" y="83"/>
                    <a:pt x="30" y="80"/>
                  </a:cubicBezTo>
                  <a:cubicBezTo>
                    <a:pt x="31" y="76"/>
                    <a:pt x="32" y="71"/>
                    <a:pt x="34" y="67"/>
                  </a:cubicBezTo>
                  <a:cubicBezTo>
                    <a:pt x="36" y="59"/>
                    <a:pt x="39" y="51"/>
                    <a:pt x="41" y="43"/>
                  </a:cubicBezTo>
                  <a:cubicBezTo>
                    <a:pt x="43" y="42"/>
                    <a:pt x="44" y="40"/>
                    <a:pt x="45" y="39"/>
                  </a:cubicBezTo>
                  <a:moveTo>
                    <a:pt x="52" y="33"/>
                  </a:moveTo>
                  <a:cubicBezTo>
                    <a:pt x="50" y="37"/>
                    <a:pt x="49" y="42"/>
                    <a:pt x="48" y="46"/>
                  </a:cubicBezTo>
                  <a:cubicBezTo>
                    <a:pt x="47" y="50"/>
                    <a:pt x="45" y="53"/>
                    <a:pt x="44" y="57"/>
                  </a:cubicBezTo>
                  <a:cubicBezTo>
                    <a:pt x="40" y="66"/>
                    <a:pt x="37" y="76"/>
                    <a:pt x="34" y="86"/>
                  </a:cubicBezTo>
                  <a:cubicBezTo>
                    <a:pt x="33" y="87"/>
                    <a:pt x="33" y="88"/>
                    <a:pt x="33" y="89"/>
                  </a:cubicBezTo>
                  <a:cubicBezTo>
                    <a:pt x="33" y="87"/>
                    <a:pt x="34" y="85"/>
                    <a:pt x="34" y="84"/>
                  </a:cubicBezTo>
                  <a:cubicBezTo>
                    <a:pt x="35" y="78"/>
                    <a:pt x="37" y="73"/>
                    <a:pt x="38" y="67"/>
                  </a:cubicBezTo>
                  <a:cubicBezTo>
                    <a:pt x="41" y="57"/>
                    <a:pt x="43" y="47"/>
                    <a:pt x="47" y="37"/>
                  </a:cubicBezTo>
                  <a:cubicBezTo>
                    <a:pt x="49" y="36"/>
                    <a:pt x="50" y="34"/>
                    <a:pt x="52" y="33"/>
                  </a:cubicBezTo>
                  <a:moveTo>
                    <a:pt x="60" y="25"/>
                  </a:moveTo>
                  <a:cubicBezTo>
                    <a:pt x="57" y="32"/>
                    <a:pt x="55" y="39"/>
                    <a:pt x="53" y="46"/>
                  </a:cubicBezTo>
                  <a:cubicBezTo>
                    <a:pt x="51" y="50"/>
                    <a:pt x="49" y="55"/>
                    <a:pt x="47" y="59"/>
                  </a:cubicBezTo>
                  <a:cubicBezTo>
                    <a:pt x="45" y="65"/>
                    <a:pt x="44" y="70"/>
                    <a:pt x="42" y="76"/>
                  </a:cubicBezTo>
                  <a:cubicBezTo>
                    <a:pt x="41" y="79"/>
                    <a:pt x="39" y="81"/>
                    <a:pt x="38" y="84"/>
                  </a:cubicBezTo>
                  <a:cubicBezTo>
                    <a:pt x="38" y="83"/>
                    <a:pt x="39" y="81"/>
                    <a:pt x="40" y="79"/>
                  </a:cubicBezTo>
                  <a:cubicBezTo>
                    <a:pt x="41" y="73"/>
                    <a:pt x="43" y="68"/>
                    <a:pt x="44" y="62"/>
                  </a:cubicBezTo>
                  <a:cubicBezTo>
                    <a:pt x="46" y="58"/>
                    <a:pt x="47" y="53"/>
                    <a:pt x="48" y="49"/>
                  </a:cubicBezTo>
                  <a:cubicBezTo>
                    <a:pt x="48" y="49"/>
                    <a:pt x="48" y="48"/>
                    <a:pt x="48" y="48"/>
                  </a:cubicBezTo>
                  <a:cubicBezTo>
                    <a:pt x="50" y="42"/>
                    <a:pt x="52" y="36"/>
                    <a:pt x="54" y="31"/>
                  </a:cubicBezTo>
                  <a:cubicBezTo>
                    <a:pt x="56" y="29"/>
                    <a:pt x="58" y="27"/>
                    <a:pt x="60" y="25"/>
                  </a:cubicBezTo>
                  <a:moveTo>
                    <a:pt x="75" y="6"/>
                  </a:moveTo>
                  <a:cubicBezTo>
                    <a:pt x="75" y="6"/>
                    <a:pt x="74" y="7"/>
                    <a:pt x="73" y="8"/>
                  </a:cubicBezTo>
                  <a:cubicBezTo>
                    <a:pt x="73" y="8"/>
                    <a:pt x="73" y="7"/>
                    <a:pt x="73" y="6"/>
                  </a:cubicBezTo>
                  <a:cubicBezTo>
                    <a:pt x="74" y="6"/>
                    <a:pt x="73" y="6"/>
                    <a:pt x="73" y="6"/>
                  </a:cubicBezTo>
                  <a:cubicBezTo>
                    <a:pt x="70" y="8"/>
                    <a:pt x="69" y="11"/>
                    <a:pt x="67" y="14"/>
                  </a:cubicBezTo>
                  <a:cubicBezTo>
                    <a:pt x="67" y="14"/>
                    <a:pt x="65" y="20"/>
                    <a:pt x="65" y="17"/>
                  </a:cubicBezTo>
                  <a:cubicBezTo>
                    <a:pt x="66" y="14"/>
                    <a:pt x="67" y="12"/>
                    <a:pt x="68" y="10"/>
                  </a:cubicBezTo>
                  <a:cubicBezTo>
                    <a:pt x="68" y="10"/>
                    <a:pt x="68" y="9"/>
                    <a:pt x="67" y="10"/>
                  </a:cubicBezTo>
                  <a:cubicBezTo>
                    <a:pt x="66" y="11"/>
                    <a:pt x="65" y="13"/>
                    <a:pt x="64" y="16"/>
                  </a:cubicBezTo>
                  <a:cubicBezTo>
                    <a:pt x="63" y="20"/>
                    <a:pt x="64" y="14"/>
                    <a:pt x="64" y="14"/>
                  </a:cubicBezTo>
                  <a:cubicBezTo>
                    <a:pt x="64" y="12"/>
                    <a:pt x="65" y="11"/>
                    <a:pt x="65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4" y="11"/>
                    <a:pt x="62" y="14"/>
                    <a:pt x="62" y="16"/>
                  </a:cubicBezTo>
                  <a:cubicBezTo>
                    <a:pt x="62" y="14"/>
                    <a:pt x="62" y="12"/>
                    <a:pt x="62" y="10"/>
                  </a:cubicBezTo>
                  <a:cubicBezTo>
                    <a:pt x="62" y="9"/>
                    <a:pt x="61" y="9"/>
                    <a:pt x="61" y="9"/>
                  </a:cubicBezTo>
                  <a:cubicBezTo>
                    <a:pt x="60" y="14"/>
                    <a:pt x="59" y="9"/>
                    <a:pt x="59" y="8"/>
                  </a:cubicBezTo>
                  <a:cubicBezTo>
                    <a:pt x="59" y="7"/>
                    <a:pt x="58" y="7"/>
                    <a:pt x="58" y="8"/>
                  </a:cubicBezTo>
                  <a:cubicBezTo>
                    <a:pt x="57" y="10"/>
                    <a:pt x="56" y="9"/>
                    <a:pt x="56" y="7"/>
                  </a:cubicBezTo>
                  <a:cubicBezTo>
                    <a:pt x="62" y="7"/>
                    <a:pt x="69" y="6"/>
                    <a:pt x="75" y="6"/>
                  </a:cubicBezTo>
                  <a:moveTo>
                    <a:pt x="67" y="16"/>
                  </a:moveTo>
                  <a:cubicBezTo>
                    <a:pt x="59" y="34"/>
                    <a:pt x="55" y="53"/>
                    <a:pt x="48" y="71"/>
                  </a:cubicBezTo>
                  <a:cubicBezTo>
                    <a:pt x="48" y="72"/>
                    <a:pt x="46" y="79"/>
                    <a:pt x="47" y="74"/>
                  </a:cubicBezTo>
                  <a:cubicBezTo>
                    <a:pt x="48" y="71"/>
                    <a:pt x="48" y="69"/>
                    <a:pt x="49" y="66"/>
                  </a:cubicBezTo>
                  <a:cubicBezTo>
                    <a:pt x="50" y="61"/>
                    <a:pt x="51" y="56"/>
                    <a:pt x="53" y="51"/>
                  </a:cubicBezTo>
                  <a:cubicBezTo>
                    <a:pt x="56" y="42"/>
                    <a:pt x="59" y="32"/>
                    <a:pt x="62" y="23"/>
                  </a:cubicBezTo>
                  <a:cubicBezTo>
                    <a:pt x="63" y="22"/>
                    <a:pt x="63" y="22"/>
                    <a:pt x="64" y="21"/>
                  </a:cubicBezTo>
                  <a:cubicBezTo>
                    <a:pt x="64" y="21"/>
                    <a:pt x="64" y="21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8"/>
                    <a:pt x="64" y="17"/>
                  </a:cubicBezTo>
                  <a:cubicBezTo>
                    <a:pt x="64" y="18"/>
                    <a:pt x="64" y="19"/>
                    <a:pt x="64" y="19"/>
                  </a:cubicBezTo>
                  <a:cubicBezTo>
                    <a:pt x="64" y="20"/>
                    <a:pt x="65" y="20"/>
                    <a:pt x="65" y="19"/>
                  </a:cubicBezTo>
                  <a:cubicBezTo>
                    <a:pt x="66" y="18"/>
                    <a:pt x="67" y="16"/>
                    <a:pt x="68" y="14"/>
                  </a:cubicBezTo>
                  <a:cubicBezTo>
                    <a:pt x="68" y="13"/>
                    <a:pt x="69" y="12"/>
                    <a:pt x="69" y="11"/>
                  </a:cubicBezTo>
                  <a:cubicBezTo>
                    <a:pt x="70" y="11"/>
                    <a:pt x="72" y="7"/>
                    <a:pt x="72" y="8"/>
                  </a:cubicBezTo>
                  <a:cubicBezTo>
                    <a:pt x="72" y="9"/>
                    <a:pt x="72" y="11"/>
                    <a:pt x="71" y="12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0" y="15"/>
                    <a:pt x="69" y="16"/>
                    <a:pt x="68" y="18"/>
                  </a:cubicBezTo>
                  <a:cubicBezTo>
                    <a:pt x="68" y="19"/>
                    <a:pt x="67" y="19"/>
                    <a:pt x="68" y="20"/>
                  </a:cubicBezTo>
                  <a:cubicBezTo>
                    <a:pt x="67" y="20"/>
                    <a:pt x="67" y="20"/>
                    <a:pt x="67" y="21"/>
                  </a:cubicBezTo>
                  <a:cubicBezTo>
                    <a:pt x="67" y="21"/>
                    <a:pt x="68" y="22"/>
                    <a:pt x="68" y="21"/>
                  </a:cubicBezTo>
                  <a:cubicBezTo>
                    <a:pt x="70" y="17"/>
                    <a:pt x="71" y="13"/>
                    <a:pt x="73" y="9"/>
                  </a:cubicBezTo>
                  <a:cubicBezTo>
                    <a:pt x="74" y="8"/>
                    <a:pt x="75" y="7"/>
                    <a:pt x="76" y="6"/>
                  </a:cubicBezTo>
                  <a:cubicBezTo>
                    <a:pt x="75" y="7"/>
                    <a:pt x="74" y="10"/>
                    <a:pt x="74" y="11"/>
                  </a:cubicBezTo>
                  <a:cubicBezTo>
                    <a:pt x="73" y="13"/>
                    <a:pt x="72" y="15"/>
                    <a:pt x="71" y="18"/>
                  </a:cubicBezTo>
                  <a:cubicBezTo>
                    <a:pt x="69" y="23"/>
                    <a:pt x="68" y="29"/>
                    <a:pt x="66" y="35"/>
                  </a:cubicBezTo>
                  <a:cubicBezTo>
                    <a:pt x="64" y="41"/>
                    <a:pt x="62" y="47"/>
                    <a:pt x="59" y="53"/>
                  </a:cubicBezTo>
                  <a:cubicBezTo>
                    <a:pt x="57" y="58"/>
                    <a:pt x="55" y="64"/>
                    <a:pt x="53" y="69"/>
                  </a:cubicBezTo>
                  <a:cubicBezTo>
                    <a:pt x="50" y="73"/>
                    <a:pt x="53" y="66"/>
                    <a:pt x="54" y="65"/>
                  </a:cubicBezTo>
                  <a:cubicBezTo>
                    <a:pt x="55" y="61"/>
                    <a:pt x="55" y="58"/>
                    <a:pt x="56" y="55"/>
                  </a:cubicBezTo>
                  <a:cubicBezTo>
                    <a:pt x="60" y="42"/>
                    <a:pt x="65" y="30"/>
                    <a:pt x="68" y="16"/>
                  </a:cubicBezTo>
                  <a:cubicBezTo>
                    <a:pt x="68" y="16"/>
                    <a:pt x="68" y="16"/>
                    <a:pt x="67" y="16"/>
                  </a:cubicBezTo>
                  <a:moveTo>
                    <a:pt x="57" y="11"/>
                  </a:move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9" y="9"/>
                  </a:cubicBezTo>
                  <a:cubicBezTo>
                    <a:pt x="58" y="10"/>
                    <a:pt x="58" y="11"/>
                    <a:pt x="59" y="13"/>
                  </a:cubicBezTo>
                  <a:cubicBezTo>
                    <a:pt x="58" y="12"/>
                    <a:pt x="58" y="11"/>
                    <a:pt x="57" y="11"/>
                  </a:cubicBezTo>
                  <a:moveTo>
                    <a:pt x="62" y="17"/>
                  </a:move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8"/>
                    <a:pt x="62" y="17"/>
                    <a:pt x="62" y="17"/>
                  </a:cubicBezTo>
                  <a:moveTo>
                    <a:pt x="60" y="14"/>
                  </a:moveTo>
                  <a:cubicBezTo>
                    <a:pt x="61" y="13"/>
                    <a:pt x="61" y="12"/>
                    <a:pt x="62" y="11"/>
                  </a:cubicBezTo>
                  <a:cubicBezTo>
                    <a:pt x="61" y="12"/>
                    <a:pt x="61" y="14"/>
                    <a:pt x="61" y="16"/>
                  </a:cubicBezTo>
                  <a:cubicBezTo>
                    <a:pt x="61" y="15"/>
                    <a:pt x="60" y="15"/>
                    <a:pt x="60" y="14"/>
                  </a:cubicBezTo>
                  <a:moveTo>
                    <a:pt x="55" y="8"/>
                  </a:moveTo>
                  <a:cubicBezTo>
                    <a:pt x="55" y="9"/>
                    <a:pt x="55" y="9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moveTo>
                    <a:pt x="26" y="86"/>
                  </a:moveTo>
                  <a:cubicBezTo>
                    <a:pt x="27" y="84"/>
                    <a:pt x="29" y="81"/>
                    <a:pt x="30" y="79"/>
                  </a:cubicBezTo>
                  <a:cubicBezTo>
                    <a:pt x="29" y="82"/>
                    <a:pt x="28" y="85"/>
                    <a:pt x="28" y="88"/>
                  </a:cubicBezTo>
                  <a:cubicBezTo>
                    <a:pt x="27" y="87"/>
                    <a:pt x="27" y="87"/>
                    <a:pt x="26" y="86"/>
                  </a:cubicBezTo>
                  <a:moveTo>
                    <a:pt x="23" y="83"/>
                  </a:moveTo>
                  <a:cubicBezTo>
                    <a:pt x="29" y="73"/>
                    <a:pt x="30" y="62"/>
                    <a:pt x="35" y="51"/>
                  </a:cubicBezTo>
                  <a:cubicBezTo>
                    <a:pt x="35" y="52"/>
                    <a:pt x="34" y="53"/>
                    <a:pt x="34" y="54"/>
                  </a:cubicBezTo>
                  <a:cubicBezTo>
                    <a:pt x="33" y="58"/>
                    <a:pt x="32" y="61"/>
                    <a:pt x="31" y="65"/>
                  </a:cubicBezTo>
                  <a:cubicBezTo>
                    <a:pt x="29" y="72"/>
                    <a:pt x="27" y="78"/>
                    <a:pt x="25" y="85"/>
                  </a:cubicBezTo>
                  <a:cubicBezTo>
                    <a:pt x="25" y="84"/>
                    <a:pt x="24" y="84"/>
                    <a:pt x="23" y="83"/>
                  </a:cubicBezTo>
                  <a:moveTo>
                    <a:pt x="16" y="77"/>
                  </a:moveTo>
                  <a:cubicBezTo>
                    <a:pt x="19" y="74"/>
                    <a:pt x="19" y="69"/>
                    <a:pt x="20" y="65"/>
                  </a:cubicBezTo>
                  <a:cubicBezTo>
                    <a:pt x="21" y="64"/>
                    <a:pt x="21" y="64"/>
                    <a:pt x="21" y="63"/>
                  </a:cubicBezTo>
                  <a:cubicBezTo>
                    <a:pt x="21" y="65"/>
                    <a:pt x="20" y="67"/>
                    <a:pt x="20" y="69"/>
                  </a:cubicBezTo>
                  <a:cubicBezTo>
                    <a:pt x="19" y="72"/>
                    <a:pt x="19" y="75"/>
                    <a:pt x="18" y="79"/>
                  </a:cubicBezTo>
                  <a:cubicBezTo>
                    <a:pt x="17" y="78"/>
                    <a:pt x="17" y="78"/>
                    <a:pt x="16" y="77"/>
                  </a:cubicBezTo>
                  <a:moveTo>
                    <a:pt x="29" y="89"/>
                  </a:moveTo>
                  <a:cubicBezTo>
                    <a:pt x="30" y="87"/>
                    <a:pt x="31" y="84"/>
                    <a:pt x="32" y="81"/>
                  </a:cubicBezTo>
                  <a:cubicBezTo>
                    <a:pt x="33" y="76"/>
                    <a:pt x="35" y="72"/>
                    <a:pt x="36" y="68"/>
                  </a:cubicBezTo>
                  <a:cubicBezTo>
                    <a:pt x="39" y="62"/>
                    <a:pt x="40" y="56"/>
                    <a:pt x="42" y="50"/>
                  </a:cubicBezTo>
                  <a:cubicBezTo>
                    <a:pt x="41" y="54"/>
                    <a:pt x="40" y="59"/>
                    <a:pt x="38" y="64"/>
                  </a:cubicBezTo>
                  <a:cubicBezTo>
                    <a:pt x="35" y="73"/>
                    <a:pt x="34" y="83"/>
                    <a:pt x="30" y="92"/>
                  </a:cubicBezTo>
                  <a:cubicBezTo>
                    <a:pt x="30" y="91"/>
                    <a:pt x="29" y="90"/>
                    <a:pt x="29" y="89"/>
                  </a:cubicBezTo>
                  <a:moveTo>
                    <a:pt x="37" y="56"/>
                  </a:moveTo>
                  <a:cubicBezTo>
                    <a:pt x="37" y="56"/>
                    <a:pt x="37" y="56"/>
                    <a:pt x="37" y="56"/>
                  </a:cubicBezTo>
                  <a:cubicBezTo>
                    <a:pt x="37" y="54"/>
                    <a:pt x="38" y="52"/>
                    <a:pt x="39" y="50"/>
                  </a:cubicBezTo>
                  <a:cubicBezTo>
                    <a:pt x="39" y="49"/>
                    <a:pt x="41" y="41"/>
                    <a:pt x="40" y="46"/>
                  </a:cubicBezTo>
                  <a:cubicBezTo>
                    <a:pt x="39" y="49"/>
                    <a:pt x="38" y="53"/>
                    <a:pt x="37" y="56"/>
                  </a:cubicBezTo>
                  <a:moveTo>
                    <a:pt x="30" y="56"/>
                  </a:moveTo>
                  <a:cubicBezTo>
                    <a:pt x="30" y="59"/>
                    <a:pt x="29" y="62"/>
                    <a:pt x="28" y="65"/>
                  </a:cubicBezTo>
                  <a:cubicBezTo>
                    <a:pt x="26" y="71"/>
                    <a:pt x="24" y="76"/>
                    <a:pt x="22" y="82"/>
                  </a:cubicBezTo>
                  <a:cubicBezTo>
                    <a:pt x="22" y="82"/>
                    <a:pt x="21" y="81"/>
                    <a:pt x="21" y="81"/>
                  </a:cubicBezTo>
                  <a:cubicBezTo>
                    <a:pt x="26" y="74"/>
                    <a:pt x="26" y="65"/>
                    <a:pt x="29" y="57"/>
                  </a:cubicBezTo>
                  <a:cubicBezTo>
                    <a:pt x="29" y="56"/>
                    <a:pt x="30" y="55"/>
                    <a:pt x="30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5"/>
                    <a:pt x="30" y="56"/>
                  </a:cubicBezTo>
                  <a:moveTo>
                    <a:pt x="20" y="80"/>
                  </a:moveTo>
                  <a:cubicBezTo>
                    <a:pt x="19" y="79"/>
                    <a:pt x="19" y="79"/>
                    <a:pt x="19" y="79"/>
                  </a:cubicBezTo>
                  <a:cubicBezTo>
                    <a:pt x="21" y="76"/>
                    <a:pt x="22" y="72"/>
                    <a:pt x="23" y="68"/>
                  </a:cubicBezTo>
                  <a:cubicBezTo>
                    <a:pt x="24" y="66"/>
                    <a:pt x="24" y="64"/>
                    <a:pt x="25" y="61"/>
                  </a:cubicBezTo>
                  <a:cubicBezTo>
                    <a:pt x="25" y="60"/>
                    <a:pt x="26" y="58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65"/>
                    <a:pt x="22" y="72"/>
                    <a:pt x="20" y="80"/>
                  </a:cubicBezTo>
                  <a:moveTo>
                    <a:pt x="20" y="75"/>
                  </a:moveTo>
                  <a:cubicBezTo>
                    <a:pt x="17" y="83"/>
                    <a:pt x="20" y="73"/>
                    <a:pt x="20" y="71"/>
                  </a:cubicBezTo>
                  <a:cubicBezTo>
                    <a:pt x="21" y="68"/>
                    <a:pt x="22" y="64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0"/>
                    <a:pt x="24" y="59"/>
                    <a:pt x="25" y="58"/>
                  </a:cubicBezTo>
                  <a:cubicBezTo>
                    <a:pt x="23" y="64"/>
                    <a:pt x="22" y="69"/>
                    <a:pt x="20" y="75"/>
                  </a:cubicBezTo>
                  <a:moveTo>
                    <a:pt x="15" y="68"/>
                  </a:moveTo>
                  <a:cubicBezTo>
                    <a:pt x="15" y="70"/>
                    <a:pt x="15" y="74"/>
                    <a:pt x="15" y="77"/>
                  </a:cubicBezTo>
                  <a:cubicBezTo>
                    <a:pt x="14" y="76"/>
                    <a:pt x="13" y="76"/>
                    <a:pt x="12" y="75"/>
                  </a:cubicBezTo>
                  <a:cubicBezTo>
                    <a:pt x="13" y="73"/>
                    <a:pt x="14" y="71"/>
                    <a:pt x="15" y="68"/>
                  </a:cubicBezTo>
                  <a:moveTo>
                    <a:pt x="36" y="81"/>
                  </a:moveTo>
                  <a:cubicBezTo>
                    <a:pt x="38" y="75"/>
                    <a:pt x="40" y="70"/>
                    <a:pt x="42" y="64"/>
                  </a:cubicBezTo>
                  <a:cubicBezTo>
                    <a:pt x="43" y="61"/>
                    <a:pt x="45" y="57"/>
                    <a:pt x="46" y="54"/>
                  </a:cubicBezTo>
                  <a:cubicBezTo>
                    <a:pt x="46" y="54"/>
                    <a:pt x="46" y="55"/>
                    <a:pt x="46" y="56"/>
                  </a:cubicBezTo>
                  <a:cubicBezTo>
                    <a:pt x="43" y="66"/>
                    <a:pt x="40" y="76"/>
                    <a:pt x="37" y="86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5" y="88"/>
                    <a:pt x="33" y="90"/>
                    <a:pt x="31" y="92"/>
                  </a:cubicBezTo>
                  <a:cubicBezTo>
                    <a:pt x="34" y="89"/>
                    <a:pt x="35" y="85"/>
                    <a:pt x="36" y="81"/>
                  </a:cubicBezTo>
                  <a:moveTo>
                    <a:pt x="48" y="60"/>
                  </a:moveTo>
                  <a:cubicBezTo>
                    <a:pt x="50" y="55"/>
                    <a:pt x="52" y="51"/>
                    <a:pt x="53" y="46"/>
                  </a:cubicBezTo>
                  <a:cubicBezTo>
                    <a:pt x="55" y="41"/>
                    <a:pt x="56" y="36"/>
                    <a:pt x="58" y="31"/>
                  </a:cubicBezTo>
                  <a:cubicBezTo>
                    <a:pt x="59" y="29"/>
                    <a:pt x="60" y="27"/>
                    <a:pt x="61" y="25"/>
                  </a:cubicBezTo>
                  <a:cubicBezTo>
                    <a:pt x="60" y="26"/>
                    <a:pt x="60" y="27"/>
                    <a:pt x="59" y="29"/>
                  </a:cubicBezTo>
                  <a:cubicBezTo>
                    <a:pt x="57" y="34"/>
                    <a:pt x="56" y="40"/>
                    <a:pt x="54" y="45"/>
                  </a:cubicBezTo>
                  <a:cubicBezTo>
                    <a:pt x="51" y="56"/>
                    <a:pt x="48" y="67"/>
                    <a:pt x="45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3" y="81"/>
                    <a:pt x="41" y="83"/>
                    <a:pt x="38" y="86"/>
                  </a:cubicBezTo>
                  <a:cubicBezTo>
                    <a:pt x="42" y="77"/>
                    <a:pt x="45" y="68"/>
                    <a:pt x="48" y="60"/>
                  </a:cubicBezTo>
                  <a:moveTo>
                    <a:pt x="65" y="23"/>
                  </a:moveTo>
                  <a:cubicBezTo>
                    <a:pt x="66" y="22"/>
                    <a:pt x="66" y="20"/>
                    <a:pt x="67" y="18"/>
                  </a:cubicBezTo>
                  <a:cubicBezTo>
                    <a:pt x="66" y="21"/>
                    <a:pt x="65" y="23"/>
                    <a:pt x="65" y="26"/>
                  </a:cubicBezTo>
                  <a:cubicBezTo>
                    <a:pt x="63" y="31"/>
                    <a:pt x="61" y="36"/>
                    <a:pt x="60" y="41"/>
                  </a:cubicBezTo>
                  <a:cubicBezTo>
                    <a:pt x="56" y="51"/>
                    <a:pt x="54" y="62"/>
                    <a:pt x="51" y="72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49" y="74"/>
                    <a:pt x="48" y="76"/>
                    <a:pt x="46" y="77"/>
                  </a:cubicBezTo>
                  <a:cubicBezTo>
                    <a:pt x="54" y="60"/>
                    <a:pt x="58" y="41"/>
                    <a:pt x="65" y="23"/>
                  </a:cubicBezTo>
                  <a:moveTo>
                    <a:pt x="58" y="58"/>
                  </a:moveTo>
                  <a:cubicBezTo>
                    <a:pt x="60" y="52"/>
                    <a:pt x="63" y="46"/>
                    <a:pt x="65" y="40"/>
                  </a:cubicBezTo>
                  <a:cubicBezTo>
                    <a:pt x="67" y="35"/>
                    <a:pt x="69" y="29"/>
                    <a:pt x="70" y="23"/>
                  </a:cubicBezTo>
                  <a:cubicBezTo>
                    <a:pt x="72" y="16"/>
                    <a:pt x="75" y="11"/>
                    <a:pt x="77" y="5"/>
                  </a:cubicBezTo>
                  <a:cubicBezTo>
                    <a:pt x="79" y="5"/>
                    <a:pt x="81" y="5"/>
                    <a:pt x="82" y="5"/>
                  </a:cubicBezTo>
                  <a:cubicBezTo>
                    <a:pt x="79" y="12"/>
                    <a:pt x="77" y="20"/>
                    <a:pt x="75" y="27"/>
                  </a:cubicBezTo>
                  <a:cubicBezTo>
                    <a:pt x="71" y="37"/>
                    <a:pt x="67" y="47"/>
                    <a:pt x="63" y="57"/>
                  </a:cubicBezTo>
                  <a:cubicBezTo>
                    <a:pt x="63" y="58"/>
                    <a:pt x="62" y="59"/>
                    <a:pt x="62" y="60"/>
                  </a:cubicBezTo>
                  <a:cubicBezTo>
                    <a:pt x="62" y="59"/>
                    <a:pt x="62" y="57"/>
                    <a:pt x="63" y="56"/>
                  </a:cubicBezTo>
                  <a:cubicBezTo>
                    <a:pt x="63" y="53"/>
                    <a:pt x="64" y="51"/>
                    <a:pt x="64" y="49"/>
                  </a:cubicBezTo>
                  <a:cubicBezTo>
                    <a:pt x="65" y="45"/>
                    <a:pt x="67" y="42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71" y="32"/>
                    <a:pt x="73" y="25"/>
                    <a:pt x="75" y="19"/>
                  </a:cubicBezTo>
                  <a:cubicBezTo>
                    <a:pt x="77" y="15"/>
                    <a:pt x="78" y="10"/>
                    <a:pt x="80" y="6"/>
                  </a:cubicBezTo>
                  <a:cubicBezTo>
                    <a:pt x="81" y="5"/>
                    <a:pt x="80" y="5"/>
                    <a:pt x="80" y="6"/>
                  </a:cubicBezTo>
                  <a:cubicBezTo>
                    <a:pt x="79" y="6"/>
                    <a:pt x="79" y="7"/>
                    <a:pt x="79" y="7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7" y="11"/>
                    <a:pt x="76" y="14"/>
                    <a:pt x="75" y="16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2" y="26"/>
                    <a:pt x="70" y="31"/>
                    <a:pt x="68" y="36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4" y="47"/>
                    <a:pt x="59" y="57"/>
                    <a:pt x="56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5" y="69"/>
                    <a:pt x="53" y="70"/>
                    <a:pt x="52" y="72"/>
                  </a:cubicBezTo>
                  <a:cubicBezTo>
                    <a:pt x="55" y="68"/>
                    <a:pt x="56" y="63"/>
                    <a:pt x="58" y="58"/>
                  </a:cubicBezTo>
                  <a:moveTo>
                    <a:pt x="88" y="4"/>
                  </a:moveTo>
                  <a:cubicBezTo>
                    <a:pt x="84" y="13"/>
                    <a:pt x="81" y="23"/>
                    <a:pt x="79" y="32"/>
                  </a:cubicBezTo>
                  <a:cubicBezTo>
                    <a:pt x="77" y="37"/>
                    <a:pt x="76" y="41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3"/>
                    <a:pt x="76" y="40"/>
                    <a:pt x="76" y="38"/>
                  </a:cubicBezTo>
                  <a:cubicBezTo>
                    <a:pt x="79" y="28"/>
                    <a:pt x="82" y="19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8"/>
                    <a:pt x="85" y="7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3" y="12"/>
                    <a:pt x="81" y="17"/>
                    <a:pt x="79" y="22"/>
                  </a:cubicBezTo>
                  <a:cubicBezTo>
                    <a:pt x="81" y="16"/>
                    <a:pt x="82" y="11"/>
                    <a:pt x="83" y="5"/>
                  </a:cubicBezTo>
                  <a:cubicBezTo>
                    <a:pt x="85" y="5"/>
                    <a:pt x="87" y="5"/>
                    <a:pt x="88" y="4"/>
                  </a:cubicBezTo>
                  <a:moveTo>
                    <a:pt x="91" y="4"/>
                  </a:moveTo>
                  <a:cubicBezTo>
                    <a:pt x="89" y="10"/>
                    <a:pt x="86" y="17"/>
                    <a:pt x="85" y="23"/>
                  </a:cubicBezTo>
                  <a:cubicBezTo>
                    <a:pt x="83" y="27"/>
                    <a:pt x="81" y="31"/>
                    <a:pt x="80" y="35"/>
                  </a:cubicBezTo>
                  <a:cubicBezTo>
                    <a:pt x="80" y="37"/>
                    <a:pt x="79" y="39"/>
                    <a:pt x="79" y="41"/>
                  </a:cubicBezTo>
                  <a:cubicBezTo>
                    <a:pt x="76" y="49"/>
                    <a:pt x="78" y="40"/>
                    <a:pt x="78" y="37"/>
                  </a:cubicBezTo>
                  <a:cubicBezTo>
                    <a:pt x="79" y="36"/>
                    <a:pt x="79" y="35"/>
                    <a:pt x="79" y="33"/>
                  </a:cubicBezTo>
                  <a:cubicBezTo>
                    <a:pt x="80" y="32"/>
                    <a:pt x="80" y="30"/>
                    <a:pt x="81" y="28"/>
                  </a:cubicBezTo>
                  <a:cubicBezTo>
                    <a:pt x="84" y="20"/>
                    <a:pt x="87" y="13"/>
                    <a:pt x="90" y="4"/>
                  </a:cubicBezTo>
                  <a:cubicBezTo>
                    <a:pt x="90" y="4"/>
                    <a:pt x="91" y="4"/>
                    <a:pt x="91" y="4"/>
                  </a:cubicBezTo>
                  <a:moveTo>
                    <a:pt x="83" y="22"/>
                  </a:moveTo>
                  <a:cubicBezTo>
                    <a:pt x="84" y="17"/>
                    <a:pt x="86" y="12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7" y="11"/>
                    <a:pt x="86" y="13"/>
                    <a:pt x="85" y="16"/>
                  </a:cubicBezTo>
                  <a:cubicBezTo>
                    <a:pt x="84" y="18"/>
                    <a:pt x="83" y="20"/>
                    <a:pt x="83" y="22"/>
                  </a:cubicBezTo>
                  <a:moveTo>
                    <a:pt x="63" y="50"/>
                  </a:moveTo>
                  <a:cubicBezTo>
                    <a:pt x="62" y="54"/>
                    <a:pt x="61" y="58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0" y="63"/>
                    <a:pt x="59" y="64"/>
                    <a:pt x="58" y="66"/>
                  </a:cubicBezTo>
                  <a:cubicBezTo>
                    <a:pt x="59" y="60"/>
                    <a:pt x="61" y="55"/>
                    <a:pt x="63" y="50"/>
                  </a:cubicBezTo>
                  <a:moveTo>
                    <a:pt x="77" y="27"/>
                  </a:moveTo>
                  <a:cubicBezTo>
                    <a:pt x="77" y="28"/>
                    <a:pt x="76" y="30"/>
                    <a:pt x="76" y="31"/>
                  </a:cubicBezTo>
                  <a:cubicBezTo>
                    <a:pt x="74" y="35"/>
                    <a:pt x="73" y="40"/>
                    <a:pt x="72" y="44"/>
                  </a:cubicBezTo>
                  <a:cubicBezTo>
                    <a:pt x="72" y="44"/>
                    <a:pt x="72" y="45"/>
                    <a:pt x="72" y="45"/>
                  </a:cubicBezTo>
                  <a:cubicBezTo>
                    <a:pt x="72" y="43"/>
                    <a:pt x="72" y="42"/>
                    <a:pt x="73" y="40"/>
                  </a:cubicBezTo>
                  <a:cubicBezTo>
                    <a:pt x="74" y="36"/>
                    <a:pt x="75" y="32"/>
                    <a:pt x="77" y="28"/>
                  </a:cubicBezTo>
                  <a:cubicBezTo>
                    <a:pt x="77" y="27"/>
                    <a:pt x="77" y="27"/>
                    <a:pt x="77" y="27"/>
                  </a:cubicBezTo>
                  <a:moveTo>
                    <a:pt x="77" y="40"/>
                  </a:moveTo>
                  <a:cubicBezTo>
                    <a:pt x="77" y="42"/>
                    <a:pt x="76" y="44"/>
                    <a:pt x="76" y="46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5" y="48"/>
                    <a:pt x="74" y="48"/>
                    <a:pt x="74" y="49"/>
                  </a:cubicBezTo>
                  <a:cubicBezTo>
                    <a:pt x="75" y="46"/>
                    <a:pt x="76" y="43"/>
                    <a:pt x="77" y="40"/>
                  </a:cubicBezTo>
                  <a:moveTo>
                    <a:pt x="91" y="44"/>
                  </a:moveTo>
                  <a:cubicBezTo>
                    <a:pt x="93" y="38"/>
                    <a:pt x="95" y="32"/>
                    <a:pt x="97" y="26"/>
                  </a:cubicBezTo>
                  <a:cubicBezTo>
                    <a:pt x="96" y="28"/>
                    <a:pt x="96" y="30"/>
                    <a:pt x="96" y="32"/>
                  </a:cubicBezTo>
                  <a:cubicBezTo>
                    <a:pt x="95" y="37"/>
                    <a:pt x="94" y="42"/>
                    <a:pt x="94" y="47"/>
                  </a:cubicBezTo>
                  <a:cubicBezTo>
                    <a:pt x="93" y="46"/>
                    <a:pt x="92" y="45"/>
                    <a:pt x="91" y="44"/>
                  </a:cubicBezTo>
                  <a:moveTo>
                    <a:pt x="88" y="41"/>
                  </a:moveTo>
                  <a:cubicBezTo>
                    <a:pt x="91" y="37"/>
                    <a:pt x="92" y="32"/>
                    <a:pt x="93" y="26"/>
                  </a:cubicBezTo>
                  <a:cubicBezTo>
                    <a:pt x="94" y="23"/>
                    <a:pt x="94" y="20"/>
                    <a:pt x="95" y="17"/>
                  </a:cubicBezTo>
                  <a:cubicBezTo>
                    <a:pt x="96" y="16"/>
                    <a:pt x="96" y="16"/>
                    <a:pt x="96" y="15"/>
                  </a:cubicBezTo>
                  <a:cubicBezTo>
                    <a:pt x="95" y="19"/>
                    <a:pt x="94" y="23"/>
                    <a:pt x="94" y="27"/>
                  </a:cubicBezTo>
                  <a:cubicBezTo>
                    <a:pt x="94" y="33"/>
                    <a:pt x="91" y="38"/>
                    <a:pt x="90" y="43"/>
                  </a:cubicBezTo>
                  <a:cubicBezTo>
                    <a:pt x="90" y="42"/>
                    <a:pt x="89" y="42"/>
                    <a:pt x="88" y="41"/>
                  </a:cubicBezTo>
                  <a:moveTo>
                    <a:pt x="86" y="39"/>
                  </a:moveTo>
                  <a:cubicBezTo>
                    <a:pt x="87" y="36"/>
                    <a:pt x="88" y="34"/>
                    <a:pt x="89" y="31"/>
                  </a:cubicBezTo>
                  <a:cubicBezTo>
                    <a:pt x="88" y="34"/>
                    <a:pt x="88" y="37"/>
                    <a:pt x="87" y="40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6" y="39"/>
                    <a:pt x="86" y="39"/>
                    <a:pt x="86" y="39"/>
                  </a:cubicBezTo>
                  <a:moveTo>
                    <a:pt x="85" y="39"/>
                  </a:move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3" y="40"/>
                    <a:pt x="83" y="40"/>
                  </a:cubicBezTo>
                  <a:cubicBezTo>
                    <a:pt x="84" y="37"/>
                    <a:pt x="85" y="33"/>
                    <a:pt x="86" y="29"/>
                  </a:cubicBezTo>
                  <a:cubicBezTo>
                    <a:pt x="88" y="23"/>
                    <a:pt x="90" y="17"/>
                    <a:pt x="92" y="12"/>
                  </a:cubicBezTo>
                  <a:cubicBezTo>
                    <a:pt x="92" y="12"/>
                    <a:pt x="92" y="13"/>
                    <a:pt x="91" y="14"/>
                  </a:cubicBezTo>
                  <a:cubicBezTo>
                    <a:pt x="90" y="17"/>
                    <a:pt x="89" y="20"/>
                    <a:pt x="88" y="22"/>
                  </a:cubicBezTo>
                  <a:cubicBezTo>
                    <a:pt x="87" y="28"/>
                    <a:pt x="86" y="33"/>
                    <a:pt x="85" y="39"/>
                  </a:cubicBezTo>
                  <a:moveTo>
                    <a:pt x="95" y="49"/>
                  </a:moveTo>
                  <a:cubicBezTo>
                    <a:pt x="95" y="48"/>
                    <a:pt x="95" y="48"/>
                    <a:pt x="95" y="48"/>
                  </a:cubicBezTo>
                  <a:cubicBezTo>
                    <a:pt x="94" y="43"/>
                    <a:pt x="95" y="38"/>
                    <a:pt x="96" y="34"/>
                  </a:cubicBezTo>
                  <a:cubicBezTo>
                    <a:pt x="97" y="29"/>
                    <a:pt x="97" y="25"/>
                    <a:pt x="98" y="21"/>
                  </a:cubicBezTo>
                  <a:cubicBezTo>
                    <a:pt x="98" y="20"/>
                    <a:pt x="98" y="19"/>
                    <a:pt x="98" y="18"/>
                  </a:cubicBezTo>
                  <a:cubicBezTo>
                    <a:pt x="97" y="28"/>
                    <a:pt x="96" y="38"/>
                    <a:pt x="95" y="49"/>
                  </a:cubicBezTo>
                  <a:moveTo>
                    <a:pt x="100" y="4"/>
                  </a:moveTo>
                  <a:cubicBezTo>
                    <a:pt x="100" y="5"/>
                    <a:pt x="100" y="7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8" y="12"/>
                    <a:pt x="98" y="16"/>
                    <a:pt x="97" y="19"/>
                  </a:cubicBezTo>
                  <a:cubicBezTo>
                    <a:pt x="97" y="23"/>
                    <a:pt x="96" y="27"/>
                    <a:pt x="95" y="31"/>
                  </a:cubicBezTo>
                  <a:cubicBezTo>
                    <a:pt x="94" y="35"/>
                    <a:pt x="92" y="39"/>
                    <a:pt x="91" y="43"/>
                  </a:cubicBezTo>
                  <a:cubicBezTo>
                    <a:pt x="91" y="41"/>
                    <a:pt x="92" y="40"/>
                    <a:pt x="92" y="38"/>
                  </a:cubicBezTo>
                  <a:cubicBezTo>
                    <a:pt x="93" y="36"/>
                    <a:pt x="93" y="34"/>
                    <a:pt x="94" y="32"/>
                  </a:cubicBezTo>
                  <a:cubicBezTo>
                    <a:pt x="95" y="28"/>
                    <a:pt x="95" y="25"/>
                    <a:pt x="95" y="21"/>
                  </a:cubicBezTo>
                  <a:cubicBezTo>
                    <a:pt x="96" y="17"/>
                    <a:pt x="97" y="13"/>
                    <a:pt x="98" y="9"/>
                  </a:cubicBezTo>
                  <a:cubicBezTo>
                    <a:pt x="99" y="8"/>
                    <a:pt x="99" y="8"/>
                    <a:pt x="99" y="7"/>
                  </a:cubicBezTo>
                  <a:cubicBezTo>
                    <a:pt x="99" y="7"/>
                    <a:pt x="99" y="6"/>
                    <a:pt x="99" y="6"/>
                  </a:cubicBezTo>
                  <a:cubicBezTo>
                    <a:pt x="99" y="5"/>
                    <a:pt x="98" y="5"/>
                    <a:pt x="98" y="5"/>
                  </a:cubicBezTo>
                  <a:cubicBezTo>
                    <a:pt x="97" y="11"/>
                    <a:pt x="94" y="16"/>
                    <a:pt x="93" y="21"/>
                  </a:cubicBezTo>
                  <a:cubicBezTo>
                    <a:pt x="92" y="27"/>
                    <a:pt x="92" y="33"/>
                    <a:pt x="89" y="38"/>
                  </a:cubicBezTo>
                  <a:cubicBezTo>
                    <a:pt x="88" y="40"/>
                    <a:pt x="88" y="40"/>
                    <a:pt x="88" y="39"/>
                  </a:cubicBezTo>
                  <a:cubicBezTo>
                    <a:pt x="89" y="37"/>
                    <a:pt x="89" y="35"/>
                    <a:pt x="89" y="32"/>
                  </a:cubicBezTo>
                  <a:cubicBezTo>
                    <a:pt x="90" y="29"/>
                    <a:pt x="91" y="26"/>
                    <a:pt x="92" y="23"/>
                  </a:cubicBezTo>
                  <a:cubicBezTo>
                    <a:pt x="93" y="18"/>
                    <a:pt x="95" y="13"/>
                    <a:pt x="96" y="8"/>
                  </a:cubicBezTo>
                  <a:cubicBezTo>
                    <a:pt x="97" y="8"/>
                    <a:pt x="97" y="7"/>
                    <a:pt x="97" y="7"/>
                  </a:cubicBezTo>
                  <a:cubicBezTo>
                    <a:pt x="97" y="6"/>
                    <a:pt x="97" y="6"/>
                    <a:pt x="97" y="5"/>
                  </a:cubicBezTo>
                  <a:cubicBezTo>
                    <a:pt x="97" y="5"/>
                    <a:pt x="97" y="4"/>
                    <a:pt x="96" y="5"/>
                  </a:cubicBezTo>
                  <a:cubicBezTo>
                    <a:pt x="95" y="10"/>
                    <a:pt x="92" y="15"/>
                    <a:pt x="91" y="20"/>
                  </a:cubicBezTo>
                  <a:cubicBezTo>
                    <a:pt x="89" y="25"/>
                    <a:pt x="88" y="31"/>
                    <a:pt x="87" y="36"/>
                  </a:cubicBezTo>
                  <a:cubicBezTo>
                    <a:pt x="86" y="37"/>
                    <a:pt x="86" y="38"/>
                    <a:pt x="86" y="39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6" y="36"/>
                    <a:pt x="87" y="34"/>
                    <a:pt x="87" y="32"/>
                  </a:cubicBezTo>
                  <a:cubicBezTo>
                    <a:pt x="88" y="29"/>
                    <a:pt x="88" y="26"/>
                    <a:pt x="89" y="23"/>
                  </a:cubicBezTo>
                  <a:cubicBezTo>
                    <a:pt x="91" y="17"/>
                    <a:pt x="94" y="12"/>
                    <a:pt x="95" y="6"/>
                  </a:cubicBezTo>
                  <a:cubicBezTo>
                    <a:pt x="95" y="6"/>
                    <a:pt x="94" y="6"/>
                    <a:pt x="94" y="6"/>
                  </a:cubicBezTo>
                  <a:cubicBezTo>
                    <a:pt x="90" y="15"/>
                    <a:pt x="87" y="23"/>
                    <a:pt x="85" y="32"/>
                  </a:cubicBezTo>
                  <a:cubicBezTo>
                    <a:pt x="84" y="34"/>
                    <a:pt x="83" y="36"/>
                    <a:pt x="83" y="39"/>
                  </a:cubicBezTo>
                  <a:cubicBezTo>
                    <a:pt x="81" y="45"/>
                    <a:pt x="82" y="39"/>
                    <a:pt x="82" y="37"/>
                  </a:cubicBezTo>
                  <a:cubicBezTo>
                    <a:pt x="83" y="33"/>
                    <a:pt x="84" y="28"/>
                    <a:pt x="85" y="24"/>
                  </a:cubicBezTo>
                  <a:cubicBezTo>
                    <a:pt x="88" y="18"/>
                    <a:pt x="90" y="11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5" y="4"/>
                    <a:pt x="97" y="4"/>
                    <a:pt x="100" y="4"/>
                  </a:cubicBezTo>
                  <a:moveTo>
                    <a:pt x="90" y="26"/>
                  </a:moveTo>
                  <a:cubicBezTo>
                    <a:pt x="91" y="23"/>
                    <a:pt x="91" y="21"/>
                    <a:pt x="92" y="18"/>
                  </a:cubicBezTo>
                  <a:cubicBezTo>
                    <a:pt x="92" y="20"/>
                    <a:pt x="91" y="21"/>
                    <a:pt x="91" y="23"/>
                  </a:cubicBezTo>
                  <a:cubicBezTo>
                    <a:pt x="91" y="24"/>
                    <a:pt x="90" y="25"/>
                    <a:pt x="90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82">
              <a:extLst>
                <a:ext uri="{FF2B5EF4-FFF2-40B4-BE49-F238E27FC236}">
                  <a16:creationId xmlns:a16="http://schemas.microsoft.com/office/drawing/2014/main" id="{F14D9E10-CFE5-467F-B9A1-A3EA5B9901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2749" y="3356185"/>
              <a:ext cx="242888" cy="130175"/>
            </a:xfrm>
            <a:custGeom>
              <a:avLst/>
              <a:gdLst>
                <a:gd name="T0" fmla="*/ 76 w 114"/>
                <a:gd name="T1" fmla="*/ 1 h 61"/>
                <a:gd name="T2" fmla="*/ 7 w 114"/>
                <a:gd name="T3" fmla="*/ 51 h 61"/>
                <a:gd name="T4" fmla="*/ 84 w 114"/>
                <a:gd name="T5" fmla="*/ 37 h 61"/>
                <a:gd name="T6" fmla="*/ 83 w 114"/>
                <a:gd name="T7" fmla="*/ 32 h 61"/>
                <a:gd name="T8" fmla="*/ 90 w 114"/>
                <a:gd name="T9" fmla="*/ 25 h 61"/>
                <a:gd name="T10" fmla="*/ 7 w 114"/>
                <a:gd name="T11" fmla="*/ 24 h 61"/>
                <a:gd name="T12" fmla="*/ 16 w 114"/>
                <a:gd name="T13" fmla="*/ 23 h 61"/>
                <a:gd name="T14" fmla="*/ 13 w 114"/>
                <a:gd name="T15" fmla="*/ 34 h 61"/>
                <a:gd name="T16" fmla="*/ 14 w 114"/>
                <a:gd name="T17" fmla="*/ 36 h 61"/>
                <a:gd name="T18" fmla="*/ 24 w 114"/>
                <a:gd name="T19" fmla="*/ 33 h 61"/>
                <a:gd name="T20" fmla="*/ 15 w 114"/>
                <a:gd name="T21" fmla="*/ 43 h 61"/>
                <a:gd name="T22" fmla="*/ 49 w 114"/>
                <a:gd name="T23" fmla="*/ 28 h 61"/>
                <a:gd name="T24" fmla="*/ 60 w 114"/>
                <a:gd name="T25" fmla="*/ 21 h 61"/>
                <a:gd name="T26" fmla="*/ 38 w 114"/>
                <a:gd name="T27" fmla="*/ 37 h 61"/>
                <a:gd name="T28" fmla="*/ 91 w 114"/>
                <a:gd name="T29" fmla="*/ 15 h 61"/>
                <a:gd name="T30" fmla="*/ 79 w 114"/>
                <a:gd name="T31" fmla="*/ 15 h 61"/>
                <a:gd name="T32" fmla="*/ 79 w 114"/>
                <a:gd name="T33" fmla="*/ 7 h 61"/>
                <a:gd name="T34" fmla="*/ 50 w 114"/>
                <a:gd name="T35" fmla="*/ 34 h 61"/>
                <a:gd name="T36" fmla="*/ 77 w 114"/>
                <a:gd name="T37" fmla="*/ 19 h 61"/>
                <a:gd name="T38" fmla="*/ 80 w 114"/>
                <a:gd name="T39" fmla="*/ 20 h 61"/>
                <a:gd name="T40" fmla="*/ 82 w 114"/>
                <a:gd name="T41" fmla="*/ 21 h 61"/>
                <a:gd name="T42" fmla="*/ 81 w 114"/>
                <a:gd name="T43" fmla="*/ 18 h 61"/>
                <a:gd name="T44" fmla="*/ 78 w 114"/>
                <a:gd name="T45" fmla="*/ 15 h 61"/>
                <a:gd name="T46" fmla="*/ 77 w 114"/>
                <a:gd name="T47" fmla="*/ 5 h 61"/>
                <a:gd name="T48" fmla="*/ 11 w 114"/>
                <a:gd name="T49" fmla="*/ 45 h 61"/>
                <a:gd name="T50" fmla="*/ 11 w 114"/>
                <a:gd name="T51" fmla="*/ 38 h 61"/>
                <a:gd name="T52" fmla="*/ 11 w 114"/>
                <a:gd name="T53" fmla="*/ 46 h 61"/>
                <a:gd name="T54" fmla="*/ 36 w 114"/>
                <a:gd name="T55" fmla="*/ 28 h 61"/>
                <a:gd name="T56" fmla="*/ 11 w 114"/>
                <a:gd name="T57" fmla="*/ 37 h 61"/>
                <a:gd name="T58" fmla="*/ 10 w 114"/>
                <a:gd name="T59" fmla="*/ 33 h 61"/>
                <a:gd name="T60" fmla="*/ 16 w 114"/>
                <a:gd name="T61" fmla="*/ 29 h 61"/>
                <a:gd name="T62" fmla="*/ 8 w 114"/>
                <a:gd name="T63" fmla="*/ 26 h 61"/>
                <a:gd name="T64" fmla="*/ 19 w 114"/>
                <a:gd name="T65" fmla="*/ 49 h 61"/>
                <a:gd name="T66" fmla="*/ 68 w 114"/>
                <a:gd name="T67" fmla="*/ 22 h 61"/>
                <a:gd name="T68" fmla="*/ 79 w 114"/>
                <a:gd name="T69" fmla="*/ 19 h 61"/>
                <a:gd name="T70" fmla="*/ 50 w 114"/>
                <a:gd name="T71" fmla="*/ 42 h 61"/>
                <a:gd name="T72" fmla="*/ 51 w 114"/>
                <a:gd name="T73" fmla="*/ 46 h 61"/>
                <a:gd name="T74" fmla="*/ 95 w 114"/>
                <a:gd name="T75" fmla="*/ 18 h 61"/>
                <a:gd name="T76" fmla="*/ 44 w 114"/>
                <a:gd name="T77" fmla="*/ 47 h 61"/>
                <a:gd name="T78" fmla="*/ 68 w 114"/>
                <a:gd name="T79" fmla="*/ 43 h 61"/>
                <a:gd name="T80" fmla="*/ 85 w 114"/>
                <a:gd name="T81" fmla="*/ 29 h 61"/>
                <a:gd name="T82" fmla="*/ 76 w 114"/>
                <a:gd name="T83" fmla="*/ 39 h 61"/>
                <a:gd name="T84" fmla="*/ 100 w 114"/>
                <a:gd name="T85" fmla="*/ 24 h 61"/>
                <a:gd name="T86" fmla="*/ 45 w 114"/>
                <a:gd name="T87" fmla="*/ 47 h 61"/>
                <a:gd name="T88" fmla="*/ 80 w 114"/>
                <a:gd name="T89" fmla="*/ 32 h 61"/>
                <a:gd name="T90" fmla="*/ 81 w 114"/>
                <a:gd name="T91" fmla="*/ 52 h 61"/>
                <a:gd name="T92" fmla="*/ 100 w 114"/>
                <a:gd name="T93" fmla="*/ 35 h 61"/>
                <a:gd name="T94" fmla="*/ 81 w 114"/>
                <a:gd name="T95" fmla="*/ 47 h 61"/>
                <a:gd name="T96" fmla="*/ 101 w 114"/>
                <a:gd name="T97" fmla="*/ 30 h 61"/>
                <a:gd name="T98" fmla="*/ 99 w 114"/>
                <a:gd name="T99" fmla="*/ 40 h 61"/>
                <a:gd name="T100" fmla="*/ 91 w 114"/>
                <a:gd name="T101" fmla="*/ 45 h 61"/>
                <a:gd name="T102" fmla="*/ 109 w 114"/>
                <a:gd name="T103" fmla="*/ 30 h 61"/>
                <a:gd name="T104" fmla="*/ 105 w 114"/>
                <a:gd name="T105" fmla="*/ 30 h 61"/>
                <a:gd name="T106" fmla="*/ 80 w 114"/>
                <a:gd name="T107" fmla="*/ 45 h 61"/>
                <a:gd name="T108" fmla="*/ 78 w 114"/>
                <a:gd name="T109" fmla="*/ 42 h 61"/>
                <a:gd name="T110" fmla="*/ 93 w 114"/>
                <a:gd name="T111" fmla="*/ 3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4" h="61">
                  <a:moveTo>
                    <a:pt x="80" y="61"/>
                  </a:moveTo>
                  <a:cubicBezTo>
                    <a:pt x="81" y="61"/>
                    <a:pt x="81" y="61"/>
                    <a:pt x="82" y="61"/>
                  </a:cubicBezTo>
                  <a:cubicBezTo>
                    <a:pt x="92" y="50"/>
                    <a:pt x="103" y="41"/>
                    <a:pt x="113" y="30"/>
                  </a:cubicBezTo>
                  <a:cubicBezTo>
                    <a:pt x="114" y="30"/>
                    <a:pt x="114" y="29"/>
                    <a:pt x="113" y="29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07" y="22"/>
                    <a:pt x="100" y="18"/>
                    <a:pt x="94" y="13"/>
                  </a:cubicBezTo>
                  <a:cubicBezTo>
                    <a:pt x="88" y="9"/>
                    <a:pt x="82" y="5"/>
                    <a:pt x="76" y="1"/>
                  </a:cubicBezTo>
                  <a:cubicBezTo>
                    <a:pt x="76" y="0"/>
                    <a:pt x="75" y="0"/>
                    <a:pt x="75" y="1"/>
                  </a:cubicBezTo>
                  <a:cubicBezTo>
                    <a:pt x="74" y="1"/>
                    <a:pt x="73" y="1"/>
                    <a:pt x="73" y="3"/>
                  </a:cubicBezTo>
                  <a:cubicBezTo>
                    <a:pt x="74" y="7"/>
                    <a:pt x="74" y="12"/>
                    <a:pt x="74" y="17"/>
                  </a:cubicBezTo>
                  <a:cubicBezTo>
                    <a:pt x="50" y="18"/>
                    <a:pt x="26" y="22"/>
                    <a:pt x="2" y="19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ubicBezTo>
                    <a:pt x="8" y="29"/>
                    <a:pt x="10" y="41"/>
                    <a:pt x="7" y="51"/>
                  </a:cubicBezTo>
                  <a:cubicBezTo>
                    <a:pt x="7" y="51"/>
                    <a:pt x="7" y="52"/>
                    <a:pt x="8" y="52"/>
                  </a:cubicBezTo>
                  <a:cubicBezTo>
                    <a:pt x="8" y="52"/>
                    <a:pt x="8" y="53"/>
                    <a:pt x="9" y="53"/>
                  </a:cubicBezTo>
                  <a:cubicBezTo>
                    <a:pt x="32" y="52"/>
                    <a:pt x="55" y="48"/>
                    <a:pt x="78" y="47"/>
                  </a:cubicBezTo>
                  <a:cubicBezTo>
                    <a:pt x="78" y="51"/>
                    <a:pt x="78" y="55"/>
                    <a:pt x="78" y="60"/>
                  </a:cubicBezTo>
                  <a:cubicBezTo>
                    <a:pt x="78" y="61"/>
                    <a:pt x="79" y="61"/>
                    <a:pt x="80" y="61"/>
                  </a:cubicBezTo>
                  <a:moveTo>
                    <a:pt x="71" y="44"/>
                  </a:moveTo>
                  <a:cubicBezTo>
                    <a:pt x="76" y="43"/>
                    <a:pt x="79" y="39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1" y="39"/>
                    <a:pt x="78" y="42"/>
                    <a:pt x="75" y="44"/>
                  </a:cubicBezTo>
                  <a:cubicBezTo>
                    <a:pt x="73" y="44"/>
                    <a:pt x="72" y="44"/>
                    <a:pt x="71" y="44"/>
                  </a:cubicBezTo>
                  <a:moveTo>
                    <a:pt x="60" y="45"/>
                  </a:moveTo>
                  <a:cubicBezTo>
                    <a:pt x="65" y="43"/>
                    <a:pt x="70" y="39"/>
                    <a:pt x="75" y="36"/>
                  </a:cubicBezTo>
                  <a:cubicBezTo>
                    <a:pt x="80" y="33"/>
                    <a:pt x="86" y="30"/>
                    <a:pt x="92" y="27"/>
                  </a:cubicBezTo>
                  <a:cubicBezTo>
                    <a:pt x="89" y="29"/>
                    <a:pt x="86" y="31"/>
                    <a:pt x="83" y="32"/>
                  </a:cubicBezTo>
                  <a:cubicBezTo>
                    <a:pt x="76" y="37"/>
                    <a:pt x="70" y="41"/>
                    <a:pt x="64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2" y="45"/>
                    <a:pt x="61" y="45"/>
                    <a:pt x="60" y="45"/>
                  </a:cubicBezTo>
                  <a:moveTo>
                    <a:pt x="51" y="46"/>
                  </a:moveTo>
                  <a:cubicBezTo>
                    <a:pt x="65" y="39"/>
                    <a:pt x="79" y="30"/>
                    <a:pt x="93" y="22"/>
                  </a:cubicBezTo>
                  <a:cubicBezTo>
                    <a:pt x="94" y="22"/>
                    <a:pt x="99" y="18"/>
                    <a:pt x="96" y="21"/>
                  </a:cubicBezTo>
                  <a:cubicBezTo>
                    <a:pt x="94" y="23"/>
                    <a:pt x="92" y="24"/>
                    <a:pt x="90" y="25"/>
                  </a:cubicBezTo>
                  <a:cubicBezTo>
                    <a:pt x="86" y="28"/>
                    <a:pt x="82" y="30"/>
                    <a:pt x="78" y="32"/>
                  </a:cubicBezTo>
                  <a:cubicBezTo>
                    <a:pt x="71" y="36"/>
                    <a:pt x="65" y="42"/>
                    <a:pt x="58" y="45"/>
                  </a:cubicBezTo>
                  <a:cubicBezTo>
                    <a:pt x="56" y="46"/>
                    <a:pt x="53" y="46"/>
                    <a:pt x="51" y="46"/>
                  </a:cubicBezTo>
                  <a:moveTo>
                    <a:pt x="5" y="22"/>
                  </a:moveTo>
                  <a:cubicBezTo>
                    <a:pt x="6" y="22"/>
                    <a:pt x="8" y="22"/>
                    <a:pt x="9" y="22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7" y="24"/>
                    <a:pt x="11" y="22"/>
                    <a:pt x="9" y="24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7" y="24"/>
                    <a:pt x="6" y="23"/>
                    <a:pt x="5" y="22"/>
                  </a:cubicBezTo>
                  <a:moveTo>
                    <a:pt x="21" y="23"/>
                  </a:moveTo>
                  <a:cubicBezTo>
                    <a:pt x="19" y="24"/>
                    <a:pt x="17" y="26"/>
                    <a:pt x="14" y="27"/>
                  </a:cubicBezTo>
                  <a:cubicBezTo>
                    <a:pt x="14" y="28"/>
                    <a:pt x="9" y="30"/>
                    <a:pt x="10" y="29"/>
                  </a:cubicBezTo>
                  <a:cubicBezTo>
                    <a:pt x="12" y="27"/>
                    <a:pt x="14" y="26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3" y="23"/>
                    <a:pt x="10" y="25"/>
                    <a:pt x="8" y="26"/>
                  </a:cubicBezTo>
                  <a:cubicBezTo>
                    <a:pt x="7" y="26"/>
                    <a:pt x="10" y="24"/>
                    <a:pt x="10" y="24"/>
                  </a:cubicBezTo>
                  <a:cubicBezTo>
                    <a:pt x="10" y="24"/>
                    <a:pt x="11" y="23"/>
                    <a:pt x="11" y="22"/>
                  </a:cubicBezTo>
                  <a:cubicBezTo>
                    <a:pt x="14" y="23"/>
                    <a:pt x="18" y="23"/>
                    <a:pt x="21" y="23"/>
                  </a:cubicBezTo>
                  <a:moveTo>
                    <a:pt x="32" y="22"/>
                  </a:moveTo>
                  <a:cubicBezTo>
                    <a:pt x="25" y="26"/>
                    <a:pt x="20" y="32"/>
                    <a:pt x="13" y="34"/>
                  </a:cubicBezTo>
                  <a:cubicBezTo>
                    <a:pt x="9" y="36"/>
                    <a:pt x="13" y="33"/>
                    <a:pt x="15" y="33"/>
                  </a:cubicBezTo>
                  <a:cubicBezTo>
                    <a:pt x="17" y="31"/>
                    <a:pt x="19" y="30"/>
                    <a:pt x="21" y="29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2" y="22"/>
                  </a:cubicBezTo>
                  <a:moveTo>
                    <a:pt x="39" y="22"/>
                  </a:moveTo>
                  <a:cubicBezTo>
                    <a:pt x="30" y="26"/>
                    <a:pt x="23" y="33"/>
                    <a:pt x="14" y="37"/>
                  </a:cubicBezTo>
                  <a:cubicBezTo>
                    <a:pt x="10" y="38"/>
                    <a:pt x="11" y="38"/>
                    <a:pt x="14" y="36"/>
                  </a:cubicBezTo>
                  <a:cubicBezTo>
                    <a:pt x="17" y="35"/>
                    <a:pt x="20" y="33"/>
                    <a:pt x="22" y="31"/>
                  </a:cubicBezTo>
                  <a:cubicBezTo>
                    <a:pt x="27" y="29"/>
                    <a:pt x="31" y="26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moveTo>
                    <a:pt x="45" y="22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3"/>
                    <a:pt x="13" y="40"/>
                    <a:pt x="15" y="39"/>
                  </a:cubicBezTo>
                  <a:cubicBezTo>
                    <a:pt x="18" y="36"/>
                    <a:pt x="21" y="35"/>
                    <a:pt x="24" y="33"/>
                  </a:cubicBezTo>
                  <a:cubicBezTo>
                    <a:pt x="30" y="30"/>
                    <a:pt x="36" y="25"/>
                    <a:pt x="41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3" y="22"/>
                    <a:pt x="44" y="22"/>
                    <a:pt x="45" y="22"/>
                  </a:cubicBezTo>
                  <a:moveTo>
                    <a:pt x="52" y="21"/>
                  </a:moveTo>
                  <a:cubicBezTo>
                    <a:pt x="46" y="24"/>
                    <a:pt x="41" y="28"/>
                    <a:pt x="36" y="31"/>
                  </a:cubicBezTo>
                  <a:cubicBezTo>
                    <a:pt x="33" y="33"/>
                    <a:pt x="29" y="35"/>
                    <a:pt x="26" y="37"/>
                  </a:cubicBezTo>
                  <a:cubicBezTo>
                    <a:pt x="22" y="39"/>
                    <a:pt x="19" y="41"/>
                    <a:pt x="15" y="43"/>
                  </a:cubicBezTo>
                  <a:cubicBezTo>
                    <a:pt x="14" y="44"/>
                    <a:pt x="12" y="45"/>
                    <a:pt x="11" y="46"/>
                  </a:cubicBezTo>
                  <a:cubicBezTo>
                    <a:pt x="13" y="44"/>
                    <a:pt x="15" y="42"/>
                    <a:pt x="17" y="41"/>
                  </a:cubicBezTo>
                  <a:cubicBezTo>
                    <a:pt x="20" y="38"/>
                    <a:pt x="24" y="36"/>
                    <a:pt x="27" y="34"/>
                  </a:cubicBezTo>
                  <a:cubicBezTo>
                    <a:pt x="34" y="30"/>
                    <a:pt x="41" y="26"/>
                    <a:pt x="47" y="22"/>
                  </a:cubicBezTo>
                  <a:cubicBezTo>
                    <a:pt x="49" y="21"/>
                    <a:pt x="50" y="21"/>
                    <a:pt x="52" y="21"/>
                  </a:cubicBezTo>
                  <a:moveTo>
                    <a:pt x="60" y="21"/>
                  </a:moveTo>
                  <a:cubicBezTo>
                    <a:pt x="56" y="23"/>
                    <a:pt x="53" y="25"/>
                    <a:pt x="49" y="28"/>
                  </a:cubicBezTo>
                  <a:cubicBezTo>
                    <a:pt x="47" y="29"/>
                    <a:pt x="44" y="31"/>
                    <a:pt x="41" y="32"/>
                  </a:cubicBezTo>
                  <a:cubicBezTo>
                    <a:pt x="32" y="37"/>
                    <a:pt x="25" y="42"/>
                    <a:pt x="17" y="47"/>
                  </a:cubicBezTo>
                  <a:cubicBezTo>
                    <a:pt x="16" y="47"/>
                    <a:pt x="15" y="47"/>
                    <a:pt x="14" y="48"/>
                  </a:cubicBezTo>
                  <a:cubicBezTo>
                    <a:pt x="15" y="47"/>
                    <a:pt x="17" y="46"/>
                    <a:pt x="18" y="45"/>
                  </a:cubicBezTo>
                  <a:cubicBezTo>
                    <a:pt x="22" y="43"/>
                    <a:pt x="26" y="39"/>
                    <a:pt x="30" y="36"/>
                  </a:cubicBezTo>
                  <a:cubicBezTo>
                    <a:pt x="38" y="31"/>
                    <a:pt x="46" y="25"/>
                    <a:pt x="55" y="21"/>
                  </a:cubicBezTo>
                  <a:cubicBezTo>
                    <a:pt x="57" y="21"/>
                    <a:pt x="58" y="21"/>
                    <a:pt x="60" y="21"/>
                  </a:cubicBezTo>
                  <a:moveTo>
                    <a:pt x="70" y="20"/>
                  </a:moveTo>
                  <a:cubicBezTo>
                    <a:pt x="64" y="23"/>
                    <a:pt x="59" y="27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9"/>
                    <a:pt x="32" y="42"/>
                    <a:pt x="28" y="44"/>
                  </a:cubicBezTo>
                  <a:cubicBezTo>
                    <a:pt x="25" y="46"/>
                    <a:pt x="23" y="47"/>
                    <a:pt x="20" y="48"/>
                  </a:cubicBezTo>
                  <a:cubicBezTo>
                    <a:pt x="21" y="48"/>
                    <a:pt x="23" y="46"/>
                    <a:pt x="25" y="46"/>
                  </a:cubicBezTo>
                  <a:cubicBezTo>
                    <a:pt x="29" y="43"/>
                    <a:pt x="33" y="39"/>
                    <a:pt x="38" y="37"/>
                  </a:cubicBezTo>
                  <a:cubicBezTo>
                    <a:pt x="41" y="34"/>
                    <a:pt x="44" y="32"/>
                    <a:pt x="48" y="30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4" y="26"/>
                    <a:pt x="58" y="23"/>
                    <a:pt x="62" y="20"/>
                  </a:cubicBezTo>
                  <a:cubicBezTo>
                    <a:pt x="65" y="20"/>
                    <a:pt x="68" y="20"/>
                    <a:pt x="70" y="20"/>
                  </a:cubicBezTo>
                  <a:moveTo>
                    <a:pt x="93" y="16"/>
                  </a:moveTo>
                  <a:cubicBezTo>
                    <a:pt x="91" y="16"/>
                    <a:pt x="90" y="16"/>
                    <a:pt x="89" y="16"/>
                  </a:cubicBezTo>
                  <a:cubicBezTo>
                    <a:pt x="90" y="16"/>
                    <a:pt x="90" y="16"/>
                    <a:pt x="91" y="15"/>
                  </a:cubicBezTo>
                  <a:cubicBezTo>
                    <a:pt x="91" y="15"/>
                    <a:pt x="91" y="14"/>
                    <a:pt x="90" y="14"/>
                  </a:cubicBezTo>
                  <a:cubicBezTo>
                    <a:pt x="87" y="15"/>
                    <a:pt x="85" y="15"/>
                    <a:pt x="82" y="17"/>
                  </a:cubicBezTo>
                  <a:cubicBezTo>
                    <a:pt x="81" y="17"/>
                    <a:pt x="77" y="19"/>
                    <a:pt x="79" y="17"/>
                  </a:cubicBezTo>
                  <a:cubicBezTo>
                    <a:pt x="81" y="16"/>
                    <a:pt x="83" y="15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2" y="14"/>
                    <a:pt x="81" y="15"/>
                    <a:pt x="79" y="16"/>
                  </a:cubicBezTo>
                  <a:cubicBezTo>
                    <a:pt x="75" y="18"/>
                    <a:pt x="79" y="15"/>
                    <a:pt x="79" y="15"/>
                  </a:cubicBezTo>
                  <a:cubicBezTo>
                    <a:pt x="81" y="14"/>
                    <a:pt x="82" y="13"/>
                    <a:pt x="83" y="12"/>
                  </a:cubicBezTo>
                  <a:cubicBezTo>
                    <a:pt x="84" y="12"/>
                    <a:pt x="83" y="12"/>
                    <a:pt x="83" y="12"/>
                  </a:cubicBezTo>
                  <a:cubicBezTo>
                    <a:pt x="82" y="13"/>
                    <a:pt x="78" y="14"/>
                    <a:pt x="77" y="15"/>
                  </a:cubicBezTo>
                  <a:cubicBezTo>
                    <a:pt x="78" y="13"/>
                    <a:pt x="80" y="12"/>
                    <a:pt x="81" y="11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7" y="13"/>
                    <a:pt x="79" y="9"/>
                    <a:pt x="80" y="8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7" y="8"/>
                    <a:pt x="77" y="7"/>
                    <a:pt x="78" y="5"/>
                  </a:cubicBezTo>
                  <a:cubicBezTo>
                    <a:pt x="83" y="9"/>
                    <a:pt x="88" y="12"/>
                    <a:pt x="93" y="16"/>
                  </a:cubicBezTo>
                  <a:moveTo>
                    <a:pt x="81" y="18"/>
                  </a:moveTo>
                  <a:cubicBezTo>
                    <a:pt x="65" y="26"/>
                    <a:pt x="51" y="36"/>
                    <a:pt x="36" y="45"/>
                  </a:cubicBezTo>
                  <a:cubicBezTo>
                    <a:pt x="35" y="45"/>
                    <a:pt x="29" y="49"/>
                    <a:pt x="33" y="46"/>
                  </a:cubicBezTo>
                  <a:cubicBezTo>
                    <a:pt x="35" y="45"/>
                    <a:pt x="36" y="43"/>
                    <a:pt x="38" y="42"/>
                  </a:cubicBezTo>
                  <a:cubicBezTo>
                    <a:pt x="42" y="39"/>
                    <a:pt x="46" y="37"/>
                    <a:pt x="50" y="34"/>
                  </a:cubicBezTo>
                  <a:cubicBezTo>
                    <a:pt x="58" y="30"/>
                    <a:pt x="65" y="24"/>
                    <a:pt x="73" y="20"/>
                  </a:cubicBezTo>
                  <a:cubicBezTo>
                    <a:pt x="74" y="20"/>
                    <a:pt x="74" y="20"/>
                    <a:pt x="75" y="20"/>
                  </a:cubicBezTo>
                  <a:cubicBezTo>
                    <a:pt x="76" y="20"/>
                    <a:pt x="76" y="19"/>
                    <a:pt x="76" y="19"/>
                  </a:cubicBezTo>
                  <a:cubicBezTo>
                    <a:pt x="76" y="19"/>
                    <a:pt x="76" y="19"/>
                    <a:pt x="76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8" y="17"/>
                  </a:cubicBezTo>
                  <a:cubicBezTo>
                    <a:pt x="78" y="18"/>
                    <a:pt x="77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9" y="19"/>
                    <a:pt x="81" y="18"/>
                    <a:pt x="82" y="17"/>
                  </a:cubicBezTo>
                  <a:cubicBezTo>
                    <a:pt x="83" y="17"/>
                    <a:pt x="84" y="17"/>
                    <a:pt x="85" y="16"/>
                  </a:cubicBezTo>
                  <a:cubicBezTo>
                    <a:pt x="86" y="16"/>
                    <a:pt x="89" y="15"/>
                    <a:pt x="89" y="15"/>
                  </a:cubicBezTo>
                  <a:cubicBezTo>
                    <a:pt x="88" y="16"/>
                    <a:pt x="87" y="17"/>
                    <a:pt x="86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3" y="19"/>
                    <a:pt x="82" y="19"/>
                    <a:pt x="80" y="20"/>
                  </a:cubicBezTo>
                  <a:cubicBezTo>
                    <a:pt x="79" y="20"/>
                    <a:pt x="79" y="20"/>
                    <a:pt x="79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7" y="22"/>
                    <a:pt x="78" y="22"/>
                    <a:pt x="78" y="22"/>
                  </a:cubicBezTo>
                  <a:cubicBezTo>
                    <a:pt x="82" y="21"/>
                    <a:pt x="85" y="18"/>
                    <a:pt x="89" y="17"/>
                  </a:cubicBezTo>
                  <a:cubicBezTo>
                    <a:pt x="90" y="17"/>
                    <a:pt x="91" y="16"/>
                    <a:pt x="92" y="16"/>
                  </a:cubicBezTo>
                  <a:cubicBezTo>
                    <a:pt x="91" y="17"/>
                    <a:pt x="89" y="18"/>
                    <a:pt x="88" y="19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8" y="24"/>
                    <a:pt x="74" y="28"/>
                    <a:pt x="69" y="30"/>
                  </a:cubicBezTo>
                  <a:cubicBezTo>
                    <a:pt x="64" y="33"/>
                    <a:pt x="59" y="36"/>
                    <a:pt x="54" y="39"/>
                  </a:cubicBezTo>
                  <a:cubicBezTo>
                    <a:pt x="49" y="41"/>
                    <a:pt x="44" y="44"/>
                    <a:pt x="39" y="46"/>
                  </a:cubicBezTo>
                  <a:cubicBezTo>
                    <a:pt x="35" y="48"/>
                    <a:pt x="42" y="44"/>
                    <a:pt x="43" y="44"/>
                  </a:cubicBezTo>
                  <a:cubicBezTo>
                    <a:pt x="45" y="42"/>
                    <a:pt x="48" y="40"/>
                    <a:pt x="50" y="39"/>
                  </a:cubicBezTo>
                  <a:cubicBezTo>
                    <a:pt x="60" y="32"/>
                    <a:pt x="71" y="26"/>
                    <a:pt x="81" y="19"/>
                  </a:cubicBezTo>
                  <a:cubicBezTo>
                    <a:pt x="81" y="19"/>
                    <a:pt x="81" y="18"/>
                    <a:pt x="81" y="18"/>
                  </a:cubicBezTo>
                  <a:moveTo>
                    <a:pt x="77" y="8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9" y="8"/>
                  </a:cubicBezTo>
                  <a:cubicBezTo>
                    <a:pt x="78" y="9"/>
                    <a:pt x="77" y="10"/>
                    <a:pt x="77" y="11"/>
                  </a:cubicBezTo>
                  <a:cubicBezTo>
                    <a:pt x="77" y="10"/>
                    <a:pt x="77" y="9"/>
                    <a:pt x="77" y="8"/>
                  </a:cubicBezTo>
                  <a:moveTo>
                    <a:pt x="76" y="16"/>
                  </a:moveTo>
                  <a:cubicBezTo>
                    <a:pt x="77" y="16"/>
                    <a:pt x="77" y="15"/>
                    <a:pt x="78" y="15"/>
                  </a:cubicBezTo>
                  <a:cubicBezTo>
                    <a:pt x="77" y="16"/>
                    <a:pt x="77" y="16"/>
                    <a:pt x="76" y="17"/>
                  </a:cubicBezTo>
                  <a:cubicBezTo>
                    <a:pt x="76" y="17"/>
                    <a:pt x="76" y="16"/>
                    <a:pt x="76" y="16"/>
                  </a:cubicBezTo>
                  <a:moveTo>
                    <a:pt x="77" y="13"/>
                  </a:moveTo>
                  <a:cubicBezTo>
                    <a:pt x="78" y="12"/>
                    <a:pt x="79" y="12"/>
                    <a:pt x="80" y="11"/>
                  </a:cubicBezTo>
                  <a:cubicBezTo>
                    <a:pt x="79" y="12"/>
                    <a:pt x="77" y="13"/>
                    <a:pt x="76" y="14"/>
                  </a:cubicBezTo>
                  <a:cubicBezTo>
                    <a:pt x="77" y="14"/>
                    <a:pt x="77" y="13"/>
                    <a:pt x="77" y="13"/>
                  </a:cubicBezTo>
                  <a:moveTo>
                    <a:pt x="77" y="5"/>
                  </a:move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1"/>
                    <a:pt x="13" y="43"/>
                    <a:pt x="11" y="45"/>
                  </a:cubicBezTo>
                  <a:cubicBezTo>
                    <a:pt x="11" y="44"/>
                    <a:pt x="11" y="43"/>
                    <a:pt x="11" y="42"/>
                  </a:cubicBezTo>
                  <a:moveTo>
                    <a:pt x="11" y="38"/>
                  </a:moveTo>
                  <a:cubicBezTo>
                    <a:pt x="21" y="35"/>
                    <a:pt x="28" y="28"/>
                    <a:pt x="37" y="24"/>
                  </a:cubicBezTo>
                  <a:cubicBezTo>
                    <a:pt x="37" y="24"/>
                    <a:pt x="36" y="24"/>
                    <a:pt x="35" y="25"/>
                  </a:cubicBezTo>
                  <a:cubicBezTo>
                    <a:pt x="33" y="27"/>
                    <a:pt x="30" y="29"/>
                    <a:pt x="27" y="31"/>
                  </a:cubicBezTo>
                  <a:cubicBezTo>
                    <a:pt x="21" y="34"/>
                    <a:pt x="16" y="37"/>
                    <a:pt x="11" y="41"/>
                  </a:cubicBezTo>
                  <a:cubicBezTo>
                    <a:pt x="11" y="40"/>
                    <a:pt x="11" y="39"/>
                    <a:pt x="11" y="38"/>
                  </a:cubicBezTo>
                  <a:moveTo>
                    <a:pt x="9" y="31"/>
                  </a:moveTo>
                  <a:cubicBezTo>
                    <a:pt x="13" y="30"/>
                    <a:pt x="16" y="27"/>
                    <a:pt x="19" y="25"/>
                  </a:cubicBezTo>
                  <a:cubicBezTo>
                    <a:pt x="20" y="24"/>
                    <a:pt x="21" y="24"/>
                    <a:pt x="21" y="23"/>
                  </a:cubicBezTo>
                  <a:cubicBezTo>
                    <a:pt x="20" y="25"/>
                    <a:pt x="18" y="26"/>
                    <a:pt x="17" y="27"/>
                  </a:cubicBezTo>
                  <a:cubicBezTo>
                    <a:pt x="14" y="29"/>
                    <a:pt x="12" y="31"/>
                    <a:pt x="10" y="32"/>
                  </a:cubicBezTo>
                  <a:cubicBezTo>
                    <a:pt x="10" y="32"/>
                    <a:pt x="10" y="31"/>
                    <a:pt x="9" y="31"/>
                  </a:cubicBezTo>
                  <a:moveTo>
                    <a:pt x="11" y="46"/>
                  </a:moveTo>
                  <a:cubicBezTo>
                    <a:pt x="13" y="45"/>
                    <a:pt x="16" y="44"/>
                    <a:pt x="18" y="42"/>
                  </a:cubicBezTo>
                  <a:cubicBezTo>
                    <a:pt x="21" y="39"/>
                    <a:pt x="25" y="38"/>
                    <a:pt x="29" y="36"/>
                  </a:cubicBezTo>
                  <a:cubicBezTo>
                    <a:pt x="34" y="33"/>
                    <a:pt x="39" y="30"/>
                    <a:pt x="44" y="27"/>
                  </a:cubicBezTo>
                  <a:cubicBezTo>
                    <a:pt x="40" y="29"/>
                    <a:pt x="36" y="32"/>
                    <a:pt x="33" y="34"/>
                  </a:cubicBezTo>
                  <a:cubicBezTo>
                    <a:pt x="25" y="39"/>
                    <a:pt x="19" y="45"/>
                    <a:pt x="11" y="49"/>
                  </a:cubicBezTo>
                  <a:cubicBezTo>
                    <a:pt x="11" y="48"/>
                    <a:pt x="11" y="47"/>
                    <a:pt x="11" y="46"/>
                  </a:cubicBezTo>
                  <a:moveTo>
                    <a:pt x="36" y="28"/>
                  </a:moveTo>
                  <a:cubicBezTo>
                    <a:pt x="36" y="28"/>
                    <a:pt x="36" y="28"/>
                    <a:pt x="36" y="28"/>
                  </a:cubicBezTo>
                  <a:cubicBezTo>
                    <a:pt x="38" y="27"/>
                    <a:pt x="39" y="26"/>
                    <a:pt x="41" y="25"/>
                  </a:cubicBezTo>
                  <a:cubicBezTo>
                    <a:pt x="42" y="24"/>
                    <a:pt x="48" y="20"/>
                    <a:pt x="44" y="22"/>
                  </a:cubicBezTo>
                  <a:cubicBezTo>
                    <a:pt x="42" y="24"/>
                    <a:pt x="39" y="26"/>
                    <a:pt x="36" y="28"/>
                  </a:cubicBezTo>
                  <a:moveTo>
                    <a:pt x="31" y="24"/>
                  </a:moveTo>
                  <a:cubicBezTo>
                    <a:pt x="29" y="26"/>
                    <a:pt x="27" y="27"/>
                    <a:pt x="25" y="29"/>
                  </a:cubicBezTo>
                  <a:cubicBezTo>
                    <a:pt x="20" y="32"/>
                    <a:pt x="15" y="34"/>
                    <a:pt x="11" y="37"/>
                  </a:cubicBezTo>
                  <a:cubicBezTo>
                    <a:pt x="11" y="37"/>
                    <a:pt x="11" y="36"/>
                    <a:pt x="11" y="35"/>
                  </a:cubicBezTo>
                  <a:cubicBezTo>
                    <a:pt x="18" y="34"/>
                    <a:pt x="24" y="28"/>
                    <a:pt x="30" y="24"/>
                  </a:cubicBezTo>
                  <a:cubicBezTo>
                    <a:pt x="31" y="24"/>
                    <a:pt x="32" y="23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3"/>
                    <a:pt x="33" y="23"/>
                    <a:pt x="31" y="24"/>
                  </a:cubicBezTo>
                  <a:moveTo>
                    <a:pt x="10" y="34"/>
                  </a:moveTo>
                  <a:cubicBezTo>
                    <a:pt x="10" y="34"/>
                    <a:pt x="10" y="34"/>
                    <a:pt x="10" y="33"/>
                  </a:cubicBezTo>
                  <a:cubicBezTo>
                    <a:pt x="13" y="32"/>
                    <a:pt x="16" y="30"/>
                    <a:pt x="19" y="28"/>
                  </a:cubicBezTo>
                  <a:cubicBezTo>
                    <a:pt x="21" y="27"/>
                    <a:pt x="23" y="26"/>
                    <a:pt x="25" y="25"/>
                  </a:cubicBezTo>
                  <a:cubicBezTo>
                    <a:pt x="26" y="24"/>
                    <a:pt x="28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4" y="28"/>
                    <a:pt x="16" y="30"/>
                    <a:pt x="10" y="34"/>
                  </a:cubicBezTo>
                  <a:moveTo>
                    <a:pt x="13" y="31"/>
                  </a:moveTo>
                  <a:cubicBezTo>
                    <a:pt x="7" y="35"/>
                    <a:pt x="14" y="30"/>
                    <a:pt x="16" y="29"/>
                  </a:cubicBezTo>
                  <a:cubicBezTo>
                    <a:pt x="18" y="27"/>
                    <a:pt x="21" y="25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6" y="23"/>
                    <a:pt x="27" y="23"/>
                  </a:cubicBezTo>
                  <a:cubicBezTo>
                    <a:pt x="22" y="25"/>
                    <a:pt x="18" y="29"/>
                    <a:pt x="13" y="31"/>
                  </a:cubicBezTo>
                  <a:moveTo>
                    <a:pt x="14" y="24"/>
                  </a:moveTo>
                  <a:cubicBezTo>
                    <a:pt x="13" y="24"/>
                    <a:pt x="10" y="28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6"/>
                    <a:pt x="12" y="25"/>
                    <a:pt x="14" y="24"/>
                  </a:cubicBezTo>
                  <a:moveTo>
                    <a:pt x="21" y="45"/>
                  </a:moveTo>
                  <a:cubicBezTo>
                    <a:pt x="25" y="42"/>
                    <a:pt x="30" y="39"/>
                    <a:pt x="35" y="37"/>
                  </a:cubicBezTo>
                  <a:cubicBezTo>
                    <a:pt x="38" y="35"/>
                    <a:pt x="41" y="33"/>
                    <a:pt x="44" y="32"/>
                  </a:cubicBezTo>
                  <a:cubicBezTo>
                    <a:pt x="43" y="32"/>
                    <a:pt x="43" y="32"/>
                    <a:pt x="42" y="33"/>
                  </a:cubicBezTo>
                  <a:cubicBezTo>
                    <a:pt x="35" y="38"/>
                    <a:pt x="27" y="44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6" y="49"/>
                    <a:pt x="13" y="49"/>
                    <a:pt x="11" y="50"/>
                  </a:cubicBezTo>
                  <a:cubicBezTo>
                    <a:pt x="15" y="49"/>
                    <a:pt x="18" y="47"/>
                    <a:pt x="21" y="45"/>
                  </a:cubicBezTo>
                  <a:moveTo>
                    <a:pt x="42" y="37"/>
                  </a:moveTo>
                  <a:cubicBezTo>
                    <a:pt x="46" y="35"/>
                    <a:pt x="50" y="33"/>
                    <a:pt x="53" y="31"/>
                  </a:cubicBezTo>
                  <a:cubicBezTo>
                    <a:pt x="58" y="29"/>
                    <a:pt x="61" y="26"/>
                    <a:pt x="66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70" y="21"/>
                    <a:pt x="69" y="21"/>
                    <a:pt x="68" y="22"/>
                  </a:cubicBezTo>
                  <a:cubicBezTo>
                    <a:pt x="63" y="25"/>
                    <a:pt x="59" y="28"/>
                    <a:pt x="54" y="31"/>
                  </a:cubicBezTo>
                  <a:cubicBezTo>
                    <a:pt x="46" y="36"/>
                    <a:pt x="38" y="42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6" y="49"/>
                    <a:pt x="23" y="49"/>
                    <a:pt x="20" y="49"/>
                  </a:cubicBezTo>
                  <a:cubicBezTo>
                    <a:pt x="27" y="46"/>
                    <a:pt x="35" y="41"/>
                    <a:pt x="42" y="37"/>
                  </a:cubicBezTo>
                  <a:moveTo>
                    <a:pt x="75" y="22"/>
                  </a:moveTo>
                  <a:cubicBezTo>
                    <a:pt x="76" y="21"/>
                    <a:pt x="78" y="20"/>
                    <a:pt x="79" y="19"/>
                  </a:cubicBezTo>
                  <a:cubicBezTo>
                    <a:pt x="77" y="21"/>
                    <a:pt x="75" y="22"/>
                    <a:pt x="73" y="23"/>
                  </a:cubicBezTo>
                  <a:cubicBezTo>
                    <a:pt x="69" y="26"/>
                    <a:pt x="65" y="29"/>
                    <a:pt x="60" y="31"/>
                  </a:cubicBezTo>
                  <a:cubicBezTo>
                    <a:pt x="52" y="36"/>
                    <a:pt x="44" y="42"/>
                    <a:pt x="36" y="47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8"/>
                    <a:pt x="32" y="48"/>
                    <a:pt x="30" y="48"/>
                  </a:cubicBezTo>
                  <a:cubicBezTo>
                    <a:pt x="46" y="41"/>
                    <a:pt x="60" y="30"/>
                    <a:pt x="75" y="22"/>
                  </a:cubicBezTo>
                  <a:moveTo>
                    <a:pt x="50" y="42"/>
                  </a:moveTo>
                  <a:cubicBezTo>
                    <a:pt x="55" y="39"/>
                    <a:pt x="60" y="36"/>
                    <a:pt x="65" y="34"/>
                  </a:cubicBezTo>
                  <a:cubicBezTo>
                    <a:pt x="70" y="31"/>
                    <a:pt x="75" y="28"/>
                    <a:pt x="79" y="24"/>
                  </a:cubicBezTo>
                  <a:cubicBezTo>
                    <a:pt x="83" y="21"/>
                    <a:pt x="89" y="20"/>
                    <a:pt x="94" y="17"/>
                  </a:cubicBezTo>
                  <a:cubicBezTo>
                    <a:pt x="95" y="17"/>
                    <a:pt x="96" y="18"/>
                    <a:pt x="98" y="19"/>
                  </a:cubicBezTo>
                  <a:cubicBezTo>
                    <a:pt x="91" y="22"/>
                    <a:pt x="85" y="27"/>
                    <a:pt x="79" y="30"/>
                  </a:cubicBezTo>
                  <a:cubicBezTo>
                    <a:pt x="71" y="35"/>
                    <a:pt x="63" y="40"/>
                    <a:pt x="54" y="44"/>
                  </a:cubicBezTo>
                  <a:cubicBezTo>
                    <a:pt x="53" y="44"/>
                    <a:pt x="52" y="45"/>
                    <a:pt x="51" y="46"/>
                  </a:cubicBezTo>
                  <a:cubicBezTo>
                    <a:pt x="52" y="45"/>
                    <a:pt x="53" y="44"/>
                    <a:pt x="54" y="43"/>
                  </a:cubicBezTo>
                  <a:cubicBezTo>
                    <a:pt x="56" y="41"/>
                    <a:pt x="57" y="40"/>
                    <a:pt x="59" y="39"/>
                  </a:cubicBezTo>
                  <a:cubicBezTo>
                    <a:pt x="62" y="37"/>
                    <a:pt x="65" y="36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4" y="31"/>
                    <a:pt x="79" y="28"/>
                    <a:pt x="84" y="25"/>
                  </a:cubicBezTo>
                  <a:cubicBezTo>
                    <a:pt x="88" y="23"/>
                    <a:pt x="92" y="21"/>
                    <a:pt x="96" y="19"/>
                  </a:cubicBezTo>
                  <a:cubicBezTo>
                    <a:pt x="96" y="19"/>
                    <a:pt x="96" y="18"/>
                    <a:pt x="95" y="18"/>
                  </a:cubicBezTo>
                  <a:cubicBezTo>
                    <a:pt x="95" y="18"/>
                    <a:pt x="94" y="19"/>
                    <a:pt x="94" y="19"/>
                  </a:cubicBezTo>
                  <a:cubicBezTo>
                    <a:pt x="94" y="19"/>
                    <a:pt x="93" y="19"/>
                    <a:pt x="93" y="19"/>
                  </a:cubicBezTo>
                  <a:cubicBezTo>
                    <a:pt x="90" y="21"/>
                    <a:pt x="88" y="22"/>
                    <a:pt x="86" y="23"/>
                  </a:cubicBezTo>
                  <a:cubicBezTo>
                    <a:pt x="85" y="24"/>
                    <a:pt x="84" y="24"/>
                    <a:pt x="82" y="25"/>
                  </a:cubicBezTo>
                  <a:cubicBezTo>
                    <a:pt x="78" y="28"/>
                    <a:pt x="74" y="30"/>
                    <a:pt x="70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0" y="37"/>
                    <a:pt x="51" y="42"/>
                    <a:pt x="44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1" y="47"/>
                    <a:pt x="39" y="47"/>
                    <a:pt x="37" y="48"/>
                  </a:cubicBezTo>
                  <a:cubicBezTo>
                    <a:pt x="42" y="46"/>
                    <a:pt x="46" y="44"/>
                    <a:pt x="50" y="42"/>
                  </a:cubicBezTo>
                  <a:moveTo>
                    <a:pt x="102" y="23"/>
                  </a:moveTo>
                  <a:cubicBezTo>
                    <a:pt x="94" y="26"/>
                    <a:pt x="86" y="31"/>
                    <a:pt x="79" y="36"/>
                  </a:cubicBezTo>
                  <a:cubicBezTo>
                    <a:pt x="75" y="38"/>
                    <a:pt x="72" y="41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70" y="41"/>
                    <a:pt x="72" y="40"/>
                    <a:pt x="74" y="39"/>
                  </a:cubicBezTo>
                  <a:cubicBezTo>
                    <a:pt x="82" y="34"/>
                    <a:pt x="89" y="29"/>
                    <a:pt x="97" y="24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3"/>
                    <a:pt x="98" y="23"/>
                    <a:pt x="99" y="22"/>
                  </a:cubicBezTo>
                  <a:cubicBezTo>
                    <a:pt x="99" y="22"/>
                    <a:pt x="99" y="21"/>
                    <a:pt x="98" y="22"/>
                  </a:cubicBezTo>
                  <a:cubicBezTo>
                    <a:pt x="94" y="24"/>
                    <a:pt x="90" y="27"/>
                    <a:pt x="85" y="29"/>
                  </a:cubicBezTo>
                  <a:cubicBezTo>
                    <a:pt x="90" y="26"/>
                    <a:pt x="94" y="23"/>
                    <a:pt x="98" y="20"/>
                  </a:cubicBezTo>
                  <a:cubicBezTo>
                    <a:pt x="100" y="21"/>
                    <a:pt x="101" y="22"/>
                    <a:pt x="102" y="23"/>
                  </a:cubicBezTo>
                  <a:moveTo>
                    <a:pt x="104" y="24"/>
                  </a:moveTo>
                  <a:cubicBezTo>
                    <a:pt x="99" y="27"/>
                    <a:pt x="94" y="30"/>
                    <a:pt x="89" y="33"/>
                  </a:cubicBezTo>
                  <a:cubicBezTo>
                    <a:pt x="85" y="35"/>
                    <a:pt x="82" y="37"/>
                    <a:pt x="79" y="39"/>
                  </a:cubicBezTo>
                  <a:cubicBezTo>
                    <a:pt x="77" y="40"/>
                    <a:pt x="76" y="41"/>
                    <a:pt x="74" y="42"/>
                  </a:cubicBezTo>
                  <a:cubicBezTo>
                    <a:pt x="67" y="47"/>
                    <a:pt x="74" y="41"/>
                    <a:pt x="76" y="39"/>
                  </a:cubicBezTo>
                  <a:cubicBezTo>
                    <a:pt x="77" y="39"/>
                    <a:pt x="78" y="38"/>
                    <a:pt x="79" y="37"/>
                  </a:cubicBezTo>
                  <a:cubicBezTo>
                    <a:pt x="80" y="36"/>
                    <a:pt x="82" y="35"/>
                    <a:pt x="83" y="35"/>
                  </a:cubicBezTo>
                  <a:cubicBezTo>
                    <a:pt x="90" y="31"/>
                    <a:pt x="97" y="28"/>
                    <a:pt x="103" y="23"/>
                  </a:cubicBezTo>
                  <a:cubicBezTo>
                    <a:pt x="103" y="24"/>
                    <a:pt x="104" y="24"/>
                    <a:pt x="104" y="24"/>
                  </a:cubicBezTo>
                  <a:moveTo>
                    <a:pt x="88" y="31"/>
                  </a:moveTo>
                  <a:cubicBezTo>
                    <a:pt x="92" y="29"/>
                    <a:pt x="96" y="27"/>
                    <a:pt x="100" y="25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7" y="26"/>
                    <a:pt x="95" y="27"/>
                    <a:pt x="93" y="28"/>
                  </a:cubicBezTo>
                  <a:cubicBezTo>
                    <a:pt x="91" y="29"/>
                    <a:pt x="90" y="30"/>
                    <a:pt x="88" y="31"/>
                  </a:cubicBezTo>
                  <a:moveTo>
                    <a:pt x="58" y="39"/>
                  </a:moveTo>
                  <a:cubicBezTo>
                    <a:pt x="55" y="41"/>
                    <a:pt x="52" y="43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8" y="46"/>
                    <a:pt x="46" y="47"/>
                    <a:pt x="45" y="47"/>
                  </a:cubicBezTo>
                  <a:cubicBezTo>
                    <a:pt x="49" y="44"/>
                    <a:pt x="53" y="42"/>
                    <a:pt x="58" y="39"/>
                  </a:cubicBezTo>
                  <a:moveTo>
                    <a:pt x="81" y="32"/>
                  </a:moveTo>
                  <a:cubicBezTo>
                    <a:pt x="80" y="32"/>
                    <a:pt x="79" y="33"/>
                    <a:pt x="78" y="34"/>
                  </a:cubicBezTo>
                  <a:cubicBezTo>
                    <a:pt x="74" y="36"/>
                    <a:pt x="71" y="38"/>
                    <a:pt x="68" y="40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8" y="40"/>
                    <a:pt x="69" y="39"/>
                    <a:pt x="70" y="38"/>
                  </a:cubicBezTo>
                  <a:cubicBezTo>
                    <a:pt x="73" y="36"/>
                    <a:pt x="77" y="34"/>
                    <a:pt x="80" y="32"/>
                  </a:cubicBezTo>
                  <a:cubicBezTo>
                    <a:pt x="81" y="32"/>
                    <a:pt x="81" y="32"/>
                    <a:pt x="81" y="32"/>
                  </a:cubicBezTo>
                  <a:moveTo>
                    <a:pt x="73" y="41"/>
                  </a:moveTo>
                  <a:cubicBezTo>
                    <a:pt x="72" y="42"/>
                    <a:pt x="70" y="43"/>
                    <a:pt x="69" y="44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7" y="45"/>
                    <a:pt x="65" y="45"/>
                  </a:cubicBezTo>
                  <a:cubicBezTo>
                    <a:pt x="68" y="44"/>
                    <a:pt x="71" y="42"/>
                    <a:pt x="73" y="41"/>
                  </a:cubicBezTo>
                  <a:moveTo>
                    <a:pt x="81" y="52"/>
                  </a:moveTo>
                  <a:cubicBezTo>
                    <a:pt x="86" y="49"/>
                    <a:pt x="90" y="46"/>
                    <a:pt x="95" y="43"/>
                  </a:cubicBezTo>
                  <a:cubicBezTo>
                    <a:pt x="94" y="44"/>
                    <a:pt x="92" y="45"/>
                    <a:pt x="91" y="46"/>
                  </a:cubicBezTo>
                  <a:cubicBezTo>
                    <a:pt x="88" y="49"/>
                    <a:pt x="84" y="51"/>
                    <a:pt x="81" y="55"/>
                  </a:cubicBezTo>
                  <a:cubicBezTo>
                    <a:pt x="81" y="54"/>
                    <a:pt x="81" y="53"/>
                    <a:pt x="81" y="52"/>
                  </a:cubicBezTo>
                  <a:moveTo>
                    <a:pt x="81" y="48"/>
                  </a:moveTo>
                  <a:cubicBezTo>
                    <a:pt x="85" y="46"/>
                    <a:pt x="89" y="44"/>
                    <a:pt x="92" y="40"/>
                  </a:cubicBezTo>
                  <a:cubicBezTo>
                    <a:pt x="95" y="38"/>
                    <a:pt x="97" y="37"/>
                    <a:pt x="100" y="35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98" y="37"/>
                    <a:pt x="95" y="39"/>
                    <a:pt x="93" y="41"/>
                  </a:cubicBezTo>
                  <a:cubicBezTo>
                    <a:pt x="89" y="45"/>
                    <a:pt x="84" y="47"/>
                    <a:pt x="81" y="51"/>
                  </a:cubicBezTo>
                  <a:cubicBezTo>
                    <a:pt x="81" y="50"/>
                    <a:pt x="81" y="49"/>
                    <a:pt x="81" y="48"/>
                  </a:cubicBezTo>
                  <a:moveTo>
                    <a:pt x="80" y="45"/>
                  </a:moveTo>
                  <a:cubicBezTo>
                    <a:pt x="83" y="44"/>
                    <a:pt x="85" y="43"/>
                    <a:pt x="87" y="41"/>
                  </a:cubicBezTo>
                  <a:cubicBezTo>
                    <a:pt x="85" y="43"/>
                    <a:pt x="83" y="45"/>
                    <a:pt x="81" y="47"/>
                  </a:cubicBezTo>
                  <a:cubicBezTo>
                    <a:pt x="80" y="46"/>
                    <a:pt x="80" y="46"/>
                    <a:pt x="80" y="45"/>
                  </a:cubicBezTo>
                  <a:cubicBezTo>
                    <a:pt x="80" y="45"/>
                    <a:pt x="80" y="45"/>
                    <a:pt x="80" y="45"/>
                  </a:cubicBezTo>
                  <a:moveTo>
                    <a:pt x="80" y="44"/>
                  </a:moveTo>
                  <a:cubicBezTo>
                    <a:pt x="79" y="44"/>
                    <a:pt x="79" y="44"/>
                    <a:pt x="79" y="44"/>
                  </a:cubicBezTo>
                  <a:cubicBezTo>
                    <a:pt x="78" y="44"/>
                    <a:pt x="78" y="44"/>
                    <a:pt x="77" y="44"/>
                  </a:cubicBezTo>
                  <a:cubicBezTo>
                    <a:pt x="80" y="43"/>
                    <a:pt x="83" y="40"/>
                    <a:pt x="86" y="38"/>
                  </a:cubicBezTo>
                  <a:cubicBezTo>
                    <a:pt x="91" y="35"/>
                    <a:pt x="96" y="32"/>
                    <a:pt x="101" y="30"/>
                  </a:cubicBezTo>
                  <a:cubicBezTo>
                    <a:pt x="100" y="30"/>
                    <a:pt x="99" y="31"/>
                    <a:pt x="98" y="31"/>
                  </a:cubicBezTo>
                  <a:cubicBezTo>
                    <a:pt x="96" y="32"/>
                    <a:pt x="94" y="34"/>
                    <a:pt x="92" y="35"/>
                  </a:cubicBezTo>
                  <a:cubicBezTo>
                    <a:pt x="87" y="38"/>
                    <a:pt x="84" y="41"/>
                    <a:pt x="80" y="44"/>
                  </a:cubicBezTo>
                  <a:moveTo>
                    <a:pt x="81" y="57"/>
                  </a:moveTo>
                  <a:cubicBezTo>
                    <a:pt x="81" y="56"/>
                    <a:pt x="81" y="56"/>
                    <a:pt x="81" y="56"/>
                  </a:cubicBezTo>
                  <a:cubicBezTo>
                    <a:pt x="84" y="53"/>
                    <a:pt x="87" y="50"/>
                    <a:pt x="90" y="47"/>
                  </a:cubicBezTo>
                  <a:cubicBezTo>
                    <a:pt x="93" y="45"/>
                    <a:pt x="96" y="42"/>
                    <a:pt x="99" y="40"/>
                  </a:cubicBezTo>
                  <a:cubicBezTo>
                    <a:pt x="100" y="39"/>
                    <a:pt x="100" y="39"/>
                    <a:pt x="101" y="38"/>
                  </a:cubicBezTo>
                  <a:cubicBezTo>
                    <a:pt x="94" y="44"/>
                    <a:pt x="87" y="50"/>
                    <a:pt x="81" y="57"/>
                  </a:cubicBezTo>
                  <a:moveTo>
                    <a:pt x="110" y="29"/>
                  </a:moveTo>
                  <a:cubicBezTo>
                    <a:pt x="109" y="30"/>
                    <a:pt x="108" y="31"/>
                    <a:pt x="108" y="32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4" y="34"/>
                    <a:pt x="102" y="36"/>
                    <a:pt x="99" y="38"/>
                  </a:cubicBezTo>
                  <a:cubicBezTo>
                    <a:pt x="97" y="40"/>
                    <a:pt x="94" y="43"/>
                    <a:pt x="91" y="45"/>
                  </a:cubicBezTo>
                  <a:cubicBezTo>
                    <a:pt x="88" y="47"/>
                    <a:pt x="85" y="49"/>
                    <a:pt x="82" y="51"/>
                  </a:cubicBezTo>
                  <a:cubicBezTo>
                    <a:pt x="83" y="50"/>
                    <a:pt x="84" y="49"/>
                    <a:pt x="85" y="48"/>
                  </a:cubicBezTo>
                  <a:cubicBezTo>
                    <a:pt x="86" y="47"/>
                    <a:pt x="88" y="46"/>
                    <a:pt x="90" y="45"/>
                  </a:cubicBezTo>
                  <a:cubicBezTo>
                    <a:pt x="92" y="43"/>
                    <a:pt x="94" y="41"/>
                    <a:pt x="97" y="38"/>
                  </a:cubicBezTo>
                  <a:cubicBezTo>
                    <a:pt x="100" y="36"/>
                    <a:pt x="103" y="34"/>
                    <a:pt x="106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8" y="30"/>
                    <a:pt x="108" y="30"/>
                    <a:pt x="109" y="30"/>
                  </a:cubicBezTo>
                  <a:cubicBezTo>
                    <a:pt x="109" y="29"/>
                    <a:pt x="109" y="29"/>
                    <a:pt x="108" y="29"/>
                  </a:cubicBezTo>
                  <a:cubicBezTo>
                    <a:pt x="104" y="32"/>
                    <a:pt x="100" y="34"/>
                    <a:pt x="95" y="37"/>
                  </a:cubicBezTo>
                  <a:cubicBezTo>
                    <a:pt x="91" y="40"/>
                    <a:pt x="87" y="44"/>
                    <a:pt x="83" y="46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3" y="45"/>
                    <a:pt x="85" y="44"/>
                    <a:pt x="87" y="42"/>
                  </a:cubicBezTo>
                  <a:cubicBezTo>
                    <a:pt x="89" y="41"/>
                    <a:pt x="91" y="39"/>
                    <a:pt x="93" y="37"/>
                  </a:cubicBezTo>
                  <a:cubicBezTo>
                    <a:pt x="97" y="35"/>
                    <a:pt x="101" y="32"/>
                    <a:pt x="105" y="30"/>
                  </a:cubicBezTo>
                  <a:cubicBezTo>
                    <a:pt x="106" y="30"/>
                    <a:pt x="106" y="29"/>
                    <a:pt x="106" y="29"/>
                  </a:cubicBezTo>
                  <a:cubicBezTo>
                    <a:pt x="107" y="29"/>
                    <a:pt x="107" y="28"/>
                    <a:pt x="108" y="28"/>
                  </a:cubicBezTo>
                  <a:cubicBezTo>
                    <a:pt x="108" y="28"/>
                    <a:pt x="108" y="27"/>
                    <a:pt x="107" y="28"/>
                  </a:cubicBezTo>
                  <a:cubicBezTo>
                    <a:pt x="103" y="30"/>
                    <a:pt x="99" y="32"/>
                    <a:pt x="95" y="34"/>
                  </a:cubicBezTo>
                  <a:cubicBezTo>
                    <a:pt x="90" y="37"/>
                    <a:pt x="86" y="41"/>
                    <a:pt x="82" y="44"/>
                  </a:cubicBezTo>
                  <a:cubicBezTo>
                    <a:pt x="81" y="44"/>
                    <a:pt x="81" y="44"/>
                    <a:pt x="80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2" y="43"/>
                    <a:pt x="83" y="42"/>
                    <a:pt x="85" y="41"/>
                  </a:cubicBezTo>
                  <a:cubicBezTo>
                    <a:pt x="87" y="39"/>
                    <a:pt x="90" y="37"/>
                    <a:pt x="92" y="36"/>
                  </a:cubicBezTo>
                  <a:cubicBezTo>
                    <a:pt x="96" y="33"/>
                    <a:pt x="101" y="31"/>
                    <a:pt x="105" y="28"/>
                  </a:cubicBezTo>
                  <a:cubicBezTo>
                    <a:pt x="106" y="28"/>
                    <a:pt x="105" y="27"/>
                    <a:pt x="105" y="27"/>
                  </a:cubicBezTo>
                  <a:cubicBezTo>
                    <a:pt x="97" y="31"/>
                    <a:pt x="90" y="35"/>
                    <a:pt x="83" y="39"/>
                  </a:cubicBezTo>
                  <a:cubicBezTo>
                    <a:pt x="82" y="41"/>
                    <a:pt x="80" y="42"/>
                    <a:pt x="78" y="43"/>
                  </a:cubicBezTo>
                  <a:cubicBezTo>
                    <a:pt x="73" y="46"/>
                    <a:pt x="77" y="43"/>
                    <a:pt x="78" y="42"/>
                  </a:cubicBezTo>
                  <a:cubicBezTo>
                    <a:pt x="82" y="39"/>
                    <a:pt x="85" y="37"/>
                    <a:pt x="88" y="34"/>
                  </a:cubicBezTo>
                  <a:cubicBezTo>
                    <a:pt x="94" y="31"/>
                    <a:pt x="99" y="28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7" y="26"/>
                    <a:pt x="108" y="28"/>
                    <a:pt x="110" y="29"/>
                  </a:cubicBezTo>
                  <a:moveTo>
                    <a:pt x="90" y="39"/>
                  </a:moveTo>
                  <a:cubicBezTo>
                    <a:pt x="92" y="37"/>
                    <a:pt x="94" y="36"/>
                    <a:pt x="97" y="34"/>
                  </a:cubicBezTo>
                  <a:cubicBezTo>
                    <a:pt x="95" y="35"/>
                    <a:pt x="94" y="36"/>
                    <a:pt x="93" y="37"/>
                  </a:cubicBezTo>
                  <a:cubicBezTo>
                    <a:pt x="92" y="37"/>
                    <a:pt x="91" y="38"/>
                    <a:pt x="90" y="39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83">
              <a:extLst>
                <a:ext uri="{FF2B5EF4-FFF2-40B4-BE49-F238E27FC236}">
                  <a16:creationId xmlns:a16="http://schemas.microsoft.com/office/drawing/2014/main" id="{FDDE234C-175B-48FD-8315-110460FAA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7262" y="4134060"/>
              <a:ext cx="300038" cy="160338"/>
            </a:xfrm>
            <a:custGeom>
              <a:avLst/>
              <a:gdLst>
                <a:gd name="T0" fmla="*/ 94 w 140"/>
                <a:gd name="T1" fmla="*/ 1 h 75"/>
                <a:gd name="T2" fmla="*/ 9 w 140"/>
                <a:gd name="T3" fmla="*/ 62 h 75"/>
                <a:gd name="T4" fmla="*/ 103 w 140"/>
                <a:gd name="T5" fmla="*/ 45 h 75"/>
                <a:gd name="T6" fmla="*/ 102 w 140"/>
                <a:gd name="T7" fmla="*/ 40 h 75"/>
                <a:gd name="T8" fmla="*/ 111 w 140"/>
                <a:gd name="T9" fmla="*/ 31 h 75"/>
                <a:gd name="T10" fmla="*/ 8 w 140"/>
                <a:gd name="T11" fmla="*/ 29 h 75"/>
                <a:gd name="T12" fmla="*/ 19 w 140"/>
                <a:gd name="T13" fmla="*/ 29 h 75"/>
                <a:gd name="T14" fmla="*/ 16 w 140"/>
                <a:gd name="T15" fmla="*/ 42 h 75"/>
                <a:gd name="T16" fmla="*/ 17 w 140"/>
                <a:gd name="T17" fmla="*/ 44 h 75"/>
                <a:gd name="T18" fmla="*/ 30 w 140"/>
                <a:gd name="T19" fmla="*/ 40 h 75"/>
                <a:gd name="T20" fmla="*/ 18 w 140"/>
                <a:gd name="T21" fmla="*/ 53 h 75"/>
                <a:gd name="T22" fmla="*/ 61 w 140"/>
                <a:gd name="T23" fmla="*/ 34 h 75"/>
                <a:gd name="T24" fmla="*/ 74 w 140"/>
                <a:gd name="T25" fmla="*/ 25 h 75"/>
                <a:gd name="T26" fmla="*/ 46 w 140"/>
                <a:gd name="T27" fmla="*/ 45 h 75"/>
                <a:gd name="T28" fmla="*/ 112 w 140"/>
                <a:gd name="T29" fmla="*/ 18 h 75"/>
                <a:gd name="T30" fmla="*/ 98 w 140"/>
                <a:gd name="T31" fmla="*/ 18 h 75"/>
                <a:gd name="T32" fmla="*/ 97 w 140"/>
                <a:gd name="T33" fmla="*/ 9 h 75"/>
                <a:gd name="T34" fmla="*/ 62 w 140"/>
                <a:gd name="T35" fmla="*/ 42 h 75"/>
                <a:gd name="T36" fmla="*/ 94 w 140"/>
                <a:gd name="T37" fmla="*/ 23 h 75"/>
                <a:gd name="T38" fmla="*/ 99 w 140"/>
                <a:gd name="T39" fmla="*/ 24 h 75"/>
                <a:gd name="T40" fmla="*/ 101 w 140"/>
                <a:gd name="T41" fmla="*/ 26 h 75"/>
                <a:gd name="T42" fmla="*/ 99 w 140"/>
                <a:gd name="T43" fmla="*/ 22 h 75"/>
                <a:gd name="T44" fmla="*/ 96 w 140"/>
                <a:gd name="T45" fmla="*/ 19 h 75"/>
                <a:gd name="T46" fmla="*/ 95 w 140"/>
                <a:gd name="T47" fmla="*/ 6 h 75"/>
                <a:gd name="T48" fmla="*/ 14 w 140"/>
                <a:gd name="T49" fmla="*/ 55 h 75"/>
                <a:gd name="T50" fmla="*/ 13 w 140"/>
                <a:gd name="T51" fmla="*/ 47 h 75"/>
                <a:gd name="T52" fmla="*/ 13 w 140"/>
                <a:gd name="T53" fmla="*/ 57 h 75"/>
                <a:gd name="T54" fmla="*/ 44 w 140"/>
                <a:gd name="T55" fmla="*/ 34 h 75"/>
                <a:gd name="T56" fmla="*/ 13 w 140"/>
                <a:gd name="T57" fmla="*/ 46 h 75"/>
                <a:gd name="T58" fmla="*/ 12 w 140"/>
                <a:gd name="T59" fmla="*/ 41 h 75"/>
                <a:gd name="T60" fmla="*/ 19 w 140"/>
                <a:gd name="T61" fmla="*/ 35 h 75"/>
                <a:gd name="T62" fmla="*/ 9 w 140"/>
                <a:gd name="T63" fmla="*/ 32 h 75"/>
                <a:gd name="T64" fmla="*/ 23 w 140"/>
                <a:gd name="T65" fmla="*/ 60 h 75"/>
                <a:gd name="T66" fmla="*/ 83 w 140"/>
                <a:gd name="T67" fmla="*/ 27 h 75"/>
                <a:gd name="T68" fmla="*/ 97 w 140"/>
                <a:gd name="T69" fmla="*/ 24 h 75"/>
                <a:gd name="T70" fmla="*/ 61 w 140"/>
                <a:gd name="T71" fmla="*/ 51 h 75"/>
                <a:gd name="T72" fmla="*/ 62 w 140"/>
                <a:gd name="T73" fmla="*/ 56 h 75"/>
                <a:gd name="T74" fmla="*/ 117 w 140"/>
                <a:gd name="T75" fmla="*/ 22 h 75"/>
                <a:gd name="T76" fmla="*/ 54 w 140"/>
                <a:gd name="T77" fmla="*/ 57 h 75"/>
                <a:gd name="T78" fmla="*/ 83 w 140"/>
                <a:gd name="T79" fmla="*/ 53 h 75"/>
                <a:gd name="T80" fmla="*/ 105 w 140"/>
                <a:gd name="T81" fmla="*/ 36 h 75"/>
                <a:gd name="T82" fmla="*/ 93 w 140"/>
                <a:gd name="T83" fmla="*/ 48 h 75"/>
                <a:gd name="T84" fmla="*/ 123 w 140"/>
                <a:gd name="T85" fmla="*/ 30 h 75"/>
                <a:gd name="T86" fmla="*/ 55 w 140"/>
                <a:gd name="T87" fmla="*/ 57 h 75"/>
                <a:gd name="T88" fmla="*/ 99 w 140"/>
                <a:gd name="T89" fmla="*/ 39 h 75"/>
                <a:gd name="T90" fmla="*/ 99 w 140"/>
                <a:gd name="T91" fmla="*/ 64 h 75"/>
                <a:gd name="T92" fmla="*/ 123 w 140"/>
                <a:gd name="T93" fmla="*/ 43 h 75"/>
                <a:gd name="T94" fmla="*/ 99 w 140"/>
                <a:gd name="T95" fmla="*/ 57 h 75"/>
                <a:gd name="T96" fmla="*/ 124 w 140"/>
                <a:gd name="T97" fmla="*/ 37 h 75"/>
                <a:gd name="T98" fmla="*/ 122 w 140"/>
                <a:gd name="T99" fmla="*/ 49 h 75"/>
                <a:gd name="T100" fmla="*/ 112 w 140"/>
                <a:gd name="T101" fmla="*/ 55 h 75"/>
                <a:gd name="T102" fmla="*/ 134 w 140"/>
                <a:gd name="T103" fmla="*/ 36 h 75"/>
                <a:gd name="T104" fmla="*/ 130 w 140"/>
                <a:gd name="T105" fmla="*/ 36 h 75"/>
                <a:gd name="T106" fmla="*/ 99 w 140"/>
                <a:gd name="T107" fmla="*/ 55 h 75"/>
                <a:gd name="T108" fmla="*/ 97 w 140"/>
                <a:gd name="T109" fmla="*/ 51 h 75"/>
                <a:gd name="T110" fmla="*/ 114 w 140"/>
                <a:gd name="T111" fmla="*/ 4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5">
                  <a:moveTo>
                    <a:pt x="99" y="75"/>
                  </a:moveTo>
                  <a:cubicBezTo>
                    <a:pt x="99" y="75"/>
                    <a:pt x="100" y="75"/>
                    <a:pt x="100" y="74"/>
                  </a:cubicBezTo>
                  <a:cubicBezTo>
                    <a:pt x="113" y="61"/>
                    <a:pt x="127" y="50"/>
                    <a:pt x="139" y="37"/>
                  </a:cubicBezTo>
                  <a:cubicBezTo>
                    <a:pt x="140" y="36"/>
                    <a:pt x="140" y="36"/>
                    <a:pt x="140" y="35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32" y="27"/>
                    <a:pt x="123" y="22"/>
                    <a:pt x="115" y="16"/>
                  </a:cubicBezTo>
                  <a:cubicBezTo>
                    <a:pt x="108" y="11"/>
                    <a:pt x="101" y="6"/>
                    <a:pt x="94" y="1"/>
                  </a:cubicBezTo>
                  <a:cubicBezTo>
                    <a:pt x="93" y="0"/>
                    <a:pt x="92" y="0"/>
                    <a:pt x="92" y="1"/>
                  </a:cubicBezTo>
                  <a:cubicBezTo>
                    <a:pt x="91" y="1"/>
                    <a:pt x="90" y="2"/>
                    <a:pt x="90" y="3"/>
                  </a:cubicBezTo>
                  <a:cubicBezTo>
                    <a:pt x="92" y="8"/>
                    <a:pt x="91" y="15"/>
                    <a:pt x="90" y="20"/>
                  </a:cubicBezTo>
                  <a:cubicBezTo>
                    <a:pt x="61" y="22"/>
                    <a:pt x="32" y="26"/>
                    <a:pt x="2" y="23"/>
                  </a:cubicBezTo>
                  <a:cubicBezTo>
                    <a:pt x="1" y="22"/>
                    <a:pt x="0" y="23"/>
                    <a:pt x="0" y="25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10" y="35"/>
                    <a:pt x="12" y="51"/>
                    <a:pt x="9" y="62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64"/>
                    <a:pt x="10" y="65"/>
                    <a:pt x="11" y="65"/>
                  </a:cubicBezTo>
                  <a:cubicBezTo>
                    <a:pt x="39" y="63"/>
                    <a:pt x="67" y="59"/>
                    <a:pt x="95" y="58"/>
                  </a:cubicBezTo>
                  <a:cubicBezTo>
                    <a:pt x="96" y="63"/>
                    <a:pt x="96" y="68"/>
                    <a:pt x="96" y="73"/>
                  </a:cubicBezTo>
                  <a:cubicBezTo>
                    <a:pt x="96" y="75"/>
                    <a:pt x="98" y="75"/>
                    <a:pt x="99" y="75"/>
                  </a:cubicBezTo>
                  <a:moveTo>
                    <a:pt x="88" y="55"/>
                  </a:moveTo>
                  <a:cubicBezTo>
                    <a:pt x="93" y="53"/>
                    <a:pt x="98" y="48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8"/>
                    <a:pt x="96" y="51"/>
                    <a:pt x="92" y="54"/>
                  </a:cubicBezTo>
                  <a:cubicBezTo>
                    <a:pt x="90" y="54"/>
                    <a:pt x="89" y="54"/>
                    <a:pt x="88" y="55"/>
                  </a:cubicBezTo>
                  <a:moveTo>
                    <a:pt x="74" y="56"/>
                  </a:moveTo>
                  <a:cubicBezTo>
                    <a:pt x="80" y="52"/>
                    <a:pt x="86" y="48"/>
                    <a:pt x="92" y="44"/>
                  </a:cubicBezTo>
                  <a:cubicBezTo>
                    <a:pt x="99" y="40"/>
                    <a:pt x="106" y="37"/>
                    <a:pt x="113" y="33"/>
                  </a:cubicBezTo>
                  <a:cubicBezTo>
                    <a:pt x="109" y="35"/>
                    <a:pt x="105" y="37"/>
                    <a:pt x="102" y="40"/>
                  </a:cubicBezTo>
                  <a:cubicBezTo>
                    <a:pt x="94" y="45"/>
                    <a:pt x="86" y="50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7" y="55"/>
                    <a:pt x="75" y="55"/>
                    <a:pt x="74" y="56"/>
                  </a:cubicBezTo>
                  <a:moveTo>
                    <a:pt x="62" y="57"/>
                  </a:moveTo>
                  <a:cubicBezTo>
                    <a:pt x="81" y="48"/>
                    <a:pt x="97" y="37"/>
                    <a:pt x="114" y="27"/>
                  </a:cubicBezTo>
                  <a:cubicBezTo>
                    <a:pt x="116" y="26"/>
                    <a:pt x="122" y="22"/>
                    <a:pt x="118" y="26"/>
                  </a:cubicBezTo>
                  <a:cubicBezTo>
                    <a:pt x="115" y="28"/>
                    <a:pt x="113" y="29"/>
                    <a:pt x="111" y="31"/>
                  </a:cubicBezTo>
                  <a:cubicBezTo>
                    <a:pt x="106" y="34"/>
                    <a:pt x="101" y="37"/>
                    <a:pt x="97" y="40"/>
                  </a:cubicBezTo>
                  <a:cubicBezTo>
                    <a:pt x="88" y="44"/>
                    <a:pt x="80" y="51"/>
                    <a:pt x="71" y="56"/>
                  </a:cubicBezTo>
                  <a:cubicBezTo>
                    <a:pt x="68" y="56"/>
                    <a:pt x="65" y="56"/>
                    <a:pt x="62" y="57"/>
                  </a:cubicBezTo>
                  <a:moveTo>
                    <a:pt x="6" y="27"/>
                  </a:moveTo>
                  <a:cubicBezTo>
                    <a:pt x="8" y="27"/>
                    <a:pt x="9" y="27"/>
                    <a:pt x="11" y="27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7" y="29"/>
                    <a:pt x="8" y="29"/>
                    <a:pt x="8" y="29"/>
                  </a:cubicBezTo>
                  <a:cubicBezTo>
                    <a:pt x="8" y="29"/>
                    <a:pt x="13" y="26"/>
                    <a:pt x="11" y="29"/>
                  </a:cubicBezTo>
                  <a:cubicBezTo>
                    <a:pt x="10" y="30"/>
                    <a:pt x="10" y="30"/>
                    <a:pt x="9" y="31"/>
                  </a:cubicBezTo>
                  <a:cubicBezTo>
                    <a:pt x="8" y="30"/>
                    <a:pt x="7" y="28"/>
                    <a:pt x="6" y="27"/>
                  </a:cubicBezTo>
                  <a:moveTo>
                    <a:pt x="26" y="28"/>
                  </a:moveTo>
                  <a:cubicBezTo>
                    <a:pt x="23" y="29"/>
                    <a:pt x="20" y="31"/>
                    <a:pt x="18" y="33"/>
                  </a:cubicBezTo>
                  <a:cubicBezTo>
                    <a:pt x="17" y="34"/>
                    <a:pt x="11" y="37"/>
                    <a:pt x="12" y="36"/>
                  </a:cubicBezTo>
                  <a:cubicBezTo>
                    <a:pt x="14" y="33"/>
                    <a:pt x="17" y="31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6" y="29"/>
                    <a:pt x="13" y="30"/>
                    <a:pt x="10" y="31"/>
                  </a:cubicBezTo>
                  <a:cubicBezTo>
                    <a:pt x="9" y="32"/>
                    <a:pt x="12" y="30"/>
                    <a:pt x="12" y="30"/>
                  </a:cubicBezTo>
                  <a:cubicBezTo>
                    <a:pt x="13" y="29"/>
                    <a:pt x="13" y="28"/>
                    <a:pt x="13" y="27"/>
                  </a:cubicBezTo>
                  <a:cubicBezTo>
                    <a:pt x="18" y="28"/>
                    <a:pt x="22" y="28"/>
                    <a:pt x="26" y="28"/>
                  </a:cubicBezTo>
                  <a:moveTo>
                    <a:pt x="39" y="27"/>
                  </a:moveTo>
                  <a:cubicBezTo>
                    <a:pt x="31" y="31"/>
                    <a:pt x="25" y="39"/>
                    <a:pt x="16" y="42"/>
                  </a:cubicBezTo>
                  <a:cubicBezTo>
                    <a:pt x="11" y="44"/>
                    <a:pt x="16" y="41"/>
                    <a:pt x="18" y="40"/>
                  </a:cubicBezTo>
                  <a:cubicBezTo>
                    <a:pt x="21" y="38"/>
                    <a:pt x="23" y="37"/>
                    <a:pt x="26" y="35"/>
                  </a:cubicBezTo>
                  <a:cubicBezTo>
                    <a:pt x="30" y="33"/>
                    <a:pt x="33" y="31"/>
                    <a:pt x="36" y="27"/>
                  </a:cubicBezTo>
                  <a:cubicBezTo>
                    <a:pt x="37" y="27"/>
                    <a:pt x="38" y="27"/>
                    <a:pt x="39" y="27"/>
                  </a:cubicBezTo>
                  <a:moveTo>
                    <a:pt x="48" y="27"/>
                  </a:moveTo>
                  <a:cubicBezTo>
                    <a:pt x="37" y="31"/>
                    <a:pt x="28" y="40"/>
                    <a:pt x="17" y="45"/>
                  </a:cubicBezTo>
                  <a:cubicBezTo>
                    <a:pt x="12" y="47"/>
                    <a:pt x="13" y="47"/>
                    <a:pt x="17" y="44"/>
                  </a:cubicBezTo>
                  <a:cubicBezTo>
                    <a:pt x="20" y="42"/>
                    <a:pt x="24" y="40"/>
                    <a:pt x="27" y="38"/>
                  </a:cubicBezTo>
                  <a:cubicBezTo>
                    <a:pt x="33" y="35"/>
                    <a:pt x="38" y="31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moveTo>
                    <a:pt x="55" y="26"/>
                  </a:moveTo>
                  <a:cubicBezTo>
                    <a:pt x="42" y="33"/>
                    <a:pt x="30" y="43"/>
                    <a:pt x="17" y="50"/>
                  </a:cubicBezTo>
                  <a:cubicBezTo>
                    <a:pt x="10" y="53"/>
                    <a:pt x="16" y="49"/>
                    <a:pt x="19" y="47"/>
                  </a:cubicBezTo>
                  <a:cubicBezTo>
                    <a:pt x="22" y="45"/>
                    <a:pt x="26" y="42"/>
                    <a:pt x="30" y="40"/>
                  </a:cubicBezTo>
                  <a:cubicBezTo>
                    <a:pt x="37" y="36"/>
                    <a:pt x="44" y="31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2" y="27"/>
                    <a:pt x="54" y="27"/>
                    <a:pt x="55" y="26"/>
                  </a:cubicBezTo>
                  <a:moveTo>
                    <a:pt x="64" y="26"/>
                  </a:moveTo>
                  <a:cubicBezTo>
                    <a:pt x="57" y="29"/>
                    <a:pt x="51" y="34"/>
                    <a:pt x="44" y="38"/>
                  </a:cubicBezTo>
                  <a:cubicBezTo>
                    <a:pt x="40" y="41"/>
                    <a:pt x="36" y="43"/>
                    <a:pt x="31" y="45"/>
                  </a:cubicBezTo>
                  <a:cubicBezTo>
                    <a:pt x="27" y="47"/>
                    <a:pt x="23" y="50"/>
                    <a:pt x="18" y="53"/>
                  </a:cubicBezTo>
                  <a:cubicBezTo>
                    <a:pt x="17" y="54"/>
                    <a:pt x="15" y="55"/>
                    <a:pt x="14" y="56"/>
                  </a:cubicBezTo>
                  <a:cubicBezTo>
                    <a:pt x="16" y="54"/>
                    <a:pt x="18" y="52"/>
                    <a:pt x="21" y="50"/>
                  </a:cubicBezTo>
                  <a:cubicBezTo>
                    <a:pt x="25" y="47"/>
                    <a:pt x="29" y="44"/>
                    <a:pt x="34" y="41"/>
                  </a:cubicBezTo>
                  <a:cubicBezTo>
                    <a:pt x="42" y="36"/>
                    <a:pt x="50" y="32"/>
                    <a:pt x="58" y="26"/>
                  </a:cubicBezTo>
                  <a:cubicBezTo>
                    <a:pt x="60" y="26"/>
                    <a:pt x="62" y="26"/>
                    <a:pt x="64" y="26"/>
                  </a:cubicBezTo>
                  <a:moveTo>
                    <a:pt x="74" y="25"/>
                  </a:moveTo>
                  <a:cubicBezTo>
                    <a:pt x="69" y="28"/>
                    <a:pt x="65" y="31"/>
                    <a:pt x="61" y="34"/>
                  </a:cubicBezTo>
                  <a:cubicBezTo>
                    <a:pt x="57" y="36"/>
                    <a:pt x="54" y="38"/>
                    <a:pt x="50" y="40"/>
                  </a:cubicBezTo>
                  <a:cubicBezTo>
                    <a:pt x="40" y="45"/>
                    <a:pt x="30" y="51"/>
                    <a:pt x="20" y="57"/>
                  </a:cubicBezTo>
                  <a:cubicBezTo>
                    <a:pt x="19" y="58"/>
                    <a:pt x="18" y="58"/>
                    <a:pt x="17" y="59"/>
                  </a:cubicBezTo>
                  <a:cubicBezTo>
                    <a:pt x="19" y="58"/>
                    <a:pt x="20" y="57"/>
                    <a:pt x="22" y="56"/>
                  </a:cubicBezTo>
                  <a:cubicBezTo>
                    <a:pt x="27" y="52"/>
                    <a:pt x="32" y="48"/>
                    <a:pt x="37" y="45"/>
                  </a:cubicBezTo>
                  <a:cubicBezTo>
                    <a:pt x="47" y="38"/>
                    <a:pt x="57" y="31"/>
                    <a:pt x="67" y="26"/>
                  </a:cubicBezTo>
                  <a:cubicBezTo>
                    <a:pt x="69" y="25"/>
                    <a:pt x="72" y="25"/>
                    <a:pt x="74" y="25"/>
                  </a:cubicBezTo>
                  <a:moveTo>
                    <a:pt x="87" y="24"/>
                  </a:moveTo>
                  <a:cubicBezTo>
                    <a:pt x="79" y="28"/>
                    <a:pt x="72" y="33"/>
                    <a:pt x="65" y="37"/>
                  </a:cubicBezTo>
                  <a:cubicBezTo>
                    <a:pt x="61" y="40"/>
                    <a:pt x="56" y="42"/>
                    <a:pt x="51" y="45"/>
                  </a:cubicBezTo>
                  <a:cubicBezTo>
                    <a:pt x="45" y="48"/>
                    <a:pt x="40" y="51"/>
                    <a:pt x="34" y="54"/>
                  </a:cubicBezTo>
                  <a:cubicBezTo>
                    <a:pt x="31" y="56"/>
                    <a:pt x="28" y="58"/>
                    <a:pt x="25" y="59"/>
                  </a:cubicBezTo>
                  <a:cubicBezTo>
                    <a:pt x="26" y="58"/>
                    <a:pt x="29" y="57"/>
                    <a:pt x="31" y="56"/>
                  </a:cubicBezTo>
                  <a:cubicBezTo>
                    <a:pt x="36" y="52"/>
                    <a:pt x="41" y="48"/>
                    <a:pt x="46" y="45"/>
                  </a:cubicBezTo>
                  <a:cubicBezTo>
                    <a:pt x="51" y="42"/>
                    <a:pt x="55" y="39"/>
                    <a:pt x="59" y="36"/>
                  </a:cubicBezTo>
                  <a:cubicBezTo>
                    <a:pt x="59" y="36"/>
                    <a:pt x="60" y="36"/>
                    <a:pt x="60" y="35"/>
                  </a:cubicBezTo>
                  <a:cubicBezTo>
                    <a:pt x="66" y="32"/>
                    <a:pt x="71" y="28"/>
                    <a:pt x="77" y="25"/>
                  </a:cubicBezTo>
                  <a:cubicBezTo>
                    <a:pt x="80" y="25"/>
                    <a:pt x="83" y="24"/>
                    <a:pt x="87" y="24"/>
                  </a:cubicBezTo>
                  <a:moveTo>
                    <a:pt x="114" y="19"/>
                  </a:moveTo>
                  <a:cubicBezTo>
                    <a:pt x="112" y="19"/>
                    <a:pt x="111" y="19"/>
                    <a:pt x="110" y="20"/>
                  </a:cubicBezTo>
                  <a:cubicBezTo>
                    <a:pt x="110" y="19"/>
                    <a:pt x="111" y="19"/>
                    <a:pt x="112" y="18"/>
                  </a:cubicBezTo>
                  <a:cubicBezTo>
                    <a:pt x="112" y="18"/>
                    <a:pt x="112" y="18"/>
                    <a:pt x="111" y="18"/>
                  </a:cubicBezTo>
                  <a:cubicBezTo>
                    <a:pt x="108" y="18"/>
                    <a:pt x="104" y="19"/>
                    <a:pt x="101" y="20"/>
                  </a:cubicBezTo>
                  <a:cubicBezTo>
                    <a:pt x="100" y="21"/>
                    <a:pt x="94" y="24"/>
                    <a:pt x="97" y="21"/>
                  </a:cubicBezTo>
                  <a:cubicBezTo>
                    <a:pt x="99" y="20"/>
                    <a:pt x="102" y="19"/>
                    <a:pt x="104" y="18"/>
                  </a:cubicBezTo>
                  <a:cubicBezTo>
                    <a:pt x="105" y="17"/>
                    <a:pt x="105" y="17"/>
                    <a:pt x="104" y="17"/>
                  </a:cubicBezTo>
                  <a:cubicBezTo>
                    <a:pt x="101" y="17"/>
                    <a:pt x="99" y="18"/>
                    <a:pt x="97" y="20"/>
                  </a:cubicBezTo>
                  <a:cubicBezTo>
                    <a:pt x="93" y="22"/>
                    <a:pt x="98" y="18"/>
                    <a:pt x="98" y="18"/>
                  </a:cubicBezTo>
                  <a:cubicBezTo>
                    <a:pt x="99" y="17"/>
                    <a:pt x="101" y="16"/>
                    <a:pt x="102" y="15"/>
                  </a:cubicBezTo>
                  <a:cubicBezTo>
                    <a:pt x="103" y="15"/>
                    <a:pt x="102" y="14"/>
                    <a:pt x="102" y="14"/>
                  </a:cubicBezTo>
                  <a:cubicBezTo>
                    <a:pt x="100" y="15"/>
                    <a:pt x="96" y="17"/>
                    <a:pt x="95" y="18"/>
                  </a:cubicBezTo>
                  <a:cubicBezTo>
                    <a:pt x="96" y="16"/>
                    <a:pt x="98" y="15"/>
                    <a:pt x="99" y="13"/>
                  </a:cubicBezTo>
                  <a:cubicBezTo>
                    <a:pt x="100" y="12"/>
                    <a:pt x="99" y="12"/>
                    <a:pt x="99" y="12"/>
                  </a:cubicBezTo>
                  <a:cubicBezTo>
                    <a:pt x="95" y="15"/>
                    <a:pt x="97" y="11"/>
                    <a:pt x="98" y="9"/>
                  </a:cubicBezTo>
                  <a:cubicBezTo>
                    <a:pt x="98" y="9"/>
                    <a:pt x="98" y="8"/>
                    <a:pt x="97" y="9"/>
                  </a:cubicBezTo>
                  <a:cubicBezTo>
                    <a:pt x="95" y="10"/>
                    <a:pt x="95" y="9"/>
                    <a:pt x="96" y="6"/>
                  </a:cubicBezTo>
                  <a:cubicBezTo>
                    <a:pt x="102" y="11"/>
                    <a:pt x="108" y="15"/>
                    <a:pt x="114" y="19"/>
                  </a:cubicBezTo>
                  <a:moveTo>
                    <a:pt x="99" y="22"/>
                  </a:moveTo>
                  <a:cubicBezTo>
                    <a:pt x="80" y="31"/>
                    <a:pt x="63" y="45"/>
                    <a:pt x="44" y="55"/>
                  </a:cubicBezTo>
                  <a:cubicBezTo>
                    <a:pt x="43" y="55"/>
                    <a:pt x="36" y="60"/>
                    <a:pt x="40" y="57"/>
                  </a:cubicBezTo>
                  <a:cubicBezTo>
                    <a:pt x="42" y="55"/>
                    <a:pt x="45" y="53"/>
                    <a:pt x="47" y="52"/>
                  </a:cubicBezTo>
                  <a:cubicBezTo>
                    <a:pt x="52" y="48"/>
                    <a:pt x="57" y="45"/>
                    <a:pt x="62" y="42"/>
                  </a:cubicBezTo>
                  <a:cubicBezTo>
                    <a:pt x="71" y="36"/>
                    <a:pt x="80" y="30"/>
                    <a:pt x="90" y="24"/>
                  </a:cubicBezTo>
                  <a:cubicBezTo>
                    <a:pt x="91" y="24"/>
                    <a:pt x="92" y="24"/>
                    <a:pt x="92" y="24"/>
                  </a:cubicBezTo>
                  <a:cubicBezTo>
                    <a:pt x="93" y="24"/>
                    <a:pt x="93" y="24"/>
                    <a:pt x="94" y="23"/>
                  </a:cubicBezTo>
                  <a:cubicBezTo>
                    <a:pt x="94" y="23"/>
                    <a:pt x="94" y="23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2"/>
                    <a:pt x="95" y="22"/>
                    <a:pt x="96" y="21"/>
                  </a:cubicBezTo>
                  <a:cubicBezTo>
                    <a:pt x="95" y="22"/>
                    <a:pt x="95" y="22"/>
                    <a:pt x="94" y="23"/>
                  </a:cubicBezTo>
                  <a:cubicBezTo>
                    <a:pt x="94" y="23"/>
                    <a:pt x="94" y="23"/>
                    <a:pt x="95" y="23"/>
                  </a:cubicBezTo>
                  <a:cubicBezTo>
                    <a:pt x="97" y="23"/>
                    <a:pt x="99" y="22"/>
                    <a:pt x="101" y="21"/>
                  </a:cubicBezTo>
                  <a:cubicBezTo>
                    <a:pt x="102" y="21"/>
                    <a:pt x="103" y="20"/>
                    <a:pt x="105" y="20"/>
                  </a:cubicBezTo>
                  <a:cubicBezTo>
                    <a:pt x="105" y="19"/>
                    <a:pt x="110" y="19"/>
                    <a:pt x="110" y="19"/>
                  </a:cubicBezTo>
                  <a:cubicBezTo>
                    <a:pt x="108" y="20"/>
                    <a:pt x="107" y="21"/>
                    <a:pt x="105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2" y="23"/>
                    <a:pt x="101" y="24"/>
                    <a:pt x="99" y="24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5" y="26"/>
                    <a:pt x="96" y="27"/>
                    <a:pt x="96" y="27"/>
                  </a:cubicBezTo>
                  <a:cubicBezTo>
                    <a:pt x="101" y="25"/>
                    <a:pt x="105" y="23"/>
                    <a:pt x="109" y="21"/>
                  </a:cubicBezTo>
                  <a:cubicBezTo>
                    <a:pt x="111" y="20"/>
                    <a:pt x="112" y="20"/>
                    <a:pt x="114" y="20"/>
                  </a:cubicBezTo>
                  <a:cubicBezTo>
                    <a:pt x="112" y="20"/>
                    <a:pt x="110" y="22"/>
                    <a:pt x="108" y="23"/>
                  </a:cubicBezTo>
                  <a:cubicBezTo>
                    <a:pt x="106" y="24"/>
                    <a:pt x="103" y="25"/>
                    <a:pt x="101" y="26"/>
                  </a:cubicBezTo>
                  <a:cubicBezTo>
                    <a:pt x="95" y="29"/>
                    <a:pt x="91" y="34"/>
                    <a:pt x="85" y="37"/>
                  </a:cubicBezTo>
                  <a:cubicBezTo>
                    <a:pt x="79" y="41"/>
                    <a:pt x="72" y="44"/>
                    <a:pt x="66" y="47"/>
                  </a:cubicBezTo>
                  <a:cubicBezTo>
                    <a:pt x="60" y="50"/>
                    <a:pt x="55" y="54"/>
                    <a:pt x="48" y="57"/>
                  </a:cubicBezTo>
                  <a:cubicBezTo>
                    <a:pt x="43" y="59"/>
                    <a:pt x="51" y="54"/>
                    <a:pt x="52" y="54"/>
                  </a:cubicBezTo>
                  <a:cubicBezTo>
                    <a:pt x="56" y="52"/>
                    <a:pt x="59" y="49"/>
                    <a:pt x="62" y="47"/>
                  </a:cubicBezTo>
                  <a:cubicBezTo>
                    <a:pt x="74" y="39"/>
                    <a:pt x="87" y="32"/>
                    <a:pt x="100" y="23"/>
                  </a:cubicBezTo>
                  <a:cubicBezTo>
                    <a:pt x="100" y="23"/>
                    <a:pt x="100" y="22"/>
                    <a:pt x="99" y="22"/>
                  </a:cubicBezTo>
                  <a:moveTo>
                    <a:pt x="94" y="10"/>
                  </a:move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6" y="10"/>
                    <a:pt x="97" y="10"/>
                  </a:cubicBezTo>
                  <a:cubicBezTo>
                    <a:pt x="96" y="10"/>
                    <a:pt x="95" y="12"/>
                    <a:pt x="94" y="13"/>
                  </a:cubicBezTo>
                  <a:cubicBezTo>
                    <a:pt x="94" y="12"/>
                    <a:pt x="94" y="11"/>
                    <a:pt x="94" y="10"/>
                  </a:cubicBezTo>
                  <a:moveTo>
                    <a:pt x="94" y="19"/>
                  </a:moveTo>
                  <a:cubicBezTo>
                    <a:pt x="95" y="19"/>
                    <a:pt x="95" y="19"/>
                    <a:pt x="96" y="19"/>
                  </a:cubicBezTo>
                  <a:cubicBezTo>
                    <a:pt x="95" y="19"/>
                    <a:pt x="95" y="20"/>
                    <a:pt x="94" y="21"/>
                  </a:cubicBezTo>
                  <a:cubicBezTo>
                    <a:pt x="94" y="20"/>
                    <a:pt x="94" y="20"/>
                    <a:pt x="94" y="19"/>
                  </a:cubicBezTo>
                  <a:moveTo>
                    <a:pt x="94" y="15"/>
                  </a:moveTo>
                  <a:cubicBezTo>
                    <a:pt x="96" y="15"/>
                    <a:pt x="97" y="15"/>
                    <a:pt x="98" y="14"/>
                  </a:cubicBezTo>
                  <a:cubicBezTo>
                    <a:pt x="97" y="15"/>
                    <a:pt x="95" y="16"/>
                    <a:pt x="94" y="18"/>
                  </a:cubicBezTo>
                  <a:cubicBezTo>
                    <a:pt x="94" y="17"/>
                    <a:pt x="94" y="16"/>
                    <a:pt x="94" y="15"/>
                  </a:cubicBezTo>
                  <a:moveTo>
                    <a:pt x="95" y="6"/>
                  </a:moveTo>
                  <a:cubicBezTo>
                    <a:pt x="95" y="6"/>
                    <a:pt x="95" y="7"/>
                    <a:pt x="94" y="7"/>
                  </a:cubicBezTo>
                  <a:cubicBezTo>
                    <a:pt x="94" y="7"/>
                    <a:pt x="94" y="6"/>
                    <a:pt x="94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moveTo>
                    <a:pt x="14" y="52"/>
                  </a:moveTo>
                  <a:cubicBezTo>
                    <a:pt x="16" y="51"/>
                    <a:pt x="19" y="50"/>
                    <a:pt x="22" y="48"/>
                  </a:cubicBezTo>
                  <a:cubicBezTo>
                    <a:pt x="19" y="50"/>
                    <a:pt x="16" y="53"/>
                    <a:pt x="14" y="55"/>
                  </a:cubicBezTo>
                  <a:cubicBezTo>
                    <a:pt x="14" y="54"/>
                    <a:pt x="14" y="53"/>
                    <a:pt x="14" y="52"/>
                  </a:cubicBezTo>
                  <a:moveTo>
                    <a:pt x="13" y="47"/>
                  </a:moveTo>
                  <a:cubicBezTo>
                    <a:pt x="25" y="43"/>
                    <a:pt x="35" y="34"/>
                    <a:pt x="46" y="29"/>
                  </a:cubicBezTo>
                  <a:cubicBezTo>
                    <a:pt x="45" y="29"/>
                    <a:pt x="44" y="30"/>
                    <a:pt x="44" y="30"/>
                  </a:cubicBezTo>
                  <a:cubicBezTo>
                    <a:pt x="40" y="33"/>
                    <a:pt x="37" y="35"/>
                    <a:pt x="33" y="37"/>
                  </a:cubicBezTo>
                  <a:cubicBezTo>
                    <a:pt x="26" y="42"/>
                    <a:pt x="20" y="45"/>
                    <a:pt x="14" y="50"/>
                  </a:cubicBezTo>
                  <a:cubicBezTo>
                    <a:pt x="14" y="49"/>
                    <a:pt x="14" y="48"/>
                    <a:pt x="13" y="47"/>
                  </a:cubicBezTo>
                  <a:moveTo>
                    <a:pt x="11" y="37"/>
                  </a:moveTo>
                  <a:cubicBezTo>
                    <a:pt x="16" y="36"/>
                    <a:pt x="20" y="33"/>
                    <a:pt x="24" y="30"/>
                  </a:cubicBezTo>
                  <a:cubicBezTo>
                    <a:pt x="25" y="30"/>
                    <a:pt x="25" y="29"/>
                    <a:pt x="26" y="28"/>
                  </a:cubicBezTo>
                  <a:cubicBezTo>
                    <a:pt x="24" y="30"/>
                    <a:pt x="22" y="32"/>
                    <a:pt x="20" y="33"/>
                  </a:cubicBezTo>
                  <a:cubicBezTo>
                    <a:pt x="18" y="35"/>
                    <a:pt x="15" y="38"/>
                    <a:pt x="12" y="40"/>
                  </a:cubicBezTo>
                  <a:cubicBezTo>
                    <a:pt x="12" y="39"/>
                    <a:pt x="12" y="38"/>
                    <a:pt x="11" y="37"/>
                  </a:cubicBezTo>
                  <a:moveTo>
                    <a:pt x="13" y="57"/>
                  </a:moveTo>
                  <a:cubicBezTo>
                    <a:pt x="16" y="55"/>
                    <a:pt x="19" y="54"/>
                    <a:pt x="22" y="52"/>
                  </a:cubicBezTo>
                  <a:cubicBezTo>
                    <a:pt x="26" y="48"/>
                    <a:pt x="31" y="46"/>
                    <a:pt x="36" y="44"/>
                  </a:cubicBezTo>
                  <a:cubicBezTo>
                    <a:pt x="42" y="40"/>
                    <a:pt x="48" y="36"/>
                    <a:pt x="54" y="33"/>
                  </a:cubicBezTo>
                  <a:cubicBezTo>
                    <a:pt x="49" y="36"/>
                    <a:pt x="45" y="39"/>
                    <a:pt x="40" y="42"/>
                  </a:cubicBezTo>
                  <a:cubicBezTo>
                    <a:pt x="31" y="47"/>
                    <a:pt x="23" y="55"/>
                    <a:pt x="13" y="60"/>
                  </a:cubicBezTo>
                  <a:cubicBezTo>
                    <a:pt x="13" y="59"/>
                    <a:pt x="13" y="58"/>
                    <a:pt x="13" y="57"/>
                  </a:cubicBezTo>
                  <a:moveTo>
                    <a:pt x="44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7" y="32"/>
                    <a:pt x="48" y="31"/>
                    <a:pt x="50" y="30"/>
                  </a:cubicBezTo>
                  <a:cubicBezTo>
                    <a:pt x="51" y="30"/>
                    <a:pt x="59" y="24"/>
                    <a:pt x="55" y="27"/>
                  </a:cubicBezTo>
                  <a:cubicBezTo>
                    <a:pt x="51" y="30"/>
                    <a:pt x="48" y="32"/>
                    <a:pt x="44" y="34"/>
                  </a:cubicBezTo>
                  <a:moveTo>
                    <a:pt x="39" y="30"/>
                  </a:moveTo>
                  <a:cubicBezTo>
                    <a:pt x="36" y="32"/>
                    <a:pt x="33" y="34"/>
                    <a:pt x="30" y="35"/>
                  </a:cubicBezTo>
                  <a:cubicBezTo>
                    <a:pt x="25" y="39"/>
                    <a:pt x="19" y="42"/>
                    <a:pt x="13" y="46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22" y="42"/>
                    <a:pt x="29" y="34"/>
                    <a:pt x="37" y="29"/>
                  </a:cubicBezTo>
                  <a:cubicBezTo>
                    <a:pt x="38" y="29"/>
                    <a:pt x="39" y="28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0" y="28"/>
                    <a:pt x="39" y="30"/>
                  </a:cubicBezTo>
                  <a:moveTo>
                    <a:pt x="13" y="42"/>
                  </a:moveTo>
                  <a:cubicBezTo>
                    <a:pt x="13" y="42"/>
                    <a:pt x="12" y="41"/>
                    <a:pt x="12" y="41"/>
                  </a:cubicBezTo>
                  <a:cubicBezTo>
                    <a:pt x="16" y="39"/>
                    <a:pt x="20" y="37"/>
                    <a:pt x="24" y="35"/>
                  </a:cubicBezTo>
                  <a:cubicBezTo>
                    <a:pt x="26" y="33"/>
                    <a:pt x="28" y="32"/>
                    <a:pt x="31" y="30"/>
                  </a:cubicBezTo>
                  <a:cubicBezTo>
                    <a:pt x="32" y="29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29" y="34"/>
                    <a:pt x="20" y="37"/>
                    <a:pt x="13" y="42"/>
                  </a:cubicBezTo>
                  <a:moveTo>
                    <a:pt x="16" y="38"/>
                  </a:moveTo>
                  <a:cubicBezTo>
                    <a:pt x="8" y="43"/>
                    <a:pt x="18" y="37"/>
                    <a:pt x="19" y="35"/>
                  </a:cubicBezTo>
                  <a:cubicBezTo>
                    <a:pt x="22" y="33"/>
                    <a:pt x="25" y="30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0" y="28"/>
                    <a:pt x="31" y="28"/>
                    <a:pt x="33" y="28"/>
                  </a:cubicBezTo>
                  <a:cubicBezTo>
                    <a:pt x="27" y="31"/>
                    <a:pt x="22" y="35"/>
                    <a:pt x="16" y="38"/>
                  </a:cubicBezTo>
                  <a:moveTo>
                    <a:pt x="17" y="29"/>
                  </a:moveTo>
                  <a:cubicBezTo>
                    <a:pt x="16" y="30"/>
                    <a:pt x="13" y="34"/>
                    <a:pt x="11" y="36"/>
                  </a:cubicBezTo>
                  <a:cubicBezTo>
                    <a:pt x="11" y="35"/>
                    <a:pt x="10" y="34"/>
                    <a:pt x="9" y="32"/>
                  </a:cubicBezTo>
                  <a:cubicBezTo>
                    <a:pt x="12" y="31"/>
                    <a:pt x="15" y="30"/>
                    <a:pt x="17" y="29"/>
                  </a:cubicBezTo>
                  <a:moveTo>
                    <a:pt x="26" y="55"/>
                  </a:moveTo>
                  <a:cubicBezTo>
                    <a:pt x="31" y="51"/>
                    <a:pt x="37" y="48"/>
                    <a:pt x="43" y="45"/>
                  </a:cubicBezTo>
                  <a:cubicBezTo>
                    <a:pt x="46" y="43"/>
                    <a:pt x="50" y="41"/>
                    <a:pt x="54" y="39"/>
                  </a:cubicBezTo>
                  <a:cubicBezTo>
                    <a:pt x="53" y="39"/>
                    <a:pt x="53" y="40"/>
                    <a:pt x="52" y="40"/>
                  </a:cubicBezTo>
                  <a:cubicBezTo>
                    <a:pt x="43" y="47"/>
                    <a:pt x="33" y="54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0" y="61"/>
                    <a:pt x="16" y="61"/>
                    <a:pt x="13" y="61"/>
                  </a:cubicBezTo>
                  <a:cubicBezTo>
                    <a:pt x="18" y="60"/>
                    <a:pt x="22" y="57"/>
                    <a:pt x="26" y="55"/>
                  </a:cubicBezTo>
                  <a:moveTo>
                    <a:pt x="51" y="45"/>
                  </a:moveTo>
                  <a:cubicBezTo>
                    <a:pt x="56" y="43"/>
                    <a:pt x="61" y="40"/>
                    <a:pt x="66" y="38"/>
                  </a:cubicBezTo>
                  <a:cubicBezTo>
                    <a:pt x="71" y="35"/>
                    <a:pt x="76" y="31"/>
                    <a:pt x="81" y="28"/>
                  </a:cubicBezTo>
                  <a:cubicBezTo>
                    <a:pt x="83" y="27"/>
                    <a:pt x="85" y="26"/>
                    <a:pt x="88" y="25"/>
                  </a:cubicBezTo>
                  <a:cubicBezTo>
                    <a:pt x="86" y="25"/>
                    <a:pt x="84" y="26"/>
                    <a:pt x="83" y="27"/>
                  </a:cubicBezTo>
                  <a:cubicBezTo>
                    <a:pt x="78" y="30"/>
                    <a:pt x="72" y="34"/>
                    <a:pt x="67" y="38"/>
                  </a:cubicBezTo>
                  <a:cubicBezTo>
                    <a:pt x="56" y="45"/>
                    <a:pt x="46" y="51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2" y="60"/>
                    <a:pt x="28" y="60"/>
                    <a:pt x="24" y="60"/>
                  </a:cubicBezTo>
                  <a:cubicBezTo>
                    <a:pt x="34" y="56"/>
                    <a:pt x="42" y="51"/>
                    <a:pt x="51" y="45"/>
                  </a:cubicBezTo>
                  <a:moveTo>
                    <a:pt x="92" y="27"/>
                  </a:moveTo>
                  <a:cubicBezTo>
                    <a:pt x="94" y="26"/>
                    <a:pt x="96" y="25"/>
                    <a:pt x="97" y="24"/>
                  </a:cubicBezTo>
                  <a:cubicBezTo>
                    <a:pt x="95" y="25"/>
                    <a:pt x="92" y="27"/>
                    <a:pt x="90" y="29"/>
                  </a:cubicBezTo>
                  <a:cubicBezTo>
                    <a:pt x="85" y="32"/>
                    <a:pt x="79" y="35"/>
                    <a:pt x="74" y="38"/>
                  </a:cubicBezTo>
                  <a:cubicBezTo>
                    <a:pt x="64" y="44"/>
                    <a:pt x="55" y="52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2" y="59"/>
                    <a:pt x="40" y="59"/>
                    <a:pt x="37" y="59"/>
                  </a:cubicBezTo>
                  <a:cubicBezTo>
                    <a:pt x="56" y="50"/>
                    <a:pt x="73" y="37"/>
                    <a:pt x="92" y="27"/>
                  </a:cubicBezTo>
                  <a:moveTo>
                    <a:pt x="61" y="51"/>
                  </a:moveTo>
                  <a:cubicBezTo>
                    <a:pt x="67" y="47"/>
                    <a:pt x="73" y="44"/>
                    <a:pt x="80" y="41"/>
                  </a:cubicBezTo>
                  <a:cubicBezTo>
                    <a:pt x="86" y="38"/>
                    <a:pt x="92" y="34"/>
                    <a:pt x="97" y="30"/>
                  </a:cubicBezTo>
                  <a:cubicBezTo>
                    <a:pt x="103" y="25"/>
                    <a:pt x="109" y="24"/>
                    <a:pt x="115" y="20"/>
                  </a:cubicBezTo>
                  <a:cubicBezTo>
                    <a:pt x="117" y="21"/>
                    <a:pt x="118" y="22"/>
                    <a:pt x="120" y="24"/>
                  </a:cubicBezTo>
                  <a:cubicBezTo>
                    <a:pt x="112" y="27"/>
                    <a:pt x="105" y="33"/>
                    <a:pt x="97" y="37"/>
                  </a:cubicBezTo>
                  <a:cubicBezTo>
                    <a:pt x="87" y="43"/>
                    <a:pt x="77" y="49"/>
                    <a:pt x="66" y="54"/>
                  </a:cubicBezTo>
                  <a:cubicBezTo>
                    <a:pt x="65" y="54"/>
                    <a:pt x="64" y="55"/>
                    <a:pt x="62" y="56"/>
                  </a:cubicBezTo>
                  <a:cubicBezTo>
                    <a:pt x="64" y="55"/>
                    <a:pt x="65" y="54"/>
                    <a:pt x="67" y="52"/>
                  </a:cubicBezTo>
                  <a:cubicBezTo>
                    <a:pt x="68" y="51"/>
                    <a:pt x="71" y="49"/>
                    <a:pt x="73" y="48"/>
                  </a:cubicBezTo>
                  <a:cubicBezTo>
                    <a:pt x="76" y="46"/>
                    <a:pt x="80" y="44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91" y="38"/>
                    <a:pt x="97" y="34"/>
                    <a:pt x="104" y="31"/>
                  </a:cubicBezTo>
                  <a:cubicBezTo>
                    <a:pt x="108" y="28"/>
                    <a:pt x="113" y="25"/>
                    <a:pt x="118" y="23"/>
                  </a:cubicBezTo>
                  <a:cubicBezTo>
                    <a:pt x="118" y="23"/>
                    <a:pt x="118" y="22"/>
                    <a:pt x="117" y="22"/>
                  </a:cubicBezTo>
                  <a:cubicBezTo>
                    <a:pt x="117" y="23"/>
                    <a:pt x="116" y="23"/>
                    <a:pt x="115" y="23"/>
                  </a:cubicBezTo>
                  <a:cubicBezTo>
                    <a:pt x="115" y="23"/>
                    <a:pt x="115" y="23"/>
                    <a:pt x="114" y="24"/>
                  </a:cubicBezTo>
                  <a:cubicBezTo>
                    <a:pt x="111" y="25"/>
                    <a:pt x="109" y="27"/>
                    <a:pt x="106" y="28"/>
                  </a:cubicBezTo>
                  <a:cubicBezTo>
                    <a:pt x="105" y="29"/>
                    <a:pt x="103" y="30"/>
                    <a:pt x="101" y="31"/>
                  </a:cubicBezTo>
                  <a:cubicBezTo>
                    <a:pt x="96" y="34"/>
                    <a:pt x="91" y="37"/>
                    <a:pt x="86" y="40"/>
                  </a:cubicBezTo>
                  <a:cubicBezTo>
                    <a:pt x="85" y="40"/>
                    <a:pt x="85" y="40"/>
                    <a:pt x="84" y="41"/>
                  </a:cubicBezTo>
                  <a:cubicBezTo>
                    <a:pt x="74" y="46"/>
                    <a:pt x="63" y="51"/>
                    <a:pt x="54" y="57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1" y="58"/>
                    <a:pt x="48" y="58"/>
                    <a:pt x="45" y="58"/>
                  </a:cubicBezTo>
                  <a:cubicBezTo>
                    <a:pt x="51" y="57"/>
                    <a:pt x="56" y="54"/>
                    <a:pt x="61" y="51"/>
                  </a:cubicBezTo>
                  <a:moveTo>
                    <a:pt x="126" y="28"/>
                  </a:moveTo>
                  <a:cubicBezTo>
                    <a:pt x="116" y="32"/>
                    <a:pt x="106" y="38"/>
                    <a:pt x="97" y="44"/>
                  </a:cubicBezTo>
                  <a:cubicBezTo>
                    <a:pt x="93" y="47"/>
                    <a:pt x="88" y="50"/>
                    <a:pt x="84" y="52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6" y="51"/>
                    <a:pt x="89" y="49"/>
                    <a:pt x="91" y="47"/>
                  </a:cubicBezTo>
                  <a:cubicBezTo>
                    <a:pt x="101" y="41"/>
                    <a:pt x="110" y="36"/>
                    <a:pt x="119" y="29"/>
                  </a:cubicBezTo>
                  <a:cubicBezTo>
                    <a:pt x="119" y="29"/>
                    <a:pt x="120" y="29"/>
                    <a:pt x="120" y="29"/>
                  </a:cubicBezTo>
                  <a:cubicBezTo>
                    <a:pt x="120" y="28"/>
                    <a:pt x="121" y="28"/>
                    <a:pt x="122" y="27"/>
                  </a:cubicBezTo>
                  <a:cubicBezTo>
                    <a:pt x="122" y="27"/>
                    <a:pt x="122" y="26"/>
                    <a:pt x="121" y="26"/>
                  </a:cubicBezTo>
                  <a:cubicBezTo>
                    <a:pt x="116" y="30"/>
                    <a:pt x="110" y="33"/>
                    <a:pt x="105" y="36"/>
                  </a:cubicBezTo>
                  <a:cubicBezTo>
                    <a:pt x="111" y="32"/>
                    <a:pt x="116" y="29"/>
                    <a:pt x="121" y="24"/>
                  </a:cubicBezTo>
                  <a:cubicBezTo>
                    <a:pt x="123" y="25"/>
                    <a:pt x="124" y="26"/>
                    <a:pt x="126" y="28"/>
                  </a:cubicBezTo>
                  <a:moveTo>
                    <a:pt x="128" y="30"/>
                  </a:moveTo>
                  <a:cubicBezTo>
                    <a:pt x="122" y="33"/>
                    <a:pt x="115" y="36"/>
                    <a:pt x="109" y="41"/>
                  </a:cubicBezTo>
                  <a:cubicBezTo>
                    <a:pt x="105" y="43"/>
                    <a:pt x="101" y="45"/>
                    <a:pt x="97" y="48"/>
                  </a:cubicBezTo>
                  <a:cubicBezTo>
                    <a:pt x="95" y="49"/>
                    <a:pt x="93" y="51"/>
                    <a:pt x="91" y="52"/>
                  </a:cubicBezTo>
                  <a:cubicBezTo>
                    <a:pt x="83" y="57"/>
                    <a:pt x="91" y="50"/>
                    <a:pt x="93" y="48"/>
                  </a:cubicBezTo>
                  <a:cubicBezTo>
                    <a:pt x="95" y="47"/>
                    <a:pt x="96" y="47"/>
                    <a:pt x="97" y="46"/>
                  </a:cubicBezTo>
                  <a:cubicBezTo>
                    <a:pt x="99" y="45"/>
                    <a:pt x="101" y="43"/>
                    <a:pt x="102" y="42"/>
                  </a:cubicBezTo>
                  <a:cubicBezTo>
                    <a:pt x="110" y="38"/>
                    <a:pt x="119" y="34"/>
                    <a:pt x="127" y="28"/>
                  </a:cubicBezTo>
                  <a:cubicBezTo>
                    <a:pt x="127" y="29"/>
                    <a:pt x="128" y="29"/>
                    <a:pt x="128" y="30"/>
                  </a:cubicBezTo>
                  <a:moveTo>
                    <a:pt x="108" y="38"/>
                  </a:moveTo>
                  <a:cubicBezTo>
                    <a:pt x="113" y="35"/>
                    <a:pt x="118" y="33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0" y="32"/>
                    <a:pt x="117" y="33"/>
                    <a:pt x="115" y="35"/>
                  </a:cubicBezTo>
                  <a:cubicBezTo>
                    <a:pt x="112" y="36"/>
                    <a:pt x="110" y="37"/>
                    <a:pt x="108" y="38"/>
                  </a:cubicBezTo>
                  <a:moveTo>
                    <a:pt x="71" y="48"/>
                  </a:moveTo>
                  <a:cubicBezTo>
                    <a:pt x="67" y="51"/>
                    <a:pt x="64" y="53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9" y="57"/>
                    <a:pt x="57" y="57"/>
                    <a:pt x="55" y="57"/>
                  </a:cubicBezTo>
                  <a:cubicBezTo>
                    <a:pt x="60" y="54"/>
                    <a:pt x="66" y="51"/>
                    <a:pt x="71" y="48"/>
                  </a:cubicBezTo>
                  <a:moveTo>
                    <a:pt x="100" y="39"/>
                  </a:moveTo>
                  <a:cubicBezTo>
                    <a:pt x="98" y="40"/>
                    <a:pt x="97" y="40"/>
                    <a:pt x="95" y="41"/>
                  </a:cubicBezTo>
                  <a:cubicBezTo>
                    <a:pt x="91" y="44"/>
                    <a:pt x="87" y="47"/>
                    <a:pt x="83" y="49"/>
                  </a:cubicBezTo>
                  <a:cubicBezTo>
                    <a:pt x="83" y="49"/>
                    <a:pt x="82" y="50"/>
                    <a:pt x="82" y="50"/>
                  </a:cubicBezTo>
                  <a:cubicBezTo>
                    <a:pt x="84" y="49"/>
                    <a:pt x="85" y="48"/>
                    <a:pt x="86" y="47"/>
                  </a:cubicBezTo>
                  <a:cubicBezTo>
                    <a:pt x="90" y="44"/>
                    <a:pt x="95" y="42"/>
                    <a:pt x="99" y="39"/>
                  </a:cubicBezTo>
                  <a:cubicBezTo>
                    <a:pt x="100" y="39"/>
                    <a:pt x="100" y="39"/>
                    <a:pt x="100" y="39"/>
                  </a:cubicBezTo>
                  <a:moveTo>
                    <a:pt x="90" y="50"/>
                  </a:moveTo>
                  <a:cubicBezTo>
                    <a:pt x="88" y="51"/>
                    <a:pt x="86" y="53"/>
                    <a:pt x="85" y="5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3" y="55"/>
                    <a:pt x="82" y="55"/>
                    <a:pt x="81" y="55"/>
                  </a:cubicBezTo>
                  <a:cubicBezTo>
                    <a:pt x="84" y="53"/>
                    <a:pt x="87" y="52"/>
                    <a:pt x="90" y="50"/>
                  </a:cubicBezTo>
                  <a:moveTo>
                    <a:pt x="99" y="64"/>
                  </a:moveTo>
                  <a:cubicBezTo>
                    <a:pt x="105" y="60"/>
                    <a:pt x="111" y="56"/>
                    <a:pt x="117" y="52"/>
                  </a:cubicBezTo>
                  <a:cubicBezTo>
                    <a:pt x="115" y="54"/>
                    <a:pt x="114" y="55"/>
                    <a:pt x="112" y="56"/>
                  </a:cubicBezTo>
                  <a:cubicBezTo>
                    <a:pt x="108" y="60"/>
                    <a:pt x="103" y="63"/>
                    <a:pt x="99" y="68"/>
                  </a:cubicBezTo>
                  <a:cubicBezTo>
                    <a:pt x="99" y="66"/>
                    <a:pt x="99" y="65"/>
                    <a:pt x="99" y="64"/>
                  </a:cubicBezTo>
                  <a:moveTo>
                    <a:pt x="99" y="59"/>
                  </a:moveTo>
                  <a:cubicBezTo>
                    <a:pt x="105" y="57"/>
                    <a:pt x="109" y="53"/>
                    <a:pt x="114" y="50"/>
                  </a:cubicBezTo>
                  <a:cubicBezTo>
                    <a:pt x="117" y="47"/>
                    <a:pt x="120" y="45"/>
                    <a:pt x="123" y="43"/>
                  </a:cubicBezTo>
                  <a:cubicBezTo>
                    <a:pt x="123" y="43"/>
                    <a:pt x="124" y="42"/>
                    <a:pt x="124" y="42"/>
                  </a:cubicBezTo>
                  <a:cubicBezTo>
                    <a:pt x="121" y="45"/>
                    <a:pt x="117" y="48"/>
                    <a:pt x="114" y="51"/>
                  </a:cubicBezTo>
                  <a:cubicBezTo>
                    <a:pt x="110" y="55"/>
                    <a:pt x="104" y="58"/>
                    <a:pt x="99" y="62"/>
                  </a:cubicBezTo>
                  <a:cubicBezTo>
                    <a:pt x="99" y="61"/>
                    <a:pt x="99" y="60"/>
                    <a:pt x="99" y="59"/>
                  </a:cubicBezTo>
                  <a:moveTo>
                    <a:pt x="99" y="55"/>
                  </a:moveTo>
                  <a:cubicBezTo>
                    <a:pt x="102" y="54"/>
                    <a:pt x="104" y="52"/>
                    <a:pt x="107" y="51"/>
                  </a:cubicBezTo>
                  <a:cubicBezTo>
                    <a:pt x="104" y="53"/>
                    <a:pt x="102" y="55"/>
                    <a:pt x="99" y="57"/>
                  </a:cubicBezTo>
                  <a:cubicBezTo>
                    <a:pt x="99" y="57"/>
                    <a:pt x="99" y="56"/>
                    <a:pt x="99" y="56"/>
                  </a:cubicBezTo>
                  <a:cubicBezTo>
                    <a:pt x="99" y="55"/>
                    <a:pt x="99" y="55"/>
                    <a:pt x="99" y="55"/>
                  </a:cubicBezTo>
                  <a:moveTo>
                    <a:pt x="98" y="54"/>
                  </a:moveTo>
                  <a:cubicBezTo>
                    <a:pt x="98" y="54"/>
                    <a:pt x="97" y="54"/>
                    <a:pt x="97" y="54"/>
                  </a:cubicBezTo>
                  <a:cubicBezTo>
                    <a:pt x="96" y="54"/>
                    <a:pt x="96" y="54"/>
                    <a:pt x="95" y="54"/>
                  </a:cubicBezTo>
                  <a:cubicBezTo>
                    <a:pt x="99" y="52"/>
                    <a:pt x="102" y="50"/>
                    <a:pt x="106" y="47"/>
                  </a:cubicBezTo>
                  <a:cubicBezTo>
                    <a:pt x="112" y="43"/>
                    <a:pt x="118" y="40"/>
                    <a:pt x="124" y="37"/>
                  </a:cubicBezTo>
                  <a:cubicBezTo>
                    <a:pt x="123" y="37"/>
                    <a:pt x="122" y="38"/>
                    <a:pt x="121" y="38"/>
                  </a:cubicBezTo>
                  <a:cubicBezTo>
                    <a:pt x="118" y="40"/>
                    <a:pt x="115" y="41"/>
                    <a:pt x="113" y="43"/>
                  </a:cubicBezTo>
                  <a:cubicBezTo>
                    <a:pt x="108" y="46"/>
                    <a:pt x="103" y="50"/>
                    <a:pt x="98" y="54"/>
                  </a:cubicBezTo>
                  <a:moveTo>
                    <a:pt x="100" y="70"/>
                  </a:moveTo>
                  <a:cubicBezTo>
                    <a:pt x="100" y="69"/>
                    <a:pt x="100" y="69"/>
                    <a:pt x="100" y="69"/>
                  </a:cubicBezTo>
                  <a:cubicBezTo>
                    <a:pt x="103" y="65"/>
                    <a:pt x="107" y="61"/>
                    <a:pt x="111" y="58"/>
                  </a:cubicBezTo>
                  <a:cubicBezTo>
                    <a:pt x="115" y="55"/>
                    <a:pt x="118" y="52"/>
                    <a:pt x="122" y="49"/>
                  </a:cubicBezTo>
                  <a:cubicBezTo>
                    <a:pt x="123" y="48"/>
                    <a:pt x="123" y="47"/>
                    <a:pt x="124" y="47"/>
                  </a:cubicBezTo>
                  <a:cubicBezTo>
                    <a:pt x="116" y="54"/>
                    <a:pt x="107" y="62"/>
                    <a:pt x="100" y="70"/>
                  </a:cubicBezTo>
                  <a:moveTo>
                    <a:pt x="135" y="36"/>
                  </a:moveTo>
                  <a:cubicBezTo>
                    <a:pt x="134" y="37"/>
                    <a:pt x="133" y="38"/>
                    <a:pt x="132" y="39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29" y="41"/>
                    <a:pt x="125" y="44"/>
                    <a:pt x="122" y="47"/>
                  </a:cubicBezTo>
                  <a:cubicBezTo>
                    <a:pt x="119" y="50"/>
                    <a:pt x="115" y="52"/>
                    <a:pt x="112" y="55"/>
                  </a:cubicBezTo>
                  <a:cubicBezTo>
                    <a:pt x="108" y="57"/>
                    <a:pt x="104" y="60"/>
                    <a:pt x="100" y="62"/>
                  </a:cubicBezTo>
                  <a:cubicBezTo>
                    <a:pt x="102" y="61"/>
                    <a:pt x="103" y="60"/>
                    <a:pt x="104" y="59"/>
                  </a:cubicBezTo>
                  <a:cubicBezTo>
                    <a:pt x="106" y="58"/>
                    <a:pt x="108" y="56"/>
                    <a:pt x="110" y="55"/>
                  </a:cubicBezTo>
                  <a:cubicBezTo>
                    <a:pt x="114" y="53"/>
                    <a:pt x="116" y="50"/>
                    <a:pt x="119" y="47"/>
                  </a:cubicBezTo>
                  <a:cubicBezTo>
                    <a:pt x="123" y="44"/>
                    <a:pt x="127" y="41"/>
                    <a:pt x="131" y="38"/>
                  </a:cubicBezTo>
                  <a:cubicBezTo>
                    <a:pt x="132" y="38"/>
                    <a:pt x="132" y="38"/>
                    <a:pt x="132" y="37"/>
                  </a:cubicBezTo>
                  <a:cubicBezTo>
                    <a:pt x="133" y="37"/>
                    <a:pt x="133" y="37"/>
                    <a:pt x="134" y="36"/>
                  </a:cubicBezTo>
                  <a:cubicBezTo>
                    <a:pt x="134" y="36"/>
                    <a:pt x="134" y="35"/>
                    <a:pt x="133" y="35"/>
                  </a:cubicBezTo>
                  <a:cubicBezTo>
                    <a:pt x="128" y="39"/>
                    <a:pt x="123" y="42"/>
                    <a:pt x="117" y="46"/>
                  </a:cubicBezTo>
                  <a:cubicBezTo>
                    <a:pt x="112" y="49"/>
                    <a:pt x="108" y="54"/>
                    <a:pt x="102" y="57"/>
                  </a:cubicBezTo>
                  <a:cubicBezTo>
                    <a:pt x="100" y="58"/>
                    <a:pt x="99" y="58"/>
                    <a:pt x="100" y="57"/>
                  </a:cubicBezTo>
                  <a:cubicBezTo>
                    <a:pt x="102" y="55"/>
                    <a:pt x="104" y="54"/>
                    <a:pt x="106" y="52"/>
                  </a:cubicBezTo>
                  <a:cubicBezTo>
                    <a:pt x="109" y="50"/>
                    <a:pt x="112" y="48"/>
                    <a:pt x="115" y="46"/>
                  </a:cubicBezTo>
                  <a:cubicBezTo>
                    <a:pt x="120" y="42"/>
                    <a:pt x="125" y="39"/>
                    <a:pt x="130" y="36"/>
                  </a:cubicBezTo>
                  <a:cubicBezTo>
                    <a:pt x="130" y="36"/>
                    <a:pt x="131" y="36"/>
                    <a:pt x="131" y="36"/>
                  </a:cubicBezTo>
                  <a:cubicBezTo>
                    <a:pt x="131" y="35"/>
                    <a:pt x="132" y="35"/>
                    <a:pt x="133" y="34"/>
                  </a:cubicBezTo>
                  <a:cubicBezTo>
                    <a:pt x="133" y="34"/>
                    <a:pt x="133" y="33"/>
                    <a:pt x="132" y="34"/>
                  </a:cubicBezTo>
                  <a:cubicBezTo>
                    <a:pt x="127" y="37"/>
                    <a:pt x="121" y="39"/>
                    <a:pt x="116" y="42"/>
                  </a:cubicBezTo>
                  <a:cubicBezTo>
                    <a:pt x="111" y="46"/>
                    <a:pt x="106" y="50"/>
                    <a:pt x="101" y="53"/>
                  </a:cubicBezTo>
                  <a:cubicBezTo>
                    <a:pt x="100" y="54"/>
                    <a:pt x="99" y="54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101" y="53"/>
                    <a:pt x="103" y="51"/>
                    <a:pt x="105" y="50"/>
                  </a:cubicBezTo>
                  <a:cubicBezTo>
                    <a:pt x="107" y="48"/>
                    <a:pt x="110" y="46"/>
                    <a:pt x="113" y="44"/>
                  </a:cubicBezTo>
                  <a:cubicBezTo>
                    <a:pt x="118" y="40"/>
                    <a:pt x="125" y="38"/>
                    <a:pt x="130" y="34"/>
                  </a:cubicBezTo>
                  <a:cubicBezTo>
                    <a:pt x="130" y="34"/>
                    <a:pt x="130" y="33"/>
                    <a:pt x="129" y="33"/>
                  </a:cubicBezTo>
                  <a:cubicBezTo>
                    <a:pt x="120" y="37"/>
                    <a:pt x="111" y="42"/>
                    <a:pt x="102" y="48"/>
                  </a:cubicBezTo>
                  <a:cubicBezTo>
                    <a:pt x="100" y="50"/>
                    <a:pt x="98" y="51"/>
                    <a:pt x="96" y="53"/>
                  </a:cubicBezTo>
                  <a:cubicBezTo>
                    <a:pt x="90" y="56"/>
                    <a:pt x="95" y="52"/>
                    <a:pt x="97" y="51"/>
                  </a:cubicBezTo>
                  <a:cubicBezTo>
                    <a:pt x="100" y="48"/>
                    <a:pt x="104" y="45"/>
                    <a:pt x="109" y="42"/>
                  </a:cubicBezTo>
                  <a:cubicBezTo>
                    <a:pt x="116" y="38"/>
                    <a:pt x="122" y="35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1" y="32"/>
                    <a:pt x="133" y="34"/>
                    <a:pt x="135" y="36"/>
                  </a:cubicBezTo>
                  <a:moveTo>
                    <a:pt x="111" y="47"/>
                  </a:moveTo>
                  <a:cubicBezTo>
                    <a:pt x="114" y="45"/>
                    <a:pt x="116" y="44"/>
                    <a:pt x="119" y="42"/>
                  </a:cubicBezTo>
                  <a:cubicBezTo>
                    <a:pt x="117" y="43"/>
                    <a:pt x="116" y="44"/>
                    <a:pt x="114" y="45"/>
                  </a:cubicBezTo>
                  <a:cubicBezTo>
                    <a:pt x="113" y="46"/>
                    <a:pt x="112" y="47"/>
                    <a:pt x="111" y="4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4">
              <a:extLst>
                <a:ext uri="{FF2B5EF4-FFF2-40B4-BE49-F238E27FC236}">
                  <a16:creationId xmlns:a16="http://schemas.microsoft.com/office/drawing/2014/main" id="{E63976FB-599F-48C1-9631-80A2B5E8F9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34637" y="3813385"/>
              <a:ext cx="93663" cy="26988"/>
            </a:xfrm>
            <a:custGeom>
              <a:avLst/>
              <a:gdLst>
                <a:gd name="T0" fmla="*/ 8 w 44"/>
                <a:gd name="T1" fmla="*/ 13 h 13"/>
                <a:gd name="T2" fmla="*/ 43 w 44"/>
                <a:gd name="T3" fmla="*/ 13 h 13"/>
                <a:gd name="T4" fmla="*/ 43 w 44"/>
                <a:gd name="T5" fmla="*/ 12 h 13"/>
                <a:gd name="T6" fmla="*/ 42 w 44"/>
                <a:gd name="T7" fmla="*/ 1 h 13"/>
                <a:gd name="T8" fmla="*/ 7 w 44"/>
                <a:gd name="T9" fmla="*/ 1 h 13"/>
                <a:gd name="T10" fmla="*/ 1 w 44"/>
                <a:gd name="T11" fmla="*/ 1 h 13"/>
                <a:gd name="T12" fmla="*/ 5 w 44"/>
                <a:gd name="T13" fmla="*/ 6 h 13"/>
                <a:gd name="T14" fmla="*/ 7 w 44"/>
                <a:gd name="T15" fmla="*/ 4 h 13"/>
                <a:gd name="T16" fmla="*/ 3 w 44"/>
                <a:gd name="T17" fmla="*/ 5 h 13"/>
                <a:gd name="T18" fmla="*/ 3 w 44"/>
                <a:gd name="T19" fmla="*/ 6 h 13"/>
                <a:gd name="T20" fmla="*/ 3 w 44"/>
                <a:gd name="T21" fmla="*/ 3 h 13"/>
                <a:gd name="T22" fmla="*/ 2 w 44"/>
                <a:gd name="T23" fmla="*/ 11 h 13"/>
                <a:gd name="T24" fmla="*/ 7 w 44"/>
                <a:gd name="T25" fmla="*/ 7 h 13"/>
                <a:gd name="T26" fmla="*/ 13 w 44"/>
                <a:gd name="T27" fmla="*/ 4 h 13"/>
                <a:gd name="T28" fmla="*/ 8 w 44"/>
                <a:gd name="T29" fmla="*/ 10 h 13"/>
                <a:gd name="T30" fmla="*/ 2 w 44"/>
                <a:gd name="T31" fmla="*/ 11 h 13"/>
                <a:gd name="T32" fmla="*/ 20 w 44"/>
                <a:gd name="T33" fmla="*/ 5 h 13"/>
                <a:gd name="T34" fmla="*/ 21 w 44"/>
                <a:gd name="T35" fmla="*/ 6 h 13"/>
                <a:gd name="T36" fmla="*/ 8 w 44"/>
                <a:gd name="T37" fmla="*/ 11 h 13"/>
                <a:gd name="T38" fmla="*/ 11 w 44"/>
                <a:gd name="T39" fmla="*/ 11 h 13"/>
                <a:gd name="T40" fmla="*/ 25 w 44"/>
                <a:gd name="T41" fmla="*/ 3 h 13"/>
                <a:gd name="T42" fmla="*/ 22 w 44"/>
                <a:gd name="T43" fmla="*/ 3 h 13"/>
                <a:gd name="T44" fmla="*/ 38 w 44"/>
                <a:gd name="T45" fmla="*/ 6 h 13"/>
                <a:gd name="T46" fmla="*/ 32 w 44"/>
                <a:gd name="T47" fmla="*/ 11 h 13"/>
                <a:gd name="T48" fmla="*/ 36 w 44"/>
                <a:gd name="T49" fmla="*/ 11 h 13"/>
                <a:gd name="T50" fmla="*/ 40 w 44"/>
                <a:gd name="T51" fmla="*/ 11 h 13"/>
                <a:gd name="T52" fmla="*/ 38 w 44"/>
                <a:gd name="T53" fmla="*/ 10 h 13"/>
                <a:gd name="T54" fmla="*/ 41 w 44"/>
                <a:gd name="T55" fmla="*/ 11 h 13"/>
                <a:gd name="T56" fmla="*/ 33 w 44"/>
                <a:gd name="T57" fmla="*/ 6 h 13"/>
                <a:gd name="T58" fmla="*/ 41 w 44"/>
                <a:gd name="T59" fmla="*/ 5 h 13"/>
                <a:gd name="T60" fmla="*/ 34 w 44"/>
                <a:gd name="T61" fmla="*/ 10 h 13"/>
                <a:gd name="T62" fmla="*/ 29 w 44"/>
                <a:gd name="T63" fmla="*/ 10 h 13"/>
                <a:gd name="T64" fmla="*/ 37 w 44"/>
                <a:gd name="T65" fmla="*/ 3 h 13"/>
                <a:gd name="T66" fmla="*/ 25 w 44"/>
                <a:gd name="T67" fmla="*/ 10 h 13"/>
                <a:gd name="T68" fmla="*/ 36 w 44"/>
                <a:gd name="T69" fmla="*/ 3 h 13"/>
                <a:gd name="T70" fmla="*/ 32 w 44"/>
                <a:gd name="T71" fmla="*/ 3 h 13"/>
                <a:gd name="T72" fmla="*/ 29 w 44"/>
                <a:gd name="T73" fmla="*/ 3 h 13"/>
                <a:gd name="T74" fmla="*/ 29 w 44"/>
                <a:gd name="T75" fmla="*/ 3 h 13"/>
                <a:gd name="T76" fmla="*/ 20 w 44"/>
                <a:gd name="T77" fmla="*/ 8 h 13"/>
                <a:gd name="T78" fmla="*/ 18 w 44"/>
                <a:gd name="T79" fmla="*/ 11 h 13"/>
                <a:gd name="T80" fmla="*/ 21 w 44"/>
                <a:gd name="T81" fmla="*/ 10 h 13"/>
                <a:gd name="T82" fmla="*/ 31 w 44"/>
                <a:gd name="T83" fmla="*/ 5 h 13"/>
                <a:gd name="T84" fmla="*/ 24 w 44"/>
                <a:gd name="T85" fmla="*/ 11 h 13"/>
                <a:gd name="T86" fmla="*/ 23 w 44"/>
                <a:gd name="T87" fmla="*/ 9 h 13"/>
                <a:gd name="T88" fmla="*/ 14 w 44"/>
                <a:gd name="T89" fmla="*/ 8 h 13"/>
                <a:gd name="T90" fmla="*/ 9 w 44"/>
                <a:gd name="T91" fmla="*/ 10 h 13"/>
                <a:gd name="T92" fmla="*/ 15 w 44"/>
                <a:gd name="T93" fmla="*/ 3 h 13"/>
                <a:gd name="T94" fmla="*/ 7 w 44"/>
                <a:gd name="T95" fmla="*/ 8 h 13"/>
                <a:gd name="T96" fmla="*/ 3 w 44"/>
                <a:gd name="T97" fmla="*/ 9 h 13"/>
                <a:gd name="T98" fmla="*/ 13 w 44"/>
                <a:gd name="T99" fmla="*/ 9 h 13"/>
                <a:gd name="T100" fmla="*/ 8 w 44"/>
                <a:gd name="T101" fmla="*/ 3 h 13"/>
                <a:gd name="T102" fmla="*/ 8 w 44"/>
                <a:gd name="T10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13">
                  <a:moveTo>
                    <a:pt x="1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4" y="12"/>
                    <a:pt x="6" y="13"/>
                    <a:pt x="8" y="13"/>
                  </a:cubicBezTo>
                  <a:cubicBezTo>
                    <a:pt x="12" y="13"/>
                    <a:pt x="16" y="13"/>
                    <a:pt x="20" y="13"/>
                  </a:cubicBezTo>
                  <a:cubicBezTo>
                    <a:pt x="28" y="13"/>
                    <a:pt x="35" y="13"/>
                    <a:pt x="42" y="13"/>
                  </a:cubicBezTo>
                  <a:cubicBezTo>
                    <a:pt x="42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9"/>
                    <a:pt x="44" y="6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6" y="1"/>
                    <a:pt x="29" y="1"/>
                    <a:pt x="22" y="1"/>
                  </a:cubicBezTo>
                  <a:cubicBezTo>
                    <a:pt x="18" y="1"/>
                    <a:pt x="14" y="1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0" y="8"/>
                    <a:pt x="0" y="12"/>
                  </a:cubicBezTo>
                  <a:cubicBezTo>
                    <a:pt x="0" y="12"/>
                    <a:pt x="1" y="13"/>
                    <a:pt x="1" y="13"/>
                  </a:cubicBezTo>
                  <a:moveTo>
                    <a:pt x="5" y="6"/>
                  </a:moveTo>
                  <a:cubicBezTo>
                    <a:pt x="5" y="7"/>
                    <a:pt x="3" y="8"/>
                    <a:pt x="2" y="9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4" y="6"/>
                    <a:pt x="6" y="5"/>
                    <a:pt x="7" y="4"/>
                  </a:cubicBezTo>
                  <a:cubicBezTo>
                    <a:pt x="8" y="3"/>
                    <a:pt x="6" y="6"/>
                    <a:pt x="5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moveTo>
                    <a:pt x="2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9"/>
                    <a:pt x="6" y="8"/>
                    <a:pt x="7" y="7"/>
                  </a:cubicBezTo>
                  <a:cubicBezTo>
                    <a:pt x="6" y="8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9"/>
                    <a:pt x="10" y="6"/>
                    <a:pt x="13" y="4"/>
                  </a:cubicBezTo>
                  <a:cubicBezTo>
                    <a:pt x="14" y="4"/>
                    <a:pt x="15" y="4"/>
                    <a:pt x="13" y="4"/>
                  </a:cubicBezTo>
                  <a:cubicBezTo>
                    <a:pt x="13" y="5"/>
                    <a:pt x="12" y="6"/>
                    <a:pt x="11" y="6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4" y="10"/>
                    <a:pt x="2" y="11"/>
                  </a:cubicBezTo>
                  <a:moveTo>
                    <a:pt x="11" y="11"/>
                  </a:moveTo>
                  <a:cubicBezTo>
                    <a:pt x="14" y="9"/>
                    <a:pt x="17" y="7"/>
                    <a:pt x="20" y="5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8" y="7"/>
                    <a:pt x="16" y="9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9"/>
                    <a:pt x="19" y="8"/>
                    <a:pt x="21" y="6"/>
                  </a:cubicBezTo>
                  <a:cubicBezTo>
                    <a:pt x="20" y="8"/>
                    <a:pt x="18" y="9"/>
                    <a:pt x="17" y="11"/>
                  </a:cubicBezTo>
                  <a:cubicBezTo>
                    <a:pt x="14" y="11"/>
                    <a:pt x="11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0"/>
                    <a:pt x="12" y="9"/>
                    <a:pt x="14" y="7"/>
                  </a:cubicBezTo>
                  <a:cubicBezTo>
                    <a:pt x="13" y="8"/>
                    <a:pt x="11" y="9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2" y="5"/>
                    <a:pt x="19" y="7"/>
                    <a:pt x="16" y="9"/>
                  </a:cubicBezTo>
                  <a:cubicBezTo>
                    <a:pt x="14" y="11"/>
                    <a:pt x="18" y="8"/>
                    <a:pt x="18" y="7"/>
                  </a:cubicBezTo>
                  <a:cubicBezTo>
                    <a:pt x="20" y="6"/>
                    <a:pt x="21" y="5"/>
                    <a:pt x="22" y="3"/>
                  </a:cubicBezTo>
                  <a:moveTo>
                    <a:pt x="29" y="11"/>
                  </a:moveTo>
                  <a:cubicBezTo>
                    <a:pt x="32" y="9"/>
                    <a:pt x="35" y="7"/>
                    <a:pt x="39" y="5"/>
                  </a:cubicBezTo>
                  <a:cubicBezTo>
                    <a:pt x="38" y="5"/>
                    <a:pt x="38" y="5"/>
                    <a:pt x="38" y="6"/>
                  </a:cubicBezTo>
                  <a:cubicBezTo>
                    <a:pt x="37" y="6"/>
                    <a:pt x="36" y="7"/>
                    <a:pt x="36" y="8"/>
                  </a:cubicBezTo>
                  <a:cubicBezTo>
                    <a:pt x="34" y="9"/>
                    <a:pt x="33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5" y="10"/>
                    <a:pt x="37" y="8"/>
                    <a:pt x="40" y="7"/>
                  </a:cubicBezTo>
                  <a:cubicBezTo>
                    <a:pt x="42" y="5"/>
                    <a:pt x="40" y="7"/>
                    <a:pt x="39" y="7"/>
                  </a:cubicBezTo>
                  <a:cubicBezTo>
                    <a:pt x="38" y="9"/>
                    <a:pt x="37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40" y="9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9"/>
                    <a:pt x="38" y="9"/>
                    <a:pt x="38" y="10"/>
                  </a:cubicBezTo>
                  <a:cubicBezTo>
                    <a:pt x="36" y="11"/>
                    <a:pt x="39" y="9"/>
                    <a:pt x="39" y="9"/>
                  </a:cubicBezTo>
                  <a:cubicBezTo>
                    <a:pt x="40" y="8"/>
                    <a:pt x="41" y="7"/>
                    <a:pt x="41" y="6"/>
                  </a:cubicBezTo>
                  <a:cubicBezTo>
                    <a:pt x="41" y="8"/>
                    <a:pt x="41" y="9"/>
                    <a:pt x="41" y="11"/>
                  </a:cubicBezTo>
                  <a:cubicBezTo>
                    <a:pt x="35" y="11"/>
                    <a:pt x="30" y="11"/>
                    <a:pt x="24" y="11"/>
                  </a:cubicBezTo>
                  <a:cubicBezTo>
                    <a:pt x="28" y="10"/>
                    <a:pt x="31" y="7"/>
                    <a:pt x="34" y="5"/>
                  </a:cubicBezTo>
                  <a:cubicBezTo>
                    <a:pt x="37" y="3"/>
                    <a:pt x="35" y="5"/>
                    <a:pt x="33" y="6"/>
                  </a:cubicBezTo>
                  <a:cubicBezTo>
                    <a:pt x="31" y="7"/>
                    <a:pt x="30" y="9"/>
                    <a:pt x="28" y="11"/>
                  </a:cubicBezTo>
                  <a:cubicBezTo>
                    <a:pt x="29" y="11"/>
                    <a:pt x="29" y="11"/>
                    <a:pt x="29" y="11"/>
                  </a:cubicBezTo>
                  <a:moveTo>
                    <a:pt x="41" y="5"/>
                  </a:moveTo>
                  <a:cubicBezTo>
                    <a:pt x="40" y="6"/>
                    <a:pt x="38" y="7"/>
                    <a:pt x="36" y="8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6" y="6"/>
                    <a:pt x="33" y="8"/>
                    <a:pt x="29" y="10"/>
                  </a:cubicBezTo>
                  <a:cubicBezTo>
                    <a:pt x="30" y="10"/>
                    <a:pt x="32" y="8"/>
                    <a:pt x="33" y="7"/>
                  </a:cubicBezTo>
                  <a:cubicBezTo>
                    <a:pt x="34" y="6"/>
                    <a:pt x="35" y="5"/>
                    <a:pt x="37" y="4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40" y="3"/>
                    <a:pt x="41" y="3"/>
                  </a:cubicBezTo>
                  <a:cubicBezTo>
                    <a:pt x="41" y="4"/>
                    <a:pt x="41" y="4"/>
                    <a:pt x="41" y="5"/>
                  </a:cubicBezTo>
                  <a:moveTo>
                    <a:pt x="25" y="10"/>
                  </a:moveTo>
                  <a:cubicBezTo>
                    <a:pt x="28" y="9"/>
                    <a:pt x="31" y="6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2" y="5"/>
                    <a:pt x="29" y="9"/>
                    <a:pt x="25" y="10"/>
                  </a:cubicBezTo>
                  <a:moveTo>
                    <a:pt x="29" y="3"/>
                  </a:moveTo>
                  <a:cubicBezTo>
                    <a:pt x="30" y="3"/>
                    <a:pt x="31" y="3"/>
                    <a:pt x="32" y="3"/>
                  </a:cubicBezTo>
                  <a:cubicBezTo>
                    <a:pt x="29" y="5"/>
                    <a:pt x="27" y="7"/>
                    <a:pt x="24" y="9"/>
                  </a:cubicBezTo>
                  <a:cubicBezTo>
                    <a:pt x="26" y="7"/>
                    <a:pt x="28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moveTo>
                    <a:pt x="25" y="4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6" y="5"/>
                    <a:pt x="22" y="7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8"/>
                    <a:pt x="20" y="8"/>
                  </a:cubicBezTo>
                  <a:cubicBezTo>
                    <a:pt x="22" y="6"/>
                    <a:pt x="24" y="5"/>
                    <a:pt x="25" y="4"/>
                  </a:cubicBezTo>
                  <a:moveTo>
                    <a:pt x="20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21" y="9"/>
                    <a:pt x="25" y="7"/>
                    <a:pt x="28" y="4"/>
                  </a:cubicBezTo>
                  <a:cubicBezTo>
                    <a:pt x="27" y="5"/>
                    <a:pt x="26" y="7"/>
                    <a:pt x="24" y="8"/>
                  </a:cubicBezTo>
                  <a:cubicBezTo>
                    <a:pt x="23" y="9"/>
                    <a:pt x="22" y="9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5" y="9"/>
                    <a:pt x="28" y="7"/>
                    <a:pt x="31" y="5"/>
                  </a:cubicBezTo>
                  <a:cubicBezTo>
                    <a:pt x="32" y="4"/>
                    <a:pt x="32" y="4"/>
                    <a:pt x="31" y="5"/>
                  </a:cubicBezTo>
                  <a:cubicBezTo>
                    <a:pt x="30" y="6"/>
                    <a:pt x="29" y="7"/>
                    <a:pt x="28" y="8"/>
                  </a:cubicBezTo>
                  <a:cubicBezTo>
                    <a:pt x="27" y="9"/>
                    <a:pt x="25" y="9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1" y="11"/>
                    <a:pt x="20" y="11"/>
                  </a:cubicBezTo>
                  <a:moveTo>
                    <a:pt x="24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moveTo>
                    <a:pt x="21" y="3"/>
                  </a:moveTo>
                  <a:cubicBezTo>
                    <a:pt x="19" y="5"/>
                    <a:pt x="16" y="7"/>
                    <a:pt x="14" y="8"/>
                  </a:cubicBezTo>
                  <a:cubicBezTo>
                    <a:pt x="16" y="7"/>
                    <a:pt x="18" y="5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5" y="6"/>
                    <a:pt x="12" y="8"/>
                    <a:pt x="9" y="10"/>
                  </a:cubicBezTo>
                  <a:cubicBezTo>
                    <a:pt x="9" y="10"/>
                    <a:pt x="11" y="7"/>
                    <a:pt x="11" y="7"/>
                  </a:cubicBezTo>
                  <a:cubicBezTo>
                    <a:pt x="13" y="6"/>
                    <a:pt x="14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1" y="5"/>
                    <a:pt x="9" y="7"/>
                  </a:cubicBezTo>
                  <a:cubicBezTo>
                    <a:pt x="8" y="8"/>
                    <a:pt x="7" y="8"/>
                    <a:pt x="6" y="9"/>
                  </a:cubicBezTo>
                  <a:cubicBezTo>
                    <a:pt x="4" y="10"/>
                    <a:pt x="7" y="8"/>
                    <a:pt x="7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5"/>
                    <a:pt x="5" y="8"/>
                    <a:pt x="3" y="9"/>
                  </a:cubicBezTo>
                  <a:cubicBezTo>
                    <a:pt x="6" y="7"/>
                    <a:pt x="7" y="5"/>
                    <a:pt x="9" y="3"/>
                  </a:cubicBezTo>
                  <a:cubicBezTo>
                    <a:pt x="13" y="3"/>
                    <a:pt x="17" y="3"/>
                    <a:pt x="21" y="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8" y="3"/>
                  </a:moveTo>
                  <a:cubicBezTo>
                    <a:pt x="6" y="4"/>
                    <a:pt x="4" y="5"/>
                    <a:pt x="3" y="7"/>
                  </a:cubicBezTo>
                  <a:cubicBezTo>
                    <a:pt x="4" y="6"/>
                    <a:pt x="5" y="4"/>
                    <a:pt x="6" y="3"/>
                  </a:cubicBezTo>
                  <a:cubicBezTo>
                    <a:pt x="6" y="3"/>
                    <a:pt x="7" y="3"/>
                    <a:pt x="8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85">
              <a:extLst>
                <a:ext uri="{FF2B5EF4-FFF2-40B4-BE49-F238E27FC236}">
                  <a16:creationId xmlns:a16="http://schemas.microsoft.com/office/drawing/2014/main" id="{D32194D7-7077-482A-B9DC-1992F6D8E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049" y="3337135"/>
              <a:ext cx="39688" cy="34925"/>
            </a:xfrm>
            <a:custGeom>
              <a:avLst/>
              <a:gdLst>
                <a:gd name="T0" fmla="*/ 9 w 19"/>
                <a:gd name="T1" fmla="*/ 16 h 16"/>
                <a:gd name="T2" fmla="*/ 10 w 19"/>
                <a:gd name="T3" fmla="*/ 16 h 16"/>
                <a:gd name="T4" fmla="*/ 18 w 19"/>
                <a:gd name="T5" fmla="*/ 9 h 16"/>
                <a:gd name="T6" fmla="*/ 12 w 19"/>
                <a:gd name="T7" fmla="*/ 2 h 16"/>
                <a:gd name="T8" fmla="*/ 9 w 19"/>
                <a:gd name="T9" fmla="*/ 16 h 16"/>
                <a:gd name="T10" fmla="*/ 6 w 19"/>
                <a:gd name="T11" fmla="*/ 8 h 16"/>
                <a:gd name="T12" fmla="*/ 6 w 19"/>
                <a:gd name="T13" fmla="*/ 8 h 16"/>
                <a:gd name="T14" fmla="*/ 11 w 19"/>
                <a:gd name="T15" fmla="*/ 5 h 16"/>
                <a:gd name="T16" fmla="*/ 6 w 19"/>
                <a:gd name="T17" fmla="*/ 9 h 16"/>
                <a:gd name="T18" fmla="*/ 6 w 19"/>
                <a:gd name="T19" fmla="*/ 8 h 16"/>
                <a:gd name="T20" fmla="*/ 14 w 19"/>
                <a:gd name="T21" fmla="*/ 5 h 16"/>
                <a:gd name="T22" fmla="*/ 6 w 19"/>
                <a:gd name="T23" fmla="*/ 10 h 16"/>
                <a:gd name="T24" fmla="*/ 6 w 19"/>
                <a:gd name="T25" fmla="*/ 10 h 16"/>
                <a:gd name="T26" fmla="*/ 12 w 19"/>
                <a:gd name="T27" fmla="*/ 4 h 16"/>
                <a:gd name="T28" fmla="*/ 12 w 19"/>
                <a:gd name="T29" fmla="*/ 4 h 16"/>
                <a:gd name="T30" fmla="*/ 14 w 19"/>
                <a:gd name="T31" fmla="*/ 5 h 16"/>
                <a:gd name="T32" fmla="*/ 14 w 19"/>
                <a:gd name="T33" fmla="*/ 5 h 16"/>
                <a:gd name="T34" fmla="*/ 13 w 19"/>
                <a:gd name="T35" fmla="*/ 6 h 16"/>
                <a:gd name="T36" fmla="*/ 7 w 19"/>
                <a:gd name="T37" fmla="*/ 12 h 16"/>
                <a:gd name="T38" fmla="*/ 6 w 19"/>
                <a:gd name="T39" fmla="*/ 10 h 16"/>
                <a:gd name="T40" fmla="*/ 13 w 19"/>
                <a:gd name="T41" fmla="*/ 6 h 16"/>
                <a:gd name="T42" fmla="*/ 7 w 19"/>
                <a:gd name="T43" fmla="*/ 12 h 16"/>
                <a:gd name="T44" fmla="*/ 13 w 19"/>
                <a:gd name="T45" fmla="*/ 9 h 16"/>
                <a:gd name="T46" fmla="*/ 9 w 19"/>
                <a:gd name="T47" fmla="*/ 13 h 16"/>
                <a:gd name="T48" fmla="*/ 9 w 19"/>
                <a:gd name="T49" fmla="*/ 13 h 16"/>
                <a:gd name="T50" fmla="*/ 7 w 19"/>
                <a:gd name="T51" fmla="*/ 12 h 16"/>
                <a:gd name="T52" fmla="*/ 16 w 19"/>
                <a:gd name="T53" fmla="*/ 9 h 16"/>
                <a:gd name="T54" fmla="*/ 10 w 19"/>
                <a:gd name="T55" fmla="*/ 14 h 16"/>
                <a:gd name="T56" fmla="*/ 9 w 19"/>
                <a:gd name="T57" fmla="*/ 13 h 16"/>
                <a:gd name="T58" fmla="*/ 14 w 19"/>
                <a:gd name="T59" fmla="*/ 11 h 16"/>
                <a:gd name="T60" fmla="*/ 12 w 19"/>
                <a:gd name="T61" fmla="*/ 12 h 16"/>
                <a:gd name="T62" fmla="*/ 12 w 19"/>
                <a:gd name="T63" fmla="*/ 12 h 16"/>
                <a:gd name="T64" fmla="*/ 15 w 19"/>
                <a:gd name="T65" fmla="*/ 10 h 16"/>
                <a:gd name="T66" fmla="*/ 15 w 19"/>
                <a:gd name="T67" fmla="*/ 10 h 16"/>
                <a:gd name="T68" fmla="*/ 10 w 19"/>
                <a:gd name="T69" fmla="*/ 12 h 16"/>
                <a:gd name="T70" fmla="*/ 15 w 19"/>
                <a:gd name="T71" fmla="*/ 8 h 16"/>
                <a:gd name="T72" fmla="*/ 14 w 19"/>
                <a:gd name="T73" fmla="*/ 8 h 16"/>
                <a:gd name="T74" fmla="*/ 8 w 19"/>
                <a:gd name="T75" fmla="*/ 11 h 16"/>
                <a:gd name="T76" fmla="*/ 15 w 19"/>
                <a:gd name="T77" fmla="*/ 5 h 16"/>
                <a:gd name="T78" fmla="*/ 15 w 19"/>
                <a:gd name="T79" fmla="*/ 5 h 16"/>
                <a:gd name="T80" fmla="*/ 16 w 19"/>
                <a:gd name="T81" fmla="*/ 9 h 16"/>
                <a:gd name="T82" fmla="*/ 11 w 19"/>
                <a:gd name="T83" fmla="*/ 4 h 16"/>
                <a:gd name="T84" fmla="*/ 11 w 19"/>
                <a:gd name="T85" fmla="*/ 4 h 16"/>
                <a:gd name="T86" fmla="*/ 6 w 19"/>
                <a:gd name="T87" fmla="*/ 7 h 16"/>
                <a:gd name="T88" fmla="*/ 11 w 19"/>
                <a:gd name="T8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6">
                  <a:moveTo>
                    <a:pt x="9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4" y="16"/>
                    <a:pt x="17" y="13"/>
                    <a:pt x="18" y="9"/>
                  </a:cubicBezTo>
                  <a:cubicBezTo>
                    <a:pt x="19" y="5"/>
                    <a:pt x="16" y="2"/>
                    <a:pt x="12" y="2"/>
                  </a:cubicBezTo>
                  <a:cubicBezTo>
                    <a:pt x="2" y="0"/>
                    <a:pt x="0" y="14"/>
                    <a:pt x="9" y="16"/>
                  </a:cubicBezTo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9" y="6"/>
                    <a:pt x="11" y="5"/>
                  </a:cubicBezTo>
                  <a:cubicBezTo>
                    <a:pt x="9" y="6"/>
                    <a:pt x="7" y="7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moveTo>
                    <a:pt x="14" y="5"/>
                  </a:moveTo>
                  <a:cubicBezTo>
                    <a:pt x="11" y="6"/>
                    <a:pt x="9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8"/>
                    <a:pt x="11" y="7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moveTo>
                    <a:pt x="13" y="6"/>
                  </a:moveTo>
                  <a:cubicBezTo>
                    <a:pt x="11" y="8"/>
                    <a:pt x="9" y="10"/>
                    <a:pt x="7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8" y="9"/>
                    <a:pt x="10" y="8"/>
                    <a:pt x="13" y="6"/>
                  </a:cubicBezTo>
                  <a:moveTo>
                    <a:pt x="7" y="12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7" y="12"/>
                  </a:cubicBezTo>
                  <a:moveTo>
                    <a:pt x="16" y="9"/>
                  </a:moveTo>
                  <a:cubicBezTo>
                    <a:pt x="15" y="12"/>
                    <a:pt x="13" y="14"/>
                    <a:pt x="10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3"/>
                    <a:pt x="12" y="11"/>
                    <a:pt x="14" y="11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2"/>
                    <a:pt x="14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1" y="11"/>
                    <a:pt x="13" y="10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9"/>
                    <a:pt x="10" y="10"/>
                    <a:pt x="8" y="11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6" y="7"/>
                    <a:pt x="16" y="9"/>
                  </a:cubicBezTo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6" y="5"/>
                    <a:pt x="8" y="4"/>
                    <a:pt x="11" y="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86">
              <a:extLst>
                <a:ext uri="{FF2B5EF4-FFF2-40B4-BE49-F238E27FC236}">
                  <a16:creationId xmlns:a16="http://schemas.microsoft.com/office/drawing/2014/main" id="{E37DFA7C-FC69-4152-A70C-FBB46BD01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1887" y="3378410"/>
              <a:ext cx="106363" cy="28575"/>
            </a:xfrm>
            <a:custGeom>
              <a:avLst/>
              <a:gdLst>
                <a:gd name="T0" fmla="*/ 50 w 50"/>
                <a:gd name="T1" fmla="*/ 3 h 14"/>
                <a:gd name="T2" fmla="*/ 0 w 50"/>
                <a:gd name="T3" fmla="*/ 1 h 14"/>
                <a:gd name="T4" fmla="*/ 1 w 50"/>
                <a:gd name="T5" fmla="*/ 12 h 14"/>
                <a:gd name="T6" fmla="*/ 33 w 50"/>
                <a:gd name="T7" fmla="*/ 5 h 14"/>
                <a:gd name="T8" fmla="*/ 27 w 50"/>
                <a:gd name="T9" fmla="*/ 11 h 14"/>
                <a:gd name="T10" fmla="*/ 31 w 50"/>
                <a:gd name="T11" fmla="*/ 7 h 14"/>
                <a:gd name="T12" fmla="*/ 21 w 50"/>
                <a:gd name="T13" fmla="*/ 5 h 14"/>
                <a:gd name="T14" fmla="*/ 15 w 50"/>
                <a:gd name="T15" fmla="*/ 11 h 14"/>
                <a:gd name="T16" fmla="*/ 5 w 50"/>
                <a:gd name="T17" fmla="*/ 10 h 14"/>
                <a:gd name="T18" fmla="*/ 2 w 50"/>
                <a:gd name="T19" fmla="*/ 7 h 14"/>
                <a:gd name="T20" fmla="*/ 8 w 50"/>
                <a:gd name="T21" fmla="*/ 2 h 14"/>
                <a:gd name="T22" fmla="*/ 16 w 50"/>
                <a:gd name="T23" fmla="*/ 3 h 14"/>
                <a:gd name="T24" fmla="*/ 8 w 50"/>
                <a:gd name="T25" fmla="*/ 9 h 14"/>
                <a:gd name="T26" fmla="*/ 13 w 50"/>
                <a:gd name="T27" fmla="*/ 2 h 14"/>
                <a:gd name="T28" fmla="*/ 2 w 50"/>
                <a:gd name="T29" fmla="*/ 6 h 14"/>
                <a:gd name="T30" fmla="*/ 8 w 50"/>
                <a:gd name="T31" fmla="*/ 4 h 14"/>
                <a:gd name="T32" fmla="*/ 9 w 50"/>
                <a:gd name="T33" fmla="*/ 2 h 14"/>
                <a:gd name="T34" fmla="*/ 2 w 50"/>
                <a:gd name="T35" fmla="*/ 5 h 14"/>
                <a:gd name="T36" fmla="*/ 11 w 50"/>
                <a:gd name="T37" fmla="*/ 6 h 14"/>
                <a:gd name="T38" fmla="*/ 10 w 50"/>
                <a:gd name="T39" fmla="*/ 10 h 14"/>
                <a:gd name="T40" fmla="*/ 17 w 50"/>
                <a:gd name="T41" fmla="*/ 3 h 14"/>
                <a:gd name="T42" fmla="*/ 11 w 50"/>
                <a:gd name="T43" fmla="*/ 10 h 14"/>
                <a:gd name="T44" fmla="*/ 12 w 50"/>
                <a:gd name="T45" fmla="*/ 10 h 14"/>
                <a:gd name="T46" fmla="*/ 14 w 50"/>
                <a:gd name="T47" fmla="*/ 11 h 14"/>
                <a:gd name="T48" fmla="*/ 26 w 50"/>
                <a:gd name="T49" fmla="*/ 4 h 14"/>
                <a:gd name="T50" fmla="*/ 24 w 50"/>
                <a:gd name="T51" fmla="*/ 11 h 14"/>
                <a:gd name="T52" fmla="*/ 28 w 50"/>
                <a:gd name="T53" fmla="*/ 6 h 14"/>
                <a:gd name="T54" fmla="*/ 43 w 50"/>
                <a:gd name="T55" fmla="*/ 3 h 14"/>
                <a:gd name="T56" fmla="*/ 42 w 50"/>
                <a:gd name="T57" fmla="*/ 9 h 14"/>
                <a:gd name="T58" fmla="*/ 40 w 50"/>
                <a:gd name="T59" fmla="*/ 3 h 14"/>
                <a:gd name="T60" fmla="*/ 37 w 50"/>
                <a:gd name="T61" fmla="*/ 3 h 14"/>
                <a:gd name="T62" fmla="*/ 40 w 50"/>
                <a:gd name="T63" fmla="*/ 3 h 14"/>
                <a:gd name="T64" fmla="*/ 38 w 50"/>
                <a:gd name="T65" fmla="*/ 6 h 14"/>
                <a:gd name="T66" fmla="*/ 42 w 50"/>
                <a:gd name="T67" fmla="*/ 5 h 14"/>
                <a:gd name="T68" fmla="*/ 31 w 50"/>
                <a:gd name="T69" fmla="*/ 11 h 14"/>
                <a:gd name="T70" fmla="*/ 43 w 50"/>
                <a:gd name="T71" fmla="*/ 7 h 14"/>
                <a:gd name="T72" fmla="*/ 42 w 50"/>
                <a:gd name="T73" fmla="*/ 6 h 14"/>
                <a:gd name="T74" fmla="*/ 43 w 50"/>
                <a:gd name="T75" fmla="*/ 11 h 14"/>
                <a:gd name="T76" fmla="*/ 47 w 50"/>
                <a:gd name="T77" fmla="*/ 11 h 14"/>
                <a:gd name="T78" fmla="*/ 48 w 50"/>
                <a:gd name="T79" fmla="*/ 7 h 14"/>
                <a:gd name="T80" fmla="*/ 48 w 50"/>
                <a:gd name="T81" fmla="*/ 4 h 14"/>
                <a:gd name="T82" fmla="*/ 45 w 50"/>
                <a:gd name="T83" fmla="*/ 6 h 14"/>
                <a:gd name="T84" fmla="*/ 34 w 50"/>
                <a:gd name="T85" fmla="*/ 3 h 14"/>
                <a:gd name="T86" fmla="*/ 31 w 50"/>
                <a:gd name="T87" fmla="*/ 3 h 14"/>
                <a:gd name="T88" fmla="*/ 27 w 50"/>
                <a:gd name="T89" fmla="*/ 3 h 14"/>
                <a:gd name="T90" fmla="*/ 24 w 50"/>
                <a:gd name="T91" fmla="*/ 3 h 14"/>
                <a:gd name="T92" fmla="*/ 17 w 50"/>
                <a:gd name="T93" fmla="*/ 7 h 14"/>
                <a:gd name="T94" fmla="*/ 12 w 50"/>
                <a:gd name="T95" fmla="*/ 10 h 14"/>
                <a:gd name="T96" fmla="*/ 26 w 50"/>
                <a:gd name="T9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14">
                  <a:moveTo>
                    <a:pt x="49" y="14"/>
                  </a:moveTo>
                  <a:cubicBezTo>
                    <a:pt x="49" y="14"/>
                    <a:pt x="50" y="14"/>
                    <a:pt x="50" y="1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3" y="1"/>
                    <a:pt x="36" y="1"/>
                    <a:pt x="29" y="0"/>
                  </a:cubicBezTo>
                  <a:cubicBezTo>
                    <a:pt x="20" y="0"/>
                    <a:pt x="10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0" y="8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7" y="12"/>
                    <a:pt x="33" y="14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moveTo>
                    <a:pt x="27" y="11"/>
                  </a:moveTo>
                  <a:cubicBezTo>
                    <a:pt x="29" y="9"/>
                    <a:pt x="31" y="7"/>
                    <a:pt x="33" y="5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8"/>
                    <a:pt x="32" y="10"/>
                    <a:pt x="30" y="11"/>
                  </a:cubicBezTo>
                  <a:cubicBezTo>
                    <a:pt x="29" y="11"/>
                    <a:pt x="28" y="11"/>
                    <a:pt x="27" y="11"/>
                  </a:cubicBezTo>
                  <a:moveTo>
                    <a:pt x="24" y="11"/>
                  </a:moveTo>
                  <a:cubicBezTo>
                    <a:pt x="27" y="9"/>
                    <a:pt x="28" y="7"/>
                    <a:pt x="30" y="6"/>
                  </a:cubicBezTo>
                  <a:cubicBezTo>
                    <a:pt x="31" y="5"/>
                    <a:pt x="32" y="4"/>
                    <a:pt x="33" y="4"/>
                  </a:cubicBezTo>
                  <a:cubicBezTo>
                    <a:pt x="32" y="4"/>
                    <a:pt x="31" y="6"/>
                    <a:pt x="31" y="7"/>
                  </a:cubicBezTo>
                  <a:cubicBezTo>
                    <a:pt x="29" y="8"/>
                    <a:pt x="28" y="10"/>
                    <a:pt x="26" y="11"/>
                  </a:cubicBezTo>
                  <a:cubicBezTo>
                    <a:pt x="26" y="11"/>
                    <a:pt x="25" y="11"/>
                    <a:pt x="24" y="11"/>
                  </a:cubicBezTo>
                  <a:moveTo>
                    <a:pt x="15" y="11"/>
                  </a:moveTo>
                  <a:cubicBezTo>
                    <a:pt x="17" y="9"/>
                    <a:pt x="19" y="7"/>
                    <a:pt x="21" y="5"/>
                  </a:cubicBezTo>
                  <a:cubicBezTo>
                    <a:pt x="21" y="5"/>
                    <a:pt x="22" y="4"/>
                    <a:pt x="23" y="3"/>
                  </a:cubicBezTo>
                  <a:cubicBezTo>
                    <a:pt x="22" y="4"/>
                    <a:pt x="21" y="5"/>
                    <a:pt x="21" y="6"/>
                  </a:cubicBezTo>
                  <a:cubicBezTo>
                    <a:pt x="19" y="7"/>
                    <a:pt x="18" y="9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moveTo>
                    <a:pt x="2" y="10"/>
                  </a:moveTo>
                  <a:cubicBezTo>
                    <a:pt x="5" y="9"/>
                    <a:pt x="8" y="6"/>
                    <a:pt x="11" y="4"/>
                  </a:cubicBezTo>
                  <a:cubicBezTo>
                    <a:pt x="14" y="2"/>
                    <a:pt x="9" y="6"/>
                    <a:pt x="9" y="7"/>
                  </a:cubicBezTo>
                  <a:cubicBezTo>
                    <a:pt x="8" y="8"/>
                    <a:pt x="6" y="9"/>
                    <a:pt x="5" y="10"/>
                  </a:cubicBezTo>
                  <a:cubicBezTo>
                    <a:pt x="4" y="10"/>
                    <a:pt x="3" y="10"/>
                    <a:pt x="2" y="10"/>
                  </a:cubicBezTo>
                  <a:moveTo>
                    <a:pt x="8" y="2"/>
                  </a:moveTo>
                  <a:cubicBezTo>
                    <a:pt x="6" y="4"/>
                    <a:pt x="5" y="5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5"/>
                    <a:pt x="5" y="4"/>
                    <a:pt x="6" y="2"/>
                  </a:cubicBezTo>
                  <a:cubicBezTo>
                    <a:pt x="7" y="2"/>
                    <a:pt x="8" y="2"/>
                    <a:pt x="8" y="2"/>
                  </a:cubicBezTo>
                  <a:moveTo>
                    <a:pt x="16" y="2"/>
                  </a:moveTo>
                  <a:cubicBezTo>
                    <a:pt x="17" y="2"/>
                    <a:pt x="17" y="2"/>
                    <a:pt x="18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5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moveTo>
                    <a:pt x="13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2" y="4"/>
                    <a:pt x="10" y="7"/>
                    <a:pt x="8" y="9"/>
                  </a:cubicBezTo>
                  <a:cubicBezTo>
                    <a:pt x="7" y="9"/>
                    <a:pt x="5" y="11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11" y="6"/>
                    <a:pt x="12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moveTo>
                    <a:pt x="2" y="6"/>
                  </a:moveTo>
                  <a:cubicBezTo>
                    <a:pt x="3" y="5"/>
                    <a:pt x="6" y="1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2" y="8"/>
                  </a:moveTo>
                  <a:cubicBezTo>
                    <a:pt x="3" y="7"/>
                    <a:pt x="4" y="6"/>
                    <a:pt x="5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6" y="6"/>
                    <a:pt x="4" y="8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moveTo>
                    <a:pt x="9" y="3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5"/>
                    <a:pt x="6" y="7"/>
                    <a:pt x="3" y="9"/>
                  </a:cubicBezTo>
                  <a:cubicBezTo>
                    <a:pt x="5" y="8"/>
                    <a:pt x="8" y="5"/>
                    <a:pt x="9" y="3"/>
                  </a:cubicBezTo>
                  <a:moveTo>
                    <a:pt x="2" y="5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3"/>
                    <a:pt x="3" y="4"/>
                    <a:pt x="2" y="5"/>
                  </a:cubicBezTo>
                  <a:moveTo>
                    <a:pt x="11" y="6"/>
                  </a:moveTo>
                  <a:cubicBezTo>
                    <a:pt x="12" y="6"/>
                    <a:pt x="12" y="5"/>
                    <a:pt x="13" y="5"/>
                  </a:cubicBezTo>
                  <a:cubicBezTo>
                    <a:pt x="13" y="5"/>
                    <a:pt x="16" y="2"/>
                    <a:pt x="15" y="3"/>
                  </a:cubicBezTo>
                  <a:cubicBezTo>
                    <a:pt x="13" y="6"/>
                    <a:pt x="11" y="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7" y="10"/>
                    <a:pt x="6" y="10"/>
                  </a:cubicBezTo>
                  <a:cubicBezTo>
                    <a:pt x="8" y="9"/>
                    <a:pt x="10" y="8"/>
                    <a:pt x="11" y="6"/>
                  </a:cubicBezTo>
                  <a:moveTo>
                    <a:pt x="10" y="10"/>
                  </a:moveTo>
                  <a:cubicBezTo>
                    <a:pt x="12" y="8"/>
                    <a:pt x="14" y="5"/>
                    <a:pt x="17" y="3"/>
                  </a:cubicBezTo>
                  <a:cubicBezTo>
                    <a:pt x="17" y="3"/>
                    <a:pt x="17" y="3"/>
                    <a:pt x="16" y="4"/>
                  </a:cubicBezTo>
                  <a:cubicBezTo>
                    <a:pt x="16" y="5"/>
                    <a:pt x="15" y="6"/>
                    <a:pt x="14" y="6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4" y="11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5" y="9"/>
                    <a:pt x="16" y="7"/>
                    <a:pt x="19" y="5"/>
                  </a:cubicBezTo>
                  <a:cubicBezTo>
                    <a:pt x="22" y="1"/>
                    <a:pt x="18" y="5"/>
                    <a:pt x="18" y="6"/>
                  </a:cubicBezTo>
                  <a:cubicBezTo>
                    <a:pt x="16" y="7"/>
                    <a:pt x="15" y="9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21" y="11"/>
                  </a:moveTo>
                  <a:cubicBezTo>
                    <a:pt x="20" y="11"/>
                    <a:pt x="19" y="11"/>
                    <a:pt x="18" y="11"/>
                  </a:cubicBezTo>
                  <a:cubicBezTo>
                    <a:pt x="20" y="10"/>
                    <a:pt x="21" y="8"/>
                    <a:pt x="23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7" y="3"/>
                    <a:pt x="26" y="5"/>
                    <a:pt x="25" y="5"/>
                  </a:cubicBezTo>
                  <a:cubicBezTo>
                    <a:pt x="24" y="7"/>
                    <a:pt x="22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4" y="9"/>
                    <a:pt x="26" y="6"/>
                    <a:pt x="29" y="4"/>
                  </a:cubicBezTo>
                  <a:cubicBezTo>
                    <a:pt x="32" y="2"/>
                    <a:pt x="28" y="5"/>
                    <a:pt x="28" y="6"/>
                  </a:cubicBezTo>
                  <a:cubicBezTo>
                    <a:pt x="27" y="8"/>
                    <a:pt x="25" y="9"/>
                    <a:pt x="24" y="11"/>
                  </a:cubicBezTo>
                  <a:moveTo>
                    <a:pt x="44" y="4"/>
                  </a:moveTo>
                  <a:cubicBezTo>
                    <a:pt x="42" y="6"/>
                    <a:pt x="40" y="8"/>
                    <a:pt x="37" y="11"/>
                  </a:cubicBezTo>
                  <a:cubicBezTo>
                    <a:pt x="40" y="8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5" y="3"/>
                    <a:pt x="46" y="3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5"/>
                    <a:pt x="44" y="7"/>
                    <a:pt x="42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7"/>
                    <a:pt x="44" y="5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moveTo>
                    <a:pt x="40" y="3"/>
                  </a:moveTo>
                  <a:cubicBezTo>
                    <a:pt x="38" y="4"/>
                    <a:pt x="37" y="5"/>
                    <a:pt x="36" y="6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5" y="6"/>
                    <a:pt x="36" y="4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41" y="3"/>
                    <a:pt x="43" y="3"/>
                  </a:cubicBezTo>
                  <a:cubicBezTo>
                    <a:pt x="40" y="5"/>
                    <a:pt x="38" y="7"/>
                    <a:pt x="36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6"/>
                    <a:pt x="39" y="5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moveTo>
                    <a:pt x="37" y="6"/>
                  </a:moveTo>
                  <a:cubicBezTo>
                    <a:pt x="37" y="5"/>
                    <a:pt x="38" y="4"/>
                    <a:pt x="39" y="4"/>
                  </a:cubicBezTo>
                  <a:cubicBezTo>
                    <a:pt x="38" y="4"/>
                    <a:pt x="38" y="5"/>
                    <a:pt x="38" y="6"/>
                  </a:cubicBezTo>
                  <a:cubicBezTo>
                    <a:pt x="36" y="7"/>
                    <a:pt x="35" y="9"/>
                    <a:pt x="34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7" y="9"/>
                    <a:pt x="39" y="7"/>
                    <a:pt x="41" y="5"/>
                  </a:cubicBezTo>
                  <a:cubicBezTo>
                    <a:pt x="42" y="4"/>
                    <a:pt x="42" y="4"/>
                    <a:pt x="42" y="5"/>
                  </a:cubicBezTo>
                  <a:cubicBezTo>
                    <a:pt x="41" y="6"/>
                    <a:pt x="40" y="7"/>
                    <a:pt x="39" y="8"/>
                  </a:cubicBezTo>
                  <a:cubicBezTo>
                    <a:pt x="38" y="9"/>
                    <a:pt x="37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3" y="11"/>
                    <a:pt x="31" y="11"/>
                  </a:cubicBezTo>
                  <a:cubicBezTo>
                    <a:pt x="33" y="10"/>
                    <a:pt x="35" y="8"/>
                    <a:pt x="37" y="6"/>
                  </a:cubicBezTo>
                  <a:moveTo>
                    <a:pt x="42" y="6"/>
                  </a:moveTo>
                  <a:cubicBezTo>
                    <a:pt x="43" y="6"/>
                    <a:pt x="43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1" y="10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9" y="10"/>
                    <a:pt x="41" y="8"/>
                    <a:pt x="42" y="6"/>
                  </a:cubicBezTo>
                  <a:moveTo>
                    <a:pt x="45" y="6"/>
                  </a:moveTo>
                  <a:cubicBezTo>
                    <a:pt x="46" y="6"/>
                    <a:pt x="47" y="3"/>
                    <a:pt x="46" y="6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1"/>
                    <a:pt x="44" y="11"/>
                    <a:pt x="45" y="10"/>
                  </a:cubicBezTo>
                  <a:cubicBezTo>
                    <a:pt x="46" y="9"/>
                    <a:pt x="48" y="8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7" y="10"/>
                    <a:pt x="48" y="9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8"/>
                    <a:pt x="47" y="8"/>
                    <a:pt x="46" y="8"/>
                  </a:cubicBezTo>
                  <a:cubicBezTo>
                    <a:pt x="45" y="9"/>
                    <a:pt x="43" y="12"/>
                    <a:pt x="45" y="10"/>
                  </a:cubicBezTo>
                  <a:cubicBezTo>
                    <a:pt x="46" y="8"/>
                    <a:pt x="47" y="6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5" y="12"/>
                    <a:pt x="43" y="12"/>
                    <a:pt x="40" y="12"/>
                  </a:cubicBezTo>
                  <a:cubicBezTo>
                    <a:pt x="42" y="10"/>
                    <a:pt x="44" y="8"/>
                    <a:pt x="45" y="6"/>
                  </a:cubicBezTo>
                  <a:moveTo>
                    <a:pt x="26" y="2"/>
                  </a:moveTo>
                  <a:cubicBezTo>
                    <a:pt x="30" y="2"/>
                    <a:pt x="33" y="3"/>
                    <a:pt x="36" y="3"/>
                  </a:cubicBezTo>
                  <a:cubicBezTo>
                    <a:pt x="35" y="3"/>
                    <a:pt x="33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4"/>
                    <a:pt x="29" y="6"/>
                    <a:pt x="26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6"/>
                    <a:pt x="30" y="5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4"/>
                    <a:pt x="26" y="6"/>
                    <a:pt x="24" y="8"/>
                  </a:cubicBezTo>
                  <a:cubicBezTo>
                    <a:pt x="23" y="9"/>
                    <a:pt x="21" y="12"/>
                    <a:pt x="23" y="9"/>
                  </a:cubicBezTo>
                  <a:cubicBezTo>
                    <a:pt x="24" y="7"/>
                    <a:pt x="26" y="5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4"/>
                    <a:pt x="23" y="6"/>
                    <a:pt x="21" y="8"/>
                  </a:cubicBezTo>
                  <a:cubicBezTo>
                    <a:pt x="20" y="8"/>
                    <a:pt x="16" y="12"/>
                    <a:pt x="18" y="9"/>
                  </a:cubicBezTo>
                  <a:cubicBezTo>
                    <a:pt x="20" y="7"/>
                    <a:pt x="22" y="5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4"/>
                    <a:pt x="19" y="6"/>
                    <a:pt x="17" y="8"/>
                  </a:cubicBezTo>
                  <a:cubicBezTo>
                    <a:pt x="17" y="8"/>
                    <a:pt x="16" y="9"/>
                    <a:pt x="16" y="9"/>
                  </a:cubicBezTo>
                  <a:cubicBezTo>
                    <a:pt x="14" y="11"/>
                    <a:pt x="17" y="7"/>
                    <a:pt x="17" y="7"/>
                  </a:cubicBezTo>
                  <a:cubicBezTo>
                    <a:pt x="18" y="6"/>
                    <a:pt x="20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8" y="4"/>
                    <a:pt x="17" y="6"/>
                    <a:pt x="15" y="8"/>
                  </a:cubicBezTo>
                  <a:cubicBezTo>
                    <a:pt x="14" y="9"/>
                    <a:pt x="13" y="9"/>
                    <a:pt x="12" y="10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5" y="6"/>
                    <a:pt x="17" y="4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4" y="2"/>
                    <a:pt x="26" y="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87">
              <a:extLst>
                <a:ext uri="{FF2B5EF4-FFF2-40B4-BE49-F238E27FC236}">
                  <a16:creationId xmlns:a16="http://schemas.microsoft.com/office/drawing/2014/main" id="{01EC259A-DF7D-4DF0-B090-50DF1FEF5E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8399" y="3414923"/>
              <a:ext cx="26988" cy="26988"/>
            </a:xfrm>
            <a:custGeom>
              <a:avLst/>
              <a:gdLst>
                <a:gd name="T0" fmla="*/ 7 w 13"/>
                <a:gd name="T1" fmla="*/ 12 h 13"/>
                <a:gd name="T2" fmla="*/ 12 w 13"/>
                <a:gd name="T3" fmla="*/ 6 h 13"/>
                <a:gd name="T4" fmla="*/ 5 w 13"/>
                <a:gd name="T5" fmla="*/ 1 h 13"/>
                <a:gd name="T6" fmla="*/ 5 w 13"/>
                <a:gd name="T7" fmla="*/ 1 h 13"/>
                <a:gd name="T8" fmla="*/ 0 w 13"/>
                <a:gd name="T9" fmla="*/ 7 h 13"/>
                <a:gd name="T10" fmla="*/ 7 w 13"/>
                <a:gd name="T11" fmla="*/ 12 h 13"/>
                <a:gd name="T12" fmla="*/ 7 w 13"/>
                <a:gd name="T13" fmla="*/ 10 h 13"/>
                <a:gd name="T14" fmla="*/ 2 w 13"/>
                <a:gd name="T15" fmla="*/ 7 h 13"/>
                <a:gd name="T16" fmla="*/ 2 w 13"/>
                <a:gd name="T17" fmla="*/ 7 h 13"/>
                <a:gd name="T18" fmla="*/ 7 w 13"/>
                <a:gd name="T19" fmla="*/ 4 h 13"/>
                <a:gd name="T20" fmla="*/ 3 w 13"/>
                <a:gd name="T21" fmla="*/ 8 h 13"/>
                <a:gd name="T22" fmla="*/ 3 w 13"/>
                <a:gd name="T23" fmla="*/ 9 h 13"/>
                <a:gd name="T24" fmla="*/ 8 w 13"/>
                <a:gd name="T25" fmla="*/ 6 h 13"/>
                <a:gd name="T26" fmla="*/ 5 w 13"/>
                <a:gd name="T27" fmla="*/ 9 h 13"/>
                <a:gd name="T28" fmla="*/ 5 w 13"/>
                <a:gd name="T29" fmla="*/ 10 h 13"/>
                <a:gd name="T30" fmla="*/ 9 w 13"/>
                <a:gd name="T31" fmla="*/ 8 h 13"/>
                <a:gd name="T32" fmla="*/ 8 w 13"/>
                <a:gd name="T33" fmla="*/ 10 h 13"/>
                <a:gd name="T34" fmla="*/ 8 w 13"/>
                <a:gd name="T35" fmla="*/ 10 h 13"/>
                <a:gd name="T36" fmla="*/ 7 w 13"/>
                <a:gd name="T37" fmla="*/ 10 h 13"/>
                <a:gd name="T38" fmla="*/ 8 w 13"/>
                <a:gd name="T39" fmla="*/ 10 h 13"/>
                <a:gd name="T40" fmla="*/ 10 w 13"/>
                <a:gd name="T41" fmla="*/ 7 h 13"/>
                <a:gd name="T42" fmla="*/ 10 w 13"/>
                <a:gd name="T43" fmla="*/ 7 h 13"/>
                <a:gd name="T44" fmla="*/ 6 w 13"/>
                <a:gd name="T45" fmla="*/ 9 h 13"/>
                <a:gd name="T46" fmla="*/ 9 w 13"/>
                <a:gd name="T47" fmla="*/ 5 h 13"/>
                <a:gd name="T48" fmla="*/ 8 w 13"/>
                <a:gd name="T49" fmla="*/ 5 h 13"/>
                <a:gd name="T50" fmla="*/ 5 w 13"/>
                <a:gd name="T51" fmla="*/ 7 h 13"/>
                <a:gd name="T52" fmla="*/ 8 w 13"/>
                <a:gd name="T53" fmla="*/ 4 h 13"/>
                <a:gd name="T54" fmla="*/ 8 w 13"/>
                <a:gd name="T55" fmla="*/ 3 h 13"/>
                <a:gd name="T56" fmla="*/ 4 w 13"/>
                <a:gd name="T57" fmla="*/ 5 h 13"/>
                <a:gd name="T58" fmla="*/ 7 w 13"/>
                <a:gd name="T59" fmla="*/ 3 h 13"/>
                <a:gd name="T60" fmla="*/ 8 w 13"/>
                <a:gd name="T61" fmla="*/ 10 h 13"/>
                <a:gd name="T62" fmla="*/ 5 w 13"/>
                <a:gd name="T63" fmla="*/ 3 h 13"/>
                <a:gd name="T64" fmla="*/ 3 w 13"/>
                <a:gd name="T65" fmla="*/ 4 h 13"/>
                <a:gd name="T66" fmla="*/ 5 w 13"/>
                <a:gd name="T67" fmla="*/ 3 h 13"/>
                <a:gd name="T68" fmla="*/ 3 w 13"/>
                <a:gd name="T69" fmla="*/ 4 h 13"/>
                <a:gd name="T70" fmla="*/ 3 w 13"/>
                <a:gd name="T71" fmla="*/ 4 h 13"/>
                <a:gd name="T72" fmla="*/ 6 w 13"/>
                <a:gd name="T73" fmla="*/ 3 h 13"/>
                <a:gd name="T74" fmla="*/ 2 w 13"/>
                <a:gd name="T75" fmla="*/ 6 h 13"/>
                <a:gd name="T76" fmla="*/ 2 w 13"/>
                <a:gd name="T77" fmla="*/ 6 h 13"/>
                <a:gd name="T78" fmla="*/ 3 w 13"/>
                <a:gd name="T7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11" y="12"/>
                    <a:pt x="13" y="9"/>
                    <a:pt x="12" y="6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0" y="3"/>
                    <a:pt x="0" y="7"/>
                  </a:cubicBezTo>
                  <a:cubicBezTo>
                    <a:pt x="0" y="11"/>
                    <a:pt x="4" y="13"/>
                    <a:pt x="7" y="12"/>
                  </a:cubicBezTo>
                  <a:moveTo>
                    <a:pt x="7" y="10"/>
                  </a:moveTo>
                  <a:cubicBezTo>
                    <a:pt x="5" y="11"/>
                    <a:pt x="2" y="9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6"/>
                    <a:pt x="5" y="5"/>
                    <a:pt x="7" y="4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7"/>
                    <a:pt x="8" y="6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9"/>
                    <a:pt x="8" y="8"/>
                    <a:pt x="9" y="8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8" y="10"/>
                  </a:moveTo>
                  <a:cubicBezTo>
                    <a:pt x="9" y="9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7" y="7"/>
                    <a:pt x="8" y="7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5" y="5"/>
                    <a:pt x="4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10" y="3"/>
                    <a:pt x="12" y="8"/>
                    <a:pt x="8" y="10"/>
                  </a:cubicBezTo>
                  <a:moveTo>
                    <a:pt x="5" y="3"/>
                  </a:moveTo>
                  <a:cubicBezTo>
                    <a:pt x="4" y="3"/>
                    <a:pt x="4" y="3"/>
                    <a:pt x="3" y="4"/>
                  </a:cubicBezTo>
                  <a:cubicBezTo>
                    <a:pt x="3" y="3"/>
                    <a:pt x="4" y="3"/>
                    <a:pt x="5" y="3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5" y="4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3" y="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88">
              <a:extLst>
                <a:ext uri="{FF2B5EF4-FFF2-40B4-BE49-F238E27FC236}">
                  <a16:creationId xmlns:a16="http://schemas.microsoft.com/office/drawing/2014/main" id="{5B8D71AB-4BC6-4236-9C3B-6DFBE67B0C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69737" y="4853198"/>
              <a:ext cx="80963" cy="77788"/>
            </a:xfrm>
            <a:custGeom>
              <a:avLst/>
              <a:gdLst>
                <a:gd name="T0" fmla="*/ 31 w 38"/>
                <a:gd name="T1" fmla="*/ 0 h 36"/>
                <a:gd name="T2" fmla="*/ 9 w 38"/>
                <a:gd name="T3" fmla="*/ 1 h 36"/>
                <a:gd name="T4" fmla="*/ 8 w 38"/>
                <a:gd name="T5" fmla="*/ 0 h 36"/>
                <a:gd name="T6" fmla="*/ 11 w 38"/>
                <a:gd name="T7" fmla="*/ 19 h 36"/>
                <a:gd name="T8" fmla="*/ 8 w 38"/>
                <a:gd name="T9" fmla="*/ 36 h 36"/>
                <a:gd name="T10" fmla="*/ 29 w 38"/>
                <a:gd name="T11" fmla="*/ 36 h 36"/>
                <a:gd name="T12" fmla="*/ 38 w 38"/>
                <a:gd name="T13" fmla="*/ 28 h 36"/>
                <a:gd name="T14" fmla="*/ 38 w 38"/>
                <a:gd name="T15" fmla="*/ 8 h 36"/>
                <a:gd name="T16" fmla="*/ 28 w 38"/>
                <a:gd name="T17" fmla="*/ 32 h 36"/>
                <a:gd name="T18" fmla="*/ 26 w 38"/>
                <a:gd name="T19" fmla="*/ 30 h 36"/>
                <a:gd name="T20" fmla="*/ 25 w 38"/>
                <a:gd name="T21" fmla="*/ 29 h 36"/>
                <a:gd name="T22" fmla="*/ 23 w 38"/>
                <a:gd name="T23" fmla="*/ 27 h 36"/>
                <a:gd name="T24" fmla="*/ 23 w 38"/>
                <a:gd name="T25" fmla="*/ 27 h 36"/>
                <a:gd name="T26" fmla="*/ 23 w 38"/>
                <a:gd name="T27" fmla="*/ 26 h 36"/>
                <a:gd name="T28" fmla="*/ 25 w 38"/>
                <a:gd name="T29" fmla="*/ 19 h 36"/>
                <a:gd name="T30" fmla="*/ 31 w 38"/>
                <a:gd name="T31" fmla="*/ 30 h 36"/>
                <a:gd name="T32" fmla="*/ 29 w 38"/>
                <a:gd name="T33" fmla="*/ 30 h 36"/>
                <a:gd name="T34" fmla="*/ 31 w 38"/>
                <a:gd name="T35" fmla="*/ 24 h 36"/>
                <a:gd name="T36" fmla="*/ 29 w 38"/>
                <a:gd name="T37" fmla="*/ 22 h 36"/>
                <a:gd name="T38" fmla="*/ 31 w 38"/>
                <a:gd name="T39" fmla="*/ 30 h 36"/>
                <a:gd name="T40" fmla="*/ 27 w 38"/>
                <a:gd name="T41" fmla="*/ 20 h 36"/>
                <a:gd name="T42" fmla="*/ 26 w 38"/>
                <a:gd name="T43" fmla="*/ 19 h 36"/>
                <a:gd name="T44" fmla="*/ 26 w 38"/>
                <a:gd name="T45" fmla="*/ 18 h 36"/>
                <a:gd name="T46" fmla="*/ 25 w 38"/>
                <a:gd name="T47" fmla="*/ 17 h 36"/>
                <a:gd name="T48" fmla="*/ 26 w 38"/>
                <a:gd name="T49" fmla="*/ 13 h 36"/>
                <a:gd name="T50" fmla="*/ 20 w 38"/>
                <a:gd name="T51" fmla="*/ 19 h 36"/>
                <a:gd name="T52" fmla="*/ 10 w 38"/>
                <a:gd name="T53" fmla="*/ 24 h 36"/>
                <a:gd name="T54" fmla="*/ 16 w 38"/>
                <a:gd name="T55" fmla="*/ 19 h 36"/>
                <a:gd name="T56" fmla="*/ 13 w 38"/>
                <a:gd name="T57" fmla="*/ 12 h 36"/>
                <a:gd name="T58" fmla="*/ 13 w 38"/>
                <a:gd name="T59" fmla="*/ 9 h 36"/>
                <a:gd name="T60" fmla="*/ 9 w 38"/>
                <a:gd name="T61" fmla="*/ 6 h 36"/>
                <a:gd name="T62" fmla="*/ 6 w 38"/>
                <a:gd name="T63" fmla="*/ 11 h 36"/>
                <a:gd name="T64" fmla="*/ 7 w 38"/>
                <a:gd name="T65" fmla="*/ 6 h 36"/>
                <a:gd name="T66" fmla="*/ 8 w 38"/>
                <a:gd name="T67" fmla="*/ 3 h 36"/>
                <a:gd name="T68" fmla="*/ 11 w 38"/>
                <a:gd name="T69" fmla="*/ 7 h 36"/>
                <a:gd name="T70" fmla="*/ 10 w 38"/>
                <a:gd name="T71" fmla="*/ 5 h 36"/>
                <a:gd name="T72" fmla="*/ 7 w 38"/>
                <a:gd name="T73" fmla="*/ 11 h 36"/>
                <a:gd name="T74" fmla="*/ 14 w 38"/>
                <a:gd name="T75" fmla="*/ 11 h 36"/>
                <a:gd name="T76" fmla="*/ 16 w 38"/>
                <a:gd name="T77" fmla="*/ 11 h 36"/>
                <a:gd name="T78" fmla="*/ 16 w 38"/>
                <a:gd name="T79" fmla="*/ 12 h 36"/>
                <a:gd name="T80" fmla="*/ 16 w 38"/>
                <a:gd name="T81" fmla="*/ 12 h 36"/>
                <a:gd name="T82" fmla="*/ 31 w 38"/>
                <a:gd name="T83" fmla="*/ 3 h 36"/>
                <a:gd name="T84" fmla="*/ 15 w 38"/>
                <a:gd name="T85" fmla="*/ 16 h 36"/>
                <a:gd name="T86" fmla="*/ 19 w 38"/>
                <a:gd name="T87" fmla="*/ 14 h 36"/>
                <a:gd name="T88" fmla="*/ 14 w 38"/>
                <a:gd name="T89" fmla="*/ 19 h 36"/>
                <a:gd name="T90" fmla="*/ 20 w 38"/>
                <a:gd name="T91" fmla="*/ 14 h 36"/>
                <a:gd name="T92" fmla="*/ 32 w 38"/>
                <a:gd name="T93" fmla="*/ 4 h 36"/>
                <a:gd name="T94" fmla="*/ 28 w 38"/>
                <a:gd name="T95" fmla="*/ 8 h 36"/>
                <a:gd name="T96" fmla="*/ 13 w 38"/>
                <a:gd name="T97" fmla="*/ 19 h 36"/>
                <a:gd name="T98" fmla="*/ 12 w 38"/>
                <a:gd name="T99" fmla="*/ 18 h 36"/>
                <a:gd name="T100" fmla="*/ 13 w 38"/>
                <a:gd name="T101" fmla="*/ 26 h 36"/>
                <a:gd name="T102" fmla="*/ 9 w 38"/>
                <a:gd name="T103" fmla="*/ 30 h 36"/>
                <a:gd name="T104" fmla="*/ 19 w 38"/>
                <a:gd name="T105" fmla="*/ 18 h 36"/>
                <a:gd name="T106" fmla="*/ 18 w 38"/>
                <a:gd name="T107" fmla="*/ 18 h 36"/>
                <a:gd name="T108" fmla="*/ 14 w 38"/>
                <a:gd name="T109" fmla="*/ 13 h 36"/>
                <a:gd name="T110" fmla="*/ 8 w 38"/>
                <a:gd name="T111" fmla="*/ 34 h 36"/>
                <a:gd name="T112" fmla="*/ 30 w 38"/>
                <a:gd name="T113" fmla="*/ 12 h 36"/>
                <a:gd name="T114" fmla="*/ 19 w 38"/>
                <a:gd name="T115" fmla="*/ 24 h 36"/>
                <a:gd name="T116" fmla="*/ 35 w 38"/>
                <a:gd name="T117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" h="36">
                  <a:moveTo>
                    <a:pt x="38" y="7"/>
                  </a:moveTo>
                  <a:cubicBezTo>
                    <a:pt x="36" y="5"/>
                    <a:pt x="3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6" y="3"/>
                    <a:pt x="22" y="8"/>
                    <a:pt x="18" y="11"/>
                  </a:cubicBezTo>
                  <a:cubicBezTo>
                    <a:pt x="15" y="8"/>
                    <a:pt x="12" y="4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1"/>
                    <a:pt x="7" y="16"/>
                    <a:pt x="11" y="19"/>
                  </a:cubicBezTo>
                  <a:cubicBezTo>
                    <a:pt x="8" y="23"/>
                    <a:pt x="4" y="25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3"/>
                    <a:pt x="5" y="3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2"/>
                    <a:pt x="16" y="29"/>
                    <a:pt x="19" y="26"/>
                  </a:cubicBezTo>
                  <a:cubicBezTo>
                    <a:pt x="23" y="29"/>
                    <a:pt x="25" y="33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8"/>
                    <a:pt x="38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4" y="24"/>
                    <a:pt x="31" y="21"/>
                    <a:pt x="28" y="17"/>
                  </a:cubicBezTo>
                  <a:cubicBezTo>
                    <a:pt x="31" y="15"/>
                    <a:pt x="34" y="12"/>
                    <a:pt x="38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7"/>
                    <a:pt x="38" y="7"/>
                  </a:cubicBezTo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1" y="29"/>
                    <a:pt x="32" y="29"/>
                    <a:pt x="33" y="28"/>
                  </a:cubicBezTo>
                  <a:cubicBezTo>
                    <a:pt x="31" y="30"/>
                    <a:pt x="30" y="31"/>
                    <a:pt x="29" y="33"/>
                  </a:cubicBezTo>
                  <a:moveTo>
                    <a:pt x="26" y="30"/>
                  </a:moveTo>
                  <a:cubicBezTo>
                    <a:pt x="28" y="29"/>
                    <a:pt x="30" y="28"/>
                    <a:pt x="31" y="26"/>
                  </a:cubicBezTo>
                  <a:cubicBezTo>
                    <a:pt x="30" y="28"/>
                    <a:pt x="28" y="30"/>
                    <a:pt x="27" y="32"/>
                  </a:cubicBezTo>
                  <a:cubicBezTo>
                    <a:pt x="27" y="31"/>
                    <a:pt x="27" y="31"/>
                    <a:pt x="26" y="30"/>
                  </a:cubicBezTo>
                  <a:moveTo>
                    <a:pt x="25" y="29"/>
                  </a:moveTo>
                  <a:cubicBezTo>
                    <a:pt x="26" y="28"/>
                    <a:pt x="28" y="27"/>
                    <a:pt x="29" y="25"/>
                  </a:cubicBezTo>
                  <a:cubicBezTo>
                    <a:pt x="28" y="27"/>
                    <a:pt x="27" y="28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23" y="27"/>
                  </a:moveTo>
                  <a:cubicBezTo>
                    <a:pt x="25" y="26"/>
                    <a:pt x="27" y="24"/>
                    <a:pt x="28" y="23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7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moveTo>
                    <a:pt x="21" y="25"/>
                  </a:moveTo>
                  <a:cubicBezTo>
                    <a:pt x="23" y="24"/>
                    <a:pt x="25" y="23"/>
                    <a:pt x="27" y="21"/>
                  </a:cubicBezTo>
                  <a:cubicBezTo>
                    <a:pt x="26" y="22"/>
                    <a:pt x="25" y="24"/>
                    <a:pt x="25" y="24"/>
                  </a:cubicBezTo>
                  <a:cubicBezTo>
                    <a:pt x="24" y="25"/>
                    <a:pt x="23" y="26"/>
                    <a:pt x="23" y="26"/>
                  </a:cubicBezTo>
                  <a:cubicBezTo>
                    <a:pt x="22" y="26"/>
                    <a:pt x="22" y="25"/>
                    <a:pt x="21" y="25"/>
                  </a:cubicBezTo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2"/>
                    <a:pt x="24" y="21"/>
                    <a:pt x="25" y="19"/>
                  </a:cubicBezTo>
                  <a:cubicBezTo>
                    <a:pt x="25" y="20"/>
                    <a:pt x="24" y="21"/>
                    <a:pt x="23" y="22"/>
                  </a:cubicBezTo>
                  <a:cubicBezTo>
                    <a:pt x="22" y="23"/>
                    <a:pt x="22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moveTo>
                    <a:pt x="31" y="30"/>
                  </a:moveTo>
                  <a:cubicBezTo>
                    <a:pt x="32" y="29"/>
                    <a:pt x="33" y="29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0"/>
                    <a:pt x="27" y="33"/>
                    <a:pt x="29" y="30"/>
                  </a:cubicBezTo>
                  <a:cubicBezTo>
                    <a:pt x="30" y="29"/>
                    <a:pt x="31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0" y="27"/>
                    <a:pt x="28" y="28"/>
                    <a:pt x="26" y="30"/>
                  </a:cubicBezTo>
                  <a:cubicBezTo>
                    <a:pt x="27" y="29"/>
                    <a:pt x="30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7"/>
                  </a:cubicBezTo>
                  <a:cubicBezTo>
                    <a:pt x="24" y="29"/>
                    <a:pt x="27" y="27"/>
                    <a:pt x="27" y="26"/>
                  </a:cubicBezTo>
                  <a:cubicBezTo>
                    <a:pt x="28" y="25"/>
                    <a:pt x="29" y="24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4"/>
                    <a:pt x="33" y="26"/>
                    <a:pt x="35" y="28"/>
                  </a:cubicBezTo>
                  <a:cubicBezTo>
                    <a:pt x="34" y="29"/>
                    <a:pt x="33" y="30"/>
                    <a:pt x="31" y="31"/>
                  </a:cubicBezTo>
                  <a:cubicBezTo>
                    <a:pt x="28" y="34"/>
                    <a:pt x="31" y="31"/>
                    <a:pt x="31" y="30"/>
                  </a:cubicBezTo>
                  <a:moveTo>
                    <a:pt x="29" y="22"/>
                  </a:moveTo>
                  <a:cubicBezTo>
                    <a:pt x="28" y="23"/>
                    <a:pt x="27" y="24"/>
                    <a:pt x="26" y="24"/>
                  </a:cubicBezTo>
                  <a:cubicBezTo>
                    <a:pt x="24" y="26"/>
                    <a:pt x="22" y="28"/>
                    <a:pt x="24" y="25"/>
                  </a:cubicBezTo>
                  <a:cubicBezTo>
                    <a:pt x="26" y="24"/>
                    <a:pt x="27" y="22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6" y="21"/>
                    <a:pt x="24" y="23"/>
                    <a:pt x="23" y="24"/>
                  </a:cubicBezTo>
                  <a:cubicBezTo>
                    <a:pt x="21" y="25"/>
                    <a:pt x="22" y="24"/>
                    <a:pt x="23" y="23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4" y="20"/>
                    <a:pt x="22" y="21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1"/>
                    <a:pt x="23" y="20"/>
                    <a:pt x="24" y="19"/>
                  </a:cubicBezTo>
                  <a:cubicBezTo>
                    <a:pt x="24" y="18"/>
                    <a:pt x="25" y="18"/>
                    <a:pt x="25" y="17"/>
                  </a:cubicBezTo>
                  <a:cubicBezTo>
                    <a:pt x="25" y="18"/>
                    <a:pt x="26" y="18"/>
                    <a:pt x="26" y="18"/>
                  </a:cubicBezTo>
                  <a:moveTo>
                    <a:pt x="5" y="31"/>
                  </a:moveTo>
                  <a:cubicBezTo>
                    <a:pt x="9" y="27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1"/>
                    <a:pt x="30" y="9"/>
                    <a:pt x="32" y="7"/>
                  </a:cubicBezTo>
                  <a:cubicBezTo>
                    <a:pt x="34" y="5"/>
                    <a:pt x="31" y="9"/>
                    <a:pt x="30" y="9"/>
                  </a:cubicBezTo>
                  <a:cubicBezTo>
                    <a:pt x="29" y="10"/>
                    <a:pt x="28" y="11"/>
                    <a:pt x="27" y="12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5" y="23"/>
                    <a:pt x="10" y="28"/>
                    <a:pt x="6" y="33"/>
                  </a:cubicBezTo>
                  <a:cubicBezTo>
                    <a:pt x="6" y="32"/>
                    <a:pt x="5" y="32"/>
                    <a:pt x="5" y="31"/>
                  </a:cubicBezTo>
                  <a:moveTo>
                    <a:pt x="3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3"/>
                    <a:pt x="11" y="23"/>
                    <a:pt x="11" y="22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5"/>
                    <a:pt x="21" y="14"/>
                    <a:pt x="23" y="12"/>
                  </a:cubicBezTo>
                  <a:cubicBezTo>
                    <a:pt x="20" y="15"/>
                    <a:pt x="18" y="17"/>
                    <a:pt x="16" y="19"/>
                  </a:cubicBezTo>
                  <a:cubicBezTo>
                    <a:pt x="12" y="23"/>
                    <a:pt x="7" y="26"/>
                    <a:pt x="4" y="31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13"/>
                  </a:moveTo>
                  <a:cubicBezTo>
                    <a:pt x="10" y="13"/>
                    <a:pt x="11" y="12"/>
                    <a:pt x="13" y="12"/>
                  </a:cubicBezTo>
                  <a:cubicBezTo>
                    <a:pt x="11" y="12"/>
                    <a:pt x="10" y="13"/>
                    <a:pt x="9" y="14"/>
                  </a:cubicBezTo>
                  <a:cubicBezTo>
                    <a:pt x="8" y="13"/>
                    <a:pt x="8" y="13"/>
                    <a:pt x="8" y="13"/>
                  </a:cubicBezTo>
                  <a:moveTo>
                    <a:pt x="7" y="12"/>
                  </a:moveTo>
                  <a:cubicBezTo>
                    <a:pt x="9" y="11"/>
                    <a:pt x="11" y="10"/>
                    <a:pt x="13" y="9"/>
                  </a:cubicBezTo>
                  <a:cubicBezTo>
                    <a:pt x="11" y="10"/>
                    <a:pt x="9" y="12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5" y="9"/>
                  </a:move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5" y="10"/>
                    <a:pt x="5" y="9"/>
                  </a:cubicBezTo>
                  <a:moveTo>
                    <a:pt x="3" y="8"/>
                  </a:moveTo>
                  <a:cubicBezTo>
                    <a:pt x="4" y="7"/>
                    <a:pt x="6" y="6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2" y="7"/>
                  </a:moveTo>
                  <a:cubicBezTo>
                    <a:pt x="4" y="6"/>
                    <a:pt x="6" y="4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11" y="7"/>
                  </a:moveTo>
                  <a:cubicBezTo>
                    <a:pt x="10" y="8"/>
                    <a:pt x="9" y="8"/>
                    <a:pt x="8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6"/>
                    <a:pt x="6" y="8"/>
                    <a:pt x="5" y="9"/>
                  </a:cubicBezTo>
                  <a:cubicBezTo>
                    <a:pt x="6" y="8"/>
                    <a:pt x="8" y="5"/>
                    <a:pt x="9" y="4"/>
                  </a:cubicBezTo>
                  <a:cubicBezTo>
                    <a:pt x="11" y="5"/>
                    <a:pt x="12" y="7"/>
                    <a:pt x="13" y="8"/>
                  </a:cubicBezTo>
                  <a:cubicBezTo>
                    <a:pt x="11" y="9"/>
                    <a:pt x="9" y="11"/>
                    <a:pt x="7" y="11"/>
                  </a:cubicBezTo>
                  <a:cubicBezTo>
                    <a:pt x="8" y="11"/>
                    <a:pt x="11" y="9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7" y="13"/>
                    <a:pt x="10" y="12"/>
                    <a:pt x="10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4" y="10"/>
                    <a:pt x="15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1" y="13"/>
                    <a:pt x="9" y="14"/>
                  </a:cubicBezTo>
                  <a:cubicBezTo>
                    <a:pt x="11" y="14"/>
                    <a:pt x="13" y="12"/>
                    <a:pt x="14" y="11"/>
                  </a:cubicBezTo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3"/>
                    <a:pt x="16" y="12"/>
                  </a:cubicBezTo>
                  <a:moveTo>
                    <a:pt x="19" y="13"/>
                  </a:moveTo>
                  <a:cubicBezTo>
                    <a:pt x="23" y="10"/>
                    <a:pt x="26" y="6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7" y="7"/>
                    <a:pt x="23" y="10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6" y="15"/>
                    <a:pt x="16" y="16"/>
                    <a:pt x="15" y="16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4" y="16"/>
                    <a:pt x="16" y="15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moveTo>
                    <a:pt x="26" y="9"/>
                  </a:moveTo>
                  <a:cubicBezTo>
                    <a:pt x="24" y="11"/>
                    <a:pt x="21" y="13"/>
                    <a:pt x="19" y="15"/>
                  </a:cubicBezTo>
                  <a:cubicBezTo>
                    <a:pt x="17" y="16"/>
                    <a:pt x="15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20" y="14"/>
                  </a:cubicBezTo>
                  <a:cubicBezTo>
                    <a:pt x="21" y="13"/>
                    <a:pt x="22" y="12"/>
                    <a:pt x="23" y="11"/>
                  </a:cubicBezTo>
                  <a:cubicBezTo>
                    <a:pt x="26" y="9"/>
                    <a:pt x="29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6"/>
                    <a:pt x="28" y="7"/>
                    <a:pt x="26" y="9"/>
                  </a:cubicBezTo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33" y="3"/>
                    <a:pt x="30" y="6"/>
                  </a:cubicBezTo>
                  <a:moveTo>
                    <a:pt x="13" y="19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moveTo>
                    <a:pt x="16" y="14"/>
                  </a:moveTo>
                  <a:cubicBezTo>
                    <a:pt x="15" y="15"/>
                    <a:pt x="13" y="16"/>
                    <a:pt x="12" y="18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3" y="16"/>
                    <a:pt x="15" y="15"/>
                    <a:pt x="16" y="14"/>
                  </a:cubicBezTo>
                  <a:moveTo>
                    <a:pt x="10" y="30"/>
                  </a:moveTo>
                  <a:cubicBezTo>
                    <a:pt x="11" y="28"/>
                    <a:pt x="12" y="27"/>
                    <a:pt x="13" y="26"/>
                  </a:cubicBezTo>
                  <a:cubicBezTo>
                    <a:pt x="15" y="24"/>
                    <a:pt x="18" y="22"/>
                    <a:pt x="20" y="19"/>
                  </a:cubicBezTo>
                  <a:cubicBezTo>
                    <a:pt x="25" y="15"/>
                    <a:pt x="30" y="11"/>
                    <a:pt x="34" y="6"/>
                  </a:cubicBezTo>
                  <a:cubicBezTo>
                    <a:pt x="34" y="6"/>
                    <a:pt x="35" y="7"/>
                    <a:pt x="35" y="7"/>
                  </a:cubicBezTo>
                  <a:cubicBezTo>
                    <a:pt x="26" y="14"/>
                    <a:pt x="18" y="22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33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3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8"/>
                    <a:pt x="5" y="31"/>
                  </a:cubicBezTo>
                  <a:cubicBezTo>
                    <a:pt x="6" y="29"/>
                    <a:pt x="8" y="27"/>
                    <a:pt x="10" y="25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3"/>
                    <a:pt x="28" y="9"/>
                    <a:pt x="32" y="4"/>
                  </a:cubicBezTo>
                  <a:cubicBezTo>
                    <a:pt x="33" y="5"/>
                    <a:pt x="33" y="5"/>
                    <a:pt x="33" y="6"/>
                  </a:cubicBezTo>
                  <a:moveTo>
                    <a:pt x="10" y="15"/>
                  </a:moveTo>
                  <a:cubicBezTo>
                    <a:pt x="11" y="14"/>
                    <a:pt x="12" y="14"/>
                    <a:pt x="14" y="13"/>
                  </a:cubicBezTo>
                  <a:cubicBezTo>
                    <a:pt x="16" y="12"/>
                    <a:pt x="13" y="14"/>
                    <a:pt x="13" y="14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10" y="16"/>
                    <a:pt x="10" y="15"/>
                    <a:pt x="10" y="15"/>
                  </a:cubicBezTo>
                  <a:moveTo>
                    <a:pt x="8" y="34"/>
                  </a:moveTo>
                  <a:cubicBezTo>
                    <a:pt x="8" y="34"/>
                    <a:pt x="7" y="33"/>
                    <a:pt x="7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5" y="25"/>
                    <a:pt x="23" y="18"/>
                    <a:pt x="30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2" y="11"/>
                    <a:pt x="30" y="12"/>
                    <a:pt x="29" y="13"/>
                  </a:cubicBezTo>
                  <a:cubicBezTo>
                    <a:pt x="25" y="16"/>
                    <a:pt x="22" y="20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7"/>
                    <a:pt x="11" y="30"/>
                    <a:pt x="8" y="34"/>
                  </a:cubicBezTo>
                  <a:moveTo>
                    <a:pt x="30" y="34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31" y="32"/>
                    <a:pt x="33" y="31"/>
                    <a:pt x="35" y="29"/>
                  </a:cubicBezTo>
                  <a:cubicBezTo>
                    <a:pt x="33" y="31"/>
                    <a:pt x="31" y="32"/>
                    <a:pt x="30" y="3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89">
              <a:extLst>
                <a:ext uri="{FF2B5EF4-FFF2-40B4-BE49-F238E27FC236}">
                  <a16:creationId xmlns:a16="http://schemas.microsoft.com/office/drawing/2014/main" id="{A51B04C3-E113-479F-8620-07F0F29F0D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06274" y="3357773"/>
              <a:ext cx="80963" cy="77788"/>
            </a:xfrm>
            <a:custGeom>
              <a:avLst/>
              <a:gdLst>
                <a:gd name="T0" fmla="*/ 31 w 38"/>
                <a:gd name="T1" fmla="*/ 0 h 36"/>
                <a:gd name="T2" fmla="*/ 9 w 38"/>
                <a:gd name="T3" fmla="*/ 1 h 36"/>
                <a:gd name="T4" fmla="*/ 8 w 38"/>
                <a:gd name="T5" fmla="*/ 1 h 36"/>
                <a:gd name="T6" fmla="*/ 11 w 38"/>
                <a:gd name="T7" fmla="*/ 20 h 36"/>
                <a:gd name="T8" fmla="*/ 8 w 38"/>
                <a:gd name="T9" fmla="*/ 36 h 36"/>
                <a:gd name="T10" fmla="*/ 29 w 38"/>
                <a:gd name="T11" fmla="*/ 36 h 36"/>
                <a:gd name="T12" fmla="*/ 38 w 38"/>
                <a:gd name="T13" fmla="*/ 28 h 36"/>
                <a:gd name="T14" fmla="*/ 38 w 38"/>
                <a:gd name="T15" fmla="*/ 8 h 36"/>
                <a:gd name="T16" fmla="*/ 28 w 38"/>
                <a:gd name="T17" fmla="*/ 32 h 36"/>
                <a:gd name="T18" fmla="*/ 26 w 38"/>
                <a:gd name="T19" fmla="*/ 31 h 36"/>
                <a:gd name="T20" fmla="*/ 25 w 38"/>
                <a:gd name="T21" fmla="*/ 29 h 36"/>
                <a:gd name="T22" fmla="*/ 23 w 38"/>
                <a:gd name="T23" fmla="*/ 27 h 36"/>
                <a:gd name="T24" fmla="*/ 23 w 38"/>
                <a:gd name="T25" fmla="*/ 27 h 36"/>
                <a:gd name="T26" fmla="*/ 23 w 38"/>
                <a:gd name="T27" fmla="*/ 27 h 36"/>
                <a:gd name="T28" fmla="*/ 25 w 38"/>
                <a:gd name="T29" fmla="*/ 19 h 36"/>
                <a:gd name="T30" fmla="*/ 31 w 38"/>
                <a:gd name="T31" fmla="*/ 30 h 36"/>
                <a:gd name="T32" fmla="*/ 29 w 38"/>
                <a:gd name="T33" fmla="*/ 30 h 36"/>
                <a:gd name="T34" fmla="*/ 31 w 38"/>
                <a:gd name="T35" fmla="*/ 24 h 36"/>
                <a:gd name="T36" fmla="*/ 29 w 38"/>
                <a:gd name="T37" fmla="*/ 22 h 36"/>
                <a:gd name="T38" fmla="*/ 31 w 38"/>
                <a:gd name="T39" fmla="*/ 30 h 36"/>
                <a:gd name="T40" fmla="*/ 27 w 38"/>
                <a:gd name="T41" fmla="*/ 20 h 36"/>
                <a:gd name="T42" fmla="*/ 26 w 38"/>
                <a:gd name="T43" fmla="*/ 19 h 36"/>
                <a:gd name="T44" fmla="*/ 26 w 38"/>
                <a:gd name="T45" fmla="*/ 18 h 36"/>
                <a:gd name="T46" fmla="*/ 25 w 38"/>
                <a:gd name="T47" fmla="*/ 17 h 36"/>
                <a:gd name="T48" fmla="*/ 26 w 38"/>
                <a:gd name="T49" fmla="*/ 13 h 36"/>
                <a:gd name="T50" fmla="*/ 20 w 38"/>
                <a:gd name="T51" fmla="*/ 19 h 36"/>
                <a:gd name="T52" fmla="*/ 10 w 38"/>
                <a:gd name="T53" fmla="*/ 24 h 36"/>
                <a:gd name="T54" fmla="*/ 16 w 38"/>
                <a:gd name="T55" fmla="*/ 19 h 36"/>
                <a:gd name="T56" fmla="*/ 13 w 38"/>
                <a:gd name="T57" fmla="*/ 12 h 36"/>
                <a:gd name="T58" fmla="*/ 13 w 38"/>
                <a:gd name="T59" fmla="*/ 9 h 36"/>
                <a:gd name="T60" fmla="*/ 9 w 38"/>
                <a:gd name="T61" fmla="*/ 6 h 36"/>
                <a:gd name="T62" fmla="*/ 6 w 38"/>
                <a:gd name="T63" fmla="*/ 12 h 36"/>
                <a:gd name="T64" fmla="*/ 7 w 38"/>
                <a:gd name="T65" fmla="*/ 6 h 36"/>
                <a:gd name="T66" fmla="*/ 8 w 38"/>
                <a:gd name="T67" fmla="*/ 3 h 36"/>
                <a:gd name="T68" fmla="*/ 11 w 38"/>
                <a:gd name="T69" fmla="*/ 7 h 36"/>
                <a:gd name="T70" fmla="*/ 10 w 38"/>
                <a:gd name="T71" fmla="*/ 5 h 36"/>
                <a:gd name="T72" fmla="*/ 7 w 38"/>
                <a:gd name="T73" fmla="*/ 12 h 36"/>
                <a:gd name="T74" fmla="*/ 14 w 38"/>
                <a:gd name="T75" fmla="*/ 11 h 36"/>
                <a:gd name="T76" fmla="*/ 16 w 38"/>
                <a:gd name="T77" fmla="*/ 11 h 36"/>
                <a:gd name="T78" fmla="*/ 16 w 38"/>
                <a:gd name="T79" fmla="*/ 12 h 36"/>
                <a:gd name="T80" fmla="*/ 16 w 38"/>
                <a:gd name="T81" fmla="*/ 12 h 36"/>
                <a:gd name="T82" fmla="*/ 31 w 38"/>
                <a:gd name="T83" fmla="*/ 3 h 36"/>
                <a:gd name="T84" fmla="*/ 15 w 38"/>
                <a:gd name="T85" fmla="*/ 16 h 36"/>
                <a:gd name="T86" fmla="*/ 19 w 38"/>
                <a:gd name="T87" fmla="*/ 14 h 36"/>
                <a:gd name="T88" fmla="*/ 14 w 38"/>
                <a:gd name="T89" fmla="*/ 20 h 36"/>
                <a:gd name="T90" fmla="*/ 20 w 38"/>
                <a:gd name="T91" fmla="*/ 14 h 36"/>
                <a:gd name="T92" fmla="*/ 32 w 38"/>
                <a:gd name="T93" fmla="*/ 4 h 36"/>
                <a:gd name="T94" fmla="*/ 28 w 38"/>
                <a:gd name="T95" fmla="*/ 8 h 36"/>
                <a:gd name="T96" fmla="*/ 13 w 38"/>
                <a:gd name="T97" fmla="*/ 19 h 36"/>
                <a:gd name="T98" fmla="*/ 12 w 38"/>
                <a:gd name="T99" fmla="*/ 18 h 36"/>
                <a:gd name="T100" fmla="*/ 13 w 38"/>
                <a:gd name="T101" fmla="*/ 26 h 36"/>
                <a:gd name="T102" fmla="*/ 9 w 38"/>
                <a:gd name="T103" fmla="*/ 30 h 36"/>
                <a:gd name="T104" fmla="*/ 19 w 38"/>
                <a:gd name="T105" fmla="*/ 18 h 36"/>
                <a:gd name="T106" fmla="*/ 18 w 38"/>
                <a:gd name="T107" fmla="*/ 18 h 36"/>
                <a:gd name="T108" fmla="*/ 14 w 38"/>
                <a:gd name="T109" fmla="*/ 13 h 36"/>
                <a:gd name="T110" fmla="*/ 8 w 38"/>
                <a:gd name="T111" fmla="*/ 34 h 36"/>
                <a:gd name="T112" fmla="*/ 30 w 38"/>
                <a:gd name="T113" fmla="*/ 12 h 36"/>
                <a:gd name="T114" fmla="*/ 19 w 38"/>
                <a:gd name="T115" fmla="*/ 24 h 36"/>
                <a:gd name="T116" fmla="*/ 35 w 38"/>
                <a:gd name="T117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" h="36">
                  <a:moveTo>
                    <a:pt x="38" y="7"/>
                  </a:moveTo>
                  <a:cubicBezTo>
                    <a:pt x="36" y="5"/>
                    <a:pt x="33" y="3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6" y="4"/>
                    <a:pt x="22" y="8"/>
                    <a:pt x="18" y="11"/>
                  </a:cubicBezTo>
                  <a:cubicBezTo>
                    <a:pt x="15" y="8"/>
                    <a:pt x="12" y="4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2"/>
                    <a:pt x="3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1"/>
                    <a:pt x="7" y="16"/>
                    <a:pt x="11" y="20"/>
                  </a:cubicBezTo>
                  <a:cubicBezTo>
                    <a:pt x="8" y="23"/>
                    <a:pt x="4" y="26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3"/>
                    <a:pt x="5" y="3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3"/>
                    <a:pt x="16" y="29"/>
                    <a:pt x="19" y="26"/>
                  </a:cubicBezTo>
                  <a:cubicBezTo>
                    <a:pt x="23" y="29"/>
                    <a:pt x="25" y="33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3" y="34"/>
                    <a:pt x="36" y="32"/>
                    <a:pt x="38" y="29"/>
                  </a:cubicBezTo>
                  <a:cubicBezTo>
                    <a:pt x="38" y="29"/>
                    <a:pt x="38" y="28"/>
                    <a:pt x="38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4" y="24"/>
                    <a:pt x="31" y="21"/>
                    <a:pt x="28" y="17"/>
                  </a:cubicBezTo>
                  <a:cubicBezTo>
                    <a:pt x="31" y="15"/>
                    <a:pt x="34" y="12"/>
                    <a:pt x="38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7"/>
                  </a:cubicBezTo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1"/>
                    <a:pt x="30" y="30"/>
                  </a:cubicBezTo>
                  <a:cubicBezTo>
                    <a:pt x="31" y="29"/>
                    <a:pt x="32" y="29"/>
                    <a:pt x="33" y="28"/>
                  </a:cubicBezTo>
                  <a:cubicBezTo>
                    <a:pt x="31" y="30"/>
                    <a:pt x="30" y="31"/>
                    <a:pt x="29" y="33"/>
                  </a:cubicBezTo>
                  <a:moveTo>
                    <a:pt x="26" y="31"/>
                  </a:moveTo>
                  <a:cubicBezTo>
                    <a:pt x="28" y="29"/>
                    <a:pt x="30" y="28"/>
                    <a:pt x="31" y="26"/>
                  </a:cubicBezTo>
                  <a:cubicBezTo>
                    <a:pt x="30" y="28"/>
                    <a:pt x="28" y="30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moveTo>
                    <a:pt x="25" y="29"/>
                  </a:moveTo>
                  <a:cubicBezTo>
                    <a:pt x="26" y="28"/>
                    <a:pt x="28" y="27"/>
                    <a:pt x="29" y="25"/>
                  </a:cubicBezTo>
                  <a:cubicBezTo>
                    <a:pt x="28" y="27"/>
                    <a:pt x="27" y="28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23" y="27"/>
                  </a:moveTo>
                  <a:cubicBezTo>
                    <a:pt x="25" y="26"/>
                    <a:pt x="27" y="24"/>
                    <a:pt x="28" y="23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7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moveTo>
                    <a:pt x="21" y="25"/>
                  </a:moveTo>
                  <a:cubicBezTo>
                    <a:pt x="23" y="24"/>
                    <a:pt x="25" y="23"/>
                    <a:pt x="27" y="21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4" y="25"/>
                    <a:pt x="23" y="26"/>
                    <a:pt x="23" y="27"/>
                  </a:cubicBezTo>
                  <a:cubicBezTo>
                    <a:pt x="22" y="26"/>
                    <a:pt x="22" y="26"/>
                    <a:pt x="21" y="25"/>
                  </a:cubicBezTo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2" y="22"/>
                    <a:pt x="24" y="21"/>
                    <a:pt x="25" y="19"/>
                  </a:cubicBezTo>
                  <a:cubicBezTo>
                    <a:pt x="25" y="20"/>
                    <a:pt x="24" y="22"/>
                    <a:pt x="23" y="22"/>
                  </a:cubicBezTo>
                  <a:cubicBezTo>
                    <a:pt x="22" y="23"/>
                    <a:pt x="22" y="24"/>
                    <a:pt x="21" y="25"/>
                  </a:cubicBezTo>
                  <a:cubicBezTo>
                    <a:pt x="20" y="24"/>
                    <a:pt x="20" y="24"/>
                    <a:pt x="20" y="24"/>
                  </a:cubicBezTo>
                  <a:moveTo>
                    <a:pt x="31" y="30"/>
                  </a:moveTo>
                  <a:cubicBezTo>
                    <a:pt x="32" y="30"/>
                    <a:pt x="33" y="29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2" y="28"/>
                    <a:pt x="31" y="29"/>
                    <a:pt x="30" y="30"/>
                  </a:cubicBezTo>
                  <a:cubicBezTo>
                    <a:pt x="29" y="30"/>
                    <a:pt x="27" y="33"/>
                    <a:pt x="29" y="30"/>
                  </a:cubicBezTo>
                  <a:cubicBezTo>
                    <a:pt x="30" y="29"/>
                    <a:pt x="31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0" y="27"/>
                    <a:pt x="28" y="28"/>
                    <a:pt x="26" y="30"/>
                  </a:cubicBezTo>
                  <a:cubicBezTo>
                    <a:pt x="27" y="29"/>
                    <a:pt x="30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5"/>
                    <a:pt x="28" y="26"/>
                    <a:pt x="26" y="27"/>
                  </a:cubicBezTo>
                  <a:cubicBezTo>
                    <a:pt x="24" y="29"/>
                    <a:pt x="27" y="27"/>
                    <a:pt x="27" y="26"/>
                  </a:cubicBezTo>
                  <a:cubicBezTo>
                    <a:pt x="28" y="25"/>
                    <a:pt x="29" y="24"/>
                    <a:pt x="29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4"/>
                    <a:pt x="33" y="26"/>
                    <a:pt x="35" y="28"/>
                  </a:cubicBezTo>
                  <a:cubicBezTo>
                    <a:pt x="34" y="29"/>
                    <a:pt x="33" y="30"/>
                    <a:pt x="31" y="31"/>
                  </a:cubicBezTo>
                  <a:cubicBezTo>
                    <a:pt x="28" y="34"/>
                    <a:pt x="31" y="31"/>
                    <a:pt x="31" y="30"/>
                  </a:cubicBezTo>
                  <a:moveTo>
                    <a:pt x="29" y="22"/>
                  </a:moveTo>
                  <a:cubicBezTo>
                    <a:pt x="28" y="23"/>
                    <a:pt x="27" y="24"/>
                    <a:pt x="26" y="25"/>
                  </a:cubicBezTo>
                  <a:cubicBezTo>
                    <a:pt x="24" y="26"/>
                    <a:pt x="22" y="28"/>
                    <a:pt x="24" y="26"/>
                  </a:cubicBezTo>
                  <a:cubicBezTo>
                    <a:pt x="26" y="24"/>
                    <a:pt x="27" y="22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6" y="21"/>
                    <a:pt x="24" y="23"/>
                    <a:pt x="23" y="24"/>
                  </a:cubicBezTo>
                  <a:cubicBezTo>
                    <a:pt x="21" y="25"/>
                    <a:pt x="22" y="24"/>
                    <a:pt x="23" y="23"/>
                  </a:cubicBezTo>
                  <a:cubicBezTo>
                    <a:pt x="24" y="22"/>
                    <a:pt x="26" y="21"/>
                    <a:pt x="26" y="19"/>
                  </a:cubicBezTo>
                  <a:cubicBezTo>
                    <a:pt x="27" y="20"/>
                    <a:pt x="28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4" y="20"/>
                    <a:pt x="22" y="21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1"/>
                    <a:pt x="23" y="20"/>
                    <a:pt x="24" y="19"/>
                  </a:cubicBezTo>
                  <a:cubicBezTo>
                    <a:pt x="24" y="18"/>
                    <a:pt x="25" y="18"/>
                    <a:pt x="25" y="17"/>
                  </a:cubicBezTo>
                  <a:cubicBezTo>
                    <a:pt x="25" y="18"/>
                    <a:pt x="26" y="18"/>
                    <a:pt x="26" y="18"/>
                  </a:cubicBezTo>
                  <a:moveTo>
                    <a:pt x="5" y="32"/>
                  </a:moveTo>
                  <a:cubicBezTo>
                    <a:pt x="9" y="27"/>
                    <a:pt x="14" y="24"/>
                    <a:pt x="18" y="20"/>
                  </a:cubicBezTo>
                  <a:cubicBezTo>
                    <a:pt x="20" y="17"/>
                    <a:pt x="23" y="15"/>
                    <a:pt x="26" y="13"/>
                  </a:cubicBezTo>
                  <a:cubicBezTo>
                    <a:pt x="28" y="11"/>
                    <a:pt x="30" y="9"/>
                    <a:pt x="32" y="7"/>
                  </a:cubicBezTo>
                  <a:cubicBezTo>
                    <a:pt x="34" y="5"/>
                    <a:pt x="31" y="9"/>
                    <a:pt x="30" y="9"/>
                  </a:cubicBezTo>
                  <a:cubicBezTo>
                    <a:pt x="29" y="10"/>
                    <a:pt x="28" y="11"/>
                    <a:pt x="27" y="13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5" y="23"/>
                    <a:pt x="10" y="28"/>
                    <a:pt x="6" y="33"/>
                  </a:cubicBezTo>
                  <a:cubicBezTo>
                    <a:pt x="6" y="32"/>
                    <a:pt x="5" y="32"/>
                    <a:pt x="5" y="32"/>
                  </a:cubicBezTo>
                  <a:moveTo>
                    <a:pt x="3" y="30"/>
                  </a:moveTo>
                  <a:cubicBezTo>
                    <a:pt x="6" y="28"/>
                    <a:pt x="8" y="26"/>
                    <a:pt x="10" y="24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3" y="21"/>
                    <a:pt x="15" y="19"/>
                    <a:pt x="17" y="17"/>
                  </a:cubicBezTo>
                  <a:cubicBezTo>
                    <a:pt x="19" y="15"/>
                    <a:pt x="21" y="14"/>
                    <a:pt x="23" y="13"/>
                  </a:cubicBezTo>
                  <a:cubicBezTo>
                    <a:pt x="20" y="15"/>
                    <a:pt x="18" y="17"/>
                    <a:pt x="16" y="19"/>
                  </a:cubicBezTo>
                  <a:cubicBezTo>
                    <a:pt x="12" y="23"/>
                    <a:pt x="7" y="26"/>
                    <a:pt x="4" y="31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14"/>
                  </a:moveTo>
                  <a:cubicBezTo>
                    <a:pt x="10" y="13"/>
                    <a:pt x="11" y="12"/>
                    <a:pt x="13" y="12"/>
                  </a:cubicBezTo>
                  <a:cubicBezTo>
                    <a:pt x="11" y="12"/>
                    <a:pt x="10" y="13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moveTo>
                    <a:pt x="7" y="12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9" y="12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5" y="10"/>
                  </a:moveTo>
                  <a:cubicBezTo>
                    <a:pt x="6" y="9"/>
                    <a:pt x="8" y="8"/>
                    <a:pt x="9" y="6"/>
                  </a:cubicBezTo>
                  <a:cubicBezTo>
                    <a:pt x="8" y="8"/>
                    <a:pt x="7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9" y="9"/>
                    <a:pt x="8" y="10"/>
                    <a:pt x="6" y="12"/>
                  </a:cubicBezTo>
                  <a:cubicBezTo>
                    <a:pt x="6" y="11"/>
                    <a:pt x="5" y="10"/>
                    <a:pt x="5" y="10"/>
                  </a:cubicBezTo>
                  <a:moveTo>
                    <a:pt x="3" y="8"/>
                  </a:moveTo>
                  <a:cubicBezTo>
                    <a:pt x="4" y="7"/>
                    <a:pt x="6" y="6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2" y="7"/>
                  </a:moveTo>
                  <a:cubicBezTo>
                    <a:pt x="4" y="6"/>
                    <a:pt x="6" y="4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11" y="7"/>
                  </a:moveTo>
                  <a:cubicBezTo>
                    <a:pt x="10" y="8"/>
                    <a:pt x="9" y="9"/>
                    <a:pt x="8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6"/>
                    <a:pt x="6" y="8"/>
                    <a:pt x="5" y="9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1" y="10"/>
                    <a:pt x="9" y="11"/>
                    <a:pt x="7" y="12"/>
                  </a:cubicBezTo>
                  <a:cubicBezTo>
                    <a:pt x="8" y="11"/>
                    <a:pt x="11" y="9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7" y="13"/>
                    <a:pt x="10" y="12"/>
                    <a:pt x="10" y="12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4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3"/>
                    <a:pt x="11" y="14"/>
                    <a:pt x="9" y="15"/>
                  </a:cubicBezTo>
                  <a:cubicBezTo>
                    <a:pt x="11" y="14"/>
                    <a:pt x="13" y="12"/>
                    <a:pt x="14" y="11"/>
                  </a:cubicBezTo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4"/>
                    <a:pt x="13" y="15"/>
                    <a:pt x="12" y="16"/>
                  </a:cubicBezTo>
                  <a:cubicBezTo>
                    <a:pt x="13" y="15"/>
                    <a:pt x="15" y="13"/>
                    <a:pt x="16" y="12"/>
                  </a:cubicBezTo>
                  <a:moveTo>
                    <a:pt x="19" y="14"/>
                  </a:moveTo>
                  <a:cubicBezTo>
                    <a:pt x="23" y="10"/>
                    <a:pt x="26" y="6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7" y="7"/>
                    <a:pt x="23" y="10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4" y="16"/>
                    <a:pt x="16" y="15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26" y="9"/>
                  </a:moveTo>
                  <a:cubicBezTo>
                    <a:pt x="24" y="12"/>
                    <a:pt x="21" y="13"/>
                    <a:pt x="19" y="15"/>
                  </a:cubicBezTo>
                  <a:cubicBezTo>
                    <a:pt x="17" y="16"/>
                    <a:pt x="15" y="18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20" y="14"/>
                  </a:cubicBezTo>
                  <a:cubicBezTo>
                    <a:pt x="21" y="13"/>
                    <a:pt x="22" y="12"/>
                    <a:pt x="23" y="11"/>
                  </a:cubicBezTo>
                  <a:cubicBezTo>
                    <a:pt x="26" y="9"/>
                    <a:pt x="29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6"/>
                    <a:pt x="28" y="8"/>
                    <a:pt x="26" y="9"/>
                  </a:cubicBezTo>
                  <a:moveTo>
                    <a:pt x="30" y="6"/>
                  </a:moveTo>
                  <a:cubicBezTo>
                    <a:pt x="29" y="7"/>
                    <a:pt x="28" y="8"/>
                    <a:pt x="27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33" y="3"/>
                    <a:pt x="30" y="6"/>
                  </a:cubicBezTo>
                  <a:moveTo>
                    <a:pt x="13" y="19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moveTo>
                    <a:pt x="16" y="14"/>
                  </a:moveTo>
                  <a:cubicBezTo>
                    <a:pt x="15" y="15"/>
                    <a:pt x="13" y="16"/>
                    <a:pt x="12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3" y="16"/>
                    <a:pt x="15" y="15"/>
                    <a:pt x="16" y="14"/>
                  </a:cubicBezTo>
                  <a:moveTo>
                    <a:pt x="10" y="30"/>
                  </a:moveTo>
                  <a:cubicBezTo>
                    <a:pt x="11" y="29"/>
                    <a:pt x="12" y="27"/>
                    <a:pt x="13" y="26"/>
                  </a:cubicBezTo>
                  <a:cubicBezTo>
                    <a:pt x="15" y="24"/>
                    <a:pt x="18" y="22"/>
                    <a:pt x="20" y="20"/>
                  </a:cubicBezTo>
                  <a:cubicBezTo>
                    <a:pt x="25" y="15"/>
                    <a:pt x="30" y="11"/>
                    <a:pt x="34" y="6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26" y="14"/>
                    <a:pt x="18" y="22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33" y="6"/>
                  </a:moveTo>
                  <a:cubicBezTo>
                    <a:pt x="31" y="7"/>
                    <a:pt x="30" y="9"/>
                    <a:pt x="28" y="11"/>
                  </a:cubicBezTo>
                  <a:cubicBezTo>
                    <a:pt x="25" y="13"/>
                    <a:pt x="22" y="15"/>
                    <a:pt x="19" y="18"/>
                  </a:cubicBezTo>
                  <a:cubicBezTo>
                    <a:pt x="17" y="20"/>
                    <a:pt x="15" y="22"/>
                    <a:pt x="13" y="24"/>
                  </a:cubicBezTo>
                  <a:cubicBezTo>
                    <a:pt x="10" y="26"/>
                    <a:pt x="7" y="28"/>
                    <a:pt x="5" y="31"/>
                  </a:cubicBezTo>
                  <a:cubicBezTo>
                    <a:pt x="6" y="29"/>
                    <a:pt x="8" y="27"/>
                    <a:pt x="10" y="25"/>
                  </a:cubicBezTo>
                  <a:cubicBezTo>
                    <a:pt x="13" y="23"/>
                    <a:pt x="15" y="21"/>
                    <a:pt x="18" y="18"/>
                  </a:cubicBezTo>
                  <a:cubicBezTo>
                    <a:pt x="22" y="13"/>
                    <a:pt x="28" y="10"/>
                    <a:pt x="32" y="5"/>
                  </a:cubicBezTo>
                  <a:cubicBezTo>
                    <a:pt x="33" y="5"/>
                    <a:pt x="33" y="5"/>
                    <a:pt x="33" y="6"/>
                  </a:cubicBezTo>
                  <a:moveTo>
                    <a:pt x="10" y="15"/>
                  </a:moveTo>
                  <a:cubicBezTo>
                    <a:pt x="11" y="14"/>
                    <a:pt x="12" y="14"/>
                    <a:pt x="14" y="13"/>
                  </a:cubicBezTo>
                  <a:cubicBezTo>
                    <a:pt x="16" y="12"/>
                    <a:pt x="13" y="14"/>
                    <a:pt x="13" y="14"/>
                  </a:cubicBezTo>
                  <a:cubicBezTo>
                    <a:pt x="12" y="15"/>
                    <a:pt x="12" y="15"/>
                    <a:pt x="11" y="16"/>
                  </a:cubicBezTo>
                  <a:cubicBezTo>
                    <a:pt x="10" y="16"/>
                    <a:pt x="10" y="15"/>
                    <a:pt x="10" y="15"/>
                  </a:cubicBezTo>
                  <a:moveTo>
                    <a:pt x="8" y="34"/>
                  </a:moveTo>
                  <a:cubicBezTo>
                    <a:pt x="8" y="34"/>
                    <a:pt x="7" y="33"/>
                    <a:pt x="7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5" y="25"/>
                    <a:pt x="23" y="18"/>
                    <a:pt x="30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2" y="11"/>
                    <a:pt x="30" y="12"/>
                    <a:pt x="29" y="14"/>
                  </a:cubicBezTo>
                  <a:cubicBezTo>
                    <a:pt x="25" y="17"/>
                    <a:pt x="22" y="20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7"/>
                    <a:pt x="11" y="30"/>
                    <a:pt x="8" y="34"/>
                  </a:cubicBezTo>
                  <a:moveTo>
                    <a:pt x="30" y="34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31" y="32"/>
                    <a:pt x="33" y="31"/>
                    <a:pt x="35" y="29"/>
                  </a:cubicBezTo>
                  <a:cubicBezTo>
                    <a:pt x="33" y="31"/>
                    <a:pt x="31" y="32"/>
                    <a:pt x="30" y="3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90">
              <a:extLst>
                <a:ext uri="{FF2B5EF4-FFF2-40B4-BE49-F238E27FC236}">
                  <a16:creationId xmlns:a16="http://schemas.microsoft.com/office/drawing/2014/main" id="{DF5480F7-D43E-4272-A2E6-F61390DF8C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8549" y="3783223"/>
              <a:ext cx="201613" cy="187325"/>
            </a:xfrm>
            <a:custGeom>
              <a:avLst/>
              <a:gdLst>
                <a:gd name="T0" fmla="*/ 75 w 94"/>
                <a:gd name="T1" fmla="*/ 1 h 88"/>
                <a:gd name="T2" fmla="*/ 23 w 94"/>
                <a:gd name="T3" fmla="*/ 2 h 88"/>
                <a:gd name="T4" fmla="*/ 20 w 94"/>
                <a:gd name="T5" fmla="*/ 2 h 88"/>
                <a:gd name="T6" fmla="*/ 27 w 94"/>
                <a:gd name="T7" fmla="*/ 47 h 88"/>
                <a:gd name="T8" fmla="*/ 19 w 94"/>
                <a:gd name="T9" fmla="*/ 88 h 88"/>
                <a:gd name="T10" fmla="*/ 70 w 94"/>
                <a:gd name="T11" fmla="*/ 87 h 88"/>
                <a:gd name="T12" fmla="*/ 91 w 94"/>
                <a:gd name="T13" fmla="*/ 68 h 88"/>
                <a:gd name="T14" fmla="*/ 93 w 94"/>
                <a:gd name="T15" fmla="*/ 20 h 88"/>
                <a:gd name="T16" fmla="*/ 68 w 94"/>
                <a:gd name="T17" fmla="*/ 78 h 88"/>
                <a:gd name="T18" fmla="*/ 64 w 94"/>
                <a:gd name="T19" fmla="*/ 74 h 88"/>
                <a:gd name="T20" fmla="*/ 61 w 94"/>
                <a:gd name="T21" fmla="*/ 70 h 88"/>
                <a:gd name="T22" fmla="*/ 57 w 94"/>
                <a:gd name="T23" fmla="*/ 65 h 88"/>
                <a:gd name="T24" fmla="*/ 57 w 94"/>
                <a:gd name="T25" fmla="*/ 65 h 88"/>
                <a:gd name="T26" fmla="*/ 56 w 94"/>
                <a:gd name="T27" fmla="*/ 64 h 88"/>
                <a:gd name="T28" fmla="*/ 62 w 94"/>
                <a:gd name="T29" fmla="*/ 47 h 88"/>
                <a:gd name="T30" fmla="*/ 77 w 94"/>
                <a:gd name="T31" fmla="*/ 74 h 88"/>
                <a:gd name="T32" fmla="*/ 70 w 94"/>
                <a:gd name="T33" fmla="*/ 73 h 88"/>
                <a:gd name="T34" fmla="*/ 75 w 94"/>
                <a:gd name="T35" fmla="*/ 59 h 88"/>
                <a:gd name="T36" fmla="*/ 72 w 94"/>
                <a:gd name="T37" fmla="*/ 54 h 88"/>
                <a:gd name="T38" fmla="*/ 77 w 94"/>
                <a:gd name="T39" fmla="*/ 74 h 88"/>
                <a:gd name="T40" fmla="*/ 67 w 94"/>
                <a:gd name="T41" fmla="*/ 49 h 88"/>
                <a:gd name="T42" fmla="*/ 64 w 94"/>
                <a:gd name="T43" fmla="*/ 45 h 88"/>
                <a:gd name="T44" fmla="*/ 63 w 94"/>
                <a:gd name="T45" fmla="*/ 44 h 88"/>
                <a:gd name="T46" fmla="*/ 62 w 94"/>
                <a:gd name="T47" fmla="*/ 42 h 88"/>
                <a:gd name="T48" fmla="*/ 64 w 94"/>
                <a:gd name="T49" fmla="*/ 31 h 88"/>
                <a:gd name="T50" fmla="*/ 49 w 94"/>
                <a:gd name="T51" fmla="*/ 46 h 88"/>
                <a:gd name="T52" fmla="*/ 25 w 94"/>
                <a:gd name="T53" fmla="*/ 57 h 88"/>
                <a:gd name="T54" fmla="*/ 39 w 94"/>
                <a:gd name="T55" fmla="*/ 47 h 88"/>
                <a:gd name="T56" fmla="*/ 32 w 94"/>
                <a:gd name="T57" fmla="*/ 29 h 88"/>
                <a:gd name="T58" fmla="*/ 31 w 94"/>
                <a:gd name="T59" fmla="*/ 23 h 88"/>
                <a:gd name="T60" fmla="*/ 23 w 94"/>
                <a:gd name="T61" fmla="*/ 15 h 88"/>
                <a:gd name="T62" fmla="*/ 17 w 94"/>
                <a:gd name="T63" fmla="*/ 28 h 88"/>
                <a:gd name="T64" fmla="*/ 17 w 94"/>
                <a:gd name="T65" fmla="*/ 14 h 88"/>
                <a:gd name="T66" fmla="*/ 21 w 94"/>
                <a:gd name="T67" fmla="*/ 7 h 88"/>
                <a:gd name="T68" fmla="*/ 28 w 94"/>
                <a:gd name="T69" fmla="*/ 18 h 88"/>
                <a:gd name="T70" fmla="*/ 25 w 94"/>
                <a:gd name="T71" fmla="*/ 13 h 88"/>
                <a:gd name="T72" fmla="*/ 19 w 94"/>
                <a:gd name="T73" fmla="*/ 28 h 88"/>
                <a:gd name="T74" fmla="*/ 34 w 94"/>
                <a:gd name="T75" fmla="*/ 26 h 88"/>
                <a:gd name="T76" fmla="*/ 38 w 94"/>
                <a:gd name="T77" fmla="*/ 28 h 88"/>
                <a:gd name="T78" fmla="*/ 39 w 94"/>
                <a:gd name="T79" fmla="*/ 29 h 88"/>
                <a:gd name="T80" fmla="*/ 39 w 94"/>
                <a:gd name="T81" fmla="*/ 29 h 88"/>
                <a:gd name="T82" fmla="*/ 75 w 94"/>
                <a:gd name="T83" fmla="*/ 8 h 88"/>
                <a:gd name="T84" fmla="*/ 38 w 94"/>
                <a:gd name="T85" fmla="*/ 40 h 88"/>
                <a:gd name="T86" fmla="*/ 46 w 94"/>
                <a:gd name="T87" fmla="*/ 33 h 88"/>
                <a:gd name="T88" fmla="*/ 33 w 94"/>
                <a:gd name="T89" fmla="*/ 47 h 88"/>
                <a:gd name="T90" fmla="*/ 49 w 94"/>
                <a:gd name="T91" fmla="*/ 33 h 88"/>
                <a:gd name="T92" fmla="*/ 78 w 94"/>
                <a:gd name="T93" fmla="*/ 10 h 88"/>
                <a:gd name="T94" fmla="*/ 68 w 94"/>
                <a:gd name="T95" fmla="*/ 20 h 88"/>
                <a:gd name="T96" fmla="*/ 33 w 94"/>
                <a:gd name="T97" fmla="*/ 45 h 88"/>
                <a:gd name="T98" fmla="*/ 31 w 94"/>
                <a:gd name="T99" fmla="*/ 44 h 88"/>
                <a:gd name="T100" fmla="*/ 32 w 94"/>
                <a:gd name="T101" fmla="*/ 63 h 88"/>
                <a:gd name="T102" fmla="*/ 24 w 94"/>
                <a:gd name="T103" fmla="*/ 72 h 88"/>
                <a:gd name="T104" fmla="*/ 47 w 94"/>
                <a:gd name="T105" fmla="*/ 43 h 88"/>
                <a:gd name="T106" fmla="*/ 43 w 94"/>
                <a:gd name="T107" fmla="*/ 44 h 88"/>
                <a:gd name="T108" fmla="*/ 34 w 94"/>
                <a:gd name="T109" fmla="*/ 31 h 88"/>
                <a:gd name="T110" fmla="*/ 20 w 94"/>
                <a:gd name="T111" fmla="*/ 82 h 88"/>
                <a:gd name="T112" fmla="*/ 74 w 94"/>
                <a:gd name="T113" fmla="*/ 29 h 88"/>
                <a:gd name="T114" fmla="*/ 46 w 94"/>
                <a:gd name="T115" fmla="*/ 58 h 88"/>
                <a:gd name="T116" fmla="*/ 71 w 94"/>
                <a:gd name="T11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88">
                  <a:moveTo>
                    <a:pt x="93" y="17"/>
                  </a:moveTo>
                  <a:cubicBezTo>
                    <a:pt x="88" y="12"/>
                    <a:pt x="81" y="7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1"/>
                    <a:pt x="73" y="1"/>
                  </a:cubicBezTo>
                  <a:cubicBezTo>
                    <a:pt x="63" y="9"/>
                    <a:pt x="54" y="19"/>
                    <a:pt x="45" y="27"/>
                  </a:cubicBezTo>
                  <a:cubicBezTo>
                    <a:pt x="37" y="19"/>
                    <a:pt x="30" y="10"/>
                    <a:pt x="23" y="2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4" y="6"/>
                    <a:pt x="8" y="11"/>
                    <a:pt x="1" y="15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0" y="28"/>
                    <a:pt x="18" y="38"/>
                    <a:pt x="27" y="47"/>
                  </a:cubicBezTo>
                  <a:cubicBezTo>
                    <a:pt x="20" y="56"/>
                    <a:pt x="10" y="62"/>
                    <a:pt x="4" y="71"/>
                  </a:cubicBezTo>
                  <a:cubicBezTo>
                    <a:pt x="3" y="71"/>
                    <a:pt x="3" y="71"/>
                    <a:pt x="3" y="72"/>
                  </a:cubicBezTo>
                  <a:cubicBezTo>
                    <a:pt x="3" y="72"/>
                    <a:pt x="3" y="73"/>
                    <a:pt x="4" y="74"/>
                  </a:cubicBezTo>
                  <a:cubicBezTo>
                    <a:pt x="8" y="79"/>
                    <a:pt x="13" y="84"/>
                    <a:pt x="19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88"/>
                    <a:pt x="22" y="88"/>
                    <a:pt x="23" y="87"/>
                  </a:cubicBezTo>
                  <a:cubicBezTo>
                    <a:pt x="30" y="79"/>
                    <a:pt x="39" y="71"/>
                    <a:pt x="47" y="63"/>
                  </a:cubicBezTo>
                  <a:cubicBezTo>
                    <a:pt x="56" y="70"/>
                    <a:pt x="62" y="80"/>
                    <a:pt x="70" y="87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4" y="87"/>
                  </a:cubicBezTo>
                  <a:cubicBezTo>
                    <a:pt x="80" y="82"/>
                    <a:pt x="87" y="77"/>
                    <a:pt x="91" y="70"/>
                  </a:cubicBezTo>
                  <a:cubicBezTo>
                    <a:pt x="92" y="69"/>
                    <a:pt x="92" y="68"/>
                    <a:pt x="91" y="68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83" y="59"/>
                    <a:pt x="76" y="50"/>
                    <a:pt x="68" y="42"/>
                  </a:cubicBezTo>
                  <a:cubicBezTo>
                    <a:pt x="76" y="36"/>
                    <a:pt x="84" y="28"/>
                    <a:pt x="92" y="22"/>
                  </a:cubicBezTo>
                  <a:cubicBezTo>
                    <a:pt x="93" y="22"/>
                    <a:pt x="93" y="21"/>
                    <a:pt x="93" y="20"/>
                  </a:cubicBezTo>
                  <a:cubicBezTo>
                    <a:pt x="94" y="19"/>
                    <a:pt x="94" y="18"/>
                    <a:pt x="93" y="17"/>
                  </a:cubicBezTo>
                  <a:moveTo>
                    <a:pt x="70" y="80"/>
                  </a:moveTo>
                  <a:cubicBezTo>
                    <a:pt x="70" y="80"/>
                    <a:pt x="70" y="80"/>
                    <a:pt x="70" y="80"/>
                  </a:cubicBezTo>
                  <a:cubicBezTo>
                    <a:pt x="69" y="79"/>
                    <a:pt x="69" y="79"/>
                    <a:pt x="68" y="78"/>
                  </a:cubicBezTo>
                  <a:cubicBezTo>
                    <a:pt x="70" y="76"/>
                    <a:pt x="71" y="75"/>
                    <a:pt x="73" y="73"/>
                  </a:cubicBezTo>
                  <a:cubicBezTo>
                    <a:pt x="75" y="71"/>
                    <a:pt x="78" y="70"/>
                    <a:pt x="80" y="68"/>
                  </a:cubicBezTo>
                  <a:cubicBezTo>
                    <a:pt x="76" y="72"/>
                    <a:pt x="73" y="76"/>
                    <a:pt x="70" y="80"/>
                  </a:cubicBezTo>
                  <a:moveTo>
                    <a:pt x="64" y="74"/>
                  </a:moveTo>
                  <a:cubicBezTo>
                    <a:pt x="68" y="70"/>
                    <a:pt x="73" y="67"/>
                    <a:pt x="76" y="64"/>
                  </a:cubicBezTo>
                  <a:cubicBezTo>
                    <a:pt x="72" y="68"/>
                    <a:pt x="69" y="72"/>
                    <a:pt x="67" y="77"/>
                  </a:cubicBezTo>
                  <a:cubicBezTo>
                    <a:pt x="66" y="76"/>
                    <a:pt x="65" y="75"/>
                    <a:pt x="64" y="74"/>
                  </a:cubicBezTo>
                  <a:moveTo>
                    <a:pt x="61" y="70"/>
                  </a:moveTo>
                  <a:cubicBezTo>
                    <a:pt x="65" y="68"/>
                    <a:pt x="69" y="64"/>
                    <a:pt x="72" y="62"/>
                  </a:cubicBezTo>
                  <a:cubicBezTo>
                    <a:pt x="69" y="65"/>
                    <a:pt x="65" y="68"/>
                    <a:pt x="63" y="72"/>
                  </a:cubicBezTo>
                  <a:cubicBezTo>
                    <a:pt x="62" y="72"/>
                    <a:pt x="62" y="71"/>
                    <a:pt x="61" y="70"/>
                  </a:cubicBezTo>
                  <a:moveTo>
                    <a:pt x="57" y="65"/>
                  </a:moveTo>
                  <a:cubicBezTo>
                    <a:pt x="62" y="63"/>
                    <a:pt x="65" y="59"/>
                    <a:pt x="70" y="56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4" y="63"/>
                    <a:pt x="62" y="66"/>
                    <a:pt x="60" y="69"/>
                  </a:cubicBezTo>
                  <a:cubicBezTo>
                    <a:pt x="59" y="68"/>
                    <a:pt x="58" y="67"/>
                    <a:pt x="57" y="65"/>
                  </a:cubicBezTo>
                  <a:moveTo>
                    <a:pt x="53" y="61"/>
                  </a:moveTo>
                  <a:cubicBezTo>
                    <a:pt x="57" y="58"/>
                    <a:pt x="61" y="55"/>
                    <a:pt x="65" y="51"/>
                  </a:cubicBezTo>
                  <a:cubicBezTo>
                    <a:pt x="64" y="53"/>
                    <a:pt x="62" y="58"/>
                    <a:pt x="60" y="59"/>
                  </a:cubicBezTo>
                  <a:cubicBezTo>
                    <a:pt x="59" y="61"/>
                    <a:pt x="57" y="63"/>
                    <a:pt x="56" y="64"/>
                  </a:cubicBezTo>
                  <a:cubicBezTo>
                    <a:pt x="55" y="63"/>
                    <a:pt x="54" y="62"/>
                    <a:pt x="53" y="61"/>
                  </a:cubicBezTo>
                  <a:moveTo>
                    <a:pt x="49" y="58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53" y="54"/>
                    <a:pt x="58" y="51"/>
                    <a:pt x="62" y="47"/>
                  </a:cubicBezTo>
                  <a:cubicBezTo>
                    <a:pt x="60" y="49"/>
                    <a:pt x="59" y="52"/>
                    <a:pt x="56" y="54"/>
                  </a:cubicBezTo>
                  <a:cubicBezTo>
                    <a:pt x="55" y="56"/>
                    <a:pt x="53" y="58"/>
                    <a:pt x="51" y="59"/>
                  </a:cubicBezTo>
                  <a:cubicBezTo>
                    <a:pt x="51" y="59"/>
                    <a:pt x="50" y="58"/>
                    <a:pt x="49" y="58"/>
                  </a:cubicBezTo>
                  <a:moveTo>
                    <a:pt x="77" y="74"/>
                  </a:moveTo>
                  <a:cubicBezTo>
                    <a:pt x="79" y="71"/>
                    <a:pt x="81" y="69"/>
                    <a:pt x="83" y="67"/>
                  </a:cubicBezTo>
                  <a:cubicBezTo>
                    <a:pt x="83" y="67"/>
                    <a:pt x="83" y="66"/>
                    <a:pt x="82" y="66"/>
                  </a:cubicBezTo>
                  <a:cubicBezTo>
                    <a:pt x="78" y="67"/>
                    <a:pt x="75" y="69"/>
                    <a:pt x="72" y="72"/>
                  </a:cubicBezTo>
                  <a:cubicBezTo>
                    <a:pt x="71" y="74"/>
                    <a:pt x="67" y="79"/>
                    <a:pt x="70" y="73"/>
                  </a:cubicBezTo>
                  <a:cubicBezTo>
                    <a:pt x="72" y="69"/>
                    <a:pt x="76" y="66"/>
                    <a:pt x="79" y="63"/>
                  </a:cubicBezTo>
                  <a:cubicBezTo>
                    <a:pt x="79" y="62"/>
                    <a:pt x="79" y="62"/>
                    <a:pt x="78" y="62"/>
                  </a:cubicBezTo>
                  <a:cubicBezTo>
                    <a:pt x="72" y="64"/>
                    <a:pt x="68" y="68"/>
                    <a:pt x="64" y="73"/>
                  </a:cubicBezTo>
                  <a:cubicBezTo>
                    <a:pt x="67" y="70"/>
                    <a:pt x="72" y="63"/>
                    <a:pt x="75" y="59"/>
                  </a:cubicBezTo>
                  <a:cubicBezTo>
                    <a:pt x="76" y="58"/>
                    <a:pt x="75" y="57"/>
                    <a:pt x="74" y="58"/>
                  </a:cubicBezTo>
                  <a:cubicBezTo>
                    <a:pt x="71" y="60"/>
                    <a:pt x="67" y="63"/>
                    <a:pt x="64" y="66"/>
                  </a:cubicBezTo>
                  <a:cubicBezTo>
                    <a:pt x="59" y="71"/>
                    <a:pt x="65" y="64"/>
                    <a:pt x="66" y="64"/>
                  </a:cubicBezTo>
                  <a:cubicBezTo>
                    <a:pt x="68" y="61"/>
                    <a:pt x="70" y="58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6" y="59"/>
                    <a:pt x="81" y="64"/>
                    <a:pt x="86" y="69"/>
                  </a:cubicBezTo>
                  <a:cubicBezTo>
                    <a:pt x="82" y="71"/>
                    <a:pt x="79" y="73"/>
                    <a:pt x="76" y="75"/>
                  </a:cubicBezTo>
                  <a:cubicBezTo>
                    <a:pt x="68" y="82"/>
                    <a:pt x="75" y="76"/>
                    <a:pt x="77" y="74"/>
                  </a:cubicBezTo>
                  <a:moveTo>
                    <a:pt x="71" y="53"/>
                  </a:moveTo>
                  <a:cubicBezTo>
                    <a:pt x="68" y="55"/>
                    <a:pt x="66" y="57"/>
                    <a:pt x="63" y="59"/>
                  </a:cubicBezTo>
                  <a:cubicBezTo>
                    <a:pt x="60" y="62"/>
                    <a:pt x="54" y="68"/>
                    <a:pt x="60" y="62"/>
                  </a:cubicBezTo>
                  <a:cubicBezTo>
                    <a:pt x="63" y="58"/>
                    <a:pt x="66" y="54"/>
                    <a:pt x="67" y="49"/>
                  </a:cubicBezTo>
                  <a:cubicBezTo>
                    <a:pt x="67" y="48"/>
                    <a:pt x="66" y="48"/>
                    <a:pt x="66" y="48"/>
                  </a:cubicBezTo>
                  <a:cubicBezTo>
                    <a:pt x="63" y="52"/>
                    <a:pt x="60" y="55"/>
                    <a:pt x="56" y="58"/>
                  </a:cubicBezTo>
                  <a:cubicBezTo>
                    <a:pt x="51" y="61"/>
                    <a:pt x="54" y="58"/>
                    <a:pt x="56" y="57"/>
                  </a:cubicBezTo>
                  <a:cubicBezTo>
                    <a:pt x="60" y="53"/>
                    <a:pt x="63" y="50"/>
                    <a:pt x="64" y="45"/>
                  </a:cubicBezTo>
                  <a:cubicBezTo>
                    <a:pt x="67" y="48"/>
                    <a:pt x="69" y="51"/>
                    <a:pt x="72" y="53"/>
                  </a:cubicBezTo>
                  <a:cubicBezTo>
                    <a:pt x="71" y="53"/>
                    <a:pt x="71" y="53"/>
                    <a:pt x="71" y="53"/>
                  </a:cubicBezTo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59" y="48"/>
                    <a:pt x="54" y="52"/>
                    <a:pt x="50" y="55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3" y="51"/>
                    <a:pt x="56" y="48"/>
                    <a:pt x="58" y="45"/>
                  </a:cubicBezTo>
                  <a:cubicBezTo>
                    <a:pt x="60" y="44"/>
                    <a:pt x="61" y="43"/>
                    <a:pt x="62" y="42"/>
                  </a:cubicBezTo>
                  <a:cubicBezTo>
                    <a:pt x="62" y="43"/>
                    <a:pt x="63" y="44"/>
                    <a:pt x="63" y="44"/>
                  </a:cubicBezTo>
                  <a:moveTo>
                    <a:pt x="13" y="76"/>
                  </a:moveTo>
                  <a:cubicBezTo>
                    <a:pt x="22" y="66"/>
                    <a:pt x="34" y="58"/>
                    <a:pt x="44" y="48"/>
                  </a:cubicBezTo>
                  <a:cubicBezTo>
                    <a:pt x="50" y="41"/>
                    <a:pt x="57" y="37"/>
                    <a:pt x="64" y="31"/>
                  </a:cubicBezTo>
                  <a:cubicBezTo>
                    <a:pt x="69" y="27"/>
                    <a:pt x="73" y="22"/>
                    <a:pt x="78" y="18"/>
                  </a:cubicBezTo>
                  <a:cubicBezTo>
                    <a:pt x="84" y="13"/>
                    <a:pt x="75" y="21"/>
                    <a:pt x="74" y="22"/>
                  </a:cubicBezTo>
                  <a:cubicBezTo>
                    <a:pt x="71" y="25"/>
                    <a:pt x="69" y="28"/>
                    <a:pt x="66" y="30"/>
                  </a:cubicBezTo>
                  <a:cubicBezTo>
                    <a:pt x="60" y="36"/>
                    <a:pt x="54" y="41"/>
                    <a:pt x="49" y="46"/>
                  </a:cubicBezTo>
                  <a:cubicBezTo>
                    <a:pt x="37" y="57"/>
                    <a:pt x="26" y="67"/>
                    <a:pt x="16" y="79"/>
                  </a:cubicBezTo>
                  <a:cubicBezTo>
                    <a:pt x="15" y="78"/>
                    <a:pt x="14" y="77"/>
                    <a:pt x="13" y="76"/>
                  </a:cubicBezTo>
                  <a:moveTo>
                    <a:pt x="9" y="73"/>
                  </a:moveTo>
                  <a:cubicBezTo>
                    <a:pt x="14" y="68"/>
                    <a:pt x="19" y="62"/>
                    <a:pt x="25" y="57"/>
                  </a:cubicBezTo>
                  <a:cubicBezTo>
                    <a:pt x="26" y="56"/>
                    <a:pt x="27" y="56"/>
                    <a:pt x="27" y="55"/>
                  </a:cubicBezTo>
                  <a:cubicBezTo>
                    <a:pt x="32" y="50"/>
                    <a:pt x="38" y="45"/>
                    <a:pt x="43" y="41"/>
                  </a:cubicBezTo>
                  <a:cubicBezTo>
                    <a:pt x="47" y="37"/>
                    <a:pt x="52" y="34"/>
                    <a:pt x="56" y="30"/>
                  </a:cubicBezTo>
                  <a:cubicBezTo>
                    <a:pt x="50" y="36"/>
                    <a:pt x="44" y="41"/>
                    <a:pt x="39" y="47"/>
                  </a:cubicBezTo>
                  <a:cubicBezTo>
                    <a:pt x="30" y="57"/>
                    <a:pt x="18" y="63"/>
                    <a:pt x="11" y="75"/>
                  </a:cubicBezTo>
                  <a:cubicBezTo>
                    <a:pt x="11" y="74"/>
                    <a:pt x="10" y="73"/>
                    <a:pt x="9" y="73"/>
                  </a:cubicBezTo>
                  <a:moveTo>
                    <a:pt x="21" y="33"/>
                  </a:moveTo>
                  <a:cubicBezTo>
                    <a:pt x="25" y="31"/>
                    <a:pt x="28" y="30"/>
                    <a:pt x="32" y="29"/>
                  </a:cubicBezTo>
                  <a:cubicBezTo>
                    <a:pt x="29" y="30"/>
                    <a:pt x="25" y="32"/>
                    <a:pt x="23" y="35"/>
                  </a:cubicBezTo>
                  <a:cubicBezTo>
                    <a:pt x="22" y="34"/>
                    <a:pt x="21" y="33"/>
                    <a:pt x="21" y="33"/>
                  </a:cubicBezTo>
                  <a:moveTo>
                    <a:pt x="18" y="29"/>
                  </a:move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8"/>
                    <a:pt x="19" y="31"/>
                  </a:cubicBezTo>
                  <a:cubicBezTo>
                    <a:pt x="19" y="31"/>
                    <a:pt x="18" y="30"/>
                    <a:pt x="18" y="29"/>
                  </a:cubicBezTo>
                  <a:moveTo>
                    <a:pt x="12" y="23"/>
                  </a:moveTo>
                  <a:cubicBezTo>
                    <a:pt x="16" y="21"/>
                    <a:pt x="20" y="18"/>
                    <a:pt x="23" y="15"/>
                  </a:cubicBezTo>
                  <a:cubicBezTo>
                    <a:pt x="20" y="18"/>
                    <a:pt x="17" y="21"/>
                    <a:pt x="15" y="25"/>
                  </a:cubicBezTo>
                  <a:cubicBezTo>
                    <a:pt x="14" y="25"/>
                    <a:pt x="15" y="26"/>
                    <a:pt x="16" y="26"/>
                  </a:cubicBezTo>
                  <a:cubicBezTo>
                    <a:pt x="19" y="24"/>
                    <a:pt x="22" y="22"/>
                    <a:pt x="26" y="20"/>
                  </a:cubicBezTo>
                  <a:cubicBezTo>
                    <a:pt x="23" y="22"/>
                    <a:pt x="19" y="25"/>
                    <a:pt x="17" y="28"/>
                  </a:cubicBezTo>
                  <a:cubicBezTo>
                    <a:pt x="15" y="26"/>
                    <a:pt x="14" y="25"/>
                    <a:pt x="12" y="23"/>
                  </a:cubicBezTo>
                  <a:moveTo>
                    <a:pt x="8" y="19"/>
                  </a:moveTo>
                  <a:cubicBezTo>
                    <a:pt x="11" y="17"/>
                    <a:pt x="15" y="15"/>
                    <a:pt x="18" y="13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5" y="17"/>
                    <a:pt x="13" y="19"/>
                    <a:pt x="11" y="22"/>
                  </a:cubicBezTo>
                  <a:cubicBezTo>
                    <a:pt x="10" y="21"/>
                    <a:pt x="9" y="20"/>
                    <a:pt x="8" y="19"/>
                  </a:cubicBezTo>
                  <a:moveTo>
                    <a:pt x="7" y="18"/>
                  </a:moveTo>
                  <a:cubicBezTo>
                    <a:pt x="12" y="15"/>
                    <a:pt x="16" y="11"/>
                    <a:pt x="21" y="7"/>
                  </a:cubicBezTo>
                  <a:cubicBezTo>
                    <a:pt x="21" y="8"/>
                    <a:pt x="22" y="8"/>
                    <a:pt x="22" y="9"/>
                  </a:cubicBezTo>
                  <a:cubicBezTo>
                    <a:pt x="17" y="12"/>
                    <a:pt x="12" y="15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28" y="18"/>
                  </a:moveTo>
                  <a:cubicBezTo>
                    <a:pt x="25" y="19"/>
                    <a:pt x="22" y="21"/>
                    <a:pt x="19" y="23"/>
                  </a:cubicBezTo>
                  <a:cubicBezTo>
                    <a:pt x="18" y="21"/>
                    <a:pt x="19" y="20"/>
                    <a:pt x="21" y="20"/>
                  </a:cubicBezTo>
                  <a:cubicBezTo>
                    <a:pt x="22" y="18"/>
                    <a:pt x="24" y="16"/>
                    <a:pt x="26" y="14"/>
                  </a:cubicBezTo>
                  <a:cubicBezTo>
                    <a:pt x="26" y="14"/>
                    <a:pt x="26" y="13"/>
                    <a:pt x="25" y="13"/>
                  </a:cubicBezTo>
                  <a:cubicBezTo>
                    <a:pt x="21" y="15"/>
                    <a:pt x="16" y="19"/>
                    <a:pt x="12" y="22"/>
                  </a:cubicBezTo>
                  <a:cubicBezTo>
                    <a:pt x="16" y="19"/>
                    <a:pt x="19" y="14"/>
                    <a:pt x="23" y="10"/>
                  </a:cubicBezTo>
                  <a:cubicBezTo>
                    <a:pt x="26" y="14"/>
                    <a:pt x="29" y="17"/>
                    <a:pt x="32" y="21"/>
                  </a:cubicBezTo>
                  <a:cubicBezTo>
                    <a:pt x="28" y="23"/>
                    <a:pt x="23" y="26"/>
                    <a:pt x="19" y="28"/>
                  </a:cubicBezTo>
                  <a:cubicBezTo>
                    <a:pt x="21" y="27"/>
                    <a:pt x="26" y="21"/>
                    <a:pt x="29" y="19"/>
                  </a:cubicBezTo>
                  <a:cubicBezTo>
                    <a:pt x="29" y="18"/>
                    <a:pt x="28" y="17"/>
                    <a:pt x="28" y="18"/>
                  </a:cubicBezTo>
                  <a:moveTo>
                    <a:pt x="34" y="27"/>
                  </a:moveTo>
                  <a:cubicBezTo>
                    <a:pt x="35" y="27"/>
                    <a:pt x="34" y="26"/>
                    <a:pt x="34" y="26"/>
                  </a:cubicBezTo>
                  <a:cubicBezTo>
                    <a:pt x="31" y="28"/>
                    <a:pt x="27" y="29"/>
                    <a:pt x="24" y="30"/>
                  </a:cubicBezTo>
                  <a:cubicBezTo>
                    <a:pt x="18" y="32"/>
                    <a:pt x="25" y="29"/>
                    <a:pt x="26" y="28"/>
                  </a:cubicBezTo>
                  <a:cubicBezTo>
                    <a:pt x="29" y="26"/>
                    <a:pt x="31" y="25"/>
                    <a:pt x="33" y="22"/>
                  </a:cubicBezTo>
                  <a:cubicBezTo>
                    <a:pt x="35" y="24"/>
                    <a:pt x="37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3" y="30"/>
                    <a:pt x="28" y="33"/>
                    <a:pt x="24" y="35"/>
                  </a:cubicBezTo>
                  <a:cubicBezTo>
                    <a:pt x="26" y="34"/>
                    <a:pt x="32" y="30"/>
                    <a:pt x="34" y="27"/>
                  </a:cubicBezTo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40" y="29"/>
                    <a:pt x="40" y="30"/>
                    <a:pt x="41" y="31"/>
                  </a:cubicBezTo>
                  <a:cubicBezTo>
                    <a:pt x="37" y="34"/>
                    <a:pt x="32" y="36"/>
                    <a:pt x="29" y="39"/>
                  </a:cubicBezTo>
                  <a:cubicBezTo>
                    <a:pt x="32" y="35"/>
                    <a:pt x="36" y="33"/>
                    <a:pt x="39" y="29"/>
                  </a:cubicBezTo>
                  <a:moveTo>
                    <a:pt x="46" y="33"/>
                  </a:moveTo>
                  <a:cubicBezTo>
                    <a:pt x="56" y="24"/>
                    <a:pt x="64" y="15"/>
                    <a:pt x="74" y="7"/>
                  </a:cubicBezTo>
                  <a:cubicBezTo>
                    <a:pt x="75" y="7"/>
                    <a:pt x="75" y="8"/>
                    <a:pt x="76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65" y="16"/>
                    <a:pt x="56" y="25"/>
                    <a:pt x="46" y="33"/>
                  </a:cubicBezTo>
                  <a:cubicBezTo>
                    <a:pt x="46" y="34"/>
                    <a:pt x="45" y="34"/>
                    <a:pt x="45" y="34"/>
                  </a:cubicBezTo>
                  <a:cubicBezTo>
                    <a:pt x="44" y="35"/>
                    <a:pt x="42" y="36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6" y="41"/>
                    <a:pt x="32" y="44"/>
                    <a:pt x="32" y="44"/>
                  </a:cubicBezTo>
                  <a:cubicBezTo>
                    <a:pt x="35" y="39"/>
                    <a:pt x="39" y="36"/>
                    <a:pt x="42" y="32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4"/>
                    <a:pt x="45" y="34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moveTo>
                    <a:pt x="63" y="23"/>
                  </a:moveTo>
                  <a:cubicBezTo>
                    <a:pt x="58" y="28"/>
                    <a:pt x="52" y="31"/>
                    <a:pt x="46" y="36"/>
                  </a:cubicBezTo>
                  <a:cubicBezTo>
                    <a:pt x="42" y="39"/>
                    <a:pt x="38" y="43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5"/>
                    <a:pt x="36" y="44"/>
                    <a:pt x="37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42" y="39"/>
                    <a:pt x="45" y="36"/>
                    <a:pt x="49" y="33"/>
                  </a:cubicBezTo>
                  <a:cubicBezTo>
                    <a:pt x="52" y="31"/>
                    <a:pt x="55" y="29"/>
                    <a:pt x="57" y="27"/>
                  </a:cubicBezTo>
                  <a:cubicBezTo>
                    <a:pt x="64" y="22"/>
                    <a:pt x="70" y="15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7" y="9"/>
                    <a:pt x="77" y="10"/>
                    <a:pt x="78" y="10"/>
                  </a:cubicBezTo>
                  <a:cubicBezTo>
                    <a:pt x="72" y="14"/>
                    <a:pt x="68" y="18"/>
                    <a:pt x="63" y="23"/>
                  </a:cubicBezTo>
                  <a:moveTo>
                    <a:pt x="74" y="14"/>
                  </a:moveTo>
                  <a:cubicBezTo>
                    <a:pt x="71" y="17"/>
                    <a:pt x="69" y="19"/>
                    <a:pt x="66" y="22"/>
                  </a:cubicBezTo>
                  <a:cubicBezTo>
                    <a:pt x="67" y="21"/>
                    <a:pt x="68" y="20"/>
                    <a:pt x="68" y="20"/>
                  </a:cubicBezTo>
                  <a:cubicBezTo>
                    <a:pt x="70" y="18"/>
                    <a:pt x="80" y="8"/>
                    <a:pt x="74" y="14"/>
                  </a:cubicBezTo>
                  <a:moveTo>
                    <a:pt x="33" y="45"/>
                  </a:moveTo>
                  <a:cubicBezTo>
                    <a:pt x="33" y="45"/>
                    <a:pt x="33" y="45"/>
                    <a:pt x="34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moveTo>
                    <a:pt x="41" y="33"/>
                  </a:moveTo>
                  <a:cubicBezTo>
                    <a:pt x="37" y="36"/>
                    <a:pt x="33" y="40"/>
                    <a:pt x="31" y="44"/>
                  </a:cubicBezTo>
                  <a:cubicBezTo>
                    <a:pt x="30" y="43"/>
                    <a:pt x="29" y="42"/>
                    <a:pt x="28" y="40"/>
                  </a:cubicBezTo>
                  <a:cubicBezTo>
                    <a:pt x="33" y="39"/>
                    <a:pt x="37" y="36"/>
                    <a:pt x="41" y="33"/>
                  </a:cubicBezTo>
                  <a:moveTo>
                    <a:pt x="24" y="72"/>
                  </a:moveTo>
                  <a:cubicBezTo>
                    <a:pt x="27" y="69"/>
                    <a:pt x="30" y="66"/>
                    <a:pt x="32" y="63"/>
                  </a:cubicBezTo>
                  <a:cubicBezTo>
                    <a:pt x="38" y="58"/>
                    <a:pt x="44" y="53"/>
                    <a:pt x="49" y="47"/>
                  </a:cubicBezTo>
                  <a:cubicBezTo>
                    <a:pt x="61" y="37"/>
                    <a:pt x="72" y="26"/>
                    <a:pt x="83" y="15"/>
                  </a:cubicBezTo>
                  <a:cubicBezTo>
                    <a:pt x="84" y="16"/>
                    <a:pt x="85" y="17"/>
                    <a:pt x="86" y="18"/>
                  </a:cubicBezTo>
                  <a:cubicBezTo>
                    <a:pt x="64" y="35"/>
                    <a:pt x="44" y="54"/>
                    <a:pt x="24" y="72"/>
                  </a:cubicBezTo>
                  <a:cubicBezTo>
                    <a:pt x="24" y="72"/>
                    <a:pt x="24" y="72"/>
                    <a:pt x="24" y="72"/>
                  </a:cubicBezTo>
                  <a:moveTo>
                    <a:pt x="82" y="14"/>
                  </a:moveTo>
                  <a:cubicBezTo>
                    <a:pt x="76" y="17"/>
                    <a:pt x="72" y="22"/>
                    <a:pt x="68" y="26"/>
                  </a:cubicBezTo>
                  <a:cubicBezTo>
                    <a:pt x="61" y="32"/>
                    <a:pt x="53" y="36"/>
                    <a:pt x="47" y="43"/>
                  </a:cubicBezTo>
                  <a:cubicBezTo>
                    <a:pt x="42" y="48"/>
                    <a:pt x="37" y="53"/>
                    <a:pt x="32" y="58"/>
                  </a:cubicBezTo>
                  <a:cubicBezTo>
                    <a:pt x="25" y="63"/>
                    <a:pt x="19" y="68"/>
                    <a:pt x="12" y="74"/>
                  </a:cubicBezTo>
                  <a:cubicBezTo>
                    <a:pt x="16" y="71"/>
                    <a:pt x="21" y="65"/>
                    <a:pt x="26" y="61"/>
                  </a:cubicBezTo>
                  <a:cubicBezTo>
                    <a:pt x="32" y="56"/>
                    <a:pt x="38" y="50"/>
                    <a:pt x="43" y="44"/>
                  </a:cubicBezTo>
                  <a:cubicBezTo>
                    <a:pt x="54" y="32"/>
                    <a:pt x="68" y="23"/>
                    <a:pt x="79" y="11"/>
                  </a:cubicBezTo>
                  <a:cubicBezTo>
                    <a:pt x="80" y="12"/>
                    <a:pt x="81" y="13"/>
                    <a:pt x="82" y="14"/>
                  </a:cubicBezTo>
                  <a:moveTo>
                    <a:pt x="24" y="36"/>
                  </a:moveTo>
                  <a:cubicBezTo>
                    <a:pt x="27" y="35"/>
                    <a:pt x="31" y="33"/>
                    <a:pt x="34" y="31"/>
                  </a:cubicBezTo>
                  <a:cubicBezTo>
                    <a:pt x="40" y="28"/>
                    <a:pt x="33" y="33"/>
                    <a:pt x="33" y="34"/>
                  </a:cubicBezTo>
                  <a:cubicBezTo>
                    <a:pt x="31" y="36"/>
                    <a:pt x="29" y="37"/>
                    <a:pt x="27" y="39"/>
                  </a:cubicBezTo>
                  <a:cubicBezTo>
                    <a:pt x="26" y="38"/>
                    <a:pt x="25" y="37"/>
                    <a:pt x="24" y="36"/>
                  </a:cubicBezTo>
                  <a:moveTo>
                    <a:pt x="20" y="82"/>
                  </a:moveTo>
                  <a:cubicBezTo>
                    <a:pt x="19" y="81"/>
                    <a:pt x="18" y="81"/>
                    <a:pt x="17" y="80"/>
                  </a:cubicBezTo>
                  <a:cubicBezTo>
                    <a:pt x="18" y="80"/>
                    <a:pt x="19" y="79"/>
                    <a:pt x="19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37" y="61"/>
                    <a:pt x="55" y="45"/>
                    <a:pt x="74" y="29"/>
                  </a:cubicBezTo>
                  <a:cubicBezTo>
                    <a:pt x="77" y="27"/>
                    <a:pt x="80" y="24"/>
                    <a:pt x="83" y="22"/>
                  </a:cubicBezTo>
                  <a:cubicBezTo>
                    <a:pt x="79" y="26"/>
                    <a:pt x="74" y="29"/>
                    <a:pt x="70" y="33"/>
                  </a:cubicBezTo>
                  <a:cubicBezTo>
                    <a:pt x="61" y="40"/>
                    <a:pt x="54" y="48"/>
                    <a:pt x="47" y="57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37" y="66"/>
                    <a:pt x="28" y="73"/>
                    <a:pt x="20" y="82"/>
                  </a:cubicBezTo>
                  <a:moveTo>
                    <a:pt x="72" y="82"/>
                  </a:moveTo>
                  <a:cubicBezTo>
                    <a:pt x="72" y="82"/>
                    <a:pt x="71" y="81"/>
                    <a:pt x="71" y="81"/>
                  </a:cubicBezTo>
                  <a:cubicBezTo>
                    <a:pt x="71" y="81"/>
                    <a:pt x="71" y="81"/>
                    <a:pt x="71" y="81"/>
                  </a:cubicBezTo>
                  <a:cubicBezTo>
                    <a:pt x="75" y="77"/>
                    <a:pt x="80" y="74"/>
                    <a:pt x="84" y="71"/>
                  </a:cubicBezTo>
                  <a:cubicBezTo>
                    <a:pt x="81" y="75"/>
                    <a:pt x="76" y="78"/>
                    <a:pt x="72" y="8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91">
              <a:extLst>
                <a:ext uri="{FF2B5EF4-FFF2-40B4-BE49-F238E27FC236}">
                  <a16:creationId xmlns:a16="http://schemas.microsoft.com/office/drawing/2014/main" id="{509E3041-4EDC-47B0-BA6C-2A3A2DFF15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3512" y="3391110"/>
              <a:ext cx="68263" cy="74613"/>
            </a:xfrm>
            <a:custGeom>
              <a:avLst/>
              <a:gdLst>
                <a:gd name="T0" fmla="*/ 21 w 32"/>
                <a:gd name="T1" fmla="*/ 35 h 35"/>
                <a:gd name="T2" fmla="*/ 31 w 32"/>
                <a:gd name="T3" fmla="*/ 24 h 35"/>
                <a:gd name="T4" fmla="*/ 32 w 32"/>
                <a:gd name="T5" fmla="*/ 15 h 35"/>
                <a:gd name="T6" fmla="*/ 23 w 32"/>
                <a:gd name="T7" fmla="*/ 2 h 35"/>
                <a:gd name="T8" fmla="*/ 13 w 32"/>
                <a:gd name="T9" fmla="*/ 1 h 35"/>
                <a:gd name="T10" fmla="*/ 2 w 32"/>
                <a:gd name="T11" fmla="*/ 13 h 35"/>
                <a:gd name="T12" fmla="*/ 2 w 32"/>
                <a:gd name="T13" fmla="*/ 23 h 35"/>
                <a:gd name="T14" fmla="*/ 3 w 32"/>
                <a:gd name="T15" fmla="*/ 20 h 35"/>
                <a:gd name="T16" fmla="*/ 4 w 32"/>
                <a:gd name="T17" fmla="*/ 20 h 35"/>
                <a:gd name="T18" fmla="*/ 5 w 32"/>
                <a:gd name="T19" fmla="*/ 17 h 35"/>
                <a:gd name="T20" fmla="*/ 3 w 32"/>
                <a:gd name="T21" fmla="*/ 15 h 35"/>
                <a:gd name="T22" fmla="*/ 3 w 32"/>
                <a:gd name="T23" fmla="*/ 15 h 35"/>
                <a:gd name="T24" fmla="*/ 9 w 32"/>
                <a:gd name="T25" fmla="*/ 15 h 35"/>
                <a:gd name="T26" fmla="*/ 6 w 32"/>
                <a:gd name="T27" fmla="*/ 19 h 35"/>
                <a:gd name="T28" fmla="*/ 14 w 32"/>
                <a:gd name="T29" fmla="*/ 14 h 35"/>
                <a:gd name="T30" fmla="*/ 8 w 32"/>
                <a:gd name="T31" fmla="*/ 20 h 35"/>
                <a:gd name="T32" fmla="*/ 20 w 32"/>
                <a:gd name="T33" fmla="*/ 11 h 35"/>
                <a:gd name="T34" fmla="*/ 20 w 32"/>
                <a:gd name="T35" fmla="*/ 8 h 35"/>
                <a:gd name="T36" fmla="*/ 20 w 32"/>
                <a:gd name="T37" fmla="*/ 4 h 35"/>
                <a:gd name="T38" fmla="*/ 16 w 32"/>
                <a:gd name="T39" fmla="*/ 5 h 35"/>
                <a:gd name="T40" fmla="*/ 22 w 32"/>
                <a:gd name="T41" fmla="*/ 20 h 35"/>
                <a:gd name="T42" fmla="*/ 26 w 32"/>
                <a:gd name="T43" fmla="*/ 15 h 35"/>
                <a:gd name="T44" fmla="*/ 30 w 32"/>
                <a:gd name="T45" fmla="*/ 16 h 35"/>
                <a:gd name="T46" fmla="*/ 19 w 32"/>
                <a:gd name="T47" fmla="*/ 28 h 35"/>
                <a:gd name="T48" fmla="*/ 19 w 32"/>
                <a:gd name="T49" fmla="*/ 30 h 35"/>
                <a:gd name="T50" fmla="*/ 21 w 32"/>
                <a:gd name="T51" fmla="*/ 14 h 35"/>
                <a:gd name="T52" fmla="*/ 21 w 32"/>
                <a:gd name="T53" fmla="*/ 15 h 35"/>
                <a:gd name="T54" fmla="*/ 14 w 32"/>
                <a:gd name="T55" fmla="*/ 22 h 35"/>
                <a:gd name="T56" fmla="*/ 15 w 32"/>
                <a:gd name="T57" fmla="*/ 27 h 35"/>
                <a:gd name="T58" fmla="*/ 19 w 32"/>
                <a:gd name="T59" fmla="*/ 26 h 35"/>
                <a:gd name="T60" fmla="*/ 20 w 32"/>
                <a:gd name="T61" fmla="*/ 22 h 35"/>
                <a:gd name="T62" fmla="*/ 20 w 32"/>
                <a:gd name="T63" fmla="*/ 22 h 35"/>
                <a:gd name="T64" fmla="*/ 19 w 32"/>
                <a:gd name="T65" fmla="*/ 23 h 35"/>
                <a:gd name="T66" fmla="*/ 14 w 32"/>
                <a:gd name="T67" fmla="*/ 24 h 35"/>
                <a:gd name="T68" fmla="*/ 23 w 32"/>
                <a:gd name="T69" fmla="*/ 15 h 35"/>
                <a:gd name="T70" fmla="*/ 15 w 32"/>
                <a:gd name="T71" fmla="*/ 23 h 35"/>
                <a:gd name="T72" fmla="*/ 17 w 32"/>
                <a:gd name="T73" fmla="*/ 21 h 35"/>
                <a:gd name="T74" fmla="*/ 18 w 32"/>
                <a:gd name="T75" fmla="*/ 12 h 35"/>
                <a:gd name="T76" fmla="*/ 16 w 32"/>
                <a:gd name="T77" fmla="*/ 4 h 35"/>
                <a:gd name="T78" fmla="*/ 14 w 32"/>
                <a:gd name="T79" fmla="*/ 10 h 35"/>
                <a:gd name="T80" fmla="*/ 18 w 32"/>
                <a:gd name="T81" fmla="*/ 10 h 35"/>
                <a:gd name="T82" fmla="*/ 17 w 32"/>
                <a:gd name="T83" fmla="*/ 13 h 35"/>
                <a:gd name="T84" fmla="*/ 17 w 32"/>
                <a:gd name="T85" fmla="*/ 13 h 35"/>
                <a:gd name="T86" fmla="*/ 20 w 32"/>
                <a:gd name="T87" fmla="*/ 13 h 35"/>
                <a:gd name="T88" fmla="*/ 18 w 32"/>
                <a:gd name="T89" fmla="*/ 15 h 35"/>
                <a:gd name="T90" fmla="*/ 13 w 32"/>
                <a:gd name="T91" fmla="*/ 20 h 35"/>
                <a:gd name="T92" fmla="*/ 14 w 32"/>
                <a:gd name="T93" fmla="*/ 31 h 35"/>
                <a:gd name="T94" fmla="*/ 17 w 32"/>
                <a:gd name="T95" fmla="*/ 31 h 35"/>
                <a:gd name="T96" fmla="*/ 20 w 32"/>
                <a:gd name="T97" fmla="*/ 32 h 35"/>
                <a:gd name="T98" fmla="*/ 25 w 32"/>
                <a:gd name="T99" fmla="*/ 17 h 35"/>
                <a:gd name="T100" fmla="*/ 27 w 32"/>
                <a:gd name="T101" fmla="*/ 18 h 35"/>
                <a:gd name="T102" fmla="*/ 29 w 32"/>
                <a:gd name="T103" fmla="*/ 21 h 35"/>
                <a:gd name="T104" fmla="*/ 21 w 32"/>
                <a:gd name="T105" fmla="*/ 22 h 35"/>
                <a:gd name="T106" fmla="*/ 28 w 32"/>
                <a:gd name="T107" fmla="*/ 15 h 35"/>
                <a:gd name="T108" fmla="*/ 17 w 32"/>
                <a:gd name="T109" fmla="*/ 2 h 35"/>
                <a:gd name="T110" fmla="*/ 4 w 32"/>
                <a:gd name="T111" fmla="*/ 18 h 35"/>
                <a:gd name="T112" fmla="*/ 4 w 32"/>
                <a:gd name="T113" fmla="*/ 16 h 35"/>
                <a:gd name="T114" fmla="*/ 5 w 32"/>
                <a:gd name="T115" fmla="*/ 21 h 35"/>
                <a:gd name="T116" fmla="*/ 7 w 32"/>
                <a:gd name="T11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" h="35">
                  <a:moveTo>
                    <a:pt x="12" y="33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3" y="34"/>
                  </a:cubicBezTo>
                  <a:cubicBezTo>
                    <a:pt x="15" y="34"/>
                    <a:pt x="18" y="35"/>
                    <a:pt x="21" y="35"/>
                  </a:cubicBezTo>
                  <a:cubicBezTo>
                    <a:pt x="21" y="35"/>
                    <a:pt x="22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0"/>
                    <a:pt x="22" y="27"/>
                    <a:pt x="22" y="24"/>
                  </a:cubicBezTo>
                  <a:cubicBezTo>
                    <a:pt x="25" y="24"/>
                    <a:pt x="28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0"/>
                    <a:pt x="32" y="17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4"/>
                    <a:pt x="32" y="14"/>
                    <a:pt x="31" y="14"/>
                  </a:cubicBezTo>
                  <a:cubicBezTo>
                    <a:pt x="29" y="13"/>
                    <a:pt x="26" y="14"/>
                    <a:pt x="23" y="13"/>
                  </a:cubicBezTo>
                  <a:cubicBezTo>
                    <a:pt x="22" y="9"/>
                    <a:pt x="23" y="5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5"/>
                    <a:pt x="12" y="9"/>
                    <a:pt x="12" y="13"/>
                  </a:cubicBezTo>
                  <a:cubicBezTo>
                    <a:pt x="9" y="13"/>
                    <a:pt x="5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6"/>
                    <a:pt x="0" y="19"/>
                    <a:pt x="1" y="22"/>
                  </a:cubicBezTo>
                  <a:cubicBezTo>
                    <a:pt x="1" y="22"/>
                    <a:pt x="1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5" y="23"/>
                    <a:pt x="8" y="23"/>
                    <a:pt x="11" y="23"/>
                  </a:cubicBezTo>
                  <a:cubicBezTo>
                    <a:pt x="11" y="26"/>
                    <a:pt x="12" y="30"/>
                    <a:pt x="12" y="33"/>
                  </a:cubicBezTo>
                  <a:moveTo>
                    <a:pt x="4" y="21"/>
                  </a:moveTo>
                  <a:cubicBezTo>
                    <a:pt x="4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5" y="19"/>
                    <a:pt x="6" y="18"/>
                  </a:cubicBezTo>
                  <a:cubicBezTo>
                    <a:pt x="5" y="19"/>
                    <a:pt x="5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3" y="18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7" y="14"/>
                    <a:pt x="5" y="17"/>
                  </a:cubicBezTo>
                  <a:cubicBezTo>
                    <a:pt x="4" y="18"/>
                    <a:pt x="3" y="19"/>
                    <a:pt x="3" y="20"/>
                  </a:cubicBezTo>
                  <a:cubicBezTo>
                    <a:pt x="3" y="19"/>
                    <a:pt x="3" y="19"/>
                    <a:pt x="3" y="18"/>
                  </a:cubicBezTo>
                  <a:moveTo>
                    <a:pt x="3" y="17"/>
                  </a:moveTo>
                  <a:cubicBezTo>
                    <a:pt x="3" y="17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3" y="16"/>
                    <a:pt x="3" y="17"/>
                  </a:cubicBezTo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6" y="19"/>
                  </a:moveTo>
                  <a:cubicBezTo>
                    <a:pt x="7" y="17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9" y="16"/>
                    <a:pt x="8" y="17"/>
                    <a:pt x="7" y="18"/>
                  </a:cubicBezTo>
                  <a:cubicBezTo>
                    <a:pt x="7" y="19"/>
                    <a:pt x="4" y="21"/>
                    <a:pt x="6" y="19"/>
                  </a:cubicBezTo>
                  <a:moveTo>
                    <a:pt x="11" y="15"/>
                  </a:moveTo>
                  <a:cubicBezTo>
                    <a:pt x="12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5" y="14"/>
                    <a:pt x="13" y="15"/>
                    <a:pt x="11" y="16"/>
                  </a:cubicBezTo>
                  <a:cubicBezTo>
                    <a:pt x="10" y="17"/>
                    <a:pt x="8" y="18"/>
                    <a:pt x="8" y="20"/>
                  </a:cubicBezTo>
                  <a:cubicBezTo>
                    <a:pt x="9" y="18"/>
                    <a:pt x="10" y="17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20" y="3"/>
                  </a:moveTo>
                  <a:cubicBezTo>
                    <a:pt x="21" y="5"/>
                    <a:pt x="20" y="8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8" y="12"/>
                    <a:pt x="16" y="12"/>
                  </a:cubicBezTo>
                  <a:cubicBezTo>
                    <a:pt x="16" y="13"/>
                    <a:pt x="13" y="14"/>
                    <a:pt x="15" y="13"/>
                  </a:cubicBezTo>
                  <a:cubicBezTo>
                    <a:pt x="17" y="11"/>
                    <a:pt x="19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8" y="8"/>
                    <a:pt x="17" y="9"/>
                  </a:cubicBezTo>
                  <a:cubicBezTo>
                    <a:pt x="17" y="9"/>
                    <a:pt x="13" y="12"/>
                    <a:pt x="15" y="10"/>
                  </a:cubicBezTo>
                  <a:cubicBezTo>
                    <a:pt x="17" y="8"/>
                    <a:pt x="19" y="7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5"/>
                    <a:pt x="16" y="7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6" y="5"/>
                    <a:pt x="16" y="5"/>
                  </a:cubicBezTo>
                  <a:cubicBezTo>
                    <a:pt x="17" y="4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moveTo>
                    <a:pt x="26" y="15"/>
                  </a:moveTo>
                  <a:cubicBezTo>
                    <a:pt x="25" y="17"/>
                    <a:pt x="23" y="18"/>
                    <a:pt x="22" y="20"/>
                  </a:cubicBezTo>
                  <a:cubicBezTo>
                    <a:pt x="21" y="21"/>
                    <a:pt x="20" y="21"/>
                    <a:pt x="20" y="22"/>
                  </a:cubicBezTo>
                  <a:cubicBezTo>
                    <a:pt x="20" y="21"/>
                    <a:pt x="21" y="20"/>
                    <a:pt x="21" y="20"/>
                  </a:cubicBezTo>
                  <a:cubicBezTo>
                    <a:pt x="22" y="18"/>
                    <a:pt x="23" y="17"/>
                    <a:pt x="24" y="15"/>
                  </a:cubicBezTo>
                  <a:cubicBezTo>
                    <a:pt x="25" y="15"/>
                    <a:pt x="26" y="15"/>
                    <a:pt x="26" y="15"/>
                  </a:cubicBezTo>
                  <a:moveTo>
                    <a:pt x="30" y="19"/>
                  </a:moveTo>
                  <a:cubicBezTo>
                    <a:pt x="30" y="19"/>
                    <a:pt x="30" y="19"/>
                    <a:pt x="30" y="19"/>
                  </a:cubicBezTo>
                  <a:cubicBezTo>
                    <a:pt x="29" y="19"/>
                    <a:pt x="27" y="21"/>
                    <a:pt x="28" y="19"/>
                  </a:cubicBezTo>
                  <a:cubicBezTo>
                    <a:pt x="29" y="18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moveTo>
                    <a:pt x="17" y="31"/>
                  </a:moveTo>
                  <a:cubicBezTo>
                    <a:pt x="18" y="30"/>
                    <a:pt x="19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8"/>
                    <a:pt x="16" y="29"/>
                    <a:pt x="15" y="30"/>
                  </a:cubicBezTo>
                  <a:cubicBezTo>
                    <a:pt x="17" y="28"/>
                    <a:pt x="19" y="27"/>
                    <a:pt x="20" y="25"/>
                  </a:cubicBezTo>
                  <a:cubicBezTo>
                    <a:pt x="20" y="27"/>
                    <a:pt x="19" y="28"/>
                    <a:pt x="19" y="30"/>
                  </a:cubicBezTo>
                  <a:cubicBezTo>
                    <a:pt x="18" y="30"/>
                    <a:pt x="18" y="30"/>
                    <a:pt x="17" y="31"/>
                  </a:cubicBezTo>
                  <a:moveTo>
                    <a:pt x="20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7"/>
                    <a:pt x="17" y="19"/>
                    <a:pt x="14" y="21"/>
                  </a:cubicBezTo>
                  <a:cubicBezTo>
                    <a:pt x="17" y="19"/>
                    <a:pt x="18" y="16"/>
                    <a:pt x="20" y="14"/>
                  </a:cubicBezTo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6"/>
                    <a:pt x="19" y="18"/>
                    <a:pt x="18" y="19"/>
                  </a:cubicBezTo>
                  <a:cubicBezTo>
                    <a:pt x="16" y="20"/>
                    <a:pt x="15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7" y="20"/>
                    <a:pt x="19" y="17"/>
                    <a:pt x="21" y="15"/>
                  </a:cubicBezTo>
                  <a:moveTo>
                    <a:pt x="20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6" y="26"/>
                    <a:pt x="15" y="27"/>
                  </a:cubicBezTo>
                  <a:cubicBezTo>
                    <a:pt x="17" y="26"/>
                    <a:pt x="18" y="25"/>
                    <a:pt x="20" y="23"/>
                  </a:cubicBezTo>
                  <a:cubicBezTo>
                    <a:pt x="20" y="24"/>
                    <a:pt x="20" y="24"/>
                    <a:pt x="20" y="25"/>
                  </a:cubicBezTo>
                  <a:moveTo>
                    <a:pt x="14" y="29"/>
                  </a:moveTo>
                  <a:cubicBezTo>
                    <a:pt x="15" y="28"/>
                    <a:pt x="17" y="26"/>
                    <a:pt x="19" y="26"/>
                  </a:cubicBezTo>
                  <a:cubicBezTo>
                    <a:pt x="17" y="28"/>
                    <a:pt x="15" y="29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9" y="23"/>
                  </a:moveTo>
                  <a:cubicBezTo>
                    <a:pt x="17" y="25"/>
                    <a:pt x="15" y="26"/>
                    <a:pt x="14" y="28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5" y="25"/>
                    <a:pt x="17" y="24"/>
                    <a:pt x="19" y="23"/>
                  </a:cubicBezTo>
                  <a:moveTo>
                    <a:pt x="19" y="22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8"/>
                    <a:pt x="21" y="17"/>
                    <a:pt x="22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8"/>
                    <a:pt x="20" y="20"/>
                    <a:pt x="19" y="22"/>
                  </a:cubicBezTo>
                  <a:moveTo>
                    <a:pt x="17" y="21"/>
                  </a:moveTo>
                  <a:cubicBezTo>
                    <a:pt x="16" y="22"/>
                    <a:pt x="15" y="23"/>
                    <a:pt x="14" y="23"/>
                  </a:cubicBezTo>
                  <a:cubicBezTo>
                    <a:pt x="14" y="24"/>
                    <a:pt x="14" y="24"/>
                    <a:pt x="15" y="23"/>
                  </a:cubicBezTo>
                  <a:cubicBezTo>
                    <a:pt x="15" y="22"/>
                    <a:pt x="16" y="22"/>
                    <a:pt x="17" y="21"/>
                  </a:cubicBez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0" y="17"/>
                    <a:pt x="19" y="19"/>
                    <a:pt x="17" y="21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2"/>
                  </a:cubicBezTo>
                  <a:moveTo>
                    <a:pt x="16" y="5"/>
                  </a:moveTo>
                  <a:cubicBezTo>
                    <a:pt x="15" y="5"/>
                    <a:pt x="15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9" y="2"/>
                    <a:pt x="16" y="4"/>
                    <a:pt x="16" y="5"/>
                  </a:cubicBezTo>
                  <a:moveTo>
                    <a:pt x="19" y="5"/>
                  </a:moveTo>
                  <a:cubicBezTo>
                    <a:pt x="21" y="3"/>
                    <a:pt x="17" y="7"/>
                    <a:pt x="17" y="8"/>
                  </a:cubicBezTo>
                  <a:cubicBezTo>
                    <a:pt x="16" y="8"/>
                    <a:pt x="15" y="9"/>
                    <a:pt x="14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6" y="7"/>
                    <a:pt x="17" y="6"/>
                    <a:pt x="19" y="5"/>
                  </a:cubicBezTo>
                  <a:moveTo>
                    <a:pt x="18" y="8"/>
                  </a:moveTo>
                  <a:cubicBezTo>
                    <a:pt x="21" y="7"/>
                    <a:pt x="18" y="10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6" y="10"/>
                    <a:pt x="17" y="9"/>
                    <a:pt x="18" y="8"/>
                  </a:cubicBezTo>
                  <a:moveTo>
                    <a:pt x="17" y="13"/>
                  </a:moveTo>
                  <a:cubicBezTo>
                    <a:pt x="14" y="15"/>
                    <a:pt x="12" y="17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10" y="18"/>
                    <a:pt x="14" y="16"/>
                    <a:pt x="17" y="13"/>
                  </a:cubicBezTo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5"/>
                    <a:pt x="14" y="17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7"/>
                    <a:pt x="17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7"/>
                    <a:pt x="15" y="19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4" y="17"/>
                    <a:pt x="17" y="14"/>
                    <a:pt x="20" y="11"/>
                  </a:cubicBezTo>
                  <a:moveTo>
                    <a:pt x="14" y="32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7" y="29"/>
                    <a:pt x="18" y="28"/>
                  </a:cubicBezTo>
                  <a:cubicBezTo>
                    <a:pt x="17" y="29"/>
                    <a:pt x="16" y="30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8" y="31"/>
                    <a:pt x="18" y="31"/>
                    <a:pt x="19" y="30"/>
                  </a:cubicBezTo>
                  <a:cubicBezTo>
                    <a:pt x="20" y="30"/>
                    <a:pt x="19" y="31"/>
                    <a:pt x="19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8" y="32"/>
                    <a:pt x="16" y="32"/>
                    <a:pt x="14" y="32"/>
                  </a:cubicBezTo>
                  <a:moveTo>
                    <a:pt x="21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2" y="20"/>
                    <a:pt x="24" y="19"/>
                    <a:pt x="25" y="17"/>
                  </a:cubicBezTo>
                  <a:cubicBezTo>
                    <a:pt x="26" y="16"/>
                    <a:pt x="28" y="15"/>
                    <a:pt x="26" y="18"/>
                  </a:cubicBezTo>
                  <a:cubicBezTo>
                    <a:pt x="25" y="19"/>
                    <a:pt x="24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5" y="20"/>
                    <a:pt x="26" y="19"/>
                    <a:pt x="27" y="18"/>
                  </a:cubicBezTo>
                  <a:cubicBezTo>
                    <a:pt x="28" y="17"/>
                    <a:pt x="29" y="16"/>
                    <a:pt x="28" y="18"/>
                  </a:cubicBezTo>
                  <a:cubicBezTo>
                    <a:pt x="28" y="19"/>
                    <a:pt x="27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9" y="19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ubicBezTo>
                    <a:pt x="27" y="22"/>
                    <a:pt x="24" y="22"/>
                    <a:pt x="21" y="22"/>
                  </a:cubicBezTo>
                  <a:moveTo>
                    <a:pt x="28" y="15"/>
                  </a:moveTo>
                  <a:cubicBezTo>
                    <a:pt x="28" y="16"/>
                    <a:pt x="29" y="16"/>
                    <a:pt x="29" y="16"/>
                  </a:cubicBezTo>
                  <a:cubicBezTo>
                    <a:pt x="28" y="17"/>
                    <a:pt x="26" y="18"/>
                    <a:pt x="24" y="20"/>
                  </a:cubicBezTo>
                  <a:cubicBezTo>
                    <a:pt x="26" y="18"/>
                    <a:pt x="27" y="17"/>
                    <a:pt x="28" y="15"/>
                  </a:cubicBezTo>
                  <a:moveTo>
                    <a:pt x="17" y="2"/>
                  </a:moveTo>
                  <a:cubicBezTo>
                    <a:pt x="16" y="3"/>
                    <a:pt x="15" y="4"/>
                    <a:pt x="14" y="4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5" y="2"/>
                    <a:pt x="16" y="2"/>
                    <a:pt x="17" y="2"/>
                  </a:cubicBezTo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6" y="17"/>
                    <a:pt x="4" y="19"/>
                  </a:cubicBezTo>
                  <a:cubicBezTo>
                    <a:pt x="3" y="20"/>
                    <a:pt x="4" y="19"/>
                    <a:pt x="4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6" y="16"/>
                    <a:pt x="6" y="16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6"/>
                    <a:pt x="4" y="16"/>
                  </a:cubicBezTo>
                  <a:cubicBezTo>
                    <a:pt x="2" y="18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5"/>
                    <a:pt x="7" y="15"/>
                    <a:pt x="8" y="15"/>
                  </a:cubicBezTo>
                  <a:moveTo>
                    <a:pt x="5" y="21"/>
                  </a:moveTo>
                  <a:cubicBezTo>
                    <a:pt x="7" y="20"/>
                    <a:pt x="8" y="18"/>
                    <a:pt x="9" y="17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8"/>
                    <a:pt x="7" y="19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5" y="21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92">
              <a:extLst>
                <a:ext uri="{FF2B5EF4-FFF2-40B4-BE49-F238E27FC236}">
                  <a16:creationId xmlns:a16="http://schemas.microsoft.com/office/drawing/2014/main" id="{9B084297-912F-46F3-9625-9E68F6408D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1437" y="4294398"/>
              <a:ext cx="122238" cy="134938"/>
            </a:xfrm>
            <a:custGeom>
              <a:avLst/>
              <a:gdLst>
                <a:gd name="T0" fmla="*/ 36 w 57"/>
                <a:gd name="T1" fmla="*/ 63 h 63"/>
                <a:gd name="T2" fmla="*/ 54 w 57"/>
                <a:gd name="T3" fmla="*/ 43 h 63"/>
                <a:gd name="T4" fmla="*/ 57 w 57"/>
                <a:gd name="T5" fmla="*/ 27 h 63"/>
                <a:gd name="T6" fmla="*/ 40 w 57"/>
                <a:gd name="T7" fmla="*/ 24 h 63"/>
                <a:gd name="T8" fmla="*/ 23 w 57"/>
                <a:gd name="T9" fmla="*/ 1 h 63"/>
                <a:gd name="T10" fmla="*/ 3 w 57"/>
                <a:gd name="T11" fmla="*/ 23 h 63"/>
                <a:gd name="T12" fmla="*/ 2 w 57"/>
                <a:gd name="T13" fmla="*/ 41 h 63"/>
                <a:gd name="T14" fmla="*/ 7 w 57"/>
                <a:gd name="T15" fmla="*/ 37 h 63"/>
                <a:gd name="T16" fmla="*/ 9 w 57"/>
                <a:gd name="T17" fmla="*/ 33 h 63"/>
                <a:gd name="T18" fmla="*/ 4 w 57"/>
                <a:gd name="T19" fmla="*/ 33 h 63"/>
                <a:gd name="T20" fmla="*/ 4 w 57"/>
                <a:gd name="T21" fmla="*/ 32 h 63"/>
                <a:gd name="T22" fmla="*/ 4 w 57"/>
                <a:gd name="T23" fmla="*/ 27 h 63"/>
                <a:gd name="T24" fmla="*/ 10 w 57"/>
                <a:gd name="T25" fmla="*/ 34 h 63"/>
                <a:gd name="T26" fmla="*/ 12 w 57"/>
                <a:gd name="T27" fmla="*/ 33 h 63"/>
                <a:gd name="T28" fmla="*/ 24 w 57"/>
                <a:gd name="T29" fmla="*/ 27 h 63"/>
                <a:gd name="T30" fmla="*/ 20 w 57"/>
                <a:gd name="T31" fmla="*/ 30 h 63"/>
                <a:gd name="T32" fmla="*/ 36 w 57"/>
                <a:gd name="T33" fmla="*/ 5 h 63"/>
                <a:gd name="T34" fmla="*/ 27 w 57"/>
                <a:gd name="T35" fmla="*/ 23 h 63"/>
                <a:gd name="T36" fmla="*/ 25 w 57"/>
                <a:gd name="T37" fmla="*/ 18 h 63"/>
                <a:gd name="T38" fmla="*/ 24 w 57"/>
                <a:gd name="T39" fmla="*/ 13 h 63"/>
                <a:gd name="T40" fmla="*/ 46 w 57"/>
                <a:gd name="T41" fmla="*/ 28 h 63"/>
                <a:gd name="T42" fmla="*/ 42 w 57"/>
                <a:gd name="T43" fmla="*/ 28 h 63"/>
                <a:gd name="T44" fmla="*/ 49 w 57"/>
                <a:gd name="T45" fmla="*/ 35 h 63"/>
                <a:gd name="T46" fmla="*/ 29 w 57"/>
                <a:gd name="T47" fmla="*/ 56 h 63"/>
                <a:gd name="T48" fmla="*/ 34 w 57"/>
                <a:gd name="T49" fmla="*/ 46 h 63"/>
                <a:gd name="T50" fmla="*/ 36 w 57"/>
                <a:gd name="T51" fmla="*/ 26 h 63"/>
                <a:gd name="T52" fmla="*/ 36 w 57"/>
                <a:gd name="T53" fmla="*/ 25 h 63"/>
                <a:gd name="T54" fmla="*/ 23 w 57"/>
                <a:gd name="T55" fmla="*/ 42 h 63"/>
                <a:gd name="T56" fmla="*/ 34 w 57"/>
                <a:gd name="T57" fmla="*/ 45 h 63"/>
                <a:gd name="T58" fmla="*/ 24 w 57"/>
                <a:gd name="T59" fmla="*/ 52 h 63"/>
                <a:gd name="T60" fmla="*/ 35 w 57"/>
                <a:gd name="T61" fmla="*/ 40 h 63"/>
                <a:gd name="T62" fmla="*/ 35 w 57"/>
                <a:gd name="T63" fmla="*/ 40 h 63"/>
                <a:gd name="T64" fmla="*/ 23 w 57"/>
                <a:gd name="T65" fmla="*/ 47 h 63"/>
                <a:gd name="T66" fmla="*/ 23 w 57"/>
                <a:gd name="T67" fmla="*/ 46 h 63"/>
                <a:gd name="T68" fmla="*/ 40 w 57"/>
                <a:gd name="T69" fmla="*/ 28 h 63"/>
                <a:gd name="T70" fmla="*/ 24 w 57"/>
                <a:gd name="T71" fmla="*/ 42 h 63"/>
                <a:gd name="T72" fmla="*/ 39 w 57"/>
                <a:gd name="T73" fmla="*/ 28 h 63"/>
                <a:gd name="T74" fmla="*/ 34 w 57"/>
                <a:gd name="T75" fmla="*/ 21 h 63"/>
                <a:gd name="T76" fmla="*/ 24 w 57"/>
                <a:gd name="T77" fmla="*/ 9 h 63"/>
                <a:gd name="T78" fmla="*/ 29 w 57"/>
                <a:gd name="T79" fmla="*/ 14 h 63"/>
                <a:gd name="T80" fmla="*/ 32 w 57"/>
                <a:gd name="T81" fmla="*/ 15 h 63"/>
                <a:gd name="T82" fmla="*/ 32 w 57"/>
                <a:gd name="T83" fmla="*/ 15 h 63"/>
                <a:gd name="T84" fmla="*/ 12 w 57"/>
                <a:gd name="T85" fmla="*/ 37 h 63"/>
                <a:gd name="T86" fmla="*/ 36 w 57"/>
                <a:gd name="T87" fmla="*/ 23 h 63"/>
                <a:gd name="T88" fmla="*/ 27 w 57"/>
                <a:gd name="T89" fmla="*/ 31 h 63"/>
                <a:gd name="T90" fmla="*/ 23 w 57"/>
                <a:gd name="T91" fmla="*/ 37 h 63"/>
                <a:gd name="T92" fmla="*/ 24 w 57"/>
                <a:gd name="T93" fmla="*/ 58 h 63"/>
                <a:gd name="T94" fmla="*/ 28 w 57"/>
                <a:gd name="T95" fmla="*/ 57 h 63"/>
                <a:gd name="T96" fmla="*/ 34 w 57"/>
                <a:gd name="T97" fmla="*/ 57 h 63"/>
                <a:gd name="T98" fmla="*/ 36 w 57"/>
                <a:gd name="T99" fmla="*/ 39 h 63"/>
                <a:gd name="T100" fmla="*/ 41 w 57"/>
                <a:gd name="T101" fmla="*/ 39 h 63"/>
                <a:gd name="T102" fmla="*/ 46 w 57"/>
                <a:gd name="T103" fmla="*/ 39 h 63"/>
                <a:gd name="T104" fmla="*/ 52 w 57"/>
                <a:gd name="T105" fmla="*/ 39 h 63"/>
                <a:gd name="T106" fmla="*/ 43 w 57"/>
                <a:gd name="T107" fmla="*/ 36 h 63"/>
                <a:gd name="T108" fmla="*/ 25 w 57"/>
                <a:gd name="T109" fmla="*/ 5 h 63"/>
                <a:gd name="T110" fmla="*/ 7 w 57"/>
                <a:gd name="T111" fmla="*/ 34 h 63"/>
                <a:gd name="T112" fmla="*/ 10 w 57"/>
                <a:gd name="T113" fmla="*/ 27 h 63"/>
                <a:gd name="T114" fmla="*/ 14 w 57"/>
                <a:gd name="T115" fmla="*/ 27 h 63"/>
                <a:gd name="T116" fmla="*/ 11 w 57"/>
                <a:gd name="T117" fmla="*/ 3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3">
                  <a:moveTo>
                    <a:pt x="20" y="60"/>
                  </a:moveTo>
                  <a:cubicBezTo>
                    <a:pt x="20" y="61"/>
                    <a:pt x="20" y="61"/>
                    <a:pt x="20" y="61"/>
                  </a:cubicBezTo>
                  <a:cubicBezTo>
                    <a:pt x="21" y="62"/>
                    <a:pt x="21" y="62"/>
                    <a:pt x="22" y="62"/>
                  </a:cubicBezTo>
                  <a:cubicBezTo>
                    <a:pt x="27" y="62"/>
                    <a:pt x="31" y="63"/>
                    <a:pt x="36" y="63"/>
                  </a:cubicBezTo>
                  <a:cubicBezTo>
                    <a:pt x="37" y="63"/>
                    <a:pt x="38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7" y="54"/>
                    <a:pt x="38" y="49"/>
                    <a:pt x="38" y="43"/>
                  </a:cubicBezTo>
                  <a:cubicBezTo>
                    <a:pt x="44" y="43"/>
                    <a:pt x="49" y="44"/>
                    <a:pt x="54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36"/>
                    <a:pt x="57" y="32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6" y="25"/>
                    <a:pt x="56" y="25"/>
                  </a:cubicBezTo>
                  <a:cubicBezTo>
                    <a:pt x="50" y="24"/>
                    <a:pt x="45" y="25"/>
                    <a:pt x="40" y="24"/>
                  </a:cubicBezTo>
                  <a:cubicBezTo>
                    <a:pt x="39" y="17"/>
                    <a:pt x="40" y="10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8" y="1"/>
                    <a:pt x="38" y="1"/>
                  </a:cubicBezTo>
                  <a:cubicBezTo>
                    <a:pt x="33" y="1"/>
                    <a:pt x="28" y="0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0" y="9"/>
                    <a:pt x="20" y="16"/>
                    <a:pt x="21" y="23"/>
                  </a:cubicBezTo>
                  <a:cubicBezTo>
                    <a:pt x="15" y="23"/>
                    <a:pt x="9" y="22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0" y="24"/>
                    <a:pt x="0" y="25"/>
                  </a:cubicBezTo>
                  <a:cubicBezTo>
                    <a:pt x="1" y="30"/>
                    <a:pt x="0" y="34"/>
                    <a:pt x="1" y="39"/>
                  </a:cubicBezTo>
                  <a:cubicBezTo>
                    <a:pt x="1" y="40"/>
                    <a:pt x="1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8" y="41"/>
                    <a:pt x="14" y="41"/>
                    <a:pt x="20" y="41"/>
                  </a:cubicBezTo>
                  <a:cubicBezTo>
                    <a:pt x="19" y="47"/>
                    <a:pt x="20" y="53"/>
                    <a:pt x="20" y="60"/>
                  </a:cubicBezTo>
                  <a:moveTo>
                    <a:pt x="7" y="37"/>
                  </a:moveTo>
                  <a:cubicBezTo>
                    <a:pt x="6" y="37"/>
                    <a:pt x="5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6" y="36"/>
                    <a:pt x="8" y="34"/>
                    <a:pt x="9" y="33"/>
                  </a:cubicBezTo>
                  <a:cubicBezTo>
                    <a:pt x="8" y="34"/>
                    <a:pt x="8" y="35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moveTo>
                    <a:pt x="4" y="33"/>
                  </a:moveTo>
                  <a:cubicBezTo>
                    <a:pt x="4" y="33"/>
                    <a:pt x="4" y="33"/>
                    <a:pt x="4" y="33"/>
                  </a:cubicBezTo>
                  <a:cubicBezTo>
                    <a:pt x="6" y="32"/>
                    <a:pt x="12" y="25"/>
                    <a:pt x="8" y="30"/>
                  </a:cubicBezTo>
                  <a:cubicBezTo>
                    <a:pt x="6" y="32"/>
                    <a:pt x="5" y="34"/>
                    <a:pt x="4" y="36"/>
                  </a:cubicBezTo>
                  <a:cubicBezTo>
                    <a:pt x="4" y="35"/>
                    <a:pt x="4" y="34"/>
                    <a:pt x="4" y="33"/>
                  </a:cubicBezTo>
                  <a:moveTo>
                    <a:pt x="4" y="32"/>
                  </a:moveTo>
                  <a:cubicBezTo>
                    <a:pt x="4" y="30"/>
                    <a:pt x="4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6" y="27"/>
                    <a:pt x="5" y="30"/>
                    <a:pt x="4" y="32"/>
                  </a:cubicBezTo>
                  <a:moveTo>
                    <a:pt x="4" y="27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5" y="27"/>
                    <a:pt x="4" y="27"/>
                    <a:pt x="4" y="27"/>
                  </a:cubicBezTo>
                  <a:moveTo>
                    <a:pt x="10" y="34"/>
                  </a:moveTo>
                  <a:cubicBezTo>
                    <a:pt x="11" y="31"/>
                    <a:pt x="13" y="29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7" y="27"/>
                    <a:pt x="18" y="27"/>
                  </a:cubicBezTo>
                  <a:cubicBezTo>
                    <a:pt x="16" y="28"/>
                    <a:pt x="14" y="30"/>
                    <a:pt x="12" y="33"/>
                  </a:cubicBezTo>
                  <a:cubicBezTo>
                    <a:pt x="11" y="34"/>
                    <a:pt x="7" y="39"/>
                    <a:pt x="10" y="34"/>
                  </a:cubicBezTo>
                  <a:moveTo>
                    <a:pt x="19" y="27"/>
                  </a:moveTo>
                  <a:cubicBezTo>
                    <a:pt x="20" y="27"/>
                    <a:pt x="22" y="27"/>
                    <a:pt x="23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6"/>
                    <a:pt x="25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8" y="23"/>
                    <a:pt x="29" y="23"/>
                  </a:cubicBezTo>
                  <a:cubicBezTo>
                    <a:pt x="26" y="25"/>
                    <a:pt x="23" y="27"/>
                    <a:pt x="20" y="30"/>
                  </a:cubicBezTo>
                  <a:cubicBezTo>
                    <a:pt x="17" y="32"/>
                    <a:pt x="14" y="33"/>
                    <a:pt x="13" y="36"/>
                  </a:cubicBezTo>
                  <a:cubicBezTo>
                    <a:pt x="14" y="33"/>
                    <a:pt x="17" y="30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moveTo>
                    <a:pt x="36" y="5"/>
                  </a:moveTo>
                  <a:cubicBezTo>
                    <a:pt x="36" y="10"/>
                    <a:pt x="36" y="15"/>
                    <a:pt x="36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1" y="21"/>
                    <a:pt x="28" y="22"/>
                  </a:cubicBezTo>
                  <a:cubicBezTo>
                    <a:pt x="27" y="23"/>
                    <a:pt x="23" y="25"/>
                    <a:pt x="27" y="23"/>
                  </a:cubicBezTo>
                  <a:cubicBezTo>
                    <a:pt x="30" y="21"/>
                    <a:pt x="34" y="18"/>
                    <a:pt x="36" y="14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3" y="14"/>
                    <a:pt x="32" y="15"/>
                    <a:pt x="30" y="16"/>
                  </a:cubicBezTo>
                  <a:cubicBezTo>
                    <a:pt x="29" y="16"/>
                    <a:pt x="22" y="22"/>
                    <a:pt x="25" y="18"/>
                  </a:cubicBezTo>
                  <a:cubicBezTo>
                    <a:pt x="29" y="15"/>
                    <a:pt x="33" y="12"/>
                    <a:pt x="35" y="8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1" y="9"/>
                    <a:pt x="28" y="12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2"/>
                    <a:pt x="27" y="10"/>
                    <a:pt x="28" y="9"/>
                  </a:cubicBezTo>
                  <a:cubicBezTo>
                    <a:pt x="29" y="8"/>
                    <a:pt x="31" y="6"/>
                    <a:pt x="32" y="5"/>
                  </a:cubicBezTo>
                  <a:cubicBezTo>
                    <a:pt x="33" y="5"/>
                    <a:pt x="34" y="5"/>
                    <a:pt x="36" y="5"/>
                  </a:cubicBezTo>
                  <a:moveTo>
                    <a:pt x="46" y="28"/>
                  </a:moveTo>
                  <a:cubicBezTo>
                    <a:pt x="43" y="31"/>
                    <a:pt x="41" y="34"/>
                    <a:pt x="38" y="36"/>
                  </a:cubicBezTo>
                  <a:cubicBezTo>
                    <a:pt x="37" y="37"/>
                    <a:pt x="36" y="39"/>
                    <a:pt x="34" y="40"/>
                  </a:cubicBezTo>
                  <a:cubicBezTo>
                    <a:pt x="35" y="39"/>
                    <a:pt x="36" y="37"/>
                    <a:pt x="37" y="35"/>
                  </a:cubicBezTo>
                  <a:cubicBezTo>
                    <a:pt x="39" y="33"/>
                    <a:pt x="40" y="30"/>
                    <a:pt x="42" y="28"/>
                  </a:cubicBezTo>
                  <a:cubicBezTo>
                    <a:pt x="44" y="28"/>
                    <a:pt x="45" y="28"/>
                    <a:pt x="46" y="28"/>
                  </a:cubicBezTo>
                  <a:moveTo>
                    <a:pt x="53" y="35"/>
                  </a:moveTo>
                  <a:cubicBezTo>
                    <a:pt x="52" y="35"/>
                    <a:pt x="52" y="35"/>
                    <a:pt x="52" y="35"/>
                  </a:cubicBezTo>
                  <a:cubicBezTo>
                    <a:pt x="51" y="35"/>
                    <a:pt x="47" y="38"/>
                    <a:pt x="49" y="35"/>
                  </a:cubicBezTo>
                  <a:cubicBezTo>
                    <a:pt x="51" y="33"/>
                    <a:pt x="52" y="31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1"/>
                    <a:pt x="53" y="33"/>
                    <a:pt x="53" y="35"/>
                  </a:cubicBezTo>
                  <a:moveTo>
                    <a:pt x="29" y="56"/>
                  </a:moveTo>
                  <a:cubicBezTo>
                    <a:pt x="31" y="54"/>
                    <a:pt x="32" y="52"/>
                    <a:pt x="34" y="50"/>
                  </a:cubicBezTo>
                  <a:cubicBezTo>
                    <a:pt x="34" y="50"/>
                    <a:pt x="34" y="49"/>
                    <a:pt x="33" y="49"/>
                  </a:cubicBezTo>
                  <a:cubicBezTo>
                    <a:pt x="31" y="51"/>
                    <a:pt x="29" y="53"/>
                    <a:pt x="26" y="54"/>
                  </a:cubicBezTo>
                  <a:cubicBezTo>
                    <a:pt x="29" y="51"/>
                    <a:pt x="32" y="49"/>
                    <a:pt x="34" y="46"/>
                  </a:cubicBezTo>
                  <a:cubicBezTo>
                    <a:pt x="34" y="48"/>
                    <a:pt x="34" y="51"/>
                    <a:pt x="34" y="54"/>
                  </a:cubicBezTo>
                  <a:cubicBezTo>
                    <a:pt x="32" y="54"/>
                    <a:pt x="31" y="55"/>
                    <a:pt x="29" y="56"/>
                  </a:cubicBezTo>
                  <a:moveTo>
                    <a:pt x="36" y="25"/>
                  </a:moveTo>
                  <a:cubicBezTo>
                    <a:pt x="36" y="25"/>
                    <a:pt x="36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2" y="30"/>
                    <a:pt x="29" y="34"/>
                    <a:pt x="25" y="37"/>
                  </a:cubicBezTo>
                  <a:cubicBezTo>
                    <a:pt x="29" y="34"/>
                    <a:pt x="32" y="28"/>
                    <a:pt x="36" y="25"/>
                  </a:cubicBezTo>
                  <a:moveTo>
                    <a:pt x="37" y="28"/>
                  </a:moveTo>
                  <a:cubicBezTo>
                    <a:pt x="38" y="28"/>
                    <a:pt x="38" y="28"/>
                    <a:pt x="38" y="28"/>
                  </a:cubicBezTo>
                  <a:cubicBezTo>
                    <a:pt x="35" y="29"/>
                    <a:pt x="33" y="32"/>
                    <a:pt x="31" y="34"/>
                  </a:cubicBezTo>
                  <a:cubicBezTo>
                    <a:pt x="29" y="37"/>
                    <a:pt x="26" y="39"/>
                    <a:pt x="23" y="42"/>
                  </a:cubicBezTo>
                  <a:cubicBezTo>
                    <a:pt x="23" y="41"/>
                    <a:pt x="23" y="40"/>
                    <a:pt x="23" y="39"/>
                  </a:cubicBezTo>
                  <a:cubicBezTo>
                    <a:pt x="29" y="36"/>
                    <a:pt x="32" y="31"/>
                    <a:pt x="37" y="28"/>
                  </a:cubicBezTo>
                  <a:moveTo>
                    <a:pt x="34" y="45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1" y="46"/>
                    <a:pt x="28" y="48"/>
                    <a:pt x="26" y="49"/>
                  </a:cubicBezTo>
                  <a:cubicBezTo>
                    <a:pt x="29" y="47"/>
                    <a:pt x="32" y="45"/>
                    <a:pt x="35" y="42"/>
                  </a:cubicBezTo>
                  <a:cubicBezTo>
                    <a:pt x="35" y="43"/>
                    <a:pt x="34" y="44"/>
                    <a:pt x="34" y="45"/>
                  </a:cubicBezTo>
                  <a:moveTo>
                    <a:pt x="24" y="52"/>
                  </a:moveTo>
                  <a:cubicBezTo>
                    <a:pt x="27" y="50"/>
                    <a:pt x="29" y="48"/>
                    <a:pt x="33" y="46"/>
                  </a:cubicBezTo>
                  <a:cubicBezTo>
                    <a:pt x="30" y="50"/>
                    <a:pt x="27" y="52"/>
                    <a:pt x="24" y="55"/>
                  </a:cubicBezTo>
                  <a:cubicBezTo>
                    <a:pt x="24" y="54"/>
                    <a:pt x="24" y="53"/>
                    <a:pt x="24" y="52"/>
                  </a:cubicBezTo>
                  <a:moveTo>
                    <a:pt x="35" y="40"/>
                  </a:moveTo>
                  <a:cubicBezTo>
                    <a:pt x="34" y="40"/>
                    <a:pt x="34" y="40"/>
                    <a:pt x="34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moveTo>
                    <a:pt x="33" y="42"/>
                  </a:moveTo>
                  <a:cubicBezTo>
                    <a:pt x="30" y="45"/>
                    <a:pt x="26" y="47"/>
                    <a:pt x="24" y="51"/>
                  </a:cubicBezTo>
                  <a:cubicBezTo>
                    <a:pt x="23" y="49"/>
                    <a:pt x="23" y="48"/>
                    <a:pt x="23" y="47"/>
                  </a:cubicBezTo>
                  <a:cubicBezTo>
                    <a:pt x="27" y="46"/>
                    <a:pt x="30" y="43"/>
                    <a:pt x="33" y="42"/>
                  </a:cubicBezTo>
                  <a:moveTo>
                    <a:pt x="32" y="41"/>
                  </a:moveTo>
                  <a:cubicBezTo>
                    <a:pt x="32" y="41"/>
                    <a:pt x="32" y="41"/>
                    <a:pt x="32" y="41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3" y="45"/>
                    <a:pt x="23" y="45"/>
                    <a:pt x="23" y="44"/>
                  </a:cubicBezTo>
                  <a:cubicBezTo>
                    <a:pt x="28" y="41"/>
                    <a:pt x="31" y="37"/>
                    <a:pt x="35" y="33"/>
                  </a:cubicBezTo>
                  <a:cubicBezTo>
                    <a:pt x="36" y="32"/>
                    <a:pt x="37" y="31"/>
                    <a:pt x="38" y="30"/>
                  </a:cubicBezTo>
                  <a:cubicBezTo>
                    <a:pt x="38" y="30"/>
                    <a:pt x="39" y="29"/>
                    <a:pt x="40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8" y="32"/>
                    <a:pt x="35" y="36"/>
                    <a:pt x="32" y="41"/>
                  </a:cubicBezTo>
                  <a:moveTo>
                    <a:pt x="29" y="38"/>
                  </a:moveTo>
                  <a:cubicBezTo>
                    <a:pt x="28" y="40"/>
                    <a:pt x="26" y="41"/>
                    <a:pt x="24" y="42"/>
                  </a:cubicBezTo>
                  <a:cubicBezTo>
                    <a:pt x="23" y="43"/>
                    <a:pt x="24" y="43"/>
                    <a:pt x="25" y="41"/>
                  </a:cubicBezTo>
                  <a:cubicBezTo>
                    <a:pt x="26" y="40"/>
                    <a:pt x="28" y="39"/>
                    <a:pt x="29" y="38"/>
                  </a:cubicBezTo>
                  <a:cubicBezTo>
                    <a:pt x="32" y="35"/>
                    <a:pt x="35" y="31"/>
                    <a:pt x="38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5" y="31"/>
                    <a:pt x="32" y="35"/>
                    <a:pt x="29" y="38"/>
                  </a:cubicBezTo>
                  <a:moveTo>
                    <a:pt x="31" y="22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32" y="22"/>
                    <a:pt x="33" y="21"/>
                    <a:pt x="34" y="21"/>
                  </a:cubicBezTo>
                  <a:cubicBezTo>
                    <a:pt x="33" y="21"/>
                    <a:pt x="32" y="22"/>
                    <a:pt x="31" y="22"/>
                  </a:cubicBezTo>
                  <a:moveTo>
                    <a:pt x="27" y="8"/>
                  </a:moveTo>
                  <a:cubicBezTo>
                    <a:pt x="26" y="9"/>
                    <a:pt x="25" y="10"/>
                    <a:pt x="24" y="11"/>
                  </a:cubicBezTo>
                  <a:cubicBezTo>
                    <a:pt x="24" y="11"/>
                    <a:pt x="24" y="10"/>
                    <a:pt x="24" y="9"/>
                  </a:cubicBezTo>
                  <a:cubicBezTo>
                    <a:pt x="26" y="8"/>
                    <a:pt x="27" y="8"/>
                    <a:pt x="29" y="7"/>
                  </a:cubicBezTo>
                  <a:cubicBezTo>
                    <a:pt x="33" y="4"/>
                    <a:pt x="28" y="8"/>
                    <a:pt x="27" y="8"/>
                  </a:cubicBezTo>
                  <a:moveTo>
                    <a:pt x="32" y="9"/>
                  </a:moveTo>
                  <a:cubicBezTo>
                    <a:pt x="36" y="6"/>
                    <a:pt x="30" y="13"/>
                    <a:pt x="29" y="14"/>
                  </a:cubicBezTo>
                  <a:cubicBezTo>
                    <a:pt x="27" y="15"/>
                    <a:pt x="26" y="17"/>
                    <a:pt x="24" y="18"/>
                  </a:cubicBezTo>
                  <a:cubicBezTo>
                    <a:pt x="24" y="17"/>
                    <a:pt x="24" y="16"/>
                    <a:pt x="24" y="15"/>
                  </a:cubicBezTo>
                  <a:cubicBezTo>
                    <a:pt x="27" y="14"/>
                    <a:pt x="30" y="11"/>
                    <a:pt x="32" y="9"/>
                  </a:cubicBezTo>
                  <a:moveTo>
                    <a:pt x="32" y="15"/>
                  </a:moveTo>
                  <a:cubicBezTo>
                    <a:pt x="37" y="12"/>
                    <a:pt x="31" y="18"/>
                    <a:pt x="31" y="19"/>
                  </a:cubicBezTo>
                  <a:cubicBezTo>
                    <a:pt x="29" y="20"/>
                    <a:pt x="27" y="22"/>
                    <a:pt x="25" y="23"/>
                  </a:cubicBezTo>
                  <a:cubicBezTo>
                    <a:pt x="24" y="22"/>
                    <a:pt x="24" y="21"/>
                    <a:pt x="24" y="20"/>
                  </a:cubicBezTo>
                  <a:cubicBezTo>
                    <a:pt x="27" y="19"/>
                    <a:pt x="29" y="17"/>
                    <a:pt x="32" y="15"/>
                  </a:cubicBezTo>
                  <a:moveTo>
                    <a:pt x="29" y="23"/>
                  </a:moveTo>
                  <a:cubicBezTo>
                    <a:pt x="25" y="28"/>
                    <a:pt x="20" y="31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5" y="37"/>
                    <a:pt x="14" y="37"/>
                    <a:pt x="12" y="37"/>
                  </a:cubicBezTo>
                  <a:cubicBezTo>
                    <a:pt x="18" y="33"/>
                    <a:pt x="24" y="28"/>
                    <a:pt x="29" y="23"/>
                  </a:cubicBezTo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0" y="27"/>
                    <a:pt x="25" y="31"/>
                    <a:pt x="20" y="36"/>
                  </a:cubicBezTo>
                  <a:cubicBezTo>
                    <a:pt x="20" y="37"/>
                    <a:pt x="21" y="37"/>
                    <a:pt x="21" y="37"/>
                  </a:cubicBezTo>
                  <a:cubicBezTo>
                    <a:pt x="23" y="35"/>
                    <a:pt x="25" y="33"/>
                    <a:pt x="27" y="31"/>
                  </a:cubicBezTo>
                  <a:cubicBezTo>
                    <a:pt x="28" y="30"/>
                    <a:pt x="30" y="29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29" y="31"/>
                    <a:pt x="26" y="35"/>
                    <a:pt x="23" y="3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0" y="37"/>
                    <a:pt x="19" y="37"/>
                    <a:pt x="18" y="37"/>
                  </a:cubicBezTo>
                  <a:cubicBezTo>
                    <a:pt x="23" y="31"/>
                    <a:pt x="29" y="25"/>
                    <a:pt x="36" y="20"/>
                  </a:cubicBezTo>
                  <a:moveTo>
                    <a:pt x="24" y="58"/>
                  </a:moveTo>
                  <a:cubicBezTo>
                    <a:pt x="24" y="58"/>
                    <a:pt x="24" y="57"/>
                    <a:pt x="24" y="56"/>
                  </a:cubicBezTo>
                  <a:cubicBezTo>
                    <a:pt x="27" y="55"/>
                    <a:pt x="29" y="53"/>
                    <a:pt x="32" y="51"/>
                  </a:cubicBezTo>
                  <a:cubicBezTo>
                    <a:pt x="30" y="53"/>
                    <a:pt x="28" y="55"/>
                    <a:pt x="27" y="57"/>
                  </a:cubicBezTo>
                  <a:cubicBezTo>
                    <a:pt x="27" y="57"/>
                    <a:pt x="27" y="57"/>
                    <a:pt x="28" y="57"/>
                  </a:cubicBezTo>
                  <a:cubicBezTo>
                    <a:pt x="29" y="57"/>
                    <a:pt x="29" y="57"/>
                    <a:pt x="30" y="56"/>
                  </a:cubicBezTo>
                  <a:cubicBezTo>
                    <a:pt x="31" y="56"/>
                    <a:pt x="32" y="55"/>
                    <a:pt x="33" y="55"/>
                  </a:cubicBezTo>
                  <a:cubicBezTo>
                    <a:pt x="34" y="54"/>
                    <a:pt x="33" y="56"/>
                    <a:pt x="33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8"/>
                    <a:pt x="34" y="58"/>
                    <a:pt x="34" y="59"/>
                  </a:cubicBezTo>
                  <a:cubicBezTo>
                    <a:pt x="31" y="59"/>
                    <a:pt x="27" y="58"/>
                    <a:pt x="24" y="58"/>
                  </a:cubicBezTo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9" y="37"/>
                    <a:pt x="41" y="34"/>
                    <a:pt x="44" y="31"/>
                  </a:cubicBezTo>
                  <a:cubicBezTo>
                    <a:pt x="46" y="30"/>
                    <a:pt x="50" y="27"/>
                    <a:pt x="45" y="32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9"/>
                    <a:pt x="40" y="39"/>
                    <a:pt x="41" y="39"/>
                  </a:cubicBezTo>
                  <a:cubicBezTo>
                    <a:pt x="43" y="37"/>
                    <a:pt x="46" y="35"/>
                    <a:pt x="48" y="32"/>
                  </a:cubicBezTo>
                  <a:cubicBezTo>
                    <a:pt x="49" y="32"/>
                    <a:pt x="52" y="29"/>
                    <a:pt x="50" y="33"/>
                  </a:cubicBezTo>
                  <a:cubicBezTo>
                    <a:pt x="49" y="34"/>
                    <a:pt x="47" y="36"/>
                    <a:pt x="46" y="38"/>
                  </a:cubicBezTo>
                  <a:cubicBezTo>
                    <a:pt x="45" y="38"/>
                    <a:pt x="46" y="39"/>
                    <a:pt x="46" y="39"/>
                  </a:cubicBezTo>
                  <a:cubicBezTo>
                    <a:pt x="48" y="38"/>
                    <a:pt x="52" y="35"/>
                    <a:pt x="51" y="38"/>
                  </a:cubicBezTo>
                  <a:cubicBezTo>
                    <a:pt x="51" y="38"/>
                    <a:pt x="52" y="38"/>
                    <a:pt x="52" y="38"/>
                  </a:cubicBezTo>
                  <a:cubicBezTo>
                    <a:pt x="52" y="37"/>
                    <a:pt x="52" y="37"/>
                    <a:pt x="53" y="36"/>
                  </a:cubicBezTo>
                  <a:cubicBezTo>
                    <a:pt x="52" y="37"/>
                    <a:pt x="52" y="38"/>
                    <a:pt x="52" y="39"/>
                  </a:cubicBezTo>
                  <a:cubicBezTo>
                    <a:pt x="47" y="40"/>
                    <a:pt x="42" y="39"/>
                    <a:pt x="36" y="39"/>
                  </a:cubicBezTo>
                  <a:moveTo>
                    <a:pt x="49" y="28"/>
                  </a:moveTo>
                  <a:cubicBezTo>
                    <a:pt x="50" y="28"/>
                    <a:pt x="51" y="28"/>
                    <a:pt x="52" y="28"/>
                  </a:cubicBezTo>
                  <a:cubicBezTo>
                    <a:pt x="49" y="31"/>
                    <a:pt x="45" y="33"/>
                    <a:pt x="43" y="36"/>
                  </a:cubicBezTo>
                  <a:cubicBezTo>
                    <a:pt x="45" y="33"/>
                    <a:pt x="47" y="31"/>
                    <a:pt x="49" y="28"/>
                  </a:cubicBezTo>
                  <a:moveTo>
                    <a:pt x="30" y="5"/>
                  </a:moveTo>
                  <a:cubicBezTo>
                    <a:pt x="28" y="6"/>
                    <a:pt x="26" y="7"/>
                    <a:pt x="24" y="8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6" y="5"/>
                    <a:pt x="28" y="5"/>
                    <a:pt x="30" y="5"/>
                  </a:cubicBezTo>
                  <a:moveTo>
                    <a:pt x="14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1" y="29"/>
                    <a:pt x="9" y="32"/>
                    <a:pt x="7" y="34"/>
                  </a:cubicBezTo>
                  <a:cubicBezTo>
                    <a:pt x="4" y="37"/>
                    <a:pt x="5" y="35"/>
                    <a:pt x="7" y="33"/>
                  </a:cubicBezTo>
                  <a:cubicBezTo>
                    <a:pt x="8" y="32"/>
                    <a:pt x="8" y="31"/>
                    <a:pt x="8" y="31"/>
                  </a:cubicBezTo>
                  <a:cubicBezTo>
                    <a:pt x="9" y="30"/>
                    <a:pt x="10" y="29"/>
                    <a:pt x="11" y="27"/>
                  </a:cubicBezTo>
                  <a:cubicBezTo>
                    <a:pt x="11" y="27"/>
                    <a:pt x="11" y="26"/>
                    <a:pt x="10" y="27"/>
                  </a:cubicBezTo>
                  <a:cubicBezTo>
                    <a:pt x="9" y="28"/>
                    <a:pt x="8" y="29"/>
                    <a:pt x="6" y="30"/>
                  </a:cubicBezTo>
                  <a:cubicBezTo>
                    <a:pt x="3" y="33"/>
                    <a:pt x="6" y="28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9" y="26"/>
                    <a:pt x="12" y="26"/>
                    <a:pt x="14" y="27"/>
                  </a:cubicBezTo>
                  <a:moveTo>
                    <a:pt x="8" y="37"/>
                  </a:moveTo>
                  <a:cubicBezTo>
                    <a:pt x="11" y="36"/>
                    <a:pt x="13" y="33"/>
                    <a:pt x="15" y="31"/>
                  </a:cubicBezTo>
                  <a:cubicBezTo>
                    <a:pt x="18" y="27"/>
                    <a:pt x="16" y="29"/>
                    <a:pt x="14" y="32"/>
                  </a:cubicBezTo>
                  <a:cubicBezTo>
                    <a:pt x="13" y="33"/>
                    <a:pt x="12" y="35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93">
              <a:extLst>
                <a:ext uri="{FF2B5EF4-FFF2-40B4-BE49-F238E27FC236}">
                  <a16:creationId xmlns:a16="http://schemas.microsoft.com/office/drawing/2014/main" id="{F470D982-3DD1-477F-9334-EB1063EC0F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1249" y="2349710"/>
              <a:ext cx="323850" cy="342900"/>
            </a:xfrm>
            <a:custGeom>
              <a:avLst/>
              <a:gdLst>
                <a:gd name="T0" fmla="*/ 80 w 151"/>
                <a:gd name="T1" fmla="*/ 153 h 160"/>
                <a:gd name="T2" fmla="*/ 14 w 151"/>
                <a:gd name="T3" fmla="*/ 49 h 160"/>
                <a:gd name="T4" fmla="*/ 45 w 151"/>
                <a:gd name="T5" fmla="*/ 111 h 160"/>
                <a:gd name="T6" fmla="*/ 18 w 151"/>
                <a:gd name="T7" fmla="*/ 122 h 160"/>
                <a:gd name="T8" fmla="*/ 12 w 151"/>
                <a:gd name="T9" fmla="*/ 112 h 160"/>
                <a:gd name="T10" fmla="*/ 12 w 151"/>
                <a:gd name="T11" fmla="*/ 112 h 160"/>
                <a:gd name="T12" fmla="*/ 12 w 151"/>
                <a:gd name="T13" fmla="*/ 111 h 160"/>
                <a:gd name="T14" fmla="*/ 72 w 151"/>
                <a:gd name="T15" fmla="*/ 24 h 160"/>
                <a:gd name="T16" fmla="*/ 62 w 151"/>
                <a:gd name="T17" fmla="*/ 34 h 160"/>
                <a:gd name="T18" fmla="*/ 90 w 151"/>
                <a:gd name="T19" fmla="*/ 25 h 160"/>
                <a:gd name="T20" fmla="*/ 102 w 151"/>
                <a:gd name="T21" fmla="*/ 34 h 160"/>
                <a:gd name="T22" fmla="*/ 97 w 151"/>
                <a:gd name="T23" fmla="*/ 42 h 160"/>
                <a:gd name="T24" fmla="*/ 70 w 151"/>
                <a:gd name="T25" fmla="*/ 37 h 160"/>
                <a:gd name="T26" fmla="*/ 47 w 151"/>
                <a:gd name="T27" fmla="*/ 50 h 160"/>
                <a:gd name="T28" fmla="*/ 83 w 151"/>
                <a:gd name="T29" fmla="*/ 36 h 160"/>
                <a:gd name="T30" fmla="*/ 84 w 151"/>
                <a:gd name="T31" fmla="*/ 28 h 160"/>
                <a:gd name="T32" fmla="*/ 66 w 151"/>
                <a:gd name="T33" fmla="*/ 36 h 160"/>
                <a:gd name="T34" fmla="*/ 22 w 151"/>
                <a:gd name="T35" fmla="*/ 56 h 160"/>
                <a:gd name="T36" fmla="*/ 9 w 151"/>
                <a:gd name="T37" fmla="*/ 70 h 160"/>
                <a:gd name="T38" fmla="*/ 7 w 151"/>
                <a:gd name="T39" fmla="*/ 77 h 160"/>
                <a:gd name="T40" fmla="*/ 30 w 151"/>
                <a:gd name="T41" fmla="*/ 72 h 160"/>
                <a:gd name="T42" fmla="*/ 111 w 151"/>
                <a:gd name="T43" fmla="*/ 49 h 160"/>
                <a:gd name="T44" fmla="*/ 35 w 151"/>
                <a:gd name="T45" fmla="*/ 78 h 160"/>
                <a:gd name="T46" fmla="*/ 66 w 151"/>
                <a:gd name="T47" fmla="*/ 68 h 160"/>
                <a:gd name="T48" fmla="*/ 133 w 151"/>
                <a:gd name="T49" fmla="*/ 48 h 160"/>
                <a:gd name="T50" fmla="*/ 122 w 151"/>
                <a:gd name="T51" fmla="*/ 54 h 160"/>
                <a:gd name="T52" fmla="*/ 65 w 151"/>
                <a:gd name="T53" fmla="*/ 84 h 160"/>
                <a:gd name="T54" fmla="*/ 138 w 151"/>
                <a:gd name="T55" fmla="*/ 61 h 160"/>
                <a:gd name="T56" fmla="*/ 80 w 151"/>
                <a:gd name="T57" fmla="*/ 90 h 160"/>
                <a:gd name="T58" fmla="*/ 80 w 151"/>
                <a:gd name="T59" fmla="*/ 140 h 160"/>
                <a:gd name="T60" fmla="*/ 130 w 151"/>
                <a:gd name="T61" fmla="*/ 113 h 160"/>
                <a:gd name="T62" fmla="*/ 95 w 151"/>
                <a:gd name="T63" fmla="*/ 128 h 160"/>
                <a:gd name="T64" fmla="*/ 142 w 151"/>
                <a:gd name="T65" fmla="*/ 107 h 160"/>
                <a:gd name="T66" fmla="*/ 94 w 151"/>
                <a:gd name="T67" fmla="*/ 117 h 160"/>
                <a:gd name="T68" fmla="*/ 40 w 151"/>
                <a:gd name="T69" fmla="*/ 145 h 160"/>
                <a:gd name="T70" fmla="*/ 31 w 151"/>
                <a:gd name="T71" fmla="*/ 138 h 160"/>
                <a:gd name="T72" fmla="*/ 123 w 151"/>
                <a:gd name="T73" fmla="*/ 104 h 160"/>
                <a:gd name="T74" fmla="*/ 97 w 151"/>
                <a:gd name="T75" fmla="*/ 111 h 160"/>
                <a:gd name="T76" fmla="*/ 119 w 151"/>
                <a:gd name="T77" fmla="*/ 99 h 160"/>
                <a:gd name="T78" fmla="*/ 144 w 151"/>
                <a:gd name="T79" fmla="*/ 88 h 160"/>
                <a:gd name="T80" fmla="*/ 54 w 151"/>
                <a:gd name="T81" fmla="*/ 120 h 160"/>
                <a:gd name="T82" fmla="*/ 104 w 151"/>
                <a:gd name="T83" fmla="*/ 92 h 160"/>
                <a:gd name="T84" fmla="*/ 22 w 151"/>
                <a:gd name="T85" fmla="*/ 127 h 160"/>
                <a:gd name="T86" fmla="*/ 89 w 151"/>
                <a:gd name="T87" fmla="*/ 99 h 160"/>
                <a:gd name="T88" fmla="*/ 47 w 151"/>
                <a:gd name="T89" fmla="*/ 106 h 160"/>
                <a:gd name="T90" fmla="*/ 75 w 151"/>
                <a:gd name="T91" fmla="*/ 112 h 160"/>
                <a:gd name="T92" fmla="*/ 50 w 151"/>
                <a:gd name="T93" fmla="*/ 148 h 160"/>
                <a:gd name="T94" fmla="*/ 139 w 151"/>
                <a:gd name="T95" fmla="*/ 117 h 160"/>
                <a:gd name="T96" fmla="*/ 130 w 151"/>
                <a:gd name="T97" fmla="*/ 135 h 160"/>
                <a:gd name="T98" fmla="*/ 110 w 151"/>
                <a:gd name="T99" fmla="*/ 142 h 160"/>
                <a:gd name="T100" fmla="*/ 134 w 151"/>
                <a:gd name="T101" fmla="*/ 127 h 160"/>
                <a:gd name="T102" fmla="*/ 85 w 151"/>
                <a:gd name="T103" fmla="*/ 148 h 160"/>
                <a:gd name="T104" fmla="*/ 112 w 151"/>
                <a:gd name="T105" fmla="*/ 150 h 160"/>
                <a:gd name="T106" fmla="*/ 112 w 151"/>
                <a:gd name="T107" fmla="*/ 130 h 160"/>
                <a:gd name="T108" fmla="*/ 81 w 151"/>
                <a:gd name="T109" fmla="*/ 141 h 160"/>
                <a:gd name="T110" fmla="*/ 37 w 151"/>
                <a:gd name="T111" fmla="*/ 100 h 160"/>
                <a:gd name="T112" fmla="*/ 31 w 151"/>
                <a:gd name="T113" fmla="*/ 89 h 160"/>
                <a:gd name="T114" fmla="*/ 122 w 151"/>
                <a:gd name="T115" fmla="*/ 45 h 160"/>
                <a:gd name="T116" fmla="*/ 9 w 151"/>
                <a:gd name="T117" fmla="*/ 88 h 160"/>
                <a:gd name="T118" fmla="*/ 84 w 151"/>
                <a:gd name="T119" fmla="*/ 27 h 160"/>
                <a:gd name="T120" fmla="*/ 38 w 151"/>
                <a:gd name="T121" fmla="*/ 44 h 160"/>
                <a:gd name="T122" fmla="*/ 48 w 151"/>
                <a:gd name="T123" fmla="*/ 32 h 160"/>
                <a:gd name="T124" fmla="*/ 24 w 151"/>
                <a:gd name="T125" fmla="*/ 10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60">
                  <a:moveTo>
                    <a:pt x="35" y="146"/>
                  </a:moveTo>
                  <a:cubicBezTo>
                    <a:pt x="47" y="154"/>
                    <a:pt x="60" y="153"/>
                    <a:pt x="72" y="150"/>
                  </a:cubicBezTo>
                  <a:cubicBezTo>
                    <a:pt x="71" y="152"/>
                    <a:pt x="70" y="154"/>
                    <a:pt x="69" y="156"/>
                  </a:cubicBezTo>
                  <a:cubicBezTo>
                    <a:pt x="68" y="158"/>
                    <a:pt x="71" y="160"/>
                    <a:pt x="72" y="158"/>
                  </a:cubicBezTo>
                  <a:cubicBezTo>
                    <a:pt x="73" y="157"/>
                    <a:pt x="73" y="156"/>
                    <a:pt x="74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7"/>
                    <a:pt x="77" y="157"/>
                    <a:pt x="77" y="156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8" y="156"/>
                    <a:pt x="80" y="156"/>
                    <a:pt x="80" y="154"/>
                  </a:cubicBezTo>
                  <a:cubicBezTo>
                    <a:pt x="80" y="154"/>
                    <a:pt x="80" y="153"/>
                    <a:pt x="80" y="153"/>
                  </a:cubicBezTo>
                  <a:cubicBezTo>
                    <a:pt x="81" y="153"/>
                    <a:pt x="82" y="152"/>
                    <a:pt x="82" y="150"/>
                  </a:cubicBezTo>
                  <a:cubicBezTo>
                    <a:pt x="92" y="155"/>
                    <a:pt x="104" y="157"/>
                    <a:pt x="115" y="152"/>
                  </a:cubicBezTo>
                  <a:cubicBezTo>
                    <a:pt x="128" y="147"/>
                    <a:pt x="135" y="135"/>
                    <a:pt x="140" y="123"/>
                  </a:cubicBezTo>
                  <a:cubicBezTo>
                    <a:pt x="150" y="99"/>
                    <a:pt x="151" y="69"/>
                    <a:pt x="137" y="47"/>
                  </a:cubicBezTo>
                  <a:cubicBezTo>
                    <a:pt x="126" y="30"/>
                    <a:pt x="105" y="22"/>
                    <a:pt x="85" y="21"/>
                  </a:cubicBezTo>
                  <a:cubicBezTo>
                    <a:pt x="87" y="14"/>
                    <a:pt x="91" y="8"/>
                    <a:pt x="97" y="4"/>
                  </a:cubicBezTo>
                  <a:cubicBezTo>
                    <a:pt x="99" y="3"/>
                    <a:pt x="97" y="0"/>
                    <a:pt x="95" y="1"/>
                  </a:cubicBezTo>
                  <a:cubicBezTo>
                    <a:pt x="88" y="5"/>
                    <a:pt x="84" y="13"/>
                    <a:pt x="82" y="21"/>
                  </a:cubicBezTo>
                  <a:cubicBezTo>
                    <a:pt x="80" y="21"/>
                    <a:pt x="77" y="21"/>
                    <a:pt x="75" y="21"/>
                  </a:cubicBezTo>
                  <a:cubicBezTo>
                    <a:pt x="52" y="21"/>
                    <a:pt x="28" y="30"/>
                    <a:pt x="14" y="49"/>
                  </a:cubicBezTo>
                  <a:cubicBezTo>
                    <a:pt x="1" y="68"/>
                    <a:pt x="0" y="94"/>
                    <a:pt x="10" y="115"/>
                  </a:cubicBezTo>
                  <a:cubicBezTo>
                    <a:pt x="15" y="127"/>
                    <a:pt x="25" y="138"/>
                    <a:pt x="35" y="146"/>
                  </a:cubicBezTo>
                  <a:moveTo>
                    <a:pt x="22" y="128"/>
                  </a:moveTo>
                  <a:cubicBezTo>
                    <a:pt x="31" y="125"/>
                    <a:pt x="39" y="121"/>
                    <a:pt x="48" y="117"/>
                  </a:cubicBezTo>
                  <a:cubicBezTo>
                    <a:pt x="57" y="113"/>
                    <a:pt x="66" y="109"/>
                    <a:pt x="75" y="105"/>
                  </a:cubicBezTo>
                  <a:cubicBezTo>
                    <a:pt x="67" y="109"/>
                    <a:pt x="58" y="114"/>
                    <a:pt x="50" y="118"/>
                  </a:cubicBezTo>
                  <a:cubicBezTo>
                    <a:pt x="42" y="122"/>
                    <a:pt x="32" y="126"/>
                    <a:pt x="26" y="132"/>
                  </a:cubicBezTo>
                  <a:cubicBezTo>
                    <a:pt x="24" y="131"/>
                    <a:pt x="23" y="130"/>
                    <a:pt x="22" y="128"/>
                  </a:cubicBezTo>
                  <a:moveTo>
                    <a:pt x="18" y="122"/>
                  </a:moveTo>
                  <a:cubicBezTo>
                    <a:pt x="27" y="121"/>
                    <a:pt x="37" y="114"/>
                    <a:pt x="45" y="111"/>
                  </a:cubicBezTo>
                  <a:cubicBezTo>
                    <a:pt x="56" y="106"/>
                    <a:pt x="66" y="102"/>
                    <a:pt x="77" y="97"/>
                  </a:cubicBezTo>
                  <a:cubicBezTo>
                    <a:pt x="89" y="92"/>
                    <a:pt x="100" y="86"/>
                    <a:pt x="112" y="81"/>
                  </a:cubicBezTo>
                  <a:cubicBezTo>
                    <a:pt x="118" y="79"/>
                    <a:pt x="125" y="77"/>
                    <a:pt x="131" y="75"/>
                  </a:cubicBezTo>
                  <a:cubicBezTo>
                    <a:pt x="130" y="75"/>
                    <a:pt x="130" y="75"/>
                    <a:pt x="130" y="75"/>
                  </a:cubicBezTo>
                  <a:cubicBezTo>
                    <a:pt x="124" y="78"/>
                    <a:pt x="118" y="80"/>
                    <a:pt x="112" y="83"/>
                  </a:cubicBezTo>
                  <a:cubicBezTo>
                    <a:pt x="102" y="87"/>
                    <a:pt x="91" y="91"/>
                    <a:pt x="81" y="96"/>
                  </a:cubicBezTo>
                  <a:cubicBezTo>
                    <a:pt x="71" y="100"/>
                    <a:pt x="60" y="105"/>
                    <a:pt x="50" y="111"/>
                  </a:cubicBezTo>
                  <a:cubicBezTo>
                    <a:pt x="45" y="113"/>
                    <a:pt x="40" y="116"/>
                    <a:pt x="36" y="119"/>
                  </a:cubicBezTo>
                  <a:cubicBezTo>
                    <a:pt x="31" y="122"/>
                    <a:pt x="26" y="124"/>
                    <a:pt x="21" y="127"/>
                  </a:cubicBezTo>
                  <a:cubicBezTo>
                    <a:pt x="20" y="125"/>
                    <a:pt x="19" y="124"/>
                    <a:pt x="18" y="122"/>
                  </a:cubicBezTo>
                  <a:moveTo>
                    <a:pt x="15" y="117"/>
                  </a:moveTo>
                  <a:cubicBezTo>
                    <a:pt x="18" y="116"/>
                    <a:pt x="21" y="115"/>
                    <a:pt x="24" y="113"/>
                  </a:cubicBezTo>
                  <a:cubicBezTo>
                    <a:pt x="29" y="111"/>
                    <a:pt x="34" y="109"/>
                    <a:pt x="39" y="107"/>
                  </a:cubicBezTo>
                  <a:cubicBezTo>
                    <a:pt x="52" y="102"/>
                    <a:pt x="64" y="97"/>
                    <a:pt x="76" y="92"/>
                  </a:cubicBezTo>
                  <a:cubicBezTo>
                    <a:pt x="78" y="92"/>
                    <a:pt x="80" y="91"/>
                    <a:pt x="82" y="90"/>
                  </a:cubicBezTo>
                  <a:cubicBezTo>
                    <a:pt x="81" y="91"/>
                    <a:pt x="79" y="91"/>
                    <a:pt x="78" y="92"/>
                  </a:cubicBezTo>
                  <a:cubicBezTo>
                    <a:pt x="68" y="96"/>
                    <a:pt x="57" y="100"/>
                    <a:pt x="47" y="105"/>
                  </a:cubicBezTo>
                  <a:cubicBezTo>
                    <a:pt x="37" y="110"/>
                    <a:pt x="26" y="114"/>
                    <a:pt x="17" y="120"/>
                  </a:cubicBezTo>
                  <a:cubicBezTo>
                    <a:pt x="16" y="119"/>
                    <a:pt x="15" y="118"/>
                    <a:pt x="15" y="117"/>
                  </a:cubicBezTo>
                  <a:moveTo>
                    <a:pt x="12" y="112"/>
                  </a:moveTo>
                  <a:cubicBezTo>
                    <a:pt x="13" y="112"/>
                    <a:pt x="13" y="112"/>
                    <a:pt x="13" y="112"/>
                  </a:cubicBezTo>
                  <a:cubicBezTo>
                    <a:pt x="17" y="111"/>
                    <a:pt x="21" y="108"/>
                    <a:pt x="26" y="106"/>
                  </a:cubicBezTo>
                  <a:cubicBezTo>
                    <a:pt x="31" y="104"/>
                    <a:pt x="37" y="101"/>
                    <a:pt x="43" y="99"/>
                  </a:cubicBezTo>
                  <a:cubicBezTo>
                    <a:pt x="55" y="94"/>
                    <a:pt x="66" y="89"/>
                    <a:pt x="77" y="84"/>
                  </a:cubicBezTo>
                  <a:cubicBezTo>
                    <a:pt x="79" y="84"/>
                    <a:pt x="80" y="83"/>
                    <a:pt x="82" y="82"/>
                  </a:cubicBezTo>
                  <a:cubicBezTo>
                    <a:pt x="79" y="84"/>
                    <a:pt x="76" y="85"/>
                    <a:pt x="72" y="87"/>
                  </a:cubicBezTo>
                  <a:cubicBezTo>
                    <a:pt x="62" y="92"/>
                    <a:pt x="51" y="96"/>
                    <a:pt x="40" y="101"/>
                  </a:cubicBezTo>
                  <a:cubicBezTo>
                    <a:pt x="35" y="103"/>
                    <a:pt x="31" y="106"/>
                    <a:pt x="26" y="108"/>
                  </a:cubicBezTo>
                  <a:cubicBezTo>
                    <a:pt x="22" y="111"/>
                    <a:pt x="18" y="112"/>
                    <a:pt x="14" y="116"/>
                  </a:cubicBezTo>
                  <a:cubicBezTo>
                    <a:pt x="13" y="114"/>
                    <a:pt x="13" y="113"/>
                    <a:pt x="12" y="112"/>
                  </a:cubicBezTo>
                  <a:moveTo>
                    <a:pt x="22" y="102"/>
                  </a:moveTo>
                  <a:cubicBezTo>
                    <a:pt x="29" y="99"/>
                    <a:pt x="36" y="97"/>
                    <a:pt x="43" y="94"/>
                  </a:cubicBezTo>
                  <a:cubicBezTo>
                    <a:pt x="60" y="87"/>
                    <a:pt x="77" y="79"/>
                    <a:pt x="95" y="72"/>
                  </a:cubicBezTo>
                  <a:cubicBezTo>
                    <a:pt x="101" y="69"/>
                    <a:pt x="108" y="67"/>
                    <a:pt x="115" y="64"/>
                  </a:cubicBezTo>
                  <a:cubicBezTo>
                    <a:pt x="113" y="65"/>
                    <a:pt x="111" y="66"/>
                    <a:pt x="109" y="67"/>
                  </a:cubicBezTo>
                  <a:cubicBezTo>
                    <a:pt x="97" y="73"/>
                    <a:pt x="85" y="77"/>
                    <a:pt x="73" y="82"/>
                  </a:cubicBezTo>
                  <a:cubicBezTo>
                    <a:pt x="63" y="87"/>
                    <a:pt x="53" y="91"/>
                    <a:pt x="43" y="96"/>
                  </a:cubicBezTo>
                  <a:cubicBezTo>
                    <a:pt x="39" y="99"/>
                    <a:pt x="34" y="100"/>
                    <a:pt x="29" y="102"/>
                  </a:cubicBezTo>
                  <a:cubicBezTo>
                    <a:pt x="23" y="105"/>
                    <a:pt x="18" y="108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0"/>
                    <a:pt x="11" y="109"/>
                    <a:pt x="11" y="108"/>
                  </a:cubicBezTo>
                  <a:cubicBezTo>
                    <a:pt x="14" y="106"/>
                    <a:pt x="18" y="104"/>
                    <a:pt x="22" y="102"/>
                  </a:cubicBezTo>
                  <a:moveTo>
                    <a:pt x="72" y="24"/>
                  </a:moveTo>
                  <a:cubicBezTo>
                    <a:pt x="54" y="32"/>
                    <a:pt x="37" y="42"/>
                    <a:pt x="19" y="51"/>
                  </a:cubicBezTo>
                  <a:cubicBezTo>
                    <a:pt x="19" y="51"/>
                    <a:pt x="18" y="51"/>
                    <a:pt x="17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20" y="49"/>
                    <a:pt x="22" y="48"/>
                    <a:pt x="24" y="47"/>
                  </a:cubicBezTo>
                  <a:cubicBezTo>
                    <a:pt x="28" y="44"/>
                    <a:pt x="33" y="41"/>
                    <a:pt x="38" y="39"/>
                  </a:cubicBezTo>
                  <a:cubicBezTo>
                    <a:pt x="47" y="34"/>
                    <a:pt x="57" y="30"/>
                    <a:pt x="66" y="25"/>
                  </a:cubicBezTo>
                  <a:cubicBezTo>
                    <a:pt x="68" y="25"/>
                    <a:pt x="70" y="24"/>
                    <a:pt x="72" y="24"/>
                  </a:cubicBezTo>
                  <a:moveTo>
                    <a:pt x="17" y="53"/>
                  </a:moveTo>
                  <a:cubicBezTo>
                    <a:pt x="25" y="49"/>
                    <a:pt x="34" y="44"/>
                    <a:pt x="43" y="40"/>
                  </a:cubicBezTo>
                  <a:cubicBezTo>
                    <a:pt x="48" y="37"/>
                    <a:pt x="53" y="34"/>
                    <a:pt x="58" y="32"/>
                  </a:cubicBezTo>
                  <a:cubicBezTo>
                    <a:pt x="60" y="31"/>
                    <a:pt x="62" y="30"/>
                    <a:pt x="64" y="29"/>
                  </a:cubicBezTo>
                  <a:cubicBezTo>
                    <a:pt x="47" y="38"/>
                    <a:pt x="30" y="48"/>
                    <a:pt x="14" y="58"/>
                  </a:cubicBezTo>
                  <a:cubicBezTo>
                    <a:pt x="14" y="56"/>
                    <a:pt x="16" y="54"/>
                    <a:pt x="17" y="53"/>
                  </a:cubicBezTo>
                  <a:moveTo>
                    <a:pt x="12" y="60"/>
                  </a:moveTo>
                  <a:cubicBezTo>
                    <a:pt x="17" y="59"/>
                    <a:pt x="20" y="56"/>
                    <a:pt x="24" y="53"/>
                  </a:cubicBezTo>
                  <a:cubicBezTo>
                    <a:pt x="30" y="50"/>
                    <a:pt x="36" y="47"/>
                    <a:pt x="42" y="44"/>
                  </a:cubicBezTo>
                  <a:cubicBezTo>
                    <a:pt x="49" y="40"/>
                    <a:pt x="55" y="37"/>
                    <a:pt x="62" y="34"/>
                  </a:cubicBezTo>
                  <a:cubicBezTo>
                    <a:pt x="56" y="37"/>
                    <a:pt x="50" y="40"/>
                    <a:pt x="44" y="43"/>
                  </a:cubicBezTo>
                  <a:cubicBezTo>
                    <a:pt x="38" y="47"/>
                    <a:pt x="31" y="50"/>
                    <a:pt x="25" y="53"/>
                  </a:cubicBezTo>
                  <a:cubicBezTo>
                    <a:pt x="22" y="56"/>
                    <a:pt x="18" y="58"/>
                    <a:pt x="14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moveTo>
                    <a:pt x="91" y="25"/>
                  </a:moveTo>
                  <a:cubicBezTo>
                    <a:pt x="93" y="25"/>
                    <a:pt x="96" y="26"/>
                    <a:pt x="98" y="26"/>
                  </a:cubicBezTo>
                  <a:cubicBezTo>
                    <a:pt x="93" y="29"/>
                    <a:pt x="88" y="31"/>
                    <a:pt x="83" y="34"/>
                  </a:cubicBezTo>
                  <a:cubicBezTo>
                    <a:pt x="83" y="32"/>
                    <a:pt x="83" y="31"/>
                    <a:pt x="84" y="29"/>
                  </a:cubicBezTo>
                  <a:cubicBezTo>
                    <a:pt x="86" y="28"/>
                    <a:pt x="88" y="27"/>
                    <a:pt x="90" y="25"/>
                  </a:cubicBezTo>
                  <a:cubicBezTo>
                    <a:pt x="91" y="25"/>
                    <a:pt x="91" y="25"/>
                    <a:pt x="91" y="25"/>
                  </a:cubicBezTo>
                  <a:moveTo>
                    <a:pt x="116" y="33"/>
                  </a:moveTo>
                  <a:cubicBezTo>
                    <a:pt x="99" y="40"/>
                    <a:pt x="82" y="48"/>
                    <a:pt x="65" y="55"/>
                  </a:cubicBezTo>
                  <a:cubicBezTo>
                    <a:pt x="49" y="62"/>
                    <a:pt x="34" y="69"/>
                    <a:pt x="18" y="78"/>
                  </a:cubicBezTo>
                  <a:cubicBezTo>
                    <a:pt x="15" y="79"/>
                    <a:pt x="10" y="81"/>
                    <a:pt x="7" y="83"/>
                  </a:cubicBezTo>
                  <a:cubicBezTo>
                    <a:pt x="10" y="81"/>
                    <a:pt x="14" y="78"/>
                    <a:pt x="17" y="76"/>
                  </a:cubicBezTo>
                  <a:cubicBezTo>
                    <a:pt x="25" y="72"/>
                    <a:pt x="33" y="67"/>
                    <a:pt x="41" y="63"/>
                  </a:cubicBezTo>
                  <a:cubicBezTo>
                    <a:pt x="56" y="56"/>
                    <a:pt x="70" y="49"/>
                    <a:pt x="85" y="42"/>
                  </a:cubicBezTo>
                  <a:cubicBezTo>
                    <a:pt x="91" y="41"/>
                    <a:pt x="97" y="40"/>
                    <a:pt x="103" y="37"/>
                  </a:cubicBezTo>
                  <a:cubicBezTo>
                    <a:pt x="105" y="37"/>
                    <a:pt x="104" y="33"/>
                    <a:pt x="102" y="34"/>
                  </a:cubicBezTo>
                  <a:cubicBezTo>
                    <a:pt x="100" y="35"/>
                    <a:pt x="98" y="35"/>
                    <a:pt x="96" y="36"/>
                  </a:cubicBezTo>
                  <a:cubicBezTo>
                    <a:pt x="97" y="36"/>
                    <a:pt x="98" y="35"/>
                    <a:pt x="98" y="35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1" y="33"/>
                    <a:pt x="104" y="32"/>
                    <a:pt x="106" y="31"/>
                  </a:cubicBezTo>
                  <a:cubicBezTo>
                    <a:pt x="107" y="31"/>
                    <a:pt x="107" y="30"/>
                    <a:pt x="107" y="30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11" y="30"/>
                    <a:pt x="114" y="32"/>
                    <a:pt x="116" y="33"/>
                  </a:cubicBezTo>
                  <a:moveTo>
                    <a:pt x="117" y="33"/>
                  </a:moveTo>
                  <a:cubicBezTo>
                    <a:pt x="117" y="33"/>
                    <a:pt x="116" y="34"/>
                    <a:pt x="115" y="34"/>
                  </a:cubicBezTo>
                  <a:cubicBezTo>
                    <a:pt x="110" y="38"/>
                    <a:pt x="104" y="40"/>
                    <a:pt x="97" y="42"/>
                  </a:cubicBezTo>
                  <a:cubicBezTo>
                    <a:pt x="100" y="41"/>
                    <a:pt x="102" y="40"/>
                    <a:pt x="105" y="39"/>
                  </a:cubicBezTo>
                  <a:cubicBezTo>
                    <a:pt x="107" y="38"/>
                    <a:pt x="110" y="37"/>
                    <a:pt x="113" y="35"/>
                  </a:cubicBezTo>
                  <a:cubicBezTo>
                    <a:pt x="113" y="35"/>
                    <a:pt x="116" y="34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moveTo>
                    <a:pt x="75" y="42"/>
                  </a:moveTo>
                  <a:cubicBezTo>
                    <a:pt x="77" y="42"/>
                    <a:pt x="79" y="42"/>
                    <a:pt x="81" y="42"/>
                  </a:cubicBezTo>
                  <a:cubicBezTo>
                    <a:pt x="66" y="49"/>
                    <a:pt x="50" y="55"/>
                    <a:pt x="35" y="63"/>
                  </a:cubicBezTo>
                  <a:cubicBezTo>
                    <a:pt x="48" y="56"/>
                    <a:pt x="61" y="49"/>
                    <a:pt x="74" y="42"/>
                  </a:cubicBezTo>
                  <a:cubicBezTo>
                    <a:pt x="74" y="42"/>
                    <a:pt x="75" y="42"/>
                    <a:pt x="75" y="42"/>
                  </a:cubicBezTo>
                  <a:moveTo>
                    <a:pt x="70" y="37"/>
                  </a:moveTo>
                  <a:cubicBezTo>
                    <a:pt x="73" y="35"/>
                    <a:pt x="77" y="33"/>
                    <a:pt x="80" y="31"/>
                  </a:cubicBezTo>
                  <a:cubicBezTo>
                    <a:pt x="80" y="33"/>
                    <a:pt x="80" y="34"/>
                    <a:pt x="80" y="35"/>
                  </a:cubicBezTo>
                  <a:cubicBezTo>
                    <a:pt x="78" y="36"/>
                    <a:pt x="76" y="37"/>
                    <a:pt x="74" y="38"/>
                  </a:cubicBezTo>
                  <a:cubicBezTo>
                    <a:pt x="73" y="38"/>
                    <a:pt x="71" y="38"/>
                    <a:pt x="70" y="37"/>
                  </a:cubicBezTo>
                  <a:moveTo>
                    <a:pt x="69" y="40"/>
                  </a:moveTo>
                  <a:cubicBezTo>
                    <a:pt x="64" y="43"/>
                    <a:pt x="58" y="46"/>
                    <a:pt x="53" y="48"/>
                  </a:cubicBezTo>
                  <a:cubicBezTo>
                    <a:pt x="39" y="55"/>
                    <a:pt x="26" y="61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6" y="67"/>
                    <a:pt x="20" y="64"/>
                    <a:pt x="24" y="62"/>
                  </a:cubicBezTo>
                  <a:cubicBezTo>
                    <a:pt x="32" y="58"/>
                    <a:pt x="39" y="54"/>
                    <a:pt x="47" y="50"/>
                  </a:cubicBezTo>
                  <a:cubicBezTo>
                    <a:pt x="53" y="46"/>
                    <a:pt x="60" y="43"/>
                    <a:pt x="66" y="39"/>
                  </a:cubicBezTo>
                  <a:cubicBezTo>
                    <a:pt x="67" y="40"/>
                    <a:pt x="68" y="40"/>
                    <a:pt x="69" y="40"/>
                  </a:cubicBezTo>
                  <a:moveTo>
                    <a:pt x="80" y="36"/>
                  </a:moveTo>
                  <a:cubicBezTo>
                    <a:pt x="80" y="37"/>
                    <a:pt x="80" y="37"/>
                    <a:pt x="80" y="38"/>
                  </a:cubicBezTo>
                  <a:cubicBezTo>
                    <a:pt x="80" y="38"/>
                    <a:pt x="79" y="38"/>
                    <a:pt x="79" y="39"/>
                  </a:cubicBezTo>
                  <a:cubicBezTo>
                    <a:pt x="78" y="39"/>
                    <a:pt x="77" y="38"/>
                    <a:pt x="76" y="38"/>
                  </a:cubicBezTo>
                  <a:cubicBezTo>
                    <a:pt x="77" y="38"/>
                    <a:pt x="79" y="37"/>
                    <a:pt x="80" y="36"/>
                  </a:cubicBezTo>
                  <a:moveTo>
                    <a:pt x="83" y="34"/>
                  </a:moveTo>
                  <a:cubicBezTo>
                    <a:pt x="88" y="32"/>
                    <a:pt x="92" y="30"/>
                    <a:pt x="97" y="28"/>
                  </a:cubicBezTo>
                  <a:cubicBezTo>
                    <a:pt x="92" y="30"/>
                    <a:pt x="88" y="33"/>
                    <a:pt x="83" y="36"/>
                  </a:cubicBezTo>
                  <a:cubicBezTo>
                    <a:pt x="83" y="35"/>
                    <a:pt x="83" y="35"/>
                    <a:pt x="83" y="34"/>
                  </a:cubicBezTo>
                  <a:moveTo>
                    <a:pt x="98" y="34"/>
                  </a:moveTo>
                  <a:cubicBezTo>
                    <a:pt x="96" y="35"/>
                    <a:pt x="93" y="36"/>
                    <a:pt x="91" y="37"/>
                  </a:cubicBezTo>
                  <a:cubicBezTo>
                    <a:pt x="88" y="38"/>
                    <a:pt x="86" y="38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9" y="34"/>
                    <a:pt x="94" y="31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2" y="27"/>
                    <a:pt x="104" y="28"/>
                    <a:pt x="107" y="29"/>
                  </a:cubicBezTo>
                  <a:cubicBezTo>
                    <a:pt x="104" y="31"/>
                    <a:pt x="101" y="32"/>
                    <a:pt x="98" y="34"/>
                  </a:cubicBezTo>
                  <a:moveTo>
                    <a:pt x="84" y="28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85" y="27"/>
                    <a:pt x="87" y="26"/>
                    <a:pt x="88" y="25"/>
                  </a:cubicBezTo>
                  <a:cubicBezTo>
                    <a:pt x="87" y="26"/>
                    <a:pt x="85" y="27"/>
                    <a:pt x="84" y="28"/>
                  </a:cubicBezTo>
                  <a:moveTo>
                    <a:pt x="80" y="30"/>
                  </a:moveTo>
                  <a:cubicBezTo>
                    <a:pt x="76" y="33"/>
                    <a:pt x="73" y="35"/>
                    <a:pt x="69" y="37"/>
                  </a:cubicBezTo>
                  <a:cubicBezTo>
                    <a:pt x="69" y="37"/>
                    <a:pt x="68" y="37"/>
                    <a:pt x="68" y="36"/>
                  </a:cubicBezTo>
                  <a:cubicBezTo>
                    <a:pt x="72" y="34"/>
                    <a:pt x="76" y="32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moveTo>
                    <a:pt x="73" y="33"/>
                  </a:moveTo>
                  <a:cubicBezTo>
                    <a:pt x="71" y="34"/>
                    <a:pt x="69" y="35"/>
                    <a:pt x="66" y="36"/>
                  </a:cubicBezTo>
                  <a:cubicBezTo>
                    <a:pt x="66" y="35"/>
                    <a:pt x="65" y="35"/>
                    <a:pt x="64" y="35"/>
                  </a:cubicBezTo>
                  <a:cubicBezTo>
                    <a:pt x="62" y="34"/>
                    <a:pt x="60" y="37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9" y="39"/>
                    <a:pt x="56" y="41"/>
                    <a:pt x="52" y="43"/>
                  </a:cubicBezTo>
                  <a:cubicBezTo>
                    <a:pt x="45" y="46"/>
                    <a:pt x="39" y="49"/>
                    <a:pt x="32" y="52"/>
                  </a:cubicBezTo>
                  <a:cubicBezTo>
                    <a:pt x="25" y="55"/>
                    <a:pt x="19" y="59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1"/>
                    <a:pt x="14" y="60"/>
                    <a:pt x="15" y="60"/>
                  </a:cubicBezTo>
                  <a:cubicBezTo>
                    <a:pt x="17" y="59"/>
                    <a:pt x="20" y="58"/>
                    <a:pt x="22" y="56"/>
                  </a:cubicBezTo>
                  <a:cubicBezTo>
                    <a:pt x="29" y="52"/>
                    <a:pt x="36" y="49"/>
                    <a:pt x="43" y="45"/>
                  </a:cubicBezTo>
                  <a:cubicBezTo>
                    <a:pt x="55" y="38"/>
                    <a:pt x="68" y="31"/>
                    <a:pt x="81" y="25"/>
                  </a:cubicBezTo>
                  <a:cubicBezTo>
                    <a:pt x="81" y="26"/>
                    <a:pt x="80" y="27"/>
                    <a:pt x="80" y="29"/>
                  </a:cubicBezTo>
                  <a:cubicBezTo>
                    <a:pt x="78" y="30"/>
                    <a:pt x="75" y="31"/>
                    <a:pt x="73" y="33"/>
                  </a:cubicBezTo>
                  <a:moveTo>
                    <a:pt x="11" y="63"/>
                  </a:moveTo>
                  <a:cubicBezTo>
                    <a:pt x="15" y="61"/>
                    <a:pt x="19" y="60"/>
                    <a:pt x="23" y="57"/>
                  </a:cubicBezTo>
                  <a:cubicBezTo>
                    <a:pt x="30" y="54"/>
                    <a:pt x="37" y="51"/>
                    <a:pt x="44" y="47"/>
                  </a:cubicBezTo>
                  <a:cubicBezTo>
                    <a:pt x="51" y="44"/>
                    <a:pt x="57" y="41"/>
                    <a:pt x="64" y="38"/>
                  </a:cubicBezTo>
                  <a:cubicBezTo>
                    <a:pt x="64" y="39"/>
                    <a:pt x="65" y="39"/>
                    <a:pt x="65" y="39"/>
                  </a:cubicBezTo>
                  <a:cubicBezTo>
                    <a:pt x="46" y="49"/>
                    <a:pt x="27" y="59"/>
                    <a:pt x="9" y="70"/>
                  </a:cubicBezTo>
                  <a:cubicBezTo>
                    <a:pt x="9" y="68"/>
                    <a:pt x="10" y="65"/>
                    <a:pt x="11" y="63"/>
                  </a:cubicBezTo>
                  <a:moveTo>
                    <a:pt x="8" y="72"/>
                  </a:moveTo>
                  <a:cubicBezTo>
                    <a:pt x="14" y="70"/>
                    <a:pt x="19" y="66"/>
                    <a:pt x="24" y="63"/>
                  </a:cubicBezTo>
                  <a:cubicBezTo>
                    <a:pt x="32" y="59"/>
                    <a:pt x="39" y="56"/>
                    <a:pt x="47" y="52"/>
                  </a:cubicBezTo>
                  <a:cubicBezTo>
                    <a:pt x="55" y="48"/>
                    <a:pt x="63" y="45"/>
                    <a:pt x="70" y="41"/>
                  </a:cubicBezTo>
                  <a:cubicBezTo>
                    <a:pt x="71" y="41"/>
                    <a:pt x="72" y="41"/>
                    <a:pt x="74" y="41"/>
                  </a:cubicBezTo>
                  <a:cubicBezTo>
                    <a:pt x="66" y="45"/>
                    <a:pt x="59" y="49"/>
                    <a:pt x="52" y="53"/>
                  </a:cubicBezTo>
                  <a:cubicBezTo>
                    <a:pt x="41" y="58"/>
                    <a:pt x="30" y="64"/>
                    <a:pt x="20" y="70"/>
                  </a:cubicBezTo>
                  <a:cubicBezTo>
                    <a:pt x="17" y="72"/>
                    <a:pt x="15" y="73"/>
                    <a:pt x="13" y="74"/>
                  </a:cubicBezTo>
                  <a:cubicBezTo>
                    <a:pt x="11" y="75"/>
                    <a:pt x="9" y="76"/>
                    <a:pt x="7" y="77"/>
                  </a:cubicBezTo>
                  <a:cubicBezTo>
                    <a:pt x="7" y="76"/>
                    <a:pt x="8" y="74"/>
                    <a:pt x="8" y="72"/>
                  </a:cubicBezTo>
                  <a:moveTo>
                    <a:pt x="14" y="75"/>
                  </a:moveTo>
                  <a:cubicBezTo>
                    <a:pt x="18" y="72"/>
                    <a:pt x="23" y="70"/>
                    <a:pt x="27" y="68"/>
                  </a:cubicBezTo>
                  <a:cubicBezTo>
                    <a:pt x="37" y="63"/>
                    <a:pt x="46" y="59"/>
                    <a:pt x="55" y="54"/>
                  </a:cubicBezTo>
                  <a:cubicBezTo>
                    <a:pt x="62" y="51"/>
                    <a:pt x="69" y="48"/>
                    <a:pt x="76" y="46"/>
                  </a:cubicBezTo>
                  <a:cubicBezTo>
                    <a:pt x="52" y="57"/>
                    <a:pt x="28" y="68"/>
                    <a:pt x="7" y="82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9" y="78"/>
                    <a:pt x="12" y="76"/>
                    <a:pt x="14" y="75"/>
                  </a:cubicBezTo>
                  <a:moveTo>
                    <a:pt x="7" y="84"/>
                  </a:moveTo>
                  <a:cubicBezTo>
                    <a:pt x="15" y="81"/>
                    <a:pt x="22" y="76"/>
                    <a:pt x="30" y="72"/>
                  </a:cubicBezTo>
                  <a:cubicBezTo>
                    <a:pt x="39" y="67"/>
                    <a:pt x="49" y="63"/>
                    <a:pt x="59" y="58"/>
                  </a:cubicBezTo>
                  <a:cubicBezTo>
                    <a:pt x="63" y="57"/>
                    <a:pt x="68" y="55"/>
                    <a:pt x="72" y="53"/>
                  </a:cubicBezTo>
                  <a:cubicBezTo>
                    <a:pt x="68" y="55"/>
                    <a:pt x="64" y="57"/>
                    <a:pt x="60" y="59"/>
                  </a:cubicBezTo>
                  <a:cubicBezTo>
                    <a:pt x="51" y="63"/>
                    <a:pt x="41" y="68"/>
                    <a:pt x="32" y="73"/>
                  </a:cubicBezTo>
                  <a:cubicBezTo>
                    <a:pt x="23" y="78"/>
                    <a:pt x="15" y="83"/>
                    <a:pt x="7" y="88"/>
                  </a:cubicBezTo>
                  <a:cubicBezTo>
                    <a:pt x="7" y="87"/>
                    <a:pt x="7" y="85"/>
                    <a:pt x="7" y="84"/>
                  </a:cubicBezTo>
                  <a:moveTo>
                    <a:pt x="125" y="39"/>
                  </a:moveTo>
                  <a:cubicBezTo>
                    <a:pt x="126" y="40"/>
                    <a:pt x="127" y="40"/>
                    <a:pt x="128" y="41"/>
                  </a:cubicBezTo>
                  <a:cubicBezTo>
                    <a:pt x="126" y="42"/>
                    <a:pt x="123" y="43"/>
                    <a:pt x="121" y="44"/>
                  </a:cubicBezTo>
                  <a:cubicBezTo>
                    <a:pt x="118" y="46"/>
                    <a:pt x="114" y="47"/>
                    <a:pt x="111" y="49"/>
                  </a:cubicBezTo>
                  <a:cubicBezTo>
                    <a:pt x="106" y="50"/>
                    <a:pt x="102" y="52"/>
                    <a:pt x="98" y="53"/>
                  </a:cubicBezTo>
                  <a:cubicBezTo>
                    <a:pt x="94" y="55"/>
                    <a:pt x="89" y="57"/>
                    <a:pt x="84" y="59"/>
                  </a:cubicBezTo>
                  <a:cubicBezTo>
                    <a:pt x="80" y="61"/>
                    <a:pt x="76" y="63"/>
                    <a:pt x="72" y="64"/>
                  </a:cubicBezTo>
                  <a:cubicBezTo>
                    <a:pt x="55" y="71"/>
                    <a:pt x="39" y="77"/>
                    <a:pt x="22" y="85"/>
                  </a:cubicBezTo>
                  <a:cubicBezTo>
                    <a:pt x="22" y="85"/>
                    <a:pt x="21" y="86"/>
                    <a:pt x="21" y="86"/>
                  </a:cubicBezTo>
                  <a:cubicBezTo>
                    <a:pt x="26" y="83"/>
                    <a:pt x="32" y="80"/>
                    <a:pt x="37" y="78"/>
                  </a:cubicBezTo>
                  <a:cubicBezTo>
                    <a:pt x="50" y="71"/>
                    <a:pt x="63" y="65"/>
                    <a:pt x="76" y="59"/>
                  </a:cubicBezTo>
                  <a:cubicBezTo>
                    <a:pt x="89" y="54"/>
                    <a:pt x="101" y="49"/>
                    <a:pt x="113" y="44"/>
                  </a:cubicBezTo>
                  <a:cubicBezTo>
                    <a:pt x="117" y="42"/>
                    <a:pt x="121" y="41"/>
                    <a:pt x="125" y="39"/>
                  </a:cubicBezTo>
                  <a:moveTo>
                    <a:pt x="35" y="78"/>
                  </a:moveTo>
                  <a:cubicBezTo>
                    <a:pt x="25" y="82"/>
                    <a:pt x="16" y="87"/>
                    <a:pt x="7" y="93"/>
                  </a:cubicBezTo>
                  <a:cubicBezTo>
                    <a:pt x="7" y="92"/>
                    <a:pt x="7" y="91"/>
                    <a:pt x="7" y="89"/>
                  </a:cubicBezTo>
                  <a:cubicBezTo>
                    <a:pt x="15" y="87"/>
                    <a:pt x="22" y="82"/>
                    <a:pt x="29" y="78"/>
                  </a:cubicBezTo>
                  <a:cubicBezTo>
                    <a:pt x="40" y="72"/>
                    <a:pt x="52" y="68"/>
                    <a:pt x="63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4" y="68"/>
                    <a:pt x="45" y="73"/>
                    <a:pt x="35" y="78"/>
                  </a:cubicBezTo>
                  <a:moveTo>
                    <a:pt x="7" y="94"/>
                  </a:moveTo>
                  <a:cubicBezTo>
                    <a:pt x="10" y="93"/>
                    <a:pt x="13" y="91"/>
                    <a:pt x="16" y="89"/>
                  </a:cubicBezTo>
                  <a:cubicBezTo>
                    <a:pt x="20" y="86"/>
                    <a:pt x="26" y="84"/>
                    <a:pt x="31" y="82"/>
                  </a:cubicBezTo>
                  <a:cubicBezTo>
                    <a:pt x="42" y="77"/>
                    <a:pt x="54" y="72"/>
                    <a:pt x="66" y="68"/>
                  </a:cubicBezTo>
                  <a:cubicBezTo>
                    <a:pt x="67" y="67"/>
                    <a:pt x="69" y="67"/>
                    <a:pt x="70" y="66"/>
                  </a:cubicBezTo>
                  <a:cubicBezTo>
                    <a:pt x="68" y="67"/>
                    <a:pt x="67" y="68"/>
                    <a:pt x="65" y="68"/>
                  </a:cubicBezTo>
                  <a:cubicBezTo>
                    <a:pt x="54" y="74"/>
                    <a:pt x="44" y="79"/>
                    <a:pt x="33" y="84"/>
                  </a:cubicBezTo>
                  <a:cubicBezTo>
                    <a:pt x="25" y="88"/>
                    <a:pt x="16" y="92"/>
                    <a:pt x="8" y="98"/>
                  </a:cubicBezTo>
                  <a:cubicBezTo>
                    <a:pt x="8" y="97"/>
                    <a:pt x="7" y="95"/>
                    <a:pt x="7" y="94"/>
                  </a:cubicBezTo>
                  <a:moveTo>
                    <a:pt x="8" y="100"/>
                  </a:moveTo>
                  <a:cubicBezTo>
                    <a:pt x="16" y="98"/>
                    <a:pt x="24" y="93"/>
                    <a:pt x="31" y="90"/>
                  </a:cubicBezTo>
                  <a:cubicBezTo>
                    <a:pt x="42" y="85"/>
                    <a:pt x="53" y="80"/>
                    <a:pt x="64" y="75"/>
                  </a:cubicBezTo>
                  <a:cubicBezTo>
                    <a:pt x="86" y="65"/>
                    <a:pt x="109" y="55"/>
                    <a:pt x="131" y="45"/>
                  </a:cubicBezTo>
                  <a:cubicBezTo>
                    <a:pt x="132" y="46"/>
                    <a:pt x="133" y="47"/>
                    <a:pt x="133" y="48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11" y="58"/>
                    <a:pt x="89" y="68"/>
                    <a:pt x="67" y="77"/>
                  </a:cubicBezTo>
                  <a:cubicBezTo>
                    <a:pt x="62" y="79"/>
                    <a:pt x="58" y="81"/>
                    <a:pt x="53" y="83"/>
                  </a:cubicBezTo>
                  <a:cubicBezTo>
                    <a:pt x="48" y="86"/>
                    <a:pt x="42" y="88"/>
                    <a:pt x="37" y="90"/>
                  </a:cubicBezTo>
                  <a:cubicBezTo>
                    <a:pt x="27" y="93"/>
                    <a:pt x="18" y="97"/>
                    <a:pt x="9" y="102"/>
                  </a:cubicBezTo>
                  <a:cubicBezTo>
                    <a:pt x="9" y="101"/>
                    <a:pt x="8" y="101"/>
                    <a:pt x="8" y="100"/>
                  </a:cubicBezTo>
                  <a:moveTo>
                    <a:pt x="124" y="53"/>
                  </a:moveTo>
                  <a:cubicBezTo>
                    <a:pt x="123" y="54"/>
                    <a:pt x="122" y="54"/>
                    <a:pt x="120" y="55"/>
                  </a:cubicBezTo>
                  <a:cubicBezTo>
                    <a:pt x="115" y="57"/>
                    <a:pt x="110" y="59"/>
                    <a:pt x="105" y="62"/>
                  </a:cubicBezTo>
                  <a:cubicBezTo>
                    <a:pt x="111" y="59"/>
                    <a:pt x="116" y="56"/>
                    <a:pt x="122" y="54"/>
                  </a:cubicBezTo>
                  <a:cubicBezTo>
                    <a:pt x="123" y="54"/>
                    <a:pt x="123" y="53"/>
                    <a:pt x="124" y="53"/>
                  </a:cubicBezTo>
                  <a:moveTo>
                    <a:pt x="131" y="51"/>
                  </a:moveTo>
                  <a:cubicBezTo>
                    <a:pt x="131" y="50"/>
                    <a:pt x="131" y="50"/>
                    <a:pt x="132" y="50"/>
                  </a:cubicBezTo>
                  <a:cubicBezTo>
                    <a:pt x="132" y="50"/>
                    <a:pt x="133" y="49"/>
                    <a:pt x="134" y="49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5" y="50"/>
                    <a:pt x="136" y="52"/>
                    <a:pt x="136" y="53"/>
                  </a:cubicBezTo>
                  <a:cubicBezTo>
                    <a:pt x="132" y="54"/>
                    <a:pt x="129" y="57"/>
                    <a:pt x="126" y="59"/>
                  </a:cubicBezTo>
                  <a:cubicBezTo>
                    <a:pt x="126" y="59"/>
                    <a:pt x="125" y="59"/>
                    <a:pt x="125" y="59"/>
                  </a:cubicBezTo>
                  <a:cubicBezTo>
                    <a:pt x="124" y="59"/>
                    <a:pt x="124" y="60"/>
                    <a:pt x="123" y="60"/>
                  </a:cubicBezTo>
                  <a:cubicBezTo>
                    <a:pt x="104" y="68"/>
                    <a:pt x="84" y="75"/>
                    <a:pt x="65" y="84"/>
                  </a:cubicBezTo>
                  <a:cubicBezTo>
                    <a:pt x="55" y="88"/>
                    <a:pt x="45" y="92"/>
                    <a:pt x="35" y="96"/>
                  </a:cubicBezTo>
                  <a:cubicBezTo>
                    <a:pt x="33" y="97"/>
                    <a:pt x="31" y="98"/>
                    <a:pt x="29" y="98"/>
                  </a:cubicBezTo>
                  <a:cubicBezTo>
                    <a:pt x="43" y="91"/>
                    <a:pt x="58" y="84"/>
                    <a:pt x="73" y="76"/>
                  </a:cubicBezTo>
                  <a:cubicBezTo>
                    <a:pt x="92" y="67"/>
                    <a:pt x="112" y="61"/>
                    <a:pt x="131" y="51"/>
                  </a:cubicBezTo>
                  <a:moveTo>
                    <a:pt x="131" y="57"/>
                  </a:moveTo>
                  <a:cubicBezTo>
                    <a:pt x="131" y="57"/>
                    <a:pt x="131" y="57"/>
                    <a:pt x="131" y="57"/>
                  </a:cubicBezTo>
                  <a:cubicBezTo>
                    <a:pt x="131" y="56"/>
                    <a:pt x="132" y="56"/>
                    <a:pt x="132" y="56"/>
                  </a:cubicBezTo>
                  <a:cubicBezTo>
                    <a:pt x="136" y="53"/>
                    <a:pt x="132" y="56"/>
                    <a:pt x="131" y="57"/>
                  </a:cubicBezTo>
                  <a:moveTo>
                    <a:pt x="137" y="61"/>
                  </a:moveTo>
                  <a:cubicBezTo>
                    <a:pt x="137" y="61"/>
                    <a:pt x="138" y="61"/>
                    <a:pt x="138" y="61"/>
                  </a:cubicBezTo>
                  <a:cubicBezTo>
                    <a:pt x="138" y="60"/>
                    <a:pt x="139" y="60"/>
                    <a:pt x="139" y="60"/>
                  </a:cubicBezTo>
                  <a:cubicBezTo>
                    <a:pt x="140" y="62"/>
                    <a:pt x="141" y="64"/>
                    <a:pt x="141" y="66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0" y="67"/>
                    <a:pt x="140" y="67"/>
                    <a:pt x="139" y="68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6" y="69"/>
                    <a:pt x="134" y="69"/>
                    <a:pt x="132" y="70"/>
                  </a:cubicBezTo>
                  <a:cubicBezTo>
                    <a:pt x="128" y="72"/>
                    <a:pt x="123" y="74"/>
                    <a:pt x="119" y="76"/>
                  </a:cubicBezTo>
                  <a:cubicBezTo>
                    <a:pt x="117" y="76"/>
                    <a:pt x="116" y="77"/>
                    <a:pt x="114" y="77"/>
                  </a:cubicBezTo>
                  <a:cubicBezTo>
                    <a:pt x="113" y="78"/>
                    <a:pt x="113" y="78"/>
                    <a:pt x="112" y="78"/>
                  </a:cubicBezTo>
                  <a:cubicBezTo>
                    <a:pt x="101" y="82"/>
                    <a:pt x="91" y="86"/>
                    <a:pt x="80" y="90"/>
                  </a:cubicBezTo>
                  <a:cubicBezTo>
                    <a:pt x="63" y="96"/>
                    <a:pt x="46" y="104"/>
                    <a:pt x="29" y="110"/>
                  </a:cubicBezTo>
                  <a:cubicBezTo>
                    <a:pt x="26" y="111"/>
                    <a:pt x="23" y="113"/>
                    <a:pt x="20" y="114"/>
                  </a:cubicBezTo>
                  <a:cubicBezTo>
                    <a:pt x="16" y="116"/>
                    <a:pt x="16" y="115"/>
                    <a:pt x="18" y="113"/>
                  </a:cubicBezTo>
                  <a:cubicBezTo>
                    <a:pt x="20" y="113"/>
                    <a:pt x="22" y="112"/>
                    <a:pt x="23" y="111"/>
                  </a:cubicBezTo>
                  <a:cubicBezTo>
                    <a:pt x="32" y="107"/>
                    <a:pt x="39" y="102"/>
                    <a:pt x="48" y="99"/>
                  </a:cubicBezTo>
                  <a:cubicBezTo>
                    <a:pt x="64" y="93"/>
                    <a:pt x="79" y="84"/>
                    <a:pt x="95" y="78"/>
                  </a:cubicBezTo>
                  <a:cubicBezTo>
                    <a:pt x="109" y="73"/>
                    <a:pt x="123" y="69"/>
                    <a:pt x="137" y="61"/>
                  </a:cubicBezTo>
                  <a:moveTo>
                    <a:pt x="141" y="109"/>
                  </a:moveTo>
                  <a:cubicBezTo>
                    <a:pt x="129" y="115"/>
                    <a:pt x="117" y="121"/>
                    <a:pt x="105" y="128"/>
                  </a:cubicBezTo>
                  <a:cubicBezTo>
                    <a:pt x="97" y="133"/>
                    <a:pt x="88" y="136"/>
                    <a:pt x="80" y="140"/>
                  </a:cubicBezTo>
                  <a:cubicBezTo>
                    <a:pt x="81" y="140"/>
                    <a:pt x="82" y="139"/>
                    <a:pt x="83" y="138"/>
                  </a:cubicBezTo>
                  <a:cubicBezTo>
                    <a:pt x="89" y="134"/>
                    <a:pt x="96" y="130"/>
                    <a:pt x="103" y="126"/>
                  </a:cubicBezTo>
                  <a:cubicBezTo>
                    <a:pt x="105" y="125"/>
                    <a:pt x="107" y="124"/>
                    <a:pt x="109" y="123"/>
                  </a:cubicBezTo>
                  <a:cubicBezTo>
                    <a:pt x="110" y="123"/>
                    <a:pt x="111" y="122"/>
                    <a:pt x="112" y="122"/>
                  </a:cubicBezTo>
                  <a:cubicBezTo>
                    <a:pt x="121" y="118"/>
                    <a:pt x="130" y="114"/>
                    <a:pt x="139" y="110"/>
                  </a:cubicBezTo>
                  <a:cubicBezTo>
                    <a:pt x="140" y="109"/>
                    <a:pt x="141" y="109"/>
                    <a:pt x="141" y="108"/>
                  </a:cubicBezTo>
                  <a:cubicBezTo>
                    <a:pt x="141" y="109"/>
                    <a:pt x="141" y="109"/>
                    <a:pt x="141" y="109"/>
                  </a:cubicBezTo>
                  <a:moveTo>
                    <a:pt x="115" y="120"/>
                  </a:moveTo>
                  <a:cubicBezTo>
                    <a:pt x="118" y="119"/>
                    <a:pt x="120" y="117"/>
                    <a:pt x="123" y="116"/>
                  </a:cubicBezTo>
                  <a:cubicBezTo>
                    <a:pt x="125" y="115"/>
                    <a:pt x="128" y="114"/>
                    <a:pt x="130" y="113"/>
                  </a:cubicBezTo>
                  <a:cubicBezTo>
                    <a:pt x="125" y="116"/>
                    <a:pt x="120" y="118"/>
                    <a:pt x="115" y="120"/>
                  </a:cubicBezTo>
                  <a:moveTo>
                    <a:pt x="142" y="107"/>
                  </a:moveTo>
                  <a:cubicBezTo>
                    <a:pt x="141" y="107"/>
                    <a:pt x="141" y="107"/>
                    <a:pt x="141" y="108"/>
                  </a:cubicBezTo>
                  <a:cubicBezTo>
                    <a:pt x="140" y="108"/>
                    <a:pt x="140" y="108"/>
                    <a:pt x="139" y="108"/>
                  </a:cubicBezTo>
                  <a:cubicBezTo>
                    <a:pt x="139" y="109"/>
                    <a:pt x="138" y="109"/>
                    <a:pt x="138" y="109"/>
                  </a:cubicBezTo>
                  <a:cubicBezTo>
                    <a:pt x="136" y="110"/>
                    <a:pt x="135" y="110"/>
                    <a:pt x="134" y="111"/>
                  </a:cubicBezTo>
                  <a:cubicBezTo>
                    <a:pt x="131" y="112"/>
                    <a:pt x="129" y="113"/>
                    <a:pt x="126" y="114"/>
                  </a:cubicBezTo>
                  <a:cubicBezTo>
                    <a:pt x="121" y="116"/>
                    <a:pt x="117" y="118"/>
                    <a:pt x="112" y="121"/>
                  </a:cubicBezTo>
                  <a:cubicBezTo>
                    <a:pt x="110" y="122"/>
                    <a:pt x="108" y="123"/>
                    <a:pt x="106" y="124"/>
                  </a:cubicBezTo>
                  <a:cubicBezTo>
                    <a:pt x="103" y="125"/>
                    <a:pt x="99" y="127"/>
                    <a:pt x="95" y="128"/>
                  </a:cubicBezTo>
                  <a:cubicBezTo>
                    <a:pt x="88" y="132"/>
                    <a:pt x="80" y="135"/>
                    <a:pt x="72" y="139"/>
                  </a:cubicBezTo>
                  <a:cubicBezTo>
                    <a:pt x="68" y="141"/>
                    <a:pt x="65" y="142"/>
                    <a:pt x="61" y="144"/>
                  </a:cubicBezTo>
                  <a:cubicBezTo>
                    <a:pt x="59" y="145"/>
                    <a:pt x="56" y="146"/>
                    <a:pt x="54" y="147"/>
                  </a:cubicBezTo>
                  <a:cubicBezTo>
                    <a:pt x="49" y="149"/>
                    <a:pt x="54" y="147"/>
                    <a:pt x="55" y="146"/>
                  </a:cubicBezTo>
                  <a:cubicBezTo>
                    <a:pt x="59" y="145"/>
                    <a:pt x="62" y="142"/>
                    <a:pt x="65" y="140"/>
                  </a:cubicBezTo>
                  <a:cubicBezTo>
                    <a:pt x="68" y="137"/>
                    <a:pt x="72" y="135"/>
                    <a:pt x="76" y="133"/>
                  </a:cubicBezTo>
                  <a:cubicBezTo>
                    <a:pt x="84" y="129"/>
                    <a:pt x="92" y="125"/>
                    <a:pt x="100" y="121"/>
                  </a:cubicBezTo>
                  <a:cubicBezTo>
                    <a:pt x="101" y="120"/>
                    <a:pt x="101" y="120"/>
                    <a:pt x="102" y="120"/>
                  </a:cubicBezTo>
                  <a:cubicBezTo>
                    <a:pt x="116" y="115"/>
                    <a:pt x="129" y="109"/>
                    <a:pt x="143" y="103"/>
                  </a:cubicBezTo>
                  <a:cubicBezTo>
                    <a:pt x="142" y="104"/>
                    <a:pt x="142" y="106"/>
                    <a:pt x="142" y="107"/>
                  </a:cubicBezTo>
                  <a:moveTo>
                    <a:pt x="143" y="102"/>
                  </a:moveTo>
                  <a:cubicBezTo>
                    <a:pt x="131" y="107"/>
                    <a:pt x="118" y="112"/>
                    <a:pt x="106" y="117"/>
                  </a:cubicBezTo>
                  <a:cubicBezTo>
                    <a:pt x="98" y="120"/>
                    <a:pt x="90" y="124"/>
                    <a:pt x="81" y="127"/>
                  </a:cubicBezTo>
                  <a:cubicBezTo>
                    <a:pt x="74" y="130"/>
                    <a:pt x="67" y="133"/>
                    <a:pt x="60" y="137"/>
                  </a:cubicBezTo>
                  <a:cubicBezTo>
                    <a:pt x="56" y="138"/>
                    <a:pt x="52" y="140"/>
                    <a:pt x="48" y="142"/>
                  </a:cubicBezTo>
                  <a:cubicBezTo>
                    <a:pt x="46" y="143"/>
                    <a:pt x="44" y="145"/>
                    <a:pt x="41" y="145"/>
                  </a:cubicBezTo>
                  <a:cubicBezTo>
                    <a:pt x="42" y="145"/>
                    <a:pt x="45" y="142"/>
                    <a:pt x="45" y="142"/>
                  </a:cubicBezTo>
                  <a:cubicBezTo>
                    <a:pt x="52" y="136"/>
                    <a:pt x="61" y="134"/>
                    <a:pt x="68" y="129"/>
                  </a:cubicBezTo>
                  <a:cubicBezTo>
                    <a:pt x="71" y="128"/>
                    <a:pt x="73" y="126"/>
                    <a:pt x="76" y="125"/>
                  </a:cubicBezTo>
                  <a:cubicBezTo>
                    <a:pt x="82" y="122"/>
                    <a:pt x="88" y="120"/>
                    <a:pt x="94" y="117"/>
                  </a:cubicBezTo>
                  <a:cubicBezTo>
                    <a:pt x="95" y="117"/>
                    <a:pt x="95" y="117"/>
                    <a:pt x="96" y="117"/>
                  </a:cubicBezTo>
                  <a:cubicBezTo>
                    <a:pt x="107" y="112"/>
                    <a:pt x="117" y="108"/>
                    <a:pt x="128" y="103"/>
                  </a:cubicBezTo>
                  <a:cubicBezTo>
                    <a:pt x="131" y="102"/>
                    <a:pt x="134" y="101"/>
                    <a:pt x="137" y="99"/>
                  </a:cubicBezTo>
                  <a:cubicBezTo>
                    <a:pt x="139" y="98"/>
                    <a:pt x="141" y="97"/>
                    <a:pt x="143" y="96"/>
                  </a:cubicBezTo>
                  <a:cubicBezTo>
                    <a:pt x="143" y="98"/>
                    <a:pt x="143" y="100"/>
                    <a:pt x="143" y="102"/>
                  </a:cubicBezTo>
                  <a:moveTo>
                    <a:pt x="37" y="143"/>
                  </a:moveTo>
                  <a:cubicBezTo>
                    <a:pt x="47" y="138"/>
                    <a:pt x="58" y="133"/>
                    <a:pt x="68" y="128"/>
                  </a:cubicBezTo>
                  <a:cubicBezTo>
                    <a:pt x="66" y="129"/>
                    <a:pt x="64" y="131"/>
                    <a:pt x="62" y="132"/>
                  </a:cubicBezTo>
                  <a:cubicBezTo>
                    <a:pt x="58" y="134"/>
                    <a:pt x="54" y="136"/>
                    <a:pt x="50" y="138"/>
                  </a:cubicBezTo>
                  <a:cubicBezTo>
                    <a:pt x="46" y="139"/>
                    <a:pt x="43" y="142"/>
                    <a:pt x="40" y="145"/>
                  </a:cubicBezTo>
                  <a:cubicBezTo>
                    <a:pt x="39" y="144"/>
                    <a:pt x="38" y="144"/>
                    <a:pt x="37" y="143"/>
                  </a:cubicBezTo>
                  <a:moveTo>
                    <a:pt x="31" y="138"/>
                  </a:moveTo>
                  <a:cubicBezTo>
                    <a:pt x="39" y="136"/>
                    <a:pt x="47" y="130"/>
                    <a:pt x="54" y="126"/>
                  </a:cubicBezTo>
                  <a:cubicBezTo>
                    <a:pt x="65" y="121"/>
                    <a:pt x="76" y="117"/>
                    <a:pt x="87" y="113"/>
                  </a:cubicBezTo>
                  <a:cubicBezTo>
                    <a:pt x="97" y="109"/>
                    <a:pt x="106" y="105"/>
                    <a:pt x="116" y="101"/>
                  </a:cubicBezTo>
                  <a:cubicBezTo>
                    <a:pt x="112" y="103"/>
                    <a:pt x="108" y="105"/>
                    <a:pt x="104" y="107"/>
                  </a:cubicBezTo>
                  <a:cubicBezTo>
                    <a:pt x="98" y="110"/>
                    <a:pt x="91" y="112"/>
                    <a:pt x="85" y="115"/>
                  </a:cubicBezTo>
                  <a:cubicBezTo>
                    <a:pt x="75" y="119"/>
                    <a:pt x="65" y="123"/>
                    <a:pt x="56" y="128"/>
                  </a:cubicBezTo>
                  <a:cubicBezTo>
                    <a:pt x="49" y="132"/>
                    <a:pt x="40" y="136"/>
                    <a:pt x="36" y="142"/>
                  </a:cubicBezTo>
                  <a:cubicBezTo>
                    <a:pt x="34" y="141"/>
                    <a:pt x="32" y="139"/>
                    <a:pt x="31" y="138"/>
                  </a:cubicBezTo>
                  <a:moveTo>
                    <a:pt x="110" y="111"/>
                  </a:moveTo>
                  <a:cubicBezTo>
                    <a:pt x="112" y="110"/>
                    <a:pt x="113" y="109"/>
                    <a:pt x="115" y="109"/>
                  </a:cubicBezTo>
                  <a:cubicBezTo>
                    <a:pt x="113" y="109"/>
                    <a:pt x="112" y="110"/>
                    <a:pt x="110" y="111"/>
                  </a:cubicBezTo>
                  <a:moveTo>
                    <a:pt x="137" y="98"/>
                  </a:moveTo>
                  <a:cubicBezTo>
                    <a:pt x="138" y="98"/>
                    <a:pt x="139" y="97"/>
                    <a:pt x="139" y="97"/>
                  </a:cubicBezTo>
                  <a:cubicBezTo>
                    <a:pt x="147" y="93"/>
                    <a:pt x="139" y="97"/>
                    <a:pt x="138" y="98"/>
                  </a:cubicBezTo>
                  <a:cubicBezTo>
                    <a:pt x="138" y="98"/>
                    <a:pt x="137" y="98"/>
                    <a:pt x="137" y="98"/>
                  </a:cubicBezTo>
                  <a:moveTo>
                    <a:pt x="134" y="99"/>
                  </a:moveTo>
                  <a:cubicBezTo>
                    <a:pt x="132" y="100"/>
                    <a:pt x="130" y="101"/>
                    <a:pt x="128" y="102"/>
                  </a:cubicBezTo>
                  <a:cubicBezTo>
                    <a:pt x="126" y="103"/>
                    <a:pt x="124" y="104"/>
                    <a:pt x="123" y="104"/>
                  </a:cubicBezTo>
                  <a:cubicBezTo>
                    <a:pt x="113" y="108"/>
                    <a:pt x="104" y="112"/>
                    <a:pt x="95" y="116"/>
                  </a:cubicBezTo>
                  <a:cubicBezTo>
                    <a:pt x="93" y="117"/>
                    <a:pt x="92" y="117"/>
                    <a:pt x="90" y="118"/>
                  </a:cubicBezTo>
                  <a:cubicBezTo>
                    <a:pt x="86" y="120"/>
                    <a:pt x="81" y="122"/>
                    <a:pt x="77" y="123"/>
                  </a:cubicBezTo>
                  <a:cubicBezTo>
                    <a:pt x="76" y="124"/>
                    <a:pt x="75" y="124"/>
                    <a:pt x="75" y="125"/>
                  </a:cubicBezTo>
                  <a:cubicBezTo>
                    <a:pt x="65" y="129"/>
                    <a:pt x="55" y="133"/>
                    <a:pt x="45" y="138"/>
                  </a:cubicBezTo>
                  <a:cubicBezTo>
                    <a:pt x="43" y="138"/>
                    <a:pt x="41" y="139"/>
                    <a:pt x="39" y="140"/>
                  </a:cubicBezTo>
                  <a:cubicBezTo>
                    <a:pt x="35" y="143"/>
                    <a:pt x="39" y="140"/>
                    <a:pt x="40" y="139"/>
                  </a:cubicBezTo>
                  <a:cubicBezTo>
                    <a:pt x="42" y="137"/>
                    <a:pt x="45" y="136"/>
                    <a:pt x="48" y="134"/>
                  </a:cubicBezTo>
                  <a:cubicBezTo>
                    <a:pt x="56" y="130"/>
                    <a:pt x="63" y="125"/>
                    <a:pt x="71" y="122"/>
                  </a:cubicBezTo>
                  <a:cubicBezTo>
                    <a:pt x="80" y="118"/>
                    <a:pt x="88" y="114"/>
                    <a:pt x="97" y="111"/>
                  </a:cubicBezTo>
                  <a:cubicBezTo>
                    <a:pt x="105" y="108"/>
                    <a:pt x="112" y="104"/>
                    <a:pt x="119" y="101"/>
                  </a:cubicBezTo>
                  <a:cubicBezTo>
                    <a:pt x="122" y="100"/>
                    <a:pt x="125" y="98"/>
                    <a:pt x="128" y="97"/>
                  </a:cubicBezTo>
                  <a:cubicBezTo>
                    <a:pt x="133" y="94"/>
                    <a:pt x="139" y="92"/>
                    <a:pt x="144" y="89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4" y="91"/>
                    <a:pt x="144" y="92"/>
                    <a:pt x="144" y="94"/>
                  </a:cubicBezTo>
                  <a:cubicBezTo>
                    <a:pt x="140" y="95"/>
                    <a:pt x="137" y="97"/>
                    <a:pt x="134" y="99"/>
                  </a:cubicBezTo>
                  <a:moveTo>
                    <a:pt x="143" y="88"/>
                  </a:moveTo>
                  <a:cubicBezTo>
                    <a:pt x="139" y="89"/>
                    <a:pt x="136" y="91"/>
                    <a:pt x="132" y="93"/>
                  </a:cubicBezTo>
                  <a:cubicBezTo>
                    <a:pt x="131" y="94"/>
                    <a:pt x="130" y="95"/>
                    <a:pt x="129" y="95"/>
                  </a:cubicBezTo>
                  <a:cubicBezTo>
                    <a:pt x="126" y="97"/>
                    <a:pt x="122" y="98"/>
                    <a:pt x="119" y="99"/>
                  </a:cubicBezTo>
                  <a:cubicBezTo>
                    <a:pt x="102" y="106"/>
                    <a:pt x="85" y="113"/>
                    <a:pt x="68" y="120"/>
                  </a:cubicBezTo>
                  <a:cubicBezTo>
                    <a:pt x="61" y="123"/>
                    <a:pt x="54" y="126"/>
                    <a:pt x="47" y="129"/>
                  </a:cubicBezTo>
                  <a:cubicBezTo>
                    <a:pt x="43" y="131"/>
                    <a:pt x="40" y="133"/>
                    <a:pt x="36" y="135"/>
                  </a:cubicBezTo>
                  <a:cubicBezTo>
                    <a:pt x="35" y="135"/>
                    <a:pt x="29" y="139"/>
                    <a:pt x="33" y="136"/>
                  </a:cubicBezTo>
                  <a:cubicBezTo>
                    <a:pt x="35" y="135"/>
                    <a:pt x="37" y="133"/>
                    <a:pt x="39" y="132"/>
                  </a:cubicBezTo>
                  <a:cubicBezTo>
                    <a:pt x="55" y="123"/>
                    <a:pt x="70" y="115"/>
                    <a:pt x="86" y="108"/>
                  </a:cubicBezTo>
                  <a:cubicBezTo>
                    <a:pt x="89" y="106"/>
                    <a:pt x="93" y="105"/>
                    <a:pt x="96" y="103"/>
                  </a:cubicBezTo>
                  <a:cubicBezTo>
                    <a:pt x="102" y="101"/>
                    <a:pt x="109" y="98"/>
                    <a:pt x="115" y="95"/>
                  </a:cubicBezTo>
                  <a:cubicBezTo>
                    <a:pt x="125" y="90"/>
                    <a:pt x="135" y="87"/>
                    <a:pt x="144" y="81"/>
                  </a:cubicBezTo>
                  <a:cubicBezTo>
                    <a:pt x="144" y="83"/>
                    <a:pt x="144" y="86"/>
                    <a:pt x="144" y="88"/>
                  </a:cubicBezTo>
                  <a:cubicBezTo>
                    <a:pt x="143" y="88"/>
                    <a:pt x="143" y="88"/>
                    <a:pt x="143" y="88"/>
                  </a:cubicBezTo>
                  <a:moveTo>
                    <a:pt x="113" y="95"/>
                  </a:moveTo>
                  <a:cubicBezTo>
                    <a:pt x="119" y="92"/>
                    <a:pt x="125" y="90"/>
                    <a:pt x="131" y="87"/>
                  </a:cubicBezTo>
                  <a:cubicBezTo>
                    <a:pt x="130" y="88"/>
                    <a:pt x="130" y="88"/>
                    <a:pt x="130" y="88"/>
                  </a:cubicBezTo>
                  <a:cubicBezTo>
                    <a:pt x="124" y="90"/>
                    <a:pt x="119" y="92"/>
                    <a:pt x="113" y="95"/>
                  </a:cubicBezTo>
                  <a:moveTo>
                    <a:pt x="144" y="80"/>
                  </a:moveTo>
                  <a:cubicBezTo>
                    <a:pt x="143" y="80"/>
                    <a:pt x="143" y="80"/>
                    <a:pt x="143" y="80"/>
                  </a:cubicBezTo>
                  <a:cubicBezTo>
                    <a:pt x="134" y="85"/>
                    <a:pt x="125" y="88"/>
                    <a:pt x="116" y="93"/>
                  </a:cubicBezTo>
                  <a:cubicBezTo>
                    <a:pt x="108" y="96"/>
                    <a:pt x="100" y="100"/>
                    <a:pt x="92" y="104"/>
                  </a:cubicBezTo>
                  <a:cubicBezTo>
                    <a:pt x="79" y="109"/>
                    <a:pt x="66" y="114"/>
                    <a:pt x="54" y="120"/>
                  </a:cubicBezTo>
                  <a:cubicBezTo>
                    <a:pt x="46" y="123"/>
                    <a:pt x="39" y="127"/>
                    <a:pt x="31" y="130"/>
                  </a:cubicBezTo>
                  <a:cubicBezTo>
                    <a:pt x="30" y="131"/>
                    <a:pt x="28" y="131"/>
                    <a:pt x="27" y="132"/>
                  </a:cubicBezTo>
                  <a:cubicBezTo>
                    <a:pt x="28" y="131"/>
                    <a:pt x="30" y="130"/>
                    <a:pt x="32" y="128"/>
                  </a:cubicBezTo>
                  <a:cubicBezTo>
                    <a:pt x="36" y="126"/>
                    <a:pt x="40" y="125"/>
                    <a:pt x="43" y="123"/>
                  </a:cubicBezTo>
                  <a:cubicBezTo>
                    <a:pt x="58" y="115"/>
                    <a:pt x="74" y="107"/>
                    <a:pt x="89" y="100"/>
                  </a:cubicBezTo>
                  <a:cubicBezTo>
                    <a:pt x="106" y="93"/>
                    <a:pt x="124" y="86"/>
                    <a:pt x="141" y="77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42" y="77"/>
                    <a:pt x="143" y="76"/>
                    <a:pt x="143" y="76"/>
                  </a:cubicBezTo>
                  <a:cubicBezTo>
                    <a:pt x="143" y="78"/>
                    <a:pt x="143" y="79"/>
                    <a:pt x="144" y="80"/>
                  </a:cubicBezTo>
                  <a:moveTo>
                    <a:pt x="104" y="92"/>
                  </a:moveTo>
                  <a:cubicBezTo>
                    <a:pt x="108" y="91"/>
                    <a:pt x="111" y="89"/>
                    <a:pt x="115" y="87"/>
                  </a:cubicBezTo>
                  <a:cubicBezTo>
                    <a:pt x="120" y="85"/>
                    <a:pt x="124" y="83"/>
                    <a:pt x="129" y="81"/>
                  </a:cubicBezTo>
                  <a:cubicBezTo>
                    <a:pt x="131" y="81"/>
                    <a:pt x="133" y="80"/>
                    <a:pt x="135" y="79"/>
                  </a:cubicBezTo>
                  <a:cubicBezTo>
                    <a:pt x="136" y="79"/>
                    <a:pt x="136" y="79"/>
                    <a:pt x="136" y="79"/>
                  </a:cubicBezTo>
                  <a:cubicBezTo>
                    <a:pt x="125" y="84"/>
                    <a:pt x="115" y="88"/>
                    <a:pt x="104" y="92"/>
                  </a:cubicBezTo>
                  <a:moveTo>
                    <a:pt x="89" y="99"/>
                  </a:moveTo>
                  <a:cubicBezTo>
                    <a:pt x="88" y="99"/>
                    <a:pt x="88" y="99"/>
                    <a:pt x="88" y="99"/>
                  </a:cubicBezTo>
                  <a:cubicBezTo>
                    <a:pt x="72" y="106"/>
                    <a:pt x="55" y="112"/>
                    <a:pt x="40" y="120"/>
                  </a:cubicBezTo>
                  <a:cubicBezTo>
                    <a:pt x="35" y="122"/>
                    <a:pt x="31" y="124"/>
                    <a:pt x="26" y="126"/>
                  </a:cubicBezTo>
                  <a:cubicBezTo>
                    <a:pt x="25" y="126"/>
                    <a:pt x="23" y="127"/>
                    <a:pt x="22" y="127"/>
                  </a:cubicBezTo>
                  <a:cubicBezTo>
                    <a:pt x="24" y="126"/>
                    <a:pt x="26" y="125"/>
                    <a:pt x="27" y="124"/>
                  </a:cubicBezTo>
                  <a:cubicBezTo>
                    <a:pt x="35" y="120"/>
                    <a:pt x="43" y="116"/>
                    <a:pt x="51" y="111"/>
                  </a:cubicBezTo>
                  <a:cubicBezTo>
                    <a:pt x="67" y="102"/>
                    <a:pt x="85" y="95"/>
                    <a:pt x="102" y="88"/>
                  </a:cubicBezTo>
                  <a:cubicBezTo>
                    <a:pt x="110" y="85"/>
                    <a:pt x="117" y="82"/>
                    <a:pt x="125" y="78"/>
                  </a:cubicBezTo>
                  <a:cubicBezTo>
                    <a:pt x="129" y="77"/>
                    <a:pt x="132" y="75"/>
                    <a:pt x="136" y="73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9" y="72"/>
                    <a:pt x="140" y="71"/>
                    <a:pt x="142" y="70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3" y="72"/>
                    <a:pt x="143" y="73"/>
                    <a:pt x="143" y="75"/>
                  </a:cubicBezTo>
                  <a:cubicBezTo>
                    <a:pt x="124" y="82"/>
                    <a:pt x="107" y="90"/>
                    <a:pt x="89" y="99"/>
                  </a:cubicBezTo>
                  <a:moveTo>
                    <a:pt x="142" y="69"/>
                  </a:moveTo>
                  <a:cubicBezTo>
                    <a:pt x="142" y="69"/>
                    <a:pt x="142" y="69"/>
                    <a:pt x="142" y="69"/>
                  </a:cubicBezTo>
                  <a:cubicBezTo>
                    <a:pt x="140" y="70"/>
                    <a:pt x="138" y="70"/>
                    <a:pt x="137" y="71"/>
                  </a:cubicBezTo>
                  <a:cubicBezTo>
                    <a:pt x="135" y="72"/>
                    <a:pt x="133" y="73"/>
                    <a:pt x="131" y="73"/>
                  </a:cubicBezTo>
                  <a:cubicBezTo>
                    <a:pt x="115" y="79"/>
                    <a:pt x="99" y="85"/>
                    <a:pt x="84" y="92"/>
                  </a:cubicBezTo>
                  <a:cubicBezTo>
                    <a:pt x="68" y="100"/>
                    <a:pt x="51" y="106"/>
                    <a:pt x="35" y="114"/>
                  </a:cubicBezTo>
                  <a:cubicBezTo>
                    <a:pt x="31" y="116"/>
                    <a:pt x="27" y="118"/>
                    <a:pt x="22" y="120"/>
                  </a:cubicBezTo>
                  <a:cubicBezTo>
                    <a:pt x="21" y="120"/>
                    <a:pt x="18" y="120"/>
                    <a:pt x="17" y="121"/>
                  </a:cubicBezTo>
                  <a:cubicBezTo>
                    <a:pt x="19" y="120"/>
                    <a:pt x="21" y="119"/>
                    <a:pt x="22" y="118"/>
                  </a:cubicBezTo>
                  <a:cubicBezTo>
                    <a:pt x="30" y="114"/>
                    <a:pt x="39" y="110"/>
                    <a:pt x="47" y="106"/>
                  </a:cubicBezTo>
                  <a:cubicBezTo>
                    <a:pt x="65" y="98"/>
                    <a:pt x="83" y="91"/>
                    <a:pt x="102" y="83"/>
                  </a:cubicBezTo>
                  <a:cubicBezTo>
                    <a:pt x="110" y="80"/>
                    <a:pt x="118" y="77"/>
                    <a:pt x="126" y="74"/>
                  </a:cubicBezTo>
                  <a:cubicBezTo>
                    <a:pt x="129" y="73"/>
                    <a:pt x="132" y="72"/>
                    <a:pt x="135" y="71"/>
                  </a:cubicBezTo>
                  <a:cubicBezTo>
                    <a:pt x="136" y="70"/>
                    <a:pt x="137" y="69"/>
                    <a:pt x="139" y="68"/>
                  </a:cubicBezTo>
                  <a:cubicBezTo>
                    <a:pt x="140" y="68"/>
                    <a:pt x="141" y="68"/>
                    <a:pt x="142" y="67"/>
                  </a:cubicBezTo>
                  <a:cubicBezTo>
                    <a:pt x="142" y="68"/>
                    <a:pt x="142" y="68"/>
                    <a:pt x="142" y="69"/>
                  </a:cubicBezTo>
                  <a:moveTo>
                    <a:pt x="27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36" y="129"/>
                    <a:pt x="45" y="124"/>
                    <a:pt x="54" y="120"/>
                  </a:cubicBezTo>
                  <a:cubicBezTo>
                    <a:pt x="61" y="117"/>
                    <a:pt x="68" y="115"/>
                    <a:pt x="75" y="112"/>
                  </a:cubicBezTo>
                  <a:cubicBezTo>
                    <a:pt x="68" y="115"/>
                    <a:pt x="61" y="119"/>
                    <a:pt x="54" y="122"/>
                  </a:cubicBezTo>
                  <a:cubicBezTo>
                    <a:pt x="46" y="127"/>
                    <a:pt x="37" y="131"/>
                    <a:pt x="30" y="137"/>
                  </a:cubicBezTo>
                  <a:cubicBezTo>
                    <a:pt x="29" y="136"/>
                    <a:pt x="28" y="135"/>
                    <a:pt x="27" y="133"/>
                  </a:cubicBezTo>
                  <a:moveTo>
                    <a:pt x="42" y="146"/>
                  </a:moveTo>
                  <a:cubicBezTo>
                    <a:pt x="49" y="144"/>
                    <a:pt x="56" y="139"/>
                    <a:pt x="62" y="136"/>
                  </a:cubicBezTo>
                  <a:cubicBezTo>
                    <a:pt x="72" y="132"/>
                    <a:pt x="81" y="128"/>
                    <a:pt x="91" y="124"/>
                  </a:cubicBezTo>
                  <a:cubicBezTo>
                    <a:pt x="85" y="127"/>
                    <a:pt x="78" y="131"/>
                    <a:pt x="72" y="134"/>
                  </a:cubicBezTo>
                  <a:cubicBezTo>
                    <a:pt x="69" y="136"/>
                    <a:pt x="65" y="138"/>
                    <a:pt x="63" y="140"/>
                  </a:cubicBezTo>
                  <a:cubicBezTo>
                    <a:pt x="59" y="144"/>
                    <a:pt x="54" y="145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47" y="148"/>
                    <a:pt x="45" y="147"/>
                    <a:pt x="42" y="146"/>
                  </a:cubicBezTo>
                  <a:moveTo>
                    <a:pt x="52" y="149"/>
                  </a:moveTo>
                  <a:cubicBezTo>
                    <a:pt x="61" y="146"/>
                    <a:pt x="69" y="141"/>
                    <a:pt x="78" y="137"/>
                  </a:cubicBezTo>
                  <a:cubicBezTo>
                    <a:pt x="85" y="134"/>
                    <a:pt x="93" y="130"/>
                    <a:pt x="100" y="127"/>
                  </a:cubicBezTo>
                  <a:cubicBezTo>
                    <a:pt x="94" y="131"/>
                    <a:pt x="88" y="134"/>
                    <a:pt x="83" y="137"/>
                  </a:cubicBezTo>
                  <a:cubicBezTo>
                    <a:pt x="79" y="139"/>
                    <a:pt x="76" y="142"/>
                    <a:pt x="73" y="144"/>
                  </a:cubicBezTo>
                  <a:cubicBezTo>
                    <a:pt x="72" y="145"/>
                    <a:pt x="70" y="146"/>
                    <a:pt x="68" y="147"/>
                  </a:cubicBezTo>
                  <a:cubicBezTo>
                    <a:pt x="63" y="148"/>
                    <a:pt x="57" y="149"/>
                    <a:pt x="52" y="149"/>
                  </a:cubicBezTo>
                  <a:moveTo>
                    <a:pt x="139" y="117"/>
                  </a:moveTo>
                  <a:cubicBezTo>
                    <a:pt x="139" y="118"/>
                    <a:pt x="138" y="120"/>
                    <a:pt x="137" y="122"/>
                  </a:cubicBezTo>
                  <a:cubicBezTo>
                    <a:pt x="135" y="122"/>
                    <a:pt x="132" y="124"/>
                    <a:pt x="130" y="125"/>
                  </a:cubicBezTo>
                  <a:cubicBezTo>
                    <a:pt x="121" y="130"/>
                    <a:pt x="112" y="134"/>
                    <a:pt x="103" y="138"/>
                  </a:cubicBezTo>
                  <a:cubicBezTo>
                    <a:pt x="98" y="141"/>
                    <a:pt x="93" y="143"/>
                    <a:pt x="88" y="146"/>
                  </a:cubicBezTo>
                  <a:cubicBezTo>
                    <a:pt x="83" y="148"/>
                    <a:pt x="90" y="145"/>
                    <a:pt x="91" y="144"/>
                  </a:cubicBezTo>
                  <a:cubicBezTo>
                    <a:pt x="93" y="142"/>
                    <a:pt x="96" y="141"/>
                    <a:pt x="98" y="140"/>
                  </a:cubicBezTo>
                  <a:cubicBezTo>
                    <a:pt x="104" y="136"/>
                    <a:pt x="111" y="132"/>
                    <a:pt x="118" y="128"/>
                  </a:cubicBezTo>
                  <a:cubicBezTo>
                    <a:pt x="125" y="125"/>
                    <a:pt x="132" y="121"/>
                    <a:pt x="139" y="117"/>
                  </a:cubicBezTo>
                  <a:moveTo>
                    <a:pt x="131" y="135"/>
                  </a:moveTo>
                  <a:cubicBezTo>
                    <a:pt x="130" y="135"/>
                    <a:pt x="130" y="135"/>
                    <a:pt x="130" y="135"/>
                  </a:cubicBezTo>
                  <a:cubicBezTo>
                    <a:pt x="125" y="137"/>
                    <a:pt x="119" y="141"/>
                    <a:pt x="114" y="145"/>
                  </a:cubicBezTo>
                  <a:cubicBezTo>
                    <a:pt x="111" y="146"/>
                    <a:pt x="108" y="148"/>
                    <a:pt x="106" y="149"/>
                  </a:cubicBezTo>
                  <a:cubicBezTo>
                    <a:pt x="104" y="150"/>
                    <a:pt x="102" y="151"/>
                    <a:pt x="100" y="151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101" y="151"/>
                    <a:pt x="104" y="149"/>
                    <a:pt x="105" y="149"/>
                  </a:cubicBezTo>
                  <a:cubicBezTo>
                    <a:pt x="115" y="142"/>
                    <a:pt x="125" y="136"/>
                    <a:pt x="134" y="128"/>
                  </a:cubicBezTo>
                  <a:cubicBezTo>
                    <a:pt x="133" y="130"/>
                    <a:pt x="132" y="133"/>
                    <a:pt x="131" y="135"/>
                  </a:cubicBezTo>
                  <a:moveTo>
                    <a:pt x="93" y="150"/>
                  </a:moveTo>
                  <a:cubicBezTo>
                    <a:pt x="99" y="149"/>
                    <a:pt x="105" y="146"/>
                    <a:pt x="110" y="142"/>
                  </a:cubicBezTo>
                  <a:cubicBezTo>
                    <a:pt x="115" y="139"/>
                    <a:pt x="120" y="137"/>
                    <a:pt x="126" y="134"/>
                  </a:cubicBezTo>
                  <a:cubicBezTo>
                    <a:pt x="123" y="136"/>
                    <a:pt x="120" y="138"/>
                    <a:pt x="117" y="140"/>
                  </a:cubicBezTo>
                  <a:cubicBezTo>
                    <a:pt x="111" y="144"/>
                    <a:pt x="105" y="147"/>
                    <a:pt x="99" y="151"/>
                  </a:cubicBezTo>
                  <a:cubicBezTo>
                    <a:pt x="97" y="151"/>
                    <a:pt x="95" y="151"/>
                    <a:pt x="93" y="150"/>
                  </a:cubicBezTo>
                  <a:moveTo>
                    <a:pt x="86" y="148"/>
                  </a:moveTo>
                  <a:cubicBezTo>
                    <a:pt x="98" y="142"/>
                    <a:pt x="111" y="136"/>
                    <a:pt x="124" y="129"/>
                  </a:cubicBezTo>
                  <a:cubicBezTo>
                    <a:pt x="121" y="131"/>
                    <a:pt x="119" y="132"/>
                    <a:pt x="117" y="134"/>
                  </a:cubicBezTo>
                  <a:cubicBezTo>
                    <a:pt x="108" y="139"/>
                    <a:pt x="100" y="145"/>
                    <a:pt x="91" y="150"/>
                  </a:cubicBezTo>
                  <a:cubicBezTo>
                    <a:pt x="89" y="149"/>
                    <a:pt x="87" y="149"/>
                    <a:pt x="86" y="148"/>
                  </a:cubicBezTo>
                  <a:moveTo>
                    <a:pt x="134" y="127"/>
                  </a:moveTo>
                  <a:cubicBezTo>
                    <a:pt x="126" y="134"/>
                    <a:pt x="115" y="138"/>
                    <a:pt x="106" y="144"/>
                  </a:cubicBezTo>
                  <a:cubicBezTo>
                    <a:pt x="102" y="146"/>
                    <a:pt x="95" y="148"/>
                    <a:pt x="93" y="150"/>
                  </a:cubicBezTo>
                  <a:cubicBezTo>
                    <a:pt x="99" y="146"/>
                    <a:pt x="105" y="143"/>
                    <a:pt x="110" y="139"/>
                  </a:cubicBezTo>
                  <a:cubicBezTo>
                    <a:pt x="115" y="136"/>
                    <a:pt x="120" y="133"/>
                    <a:pt x="125" y="130"/>
                  </a:cubicBezTo>
                  <a:cubicBezTo>
                    <a:pt x="127" y="129"/>
                    <a:pt x="129" y="127"/>
                    <a:pt x="131" y="126"/>
                  </a:cubicBezTo>
                  <a:cubicBezTo>
                    <a:pt x="131" y="126"/>
                    <a:pt x="132" y="126"/>
                    <a:pt x="132" y="125"/>
                  </a:cubicBezTo>
                  <a:cubicBezTo>
                    <a:pt x="134" y="124"/>
                    <a:pt x="135" y="124"/>
                    <a:pt x="137" y="123"/>
                  </a:cubicBezTo>
                  <a:cubicBezTo>
                    <a:pt x="136" y="124"/>
                    <a:pt x="136" y="126"/>
                    <a:pt x="135" y="127"/>
                  </a:cubicBezTo>
                  <a:cubicBezTo>
                    <a:pt x="134" y="127"/>
                    <a:pt x="134" y="127"/>
                    <a:pt x="134" y="127"/>
                  </a:cubicBezTo>
                  <a:moveTo>
                    <a:pt x="85" y="148"/>
                  </a:moveTo>
                  <a:cubicBezTo>
                    <a:pt x="83" y="147"/>
                    <a:pt x="81" y="146"/>
                    <a:pt x="80" y="145"/>
                  </a:cubicBezTo>
                  <a:cubicBezTo>
                    <a:pt x="88" y="142"/>
                    <a:pt x="95" y="139"/>
                    <a:pt x="103" y="135"/>
                  </a:cubicBezTo>
                  <a:cubicBezTo>
                    <a:pt x="96" y="139"/>
                    <a:pt x="90" y="143"/>
                    <a:pt x="85" y="148"/>
                  </a:cubicBezTo>
                  <a:moveTo>
                    <a:pt x="103" y="152"/>
                  </a:moveTo>
                  <a:cubicBezTo>
                    <a:pt x="110" y="148"/>
                    <a:pt x="117" y="143"/>
                    <a:pt x="124" y="139"/>
                  </a:cubicBezTo>
                  <a:cubicBezTo>
                    <a:pt x="125" y="138"/>
                    <a:pt x="126" y="138"/>
                    <a:pt x="127" y="137"/>
                  </a:cubicBezTo>
                  <a:cubicBezTo>
                    <a:pt x="129" y="136"/>
                    <a:pt x="130" y="136"/>
                    <a:pt x="129" y="137"/>
                  </a:cubicBezTo>
                  <a:cubicBezTo>
                    <a:pt x="127" y="138"/>
                    <a:pt x="126" y="140"/>
                    <a:pt x="124" y="141"/>
                  </a:cubicBezTo>
                  <a:cubicBezTo>
                    <a:pt x="120" y="144"/>
                    <a:pt x="117" y="147"/>
                    <a:pt x="113" y="149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09" y="151"/>
                    <a:pt x="106" y="151"/>
                    <a:pt x="103" y="152"/>
                  </a:cubicBezTo>
                  <a:moveTo>
                    <a:pt x="115" y="149"/>
                  </a:moveTo>
                  <a:cubicBezTo>
                    <a:pt x="118" y="147"/>
                    <a:pt x="121" y="145"/>
                    <a:pt x="123" y="143"/>
                  </a:cubicBezTo>
                  <a:cubicBezTo>
                    <a:pt x="123" y="144"/>
                    <a:pt x="122" y="145"/>
                    <a:pt x="121" y="145"/>
                  </a:cubicBezTo>
                  <a:cubicBezTo>
                    <a:pt x="119" y="147"/>
                    <a:pt x="117" y="148"/>
                    <a:pt x="115" y="149"/>
                  </a:cubicBezTo>
                  <a:moveTo>
                    <a:pt x="139" y="116"/>
                  </a:moveTo>
                  <a:cubicBezTo>
                    <a:pt x="139" y="116"/>
                    <a:pt x="139" y="116"/>
                    <a:pt x="139" y="116"/>
                  </a:cubicBezTo>
                  <a:cubicBezTo>
                    <a:pt x="138" y="116"/>
                    <a:pt x="138" y="117"/>
                    <a:pt x="137" y="11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28" y="121"/>
                    <a:pt x="120" y="125"/>
                    <a:pt x="112" y="130"/>
                  </a:cubicBezTo>
                  <a:cubicBezTo>
                    <a:pt x="101" y="135"/>
                    <a:pt x="90" y="140"/>
                    <a:pt x="79" y="145"/>
                  </a:cubicBezTo>
                  <a:cubicBezTo>
                    <a:pt x="78" y="144"/>
                    <a:pt x="78" y="144"/>
                    <a:pt x="78" y="144"/>
                  </a:cubicBezTo>
                  <a:cubicBezTo>
                    <a:pt x="77" y="144"/>
                    <a:pt x="77" y="144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5" y="145"/>
                    <a:pt x="74" y="145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3" y="146"/>
                    <a:pt x="72" y="146"/>
                    <a:pt x="71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5" y="144"/>
                    <a:pt x="78" y="142"/>
                    <a:pt x="81" y="141"/>
                  </a:cubicBezTo>
                  <a:cubicBezTo>
                    <a:pt x="86" y="138"/>
                    <a:pt x="91" y="136"/>
                    <a:pt x="96" y="133"/>
                  </a:cubicBezTo>
                  <a:cubicBezTo>
                    <a:pt x="102" y="131"/>
                    <a:pt x="107" y="128"/>
                    <a:pt x="112" y="125"/>
                  </a:cubicBezTo>
                  <a:cubicBezTo>
                    <a:pt x="122" y="119"/>
                    <a:pt x="131" y="115"/>
                    <a:pt x="141" y="110"/>
                  </a:cubicBezTo>
                  <a:cubicBezTo>
                    <a:pt x="141" y="111"/>
                    <a:pt x="141" y="112"/>
                    <a:pt x="141" y="112"/>
                  </a:cubicBezTo>
                  <a:cubicBezTo>
                    <a:pt x="140" y="114"/>
                    <a:pt x="140" y="115"/>
                    <a:pt x="139" y="116"/>
                  </a:cubicBezTo>
                  <a:moveTo>
                    <a:pt x="139" y="59"/>
                  </a:moveTo>
                  <a:cubicBezTo>
                    <a:pt x="128" y="65"/>
                    <a:pt x="117" y="69"/>
                    <a:pt x="105" y="73"/>
                  </a:cubicBezTo>
                  <a:cubicBezTo>
                    <a:pt x="102" y="74"/>
                    <a:pt x="99" y="75"/>
                    <a:pt x="96" y="76"/>
                  </a:cubicBezTo>
                  <a:cubicBezTo>
                    <a:pt x="92" y="78"/>
                    <a:pt x="89" y="79"/>
                    <a:pt x="85" y="80"/>
                  </a:cubicBezTo>
                  <a:cubicBezTo>
                    <a:pt x="69" y="86"/>
                    <a:pt x="53" y="93"/>
                    <a:pt x="37" y="100"/>
                  </a:cubicBezTo>
                  <a:cubicBezTo>
                    <a:pt x="30" y="103"/>
                    <a:pt x="21" y="107"/>
                    <a:pt x="14" y="111"/>
                  </a:cubicBezTo>
                  <a:cubicBezTo>
                    <a:pt x="23" y="106"/>
                    <a:pt x="31" y="102"/>
                    <a:pt x="40" y="99"/>
                  </a:cubicBezTo>
                  <a:cubicBezTo>
                    <a:pt x="49" y="95"/>
                    <a:pt x="57" y="90"/>
                    <a:pt x="65" y="87"/>
                  </a:cubicBezTo>
                  <a:cubicBezTo>
                    <a:pt x="75" y="83"/>
                    <a:pt x="84" y="79"/>
                    <a:pt x="94" y="75"/>
                  </a:cubicBezTo>
                  <a:cubicBezTo>
                    <a:pt x="103" y="71"/>
                    <a:pt x="112" y="67"/>
                    <a:pt x="121" y="62"/>
                  </a:cubicBezTo>
                  <a:cubicBezTo>
                    <a:pt x="122" y="62"/>
                    <a:pt x="123" y="61"/>
                    <a:pt x="124" y="61"/>
                  </a:cubicBezTo>
                  <a:cubicBezTo>
                    <a:pt x="129" y="59"/>
                    <a:pt x="133" y="57"/>
                    <a:pt x="137" y="54"/>
                  </a:cubicBezTo>
                  <a:cubicBezTo>
                    <a:pt x="138" y="56"/>
                    <a:pt x="138" y="57"/>
                    <a:pt x="139" y="59"/>
                  </a:cubicBezTo>
                  <a:moveTo>
                    <a:pt x="131" y="45"/>
                  </a:moveTo>
                  <a:cubicBezTo>
                    <a:pt x="97" y="59"/>
                    <a:pt x="64" y="74"/>
                    <a:pt x="31" y="89"/>
                  </a:cubicBezTo>
                  <a:cubicBezTo>
                    <a:pt x="23" y="92"/>
                    <a:pt x="16" y="97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9" y="98"/>
                    <a:pt x="11" y="97"/>
                    <a:pt x="12" y="96"/>
                  </a:cubicBezTo>
                  <a:cubicBezTo>
                    <a:pt x="14" y="95"/>
                    <a:pt x="16" y="94"/>
                    <a:pt x="17" y="93"/>
                  </a:cubicBezTo>
                  <a:cubicBezTo>
                    <a:pt x="21" y="91"/>
                    <a:pt x="25" y="89"/>
                    <a:pt x="29" y="87"/>
                  </a:cubicBezTo>
                  <a:cubicBezTo>
                    <a:pt x="46" y="78"/>
                    <a:pt x="63" y="70"/>
                    <a:pt x="80" y="62"/>
                  </a:cubicBezTo>
                  <a:cubicBezTo>
                    <a:pt x="81" y="62"/>
                    <a:pt x="81" y="62"/>
                    <a:pt x="82" y="61"/>
                  </a:cubicBezTo>
                  <a:cubicBezTo>
                    <a:pt x="93" y="57"/>
                    <a:pt x="103" y="53"/>
                    <a:pt x="113" y="49"/>
                  </a:cubicBezTo>
                  <a:cubicBezTo>
                    <a:pt x="115" y="48"/>
                    <a:pt x="116" y="48"/>
                    <a:pt x="118" y="47"/>
                  </a:cubicBezTo>
                  <a:cubicBezTo>
                    <a:pt x="119" y="46"/>
                    <a:pt x="121" y="46"/>
                    <a:pt x="122" y="45"/>
                  </a:cubicBezTo>
                  <a:cubicBezTo>
                    <a:pt x="122" y="45"/>
                    <a:pt x="122" y="45"/>
                    <a:pt x="123" y="44"/>
                  </a:cubicBezTo>
                  <a:cubicBezTo>
                    <a:pt x="125" y="44"/>
                    <a:pt x="127" y="43"/>
                    <a:pt x="128" y="42"/>
                  </a:cubicBezTo>
                  <a:cubicBezTo>
                    <a:pt x="129" y="43"/>
                    <a:pt x="130" y="44"/>
                    <a:pt x="131" y="45"/>
                  </a:cubicBezTo>
                  <a:moveTo>
                    <a:pt x="124" y="38"/>
                  </a:moveTo>
                  <a:cubicBezTo>
                    <a:pt x="120" y="40"/>
                    <a:pt x="115" y="42"/>
                    <a:pt x="111" y="44"/>
                  </a:cubicBezTo>
                  <a:cubicBezTo>
                    <a:pt x="110" y="44"/>
                    <a:pt x="108" y="45"/>
                    <a:pt x="107" y="45"/>
                  </a:cubicBezTo>
                  <a:cubicBezTo>
                    <a:pt x="100" y="48"/>
                    <a:pt x="94" y="50"/>
                    <a:pt x="87" y="53"/>
                  </a:cubicBezTo>
                  <a:cubicBezTo>
                    <a:pt x="73" y="58"/>
                    <a:pt x="59" y="64"/>
                    <a:pt x="45" y="70"/>
                  </a:cubicBezTo>
                  <a:cubicBezTo>
                    <a:pt x="39" y="73"/>
                    <a:pt x="33" y="75"/>
                    <a:pt x="27" y="78"/>
                  </a:cubicBezTo>
                  <a:cubicBezTo>
                    <a:pt x="21" y="82"/>
                    <a:pt x="15" y="86"/>
                    <a:pt x="9" y="88"/>
                  </a:cubicBezTo>
                  <a:cubicBezTo>
                    <a:pt x="4" y="90"/>
                    <a:pt x="12" y="86"/>
                    <a:pt x="13" y="86"/>
                  </a:cubicBezTo>
                  <a:cubicBezTo>
                    <a:pt x="16" y="84"/>
                    <a:pt x="18" y="82"/>
                    <a:pt x="21" y="80"/>
                  </a:cubicBezTo>
                  <a:cubicBezTo>
                    <a:pt x="28" y="76"/>
                    <a:pt x="34" y="72"/>
                    <a:pt x="41" y="69"/>
                  </a:cubicBezTo>
                  <a:cubicBezTo>
                    <a:pt x="54" y="62"/>
                    <a:pt x="68" y="56"/>
                    <a:pt x="81" y="50"/>
                  </a:cubicBezTo>
                  <a:cubicBezTo>
                    <a:pt x="88" y="47"/>
                    <a:pt x="95" y="44"/>
                    <a:pt x="102" y="41"/>
                  </a:cubicBezTo>
                  <a:cubicBezTo>
                    <a:pt x="107" y="39"/>
                    <a:pt x="113" y="37"/>
                    <a:pt x="118" y="34"/>
                  </a:cubicBezTo>
                  <a:cubicBezTo>
                    <a:pt x="118" y="34"/>
                    <a:pt x="119" y="35"/>
                    <a:pt x="120" y="35"/>
                  </a:cubicBezTo>
                  <a:cubicBezTo>
                    <a:pt x="122" y="36"/>
                    <a:pt x="123" y="37"/>
                    <a:pt x="124" y="38"/>
                  </a:cubicBezTo>
                  <a:moveTo>
                    <a:pt x="89" y="25"/>
                  </a:moveTo>
                  <a:cubicBezTo>
                    <a:pt x="87" y="25"/>
                    <a:pt x="86" y="26"/>
                    <a:pt x="84" y="27"/>
                  </a:cubicBezTo>
                  <a:cubicBezTo>
                    <a:pt x="84" y="26"/>
                    <a:pt x="84" y="25"/>
                    <a:pt x="84" y="24"/>
                  </a:cubicBezTo>
                  <a:cubicBezTo>
                    <a:pt x="86" y="24"/>
                    <a:pt x="87" y="25"/>
                    <a:pt x="89" y="25"/>
                  </a:cubicBezTo>
                  <a:moveTo>
                    <a:pt x="79" y="24"/>
                  </a:moveTo>
                  <a:cubicBezTo>
                    <a:pt x="79" y="24"/>
                    <a:pt x="79" y="24"/>
                    <a:pt x="79" y="24"/>
                  </a:cubicBezTo>
                  <a:cubicBezTo>
                    <a:pt x="57" y="34"/>
                    <a:pt x="36" y="45"/>
                    <a:pt x="16" y="57"/>
                  </a:cubicBezTo>
                  <a:cubicBezTo>
                    <a:pt x="16" y="58"/>
                    <a:pt x="14" y="59"/>
                    <a:pt x="13" y="60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4" y="59"/>
                  </a:cubicBezTo>
                  <a:cubicBezTo>
                    <a:pt x="17" y="57"/>
                    <a:pt x="19" y="55"/>
                    <a:pt x="22" y="53"/>
                  </a:cubicBezTo>
                  <a:cubicBezTo>
                    <a:pt x="27" y="50"/>
                    <a:pt x="33" y="47"/>
                    <a:pt x="38" y="44"/>
                  </a:cubicBezTo>
                  <a:cubicBezTo>
                    <a:pt x="50" y="37"/>
                    <a:pt x="63" y="30"/>
                    <a:pt x="75" y="24"/>
                  </a:cubicBezTo>
                  <a:cubicBezTo>
                    <a:pt x="76" y="24"/>
                    <a:pt x="78" y="24"/>
                    <a:pt x="79" y="24"/>
                  </a:cubicBezTo>
                  <a:moveTo>
                    <a:pt x="45" y="30"/>
                  </a:moveTo>
                  <a:cubicBezTo>
                    <a:pt x="49" y="29"/>
                    <a:pt x="53" y="27"/>
                    <a:pt x="57" y="27"/>
                  </a:cubicBezTo>
                  <a:cubicBezTo>
                    <a:pt x="54" y="28"/>
                    <a:pt x="51" y="30"/>
                    <a:pt x="48" y="31"/>
                  </a:cubicBezTo>
                  <a:cubicBezTo>
                    <a:pt x="40" y="35"/>
                    <a:pt x="32" y="39"/>
                    <a:pt x="24" y="44"/>
                  </a:cubicBezTo>
                  <a:cubicBezTo>
                    <a:pt x="30" y="38"/>
                    <a:pt x="37" y="33"/>
                    <a:pt x="45" y="30"/>
                  </a:cubicBezTo>
                  <a:moveTo>
                    <a:pt x="23" y="45"/>
                  </a:moveTo>
                  <a:cubicBezTo>
                    <a:pt x="24" y="45"/>
                    <a:pt x="24" y="45"/>
                    <a:pt x="24" y="45"/>
                  </a:cubicBezTo>
                  <a:cubicBezTo>
                    <a:pt x="32" y="40"/>
                    <a:pt x="40" y="36"/>
                    <a:pt x="48" y="32"/>
                  </a:cubicBezTo>
                  <a:cubicBezTo>
                    <a:pt x="52" y="30"/>
                    <a:pt x="56" y="28"/>
                    <a:pt x="60" y="26"/>
                  </a:cubicBezTo>
                  <a:cubicBezTo>
                    <a:pt x="61" y="26"/>
                    <a:pt x="62" y="26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44" y="35"/>
                    <a:pt x="31" y="40"/>
                    <a:pt x="20" y="48"/>
                  </a:cubicBezTo>
                  <a:cubicBezTo>
                    <a:pt x="21" y="47"/>
                    <a:pt x="22" y="46"/>
                    <a:pt x="23" y="45"/>
                  </a:cubicBezTo>
                  <a:moveTo>
                    <a:pt x="9" y="102"/>
                  </a:moveTo>
                  <a:cubicBezTo>
                    <a:pt x="23" y="95"/>
                    <a:pt x="38" y="91"/>
                    <a:pt x="52" y="85"/>
                  </a:cubicBezTo>
                  <a:cubicBezTo>
                    <a:pt x="59" y="82"/>
                    <a:pt x="65" y="79"/>
                    <a:pt x="72" y="76"/>
                  </a:cubicBezTo>
                  <a:cubicBezTo>
                    <a:pt x="56" y="84"/>
                    <a:pt x="40" y="93"/>
                    <a:pt x="24" y="100"/>
                  </a:cubicBezTo>
                  <a:cubicBezTo>
                    <a:pt x="23" y="101"/>
                    <a:pt x="22" y="101"/>
                    <a:pt x="21" y="102"/>
                  </a:cubicBezTo>
                  <a:cubicBezTo>
                    <a:pt x="17" y="103"/>
                    <a:pt x="14" y="105"/>
                    <a:pt x="11" y="107"/>
                  </a:cubicBezTo>
                  <a:cubicBezTo>
                    <a:pt x="10" y="106"/>
                    <a:pt x="9" y="104"/>
                    <a:pt x="9" y="102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94">
              <a:extLst>
                <a:ext uri="{FF2B5EF4-FFF2-40B4-BE49-F238E27FC236}">
                  <a16:creationId xmlns:a16="http://schemas.microsoft.com/office/drawing/2014/main" id="{32C2E0FB-CBDA-4C76-9886-DAA6CB0959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0387" y="3051385"/>
              <a:ext cx="550863" cy="388938"/>
            </a:xfrm>
            <a:custGeom>
              <a:avLst/>
              <a:gdLst>
                <a:gd name="T0" fmla="*/ 134 w 257"/>
                <a:gd name="T1" fmla="*/ 144 h 181"/>
                <a:gd name="T2" fmla="*/ 113 w 257"/>
                <a:gd name="T3" fmla="*/ 3 h 181"/>
                <a:gd name="T4" fmla="*/ 13 w 257"/>
                <a:gd name="T5" fmla="*/ 47 h 181"/>
                <a:gd name="T6" fmla="*/ 21 w 257"/>
                <a:gd name="T7" fmla="*/ 58 h 181"/>
                <a:gd name="T8" fmla="*/ 29 w 257"/>
                <a:gd name="T9" fmla="*/ 61 h 181"/>
                <a:gd name="T10" fmla="*/ 89 w 257"/>
                <a:gd name="T11" fmla="*/ 27 h 181"/>
                <a:gd name="T12" fmla="*/ 122 w 257"/>
                <a:gd name="T13" fmla="*/ 11 h 181"/>
                <a:gd name="T14" fmla="*/ 69 w 257"/>
                <a:gd name="T15" fmla="*/ 52 h 181"/>
                <a:gd name="T16" fmla="*/ 98 w 257"/>
                <a:gd name="T17" fmla="*/ 30 h 181"/>
                <a:gd name="T18" fmla="*/ 127 w 257"/>
                <a:gd name="T19" fmla="*/ 17 h 181"/>
                <a:gd name="T20" fmla="*/ 42 w 257"/>
                <a:gd name="T21" fmla="*/ 81 h 181"/>
                <a:gd name="T22" fmla="*/ 48 w 257"/>
                <a:gd name="T23" fmla="*/ 81 h 181"/>
                <a:gd name="T24" fmla="*/ 44 w 257"/>
                <a:gd name="T25" fmla="*/ 102 h 181"/>
                <a:gd name="T26" fmla="*/ 31 w 257"/>
                <a:gd name="T27" fmla="*/ 120 h 181"/>
                <a:gd name="T28" fmla="*/ 22 w 257"/>
                <a:gd name="T29" fmla="*/ 127 h 181"/>
                <a:gd name="T30" fmla="*/ 167 w 257"/>
                <a:gd name="T31" fmla="*/ 61 h 181"/>
                <a:gd name="T32" fmla="*/ 146 w 257"/>
                <a:gd name="T33" fmla="*/ 50 h 181"/>
                <a:gd name="T34" fmla="*/ 36 w 257"/>
                <a:gd name="T35" fmla="*/ 103 h 181"/>
                <a:gd name="T36" fmla="*/ 168 w 257"/>
                <a:gd name="T37" fmla="*/ 26 h 181"/>
                <a:gd name="T38" fmla="*/ 132 w 257"/>
                <a:gd name="T39" fmla="*/ 42 h 181"/>
                <a:gd name="T40" fmla="*/ 145 w 257"/>
                <a:gd name="T41" fmla="*/ 32 h 181"/>
                <a:gd name="T42" fmla="*/ 28 w 257"/>
                <a:gd name="T43" fmla="*/ 67 h 181"/>
                <a:gd name="T44" fmla="*/ 6 w 257"/>
                <a:gd name="T45" fmla="*/ 82 h 181"/>
                <a:gd name="T46" fmla="*/ 97 w 257"/>
                <a:gd name="T47" fmla="*/ 28 h 181"/>
                <a:gd name="T48" fmla="*/ 20 w 257"/>
                <a:gd name="T49" fmla="*/ 57 h 181"/>
                <a:gd name="T50" fmla="*/ 32 w 257"/>
                <a:gd name="T51" fmla="*/ 37 h 181"/>
                <a:gd name="T52" fmla="*/ 36 w 257"/>
                <a:gd name="T53" fmla="*/ 136 h 181"/>
                <a:gd name="T54" fmla="*/ 52 w 257"/>
                <a:gd name="T55" fmla="*/ 136 h 181"/>
                <a:gd name="T56" fmla="*/ 126 w 257"/>
                <a:gd name="T57" fmla="*/ 106 h 181"/>
                <a:gd name="T58" fmla="*/ 240 w 257"/>
                <a:gd name="T59" fmla="*/ 67 h 181"/>
                <a:gd name="T60" fmla="*/ 99 w 257"/>
                <a:gd name="T61" fmla="*/ 143 h 181"/>
                <a:gd name="T62" fmla="*/ 104 w 257"/>
                <a:gd name="T63" fmla="*/ 148 h 181"/>
                <a:gd name="T64" fmla="*/ 235 w 257"/>
                <a:gd name="T65" fmla="*/ 100 h 181"/>
                <a:gd name="T66" fmla="*/ 183 w 257"/>
                <a:gd name="T67" fmla="*/ 108 h 181"/>
                <a:gd name="T68" fmla="*/ 240 w 257"/>
                <a:gd name="T69" fmla="*/ 81 h 181"/>
                <a:gd name="T70" fmla="*/ 145 w 257"/>
                <a:gd name="T71" fmla="*/ 106 h 181"/>
                <a:gd name="T72" fmla="*/ 68 w 257"/>
                <a:gd name="T73" fmla="*/ 137 h 181"/>
                <a:gd name="T74" fmla="*/ 69 w 257"/>
                <a:gd name="T75" fmla="*/ 139 h 181"/>
                <a:gd name="T76" fmla="*/ 71 w 257"/>
                <a:gd name="T77" fmla="*/ 127 h 181"/>
                <a:gd name="T78" fmla="*/ 78 w 257"/>
                <a:gd name="T79" fmla="*/ 148 h 181"/>
                <a:gd name="T80" fmla="*/ 230 w 257"/>
                <a:gd name="T81" fmla="*/ 79 h 181"/>
                <a:gd name="T82" fmla="*/ 89 w 257"/>
                <a:gd name="T83" fmla="*/ 142 h 181"/>
                <a:gd name="T84" fmla="*/ 237 w 257"/>
                <a:gd name="T85" fmla="*/ 84 h 181"/>
                <a:gd name="T86" fmla="*/ 105 w 257"/>
                <a:gd name="T87" fmla="*/ 149 h 181"/>
                <a:gd name="T88" fmla="*/ 210 w 257"/>
                <a:gd name="T89" fmla="*/ 132 h 181"/>
                <a:gd name="T90" fmla="*/ 207 w 257"/>
                <a:gd name="T91" fmla="*/ 130 h 181"/>
                <a:gd name="T92" fmla="*/ 185 w 257"/>
                <a:gd name="T93" fmla="*/ 140 h 181"/>
                <a:gd name="T94" fmla="*/ 194 w 257"/>
                <a:gd name="T95" fmla="*/ 138 h 181"/>
                <a:gd name="T96" fmla="*/ 223 w 257"/>
                <a:gd name="T97" fmla="*/ 131 h 181"/>
                <a:gd name="T98" fmla="*/ 197 w 257"/>
                <a:gd name="T99" fmla="*/ 120 h 181"/>
                <a:gd name="T100" fmla="*/ 194 w 257"/>
                <a:gd name="T101" fmla="*/ 77 h 181"/>
                <a:gd name="T102" fmla="*/ 124 w 257"/>
                <a:gd name="T103" fmla="*/ 90 h 181"/>
                <a:gd name="T104" fmla="*/ 187 w 257"/>
                <a:gd name="T105" fmla="*/ 49 h 181"/>
                <a:gd name="T106" fmla="*/ 211 w 257"/>
                <a:gd name="T107" fmla="*/ 30 h 181"/>
                <a:gd name="T108" fmla="*/ 167 w 257"/>
                <a:gd name="T109" fmla="*/ 39 h 181"/>
                <a:gd name="T110" fmla="*/ 101 w 257"/>
                <a:gd name="T111" fmla="*/ 47 h 181"/>
                <a:gd name="T112" fmla="*/ 134 w 257"/>
                <a:gd name="T113" fmla="*/ 26 h 181"/>
                <a:gd name="T114" fmla="*/ 80 w 257"/>
                <a:gd name="T115" fmla="*/ 21 h 181"/>
                <a:gd name="T116" fmla="*/ 58 w 257"/>
                <a:gd name="T117" fmla="*/ 26 h 181"/>
                <a:gd name="T118" fmla="*/ 25 w 257"/>
                <a:gd name="T119" fmla="*/ 3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7" h="181">
                  <a:moveTo>
                    <a:pt x="17" y="62"/>
                  </a:moveTo>
                  <a:cubicBezTo>
                    <a:pt x="8" y="65"/>
                    <a:pt x="0" y="73"/>
                    <a:pt x="0" y="84"/>
                  </a:cubicBezTo>
                  <a:cubicBezTo>
                    <a:pt x="0" y="97"/>
                    <a:pt x="13" y="104"/>
                    <a:pt x="25" y="106"/>
                  </a:cubicBezTo>
                  <a:cubicBezTo>
                    <a:pt x="16" y="113"/>
                    <a:pt x="10" y="124"/>
                    <a:pt x="21" y="134"/>
                  </a:cubicBezTo>
                  <a:cubicBezTo>
                    <a:pt x="31" y="144"/>
                    <a:pt x="49" y="144"/>
                    <a:pt x="62" y="139"/>
                  </a:cubicBezTo>
                  <a:cubicBezTo>
                    <a:pt x="57" y="154"/>
                    <a:pt x="44" y="166"/>
                    <a:pt x="32" y="176"/>
                  </a:cubicBezTo>
                  <a:cubicBezTo>
                    <a:pt x="31" y="177"/>
                    <a:pt x="31" y="178"/>
                    <a:pt x="32" y="179"/>
                  </a:cubicBezTo>
                  <a:cubicBezTo>
                    <a:pt x="32" y="180"/>
                    <a:pt x="34" y="181"/>
                    <a:pt x="35" y="180"/>
                  </a:cubicBezTo>
                  <a:cubicBezTo>
                    <a:pt x="58" y="172"/>
                    <a:pt x="78" y="163"/>
                    <a:pt x="93" y="145"/>
                  </a:cubicBezTo>
                  <a:cubicBezTo>
                    <a:pt x="103" y="162"/>
                    <a:pt x="124" y="159"/>
                    <a:pt x="134" y="144"/>
                  </a:cubicBezTo>
                  <a:cubicBezTo>
                    <a:pt x="140" y="150"/>
                    <a:pt x="147" y="157"/>
                    <a:pt x="156" y="157"/>
                  </a:cubicBezTo>
                  <a:cubicBezTo>
                    <a:pt x="164" y="158"/>
                    <a:pt x="173" y="150"/>
                    <a:pt x="178" y="143"/>
                  </a:cubicBezTo>
                  <a:cubicBezTo>
                    <a:pt x="187" y="150"/>
                    <a:pt x="205" y="147"/>
                    <a:pt x="207" y="136"/>
                  </a:cubicBezTo>
                  <a:cubicBezTo>
                    <a:pt x="228" y="149"/>
                    <a:pt x="257" y="108"/>
                    <a:pt x="235" y="92"/>
                  </a:cubicBezTo>
                  <a:cubicBezTo>
                    <a:pt x="245" y="87"/>
                    <a:pt x="251" y="77"/>
                    <a:pt x="246" y="66"/>
                  </a:cubicBezTo>
                  <a:cubicBezTo>
                    <a:pt x="241" y="56"/>
                    <a:pt x="231" y="51"/>
                    <a:pt x="221" y="52"/>
                  </a:cubicBezTo>
                  <a:cubicBezTo>
                    <a:pt x="224" y="43"/>
                    <a:pt x="221" y="31"/>
                    <a:pt x="214" y="24"/>
                  </a:cubicBezTo>
                  <a:cubicBezTo>
                    <a:pt x="205" y="15"/>
                    <a:pt x="192" y="19"/>
                    <a:pt x="182" y="25"/>
                  </a:cubicBezTo>
                  <a:cubicBezTo>
                    <a:pt x="181" y="0"/>
                    <a:pt x="147" y="0"/>
                    <a:pt x="135" y="19"/>
                  </a:cubicBezTo>
                  <a:cubicBezTo>
                    <a:pt x="130" y="10"/>
                    <a:pt x="123" y="2"/>
                    <a:pt x="113" y="3"/>
                  </a:cubicBezTo>
                  <a:cubicBezTo>
                    <a:pt x="103" y="5"/>
                    <a:pt x="95" y="13"/>
                    <a:pt x="93" y="22"/>
                  </a:cubicBezTo>
                  <a:cubicBezTo>
                    <a:pt x="86" y="14"/>
                    <a:pt x="77" y="9"/>
                    <a:pt x="66" y="13"/>
                  </a:cubicBezTo>
                  <a:cubicBezTo>
                    <a:pt x="52" y="17"/>
                    <a:pt x="49" y="30"/>
                    <a:pt x="48" y="42"/>
                  </a:cubicBezTo>
                  <a:cubicBezTo>
                    <a:pt x="39" y="30"/>
                    <a:pt x="24" y="22"/>
                    <a:pt x="12" y="35"/>
                  </a:cubicBezTo>
                  <a:cubicBezTo>
                    <a:pt x="2" y="44"/>
                    <a:pt x="8" y="56"/>
                    <a:pt x="17" y="62"/>
                  </a:cubicBezTo>
                  <a:moveTo>
                    <a:pt x="13" y="45"/>
                  </a:moveTo>
                  <a:cubicBezTo>
                    <a:pt x="13" y="44"/>
                    <a:pt x="13" y="44"/>
                    <a:pt x="13" y="44"/>
                  </a:cubicBezTo>
                  <a:cubicBezTo>
                    <a:pt x="16" y="42"/>
                    <a:pt x="20" y="39"/>
                    <a:pt x="23" y="37"/>
                  </a:cubicBezTo>
                  <a:cubicBezTo>
                    <a:pt x="25" y="35"/>
                    <a:pt x="30" y="31"/>
                    <a:pt x="23" y="38"/>
                  </a:cubicBezTo>
                  <a:cubicBezTo>
                    <a:pt x="20" y="41"/>
                    <a:pt x="16" y="44"/>
                    <a:pt x="13" y="47"/>
                  </a:cubicBezTo>
                  <a:cubicBezTo>
                    <a:pt x="13" y="46"/>
                    <a:pt x="13" y="45"/>
                    <a:pt x="13" y="45"/>
                  </a:cubicBezTo>
                  <a:moveTo>
                    <a:pt x="33" y="35"/>
                  </a:moveTo>
                  <a:cubicBezTo>
                    <a:pt x="30" y="37"/>
                    <a:pt x="27" y="38"/>
                    <a:pt x="25" y="40"/>
                  </a:cubicBezTo>
                  <a:cubicBezTo>
                    <a:pt x="22" y="43"/>
                    <a:pt x="16" y="46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8" y="43"/>
                    <a:pt x="24" y="40"/>
                    <a:pt x="28" y="34"/>
                  </a:cubicBezTo>
                  <a:cubicBezTo>
                    <a:pt x="30" y="34"/>
                    <a:pt x="31" y="35"/>
                    <a:pt x="33" y="35"/>
                  </a:cubicBezTo>
                  <a:moveTo>
                    <a:pt x="42" y="48"/>
                  </a:moveTo>
                  <a:cubicBezTo>
                    <a:pt x="38" y="53"/>
                    <a:pt x="32" y="56"/>
                    <a:pt x="27" y="61"/>
                  </a:cubicBezTo>
                  <a:cubicBezTo>
                    <a:pt x="25" y="60"/>
                    <a:pt x="23" y="60"/>
                    <a:pt x="21" y="58"/>
                  </a:cubicBezTo>
                  <a:cubicBezTo>
                    <a:pt x="25" y="57"/>
                    <a:pt x="28" y="55"/>
                    <a:pt x="32" y="53"/>
                  </a:cubicBezTo>
                  <a:cubicBezTo>
                    <a:pt x="34" y="52"/>
                    <a:pt x="35" y="51"/>
                    <a:pt x="37" y="50"/>
                  </a:cubicBezTo>
                  <a:cubicBezTo>
                    <a:pt x="37" y="50"/>
                    <a:pt x="38" y="49"/>
                    <a:pt x="40" y="48"/>
                  </a:cubicBezTo>
                  <a:cubicBezTo>
                    <a:pt x="41" y="47"/>
                    <a:pt x="44" y="46"/>
                    <a:pt x="42" y="48"/>
                  </a:cubicBezTo>
                  <a:moveTo>
                    <a:pt x="47" y="51"/>
                  </a:moveTo>
                  <a:cubicBezTo>
                    <a:pt x="44" y="53"/>
                    <a:pt x="41" y="54"/>
                    <a:pt x="39" y="56"/>
                  </a:cubicBezTo>
                  <a:cubicBezTo>
                    <a:pt x="37" y="57"/>
                    <a:pt x="35" y="58"/>
                    <a:pt x="33" y="60"/>
                  </a:cubicBezTo>
                  <a:cubicBezTo>
                    <a:pt x="33" y="60"/>
                    <a:pt x="31" y="61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4" y="56"/>
                    <a:pt x="41" y="52"/>
                    <a:pt x="45" y="47"/>
                  </a:cubicBezTo>
                  <a:cubicBezTo>
                    <a:pt x="46" y="48"/>
                    <a:pt x="46" y="50"/>
                    <a:pt x="47" y="51"/>
                  </a:cubicBezTo>
                  <a:moveTo>
                    <a:pt x="54" y="34"/>
                  </a:moveTo>
                  <a:cubicBezTo>
                    <a:pt x="59" y="32"/>
                    <a:pt x="62" y="29"/>
                    <a:pt x="67" y="27"/>
                  </a:cubicBezTo>
                  <a:cubicBezTo>
                    <a:pt x="70" y="25"/>
                    <a:pt x="73" y="23"/>
                    <a:pt x="77" y="22"/>
                  </a:cubicBezTo>
                  <a:cubicBezTo>
                    <a:pt x="75" y="23"/>
                    <a:pt x="71" y="27"/>
                    <a:pt x="68" y="28"/>
                  </a:cubicBezTo>
                  <a:cubicBezTo>
                    <a:pt x="63" y="32"/>
                    <a:pt x="58" y="36"/>
                    <a:pt x="53" y="40"/>
                  </a:cubicBezTo>
                  <a:cubicBezTo>
                    <a:pt x="54" y="38"/>
                    <a:pt x="54" y="36"/>
                    <a:pt x="54" y="34"/>
                  </a:cubicBezTo>
                  <a:moveTo>
                    <a:pt x="89" y="27"/>
                  </a:moveTo>
                  <a:cubicBezTo>
                    <a:pt x="90" y="28"/>
                    <a:pt x="90" y="29"/>
                    <a:pt x="91" y="30"/>
                  </a:cubicBezTo>
                  <a:cubicBezTo>
                    <a:pt x="84" y="35"/>
                    <a:pt x="77" y="38"/>
                    <a:pt x="70" y="41"/>
                  </a:cubicBezTo>
                  <a:cubicBezTo>
                    <a:pt x="64" y="45"/>
                    <a:pt x="59" y="48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9" y="47"/>
                    <a:pt x="64" y="43"/>
                    <a:pt x="70" y="39"/>
                  </a:cubicBezTo>
                  <a:cubicBezTo>
                    <a:pt x="74" y="36"/>
                    <a:pt x="78" y="34"/>
                    <a:pt x="82" y="31"/>
                  </a:cubicBezTo>
                  <a:cubicBezTo>
                    <a:pt x="82" y="31"/>
                    <a:pt x="83" y="30"/>
                    <a:pt x="84" y="30"/>
                  </a:cubicBezTo>
                  <a:cubicBezTo>
                    <a:pt x="86" y="29"/>
                    <a:pt x="87" y="28"/>
                    <a:pt x="89" y="27"/>
                  </a:cubicBezTo>
                  <a:moveTo>
                    <a:pt x="122" y="11"/>
                  </a:moveTo>
                  <a:cubicBezTo>
                    <a:pt x="122" y="11"/>
                    <a:pt x="122" y="11"/>
                    <a:pt x="122" y="11"/>
                  </a:cubicBezTo>
                  <a:cubicBezTo>
                    <a:pt x="114" y="16"/>
                    <a:pt x="106" y="20"/>
                    <a:pt x="98" y="24"/>
                  </a:cubicBezTo>
                  <a:cubicBezTo>
                    <a:pt x="98" y="23"/>
                    <a:pt x="99" y="22"/>
                    <a:pt x="99" y="22"/>
                  </a:cubicBezTo>
                  <a:cubicBezTo>
                    <a:pt x="101" y="20"/>
                    <a:pt x="104" y="18"/>
                    <a:pt x="106" y="16"/>
                  </a:cubicBezTo>
                  <a:cubicBezTo>
                    <a:pt x="110" y="14"/>
                    <a:pt x="114" y="11"/>
                    <a:pt x="118" y="9"/>
                  </a:cubicBezTo>
                  <a:cubicBezTo>
                    <a:pt x="120" y="10"/>
                    <a:pt x="121" y="10"/>
                    <a:pt x="122" y="11"/>
                  </a:cubicBezTo>
                  <a:moveTo>
                    <a:pt x="126" y="16"/>
                  </a:moveTo>
                  <a:cubicBezTo>
                    <a:pt x="107" y="27"/>
                    <a:pt x="87" y="39"/>
                    <a:pt x="68" y="51"/>
                  </a:cubicBezTo>
                  <a:cubicBezTo>
                    <a:pt x="48" y="63"/>
                    <a:pt x="27" y="72"/>
                    <a:pt x="8" y="86"/>
                  </a:cubicBezTo>
                  <a:cubicBezTo>
                    <a:pt x="7" y="86"/>
                    <a:pt x="8" y="88"/>
                    <a:pt x="9" y="87"/>
                  </a:cubicBezTo>
                  <a:cubicBezTo>
                    <a:pt x="27" y="73"/>
                    <a:pt x="49" y="64"/>
                    <a:pt x="69" y="52"/>
                  </a:cubicBezTo>
                  <a:cubicBezTo>
                    <a:pt x="78" y="47"/>
                    <a:pt x="88" y="41"/>
                    <a:pt x="98" y="35"/>
                  </a:cubicBezTo>
                  <a:cubicBezTo>
                    <a:pt x="107" y="30"/>
                    <a:pt x="118" y="24"/>
                    <a:pt x="125" y="17"/>
                  </a:cubicBezTo>
                  <a:cubicBezTo>
                    <a:pt x="117" y="25"/>
                    <a:pt x="107" y="30"/>
                    <a:pt x="98" y="35"/>
                  </a:cubicBezTo>
                  <a:cubicBezTo>
                    <a:pt x="87" y="42"/>
                    <a:pt x="76" y="48"/>
                    <a:pt x="66" y="55"/>
                  </a:cubicBezTo>
                  <a:cubicBezTo>
                    <a:pt x="55" y="61"/>
                    <a:pt x="44" y="67"/>
                    <a:pt x="34" y="74"/>
                  </a:cubicBezTo>
                  <a:cubicBezTo>
                    <a:pt x="25" y="80"/>
                    <a:pt x="16" y="84"/>
                    <a:pt x="8" y="91"/>
                  </a:cubicBezTo>
                  <a:cubicBezTo>
                    <a:pt x="8" y="90"/>
                    <a:pt x="7" y="88"/>
                    <a:pt x="6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4" y="72"/>
                    <a:pt x="46" y="62"/>
                    <a:pt x="66" y="50"/>
                  </a:cubicBezTo>
                  <a:cubicBezTo>
                    <a:pt x="77" y="44"/>
                    <a:pt x="87" y="37"/>
                    <a:pt x="98" y="30"/>
                  </a:cubicBezTo>
                  <a:cubicBezTo>
                    <a:pt x="107" y="24"/>
                    <a:pt x="116" y="19"/>
                    <a:pt x="124" y="13"/>
                  </a:cubicBezTo>
                  <a:cubicBezTo>
                    <a:pt x="125" y="14"/>
                    <a:pt x="126" y="15"/>
                    <a:pt x="126" y="16"/>
                  </a:cubicBezTo>
                  <a:moveTo>
                    <a:pt x="130" y="21"/>
                  </a:moveTo>
                  <a:cubicBezTo>
                    <a:pt x="121" y="26"/>
                    <a:pt x="113" y="31"/>
                    <a:pt x="104" y="36"/>
                  </a:cubicBezTo>
                  <a:cubicBezTo>
                    <a:pt x="94" y="43"/>
                    <a:pt x="83" y="49"/>
                    <a:pt x="72" y="55"/>
                  </a:cubicBezTo>
                  <a:cubicBezTo>
                    <a:pt x="62" y="60"/>
                    <a:pt x="51" y="66"/>
                    <a:pt x="41" y="71"/>
                  </a:cubicBezTo>
                  <a:cubicBezTo>
                    <a:pt x="36" y="74"/>
                    <a:pt x="31" y="77"/>
                    <a:pt x="26" y="80"/>
                  </a:cubicBezTo>
                  <a:cubicBezTo>
                    <a:pt x="25" y="81"/>
                    <a:pt x="25" y="81"/>
                    <a:pt x="24" y="81"/>
                  </a:cubicBezTo>
                  <a:cubicBezTo>
                    <a:pt x="40" y="71"/>
                    <a:pt x="57" y="62"/>
                    <a:pt x="72" y="52"/>
                  </a:cubicBezTo>
                  <a:cubicBezTo>
                    <a:pt x="91" y="41"/>
                    <a:pt x="111" y="31"/>
                    <a:pt x="127" y="17"/>
                  </a:cubicBezTo>
                  <a:cubicBezTo>
                    <a:pt x="128" y="18"/>
                    <a:pt x="129" y="20"/>
                    <a:pt x="130" y="21"/>
                  </a:cubicBezTo>
                  <a:moveTo>
                    <a:pt x="154" y="15"/>
                  </a:moveTo>
                  <a:cubicBezTo>
                    <a:pt x="155" y="15"/>
                    <a:pt x="163" y="10"/>
                    <a:pt x="161" y="12"/>
                  </a:cubicBezTo>
                  <a:cubicBezTo>
                    <a:pt x="158" y="14"/>
                    <a:pt x="155" y="15"/>
                    <a:pt x="152" y="17"/>
                  </a:cubicBezTo>
                  <a:cubicBezTo>
                    <a:pt x="145" y="22"/>
                    <a:pt x="138" y="27"/>
                    <a:pt x="131" y="31"/>
                  </a:cubicBezTo>
                  <a:cubicBezTo>
                    <a:pt x="118" y="39"/>
                    <a:pt x="105" y="47"/>
                    <a:pt x="92" y="54"/>
                  </a:cubicBezTo>
                  <a:cubicBezTo>
                    <a:pt x="79" y="61"/>
                    <a:pt x="66" y="69"/>
                    <a:pt x="53" y="76"/>
                  </a:cubicBezTo>
                  <a:cubicBezTo>
                    <a:pt x="41" y="83"/>
                    <a:pt x="30" y="92"/>
                    <a:pt x="18" y="98"/>
                  </a:cubicBezTo>
                  <a:cubicBezTo>
                    <a:pt x="17" y="98"/>
                    <a:pt x="15" y="97"/>
                    <a:pt x="14" y="96"/>
                  </a:cubicBezTo>
                  <a:cubicBezTo>
                    <a:pt x="24" y="94"/>
                    <a:pt x="33" y="86"/>
                    <a:pt x="42" y="81"/>
                  </a:cubicBezTo>
                  <a:cubicBezTo>
                    <a:pt x="55" y="73"/>
                    <a:pt x="68" y="67"/>
                    <a:pt x="81" y="60"/>
                  </a:cubicBezTo>
                  <a:cubicBezTo>
                    <a:pt x="94" y="53"/>
                    <a:pt x="107" y="46"/>
                    <a:pt x="120" y="38"/>
                  </a:cubicBezTo>
                  <a:cubicBezTo>
                    <a:pt x="131" y="30"/>
                    <a:pt x="142" y="22"/>
                    <a:pt x="154" y="15"/>
                  </a:cubicBezTo>
                  <a:moveTo>
                    <a:pt x="171" y="14"/>
                  </a:moveTo>
                  <a:cubicBezTo>
                    <a:pt x="153" y="24"/>
                    <a:pt x="137" y="36"/>
                    <a:pt x="119" y="47"/>
                  </a:cubicBezTo>
                  <a:cubicBezTo>
                    <a:pt x="116" y="49"/>
                    <a:pt x="112" y="51"/>
                    <a:pt x="109" y="53"/>
                  </a:cubicBezTo>
                  <a:cubicBezTo>
                    <a:pt x="107" y="54"/>
                    <a:pt x="105" y="55"/>
                    <a:pt x="102" y="56"/>
                  </a:cubicBezTo>
                  <a:cubicBezTo>
                    <a:pt x="78" y="68"/>
                    <a:pt x="54" y="81"/>
                    <a:pt x="30" y="93"/>
                  </a:cubicBezTo>
                  <a:cubicBezTo>
                    <a:pt x="30" y="93"/>
                    <a:pt x="31" y="92"/>
                    <a:pt x="31" y="92"/>
                  </a:cubicBezTo>
                  <a:cubicBezTo>
                    <a:pt x="37" y="88"/>
                    <a:pt x="42" y="85"/>
                    <a:pt x="48" y="81"/>
                  </a:cubicBezTo>
                  <a:cubicBezTo>
                    <a:pt x="60" y="73"/>
                    <a:pt x="74" y="66"/>
                    <a:pt x="87" y="59"/>
                  </a:cubicBezTo>
                  <a:cubicBezTo>
                    <a:pt x="113" y="44"/>
                    <a:pt x="139" y="28"/>
                    <a:pt x="164" y="11"/>
                  </a:cubicBezTo>
                  <a:cubicBezTo>
                    <a:pt x="167" y="12"/>
                    <a:pt x="169" y="13"/>
                    <a:pt x="171" y="14"/>
                  </a:cubicBezTo>
                  <a:moveTo>
                    <a:pt x="177" y="29"/>
                  </a:moveTo>
                  <a:cubicBezTo>
                    <a:pt x="176" y="30"/>
                    <a:pt x="177" y="30"/>
                    <a:pt x="177" y="31"/>
                  </a:cubicBezTo>
                  <a:cubicBezTo>
                    <a:pt x="176" y="32"/>
                    <a:pt x="175" y="33"/>
                    <a:pt x="173" y="33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68" y="37"/>
                    <a:pt x="162" y="39"/>
                    <a:pt x="157" y="42"/>
                  </a:cubicBezTo>
                  <a:cubicBezTo>
                    <a:pt x="144" y="49"/>
                    <a:pt x="132" y="56"/>
                    <a:pt x="119" y="63"/>
                  </a:cubicBezTo>
                  <a:cubicBezTo>
                    <a:pt x="93" y="76"/>
                    <a:pt x="68" y="87"/>
                    <a:pt x="44" y="102"/>
                  </a:cubicBezTo>
                  <a:cubicBezTo>
                    <a:pt x="39" y="104"/>
                    <a:pt x="35" y="107"/>
                    <a:pt x="31" y="111"/>
                  </a:cubicBezTo>
                  <a:cubicBezTo>
                    <a:pt x="29" y="112"/>
                    <a:pt x="27" y="114"/>
                    <a:pt x="25" y="115"/>
                  </a:cubicBezTo>
                  <a:cubicBezTo>
                    <a:pt x="28" y="112"/>
                    <a:pt x="31" y="109"/>
                    <a:pt x="34" y="107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6" y="106"/>
                    <a:pt x="36" y="105"/>
                  </a:cubicBezTo>
                  <a:cubicBezTo>
                    <a:pt x="42" y="100"/>
                    <a:pt x="48" y="96"/>
                    <a:pt x="55" y="92"/>
                  </a:cubicBezTo>
                  <a:cubicBezTo>
                    <a:pt x="73" y="81"/>
                    <a:pt x="91" y="70"/>
                    <a:pt x="109" y="60"/>
                  </a:cubicBezTo>
                  <a:cubicBezTo>
                    <a:pt x="132" y="49"/>
                    <a:pt x="155" y="38"/>
                    <a:pt x="176" y="24"/>
                  </a:cubicBezTo>
                  <a:cubicBezTo>
                    <a:pt x="177" y="26"/>
                    <a:pt x="177" y="27"/>
                    <a:pt x="177" y="29"/>
                  </a:cubicBezTo>
                  <a:moveTo>
                    <a:pt x="31" y="120"/>
                  </a:moveTo>
                  <a:cubicBezTo>
                    <a:pt x="45" y="111"/>
                    <a:pt x="60" y="104"/>
                    <a:pt x="74" y="96"/>
                  </a:cubicBezTo>
                  <a:cubicBezTo>
                    <a:pt x="89" y="88"/>
                    <a:pt x="105" y="79"/>
                    <a:pt x="120" y="72"/>
                  </a:cubicBezTo>
                  <a:cubicBezTo>
                    <a:pt x="135" y="64"/>
                    <a:pt x="150" y="58"/>
                    <a:pt x="165" y="50"/>
                  </a:cubicBezTo>
                  <a:cubicBezTo>
                    <a:pt x="176" y="45"/>
                    <a:pt x="186" y="38"/>
                    <a:pt x="197" y="33"/>
                  </a:cubicBezTo>
                  <a:cubicBezTo>
                    <a:pt x="195" y="34"/>
                    <a:pt x="193" y="36"/>
                    <a:pt x="191" y="37"/>
                  </a:cubicBezTo>
                  <a:cubicBezTo>
                    <a:pt x="184" y="42"/>
                    <a:pt x="176" y="46"/>
                    <a:pt x="169" y="50"/>
                  </a:cubicBezTo>
                  <a:cubicBezTo>
                    <a:pt x="151" y="59"/>
                    <a:pt x="133" y="67"/>
                    <a:pt x="115" y="76"/>
                  </a:cubicBezTo>
                  <a:cubicBezTo>
                    <a:pt x="98" y="85"/>
                    <a:pt x="81" y="95"/>
                    <a:pt x="64" y="104"/>
                  </a:cubicBezTo>
                  <a:cubicBezTo>
                    <a:pt x="50" y="111"/>
                    <a:pt x="36" y="119"/>
                    <a:pt x="24" y="129"/>
                  </a:cubicBezTo>
                  <a:cubicBezTo>
                    <a:pt x="23" y="128"/>
                    <a:pt x="23" y="128"/>
                    <a:pt x="22" y="127"/>
                  </a:cubicBezTo>
                  <a:cubicBezTo>
                    <a:pt x="24" y="126"/>
                    <a:pt x="25" y="125"/>
                    <a:pt x="27" y="123"/>
                  </a:cubicBezTo>
                  <a:cubicBezTo>
                    <a:pt x="28" y="122"/>
                    <a:pt x="30" y="121"/>
                    <a:pt x="31" y="120"/>
                  </a:cubicBezTo>
                  <a:moveTo>
                    <a:pt x="30" y="133"/>
                  </a:moveTo>
                  <a:cubicBezTo>
                    <a:pt x="28" y="132"/>
                    <a:pt x="26" y="131"/>
                    <a:pt x="25" y="130"/>
                  </a:cubicBezTo>
                  <a:cubicBezTo>
                    <a:pt x="37" y="120"/>
                    <a:pt x="54" y="114"/>
                    <a:pt x="68" y="107"/>
                  </a:cubicBezTo>
                  <a:cubicBezTo>
                    <a:pt x="84" y="99"/>
                    <a:pt x="101" y="91"/>
                    <a:pt x="118" y="83"/>
                  </a:cubicBezTo>
                  <a:cubicBezTo>
                    <a:pt x="135" y="74"/>
                    <a:pt x="152" y="66"/>
                    <a:pt x="169" y="59"/>
                  </a:cubicBezTo>
                  <a:cubicBezTo>
                    <a:pt x="177" y="55"/>
                    <a:pt x="185" y="52"/>
                    <a:pt x="193" y="48"/>
                  </a:cubicBezTo>
                  <a:cubicBezTo>
                    <a:pt x="200" y="44"/>
                    <a:pt x="207" y="42"/>
                    <a:pt x="213" y="36"/>
                  </a:cubicBezTo>
                  <a:cubicBezTo>
                    <a:pt x="201" y="48"/>
                    <a:pt x="182" y="54"/>
                    <a:pt x="167" y="61"/>
                  </a:cubicBezTo>
                  <a:cubicBezTo>
                    <a:pt x="150" y="68"/>
                    <a:pt x="133" y="77"/>
                    <a:pt x="117" y="85"/>
                  </a:cubicBezTo>
                  <a:cubicBezTo>
                    <a:pt x="87" y="100"/>
                    <a:pt x="57" y="114"/>
                    <a:pt x="30" y="133"/>
                  </a:cubicBezTo>
                  <a:moveTo>
                    <a:pt x="26" y="122"/>
                  </a:moveTo>
                  <a:cubicBezTo>
                    <a:pt x="24" y="123"/>
                    <a:pt x="23" y="124"/>
                    <a:pt x="23" y="124"/>
                  </a:cubicBezTo>
                  <a:cubicBezTo>
                    <a:pt x="23" y="125"/>
                    <a:pt x="22" y="125"/>
                    <a:pt x="22" y="126"/>
                  </a:cubicBezTo>
                  <a:cubicBezTo>
                    <a:pt x="21" y="124"/>
                    <a:pt x="21" y="123"/>
                    <a:pt x="21" y="122"/>
                  </a:cubicBezTo>
                  <a:cubicBezTo>
                    <a:pt x="31" y="112"/>
                    <a:pt x="43" y="104"/>
                    <a:pt x="55" y="97"/>
                  </a:cubicBezTo>
                  <a:cubicBezTo>
                    <a:pt x="70" y="89"/>
                    <a:pt x="85" y="80"/>
                    <a:pt x="101" y="73"/>
                  </a:cubicBezTo>
                  <a:cubicBezTo>
                    <a:pt x="115" y="66"/>
                    <a:pt x="129" y="59"/>
                    <a:pt x="143" y="52"/>
                  </a:cubicBezTo>
                  <a:cubicBezTo>
                    <a:pt x="144" y="51"/>
                    <a:pt x="145" y="50"/>
                    <a:pt x="146" y="50"/>
                  </a:cubicBezTo>
                  <a:cubicBezTo>
                    <a:pt x="144" y="51"/>
                    <a:pt x="143" y="52"/>
                    <a:pt x="141" y="53"/>
                  </a:cubicBezTo>
                  <a:cubicBezTo>
                    <a:pt x="126" y="62"/>
                    <a:pt x="110" y="70"/>
                    <a:pt x="95" y="78"/>
                  </a:cubicBezTo>
                  <a:cubicBezTo>
                    <a:pt x="80" y="85"/>
                    <a:pt x="66" y="93"/>
                    <a:pt x="52" y="103"/>
                  </a:cubicBezTo>
                  <a:cubicBezTo>
                    <a:pt x="46" y="107"/>
                    <a:pt x="40" y="111"/>
                    <a:pt x="34" y="116"/>
                  </a:cubicBezTo>
                  <a:cubicBezTo>
                    <a:pt x="31" y="118"/>
                    <a:pt x="28" y="120"/>
                    <a:pt x="26" y="122"/>
                  </a:cubicBezTo>
                  <a:moveTo>
                    <a:pt x="79" y="69"/>
                  </a:moveTo>
                  <a:cubicBezTo>
                    <a:pt x="62" y="80"/>
                    <a:pt x="46" y="90"/>
                    <a:pt x="29" y="101"/>
                  </a:cubicBezTo>
                  <a:cubicBezTo>
                    <a:pt x="26" y="101"/>
                    <a:pt x="23" y="100"/>
                    <a:pt x="20" y="99"/>
                  </a:cubicBezTo>
                  <a:cubicBezTo>
                    <a:pt x="40" y="90"/>
                    <a:pt x="60" y="80"/>
                    <a:pt x="79" y="69"/>
                  </a:cubicBezTo>
                  <a:moveTo>
                    <a:pt x="36" y="103"/>
                  </a:moveTo>
                  <a:cubicBezTo>
                    <a:pt x="36" y="103"/>
                    <a:pt x="36" y="103"/>
                    <a:pt x="36" y="103"/>
                  </a:cubicBezTo>
                  <a:cubicBezTo>
                    <a:pt x="36" y="102"/>
                    <a:pt x="35" y="101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42" y="97"/>
                    <a:pt x="51" y="90"/>
                    <a:pt x="60" y="85"/>
                  </a:cubicBezTo>
                  <a:cubicBezTo>
                    <a:pt x="68" y="80"/>
                    <a:pt x="77" y="76"/>
                    <a:pt x="86" y="72"/>
                  </a:cubicBezTo>
                  <a:cubicBezTo>
                    <a:pt x="69" y="81"/>
                    <a:pt x="51" y="91"/>
                    <a:pt x="36" y="103"/>
                  </a:cubicBezTo>
                  <a:moveTo>
                    <a:pt x="127" y="50"/>
                  </a:moveTo>
                  <a:cubicBezTo>
                    <a:pt x="128" y="49"/>
                    <a:pt x="128" y="49"/>
                    <a:pt x="128" y="49"/>
                  </a:cubicBezTo>
                  <a:cubicBezTo>
                    <a:pt x="139" y="43"/>
                    <a:pt x="150" y="37"/>
                    <a:pt x="161" y="30"/>
                  </a:cubicBezTo>
                  <a:cubicBezTo>
                    <a:pt x="163" y="29"/>
                    <a:pt x="166" y="27"/>
                    <a:pt x="168" y="26"/>
                  </a:cubicBezTo>
                  <a:cubicBezTo>
                    <a:pt x="168" y="26"/>
                    <a:pt x="169" y="26"/>
                    <a:pt x="171" y="25"/>
                  </a:cubicBezTo>
                  <a:cubicBezTo>
                    <a:pt x="174" y="24"/>
                    <a:pt x="177" y="22"/>
                    <a:pt x="172" y="26"/>
                  </a:cubicBezTo>
                  <a:cubicBezTo>
                    <a:pt x="165" y="30"/>
                    <a:pt x="159" y="34"/>
                    <a:pt x="152" y="37"/>
                  </a:cubicBezTo>
                  <a:cubicBezTo>
                    <a:pt x="144" y="42"/>
                    <a:pt x="136" y="46"/>
                    <a:pt x="127" y="50"/>
                  </a:cubicBezTo>
                  <a:moveTo>
                    <a:pt x="143" y="40"/>
                  </a:moveTo>
                  <a:cubicBezTo>
                    <a:pt x="130" y="47"/>
                    <a:pt x="117" y="54"/>
                    <a:pt x="104" y="61"/>
                  </a:cubicBezTo>
                  <a:cubicBezTo>
                    <a:pt x="95" y="66"/>
                    <a:pt x="85" y="71"/>
                    <a:pt x="75" y="76"/>
                  </a:cubicBezTo>
                  <a:cubicBezTo>
                    <a:pt x="60" y="83"/>
                    <a:pt x="46" y="92"/>
                    <a:pt x="32" y="101"/>
                  </a:cubicBezTo>
                  <a:cubicBezTo>
                    <a:pt x="48" y="91"/>
                    <a:pt x="64" y="80"/>
                    <a:pt x="80" y="71"/>
                  </a:cubicBezTo>
                  <a:cubicBezTo>
                    <a:pt x="97" y="61"/>
                    <a:pt x="115" y="51"/>
                    <a:pt x="132" y="42"/>
                  </a:cubicBezTo>
                  <a:cubicBezTo>
                    <a:pt x="145" y="34"/>
                    <a:pt x="161" y="27"/>
                    <a:pt x="172" y="15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4" y="17"/>
                    <a:pt x="175" y="19"/>
                    <a:pt x="176" y="22"/>
                  </a:cubicBezTo>
                  <a:cubicBezTo>
                    <a:pt x="164" y="24"/>
                    <a:pt x="153" y="34"/>
                    <a:pt x="143" y="40"/>
                  </a:cubicBezTo>
                  <a:moveTo>
                    <a:pt x="145" y="32"/>
                  </a:moveTo>
                  <a:cubicBezTo>
                    <a:pt x="152" y="27"/>
                    <a:pt x="159" y="23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4" y="21"/>
                    <a:pt x="161" y="23"/>
                    <a:pt x="158" y="25"/>
                  </a:cubicBezTo>
                  <a:cubicBezTo>
                    <a:pt x="154" y="27"/>
                    <a:pt x="150" y="30"/>
                    <a:pt x="145" y="32"/>
                  </a:cubicBezTo>
                  <a:moveTo>
                    <a:pt x="9" y="92"/>
                  </a:moveTo>
                  <a:cubicBezTo>
                    <a:pt x="30" y="79"/>
                    <a:pt x="51" y="67"/>
                    <a:pt x="73" y="56"/>
                  </a:cubicBezTo>
                  <a:cubicBezTo>
                    <a:pt x="77" y="54"/>
                    <a:pt x="81" y="51"/>
                    <a:pt x="85" y="49"/>
                  </a:cubicBezTo>
                  <a:cubicBezTo>
                    <a:pt x="79" y="52"/>
                    <a:pt x="74" y="55"/>
                    <a:pt x="68" y="58"/>
                  </a:cubicBezTo>
                  <a:cubicBezTo>
                    <a:pt x="49" y="69"/>
                    <a:pt x="29" y="81"/>
                    <a:pt x="12" y="95"/>
                  </a:cubicBezTo>
                  <a:cubicBezTo>
                    <a:pt x="11" y="94"/>
                    <a:pt x="10" y="93"/>
                    <a:pt x="9" y="92"/>
                  </a:cubicBezTo>
                  <a:moveTo>
                    <a:pt x="6" y="82"/>
                  </a:moveTo>
                  <a:cubicBezTo>
                    <a:pt x="13" y="77"/>
                    <a:pt x="20" y="72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0" y="67"/>
                    <a:pt x="31" y="66"/>
                    <a:pt x="31" y="65"/>
                  </a:cubicBezTo>
                  <a:cubicBezTo>
                    <a:pt x="35" y="63"/>
                    <a:pt x="39" y="61"/>
                    <a:pt x="43" y="58"/>
                  </a:cubicBezTo>
                  <a:cubicBezTo>
                    <a:pt x="45" y="56"/>
                    <a:pt x="48" y="55"/>
                    <a:pt x="50" y="54"/>
                  </a:cubicBezTo>
                  <a:cubicBezTo>
                    <a:pt x="51" y="54"/>
                    <a:pt x="52" y="53"/>
                    <a:pt x="53" y="53"/>
                  </a:cubicBezTo>
                  <a:cubicBezTo>
                    <a:pt x="59" y="50"/>
                    <a:pt x="65" y="46"/>
                    <a:pt x="71" y="43"/>
                  </a:cubicBezTo>
                  <a:cubicBezTo>
                    <a:pt x="77" y="38"/>
                    <a:pt x="85" y="36"/>
                    <a:pt x="92" y="31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2" y="38"/>
                    <a:pt x="72" y="45"/>
                    <a:pt x="62" y="51"/>
                  </a:cubicBezTo>
                  <a:cubicBezTo>
                    <a:pt x="44" y="62"/>
                    <a:pt x="23" y="71"/>
                    <a:pt x="6" y="86"/>
                  </a:cubicBezTo>
                  <a:cubicBezTo>
                    <a:pt x="6" y="84"/>
                    <a:pt x="5" y="83"/>
                    <a:pt x="6" y="82"/>
                  </a:cubicBezTo>
                  <a:moveTo>
                    <a:pt x="31" y="63"/>
                  </a:moveTo>
                  <a:cubicBezTo>
                    <a:pt x="31" y="62"/>
                    <a:pt x="31" y="62"/>
                    <a:pt x="31" y="62"/>
                  </a:cubicBezTo>
                  <a:cubicBezTo>
                    <a:pt x="33" y="62"/>
                    <a:pt x="34" y="61"/>
                    <a:pt x="36" y="59"/>
                  </a:cubicBezTo>
                  <a:cubicBezTo>
                    <a:pt x="38" y="58"/>
                    <a:pt x="40" y="57"/>
                    <a:pt x="42" y="56"/>
                  </a:cubicBezTo>
                  <a:cubicBezTo>
                    <a:pt x="43" y="55"/>
                    <a:pt x="44" y="54"/>
                    <a:pt x="44" y="54"/>
                  </a:cubicBezTo>
                  <a:cubicBezTo>
                    <a:pt x="40" y="57"/>
                    <a:pt x="35" y="60"/>
                    <a:pt x="31" y="63"/>
                  </a:cubicBezTo>
                  <a:moveTo>
                    <a:pt x="98" y="25"/>
                  </a:moveTo>
                  <a:cubicBezTo>
                    <a:pt x="105" y="23"/>
                    <a:pt x="112" y="19"/>
                    <a:pt x="119" y="15"/>
                  </a:cubicBezTo>
                  <a:cubicBezTo>
                    <a:pt x="112" y="20"/>
                    <a:pt x="104" y="24"/>
                    <a:pt x="97" y="29"/>
                  </a:cubicBezTo>
                  <a:cubicBezTo>
                    <a:pt x="97" y="29"/>
                    <a:pt x="97" y="28"/>
                    <a:pt x="97" y="28"/>
                  </a:cubicBezTo>
                  <a:cubicBezTo>
                    <a:pt x="97" y="27"/>
                    <a:pt x="97" y="26"/>
                    <a:pt x="98" y="25"/>
                  </a:cubicBezTo>
                  <a:moveTo>
                    <a:pt x="53" y="48"/>
                  </a:moveTo>
                  <a:cubicBezTo>
                    <a:pt x="53" y="47"/>
                    <a:pt x="53" y="46"/>
                    <a:pt x="53" y="44"/>
                  </a:cubicBezTo>
                  <a:cubicBezTo>
                    <a:pt x="60" y="40"/>
                    <a:pt x="68" y="37"/>
                    <a:pt x="75" y="34"/>
                  </a:cubicBezTo>
                  <a:cubicBezTo>
                    <a:pt x="68" y="38"/>
                    <a:pt x="60" y="43"/>
                    <a:pt x="53" y="48"/>
                  </a:cubicBezTo>
                  <a:moveTo>
                    <a:pt x="20" y="58"/>
                  </a:moveTo>
                  <a:cubicBezTo>
                    <a:pt x="19" y="57"/>
                    <a:pt x="18" y="56"/>
                    <a:pt x="17" y="55"/>
                  </a:cubicBezTo>
                  <a:cubicBezTo>
                    <a:pt x="23" y="52"/>
                    <a:pt x="28" y="48"/>
                    <a:pt x="33" y="44"/>
                  </a:cubicBezTo>
                  <a:cubicBezTo>
                    <a:pt x="40" y="39"/>
                    <a:pt x="36" y="42"/>
                    <a:pt x="32" y="46"/>
                  </a:cubicBezTo>
                  <a:cubicBezTo>
                    <a:pt x="28" y="50"/>
                    <a:pt x="24" y="53"/>
                    <a:pt x="20" y="57"/>
                  </a:cubicBezTo>
                  <a:cubicBezTo>
                    <a:pt x="20" y="58"/>
                    <a:pt x="20" y="58"/>
                    <a:pt x="20" y="58"/>
                  </a:cubicBezTo>
                  <a:moveTo>
                    <a:pt x="19" y="52"/>
                  </a:moveTo>
                  <a:cubicBezTo>
                    <a:pt x="18" y="52"/>
                    <a:pt x="18" y="51"/>
                    <a:pt x="20" y="50"/>
                  </a:cubicBezTo>
                  <a:cubicBezTo>
                    <a:pt x="21" y="49"/>
                    <a:pt x="23" y="48"/>
                    <a:pt x="24" y="46"/>
                  </a:cubicBezTo>
                  <a:cubicBezTo>
                    <a:pt x="27" y="43"/>
                    <a:pt x="31" y="40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37"/>
                    <a:pt x="37" y="38"/>
                    <a:pt x="39" y="39"/>
                  </a:cubicBezTo>
                  <a:cubicBezTo>
                    <a:pt x="32" y="43"/>
                    <a:pt x="26" y="48"/>
                    <a:pt x="19" y="52"/>
                  </a:cubicBezTo>
                  <a:moveTo>
                    <a:pt x="14" y="50"/>
                  </a:moveTo>
                  <a:cubicBezTo>
                    <a:pt x="20" y="47"/>
                    <a:pt x="25" y="41"/>
                    <a:pt x="32" y="37"/>
                  </a:cubicBezTo>
                  <a:cubicBezTo>
                    <a:pt x="26" y="41"/>
                    <a:pt x="20" y="47"/>
                    <a:pt x="15" y="53"/>
                  </a:cubicBezTo>
                  <a:cubicBezTo>
                    <a:pt x="15" y="52"/>
                    <a:pt x="14" y="51"/>
                    <a:pt x="14" y="50"/>
                  </a:cubicBezTo>
                  <a:moveTo>
                    <a:pt x="26" y="67"/>
                  </a:moveTo>
                  <a:cubicBezTo>
                    <a:pt x="19" y="71"/>
                    <a:pt x="12" y="75"/>
                    <a:pt x="6" y="80"/>
                  </a:cubicBezTo>
                  <a:cubicBezTo>
                    <a:pt x="7" y="72"/>
                    <a:pt x="17" y="66"/>
                    <a:pt x="26" y="67"/>
                  </a:cubicBezTo>
                  <a:moveTo>
                    <a:pt x="30" y="109"/>
                  </a:moveTo>
                  <a:cubicBezTo>
                    <a:pt x="27" y="112"/>
                    <a:pt x="24" y="115"/>
                    <a:pt x="22" y="118"/>
                  </a:cubicBezTo>
                  <a:cubicBezTo>
                    <a:pt x="22" y="117"/>
                    <a:pt x="22" y="116"/>
                    <a:pt x="23" y="116"/>
                  </a:cubicBezTo>
                  <a:cubicBezTo>
                    <a:pt x="24" y="113"/>
                    <a:pt x="27" y="111"/>
                    <a:pt x="30" y="109"/>
                  </a:cubicBezTo>
                  <a:moveTo>
                    <a:pt x="36" y="136"/>
                  </a:moveTo>
                  <a:cubicBezTo>
                    <a:pt x="47" y="127"/>
                    <a:pt x="62" y="123"/>
                    <a:pt x="75" y="117"/>
                  </a:cubicBezTo>
                  <a:cubicBezTo>
                    <a:pt x="89" y="109"/>
                    <a:pt x="104" y="101"/>
                    <a:pt x="118" y="94"/>
                  </a:cubicBezTo>
                  <a:cubicBezTo>
                    <a:pt x="133" y="86"/>
                    <a:pt x="149" y="80"/>
                    <a:pt x="165" y="73"/>
                  </a:cubicBezTo>
                  <a:cubicBezTo>
                    <a:pt x="180" y="67"/>
                    <a:pt x="194" y="59"/>
                    <a:pt x="209" y="53"/>
                  </a:cubicBezTo>
                  <a:cubicBezTo>
                    <a:pt x="212" y="52"/>
                    <a:pt x="214" y="51"/>
                    <a:pt x="210" y="53"/>
                  </a:cubicBezTo>
                  <a:cubicBezTo>
                    <a:pt x="206" y="55"/>
                    <a:pt x="203" y="57"/>
                    <a:pt x="199" y="59"/>
                  </a:cubicBezTo>
                  <a:cubicBezTo>
                    <a:pt x="193" y="63"/>
                    <a:pt x="186" y="66"/>
                    <a:pt x="179" y="70"/>
                  </a:cubicBezTo>
                  <a:cubicBezTo>
                    <a:pt x="165" y="77"/>
                    <a:pt x="150" y="83"/>
                    <a:pt x="137" y="91"/>
                  </a:cubicBezTo>
                  <a:cubicBezTo>
                    <a:pt x="123" y="99"/>
                    <a:pt x="109" y="105"/>
                    <a:pt x="95" y="113"/>
                  </a:cubicBezTo>
                  <a:cubicBezTo>
                    <a:pt x="81" y="120"/>
                    <a:pt x="65" y="127"/>
                    <a:pt x="52" y="136"/>
                  </a:cubicBezTo>
                  <a:cubicBezTo>
                    <a:pt x="47" y="137"/>
                    <a:pt x="41" y="137"/>
                    <a:pt x="36" y="136"/>
                  </a:cubicBezTo>
                  <a:moveTo>
                    <a:pt x="218" y="58"/>
                  </a:moveTo>
                  <a:cubicBezTo>
                    <a:pt x="214" y="61"/>
                    <a:pt x="209" y="65"/>
                    <a:pt x="204" y="68"/>
                  </a:cubicBezTo>
                  <a:cubicBezTo>
                    <a:pt x="192" y="76"/>
                    <a:pt x="179" y="83"/>
                    <a:pt x="165" y="88"/>
                  </a:cubicBezTo>
                  <a:cubicBezTo>
                    <a:pt x="140" y="100"/>
                    <a:pt x="115" y="112"/>
                    <a:pt x="89" y="124"/>
                  </a:cubicBezTo>
                  <a:cubicBezTo>
                    <a:pt x="86" y="126"/>
                    <a:pt x="83" y="127"/>
                    <a:pt x="80" y="129"/>
                  </a:cubicBezTo>
                  <a:cubicBezTo>
                    <a:pt x="76" y="131"/>
                    <a:pt x="73" y="132"/>
                    <a:pt x="69" y="134"/>
                  </a:cubicBezTo>
                  <a:cubicBezTo>
                    <a:pt x="69" y="134"/>
                    <a:pt x="69" y="133"/>
                    <a:pt x="69" y="133"/>
                  </a:cubicBezTo>
                  <a:cubicBezTo>
                    <a:pt x="74" y="130"/>
                    <a:pt x="80" y="127"/>
                    <a:pt x="85" y="125"/>
                  </a:cubicBezTo>
                  <a:cubicBezTo>
                    <a:pt x="99" y="119"/>
                    <a:pt x="112" y="112"/>
                    <a:pt x="126" y="106"/>
                  </a:cubicBezTo>
                  <a:cubicBezTo>
                    <a:pt x="153" y="93"/>
                    <a:pt x="179" y="80"/>
                    <a:pt x="205" y="67"/>
                  </a:cubicBezTo>
                  <a:cubicBezTo>
                    <a:pt x="210" y="64"/>
                    <a:pt x="214" y="61"/>
                    <a:pt x="218" y="58"/>
                  </a:cubicBezTo>
                  <a:cubicBezTo>
                    <a:pt x="218" y="58"/>
                    <a:pt x="218" y="58"/>
                    <a:pt x="218" y="58"/>
                  </a:cubicBezTo>
                  <a:moveTo>
                    <a:pt x="240" y="67"/>
                  </a:moveTo>
                  <a:cubicBezTo>
                    <a:pt x="241" y="69"/>
                    <a:pt x="242" y="70"/>
                    <a:pt x="242" y="72"/>
                  </a:cubicBezTo>
                  <a:cubicBezTo>
                    <a:pt x="211" y="85"/>
                    <a:pt x="180" y="95"/>
                    <a:pt x="149" y="109"/>
                  </a:cubicBezTo>
                  <a:cubicBezTo>
                    <a:pt x="133" y="116"/>
                    <a:pt x="118" y="123"/>
                    <a:pt x="102" y="131"/>
                  </a:cubicBezTo>
                  <a:cubicBezTo>
                    <a:pt x="94" y="134"/>
                    <a:pt x="87" y="137"/>
                    <a:pt x="80" y="141"/>
                  </a:cubicBezTo>
                  <a:cubicBezTo>
                    <a:pt x="104" y="128"/>
                    <a:pt x="128" y="116"/>
                    <a:pt x="152" y="105"/>
                  </a:cubicBezTo>
                  <a:cubicBezTo>
                    <a:pt x="181" y="91"/>
                    <a:pt x="212" y="83"/>
                    <a:pt x="240" y="67"/>
                  </a:cubicBezTo>
                  <a:moveTo>
                    <a:pt x="140" y="142"/>
                  </a:moveTo>
                  <a:cubicBezTo>
                    <a:pt x="139" y="140"/>
                    <a:pt x="138" y="139"/>
                    <a:pt x="137" y="138"/>
                  </a:cubicBezTo>
                  <a:cubicBezTo>
                    <a:pt x="145" y="135"/>
                    <a:pt x="152" y="132"/>
                    <a:pt x="160" y="129"/>
                  </a:cubicBezTo>
                  <a:cubicBezTo>
                    <a:pt x="179" y="122"/>
                    <a:pt x="200" y="117"/>
                    <a:pt x="219" y="109"/>
                  </a:cubicBezTo>
                  <a:cubicBezTo>
                    <a:pt x="224" y="107"/>
                    <a:pt x="229" y="104"/>
                    <a:pt x="234" y="102"/>
                  </a:cubicBezTo>
                  <a:cubicBezTo>
                    <a:pt x="229" y="104"/>
                    <a:pt x="225" y="107"/>
                    <a:pt x="221" y="109"/>
                  </a:cubicBezTo>
                  <a:cubicBezTo>
                    <a:pt x="212" y="112"/>
                    <a:pt x="204" y="115"/>
                    <a:pt x="196" y="118"/>
                  </a:cubicBezTo>
                  <a:cubicBezTo>
                    <a:pt x="186" y="123"/>
                    <a:pt x="176" y="127"/>
                    <a:pt x="166" y="132"/>
                  </a:cubicBezTo>
                  <a:cubicBezTo>
                    <a:pt x="157" y="135"/>
                    <a:pt x="148" y="138"/>
                    <a:pt x="140" y="142"/>
                  </a:cubicBezTo>
                  <a:moveTo>
                    <a:pt x="99" y="143"/>
                  </a:moveTo>
                  <a:cubicBezTo>
                    <a:pt x="105" y="143"/>
                    <a:pt x="112" y="140"/>
                    <a:pt x="118" y="138"/>
                  </a:cubicBezTo>
                  <a:cubicBezTo>
                    <a:pt x="129" y="132"/>
                    <a:pt x="141" y="127"/>
                    <a:pt x="152" y="123"/>
                  </a:cubicBezTo>
                  <a:cubicBezTo>
                    <a:pt x="176" y="114"/>
                    <a:pt x="201" y="105"/>
                    <a:pt x="225" y="97"/>
                  </a:cubicBezTo>
                  <a:cubicBezTo>
                    <a:pt x="205" y="104"/>
                    <a:pt x="186" y="113"/>
                    <a:pt x="167" y="121"/>
                  </a:cubicBezTo>
                  <a:cubicBezTo>
                    <a:pt x="146" y="131"/>
                    <a:pt x="123" y="137"/>
                    <a:pt x="103" y="148"/>
                  </a:cubicBezTo>
                  <a:cubicBezTo>
                    <a:pt x="101" y="147"/>
                    <a:pt x="100" y="145"/>
                    <a:pt x="99" y="143"/>
                  </a:cubicBezTo>
                  <a:moveTo>
                    <a:pt x="104" y="148"/>
                  </a:moveTo>
                  <a:cubicBezTo>
                    <a:pt x="113" y="146"/>
                    <a:pt x="122" y="142"/>
                    <a:pt x="131" y="138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22" y="142"/>
                    <a:pt x="113" y="145"/>
                    <a:pt x="104" y="148"/>
                  </a:cubicBezTo>
                  <a:moveTo>
                    <a:pt x="206" y="112"/>
                  </a:moveTo>
                  <a:cubicBezTo>
                    <a:pt x="194" y="116"/>
                    <a:pt x="183" y="120"/>
                    <a:pt x="172" y="124"/>
                  </a:cubicBezTo>
                  <a:cubicBezTo>
                    <a:pt x="160" y="128"/>
                    <a:pt x="148" y="132"/>
                    <a:pt x="136" y="137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46" y="132"/>
                    <a:pt x="157" y="127"/>
                    <a:pt x="167" y="123"/>
                  </a:cubicBezTo>
                  <a:cubicBezTo>
                    <a:pt x="178" y="118"/>
                    <a:pt x="189" y="113"/>
                    <a:pt x="200" y="109"/>
                  </a:cubicBezTo>
                  <a:cubicBezTo>
                    <a:pt x="209" y="105"/>
                    <a:pt x="221" y="102"/>
                    <a:pt x="229" y="95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30" y="95"/>
                    <a:pt x="230" y="95"/>
                    <a:pt x="230" y="95"/>
                  </a:cubicBezTo>
                  <a:cubicBezTo>
                    <a:pt x="232" y="97"/>
                    <a:pt x="234" y="98"/>
                    <a:pt x="235" y="100"/>
                  </a:cubicBezTo>
                  <a:cubicBezTo>
                    <a:pt x="225" y="103"/>
                    <a:pt x="216" y="109"/>
                    <a:pt x="206" y="112"/>
                  </a:cubicBezTo>
                  <a:moveTo>
                    <a:pt x="229" y="91"/>
                  </a:moveTo>
                  <a:cubicBezTo>
                    <a:pt x="228" y="92"/>
                    <a:pt x="228" y="93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04" y="103"/>
                    <a:pt x="179" y="111"/>
                    <a:pt x="155" y="120"/>
                  </a:cubicBezTo>
                  <a:cubicBezTo>
                    <a:pt x="145" y="124"/>
                    <a:pt x="134" y="128"/>
                    <a:pt x="124" y="133"/>
                  </a:cubicBezTo>
                  <a:cubicBezTo>
                    <a:pt x="119" y="136"/>
                    <a:pt x="113" y="138"/>
                    <a:pt x="107" y="140"/>
                  </a:cubicBezTo>
                  <a:cubicBezTo>
                    <a:pt x="107" y="140"/>
                    <a:pt x="97" y="143"/>
                    <a:pt x="100" y="142"/>
                  </a:cubicBezTo>
                  <a:cubicBezTo>
                    <a:pt x="104" y="140"/>
                    <a:pt x="108" y="138"/>
                    <a:pt x="111" y="137"/>
                  </a:cubicBezTo>
                  <a:cubicBezTo>
                    <a:pt x="135" y="127"/>
                    <a:pt x="159" y="118"/>
                    <a:pt x="183" y="108"/>
                  </a:cubicBezTo>
                  <a:cubicBezTo>
                    <a:pt x="198" y="102"/>
                    <a:pt x="215" y="98"/>
                    <a:pt x="229" y="91"/>
                  </a:cubicBezTo>
                  <a:cubicBezTo>
                    <a:pt x="229" y="91"/>
                    <a:pt x="229" y="91"/>
                    <a:pt x="229" y="91"/>
                  </a:cubicBezTo>
                  <a:moveTo>
                    <a:pt x="240" y="81"/>
                  </a:moveTo>
                  <a:cubicBezTo>
                    <a:pt x="227" y="85"/>
                    <a:pt x="215" y="91"/>
                    <a:pt x="203" y="96"/>
                  </a:cubicBezTo>
                  <a:cubicBezTo>
                    <a:pt x="191" y="100"/>
                    <a:pt x="178" y="104"/>
                    <a:pt x="166" y="109"/>
                  </a:cubicBezTo>
                  <a:cubicBezTo>
                    <a:pt x="156" y="114"/>
                    <a:pt x="144" y="118"/>
                    <a:pt x="133" y="122"/>
                  </a:cubicBezTo>
                  <a:cubicBezTo>
                    <a:pt x="147" y="116"/>
                    <a:pt x="162" y="109"/>
                    <a:pt x="176" y="103"/>
                  </a:cubicBezTo>
                  <a:cubicBezTo>
                    <a:pt x="188" y="98"/>
                    <a:pt x="200" y="94"/>
                    <a:pt x="212" y="88"/>
                  </a:cubicBezTo>
                  <a:cubicBezTo>
                    <a:pt x="222" y="84"/>
                    <a:pt x="234" y="82"/>
                    <a:pt x="242" y="74"/>
                  </a:cubicBezTo>
                  <a:cubicBezTo>
                    <a:pt x="242" y="77"/>
                    <a:pt x="241" y="79"/>
                    <a:pt x="240" y="81"/>
                  </a:cubicBezTo>
                  <a:moveTo>
                    <a:pt x="49" y="169"/>
                  </a:moveTo>
                  <a:cubicBezTo>
                    <a:pt x="49" y="169"/>
                    <a:pt x="50" y="168"/>
                    <a:pt x="50" y="168"/>
                  </a:cubicBezTo>
                  <a:cubicBezTo>
                    <a:pt x="50" y="169"/>
                    <a:pt x="49" y="169"/>
                    <a:pt x="48" y="170"/>
                  </a:cubicBezTo>
                  <a:cubicBezTo>
                    <a:pt x="49" y="169"/>
                    <a:pt x="49" y="169"/>
                    <a:pt x="49" y="169"/>
                  </a:cubicBezTo>
                  <a:moveTo>
                    <a:pt x="57" y="165"/>
                  </a:moveTo>
                  <a:cubicBezTo>
                    <a:pt x="55" y="166"/>
                    <a:pt x="53" y="167"/>
                    <a:pt x="50" y="167"/>
                  </a:cubicBezTo>
                  <a:cubicBezTo>
                    <a:pt x="52" y="165"/>
                    <a:pt x="53" y="164"/>
                    <a:pt x="55" y="162"/>
                  </a:cubicBezTo>
                  <a:cubicBezTo>
                    <a:pt x="61" y="160"/>
                    <a:pt x="67" y="158"/>
                    <a:pt x="73" y="156"/>
                  </a:cubicBezTo>
                  <a:cubicBezTo>
                    <a:pt x="68" y="159"/>
                    <a:pt x="63" y="162"/>
                    <a:pt x="57" y="165"/>
                  </a:cubicBezTo>
                  <a:moveTo>
                    <a:pt x="145" y="106"/>
                  </a:moveTo>
                  <a:cubicBezTo>
                    <a:pt x="117" y="119"/>
                    <a:pt x="91" y="133"/>
                    <a:pt x="64" y="148"/>
                  </a:cubicBezTo>
                  <a:cubicBezTo>
                    <a:pt x="66" y="146"/>
                    <a:pt x="66" y="144"/>
                    <a:pt x="67" y="142"/>
                  </a:cubicBezTo>
                  <a:cubicBezTo>
                    <a:pt x="97" y="127"/>
                    <a:pt x="128" y="113"/>
                    <a:pt x="159" y="100"/>
                  </a:cubicBezTo>
                  <a:cubicBezTo>
                    <a:pt x="174" y="94"/>
                    <a:pt x="190" y="88"/>
                    <a:pt x="205" y="82"/>
                  </a:cubicBezTo>
                  <a:cubicBezTo>
                    <a:pt x="212" y="79"/>
                    <a:pt x="219" y="76"/>
                    <a:pt x="226" y="73"/>
                  </a:cubicBezTo>
                  <a:cubicBezTo>
                    <a:pt x="227" y="73"/>
                    <a:pt x="228" y="72"/>
                    <a:pt x="228" y="72"/>
                  </a:cubicBezTo>
                  <a:cubicBezTo>
                    <a:pt x="201" y="86"/>
                    <a:pt x="172" y="94"/>
                    <a:pt x="145" y="106"/>
                  </a:cubicBezTo>
                  <a:moveTo>
                    <a:pt x="69" y="139"/>
                  </a:moveTo>
                  <a:cubicBezTo>
                    <a:pt x="69" y="139"/>
                    <a:pt x="68" y="139"/>
                    <a:pt x="68" y="139"/>
                  </a:cubicBezTo>
                  <a:cubicBezTo>
                    <a:pt x="68" y="138"/>
                    <a:pt x="68" y="138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79" y="132"/>
                    <a:pt x="90" y="126"/>
                    <a:pt x="101" y="120"/>
                  </a:cubicBezTo>
                  <a:cubicBezTo>
                    <a:pt x="108" y="117"/>
                    <a:pt x="116" y="113"/>
                    <a:pt x="123" y="110"/>
                  </a:cubicBezTo>
                  <a:cubicBezTo>
                    <a:pt x="150" y="98"/>
                    <a:pt x="177" y="87"/>
                    <a:pt x="204" y="74"/>
                  </a:cubicBezTo>
                  <a:cubicBezTo>
                    <a:pt x="210" y="71"/>
                    <a:pt x="216" y="68"/>
                    <a:pt x="222" y="65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12" y="71"/>
                    <a:pt x="200" y="77"/>
                    <a:pt x="188" y="83"/>
                  </a:cubicBezTo>
                  <a:cubicBezTo>
                    <a:pt x="163" y="95"/>
                    <a:pt x="138" y="105"/>
                    <a:pt x="113" y="117"/>
                  </a:cubicBezTo>
                  <a:cubicBezTo>
                    <a:pt x="98" y="124"/>
                    <a:pt x="84" y="132"/>
                    <a:pt x="69" y="139"/>
                  </a:cubicBezTo>
                  <a:moveTo>
                    <a:pt x="214" y="54"/>
                  </a:moveTo>
                  <a:cubicBezTo>
                    <a:pt x="213" y="56"/>
                    <a:pt x="213" y="57"/>
                    <a:pt x="214" y="57"/>
                  </a:cubicBezTo>
                  <a:cubicBezTo>
                    <a:pt x="214" y="58"/>
                    <a:pt x="215" y="58"/>
                    <a:pt x="215" y="59"/>
                  </a:cubicBezTo>
                  <a:cubicBezTo>
                    <a:pt x="206" y="63"/>
                    <a:pt x="198" y="69"/>
                    <a:pt x="189" y="74"/>
                  </a:cubicBezTo>
                  <a:cubicBezTo>
                    <a:pt x="174" y="81"/>
                    <a:pt x="159" y="88"/>
                    <a:pt x="144" y="95"/>
                  </a:cubicBezTo>
                  <a:cubicBezTo>
                    <a:pt x="130" y="102"/>
                    <a:pt x="115" y="109"/>
                    <a:pt x="100" y="116"/>
                  </a:cubicBezTo>
                  <a:cubicBezTo>
                    <a:pt x="89" y="121"/>
                    <a:pt x="78" y="127"/>
                    <a:pt x="67" y="132"/>
                  </a:cubicBezTo>
                  <a:cubicBezTo>
                    <a:pt x="67" y="132"/>
                    <a:pt x="66" y="132"/>
                    <a:pt x="65" y="132"/>
                  </a:cubicBezTo>
                  <a:cubicBezTo>
                    <a:pt x="63" y="133"/>
                    <a:pt x="60" y="134"/>
                    <a:pt x="57" y="135"/>
                  </a:cubicBezTo>
                  <a:cubicBezTo>
                    <a:pt x="62" y="133"/>
                    <a:pt x="67" y="129"/>
                    <a:pt x="71" y="127"/>
                  </a:cubicBezTo>
                  <a:cubicBezTo>
                    <a:pt x="78" y="123"/>
                    <a:pt x="85" y="119"/>
                    <a:pt x="93" y="115"/>
                  </a:cubicBezTo>
                  <a:cubicBezTo>
                    <a:pt x="107" y="108"/>
                    <a:pt x="121" y="101"/>
                    <a:pt x="135" y="93"/>
                  </a:cubicBezTo>
                  <a:cubicBezTo>
                    <a:pt x="148" y="86"/>
                    <a:pt x="162" y="79"/>
                    <a:pt x="177" y="72"/>
                  </a:cubicBezTo>
                  <a:cubicBezTo>
                    <a:pt x="189" y="66"/>
                    <a:pt x="204" y="60"/>
                    <a:pt x="215" y="51"/>
                  </a:cubicBezTo>
                  <a:cubicBezTo>
                    <a:pt x="215" y="52"/>
                    <a:pt x="214" y="54"/>
                    <a:pt x="214" y="54"/>
                  </a:cubicBezTo>
                  <a:moveTo>
                    <a:pt x="77" y="153"/>
                  </a:moveTo>
                  <a:cubicBezTo>
                    <a:pt x="70" y="156"/>
                    <a:pt x="63" y="158"/>
                    <a:pt x="57" y="160"/>
                  </a:cubicBezTo>
                  <a:cubicBezTo>
                    <a:pt x="57" y="159"/>
                    <a:pt x="58" y="158"/>
                    <a:pt x="59" y="157"/>
                  </a:cubicBezTo>
                  <a:cubicBezTo>
                    <a:pt x="63" y="156"/>
                    <a:pt x="67" y="154"/>
                    <a:pt x="71" y="152"/>
                  </a:cubicBezTo>
                  <a:cubicBezTo>
                    <a:pt x="73" y="151"/>
                    <a:pt x="76" y="150"/>
                    <a:pt x="78" y="148"/>
                  </a:cubicBezTo>
                  <a:cubicBezTo>
                    <a:pt x="81" y="147"/>
                    <a:pt x="84" y="146"/>
                    <a:pt x="87" y="144"/>
                  </a:cubicBezTo>
                  <a:cubicBezTo>
                    <a:pt x="84" y="147"/>
                    <a:pt x="80" y="150"/>
                    <a:pt x="77" y="153"/>
                  </a:cubicBezTo>
                  <a:moveTo>
                    <a:pt x="89" y="142"/>
                  </a:moveTo>
                  <a:cubicBezTo>
                    <a:pt x="89" y="142"/>
                    <a:pt x="89" y="142"/>
                    <a:pt x="89" y="142"/>
                  </a:cubicBezTo>
                  <a:cubicBezTo>
                    <a:pt x="78" y="145"/>
                    <a:pt x="70" y="152"/>
                    <a:pt x="60" y="156"/>
                  </a:cubicBezTo>
                  <a:cubicBezTo>
                    <a:pt x="61" y="154"/>
                    <a:pt x="62" y="153"/>
                    <a:pt x="63" y="151"/>
                  </a:cubicBezTo>
                  <a:cubicBezTo>
                    <a:pt x="73" y="146"/>
                    <a:pt x="82" y="141"/>
                    <a:pt x="93" y="136"/>
                  </a:cubicBezTo>
                  <a:cubicBezTo>
                    <a:pt x="106" y="131"/>
                    <a:pt x="118" y="125"/>
                    <a:pt x="131" y="119"/>
                  </a:cubicBezTo>
                  <a:cubicBezTo>
                    <a:pt x="158" y="106"/>
                    <a:pt x="186" y="96"/>
                    <a:pt x="214" y="85"/>
                  </a:cubicBezTo>
                  <a:cubicBezTo>
                    <a:pt x="219" y="83"/>
                    <a:pt x="225" y="81"/>
                    <a:pt x="230" y="79"/>
                  </a:cubicBezTo>
                  <a:cubicBezTo>
                    <a:pt x="233" y="77"/>
                    <a:pt x="236" y="76"/>
                    <a:pt x="240" y="75"/>
                  </a:cubicBezTo>
                  <a:cubicBezTo>
                    <a:pt x="242" y="73"/>
                    <a:pt x="239" y="75"/>
                    <a:pt x="236" y="76"/>
                  </a:cubicBezTo>
                  <a:cubicBezTo>
                    <a:pt x="234" y="78"/>
                    <a:pt x="232" y="79"/>
                    <a:pt x="232" y="79"/>
                  </a:cubicBezTo>
                  <a:cubicBezTo>
                    <a:pt x="219" y="84"/>
                    <a:pt x="206" y="90"/>
                    <a:pt x="192" y="95"/>
                  </a:cubicBezTo>
                  <a:cubicBezTo>
                    <a:pt x="166" y="106"/>
                    <a:pt x="140" y="117"/>
                    <a:pt x="115" y="129"/>
                  </a:cubicBezTo>
                  <a:cubicBezTo>
                    <a:pt x="114" y="130"/>
                    <a:pt x="113" y="130"/>
                    <a:pt x="113" y="130"/>
                  </a:cubicBezTo>
                  <a:cubicBezTo>
                    <a:pt x="107" y="133"/>
                    <a:pt x="101" y="135"/>
                    <a:pt x="96" y="138"/>
                  </a:cubicBezTo>
                  <a:cubicBezTo>
                    <a:pt x="95" y="138"/>
                    <a:pt x="95" y="138"/>
                    <a:pt x="94" y="138"/>
                  </a:cubicBezTo>
                  <a:cubicBezTo>
                    <a:pt x="93" y="138"/>
                    <a:pt x="92" y="138"/>
                    <a:pt x="91" y="139"/>
                  </a:cubicBezTo>
                  <a:cubicBezTo>
                    <a:pt x="91" y="140"/>
                    <a:pt x="90" y="141"/>
                    <a:pt x="89" y="142"/>
                  </a:cubicBezTo>
                  <a:moveTo>
                    <a:pt x="97" y="139"/>
                  </a:moveTo>
                  <a:cubicBezTo>
                    <a:pt x="101" y="137"/>
                    <a:pt x="106" y="135"/>
                    <a:pt x="111" y="133"/>
                  </a:cubicBezTo>
                  <a:cubicBezTo>
                    <a:pt x="112" y="132"/>
                    <a:pt x="112" y="132"/>
                    <a:pt x="113" y="132"/>
                  </a:cubicBezTo>
                  <a:cubicBezTo>
                    <a:pt x="125" y="127"/>
                    <a:pt x="138" y="123"/>
                    <a:pt x="151" y="118"/>
                  </a:cubicBezTo>
                  <a:cubicBezTo>
                    <a:pt x="164" y="112"/>
                    <a:pt x="177" y="106"/>
                    <a:pt x="190" y="101"/>
                  </a:cubicBezTo>
                  <a:cubicBezTo>
                    <a:pt x="203" y="97"/>
                    <a:pt x="216" y="92"/>
                    <a:pt x="229" y="87"/>
                  </a:cubicBezTo>
                  <a:cubicBezTo>
                    <a:pt x="229" y="87"/>
                    <a:pt x="231" y="86"/>
                    <a:pt x="233" y="85"/>
                  </a:cubicBezTo>
                  <a:cubicBezTo>
                    <a:pt x="236" y="83"/>
                    <a:pt x="239" y="82"/>
                    <a:pt x="238" y="83"/>
                  </a:cubicBezTo>
                  <a:cubicBezTo>
                    <a:pt x="238" y="83"/>
                    <a:pt x="238" y="83"/>
                    <a:pt x="238" y="83"/>
                  </a:cubicBezTo>
                  <a:cubicBezTo>
                    <a:pt x="238" y="84"/>
                    <a:pt x="237" y="84"/>
                    <a:pt x="237" y="84"/>
                  </a:cubicBezTo>
                  <a:cubicBezTo>
                    <a:pt x="234" y="86"/>
                    <a:pt x="232" y="87"/>
                    <a:pt x="229" y="89"/>
                  </a:cubicBezTo>
                  <a:cubicBezTo>
                    <a:pt x="223" y="92"/>
                    <a:pt x="217" y="95"/>
                    <a:pt x="210" y="97"/>
                  </a:cubicBezTo>
                  <a:cubicBezTo>
                    <a:pt x="197" y="102"/>
                    <a:pt x="183" y="107"/>
                    <a:pt x="170" y="112"/>
                  </a:cubicBezTo>
                  <a:cubicBezTo>
                    <a:pt x="146" y="122"/>
                    <a:pt x="121" y="130"/>
                    <a:pt x="98" y="141"/>
                  </a:cubicBezTo>
                  <a:cubicBezTo>
                    <a:pt x="97" y="141"/>
                    <a:pt x="97" y="140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moveTo>
                    <a:pt x="105" y="149"/>
                  </a:moveTo>
                  <a:cubicBezTo>
                    <a:pt x="113" y="147"/>
                    <a:pt x="121" y="143"/>
                    <a:pt x="129" y="141"/>
                  </a:cubicBezTo>
                  <a:cubicBezTo>
                    <a:pt x="129" y="140"/>
                    <a:pt x="130" y="140"/>
                    <a:pt x="130" y="140"/>
                  </a:cubicBezTo>
                  <a:cubicBezTo>
                    <a:pt x="124" y="149"/>
                    <a:pt x="113" y="154"/>
                    <a:pt x="105" y="149"/>
                  </a:cubicBezTo>
                  <a:moveTo>
                    <a:pt x="141" y="143"/>
                  </a:moveTo>
                  <a:cubicBezTo>
                    <a:pt x="158" y="138"/>
                    <a:pt x="175" y="132"/>
                    <a:pt x="191" y="127"/>
                  </a:cubicBezTo>
                  <a:cubicBezTo>
                    <a:pt x="199" y="124"/>
                    <a:pt x="207" y="121"/>
                    <a:pt x="215" y="118"/>
                  </a:cubicBezTo>
                  <a:cubicBezTo>
                    <a:pt x="219" y="117"/>
                    <a:pt x="224" y="115"/>
                    <a:pt x="228" y="114"/>
                  </a:cubicBezTo>
                  <a:cubicBezTo>
                    <a:pt x="229" y="113"/>
                    <a:pt x="239" y="109"/>
                    <a:pt x="232" y="112"/>
                  </a:cubicBezTo>
                  <a:cubicBezTo>
                    <a:pt x="215" y="122"/>
                    <a:pt x="195" y="128"/>
                    <a:pt x="176" y="136"/>
                  </a:cubicBezTo>
                  <a:cubicBezTo>
                    <a:pt x="176" y="136"/>
                    <a:pt x="175" y="136"/>
                    <a:pt x="175" y="137"/>
                  </a:cubicBezTo>
                  <a:cubicBezTo>
                    <a:pt x="166" y="141"/>
                    <a:pt x="157" y="145"/>
                    <a:pt x="149" y="150"/>
                  </a:cubicBezTo>
                  <a:cubicBezTo>
                    <a:pt x="146" y="148"/>
                    <a:pt x="143" y="146"/>
                    <a:pt x="141" y="143"/>
                  </a:cubicBezTo>
                  <a:moveTo>
                    <a:pt x="210" y="132"/>
                  </a:moveTo>
                  <a:cubicBezTo>
                    <a:pt x="209" y="131"/>
                    <a:pt x="208" y="131"/>
                    <a:pt x="208" y="130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13" y="128"/>
                    <a:pt x="219" y="126"/>
                    <a:pt x="224" y="123"/>
                  </a:cubicBezTo>
                  <a:cubicBezTo>
                    <a:pt x="226" y="123"/>
                    <a:pt x="228" y="121"/>
                    <a:pt x="230" y="120"/>
                  </a:cubicBezTo>
                  <a:cubicBezTo>
                    <a:pt x="236" y="118"/>
                    <a:pt x="230" y="122"/>
                    <a:pt x="229" y="123"/>
                  </a:cubicBezTo>
                  <a:cubicBezTo>
                    <a:pt x="223" y="127"/>
                    <a:pt x="215" y="127"/>
                    <a:pt x="210" y="132"/>
                  </a:cubicBezTo>
                  <a:moveTo>
                    <a:pt x="234" y="118"/>
                  </a:moveTo>
                  <a:cubicBezTo>
                    <a:pt x="230" y="119"/>
                    <a:pt x="226" y="121"/>
                    <a:pt x="222" y="123"/>
                  </a:cubicBezTo>
                  <a:cubicBezTo>
                    <a:pt x="218" y="125"/>
                    <a:pt x="213" y="127"/>
                    <a:pt x="208" y="129"/>
                  </a:cubicBezTo>
                  <a:cubicBezTo>
                    <a:pt x="207" y="129"/>
                    <a:pt x="207" y="129"/>
                    <a:pt x="207" y="130"/>
                  </a:cubicBezTo>
                  <a:cubicBezTo>
                    <a:pt x="207" y="129"/>
                    <a:pt x="207" y="129"/>
                    <a:pt x="206" y="129"/>
                  </a:cubicBezTo>
                  <a:cubicBezTo>
                    <a:pt x="205" y="128"/>
                    <a:pt x="204" y="128"/>
                    <a:pt x="203" y="128"/>
                  </a:cubicBezTo>
                  <a:cubicBezTo>
                    <a:pt x="203" y="128"/>
                    <a:pt x="202" y="128"/>
                    <a:pt x="201" y="129"/>
                  </a:cubicBezTo>
                  <a:cubicBezTo>
                    <a:pt x="200" y="129"/>
                    <a:pt x="200" y="129"/>
                    <a:pt x="199" y="129"/>
                  </a:cubicBezTo>
                  <a:cubicBezTo>
                    <a:pt x="202" y="128"/>
                    <a:pt x="204" y="127"/>
                    <a:pt x="207" y="126"/>
                  </a:cubicBezTo>
                  <a:cubicBezTo>
                    <a:pt x="214" y="123"/>
                    <a:pt x="221" y="120"/>
                    <a:pt x="227" y="117"/>
                  </a:cubicBezTo>
                  <a:cubicBezTo>
                    <a:pt x="231" y="115"/>
                    <a:pt x="234" y="114"/>
                    <a:pt x="237" y="111"/>
                  </a:cubicBezTo>
                  <a:cubicBezTo>
                    <a:pt x="237" y="113"/>
                    <a:pt x="236" y="116"/>
                    <a:pt x="235" y="118"/>
                  </a:cubicBezTo>
                  <a:cubicBezTo>
                    <a:pt x="235" y="118"/>
                    <a:pt x="234" y="117"/>
                    <a:pt x="234" y="118"/>
                  </a:cubicBezTo>
                  <a:moveTo>
                    <a:pt x="185" y="140"/>
                  </a:moveTo>
                  <a:cubicBezTo>
                    <a:pt x="183" y="140"/>
                    <a:pt x="182" y="139"/>
                    <a:pt x="181" y="138"/>
                  </a:cubicBezTo>
                  <a:cubicBezTo>
                    <a:pt x="182" y="137"/>
                    <a:pt x="184" y="137"/>
                    <a:pt x="185" y="136"/>
                  </a:cubicBezTo>
                  <a:cubicBezTo>
                    <a:pt x="189" y="134"/>
                    <a:pt x="192" y="133"/>
                    <a:pt x="196" y="131"/>
                  </a:cubicBezTo>
                  <a:cubicBezTo>
                    <a:pt x="199" y="130"/>
                    <a:pt x="201" y="131"/>
                    <a:pt x="197" y="133"/>
                  </a:cubicBezTo>
                  <a:cubicBezTo>
                    <a:pt x="193" y="136"/>
                    <a:pt x="189" y="137"/>
                    <a:pt x="185" y="140"/>
                  </a:cubicBezTo>
                  <a:cubicBezTo>
                    <a:pt x="185" y="140"/>
                    <a:pt x="185" y="140"/>
                    <a:pt x="185" y="140"/>
                  </a:cubicBezTo>
                  <a:moveTo>
                    <a:pt x="191" y="137"/>
                  </a:moveTo>
                  <a:cubicBezTo>
                    <a:pt x="195" y="136"/>
                    <a:pt x="198" y="134"/>
                    <a:pt x="201" y="132"/>
                  </a:cubicBezTo>
                  <a:cubicBezTo>
                    <a:pt x="201" y="134"/>
                    <a:pt x="201" y="135"/>
                    <a:pt x="201" y="136"/>
                  </a:cubicBezTo>
                  <a:cubicBezTo>
                    <a:pt x="199" y="137"/>
                    <a:pt x="196" y="137"/>
                    <a:pt x="194" y="138"/>
                  </a:cubicBezTo>
                  <a:cubicBezTo>
                    <a:pt x="190" y="139"/>
                    <a:pt x="185" y="140"/>
                    <a:pt x="191" y="137"/>
                  </a:cubicBezTo>
                  <a:moveTo>
                    <a:pt x="156" y="152"/>
                  </a:moveTo>
                  <a:cubicBezTo>
                    <a:pt x="154" y="152"/>
                    <a:pt x="152" y="152"/>
                    <a:pt x="150" y="151"/>
                  </a:cubicBezTo>
                  <a:cubicBezTo>
                    <a:pt x="157" y="147"/>
                    <a:pt x="164" y="145"/>
                    <a:pt x="171" y="142"/>
                  </a:cubicBezTo>
                  <a:cubicBezTo>
                    <a:pt x="168" y="147"/>
                    <a:pt x="162" y="151"/>
                    <a:pt x="156" y="152"/>
                  </a:cubicBezTo>
                  <a:moveTo>
                    <a:pt x="187" y="141"/>
                  </a:moveTo>
                  <a:cubicBezTo>
                    <a:pt x="192" y="140"/>
                    <a:pt x="196" y="139"/>
                    <a:pt x="200" y="138"/>
                  </a:cubicBezTo>
                  <a:cubicBezTo>
                    <a:pt x="198" y="141"/>
                    <a:pt x="192" y="142"/>
                    <a:pt x="187" y="141"/>
                  </a:cubicBezTo>
                  <a:moveTo>
                    <a:pt x="216" y="133"/>
                  </a:moveTo>
                  <a:cubicBezTo>
                    <a:pt x="218" y="132"/>
                    <a:pt x="221" y="131"/>
                    <a:pt x="223" y="131"/>
                  </a:cubicBezTo>
                  <a:cubicBezTo>
                    <a:pt x="221" y="132"/>
                    <a:pt x="218" y="133"/>
                    <a:pt x="216" y="133"/>
                  </a:cubicBezTo>
                  <a:moveTo>
                    <a:pt x="226" y="129"/>
                  </a:moveTo>
                  <a:cubicBezTo>
                    <a:pt x="226" y="129"/>
                    <a:pt x="226" y="129"/>
                    <a:pt x="226" y="129"/>
                  </a:cubicBezTo>
                  <a:cubicBezTo>
                    <a:pt x="221" y="129"/>
                    <a:pt x="217" y="132"/>
                    <a:pt x="212" y="132"/>
                  </a:cubicBezTo>
                  <a:cubicBezTo>
                    <a:pt x="218" y="127"/>
                    <a:pt x="228" y="128"/>
                    <a:pt x="233" y="122"/>
                  </a:cubicBezTo>
                  <a:cubicBezTo>
                    <a:pt x="231" y="124"/>
                    <a:pt x="229" y="127"/>
                    <a:pt x="226" y="129"/>
                  </a:cubicBezTo>
                  <a:moveTo>
                    <a:pt x="237" y="109"/>
                  </a:moveTo>
                  <a:cubicBezTo>
                    <a:pt x="219" y="115"/>
                    <a:pt x="202" y="122"/>
                    <a:pt x="184" y="128"/>
                  </a:cubicBezTo>
                  <a:cubicBezTo>
                    <a:pt x="177" y="130"/>
                    <a:pt x="170" y="132"/>
                    <a:pt x="164" y="134"/>
                  </a:cubicBezTo>
                  <a:cubicBezTo>
                    <a:pt x="175" y="130"/>
                    <a:pt x="186" y="125"/>
                    <a:pt x="197" y="120"/>
                  </a:cubicBezTo>
                  <a:cubicBezTo>
                    <a:pt x="209" y="114"/>
                    <a:pt x="226" y="111"/>
                    <a:pt x="236" y="102"/>
                  </a:cubicBezTo>
                  <a:cubicBezTo>
                    <a:pt x="237" y="104"/>
                    <a:pt x="237" y="106"/>
                    <a:pt x="237" y="109"/>
                  </a:cubicBezTo>
                  <a:moveTo>
                    <a:pt x="240" y="66"/>
                  </a:moveTo>
                  <a:cubicBezTo>
                    <a:pt x="210" y="80"/>
                    <a:pt x="179" y="90"/>
                    <a:pt x="149" y="103"/>
                  </a:cubicBezTo>
                  <a:cubicBezTo>
                    <a:pt x="139" y="107"/>
                    <a:pt x="128" y="112"/>
                    <a:pt x="118" y="116"/>
                  </a:cubicBezTo>
                  <a:cubicBezTo>
                    <a:pt x="129" y="111"/>
                    <a:pt x="141" y="105"/>
                    <a:pt x="153" y="100"/>
                  </a:cubicBezTo>
                  <a:cubicBezTo>
                    <a:pt x="180" y="88"/>
                    <a:pt x="208" y="76"/>
                    <a:pt x="233" y="60"/>
                  </a:cubicBezTo>
                  <a:cubicBezTo>
                    <a:pt x="236" y="61"/>
                    <a:pt x="238" y="63"/>
                    <a:pt x="240" y="66"/>
                  </a:cubicBezTo>
                  <a:moveTo>
                    <a:pt x="231" y="59"/>
                  </a:moveTo>
                  <a:cubicBezTo>
                    <a:pt x="218" y="64"/>
                    <a:pt x="206" y="72"/>
                    <a:pt x="194" y="77"/>
                  </a:cubicBezTo>
                  <a:cubicBezTo>
                    <a:pt x="179" y="84"/>
                    <a:pt x="164" y="91"/>
                    <a:pt x="149" y="98"/>
                  </a:cubicBezTo>
                  <a:cubicBezTo>
                    <a:pt x="145" y="99"/>
                    <a:pt x="142" y="101"/>
                    <a:pt x="138" y="102"/>
                  </a:cubicBezTo>
                  <a:cubicBezTo>
                    <a:pt x="140" y="101"/>
                    <a:pt x="143" y="100"/>
                    <a:pt x="145" y="99"/>
                  </a:cubicBezTo>
                  <a:cubicBezTo>
                    <a:pt x="158" y="93"/>
                    <a:pt x="171" y="88"/>
                    <a:pt x="184" y="81"/>
                  </a:cubicBezTo>
                  <a:cubicBezTo>
                    <a:pt x="198" y="75"/>
                    <a:pt x="210" y="66"/>
                    <a:pt x="222" y="57"/>
                  </a:cubicBezTo>
                  <a:cubicBezTo>
                    <a:pt x="225" y="57"/>
                    <a:pt x="228" y="57"/>
                    <a:pt x="231" y="59"/>
                  </a:cubicBezTo>
                  <a:moveTo>
                    <a:pt x="216" y="50"/>
                  </a:moveTo>
                  <a:cubicBezTo>
                    <a:pt x="215" y="50"/>
                    <a:pt x="215" y="50"/>
                    <a:pt x="215" y="50"/>
                  </a:cubicBezTo>
                  <a:cubicBezTo>
                    <a:pt x="199" y="54"/>
                    <a:pt x="185" y="63"/>
                    <a:pt x="170" y="69"/>
                  </a:cubicBezTo>
                  <a:cubicBezTo>
                    <a:pt x="155" y="76"/>
                    <a:pt x="139" y="82"/>
                    <a:pt x="124" y="90"/>
                  </a:cubicBezTo>
                  <a:cubicBezTo>
                    <a:pt x="107" y="98"/>
                    <a:pt x="90" y="107"/>
                    <a:pt x="74" y="115"/>
                  </a:cubicBezTo>
                  <a:cubicBezTo>
                    <a:pt x="61" y="122"/>
                    <a:pt x="46" y="126"/>
                    <a:pt x="34" y="135"/>
                  </a:cubicBezTo>
                  <a:cubicBezTo>
                    <a:pt x="33" y="135"/>
                    <a:pt x="32" y="134"/>
                    <a:pt x="31" y="134"/>
                  </a:cubicBezTo>
                  <a:cubicBezTo>
                    <a:pt x="59" y="115"/>
                    <a:pt x="90" y="100"/>
                    <a:pt x="120" y="85"/>
                  </a:cubicBezTo>
                  <a:cubicBezTo>
                    <a:pt x="138" y="76"/>
                    <a:pt x="156" y="67"/>
                    <a:pt x="174" y="59"/>
                  </a:cubicBezTo>
                  <a:cubicBezTo>
                    <a:pt x="188" y="52"/>
                    <a:pt x="204" y="47"/>
                    <a:pt x="215" y="36"/>
                  </a:cubicBezTo>
                  <a:cubicBezTo>
                    <a:pt x="217" y="41"/>
                    <a:pt x="217" y="46"/>
                    <a:pt x="216" y="50"/>
                  </a:cubicBezTo>
                  <a:moveTo>
                    <a:pt x="215" y="35"/>
                  </a:moveTo>
                  <a:cubicBezTo>
                    <a:pt x="211" y="36"/>
                    <a:pt x="207" y="39"/>
                    <a:pt x="204" y="41"/>
                  </a:cubicBezTo>
                  <a:cubicBezTo>
                    <a:pt x="198" y="44"/>
                    <a:pt x="192" y="47"/>
                    <a:pt x="187" y="49"/>
                  </a:cubicBezTo>
                  <a:cubicBezTo>
                    <a:pt x="174" y="56"/>
                    <a:pt x="161" y="60"/>
                    <a:pt x="149" y="66"/>
                  </a:cubicBezTo>
                  <a:cubicBezTo>
                    <a:pt x="124" y="78"/>
                    <a:pt x="99" y="91"/>
                    <a:pt x="73" y="103"/>
                  </a:cubicBezTo>
                  <a:cubicBezTo>
                    <a:pt x="62" y="108"/>
                    <a:pt x="52" y="114"/>
                    <a:pt x="41" y="119"/>
                  </a:cubicBezTo>
                  <a:cubicBezTo>
                    <a:pt x="64" y="106"/>
                    <a:pt x="87" y="93"/>
                    <a:pt x="110" y="81"/>
                  </a:cubicBezTo>
                  <a:cubicBezTo>
                    <a:pt x="134" y="68"/>
                    <a:pt x="159" y="56"/>
                    <a:pt x="184" y="43"/>
                  </a:cubicBezTo>
                  <a:cubicBezTo>
                    <a:pt x="188" y="40"/>
                    <a:pt x="192" y="38"/>
                    <a:pt x="196" y="35"/>
                  </a:cubicBezTo>
                  <a:cubicBezTo>
                    <a:pt x="198" y="34"/>
                    <a:pt x="199" y="32"/>
                    <a:pt x="201" y="31"/>
                  </a:cubicBezTo>
                  <a:cubicBezTo>
                    <a:pt x="202" y="31"/>
                    <a:pt x="203" y="30"/>
                    <a:pt x="204" y="29"/>
                  </a:cubicBezTo>
                  <a:cubicBezTo>
                    <a:pt x="205" y="28"/>
                    <a:pt x="207" y="27"/>
                    <a:pt x="208" y="27"/>
                  </a:cubicBezTo>
                  <a:cubicBezTo>
                    <a:pt x="209" y="28"/>
                    <a:pt x="210" y="28"/>
                    <a:pt x="211" y="30"/>
                  </a:cubicBezTo>
                  <a:cubicBezTo>
                    <a:pt x="213" y="31"/>
                    <a:pt x="214" y="33"/>
                    <a:pt x="215" y="35"/>
                  </a:cubicBezTo>
                  <a:moveTo>
                    <a:pt x="207" y="26"/>
                  </a:moveTo>
                  <a:cubicBezTo>
                    <a:pt x="206" y="26"/>
                    <a:pt x="205" y="27"/>
                    <a:pt x="205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2" y="28"/>
                    <a:pt x="199" y="30"/>
                    <a:pt x="197" y="32"/>
                  </a:cubicBezTo>
                  <a:cubicBezTo>
                    <a:pt x="185" y="39"/>
                    <a:pt x="173" y="45"/>
                    <a:pt x="161" y="51"/>
                  </a:cubicBezTo>
                  <a:cubicBezTo>
                    <a:pt x="137" y="62"/>
                    <a:pt x="112" y="73"/>
                    <a:pt x="89" y="86"/>
                  </a:cubicBezTo>
                  <a:cubicBezTo>
                    <a:pt x="77" y="93"/>
                    <a:pt x="65" y="100"/>
                    <a:pt x="53" y="106"/>
                  </a:cubicBezTo>
                  <a:cubicBezTo>
                    <a:pt x="49" y="109"/>
                    <a:pt x="44" y="111"/>
                    <a:pt x="40" y="113"/>
                  </a:cubicBezTo>
                  <a:cubicBezTo>
                    <a:pt x="80" y="85"/>
                    <a:pt x="125" y="64"/>
                    <a:pt x="167" y="39"/>
                  </a:cubicBezTo>
                  <a:cubicBezTo>
                    <a:pt x="170" y="37"/>
                    <a:pt x="173" y="35"/>
                    <a:pt x="176" y="34"/>
                  </a:cubicBezTo>
                  <a:cubicBezTo>
                    <a:pt x="177" y="33"/>
                    <a:pt x="178" y="32"/>
                    <a:pt x="178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9" y="33"/>
                    <a:pt x="181" y="33"/>
                    <a:pt x="182" y="32"/>
                  </a:cubicBezTo>
                  <a:cubicBezTo>
                    <a:pt x="189" y="26"/>
                    <a:pt x="199" y="22"/>
                    <a:pt x="207" y="26"/>
                  </a:cubicBezTo>
                  <a:moveTo>
                    <a:pt x="160" y="11"/>
                  </a:moveTo>
                  <a:cubicBezTo>
                    <a:pt x="152" y="14"/>
                    <a:pt x="145" y="19"/>
                    <a:pt x="138" y="24"/>
                  </a:cubicBezTo>
                  <a:cubicBezTo>
                    <a:pt x="143" y="16"/>
                    <a:pt x="152" y="11"/>
                    <a:pt x="160" y="11"/>
                  </a:cubicBezTo>
                  <a:moveTo>
                    <a:pt x="134" y="26"/>
                  </a:moveTo>
                  <a:cubicBezTo>
                    <a:pt x="123" y="34"/>
                    <a:pt x="113" y="41"/>
                    <a:pt x="101" y="47"/>
                  </a:cubicBezTo>
                  <a:cubicBezTo>
                    <a:pt x="78" y="61"/>
                    <a:pt x="53" y="73"/>
                    <a:pt x="29" y="86"/>
                  </a:cubicBezTo>
                  <a:cubicBezTo>
                    <a:pt x="24" y="89"/>
                    <a:pt x="20" y="93"/>
                    <a:pt x="14" y="95"/>
                  </a:cubicBezTo>
                  <a:cubicBezTo>
                    <a:pt x="18" y="94"/>
                    <a:pt x="25" y="88"/>
                    <a:pt x="29" y="85"/>
                  </a:cubicBezTo>
                  <a:cubicBezTo>
                    <a:pt x="39" y="76"/>
                    <a:pt x="51" y="69"/>
                    <a:pt x="62" y="63"/>
                  </a:cubicBezTo>
                  <a:cubicBezTo>
                    <a:pt x="75" y="56"/>
                    <a:pt x="87" y="50"/>
                    <a:pt x="99" y="43"/>
                  </a:cubicBezTo>
                  <a:cubicBezTo>
                    <a:pt x="108" y="37"/>
                    <a:pt x="117" y="30"/>
                    <a:pt x="126" y="25"/>
                  </a:cubicBezTo>
                  <a:cubicBezTo>
                    <a:pt x="128" y="25"/>
                    <a:pt x="128" y="24"/>
                    <a:pt x="128" y="24"/>
                  </a:cubicBezTo>
                  <a:cubicBezTo>
                    <a:pt x="129" y="23"/>
                    <a:pt x="130" y="23"/>
                    <a:pt x="131" y="22"/>
                  </a:cubicBezTo>
                  <a:cubicBezTo>
                    <a:pt x="131" y="23"/>
                    <a:pt x="131" y="24"/>
                    <a:pt x="132" y="25"/>
                  </a:cubicBezTo>
                  <a:cubicBezTo>
                    <a:pt x="132" y="26"/>
                    <a:pt x="133" y="26"/>
                    <a:pt x="134" y="26"/>
                  </a:cubicBezTo>
                  <a:moveTo>
                    <a:pt x="109" y="10"/>
                  </a:moveTo>
                  <a:cubicBezTo>
                    <a:pt x="112" y="9"/>
                    <a:pt x="114" y="8"/>
                    <a:pt x="116" y="9"/>
                  </a:cubicBezTo>
                  <a:cubicBezTo>
                    <a:pt x="112" y="11"/>
                    <a:pt x="107" y="14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102" y="15"/>
                    <a:pt x="105" y="12"/>
                    <a:pt x="109" y="10"/>
                  </a:cubicBezTo>
                  <a:moveTo>
                    <a:pt x="88" y="26"/>
                  </a:moveTo>
                  <a:cubicBezTo>
                    <a:pt x="87" y="27"/>
                    <a:pt x="85" y="28"/>
                    <a:pt x="84" y="29"/>
                  </a:cubicBezTo>
                  <a:cubicBezTo>
                    <a:pt x="74" y="34"/>
                    <a:pt x="63" y="37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62" y="36"/>
                    <a:pt x="72" y="29"/>
                    <a:pt x="80" y="21"/>
                  </a:cubicBezTo>
                  <a:cubicBezTo>
                    <a:pt x="81" y="21"/>
                    <a:pt x="80" y="20"/>
                    <a:pt x="79" y="20"/>
                  </a:cubicBezTo>
                  <a:cubicBezTo>
                    <a:pt x="71" y="22"/>
                    <a:pt x="63" y="27"/>
                    <a:pt x="56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1"/>
                    <a:pt x="56" y="30"/>
                  </a:cubicBezTo>
                  <a:cubicBezTo>
                    <a:pt x="58" y="29"/>
                    <a:pt x="60" y="27"/>
                    <a:pt x="61" y="26"/>
                  </a:cubicBezTo>
                  <a:cubicBezTo>
                    <a:pt x="65" y="23"/>
                    <a:pt x="70" y="20"/>
                    <a:pt x="74" y="17"/>
                  </a:cubicBezTo>
                  <a:cubicBezTo>
                    <a:pt x="80" y="18"/>
                    <a:pt x="85" y="21"/>
                    <a:pt x="88" y="26"/>
                  </a:cubicBezTo>
                  <a:moveTo>
                    <a:pt x="64" y="20"/>
                  </a:moveTo>
                  <a:cubicBezTo>
                    <a:pt x="67" y="18"/>
                    <a:pt x="69" y="17"/>
                    <a:pt x="72" y="17"/>
                  </a:cubicBezTo>
                  <a:cubicBezTo>
                    <a:pt x="67" y="20"/>
                    <a:pt x="62" y="23"/>
                    <a:pt x="58" y="26"/>
                  </a:cubicBezTo>
                  <a:cubicBezTo>
                    <a:pt x="59" y="24"/>
                    <a:pt x="61" y="22"/>
                    <a:pt x="64" y="20"/>
                  </a:cubicBezTo>
                  <a:moveTo>
                    <a:pt x="43" y="45"/>
                  </a:moveTo>
                  <a:cubicBezTo>
                    <a:pt x="37" y="48"/>
                    <a:pt x="32" y="52"/>
                    <a:pt x="26" y="55"/>
                  </a:cubicBezTo>
                  <a:cubicBezTo>
                    <a:pt x="20" y="58"/>
                    <a:pt x="30" y="50"/>
                    <a:pt x="31" y="49"/>
                  </a:cubicBezTo>
                  <a:cubicBezTo>
                    <a:pt x="34" y="46"/>
                    <a:pt x="37" y="43"/>
                    <a:pt x="40" y="40"/>
                  </a:cubicBezTo>
                  <a:cubicBezTo>
                    <a:pt x="41" y="42"/>
                    <a:pt x="42" y="43"/>
                    <a:pt x="43" y="45"/>
                  </a:cubicBezTo>
                  <a:moveTo>
                    <a:pt x="25" y="34"/>
                  </a:moveTo>
                  <a:cubicBezTo>
                    <a:pt x="21" y="37"/>
                    <a:pt x="17" y="39"/>
                    <a:pt x="13" y="43"/>
                  </a:cubicBezTo>
                  <a:cubicBezTo>
                    <a:pt x="14" y="42"/>
                    <a:pt x="14" y="41"/>
                    <a:pt x="14" y="40"/>
                  </a:cubicBezTo>
                  <a:cubicBezTo>
                    <a:pt x="17" y="36"/>
                    <a:pt x="21" y="34"/>
                    <a:pt x="25" y="34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95">
              <a:extLst>
                <a:ext uri="{FF2B5EF4-FFF2-40B4-BE49-F238E27FC236}">
                  <a16:creationId xmlns:a16="http://schemas.microsoft.com/office/drawing/2014/main" id="{F0CC95A2-8C4E-4EAB-8AC7-265515A93D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7649" y="3618123"/>
              <a:ext cx="623888" cy="441325"/>
            </a:xfrm>
            <a:custGeom>
              <a:avLst/>
              <a:gdLst>
                <a:gd name="T0" fmla="*/ 153 w 291"/>
                <a:gd name="T1" fmla="*/ 163 h 206"/>
                <a:gd name="T2" fmla="*/ 128 w 291"/>
                <a:gd name="T3" fmla="*/ 4 h 206"/>
                <a:gd name="T4" fmla="*/ 15 w 291"/>
                <a:gd name="T5" fmla="*/ 54 h 206"/>
                <a:gd name="T6" fmla="*/ 24 w 291"/>
                <a:gd name="T7" fmla="*/ 66 h 206"/>
                <a:gd name="T8" fmla="*/ 33 w 291"/>
                <a:gd name="T9" fmla="*/ 69 h 206"/>
                <a:gd name="T10" fmla="*/ 103 w 291"/>
                <a:gd name="T11" fmla="*/ 34 h 206"/>
                <a:gd name="T12" fmla="*/ 111 w 291"/>
                <a:gd name="T13" fmla="*/ 27 h 206"/>
                <a:gd name="T14" fmla="*/ 111 w 291"/>
                <a:gd name="T15" fmla="*/ 40 h 206"/>
                <a:gd name="T16" fmla="*/ 140 w 291"/>
                <a:gd name="T17" fmla="*/ 14 h 206"/>
                <a:gd name="T18" fmla="*/ 147 w 291"/>
                <a:gd name="T19" fmla="*/ 24 h 206"/>
                <a:gd name="T20" fmla="*/ 92 w 291"/>
                <a:gd name="T21" fmla="*/ 68 h 206"/>
                <a:gd name="T22" fmla="*/ 98 w 291"/>
                <a:gd name="T23" fmla="*/ 67 h 206"/>
                <a:gd name="T24" fmla="*/ 35 w 291"/>
                <a:gd name="T25" fmla="*/ 126 h 206"/>
                <a:gd name="T26" fmla="*/ 84 w 291"/>
                <a:gd name="T27" fmla="*/ 109 h 206"/>
                <a:gd name="T28" fmla="*/ 30 w 291"/>
                <a:gd name="T29" fmla="*/ 140 h 206"/>
                <a:gd name="T30" fmla="*/ 132 w 291"/>
                <a:gd name="T31" fmla="*/ 97 h 206"/>
                <a:gd name="T32" fmla="*/ 160 w 291"/>
                <a:gd name="T33" fmla="*/ 60 h 206"/>
                <a:gd name="T34" fmla="*/ 41 w 291"/>
                <a:gd name="T35" fmla="*/ 117 h 206"/>
                <a:gd name="T36" fmla="*/ 195 w 291"/>
                <a:gd name="T37" fmla="*/ 29 h 206"/>
                <a:gd name="T38" fmla="*/ 196 w 291"/>
                <a:gd name="T39" fmla="*/ 17 h 206"/>
                <a:gd name="T40" fmla="*/ 83 w 291"/>
                <a:gd name="T41" fmla="*/ 63 h 206"/>
                <a:gd name="T42" fmla="*/ 49 w 291"/>
                <a:gd name="T43" fmla="*/ 66 h 206"/>
                <a:gd name="T44" fmla="*/ 35 w 291"/>
                <a:gd name="T45" fmla="*/ 71 h 206"/>
                <a:gd name="T46" fmla="*/ 60 w 291"/>
                <a:gd name="T47" fmla="*/ 55 h 206"/>
                <a:gd name="T48" fmla="*/ 22 w 291"/>
                <a:gd name="T49" fmla="*/ 59 h 206"/>
                <a:gd name="T50" fmla="*/ 15 w 291"/>
                <a:gd name="T51" fmla="*/ 57 h 206"/>
                <a:gd name="T52" fmla="*/ 134 w 291"/>
                <a:gd name="T53" fmla="*/ 107 h 206"/>
                <a:gd name="T54" fmla="*/ 248 w 291"/>
                <a:gd name="T55" fmla="*/ 66 h 206"/>
                <a:gd name="T56" fmla="*/ 248 w 291"/>
                <a:gd name="T57" fmla="*/ 66 h 206"/>
                <a:gd name="T58" fmla="*/ 155 w 291"/>
                <a:gd name="T59" fmla="*/ 157 h 206"/>
                <a:gd name="T60" fmla="*/ 173 w 291"/>
                <a:gd name="T61" fmla="*/ 140 h 206"/>
                <a:gd name="T62" fmla="*/ 195 w 291"/>
                <a:gd name="T63" fmla="*/ 141 h 206"/>
                <a:gd name="T64" fmla="*/ 260 w 291"/>
                <a:gd name="T65" fmla="*/ 103 h 206"/>
                <a:gd name="T66" fmla="*/ 260 w 291"/>
                <a:gd name="T67" fmla="*/ 103 h 206"/>
                <a:gd name="T68" fmla="*/ 57 w 291"/>
                <a:gd name="T69" fmla="*/ 191 h 206"/>
                <a:gd name="T70" fmla="*/ 76 w 291"/>
                <a:gd name="T71" fmla="*/ 161 h 206"/>
                <a:gd name="T72" fmla="*/ 78 w 291"/>
                <a:gd name="T73" fmla="*/ 155 h 206"/>
                <a:gd name="T74" fmla="*/ 243 w 291"/>
                <a:gd name="T75" fmla="*/ 65 h 206"/>
                <a:gd name="T76" fmla="*/ 153 w 291"/>
                <a:gd name="T77" fmla="*/ 106 h 206"/>
                <a:gd name="T78" fmla="*/ 87 w 291"/>
                <a:gd name="T79" fmla="*/ 174 h 206"/>
                <a:gd name="T80" fmla="*/ 263 w 291"/>
                <a:gd name="T81" fmla="*/ 89 h 206"/>
                <a:gd name="T82" fmla="*/ 128 w 291"/>
                <a:gd name="T83" fmla="*/ 150 h 206"/>
                <a:gd name="T84" fmla="*/ 111 w 291"/>
                <a:gd name="T85" fmla="*/ 161 h 206"/>
                <a:gd name="T86" fmla="*/ 259 w 291"/>
                <a:gd name="T87" fmla="*/ 129 h 206"/>
                <a:gd name="T88" fmla="*/ 261 w 291"/>
                <a:gd name="T89" fmla="*/ 137 h 206"/>
                <a:gd name="T90" fmla="*/ 226 w 291"/>
                <a:gd name="T91" fmla="*/ 147 h 206"/>
                <a:gd name="T92" fmla="*/ 224 w 291"/>
                <a:gd name="T93" fmla="*/ 151 h 206"/>
                <a:gd name="T94" fmla="*/ 195 w 291"/>
                <a:gd name="T95" fmla="*/ 161 h 206"/>
                <a:gd name="T96" fmla="*/ 240 w 291"/>
                <a:gd name="T97" fmla="*/ 150 h 206"/>
                <a:gd name="T98" fmla="*/ 169 w 291"/>
                <a:gd name="T99" fmla="*/ 117 h 206"/>
                <a:gd name="T100" fmla="*/ 209 w 291"/>
                <a:gd name="T101" fmla="*/ 92 h 206"/>
                <a:gd name="T102" fmla="*/ 137 w 291"/>
                <a:gd name="T103" fmla="*/ 96 h 206"/>
                <a:gd name="T104" fmla="*/ 124 w 291"/>
                <a:gd name="T105" fmla="*/ 92 h 206"/>
                <a:gd name="T106" fmla="*/ 233 w 291"/>
                <a:gd name="T107" fmla="*/ 30 h 206"/>
                <a:gd name="T108" fmla="*/ 207 w 291"/>
                <a:gd name="T109" fmla="*/ 36 h 206"/>
                <a:gd name="T110" fmla="*/ 71 w 291"/>
                <a:gd name="T111" fmla="*/ 72 h 206"/>
                <a:gd name="T112" fmla="*/ 114 w 291"/>
                <a:gd name="T113" fmla="*/ 22 h 206"/>
                <a:gd name="T114" fmla="*/ 63 w 291"/>
                <a:gd name="T115" fmla="*/ 35 h 206"/>
                <a:gd name="T116" fmla="*/ 35 w 291"/>
                <a:gd name="T117" fmla="*/ 5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206">
                  <a:moveTo>
                    <a:pt x="20" y="71"/>
                  </a:moveTo>
                  <a:cubicBezTo>
                    <a:pt x="9" y="74"/>
                    <a:pt x="0" y="83"/>
                    <a:pt x="0" y="95"/>
                  </a:cubicBezTo>
                  <a:cubicBezTo>
                    <a:pt x="0" y="110"/>
                    <a:pt x="15" y="118"/>
                    <a:pt x="28" y="120"/>
                  </a:cubicBezTo>
                  <a:cubicBezTo>
                    <a:pt x="18" y="129"/>
                    <a:pt x="12" y="141"/>
                    <a:pt x="23" y="152"/>
                  </a:cubicBezTo>
                  <a:cubicBezTo>
                    <a:pt x="35" y="164"/>
                    <a:pt x="55" y="163"/>
                    <a:pt x="70" y="158"/>
                  </a:cubicBezTo>
                  <a:cubicBezTo>
                    <a:pt x="65" y="175"/>
                    <a:pt x="50" y="188"/>
                    <a:pt x="37" y="200"/>
                  </a:cubicBezTo>
                  <a:cubicBezTo>
                    <a:pt x="35" y="201"/>
                    <a:pt x="35" y="202"/>
                    <a:pt x="36" y="203"/>
                  </a:cubicBezTo>
                  <a:cubicBezTo>
                    <a:pt x="37" y="205"/>
                    <a:pt x="38" y="206"/>
                    <a:pt x="40" y="205"/>
                  </a:cubicBezTo>
                  <a:cubicBezTo>
                    <a:pt x="65" y="195"/>
                    <a:pt x="88" y="186"/>
                    <a:pt x="106" y="165"/>
                  </a:cubicBezTo>
                  <a:cubicBezTo>
                    <a:pt x="117" y="184"/>
                    <a:pt x="141" y="180"/>
                    <a:pt x="153" y="163"/>
                  </a:cubicBezTo>
                  <a:cubicBezTo>
                    <a:pt x="159" y="171"/>
                    <a:pt x="167" y="178"/>
                    <a:pt x="177" y="179"/>
                  </a:cubicBezTo>
                  <a:cubicBezTo>
                    <a:pt x="187" y="180"/>
                    <a:pt x="196" y="170"/>
                    <a:pt x="201" y="162"/>
                  </a:cubicBezTo>
                  <a:cubicBezTo>
                    <a:pt x="212" y="170"/>
                    <a:pt x="233" y="167"/>
                    <a:pt x="235" y="155"/>
                  </a:cubicBezTo>
                  <a:cubicBezTo>
                    <a:pt x="259" y="169"/>
                    <a:pt x="291" y="123"/>
                    <a:pt x="267" y="105"/>
                  </a:cubicBezTo>
                  <a:cubicBezTo>
                    <a:pt x="278" y="99"/>
                    <a:pt x="285" y="87"/>
                    <a:pt x="279" y="75"/>
                  </a:cubicBezTo>
                  <a:cubicBezTo>
                    <a:pt x="273" y="63"/>
                    <a:pt x="262" y="58"/>
                    <a:pt x="251" y="59"/>
                  </a:cubicBezTo>
                  <a:cubicBezTo>
                    <a:pt x="254" y="48"/>
                    <a:pt x="251" y="36"/>
                    <a:pt x="243" y="28"/>
                  </a:cubicBezTo>
                  <a:cubicBezTo>
                    <a:pt x="233" y="17"/>
                    <a:pt x="217" y="22"/>
                    <a:pt x="207" y="29"/>
                  </a:cubicBezTo>
                  <a:cubicBezTo>
                    <a:pt x="205" y="0"/>
                    <a:pt x="167" y="0"/>
                    <a:pt x="153" y="21"/>
                  </a:cubicBezTo>
                  <a:cubicBezTo>
                    <a:pt x="148" y="12"/>
                    <a:pt x="140" y="2"/>
                    <a:pt x="128" y="4"/>
                  </a:cubicBezTo>
                  <a:cubicBezTo>
                    <a:pt x="117" y="6"/>
                    <a:pt x="108" y="15"/>
                    <a:pt x="105" y="26"/>
                  </a:cubicBezTo>
                  <a:cubicBezTo>
                    <a:pt x="98" y="16"/>
                    <a:pt x="87" y="11"/>
                    <a:pt x="75" y="15"/>
                  </a:cubicBezTo>
                  <a:cubicBezTo>
                    <a:pt x="59" y="20"/>
                    <a:pt x="56" y="34"/>
                    <a:pt x="54" y="48"/>
                  </a:cubicBezTo>
                  <a:cubicBezTo>
                    <a:pt x="44" y="34"/>
                    <a:pt x="28" y="25"/>
                    <a:pt x="13" y="39"/>
                  </a:cubicBezTo>
                  <a:cubicBezTo>
                    <a:pt x="3" y="50"/>
                    <a:pt x="9" y="63"/>
                    <a:pt x="20" y="71"/>
                  </a:cubicBezTo>
                  <a:moveTo>
                    <a:pt x="15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9" y="47"/>
                    <a:pt x="22" y="45"/>
                    <a:pt x="26" y="42"/>
                  </a:cubicBezTo>
                  <a:cubicBezTo>
                    <a:pt x="29" y="40"/>
                    <a:pt x="34" y="35"/>
                    <a:pt x="26" y="43"/>
                  </a:cubicBezTo>
                  <a:cubicBezTo>
                    <a:pt x="23" y="47"/>
                    <a:pt x="18" y="50"/>
                    <a:pt x="15" y="54"/>
                  </a:cubicBezTo>
                  <a:cubicBezTo>
                    <a:pt x="14" y="53"/>
                    <a:pt x="14" y="52"/>
                    <a:pt x="15" y="51"/>
                  </a:cubicBezTo>
                  <a:moveTo>
                    <a:pt x="37" y="40"/>
                  </a:moveTo>
                  <a:cubicBezTo>
                    <a:pt x="34" y="42"/>
                    <a:pt x="31" y="44"/>
                    <a:pt x="28" y="46"/>
                  </a:cubicBezTo>
                  <a:cubicBezTo>
                    <a:pt x="24" y="49"/>
                    <a:pt x="18" y="52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20" y="49"/>
                    <a:pt x="27" y="46"/>
                    <a:pt x="32" y="39"/>
                  </a:cubicBezTo>
                  <a:cubicBezTo>
                    <a:pt x="34" y="39"/>
                    <a:pt x="36" y="39"/>
                    <a:pt x="37" y="40"/>
                  </a:cubicBezTo>
                  <a:moveTo>
                    <a:pt x="48" y="54"/>
                  </a:moveTo>
                  <a:cubicBezTo>
                    <a:pt x="43" y="60"/>
                    <a:pt x="36" y="64"/>
                    <a:pt x="31" y="69"/>
                  </a:cubicBezTo>
                  <a:cubicBezTo>
                    <a:pt x="29" y="69"/>
                    <a:pt x="26" y="68"/>
                    <a:pt x="24" y="66"/>
                  </a:cubicBezTo>
                  <a:cubicBezTo>
                    <a:pt x="28" y="65"/>
                    <a:pt x="32" y="63"/>
                    <a:pt x="36" y="60"/>
                  </a:cubicBezTo>
                  <a:cubicBezTo>
                    <a:pt x="38" y="59"/>
                    <a:pt x="40" y="58"/>
                    <a:pt x="42" y="57"/>
                  </a:cubicBezTo>
                  <a:cubicBezTo>
                    <a:pt x="42" y="57"/>
                    <a:pt x="50" y="51"/>
                    <a:pt x="48" y="54"/>
                  </a:cubicBezTo>
                  <a:moveTo>
                    <a:pt x="53" y="59"/>
                  </a:moveTo>
                  <a:cubicBezTo>
                    <a:pt x="50" y="60"/>
                    <a:pt x="47" y="61"/>
                    <a:pt x="44" y="63"/>
                  </a:cubicBezTo>
                  <a:cubicBezTo>
                    <a:pt x="42" y="65"/>
                    <a:pt x="40" y="66"/>
                    <a:pt x="38" y="68"/>
                  </a:cubicBezTo>
                  <a:cubicBezTo>
                    <a:pt x="38" y="68"/>
                    <a:pt x="35" y="69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8" y="63"/>
                    <a:pt x="47" y="60"/>
                    <a:pt x="51" y="53"/>
                  </a:cubicBezTo>
                  <a:cubicBezTo>
                    <a:pt x="52" y="55"/>
                    <a:pt x="53" y="57"/>
                    <a:pt x="53" y="59"/>
                  </a:cubicBezTo>
                  <a:moveTo>
                    <a:pt x="62" y="39"/>
                  </a:moveTo>
                  <a:cubicBezTo>
                    <a:pt x="66" y="36"/>
                    <a:pt x="71" y="34"/>
                    <a:pt x="75" y="31"/>
                  </a:cubicBezTo>
                  <a:cubicBezTo>
                    <a:pt x="79" y="28"/>
                    <a:pt x="83" y="27"/>
                    <a:pt x="87" y="25"/>
                  </a:cubicBezTo>
                  <a:cubicBezTo>
                    <a:pt x="85" y="26"/>
                    <a:pt x="80" y="31"/>
                    <a:pt x="77" y="32"/>
                  </a:cubicBezTo>
                  <a:cubicBezTo>
                    <a:pt x="72" y="36"/>
                    <a:pt x="66" y="41"/>
                    <a:pt x="61" y="46"/>
                  </a:cubicBezTo>
                  <a:cubicBezTo>
                    <a:pt x="61" y="43"/>
                    <a:pt x="61" y="41"/>
                    <a:pt x="62" y="39"/>
                  </a:cubicBezTo>
                  <a:moveTo>
                    <a:pt x="101" y="31"/>
                  </a:moveTo>
                  <a:cubicBezTo>
                    <a:pt x="102" y="32"/>
                    <a:pt x="103" y="33"/>
                    <a:pt x="103" y="34"/>
                  </a:cubicBezTo>
                  <a:cubicBezTo>
                    <a:pt x="96" y="39"/>
                    <a:pt x="87" y="43"/>
                    <a:pt x="79" y="47"/>
                  </a:cubicBezTo>
                  <a:cubicBezTo>
                    <a:pt x="73" y="51"/>
                    <a:pt x="66" y="54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7" y="53"/>
                    <a:pt x="73" y="49"/>
                    <a:pt x="80" y="44"/>
                  </a:cubicBezTo>
                  <a:cubicBezTo>
                    <a:pt x="84" y="41"/>
                    <a:pt x="89" y="38"/>
                    <a:pt x="93" y="36"/>
                  </a:cubicBezTo>
                  <a:cubicBezTo>
                    <a:pt x="93" y="35"/>
                    <a:pt x="94" y="35"/>
                    <a:pt x="95" y="34"/>
                  </a:cubicBezTo>
                  <a:cubicBezTo>
                    <a:pt x="97" y="33"/>
                    <a:pt x="99" y="32"/>
                    <a:pt x="101" y="31"/>
                  </a:cubicBezTo>
                  <a:moveTo>
                    <a:pt x="139" y="13"/>
                  </a:moveTo>
                  <a:cubicBezTo>
                    <a:pt x="139" y="13"/>
                    <a:pt x="139" y="13"/>
                    <a:pt x="139" y="13"/>
                  </a:cubicBezTo>
                  <a:cubicBezTo>
                    <a:pt x="129" y="18"/>
                    <a:pt x="121" y="23"/>
                    <a:pt x="111" y="27"/>
                  </a:cubicBezTo>
                  <a:cubicBezTo>
                    <a:pt x="112" y="26"/>
                    <a:pt x="112" y="25"/>
                    <a:pt x="112" y="25"/>
                  </a:cubicBezTo>
                  <a:cubicBezTo>
                    <a:pt x="115" y="23"/>
                    <a:pt x="118" y="21"/>
                    <a:pt x="121" y="19"/>
                  </a:cubicBezTo>
                  <a:cubicBezTo>
                    <a:pt x="125" y="16"/>
                    <a:pt x="129" y="13"/>
                    <a:pt x="134" y="10"/>
                  </a:cubicBezTo>
                  <a:cubicBezTo>
                    <a:pt x="136" y="11"/>
                    <a:pt x="138" y="12"/>
                    <a:pt x="139" y="13"/>
                  </a:cubicBezTo>
                  <a:moveTo>
                    <a:pt x="143" y="18"/>
                  </a:moveTo>
                  <a:cubicBezTo>
                    <a:pt x="121" y="31"/>
                    <a:pt x="99" y="45"/>
                    <a:pt x="77" y="58"/>
                  </a:cubicBezTo>
                  <a:cubicBezTo>
                    <a:pt x="55" y="71"/>
                    <a:pt x="30" y="82"/>
                    <a:pt x="9" y="98"/>
                  </a:cubicBezTo>
                  <a:cubicBezTo>
                    <a:pt x="8" y="98"/>
                    <a:pt x="9" y="99"/>
                    <a:pt x="10" y="99"/>
                  </a:cubicBezTo>
                  <a:cubicBezTo>
                    <a:pt x="31" y="83"/>
                    <a:pt x="55" y="73"/>
                    <a:pt x="78" y="60"/>
                  </a:cubicBezTo>
                  <a:cubicBezTo>
                    <a:pt x="89" y="53"/>
                    <a:pt x="100" y="46"/>
                    <a:pt x="111" y="40"/>
                  </a:cubicBezTo>
                  <a:cubicBezTo>
                    <a:pt x="121" y="34"/>
                    <a:pt x="134" y="27"/>
                    <a:pt x="142" y="20"/>
                  </a:cubicBezTo>
                  <a:cubicBezTo>
                    <a:pt x="133" y="28"/>
                    <a:pt x="121" y="34"/>
                    <a:pt x="111" y="40"/>
                  </a:cubicBezTo>
                  <a:cubicBezTo>
                    <a:pt x="99" y="47"/>
                    <a:pt x="87" y="55"/>
                    <a:pt x="75" y="62"/>
                  </a:cubicBezTo>
                  <a:cubicBezTo>
                    <a:pt x="62" y="70"/>
                    <a:pt x="50" y="77"/>
                    <a:pt x="38" y="84"/>
                  </a:cubicBezTo>
                  <a:cubicBezTo>
                    <a:pt x="29" y="91"/>
                    <a:pt x="18" y="96"/>
                    <a:pt x="10" y="103"/>
                  </a:cubicBezTo>
                  <a:cubicBezTo>
                    <a:pt x="9" y="102"/>
                    <a:pt x="8" y="100"/>
                    <a:pt x="7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27" y="82"/>
                    <a:pt x="53" y="71"/>
                    <a:pt x="75" y="57"/>
                  </a:cubicBezTo>
                  <a:cubicBezTo>
                    <a:pt x="87" y="50"/>
                    <a:pt x="99" y="42"/>
                    <a:pt x="111" y="34"/>
                  </a:cubicBezTo>
                  <a:cubicBezTo>
                    <a:pt x="121" y="28"/>
                    <a:pt x="132" y="22"/>
                    <a:pt x="140" y="14"/>
                  </a:cubicBezTo>
                  <a:cubicBezTo>
                    <a:pt x="142" y="15"/>
                    <a:pt x="143" y="17"/>
                    <a:pt x="143" y="18"/>
                  </a:cubicBezTo>
                  <a:moveTo>
                    <a:pt x="147" y="24"/>
                  </a:moveTo>
                  <a:cubicBezTo>
                    <a:pt x="137" y="29"/>
                    <a:pt x="128" y="36"/>
                    <a:pt x="119" y="42"/>
                  </a:cubicBezTo>
                  <a:cubicBezTo>
                    <a:pt x="106" y="49"/>
                    <a:pt x="94" y="55"/>
                    <a:pt x="82" y="62"/>
                  </a:cubicBezTo>
                  <a:cubicBezTo>
                    <a:pt x="70" y="68"/>
                    <a:pt x="58" y="75"/>
                    <a:pt x="47" y="81"/>
                  </a:cubicBezTo>
                  <a:cubicBezTo>
                    <a:pt x="41" y="84"/>
                    <a:pt x="35" y="88"/>
                    <a:pt x="29" y="91"/>
                  </a:cubicBezTo>
                  <a:cubicBezTo>
                    <a:pt x="29" y="92"/>
                    <a:pt x="28" y="92"/>
                    <a:pt x="27" y="92"/>
                  </a:cubicBezTo>
                  <a:cubicBezTo>
                    <a:pt x="45" y="81"/>
                    <a:pt x="64" y="71"/>
                    <a:pt x="82" y="60"/>
                  </a:cubicBezTo>
                  <a:cubicBezTo>
                    <a:pt x="103" y="47"/>
                    <a:pt x="126" y="36"/>
                    <a:pt x="144" y="19"/>
                  </a:cubicBezTo>
                  <a:cubicBezTo>
                    <a:pt x="146" y="21"/>
                    <a:pt x="147" y="23"/>
                    <a:pt x="147" y="24"/>
                  </a:cubicBezTo>
                  <a:moveTo>
                    <a:pt x="174" y="18"/>
                  </a:moveTo>
                  <a:cubicBezTo>
                    <a:pt x="175" y="17"/>
                    <a:pt x="185" y="11"/>
                    <a:pt x="182" y="13"/>
                  </a:cubicBezTo>
                  <a:cubicBezTo>
                    <a:pt x="179" y="16"/>
                    <a:pt x="176" y="18"/>
                    <a:pt x="172" y="20"/>
                  </a:cubicBezTo>
                  <a:cubicBezTo>
                    <a:pt x="165" y="25"/>
                    <a:pt x="157" y="30"/>
                    <a:pt x="149" y="35"/>
                  </a:cubicBezTo>
                  <a:cubicBezTo>
                    <a:pt x="134" y="45"/>
                    <a:pt x="120" y="53"/>
                    <a:pt x="104" y="62"/>
                  </a:cubicBezTo>
                  <a:cubicBezTo>
                    <a:pt x="90" y="70"/>
                    <a:pt x="75" y="78"/>
                    <a:pt x="60" y="87"/>
                  </a:cubicBezTo>
                  <a:cubicBezTo>
                    <a:pt x="47" y="95"/>
                    <a:pt x="34" y="104"/>
                    <a:pt x="20" y="112"/>
                  </a:cubicBezTo>
                  <a:cubicBezTo>
                    <a:pt x="19" y="111"/>
                    <a:pt x="17" y="110"/>
                    <a:pt x="16" y="109"/>
                  </a:cubicBezTo>
                  <a:cubicBezTo>
                    <a:pt x="27" y="106"/>
                    <a:pt x="38" y="97"/>
                    <a:pt x="48" y="92"/>
                  </a:cubicBezTo>
                  <a:cubicBezTo>
                    <a:pt x="62" y="84"/>
                    <a:pt x="77" y="76"/>
                    <a:pt x="92" y="68"/>
                  </a:cubicBezTo>
                  <a:cubicBezTo>
                    <a:pt x="107" y="60"/>
                    <a:pt x="122" y="52"/>
                    <a:pt x="136" y="43"/>
                  </a:cubicBezTo>
                  <a:cubicBezTo>
                    <a:pt x="149" y="35"/>
                    <a:pt x="161" y="25"/>
                    <a:pt x="174" y="18"/>
                  </a:cubicBezTo>
                  <a:moveTo>
                    <a:pt x="194" y="16"/>
                  </a:moveTo>
                  <a:cubicBezTo>
                    <a:pt x="174" y="28"/>
                    <a:pt x="155" y="41"/>
                    <a:pt x="135" y="53"/>
                  </a:cubicBezTo>
                  <a:cubicBezTo>
                    <a:pt x="131" y="56"/>
                    <a:pt x="127" y="58"/>
                    <a:pt x="123" y="60"/>
                  </a:cubicBezTo>
                  <a:cubicBezTo>
                    <a:pt x="121" y="61"/>
                    <a:pt x="119" y="62"/>
                    <a:pt x="116" y="64"/>
                  </a:cubicBezTo>
                  <a:cubicBezTo>
                    <a:pt x="88" y="77"/>
                    <a:pt x="61" y="92"/>
                    <a:pt x="34" y="106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42" y="100"/>
                    <a:pt x="48" y="96"/>
                    <a:pt x="54" y="92"/>
                  </a:cubicBezTo>
                  <a:cubicBezTo>
                    <a:pt x="69" y="83"/>
                    <a:pt x="83" y="75"/>
                    <a:pt x="98" y="67"/>
                  </a:cubicBezTo>
                  <a:cubicBezTo>
                    <a:pt x="129" y="50"/>
                    <a:pt x="157" y="32"/>
                    <a:pt x="186" y="13"/>
                  </a:cubicBezTo>
                  <a:cubicBezTo>
                    <a:pt x="189" y="13"/>
                    <a:pt x="192" y="14"/>
                    <a:pt x="194" y="16"/>
                  </a:cubicBezTo>
                  <a:moveTo>
                    <a:pt x="200" y="33"/>
                  </a:moveTo>
                  <a:cubicBezTo>
                    <a:pt x="200" y="34"/>
                    <a:pt x="201" y="35"/>
                    <a:pt x="201" y="35"/>
                  </a:cubicBezTo>
                  <a:cubicBezTo>
                    <a:pt x="200" y="36"/>
                    <a:pt x="198" y="37"/>
                    <a:pt x="197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0" y="42"/>
                    <a:pt x="184" y="45"/>
                    <a:pt x="178" y="48"/>
                  </a:cubicBezTo>
                  <a:cubicBezTo>
                    <a:pt x="163" y="55"/>
                    <a:pt x="149" y="64"/>
                    <a:pt x="135" y="72"/>
                  </a:cubicBezTo>
                  <a:cubicBezTo>
                    <a:pt x="106" y="86"/>
                    <a:pt x="77" y="99"/>
                    <a:pt x="50" y="116"/>
                  </a:cubicBezTo>
                  <a:cubicBezTo>
                    <a:pt x="45" y="119"/>
                    <a:pt x="40" y="122"/>
                    <a:pt x="35" y="126"/>
                  </a:cubicBezTo>
                  <a:cubicBezTo>
                    <a:pt x="33" y="127"/>
                    <a:pt x="31" y="129"/>
                    <a:pt x="29" y="131"/>
                  </a:cubicBezTo>
                  <a:cubicBezTo>
                    <a:pt x="32" y="128"/>
                    <a:pt x="35" y="124"/>
                    <a:pt x="39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40" y="120"/>
                    <a:pt x="41" y="120"/>
                    <a:pt x="41" y="119"/>
                  </a:cubicBezTo>
                  <a:cubicBezTo>
                    <a:pt x="48" y="114"/>
                    <a:pt x="55" y="109"/>
                    <a:pt x="62" y="104"/>
                  </a:cubicBezTo>
                  <a:cubicBezTo>
                    <a:pt x="83" y="92"/>
                    <a:pt x="103" y="80"/>
                    <a:pt x="124" y="68"/>
                  </a:cubicBezTo>
                  <a:cubicBezTo>
                    <a:pt x="150" y="56"/>
                    <a:pt x="176" y="44"/>
                    <a:pt x="200" y="28"/>
                  </a:cubicBezTo>
                  <a:cubicBezTo>
                    <a:pt x="200" y="29"/>
                    <a:pt x="200" y="31"/>
                    <a:pt x="200" y="33"/>
                  </a:cubicBezTo>
                  <a:moveTo>
                    <a:pt x="36" y="136"/>
                  </a:moveTo>
                  <a:cubicBezTo>
                    <a:pt x="51" y="126"/>
                    <a:pt x="68" y="118"/>
                    <a:pt x="84" y="109"/>
                  </a:cubicBezTo>
                  <a:cubicBezTo>
                    <a:pt x="102" y="100"/>
                    <a:pt x="119" y="90"/>
                    <a:pt x="136" y="81"/>
                  </a:cubicBezTo>
                  <a:cubicBezTo>
                    <a:pt x="153" y="73"/>
                    <a:pt x="170" y="65"/>
                    <a:pt x="187" y="57"/>
                  </a:cubicBezTo>
                  <a:cubicBezTo>
                    <a:pt x="200" y="51"/>
                    <a:pt x="211" y="44"/>
                    <a:pt x="223" y="37"/>
                  </a:cubicBezTo>
                  <a:cubicBezTo>
                    <a:pt x="221" y="39"/>
                    <a:pt x="219" y="41"/>
                    <a:pt x="216" y="42"/>
                  </a:cubicBezTo>
                  <a:cubicBezTo>
                    <a:pt x="208" y="48"/>
                    <a:pt x="200" y="52"/>
                    <a:pt x="191" y="57"/>
                  </a:cubicBezTo>
                  <a:cubicBezTo>
                    <a:pt x="172" y="67"/>
                    <a:pt x="151" y="76"/>
                    <a:pt x="131" y="87"/>
                  </a:cubicBezTo>
                  <a:cubicBezTo>
                    <a:pt x="111" y="97"/>
                    <a:pt x="92" y="108"/>
                    <a:pt x="72" y="118"/>
                  </a:cubicBezTo>
                  <a:cubicBezTo>
                    <a:pt x="57" y="126"/>
                    <a:pt x="40" y="135"/>
                    <a:pt x="27" y="147"/>
                  </a:cubicBezTo>
                  <a:cubicBezTo>
                    <a:pt x="26" y="146"/>
                    <a:pt x="26" y="145"/>
                    <a:pt x="25" y="144"/>
                  </a:cubicBezTo>
                  <a:cubicBezTo>
                    <a:pt x="27" y="143"/>
                    <a:pt x="29" y="141"/>
                    <a:pt x="30" y="140"/>
                  </a:cubicBezTo>
                  <a:cubicBezTo>
                    <a:pt x="32" y="139"/>
                    <a:pt x="34" y="138"/>
                    <a:pt x="36" y="136"/>
                  </a:cubicBezTo>
                  <a:moveTo>
                    <a:pt x="34" y="151"/>
                  </a:moveTo>
                  <a:cubicBezTo>
                    <a:pt x="32" y="150"/>
                    <a:pt x="30" y="149"/>
                    <a:pt x="28" y="148"/>
                  </a:cubicBezTo>
                  <a:cubicBezTo>
                    <a:pt x="42" y="137"/>
                    <a:pt x="61" y="129"/>
                    <a:pt x="77" y="122"/>
                  </a:cubicBezTo>
                  <a:cubicBezTo>
                    <a:pt x="96" y="112"/>
                    <a:pt x="115" y="103"/>
                    <a:pt x="134" y="94"/>
                  </a:cubicBezTo>
                  <a:cubicBezTo>
                    <a:pt x="153" y="85"/>
                    <a:pt x="172" y="75"/>
                    <a:pt x="191" y="67"/>
                  </a:cubicBezTo>
                  <a:cubicBezTo>
                    <a:pt x="201" y="63"/>
                    <a:pt x="210" y="59"/>
                    <a:pt x="219" y="54"/>
                  </a:cubicBezTo>
                  <a:cubicBezTo>
                    <a:pt x="227" y="50"/>
                    <a:pt x="235" y="47"/>
                    <a:pt x="241" y="42"/>
                  </a:cubicBezTo>
                  <a:cubicBezTo>
                    <a:pt x="228" y="54"/>
                    <a:pt x="206" y="61"/>
                    <a:pt x="190" y="69"/>
                  </a:cubicBezTo>
                  <a:cubicBezTo>
                    <a:pt x="170" y="78"/>
                    <a:pt x="151" y="87"/>
                    <a:pt x="132" y="97"/>
                  </a:cubicBezTo>
                  <a:cubicBezTo>
                    <a:pt x="99" y="113"/>
                    <a:pt x="65" y="130"/>
                    <a:pt x="34" y="151"/>
                  </a:cubicBezTo>
                  <a:moveTo>
                    <a:pt x="29" y="139"/>
                  </a:moveTo>
                  <a:cubicBezTo>
                    <a:pt x="27" y="140"/>
                    <a:pt x="26" y="140"/>
                    <a:pt x="26" y="141"/>
                  </a:cubicBezTo>
                  <a:cubicBezTo>
                    <a:pt x="26" y="142"/>
                    <a:pt x="25" y="142"/>
                    <a:pt x="25" y="143"/>
                  </a:cubicBezTo>
                  <a:cubicBezTo>
                    <a:pt x="24" y="141"/>
                    <a:pt x="24" y="140"/>
                    <a:pt x="24" y="138"/>
                  </a:cubicBezTo>
                  <a:cubicBezTo>
                    <a:pt x="35" y="127"/>
                    <a:pt x="48" y="118"/>
                    <a:pt x="63" y="110"/>
                  </a:cubicBezTo>
                  <a:cubicBezTo>
                    <a:pt x="80" y="101"/>
                    <a:pt x="97" y="91"/>
                    <a:pt x="114" y="83"/>
                  </a:cubicBezTo>
                  <a:cubicBezTo>
                    <a:pt x="131" y="75"/>
                    <a:pt x="147" y="67"/>
                    <a:pt x="162" y="59"/>
                  </a:cubicBezTo>
                  <a:cubicBezTo>
                    <a:pt x="163" y="58"/>
                    <a:pt x="165" y="57"/>
                    <a:pt x="166" y="56"/>
                  </a:cubicBezTo>
                  <a:cubicBezTo>
                    <a:pt x="164" y="58"/>
                    <a:pt x="162" y="59"/>
                    <a:pt x="160" y="60"/>
                  </a:cubicBezTo>
                  <a:cubicBezTo>
                    <a:pt x="143" y="70"/>
                    <a:pt x="125" y="79"/>
                    <a:pt x="107" y="88"/>
                  </a:cubicBezTo>
                  <a:cubicBezTo>
                    <a:pt x="91" y="97"/>
                    <a:pt x="75" y="106"/>
                    <a:pt x="59" y="117"/>
                  </a:cubicBezTo>
                  <a:cubicBezTo>
                    <a:pt x="52" y="121"/>
                    <a:pt x="45" y="127"/>
                    <a:pt x="38" y="132"/>
                  </a:cubicBezTo>
                  <a:cubicBezTo>
                    <a:pt x="35" y="134"/>
                    <a:pt x="32" y="137"/>
                    <a:pt x="29" y="139"/>
                  </a:cubicBezTo>
                  <a:moveTo>
                    <a:pt x="90" y="79"/>
                  </a:moveTo>
                  <a:cubicBezTo>
                    <a:pt x="71" y="90"/>
                    <a:pt x="52" y="102"/>
                    <a:pt x="33" y="115"/>
                  </a:cubicBezTo>
                  <a:cubicBezTo>
                    <a:pt x="29" y="115"/>
                    <a:pt x="26" y="114"/>
                    <a:pt x="23" y="113"/>
                  </a:cubicBezTo>
                  <a:cubicBezTo>
                    <a:pt x="45" y="102"/>
                    <a:pt x="68" y="91"/>
                    <a:pt x="90" y="79"/>
                  </a:cubicBezTo>
                  <a:moveTo>
                    <a:pt x="41" y="118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1" y="116"/>
                    <a:pt x="40" y="115"/>
                    <a:pt x="38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48" y="110"/>
                    <a:pt x="58" y="102"/>
                    <a:pt x="68" y="97"/>
                  </a:cubicBezTo>
                  <a:cubicBezTo>
                    <a:pt x="78" y="91"/>
                    <a:pt x="87" y="87"/>
                    <a:pt x="97" y="82"/>
                  </a:cubicBezTo>
                  <a:cubicBezTo>
                    <a:pt x="78" y="92"/>
                    <a:pt x="58" y="103"/>
                    <a:pt x="41" y="118"/>
                  </a:cubicBezTo>
                  <a:moveTo>
                    <a:pt x="145" y="57"/>
                  </a:moveTo>
                  <a:cubicBezTo>
                    <a:pt x="145" y="56"/>
                    <a:pt x="145" y="56"/>
                    <a:pt x="145" y="56"/>
                  </a:cubicBezTo>
                  <a:cubicBezTo>
                    <a:pt x="158" y="49"/>
                    <a:pt x="171" y="42"/>
                    <a:pt x="183" y="35"/>
                  </a:cubicBezTo>
                  <a:cubicBezTo>
                    <a:pt x="185" y="33"/>
                    <a:pt x="188" y="31"/>
                    <a:pt x="191" y="30"/>
                  </a:cubicBezTo>
                  <a:cubicBezTo>
                    <a:pt x="191" y="30"/>
                    <a:pt x="203" y="24"/>
                    <a:pt x="195" y="29"/>
                  </a:cubicBezTo>
                  <a:cubicBezTo>
                    <a:pt x="188" y="34"/>
                    <a:pt x="180" y="38"/>
                    <a:pt x="172" y="42"/>
                  </a:cubicBezTo>
                  <a:cubicBezTo>
                    <a:pt x="163" y="47"/>
                    <a:pt x="154" y="52"/>
                    <a:pt x="145" y="57"/>
                  </a:cubicBezTo>
                  <a:moveTo>
                    <a:pt x="162" y="45"/>
                  </a:moveTo>
                  <a:cubicBezTo>
                    <a:pt x="147" y="53"/>
                    <a:pt x="133" y="61"/>
                    <a:pt x="119" y="70"/>
                  </a:cubicBezTo>
                  <a:cubicBezTo>
                    <a:pt x="107" y="75"/>
                    <a:pt x="96" y="80"/>
                    <a:pt x="85" y="86"/>
                  </a:cubicBezTo>
                  <a:cubicBezTo>
                    <a:pt x="68" y="95"/>
                    <a:pt x="52" y="104"/>
                    <a:pt x="36" y="115"/>
                  </a:cubicBezTo>
                  <a:cubicBezTo>
                    <a:pt x="54" y="103"/>
                    <a:pt x="72" y="91"/>
                    <a:pt x="91" y="80"/>
                  </a:cubicBezTo>
                  <a:cubicBezTo>
                    <a:pt x="110" y="69"/>
                    <a:pt x="130" y="58"/>
                    <a:pt x="149" y="47"/>
                  </a:cubicBezTo>
                  <a:cubicBezTo>
                    <a:pt x="165" y="38"/>
                    <a:pt x="183" y="30"/>
                    <a:pt x="196" y="18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8" y="19"/>
                    <a:pt x="199" y="22"/>
                    <a:pt x="200" y="25"/>
                  </a:cubicBezTo>
                  <a:cubicBezTo>
                    <a:pt x="186" y="27"/>
                    <a:pt x="173" y="39"/>
                    <a:pt x="162" y="45"/>
                  </a:cubicBezTo>
                  <a:moveTo>
                    <a:pt x="165" y="36"/>
                  </a:moveTo>
                  <a:cubicBezTo>
                    <a:pt x="173" y="31"/>
                    <a:pt x="181" y="26"/>
                    <a:pt x="189" y="21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86" y="24"/>
                    <a:pt x="183" y="26"/>
                    <a:pt x="179" y="28"/>
                  </a:cubicBezTo>
                  <a:cubicBezTo>
                    <a:pt x="174" y="31"/>
                    <a:pt x="170" y="34"/>
                    <a:pt x="165" y="36"/>
                  </a:cubicBezTo>
                  <a:moveTo>
                    <a:pt x="11" y="104"/>
                  </a:moveTo>
                  <a:cubicBezTo>
                    <a:pt x="34" y="90"/>
                    <a:pt x="58" y="77"/>
                    <a:pt x="83" y="63"/>
                  </a:cubicBezTo>
                  <a:cubicBezTo>
                    <a:pt x="87" y="61"/>
                    <a:pt x="92" y="58"/>
                    <a:pt x="96" y="56"/>
                  </a:cubicBezTo>
                  <a:cubicBezTo>
                    <a:pt x="90" y="59"/>
                    <a:pt x="84" y="63"/>
                    <a:pt x="77" y="66"/>
                  </a:cubicBezTo>
                  <a:cubicBezTo>
                    <a:pt x="55" y="78"/>
                    <a:pt x="33" y="92"/>
                    <a:pt x="14" y="108"/>
                  </a:cubicBezTo>
                  <a:cubicBezTo>
                    <a:pt x="12" y="107"/>
                    <a:pt x="11" y="106"/>
                    <a:pt x="11" y="104"/>
                  </a:cubicBezTo>
                  <a:moveTo>
                    <a:pt x="6" y="93"/>
                  </a:moveTo>
                  <a:cubicBezTo>
                    <a:pt x="15" y="87"/>
                    <a:pt x="23" y="82"/>
                    <a:pt x="31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4" y="76"/>
                    <a:pt x="35" y="75"/>
                    <a:pt x="36" y="74"/>
                  </a:cubicBezTo>
                  <a:cubicBezTo>
                    <a:pt x="40" y="72"/>
                    <a:pt x="45" y="69"/>
                    <a:pt x="49" y="66"/>
                  </a:cubicBezTo>
                  <a:cubicBezTo>
                    <a:pt x="52" y="64"/>
                    <a:pt x="54" y="63"/>
                    <a:pt x="57" y="61"/>
                  </a:cubicBezTo>
                  <a:cubicBezTo>
                    <a:pt x="58" y="61"/>
                    <a:pt x="59" y="61"/>
                    <a:pt x="60" y="60"/>
                  </a:cubicBezTo>
                  <a:cubicBezTo>
                    <a:pt x="67" y="56"/>
                    <a:pt x="74" y="53"/>
                    <a:pt x="80" y="49"/>
                  </a:cubicBezTo>
                  <a:cubicBezTo>
                    <a:pt x="88" y="44"/>
                    <a:pt x="97" y="41"/>
                    <a:pt x="104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93" y="43"/>
                    <a:pt x="82" y="51"/>
                    <a:pt x="71" y="58"/>
                  </a:cubicBezTo>
                  <a:cubicBezTo>
                    <a:pt x="50" y="71"/>
                    <a:pt x="26" y="81"/>
                    <a:pt x="7" y="97"/>
                  </a:cubicBezTo>
                  <a:cubicBezTo>
                    <a:pt x="6" y="96"/>
                    <a:pt x="6" y="94"/>
                    <a:pt x="6" y="93"/>
                  </a:cubicBezTo>
                  <a:moveTo>
                    <a:pt x="36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7" y="70"/>
                    <a:pt x="39" y="69"/>
                    <a:pt x="40" y="68"/>
                  </a:cubicBezTo>
                  <a:cubicBezTo>
                    <a:pt x="43" y="66"/>
                    <a:pt x="45" y="65"/>
                    <a:pt x="47" y="63"/>
                  </a:cubicBezTo>
                  <a:cubicBezTo>
                    <a:pt x="49" y="62"/>
                    <a:pt x="49" y="62"/>
                    <a:pt x="50" y="62"/>
                  </a:cubicBezTo>
                  <a:cubicBezTo>
                    <a:pt x="45" y="65"/>
                    <a:pt x="40" y="68"/>
                    <a:pt x="36" y="71"/>
                  </a:cubicBezTo>
                  <a:moveTo>
                    <a:pt x="111" y="29"/>
                  </a:moveTo>
                  <a:cubicBezTo>
                    <a:pt x="119" y="26"/>
                    <a:pt x="127" y="21"/>
                    <a:pt x="135" y="17"/>
                  </a:cubicBezTo>
                  <a:cubicBezTo>
                    <a:pt x="127" y="23"/>
                    <a:pt x="118" y="28"/>
                    <a:pt x="110" y="33"/>
                  </a:cubicBezTo>
                  <a:cubicBezTo>
                    <a:pt x="110" y="33"/>
                    <a:pt x="110" y="32"/>
                    <a:pt x="110" y="32"/>
                  </a:cubicBezTo>
                  <a:cubicBezTo>
                    <a:pt x="110" y="31"/>
                    <a:pt x="110" y="30"/>
                    <a:pt x="111" y="29"/>
                  </a:cubicBezTo>
                  <a:moveTo>
                    <a:pt x="60" y="55"/>
                  </a:moveTo>
                  <a:cubicBezTo>
                    <a:pt x="60" y="53"/>
                    <a:pt x="60" y="52"/>
                    <a:pt x="60" y="51"/>
                  </a:cubicBezTo>
                  <a:cubicBezTo>
                    <a:pt x="68" y="45"/>
                    <a:pt x="77" y="42"/>
                    <a:pt x="85" y="38"/>
                  </a:cubicBezTo>
                  <a:cubicBezTo>
                    <a:pt x="77" y="44"/>
                    <a:pt x="68" y="49"/>
                    <a:pt x="60" y="55"/>
                  </a:cubicBezTo>
                  <a:moveTo>
                    <a:pt x="23" y="66"/>
                  </a:moveTo>
                  <a:cubicBezTo>
                    <a:pt x="22" y="65"/>
                    <a:pt x="20" y="63"/>
                    <a:pt x="19" y="62"/>
                  </a:cubicBezTo>
                  <a:cubicBezTo>
                    <a:pt x="26" y="60"/>
                    <a:pt x="32" y="55"/>
                    <a:pt x="38" y="50"/>
                  </a:cubicBezTo>
                  <a:cubicBezTo>
                    <a:pt x="45" y="45"/>
                    <a:pt x="41" y="48"/>
                    <a:pt x="36" y="52"/>
                  </a:cubicBezTo>
                  <a:cubicBezTo>
                    <a:pt x="32" y="56"/>
                    <a:pt x="27" y="61"/>
                    <a:pt x="23" y="65"/>
                  </a:cubicBezTo>
                  <a:cubicBezTo>
                    <a:pt x="23" y="66"/>
                    <a:pt x="23" y="66"/>
                    <a:pt x="23" y="66"/>
                  </a:cubicBezTo>
                  <a:moveTo>
                    <a:pt x="22" y="59"/>
                  </a:moveTo>
                  <a:cubicBezTo>
                    <a:pt x="20" y="59"/>
                    <a:pt x="20" y="58"/>
                    <a:pt x="23" y="57"/>
                  </a:cubicBezTo>
                  <a:cubicBezTo>
                    <a:pt x="24" y="55"/>
                    <a:pt x="26" y="54"/>
                    <a:pt x="27" y="53"/>
                  </a:cubicBezTo>
                  <a:cubicBezTo>
                    <a:pt x="31" y="49"/>
                    <a:pt x="35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1" y="42"/>
                    <a:pt x="42" y="43"/>
                    <a:pt x="44" y="45"/>
                  </a:cubicBezTo>
                  <a:cubicBezTo>
                    <a:pt x="36" y="49"/>
                    <a:pt x="30" y="55"/>
                    <a:pt x="22" y="59"/>
                  </a:cubicBezTo>
                  <a:moveTo>
                    <a:pt x="15" y="57"/>
                  </a:moveTo>
                  <a:cubicBezTo>
                    <a:pt x="23" y="53"/>
                    <a:pt x="29" y="47"/>
                    <a:pt x="36" y="42"/>
                  </a:cubicBezTo>
                  <a:cubicBezTo>
                    <a:pt x="30" y="46"/>
                    <a:pt x="22" y="54"/>
                    <a:pt x="17" y="60"/>
                  </a:cubicBezTo>
                  <a:cubicBezTo>
                    <a:pt x="17" y="59"/>
                    <a:pt x="16" y="58"/>
                    <a:pt x="15" y="57"/>
                  </a:cubicBezTo>
                  <a:moveTo>
                    <a:pt x="29" y="76"/>
                  </a:moveTo>
                  <a:cubicBezTo>
                    <a:pt x="21" y="81"/>
                    <a:pt x="14" y="85"/>
                    <a:pt x="7" y="91"/>
                  </a:cubicBezTo>
                  <a:cubicBezTo>
                    <a:pt x="8" y="81"/>
                    <a:pt x="20" y="75"/>
                    <a:pt x="29" y="76"/>
                  </a:cubicBezTo>
                  <a:moveTo>
                    <a:pt x="34" y="124"/>
                  </a:moveTo>
                  <a:cubicBezTo>
                    <a:pt x="31" y="127"/>
                    <a:pt x="27" y="130"/>
                    <a:pt x="24" y="134"/>
                  </a:cubicBezTo>
                  <a:cubicBezTo>
                    <a:pt x="25" y="133"/>
                    <a:pt x="25" y="132"/>
                    <a:pt x="26" y="131"/>
                  </a:cubicBezTo>
                  <a:cubicBezTo>
                    <a:pt x="27" y="128"/>
                    <a:pt x="31" y="126"/>
                    <a:pt x="34" y="124"/>
                  </a:cubicBezTo>
                  <a:moveTo>
                    <a:pt x="41" y="154"/>
                  </a:moveTo>
                  <a:cubicBezTo>
                    <a:pt x="53" y="144"/>
                    <a:pt x="71" y="140"/>
                    <a:pt x="85" y="132"/>
                  </a:cubicBezTo>
                  <a:cubicBezTo>
                    <a:pt x="101" y="124"/>
                    <a:pt x="118" y="115"/>
                    <a:pt x="134" y="107"/>
                  </a:cubicBezTo>
                  <a:cubicBezTo>
                    <a:pt x="151" y="98"/>
                    <a:pt x="169" y="91"/>
                    <a:pt x="187" y="83"/>
                  </a:cubicBezTo>
                  <a:cubicBezTo>
                    <a:pt x="204" y="76"/>
                    <a:pt x="220" y="67"/>
                    <a:pt x="237" y="60"/>
                  </a:cubicBezTo>
                  <a:cubicBezTo>
                    <a:pt x="241" y="59"/>
                    <a:pt x="243" y="58"/>
                    <a:pt x="238" y="60"/>
                  </a:cubicBezTo>
                  <a:cubicBezTo>
                    <a:pt x="234" y="63"/>
                    <a:pt x="230" y="65"/>
                    <a:pt x="226" y="67"/>
                  </a:cubicBezTo>
                  <a:cubicBezTo>
                    <a:pt x="219" y="71"/>
                    <a:pt x="211" y="76"/>
                    <a:pt x="203" y="79"/>
                  </a:cubicBezTo>
                  <a:cubicBezTo>
                    <a:pt x="187" y="87"/>
                    <a:pt x="171" y="94"/>
                    <a:pt x="155" y="103"/>
                  </a:cubicBezTo>
                  <a:cubicBezTo>
                    <a:pt x="140" y="112"/>
                    <a:pt x="124" y="119"/>
                    <a:pt x="108" y="128"/>
                  </a:cubicBezTo>
                  <a:cubicBezTo>
                    <a:pt x="92" y="137"/>
                    <a:pt x="74" y="144"/>
                    <a:pt x="59" y="155"/>
                  </a:cubicBezTo>
                  <a:cubicBezTo>
                    <a:pt x="53" y="156"/>
                    <a:pt x="47" y="155"/>
                    <a:pt x="41" y="154"/>
                  </a:cubicBezTo>
                  <a:moveTo>
                    <a:pt x="248" y="66"/>
                  </a:moveTo>
                  <a:cubicBezTo>
                    <a:pt x="242" y="70"/>
                    <a:pt x="237" y="74"/>
                    <a:pt x="231" y="77"/>
                  </a:cubicBezTo>
                  <a:cubicBezTo>
                    <a:pt x="218" y="87"/>
                    <a:pt x="203" y="94"/>
                    <a:pt x="188" y="100"/>
                  </a:cubicBezTo>
                  <a:cubicBezTo>
                    <a:pt x="159" y="114"/>
                    <a:pt x="130" y="128"/>
                    <a:pt x="101" y="141"/>
                  </a:cubicBezTo>
                  <a:cubicBezTo>
                    <a:pt x="98" y="143"/>
                    <a:pt x="94" y="144"/>
                    <a:pt x="91" y="146"/>
                  </a:cubicBezTo>
                  <a:cubicBezTo>
                    <a:pt x="87" y="148"/>
                    <a:pt x="83" y="150"/>
                    <a:pt x="79" y="152"/>
                  </a:cubicBezTo>
                  <a:cubicBezTo>
                    <a:pt x="79" y="152"/>
                    <a:pt x="78" y="151"/>
                    <a:pt x="78" y="151"/>
                  </a:cubicBezTo>
                  <a:cubicBezTo>
                    <a:pt x="84" y="148"/>
                    <a:pt x="91" y="145"/>
                    <a:pt x="97" y="142"/>
                  </a:cubicBezTo>
                  <a:cubicBezTo>
                    <a:pt x="112" y="135"/>
                    <a:pt x="128" y="127"/>
                    <a:pt x="143" y="120"/>
                  </a:cubicBezTo>
                  <a:cubicBezTo>
                    <a:pt x="173" y="106"/>
                    <a:pt x="203" y="91"/>
                    <a:pt x="233" y="76"/>
                  </a:cubicBezTo>
                  <a:cubicBezTo>
                    <a:pt x="238" y="73"/>
                    <a:pt x="243" y="69"/>
                    <a:pt x="248" y="66"/>
                  </a:cubicBezTo>
                  <a:cubicBezTo>
                    <a:pt x="248" y="66"/>
                    <a:pt x="248" y="66"/>
                    <a:pt x="248" y="66"/>
                  </a:cubicBezTo>
                  <a:moveTo>
                    <a:pt x="273" y="76"/>
                  </a:moveTo>
                  <a:cubicBezTo>
                    <a:pt x="274" y="78"/>
                    <a:pt x="274" y="80"/>
                    <a:pt x="275" y="82"/>
                  </a:cubicBezTo>
                  <a:cubicBezTo>
                    <a:pt x="240" y="97"/>
                    <a:pt x="204" y="108"/>
                    <a:pt x="169" y="123"/>
                  </a:cubicBezTo>
                  <a:cubicBezTo>
                    <a:pt x="151" y="131"/>
                    <a:pt x="133" y="140"/>
                    <a:pt x="115" y="149"/>
                  </a:cubicBezTo>
                  <a:cubicBezTo>
                    <a:pt x="107" y="152"/>
                    <a:pt x="99" y="156"/>
                    <a:pt x="91" y="160"/>
                  </a:cubicBezTo>
                  <a:cubicBezTo>
                    <a:pt x="118" y="145"/>
                    <a:pt x="145" y="131"/>
                    <a:pt x="172" y="119"/>
                  </a:cubicBezTo>
                  <a:cubicBezTo>
                    <a:pt x="205" y="104"/>
                    <a:pt x="241" y="95"/>
                    <a:pt x="273" y="76"/>
                  </a:cubicBezTo>
                  <a:moveTo>
                    <a:pt x="159" y="161"/>
                  </a:moveTo>
                  <a:cubicBezTo>
                    <a:pt x="158" y="160"/>
                    <a:pt x="156" y="158"/>
                    <a:pt x="155" y="157"/>
                  </a:cubicBezTo>
                  <a:cubicBezTo>
                    <a:pt x="164" y="153"/>
                    <a:pt x="173" y="150"/>
                    <a:pt x="182" y="147"/>
                  </a:cubicBezTo>
                  <a:cubicBezTo>
                    <a:pt x="204" y="139"/>
                    <a:pt x="227" y="133"/>
                    <a:pt x="248" y="124"/>
                  </a:cubicBezTo>
                  <a:cubicBezTo>
                    <a:pt x="254" y="122"/>
                    <a:pt x="260" y="118"/>
                    <a:pt x="265" y="116"/>
                  </a:cubicBezTo>
                  <a:cubicBezTo>
                    <a:pt x="260" y="118"/>
                    <a:pt x="256" y="122"/>
                    <a:pt x="251" y="124"/>
                  </a:cubicBezTo>
                  <a:cubicBezTo>
                    <a:pt x="241" y="127"/>
                    <a:pt x="232" y="130"/>
                    <a:pt x="222" y="135"/>
                  </a:cubicBezTo>
                  <a:cubicBezTo>
                    <a:pt x="211" y="140"/>
                    <a:pt x="199" y="144"/>
                    <a:pt x="188" y="149"/>
                  </a:cubicBezTo>
                  <a:cubicBezTo>
                    <a:pt x="179" y="154"/>
                    <a:pt x="168" y="157"/>
                    <a:pt x="159" y="161"/>
                  </a:cubicBezTo>
                  <a:moveTo>
                    <a:pt x="112" y="162"/>
                  </a:moveTo>
                  <a:cubicBezTo>
                    <a:pt x="120" y="162"/>
                    <a:pt x="127" y="159"/>
                    <a:pt x="134" y="156"/>
                  </a:cubicBezTo>
                  <a:cubicBezTo>
                    <a:pt x="147" y="150"/>
                    <a:pt x="160" y="145"/>
                    <a:pt x="173" y="140"/>
                  </a:cubicBezTo>
                  <a:cubicBezTo>
                    <a:pt x="200" y="129"/>
                    <a:pt x="228" y="120"/>
                    <a:pt x="255" y="110"/>
                  </a:cubicBezTo>
                  <a:cubicBezTo>
                    <a:pt x="233" y="118"/>
                    <a:pt x="211" y="128"/>
                    <a:pt x="189" y="138"/>
                  </a:cubicBezTo>
                  <a:cubicBezTo>
                    <a:pt x="165" y="149"/>
                    <a:pt x="140" y="156"/>
                    <a:pt x="117" y="168"/>
                  </a:cubicBezTo>
                  <a:cubicBezTo>
                    <a:pt x="115" y="167"/>
                    <a:pt x="113" y="165"/>
                    <a:pt x="112" y="162"/>
                  </a:cubicBezTo>
                  <a:moveTo>
                    <a:pt x="118" y="169"/>
                  </a:moveTo>
                  <a:cubicBezTo>
                    <a:pt x="128" y="165"/>
                    <a:pt x="138" y="161"/>
                    <a:pt x="149" y="157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8" y="161"/>
                    <a:pt x="128" y="165"/>
                    <a:pt x="118" y="169"/>
                  </a:cubicBezTo>
                  <a:moveTo>
                    <a:pt x="233" y="127"/>
                  </a:moveTo>
                  <a:cubicBezTo>
                    <a:pt x="221" y="131"/>
                    <a:pt x="208" y="137"/>
                    <a:pt x="195" y="141"/>
                  </a:cubicBezTo>
                  <a:cubicBezTo>
                    <a:pt x="181" y="145"/>
                    <a:pt x="168" y="150"/>
                    <a:pt x="154" y="155"/>
                  </a:cubicBezTo>
                  <a:cubicBezTo>
                    <a:pt x="154" y="155"/>
                    <a:pt x="154" y="155"/>
                    <a:pt x="154" y="155"/>
                  </a:cubicBezTo>
                  <a:cubicBezTo>
                    <a:pt x="166" y="150"/>
                    <a:pt x="178" y="144"/>
                    <a:pt x="190" y="139"/>
                  </a:cubicBezTo>
                  <a:cubicBezTo>
                    <a:pt x="202" y="134"/>
                    <a:pt x="215" y="129"/>
                    <a:pt x="227" y="123"/>
                  </a:cubicBezTo>
                  <a:cubicBezTo>
                    <a:pt x="238" y="119"/>
                    <a:pt x="251" y="116"/>
                    <a:pt x="259" y="108"/>
                  </a:cubicBezTo>
                  <a:cubicBezTo>
                    <a:pt x="260" y="108"/>
                    <a:pt x="260" y="108"/>
                    <a:pt x="260" y="108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3" y="110"/>
                    <a:pt x="266" y="112"/>
                    <a:pt x="267" y="114"/>
                  </a:cubicBezTo>
                  <a:cubicBezTo>
                    <a:pt x="256" y="117"/>
                    <a:pt x="245" y="123"/>
                    <a:pt x="233" y="127"/>
                  </a:cubicBezTo>
                  <a:moveTo>
                    <a:pt x="260" y="103"/>
                  </a:moveTo>
                  <a:cubicBezTo>
                    <a:pt x="259" y="104"/>
                    <a:pt x="259" y="106"/>
                    <a:pt x="259" y="107"/>
                  </a:cubicBezTo>
                  <a:cubicBezTo>
                    <a:pt x="259" y="107"/>
                    <a:pt x="259" y="107"/>
                    <a:pt x="259" y="107"/>
                  </a:cubicBezTo>
                  <a:cubicBezTo>
                    <a:pt x="231" y="117"/>
                    <a:pt x="204" y="126"/>
                    <a:pt x="176" y="137"/>
                  </a:cubicBezTo>
                  <a:cubicBezTo>
                    <a:pt x="164" y="141"/>
                    <a:pt x="152" y="146"/>
                    <a:pt x="141" y="151"/>
                  </a:cubicBezTo>
                  <a:cubicBezTo>
                    <a:pt x="135" y="154"/>
                    <a:pt x="128" y="157"/>
                    <a:pt x="122" y="159"/>
                  </a:cubicBezTo>
                  <a:cubicBezTo>
                    <a:pt x="121" y="160"/>
                    <a:pt x="110" y="163"/>
                    <a:pt x="114" y="161"/>
                  </a:cubicBezTo>
                  <a:cubicBezTo>
                    <a:pt x="118" y="159"/>
                    <a:pt x="122" y="157"/>
                    <a:pt x="126" y="155"/>
                  </a:cubicBezTo>
                  <a:cubicBezTo>
                    <a:pt x="153" y="144"/>
                    <a:pt x="181" y="134"/>
                    <a:pt x="208" y="123"/>
                  </a:cubicBezTo>
                  <a:cubicBezTo>
                    <a:pt x="225" y="116"/>
                    <a:pt x="244" y="112"/>
                    <a:pt x="260" y="103"/>
                  </a:cubicBezTo>
                  <a:cubicBezTo>
                    <a:pt x="260" y="103"/>
                    <a:pt x="260" y="103"/>
                    <a:pt x="260" y="103"/>
                  </a:cubicBezTo>
                  <a:moveTo>
                    <a:pt x="272" y="92"/>
                  </a:moveTo>
                  <a:cubicBezTo>
                    <a:pt x="258" y="97"/>
                    <a:pt x="244" y="104"/>
                    <a:pt x="230" y="109"/>
                  </a:cubicBezTo>
                  <a:cubicBezTo>
                    <a:pt x="216" y="113"/>
                    <a:pt x="203" y="118"/>
                    <a:pt x="189" y="124"/>
                  </a:cubicBezTo>
                  <a:cubicBezTo>
                    <a:pt x="177" y="130"/>
                    <a:pt x="164" y="134"/>
                    <a:pt x="151" y="139"/>
                  </a:cubicBezTo>
                  <a:cubicBezTo>
                    <a:pt x="167" y="131"/>
                    <a:pt x="183" y="124"/>
                    <a:pt x="200" y="117"/>
                  </a:cubicBezTo>
                  <a:cubicBezTo>
                    <a:pt x="213" y="112"/>
                    <a:pt x="227" y="107"/>
                    <a:pt x="241" y="100"/>
                  </a:cubicBezTo>
                  <a:cubicBezTo>
                    <a:pt x="252" y="96"/>
                    <a:pt x="266" y="93"/>
                    <a:pt x="275" y="84"/>
                  </a:cubicBezTo>
                  <a:cubicBezTo>
                    <a:pt x="275" y="87"/>
                    <a:pt x="274" y="90"/>
                    <a:pt x="272" y="92"/>
                  </a:cubicBezTo>
                  <a:moveTo>
                    <a:pt x="55" y="191"/>
                  </a:moveTo>
                  <a:cubicBezTo>
                    <a:pt x="56" y="191"/>
                    <a:pt x="57" y="191"/>
                    <a:pt x="57" y="191"/>
                  </a:cubicBezTo>
                  <a:cubicBezTo>
                    <a:pt x="56" y="192"/>
                    <a:pt x="55" y="192"/>
                    <a:pt x="54" y="193"/>
                  </a:cubicBezTo>
                  <a:cubicBezTo>
                    <a:pt x="55" y="192"/>
                    <a:pt x="55" y="192"/>
                    <a:pt x="55" y="191"/>
                  </a:cubicBezTo>
                  <a:moveTo>
                    <a:pt x="65" y="188"/>
                  </a:moveTo>
                  <a:cubicBezTo>
                    <a:pt x="63" y="188"/>
                    <a:pt x="60" y="189"/>
                    <a:pt x="57" y="190"/>
                  </a:cubicBezTo>
                  <a:cubicBezTo>
                    <a:pt x="59" y="188"/>
                    <a:pt x="61" y="186"/>
                    <a:pt x="62" y="184"/>
                  </a:cubicBezTo>
                  <a:cubicBezTo>
                    <a:pt x="69" y="182"/>
                    <a:pt x="76" y="180"/>
                    <a:pt x="83" y="177"/>
                  </a:cubicBezTo>
                  <a:cubicBezTo>
                    <a:pt x="77" y="181"/>
                    <a:pt x="71" y="185"/>
                    <a:pt x="65" y="188"/>
                  </a:cubicBezTo>
                  <a:moveTo>
                    <a:pt x="164" y="121"/>
                  </a:moveTo>
                  <a:cubicBezTo>
                    <a:pt x="133" y="135"/>
                    <a:pt x="103" y="151"/>
                    <a:pt x="73" y="168"/>
                  </a:cubicBezTo>
                  <a:cubicBezTo>
                    <a:pt x="74" y="166"/>
                    <a:pt x="75" y="163"/>
                    <a:pt x="76" y="161"/>
                  </a:cubicBezTo>
                  <a:cubicBezTo>
                    <a:pt x="110" y="144"/>
                    <a:pt x="145" y="128"/>
                    <a:pt x="181" y="114"/>
                  </a:cubicBezTo>
                  <a:cubicBezTo>
                    <a:pt x="198" y="106"/>
                    <a:pt x="215" y="100"/>
                    <a:pt x="233" y="93"/>
                  </a:cubicBezTo>
                  <a:cubicBezTo>
                    <a:pt x="241" y="90"/>
                    <a:pt x="249" y="86"/>
                    <a:pt x="257" y="83"/>
                  </a:cubicBezTo>
                  <a:cubicBezTo>
                    <a:pt x="258" y="83"/>
                    <a:pt x="258" y="82"/>
                    <a:pt x="259" y="82"/>
                  </a:cubicBezTo>
                  <a:cubicBezTo>
                    <a:pt x="229" y="97"/>
                    <a:pt x="195" y="106"/>
                    <a:pt x="164" y="121"/>
                  </a:cubicBezTo>
                  <a:moveTo>
                    <a:pt x="78" y="158"/>
                  </a:moveTo>
                  <a:cubicBezTo>
                    <a:pt x="78" y="158"/>
                    <a:pt x="77" y="158"/>
                    <a:pt x="77" y="158"/>
                  </a:cubicBezTo>
                  <a:cubicBezTo>
                    <a:pt x="77" y="157"/>
                    <a:pt x="77" y="156"/>
                    <a:pt x="78" y="156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90" y="150"/>
                    <a:pt x="102" y="143"/>
                    <a:pt x="114" y="137"/>
                  </a:cubicBezTo>
                  <a:cubicBezTo>
                    <a:pt x="123" y="133"/>
                    <a:pt x="131" y="129"/>
                    <a:pt x="140" y="125"/>
                  </a:cubicBezTo>
                  <a:cubicBezTo>
                    <a:pt x="171" y="111"/>
                    <a:pt x="201" y="99"/>
                    <a:pt x="232" y="84"/>
                  </a:cubicBezTo>
                  <a:cubicBezTo>
                    <a:pt x="239" y="81"/>
                    <a:pt x="246" y="77"/>
                    <a:pt x="252" y="73"/>
                  </a:cubicBezTo>
                  <a:cubicBezTo>
                    <a:pt x="253" y="73"/>
                    <a:pt x="253" y="73"/>
                    <a:pt x="254" y="73"/>
                  </a:cubicBezTo>
                  <a:cubicBezTo>
                    <a:pt x="241" y="81"/>
                    <a:pt x="227" y="88"/>
                    <a:pt x="213" y="94"/>
                  </a:cubicBezTo>
                  <a:cubicBezTo>
                    <a:pt x="185" y="108"/>
                    <a:pt x="156" y="119"/>
                    <a:pt x="128" y="133"/>
                  </a:cubicBezTo>
                  <a:cubicBezTo>
                    <a:pt x="111" y="141"/>
                    <a:pt x="95" y="150"/>
                    <a:pt x="78" y="158"/>
                  </a:cubicBezTo>
                  <a:moveTo>
                    <a:pt x="243" y="62"/>
                  </a:moveTo>
                  <a:cubicBezTo>
                    <a:pt x="242" y="63"/>
                    <a:pt x="242" y="64"/>
                    <a:pt x="243" y="65"/>
                  </a:cubicBezTo>
                  <a:cubicBezTo>
                    <a:pt x="243" y="66"/>
                    <a:pt x="244" y="66"/>
                    <a:pt x="244" y="67"/>
                  </a:cubicBezTo>
                  <a:cubicBezTo>
                    <a:pt x="234" y="72"/>
                    <a:pt x="224" y="78"/>
                    <a:pt x="214" y="84"/>
                  </a:cubicBezTo>
                  <a:cubicBezTo>
                    <a:pt x="198" y="92"/>
                    <a:pt x="181" y="100"/>
                    <a:pt x="164" y="108"/>
                  </a:cubicBezTo>
                  <a:cubicBezTo>
                    <a:pt x="147" y="116"/>
                    <a:pt x="130" y="124"/>
                    <a:pt x="113" y="132"/>
                  </a:cubicBezTo>
                  <a:cubicBezTo>
                    <a:pt x="101" y="138"/>
                    <a:pt x="89" y="144"/>
                    <a:pt x="76" y="150"/>
                  </a:cubicBezTo>
                  <a:cubicBezTo>
                    <a:pt x="76" y="149"/>
                    <a:pt x="75" y="150"/>
                    <a:pt x="74" y="150"/>
                  </a:cubicBezTo>
                  <a:cubicBezTo>
                    <a:pt x="71" y="151"/>
                    <a:pt x="68" y="152"/>
                    <a:pt x="65" y="153"/>
                  </a:cubicBezTo>
                  <a:cubicBezTo>
                    <a:pt x="70" y="151"/>
                    <a:pt x="75" y="146"/>
                    <a:pt x="80" y="144"/>
                  </a:cubicBezTo>
                  <a:cubicBezTo>
                    <a:pt x="88" y="140"/>
                    <a:pt x="97" y="136"/>
                    <a:pt x="105" y="131"/>
                  </a:cubicBezTo>
                  <a:cubicBezTo>
                    <a:pt x="121" y="123"/>
                    <a:pt x="137" y="115"/>
                    <a:pt x="153" y="106"/>
                  </a:cubicBezTo>
                  <a:cubicBezTo>
                    <a:pt x="168" y="98"/>
                    <a:pt x="184" y="90"/>
                    <a:pt x="200" y="82"/>
                  </a:cubicBezTo>
                  <a:cubicBezTo>
                    <a:pt x="215" y="76"/>
                    <a:pt x="231" y="68"/>
                    <a:pt x="244" y="58"/>
                  </a:cubicBezTo>
                  <a:cubicBezTo>
                    <a:pt x="244" y="60"/>
                    <a:pt x="243" y="61"/>
                    <a:pt x="243" y="62"/>
                  </a:cubicBezTo>
                  <a:moveTo>
                    <a:pt x="87" y="174"/>
                  </a:moveTo>
                  <a:cubicBezTo>
                    <a:pt x="80" y="177"/>
                    <a:pt x="72" y="179"/>
                    <a:pt x="64" y="182"/>
                  </a:cubicBezTo>
                  <a:cubicBezTo>
                    <a:pt x="65" y="181"/>
                    <a:pt x="66" y="180"/>
                    <a:pt x="67" y="179"/>
                  </a:cubicBezTo>
                  <a:cubicBezTo>
                    <a:pt x="71" y="177"/>
                    <a:pt x="76" y="175"/>
                    <a:pt x="80" y="173"/>
                  </a:cubicBezTo>
                  <a:cubicBezTo>
                    <a:pt x="83" y="171"/>
                    <a:pt x="86" y="170"/>
                    <a:pt x="89" y="168"/>
                  </a:cubicBezTo>
                  <a:cubicBezTo>
                    <a:pt x="92" y="167"/>
                    <a:pt x="95" y="166"/>
                    <a:pt x="98" y="164"/>
                  </a:cubicBezTo>
                  <a:cubicBezTo>
                    <a:pt x="95" y="167"/>
                    <a:pt x="91" y="171"/>
                    <a:pt x="87" y="174"/>
                  </a:cubicBezTo>
                  <a:moveTo>
                    <a:pt x="101" y="161"/>
                  </a:moveTo>
                  <a:cubicBezTo>
                    <a:pt x="101" y="161"/>
                    <a:pt x="101" y="161"/>
                    <a:pt x="101" y="161"/>
                  </a:cubicBezTo>
                  <a:cubicBezTo>
                    <a:pt x="89" y="165"/>
                    <a:pt x="79" y="173"/>
                    <a:pt x="68" y="177"/>
                  </a:cubicBezTo>
                  <a:cubicBezTo>
                    <a:pt x="69" y="175"/>
                    <a:pt x="70" y="174"/>
                    <a:pt x="71" y="172"/>
                  </a:cubicBezTo>
                  <a:cubicBezTo>
                    <a:pt x="83" y="166"/>
                    <a:pt x="94" y="160"/>
                    <a:pt x="105" y="155"/>
                  </a:cubicBezTo>
                  <a:cubicBezTo>
                    <a:pt x="120" y="148"/>
                    <a:pt x="134" y="141"/>
                    <a:pt x="149" y="135"/>
                  </a:cubicBezTo>
                  <a:cubicBezTo>
                    <a:pt x="180" y="120"/>
                    <a:pt x="211" y="109"/>
                    <a:pt x="243" y="97"/>
                  </a:cubicBezTo>
                  <a:cubicBezTo>
                    <a:pt x="249" y="95"/>
                    <a:pt x="255" y="92"/>
                    <a:pt x="261" y="89"/>
                  </a:cubicBezTo>
                  <a:cubicBezTo>
                    <a:pt x="265" y="88"/>
                    <a:pt x="268" y="86"/>
                    <a:pt x="272" y="85"/>
                  </a:cubicBezTo>
                  <a:cubicBezTo>
                    <a:pt x="277" y="82"/>
                    <a:pt x="262" y="90"/>
                    <a:pt x="263" y="89"/>
                  </a:cubicBezTo>
                  <a:cubicBezTo>
                    <a:pt x="248" y="95"/>
                    <a:pt x="233" y="102"/>
                    <a:pt x="218" y="108"/>
                  </a:cubicBezTo>
                  <a:cubicBezTo>
                    <a:pt x="188" y="121"/>
                    <a:pt x="159" y="133"/>
                    <a:pt x="130" y="147"/>
                  </a:cubicBezTo>
                  <a:cubicBezTo>
                    <a:pt x="129" y="147"/>
                    <a:pt x="129" y="148"/>
                    <a:pt x="128" y="148"/>
                  </a:cubicBezTo>
                  <a:cubicBezTo>
                    <a:pt x="121" y="151"/>
                    <a:pt x="115" y="154"/>
                    <a:pt x="109" y="157"/>
                  </a:cubicBezTo>
                  <a:cubicBezTo>
                    <a:pt x="108" y="157"/>
                    <a:pt x="107" y="157"/>
                    <a:pt x="107" y="157"/>
                  </a:cubicBezTo>
                  <a:cubicBezTo>
                    <a:pt x="106" y="156"/>
                    <a:pt x="105" y="157"/>
                    <a:pt x="104" y="158"/>
                  </a:cubicBezTo>
                  <a:cubicBezTo>
                    <a:pt x="103" y="159"/>
                    <a:pt x="102" y="160"/>
                    <a:pt x="101" y="161"/>
                  </a:cubicBezTo>
                  <a:moveTo>
                    <a:pt x="110" y="158"/>
                  </a:moveTo>
                  <a:cubicBezTo>
                    <a:pt x="115" y="156"/>
                    <a:pt x="120" y="153"/>
                    <a:pt x="126" y="151"/>
                  </a:cubicBezTo>
                  <a:cubicBezTo>
                    <a:pt x="127" y="150"/>
                    <a:pt x="127" y="150"/>
                    <a:pt x="128" y="150"/>
                  </a:cubicBezTo>
                  <a:cubicBezTo>
                    <a:pt x="142" y="144"/>
                    <a:pt x="157" y="140"/>
                    <a:pt x="171" y="134"/>
                  </a:cubicBezTo>
                  <a:cubicBezTo>
                    <a:pt x="186" y="127"/>
                    <a:pt x="200" y="121"/>
                    <a:pt x="216" y="115"/>
                  </a:cubicBezTo>
                  <a:cubicBezTo>
                    <a:pt x="231" y="110"/>
                    <a:pt x="245" y="105"/>
                    <a:pt x="260" y="98"/>
                  </a:cubicBezTo>
                  <a:cubicBezTo>
                    <a:pt x="259" y="99"/>
                    <a:pt x="271" y="93"/>
                    <a:pt x="270" y="94"/>
                  </a:cubicBezTo>
                  <a:cubicBezTo>
                    <a:pt x="270" y="95"/>
                    <a:pt x="270" y="95"/>
                    <a:pt x="270" y="95"/>
                  </a:cubicBezTo>
                  <a:cubicBezTo>
                    <a:pt x="270" y="95"/>
                    <a:pt x="269" y="95"/>
                    <a:pt x="269" y="96"/>
                  </a:cubicBezTo>
                  <a:cubicBezTo>
                    <a:pt x="266" y="98"/>
                    <a:pt x="263" y="99"/>
                    <a:pt x="260" y="101"/>
                  </a:cubicBezTo>
                  <a:cubicBezTo>
                    <a:pt x="253" y="104"/>
                    <a:pt x="246" y="108"/>
                    <a:pt x="239" y="110"/>
                  </a:cubicBezTo>
                  <a:cubicBezTo>
                    <a:pt x="223" y="116"/>
                    <a:pt x="208" y="121"/>
                    <a:pt x="193" y="127"/>
                  </a:cubicBezTo>
                  <a:cubicBezTo>
                    <a:pt x="165" y="138"/>
                    <a:pt x="137" y="147"/>
                    <a:pt x="111" y="161"/>
                  </a:cubicBezTo>
                  <a:cubicBezTo>
                    <a:pt x="110" y="160"/>
                    <a:pt x="110" y="159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moveTo>
                    <a:pt x="119" y="170"/>
                  </a:moveTo>
                  <a:cubicBezTo>
                    <a:pt x="128" y="167"/>
                    <a:pt x="137" y="162"/>
                    <a:pt x="146" y="160"/>
                  </a:cubicBezTo>
                  <a:cubicBezTo>
                    <a:pt x="147" y="159"/>
                    <a:pt x="147" y="159"/>
                    <a:pt x="148" y="159"/>
                  </a:cubicBezTo>
                  <a:cubicBezTo>
                    <a:pt x="141" y="169"/>
                    <a:pt x="129" y="174"/>
                    <a:pt x="119" y="170"/>
                  </a:cubicBezTo>
                  <a:moveTo>
                    <a:pt x="160" y="163"/>
                  </a:moveTo>
                  <a:cubicBezTo>
                    <a:pt x="179" y="156"/>
                    <a:pt x="198" y="150"/>
                    <a:pt x="217" y="144"/>
                  </a:cubicBezTo>
                  <a:cubicBezTo>
                    <a:pt x="226" y="141"/>
                    <a:pt x="235" y="138"/>
                    <a:pt x="244" y="135"/>
                  </a:cubicBezTo>
                  <a:cubicBezTo>
                    <a:pt x="249" y="133"/>
                    <a:pt x="254" y="131"/>
                    <a:pt x="259" y="129"/>
                  </a:cubicBezTo>
                  <a:cubicBezTo>
                    <a:pt x="260" y="129"/>
                    <a:pt x="271" y="124"/>
                    <a:pt x="264" y="128"/>
                  </a:cubicBezTo>
                  <a:cubicBezTo>
                    <a:pt x="243" y="139"/>
                    <a:pt x="221" y="146"/>
                    <a:pt x="200" y="155"/>
                  </a:cubicBezTo>
                  <a:cubicBezTo>
                    <a:pt x="199" y="155"/>
                    <a:pt x="199" y="155"/>
                    <a:pt x="198" y="156"/>
                  </a:cubicBezTo>
                  <a:cubicBezTo>
                    <a:pt x="188" y="160"/>
                    <a:pt x="178" y="164"/>
                    <a:pt x="169" y="170"/>
                  </a:cubicBezTo>
                  <a:cubicBezTo>
                    <a:pt x="166" y="168"/>
                    <a:pt x="163" y="165"/>
                    <a:pt x="160" y="163"/>
                  </a:cubicBezTo>
                  <a:moveTo>
                    <a:pt x="238" y="149"/>
                  </a:moveTo>
                  <a:cubicBezTo>
                    <a:pt x="237" y="149"/>
                    <a:pt x="237" y="148"/>
                    <a:pt x="236" y="148"/>
                  </a:cubicBezTo>
                  <a:cubicBezTo>
                    <a:pt x="236" y="148"/>
                    <a:pt x="236" y="148"/>
                    <a:pt x="236" y="148"/>
                  </a:cubicBezTo>
                  <a:cubicBezTo>
                    <a:pt x="242" y="145"/>
                    <a:pt x="248" y="143"/>
                    <a:pt x="254" y="140"/>
                  </a:cubicBezTo>
                  <a:cubicBezTo>
                    <a:pt x="257" y="139"/>
                    <a:pt x="259" y="138"/>
                    <a:pt x="261" y="137"/>
                  </a:cubicBezTo>
                  <a:cubicBezTo>
                    <a:pt x="268" y="133"/>
                    <a:pt x="262" y="139"/>
                    <a:pt x="260" y="140"/>
                  </a:cubicBezTo>
                  <a:cubicBezTo>
                    <a:pt x="253" y="144"/>
                    <a:pt x="244" y="144"/>
                    <a:pt x="238" y="149"/>
                  </a:cubicBezTo>
                  <a:moveTo>
                    <a:pt x="266" y="134"/>
                  </a:moveTo>
                  <a:cubicBezTo>
                    <a:pt x="261" y="135"/>
                    <a:pt x="257" y="138"/>
                    <a:pt x="252" y="139"/>
                  </a:cubicBezTo>
                  <a:cubicBezTo>
                    <a:pt x="247" y="142"/>
                    <a:pt x="241" y="144"/>
                    <a:pt x="236" y="146"/>
                  </a:cubicBezTo>
                  <a:cubicBezTo>
                    <a:pt x="235" y="146"/>
                    <a:pt x="235" y="147"/>
                    <a:pt x="235" y="147"/>
                  </a:cubicBezTo>
                  <a:cubicBezTo>
                    <a:pt x="235" y="147"/>
                    <a:pt x="234" y="147"/>
                    <a:pt x="234" y="146"/>
                  </a:cubicBezTo>
                  <a:cubicBezTo>
                    <a:pt x="233" y="145"/>
                    <a:pt x="232" y="145"/>
                    <a:pt x="231" y="145"/>
                  </a:cubicBezTo>
                  <a:cubicBezTo>
                    <a:pt x="230" y="145"/>
                    <a:pt x="229" y="146"/>
                    <a:pt x="228" y="146"/>
                  </a:cubicBezTo>
                  <a:cubicBezTo>
                    <a:pt x="227" y="147"/>
                    <a:pt x="226" y="147"/>
                    <a:pt x="226" y="147"/>
                  </a:cubicBezTo>
                  <a:cubicBezTo>
                    <a:pt x="229" y="146"/>
                    <a:pt x="232" y="144"/>
                    <a:pt x="235" y="143"/>
                  </a:cubicBezTo>
                  <a:cubicBezTo>
                    <a:pt x="243" y="140"/>
                    <a:pt x="250" y="136"/>
                    <a:pt x="258" y="132"/>
                  </a:cubicBezTo>
                  <a:cubicBezTo>
                    <a:pt x="262" y="130"/>
                    <a:pt x="266" y="129"/>
                    <a:pt x="269" y="126"/>
                  </a:cubicBezTo>
                  <a:cubicBezTo>
                    <a:pt x="269" y="129"/>
                    <a:pt x="268" y="132"/>
                    <a:pt x="266" y="134"/>
                  </a:cubicBezTo>
                  <a:cubicBezTo>
                    <a:pt x="266" y="134"/>
                    <a:pt x="266" y="133"/>
                    <a:pt x="266" y="134"/>
                  </a:cubicBezTo>
                  <a:moveTo>
                    <a:pt x="209" y="159"/>
                  </a:moveTo>
                  <a:cubicBezTo>
                    <a:pt x="208" y="159"/>
                    <a:pt x="206" y="158"/>
                    <a:pt x="205" y="157"/>
                  </a:cubicBezTo>
                  <a:cubicBezTo>
                    <a:pt x="207" y="156"/>
                    <a:pt x="209" y="155"/>
                    <a:pt x="210" y="154"/>
                  </a:cubicBezTo>
                  <a:cubicBezTo>
                    <a:pt x="214" y="153"/>
                    <a:pt x="218" y="151"/>
                    <a:pt x="222" y="149"/>
                  </a:cubicBezTo>
                  <a:cubicBezTo>
                    <a:pt x="226" y="148"/>
                    <a:pt x="228" y="149"/>
                    <a:pt x="224" y="151"/>
                  </a:cubicBezTo>
                  <a:cubicBezTo>
                    <a:pt x="219" y="154"/>
                    <a:pt x="214" y="155"/>
                    <a:pt x="210" y="159"/>
                  </a:cubicBezTo>
                  <a:cubicBezTo>
                    <a:pt x="209" y="159"/>
                    <a:pt x="209" y="159"/>
                    <a:pt x="209" y="159"/>
                  </a:cubicBezTo>
                  <a:moveTo>
                    <a:pt x="217" y="156"/>
                  </a:moveTo>
                  <a:cubicBezTo>
                    <a:pt x="221" y="154"/>
                    <a:pt x="225" y="153"/>
                    <a:pt x="228" y="150"/>
                  </a:cubicBezTo>
                  <a:cubicBezTo>
                    <a:pt x="228" y="152"/>
                    <a:pt x="228" y="153"/>
                    <a:pt x="228" y="154"/>
                  </a:cubicBezTo>
                  <a:cubicBezTo>
                    <a:pt x="225" y="155"/>
                    <a:pt x="223" y="156"/>
                    <a:pt x="220" y="157"/>
                  </a:cubicBezTo>
                  <a:cubicBezTo>
                    <a:pt x="216" y="158"/>
                    <a:pt x="210" y="159"/>
                    <a:pt x="217" y="156"/>
                  </a:cubicBezTo>
                  <a:moveTo>
                    <a:pt x="177" y="173"/>
                  </a:moveTo>
                  <a:cubicBezTo>
                    <a:pt x="175" y="173"/>
                    <a:pt x="173" y="172"/>
                    <a:pt x="170" y="171"/>
                  </a:cubicBezTo>
                  <a:cubicBezTo>
                    <a:pt x="178" y="167"/>
                    <a:pt x="187" y="164"/>
                    <a:pt x="195" y="161"/>
                  </a:cubicBezTo>
                  <a:cubicBezTo>
                    <a:pt x="190" y="167"/>
                    <a:pt x="184" y="172"/>
                    <a:pt x="177" y="173"/>
                  </a:cubicBezTo>
                  <a:moveTo>
                    <a:pt x="212" y="160"/>
                  </a:moveTo>
                  <a:cubicBezTo>
                    <a:pt x="217" y="159"/>
                    <a:pt x="222" y="158"/>
                    <a:pt x="227" y="156"/>
                  </a:cubicBezTo>
                  <a:cubicBezTo>
                    <a:pt x="225" y="160"/>
                    <a:pt x="218" y="161"/>
                    <a:pt x="212" y="160"/>
                  </a:cubicBezTo>
                  <a:moveTo>
                    <a:pt x="245" y="151"/>
                  </a:moveTo>
                  <a:cubicBezTo>
                    <a:pt x="248" y="150"/>
                    <a:pt x="250" y="149"/>
                    <a:pt x="253" y="148"/>
                  </a:cubicBezTo>
                  <a:cubicBezTo>
                    <a:pt x="251" y="150"/>
                    <a:pt x="248" y="151"/>
                    <a:pt x="245" y="151"/>
                  </a:cubicBezTo>
                  <a:moveTo>
                    <a:pt x="257" y="146"/>
                  </a:moveTo>
                  <a:cubicBezTo>
                    <a:pt x="257" y="146"/>
                    <a:pt x="257" y="146"/>
                    <a:pt x="257" y="146"/>
                  </a:cubicBezTo>
                  <a:cubicBezTo>
                    <a:pt x="251" y="147"/>
                    <a:pt x="246" y="150"/>
                    <a:pt x="240" y="150"/>
                  </a:cubicBezTo>
                  <a:cubicBezTo>
                    <a:pt x="247" y="144"/>
                    <a:pt x="258" y="145"/>
                    <a:pt x="264" y="138"/>
                  </a:cubicBezTo>
                  <a:cubicBezTo>
                    <a:pt x="262" y="141"/>
                    <a:pt x="260" y="144"/>
                    <a:pt x="257" y="146"/>
                  </a:cubicBezTo>
                  <a:moveTo>
                    <a:pt x="269" y="124"/>
                  </a:moveTo>
                  <a:cubicBezTo>
                    <a:pt x="249" y="130"/>
                    <a:pt x="229" y="139"/>
                    <a:pt x="209" y="145"/>
                  </a:cubicBezTo>
                  <a:cubicBezTo>
                    <a:pt x="201" y="148"/>
                    <a:pt x="193" y="150"/>
                    <a:pt x="186" y="153"/>
                  </a:cubicBezTo>
                  <a:cubicBezTo>
                    <a:pt x="198" y="148"/>
                    <a:pt x="211" y="142"/>
                    <a:pt x="223" y="136"/>
                  </a:cubicBezTo>
                  <a:cubicBezTo>
                    <a:pt x="237" y="129"/>
                    <a:pt x="256" y="126"/>
                    <a:pt x="268" y="116"/>
                  </a:cubicBezTo>
                  <a:cubicBezTo>
                    <a:pt x="269" y="118"/>
                    <a:pt x="269" y="121"/>
                    <a:pt x="269" y="124"/>
                  </a:cubicBezTo>
                  <a:moveTo>
                    <a:pt x="272" y="75"/>
                  </a:moveTo>
                  <a:cubicBezTo>
                    <a:pt x="239" y="91"/>
                    <a:pt x="203" y="102"/>
                    <a:pt x="169" y="117"/>
                  </a:cubicBezTo>
                  <a:cubicBezTo>
                    <a:pt x="157" y="122"/>
                    <a:pt x="145" y="127"/>
                    <a:pt x="134" y="132"/>
                  </a:cubicBezTo>
                  <a:cubicBezTo>
                    <a:pt x="147" y="126"/>
                    <a:pt x="160" y="119"/>
                    <a:pt x="174" y="114"/>
                  </a:cubicBezTo>
                  <a:cubicBezTo>
                    <a:pt x="205" y="100"/>
                    <a:pt x="236" y="87"/>
                    <a:pt x="264" y="68"/>
                  </a:cubicBezTo>
                  <a:cubicBezTo>
                    <a:pt x="267" y="69"/>
                    <a:pt x="270" y="72"/>
                    <a:pt x="272" y="75"/>
                  </a:cubicBezTo>
                  <a:moveTo>
                    <a:pt x="262" y="67"/>
                  </a:moveTo>
                  <a:cubicBezTo>
                    <a:pt x="248" y="73"/>
                    <a:pt x="234" y="81"/>
                    <a:pt x="220" y="88"/>
                  </a:cubicBezTo>
                  <a:cubicBezTo>
                    <a:pt x="203" y="96"/>
                    <a:pt x="186" y="104"/>
                    <a:pt x="169" y="111"/>
                  </a:cubicBezTo>
                  <a:cubicBezTo>
                    <a:pt x="165" y="113"/>
                    <a:pt x="161" y="114"/>
                    <a:pt x="157" y="116"/>
                  </a:cubicBezTo>
                  <a:cubicBezTo>
                    <a:pt x="159" y="115"/>
                    <a:pt x="162" y="114"/>
                    <a:pt x="164" y="113"/>
                  </a:cubicBezTo>
                  <a:cubicBezTo>
                    <a:pt x="179" y="106"/>
                    <a:pt x="194" y="99"/>
                    <a:pt x="209" y="92"/>
                  </a:cubicBezTo>
                  <a:cubicBezTo>
                    <a:pt x="224" y="85"/>
                    <a:pt x="238" y="75"/>
                    <a:pt x="252" y="65"/>
                  </a:cubicBezTo>
                  <a:cubicBezTo>
                    <a:pt x="256" y="65"/>
                    <a:pt x="259" y="65"/>
                    <a:pt x="262" y="67"/>
                  </a:cubicBezTo>
                  <a:moveTo>
                    <a:pt x="245" y="57"/>
                  </a:moveTo>
                  <a:cubicBezTo>
                    <a:pt x="244" y="57"/>
                    <a:pt x="244" y="57"/>
                    <a:pt x="244" y="57"/>
                  </a:cubicBezTo>
                  <a:cubicBezTo>
                    <a:pt x="226" y="62"/>
                    <a:pt x="210" y="72"/>
                    <a:pt x="193" y="79"/>
                  </a:cubicBezTo>
                  <a:cubicBezTo>
                    <a:pt x="176" y="86"/>
                    <a:pt x="158" y="94"/>
                    <a:pt x="140" y="102"/>
                  </a:cubicBezTo>
                  <a:cubicBezTo>
                    <a:pt x="121" y="111"/>
                    <a:pt x="103" y="121"/>
                    <a:pt x="84" y="131"/>
                  </a:cubicBezTo>
                  <a:cubicBezTo>
                    <a:pt x="69" y="138"/>
                    <a:pt x="52" y="143"/>
                    <a:pt x="39" y="153"/>
                  </a:cubicBezTo>
                  <a:cubicBezTo>
                    <a:pt x="38" y="153"/>
                    <a:pt x="37" y="153"/>
                    <a:pt x="36" y="152"/>
                  </a:cubicBezTo>
                  <a:cubicBezTo>
                    <a:pt x="67" y="130"/>
                    <a:pt x="102" y="113"/>
                    <a:pt x="137" y="96"/>
                  </a:cubicBezTo>
                  <a:cubicBezTo>
                    <a:pt x="157" y="86"/>
                    <a:pt x="177" y="76"/>
                    <a:pt x="198" y="67"/>
                  </a:cubicBezTo>
                  <a:cubicBezTo>
                    <a:pt x="213" y="60"/>
                    <a:pt x="231" y="53"/>
                    <a:pt x="244" y="41"/>
                  </a:cubicBezTo>
                  <a:cubicBezTo>
                    <a:pt x="246" y="46"/>
                    <a:pt x="246" y="52"/>
                    <a:pt x="245" y="57"/>
                  </a:cubicBezTo>
                  <a:moveTo>
                    <a:pt x="244" y="39"/>
                  </a:moveTo>
                  <a:cubicBezTo>
                    <a:pt x="239" y="41"/>
                    <a:pt x="235" y="44"/>
                    <a:pt x="231" y="47"/>
                  </a:cubicBezTo>
                  <a:cubicBezTo>
                    <a:pt x="225" y="50"/>
                    <a:pt x="218" y="53"/>
                    <a:pt x="212" y="56"/>
                  </a:cubicBezTo>
                  <a:cubicBezTo>
                    <a:pt x="198" y="63"/>
                    <a:pt x="183" y="69"/>
                    <a:pt x="169" y="75"/>
                  </a:cubicBezTo>
                  <a:cubicBezTo>
                    <a:pt x="140" y="89"/>
                    <a:pt x="112" y="103"/>
                    <a:pt x="83" y="117"/>
                  </a:cubicBezTo>
                  <a:cubicBezTo>
                    <a:pt x="71" y="123"/>
                    <a:pt x="59" y="129"/>
                    <a:pt x="47" y="135"/>
                  </a:cubicBezTo>
                  <a:cubicBezTo>
                    <a:pt x="72" y="120"/>
                    <a:pt x="98" y="106"/>
                    <a:pt x="124" y="92"/>
                  </a:cubicBezTo>
                  <a:cubicBezTo>
                    <a:pt x="152" y="77"/>
                    <a:pt x="181" y="64"/>
                    <a:pt x="209" y="49"/>
                  </a:cubicBezTo>
                  <a:cubicBezTo>
                    <a:pt x="214" y="46"/>
                    <a:pt x="218" y="43"/>
                    <a:pt x="223" y="40"/>
                  </a:cubicBezTo>
                  <a:cubicBezTo>
                    <a:pt x="224" y="38"/>
                    <a:pt x="226" y="37"/>
                    <a:pt x="228" y="35"/>
                  </a:cubicBezTo>
                  <a:cubicBezTo>
                    <a:pt x="229" y="35"/>
                    <a:pt x="230" y="34"/>
                    <a:pt x="231" y="33"/>
                  </a:cubicBezTo>
                  <a:cubicBezTo>
                    <a:pt x="233" y="32"/>
                    <a:pt x="234" y="31"/>
                    <a:pt x="236" y="31"/>
                  </a:cubicBezTo>
                  <a:cubicBezTo>
                    <a:pt x="237" y="31"/>
                    <a:pt x="239" y="32"/>
                    <a:pt x="240" y="34"/>
                  </a:cubicBezTo>
                  <a:cubicBezTo>
                    <a:pt x="241" y="35"/>
                    <a:pt x="243" y="37"/>
                    <a:pt x="244" y="39"/>
                  </a:cubicBezTo>
                  <a:moveTo>
                    <a:pt x="234" y="30"/>
                  </a:moveTo>
                  <a:cubicBezTo>
                    <a:pt x="234" y="30"/>
                    <a:pt x="233" y="30"/>
                    <a:pt x="233" y="31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29" y="32"/>
                    <a:pt x="226" y="34"/>
                    <a:pt x="223" y="36"/>
                  </a:cubicBezTo>
                  <a:cubicBezTo>
                    <a:pt x="210" y="44"/>
                    <a:pt x="197" y="51"/>
                    <a:pt x="183" y="58"/>
                  </a:cubicBezTo>
                  <a:cubicBezTo>
                    <a:pt x="156" y="71"/>
                    <a:pt x="128" y="83"/>
                    <a:pt x="101" y="98"/>
                  </a:cubicBezTo>
                  <a:cubicBezTo>
                    <a:pt x="87" y="106"/>
                    <a:pt x="74" y="114"/>
                    <a:pt x="60" y="121"/>
                  </a:cubicBezTo>
                  <a:cubicBezTo>
                    <a:pt x="55" y="123"/>
                    <a:pt x="50" y="126"/>
                    <a:pt x="45" y="129"/>
                  </a:cubicBezTo>
                  <a:cubicBezTo>
                    <a:pt x="91" y="96"/>
                    <a:pt x="142" y="73"/>
                    <a:pt x="190" y="44"/>
                  </a:cubicBezTo>
                  <a:cubicBezTo>
                    <a:pt x="193" y="42"/>
                    <a:pt x="196" y="40"/>
                    <a:pt x="199" y="38"/>
                  </a:cubicBezTo>
                  <a:cubicBezTo>
                    <a:pt x="201" y="37"/>
                    <a:pt x="202" y="37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3" y="37"/>
                    <a:pt x="205" y="38"/>
                    <a:pt x="207" y="36"/>
                  </a:cubicBezTo>
                  <a:cubicBezTo>
                    <a:pt x="214" y="30"/>
                    <a:pt x="225" y="25"/>
                    <a:pt x="234" y="30"/>
                  </a:cubicBezTo>
                  <a:moveTo>
                    <a:pt x="182" y="12"/>
                  </a:moveTo>
                  <a:cubicBezTo>
                    <a:pt x="173" y="16"/>
                    <a:pt x="165" y="21"/>
                    <a:pt x="157" y="27"/>
                  </a:cubicBezTo>
                  <a:cubicBezTo>
                    <a:pt x="162" y="18"/>
                    <a:pt x="173" y="12"/>
                    <a:pt x="182" y="12"/>
                  </a:cubicBezTo>
                  <a:moveTo>
                    <a:pt x="152" y="30"/>
                  </a:moveTo>
                  <a:cubicBezTo>
                    <a:pt x="140" y="38"/>
                    <a:pt x="128" y="46"/>
                    <a:pt x="115" y="54"/>
                  </a:cubicBezTo>
                  <a:cubicBezTo>
                    <a:pt x="88" y="69"/>
                    <a:pt x="60" y="83"/>
                    <a:pt x="33" y="98"/>
                  </a:cubicBezTo>
                  <a:cubicBezTo>
                    <a:pt x="27" y="102"/>
                    <a:pt x="22" y="106"/>
                    <a:pt x="15" y="108"/>
                  </a:cubicBezTo>
                  <a:cubicBezTo>
                    <a:pt x="21" y="106"/>
                    <a:pt x="28" y="100"/>
                    <a:pt x="32" y="96"/>
                  </a:cubicBezTo>
                  <a:cubicBezTo>
                    <a:pt x="45" y="87"/>
                    <a:pt x="57" y="79"/>
                    <a:pt x="71" y="72"/>
                  </a:cubicBezTo>
                  <a:cubicBezTo>
                    <a:pt x="85" y="64"/>
                    <a:pt x="99" y="56"/>
                    <a:pt x="112" y="48"/>
                  </a:cubicBezTo>
                  <a:cubicBezTo>
                    <a:pt x="123" y="42"/>
                    <a:pt x="133" y="35"/>
                    <a:pt x="143" y="28"/>
                  </a:cubicBezTo>
                  <a:cubicBezTo>
                    <a:pt x="145" y="28"/>
                    <a:pt x="145" y="28"/>
                    <a:pt x="146" y="27"/>
                  </a:cubicBezTo>
                  <a:cubicBezTo>
                    <a:pt x="146" y="27"/>
                    <a:pt x="147" y="26"/>
                    <a:pt x="148" y="26"/>
                  </a:cubicBezTo>
                  <a:cubicBezTo>
                    <a:pt x="149" y="27"/>
                    <a:pt x="149" y="28"/>
                    <a:pt x="149" y="28"/>
                  </a:cubicBezTo>
                  <a:cubicBezTo>
                    <a:pt x="150" y="30"/>
                    <a:pt x="151" y="30"/>
                    <a:pt x="152" y="30"/>
                  </a:cubicBezTo>
                  <a:moveTo>
                    <a:pt x="124" y="12"/>
                  </a:moveTo>
                  <a:cubicBezTo>
                    <a:pt x="127" y="10"/>
                    <a:pt x="129" y="10"/>
                    <a:pt x="132" y="10"/>
                  </a:cubicBezTo>
                  <a:cubicBezTo>
                    <a:pt x="127" y="13"/>
                    <a:pt x="122" y="16"/>
                    <a:pt x="117" y="19"/>
                  </a:cubicBezTo>
                  <a:cubicBezTo>
                    <a:pt x="116" y="20"/>
                    <a:pt x="115" y="21"/>
                    <a:pt x="114" y="22"/>
                  </a:cubicBezTo>
                  <a:cubicBezTo>
                    <a:pt x="116" y="18"/>
                    <a:pt x="120" y="14"/>
                    <a:pt x="124" y="12"/>
                  </a:cubicBezTo>
                  <a:moveTo>
                    <a:pt x="100" y="30"/>
                  </a:moveTo>
                  <a:cubicBezTo>
                    <a:pt x="98" y="31"/>
                    <a:pt x="97" y="32"/>
                    <a:pt x="95" y="33"/>
                  </a:cubicBezTo>
                  <a:cubicBezTo>
                    <a:pt x="84" y="38"/>
                    <a:pt x="71" y="42"/>
                    <a:pt x="60" y="49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70" y="41"/>
                    <a:pt x="82" y="33"/>
                    <a:pt x="91" y="24"/>
                  </a:cubicBezTo>
                  <a:cubicBezTo>
                    <a:pt x="91" y="24"/>
                    <a:pt x="91" y="23"/>
                    <a:pt x="90" y="23"/>
                  </a:cubicBezTo>
                  <a:cubicBezTo>
                    <a:pt x="80" y="25"/>
                    <a:pt x="72" y="31"/>
                    <a:pt x="63" y="36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6"/>
                    <a:pt x="63" y="35"/>
                    <a:pt x="63" y="35"/>
                  </a:cubicBezTo>
                  <a:cubicBezTo>
                    <a:pt x="65" y="33"/>
                    <a:pt x="68" y="30"/>
                    <a:pt x="69" y="30"/>
                  </a:cubicBezTo>
                  <a:cubicBezTo>
                    <a:pt x="74" y="26"/>
                    <a:pt x="79" y="23"/>
                    <a:pt x="84" y="20"/>
                  </a:cubicBezTo>
                  <a:cubicBezTo>
                    <a:pt x="91" y="20"/>
                    <a:pt x="96" y="24"/>
                    <a:pt x="100" y="30"/>
                  </a:cubicBezTo>
                  <a:moveTo>
                    <a:pt x="73" y="23"/>
                  </a:moveTo>
                  <a:cubicBezTo>
                    <a:pt x="76" y="21"/>
                    <a:pt x="79" y="20"/>
                    <a:pt x="81" y="20"/>
                  </a:cubicBezTo>
                  <a:cubicBezTo>
                    <a:pt x="77" y="23"/>
                    <a:pt x="71" y="26"/>
                    <a:pt x="66" y="30"/>
                  </a:cubicBezTo>
                  <a:cubicBezTo>
                    <a:pt x="67" y="27"/>
                    <a:pt x="70" y="25"/>
                    <a:pt x="73" y="23"/>
                  </a:cubicBezTo>
                  <a:moveTo>
                    <a:pt x="49" y="51"/>
                  </a:moveTo>
                  <a:cubicBezTo>
                    <a:pt x="43" y="54"/>
                    <a:pt x="36" y="59"/>
                    <a:pt x="29" y="62"/>
                  </a:cubicBezTo>
                  <a:cubicBezTo>
                    <a:pt x="23" y="66"/>
                    <a:pt x="34" y="57"/>
                    <a:pt x="35" y="56"/>
                  </a:cubicBezTo>
                  <a:cubicBezTo>
                    <a:pt x="38" y="53"/>
                    <a:pt x="42" y="49"/>
                    <a:pt x="45" y="46"/>
                  </a:cubicBezTo>
                  <a:cubicBezTo>
                    <a:pt x="47" y="47"/>
                    <a:pt x="48" y="49"/>
                    <a:pt x="49" y="51"/>
                  </a:cubicBezTo>
                  <a:moveTo>
                    <a:pt x="29" y="39"/>
                  </a:moveTo>
                  <a:cubicBezTo>
                    <a:pt x="24" y="42"/>
                    <a:pt x="19" y="45"/>
                    <a:pt x="15" y="48"/>
                  </a:cubicBezTo>
                  <a:cubicBezTo>
                    <a:pt x="15" y="48"/>
                    <a:pt x="16" y="47"/>
                    <a:pt x="16" y="46"/>
                  </a:cubicBezTo>
                  <a:cubicBezTo>
                    <a:pt x="19" y="41"/>
                    <a:pt x="24" y="39"/>
                    <a:pt x="29" y="39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96">
              <a:extLst>
                <a:ext uri="{FF2B5EF4-FFF2-40B4-BE49-F238E27FC236}">
                  <a16:creationId xmlns:a16="http://schemas.microsoft.com/office/drawing/2014/main" id="{A67CA60F-3696-4181-8AAD-7692DBBA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4249" y="3014873"/>
              <a:ext cx="479425" cy="339725"/>
            </a:xfrm>
            <a:custGeom>
              <a:avLst/>
              <a:gdLst>
                <a:gd name="T0" fmla="*/ 117 w 224"/>
                <a:gd name="T1" fmla="*/ 125 h 158"/>
                <a:gd name="T2" fmla="*/ 99 w 224"/>
                <a:gd name="T3" fmla="*/ 3 h 158"/>
                <a:gd name="T4" fmla="*/ 11 w 224"/>
                <a:gd name="T5" fmla="*/ 41 h 158"/>
                <a:gd name="T6" fmla="*/ 19 w 224"/>
                <a:gd name="T7" fmla="*/ 51 h 158"/>
                <a:gd name="T8" fmla="*/ 26 w 224"/>
                <a:gd name="T9" fmla="*/ 53 h 158"/>
                <a:gd name="T10" fmla="*/ 79 w 224"/>
                <a:gd name="T11" fmla="*/ 26 h 158"/>
                <a:gd name="T12" fmla="*/ 86 w 224"/>
                <a:gd name="T13" fmla="*/ 21 h 158"/>
                <a:gd name="T14" fmla="*/ 85 w 224"/>
                <a:gd name="T15" fmla="*/ 31 h 158"/>
                <a:gd name="T16" fmla="*/ 108 w 224"/>
                <a:gd name="T17" fmla="*/ 11 h 158"/>
                <a:gd name="T18" fmla="*/ 113 w 224"/>
                <a:gd name="T19" fmla="*/ 19 h 158"/>
                <a:gd name="T20" fmla="*/ 71 w 224"/>
                <a:gd name="T21" fmla="*/ 52 h 158"/>
                <a:gd name="T22" fmla="*/ 76 w 224"/>
                <a:gd name="T23" fmla="*/ 51 h 158"/>
                <a:gd name="T24" fmla="*/ 27 w 224"/>
                <a:gd name="T25" fmla="*/ 97 h 158"/>
                <a:gd name="T26" fmla="*/ 65 w 224"/>
                <a:gd name="T27" fmla="*/ 84 h 158"/>
                <a:gd name="T28" fmla="*/ 23 w 224"/>
                <a:gd name="T29" fmla="*/ 108 h 158"/>
                <a:gd name="T30" fmla="*/ 102 w 224"/>
                <a:gd name="T31" fmla="*/ 74 h 158"/>
                <a:gd name="T32" fmla="*/ 123 w 224"/>
                <a:gd name="T33" fmla="*/ 46 h 158"/>
                <a:gd name="T34" fmla="*/ 31 w 224"/>
                <a:gd name="T35" fmla="*/ 90 h 158"/>
                <a:gd name="T36" fmla="*/ 150 w 224"/>
                <a:gd name="T37" fmla="*/ 22 h 158"/>
                <a:gd name="T38" fmla="*/ 150 w 224"/>
                <a:gd name="T39" fmla="*/ 13 h 158"/>
                <a:gd name="T40" fmla="*/ 63 w 224"/>
                <a:gd name="T41" fmla="*/ 49 h 158"/>
                <a:gd name="T42" fmla="*/ 38 w 224"/>
                <a:gd name="T43" fmla="*/ 51 h 158"/>
                <a:gd name="T44" fmla="*/ 27 w 224"/>
                <a:gd name="T45" fmla="*/ 55 h 158"/>
                <a:gd name="T46" fmla="*/ 46 w 224"/>
                <a:gd name="T47" fmla="*/ 42 h 158"/>
                <a:gd name="T48" fmla="*/ 17 w 224"/>
                <a:gd name="T49" fmla="*/ 46 h 158"/>
                <a:gd name="T50" fmla="*/ 12 w 224"/>
                <a:gd name="T51" fmla="*/ 44 h 158"/>
                <a:gd name="T52" fmla="*/ 103 w 224"/>
                <a:gd name="T53" fmla="*/ 82 h 158"/>
                <a:gd name="T54" fmla="*/ 191 w 224"/>
                <a:gd name="T55" fmla="*/ 51 h 158"/>
                <a:gd name="T56" fmla="*/ 191 w 224"/>
                <a:gd name="T57" fmla="*/ 51 h 158"/>
                <a:gd name="T58" fmla="*/ 119 w 224"/>
                <a:gd name="T59" fmla="*/ 120 h 158"/>
                <a:gd name="T60" fmla="*/ 133 w 224"/>
                <a:gd name="T61" fmla="*/ 107 h 158"/>
                <a:gd name="T62" fmla="*/ 150 w 224"/>
                <a:gd name="T63" fmla="*/ 108 h 158"/>
                <a:gd name="T64" fmla="*/ 200 w 224"/>
                <a:gd name="T65" fmla="*/ 79 h 158"/>
                <a:gd name="T66" fmla="*/ 200 w 224"/>
                <a:gd name="T67" fmla="*/ 79 h 158"/>
                <a:gd name="T68" fmla="*/ 44 w 224"/>
                <a:gd name="T69" fmla="*/ 147 h 158"/>
                <a:gd name="T70" fmla="*/ 59 w 224"/>
                <a:gd name="T71" fmla="*/ 124 h 158"/>
                <a:gd name="T72" fmla="*/ 60 w 224"/>
                <a:gd name="T73" fmla="*/ 119 h 158"/>
                <a:gd name="T74" fmla="*/ 187 w 224"/>
                <a:gd name="T75" fmla="*/ 50 h 158"/>
                <a:gd name="T76" fmla="*/ 118 w 224"/>
                <a:gd name="T77" fmla="*/ 82 h 158"/>
                <a:gd name="T78" fmla="*/ 67 w 224"/>
                <a:gd name="T79" fmla="*/ 134 h 158"/>
                <a:gd name="T80" fmla="*/ 203 w 224"/>
                <a:gd name="T81" fmla="*/ 69 h 158"/>
                <a:gd name="T82" fmla="*/ 98 w 224"/>
                <a:gd name="T83" fmla="*/ 115 h 158"/>
                <a:gd name="T84" fmla="*/ 85 w 224"/>
                <a:gd name="T85" fmla="*/ 123 h 158"/>
                <a:gd name="T86" fmla="*/ 199 w 224"/>
                <a:gd name="T87" fmla="*/ 99 h 158"/>
                <a:gd name="T88" fmla="*/ 201 w 224"/>
                <a:gd name="T89" fmla="*/ 105 h 158"/>
                <a:gd name="T90" fmla="*/ 173 w 224"/>
                <a:gd name="T91" fmla="*/ 113 h 158"/>
                <a:gd name="T92" fmla="*/ 172 w 224"/>
                <a:gd name="T93" fmla="*/ 116 h 158"/>
                <a:gd name="T94" fmla="*/ 150 w 224"/>
                <a:gd name="T95" fmla="*/ 124 h 158"/>
                <a:gd name="T96" fmla="*/ 185 w 224"/>
                <a:gd name="T97" fmla="*/ 115 h 158"/>
                <a:gd name="T98" fmla="*/ 130 w 224"/>
                <a:gd name="T99" fmla="*/ 90 h 158"/>
                <a:gd name="T100" fmla="*/ 161 w 224"/>
                <a:gd name="T101" fmla="*/ 71 h 158"/>
                <a:gd name="T102" fmla="*/ 105 w 224"/>
                <a:gd name="T103" fmla="*/ 74 h 158"/>
                <a:gd name="T104" fmla="*/ 96 w 224"/>
                <a:gd name="T105" fmla="*/ 71 h 158"/>
                <a:gd name="T106" fmla="*/ 179 w 224"/>
                <a:gd name="T107" fmla="*/ 23 h 158"/>
                <a:gd name="T108" fmla="*/ 159 w 224"/>
                <a:gd name="T109" fmla="*/ 28 h 158"/>
                <a:gd name="T110" fmla="*/ 54 w 224"/>
                <a:gd name="T111" fmla="*/ 55 h 158"/>
                <a:gd name="T112" fmla="*/ 87 w 224"/>
                <a:gd name="T113" fmla="*/ 17 h 158"/>
                <a:gd name="T114" fmla="*/ 48 w 224"/>
                <a:gd name="T115" fmla="*/ 27 h 158"/>
                <a:gd name="T116" fmla="*/ 27 w 224"/>
                <a:gd name="T117" fmla="*/ 4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158">
                  <a:moveTo>
                    <a:pt x="15" y="54"/>
                  </a:moveTo>
                  <a:cubicBezTo>
                    <a:pt x="7" y="57"/>
                    <a:pt x="0" y="64"/>
                    <a:pt x="0" y="73"/>
                  </a:cubicBezTo>
                  <a:cubicBezTo>
                    <a:pt x="0" y="84"/>
                    <a:pt x="11" y="91"/>
                    <a:pt x="22" y="93"/>
                  </a:cubicBezTo>
                  <a:cubicBezTo>
                    <a:pt x="14" y="99"/>
                    <a:pt x="9" y="108"/>
                    <a:pt x="18" y="117"/>
                  </a:cubicBezTo>
                  <a:cubicBezTo>
                    <a:pt x="27" y="126"/>
                    <a:pt x="42" y="126"/>
                    <a:pt x="54" y="122"/>
                  </a:cubicBezTo>
                  <a:cubicBezTo>
                    <a:pt x="50" y="135"/>
                    <a:pt x="39" y="145"/>
                    <a:pt x="28" y="154"/>
                  </a:cubicBezTo>
                  <a:cubicBezTo>
                    <a:pt x="27" y="154"/>
                    <a:pt x="27" y="156"/>
                    <a:pt x="28" y="156"/>
                  </a:cubicBezTo>
                  <a:cubicBezTo>
                    <a:pt x="28" y="157"/>
                    <a:pt x="29" y="158"/>
                    <a:pt x="31" y="158"/>
                  </a:cubicBezTo>
                  <a:cubicBezTo>
                    <a:pt x="50" y="150"/>
                    <a:pt x="68" y="143"/>
                    <a:pt x="82" y="127"/>
                  </a:cubicBezTo>
                  <a:cubicBezTo>
                    <a:pt x="90" y="142"/>
                    <a:pt x="108" y="138"/>
                    <a:pt x="117" y="125"/>
                  </a:cubicBezTo>
                  <a:cubicBezTo>
                    <a:pt x="122" y="131"/>
                    <a:pt x="128" y="137"/>
                    <a:pt x="136" y="137"/>
                  </a:cubicBezTo>
                  <a:cubicBezTo>
                    <a:pt x="143" y="138"/>
                    <a:pt x="151" y="131"/>
                    <a:pt x="155" y="125"/>
                  </a:cubicBezTo>
                  <a:cubicBezTo>
                    <a:pt x="163" y="131"/>
                    <a:pt x="179" y="129"/>
                    <a:pt x="180" y="119"/>
                  </a:cubicBezTo>
                  <a:cubicBezTo>
                    <a:pt x="199" y="130"/>
                    <a:pt x="224" y="95"/>
                    <a:pt x="205" y="81"/>
                  </a:cubicBezTo>
                  <a:cubicBezTo>
                    <a:pt x="214" y="76"/>
                    <a:pt x="219" y="67"/>
                    <a:pt x="214" y="57"/>
                  </a:cubicBezTo>
                  <a:cubicBezTo>
                    <a:pt x="210" y="49"/>
                    <a:pt x="202" y="44"/>
                    <a:pt x="193" y="45"/>
                  </a:cubicBezTo>
                  <a:cubicBezTo>
                    <a:pt x="195" y="37"/>
                    <a:pt x="193" y="27"/>
                    <a:pt x="187" y="21"/>
                  </a:cubicBezTo>
                  <a:cubicBezTo>
                    <a:pt x="179" y="13"/>
                    <a:pt x="167" y="17"/>
                    <a:pt x="159" y="22"/>
                  </a:cubicBezTo>
                  <a:cubicBezTo>
                    <a:pt x="158" y="0"/>
                    <a:pt x="129" y="0"/>
                    <a:pt x="118" y="16"/>
                  </a:cubicBezTo>
                  <a:cubicBezTo>
                    <a:pt x="114" y="9"/>
                    <a:pt x="108" y="2"/>
                    <a:pt x="99" y="3"/>
                  </a:cubicBezTo>
                  <a:cubicBezTo>
                    <a:pt x="90" y="4"/>
                    <a:pt x="83" y="11"/>
                    <a:pt x="81" y="20"/>
                  </a:cubicBezTo>
                  <a:cubicBezTo>
                    <a:pt x="75" y="12"/>
                    <a:pt x="67" y="8"/>
                    <a:pt x="57" y="11"/>
                  </a:cubicBezTo>
                  <a:cubicBezTo>
                    <a:pt x="45" y="15"/>
                    <a:pt x="43" y="26"/>
                    <a:pt x="42" y="37"/>
                  </a:cubicBezTo>
                  <a:cubicBezTo>
                    <a:pt x="34" y="26"/>
                    <a:pt x="21" y="19"/>
                    <a:pt x="10" y="30"/>
                  </a:cubicBezTo>
                  <a:cubicBezTo>
                    <a:pt x="2" y="38"/>
                    <a:pt x="7" y="48"/>
                    <a:pt x="15" y="54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4" y="36"/>
                    <a:pt x="17" y="34"/>
                    <a:pt x="20" y="32"/>
                  </a:cubicBezTo>
                  <a:cubicBezTo>
                    <a:pt x="22" y="31"/>
                    <a:pt x="26" y="27"/>
                    <a:pt x="20" y="33"/>
                  </a:cubicBezTo>
                  <a:cubicBezTo>
                    <a:pt x="18" y="36"/>
                    <a:pt x="14" y="38"/>
                    <a:pt x="11" y="41"/>
                  </a:cubicBezTo>
                  <a:cubicBezTo>
                    <a:pt x="11" y="40"/>
                    <a:pt x="11" y="40"/>
                    <a:pt x="11" y="39"/>
                  </a:cubicBezTo>
                  <a:moveTo>
                    <a:pt x="29" y="31"/>
                  </a:moveTo>
                  <a:cubicBezTo>
                    <a:pt x="26" y="32"/>
                    <a:pt x="24" y="34"/>
                    <a:pt x="22" y="35"/>
                  </a:cubicBezTo>
                  <a:cubicBezTo>
                    <a:pt x="19" y="38"/>
                    <a:pt x="14" y="40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6" y="38"/>
                    <a:pt x="21" y="35"/>
                    <a:pt x="25" y="30"/>
                  </a:cubicBezTo>
                  <a:cubicBezTo>
                    <a:pt x="26" y="30"/>
                    <a:pt x="27" y="30"/>
                    <a:pt x="29" y="31"/>
                  </a:cubicBezTo>
                  <a:moveTo>
                    <a:pt x="37" y="42"/>
                  </a:moveTo>
                  <a:cubicBezTo>
                    <a:pt x="33" y="46"/>
                    <a:pt x="28" y="49"/>
                    <a:pt x="24" y="53"/>
                  </a:cubicBezTo>
                  <a:cubicBezTo>
                    <a:pt x="22" y="53"/>
                    <a:pt x="20" y="52"/>
                    <a:pt x="19" y="51"/>
                  </a:cubicBezTo>
                  <a:cubicBezTo>
                    <a:pt x="22" y="50"/>
                    <a:pt x="25" y="48"/>
                    <a:pt x="28" y="46"/>
                  </a:cubicBezTo>
                  <a:cubicBezTo>
                    <a:pt x="29" y="45"/>
                    <a:pt x="31" y="44"/>
                    <a:pt x="32" y="44"/>
                  </a:cubicBezTo>
                  <a:cubicBezTo>
                    <a:pt x="32" y="44"/>
                    <a:pt x="39" y="39"/>
                    <a:pt x="37" y="42"/>
                  </a:cubicBezTo>
                  <a:moveTo>
                    <a:pt x="41" y="45"/>
                  </a:moveTo>
                  <a:cubicBezTo>
                    <a:pt x="38" y="46"/>
                    <a:pt x="36" y="47"/>
                    <a:pt x="34" y="49"/>
                  </a:cubicBezTo>
                  <a:cubicBezTo>
                    <a:pt x="32" y="50"/>
                    <a:pt x="31" y="51"/>
                    <a:pt x="29" y="52"/>
                  </a:cubicBezTo>
                  <a:cubicBezTo>
                    <a:pt x="29" y="52"/>
                    <a:pt x="27" y="53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9" y="49"/>
                    <a:pt x="36" y="46"/>
                    <a:pt x="39" y="41"/>
                  </a:cubicBezTo>
                  <a:cubicBezTo>
                    <a:pt x="40" y="42"/>
                    <a:pt x="40" y="44"/>
                    <a:pt x="41" y="45"/>
                  </a:cubicBezTo>
                  <a:moveTo>
                    <a:pt x="47" y="30"/>
                  </a:moveTo>
                  <a:cubicBezTo>
                    <a:pt x="51" y="28"/>
                    <a:pt x="55" y="26"/>
                    <a:pt x="58" y="24"/>
                  </a:cubicBezTo>
                  <a:cubicBezTo>
                    <a:pt x="61" y="22"/>
                    <a:pt x="64" y="21"/>
                    <a:pt x="67" y="19"/>
                  </a:cubicBezTo>
                  <a:cubicBezTo>
                    <a:pt x="66" y="20"/>
                    <a:pt x="62" y="23"/>
                    <a:pt x="60" y="25"/>
                  </a:cubicBezTo>
                  <a:cubicBezTo>
                    <a:pt x="55" y="28"/>
                    <a:pt x="51" y="31"/>
                    <a:pt x="47" y="35"/>
                  </a:cubicBezTo>
                  <a:cubicBezTo>
                    <a:pt x="47" y="33"/>
                    <a:pt x="47" y="32"/>
                    <a:pt x="47" y="30"/>
                  </a:cubicBezTo>
                  <a:moveTo>
                    <a:pt x="78" y="24"/>
                  </a:moveTo>
                  <a:cubicBezTo>
                    <a:pt x="78" y="25"/>
                    <a:pt x="79" y="26"/>
                    <a:pt x="79" y="26"/>
                  </a:cubicBezTo>
                  <a:cubicBezTo>
                    <a:pt x="74" y="30"/>
                    <a:pt x="67" y="33"/>
                    <a:pt x="61" y="36"/>
                  </a:cubicBezTo>
                  <a:cubicBezTo>
                    <a:pt x="56" y="39"/>
                    <a:pt x="51" y="42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51" y="41"/>
                    <a:pt x="56" y="37"/>
                    <a:pt x="61" y="34"/>
                  </a:cubicBezTo>
                  <a:cubicBezTo>
                    <a:pt x="65" y="32"/>
                    <a:pt x="68" y="29"/>
                    <a:pt x="72" y="27"/>
                  </a:cubicBezTo>
                  <a:cubicBezTo>
                    <a:pt x="72" y="27"/>
                    <a:pt x="73" y="27"/>
                    <a:pt x="73" y="26"/>
                  </a:cubicBezTo>
                  <a:cubicBezTo>
                    <a:pt x="75" y="25"/>
                    <a:pt x="76" y="25"/>
                    <a:pt x="78" y="24"/>
                  </a:cubicBezTo>
                  <a:moveTo>
                    <a:pt x="107" y="10"/>
                  </a:moveTo>
                  <a:cubicBezTo>
                    <a:pt x="107" y="10"/>
                    <a:pt x="107" y="10"/>
                    <a:pt x="107" y="10"/>
                  </a:cubicBezTo>
                  <a:cubicBezTo>
                    <a:pt x="100" y="14"/>
                    <a:pt x="93" y="18"/>
                    <a:pt x="86" y="21"/>
                  </a:cubicBezTo>
                  <a:cubicBezTo>
                    <a:pt x="86" y="20"/>
                    <a:pt x="86" y="20"/>
                    <a:pt x="86" y="19"/>
                  </a:cubicBezTo>
                  <a:cubicBezTo>
                    <a:pt x="88" y="17"/>
                    <a:pt x="91" y="16"/>
                    <a:pt x="93" y="14"/>
                  </a:cubicBezTo>
                  <a:cubicBezTo>
                    <a:pt x="96" y="12"/>
                    <a:pt x="100" y="10"/>
                    <a:pt x="103" y="8"/>
                  </a:cubicBezTo>
                  <a:cubicBezTo>
                    <a:pt x="105" y="8"/>
                    <a:pt x="106" y="9"/>
                    <a:pt x="107" y="10"/>
                  </a:cubicBezTo>
                  <a:moveTo>
                    <a:pt x="110" y="14"/>
                  </a:moveTo>
                  <a:cubicBezTo>
                    <a:pt x="93" y="24"/>
                    <a:pt x="76" y="34"/>
                    <a:pt x="59" y="45"/>
                  </a:cubicBezTo>
                  <a:cubicBezTo>
                    <a:pt x="42" y="55"/>
                    <a:pt x="23" y="63"/>
                    <a:pt x="7" y="75"/>
                  </a:cubicBezTo>
                  <a:cubicBezTo>
                    <a:pt x="6" y="75"/>
                    <a:pt x="7" y="76"/>
                    <a:pt x="8" y="76"/>
                  </a:cubicBezTo>
                  <a:cubicBezTo>
                    <a:pt x="24" y="64"/>
                    <a:pt x="43" y="56"/>
                    <a:pt x="60" y="46"/>
                  </a:cubicBezTo>
                  <a:cubicBezTo>
                    <a:pt x="68" y="41"/>
                    <a:pt x="77" y="36"/>
                    <a:pt x="85" y="31"/>
                  </a:cubicBezTo>
                  <a:cubicBezTo>
                    <a:pt x="93" y="26"/>
                    <a:pt x="103" y="21"/>
                    <a:pt x="109" y="15"/>
                  </a:cubicBezTo>
                  <a:cubicBezTo>
                    <a:pt x="102" y="21"/>
                    <a:pt x="93" y="26"/>
                    <a:pt x="85" y="31"/>
                  </a:cubicBezTo>
                  <a:cubicBezTo>
                    <a:pt x="76" y="36"/>
                    <a:pt x="67" y="42"/>
                    <a:pt x="57" y="48"/>
                  </a:cubicBezTo>
                  <a:cubicBezTo>
                    <a:pt x="48" y="54"/>
                    <a:pt x="38" y="59"/>
                    <a:pt x="29" y="65"/>
                  </a:cubicBezTo>
                  <a:cubicBezTo>
                    <a:pt x="22" y="70"/>
                    <a:pt x="14" y="74"/>
                    <a:pt x="7" y="79"/>
                  </a:cubicBezTo>
                  <a:cubicBezTo>
                    <a:pt x="7" y="78"/>
                    <a:pt x="6" y="77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21" y="63"/>
                    <a:pt x="40" y="54"/>
                    <a:pt x="57" y="44"/>
                  </a:cubicBezTo>
                  <a:cubicBezTo>
                    <a:pt x="67" y="38"/>
                    <a:pt x="76" y="32"/>
                    <a:pt x="85" y="26"/>
                  </a:cubicBezTo>
                  <a:cubicBezTo>
                    <a:pt x="93" y="21"/>
                    <a:pt x="101" y="17"/>
                    <a:pt x="108" y="11"/>
                  </a:cubicBezTo>
                  <a:cubicBezTo>
                    <a:pt x="109" y="12"/>
                    <a:pt x="110" y="13"/>
                    <a:pt x="110" y="14"/>
                  </a:cubicBezTo>
                  <a:moveTo>
                    <a:pt x="113" y="19"/>
                  </a:moveTo>
                  <a:cubicBezTo>
                    <a:pt x="106" y="22"/>
                    <a:pt x="99" y="28"/>
                    <a:pt x="91" y="32"/>
                  </a:cubicBezTo>
                  <a:cubicBezTo>
                    <a:pt x="82" y="37"/>
                    <a:pt x="72" y="43"/>
                    <a:pt x="63" y="48"/>
                  </a:cubicBezTo>
                  <a:cubicBezTo>
                    <a:pt x="54" y="53"/>
                    <a:pt x="45" y="57"/>
                    <a:pt x="36" y="62"/>
                  </a:cubicBezTo>
                  <a:cubicBezTo>
                    <a:pt x="31" y="65"/>
                    <a:pt x="27" y="67"/>
                    <a:pt x="22" y="70"/>
                  </a:cubicBezTo>
                  <a:cubicBezTo>
                    <a:pt x="22" y="70"/>
                    <a:pt x="21" y="71"/>
                    <a:pt x="21" y="71"/>
                  </a:cubicBezTo>
                  <a:cubicBezTo>
                    <a:pt x="35" y="62"/>
                    <a:pt x="49" y="54"/>
                    <a:pt x="63" y="46"/>
                  </a:cubicBezTo>
                  <a:cubicBezTo>
                    <a:pt x="79" y="36"/>
                    <a:pt x="97" y="27"/>
                    <a:pt x="111" y="15"/>
                  </a:cubicBezTo>
                  <a:cubicBezTo>
                    <a:pt x="112" y="16"/>
                    <a:pt x="113" y="17"/>
                    <a:pt x="113" y="19"/>
                  </a:cubicBezTo>
                  <a:moveTo>
                    <a:pt x="134" y="13"/>
                  </a:moveTo>
                  <a:cubicBezTo>
                    <a:pt x="135" y="13"/>
                    <a:pt x="143" y="9"/>
                    <a:pt x="140" y="10"/>
                  </a:cubicBezTo>
                  <a:cubicBezTo>
                    <a:pt x="138" y="12"/>
                    <a:pt x="135" y="14"/>
                    <a:pt x="133" y="15"/>
                  </a:cubicBezTo>
                  <a:cubicBezTo>
                    <a:pt x="127" y="19"/>
                    <a:pt x="121" y="23"/>
                    <a:pt x="115" y="27"/>
                  </a:cubicBezTo>
                  <a:cubicBezTo>
                    <a:pt x="103" y="34"/>
                    <a:pt x="92" y="41"/>
                    <a:pt x="80" y="47"/>
                  </a:cubicBezTo>
                  <a:cubicBezTo>
                    <a:pt x="69" y="54"/>
                    <a:pt x="57" y="60"/>
                    <a:pt x="46" y="67"/>
                  </a:cubicBezTo>
                  <a:cubicBezTo>
                    <a:pt x="36" y="73"/>
                    <a:pt x="26" y="80"/>
                    <a:pt x="16" y="86"/>
                  </a:cubicBezTo>
                  <a:cubicBezTo>
                    <a:pt x="14" y="85"/>
                    <a:pt x="13" y="85"/>
                    <a:pt x="12" y="84"/>
                  </a:cubicBezTo>
                  <a:cubicBezTo>
                    <a:pt x="21" y="82"/>
                    <a:pt x="29" y="75"/>
                    <a:pt x="37" y="70"/>
                  </a:cubicBezTo>
                  <a:cubicBezTo>
                    <a:pt x="48" y="64"/>
                    <a:pt x="59" y="58"/>
                    <a:pt x="71" y="52"/>
                  </a:cubicBezTo>
                  <a:cubicBezTo>
                    <a:pt x="82" y="46"/>
                    <a:pt x="94" y="40"/>
                    <a:pt x="105" y="33"/>
                  </a:cubicBezTo>
                  <a:cubicBezTo>
                    <a:pt x="114" y="27"/>
                    <a:pt x="124" y="19"/>
                    <a:pt x="134" y="13"/>
                  </a:cubicBezTo>
                  <a:moveTo>
                    <a:pt x="150" y="13"/>
                  </a:moveTo>
                  <a:cubicBezTo>
                    <a:pt x="134" y="21"/>
                    <a:pt x="119" y="32"/>
                    <a:pt x="104" y="41"/>
                  </a:cubicBezTo>
                  <a:cubicBezTo>
                    <a:pt x="101" y="43"/>
                    <a:pt x="98" y="44"/>
                    <a:pt x="95" y="46"/>
                  </a:cubicBezTo>
                  <a:cubicBezTo>
                    <a:pt x="93" y="47"/>
                    <a:pt x="91" y="48"/>
                    <a:pt x="89" y="49"/>
                  </a:cubicBezTo>
                  <a:cubicBezTo>
                    <a:pt x="68" y="59"/>
                    <a:pt x="47" y="71"/>
                    <a:pt x="26" y="81"/>
                  </a:cubicBezTo>
                  <a:cubicBezTo>
                    <a:pt x="26" y="81"/>
                    <a:pt x="27" y="81"/>
                    <a:pt x="27" y="80"/>
                  </a:cubicBezTo>
                  <a:cubicBezTo>
                    <a:pt x="32" y="77"/>
                    <a:pt x="37" y="74"/>
                    <a:pt x="42" y="71"/>
                  </a:cubicBezTo>
                  <a:cubicBezTo>
                    <a:pt x="53" y="64"/>
                    <a:pt x="64" y="58"/>
                    <a:pt x="76" y="51"/>
                  </a:cubicBezTo>
                  <a:cubicBezTo>
                    <a:pt x="99" y="39"/>
                    <a:pt x="121" y="24"/>
                    <a:pt x="143" y="10"/>
                  </a:cubicBezTo>
                  <a:cubicBezTo>
                    <a:pt x="146" y="10"/>
                    <a:pt x="148" y="11"/>
                    <a:pt x="150" y="13"/>
                  </a:cubicBezTo>
                  <a:moveTo>
                    <a:pt x="154" y="25"/>
                  </a:moveTo>
                  <a:cubicBezTo>
                    <a:pt x="154" y="26"/>
                    <a:pt x="154" y="27"/>
                    <a:pt x="155" y="27"/>
                  </a:cubicBezTo>
                  <a:cubicBezTo>
                    <a:pt x="154" y="28"/>
                    <a:pt x="152" y="29"/>
                    <a:pt x="151" y="29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6" y="32"/>
                    <a:pt x="141" y="34"/>
                    <a:pt x="137" y="37"/>
                  </a:cubicBezTo>
                  <a:cubicBezTo>
                    <a:pt x="126" y="42"/>
                    <a:pt x="115" y="49"/>
                    <a:pt x="104" y="55"/>
                  </a:cubicBezTo>
                  <a:cubicBezTo>
                    <a:pt x="82" y="66"/>
                    <a:pt x="59" y="76"/>
                    <a:pt x="38" y="89"/>
                  </a:cubicBezTo>
                  <a:cubicBezTo>
                    <a:pt x="34" y="91"/>
                    <a:pt x="31" y="94"/>
                    <a:pt x="27" y="97"/>
                  </a:cubicBezTo>
                  <a:cubicBezTo>
                    <a:pt x="25" y="98"/>
                    <a:pt x="24" y="99"/>
                    <a:pt x="22" y="101"/>
                  </a:cubicBezTo>
                  <a:cubicBezTo>
                    <a:pt x="24" y="98"/>
                    <a:pt x="27" y="95"/>
                    <a:pt x="30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1" y="92"/>
                    <a:pt x="31" y="92"/>
                  </a:cubicBezTo>
                  <a:cubicBezTo>
                    <a:pt x="37" y="87"/>
                    <a:pt x="42" y="84"/>
                    <a:pt x="48" y="80"/>
                  </a:cubicBezTo>
                  <a:cubicBezTo>
                    <a:pt x="63" y="70"/>
                    <a:pt x="79" y="61"/>
                    <a:pt x="95" y="53"/>
                  </a:cubicBezTo>
                  <a:cubicBezTo>
                    <a:pt x="115" y="43"/>
                    <a:pt x="136" y="34"/>
                    <a:pt x="154" y="21"/>
                  </a:cubicBezTo>
                  <a:cubicBezTo>
                    <a:pt x="154" y="22"/>
                    <a:pt x="154" y="24"/>
                    <a:pt x="154" y="25"/>
                  </a:cubicBezTo>
                  <a:moveTo>
                    <a:pt x="27" y="105"/>
                  </a:moveTo>
                  <a:cubicBezTo>
                    <a:pt x="39" y="97"/>
                    <a:pt x="53" y="91"/>
                    <a:pt x="65" y="84"/>
                  </a:cubicBezTo>
                  <a:cubicBezTo>
                    <a:pt x="78" y="77"/>
                    <a:pt x="91" y="69"/>
                    <a:pt x="105" y="62"/>
                  </a:cubicBezTo>
                  <a:cubicBezTo>
                    <a:pt x="118" y="56"/>
                    <a:pt x="131" y="50"/>
                    <a:pt x="144" y="44"/>
                  </a:cubicBezTo>
                  <a:cubicBezTo>
                    <a:pt x="154" y="39"/>
                    <a:pt x="162" y="34"/>
                    <a:pt x="172" y="28"/>
                  </a:cubicBezTo>
                  <a:cubicBezTo>
                    <a:pt x="170" y="30"/>
                    <a:pt x="168" y="31"/>
                    <a:pt x="166" y="32"/>
                  </a:cubicBezTo>
                  <a:cubicBezTo>
                    <a:pt x="160" y="37"/>
                    <a:pt x="154" y="40"/>
                    <a:pt x="147" y="43"/>
                  </a:cubicBezTo>
                  <a:cubicBezTo>
                    <a:pt x="132" y="52"/>
                    <a:pt x="116" y="59"/>
                    <a:pt x="101" y="67"/>
                  </a:cubicBezTo>
                  <a:cubicBezTo>
                    <a:pt x="86" y="75"/>
                    <a:pt x="71" y="83"/>
                    <a:pt x="56" y="91"/>
                  </a:cubicBezTo>
                  <a:cubicBezTo>
                    <a:pt x="44" y="97"/>
                    <a:pt x="31" y="104"/>
                    <a:pt x="21" y="113"/>
                  </a:cubicBezTo>
                  <a:cubicBezTo>
                    <a:pt x="20" y="112"/>
                    <a:pt x="20" y="111"/>
                    <a:pt x="19" y="111"/>
                  </a:cubicBezTo>
                  <a:cubicBezTo>
                    <a:pt x="21" y="110"/>
                    <a:pt x="22" y="109"/>
                    <a:pt x="23" y="108"/>
                  </a:cubicBezTo>
                  <a:cubicBezTo>
                    <a:pt x="25" y="107"/>
                    <a:pt x="26" y="106"/>
                    <a:pt x="27" y="105"/>
                  </a:cubicBezTo>
                  <a:moveTo>
                    <a:pt x="26" y="116"/>
                  </a:moveTo>
                  <a:cubicBezTo>
                    <a:pt x="25" y="116"/>
                    <a:pt x="23" y="115"/>
                    <a:pt x="22" y="114"/>
                  </a:cubicBezTo>
                  <a:cubicBezTo>
                    <a:pt x="33" y="105"/>
                    <a:pt x="47" y="99"/>
                    <a:pt x="59" y="93"/>
                  </a:cubicBezTo>
                  <a:cubicBezTo>
                    <a:pt x="74" y="86"/>
                    <a:pt x="89" y="79"/>
                    <a:pt x="103" y="72"/>
                  </a:cubicBezTo>
                  <a:cubicBezTo>
                    <a:pt x="118" y="65"/>
                    <a:pt x="132" y="58"/>
                    <a:pt x="147" y="51"/>
                  </a:cubicBezTo>
                  <a:cubicBezTo>
                    <a:pt x="154" y="48"/>
                    <a:pt x="162" y="45"/>
                    <a:pt x="168" y="42"/>
                  </a:cubicBezTo>
                  <a:cubicBezTo>
                    <a:pt x="174" y="39"/>
                    <a:pt x="181" y="36"/>
                    <a:pt x="186" y="32"/>
                  </a:cubicBezTo>
                  <a:cubicBezTo>
                    <a:pt x="175" y="42"/>
                    <a:pt x="159" y="47"/>
                    <a:pt x="146" y="53"/>
                  </a:cubicBezTo>
                  <a:cubicBezTo>
                    <a:pt x="131" y="60"/>
                    <a:pt x="116" y="67"/>
                    <a:pt x="102" y="74"/>
                  </a:cubicBezTo>
                  <a:cubicBezTo>
                    <a:pt x="76" y="87"/>
                    <a:pt x="50" y="100"/>
                    <a:pt x="26" y="116"/>
                  </a:cubicBezTo>
                  <a:moveTo>
                    <a:pt x="22" y="107"/>
                  </a:moveTo>
                  <a:cubicBezTo>
                    <a:pt x="21" y="107"/>
                    <a:pt x="20" y="108"/>
                    <a:pt x="20" y="109"/>
                  </a:cubicBezTo>
                  <a:cubicBezTo>
                    <a:pt x="20" y="109"/>
                    <a:pt x="19" y="109"/>
                    <a:pt x="19" y="110"/>
                  </a:cubicBezTo>
                  <a:cubicBezTo>
                    <a:pt x="18" y="109"/>
                    <a:pt x="18" y="107"/>
                    <a:pt x="18" y="106"/>
                  </a:cubicBezTo>
                  <a:cubicBezTo>
                    <a:pt x="27" y="97"/>
                    <a:pt x="37" y="91"/>
                    <a:pt x="48" y="85"/>
                  </a:cubicBezTo>
                  <a:cubicBezTo>
                    <a:pt x="61" y="77"/>
                    <a:pt x="74" y="70"/>
                    <a:pt x="88" y="64"/>
                  </a:cubicBezTo>
                  <a:cubicBezTo>
                    <a:pt x="100" y="58"/>
                    <a:pt x="113" y="52"/>
                    <a:pt x="125" y="45"/>
                  </a:cubicBezTo>
                  <a:cubicBezTo>
                    <a:pt x="126" y="44"/>
                    <a:pt x="127" y="44"/>
                    <a:pt x="128" y="43"/>
                  </a:cubicBezTo>
                  <a:cubicBezTo>
                    <a:pt x="126" y="44"/>
                    <a:pt x="124" y="45"/>
                    <a:pt x="123" y="46"/>
                  </a:cubicBezTo>
                  <a:cubicBezTo>
                    <a:pt x="110" y="54"/>
                    <a:pt x="96" y="61"/>
                    <a:pt x="83" y="68"/>
                  </a:cubicBezTo>
                  <a:cubicBezTo>
                    <a:pt x="70" y="75"/>
                    <a:pt x="57" y="82"/>
                    <a:pt x="46" y="90"/>
                  </a:cubicBezTo>
                  <a:cubicBezTo>
                    <a:pt x="40" y="93"/>
                    <a:pt x="35" y="97"/>
                    <a:pt x="29" y="101"/>
                  </a:cubicBezTo>
                  <a:cubicBezTo>
                    <a:pt x="27" y="103"/>
                    <a:pt x="25" y="105"/>
                    <a:pt x="22" y="107"/>
                  </a:cubicBezTo>
                  <a:moveTo>
                    <a:pt x="69" y="61"/>
                  </a:moveTo>
                  <a:cubicBezTo>
                    <a:pt x="54" y="70"/>
                    <a:pt x="40" y="79"/>
                    <a:pt x="25" y="88"/>
                  </a:cubicBezTo>
                  <a:cubicBezTo>
                    <a:pt x="23" y="88"/>
                    <a:pt x="20" y="88"/>
                    <a:pt x="17" y="87"/>
                  </a:cubicBezTo>
                  <a:cubicBezTo>
                    <a:pt x="35" y="79"/>
                    <a:pt x="52" y="70"/>
                    <a:pt x="69" y="61"/>
                  </a:cubicBezTo>
                  <a:moveTo>
                    <a:pt x="31" y="90"/>
                  </a:moveTo>
                  <a:cubicBezTo>
                    <a:pt x="31" y="90"/>
                    <a:pt x="31" y="90"/>
                    <a:pt x="31" y="90"/>
                  </a:cubicBezTo>
                  <a:cubicBezTo>
                    <a:pt x="31" y="89"/>
                    <a:pt x="30" y="88"/>
                    <a:pt x="29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37" y="84"/>
                    <a:pt x="45" y="79"/>
                    <a:pt x="52" y="74"/>
                  </a:cubicBezTo>
                  <a:cubicBezTo>
                    <a:pt x="60" y="70"/>
                    <a:pt x="67" y="67"/>
                    <a:pt x="75" y="63"/>
                  </a:cubicBezTo>
                  <a:cubicBezTo>
                    <a:pt x="60" y="71"/>
                    <a:pt x="44" y="79"/>
                    <a:pt x="31" y="90"/>
                  </a:cubicBezTo>
                  <a:moveTo>
                    <a:pt x="111" y="44"/>
                  </a:moveTo>
                  <a:cubicBezTo>
                    <a:pt x="112" y="43"/>
                    <a:pt x="112" y="43"/>
                    <a:pt x="112" y="43"/>
                  </a:cubicBezTo>
                  <a:cubicBezTo>
                    <a:pt x="121" y="38"/>
                    <a:pt x="131" y="33"/>
                    <a:pt x="140" y="27"/>
                  </a:cubicBezTo>
                  <a:cubicBezTo>
                    <a:pt x="143" y="25"/>
                    <a:pt x="145" y="24"/>
                    <a:pt x="147" y="23"/>
                  </a:cubicBezTo>
                  <a:cubicBezTo>
                    <a:pt x="147" y="23"/>
                    <a:pt x="156" y="18"/>
                    <a:pt x="150" y="22"/>
                  </a:cubicBezTo>
                  <a:cubicBezTo>
                    <a:pt x="144" y="26"/>
                    <a:pt x="138" y="29"/>
                    <a:pt x="133" y="33"/>
                  </a:cubicBezTo>
                  <a:cubicBezTo>
                    <a:pt x="125" y="36"/>
                    <a:pt x="118" y="40"/>
                    <a:pt x="111" y="44"/>
                  </a:cubicBezTo>
                  <a:moveTo>
                    <a:pt x="124" y="35"/>
                  </a:moveTo>
                  <a:cubicBezTo>
                    <a:pt x="113" y="41"/>
                    <a:pt x="102" y="47"/>
                    <a:pt x="91" y="53"/>
                  </a:cubicBezTo>
                  <a:cubicBezTo>
                    <a:pt x="83" y="58"/>
                    <a:pt x="74" y="62"/>
                    <a:pt x="65" y="66"/>
                  </a:cubicBezTo>
                  <a:cubicBezTo>
                    <a:pt x="52" y="73"/>
                    <a:pt x="40" y="80"/>
                    <a:pt x="28" y="88"/>
                  </a:cubicBezTo>
                  <a:cubicBezTo>
                    <a:pt x="41" y="79"/>
                    <a:pt x="55" y="70"/>
                    <a:pt x="70" y="62"/>
                  </a:cubicBezTo>
                  <a:cubicBezTo>
                    <a:pt x="85" y="53"/>
                    <a:pt x="100" y="45"/>
                    <a:pt x="115" y="36"/>
                  </a:cubicBezTo>
                  <a:cubicBezTo>
                    <a:pt x="127" y="30"/>
                    <a:pt x="140" y="23"/>
                    <a:pt x="150" y="13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2" y="15"/>
                    <a:pt x="153" y="17"/>
                    <a:pt x="154" y="19"/>
                  </a:cubicBezTo>
                  <a:cubicBezTo>
                    <a:pt x="143" y="21"/>
                    <a:pt x="133" y="30"/>
                    <a:pt x="124" y="35"/>
                  </a:cubicBezTo>
                  <a:moveTo>
                    <a:pt x="127" y="28"/>
                  </a:moveTo>
                  <a:cubicBezTo>
                    <a:pt x="133" y="24"/>
                    <a:pt x="139" y="20"/>
                    <a:pt x="145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3" y="18"/>
                    <a:pt x="141" y="20"/>
                    <a:pt x="138" y="22"/>
                  </a:cubicBezTo>
                  <a:cubicBezTo>
                    <a:pt x="134" y="24"/>
                    <a:pt x="131" y="26"/>
                    <a:pt x="127" y="28"/>
                  </a:cubicBezTo>
                  <a:moveTo>
                    <a:pt x="8" y="80"/>
                  </a:moveTo>
                  <a:cubicBezTo>
                    <a:pt x="26" y="69"/>
                    <a:pt x="45" y="59"/>
                    <a:pt x="63" y="49"/>
                  </a:cubicBezTo>
                  <a:cubicBezTo>
                    <a:pt x="67" y="47"/>
                    <a:pt x="71" y="45"/>
                    <a:pt x="74" y="43"/>
                  </a:cubicBezTo>
                  <a:cubicBezTo>
                    <a:pt x="69" y="46"/>
                    <a:pt x="64" y="48"/>
                    <a:pt x="59" y="51"/>
                  </a:cubicBezTo>
                  <a:cubicBezTo>
                    <a:pt x="42" y="60"/>
                    <a:pt x="25" y="70"/>
                    <a:pt x="10" y="83"/>
                  </a:cubicBezTo>
                  <a:cubicBezTo>
                    <a:pt x="10" y="82"/>
                    <a:pt x="9" y="81"/>
                    <a:pt x="8" y="80"/>
                  </a:cubicBezTo>
                  <a:moveTo>
                    <a:pt x="5" y="71"/>
                  </a:moveTo>
                  <a:cubicBezTo>
                    <a:pt x="11" y="67"/>
                    <a:pt x="18" y="63"/>
                    <a:pt x="24" y="59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7" y="58"/>
                    <a:pt x="27" y="57"/>
                  </a:cubicBezTo>
                  <a:cubicBezTo>
                    <a:pt x="31" y="55"/>
                    <a:pt x="34" y="53"/>
                    <a:pt x="38" y="51"/>
                  </a:cubicBezTo>
                  <a:cubicBezTo>
                    <a:pt x="40" y="49"/>
                    <a:pt x="42" y="48"/>
                    <a:pt x="44" y="47"/>
                  </a:cubicBezTo>
                  <a:cubicBezTo>
                    <a:pt x="45" y="47"/>
                    <a:pt x="46" y="47"/>
                    <a:pt x="46" y="46"/>
                  </a:cubicBezTo>
                  <a:cubicBezTo>
                    <a:pt x="51" y="43"/>
                    <a:pt x="57" y="41"/>
                    <a:pt x="62" y="37"/>
                  </a:cubicBezTo>
                  <a:cubicBezTo>
                    <a:pt x="67" y="34"/>
                    <a:pt x="74" y="31"/>
                    <a:pt x="80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72" y="33"/>
                    <a:pt x="63" y="39"/>
                    <a:pt x="54" y="45"/>
                  </a:cubicBezTo>
                  <a:cubicBezTo>
                    <a:pt x="38" y="54"/>
                    <a:pt x="20" y="62"/>
                    <a:pt x="5" y="75"/>
                  </a:cubicBezTo>
                  <a:cubicBezTo>
                    <a:pt x="5" y="74"/>
                    <a:pt x="5" y="72"/>
                    <a:pt x="5" y="71"/>
                  </a:cubicBezTo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9" y="54"/>
                    <a:pt x="30" y="53"/>
                    <a:pt x="31" y="52"/>
                  </a:cubicBezTo>
                  <a:cubicBezTo>
                    <a:pt x="33" y="51"/>
                    <a:pt x="35" y="50"/>
                    <a:pt x="36" y="49"/>
                  </a:cubicBezTo>
                  <a:cubicBezTo>
                    <a:pt x="37" y="48"/>
                    <a:pt x="38" y="47"/>
                    <a:pt x="38" y="47"/>
                  </a:cubicBezTo>
                  <a:cubicBezTo>
                    <a:pt x="34" y="50"/>
                    <a:pt x="31" y="52"/>
                    <a:pt x="27" y="55"/>
                  </a:cubicBezTo>
                  <a:moveTo>
                    <a:pt x="85" y="22"/>
                  </a:moveTo>
                  <a:cubicBezTo>
                    <a:pt x="92" y="20"/>
                    <a:pt x="98" y="16"/>
                    <a:pt x="104" y="13"/>
                  </a:cubicBezTo>
                  <a:cubicBezTo>
                    <a:pt x="98" y="17"/>
                    <a:pt x="91" y="21"/>
                    <a:pt x="84" y="25"/>
                  </a:cubicBezTo>
                  <a:cubicBezTo>
                    <a:pt x="84" y="25"/>
                    <a:pt x="85" y="25"/>
                    <a:pt x="85" y="24"/>
                  </a:cubicBezTo>
                  <a:cubicBezTo>
                    <a:pt x="85" y="24"/>
                    <a:pt x="85" y="23"/>
                    <a:pt x="85" y="22"/>
                  </a:cubicBezTo>
                  <a:moveTo>
                    <a:pt x="46" y="42"/>
                  </a:moveTo>
                  <a:cubicBezTo>
                    <a:pt x="46" y="41"/>
                    <a:pt x="46" y="40"/>
                    <a:pt x="46" y="39"/>
                  </a:cubicBezTo>
                  <a:cubicBezTo>
                    <a:pt x="52" y="35"/>
                    <a:pt x="59" y="32"/>
                    <a:pt x="66" y="29"/>
                  </a:cubicBezTo>
                  <a:cubicBezTo>
                    <a:pt x="59" y="33"/>
                    <a:pt x="53" y="38"/>
                    <a:pt x="46" y="42"/>
                  </a:cubicBezTo>
                  <a:moveTo>
                    <a:pt x="18" y="50"/>
                  </a:moveTo>
                  <a:cubicBezTo>
                    <a:pt x="17" y="50"/>
                    <a:pt x="15" y="49"/>
                    <a:pt x="15" y="48"/>
                  </a:cubicBezTo>
                  <a:cubicBezTo>
                    <a:pt x="20" y="46"/>
                    <a:pt x="24" y="42"/>
                    <a:pt x="29" y="39"/>
                  </a:cubicBezTo>
                  <a:cubicBezTo>
                    <a:pt x="35" y="34"/>
                    <a:pt x="31" y="37"/>
                    <a:pt x="28" y="40"/>
                  </a:cubicBezTo>
                  <a:cubicBezTo>
                    <a:pt x="24" y="43"/>
                    <a:pt x="21" y="47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moveTo>
                    <a:pt x="17" y="46"/>
                  </a:moveTo>
                  <a:cubicBezTo>
                    <a:pt x="15" y="45"/>
                    <a:pt x="16" y="44"/>
                    <a:pt x="18" y="43"/>
                  </a:cubicBezTo>
                  <a:cubicBezTo>
                    <a:pt x="19" y="43"/>
                    <a:pt x="20" y="42"/>
                    <a:pt x="21" y="40"/>
                  </a:cubicBezTo>
                  <a:cubicBezTo>
                    <a:pt x="24" y="37"/>
                    <a:pt x="27" y="35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3" y="33"/>
                    <a:pt x="34" y="34"/>
                  </a:cubicBezTo>
                  <a:cubicBezTo>
                    <a:pt x="28" y="37"/>
                    <a:pt x="23" y="42"/>
                    <a:pt x="17" y="46"/>
                  </a:cubicBezTo>
                  <a:moveTo>
                    <a:pt x="12" y="44"/>
                  </a:moveTo>
                  <a:cubicBezTo>
                    <a:pt x="18" y="41"/>
                    <a:pt x="22" y="36"/>
                    <a:pt x="28" y="33"/>
                  </a:cubicBezTo>
                  <a:cubicBezTo>
                    <a:pt x="23" y="35"/>
                    <a:pt x="17" y="41"/>
                    <a:pt x="13" y="46"/>
                  </a:cubicBezTo>
                  <a:cubicBezTo>
                    <a:pt x="13" y="45"/>
                    <a:pt x="12" y="45"/>
                    <a:pt x="12" y="44"/>
                  </a:cubicBezTo>
                  <a:moveTo>
                    <a:pt x="22" y="58"/>
                  </a:moveTo>
                  <a:cubicBezTo>
                    <a:pt x="16" y="62"/>
                    <a:pt x="11" y="66"/>
                    <a:pt x="5" y="70"/>
                  </a:cubicBezTo>
                  <a:cubicBezTo>
                    <a:pt x="6" y="63"/>
                    <a:pt x="15" y="58"/>
                    <a:pt x="22" y="58"/>
                  </a:cubicBezTo>
                  <a:moveTo>
                    <a:pt x="26" y="95"/>
                  </a:moveTo>
                  <a:cubicBezTo>
                    <a:pt x="23" y="98"/>
                    <a:pt x="21" y="100"/>
                    <a:pt x="19" y="103"/>
                  </a:cubicBezTo>
                  <a:cubicBezTo>
                    <a:pt x="19" y="102"/>
                    <a:pt x="19" y="102"/>
                    <a:pt x="20" y="101"/>
                  </a:cubicBezTo>
                  <a:cubicBezTo>
                    <a:pt x="21" y="99"/>
                    <a:pt x="23" y="97"/>
                    <a:pt x="26" y="95"/>
                  </a:cubicBezTo>
                  <a:moveTo>
                    <a:pt x="32" y="118"/>
                  </a:moveTo>
                  <a:cubicBezTo>
                    <a:pt x="41" y="111"/>
                    <a:pt x="54" y="107"/>
                    <a:pt x="65" y="102"/>
                  </a:cubicBezTo>
                  <a:cubicBezTo>
                    <a:pt x="78" y="95"/>
                    <a:pt x="90" y="89"/>
                    <a:pt x="103" y="82"/>
                  </a:cubicBezTo>
                  <a:cubicBezTo>
                    <a:pt x="116" y="75"/>
                    <a:pt x="130" y="70"/>
                    <a:pt x="144" y="64"/>
                  </a:cubicBezTo>
                  <a:cubicBezTo>
                    <a:pt x="157" y="59"/>
                    <a:pt x="169" y="52"/>
                    <a:pt x="183" y="46"/>
                  </a:cubicBezTo>
                  <a:cubicBezTo>
                    <a:pt x="185" y="45"/>
                    <a:pt x="187" y="44"/>
                    <a:pt x="183" y="46"/>
                  </a:cubicBezTo>
                  <a:cubicBezTo>
                    <a:pt x="180" y="48"/>
                    <a:pt x="177" y="50"/>
                    <a:pt x="174" y="51"/>
                  </a:cubicBezTo>
                  <a:cubicBezTo>
                    <a:pt x="168" y="55"/>
                    <a:pt x="162" y="58"/>
                    <a:pt x="156" y="61"/>
                  </a:cubicBezTo>
                  <a:cubicBezTo>
                    <a:pt x="144" y="67"/>
                    <a:pt x="131" y="72"/>
                    <a:pt x="119" y="79"/>
                  </a:cubicBezTo>
                  <a:cubicBezTo>
                    <a:pt x="108" y="86"/>
                    <a:pt x="95" y="92"/>
                    <a:pt x="83" y="98"/>
                  </a:cubicBezTo>
                  <a:cubicBezTo>
                    <a:pt x="70" y="105"/>
                    <a:pt x="57" y="110"/>
                    <a:pt x="46" y="119"/>
                  </a:cubicBezTo>
                  <a:cubicBezTo>
                    <a:pt x="41" y="120"/>
                    <a:pt x="36" y="120"/>
                    <a:pt x="32" y="118"/>
                  </a:cubicBezTo>
                  <a:moveTo>
                    <a:pt x="191" y="51"/>
                  </a:moveTo>
                  <a:cubicBezTo>
                    <a:pt x="186" y="54"/>
                    <a:pt x="182" y="57"/>
                    <a:pt x="178" y="60"/>
                  </a:cubicBezTo>
                  <a:cubicBezTo>
                    <a:pt x="167" y="67"/>
                    <a:pt x="156" y="72"/>
                    <a:pt x="144" y="77"/>
                  </a:cubicBezTo>
                  <a:cubicBezTo>
                    <a:pt x="122" y="87"/>
                    <a:pt x="100" y="98"/>
                    <a:pt x="78" y="108"/>
                  </a:cubicBezTo>
                  <a:cubicBezTo>
                    <a:pt x="75" y="110"/>
                    <a:pt x="72" y="111"/>
                    <a:pt x="70" y="113"/>
                  </a:cubicBezTo>
                  <a:cubicBezTo>
                    <a:pt x="67" y="114"/>
                    <a:pt x="64" y="116"/>
                    <a:pt x="61" y="117"/>
                  </a:cubicBezTo>
                  <a:cubicBezTo>
                    <a:pt x="61" y="117"/>
                    <a:pt x="60" y="116"/>
                    <a:pt x="60" y="116"/>
                  </a:cubicBezTo>
                  <a:cubicBezTo>
                    <a:pt x="65" y="114"/>
                    <a:pt x="70" y="111"/>
                    <a:pt x="75" y="109"/>
                  </a:cubicBezTo>
                  <a:cubicBezTo>
                    <a:pt x="86" y="104"/>
                    <a:pt x="98" y="98"/>
                    <a:pt x="110" y="92"/>
                  </a:cubicBezTo>
                  <a:cubicBezTo>
                    <a:pt x="133" y="81"/>
                    <a:pt x="156" y="70"/>
                    <a:pt x="179" y="58"/>
                  </a:cubicBezTo>
                  <a:cubicBezTo>
                    <a:pt x="183" y="56"/>
                    <a:pt x="187" y="53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moveTo>
                    <a:pt x="210" y="59"/>
                  </a:moveTo>
                  <a:cubicBezTo>
                    <a:pt x="211" y="60"/>
                    <a:pt x="211" y="62"/>
                    <a:pt x="211" y="63"/>
                  </a:cubicBezTo>
                  <a:cubicBezTo>
                    <a:pt x="185" y="74"/>
                    <a:pt x="157" y="83"/>
                    <a:pt x="130" y="95"/>
                  </a:cubicBezTo>
                  <a:cubicBezTo>
                    <a:pt x="116" y="101"/>
                    <a:pt x="103" y="108"/>
                    <a:pt x="89" y="114"/>
                  </a:cubicBezTo>
                  <a:cubicBezTo>
                    <a:pt x="82" y="117"/>
                    <a:pt x="76" y="120"/>
                    <a:pt x="70" y="123"/>
                  </a:cubicBezTo>
                  <a:cubicBezTo>
                    <a:pt x="90" y="111"/>
                    <a:pt x="111" y="101"/>
                    <a:pt x="133" y="91"/>
                  </a:cubicBezTo>
                  <a:cubicBezTo>
                    <a:pt x="158" y="80"/>
                    <a:pt x="185" y="73"/>
                    <a:pt x="210" y="59"/>
                  </a:cubicBezTo>
                  <a:moveTo>
                    <a:pt x="122" y="124"/>
                  </a:moveTo>
                  <a:cubicBezTo>
                    <a:pt x="121" y="123"/>
                    <a:pt x="120" y="121"/>
                    <a:pt x="119" y="120"/>
                  </a:cubicBezTo>
                  <a:cubicBezTo>
                    <a:pt x="126" y="118"/>
                    <a:pt x="133" y="115"/>
                    <a:pt x="140" y="113"/>
                  </a:cubicBezTo>
                  <a:cubicBezTo>
                    <a:pt x="157" y="107"/>
                    <a:pt x="175" y="102"/>
                    <a:pt x="191" y="95"/>
                  </a:cubicBezTo>
                  <a:cubicBezTo>
                    <a:pt x="195" y="93"/>
                    <a:pt x="200" y="91"/>
                    <a:pt x="204" y="89"/>
                  </a:cubicBezTo>
                  <a:cubicBezTo>
                    <a:pt x="200" y="91"/>
                    <a:pt x="197" y="94"/>
                    <a:pt x="193" y="95"/>
                  </a:cubicBezTo>
                  <a:cubicBezTo>
                    <a:pt x="185" y="98"/>
                    <a:pt x="178" y="100"/>
                    <a:pt x="171" y="103"/>
                  </a:cubicBezTo>
                  <a:cubicBezTo>
                    <a:pt x="162" y="107"/>
                    <a:pt x="153" y="111"/>
                    <a:pt x="145" y="115"/>
                  </a:cubicBezTo>
                  <a:cubicBezTo>
                    <a:pt x="137" y="118"/>
                    <a:pt x="130" y="121"/>
                    <a:pt x="122" y="124"/>
                  </a:cubicBezTo>
                  <a:moveTo>
                    <a:pt x="86" y="125"/>
                  </a:moveTo>
                  <a:cubicBezTo>
                    <a:pt x="92" y="125"/>
                    <a:pt x="98" y="123"/>
                    <a:pt x="103" y="120"/>
                  </a:cubicBezTo>
                  <a:cubicBezTo>
                    <a:pt x="113" y="116"/>
                    <a:pt x="123" y="111"/>
                    <a:pt x="133" y="107"/>
                  </a:cubicBezTo>
                  <a:cubicBezTo>
                    <a:pt x="154" y="99"/>
                    <a:pt x="175" y="92"/>
                    <a:pt x="196" y="84"/>
                  </a:cubicBezTo>
                  <a:cubicBezTo>
                    <a:pt x="179" y="91"/>
                    <a:pt x="162" y="98"/>
                    <a:pt x="145" y="106"/>
                  </a:cubicBezTo>
                  <a:cubicBezTo>
                    <a:pt x="127" y="114"/>
                    <a:pt x="108" y="120"/>
                    <a:pt x="90" y="129"/>
                  </a:cubicBezTo>
                  <a:cubicBezTo>
                    <a:pt x="88" y="128"/>
                    <a:pt x="87" y="127"/>
                    <a:pt x="86" y="125"/>
                  </a:cubicBezTo>
                  <a:moveTo>
                    <a:pt x="91" y="130"/>
                  </a:moveTo>
                  <a:cubicBezTo>
                    <a:pt x="98" y="127"/>
                    <a:pt x="106" y="124"/>
                    <a:pt x="115" y="121"/>
                  </a:cubicBezTo>
                  <a:cubicBezTo>
                    <a:pt x="114" y="121"/>
                    <a:pt x="114" y="121"/>
                    <a:pt x="114" y="121"/>
                  </a:cubicBezTo>
                  <a:cubicBezTo>
                    <a:pt x="106" y="124"/>
                    <a:pt x="99" y="127"/>
                    <a:pt x="91" y="130"/>
                  </a:cubicBezTo>
                  <a:moveTo>
                    <a:pt x="180" y="98"/>
                  </a:moveTo>
                  <a:cubicBezTo>
                    <a:pt x="170" y="101"/>
                    <a:pt x="160" y="105"/>
                    <a:pt x="150" y="108"/>
                  </a:cubicBezTo>
                  <a:cubicBezTo>
                    <a:pt x="139" y="112"/>
                    <a:pt x="129" y="116"/>
                    <a:pt x="119" y="120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128" y="115"/>
                    <a:pt x="137" y="111"/>
                    <a:pt x="146" y="107"/>
                  </a:cubicBezTo>
                  <a:cubicBezTo>
                    <a:pt x="156" y="103"/>
                    <a:pt x="165" y="99"/>
                    <a:pt x="175" y="95"/>
                  </a:cubicBezTo>
                  <a:cubicBezTo>
                    <a:pt x="183" y="91"/>
                    <a:pt x="193" y="89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3" y="84"/>
                    <a:pt x="204" y="86"/>
                    <a:pt x="205" y="88"/>
                  </a:cubicBezTo>
                  <a:cubicBezTo>
                    <a:pt x="197" y="90"/>
                    <a:pt x="188" y="95"/>
                    <a:pt x="180" y="98"/>
                  </a:cubicBezTo>
                  <a:moveTo>
                    <a:pt x="200" y="79"/>
                  </a:moveTo>
                  <a:cubicBezTo>
                    <a:pt x="199" y="80"/>
                    <a:pt x="199" y="81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78" y="90"/>
                    <a:pt x="157" y="97"/>
                    <a:pt x="136" y="105"/>
                  </a:cubicBezTo>
                  <a:cubicBezTo>
                    <a:pt x="126" y="109"/>
                    <a:pt x="117" y="112"/>
                    <a:pt x="108" y="116"/>
                  </a:cubicBezTo>
                  <a:cubicBezTo>
                    <a:pt x="104" y="118"/>
                    <a:pt x="99" y="121"/>
                    <a:pt x="94" y="123"/>
                  </a:cubicBezTo>
                  <a:cubicBezTo>
                    <a:pt x="93" y="123"/>
                    <a:pt x="85" y="125"/>
                    <a:pt x="88" y="124"/>
                  </a:cubicBezTo>
                  <a:cubicBezTo>
                    <a:pt x="91" y="122"/>
                    <a:pt x="94" y="121"/>
                    <a:pt x="97" y="120"/>
                  </a:cubicBezTo>
                  <a:cubicBezTo>
                    <a:pt x="118" y="111"/>
                    <a:pt x="139" y="103"/>
                    <a:pt x="160" y="95"/>
                  </a:cubicBezTo>
                  <a:cubicBezTo>
                    <a:pt x="173" y="89"/>
                    <a:pt x="187" y="86"/>
                    <a:pt x="200" y="79"/>
                  </a:cubicBezTo>
                  <a:cubicBezTo>
                    <a:pt x="200" y="79"/>
                    <a:pt x="200" y="79"/>
                    <a:pt x="200" y="79"/>
                  </a:cubicBezTo>
                  <a:moveTo>
                    <a:pt x="209" y="71"/>
                  </a:moveTo>
                  <a:cubicBezTo>
                    <a:pt x="198" y="74"/>
                    <a:pt x="188" y="80"/>
                    <a:pt x="177" y="83"/>
                  </a:cubicBezTo>
                  <a:cubicBezTo>
                    <a:pt x="166" y="87"/>
                    <a:pt x="156" y="91"/>
                    <a:pt x="145" y="96"/>
                  </a:cubicBezTo>
                  <a:cubicBezTo>
                    <a:pt x="136" y="100"/>
                    <a:pt x="126" y="103"/>
                    <a:pt x="116" y="107"/>
                  </a:cubicBezTo>
                  <a:cubicBezTo>
                    <a:pt x="129" y="101"/>
                    <a:pt x="141" y="95"/>
                    <a:pt x="154" y="90"/>
                  </a:cubicBezTo>
                  <a:cubicBezTo>
                    <a:pt x="164" y="86"/>
                    <a:pt x="175" y="82"/>
                    <a:pt x="185" y="77"/>
                  </a:cubicBezTo>
                  <a:cubicBezTo>
                    <a:pt x="193" y="73"/>
                    <a:pt x="205" y="71"/>
                    <a:pt x="211" y="65"/>
                  </a:cubicBezTo>
                  <a:cubicBezTo>
                    <a:pt x="211" y="67"/>
                    <a:pt x="210" y="69"/>
                    <a:pt x="209" y="71"/>
                  </a:cubicBezTo>
                  <a:moveTo>
                    <a:pt x="42" y="147"/>
                  </a:moveTo>
                  <a:cubicBezTo>
                    <a:pt x="43" y="147"/>
                    <a:pt x="43" y="147"/>
                    <a:pt x="44" y="147"/>
                  </a:cubicBezTo>
                  <a:cubicBezTo>
                    <a:pt x="43" y="147"/>
                    <a:pt x="42" y="148"/>
                    <a:pt x="42" y="148"/>
                  </a:cubicBezTo>
                  <a:cubicBezTo>
                    <a:pt x="42" y="147"/>
                    <a:pt x="42" y="147"/>
                    <a:pt x="42" y="147"/>
                  </a:cubicBezTo>
                  <a:moveTo>
                    <a:pt x="50" y="144"/>
                  </a:moveTo>
                  <a:cubicBezTo>
                    <a:pt x="48" y="145"/>
                    <a:pt x="46" y="146"/>
                    <a:pt x="44" y="146"/>
                  </a:cubicBezTo>
                  <a:cubicBezTo>
                    <a:pt x="45" y="144"/>
                    <a:pt x="47" y="143"/>
                    <a:pt x="48" y="142"/>
                  </a:cubicBezTo>
                  <a:cubicBezTo>
                    <a:pt x="53" y="140"/>
                    <a:pt x="58" y="138"/>
                    <a:pt x="64" y="136"/>
                  </a:cubicBezTo>
                  <a:cubicBezTo>
                    <a:pt x="59" y="139"/>
                    <a:pt x="55" y="142"/>
                    <a:pt x="50" y="144"/>
                  </a:cubicBezTo>
                  <a:moveTo>
                    <a:pt x="126" y="93"/>
                  </a:moveTo>
                  <a:cubicBezTo>
                    <a:pt x="102" y="104"/>
                    <a:pt x="79" y="116"/>
                    <a:pt x="56" y="129"/>
                  </a:cubicBezTo>
                  <a:cubicBezTo>
                    <a:pt x="57" y="128"/>
                    <a:pt x="58" y="126"/>
                    <a:pt x="59" y="124"/>
                  </a:cubicBezTo>
                  <a:cubicBezTo>
                    <a:pt x="85" y="111"/>
                    <a:pt x="112" y="99"/>
                    <a:pt x="139" y="87"/>
                  </a:cubicBezTo>
                  <a:cubicBezTo>
                    <a:pt x="152" y="82"/>
                    <a:pt x="166" y="77"/>
                    <a:pt x="179" y="71"/>
                  </a:cubicBezTo>
                  <a:cubicBezTo>
                    <a:pt x="185" y="69"/>
                    <a:pt x="191" y="66"/>
                    <a:pt x="198" y="64"/>
                  </a:cubicBezTo>
                  <a:cubicBezTo>
                    <a:pt x="198" y="63"/>
                    <a:pt x="199" y="63"/>
                    <a:pt x="199" y="63"/>
                  </a:cubicBezTo>
                  <a:cubicBezTo>
                    <a:pt x="176" y="75"/>
                    <a:pt x="150" y="82"/>
                    <a:pt x="126" y="93"/>
                  </a:cubicBezTo>
                  <a:moveTo>
                    <a:pt x="60" y="121"/>
                  </a:move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60" y="120"/>
                    <a:pt x="60" y="120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9" y="115"/>
                    <a:pt x="78" y="110"/>
                    <a:pt x="88" y="105"/>
                  </a:cubicBezTo>
                  <a:cubicBezTo>
                    <a:pt x="94" y="102"/>
                    <a:pt x="101" y="99"/>
                    <a:pt x="108" y="96"/>
                  </a:cubicBezTo>
                  <a:cubicBezTo>
                    <a:pt x="131" y="86"/>
                    <a:pt x="155" y="76"/>
                    <a:pt x="178" y="65"/>
                  </a:cubicBezTo>
                  <a:cubicBezTo>
                    <a:pt x="184" y="62"/>
                    <a:pt x="189" y="59"/>
                    <a:pt x="194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85" y="62"/>
                    <a:pt x="175" y="67"/>
                    <a:pt x="164" y="72"/>
                  </a:cubicBezTo>
                  <a:cubicBezTo>
                    <a:pt x="142" y="83"/>
                    <a:pt x="120" y="92"/>
                    <a:pt x="98" y="102"/>
                  </a:cubicBezTo>
                  <a:cubicBezTo>
                    <a:pt x="86" y="109"/>
                    <a:pt x="73" y="115"/>
                    <a:pt x="60" y="121"/>
                  </a:cubicBezTo>
                  <a:moveTo>
                    <a:pt x="187" y="48"/>
                  </a:moveTo>
                  <a:cubicBezTo>
                    <a:pt x="186" y="49"/>
                    <a:pt x="186" y="49"/>
                    <a:pt x="187" y="50"/>
                  </a:cubicBezTo>
                  <a:cubicBezTo>
                    <a:pt x="187" y="51"/>
                    <a:pt x="187" y="51"/>
                    <a:pt x="188" y="51"/>
                  </a:cubicBezTo>
                  <a:cubicBezTo>
                    <a:pt x="180" y="55"/>
                    <a:pt x="173" y="60"/>
                    <a:pt x="165" y="64"/>
                  </a:cubicBezTo>
                  <a:cubicBezTo>
                    <a:pt x="152" y="71"/>
                    <a:pt x="139" y="77"/>
                    <a:pt x="126" y="83"/>
                  </a:cubicBezTo>
                  <a:cubicBezTo>
                    <a:pt x="113" y="89"/>
                    <a:pt x="100" y="96"/>
                    <a:pt x="87" y="102"/>
                  </a:cubicBezTo>
                  <a:cubicBezTo>
                    <a:pt x="78" y="106"/>
                    <a:pt x="68" y="111"/>
                    <a:pt x="59" y="115"/>
                  </a:cubicBezTo>
                  <a:cubicBezTo>
                    <a:pt x="58" y="115"/>
                    <a:pt x="58" y="115"/>
                    <a:pt x="57" y="115"/>
                  </a:cubicBezTo>
                  <a:cubicBezTo>
                    <a:pt x="55" y="116"/>
                    <a:pt x="52" y="117"/>
                    <a:pt x="50" y="118"/>
                  </a:cubicBezTo>
                  <a:cubicBezTo>
                    <a:pt x="54" y="116"/>
                    <a:pt x="58" y="112"/>
                    <a:pt x="62" y="111"/>
                  </a:cubicBezTo>
                  <a:cubicBezTo>
                    <a:pt x="68" y="107"/>
                    <a:pt x="74" y="104"/>
                    <a:pt x="81" y="101"/>
                  </a:cubicBezTo>
                  <a:cubicBezTo>
                    <a:pt x="93" y="94"/>
                    <a:pt x="105" y="88"/>
                    <a:pt x="118" y="82"/>
                  </a:cubicBezTo>
                  <a:cubicBezTo>
                    <a:pt x="130" y="75"/>
                    <a:pt x="142" y="69"/>
                    <a:pt x="154" y="63"/>
                  </a:cubicBezTo>
                  <a:cubicBezTo>
                    <a:pt x="165" y="58"/>
                    <a:pt x="178" y="52"/>
                    <a:pt x="188" y="45"/>
                  </a:cubicBezTo>
                  <a:cubicBezTo>
                    <a:pt x="188" y="46"/>
                    <a:pt x="187" y="47"/>
                    <a:pt x="187" y="48"/>
                  </a:cubicBezTo>
                  <a:moveTo>
                    <a:pt x="67" y="134"/>
                  </a:moveTo>
                  <a:cubicBezTo>
                    <a:pt x="61" y="136"/>
                    <a:pt x="55" y="138"/>
                    <a:pt x="49" y="140"/>
                  </a:cubicBezTo>
                  <a:cubicBezTo>
                    <a:pt x="50" y="139"/>
                    <a:pt x="51" y="138"/>
                    <a:pt x="51" y="137"/>
                  </a:cubicBezTo>
                  <a:cubicBezTo>
                    <a:pt x="55" y="136"/>
                    <a:pt x="58" y="135"/>
                    <a:pt x="62" y="133"/>
                  </a:cubicBezTo>
                  <a:cubicBezTo>
                    <a:pt x="64" y="132"/>
                    <a:pt x="66" y="131"/>
                    <a:pt x="68" y="129"/>
                  </a:cubicBezTo>
                  <a:cubicBezTo>
                    <a:pt x="70" y="128"/>
                    <a:pt x="73" y="127"/>
                    <a:pt x="76" y="126"/>
                  </a:cubicBezTo>
                  <a:cubicBezTo>
                    <a:pt x="73" y="129"/>
                    <a:pt x="70" y="131"/>
                    <a:pt x="67" y="134"/>
                  </a:cubicBezTo>
                  <a:moveTo>
                    <a:pt x="77" y="124"/>
                  </a:moveTo>
                  <a:cubicBezTo>
                    <a:pt x="77" y="124"/>
                    <a:pt x="77" y="124"/>
                    <a:pt x="77" y="124"/>
                  </a:cubicBezTo>
                  <a:cubicBezTo>
                    <a:pt x="68" y="127"/>
                    <a:pt x="61" y="133"/>
                    <a:pt x="52" y="136"/>
                  </a:cubicBezTo>
                  <a:cubicBezTo>
                    <a:pt x="53" y="135"/>
                    <a:pt x="54" y="133"/>
                    <a:pt x="55" y="132"/>
                  </a:cubicBezTo>
                  <a:cubicBezTo>
                    <a:pt x="63" y="128"/>
                    <a:pt x="72" y="123"/>
                    <a:pt x="81" y="119"/>
                  </a:cubicBezTo>
                  <a:cubicBezTo>
                    <a:pt x="92" y="114"/>
                    <a:pt x="103" y="109"/>
                    <a:pt x="114" y="104"/>
                  </a:cubicBezTo>
                  <a:cubicBezTo>
                    <a:pt x="138" y="92"/>
                    <a:pt x="162" y="83"/>
                    <a:pt x="187" y="74"/>
                  </a:cubicBezTo>
                  <a:cubicBezTo>
                    <a:pt x="192" y="73"/>
                    <a:pt x="196" y="71"/>
                    <a:pt x="201" y="69"/>
                  </a:cubicBezTo>
                  <a:cubicBezTo>
                    <a:pt x="204" y="68"/>
                    <a:pt x="206" y="66"/>
                    <a:pt x="209" y="65"/>
                  </a:cubicBezTo>
                  <a:cubicBezTo>
                    <a:pt x="213" y="63"/>
                    <a:pt x="201" y="69"/>
                    <a:pt x="203" y="69"/>
                  </a:cubicBezTo>
                  <a:cubicBezTo>
                    <a:pt x="191" y="73"/>
                    <a:pt x="179" y="78"/>
                    <a:pt x="168" y="83"/>
                  </a:cubicBezTo>
                  <a:cubicBezTo>
                    <a:pt x="145" y="93"/>
                    <a:pt x="122" y="102"/>
                    <a:pt x="100" y="113"/>
                  </a:cubicBezTo>
                  <a:cubicBezTo>
                    <a:pt x="99" y="113"/>
                    <a:pt x="99" y="113"/>
                    <a:pt x="98" y="114"/>
                  </a:cubicBezTo>
                  <a:cubicBezTo>
                    <a:pt x="93" y="116"/>
                    <a:pt x="88" y="118"/>
                    <a:pt x="83" y="121"/>
                  </a:cubicBezTo>
                  <a:cubicBezTo>
                    <a:pt x="83" y="120"/>
                    <a:pt x="83" y="120"/>
                    <a:pt x="82" y="121"/>
                  </a:cubicBezTo>
                  <a:cubicBezTo>
                    <a:pt x="81" y="120"/>
                    <a:pt x="80" y="120"/>
                    <a:pt x="80" y="121"/>
                  </a:cubicBezTo>
                  <a:cubicBezTo>
                    <a:pt x="79" y="122"/>
                    <a:pt x="78" y="123"/>
                    <a:pt x="77" y="124"/>
                  </a:cubicBezTo>
                  <a:moveTo>
                    <a:pt x="84" y="122"/>
                  </a:moveTo>
                  <a:cubicBezTo>
                    <a:pt x="89" y="120"/>
                    <a:pt x="93" y="118"/>
                    <a:pt x="97" y="116"/>
                  </a:cubicBezTo>
                  <a:cubicBezTo>
                    <a:pt x="97" y="116"/>
                    <a:pt x="98" y="115"/>
                    <a:pt x="98" y="115"/>
                  </a:cubicBezTo>
                  <a:cubicBezTo>
                    <a:pt x="109" y="111"/>
                    <a:pt x="121" y="107"/>
                    <a:pt x="132" y="103"/>
                  </a:cubicBezTo>
                  <a:cubicBezTo>
                    <a:pt x="143" y="98"/>
                    <a:pt x="154" y="93"/>
                    <a:pt x="166" y="89"/>
                  </a:cubicBezTo>
                  <a:cubicBezTo>
                    <a:pt x="177" y="85"/>
                    <a:pt x="189" y="81"/>
                    <a:pt x="200" y="76"/>
                  </a:cubicBezTo>
                  <a:cubicBezTo>
                    <a:pt x="199" y="76"/>
                    <a:pt x="209" y="71"/>
                    <a:pt x="208" y="72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3"/>
                    <a:pt x="207" y="73"/>
                    <a:pt x="207" y="74"/>
                  </a:cubicBezTo>
                  <a:cubicBezTo>
                    <a:pt x="205" y="75"/>
                    <a:pt x="202" y="76"/>
                    <a:pt x="200" y="77"/>
                  </a:cubicBezTo>
                  <a:cubicBezTo>
                    <a:pt x="195" y="80"/>
                    <a:pt x="189" y="83"/>
                    <a:pt x="183" y="85"/>
                  </a:cubicBezTo>
                  <a:cubicBezTo>
                    <a:pt x="172" y="89"/>
                    <a:pt x="160" y="93"/>
                    <a:pt x="148" y="98"/>
                  </a:cubicBezTo>
                  <a:cubicBezTo>
                    <a:pt x="127" y="106"/>
                    <a:pt x="105" y="113"/>
                    <a:pt x="85" y="123"/>
                  </a:cubicBezTo>
                  <a:cubicBezTo>
                    <a:pt x="85" y="123"/>
                    <a:pt x="85" y="122"/>
                    <a:pt x="84" y="122"/>
                  </a:cubicBezTo>
                  <a:cubicBezTo>
                    <a:pt x="84" y="122"/>
                    <a:pt x="84" y="122"/>
                    <a:pt x="84" y="122"/>
                  </a:cubicBezTo>
                  <a:moveTo>
                    <a:pt x="92" y="130"/>
                  </a:moveTo>
                  <a:cubicBezTo>
                    <a:pt x="99" y="128"/>
                    <a:pt x="105" y="125"/>
                    <a:pt x="112" y="123"/>
                  </a:cubicBezTo>
                  <a:cubicBezTo>
                    <a:pt x="113" y="123"/>
                    <a:pt x="113" y="122"/>
                    <a:pt x="114" y="122"/>
                  </a:cubicBezTo>
                  <a:cubicBezTo>
                    <a:pt x="108" y="130"/>
                    <a:pt x="99" y="134"/>
                    <a:pt x="92" y="130"/>
                  </a:cubicBezTo>
                  <a:moveTo>
                    <a:pt x="123" y="125"/>
                  </a:moveTo>
                  <a:cubicBezTo>
                    <a:pt x="138" y="120"/>
                    <a:pt x="152" y="116"/>
                    <a:pt x="167" y="111"/>
                  </a:cubicBezTo>
                  <a:cubicBezTo>
                    <a:pt x="174" y="109"/>
                    <a:pt x="181" y="106"/>
                    <a:pt x="188" y="103"/>
                  </a:cubicBezTo>
                  <a:cubicBezTo>
                    <a:pt x="191" y="102"/>
                    <a:pt x="195" y="101"/>
                    <a:pt x="199" y="99"/>
                  </a:cubicBezTo>
                  <a:cubicBezTo>
                    <a:pt x="200" y="99"/>
                    <a:pt x="208" y="95"/>
                    <a:pt x="203" y="98"/>
                  </a:cubicBezTo>
                  <a:cubicBezTo>
                    <a:pt x="187" y="106"/>
                    <a:pt x="170" y="112"/>
                    <a:pt x="154" y="119"/>
                  </a:cubicBezTo>
                  <a:cubicBezTo>
                    <a:pt x="153" y="119"/>
                    <a:pt x="153" y="119"/>
                    <a:pt x="152" y="120"/>
                  </a:cubicBezTo>
                  <a:cubicBezTo>
                    <a:pt x="145" y="123"/>
                    <a:pt x="137" y="126"/>
                    <a:pt x="130" y="131"/>
                  </a:cubicBezTo>
                  <a:cubicBezTo>
                    <a:pt x="127" y="129"/>
                    <a:pt x="125" y="127"/>
                    <a:pt x="123" y="125"/>
                  </a:cubicBezTo>
                  <a:moveTo>
                    <a:pt x="183" y="115"/>
                  </a:moveTo>
                  <a:cubicBezTo>
                    <a:pt x="183" y="115"/>
                    <a:pt x="182" y="114"/>
                    <a:pt x="181" y="114"/>
                  </a:cubicBezTo>
                  <a:cubicBezTo>
                    <a:pt x="182" y="114"/>
                    <a:pt x="182" y="114"/>
                    <a:pt x="182" y="114"/>
                  </a:cubicBezTo>
                  <a:cubicBezTo>
                    <a:pt x="186" y="112"/>
                    <a:pt x="191" y="110"/>
                    <a:pt x="196" y="108"/>
                  </a:cubicBezTo>
                  <a:cubicBezTo>
                    <a:pt x="197" y="107"/>
                    <a:pt x="199" y="106"/>
                    <a:pt x="201" y="105"/>
                  </a:cubicBezTo>
                  <a:cubicBezTo>
                    <a:pt x="206" y="103"/>
                    <a:pt x="201" y="107"/>
                    <a:pt x="200" y="108"/>
                  </a:cubicBezTo>
                  <a:cubicBezTo>
                    <a:pt x="195" y="111"/>
                    <a:pt x="188" y="111"/>
                    <a:pt x="183" y="115"/>
                  </a:cubicBezTo>
                  <a:moveTo>
                    <a:pt x="204" y="103"/>
                  </a:moveTo>
                  <a:cubicBezTo>
                    <a:pt x="201" y="104"/>
                    <a:pt x="198" y="106"/>
                    <a:pt x="194" y="107"/>
                  </a:cubicBezTo>
                  <a:cubicBezTo>
                    <a:pt x="190" y="109"/>
                    <a:pt x="186" y="111"/>
                    <a:pt x="181" y="112"/>
                  </a:cubicBezTo>
                  <a:cubicBezTo>
                    <a:pt x="181" y="113"/>
                    <a:pt x="181" y="113"/>
                    <a:pt x="181" y="113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79" y="112"/>
                    <a:pt x="178" y="112"/>
                    <a:pt x="178" y="112"/>
                  </a:cubicBezTo>
                  <a:cubicBezTo>
                    <a:pt x="177" y="112"/>
                    <a:pt x="176" y="112"/>
                    <a:pt x="175" y="113"/>
                  </a:cubicBezTo>
                  <a:cubicBezTo>
                    <a:pt x="175" y="113"/>
                    <a:pt x="174" y="113"/>
                    <a:pt x="173" y="113"/>
                  </a:cubicBezTo>
                  <a:cubicBezTo>
                    <a:pt x="176" y="112"/>
                    <a:pt x="178" y="111"/>
                    <a:pt x="181" y="110"/>
                  </a:cubicBezTo>
                  <a:cubicBezTo>
                    <a:pt x="187" y="107"/>
                    <a:pt x="192" y="105"/>
                    <a:pt x="198" y="102"/>
                  </a:cubicBezTo>
                  <a:cubicBezTo>
                    <a:pt x="201" y="100"/>
                    <a:pt x="204" y="99"/>
                    <a:pt x="207" y="97"/>
                  </a:cubicBezTo>
                  <a:cubicBezTo>
                    <a:pt x="207" y="99"/>
                    <a:pt x="206" y="101"/>
                    <a:pt x="205" y="103"/>
                  </a:cubicBezTo>
                  <a:cubicBezTo>
                    <a:pt x="204" y="103"/>
                    <a:pt x="204" y="103"/>
                    <a:pt x="204" y="103"/>
                  </a:cubicBezTo>
                  <a:moveTo>
                    <a:pt x="161" y="122"/>
                  </a:moveTo>
                  <a:cubicBezTo>
                    <a:pt x="160" y="122"/>
                    <a:pt x="159" y="121"/>
                    <a:pt x="158" y="121"/>
                  </a:cubicBezTo>
                  <a:cubicBezTo>
                    <a:pt x="159" y="120"/>
                    <a:pt x="160" y="119"/>
                    <a:pt x="162" y="119"/>
                  </a:cubicBezTo>
                  <a:cubicBezTo>
                    <a:pt x="165" y="117"/>
                    <a:pt x="168" y="116"/>
                    <a:pt x="171" y="115"/>
                  </a:cubicBezTo>
                  <a:cubicBezTo>
                    <a:pt x="173" y="114"/>
                    <a:pt x="175" y="115"/>
                    <a:pt x="172" y="116"/>
                  </a:cubicBezTo>
                  <a:cubicBezTo>
                    <a:pt x="168" y="118"/>
                    <a:pt x="165" y="119"/>
                    <a:pt x="161" y="122"/>
                  </a:cubicBezTo>
                  <a:cubicBezTo>
                    <a:pt x="161" y="122"/>
                    <a:pt x="161" y="122"/>
                    <a:pt x="161" y="122"/>
                  </a:cubicBezTo>
                  <a:moveTo>
                    <a:pt x="167" y="120"/>
                  </a:moveTo>
                  <a:cubicBezTo>
                    <a:pt x="170" y="118"/>
                    <a:pt x="173" y="117"/>
                    <a:pt x="175" y="116"/>
                  </a:cubicBezTo>
                  <a:cubicBezTo>
                    <a:pt x="176" y="117"/>
                    <a:pt x="176" y="118"/>
                    <a:pt x="175" y="119"/>
                  </a:cubicBezTo>
                  <a:cubicBezTo>
                    <a:pt x="173" y="119"/>
                    <a:pt x="171" y="120"/>
                    <a:pt x="169" y="121"/>
                  </a:cubicBezTo>
                  <a:cubicBezTo>
                    <a:pt x="166" y="121"/>
                    <a:pt x="162" y="122"/>
                    <a:pt x="167" y="120"/>
                  </a:cubicBezTo>
                  <a:moveTo>
                    <a:pt x="136" y="133"/>
                  </a:moveTo>
                  <a:cubicBezTo>
                    <a:pt x="135" y="133"/>
                    <a:pt x="133" y="132"/>
                    <a:pt x="131" y="131"/>
                  </a:cubicBezTo>
                  <a:cubicBezTo>
                    <a:pt x="137" y="129"/>
                    <a:pt x="143" y="126"/>
                    <a:pt x="150" y="124"/>
                  </a:cubicBezTo>
                  <a:cubicBezTo>
                    <a:pt x="146" y="128"/>
                    <a:pt x="142" y="132"/>
                    <a:pt x="136" y="133"/>
                  </a:cubicBezTo>
                  <a:moveTo>
                    <a:pt x="163" y="123"/>
                  </a:moveTo>
                  <a:cubicBezTo>
                    <a:pt x="167" y="122"/>
                    <a:pt x="171" y="121"/>
                    <a:pt x="175" y="120"/>
                  </a:cubicBezTo>
                  <a:cubicBezTo>
                    <a:pt x="173" y="123"/>
                    <a:pt x="168" y="124"/>
                    <a:pt x="163" y="123"/>
                  </a:cubicBezTo>
                  <a:moveTo>
                    <a:pt x="188" y="116"/>
                  </a:moveTo>
                  <a:cubicBezTo>
                    <a:pt x="190" y="116"/>
                    <a:pt x="193" y="115"/>
                    <a:pt x="195" y="114"/>
                  </a:cubicBezTo>
                  <a:cubicBezTo>
                    <a:pt x="193" y="115"/>
                    <a:pt x="190" y="116"/>
                    <a:pt x="188" y="116"/>
                  </a:cubicBezTo>
                  <a:moveTo>
                    <a:pt x="198" y="112"/>
                  </a:moveTo>
                  <a:cubicBezTo>
                    <a:pt x="197" y="112"/>
                    <a:pt x="197" y="112"/>
                    <a:pt x="197" y="112"/>
                  </a:cubicBezTo>
                  <a:cubicBezTo>
                    <a:pt x="193" y="113"/>
                    <a:pt x="189" y="115"/>
                    <a:pt x="185" y="115"/>
                  </a:cubicBezTo>
                  <a:cubicBezTo>
                    <a:pt x="190" y="111"/>
                    <a:pt x="199" y="111"/>
                    <a:pt x="203" y="106"/>
                  </a:cubicBezTo>
                  <a:cubicBezTo>
                    <a:pt x="202" y="109"/>
                    <a:pt x="200" y="111"/>
                    <a:pt x="198" y="112"/>
                  </a:cubicBezTo>
                  <a:moveTo>
                    <a:pt x="207" y="95"/>
                  </a:moveTo>
                  <a:cubicBezTo>
                    <a:pt x="191" y="100"/>
                    <a:pt x="176" y="107"/>
                    <a:pt x="160" y="112"/>
                  </a:cubicBezTo>
                  <a:cubicBezTo>
                    <a:pt x="155" y="114"/>
                    <a:pt x="149" y="116"/>
                    <a:pt x="143" y="117"/>
                  </a:cubicBezTo>
                  <a:cubicBezTo>
                    <a:pt x="153" y="113"/>
                    <a:pt x="162" y="109"/>
                    <a:pt x="172" y="105"/>
                  </a:cubicBezTo>
                  <a:cubicBezTo>
                    <a:pt x="183" y="99"/>
                    <a:pt x="197" y="97"/>
                    <a:pt x="206" y="89"/>
                  </a:cubicBezTo>
                  <a:cubicBezTo>
                    <a:pt x="207" y="91"/>
                    <a:pt x="207" y="93"/>
                    <a:pt x="207" y="95"/>
                  </a:cubicBezTo>
                  <a:moveTo>
                    <a:pt x="209" y="58"/>
                  </a:moveTo>
                  <a:cubicBezTo>
                    <a:pt x="183" y="70"/>
                    <a:pt x="156" y="79"/>
                    <a:pt x="130" y="90"/>
                  </a:cubicBezTo>
                  <a:cubicBezTo>
                    <a:pt x="121" y="94"/>
                    <a:pt x="112" y="97"/>
                    <a:pt x="103" y="102"/>
                  </a:cubicBezTo>
                  <a:cubicBezTo>
                    <a:pt x="113" y="97"/>
                    <a:pt x="123" y="92"/>
                    <a:pt x="134" y="87"/>
                  </a:cubicBezTo>
                  <a:cubicBezTo>
                    <a:pt x="157" y="77"/>
                    <a:pt x="182" y="67"/>
                    <a:pt x="203" y="52"/>
                  </a:cubicBezTo>
                  <a:cubicBezTo>
                    <a:pt x="206" y="53"/>
                    <a:pt x="208" y="55"/>
                    <a:pt x="209" y="58"/>
                  </a:cubicBezTo>
                  <a:moveTo>
                    <a:pt x="202" y="51"/>
                  </a:moveTo>
                  <a:cubicBezTo>
                    <a:pt x="191" y="56"/>
                    <a:pt x="180" y="63"/>
                    <a:pt x="169" y="68"/>
                  </a:cubicBezTo>
                  <a:cubicBezTo>
                    <a:pt x="156" y="74"/>
                    <a:pt x="143" y="80"/>
                    <a:pt x="130" y="85"/>
                  </a:cubicBezTo>
                  <a:cubicBezTo>
                    <a:pt x="127" y="87"/>
                    <a:pt x="124" y="88"/>
                    <a:pt x="121" y="89"/>
                  </a:cubicBezTo>
                  <a:cubicBezTo>
                    <a:pt x="123" y="88"/>
                    <a:pt x="124" y="87"/>
                    <a:pt x="126" y="87"/>
                  </a:cubicBezTo>
                  <a:cubicBezTo>
                    <a:pt x="138" y="81"/>
                    <a:pt x="150" y="76"/>
                    <a:pt x="161" y="71"/>
                  </a:cubicBezTo>
                  <a:cubicBezTo>
                    <a:pt x="173" y="65"/>
                    <a:pt x="183" y="57"/>
                    <a:pt x="194" y="50"/>
                  </a:cubicBezTo>
                  <a:cubicBezTo>
                    <a:pt x="197" y="50"/>
                    <a:pt x="199" y="50"/>
                    <a:pt x="202" y="51"/>
                  </a:cubicBezTo>
                  <a:moveTo>
                    <a:pt x="188" y="44"/>
                  </a:moveTo>
                  <a:cubicBezTo>
                    <a:pt x="188" y="43"/>
                    <a:pt x="188" y="43"/>
                    <a:pt x="188" y="43"/>
                  </a:cubicBezTo>
                  <a:cubicBezTo>
                    <a:pt x="174" y="48"/>
                    <a:pt x="162" y="55"/>
                    <a:pt x="149" y="61"/>
                  </a:cubicBezTo>
                  <a:cubicBezTo>
                    <a:pt x="135" y="66"/>
                    <a:pt x="121" y="72"/>
                    <a:pt x="108" y="78"/>
                  </a:cubicBezTo>
                  <a:cubicBezTo>
                    <a:pt x="93" y="85"/>
                    <a:pt x="79" y="93"/>
                    <a:pt x="64" y="101"/>
                  </a:cubicBezTo>
                  <a:cubicBezTo>
                    <a:pt x="53" y="106"/>
                    <a:pt x="40" y="110"/>
                    <a:pt x="30" y="118"/>
                  </a:cubicBezTo>
                  <a:cubicBezTo>
                    <a:pt x="29" y="118"/>
                    <a:pt x="28" y="117"/>
                    <a:pt x="27" y="117"/>
                  </a:cubicBezTo>
                  <a:cubicBezTo>
                    <a:pt x="52" y="100"/>
                    <a:pt x="79" y="87"/>
                    <a:pt x="105" y="74"/>
                  </a:cubicBezTo>
                  <a:cubicBezTo>
                    <a:pt x="121" y="66"/>
                    <a:pt x="136" y="59"/>
                    <a:pt x="152" y="51"/>
                  </a:cubicBezTo>
                  <a:cubicBezTo>
                    <a:pt x="164" y="46"/>
                    <a:pt x="178" y="41"/>
                    <a:pt x="188" y="32"/>
                  </a:cubicBezTo>
                  <a:cubicBezTo>
                    <a:pt x="189" y="35"/>
                    <a:pt x="189" y="40"/>
                    <a:pt x="188" y="44"/>
                  </a:cubicBezTo>
                  <a:moveTo>
                    <a:pt x="187" y="30"/>
                  </a:moveTo>
                  <a:cubicBezTo>
                    <a:pt x="184" y="32"/>
                    <a:pt x="181" y="34"/>
                    <a:pt x="178" y="36"/>
                  </a:cubicBezTo>
                  <a:cubicBezTo>
                    <a:pt x="173" y="39"/>
                    <a:pt x="168" y="41"/>
                    <a:pt x="163" y="43"/>
                  </a:cubicBezTo>
                  <a:cubicBezTo>
                    <a:pt x="152" y="49"/>
                    <a:pt x="141" y="53"/>
                    <a:pt x="130" y="58"/>
                  </a:cubicBezTo>
                  <a:cubicBezTo>
                    <a:pt x="108" y="68"/>
                    <a:pt x="86" y="79"/>
                    <a:pt x="64" y="90"/>
                  </a:cubicBezTo>
                  <a:cubicBezTo>
                    <a:pt x="54" y="94"/>
                    <a:pt x="45" y="99"/>
                    <a:pt x="36" y="104"/>
                  </a:cubicBezTo>
                  <a:cubicBezTo>
                    <a:pt x="55" y="92"/>
                    <a:pt x="75" y="81"/>
                    <a:pt x="96" y="71"/>
                  </a:cubicBezTo>
                  <a:cubicBezTo>
                    <a:pt x="117" y="59"/>
                    <a:pt x="139" y="49"/>
                    <a:pt x="161" y="37"/>
                  </a:cubicBezTo>
                  <a:cubicBezTo>
                    <a:pt x="164" y="35"/>
                    <a:pt x="168" y="33"/>
                    <a:pt x="171" y="30"/>
                  </a:cubicBezTo>
                  <a:cubicBezTo>
                    <a:pt x="173" y="29"/>
                    <a:pt x="174" y="28"/>
                    <a:pt x="175" y="27"/>
                  </a:cubicBezTo>
                  <a:cubicBezTo>
                    <a:pt x="176" y="27"/>
                    <a:pt x="177" y="26"/>
                    <a:pt x="178" y="25"/>
                  </a:cubicBezTo>
                  <a:cubicBezTo>
                    <a:pt x="179" y="25"/>
                    <a:pt x="180" y="24"/>
                    <a:pt x="182" y="23"/>
                  </a:cubicBezTo>
                  <a:cubicBezTo>
                    <a:pt x="183" y="24"/>
                    <a:pt x="184" y="25"/>
                    <a:pt x="184" y="26"/>
                  </a:cubicBezTo>
                  <a:cubicBezTo>
                    <a:pt x="186" y="27"/>
                    <a:pt x="187" y="29"/>
                    <a:pt x="187" y="30"/>
                  </a:cubicBezTo>
                  <a:moveTo>
                    <a:pt x="180" y="23"/>
                  </a:moveTo>
                  <a:cubicBezTo>
                    <a:pt x="180" y="23"/>
                    <a:pt x="179" y="23"/>
                    <a:pt x="179" y="23"/>
                  </a:cubicBezTo>
                  <a:cubicBezTo>
                    <a:pt x="179" y="23"/>
                    <a:pt x="179" y="23"/>
                    <a:pt x="179" y="23"/>
                  </a:cubicBezTo>
                  <a:cubicBezTo>
                    <a:pt x="176" y="24"/>
                    <a:pt x="174" y="26"/>
                    <a:pt x="172" y="28"/>
                  </a:cubicBezTo>
                  <a:cubicBezTo>
                    <a:pt x="162" y="34"/>
                    <a:pt x="151" y="39"/>
                    <a:pt x="141" y="44"/>
                  </a:cubicBezTo>
                  <a:cubicBezTo>
                    <a:pt x="120" y="54"/>
                    <a:pt x="98" y="64"/>
                    <a:pt x="78" y="75"/>
                  </a:cubicBezTo>
                  <a:cubicBezTo>
                    <a:pt x="67" y="81"/>
                    <a:pt x="57" y="87"/>
                    <a:pt x="46" y="93"/>
                  </a:cubicBezTo>
                  <a:cubicBezTo>
                    <a:pt x="42" y="95"/>
                    <a:pt x="39" y="97"/>
                    <a:pt x="35" y="99"/>
                  </a:cubicBezTo>
                  <a:cubicBezTo>
                    <a:pt x="70" y="74"/>
                    <a:pt x="109" y="56"/>
                    <a:pt x="146" y="34"/>
                  </a:cubicBezTo>
                  <a:cubicBezTo>
                    <a:pt x="149" y="33"/>
                    <a:pt x="151" y="31"/>
                    <a:pt x="153" y="29"/>
                  </a:cubicBezTo>
                  <a:cubicBezTo>
                    <a:pt x="155" y="29"/>
                    <a:pt x="155" y="28"/>
                    <a:pt x="155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29"/>
                    <a:pt x="158" y="29"/>
                    <a:pt x="159" y="28"/>
                  </a:cubicBezTo>
                  <a:cubicBezTo>
                    <a:pt x="165" y="23"/>
                    <a:pt x="173" y="19"/>
                    <a:pt x="180" y="23"/>
                  </a:cubicBezTo>
                  <a:moveTo>
                    <a:pt x="140" y="9"/>
                  </a:moveTo>
                  <a:cubicBezTo>
                    <a:pt x="133" y="12"/>
                    <a:pt x="127" y="16"/>
                    <a:pt x="121" y="21"/>
                  </a:cubicBezTo>
                  <a:cubicBezTo>
                    <a:pt x="125" y="14"/>
                    <a:pt x="133" y="9"/>
                    <a:pt x="140" y="9"/>
                  </a:cubicBezTo>
                  <a:moveTo>
                    <a:pt x="117" y="23"/>
                  </a:moveTo>
                  <a:cubicBezTo>
                    <a:pt x="108" y="29"/>
                    <a:pt x="98" y="36"/>
                    <a:pt x="89" y="41"/>
                  </a:cubicBezTo>
                  <a:cubicBezTo>
                    <a:pt x="68" y="53"/>
                    <a:pt x="46" y="63"/>
                    <a:pt x="26" y="75"/>
                  </a:cubicBezTo>
                  <a:cubicBezTo>
                    <a:pt x="21" y="78"/>
                    <a:pt x="17" y="81"/>
                    <a:pt x="12" y="83"/>
                  </a:cubicBezTo>
                  <a:cubicBezTo>
                    <a:pt x="16" y="82"/>
                    <a:pt x="21" y="76"/>
                    <a:pt x="25" y="74"/>
                  </a:cubicBezTo>
                  <a:cubicBezTo>
                    <a:pt x="34" y="67"/>
                    <a:pt x="44" y="61"/>
                    <a:pt x="54" y="55"/>
                  </a:cubicBezTo>
                  <a:cubicBezTo>
                    <a:pt x="65" y="49"/>
                    <a:pt x="76" y="43"/>
                    <a:pt x="86" y="37"/>
                  </a:cubicBezTo>
                  <a:cubicBezTo>
                    <a:pt x="95" y="32"/>
                    <a:pt x="102" y="27"/>
                    <a:pt x="110" y="22"/>
                  </a:cubicBezTo>
                  <a:cubicBezTo>
                    <a:pt x="111" y="21"/>
                    <a:pt x="112" y="21"/>
                    <a:pt x="112" y="21"/>
                  </a:cubicBezTo>
                  <a:cubicBezTo>
                    <a:pt x="113" y="20"/>
                    <a:pt x="113" y="20"/>
                    <a:pt x="114" y="20"/>
                  </a:cubicBezTo>
                  <a:cubicBezTo>
                    <a:pt x="114" y="20"/>
                    <a:pt x="115" y="21"/>
                    <a:pt x="115" y="22"/>
                  </a:cubicBezTo>
                  <a:cubicBezTo>
                    <a:pt x="115" y="23"/>
                    <a:pt x="116" y="23"/>
                    <a:pt x="117" y="23"/>
                  </a:cubicBezTo>
                  <a:moveTo>
                    <a:pt x="95" y="9"/>
                  </a:moveTo>
                  <a:cubicBezTo>
                    <a:pt x="98" y="8"/>
                    <a:pt x="100" y="7"/>
                    <a:pt x="101" y="8"/>
                  </a:cubicBezTo>
                  <a:cubicBezTo>
                    <a:pt x="97" y="10"/>
                    <a:pt x="94" y="12"/>
                    <a:pt x="90" y="15"/>
                  </a:cubicBezTo>
                  <a:cubicBezTo>
                    <a:pt x="89" y="15"/>
                    <a:pt x="88" y="16"/>
                    <a:pt x="87" y="17"/>
                  </a:cubicBezTo>
                  <a:cubicBezTo>
                    <a:pt x="89" y="13"/>
                    <a:pt x="92" y="11"/>
                    <a:pt x="95" y="9"/>
                  </a:cubicBezTo>
                  <a:moveTo>
                    <a:pt x="77" y="23"/>
                  </a:moveTo>
                  <a:cubicBezTo>
                    <a:pt x="76" y="24"/>
                    <a:pt x="74" y="24"/>
                    <a:pt x="73" y="25"/>
                  </a:cubicBezTo>
                  <a:cubicBezTo>
                    <a:pt x="64" y="30"/>
                    <a:pt x="55" y="32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54" y="31"/>
                    <a:pt x="63" y="25"/>
                    <a:pt x="70" y="19"/>
                  </a:cubicBezTo>
                  <a:cubicBezTo>
                    <a:pt x="70" y="18"/>
                    <a:pt x="70" y="18"/>
                    <a:pt x="69" y="18"/>
                  </a:cubicBezTo>
                  <a:cubicBezTo>
                    <a:pt x="62" y="20"/>
                    <a:pt x="55" y="24"/>
                    <a:pt x="49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50" y="25"/>
                    <a:pt x="53" y="23"/>
                    <a:pt x="53" y="23"/>
                  </a:cubicBezTo>
                  <a:cubicBezTo>
                    <a:pt x="57" y="20"/>
                    <a:pt x="61" y="18"/>
                    <a:pt x="65" y="15"/>
                  </a:cubicBezTo>
                  <a:cubicBezTo>
                    <a:pt x="70" y="15"/>
                    <a:pt x="74" y="19"/>
                    <a:pt x="77" y="23"/>
                  </a:cubicBezTo>
                  <a:moveTo>
                    <a:pt x="56" y="17"/>
                  </a:moveTo>
                  <a:cubicBezTo>
                    <a:pt x="58" y="16"/>
                    <a:pt x="61" y="15"/>
                    <a:pt x="63" y="15"/>
                  </a:cubicBezTo>
                  <a:cubicBezTo>
                    <a:pt x="59" y="17"/>
                    <a:pt x="54" y="20"/>
                    <a:pt x="50" y="23"/>
                  </a:cubicBezTo>
                  <a:cubicBezTo>
                    <a:pt x="52" y="21"/>
                    <a:pt x="54" y="19"/>
                    <a:pt x="56" y="17"/>
                  </a:cubicBezTo>
                  <a:moveTo>
                    <a:pt x="38" y="39"/>
                  </a:moveTo>
                  <a:cubicBezTo>
                    <a:pt x="33" y="42"/>
                    <a:pt x="28" y="45"/>
                    <a:pt x="23" y="48"/>
                  </a:cubicBezTo>
                  <a:cubicBezTo>
                    <a:pt x="17" y="51"/>
                    <a:pt x="26" y="44"/>
                    <a:pt x="27" y="43"/>
                  </a:cubicBezTo>
                  <a:cubicBezTo>
                    <a:pt x="29" y="40"/>
                    <a:pt x="32" y="38"/>
                    <a:pt x="35" y="35"/>
                  </a:cubicBezTo>
                  <a:cubicBezTo>
                    <a:pt x="36" y="36"/>
                    <a:pt x="37" y="38"/>
                    <a:pt x="38" y="39"/>
                  </a:cubicBezTo>
                  <a:moveTo>
                    <a:pt x="22" y="30"/>
                  </a:moveTo>
                  <a:cubicBezTo>
                    <a:pt x="18" y="32"/>
                    <a:pt x="15" y="34"/>
                    <a:pt x="12" y="37"/>
                  </a:cubicBezTo>
                  <a:cubicBezTo>
                    <a:pt x="12" y="36"/>
                    <a:pt x="12" y="36"/>
                    <a:pt x="12" y="35"/>
                  </a:cubicBezTo>
                  <a:cubicBezTo>
                    <a:pt x="14" y="32"/>
                    <a:pt x="18" y="30"/>
                    <a:pt x="22" y="3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97">
              <a:extLst>
                <a:ext uri="{FF2B5EF4-FFF2-40B4-BE49-F238E27FC236}">
                  <a16:creationId xmlns:a16="http://schemas.microsoft.com/office/drawing/2014/main" id="{5FFE83DE-81A0-48BA-9B39-4783670D3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50687" y="3770523"/>
              <a:ext cx="476250" cy="400050"/>
            </a:xfrm>
            <a:custGeom>
              <a:avLst/>
              <a:gdLst>
                <a:gd name="T0" fmla="*/ 26 w 222"/>
                <a:gd name="T1" fmla="*/ 148 h 187"/>
                <a:gd name="T2" fmla="*/ 8 w 222"/>
                <a:gd name="T3" fmla="*/ 132 h 187"/>
                <a:gd name="T4" fmla="*/ 204 w 222"/>
                <a:gd name="T5" fmla="*/ 56 h 187"/>
                <a:gd name="T6" fmla="*/ 110 w 222"/>
                <a:gd name="T7" fmla="*/ 10 h 187"/>
                <a:gd name="T8" fmla="*/ 117 w 222"/>
                <a:gd name="T9" fmla="*/ 14 h 187"/>
                <a:gd name="T10" fmla="*/ 112 w 222"/>
                <a:gd name="T11" fmla="*/ 19 h 187"/>
                <a:gd name="T12" fmla="*/ 78 w 222"/>
                <a:gd name="T13" fmla="*/ 41 h 187"/>
                <a:gd name="T14" fmla="*/ 89 w 222"/>
                <a:gd name="T15" fmla="*/ 34 h 187"/>
                <a:gd name="T16" fmla="*/ 146 w 222"/>
                <a:gd name="T17" fmla="*/ 15 h 187"/>
                <a:gd name="T18" fmla="*/ 107 w 222"/>
                <a:gd name="T19" fmla="*/ 11 h 187"/>
                <a:gd name="T20" fmla="*/ 128 w 222"/>
                <a:gd name="T21" fmla="*/ 9 h 187"/>
                <a:gd name="T22" fmla="*/ 140 w 222"/>
                <a:gd name="T23" fmla="*/ 13 h 187"/>
                <a:gd name="T24" fmla="*/ 92 w 222"/>
                <a:gd name="T25" fmla="*/ 32 h 187"/>
                <a:gd name="T26" fmla="*/ 121 w 222"/>
                <a:gd name="T27" fmla="*/ 34 h 187"/>
                <a:gd name="T28" fmla="*/ 67 w 222"/>
                <a:gd name="T29" fmla="*/ 58 h 187"/>
                <a:gd name="T30" fmla="*/ 80 w 222"/>
                <a:gd name="T31" fmla="*/ 66 h 187"/>
                <a:gd name="T32" fmla="*/ 63 w 222"/>
                <a:gd name="T33" fmla="*/ 65 h 187"/>
                <a:gd name="T34" fmla="*/ 67 w 222"/>
                <a:gd name="T35" fmla="*/ 53 h 187"/>
                <a:gd name="T36" fmla="*/ 158 w 222"/>
                <a:gd name="T37" fmla="*/ 25 h 187"/>
                <a:gd name="T38" fmla="*/ 165 w 222"/>
                <a:gd name="T39" fmla="*/ 28 h 187"/>
                <a:gd name="T40" fmla="*/ 110 w 222"/>
                <a:gd name="T41" fmla="*/ 49 h 187"/>
                <a:gd name="T42" fmla="*/ 110 w 222"/>
                <a:gd name="T43" fmla="*/ 53 h 187"/>
                <a:gd name="T44" fmla="*/ 45 w 222"/>
                <a:gd name="T45" fmla="*/ 77 h 187"/>
                <a:gd name="T46" fmla="*/ 45 w 222"/>
                <a:gd name="T47" fmla="*/ 84 h 187"/>
                <a:gd name="T48" fmla="*/ 196 w 222"/>
                <a:gd name="T49" fmla="*/ 41 h 187"/>
                <a:gd name="T50" fmla="*/ 171 w 222"/>
                <a:gd name="T51" fmla="*/ 55 h 187"/>
                <a:gd name="T52" fmla="*/ 214 w 222"/>
                <a:gd name="T53" fmla="*/ 45 h 187"/>
                <a:gd name="T54" fmla="*/ 171 w 222"/>
                <a:gd name="T55" fmla="*/ 96 h 187"/>
                <a:gd name="T56" fmla="*/ 43 w 222"/>
                <a:gd name="T57" fmla="*/ 113 h 187"/>
                <a:gd name="T58" fmla="*/ 19 w 222"/>
                <a:gd name="T59" fmla="*/ 118 h 187"/>
                <a:gd name="T60" fmla="*/ 38 w 222"/>
                <a:gd name="T61" fmla="*/ 127 h 187"/>
                <a:gd name="T62" fmla="*/ 125 w 222"/>
                <a:gd name="T63" fmla="*/ 108 h 187"/>
                <a:gd name="T64" fmla="*/ 47 w 222"/>
                <a:gd name="T65" fmla="*/ 131 h 187"/>
                <a:gd name="T66" fmla="*/ 109 w 222"/>
                <a:gd name="T67" fmla="*/ 159 h 187"/>
                <a:gd name="T68" fmla="*/ 99 w 222"/>
                <a:gd name="T69" fmla="*/ 152 h 187"/>
                <a:gd name="T70" fmla="*/ 106 w 222"/>
                <a:gd name="T71" fmla="*/ 147 h 187"/>
                <a:gd name="T72" fmla="*/ 72 w 222"/>
                <a:gd name="T73" fmla="*/ 142 h 187"/>
                <a:gd name="T74" fmla="*/ 81 w 222"/>
                <a:gd name="T75" fmla="*/ 135 h 187"/>
                <a:gd name="T76" fmla="*/ 104 w 222"/>
                <a:gd name="T77" fmla="*/ 124 h 187"/>
                <a:gd name="T78" fmla="*/ 110 w 222"/>
                <a:gd name="T79" fmla="*/ 124 h 187"/>
                <a:gd name="T80" fmla="*/ 68 w 222"/>
                <a:gd name="T81" fmla="*/ 142 h 187"/>
                <a:gd name="T82" fmla="*/ 127 w 222"/>
                <a:gd name="T83" fmla="*/ 137 h 187"/>
                <a:gd name="T84" fmla="*/ 87 w 222"/>
                <a:gd name="T85" fmla="*/ 151 h 187"/>
                <a:gd name="T86" fmla="*/ 103 w 222"/>
                <a:gd name="T87" fmla="*/ 159 h 187"/>
                <a:gd name="T88" fmla="*/ 132 w 222"/>
                <a:gd name="T89" fmla="*/ 107 h 187"/>
                <a:gd name="T90" fmla="*/ 54 w 222"/>
                <a:gd name="T91" fmla="*/ 124 h 187"/>
                <a:gd name="T92" fmla="*/ 36 w 222"/>
                <a:gd name="T93" fmla="*/ 124 h 187"/>
                <a:gd name="T94" fmla="*/ 143 w 222"/>
                <a:gd name="T95" fmla="*/ 95 h 187"/>
                <a:gd name="T96" fmla="*/ 65 w 222"/>
                <a:gd name="T97" fmla="*/ 109 h 187"/>
                <a:gd name="T98" fmla="*/ 61 w 222"/>
                <a:gd name="T99" fmla="*/ 105 h 187"/>
                <a:gd name="T100" fmla="*/ 198 w 222"/>
                <a:gd name="T101" fmla="*/ 62 h 187"/>
                <a:gd name="T102" fmla="*/ 154 w 222"/>
                <a:gd name="T103" fmla="*/ 81 h 187"/>
                <a:gd name="T104" fmla="*/ 197 w 222"/>
                <a:gd name="T105" fmla="*/ 64 h 187"/>
                <a:gd name="T106" fmla="*/ 106 w 222"/>
                <a:gd name="T107" fmla="*/ 167 h 187"/>
                <a:gd name="T108" fmla="*/ 117 w 222"/>
                <a:gd name="T109" fmla="*/ 74 h 187"/>
                <a:gd name="T110" fmla="*/ 18 w 222"/>
                <a:gd name="T111" fmla="*/ 106 h 187"/>
                <a:gd name="T112" fmla="*/ 205 w 222"/>
                <a:gd name="T113" fmla="*/ 69 h 187"/>
                <a:gd name="T114" fmla="*/ 10 w 222"/>
                <a:gd name="T115" fmla="*/ 136 h 187"/>
                <a:gd name="T116" fmla="*/ 107 w 222"/>
                <a:gd name="T117" fmla="*/ 18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87">
                  <a:moveTo>
                    <a:pt x="221" y="63"/>
                  </a:moveTo>
                  <a:cubicBezTo>
                    <a:pt x="221" y="63"/>
                    <a:pt x="221" y="62"/>
                    <a:pt x="220" y="62"/>
                  </a:cubicBezTo>
                  <a:cubicBezTo>
                    <a:pt x="218" y="62"/>
                    <a:pt x="217" y="59"/>
                    <a:pt x="217" y="57"/>
                  </a:cubicBezTo>
                  <a:cubicBezTo>
                    <a:pt x="215" y="53"/>
                    <a:pt x="216" y="49"/>
                    <a:pt x="217" y="46"/>
                  </a:cubicBezTo>
                  <a:cubicBezTo>
                    <a:pt x="218" y="45"/>
                    <a:pt x="218" y="45"/>
                    <a:pt x="218" y="45"/>
                  </a:cubicBezTo>
                  <a:cubicBezTo>
                    <a:pt x="218" y="45"/>
                    <a:pt x="218" y="44"/>
                    <a:pt x="217" y="44"/>
                  </a:cubicBezTo>
                  <a:cubicBezTo>
                    <a:pt x="202" y="37"/>
                    <a:pt x="187" y="30"/>
                    <a:pt x="172" y="24"/>
                  </a:cubicBezTo>
                  <a:cubicBezTo>
                    <a:pt x="153" y="16"/>
                    <a:pt x="134" y="7"/>
                    <a:pt x="115" y="0"/>
                  </a:cubicBezTo>
                  <a:cubicBezTo>
                    <a:pt x="115" y="0"/>
                    <a:pt x="114" y="0"/>
                    <a:pt x="114" y="0"/>
                  </a:cubicBezTo>
                  <a:cubicBezTo>
                    <a:pt x="94" y="19"/>
                    <a:pt x="76" y="39"/>
                    <a:pt x="58" y="59"/>
                  </a:cubicBezTo>
                  <a:cubicBezTo>
                    <a:pt x="41" y="77"/>
                    <a:pt x="24" y="95"/>
                    <a:pt x="9" y="113"/>
                  </a:cubicBezTo>
                  <a:cubicBezTo>
                    <a:pt x="2" y="118"/>
                    <a:pt x="0" y="135"/>
                    <a:pt x="9" y="138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8"/>
                    <a:pt x="57" y="164"/>
                  </a:cubicBezTo>
                  <a:cubicBezTo>
                    <a:pt x="73" y="172"/>
                    <a:pt x="89" y="181"/>
                    <a:pt x="106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22" y="169"/>
                    <a:pt x="138" y="154"/>
                    <a:pt x="154" y="137"/>
                  </a:cubicBezTo>
                  <a:cubicBezTo>
                    <a:pt x="174" y="116"/>
                    <a:pt x="194" y="95"/>
                    <a:pt x="214" y="73"/>
                  </a:cubicBezTo>
                  <a:cubicBezTo>
                    <a:pt x="216" y="71"/>
                    <a:pt x="220" y="67"/>
                    <a:pt x="221" y="64"/>
                  </a:cubicBezTo>
                  <a:cubicBezTo>
                    <a:pt x="222" y="63"/>
                    <a:pt x="221" y="63"/>
                    <a:pt x="221" y="63"/>
                  </a:cubicBezTo>
                  <a:moveTo>
                    <a:pt x="88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6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2"/>
                    <a:pt x="52" y="149"/>
                  </a:cubicBezTo>
                  <a:cubicBezTo>
                    <a:pt x="69" y="157"/>
                    <a:pt x="86" y="165"/>
                    <a:pt x="102" y="173"/>
                  </a:cubicBezTo>
                  <a:cubicBezTo>
                    <a:pt x="102" y="175"/>
                    <a:pt x="102" y="176"/>
                    <a:pt x="102" y="177"/>
                  </a:cubicBezTo>
                  <a:cubicBezTo>
                    <a:pt x="97" y="174"/>
                    <a:pt x="92" y="173"/>
                    <a:pt x="88" y="170"/>
                  </a:cubicBezTo>
                  <a:moveTo>
                    <a:pt x="29" y="93"/>
                  </a:moveTo>
                  <a:cubicBezTo>
                    <a:pt x="30" y="93"/>
                    <a:pt x="30" y="93"/>
                    <a:pt x="30" y="93"/>
                  </a:cubicBezTo>
                  <a:cubicBezTo>
                    <a:pt x="45" y="89"/>
                    <a:pt x="60" y="86"/>
                    <a:pt x="75" y="82"/>
                  </a:cubicBezTo>
                  <a:cubicBezTo>
                    <a:pt x="90" y="78"/>
                    <a:pt x="104" y="74"/>
                    <a:pt x="119" y="71"/>
                  </a:cubicBezTo>
                  <a:cubicBezTo>
                    <a:pt x="134" y="67"/>
                    <a:pt x="150" y="65"/>
                    <a:pt x="164" y="61"/>
                  </a:cubicBezTo>
                  <a:cubicBezTo>
                    <a:pt x="172" y="59"/>
                    <a:pt x="180" y="57"/>
                    <a:pt x="188" y="55"/>
                  </a:cubicBezTo>
                  <a:cubicBezTo>
                    <a:pt x="195" y="54"/>
                    <a:pt x="202" y="53"/>
                    <a:pt x="208" y="51"/>
                  </a:cubicBezTo>
                  <a:cubicBezTo>
                    <a:pt x="207" y="53"/>
                    <a:pt x="205" y="54"/>
                    <a:pt x="204" y="56"/>
                  </a:cubicBezTo>
                  <a:cubicBezTo>
                    <a:pt x="204" y="56"/>
                    <a:pt x="203" y="56"/>
                    <a:pt x="203" y="56"/>
                  </a:cubicBezTo>
                  <a:cubicBezTo>
                    <a:pt x="202" y="56"/>
                    <a:pt x="202" y="56"/>
                    <a:pt x="202" y="56"/>
                  </a:cubicBezTo>
                  <a:cubicBezTo>
                    <a:pt x="173" y="63"/>
                    <a:pt x="144" y="67"/>
                    <a:pt x="115" y="73"/>
                  </a:cubicBezTo>
                  <a:cubicBezTo>
                    <a:pt x="85" y="80"/>
                    <a:pt x="56" y="88"/>
                    <a:pt x="27" y="96"/>
                  </a:cubicBezTo>
                  <a:cubicBezTo>
                    <a:pt x="28" y="95"/>
                    <a:pt x="29" y="94"/>
                    <a:pt x="29" y="93"/>
                  </a:cubicBezTo>
                  <a:moveTo>
                    <a:pt x="115" y="3"/>
                  </a:moveTo>
                  <a:cubicBezTo>
                    <a:pt x="117" y="3"/>
                    <a:pt x="118" y="4"/>
                    <a:pt x="119" y="4"/>
                  </a:cubicBezTo>
                  <a:cubicBezTo>
                    <a:pt x="117" y="5"/>
                    <a:pt x="114" y="5"/>
                    <a:pt x="112" y="6"/>
                  </a:cubicBezTo>
                  <a:cubicBezTo>
                    <a:pt x="113" y="5"/>
                    <a:pt x="114" y="4"/>
                    <a:pt x="115" y="3"/>
                  </a:cubicBezTo>
                  <a:moveTo>
                    <a:pt x="125" y="6"/>
                  </a:moveTo>
                  <a:cubicBezTo>
                    <a:pt x="122" y="7"/>
                    <a:pt x="118" y="8"/>
                    <a:pt x="115" y="8"/>
                  </a:cubicBezTo>
                  <a:cubicBezTo>
                    <a:pt x="114" y="9"/>
                    <a:pt x="112" y="9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10"/>
                    <a:pt x="112" y="9"/>
                    <a:pt x="113" y="8"/>
                  </a:cubicBezTo>
                  <a:cubicBezTo>
                    <a:pt x="116" y="7"/>
                    <a:pt x="119" y="6"/>
                    <a:pt x="121" y="5"/>
                  </a:cubicBezTo>
                  <a:cubicBezTo>
                    <a:pt x="123" y="5"/>
                    <a:pt x="124" y="6"/>
                    <a:pt x="125" y="6"/>
                  </a:cubicBezTo>
                  <a:moveTo>
                    <a:pt x="130" y="8"/>
                  </a:moveTo>
                  <a:cubicBezTo>
                    <a:pt x="126" y="9"/>
                    <a:pt x="122" y="10"/>
                    <a:pt x="119" y="11"/>
                  </a:cubicBezTo>
                  <a:cubicBezTo>
                    <a:pt x="113" y="13"/>
                    <a:pt x="108" y="14"/>
                    <a:pt x="103" y="15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5" y="14"/>
                    <a:pt x="106" y="13"/>
                    <a:pt x="107" y="13"/>
                  </a:cubicBezTo>
                  <a:cubicBezTo>
                    <a:pt x="109" y="12"/>
                    <a:pt x="112" y="12"/>
                    <a:pt x="114" y="11"/>
                  </a:cubicBezTo>
                  <a:cubicBezTo>
                    <a:pt x="118" y="10"/>
                    <a:pt x="122" y="9"/>
                    <a:pt x="126" y="7"/>
                  </a:cubicBezTo>
                  <a:cubicBezTo>
                    <a:pt x="127" y="7"/>
                    <a:pt x="128" y="8"/>
                    <a:pt x="130" y="8"/>
                  </a:cubicBezTo>
                  <a:moveTo>
                    <a:pt x="136" y="11"/>
                  </a:moveTo>
                  <a:cubicBezTo>
                    <a:pt x="130" y="12"/>
                    <a:pt x="124" y="13"/>
                    <a:pt x="117" y="14"/>
                  </a:cubicBezTo>
                  <a:cubicBezTo>
                    <a:pt x="111" y="16"/>
                    <a:pt x="104" y="17"/>
                    <a:pt x="98" y="20"/>
                  </a:cubicBezTo>
                  <a:cubicBezTo>
                    <a:pt x="104" y="17"/>
                    <a:pt x="110" y="15"/>
                    <a:pt x="116" y="14"/>
                  </a:cubicBezTo>
                  <a:cubicBezTo>
                    <a:pt x="121" y="13"/>
                    <a:pt x="126" y="12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3" y="9"/>
                    <a:pt x="134" y="10"/>
                    <a:pt x="136" y="11"/>
                  </a:cubicBezTo>
                  <a:moveTo>
                    <a:pt x="140" y="12"/>
                  </a:moveTo>
                  <a:cubicBezTo>
                    <a:pt x="138" y="13"/>
                    <a:pt x="136" y="14"/>
                    <a:pt x="133" y="14"/>
                  </a:cubicBezTo>
                  <a:cubicBezTo>
                    <a:pt x="129" y="15"/>
                    <a:pt x="125" y="16"/>
                    <a:pt x="122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6" y="24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8" y="24"/>
                  </a:cubicBezTo>
                  <a:cubicBezTo>
                    <a:pt x="102" y="22"/>
                    <a:pt x="107" y="21"/>
                    <a:pt x="112" y="19"/>
                  </a:cubicBezTo>
                  <a:cubicBezTo>
                    <a:pt x="120" y="16"/>
                    <a:pt x="129" y="14"/>
                    <a:pt x="137" y="11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2"/>
                    <a:pt x="139" y="12"/>
                    <a:pt x="140" y="12"/>
                  </a:cubicBezTo>
                  <a:moveTo>
                    <a:pt x="151" y="17"/>
                  </a:moveTo>
                  <a:cubicBezTo>
                    <a:pt x="143" y="19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5"/>
                  </a:cubicBezTo>
                  <a:cubicBezTo>
                    <a:pt x="148" y="16"/>
                    <a:pt x="150" y="17"/>
                    <a:pt x="151" y="17"/>
                  </a:cubicBezTo>
                  <a:moveTo>
                    <a:pt x="158" y="20"/>
                  </a:moveTo>
                  <a:cubicBezTo>
                    <a:pt x="152" y="23"/>
                    <a:pt x="146" y="24"/>
                    <a:pt x="140" y="25"/>
                  </a:cubicBezTo>
                  <a:cubicBezTo>
                    <a:pt x="132" y="27"/>
                    <a:pt x="125" y="29"/>
                    <a:pt x="118" y="31"/>
                  </a:cubicBezTo>
                  <a:cubicBezTo>
                    <a:pt x="111" y="33"/>
                    <a:pt x="104" y="34"/>
                    <a:pt x="97" y="36"/>
                  </a:cubicBezTo>
                  <a:cubicBezTo>
                    <a:pt x="93" y="37"/>
                    <a:pt x="90" y="38"/>
                    <a:pt x="87" y="39"/>
                  </a:cubicBezTo>
                  <a:cubicBezTo>
                    <a:pt x="84" y="40"/>
                    <a:pt x="81" y="40"/>
                    <a:pt x="78" y="41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83" y="38"/>
                    <a:pt x="89" y="36"/>
                    <a:pt x="94" y="35"/>
                  </a:cubicBezTo>
                  <a:cubicBezTo>
                    <a:pt x="101" y="33"/>
                    <a:pt x="108" y="31"/>
                    <a:pt x="115" y="29"/>
                  </a:cubicBezTo>
                  <a:cubicBezTo>
                    <a:pt x="122" y="27"/>
                    <a:pt x="129" y="25"/>
                    <a:pt x="135" y="23"/>
                  </a:cubicBezTo>
                  <a:cubicBezTo>
                    <a:pt x="141" y="22"/>
                    <a:pt x="147" y="21"/>
                    <a:pt x="153" y="18"/>
                  </a:cubicBezTo>
                  <a:cubicBezTo>
                    <a:pt x="155" y="19"/>
                    <a:pt x="156" y="19"/>
                    <a:pt x="158" y="20"/>
                  </a:cubicBezTo>
                  <a:moveTo>
                    <a:pt x="83" y="36"/>
                  </a:moveTo>
                  <a:cubicBezTo>
                    <a:pt x="87" y="34"/>
                    <a:pt x="92" y="33"/>
                    <a:pt x="97" y="31"/>
                  </a:cubicBezTo>
                  <a:cubicBezTo>
                    <a:pt x="103" y="30"/>
                    <a:pt x="109" y="28"/>
                    <a:pt x="114" y="26"/>
                  </a:cubicBezTo>
                  <a:cubicBezTo>
                    <a:pt x="115" y="26"/>
                    <a:pt x="117" y="25"/>
                    <a:pt x="118" y="25"/>
                  </a:cubicBezTo>
                  <a:cubicBezTo>
                    <a:pt x="117" y="25"/>
                    <a:pt x="116" y="26"/>
                    <a:pt x="115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5" y="33"/>
                    <a:pt x="92" y="34"/>
                    <a:pt x="89" y="34"/>
                  </a:cubicBezTo>
                  <a:cubicBezTo>
                    <a:pt x="88" y="35"/>
                    <a:pt x="86" y="35"/>
                    <a:pt x="84" y="36"/>
                  </a:cubicBezTo>
                  <a:cubicBezTo>
                    <a:pt x="84" y="36"/>
                    <a:pt x="83" y="36"/>
                    <a:pt x="82" y="37"/>
                  </a:cubicBezTo>
                  <a:cubicBezTo>
                    <a:pt x="83" y="36"/>
                    <a:pt x="83" y="36"/>
                    <a:pt x="83" y="36"/>
                  </a:cubicBezTo>
                  <a:moveTo>
                    <a:pt x="117" y="26"/>
                  </a:moveTo>
                  <a:cubicBezTo>
                    <a:pt x="123" y="24"/>
                    <a:pt x="130" y="23"/>
                    <a:pt x="137" y="21"/>
                  </a:cubicBezTo>
                  <a:cubicBezTo>
                    <a:pt x="140" y="21"/>
                    <a:pt x="144" y="20"/>
                    <a:pt x="148" y="19"/>
                  </a:cubicBezTo>
                  <a:cubicBezTo>
                    <a:pt x="149" y="19"/>
                    <a:pt x="150" y="18"/>
                    <a:pt x="151" y="18"/>
                  </a:cubicBezTo>
                  <a:cubicBezTo>
                    <a:pt x="150" y="19"/>
                    <a:pt x="148" y="19"/>
                    <a:pt x="146" y="20"/>
                  </a:cubicBezTo>
                  <a:cubicBezTo>
                    <a:pt x="133" y="24"/>
                    <a:pt x="120" y="27"/>
                    <a:pt x="107" y="30"/>
                  </a:cubicBezTo>
                  <a:cubicBezTo>
                    <a:pt x="103" y="32"/>
                    <a:pt x="99" y="32"/>
                    <a:pt x="95" y="34"/>
                  </a:cubicBezTo>
                  <a:cubicBezTo>
                    <a:pt x="103" y="31"/>
                    <a:pt x="110" y="28"/>
                    <a:pt x="117" y="26"/>
                  </a:cubicBezTo>
                  <a:moveTo>
                    <a:pt x="142" y="13"/>
                  </a:moveTo>
                  <a:cubicBezTo>
                    <a:pt x="143" y="14"/>
                    <a:pt x="144" y="14"/>
                    <a:pt x="146" y="15"/>
                  </a:cubicBezTo>
                  <a:cubicBezTo>
                    <a:pt x="137" y="17"/>
                    <a:pt x="127" y="19"/>
                    <a:pt x="118" y="21"/>
                  </a:cubicBezTo>
                  <a:cubicBezTo>
                    <a:pt x="109" y="23"/>
                    <a:pt x="100" y="27"/>
                    <a:pt x="91" y="29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90" y="29"/>
                    <a:pt x="91" y="29"/>
                    <a:pt x="93" y="28"/>
                  </a:cubicBezTo>
                  <a:cubicBezTo>
                    <a:pt x="95" y="27"/>
                    <a:pt x="97" y="26"/>
                    <a:pt x="100" y="26"/>
                  </a:cubicBezTo>
                  <a:cubicBezTo>
                    <a:pt x="105" y="24"/>
                    <a:pt x="110" y="23"/>
                    <a:pt x="115" y="21"/>
                  </a:cubicBezTo>
                  <a:cubicBezTo>
                    <a:pt x="124" y="19"/>
                    <a:pt x="134" y="17"/>
                    <a:pt x="141" y="13"/>
                  </a:cubicBezTo>
                  <a:cubicBezTo>
                    <a:pt x="142" y="13"/>
                    <a:pt x="142" y="13"/>
                    <a:pt x="142" y="13"/>
                  </a:cubicBezTo>
                  <a:moveTo>
                    <a:pt x="111" y="7"/>
                  </a:moveTo>
                  <a:cubicBezTo>
                    <a:pt x="112" y="7"/>
                    <a:pt x="114" y="6"/>
                    <a:pt x="115" y="6"/>
                  </a:cubicBezTo>
                  <a:cubicBezTo>
                    <a:pt x="117" y="5"/>
                    <a:pt x="118" y="5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9"/>
                    <a:pt x="107" y="11"/>
                  </a:cubicBezTo>
                  <a:cubicBezTo>
                    <a:pt x="108" y="9"/>
                    <a:pt x="109" y="8"/>
                    <a:pt x="111" y="7"/>
                  </a:cubicBezTo>
                  <a:moveTo>
                    <a:pt x="105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2" y="8"/>
                    <a:pt x="124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8"/>
                    <a:pt x="121" y="9"/>
                    <a:pt x="119" y="9"/>
                  </a:cubicBezTo>
                  <a:cubicBezTo>
                    <a:pt x="115" y="11"/>
                    <a:pt x="109" y="11"/>
                    <a:pt x="104" y="13"/>
                  </a:cubicBezTo>
                  <a:cubicBezTo>
                    <a:pt x="105" y="12"/>
                    <a:pt x="105" y="12"/>
                    <a:pt x="105" y="12"/>
                  </a:cubicBezTo>
                  <a:moveTo>
                    <a:pt x="102" y="16"/>
                  </a:moveTo>
                  <a:cubicBezTo>
                    <a:pt x="106" y="15"/>
                    <a:pt x="110" y="14"/>
                    <a:pt x="114" y="13"/>
                  </a:cubicBezTo>
                  <a:cubicBezTo>
                    <a:pt x="116" y="12"/>
                    <a:pt x="119" y="12"/>
                    <a:pt x="122" y="11"/>
                  </a:cubicBezTo>
                  <a:cubicBezTo>
                    <a:pt x="123" y="11"/>
                    <a:pt x="125" y="10"/>
                    <a:pt x="126" y="10"/>
                  </a:cubicBezTo>
                  <a:cubicBezTo>
                    <a:pt x="127" y="9"/>
                    <a:pt x="131" y="8"/>
                    <a:pt x="128" y="9"/>
                  </a:cubicBezTo>
                  <a:cubicBezTo>
                    <a:pt x="123" y="12"/>
                    <a:pt x="117" y="13"/>
                    <a:pt x="112" y="14"/>
                  </a:cubicBezTo>
                  <a:cubicBezTo>
                    <a:pt x="107" y="15"/>
                    <a:pt x="103" y="17"/>
                    <a:pt x="99" y="19"/>
                  </a:cubicBezTo>
                  <a:cubicBezTo>
                    <a:pt x="100" y="18"/>
                    <a:pt x="101" y="17"/>
                    <a:pt x="102" y="16"/>
                  </a:cubicBezTo>
                  <a:moveTo>
                    <a:pt x="97" y="20"/>
                  </a:moveTo>
                  <a:cubicBezTo>
                    <a:pt x="104" y="19"/>
                    <a:pt x="111" y="17"/>
                    <a:pt x="118" y="15"/>
                  </a:cubicBezTo>
                  <a:cubicBezTo>
                    <a:pt x="121" y="14"/>
                    <a:pt x="125" y="13"/>
                    <a:pt x="128" y="13"/>
                  </a:cubicBezTo>
                  <a:cubicBezTo>
                    <a:pt x="130" y="13"/>
                    <a:pt x="131" y="12"/>
                    <a:pt x="133" y="12"/>
                  </a:cubicBezTo>
                  <a:cubicBezTo>
                    <a:pt x="120" y="17"/>
                    <a:pt x="107" y="20"/>
                    <a:pt x="94" y="24"/>
                  </a:cubicBezTo>
                  <a:cubicBezTo>
                    <a:pt x="95" y="23"/>
                    <a:pt x="96" y="22"/>
                    <a:pt x="97" y="20"/>
                  </a:cubicBezTo>
                  <a:moveTo>
                    <a:pt x="92" y="26"/>
                  </a:moveTo>
                  <a:cubicBezTo>
                    <a:pt x="100" y="24"/>
                    <a:pt x="108" y="21"/>
                    <a:pt x="115" y="19"/>
                  </a:cubicBezTo>
                  <a:cubicBezTo>
                    <a:pt x="120" y="18"/>
                    <a:pt x="124" y="17"/>
                    <a:pt x="128" y="16"/>
                  </a:cubicBezTo>
                  <a:cubicBezTo>
                    <a:pt x="132" y="15"/>
                    <a:pt x="137" y="15"/>
                    <a:pt x="140" y="13"/>
                  </a:cubicBezTo>
                  <a:cubicBezTo>
                    <a:pt x="136" y="15"/>
                    <a:pt x="131" y="16"/>
                    <a:pt x="126" y="17"/>
                  </a:cubicBezTo>
                  <a:cubicBezTo>
                    <a:pt x="121" y="19"/>
                    <a:pt x="116" y="20"/>
                    <a:pt x="111" y="22"/>
                  </a:cubicBezTo>
                  <a:cubicBezTo>
                    <a:pt x="104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moveTo>
                    <a:pt x="87" y="31"/>
                  </a:moveTo>
                  <a:cubicBezTo>
                    <a:pt x="92" y="30"/>
                    <a:pt x="96" y="29"/>
                    <a:pt x="100" y="27"/>
                  </a:cubicBezTo>
                  <a:cubicBezTo>
                    <a:pt x="106" y="25"/>
                    <a:pt x="111" y="23"/>
                    <a:pt x="117" y="22"/>
                  </a:cubicBezTo>
                  <a:cubicBezTo>
                    <a:pt x="123" y="21"/>
                    <a:pt x="129" y="20"/>
                    <a:pt x="134" y="18"/>
                  </a:cubicBezTo>
                  <a:cubicBezTo>
                    <a:pt x="138" y="18"/>
                    <a:pt x="141" y="17"/>
                    <a:pt x="144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3" y="17"/>
                    <a:pt x="141" y="17"/>
                    <a:pt x="140" y="18"/>
                  </a:cubicBezTo>
                  <a:cubicBezTo>
                    <a:pt x="129" y="22"/>
                    <a:pt x="118" y="24"/>
                    <a:pt x="108" y="27"/>
                  </a:cubicBezTo>
                  <a:cubicBezTo>
                    <a:pt x="103" y="29"/>
                    <a:pt x="97" y="31"/>
                    <a:pt x="92" y="32"/>
                  </a:cubicBezTo>
                  <a:cubicBezTo>
                    <a:pt x="89" y="33"/>
                    <a:pt x="87" y="33"/>
                    <a:pt x="84" y="34"/>
                  </a:cubicBezTo>
                  <a:cubicBezTo>
                    <a:pt x="85" y="33"/>
                    <a:pt x="86" y="32"/>
                    <a:pt x="87" y="31"/>
                  </a:cubicBezTo>
                  <a:moveTo>
                    <a:pt x="82" y="37"/>
                  </a:moveTo>
                  <a:cubicBezTo>
                    <a:pt x="84" y="37"/>
                    <a:pt x="86" y="36"/>
                    <a:pt x="88" y="36"/>
                  </a:cubicBezTo>
                  <a:cubicBezTo>
                    <a:pt x="85" y="37"/>
                    <a:pt x="82" y="38"/>
                    <a:pt x="80" y="39"/>
                  </a:cubicBezTo>
                  <a:cubicBezTo>
                    <a:pt x="80" y="38"/>
                    <a:pt x="81" y="38"/>
                    <a:pt x="82" y="37"/>
                  </a:cubicBezTo>
                  <a:moveTo>
                    <a:pt x="77" y="42"/>
                  </a:moveTo>
                  <a:cubicBezTo>
                    <a:pt x="91" y="40"/>
                    <a:pt x="104" y="35"/>
                    <a:pt x="118" y="32"/>
                  </a:cubicBezTo>
                  <a:cubicBezTo>
                    <a:pt x="125" y="30"/>
                    <a:pt x="132" y="28"/>
                    <a:pt x="138" y="26"/>
                  </a:cubicBezTo>
                  <a:cubicBezTo>
                    <a:pt x="145" y="25"/>
                    <a:pt x="152" y="23"/>
                    <a:pt x="159" y="21"/>
                  </a:cubicBezTo>
                  <a:cubicBezTo>
                    <a:pt x="161" y="22"/>
                    <a:pt x="163" y="23"/>
                    <a:pt x="165" y="23"/>
                  </a:cubicBezTo>
                  <a:cubicBezTo>
                    <a:pt x="159" y="23"/>
                    <a:pt x="152" y="26"/>
                    <a:pt x="146" y="28"/>
                  </a:cubicBezTo>
                  <a:cubicBezTo>
                    <a:pt x="138" y="30"/>
                    <a:pt x="129" y="32"/>
                    <a:pt x="121" y="34"/>
                  </a:cubicBezTo>
                  <a:cubicBezTo>
                    <a:pt x="113" y="37"/>
                    <a:pt x="104" y="39"/>
                    <a:pt x="96" y="41"/>
                  </a:cubicBezTo>
                  <a:cubicBezTo>
                    <a:pt x="88" y="43"/>
                    <a:pt x="81" y="44"/>
                    <a:pt x="73" y="46"/>
                  </a:cubicBezTo>
                  <a:cubicBezTo>
                    <a:pt x="74" y="45"/>
                    <a:pt x="76" y="44"/>
                    <a:pt x="77" y="42"/>
                  </a:cubicBezTo>
                  <a:moveTo>
                    <a:pt x="180" y="30"/>
                  </a:moveTo>
                  <a:cubicBezTo>
                    <a:pt x="180" y="30"/>
                    <a:pt x="180" y="30"/>
                    <a:pt x="180" y="30"/>
                  </a:cubicBezTo>
                  <a:cubicBezTo>
                    <a:pt x="171" y="33"/>
                    <a:pt x="161" y="35"/>
                    <a:pt x="151" y="37"/>
                  </a:cubicBezTo>
                  <a:cubicBezTo>
                    <a:pt x="141" y="40"/>
                    <a:pt x="131" y="42"/>
                    <a:pt x="121" y="44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1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2" y="60"/>
                    <a:pt x="64" y="59"/>
                    <a:pt x="67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2" y="47"/>
                    <a:pt x="112" y="44"/>
                  </a:cubicBezTo>
                  <a:cubicBezTo>
                    <a:pt x="122" y="41"/>
                    <a:pt x="132" y="37"/>
                    <a:pt x="142" y="35"/>
                  </a:cubicBezTo>
                  <a:cubicBezTo>
                    <a:pt x="153" y="33"/>
                    <a:pt x="162" y="30"/>
                    <a:pt x="172" y="26"/>
                  </a:cubicBezTo>
                  <a:cubicBezTo>
                    <a:pt x="175" y="28"/>
                    <a:pt x="178" y="29"/>
                    <a:pt x="180" y="30"/>
                  </a:cubicBezTo>
                  <a:moveTo>
                    <a:pt x="46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lose/>
                  <a:moveTo>
                    <a:pt x="187" y="33"/>
                  </a:moveTo>
                  <a:cubicBezTo>
                    <a:pt x="187" y="33"/>
                    <a:pt x="187" y="33"/>
                    <a:pt x="187" y="33"/>
                  </a:cubicBezTo>
                  <a:cubicBezTo>
                    <a:pt x="188" y="33"/>
                    <a:pt x="188" y="34"/>
                    <a:pt x="189" y="34"/>
                  </a:cubicBezTo>
                  <a:cubicBezTo>
                    <a:pt x="165" y="41"/>
                    <a:pt x="141" y="47"/>
                    <a:pt x="117" y="54"/>
                  </a:cubicBezTo>
                  <a:cubicBezTo>
                    <a:pt x="105" y="58"/>
                    <a:pt x="93" y="62"/>
                    <a:pt x="80" y="66"/>
                  </a:cubicBezTo>
                  <a:cubicBezTo>
                    <a:pt x="71" y="69"/>
                    <a:pt x="61" y="71"/>
                    <a:pt x="52" y="74"/>
                  </a:cubicBezTo>
                  <a:cubicBezTo>
                    <a:pt x="55" y="73"/>
                    <a:pt x="57" y="72"/>
                    <a:pt x="60" y="71"/>
                  </a:cubicBezTo>
                  <a:cubicBezTo>
                    <a:pt x="66" y="69"/>
                    <a:pt x="72" y="66"/>
                    <a:pt x="79" y="64"/>
                  </a:cubicBezTo>
                  <a:cubicBezTo>
                    <a:pt x="91" y="60"/>
                    <a:pt x="103" y="56"/>
                    <a:pt x="116" y="53"/>
                  </a:cubicBezTo>
                  <a:cubicBezTo>
                    <a:pt x="128" y="49"/>
                    <a:pt x="140" y="45"/>
                    <a:pt x="153" y="42"/>
                  </a:cubicBezTo>
                  <a:cubicBezTo>
                    <a:pt x="164" y="39"/>
                    <a:pt x="176" y="38"/>
                    <a:pt x="187" y="33"/>
                  </a:cubicBezTo>
                  <a:moveTo>
                    <a:pt x="121" y="49"/>
                  </a:moveTo>
                  <a:cubicBezTo>
                    <a:pt x="109" y="52"/>
                    <a:pt x="98" y="55"/>
                    <a:pt x="86" y="58"/>
                  </a:cubicBezTo>
                  <a:cubicBezTo>
                    <a:pt x="75" y="61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8" y="66"/>
                    <a:pt x="60" y="65"/>
                    <a:pt x="63" y="65"/>
                  </a:cubicBezTo>
                  <a:cubicBezTo>
                    <a:pt x="69" y="63"/>
                    <a:pt x="74" y="61"/>
                    <a:pt x="80" y="60"/>
                  </a:cubicBezTo>
                  <a:cubicBezTo>
                    <a:pt x="91" y="56"/>
                    <a:pt x="102" y="52"/>
                    <a:pt x="114" y="49"/>
                  </a:cubicBezTo>
                  <a:cubicBezTo>
                    <a:pt x="125" y="45"/>
                    <a:pt x="136" y="43"/>
                    <a:pt x="148" y="40"/>
                  </a:cubicBezTo>
                  <a:cubicBezTo>
                    <a:pt x="159" y="37"/>
                    <a:pt x="170" y="35"/>
                    <a:pt x="181" y="31"/>
                  </a:cubicBezTo>
                  <a:cubicBezTo>
                    <a:pt x="181" y="30"/>
                    <a:pt x="181" y="30"/>
                    <a:pt x="181" y="30"/>
                  </a:cubicBezTo>
                  <a:cubicBezTo>
                    <a:pt x="182" y="31"/>
                    <a:pt x="184" y="32"/>
                    <a:pt x="186" y="33"/>
                  </a:cubicBezTo>
                  <a:cubicBezTo>
                    <a:pt x="164" y="37"/>
                    <a:pt x="142" y="42"/>
                    <a:pt x="121" y="49"/>
                  </a:cubicBezTo>
                  <a:moveTo>
                    <a:pt x="116" y="40"/>
                  </a:moveTo>
                  <a:cubicBezTo>
                    <a:pt x="107" y="43"/>
                    <a:pt x="98" y="46"/>
                    <a:pt x="90" y="48"/>
                  </a:cubicBezTo>
                  <a:cubicBezTo>
                    <a:pt x="85" y="50"/>
                    <a:pt x="80" y="51"/>
                    <a:pt x="76" y="52"/>
                  </a:cubicBezTo>
                  <a:cubicBezTo>
                    <a:pt x="74" y="53"/>
                    <a:pt x="71" y="53"/>
                    <a:pt x="69" y="54"/>
                  </a:cubicBezTo>
                  <a:cubicBezTo>
                    <a:pt x="68" y="54"/>
                    <a:pt x="66" y="54"/>
                    <a:pt x="66" y="54"/>
                  </a:cubicBezTo>
                  <a:cubicBezTo>
                    <a:pt x="66" y="54"/>
                    <a:pt x="67" y="53"/>
                    <a:pt x="67" y="53"/>
                  </a:cubicBezTo>
                  <a:cubicBezTo>
                    <a:pt x="70" y="52"/>
                    <a:pt x="73" y="52"/>
                    <a:pt x="76" y="51"/>
                  </a:cubicBezTo>
                  <a:cubicBezTo>
                    <a:pt x="81" y="49"/>
                    <a:pt x="85" y="48"/>
                    <a:pt x="90" y="47"/>
                  </a:cubicBezTo>
                  <a:cubicBezTo>
                    <a:pt x="99" y="44"/>
                    <a:pt x="109" y="42"/>
                    <a:pt x="118" y="39"/>
                  </a:cubicBezTo>
                  <a:cubicBezTo>
                    <a:pt x="127" y="37"/>
                    <a:pt x="135" y="33"/>
                    <a:pt x="144" y="31"/>
                  </a:cubicBezTo>
                  <a:cubicBezTo>
                    <a:pt x="151" y="29"/>
                    <a:pt x="159" y="28"/>
                    <a:pt x="166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8" y="24"/>
                    <a:pt x="169" y="25"/>
                    <a:pt x="171" y="26"/>
                  </a:cubicBezTo>
                  <a:cubicBezTo>
                    <a:pt x="153" y="31"/>
                    <a:pt x="134" y="35"/>
                    <a:pt x="116" y="40"/>
                  </a:cubicBezTo>
                  <a:moveTo>
                    <a:pt x="72" y="47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40" y="30"/>
                    <a:pt x="148" y="28"/>
                  </a:cubicBezTo>
                  <a:cubicBezTo>
                    <a:pt x="151" y="27"/>
                    <a:pt x="155" y="26"/>
                    <a:pt x="158" y="25"/>
                  </a:cubicBezTo>
                  <a:cubicBezTo>
                    <a:pt x="160" y="24"/>
                    <a:pt x="163" y="24"/>
                    <a:pt x="164" y="24"/>
                  </a:cubicBezTo>
                  <a:cubicBezTo>
                    <a:pt x="162" y="25"/>
                    <a:pt x="159" y="26"/>
                    <a:pt x="157" y="27"/>
                  </a:cubicBezTo>
                  <a:cubicBezTo>
                    <a:pt x="150" y="29"/>
                    <a:pt x="143" y="31"/>
                    <a:pt x="135" y="33"/>
                  </a:cubicBezTo>
                  <a:cubicBezTo>
                    <a:pt x="127" y="36"/>
                    <a:pt x="118" y="39"/>
                    <a:pt x="109" y="41"/>
                  </a:cubicBezTo>
                  <a:cubicBezTo>
                    <a:pt x="100" y="44"/>
                    <a:pt x="91" y="46"/>
                    <a:pt x="83" y="48"/>
                  </a:cubicBezTo>
                  <a:cubicBezTo>
                    <a:pt x="78" y="49"/>
                    <a:pt x="73" y="50"/>
                    <a:pt x="68" y="52"/>
                  </a:cubicBezTo>
                  <a:cubicBezTo>
                    <a:pt x="69" y="50"/>
                    <a:pt x="71" y="49"/>
                    <a:pt x="72" y="47"/>
                  </a:cubicBezTo>
                  <a:moveTo>
                    <a:pt x="65" y="55"/>
                  </a:moveTo>
                  <a:cubicBezTo>
                    <a:pt x="72" y="55"/>
                    <a:pt x="79" y="52"/>
                    <a:pt x="85" y="51"/>
                  </a:cubicBezTo>
                  <a:cubicBezTo>
                    <a:pt x="95" y="48"/>
                    <a:pt x="104" y="44"/>
                    <a:pt x="114" y="41"/>
                  </a:cubicBezTo>
                  <a:cubicBezTo>
                    <a:pt x="124" y="39"/>
                    <a:pt x="134" y="36"/>
                    <a:pt x="143" y="34"/>
                  </a:cubicBezTo>
                  <a:cubicBezTo>
                    <a:pt x="148" y="33"/>
                    <a:pt x="153" y="31"/>
                    <a:pt x="158" y="30"/>
                  </a:cubicBezTo>
                  <a:cubicBezTo>
                    <a:pt x="160" y="30"/>
                    <a:pt x="162" y="29"/>
                    <a:pt x="165" y="28"/>
                  </a:cubicBezTo>
                  <a:cubicBezTo>
                    <a:pt x="166" y="28"/>
                    <a:pt x="166" y="28"/>
                    <a:pt x="166" y="28"/>
                  </a:cubicBezTo>
                  <a:cubicBezTo>
                    <a:pt x="157" y="31"/>
                    <a:pt x="149" y="33"/>
                    <a:pt x="141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1" y="49"/>
                    <a:pt x="81" y="52"/>
                  </a:cubicBezTo>
                  <a:cubicBezTo>
                    <a:pt x="74" y="54"/>
                    <a:pt x="67" y="56"/>
                    <a:pt x="61" y="60"/>
                  </a:cubicBezTo>
                  <a:cubicBezTo>
                    <a:pt x="62" y="58"/>
                    <a:pt x="64" y="56"/>
                    <a:pt x="65" y="55"/>
                  </a:cubicBezTo>
                  <a:moveTo>
                    <a:pt x="59" y="62"/>
                  </a:moveTo>
                  <a:cubicBezTo>
                    <a:pt x="68" y="60"/>
                    <a:pt x="78" y="56"/>
                    <a:pt x="87" y="54"/>
                  </a:cubicBezTo>
                  <a:cubicBezTo>
                    <a:pt x="98" y="51"/>
                    <a:pt x="108" y="48"/>
                    <a:pt x="119" y="45"/>
                  </a:cubicBezTo>
                  <a:cubicBezTo>
                    <a:pt x="130" y="43"/>
                    <a:pt x="141" y="41"/>
                    <a:pt x="152" y="38"/>
                  </a:cubicBezTo>
                  <a:cubicBezTo>
                    <a:pt x="157" y="37"/>
                    <a:pt x="162" y="35"/>
                    <a:pt x="168" y="34"/>
                  </a:cubicBezTo>
                  <a:cubicBezTo>
                    <a:pt x="169" y="34"/>
                    <a:pt x="170" y="33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2"/>
                    <a:pt x="89" y="56"/>
                    <a:pt x="78" y="59"/>
                  </a:cubicBezTo>
                  <a:cubicBezTo>
                    <a:pt x="73" y="61"/>
                    <a:pt x="68" y="63"/>
                    <a:pt x="63" y="64"/>
                  </a:cubicBezTo>
                  <a:cubicBezTo>
                    <a:pt x="60" y="65"/>
                    <a:pt x="57" y="65"/>
                    <a:pt x="55" y="66"/>
                  </a:cubicBezTo>
                  <a:cubicBezTo>
                    <a:pt x="56" y="65"/>
                    <a:pt x="57" y="64"/>
                    <a:pt x="59" y="62"/>
                  </a:cubicBezTo>
                  <a:moveTo>
                    <a:pt x="52" y="69"/>
                  </a:moveTo>
                  <a:cubicBezTo>
                    <a:pt x="63" y="67"/>
                    <a:pt x="74" y="62"/>
                    <a:pt x="84" y="60"/>
                  </a:cubicBezTo>
                  <a:cubicBezTo>
                    <a:pt x="97" y="56"/>
                    <a:pt x="109" y="53"/>
                    <a:pt x="121" y="49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8"/>
                    <a:pt x="169" y="37"/>
                    <a:pt x="175" y="36"/>
                  </a:cubicBezTo>
                  <a:cubicBezTo>
                    <a:pt x="177" y="35"/>
                    <a:pt x="179" y="35"/>
                    <a:pt x="182" y="34"/>
                  </a:cubicBezTo>
                  <a:cubicBezTo>
                    <a:pt x="181" y="35"/>
                    <a:pt x="180" y="35"/>
                    <a:pt x="179" y="35"/>
                  </a:cubicBezTo>
                  <a:cubicBezTo>
                    <a:pt x="168" y="38"/>
                    <a:pt x="157" y="40"/>
                    <a:pt x="146" y="43"/>
                  </a:cubicBezTo>
                  <a:cubicBezTo>
                    <a:pt x="134" y="46"/>
                    <a:pt x="122" y="50"/>
                    <a:pt x="110" y="53"/>
                  </a:cubicBezTo>
                  <a:cubicBezTo>
                    <a:pt x="98" y="57"/>
                    <a:pt x="87" y="60"/>
                    <a:pt x="75" y="65"/>
                  </a:cubicBezTo>
                  <a:cubicBezTo>
                    <a:pt x="69" y="67"/>
                    <a:pt x="63" y="69"/>
                    <a:pt x="58" y="71"/>
                  </a:cubicBezTo>
                  <a:cubicBezTo>
                    <a:pt x="54" y="73"/>
                    <a:pt x="50" y="74"/>
                    <a:pt x="47" y="75"/>
                  </a:cubicBezTo>
                  <a:cubicBezTo>
                    <a:pt x="49" y="73"/>
                    <a:pt x="51" y="71"/>
                    <a:pt x="52" y="69"/>
                  </a:cubicBezTo>
                  <a:moveTo>
                    <a:pt x="45" y="77"/>
                  </a:moveTo>
                  <a:cubicBezTo>
                    <a:pt x="56" y="73"/>
                    <a:pt x="68" y="71"/>
                    <a:pt x="79" y="67"/>
                  </a:cubicBezTo>
                  <a:cubicBezTo>
                    <a:pt x="91" y="63"/>
                    <a:pt x="103" y="59"/>
                    <a:pt x="116" y="56"/>
                  </a:cubicBezTo>
                  <a:cubicBezTo>
                    <a:pt x="141" y="49"/>
                    <a:pt x="165" y="41"/>
                    <a:pt x="190" y="35"/>
                  </a:cubicBezTo>
                  <a:cubicBezTo>
                    <a:pt x="192" y="35"/>
                    <a:pt x="193" y="36"/>
                    <a:pt x="195" y="37"/>
                  </a:cubicBezTo>
                  <a:cubicBezTo>
                    <a:pt x="169" y="43"/>
                    <a:pt x="143" y="50"/>
                    <a:pt x="117" y="57"/>
                  </a:cubicBezTo>
                  <a:cubicBezTo>
                    <a:pt x="104" y="61"/>
                    <a:pt x="91" y="65"/>
                    <a:pt x="78" y="69"/>
                  </a:cubicBezTo>
                  <a:cubicBezTo>
                    <a:pt x="66" y="72"/>
                    <a:pt x="54" y="75"/>
                    <a:pt x="43" y="79"/>
                  </a:cubicBezTo>
                  <a:cubicBezTo>
                    <a:pt x="43" y="78"/>
                    <a:pt x="44" y="77"/>
                    <a:pt x="45" y="77"/>
                  </a:cubicBezTo>
                  <a:moveTo>
                    <a:pt x="42" y="80"/>
                  </a:moveTo>
                  <a:cubicBezTo>
                    <a:pt x="53" y="76"/>
                    <a:pt x="65" y="74"/>
                    <a:pt x="77" y="70"/>
                  </a:cubicBezTo>
                  <a:cubicBezTo>
                    <a:pt x="90" y="66"/>
                    <a:pt x="103" y="62"/>
                    <a:pt x="117" y="58"/>
                  </a:cubicBezTo>
                  <a:cubicBezTo>
                    <a:pt x="143" y="50"/>
                    <a:pt x="169" y="43"/>
                    <a:pt x="196" y="37"/>
                  </a:cubicBezTo>
                  <a:cubicBezTo>
                    <a:pt x="196" y="37"/>
                    <a:pt x="196" y="37"/>
                    <a:pt x="196" y="37"/>
                  </a:cubicBezTo>
                  <a:cubicBezTo>
                    <a:pt x="197" y="38"/>
                    <a:pt x="199" y="38"/>
                    <a:pt x="200" y="39"/>
                  </a:cubicBezTo>
                  <a:cubicBezTo>
                    <a:pt x="187" y="41"/>
                    <a:pt x="175" y="44"/>
                    <a:pt x="163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3"/>
                    <a:pt x="40" y="82"/>
                  </a:cubicBezTo>
                  <a:cubicBezTo>
                    <a:pt x="41" y="81"/>
                    <a:pt x="41" y="81"/>
                    <a:pt x="42" y="80"/>
                  </a:cubicBezTo>
                  <a:moveTo>
                    <a:pt x="208" y="43"/>
                  </a:moveTo>
                  <a:cubicBezTo>
                    <a:pt x="180" y="48"/>
                    <a:pt x="153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3"/>
                    <a:pt x="48" y="83"/>
                    <a:pt x="50" y="82"/>
                  </a:cubicBezTo>
                  <a:cubicBezTo>
                    <a:pt x="57" y="80"/>
                    <a:pt x="65" y="78"/>
                    <a:pt x="72" y="76"/>
                  </a:cubicBezTo>
                  <a:cubicBezTo>
                    <a:pt x="86" y="72"/>
                    <a:pt x="101" y="67"/>
                    <a:pt x="116" y="63"/>
                  </a:cubicBezTo>
                  <a:cubicBezTo>
                    <a:pt x="130" y="59"/>
                    <a:pt x="145" y="55"/>
                    <a:pt x="159" y="51"/>
                  </a:cubicBezTo>
                  <a:cubicBezTo>
                    <a:pt x="173" y="47"/>
                    <a:pt x="188" y="45"/>
                    <a:pt x="201" y="39"/>
                  </a:cubicBezTo>
                  <a:cubicBezTo>
                    <a:pt x="203" y="41"/>
                    <a:pt x="206" y="42"/>
                    <a:pt x="208" y="43"/>
                  </a:cubicBezTo>
                  <a:moveTo>
                    <a:pt x="39" y="83"/>
                  </a:moveTo>
                  <a:cubicBezTo>
                    <a:pt x="67" y="74"/>
                    <a:pt x="95" y="65"/>
                    <a:pt x="123" y="58"/>
                  </a:cubicBezTo>
                  <a:cubicBezTo>
                    <a:pt x="137" y="55"/>
                    <a:pt x="151" y="51"/>
                    <a:pt x="165" y="47"/>
                  </a:cubicBezTo>
                  <a:cubicBezTo>
                    <a:pt x="171" y="45"/>
                    <a:pt x="178" y="44"/>
                    <a:pt x="184" y="43"/>
                  </a:cubicBezTo>
                  <a:cubicBezTo>
                    <a:pt x="188" y="42"/>
                    <a:pt x="191" y="41"/>
                    <a:pt x="194" y="41"/>
                  </a:cubicBezTo>
                  <a:cubicBezTo>
                    <a:pt x="196" y="40"/>
                    <a:pt x="198" y="40"/>
                    <a:pt x="199" y="40"/>
                  </a:cubicBezTo>
                  <a:cubicBezTo>
                    <a:pt x="199" y="40"/>
                    <a:pt x="197" y="40"/>
                    <a:pt x="196" y="41"/>
                  </a:cubicBezTo>
                  <a:cubicBezTo>
                    <a:pt x="190" y="43"/>
                    <a:pt x="183" y="44"/>
                    <a:pt x="177" y="45"/>
                  </a:cubicBezTo>
                  <a:cubicBezTo>
                    <a:pt x="170" y="47"/>
                    <a:pt x="163" y="49"/>
                    <a:pt x="155" y="51"/>
                  </a:cubicBezTo>
                  <a:cubicBezTo>
                    <a:pt x="141" y="55"/>
                    <a:pt x="128" y="59"/>
                    <a:pt x="114" y="63"/>
                  </a:cubicBezTo>
                  <a:cubicBezTo>
                    <a:pt x="100" y="67"/>
                    <a:pt x="86" y="71"/>
                    <a:pt x="72" y="75"/>
                  </a:cubicBezTo>
                  <a:cubicBezTo>
                    <a:pt x="65" y="77"/>
                    <a:pt x="58" y="79"/>
                    <a:pt x="52" y="81"/>
                  </a:cubicBezTo>
                  <a:cubicBezTo>
                    <a:pt x="47" y="83"/>
                    <a:pt x="41" y="84"/>
                    <a:pt x="37" y="86"/>
                  </a:cubicBezTo>
                  <a:cubicBezTo>
                    <a:pt x="37" y="85"/>
                    <a:pt x="38" y="84"/>
                    <a:pt x="39" y="83"/>
                  </a:cubicBezTo>
                  <a:moveTo>
                    <a:pt x="35" y="87"/>
                  </a:moveTo>
                  <a:cubicBezTo>
                    <a:pt x="64" y="80"/>
                    <a:pt x="93" y="72"/>
                    <a:pt x="122" y="65"/>
                  </a:cubicBezTo>
                  <a:cubicBezTo>
                    <a:pt x="151" y="57"/>
                    <a:pt x="180" y="49"/>
                    <a:pt x="210" y="43"/>
                  </a:cubicBezTo>
                  <a:cubicBezTo>
                    <a:pt x="211" y="44"/>
                    <a:pt x="212" y="44"/>
                    <a:pt x="213" y="45"/>
                  </a:cubicBezTo>
                  <a:cubicBezTo>
                    <a:pt x="207" y="46"/>
                    <a:pt x="201" y="48"/>
                    <a:pt x="194" y="50"/>
                  </a:cubicBezTo>
                  <a:cubicBezTo>
                    <a:pt x="187" y="52"/>
                    <a:pt x="179" y="53"/>
                    <a:pt x="171" y="55"/>
                  </a:cubicBezTo>
                  <a:cubicBezTo>
                    <a:pt x="155" y="58"/>
                    <a:pt x="139" y="61"/>
                    <a:pt x="123" y="65"/>
                  </a:cubicBezTo>
                  <a:cubicBezTo>
                    <a:pt x="108" y="69"/>
                    <a:pt x="92" y="73"/>
                    <a:pt x="77" y="77"/>
                  </a:cubicBezTo>
                  <a:cubicBezTo>
                    <a:pt x="69" y="79"/>
                    <a:pt x="62" y="82"/>
                    <a:pt x="54" y="84"/>
                  </a:cubicBezTo>
                  <a:cubicBezTo>
                    <a:pt x="47" y="85"/>
                    <a:pt x="40" y="87"/>
                    <a:pt x="33" y="89"/>
                  </a:cubicBezTo>
                  <a:cubicBezTo>
                    <a:pt x="34" y="89"/>
                    <a:pt x="35" y="88"/>
                    <a:pt x="35" y="87"/>
                  </a:cubicBezTo>
                  <a:moveTo>
                    <a:pt x="32" y="90"/>
                  </a:moveTo>
                  <a:cubicBezTo>
                    <a:pt x="39" y="88"/>
                    <a:pt x="46" y="86"/>
                    <a:pt x="53" y="85"/>
                  </a:cubicBezTo>
                  <a:cubicBezTo>
                    <a:pt x="60" y="83"/>
                    <a:pt x="68" y="81"/>
                    <a:pt x="75" y="78"/>
                  </a:cubicBezTo>
                  <a:cubicBezTo>
                    <a:pt x="91" y="74"/>
                    <a:pt x="106" y="70"/>
                    <a:pt x="122" y="66"/>
                  </a:cubicBezTo>
                  <a:cubicBezTo>
                    <a:pt x="137" y="62"/>
                    <a:pt x="153" y="59"/>
                    <a:pt x="169" y="56"/>
                  </a:cubicBezTo>
                  <a:cubicBezTo>
                    <a:pt x="177" y="54"/>
                    <a:pt x="185" y="53"/>
                    <a:pt x="193" y="51"/>
                  </a:cubicBezTo>
                  <a:cubicBezTo>
                    <a:pt x="200" y="50"/>
                    <a:pt x="207" y="47"/>
                    <a:pt x="214" y="46"/>
                  </a:cubicBezTo>
                  <a:cubicBezTo>
                    <a:pt x="214" y="45"/>
                    <a:pt x="214" y="45"/>
                    <a:pt x="214" y="45"/>
                  </a:cubicBezTo>
                  <a:cubicBezTo>
                    <a:pt x="214" y="45"/>
                    <a:pt x="214" y="45"/>
                    <a:pt x="214" y="45"/>
                  </a:cubicBezTo>
                  <a:cubicBezTo>
                    <a:pt x="213" y="47"/>
                    <a:pt x="211" y="48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3"/>
                    <a:pt x="136" y="66"/>
                    <a:pt x="121" y="70"/>
                  </a:cubicBezTo>
                  <a:cubicBezTo>
                    <a:pt x="106" y="73"/>
                    <a:pt x="91" y="77"/>
                    <a:pt x="76" y="81"/>
                  </a:cubicBezTo>
                  <a:cubicBezTo>
                    <a:pt x="61" y="85"/>
                    <a:pt x="45" y="88"/>
                    <a:pt x="30" y="92"/>
                  </a:cubicBezTo>
                  <a:cubicBezTo>
                    <a:pt x="31" y="92"/>
                    <a:pt x="32" y="91"/>
                    <a:pt x="32" y="90"/>
                  </a:cubicBezTo>
                  <a:moveTo>
                    <a:pt x="213" y="50"/>
                  </a:moveTo>
                  <a:cubicBezTo>
                    <a:pt x="214" y="49"/>
                    <a:pt x="214" y="49"/>
                    <a:pt x="214" y="49"/>
                  </a:cubicBezTo>
                  <a:cubicBezTo>
                    <a:pt x="214" y="50"/>
                    <a:pt x="214" y="50"/>
                    <a:pt x="214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9" y="55"/>
                    <a:pt x="204" y="60"/>
                    <a:pt x="200" y="65"/>
                  </a:cubicBezTo>
                  <a:cubicBezTo>
                    <a:pt x="190" y="75"/>
                    <a:pt x="181" y="86"/>
                    <a:pt x="171" y="96"/>
                  </a:cubicBezTo>
                  <a:cubicBezTo>
                    <a:pt x="170" y="97"/>
                    <a:pt x="168" y="98"/>
                    <a:pt x="167" y="100"/>
                  </a:cubicBezTo>
                  <a:cubicBezTo>
                    <a:pt x="182" y="83"/>
                    <a:pt x="198" y="66"/>
                    <a:pt x="213" y="50"/>
                  </a:cubicBezTo>
                  <a:moveTo>
                    <a:pt x="148" y="83"/>
                  </a:moveTo>
                  <a:cubicBezTo>
                    <a:pt x="149" y="83"/>
                    <a:pt x="150" y="83"/>
                    <a:pt x="151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8" y="75"/>
                    <a:pt x="184" y="74"/>
                    <a:pt x="189" y="72"/>
                  </a:cubicBezTo>
                  <a:cubicBezTo>
                    <a:pt x="188" y="73"/>
                    <a:pt x="187" y="75"/>
                    <a:pt x="186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3"/>
                    <a:pt x="153" y="85"/>
                    <a:pt x="147" y="87"/>
                  </a:cubicBezTo>
                  <a:cubicBezTo>
                    <a:pt x="140" y="88"/>
                    <a:pt x="133" y="91"/>
                    <a:pt x="127" y="92"/>
                  </a:cubicBezTo>
                  <a:cubicBezTo>
                    <a:pt x="119" y="94"/>
                    <a:pt x="112" y="96"/>
                    <a:pt x="105" y="98"/>
                  </a:cubicBezTo>
                  <a:cubicBezTo>
                    <a:pt x="91" y="101"/>
                    <a:pt x="77" y="104"/>
                    <a:pt x="64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4"/>
                    <a:pt x="29" y="115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3"/>
                    <a:pt x="60" y="110"/>
                  </a:cubicBezTo>
                  <a:cubicBezTo>
                    <a:pt x="74" y="106"/>
                    <a:pt x="87" y="102"/>
                    <a:pt x="101" y="99"/>
                  </a:cubicBezTo>
                  <a:cubicBezTo>
                    <a:pt x="115" y="96"/>
                    <a:pt x="128" y="93"/>
                    <a:pt x="142" y="89"/>
                  </a:cubicBezTo>
                  <a:cubicBezTo>
                    <a:pt x="148" y="87"/>
                    <a:pt x="154" y="86"/>
                    <a:pt x="160" y="84"/>
                  </a:cubicBezTo>
                  <a:cubicBezTo>
                    <a:pt x="166" y="83"/>
                    <a:pt x="171" y="81"/>
                    <a:pt x="177" y="79"/>
                  </a:cubicBezTo>
                  <a:cubicBezTo>
                    <a:pt x="175" y="80"/>
                    <a:pt x="173" y="81"/>
                    <a:pt x="171" y="82"/>
                  </a:cubicBezTo>
                  <a:cubicBezTo>
                    <a:pt x="164" y="84"/>
                    <a:pt x="157" y="86"/>
                    <a:pt x="149" y="88"/>
                  </a:cubicBezTo>
                  <a:cubicBezTo>
                    <a:pt x="135" y="92"/>
                    <a:pt x="121" y="95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2" y="112"/>
                    <a:pt x="38" y="115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5"/>
                  </a:cubicBezTo>
                  <a:cubicBezTo>
                    <a:pt x="77" y="101"/>
                    <a:pt x="92" y="97"/>
                    <a:pt x="107" y="93"/>
                  </a:cubicBezTo>
                  <a:cubicBezTo>
                    <a:pt x="110" y="93"/>
                    <a:pt x="113" y="92"/>
                    <a:pt x="116" y="91"/>
                  </a:cubicBezTo>
                  <a:cubicBezTo>
                    <a:pt x="127" y="89"/>
                    <a:pt x="137" y="86"/>
                    <a:pt x="148" y="83"/>
                  </a:cubicBezTo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1"/>
                  </a:cubicBezTo>
                  <a:cubicBezTo>
                    <a:pt x="48" y="119"/>
                    <a:pt x="68" y="113"/>
                    <a:pt x="89" y="107"/>
                  </a:cubicBezTo>
                  <a:cubicBezTo>
                    <a:pt x="82" y="109"/>
                    <a:pt x="75" y="112"/>
                    <a:pt x="68" y="114"/>
                  </a:cubicBezTo>
                  <a:cubicBezTo>
                    <a:pt x="56" y="117"/>
                    <a:pt x="45" y="120"/>
                    <a:pt x="34" y="123"/>
                  </a:cubicBezTo>
                  <a:cubicBezTo>
                    <a:pt x="33" y="123"/>
                    <a:pt x="33" y="123"/>
                    <a:pt x="32" y="124"/>
                  </a:cubicBezTo>
                  <a:moveTo>
                    <a:pt x="38" y="127"/>
                  </a:moveTo>
                  <a:cubicBezTo>
                    <a:pt x="37" y="126"/>
                    <a:pt x="35" y="126"/>
                    <a:pt x="33" y="125"/>
                  </a:cubicBezTo>
                  <a:cubicBezTo>
                    <a:pt x="43" y="123"/>
                    <a:pt x="53" y="120"/>
                    <a:pt x="62" y="118"/>
                  </a:cubicBezTo>
                  <a:cubicBezTo>
                    <a:pt x="74" y="116"/>
                    <a:pt x="85" y="112"/>
                    <a:pt x="96" y="109"/>
                  </a:cubicBezTo>
                  <a:cubicBezTo>
                    <a:pt x="114" y="104"/>
                    <a:pt x="132" y="101"/>
                    <a:pt x="149" y="98"/>
                  </a:cubicBezTo>
                  <a:cubicBezTo>
                    <a:pt x="147" y="98"/>
                    <a:pt x="145" y="99"/>
                    <a:pt x="142" y="100"/>
                  </a:cubicBezTo>
                  <a:cubicBezTo>
                    <a:pt x="131" y="102"/>
                    <a:pt x="120" y="104"/>
                    <a:pt x="108" y="107"/>
                  </a:cubicBezTo>
                  <a:cubicBezTo>
                    <a:pt x="85" y="113"/>
                    <a:pt x="62" y="121"/>
                    <a:pt x="38" y="127"/>
                  </a:cubicBezTo>
                  <a:moveTo>
                    <a:pt x="50" y="125"/>
                  </a:moveTo>
                  <a:cubicBezTo>
                    <a:pt x="55" y="124"/>
                    <a:pt x="61" y="123"/>
                    <a:pt x="66" y="122"/>
                  </a:cubicBezTo>
                  <a:cubicBezTo>
                    <a:pt x="77" y="119"/>
                    <a:pt x="88" y="115"/>
                    <a:pt x="99" y="112"/>
                  </a:cubicBezTo>
                  <a:cubicBezTo>
                    <a:pt x="118" y="107"/>
                    <a:pt x="136" y="104"/>
                    <a:pt x="155" y="100"/>
                  </a:cubicBezTo>
                  <a:cubicBezTo>
                    <a:pt x="152" y="101"/>
                    <a:pt x="150" y="102"/>
                    <a:pt x="148" y="102"/>
                  </a:cubicBezTo>
                  <a:cubicBezTo>
                    <a:pt x="140" y="105"/>
                    <a:pt x="132" y="106"/>
                    <a:pt x="125" y="108"/>
                  </a:cubicBezTo>
                  <a:cubicBezTo>
                    <a:pt x="110" y="112"/>
                    <a:pt x="96" y="116"/>
                    <a:pt x="81" y="121"/>
                  </a:cubicBezTo>
                  <a:cubicBezTo>
                    <a:pt x="77" y="122"/>
                    <a:pt x="73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1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6"/>
                    <a:pt x="50" y="125"/>
                  </a:cubicBezTo>
                  <a:moveTo>
                    <a:pt x="47" y="131"/>
                  </a:moveTo>
                  <a:cubicBezTo>
                    <a:pt x="49" y="130"/>
                    <a:pt x="51" y="130"/>
                    <a:pt x="53" y="129"/>
                  </a:cubicBezTo>
                  <a:cubicBezTo>
                    <a:pt x="56" y="128"/>
                    <a:pt x="59" y="127"/>
                    <a:pt x="63" y="126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4" y="129"/>
                    <a:pt x="50" y="130"/>
                  </a:cubicBezTo>
                  <a:cubicBezTo>
                    <a:pt x="49" y="131"/>
                    <a:pt x="48" y="131"/>
                    <a:pt x="47" y="131"/>
                  </a:cubicBezTo>
                  <a:cubicBezTo>
                    <a:pt x="47" y="131"/>
                    <a:pt x="47" y="131"/>
                    <a:pt x="47" y="131"/>
                  </a:cubicBezTo>
                  <a:moveTo>
                    <a:pt x="66" y="126"/>
                  </a:moveTo>
                  <a:cubicBezTo>
                    <a:pt x="67" y="126"/>
                    <a:pt x="68" y="126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4"/>
                    <a:pt x="137" y="111"/>
                  </a:cubicBezTo>
                  <a:cubicBezTo>
                    <a:pt x="137" y="111"/>
                    <a:pt x="138" y="111"/>
                    <a:pt x="139" y="111"/>
                  </a:cubicBezTo>
                  <a:cubicBezTo>
                    <a:pt x="111" y="119"/>
                    <a:pt x="83" y="125"/>
                    <a:pt x="56" y="134"/>
                  </a:cubicBezTo>
                  <a:cubicBezTo>
                    <a:pt x="56" y="135"/>
                    <a:pt x="55" y="135"/>
                    <a:pt x="55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60" y="128"/>
                    <a:pt x="66" y="126"/>
                  </a:cubicBezTo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8"/>
                    <a:pt x="108" y="158"/>
                    <a:pt x="106" y="159"/>
                  </a:cubicBezTo>
                  <a:cubicBezTo>
                    <a:pt x="102" y="159"/>
                    <a:pt x="107" y="157"/>
                    <a:pt x="109" y="156"/>
                  </a:cubicBezTo>
                  <a:cubicBezTo>
                    <a:pt x="110" y="156"/>
                    <a:pt x="112" y="155"/>
                    <a:pt x="113" y="155"/>
                  </a:cubicBezTo>
                  <a:cubicBezTo>
                    <a:pt x="112" y="156"/>
                    <a:pt x="111" y="157"/>
                    <a:pt x="109" y="159"/>
                  </a:cubicBezTo>
                  <a:moveTo>
                    <a:pt x="115" y="153"/>
                  </a:moveTo>
                  <a:cubicBezTo>
                    <a:pt x="112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2" y="156"/>
                  </a:cubicBezTo>
                  <a:cubicBezTo>
                    <a:pt x="96" y="157"/>
                    <a:pt x="101" y="155"/>
                    <a:pt x="103" y="154"/>
                  </a:cubicBezTo>
                  <a:cubicBezTo>
                    <a:pt x="108" y="153"/>
                    <a:pt x="114" y="151"/>
                    <a:pt x="119" y="148"/>
                  </a:cubicBezTo>
                  <a:cubicBezTo>
                    <a:pt x="118" y="150"/>
                    <a:pt x="116" y="152"/>
                    <a:pt x="115" y="153"/>
                  </a:cubicBezTo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2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4" y="154"/>
                    <a:pt x="93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3" y="154"/>
                    <a:pt x="94" y="154"/>
                    <a:pt x="95" y="153"/>
                  </a:cubicBezTo>
                  <a:cubicBezTo>
                    <a:pt x="104" y="150"/>
                    <a:pt x="114" y="147"/>
                    <a:pt x="123" y="145"/>
                  </a:cubicBezTo>
                  <a:cubicBezTo>
                    <a:pt x="122" y="145"/>
                    <a:pt x="122" y="146"/>
                    <a:pt x="121" y="147"/>
                  </a:cubicBezTo>
                  <a:moveTo>
                    <a:pt x="106" y="147"/>
                  </a:moveTo>
                  <a:cubicBezTo>
                    <a:pt x="103" y="147"/>
                    <a:pt x="99" y="148"/>
                    <a:pt x="96" y="149"/>
                  </a:cubicBezTo>
                  <a:cubicBezTo>
                    <a:pt x="95" y="149"/>
                    <a:pt x="93" y="149"/>
                    <a:pt x="92" y="150"/>
                  </a:cubicBezTo>
                  <a:cubicBezTo>
                    <a:pt x="91" y="150"/>
                    <a:pt x="83" y="152"/>
                    <a:pt x="88" y="150"/>
                  </a:cubicBezTo>
                  <a:cubicBezTo>
                    <a:pt x="102" y="145"/>
                    <a:pt x="117" y="142"/>
                    <a:pt x="131" y="136"/>
                  </a:cubicBezTo>
                  <a:cubicBezTo>
                    <a:pt x="129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moveTo>
                    <a:pt x="132" y="135"/>
                  </a:moveTo>
                  <a:cubicBezTo>
                    <a:pt x="122" y="138"/>
                    <a:pt x="112" y="139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2" y="146"/>
                    <a:pt x="79" y="146"/>
                  </a:cubicBezTo>
                  <a:cubicBezTo>
                    <a:pt x="75" y="146"/>
                    <a:pt x="82" y="145"/>
                    <a:pt x="83" y="144"/>
                  </a:cubicBezTo>
                  <a:cubicBezTo>
                    <a:pt x="93" y="142"/>
                    <a:pt x="102" y="138"/>
                    <a:pt x="112" y="136"/>
                  </a:cubicBezTo>
                  <a:cubicBezTo>
                    <a:pt x="121" y="135"/>
                    <a:pt x="130" y="133"/>
                    <a:pt x="137" y="129"/>
                  </a:cubicBezTo>
                  <a:cubicBezTo>
                    <a:pt x="136" y="131"/>
                    <a:pt x="134" y="133"/>
                    <a:pt x="132" y="135"/>
                  </a:cubicBezTo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1"/>
                    <a:pt x="114" y="134"/>
                    <a:pt x="102" y="136"/>
                  </a:cubicBezTo>
                  <a:cubicBezTo>
                    <a:pt x="96" y="138"/>
                    <a:pt x="89" y="139"/>
                    <a:pt x="83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7" y="143"/>
                    <a:pt x="71" y="141"/>
                  </a:cubicBezTo>
                  <a:cubicBezTo>
                    <a:pt x="72" y="141"/>
                    <a:pt x="73" y="141"/>
                    <a:pt x="75" y="140"/>
                  </a:cubicBezTo>
                  <a:cubicBezTo>
                    <a:pt x="87" y="138"/>
                    <a:pt x="100" y="134"/>
                    <a:pt x="112" y="131"/>
                  </a:cubicBezTo>
                  <a:cubicBezTo>
                    <a:pt x="123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moveTo>
                    <a:pt x="146" y="120"/>
                  </a:moveTo>
                  <a:cubicBezTo>
                    <a:pt x="145" y="121"/>
                    <a:pt x="145" y="121"/>
                    <a:pt x="145" y="121"/>
                  </a:cubicBezTo>
                  <a:cubicBezTo>
                    <a:pt x="144" y="120"/>
                    <a:pt x="143" y="120"/>
                    <a:pt x="142" y="121"/>
                  </a:cubicBezTo>
                  <a:cubicBezTo>
                    <a:pt x="138" y="123"/>
                    <a:pt x="133" y="125"/>
                    <a:pt x="128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6" y="126"/>
                    <a:pt x="125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1" y="135"/>
                  </a:cubicBezTo>
                  <a:cubicBezTo>
                    <a:pt x="77" y="136"/>
                    <a:pt x="73" y="136"/>
                    <a:pt x="70" y="137"/>
                  </a:cubicBezTo>
                  <a:cubicBezTo>
                    <a:pt x="69" y="137"/>
                    <a:pt x="68" y="137"/>
                    <a:pt x="68" y="137"/>
                  </a:cubicBezTo>
                  <a:cubicBezTo>
                    <a:pt x="82" y="133"/>
                    <a:pt x="96" y="129"/>
                    <a:pt x="110" y="124"/>
                  </a:cubicBezTo>
                  <a:cubicBezTo>
                    <a:pt x="116" y="123"/>
                    <a:pt x="122" y="120"/>
                    <a:pt x="129" y="119"/>
                  </a:cubicBezTo>
                  <a:cubicBezTo>
                    <a:pt x="133" y="117"/>
                    <a:pt x="138" y="116"/>
                    <a:pt x="142" y="115"/>
                  </a:cubicBezTo>
                  <a:cubicBezTo>
                    <a:pt x="145" y="114"/>
                    <a:pt x="149" y="113"/>
                    <a:pt x="152" y="112"/>
                  </a:cubicBezTo>
                  <a:cubicBezTo>
                    <a:pt x="152" y="112"/>
                    <a:pt x="153" y="112"/>
                    <a:pt x="153" y="112"/>
                  </a:cubicBezTo>
                  <a:cubicBezTo>
                    <a:pt x="150" y="115"/>
                    <a:pt x="148" y="117"/>
                    <a:pt x="146" y="120"/>
                  </a:cubicBezTo>
                  <a:moveTo>
                    <a:pt x="154" y="110"/>
                  </a:moveTo>
                  <a:cubicBezTo>
                    <a:pt x="150" y="112"/>
                    <a:pt x="145" y="113"/>
                    <a:pt x="140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3" y="117"/>
                    <a:pt x="131" y="117"/>
                    <a:pt x="129" y="118"/>
                  </a:cubicBezTo>
                  <a:cubicBezTo>
                    <a:pt x="121" y="120"/>
                    <a:pt x="112" y="122"/>
                    <a:pt x="104" y="124"/>
                  </a:cubicBezTo>
                  <a:cubicBezTo>
                    <a:pt x="95" y="126"/>
                    <a:pt x="86" y="128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3" y="134"/>
                    <a:pt x="60" y="134"/>
                    <a:pt x="58" y="135"/>
                  </a:cubicBezTo>
                  <a:cubicBezTo>
                    <a:pt x="53" y="135"/>
                    <a:pt x="60" y="134"/>
                    <a:pt x="61" y="134"/>
                  </a:cubicBezTo>
                  <a:cubicBezTo>
                    <a:pt x="78" y="128"/>
                    <a:pt x="96" y="124"/>
                    <a:pt x="113" y="119"/>
                  </a:cubicBezTo>
                  <a:cubicBezTo>
                    <a:pt x="122" y="116"/>
                    <a:pt x="131" y="114"/>
                    <a:pt x="140" y="111"/>
                  </a:cubicBezTo>
                  <a:cubicBezTo>
                    <a:pt x="146" y="109"/>
                    <a:pt x="153" y="107"/>
                    <a:pt x="159" y="105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07"/>
                    <a:pt x="156" y="108"/>
                    <a:pt x="154" y="110"/>
                  </a:cubicBezTo>
                  <a:moveTo>
                    <a:pt x="75" y="131"/>
                  </a:moveTo>
                  <a:cubicBezTo>
                    <a:pt x="84" y="129"/>
                    <a:pt x="92" y="127"/>
                    <a:pt x="100" y="125"/>
                  </a:cubicBezTo>
                  <a:cubicBezTo>
                    <a:pt x="106" y="124"/>
                    <a:pt x="111" y="123"/>
                    <a:pt x="117" y="122"/>
                  </a:cubicBezTo>
                  <a:cubicBezTo>
                    <a:pt x="115" y="122"/>
                    <a:pt x="112" y="123"/>
                    <a:pt x="110" y="124"/>
                  </a:cubicBezTo>
                  <a:cubicBezTo>
                    <a:pt x="102" y="126"/>
                    <a:pt x="93" y="128"/>
                    <a:pt x="85" y="131"/>
                  </a:cubicBezTo>
                  <a:cubicBezTo>
                    <a:pt x="78" y="133"/>
                    <a:pt x="71" y="136"/>
                    <a:pt x="63" y="138"/>
                  </a:cubicBezTo>
                  <a:cubicBezTo>
                    <a:pt x="63" y="138"/>
                    <a:pt x="63" y="138"/>
                    <a:pt x="62" y="138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8"/>
                    <a:pt x="61" y="138"/>
                    <a:pt x="60" y="138"/>
                  </a:cubicBezTo>
                  <a:cubicBezTo>
                    <a:pt x="59" y="137"/>
                    <a:pt x="57" y="136"/>
                    <a:pt x="56" y="136"/>
                  </a:cubicBezTo>
                  <a:cubicBezTo>
                    <a:pt x="62" y="135"/>
                    <a:pt x="69" y="133"/>
                    <a:pt x="75" y="131"/>
                  </a:cubicBezTo>
                  <a:moveTo>
                    <a:pt x="104" y="132"/>
                  </a:moveTo>
                  <a:cubicBezTo>
                    <a:pt x="106" y="131"/>
                    <a:pt x="108" y="131"/>
                    <a:pt x="110" y="131"/>
                  </a:cubicBezTo>
                  <a:cubicBezTo>
                    <a:pt x="108" y="131"/>
                    <a:pt x="106" y="132"/>
                    <a:pt x="105" y="132"/>
                  </a:cubicBezTo>
                  <a:cubicBezTo>
                    <a:pt x="97" y="134"/>
                    <a:pt x="90" y="135"/>
                    <a:pt x="83" y="137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0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7" y="136"/>
                    <a:pt x="91" y="135"/>
                    <a:pt x="104" y="132"/>
                  </a:cubicBezTo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4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8" y="134"/>
                    <a:pt x="112" y="136"/>
                    <a:pt x="107" y="137"/>
                  </a:cubicBezTo>
                  <a:cubicBezTo>
                    <a:pt x="101" y="138"/>
                    <a:pt x="96" y="140"/>
                    <a:pt x="91" y="142"/>
                  </a:cubicBezTo>
                  <a:cubicBezTo>
                    <a:pt x="86" y="143"/>
                    <a:pt x="81" y="144"/>
                    <a:pt x="76" y="146"/>
                  </a:cubicBezTo>
                  <a:cubicBezTo>
                    <a:pt x="74" y="145"/>
                    <a:pt x="72" y="144"/>
                    <a:pt x="70" y="142"/>
                  </a:cubicBezTo>
                  <a:cubicBezTo>
                    <a:pt x="81" y="142"/>
                    <a:pt x="92" y="139"/>
                    <a:pt x="102" y="137"/>
                  </a:cubicBezTo>
                  <a:moveTo>
                    <a:pt x="99" y="143"/>
                  </a:moveTo>
                  <a:cubicBezTo>
                    <a:pt x="108" y="141"/>
                    <a:pt x="118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7"/>
                    <a:pt x="125" y="138"/>
                  </a:cubicBezTo>
                  <a:cubicBezTo>
                    <a:pt x="121" y="139"/>
                    <a:pt x="116" y="141"/>
                    <a:pt x="112" y="142"/>
                  </a:cubicBezTo>
                  <a:cubicBezTo>
                    <a:pt x="107" y="144"/>
                    <a:pt x="102" y="145"/>
                    <a:pt x="98" y="147"/>
                  </a:cubicBezTo>
                  <a:cubicBezTo>
                    <a:pt x="94" y="148"/>
                    <a:pt x="89" y="149"/>
                    <a:pt x="85" y="150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5" y="147"/>
                    <a:pt x="92" y="145"/>
                    <a:pt x="99" y="143"/>
                  </a:cubicBezTo>
                  <a:moveTo>
                    <a:pt x="101" y="148"/>
                  </a:moveTo>
                  <a:cubicBezTo>
                    <a:pt x="107" y="147"/>
                    <a:pt x="112" y="147"/>
                    <a:pt x="117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9" y="151"/>
                    <a:pt x="92" y="154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0" y="153"/>
                    <a:pt x="89" y="152"/>
                    <a:pt x="87" y="151"/>
                  </a:cubicBezTo>
                  <a:cubicBezTo>
                    <a:pt x="92" y="151"/>
                    <a:pt x="97" y="149"/>
                    <a:pt x="101" y="148"/>
                  </a:cubicBezTo>
                  <a:moveTo>
                    <a:pt x="104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49"/>
                    <a:pt x="115" y="149"/>
                  </a:cubicBezTo>
                  <a:cubicBezTo>
                    <a:pt x="113" y="150"/>
                    <a:pt x="110" y="151"/>
                    <a:pt x="108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5" y="155"/>
                    <a:pt x="93" y="154"/>
                  </a:cubicBezTo>
                  <a:cubicBezTo>
                    <a:pt x="97" y="154"/>
                    <a:pt x="100" y="153"/>
                    <a:pt x="104" y="152"/>
                  </a:cubicBezTo>
                  <a:moveTo>
                    <a:pt x="105" y="156"/>
                  </a:moveTo>
                  <a:cubicBezTo>
                    <a:pt x="106" y="156"/>
                    <a:pt x="108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3" y="159"/>
                  </a:cubicBezTo>
                  <a:cubicBezTo>
                    <a:pt x="103" y="159"/>
                    <a:pt x="103" y="159"/>
                    <a:pt x="103" y="159"/>
                  </a:cubicBezTo>
                  <a:cubicBezTo>
                    <a:pt x="101" y="158"/>
                    <a:pt x="100" y="158"/>
                    <a:pt x="98" y="157"/>
                  </a:cubicBezTo>
                  <a:cubicBezTo>
                    <a:pt x="101" y="157"/>
                    <a:pt x="103" y="157"/>
                    <a:pt x="105" y="156"/>
                  </a:cubicBezTo>
                  <a:moveTo>
                    <a:pt x="103" y="159"/>
                  </a:moveTo>
                  <a:cubicBezTo>
                    <a:pt x="103" y="159"/>
                    <a:pt x="107" y="159"/>
                    <a:pt x="108" y="160"/>
                  </a:cubicBezTo>
                  <a:cubicBezTo>
                    <a:pt x="107" y="161"/>
                    <a:pt x="107" y="161"/>
                    <a:pt x="106" y="161"/>
                  </a:cubicBezTo>
                  <a:cubicBezTo>
                    <a:pt x="105" y="161"/>
                    <a:pt x="104" y="160"/>
                    <a:pt x="103" y="159"/>
                  </a:cubicBezTo>
                  <a:cubicBezTo>
                    <a:pt x="103" y="159"/>
                    <a:pt x="103" y="159"/>
                    <a:pt x="103" y="159"/>
                  </a:cubicBezTo>
                  <a:moveTo>
                    <a:pt x="161" y="103"/>
                  </a:moveTo>
                  <a:cubicBezTo>
                    <a:pt x="141" y="111"/>
                    <a:pt x="120" y="114"/>
                    <a:pt x="99" y="119"/>
                  </a:cubicBezTo>
                  <a:cubicBezTo>
                    <a:pt x="91" y="120"/>
                    <a:pt x="83" y="122"/>
                    <a:pt x="75" y="124"/>
                  </a:cubicBezTo>
                  <a:cubicBezTo>
                    <a:pt x="79" y="122"/>
                    <a:pt x="84" y="121"/>
                    <a:pt x="88" y="119"/>
                  </a:cubicBezTo>
                  <a:cubicBezTo>
                    <a:pt x="103" y="115"/>
                    <a:pt x="117" y="111"/>
                    <a:pt x="132" y="107"/>
                  </a:cubicBezTo>
                  <a:cubicBezTo>
                    <a:pt x="139" y="105"/>
                    <a:pt x="146" y="104"/>
                    <a:pt x="153" y="101"/>
                  </a:cubicBezTo>
                  <a:cubicBezTo>
                    <a:pt x="156" y="100"/>
                    <a:pt x="159" y="99"/>
                    <a:pt x="162" y="98"/>
                  </a:cubicBezTo>
                  <a:cubicBezTo>
                    <a:pt x="163" y="98"/>
                    <a:pt x="164" y="98"/>
                    <a:pt x="165" y="97"/>
                  </a:cubicBezTo>
                  <a:cubicBezTo>
                    <a:pt x="165" y="97"/>
                    <a:pt x="166" y="97"/>
                    <a:pt x="166" y="97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65" y="99"/>
                    <a:pt x="163" y="101"/>
                    <a:pt x="161" y="103"/>
                  </a:cubicBezTo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6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8"/>
                  </a:cubicBezTo>
                  <a:cubicBezTo>
                    <a:pt x="144" y="102"/>
                    <a:pt x="128" y="104"/>
                    <a:pt x="113" y="108"/>
                  </a:cubicBezTo>
                  <a:cubicBezTo>
                    <a:pt x="99" y="111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8" y="111"/>
                  </a:cubicBezTo>
                  <a:cubicBezTo>
                    <a:pt x="112" y="106"/>
                    <a:pt x="128" y="104"/>
                    <a:pt x="143" y="100"/>
                  </a:cubicBezTo>
                  <a:cubicBezTo>
                    <a:pt x="151" y="98"/>
                    <a:pt x="159" y="96"/>
                    <a:pt x="168" y="94"/>
                  </a:cubicBezTo>
                  <a:cubicBezTo>
                    <a:pt x="169" y="94"/>
                    <a:pt x="169" y="94"/>
                    <a:pt x="169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moveTo>
                    <a:pt x="171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8"/>
                    <a:pt x="82" y="112"/>
                  </a:cubicBezTo>
                  <a:cubicBezTo>
                    <a:pt x="67" y="116"/>
                    <a:pt x="52" y="121"/>
                    <a:pt x="38" y="123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3"/>
                    <a:pt x="37" y="123"/>
                    <a:pt x="38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6" y="117"/>
                    <a:pt x="64" y="115"/>
                    <a:pt x="72" y="113"/>
                  </a:cubicBezTo>
                  <a:cubicBezTo>
                    <a:pt x="86" y="109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5" y="90"/>
                    <a:pt x="168" y="89"/>
                    <a:pt x="171" y="87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4" y="87"/>
                    <a:pt x="175" y="86"/>
                    <a:pt x="177" y="86"/>
                  </a:cubicBezTo>
                  <a:cubicBezTo>
                    <a:pt x="175" y="88"/>
                    <a:pt x="173" y="90"/>
                    <a:pt x="171" y="92"/>
                  </a:cubicBezTo>
                  <a:moveTo>
                    <a:pt x="108" y="103"/>
                  </a:moveTo>
                  <a:cubicBezTo>
                    <a:pt x="118" y="100"/>
                    <a:pt x="129" y="97"/>
                    <a:pt x="139" y="95"/>
                  </a:cubicBezTo>
                  <a:cubicBezTo>
                    <a:pt x="144" y="94"/>
                    <a:pt x="149" y="94"/>
                    <a:pt x="153" y="93"/>
                  </a:cubicBezTo>
                  <a:cubicBezTo>
                    <a:pt x="150" y="93"/>
                    <a:pt x="147" y="94"/>
                    <a:pt x="143" y="95"/>
                  </a:cubicBezTo>
                  <a:cubicBezTo>
                    <a:pt x="131" y="98"/>
                    <a:pt x="119" y="100"/>
                    <a:pt x="108" y="103"/>
                  </a:cubicBezTo>
                  <a:moveTo>
                    <a:pt x="178" y="85"/>
                  </a:moveTo>
                  <a:cubicBezTo>
                    <a:pt x="178" y="85"/>
                    <a:pt x="178" y="85"/>
                    <a:pt x="178" y="85"/>
                  </a:cubicBezTo>
                  <a:cubicBezTo>
                    <a:pt x="176" y="85"/>
                    <a:pt x="175" y="85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5" y="88"/>
                    <a:pt x="157" y="91"/>
                    <a:pt x="150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5" y="105"/>
                    <a:pt x="85" y="108"/>
                    <a:pt x="76" y="110"/>
                  </a:cubicBezTo>
                  <a:cubicBezTo>
                    <a:pt x="66" y="113"/>
                    <a:pt x="56" y="115"/>
                    <a:pt x="46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19"/>
                    <a:pt x="33" y="119"/>
                    <a:pt x="35" y="118"/>
                  </a:cubicBezTo>
                  <a:cubicBezTo>
                    <a:pt x="45" y="115"/>
                    <a:pt x="55" y="112"/>
                    <a:pt x="65" y="109"/>
                  </a:cubicBezTo>
                  <a:cubicBezTo>
                    <a:pt x="85" y="104"/>
                    <a:pt x="105" y="100"/>
                    <a:pt x="126" y="95"/>
                  </a:cubicBezTo>
                  <a:cubicBezTo>
                    <a:pt x="136" y="92"/>
                    <a:pt x="147" y="90"/>
                    <a:pt x="157" y="87"/>
                  </a:cubicBezTo>
                  <a:cubicBezTo>
                    <a:pt x="166" y="85"/>
                    <a:pt x="175" y="81"/>
                    <a:pt x="184" y="77"/>
                  </a:cubicBezTo>
                  <a:cubicBezTo>
                    <a:pt x="182" y="80"/>
                    <a:pt x="180" y="82"/>
                    <a:pt x="178" y="85"/>
                  </a:cubicBezTo>
                  <a:moveTo>
                    <a:pt x="61" y="105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9" y="110"/>
                  </a:cubicBezTo>
                  <a:cubicBezTo>
                    <a:pt x="36" y="107"/>
                    <a:pt x="43" y="105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2" y="102"/>
                    <a:pt x="61" y="105"/>
                  </a:cubicBezTo>
                  <a:moveTo>
                    <a:pt x="58" y="140"/>
                  </a:moveTo>
                  <a:cubicBezTo>
                    <a:pt x="68" y="145"/>
                    <a:pt x="79" y="150"/>
                    <a:pt x="89" y="155"/>
                  </a:cubicBezTo>
                  <a:cubicBezTo>
                    <a:pt x="94" y="157"/>
                    <a:pt x="100" y="160"/>
                    <a:pt x="105" y="163"/>
                  </a:cubicBezTo>
                  <a:cubicBezTo>
                    <a:pt x="105" y="164"/>
                    <a:pt x="104" y="165"/>
                    <a:pt x="104" y="165"/>
                  </a:cubicBezTo>
                  <a:cubicBezTo>
                    <a:pt x="98" y="163"/>
                    <a:pt x="93" y="160"/>
                    <a:pt x="87" y="157"/>
                  </a:cubicBezTo>
                  <a:cubicBezTo>
                    <a:pt x="77" y="152"/>
                    <a:pt x="67" y="147"/>
                    <a:pt x="58" y="142"/>
                  </a:cubicBezTo>
                  <a:cubicBezTo>
                    <a:pt x="51" y="139"/>
                    <a:pt x="44" y="136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3" y="132"/>
                    <a:pt x="58" y="140"/>
                  </a:cubicBezTo>
                  <a:moveTo>
                    <a:pt x="199" y="62"/>
                  </a:moveTo>
                  <a:cubicBezTo>
                    <a:pt x="198" y="62"/>
                    <a:pt x="198" y="62"/>
                    <a:pt x="198" y="62"/>
                  </a:cubicBezTo>
                  <a:cubicBezTo>
                    <a:pt x="183" y="65"/>
                    <a:pt x="168" y="68"/>
                    <a:pt x="153" y="71"/>
                  </a:cubicBezTo>
                  <a:cubicBezTo>
                    <a:pt x="138" y="74"/>
                    <a:pt x="123" y="77"/>
                    <a:pt x="107" y="80"/>
                  </a:cubicBezTo>
                  <a:cubicBezTo>
                    <a:pt x="92" y="84"/>
                    <a:pt x="77" y="88"/>
                    <a:pt x="62" y="92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0"/>
                    <a:pt x="32" y="101"/>
                  </a:cubicBezTo>
                  <a:cubicBezTo>
                    <a:pt x="42" y="98"/>
                    <a:pt x="51" y="94"/>
                    <a:pt x="61" y="91"/>
                  </a:cubicBezTo>
                  <a:cubicBezTo>
                    <a:pt x="76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6"/>
                    <a:pt x="179" y="65"/>
                    <a:pt x="192" y="61"/>
                  </a:cubicBezTo>
                  <a:cubicBezTo>
                    <a:pt x="196" y="60"/>
                    <a:pt x="199" y="59"/>
                    <a:pt x="203" y="57"/>
                  </a:cubicBezTo>
                  <a:cubicBezTo>
                    <a:pt x="201" y="59"/>
                    <a:pt x="200" y="60"/>
                    <a:pt x="199" y="62"/>
                  </a:cubicBezTo>
                  <a:moveTo>
                    <a:pt x="191" y="70"/>
                  </a:moveTo>
                  <a:cubicBezTo>
                    <a:pt x="179" y="74"/>
                    <a:pt x="167" y="78"/>
                    <a:pt x="154" y="81"/>
                  </a:cubicBezTo>
                  <a:cubicBezTo>
                    <a:pt x="152" y="81"/>
                    <a:pt x="151" y="82"/>
                    <a:pt x="149" y="82"/>
                  </a:cubicBezTo>
                  <a:cubicBezTo>
                    <a:pt x="137" y="85"/>
                    <a:pt x="125" y="88"/>
                    <a:pt x="112" y="91"/>
                  </a:cubicBezTo>
                  <a:cubicBezTo>
                    <a:pt x="109" y="92"/>
                    <a:pt x="105" y="93"/>
                    <a:pt x="101" y="94"/>
                  </a:cubicBezTo>
                  <a:cubicBezTo>
                    <a:pt x="86" y="97"/>
                    <a:pt x="70" y="99"/>
                    <a:pt x="55" y="102"/>
                  </a:cubicBezTo>
                  <a:cubicBezTo>
                    <a:pt x="48" y="104"/>
                    <a:pt x="40" y="105"/>
                    <a:pt x="33" y="107"/>
                  </a:cubicBezTo>
                  <a:cubicBezTo>
                    <a:pt x="30" y="108"/>
                    <a:pt x="27" y="110"/>
                    <a:pt x="23" y="111"/>
                  </a:cubicBezTo>
                  <a:cubicBezTo>
                    <a:pt x="22" y="111"/>
                    <a:pt x="20" y="112"/>
                    <a:pt x="18" y="112"/>
                  </a:cubicBezTo>
                  <a:cubicBezTo>
                    <a:pt x="16" y="113"/>
                    <a:pt x="14" y="113"/>
                    <a:pt x="12" y="113"/>
                  </a:cubicBezTo>
                  <a:cubicBezTo>
                    <a:pt x="19" y="111"/>
                    <a:pt x="25" y="108"/>
                    <a:pt x="32" y="106"/>
                  </a:cubicBezTo>
                  <a:cubicBezTo>
                    <a:pt x="40" y="104"/>
                    <a:pt x="48" y="101"/>
                    <a:pt x="56" y="99"/>
                  </a:cubicBezTo>
                  <a:cubicBezTo>
                    <a:pt x="71" y="95"/>
                    <a:pt x="86" y="91"/>
                    <a:pt x="101" y="87"/>
                  </a:cubicBezTo>
                  <a:cubicBezTo>
                    <a:pt x="131" y="80"/>
                    <a:pt x="161" y="75"/>
                    <a:pt x="190" y="66"/>
                  </a:cubicBezTo>
                  <a:cubicBezTo>
                    <a:pt x="192" y="65"/>
                    <a:pt x="195" y="64"/>
                    <a:pt x="197" y="64"/>
                  </a:cubicBezTo>
                  <a:cubicBezTo>
                    <a:pt x="195" y="66"/>
                    <a:pt x="193" y="68"/>
                    <a:pt x="191" y="70"/>
                  </a:cubicBezTo>
                  <a:moveTo>
                    <a:pt x="9" y="121"/>
                  </a:moveTo>
                  <a:cubicBezTo>
                    <a:pt x="10" y="121"/>
                    <a:pt x="10" y="121"/>
                    <a:pt x="10" y="121"/>
                  </a:cubicBezTo>
                  <a:cubicBezTo>
                    <a:pt x="19" y="124"/>
                    <a:pt x="29" y="131"/>
                    <a:pt x="38" y="136"/>
                  </a:cubicBezTo>
                  <a:cubicBezTo>
                    <a:pt x="44" y="139"/>
                    <a:pt x="51" y="142"/>
                    <a:pt x="57" y="145"/>
                  </a:cubicBezTo>
                  <a:cubicBezTo>
                    <a:pt x="67" y="150"/>
                    <a:pt x="77" y="155"/>
                    <a:pt x="87" y="160"/>
                  </a:cubicBezTo>
                  <a:cubicBezTo>
                    <a:pt x="92" y="162"/>
                    <a:pt x="98" y="166"/>
                    <a:pt x="103" y="168"/>
                  </a:cubicBezTo>
                  <a:cubicBezTo>
                    <a:pt x="103" y="169"/>
                    <a:pt x="103" y="170"/>
                    <a:pt x="103" y="171"/>
                  </a:cubicBezTo>
                  <a:cubicBezTo>
                    <a:pt x="86" y="162"/>
                    <a:pt x="70" y="155"/>
                    <a:pt x="53" y="147"/>
                  </a:cubicBezTo>
                  <a:cubicBezTo>
                    <a:pt x="38" y="140"/>
                    <a:pt x="23" y="133"/>
                    <a:pt x="8" y="124"/>
                  </a:cubicBezTo>
                  <a:cubicBezTo>
                    <a:pt x="9" y="123"/>
                    <a:pt x="9" y="122"/>
                    <a:pt x="9" y="121"/>
                  </a:cubicBezTo>
                  <a:moveTo>
                    <a:pt x="106" y="168"/>
                  </a:moveTo>
                  <a:cubicBezTo>
                    <a:pt x="106" y="167"/>
                    <a:pt x="106" y="167"/>
                    <a:pt x="106" y="167"/>
                  </a:cubicBezTo>
                  <a:cubicBezTo>
                    <a:pt x="111" y="163"/>
                    <a:pt x="116" y="158"/>
                    <a:pt x="121" y="153"/>
                  </a:cubicBezTo>
                  <a:cubicBezTo>
                    <a:pt x="130" y="142"/>
                    <a:pt x="140" y="132"/>
                    <a:pt x="150" y="121"/>
                  </a:cubicBezTo>
                  <a:cubicBezTo>
                    <a:pt x="170" y="101"/>
                    <a:pt x="189" y="80"/>
                    <a:pt x="209" y="59"/>
                  </a:cubicBezTo>
                  <a:cubicBezTo>
                    <a:pt x="210" y="58"/>
                    <a:pt x="212" y="56"/>
                    <a:pt x="214" y="54"/>
                  </a:cubicBezTo>
                  <a:cubicBezTo>
                    <a:pt x="214" y="55"/>
                    <a:pt x="214" y="56"/>
                    <a:pt x="214" y="57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05" y="64"/>
                    <a:pt x="198" y="74"/>
                    <a:pt x="190" y="82"/>
                  </a:cubicBezTo>
                  <a:cubicBezTo>
                    <a:pt x="182" y="90"/>
                    <a:pt x="174" y="99"/>
                    <a:pt x="166" y="107"/>
                  </a:cubicBezTo>
                  <a:cubicBezTo>
                    <a:pt x="148" y="126"/>
                    <a:pt x="130" y="145"/>
                    <a:pt x="112" y="164"/>
                  </a:cubicBezTo>
                  <a:cubicBezTo>
                    <a:pt x="110" y="166"/>
                    <a:pt x="107" y="169"/>
                    <a:pt x="105" y="171"/>
                  </a:cubicBezTo>
                  <a:cubicBezTo>
                    <a:pt x="105" y="170"/>
                    <a:pt x="106" y="169"/>
                    <a:pt x="106" y="168"/>
                  </a:cubicBezTo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3" y="70"/>
                    <a:pt x="148" y="68"/>
                    <a:pt x="164" y="65"/>
                  </a:cubicBezTo>
                  <a:cubicBezTo>
                    <a:pt x="172" y="63"/>
                    <a:pt x="179" y="62"/>
                    <a:pt x="187" y="61"/>
                  </a:cubicBezTo>
                  <a:cubicBezTo>
                    <a:pt x="190" y="60"/>
                    <a:pt x="194" y="59"/>
                    <a:pt x="197" y="58"/>
                  </a:cubicBezTo>
                  <a:cubicBezTo>
                    <a:pt x="198" y="58"/>
                    <a:pt x="199" y="58"/>
                    <a:pt x="200" y="57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8"/>
                    <a:pt x="198" y="59"/>
                    <a:pt x="197" y="59"/>
                  </a:cubicBezTo>
                  <a:cubicBezTo>
                    <a:pt x="184" y="64"/>
                    <a:pt x="169" y="65"/>
                    <a:pt x="156" y="67"/>
                  </a:cubicBezTo>
                  <a:cubicBezTo>
                    <a:pt x="141" y="70"/>
                    <a:pt x="125" y="73"/>
                    <a:pt x="110" y="77"/>
                  </a:cubicBezTo>
                  <a:cubicBezTo>
                    <a:pt x="81" y="85"/>
                    <a:pt x="52" y="93"/>
                    <a:pt x="23" y="103"/>
                  </a:cubicBezTo>
                  <a:cubicBezTo>
                    <a:pt x="22" y="104"/>
                    <a:pt x="21" y="104"/>
                    <a:pt x="20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moveTo>
                    <a:pt x="18" y="106"/>
                  </a:moveTo>
                  <a:cubicBezTo>
                    <a:pt x="48" y="97"/>
                    <a:pt x="77" y="88"/>
                    <a:pt x="107" y="81"/>
                  </a:cubicBezTo>
                  <a:cubicBezTo>
                    <a:pt x="123" y="78"/>
                    <a:pt x="138" y="75"/>
                    <a:pt x="154" y="72"/>
                  </a:cubicBezTo>
                  <a:cubicBezTo>
                    <a:pt x="161" y="70"/>
                    <a:pt x="168" y="69"/>
                    <a:pt x="176" y="67"/>
                  </a:cubicBezTo>
                  <a:cubicBezTo>
                    <a:pt x="183" y="66"/>
                    <a:pt x="191" y="65"/>
                    <a:pt x="197" y="63"/>
                  </a:cubicBezTo>
                  <a:cubicBezTo>
                    <a:pt x="168" y="73"/>
                    <a:pt x="138" y="77"/>
                    <a:pt x="108" y="85"/>
                  </a:cubicBezTo>
                  <a:cubicBezTo>
                    <a:pt x="93" y="89"/>
                    <a:pt x="78" y="92"/>
                    <a:pt x="63" y="97"/>
                  </a:cubicBezTo>
                  <a:cubicBezTo>
                    <a:pt x="48" y="100"/>
                    <a:pt x="33" y="104"/>
                    <a:pt x="20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5" y="110"/>
                    <a:pt x="17" y="108"/>
                    <a:pt x="18" y="106"/>
                  </a:cubicBezTo>
                  <a:moveTo>
                    <a:pt x="104" y="177"/>
                  </a:moveTo>
                  <a:cubicBezTo>
                    <a:pt x="104" y="177"/>
                    <a:pt x="104" y="176"/>
                    <a:pt x="104" y="175"/>
                  </a:cubicBezTo>
                  <a:cubicBezTo>
                    <a:pt x="105" y="175"/>
                    <a:pt x="105" y="175"/>
                    <a:pt x="105" y="175"/>
                  </a:cubicBezTo>
                  <a:cubicBezTo>
                    <a:pt x="138" y="139"/>
                    <a:pt x="172" y="105"/>
                    <a:pt x="205" y="69"/>
                  </a:cubicBezTo>
                  <a:cubicBezTo>
                    <a:pt x="208" y="66"/>
                    <a:pt x="211" y="62"/>
                    <a:pt x="215" y="59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211" y="62"/>
                    <a:pt x="209" y="66"/>
                    <a:pt x="206" y="69"/>
                  </a:cubicBezTo>
                  <a:cubicBezTo>
                    <a:pt x="200" y="76"/>
                    <a:pt x="194" y="82"/>
                    <a:pt x="188" y="88"/>
                  </a:cubicBezTo>
                  <a:cubicBezTo>
                    <a:pt x="180" y="97"/>
                    <a:pt x="172" y="106"/>
                    <a:pt x="164" y="115"/>
                  </a:cubicBezTo>
                  <a:cubicBezTo>
                    <a:pt x="144" y="136"/>
                    <a:pt x="124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moveTo>
                    <a:pt x="8" y="117"/>
                  </a:moveTo>
                  <a:cubicBezTo>
                    <a:pt x="7" y="121"/>
                    <a:pt x="5" y="126"/>
                    <a:pt x="6" y="130"/>
                  </a:cubicBezTo>
                  <a:cubicBezTo>
                    <a:pt x="5" y="125"/>
                    <a:pt x="6" y="120"/>
                    <a:pt x="8" y="117"/>
                  </a:cubicBezTo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1"/>
                  </a:cubicBezTo>
                  <a:cubicBezTo>
                    <a:pt x="32" y="146"/>
                    <a:pt x="43" y="151"/>
                    <a:pt x="53" y="156"/>
                  </a:cubicBezTo>
                  <a:cubicBezTo>
                    <a:pt x="64" y="162"/>
                    <a:pt x="75" y="167"/>
                    <a:pt x="85" y="172"/>
                  </a:cubicBezTo>
                  <a:cubicBezTo>
                    <a:pt x="90" y="174"/>
                    <a:pt x="97" y="177"/>
                    <a:pt x="102" y="180"/>
                  </a:cubicBezTo>
                  <a:cubicBezTo>
                    <a:pt x="102" y="180"/>
                    <a:pt x="102" y="180"/>
                    <a:pt x="102" y="180"/>
                  </a:cubicBezTo>
                  <a:cubicBezTo>
                    <a:pt x="102" y="181"/>
                    <a:pt x="103" y="183"/>
                    <a:pt x="103" y="184"/>
                  </a:cubicBezTo>
                  <a:cubicBezTo>
                    <a:pt x="88" y="177"/>
                    <a:pt x="73" y="169"/>
                    <a:pt x="58" y="161"/>
                  </a:cubicBezTo>
                  <a:cubicBezTo>
                    <a:pt x="47" y="156"/>
                    <a:pt x="37" y="151"/>
                    <a:pt x="27" y="146"/>
                  </a:cubicBezTo>
                  <a:moveTo>
                    <a:pt x="205" y="79"/>
                  </a:moveTo>
                  <a:cubicBezTo>
                    <a:pt x="196" y="90"/>
                    <a:pt x="186" y="100"/>
                    <a:pt x="176" y="111"/>
                  </a:cubicBezTo>
                  <a:cubicBezTo>
                    <a:pt x="155" y="132"/>
                    <a:pt x="135" y="154"/>
                    <a:pt x="114" y="176"/>
                  </a:cubicBezTo>
                  <a:cubicBezTo>
                    <a:pt x="112" y="178"/>
                    <a:pt x="109" y="181"/>
                    <a:pt x="107" y="184"/>
                  </a:cubicBezTo>
                  <a:cubicBezTo>
                    <a:pt x="106" y="183"/>
                    <a:pt x="105" y="181"/>
                    <a:pt x="105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8" y="156"/>
                  </a:cubicBezTo>
                  <a:cubicBezTo>
                    <a:pt x="139" y="144"/>
                    <a:pt x="150" y="132"/>
                    <a:pt x="162" y="120"/>
                  </a:cubicBezTo>
                  <a:cubicBezTo>
                    <a:pt x="180" y="101"/>
                    <a:pt x="197" y="81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7" y="63"/>
                    <a:pt x="217" y="64"/>
                    <a:pt x="218" y="64"/>
                  </a:cubicBezTo>
                  <a:cubicBezTo>
                    <a:pt x="217" y="66"/>
                    <a:pt x="216" y="67"/>
                    <a:pt x="215" y="68"/>
                  </a:cubicBezTo>
                  <a:cubicBezTo>
                    <a:pt x="212" y="72"/>
                    <a:pt x="209" y="75"/>
                    <a:pt x="205" y="79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98">
              <a:extLst>
                <a:ext uri="{FF2B5EF4-FFF2-40B4-BE49-F238E27FC236}">
                  <a16:creationId xmlns:a16="http://schemas.microsoft.com/office/drawing/2014/main" id="{08A00299-8825-42E4-A4C0-7E3A82CD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0512" y="3521285"/>
              <a:ext cx="184150" cy="317500"/>
            </a:xfrm>
            <a:custGeom>
              <a:avLst/>
              <a:gdLst>
                <a:gd name="T0" fmla="*/ 0 w 86"/>
                <a:gd name="T1" fmla="*/ 148 h 148"/>
                <a:gd name="T2" fmla="*/ 86 w 86"/>
                <a:gd name="T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6" h="148">
                  <a:moveTo>
                    <a:pt x="0" y="148"/>
                  </a:moveTo>
                  <a:cubicBezTo>
                    <a:pt x="20" y="94"/>
                    <a:pt x="65" y="52"/>
                    <a:pt x="8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99">
              <a:extLst>
                <a:ext uri="{FF2B5EF4-FFF2-40B4-BE49-F238E27FC236}">
                  <a16:creationId xmlns:a16="http://schemas.microsoft.com/office/drawing/2014/main" id="{E9643BEF-A8D9-41DE-93DA-C66F82BC3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7149" y="3506998"/>
              <a:ext cx="419100" cy="123825"/>
            </a:xfrm>
            <a:custGeom>
              <a:avLst/>
              <a:gdLst>
                <a:gd name="T0" fmla="*/ 0 w 196"/>
                <a:gd name="T1" fmla="*/ 58 h 58"/>
                <a:gd name="T2" fmla="*/ 196 w 196"/>
                <a:gd name="T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6" h="58">
                  <a:moveTo>
                    <a:pt x="0" y="58"/>
                  </a:moveTo>
                  <a:cubicBezTo>
                    <a:pt x="63" y="34"/>
                    <a:pt x="131" y="21"/>
                    <a:pt x="196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00">
              <a:extLst>
                <a:ext uri="{FF2B5EF4-FFF2-40B4-BE49-F238E27FC236}">
                  <a16:creationId xmlns:a16="http://schemas.microsoft.com/office/drawing/2014/main" id="{10CD8C41-8260-43BA-AB71-A10E68BC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8587" y="3678448"/>
              <a:ext cx="79375" cy="184150"/>
            </a:xfrm>
            <a:custGeom>
              <a:avLst/>
              <a:gdLst>
                <a:gd name="T0" fmla="*/ 0 w 37"/>
                <a:gd name="T1" fmla="*/ 0 h 86"/>
                <a:gd name="T2" fmla="*/ 20 w 37"/>
                <a:gd name="T3" fmla="*/ 83 h 86"/>
                <a:gd name="T4" fmla="*/ 37 w 37"/>
                <a:gd name="T5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86">
                  <a:moveTo>
                    <a:pt x="0" y="0"/>
                  </a:moveTo>
                  <a:cubicBezTo>
                    <a:pt x="6" y="25"/>
                    <a:pt x="16" y="57"/>
                    <a:pt x="20" y="83"/>
                  </a:cubicBezTo>
                  <a:cubicBezTo>
                    <a:pt x="21" y="86"/>
                    <a:pt x="37" y="26"/>
                    <a:pt x="37" y="2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01">
              <a:extLst>
                <a:ext uri="{FF2B5EF4-FFF2-40B4-BE49-F238E27FC236}">
                  <a16:creationId xmlns:a16="http://schemas.microsoft.com/office/drawing/2014/main" id="{4AB0B322-D638-49E2-9C21-2E18DE877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862" y="3802273"/>
              <a:ext cx="92075" cy="60325"/>
            </a:xfrm>
            <a:custGeom>
              <a:avLst/>
              <a:gdLst>
                <a:gd name="T0" fmla="*/ 2 w 43"/>
                <a:gd name="T1" fmla="*/ 28 h 28"/>
                <a:gd name="T2" fmla="*/ 43 w 43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28">
                  <a:moveTo>
                    <a:pt x="2" y="28"/>
                  </a:moveTo>
                  <a:cubicBezTo>
                    <a:pt x="0" y="28"/>
                    <a:pt x="26" y="7"/>
                    <a:pt x="43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02">
              <a:extLst>
                <a:ext uri="{FF2B5EF4-FFF2-40B4-BE49-F238E27FC236}">
                  <a16:creationId xmlns:a16="http://schemas.microsoft.com/office/drawing/2014/main" id="{99EE40B8-9B2D-4854-8407-08CF980BE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8437" y="3718135"/>
              <a:ext cx="92075" cy="120650"/>
            </a:xfrm>
            <a:custGeom>
              <a:avLst/>
              <a:gdLst>
                <a:gd name="T0" fmla="*/ 0 w 43"/>
                <a:gd name="T1" fmla="*/ 0 h 56"/>
                <a:gd name="T2" fmla="*/ 43 w 43"/>
                <a:gd name="T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6">
                  <a:moveTo>
                    <a:pt x="0" y="0"/>
                  </a:moveTo>
                  <a:cubicBezTo>
                    <a:pt x="0" y="0"/>
                    <a:pt x="21" y="27"/>
                    <a:pt x="43" y="5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03">
              <a:extLst>
                <a:ext uri="{FF2B5EF4-FFF2-40B4-BE49-F238E27FC236}">
                  <a16:creationId xmlns:a16="http://schemas.microsoft.com/office/drawing/2014/main" id="{69CA5471-9F03-4E0D-80A2-0EE03D5E2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7324" y="3521285"/>
              <a:ext cx="287338" cy="195263"/>
            </a:xfrm>
            <a:custGeom>
              <a:avLst/>
              <a:gdLst>
                <a:gd name="T0" fmla="*/ 0 w 134"/>
                <a:gd name="T1" fmla="*/ 91 h 91"/>
                <a:gd name="T2" fmla="*/ 134 w 134"/>
                <a:gd name="T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91">
                  <a:moveTo>
                    <a:pt x="0" y="91"/>
                  </a:moveTo>
                  <a:cubicBezTo>
                    <a:pt x="37" y="72"/>
                    <a:pt x="125" y="10"/>
                    <a:pt x="134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04">
              <a:extLst>
                <a:ext uri="{FF2B5EF4-FFF2-40B4-BE49-F238E27FC236}">
                  <a16:creationId xmlns:a16="http://schemas.microsoft.com/office/drawing/2014/main" id="{AB4F1E33-3598-4A94-A15D-A78796006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3499" y="3506998"/>
              <a:ext cx="412750" cy="196850"/>
            </a:xfrm>
            <a:custGeom>
              <a:avLst/>
              <a:gdLst>
                <a:gd name="T0" fmla="*/ 193 w 193"/>
                <a:gd name="T1" fmla="*/ 0 h 92"/>
                <a:gd name="T2" fmla="*/ 64 w 193"/>
                <a:gd name="T3" fmla="*/ 81 h 92"/>
                <a:gd name="T4" fmla="*/ 43 w 193"/>
                <a:gd name="T5" fmla="*/ 87 h 92"/>
                <a:gd name="T6" fmla="*/ 0 w 193"/>
                <a:gd name="T7" fmla="*/ 5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92">
                  <a:moveTo>
                    <a:pt x="193" y="0"/>
                  </a:moveTo>
                  <a:cubicBezTo>
                    <a:pt x="159" y="16"/>
                    <a:pt x="93" y="58"/>
                    <a:pt x="64" y="81"/>
                  </a:cubicBezTo>
                  <a:cubicBezTo>
                    <a:pt x="53" y="89"/>
                    <a:pt x="56" y="92"/>
                    <a:pt x="43" y="87"/>
                  </a:cubicBezTo>
                  <a:cubicBezTo>
                    <a:pt x="29" y="81"/>
                    <a:pt x="14" y="66"/>
                    <a:pt x="0" y="58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05">
              <a:extLst>
                <a:ext uri="{FF2B5EF4-FFF2-40B4-BE49-F238E27FC236}">
                  <a16:creationId xmlns:a16="http://schemas.microsoft.com/office/drawing/2014/main" id="{8625DC54-B854-495A-81E9-372925EF7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9349" y="4527760"/>
              <a:ext cx="147638" cy="177800"/>
            </a:xfrm>
            <a:custGeom>
              <a:avLst/>
              <a:gdLst>
                <a:gd name="T0" fmla="*/ 0 w 69"/>
                <a:gd name="T1" fmla="*/ 83 h 83"/>
                <a:gd name="T2" fmla="*/ 69 w 69"/>
                <a:gd name="T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9" h="83">
                  <a:moveTo>
                    <a:pt x="0" y="83"/>
                  </a:moveTo>
                  <a:cubicBezTo>
                    <a:pt x="26" y="57"/>
                    <a:pt x="42" y="24"/>
                    <a:pt x="69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06">
              <a:extLst>
                <a:ext uri="{FF2B5EF4-FFF2-40B4-BE49-F238E27FC236}">
                  <a16:creationId xmlns:a16="http://schemas.microsoft.com/office/drawing/2014/main" id="{2F41BD09-2743-49CC-A120-34ECD9499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7474" y="4461085"/>
              <a:ext cx="155575" cy="161925"/>
            </a:xfrm>
            <a:custGeom>
              <a:avLst/>
              <a:gdLst>
                <a:gd name="T0" fmla="*/ 0 w 73"/>
                <a:gd name="T1" fmla="*/ 75 h 75"/>
                <a:gd name="T2" fmla="*/ 73 w 73"/>
                <a:gd name="T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3" h="75">
                  <a:moveTo>
                    <a:pt x="0" y="75"/>
                  </a:moveTo>
                  <a:cubicBezTo>
                    <a:pt x="25" y="52"/>
                    <a:pt x="56" y="30"/>
                    <a:pt x="73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07">
              <a:extLst>
                <a:ext uri="{FF2B5EF4-FFF2-40B4-BE49-F238E27FC236}">
                  <a16:creationId xmlns:a16="http://schemas.microsoft.com/office/drawing/2014/main" id="{9285773E-EAAB-429C-AA21-54882C264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6987" y="4524585"/>
              <a:ext cx="92075" cy="98425"/>
            </a:xfrm>
            <a:custGeom>
              <a:avLst/>
              <a:gdLst>
                <a:gd name="T0" fmla="*/ 0 w 43"/>
                <a:gd name="T1" fmla="*/ 0 h 46"/>
                <a:gd name="T2" fmla="*/ 43 w 43"/>
                <a:gd name="T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46">
                  <a:moveTo>
                    <a:pt x="0" y="0"/>
                  </a:moveTo>
                  <a:cubicBezTo>
                    <a:pt x="10" y="9"/>
                    <a:pt x="41" y="40"/>
                    <a:pt x="43" y="46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08">
              <a:extLst>
                <a:ext uri="{FF2B5EF4-FFF2-40B4-BE49-F238E27FC236}">
                  <a16:creationId xmlns:a16="http://schemas.microsoft.com/office/drawing/2014/main" id="{95631F09-2CE3-4DAB-A488-1B4450118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0974" y="4461085"/>
              <a:ext cx="101600" cy="84138"/>
            </a:xfrm>
            <a:custGeom>
              <a:avLst/>
              <a:gdLst>
                <a:gd name="T0" fmla="*/ 0 w 47"/>
                <a:gd name="T1" fmla="*/ 13 h 39"/>
                <a:gd name="T2" fmla="*/ 43 w 47"/>
                <a:gd name="T3" fmla="*/ 0 h 39"/>
                <a:gd name="T4" fmla="*/ 46 w 47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9">
                  <a:moveTo>
                    <a:pt x="0" y="13"/>
                  </a:moveTo>
                  <a:cubicBezTo>
                    <a:pt x="14" y="7"/>
                    <a:pt x="29" y="5"/>
                    <a:pt x="43" y="0"/>
                  </a:cubicBezTo>
                  <a:cubicBezTo>
                    <a:pt x="47" y="12"/>
                    <a:pt x="43" y="26"/>
                    <a:pt x="46" y="39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09">
              <a:extLst>
                <a:ext uri="{FF2B5EF4-FFF2-40B4-BE49-F238E27FC236}">
                  <a16:creationId xmlns:a16="http://schemas.microsoft.com/office/drawing/2014/main" id="{A2D21457-6580-4DD6-AF32-E9CCB3F49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774" y="4349960"/>
              <a:ext cx="28575" cy="439738"/>
            </a:xfrm>
            <a:custGeom>
              <a:avLst/>
              <a:gdLst>
                <a:gd name="T0" fmla="*/ 0 w 13"/>
                <a:gd name="T1" fmla="*/ 0 h 205"/>
                <a:gd name="T2" fmla="*/ 6 w 13"/>
                <a:gd name="T3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05">
                  <a:moveTo>
                    <a:pt x="0" y="0"/>
                  </a:moveTo>
                  <a:cubicBezTo>
                    <a:pt x="13" y="69"/>
                    <a:pt x="6" y="134"/>
                    <a:pt x="6" y="205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10">
              <a:extLst>
                <a:ext uri="{FF2B5EF4-FFF2-40B4-BE49-F238E27FC236}">
                  <a16:creationId xmlns:a16="http://schemas.microsoft.com/office/drawing/2014/main" id="{0AB627AB-1A50-4D58-95E2-F84CD2285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6649" y="4789698"/>
              <a:ext cx="500063" cy="4763"/>
            </a:xfrm>
            <a:custGeom>
              <a:avLst/>
              <a:gdLst>
                <a:gd name="T0" fmla="*/ 0 w 234"/>
                <a:gd name="T1" fmla="*/ 0 h 2"/>
                <a:gd name="T2" fmla="*/ 234 w 23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4" h="2">
                  <a:moveTo>
                    <a:pt x="0" y="0"/>
                  </a:moveTo>
                  <a:cubicBezTo>
                    <a:pt x="73" y="0"/>
                    <a:pt x="163" y="2"/>
                    <a:pt x="234" y="0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11">
              <a:extLst>
                <a:ext uri="{FF2B5EF4-FFF2-40B4-BE49-F238E27FC236}">
                  <a16:creationId xmlns:a16="http://schemas.microsoft.com/office/drawing/2014/main" id="{BD36F4D8-FD6F-4B6B-B4BA-0CDB0D885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662" y="3289510"/>
              <a:ext cx="230188" cy="334963"/>
            </a:xfrm>
            <a:custGeom>
              <a:avLst/>
              <a:gdLst>
                <a:gd name="T0" fmla="*/ 64 w 107"/>
                <a:gd name="T1" fmla="*/ 4 h 156"/>
                <a:gd name="T2" fmla="*/ 35 w 107"/>
                <a:gd name="T3" fmla="*/ 6 h 156"/>
                <a:gd name="T4" fmla="*/ 25 w 107"/>
                <a:gd name="T5" fmla="*/ 36 h 156"/>
                <a:gd name="T6" fmla="*/ 47 w 107"/>
                <a:gd name="T7" fmla="*/ 53 h 156"/>
                <a:gd name="T8" fmla="*/ 54 w 107"/>
                <a:gd name="T9" fmla="*/ 95 h 156"/>
                <a:gd name="T10" fmla="*/ 39 w 107"/>
                <a:gd name="T11" fmla="*/ 100 h 156"/>
                <a:gd name="T12" fmla="*/ 16 w 107"/>
                <a:gd name="T13" fmla="*/ 103 h 156"/>
                <a:gd name="T14" fmla="*/ 26 w 107"/>
                <a:gd name="T15" fmla="*/ 146 h 156"/>
                <a:gd name="T16" fmla="*/ 47 w 107"/>
                <a:gd name="T17" fmla="*/ 154 h 156"/>
                <a:gd name="T18" fmla="*/ 53 w 107"/>
                <a:gd name="T19" fmla="*/ 147 h 156"/>
                <a:gd name="T20" fmla="*/ 66 w 107"/>
                <a:gd name="T21" fmla="*/ 71 h 156"/>
                <a:gd name="T22" fmla="*/ 96 w 107"/>
                <a:gd name="T23" fmla="*/ 51 h 156"/>
                <a:gd name="T24" fmla="*/ 106 w 107"/>
                <a:gd name="T25" fmla="*/ 88 h 156"/>
                <a:gd name="T26" fmla="*/ 54 w 107"/>
                <a:gd name="T27" fmla="*/ 107 h 156"/>
                <a:gd name="T28" fmla="*/ 24 w 107"/>
                <a:gd name="T29" fmla="*/ 95 h 156"/>
                <a:gd name="T30" fmla="*/ 29 w 107"/>
                <a:gd name="T31" fmla="*/ 97 h 156"/>
                <a:gd name="T32" fmla="*/ 24 w 107"/>
                <a:gd name="T33" fmla="*/ 95 h 156"/>
                <a:gd name="T34" fmla="*/ 22 w 107"/>
                <a:gd name="T35" fmla="*/ 97 h 156"/>
                <a:gd name="T36" fmla="*/ 19 w 107"/>
                <a:gd name="T37" fmla="*/ 106 h 156"/>
                <a:gd name="T38" fmla="*/ 25 w 107"/>
                <a:gd name="T39" fmla="*/ 105 h 156"/>
                <a:gd name="T40" fmla="*/ 12 w 107"/>
                <a:gd name="T41" fmla="*/ 110 h 156"/>
                <a:gd name="T42" fmla="*/ 15 w 107"/>
                <a:gd name="T43" fmla="*/ 119 h 156"/>
                <a:gd name="T44" fmla="*/ 7 w 107"/>
                <a:gd name="T45" fmla="*/ 118 h 156"/>
                <a:gd name="T46" fmla="*/ 5 w 107"/>
                <a:gd name="T47" fmla="*/ 122 h 156"/>
                <a:gd name="T48" fmla="*/ 3 w 107"/>
                <a:gd name="T49" fmla="*/ 125 h 156"/>
                <a:gd name="T50" fmla="*/ 6 w 107"/>
                <a:gd name="T51" fmla="*/ 128 h 156"/>
                <a:gd name="T52" fmla="*/ 10 w 107"/>
                <a:gd name="T53" fmla="*/ 127 h 156"/>
                <a:gd name="T54" fmla="*/ 51 w 107"/>
                <a:gd name="T55" fmla="*/ 154 h 156"/>
                <a:gd name="T56" fmla="*/ 33 w 107"/>
                <a:gd name="T57" fmla="*/ 145 h 156"/>
                <a:gd name="T58" fmla="*/ 26 w 107"/>
                <a:gd name="T59" fmla="*/ 111 h 156"/>
                <a:gd name="T60" fmla="*/ 48 w 107"/>
                <a:gd name="T61" fmla="*/ 146 h 156"/>
                <a:gd name="T62" fmla="*/ 45 w 107"/>
                <a:gd name="T63" fmla="*/ 113 h 156"/>
                <a:gd name="T64" fmla="*/ 63 w 107"/>
                <a:gd name="T65" fmla="*/ 91 h 156"/>
                <a:gd name="T66" fmla="*/ 62 w 107"/>
                <a:gd name="T67" fmla="*/ 72 h 156"/>
                <a:gd name="T68" fmla="*/ 62 w 107"/>
                <a:gd name="T69" fmla="*/ 79 h 156"/>
                <a:gd name="T70" fmla="*/ 57 w 107"/>
                <a:gd name="T71" fmla="*/ 103 h 156"/>
                <a:gd name="T72" fmla="*/ 58 w 107"/>
                <a:gd name="T73" fmla="*/ 73 h 156"/>
                <a:gd name="T74" fmla="*/ 60 w 107"/>
                <a:gd name="T75" fmla="*/ 78 h 156"/>
                <a:gd name="T76" fmla="*/ 58 w 107"/>
                <a:gd name="T77" fmla="*/ 62 h 156"/>
                <a:gd name="T78" fmla="*/ 58 w 107"/>
                <a:gd name="T79" fmla="*/ 68 h 156"/>
                <a:gd name="T80" fmla="*/ 56 w 107"/>
                <a:gd name="T81" fmla="*/ 64 h 156"/>
                <a:gd name="T82" fmla="*/ 53 w 107"/>
                <a:gd name="T83" fmla="*/ 54 h 156"/>
                <a:gd name="T84" fmla="*/ 43 w 107"/>
                <a:gd name="T85" fmla="*/ 41 h 156"/>
                <a:gd name="T86" fmla="*/ 30 w 107"/>
                <a:gd name="T87" fmla="*/ 37 h 156"/>
                <a:gd name="T88" fmla="*/ 36 w 107"/>
                <a:gd name="T89" fmla="*/ 41 h 156"/>
                <a:gd name="T90" fmla="*/ 26 w 107"/>
                <a:gd name="T91" fmla="*/ 34 h 156"/>
                <a:gd name="T92" fmla="*/ 34 w 107"/>
                <a:gd name="T93" fmla="*/ 28 h 156"/>
                <a:gd name="T94" fmla="*/ 38 w 107"/>
                <a:gd name="T95" fmla="*/ 23 h 156"/>
                <a:gd name="T96" fmla="*/ 38 w 107"/>
                <a:gd name="T97" fmla="*/ 23 h 156"/>
                <a:gd name="T98" fmla="*/ 32 w 107"/>
                <a:gd name="T99" fmla="*/ 16 h 156"/>
                <a:gd name="T100" fmla="*/ 32 w 107"/>
                <a:gd name="T101" fmla="*/ 14 h 156"/>
                <a:gd name="T102" fmla="*/ 40 w 107"/>
                <a:gd name="T103" fmla="*/ 8 h 156"/>
                <a:gd name="T104" fmla="*/ 45 w 107"/>
                <a:gd name="T105" fmla="*/ 8 h 156"/>
                <a:gd name="T106" fmla="*/ 49 w 107"/>
                <a:gd name="T107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56">
                  <a:moveTo>
                    <a:pt x="93" y="36"/>
                  </a:moveTo>
                  <a:cubicBezTo>
                    <a:pt x="88" y="26"/>
                    <a:pt x="80" y="16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8"/>
                    <a:pt x="69" y="7"/>
                    <a:pt x="68" y="6"/>
                  </a:cubicBezTo>
                  <a:cubicBezTo>
                    <a:pt x="68" y="5"/>
                    <a:pt x="67" y="5"/>
                    <a:pt x="66" y="5"/>
                  </a:cubicBezTo>
                  <a:cubicBezTo>
                    <a:pt x="65" y="4"/>
                    <a:pt x="65" y="4"/>
                    <a:pt x="64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9" y="2"/>
                    <a:pt x="56" y="1"/>
                    <a:pt x="52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0"/>
                    <a:pt x="46" y="0"/>
                    <a:pt x="43" y="0"/>
                  </a:cubicBezTo>
                  <a:cubicBezTo>
                    <a:pt x="38" y="0"/>
                    <a:pt x="37" y="2"/>
                    <a:pt x="35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8"/>
                    <a:pt x="30" y="14"/>
                    <a:pt x="29" y="17"/>
                  </a:cubicBezTo>
                  <a:cubicBezTo>
                    <a:pt x="28" y="20"/>
                    <a:pt x="27" y="23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4" y="30"/>
                    <a:pt x="23" y="33"/>
                  </a:cubicBezTo>
                  <a:cubicBezTo>
                    <a:pt x="23" y="35"/>
                    <a:pt x="24" y="35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9"/>
                    <a:pt x="29" y="41"/>
                    <a:pt x="32" y="43"/>
                  </a:cubicBezTo>
                  <a:cubicBezTo>
                    <a:pt x="32" y="43"/>
                    <a:pt x="32" y="44"/>
                    <a:pt x="33" y="44"/>
                  </a:cubicBezTo>
                  <a:cubicBezTo>
                    <a:pt x="33" y="44"/>
                    <a:pt x="34" y="44"/>
                    <a:pt x="34" y="44"/>
                  </a:cubicBezTo>
                  <a:cubicBezTo>
                    <a:pt x="35" y="44"/>
                    <a:pt x="36" y="45"/>
                    <a:pt x="36" y="45"/>
                  </a:cubicBezTo>
                  <a:cubicBezTo>
                    <a:pt x="40" y="47"/>
                    <a:pt x="44" y="50"/>
                    <a:pt x="47" y="53"/>
                  </a:cubicBezTo>
                  <a:cubicBezTo>
                    <a:pt x="49" y="56"/>
                    <a:pt x="51" y="61"/>
                    <a:pt x="53" y="65"/>
                  </a:cubicBezTo>
                  <a:cubicBezTo>
                    <a:pt x="53" y="66"/>
                    <a:pt x="54" y="67"/>
                    <a:pt x="54" y="68"/>
                  </a:cubicBezTo>
                  <a:cubicBezTo>
                    <a:pt x="55" y="69"/>
                    <a:pt x="55" y="71"/>
                    <a:pt x="55" y="72"/>
                  </a:cubicBezTo>
                  <a:cubicBezTo>
                    <a:pt x="56" y="74"/>
                    <a:pt x="56" y="77"/>
                    <a:pt x="56" y="80"/>
                  </a:cubicBezTo>
                  <a:cubicBezTo>
                    <a:pt x="56" y="83"/>
                    <a:pt x="56" y="86"/>
                    <a:pt x="55" y="90"/>
                  </a:cubicBezTo>
                  <a:cubicBezTo>
                    <a:pt x="55" y="91"/>
                    <a:pt x="54" y="93"/>
                    <a:pt x="54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2" y="100"/>
                    <a:pt x="48" y="105"/>
                    <a:pt x="45" y="109"/>
                  </a:cubicBezTo>
                  <a:cubicBezTo>
                    <a:pt x="45" y="110"/>
                    <a:pt x="44" y="110"/>
                    <a:pt x="43" y="111"/>
                  </a:cubicBezTo>
                  <a:cubicBezTo>
                    <a:pt x="42" y="109"/>
                    <a:pt x="41" y="107"/>
                    <a:pt x="40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8" y="97"/>
                    <a:pt x="38" y="95"/>
                    <a:pt x="36" y="93"/>
                  </a:cubicBezTo>
                  <a:cubicBezTo>
                    <a:pt x="36" y="92"/>
                    <a:pt x="34" y="92"/>
                    <a:pt x="33" y="92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4"/>
                    <a:pt x="29" y="91"/>
                    <a:pt x="26" y="91"/>
                  </a:cubicBezTo>
                  <a:cubicBezTo>
                    <a:pt x="24" y="91"/>
                    <a:pt x="24" y="92"/>
                    <a:pt x="22" y="94"/>
                  </a:cubicBezTo>
                  <a:cubicBezTo>
                    <a:pt x="20" y="97"/>
                    <a:pt x="18" y="100"/>
                    <a:pt x="16" y="103"/>
                  </a:cubicBezTo>
                  <a:cubicBezTo>
                    <a:pt x="13" y="106"/>
                    <a:pt x="10" y="109"/>
                    <a:pt x="8" y="112"/>
                  </a:cubicBezTo>
                  <a:cubicBezTo>
                    <a:pt x="6" y="115"/>
                    <a:pt x="5" y="119"/>
                    <a:pt x="4" y="122"/>
                  </a:cubicBezTo>
                  <a:cubicBezTo>
                    <a:pt x="3" y="124"/>
                    <a:pt x="0" y="126"/>
                    <a:pt x="0" y="128"/>
                  </a:cubicBezTo>
                  <a:cubicBezTo>
                    <a:pt x="0" y="130"/>
                    <a:pt x="3" y="133"/>
                    <a:pt x="5" y="133"/>
                  </a:cubicBezTo>
                  <a:cubicBezTo>
                    <a:pt x="11" y="137"/>
                    <a:pt x="17" y="141"/>
                    <a:pt x="24" y="144"/>
                  </a:cubicBezTo>
                  <a:cubicBezTo>
                    <a:pt x="24" y="145"/>
                    <a:pt x="25" y="145"/>
                    <a:pt x="26" y="146"/>
                  </a:cubicBezTo>
                  <a:cubicBezTo>
                    <a:pt x="29" y="148"/>
                    <a:pt x="33" y="150"/>
                    <a:pt x="36" y="152"/>
                  </a:cubicBezTo>
                  <a:cubicBezTo>
                    <a:pt x="36" y="152"/>
                    <a:pt x="37" y="152"/>
                    <a:pt x="38" y="152"/>
                  </a:cubicBezTo>
                  <a:cubicBezTo>
                    <a:pt x="39" y="152"/>
                    <a:pt x="40" y="153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4"/>
                    <a:pt x="44" y="155"/>
                    <a:pt x="45" y="155"/>
                  </a:cubicBezTo>
                  <a:cubicBezTo>
                    <a:pt x="46" y="155"/>
                    <a:pt x="46" y="155"/>
                    <a:pt x="47" y="154"/>
                  </a:cubicBezTo>
                  <a:cubicBezTo>
                    <a:pt x="48" y="155"/>
                    <a:pt x="50" y="156"/>
                    <a:pt x="52" y="15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4" y="153"/>
                    <a:pt x="54" y="150"/>
                    <a:pt x="53" y="148"/>
                  </a:cubicBezTo>
                  <a:cubicBezTo>
                    <a:pt x="53" y="148"/>
                    <a:pt x="53" y="148"/>
                    <a:pt x="53" y="147"/>
                  </a:cubicBezTo>
                  <a:cubicBezTo>
                    <a:pt x="53" y="145"/>
                    <a:pt x="53" y="142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ubicBezTo>
                    <a:pt x="49" y="135"/>
                    <a:pt x="47" y="129"/>
                    <a:pt x="45" y="124"/>
                  </a:cubicBezTo>
                  <a:cubicBezTo>
                    <a:pt x="51" y="123"/>
                    <a:pt x="55" y="115"/>
                    <a:pt x="59" y="109"/>
                  </a:cubicBezTo>
                  <a:cubicBezTo>
                    <a:pt x="61" y="107"/>
                    <a:pt x="62" y="105"/>
                    <a:pt x="63" y="102"/>
                  </a:cubicBezTo>
                  <a:cubicBezTo>
                    <a:pt x="67" y="92"/>
                    <a:pt x="68" y="81"/>
                    <a:pt x="66" y="71"/>
                  </a:cubicBezTo>
                  <a:cubicBezTo>
                    <a:pt x="63" y="54"/>
                    <a:pt x="53" y="40"/>
                    <a:pt x="37" y="34"/>
                  </a:cubicBezTo>
                  <a:cubicBezTo>
                    <a:pt x="43" y="25"/>
                    <a:pt x="42" y="13"/>
                    <a:pt x="51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5" y="6"/>
                    <a:pt x="58" y="7"/>
                    <a:pt x="61" y="7"/>
                  </a:cubicBezTo>
                  <a:cubicBezTo>
                    <a:pt x="71" y="11"/>
                    <a:pt x="80" y="21"/>
                    <a:pt x="85" y="29"/>
                  </a:cubicBezTo>
                  <a:cubicBezTo>
                    <a:pt x="90" y="36"/>
                    <a:pt x="94" y="44"/>
                    <a:pt x="96" y="51"/>
                  </a:cubicBezTo>
                  <a:cubicBezTo>
                    <a:pt x="100" y="60"/>
                    <a:pt x="102" y="69"/>
                    <a:pt x="102" y="78"/>
                  </a:cubicBezTo>
                  <a:cubicBezTo>
                    <a:pt x="104" y="93"/>
                    <a:pt x="100" y="106"/>
                    <a:pt x="89" y="116"/>
                  </a:cubicBezTo>
                  <a:cubicBezTo>
                    <a:pt x="79" y="125"/>
                    <a:pt x="65" y="129"/>
                    <a:pt x="52" y="128"/>
                  </a:cubicBezTo>
                  <a:cubicBezTo>
                    <a:pt x="50" y="128"/>
                    <a:pt x="50" y="132"/>
                    <a:pt x="52" y="132"/>
                  </a:cubicBezTo>
                  <a:cubicBezTo>
                    <a:pt x="65" y="132"/>
                    <a:pt x="78" y="129"/>
                    <a:pt x="89" y="121"/>
                  </a:cubicBezTo>
                  <a:cubicBezTo>
                    <a:pt x="99" y="113"/>
                    <a:pt x="105" y="100"/>
                    <a:pt x="106" y="88"/>
                  </a:cubicBezTo>
                  <a:cubicBezTo>
                    <a:pt x="107" y="70"/>
                    <a:pt x="101" y="51"/>
                    <a:pt x="93" y="36"/>
                  </a:cubicBezTo>
                  <a:moveTo>
                    <a:pt x="50" y="111"/>
                  </a:moveTo>
                  <a:cubicBezTo>
                    <a:pt x="51" y="110"/>
                    <a:pt x="51" y="109"/>
                    <a:pt x="52" y="109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53" y="108"/>
                    <a:pt x="53" y="108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8"/>
                    <a:pt x="53" y="109"/>
                    <a:pt x="52" y="110"/>
                  </a:cubicBezTo>
                  <a:cubicBezTo>
                    <a:pt x="52" y="110"/>
                    <a:pt x="51" y="111"/>
                    <a:pt x="51" y="111"/>
                  </a:cubicBezTo>
                  <a:cubicBezTo>
                    <a:pt x="51" y="112"/>
                    <a:pt x="50" y="112"/>
                    <a:pt x="50" y="113"/>
                  </a:cubicBezTo>
                  <a:cubicBezTo>
                    <a:pt x="49" y="113"/>
                    <a:pt x="49" y="114"/>
                    <a:pt x="48" y="114"/>
                  </a:cubicBezTo>
                  <a:cubicBezTo>
                    <a:pt x="49" y="113"/>
                    <a:pt x="50" y="112"/>
                    <a:pt x="50" y="111"/>
                  </a:cubicBezTo>
                  <a:moveTo>
                    <a:pt x="24" y="95"/>
                  </a:moveTo>
                  <a:cubicBezTo>
                    <a:pt x="26" y="92"/>
                    <a:pt x="28" y="94"/>
                    <a:pt x="31" y="94"/>
                  </a:cubicBezTo>
                  <a:cubicBezTo>
                    <a:pt x="30" y="95"/>
                    <a:pt x="30" y="95"/>
                    <a:pt x="30" y="96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7" y="95"/>
                    <a:pt x="26" y="95"/>
                    <a:pt x="26" y="94"/>
                  </a:cubicBezTo>
                  <a:cubicBezTo>
                    <a:pt x="25" y="93"/>
                    <a:pt x="24" y="95"/>
                    <a:pt x="25" y="95"/>
                  </a:cubicBezTo>
                  <a:cubicBezTo>
                    <a:pt x="26" y="97"/>
                    <a:pt x="27" y="96"/>
                    <a:pt x="29" y="97"/>
                  </a:cubicBezTo>
                  <a:cubicBezTo>
                    <a:pt x="29" y="97"/>
                    <a:pt x="28" y="98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6" y="98"/>
                    <a:pt x="24" y="97"/>
                    <a:pt x="23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3" y="96"/>
                    <a:pt x="23" y="95"/>
                    <a:pt x="24" y="95"/>
                  </a:cubicBezTo>
                  <a:moveTo>
                    <a:pt x="19" y="101"/>
                  </a:moveTo>
                  <a:cubicBezTo>
                    <a:pt x="20" y="102"/>
                    <a:pt x="22" y="103"/>
                    <a:pt x="23" y="103"/>
                  </a:cubicBezTo>
                  <a:cubicBezTo>
                    <a:pt x="24" y="104"/>
                    <a:pt x="25" y="102"/>
                    <a:pt x="24" y="102"/>
                  </a:cubicBezTo>
                  <a:cubicBezTo>
                    <a:pt x="22" y="102"/>
                    <a:pt x="21" y="101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99"/>
                    <a:pt x="21" y="98"/>
                    <a:pt x="22" y="97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4" y="99"/>
                    <a:pt x="25" y="99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5" y="102"/>
                    <a:pt x="23" y="105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1" y="108"/>
                    <a:pt x="20" y="106"/>
                    <a:pt x="19" y="106"/>
                  </a:cubicBezTo>
                  <a:cubicBezTo>
                    <a:pt x="18" y="106"/>
                    <a:pt x="17" y="105"/>
                    <a:pt x="16" y="105"/>
                  </a:cubicBezTo>
                  <a:cubicBezTo>
                    <a:pt x="17" y="104"/>
                    <a:pt x="18" y="103"/>
                    <a:pt x="19" y="101"/>
                  </a:cubicBezTo>
                  <a:moveTo>
                    <a:pt x="25" y="105"/>
                  </a:moveTo>
                  <a:cubicBezTo>
                    <a:pt x="25" y="106"/>
                    <a:pt x="24" y="107"/>
                    <a:pt x="24" y="108"/>
                  </a:cubicBezTo>
                  <a:cubicBezTo>
                    <a:pt x="23" y="109"/>
                    <a:pt x="23" y="110"/>
                    <a:pt x="22" y="111"/>
                  </a:cubicBezTo>
                  <a:cubicBezTo>
                    <a:pt x="23" y="109"/>
                    <a:pt x="24" y="107"/>
                    <a:pt x="25" y="105"/>
                  </a:cubicBezTo>
                  <a:moveTo>
                    <a:pt x="15" y="106"/>
                  </a:moveTo>
                  <a:cubicBezTo>
                    <a:pt x="16" y="107"/>
                    <a:pt x="18" y="108"/>
                    <a:pt x="19" y="108"/>
                  </a:cubicBezTo>
                  <a:cubicBezTo>
                    <a:pt x="20" y="108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1"/>
                    <a:pt x="20" y="112"/>
                    <a:pt x="19" y="113"/>
                  </a:cubicBezTo>
                  <a:cubicBezTo>
                    <a:pt x="16" y="113"/>
                    <a:pt x="14" y="112"/>
                    <a:pt x="12" y="110"/>
                  </a:cubicBezTo>
                  <a:cubicBezTo>
                    <a:pt x="13" y="109"/>
                    <a:pt x="14" y="108"/>
                    <a:pt x="15" y="106"/>
                  </a:cubicBezTo>
                  <a:moveTo>
                    <a:pt x="10" y="113"/>
                  </a:moveTo>
                  <a:cubicBezTo>
                    <a:pt x="10" y="112"/>
                    <a:pt x="10" y="112"/>
                    <a:pt x="11" y="112"/>
                  </a:cubicBezTo>
                  <a:cubicBezTo>
                    <a:pt x="13" y="113"/>
                    <a:pt x="15" y="114"/>
                    <a:pt x="18" y="115"/>
                  </a:cubicBezTo>
                  <a:cubicBezTo>
                    <a:pt x="18" y="116"/>
                    <a:pt x="17" y="117"/>
                    <a:pt x="16" y="118"/>
                  </a:cubicBezTo>
                  <a:cubicBezTo>
                    <a:pt x="16" y="118"/>
                    <a:pt x="15" y="119"/>
                    <a:pt x="15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3" y="119"/>
                    <a:pt x="12" y="118"/>
                    <a:pt x="11" y="118"/>
                  </a:cubicBezTo>
                  <a:cubicBezTo>
                    <a:pt x="10" y="117"/>
                    <a:pt x="9" y="117"/>
                    <a:pt x="8" y="117"/>
                  </a:cubicBezTo>
                  <a:cubicBezTo>
                    <a:pt x="9" y="115"/>
                    <a:pt x="9" y="114"/>
                    <a:pt x="10" y="113"/>
                  </a:cubicBezTo>
                  <a:moveTo>
                    <a:pt x="7" y="119"/>
                  </a:move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9" y="119"/>
                    <a:pt x="10" y="119"/>
                  </a:cubicBezTo>
                  <a:cubicBezTo>
                    <a:pt x="11" y="119"/>
                    <a:pt x="12" y="120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2"/>
                    <a:pt x="13" y="122"/>
                  </a:cubicBezTo>
                  <a:cubicBezTo>
                    <a:pt x="12" y="123"/>
                    <a:pt x="12" y="123"/>
                    <a:pt x="11" y="124"/>
                  </a:cubicBezTo>
                  <a:cubicBezTo>
                    <a:pt x="9" y="123"/>
                    <a:pt x="7" y="122"/>
                    <a:pt x="5" y="122"/>
                  </a:cubicBezTo>
                  <a:cubicBezTo>
                    <a:pt x="6" y="121"/>
                    <a:pt x="6" y="120"/>
                    <a:pt x="7" y="119"/>
                  </a:cubicBezTo>
                  <a:moveTo>
                    <a:pt x="5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7" y="124"/>
                    <a:pt x="8" y="124"/>
                    <a:pt x="10" y="125"/>
                  </a:cubicBezTo>
                  <a:cubicBezTo>
                    <a:pt x="9" y="126"/>
                    <a:pt x="8" y="126"/>
                    <a:pt x="7" y="127"/>
                  </a:cubicBezTo>
                  <a:cubicBezTo>
                    <a:pt x="6" y="126"/>
                    <a:pt x="5" y="126"/>
                    <a:pt x="3" y="125"/>
                  </a:cubicBezTo>
                  <a:cubicBezTo>
                    <a:pt x="4" y="125"/>
                    <a:pt x="4" y="124"/>
                    <a:pt x="5" y="124"/>
                  </a:cubicBezTo>
                  <a:moveTo>
                    <a:pt x="5" y="129"/>
                  </a:moveTo>
                  <a:cubicBezTo>
                    <a:pt x="4" y="129"/>
                    <a:pt x="4" y="130"/>
                    <a:pt x="4" y="131"/>
                  </a:cubicBezTo>
                  <a:cubicBezTo>
                    <a:pt x="3" y="130"/>
                    <a:pt x="3" y="130"/>
                    <a:pt x="2" y="129"/>
                  </a:cubicBezTo>
                  <a:cubicBezTo>
                    <a:pt x="2" y="129"/>
                    <a:pt x="2" y="128"/>
                    <a:pt x="2" y="127"/>
                  </a:cubicBezTo>
                  <a:cubicBezTo>
                    <a:pt x="4" y="127"/>
                    <a:pt x="5" y="128"/>
                    <a:pt x="6" y="128"/>
                  </a:cubicBezTo>
                  <a:cubicBezTo>
                    <a:pt x="5" y="129"/>
                    <a:pt x="5" y="129"/>
                    <a:pt x="5" y="129"/>
                  </a:cubicBezTo>
                  <a:moveTo>
                    <a:pt x="7" y="130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29"/>
                    <a:pt x="9" y="128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9" y="128"/>
                    <a:pt x="8" y="129"/>
                    <a:pt x="7" y="130"/>
                  </a:cubicBezTo>
                  <a:moveTo>
                    <a:pt x="48" y="146"/>
                  </a:moveTo>
                  <a:cubicBezTo>
                    <a:pt x="49" y="146"/>
                    <a:pt x="49" y="146"/>
                    <a:pt x="49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0" y="150"/>
                    <a:pt x="50" y="152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49" y="154"/>
                    <a:pt x="48" y="153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4" y="151"/>
                    <a:pt x="43" y="150"/>
                    <a:pt x="41" y="150"/>
                  </a:cubicBezTo>
                  <a:cubicBezTo>
                    <a:pt x="39" y="148"/>
                    <a:pt x="37" y="147"/>
                    <a:pt x="35" y="146"/>
                  </a:cubicBezTo>
                  <a:cubicBezTo>
                    <a:pt x="34" y="146"/>
                    <a:pt x="34" y="146"/>
                    <a:pt x="33" y="145"/>
                  </a:cubicBezTo>
                  <a:cubicBezTo>
                    <a:pt x="29" y="143"/>
                    <a:pt x="24" y="140"/>
                    <a:pt x="20" y="137"/>
                  </a:cubicBezTo>
                  <a:cubicBezTo>
                    <a:pt x="17" y="134"/>
                    <a:pt x="14" y="132"/>
                    <a:pt x="10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0"/>
                    <a:pt x="10" y="129"/>
                    <a:pt x="11" y="129"/>
                  </a:cubicBezTo>
                  <a:cubicBezTo>
                    <a:pt x="12" y="129"/>
                    <a:pt x="13" y="129"/>
                    <a:pt x="13" y="128"/>
                  </a:cubicBezTo>
                  <a:cubicBezTo>
                    <a:pt x="16" y="121"/>
                    <a:pt x="22" y="117"/>
                    <a:pt x="26" y="111"/>
                  </a:cubicBezTo>
                  <a:cubicBezTo>
                    <a:pt x="28" y="107"/>
                    <a:pt x="30" y="101"/>
                    <a:pt x="33" y="97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2"/>
                    <a:pt x="34" y="106"/>
                    <a:pt x="36" y="110"/>
                  </a:cubicBezTo>
                  <a:cubicBezTo>
                    <a:pt x="36" y="112"/>
                    <a:pt x="37" y="114"/>
                    <a:pt x="38" y="116"/>
                  </a:cubicBezTo>
                  <a:cubicBezTo>
                    <a:pt x="38" y="118"/>
                    <a:pt x="39" y="120"/>
                    <a:pt x="40" y="122"/>
                  </a:cubicBezTo>
                  <a:cubicBezTo>
                    <a:pt x="44" y="130"/>
                    <a:pt x="45" y="138"/>
                    <a:pt x="48" y="146"/>
                  </a:cubicBezTo>
                  <a:moveTo>
                    <a:pt x="45" y="113"/>
                  </a:move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2"/>
                    <a:pt x="45" y="112"/>
                    <a:pt x="45" y="112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5" y="111"/>
                    <a:pt x="45" y="112"/>
                    <a:pt x="45" y="113"/>
                  </a:cubicBezTo>
                  <a:moveTo>
                    <a:pt x="54" y="114"/>
                  </a:moveTo>
                  <a:cubicBezTo>
                    <a:pt x="52" y="116"/>
                    <a:pt x="50" y="118"/>
                    <a:pt x="48" y="119"/>
                  </a:cubicBezTo>
                  <a:cubicBezTo>
                    <a:pt x="50" y="117"/>
                    <a:pt x="52" y="115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moveTo>
                    <a:pt x="63" y="91"/>
                  </a:move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5"/>
                    <a:pt x="64" y="82"/>
                  </a:cubicBezTo>
                  <a:cubicBezTo>
                    <a:pt x="64" y="85"/>
                    <a:pt x="64" y="88"/>
                    <a:pt x="63" y="91"/>
                  </a:cubicBezTo>
                  <a:moveTo>
                    <a:pt x="62" y="77"/>
                  </a:moveTo>
                  <a:cubicBezTo>
                    <a:pt x="63" y="76"/>
                    <a:pt x="63" y="76"/>
                    <a:pt x="63" y="76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1"/>
                    <a:pt x="62" y="71"/>
                  </a:cubicBezTo>
                  <a:cubicBezTo>
                    <a:pt x="63" y="72"/>
                    <a:pt x="63" y="72"/>
                    <a:pt x="63" y="73"/>
                  </a:cubicBezTo>
                  <a:cubicBezTo>
                    <a:pt x="63" y="76"/>
                    <a:pt x="64" y="78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2" y="79"/>
                  </a:cubicBezTo>
                  <a:cubicBezTo>
                    <a:pt x="62" y="79"/>
                    <a:pt x="62" y="78"/>
                    <a:pt x="62" y="77"/>
                  </a:cubicBezTo>
                  <a:cubicBezTo>
                    <a:pt x="62" y="77"/>
                    <a:pt x="62" y="77"/>
                    <a:pt x="62" y="77"/>
                  </a:cubicBezTo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7" y="106"/>
                    <a:pt x="57" y="105"/>
                    <a:pt x="58" y="104"/>
                  </a:cubicBezTo>
                  <a:cubicBezTo>
                    <a:pt x="58" y="103"/>
                    <a:pt x="57" y="102"/>
                    <a:pt x="57" y="103"/>
                  </a:cubicBezTo>
                  <a:cubicBezTo>
                    <a:pt x="58" y="100"/>
                    <a:pt x="59" y="97"/>
                    <a:pt x="61" y="93"/>
                  </a:cubicBezTo>
                  <a:cubicBezTo>
                    <a:pt x="60" y="94"/>
                    <a:pt x="60" y="95"/>
                    <a:pt x="61" y="95"/>
                  </a:cubicBezTo>
                  <a:cubicBezTo>
                    <a:pt x="60" y="99"/>
                    <a:pt x="59" y="104"/>
                    <a:pt x="56" y="107"/>
                  </a:cubicBezTo>
                  <a:moveTo>
                    <a:pt x="58" y="76"/>
                  </a:moveTo>
                  <a:cubicBezTo>
                    <a:pt x="58" y="75"/>
                    <a:pt x="58" y="75"/>
                    <a:pt x="58" y="75"/>
                  </a:cubicBezTo>
                  <a:cubicBezTo>
                    <a:pt x="58" y="74"/>
                    <a:pt x="58" y="74"/>
                    <a:pt x="58" y="73"/>
                  </a:cubicBezTo>
                  <a:cubicBezTo>
                    <a:pt x="59" y="73"/>
                    <a:pt x="59" y="74"/>
                    <a:pt x="59" y="74"/>
                  </a:cubicBezTo>
                  <a:cubicBezTo>
                    <a:pt x="59" y="74"/>
                    <a:pt x="58" y="74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moveTo>
                    <a:pt x="61" y="78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7"/>
                    <a:pt x="60" y="77"/>
                    <a:pt x="60" y="76"/>
                  </a:cubicBezTo>
                  <a:cubicBezTo>
                    <a:pt x="60" y="76"/>
                    <a:pt x="61" y="77"/>
                    <a:pt x="61" y="78"/>
                  </a:cubicBezTo>
                  <a:moveTo>
                    <a:pt x="59" y="63"/>
                  </a:moveTo>
                  <a:cubicBezTo>
                    <a:pt x="59" y="64"/>
                    <a:pt x="59" y="65"/>
                    <a:pt x="60" y="67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3"/>
                    <a:pt x="59" y="63"/>
                    <a:pt x="59" y="63"/>
                  </a:cubicBezTo>
                  <a:moveTo>
                    <a:pt x="58" y="68"/>
                  </a:moveTo>
                  <a:cubicBezTo>
                    <a:pt x="59" y="69"/>
                    <a:pt x="59" y="70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69"/>
                    <a:pt x="58" y="68"/>
                  </a:cubicBezTo>
                  <a:moveTo>
                    <a:pt x="57" y="64"/>
                  </a:moveTo>
                  <a:cubicBezTo>
                    <a:pt x="57" y="65"/>
                    <a:pt x="57" y="67"/>
                    <a:pt x="57" y="69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6" y="68"/>
                    <a:pt x="56" y="66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6" y="63"/>
                    <a:pt x="56" y="62"/>
                    <a:pt x="56" y="60"/>
                  </a:cubicBezTo>
                  <a:cubicBezTo>
                    <a:pt x="56" y="62"/>
                    <a:pt x="57" y="63"/>
                    <a:pt x="57" y="64"/>
                  </a:cubicBezTo>
                  <a:moveTo>
                    <a:pt x="53" y="53"/>
                  </a:moveTo>
                  <a:cubicBezTo>
                    <a:pt x="54" y="54"/>
                    <a:pt x="54" y="55"/>
                    <a:pt x="5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5"/>
                    <a:pt x="53" y="55"/>
                    <a:pt x="53" y="54"/>
                  </a:cubicBezTo>
                  <a:cubicBezTo>
                    <a:pt x="53" y="54"/>
                    <a:pt x="54" y="53"/>
                    <a:pt x="53" y="53"/>
                  </a:cubicBezTo>
                  <a:moveTo>
                    <a:pt x="46" y="42"/>
                  </a:moveTo>
                  <a:cubicBezTo>
                    <a:pt x="47" y="43"/>
                    <a:pt x="47" y="44"/>
                    <a:pt x="48" y="44"/>
                  </a:cubicBezTo>
                  <a:cubicBezTo>
                    <a:pt x="47" y="44"/>
                    <a:pt x="47" y="44"/>
                    <a:pt x="46" y="43"/>
                  </a:cubicBezTo>
                  <a:cubicBezTo>
                    <a:pt x="46" y="42"/>
                    <a:pt x="46" y="42"/>
                    <a:pt x="46" y="42"/>
                  </a:cubicBezTo>
                  <a:moveTo>
                    <a:pt x="43" y="41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2" y="41"/>
                    <a:pt x="43" y="41"/>
                  </a:cubicBezTo>
                  <a:moveTo>
                    <a:pt x="30" y="37"/>
                  </a:moveTo>
                  <a:cubicBezTo>
                    <a:pt x="29" y="37"/>
                    <a:pt x="29" y="36"/>
                    <a:pt x="29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6"/>
                    <a:pt x="30" y="37"/>
                    <a:pt x="30" y="37"/>
                  </a:cubicBezTo>
                  <a:moveTo>
                    <a:pt x="32" y="40"/>
                  </a:moveTo>
                  <a:cubicBezTo>
                    <a:pt x="33" y="40"/>
                    <a:pt x="34" y="40"/>
                    <a:pt x="34" y="40"/>
                  </a:cubicBezTo>
                  <a:cubicBezTo>
                    <a:pt x="35" y="40"/>
                    <a:pt x="35" y="40"/>
                    <a:pt x="36" y="41"/>
                  </a:cubicBezTo>
                  <a:cubicBezTo>
                    <a:pt x="35" y="41"/>
                    <a:pt x="33" y="41"/>
                    <a:pt x="32" y="40"/>
                  </a:cubicBezTo>
                  <a:moveTo>
                    <a:pt x="33" y="33"/>
                  </a:moveTo>
                  <a:cubicBezTo>
                    <a:pt x="33" y="34"/>
                    <a:pt x="33" y="34"/>
                    <a:pt x="33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7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7" y="31"/>
                    <a:pt x="29" y="31"/>
                    <a:pt x="31" y="31"/>
                  </a:cubicBezTo>
                  <a:cubicBezTo>
                    <a:pt x="33" y="31"/>
                    <a:pt x="35" y="30"/>
                    <a:pt x="36" y="29"/>
                  </a:cubicBezTo>
                  <a:cubicBezTo>
                    <a:pt x="36" y="28"/>
                    <a:pt x="35" y="27"/>
                    <a:pt x="34" y="28"/>
                  </a:cubicBezTo>
                  <a:cubicBezTo>
                    <a:pt x="33" y="29"/>
                    <a:pt x="31" y="29"/>
                    <a:pt x="30" y="29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29"/>
                    <a:pt x="27" y="28"/>
                    <a:pt x="27" y="27"/>
                  </a:cubicBezTo>
                  <a:cubicBezTo>
                    <a:pt x="31" y="27"/>
                    <a:pt x="34" y="26"/>
                    <a:pt x="38" y="25"/>
                  </a:cubicBezTo>
                  <a:cubicBezTo>
                    <a:pt x="37" y="28"/>
                    <a:pt x="35" y="31"/>
                    <a:pt x="33" y="33"/>
                  </a:cubicBezTo>
                  <a:moveTo>
                    <a:pt x="38" y="23"/>
                  </a:moveTo>
                  <a:cubicBezTo>
                    <a:pt x="35" y="24"/>
                    <a:pt x="32" y="25"/>
                    <a:pt x="28" y="25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4" y="21"/>
                    <a:pt x="37" y="20"/>
                  </a:cubicBezTo>
                  <a:cubicBezTo>
                    <a:pt x="38" y="20"/>
                    <a:pt x="39" y="20"/>
                    <a:pt x="40" y="20"/>
                  </a:cubicBezTo>
                  <a:cubicBezTo>
                    <a:pt x="39" y="21"/>
                    <a:pt x="39" y="22"/>
                    <a:pt x="38" y="23"/>
                  </a:cubicBezTo>
                  <a:moveTo>
                    <a:pt x="40" y="18"/>
                  </a:moveTo>
                  <a:cubicBezTo>
                    <a:pt x="39" y="18"/>
                    <a:pt x="37" y="19"/>
                    <a:pt x="36" y="19"/>
                  </a:cubicBezTo>
                  <a:cubicBezTo>
                    <a:pt x="34" y="19"/>
                    <a:pt x="32" y="19"/>
                    <a:pt x="30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5"/>
                    <a:pt x="37" y="15"/>
                    <a:pt x="39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1" y="16"/>
                    <a:pt x="41" y="17"/>
                    <a:pt x="40" y="18"/>
                  </a:cubicBezTo>
                  <a:moveTo>
                    <a:pt x="42" y="13"/>
                  </a:moveTo>
                  <a:cubicBezTo>
                    <a:pt x="40" y="13"/>
                    <a:pt x="39" y="13"/>
                    <a:pt x="37" y="13"/>
                  </a:cubicBezTo>
                  <a:cubicBezTo>
                    <a:pt x="35" y="14"/>
                    <a:pt x="34" y="14"/>
                    <a:pt x="32" y="14"/>
                  </a:cubicBezTo>
                  <a:cubicBezTo>
                    <a:pt x="33" y="13"/>
                    <a:pt x="33" y="12"/>
                    <a:pt x="34" y="10"/>
                  </a:cubicBezTo>
                  <a:cubicBezTo>
                    <a:pt x="36" y="10"/>
                    <a:pt x="39" y="10"/>
                    <a:pt x="41" y="10"/>
                  </a:cubicBezTo>
                  <a:cubicBezTo>
                    <a:pt x="42" y="10"/>
                    <a:pt x="43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moveTo>
                    <a:pt x="45" y="8"/>
                  </a:moveTo>
                  <a:cubicBezTo>
                    <a:pt x="44" y="8"/>
                    <a:pt x="42" y="8"/>
                    <a:pt x="40" y="8"/>
                  </a:cubicBezTo>
                  <a:cubicBezTo>
                    <a:pt x="38" y="9"/>
                    <a:pt x="37" y="9"/>
                    <a:pt x="35" y="9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40" y="6"/>
                    <a:pt x="42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6"/>
                    <a:pt x="46" y="6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moveTo>
                    <a:pt x="44" y="3"/>
                  </a:moveTo>
                  <a:cubicBezTo>
                    <a:pt x="43" y="3"/>
                    <a:pt x="43" y="4"/>
                    <a:pt x="43" y="4"/>
                  </a:cubicBezTo>
                  <a:cubicBezTo>
                    <a:pt x="41" y="4"/>
                    <a:pt x="39" y="4"/>
                    <a:pt x="38" y="5"/>
                  </a:cubicBezTo>
                  <a:cubicBezTo>
                    <a:pt x="39" y="3"/>
                    <a:pt x="41" y="2"/>
                    <a:pt x="44" y="2"/>
                  </a:cubicBezTo>
                  <a:cubicBezTo>
                    <a:pt x="45" y="2"/>
                    <a:pt x="47" y="2"/>
                    <a:pt x="48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3"/>
                    <a:pt x="46" y="3"/>
                    <a:pt x="44" y="3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112">
              <a:extLst>
                <a:ext uri="{FF2B5EF4-FFF2-40B4-BE49-F238E27FC236}">
                  <a16:creationId xmlns:a16="http://schemas.microsoft.com/office/drawing/2014/main" id="{E7807E0F-554D-43AF-AD68-2D88037405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4099" y="4372185"/>
              <a:ext cx="582613" cy="400050"/>
            </a:xfrm>
            <a:custGeom>
              <a:avLst/>
              <a:gdLst>
                <a:gd name="T0" fmla="*/ 264 w 272"/>
                <a:gd name="T1" fmla="*/ 112 h 187"/>
                <a:gd name="T2" fmla="*/ 262 w 272"/>
                <a:gd name="T3" fmla="*/ 62 h 187"/>
                <a:gd name="T4" fmla="*/ 209 w 272"/>
                <a:gd name="T5" fmla="*/ 43 h 187"/>
                <a:gd name="T6" fmla="*/ 178 w 272"/>
                <a:gd name="T7" fmla="*/ 81 h 187"/>
                <a:gd name="T8" fmla="*/ 106 w 272"/>
                <a:gd name="T9" fmla="*/ 94 h 187"/>
                <a:gd name="T10" fmla="*/ 97 w 272"/>
                <a:gd name="T11" fmla="*/ 68 h 187"/>
                <a:gd name="T12" fmla="*/ 92 w 272"/>
                <a:gd name="T13" fmla="*/ 27 h 187"/>
                <a:gd name="T14" fmla="*/ 17 w 272"/>
                <a:gd name="T15" fmla="*/ 45 h 187"/>
                <a:gd name="T16" fmla="*/ 2 w 272"/>
                <a:gd name="T17" fmla="*/ 82 h 187"/>
                <a:gd name="T18" fmla="*/ 15 w 272"/>
                <a:gd name="T19" fmla="*/ 92 h 187"/>
                <a:gd name="T20" fmla="*/ 147 w 272"/>
                <a:gd name="T21" fmla="*/ 115 h 187"/>
                <a:gd name="T22" fmla="*/ 182 w 272"/>
                <a:gd name="T23" fmla="*/ 168 h 187"/>
                <a:gd name="T24" fmla="*/ 119 w 272"/>
                <a:gd name="T25" fmla="*/ 185 h 187"/>
                <a:gd name="T26" fmla="*/ 85 w 272"/>
                <a:gd name="T27" fmla="*/ 94 h 187"/>
                <a:gd name="T28" fmla="*/ 107 w 272"/>
                <a:gd name="T29" fmla="*/ 42 h 187"/>
                <a:gd name="T30" fmla="*/ 102 w 272"/>
                <a:gd name="T31" fmla="*/ 50 h 187"/>
                <a:gd name="T32" fmla="*/ 107 w 272"/>
                <a:gd name="T33" fmla="*/ 42 h 187"/>
                <a:gd name="T34" fmla="*/ 101 w 272"/>
                <a:gd name="T35" fmla="*/ 38 h 187"/>
                <a:gd name="T36" fmla="*/ 86 w 272"/>
                <a:gd name="T37" fmla="*/ 33 h 187"/>
                <a:gd name="T38" fmla="*/ 88 w 272"/>
                <a:gd name="T39" fmla="*/ 44 h 187"/>
                <a:gd name="T40" fmla="*/ 79 w 272"/>
                <a:gd name="T41" fmla="*/ 20 h 187"/>
                <a:gd name="T42" fmla="*/ 63 w 272"/>
                <a:gd name="T43" fmla="*/ 26 h 187"/>
                <a:gd name="T44" fmla="*/ 66 w 272"/>
                <a:gd name="T45" fmla="*/ 13 h 187"/>
                <a:gd name="T46" fmla="*/ 59 w 272"/>
                <a:gd name="T47" fmla="*/ 10 h 187"/>
                <a:gd name="T48" fmla="*/ 53 w 272"/>
                <a:gd name="T49" fmla="*/ 6 h 187"/>
                <a:gd name="T50" fmla="*/ 48 w 272"/>
                <a:gd name="T51" fmla="*/ 11 h 187"/>
                <a:gd name="T52" fmla="*/ 50 w 272"/>
                <a:gd name="T53" fmla="*/ 18 h 187"/>
                <a:gd name="T54" fmla="*/ 3 w 272"/>
                <a:gd name="T55" fmla="*/ 89 h 187"/>
                <a:gd name="T56" fmla="*/ 18 w 272"/>
                <a:gd name="T57" fmla="*/ 58 h 187"/>
                <a:gd name="T58" fmla="*/ 78 w 272"/>
                <a:gd name="T59" fmla="*/ 46 h 187"/>
                <a:gd name="T60" fmla="*/ 17 w 272"/>
                <a:gd name="T61" fmla="*/ 85 h 187"/>
                <a:gd name="T62" fmla="*/ 75 w 272"/>
                <a:gd name="T63" fmla="*/ 78 h 187"/>
                <a:gd name="T64" fmla="*/ 113 w 272"/>
                <a:gd name="T65" fmla="*/ 110 h 187"/>
                <a:gd name="T66" fmla="*/ 145 w 272"/>
                <a:gd name="T67" fmla="*/ 109 h 187"/>
                <a:gd name="T68" fmla="*/ 133 w 272"/>
                <a:gd name="T69" fmla="*/ 109 h 187"/>
                <a:gd name="T70" fmla="*/ 92 w 272"/>
                <a:gd name="T71" fmla="*/ 99 h 187"/>
                <a:gd name="T72" fmla="*/ 144 w 272"/>
                <a:gd name="T73" fmla="*/ 102 h 187"/>
                <a:gd name="T74" fmla="*/ 135 w 272"/>
                <a:gd name="T75" fmla="*/ 105 h 187"/>
                <a:gd name="T76" fmla="*/ 163 w 272"/>
                <a:gd name="T77" fmla="*/ 102 h 187"/>
                <a:gd name="T78" fmla="*/ 153 w 272"/>
                <a:gd name="T79" fmla="*/ 102 h 187"/>
                <a:gd name="T80" fmla="*/ 159 w 272"/>
                <a:gd name="T81" fmla="*/ 98 h 187"/>
                <a:gd name="T82" fmla="*/ 177 w 272"/>
                <a:gd name="T83" fmla="*/ 93 h 187"/>
                <a:gd name="T84" fmla="*/ 200 w 272"/>
                <a:gd name="T85" fmla="*/ 75 h 187"/>
                <a:gd name="T86" fmla="*/ 207 w 272"/>
                <a:gd name="T87" fmla="*/ 52 h 187"/>
                <a:gd name="T88" fmla="*/ 200 w 272"/>
                <a:gd name="T89" fmla="*/ 63 h 187"/>
                <a:gd name="T90" fmla="*/ 212 w 272"/>
                <a:gd name="T91" fmla="*/ 46 h 187"/>
                <a:gd name="T92" fmla="*/ 222 w 272"/>
                <a:gd name="T93" fmla="*/ 60 h 187"/>
                <a:gd name="T94" fmla="*/ 231 w 272"/>
                <a:gd name="T95" fmla="*/ 67 h 187"/>
                <a:gd name="T96" fmla="*/ 231 w 272"/>
                <a:gd name="T97" fmla="*/ 67 h 187"/>
                <a:gd name="T98" fmla="*/ 243 w 272"/>
                <a:gd name="T99" fmla="*/ 56 h 187"/>
                <a:gd name="T100" fmla="*/ 246 w 272"/>
                <a:gd name="T101" fmla="*/ 56 h 187"/>
                <a:gd name="T102" fmla="*/ 257 w 272"/>
                <a:gd name="T103" fmla="*/ 71 h 187"/>
                <a:gd name="T104" fmla="*/ 258 w 272"/>
                <a:gd name="T105" fmla="*/ 79 h 187"/>
                <a:gd name="T106" fmla="*/ 266 w 272"/>
                <a:gd name="T107" fmla="*/ 8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7">
                  <a:moveTo>
                    <a:pt x="209" y="162"/>
                  </a:moveTo>
                  <a:cubicBezTo>
                    <a:pt x="226" y="154"/>
                    <a:pt x="243" y="140"/>
                    <a:pt x="255" y="124"/>
                  </a:cubicBezTo>
                  <a:cubicBezTo>
                    <a:pt x="256" y="124"/>
                    <a:pt x="256" y="124"/>
                    <a:pt x="256" y="124"/>
                  </a:cubicBezTo>
                  <a:cubicBezTo>
                    <a:pt x="258" y="123"/>
                    <a:pt x="259" y="121"/>
                    <a:pt x="261" y="118"/>
                  </a:cubicBezTo>
                  <a:cubicBezTo>
                    <a:pt x="262" y="118"/>
                    <a:pt x="263" y="117"/>
                    <a:pt x="263" y="116"/>
                  </a:cubicBezTo>
                  <a:cubicBezTo>
                    <a:pt x="264" y="114"/>
                    <a:pt x="264" y="113"/>
                    <a:pt x="264" y="112"/>
                  </a:cubicBezTo>
                  <a:cubicBezTo>
                    <a:pt x="264" y="111"/>
                    <a:pt x="265" y="110"/>
                    <a:pt x="265" y="109"/>
                  </a:cubicBezTo>
                  <a:cubicBezTo>
                    <a:pt x="268" y="104"/>
                    <a:pt x="270" y="97"/>
                    <a:pt x="270" y="91"/>
                  </a:cubicBezTo>
                  <a:cubicBezTo>
                    <a:pt x="270" y="90"/>
                    <a:pt x="270" y="90"/>
                    <a:pt x="270" y="90"/>
                  </a:cubicBezTo>
                  <a:cubicBezTo>
                    <a:pt x="271" y="85"/>
                    <a:pt x="272" y="80"/>
                    <a:pt x="271" y="75"/>
                  </a:cubicBezTo>
                  <a:cubicBezTo>
                    <a:pt x="271" y="67"/>
                    <a:pt x="269" y="65"/>
                    <a:pt x="262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58" y="56"/>
                    <a:pt x="247" y="53"/>
                    <a:pt x="242" y="51"/>
                  </a:cubicBezTo>
                  <a:cubicBezTo>
                    <a:pt x="237" y="50"/>
                    <a:pt x="232" y="48"/>
                    <a:pt x="227" y="46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2" y="44"/>
                    <a:pt x="218" y="42"/>
                    <a:pt x="214" y="41"/>
                  </a:cubicBezTo>
                  <a:cubicBezTo>
                    <a:pt x="211" y="40"/>
                    <a:pt x="210" y="41"/>
                    <a:pt x="209" y="43"/>
                  </a:cubicBezTo>
                  <a:cubicBezTo>
                    <a:pt x="209" y="43"/>
                    <a:pt x="208" y="44"/>
                    <a:pt x="208" y="44"/>
                  </a:cubicBezTo>
                  <a:cubicBezTo>
                    <a:pt x="203" y="46"/>
                    <a:pt x="199" y="51"/>
                    <a:pt x="197" y="56"/>
                  </a:cubicBezTo>
                  <a:cubicBezTo>
                    <a:pt x="196" y="55"/>
                    <a:pt x="195" y="56"/>
                    <a:pt x="195" y="57"/>
                  </a:cubicBezTo>
                  <a:cubicBezTo>
                    <a:pt x="195" y="58"/>
                    <a:pt x="195" y="59"/>
                    <a:pt x="195" y="59"/>
                  </a:cubicBezTo>
                  <a:cubicBezTo>
                    <a:pt x="194" y="61"/>
                    <a:pt x="193" y="62"/>
                    <a:pt x="193" y="64"/>
                  </a:cubicBezTo>
                  <a:cubicBezTo>
                    <a:pt x="189" y="70"/>
                    <a:pt x="184" y="76"/>
                    <a:pt x="178" y="81"/>
                  </a:cubicBezTo>
                  <a:cubicBezTo>
                    <a:pt x="173" y="86"/>
                    <a:pt x="165" y="89"/>
                    <a:pt x="158" y="93"/>
                  </a:cubicBezTo>
                  <a:cubicBezTo>
                    <a:pt x="156" y="93"/>
                    <a:pt x="155" y="94"/>
                    <a:pt x="153" y="95"/>
                  </a:cubicBezTo>
                  <a:cubicBezTo>
                    <a:pt x="151" y="95"/>
                    <a:pt x="148" y="96"/>
                    <a:pt x="146" y="97"/>
                  </a:cubicBezTo>
                  <a:cubicBezTo>
                    <a:pt x="141" y="97"/>
                    <a:pt x="137" y="97"/>
                    <a:pt x="132" y="98"/>
                  </a:cubicBezTo>
                  <a:cubicBezTo>
                    <a:pt x="127" y="98"/>
                    <a:pt x="121" y="98"/>
                    <a:pt x="115" y="97"/>
                  </a:cubicBezTo>
                  <a:cubicBezTo>
                    <a:pt x="112" y="96"/>
                    <a:pt x="109" y="95"/>
                    <a:pt x="106" y="94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97" y="91"/>
                    <a:pt x="88" y="85"/>
                    <a:pt x="81" y="79"/>
                  </a:cubicBezTo>
                  <a:cubicBezTo>
                    <a:pt x="80" y="78"/>
                    <a:pt x="79" y="77"/>
                    <a:pt x="78" y="75"/>
                  </a:cubicBezTo>
                  <a:cubicBezTo>
                    <a:pt x="82" y="73"/>
                    <a:pt x="85" y="72"/>
                    <a:pt x="89" y="70"/>
                  </a:cubicBezTo>
                  <a:cubicBezTo>
                    <a:pt x="90" y="70"/>
                    <a:pt x="90" y="70"/>
                    <a:pt x="90" y="69"/>
                  </a:cubicBezTo>
                  <a:cubicBezTo>
                    <a:pt x="92" y="69"/>
                    <a:pt x="95" y="68"/>
                    <a:pt x="97" y="68"/>
                  </a:cubicBezTo>
                  <a:cubicBezTo>
                    <a:pt x="102" y="67"/>
                    <a:pt x="106" y="66"/>
                    <a:pt x="109" y="63"/>
                  </a:cubicBezTo>
                  <a:cubicBezTo>
                    <a:pt x="110" y="62"/>
                    <a:pt x="112" y="60"/>
                    <a:pt x="110" y="58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08" y="53"/>
                    <a:pt x="112" y="50"/>
                    <a:pt x="113" y="46"/>
                  </a:cubicBezTo>
                  <a:cubicBezTo>
                    <a:pt x="113" y="43"/>
                    <a:pt x="111" y="41"/>
                    <a:pt x="108" y="39"/>
                  </a:cubicBezTo>
                  <a:cubicBezTo>
                    <a:pt x="103" y="35"/>
                    <a:pt x="98" y="31"/>
                    <a:pt x="92" y="27"/>
                  </a:cubicBezTo>
                  <a:cubicBezTo>
                    <a:pt x="87" y="23"/>
                    <a:pt x="82" y="18"/>
                    <a:pt x="76" y="15"/>
                  </a:cubicBezTo>
                  <a:cubicBezTo>
                    <a:pt x="71" y="12"/>
                    <a:pt x="65" y="9"/>
                    <a:pt x="59" y="6"/>
                  </a:cubicBezTo>
                  <a:cubicBezTo>
                    <a:pt x="55" y="5"/>
                    <a:pt x="52" y="0"/>
                    <a:pt x="48" y="0"/>
                  </a:cubicBezTo>
                  <a:cubicBezTo>
                    <a:pt x="44" y="0"/>
                    <a:pt x="39" y="6"/>
                    <a:pt x="40" y="9"/>
                  </a:cubicBezTo>
                  <a:cubicBezTo>
                    <a:pt x="33" y="20"/>
                    <a:pt x="26" y="30"/>
                    <a:pt x="20" y="41"/>
                  </a:cubicBezTo>
                  <a:cubicBezTo>
                    <a:pt x="19" y="43"/>
                    <a:pt x="18" y="44"/>
                    <a:pt x="17" y="45"/>
                  </a:cubicBezTo>
                  <a:cubicBezTo>
                    <a:pt x="14" y="51"/>
                    <a:pt x="10" y="57"/>
                    <a:pt x="7" y="63"/>
                  </a:cubicBezTo>
                  <a:cubicBezTo>
                    <a:pt x="6" y="64"/>
                    <a:pt x="6" y="65"/>
                    <a:pt x="7" y="66"/>
                  </a:cubicBezTo>
                  <a:cubicBezTo>
                    <a:pt x="6" y="68"/>
                    <a:pt x="5" y="70"/>
                    <a:pt x="4" y="72"/>
                  </a:cubicBezTo>
                  <a:cubicBezTo>
                    <a:pt x="3" y="72"/>
                    <a:pt x="3" y="73"/>
                    <a:pt x="3" y="73"/>
                  </a:cubicBezTo>
                  <a:cubicBezTo>
                    <a:pt x="3" y="75"/>
                    <a:pt x="2" y="77"/>
                    <a:pt x="1" y="78"/>
                  </a:cubicBezTo>
                  <a:cubicBezTo>
                    <a:pt x="0" y="80"/>
                    <a:pt x="1" y="81"/>
                    <a:pt x="2" y="82"/>
                  </a:cubicBezTo>
                  <a:cubicBezTo>
                    <a:pt x="1" y="84"/>
                    <a:pt x="0" y="87"/>
                    <a:pt x="0" y="90"/>
                  </a:cubicBezTo>
                  <a:cubicBezTo>
                    <a:pt x="0" y="91"/>
                    <a:pt x="0" y="91"/>
                    <a:pt x="1" y="91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2"/>
                    <a:pt x="2" y="93"/>
                    <a:pt x="2" y="93"/>
                  </a:cubicBezTo>
                  <a:cubicBezTo>
                    <a:pt x="5" y="95"/>
                    <a:pt x="9" y="94"/>
                    <a:pt x="13" y="92"/>
                  </a:cubicBezTo>
                  <a:cubicBezTo>
                    <a:pt x="14" y="92"/>
                    <a:pt x="14" y="92"/>
                    <a:pt x="15" y="92"/>
                  </a:cubicBezTo>
                  <a:cubicBezTo>
                    <a:pt x="19" y="92"/>
                    <a:pt x="24" y="92"/>
                    <a:pt x="27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37" y="86"/>
                    <a:pt x="46" y="82"/>
                    <a:pt x="55" y="78"/>
                  </a:cubicBezTo>
                  <a:cubicBezTo>
                    <a:pt x="57" y="89"/>
                    <a:pt x="70" y="97"/>
                    <a:pt x="81" y="103"/>
                  </a:cubicBezTo>
                  <a:cubicBezTo>
                    <a:pt x="85" y="106"/>
                    <a:pt x="89" y="109"/>
                    <a:pt x="94" y="111"/>
                  </a:cubicBezTo>
                  <a:cubicBezTo>
                    <a:pt x="110" y="118"/>
                    <a:pt x="130" y="118"/>
                    <a:pt x="147" y="115"/>
                  </a:cubicBezTo>
                  <a:cubicBezTo>
                    <a:pt x="177" y="110"/>
                    <a:pt x="201" y="92"/>
                    <a:pt x="213" y="65"/>
                  </a:cubicBezTo>
                  <a:cubicBezTo>
                    <a:pt x="228" y="75"/>
                    <a:pt x="249" y="74"/>
                    <a:pt x="260" y="90"/>
                  </a:cubicBezTo>
                  <a:cubicBezTo>
                    <a:pt x="261" y="90"/>
                    <a:pt x="261" y="90"/>
                    <a:pt x="261" y="90"/>
                  </a:cubicBezTo>
                  <a:cubicBezTo>
                    <a:pt x="260" y="96"/>
                    <a:pt x="259" y="102"/>
                    <a:pt x="259" y="107"/>
                  </a:cubicBezTo>
                  <a:cubicBezTo>
                    <a:pt x="252" y="124"/>
                    <a:pt x="234" y="139"/>
                    <a:pt x="221" y="149"/>
                  </a:cubicBezTo>
                  <a:cubicBezTo>
                    <a:pt x="209" y="158"/>
                    <a:pt x="195" y="163"/>
                    <a:pt x="182" y="168"/>
                  </a:cubicBezTo>
                  <a:cubicBezTo>
                    <a:pt x="167" y="174"/>
                    <a:pt x="151" y="177"/>
                    <a:pt x="135" y="179"/>
                  </a:cubicBezTo>
                  <a:cubicBezTo>
                    <a:pt x="110" y="181"/>
                    <a:pt x="86" y="174"/>
                    <a:pt x="69" y="155"/>
                  </a:cubicBezTo>
                  <a:cubicBezTo>
                    <a:pt x="53" y="138"/>
                    <a:pt x="47" y="114"/>
                    <a:pt x="47" y="91"/>
                  </a:cubicBezTo>
                  <a:cubicBezTo>
                    <a:pt x="47" y="88"/>
                    <a:pt x="42" y="87"/>
                    <a:pt x="42" y="91"/>
                  </a:cubicBezTo>
                  <a:cubicBezTo>
                    <a:pt x="42" y="114"/>
                    <a:pt x="47" y="136"/>
                    <a:pt x="61" y="155"/>
                  </a:cubicBezTo>
                  <a:cubicBezTo>
                    <a:pt x="75" y="173"/>
                    <a:pt x="96" y="183"/>
                    <a:pt x="119" y="185"/>
                  </a:cubicBezTo>
                  <a:cubicBezTo>
                    <a:pt x="150" y="187"/>
                    <a:pt x="182" y="176"/>
                    <a:pt x="209" y="162"/>
                  </a:cubicBezTo>
                  <a:moveTo>
                    <a:pt x="78" y="88"/>
                  </a:moveTo>
                  <a:cubicBezTo>
                    <a:pt x="79" y="89"/>
                    <a:pt x="81" y="90"/>
                    <a:pt x="82" y="90"/>
                  </a:cubicBezTo>
                  <a:cubicBezTo>
                    <a:pt x="82" y="91"/>
                    <a:pt x="82" y="91"/>
                    <a:pt x="82" y="92"/>
                  </a:cubicBezTo>
                  <a:cubicBezTo>
                    <a:pt x="83" y="93"/>
                    <a:pt x="84" y="94"/>
                    <a:pt x="85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3" y="93"/>
                    <a:pt x="81" y="92"/>
                    <a:pt x="80" y="91"/>
                  </a:cubicBezTo>
                  <a:cubicBezTo>
                    <a:pt x="79" y="90"/>
                    <a:pt x="78" y="90"/>
                    <a:pt x="77" y="89"/>
                  </a:cubicBezTo>
                  <a:cubicBezTo>
                    <a:pt x="76" y="88"/>
                    <a:pt x="76" y="88"/>
                    <a:pt x="75" y="87"/>
                  </a:cubicBezTo>
                  <a:cubicBezTo>
                    <a:pt x="74" y="86"/>
                    <a:pt x="73" y="85"/>
                    <a:pt x="73" y="84"/>
                  </a:cubicBezTo>
                  <a:cubicBezTo>
                    <a:pt x="74" y="86"/>
                    <a:pt x="76" y="87"/>
                    <a:pt x="78" y="88"/>
                  </a:cubicBezTo>
                  <a:moveTo>
                    <a:pt x="107" y="42"/>
                  </a:moveTo>
                  <a:cubicBezTo>
                    <a:pt x="112" y="46"/>
                    <a:pt x="108" y="50"/>
                    <a:pt x="107" y="54"/>
                  </a:cubicBezTo>
                  <a:cubicBezTo>
                    <a:pt x="106" y="53"/>
                    <a:pt x="105" y="53"/>
                    <a:pt x="105" y="52"/>
                  </a:cubicBezTo>
                  <a:cubicBezTo>
                    <a:pt x="105" y="51"/>
                    <a:pt x="106" y="50"/>
                    <a:pt x="106" y="49"/>
                  </a:cubicBezTo>
                  <a:cubicBezTo>
                    <a:pt x="106" y="48"/>
                    <a:pt x="106" y="46"/>
                    <a:pt x="107" y="45"/>
                  </a:cubicBezTo>
                  <a:cubicBezTo>
                    <a:pt x="108" y="44"/>
                    <a:pt x="106" y="42"/>
                    <a:pt x="105" y="43"/>
                  </a:cubicBezTo>
                  <a:cubicBezTo>
                    <a:pt x="103" y="45"/>
                    <a:pt x="103" y="48"/>
                    <a:pt x="102" y="50"/>
                  </a:cubicBezTo>
                  <a:cubicBezTo>
                    <a:pt x="101" y="50"/>
                    <a:pt x="101" y="49"/>
                    <a:pt x="100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8"/>
                    <a:pt x="100" y="48"/>
                  </a:cubicBezTo>
                  <a:cubicBezTo>
                    <a:pt x="101" y="45"/>
                    <a:pt x="102" y="43"/>
                    <a:pt x="103" y="4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4" y="40"/>
                    <a:pt x="105" y="41"/>
                    <a:pt x="107" y="42"/>
                  </a:cubicBezTo>
                  <a:moveTo>
                    <a:pt x="95" y="33"/>
                  </a:moveTo>
                  <a:cubicBezTo>
                    <a:pt x="93" y="35"/>
                    <a:pt x="91" y="38"/>
                    <a:pt x="91" y="41"/>
                  </a:cubicBezTo>
                  <a:cubicBezTo>
                    <a:pt x="91" y="43"/>
                    <a:pt x="93" y="44"/>
                    <a:pt x="94" y="42"/>
                  </a:cubicBezTo>
                  <a:cubicBezTo>
                    <a:pt x="94" y="39"/>
                    <a:pt x="95" y="37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100" y="37"/>
                    <a:pt x="101" y="38"/>
                  </a:cubicBezTo>
                  <a:cubicBezTo>
                    <a:pt x="101" y="38"/>
                    <a:pt x="101" y="38"/>
                    <a:pt x="100" y="39"/>
                  </a:cubicBezTo>
                  <a:cubicBezTo>
                    <a:pt x="99" y="41"/>
                    <a:pt x="98" y="4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3" y="44"/>
                    <a:pt x="89" y="41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6" y="34"/>
                    <a:pt x="86" y="33"/>
                  </a:cubicBezTo>
                  <a:cubicBezTo>
                    <a:pt x="87" y="32"/>
                    <a:pt x="88" y="30"/>
                    <a:pt x="88" y="28"/>
                  </a:cubicBezTo>
                  <a:cubicBezTo>
                    <a:pt x="90" y="30"/>
                    <a:pt x="93" y="31"/>
                    <a:pt x="95" y="33"/>
                  </a:cubicBezTo>
                  <a:moveTo>
                    <a:pt x="88" y="44"/>
                  </a:moveTo>
                  <a:cubicBezTo>
                    <a:pt x="86" y="43"/>
                    <a:pt x="85" y="43"/>
                    <a:pt x="83" y="42"/>
                  </a:cubicBezTo>
                  <a:cubicBezTo>
                    <a:pt x="81" y="41"/>
                    <a:pt x="80" y="40"/>
                    <a:pt x="78" y="39"/>
                  </a:cubicBezTo>
                  <a:cubicBezTo>
                    <a:pt x="82" y="41"/>
                    <a:pt x="85" y="42"/>
                    <a:pt x="88" y="44"/>
                  </a:cubicBezTo>
                  <a:moveTo>
                    <a:pt x="86" y="26"/>
                  </a:moveTo>
                  <a:cubicBezTo>
                    <a:pt x="85" y="29"/>
                    <a:pt x="84" y="31"/>
                    <a:pt x="83" y="34"/>
                  </a:cubicBezTo>
                  <a:cubicBezTo>
                    <a:pt x="82" y="35"/>
                    <a:pt x="82" y="36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79" y="36"/>
                    <a:pt x="76" y="35"/>
                    <a:pt x="74" y="33"/>
                  </a:cubicBezTo>
                  <a:cubicBezTo>
                    <a:pt x="75" y="29"/>
                    <a:pt x="76" y="24"/>
                    <a:pt x="79" y="20"/>
                  </a:cubicBezTo>
                  <a:cubicBezTo>
                    <a:pt x="81" y="22"/>
                    <a:pt x="84" y="24"/>
                    <a:pt x="86" y="26"/>
                  </a:cubicBezTo>
                  <a:moveTo>
                    <a:pt x="75" y="17"/>
                  </a:moveTo>
                  <a:cubicBezTo>
                    <a:pt x="75" y="18"/>
                    <a:pt x="76" y="18"/>
                    <a:pt x="77" y="19"/>
                  </a:cubicBezTo>
                  <a:cubicBezTo>
                    <a:pt x="74" y="22"/>
                    <a:pt x="73" y="27"/>
                    <a:pt x="71" y="32"/>
                  </a:cubicBezTo>
                  <a:cubicBezTo>
                    <a:pt x="70" y="31"/>
                    <a:pt x="68" y="30"/>
                    <a:pt x="66" y="29"/>
                  </a:cubicBezTo>
                  <a:cubicBezTo>
                    <a:pt x="65" y="28"/>
                    <a:pt x="64" y="27"/>
                    <a:pt x="63" y="26"/>
                  </a:cubicBezTo>
                  <a:cubicBezTo>
                    <a:pt x="63" y="26"/>
                    <a:pt x="64" y="26"/>
                    <a:pt x="64" y="25"/>
                  </a:cubicBezTo>
                  <a:cubicBezTo>
                    <a:pt x="65" y="23"/>
                    <a:pt x="66" y="21"/>
                    <a:pt x="66" y="19"/>
                  </a:cubicBezTo>
                  <a:cubicBezTo>
                    <a:pt x="67" y="18"/>
                    <a:pt x="67" y="16"/>
                    <a:pt x="68" y="14"/>
                  </a:cubicBezTo>
                  <a:cubicBezTo>
                    <a:pt x="70" y="15"/>
                    <a:pt x="72" y="16"/>
                    <a:pt x="75" y="17"/>
                  </a:cubicBezTo>
                  <a:moveTo>
                    <a:pt x="64" y="12"/>
                  </a:moveTo>
                  <a:cubicBezTo>
                    <a:pt x="65" y="12"/>
                    <a:pt x="65" y="13"/>
                    <a:pt x="66" y="13"/>
                  </a:cubicBezTo>
                  <a:cubicBezTo>
                    <a:pt x="65" y="14"/>
                    <a:pt x="64" y="16"/>
                    <a:pt x="64" y="17"/>
                  </a:cubicBezTo>
                  <a:cubicBezTo>
                    <a:pt x="63" y="19"/>
                    <a:pt x="62" y="22"/>
                    <a:pt x="61" y="24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59" y="23"/>
                    <a:pt x="58" y="23"/>
                  </a:cubicBezTo>
                  <a:cubicBezTo>
                    <a:pt x="58" y="22"/>
                    <a:pt x="57" y="21"/>
                    <a:pt x="56" y="20"/>
                  </a:cubicBezTo>
                  <a:cubicBezTo>
                    <a:pt x="57" y="17"/>
                    <a:pt x="58" y="13"/>
                    <a:pt x="59" y="10"/>
                  </a:cubicBezTo>
                  <a:cubicBezTo>
                    <a:pt x="60" y="10"/>
                    <a:pt x="62" y="11"/>
                    <a:pt x="64" y="12"/>
                  </a:cubicBezTo>
                  <a:moveTo>
                    <a:pt x="56" y="8"/>
                  </a:moveTo>
                  <a:cubicBezTo>
                    <a:pt x="56" y="9"/>
                    <a:pt x="56" y="9"/>
                    <a:pt x="56" y="9"/>
                  </a:cubicBezTo>
                  <a:cubicBezTo>
                    <a:pt x="56" y="12"/>
                    <a:pt x="54" y="15"/>
                    <a:pt x="54" y="17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51" y="11"/>
                    <a:pt x="52" y="9"/>
                    <a:pt x="53" y="6"/>
                  </a:cubicBezTo>
                  <a:cubicBezTo>
                    <a:pt x="54" y="7"/>
                    <a:pt x="55" y="8"/>
                    <a:pt x="56" y="8"/>
                  </a:cubicBezTo>
                  <a:moveTo>
                    <a:pt x="46" y="9"/>
                  </a:moveTo>
                  <a:cubicBezTo>
                    <a:pt x="46" y="8"/>
                    <a:pt x="45" y="7"/>
                    <a:pt x="44" y="7"/>
                  </a:cubicBezTo>
                  <a:cubicBezTo>
                    <a:pt x="44" y="6"/>
                    <a:pt x="45" y="5"/>
                    <a:pt x="46" y="5"/>
                  </a:cubicBezTo>
                  <a:cubicBezTo>
                    <a:pt x="47" y="3"/>
                    <a:pt x="49" y="3"/>
                    <a:pt x="50" y="4"/>
                  </a:cubicBezTo>
                  <a:cubicBezTo>
                    <a:pt x="49" y="6"/>
                    <a:pt x="49" y="9"/>
                    <a:pt x="48" y="11"/>
                  </a:cubicBezTo>
                  <a:cubicBezTo>
                    <a:pt x="47" y="10"/>
                    <a:pt x="47" y="9"/>
                    <a:pt x="46" y="9"/>
                  </a:cubicBezTo>
                  <a:moveTo>
                    <a:pt x="45" y="13"/>
                  </a:moveTo>
                  <a:cubicBezTo>
                    <a:pt x="45" y="12"/>
                    <a:pt x="45" y="12"/>
                    <a:pt x="45" y="12"/>
                  </a:cubicBezTo>
                  <a:cubicBezTo>
                    <a:pt x="47" y="14"/>
                    <a:pt x="49" y="16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16"/>
                    <a:pt x="46" y="15"/>
                    <a:pt x="45" y="13"/>
                  </a:cubicBezTo>
                  <a:moveTo>
                    <a:pt x="17" y="85"/>
                  </a:moveTo>
                  <a:cubicBezTo>
                    <a:pt x="17" y="85"/>
                    <a:pt x="16" y="85"/>
                    <a:pt x="16" y="86"/>
                  </a:cubicBezTo>
                  <a:cubicBezTo>
                    <a:pt x="16" y="86"/>
                    <a:pt x="15" y="86"/>
                    <a:pt x="14" y="86"/>
                  </a:cubicBezTo>
                  <a:cubicBezTo>
                    <a:pt x="10" y="87"/>
                    <a:pt x="7" y="87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6"/>
                    <a:pt x="4" y="83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8" y="78"/>
                    <a:pt x="9" y="75"/>
                    <a:pt x="10" y="72"/>
                  </a:cubicBezTo>
                  <a:cubicBezTo>
                    <a:pt x="13" y="69"/>
                    <a:pt x="15" y="65"/>
                    <a:pt x="16" y="62"/>
                  </a:cubicBezTo>
                  <a:cubicBezTo>
                    <a:pt x="17" y="60"/>
                    <a:pt x="18" y="59"/>
                    <a:pt x="18" y="58"/>
                  </a:cubicBezTo>
                  <a:cubicBezTo>
                    <a:pt x="23" y="50"/>
                    <a:pt x="28" y="43"/>
                    <a:pt x="33" y="35"/>
                  </a:cubicBezTo>
                  <a:cubicBezTo>
                    <a:pt x="37" y="30"/>
                    <a:pt x="41" y="24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7"/>
                    <a:pt x="46" y="18"/>
                    <a:pt x="47" y="20"/>
                  </a:cubicBezTo>
                  <a:cubicBezTo>
                    <a:pt x="46" y="21"/>
                    <a:pt x="47" y="23"/>
                    <a:pt x="48" y="24"/>
                  </a:cubicBezTo>
                  <a:cubicBezTo>
                    <a:pt x="60" y="29"/>
                    <a:pt x="67" y="39"/>
                    <a:pt x="78" y="46"/>
                  </a:cubicBezTo>
                  <a:cubicBezTo>
                    <a:pt x="86" y="50"/>
                    <a:pt x="95" y="52"/>
                    <a:pt x="101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4" y="58"/>
                    <a:pt x="87" y="60"/>
                    <a:pt x="80" y="62"/>
                  </a:cubicBezTo>
                  <a:cubicBezTo>
                    <a:pt x="77" y="64"/>
                    <a:pt x="73" y="65"/>
                    <a:pt x="70" y="66"/>
                  </a:cubicBezTo>
                  <a:cubicBezTo>
                    <a:pt x="66" y="67"/>
                    <a:pt x="61" y="68"/>
                    <a:pt x="58" y="70"/>
                  </a:cubicBezTo>
                  <a:cubicBezTo>
                    <a:pt x="45" y="76"/>
                    <a:pt x="30" y="78"/>
                    <a:pt x="17" y="85"/>
                  </a:cubicBezTo>
                  <a:moveTo>
                    <a:pt x="75" y="78"/>
                  </a:moveTo>
                  <a:cubicBezTo>
                    <a:pt x="75" y="78"/>
                    <a:pt x="74" y="77"/>
                    <a:pt x="74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6" y="77"/>
                    <a:pt x="76" y="78"/>
                    <a:pt x="77" y="79"/>
                  </a:cubicBezTo>
                  <a:cubicBezTo>
                    <a:pt x="77" y="79"/>
                    <a:pt x="78" y="80"/>
                    <a:pt x="78" y="80"/>
                  </a:cubicBezTo>
                  <a:cubicBezTo>
                    <a:pt x="77" y="80"/>
                    <a:pt x="76" y="79"/>
                    <a:pt x="75" y="78"/>
                  </a:cubicBezTo>
                  <a:moveTo>
                    <a:pt x="73" y="94"/>
                  </a:moveTo>
                  <a:cubicBezTo>
                    <a:pt x="69" y="92"/>
                    <a:pt x="66" y="88"/>
                    <a:pt x="64" y="84"/>
                  </a:cubicBezTo>
                  <a:cubicBezTo>
                    <a:pt x="68" y="87"/>
                    <a:pt x="71" y="91"/>
                    <a:pt x="74" y="95"/>
                  </a:cubicBezTo>
                  <a:cubicBezTo>
                    <a:pt x="74" y="94"/>
                    <a:pt x="73" y="94"/>
                    <a:pt x="73" y="94"/>
                  </a:cubicBezTo>
                  <a:moveTo>
                    <a:pt x="113" y="110"/>
                  </a:moveTo>
                  <a:cubicBezTo>
                    <a:pt x="113" y="110"/>
                    <a:pt x="113" y="110"/>
                    <a:pt x="113" y="110"/>
                  </a:cubicBezTo>
                  <a:cubicBezTo>
                    <a:pt x="118" y="110"/>
                    <a:pt x="124" y="111"/>
                    <a:pt x="129" y="111"/>
                  </a:cubicBezTo>
                  <a:cubicBezTo>
                    <a:pt x="123" y="111"/>
                    <a:pt x="118" y="111"/>
                    <a:pt x="113" y="110"/>
                  </a:cubicBezTo>
                  <a:moveTo>
                    <a:pt x="138" y="109"/>
                  </a:moveTo>
                  <a:cubicBezTo>
                    <a:pt x="138" y="109"/>
                    <a:pt x="138" y="110"/>
                    <a:pt x="139" y="110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5" y="110"/>
                    <a:pt x="145" y="109"/>
                    <a:pt x="145" y="109"/>
                  </a:cubicBezTo>
                  <a:cubicBezTo>
                    <a:pt x="146" y="109"/>
                    <a:pt x="147" y="109"/>
                    <a:pt x="148" y="109"/>
                  </a:cubicBezTo>
                  <a:cubicBezTo>
                    <a:pt x="147" y="109"/>
                    <a:pt x="145" y="110"/>
                    <a:pt x="143" y="110"/>
                  </a:cubicBezTo>
                  <a:cubicBezTo>
                    <a:pt x="139" y="111"/>
                    <a:pt x="134" y="111"/>
                    <a:pt x="130" y="111"/>
                  </a:cubicBezTo>
                  <a:cubicBezTo>
                    <a:pt x="130" y="111"/>
                    <a:pt x="131" y="111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2" y="110"/>
                    <a:pt x="133" y="110"/>
                    <a:pt x="133" y="109"/>
                  </a:cubicBezTo>
                  <a:cubicBezTo>
                    <a:pt x="134" y="109"/>
                    <a:pt x="135" y="109"/>
                    <a:pt x="137" y="109"/>
                  </a:cubicBezTo>
                  <a:cubicBezTo>
                    <a:pt x="137" y="109"/>
                    <a:pt x="137" y="109"/>
                    <a:pt x="138" y="109"/>
                  </a:cubicBezTo>
                  <a:moveTo>
                    <a:pt x="85" y="98"/>
                  </a:moveTo>
                  <a:cubicBezTo>
                    <a:pt x="85" y="98"/>
                    <a:pt x="85" y="98"/>
                    <a:pt x="85" y="98"/>
                  </a:cubicBezTo>
                  <a:cubicBezTo>
                    <a:pt x="87" y="99"/>
                    <a:pt x="88" y="100"/>
                    <a:pt x="90" y="101"/>
                  </a:cubicBezTo>
                  <a:cubicBezTo>
                    <a:pt x="92" y="102"/>
                    <a:pt x="93" y="100"/>
                    <a:pt x="92" y="99"/>
                  </a:cubicBezTo>
                  <a:cubicBezTo>
                    <a:pt x="97" y="102"/>
                    <a:pt x="103" y="104"/>
                    <a:pt x="109" y="106"/>
                  </a:cubicBezTo>
                  <a:cubicBezTo>
                    <a:pt x="108" y="106"/>
                    <a:pt x="107" y="106"/>
                    <a:pt x="106" y="106"/>
                  </a:cubicBezTo>
                  <a:cubicBezTo>
                    <a:pt x="98" y="104"/>
                    <a:pt x="91" y="103"/>
                    <a:pt x="85" y="98"/>
                  </a:cubicBezTo>
                  <a:moveTo>
                    <a:pt x="139" y="102"/>
                  </a:moveTo>
                  <a:cubicBezTo>
                    <a:pt x="140" y="102"/>
                    <a:pt x="140" y="102"/>
                    <a:pt x="141" y="102"/>
                  </a:cubicBezTo>
                  <a:cubicBezTo>
                    <a:pt x="142" y="102"/>
                    <a:pt x="143" y="102"/>
                    <a:pt x="144" y="102"/>
                  </a:cubicBezTo>
                  <a:cubicBezTo>
                    <a:pt x="143" y="102"/>
                    <a:pt x="143" y="103"/>
                    <a:pt x="142" y="103"/>
                  </a:cubicBezTo>
                  <a:cubicBezTo>
                    <a:pt x="142" y="103"/>
                    <a:pt x="142" y="102"/>
                    <a:pt x="141" y="102"/>
                  </a:cubicBezTo>
                  <a:cubicBezTo>
                    <a:pt x="140" y="102"/>
                    <a:pt x="140" y="102"/>
                    <a:pt x="139" y="102"/>
                  </a:cubicBezTo>
                  <a:moveTo>
                    <a:pt x="135" y="106"/>
                  </a:moveTo>
                  <a:cubicBezTo>
                    <a:pt x="134" y="106"/>
                    <a:pt x="134" y="106"/>
                    <a:pt x="134" y="106"/>
                  </a:cubicBezTo>
                  <a:cubicBezTo>
                    <a:pt x="135" y="106"/>
                    <a:pt x="135" y="105"/>
                    <a:pt x="135" y="105"/>
                  </a:cubicBezTo>
                  <a:cubicBezTo>
                    <a:pt x="136" y="105"/>
                    <a:pt x="138" y="105"/>
                    <a:pt x="139" y="105"/>
                  </a:cubicBezTo>
                  <a:cubicBezTo>
                    <a:pt x="138" y="105"/>
                    <a:pt x="137" y="106"/>
                    <a:pt x="135" y="106"/>
                  </a:cubicBezTo>
                  <a:moveTo>
                    <a:pt x="161" y="103"/>
                  </a:moveTo>
                  <a:cubicBezTo>
                    <a:pt x="159" y="104"/>
                    <a:pt x="157" y="104"/>
                    <a:pt x="155" y="104"/>
                  </a:cubicBezTo>
                  <a:cubicBezTo>
                    <a:pt x="157" y="103"/>
                    <a:pt x="159" y="103"/>
                    <a:pt x="161" y="102"/>
                  </a:cubicBezTo>
                  <a:cubicBezTo>
                    <a:pt x="162" y="102"/>
                    <a:pt x="162" y="102"/>
                    <a:pt x="163" y="102"/>
                  </a:cubicBezTo>
                  <a:cubicBezTo>
                    <a:pt x="162" y="102"/>
                    <a:pt x="162" y="103"/>
                    <a:pt x="161" y="103"/>
                  </a:cubicBezTo>
                  <a:moveTo>
                    <a:pt x="153" y="102"/>
                  </a:moveTo>
                  <a:cubicBezTo>
                    <a:pt x="151" y="102"/>
                    <a:pt x="149" y="103"/>
                    <a:pt x="147" y="103"/>
                  </a:cubicBezTo>
                  <a:cubicBezTo>
                    <a:pt x="147" y="103"/>
                    <a:pt x="148" y="102"/>
                    <a:pt x="148" y="102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50" y="102"/>
                    <a:pt x="151" y="102"/>
                    <a:pt x="153" y="102"/>
                  </a:cubicBezTo>
                  <a:moveTo>
                    <a:pt x="159" y="99"/>
                  </a:moveTo>
                  <a:cubicBezTo>
                    <a:pt x="157" y="99"/>
                    <a:pt x="154" y="100"/>
                    <a:pt x="151" y="99"/>
                  </a:cubicBezTo>
                  <a:cubicBezTo>
                    <a:pt x="151" y="99"/>
                    <a:pt x="151" y="99"/>
                    <a:pt x="151" y="99"/>
                  </a:cubicBezTo>
                  <a:cubicBezTo>
                    <a:pt x="153" y="99"/>
                    <a:pt x="155" y="98"/>
                    <a:pt x="157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8" y="98"/>
                    <a:pt x="159" y="98"/>
                  </a:cubicBezTo>
                  <a:cubicBezTo>
                    <a:pt x="162" y="98"/>
                    <a:pt x="164" y="98"/>
                    <a:pt x="166" y="97"/>
                  </a:cubicBezTo>
                  <a:cubicBezTo>
                    <a:pt x="164" y="98"/>
                    <a:pt x="162" y="99"/>
                    <a:pt x="159" y="99"/>
                  </a:cubicBezTo>
                  <a:moveTo>
                    <a:pt x="179" y="93"/>
                  </a:moveTo>
                  <a:cubicBezTo>
                    <a:pt x="177" y="94"/>
                    <a:pt x="176" y="95"/>
                    <a:pt x="174" y="96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5" y="94"/>
                    <a:pt x="176" y="93"/>
                    <a:pt x="177" y="93"/>
                  </a:cubicBezTo>
                  <a:cubicBezTo>
                    <a:pt x="177" y="93"/>
                    <a:pt x="178" y="94"/>
                    <a:pt x="179" y="93"/>
                  </a:cubicBezTo>
                  <a:moveTo>
                    <a:pt x="197" y="80"/>
                  </a:moveTo>
                  <a:cubicBezTo>
                    <a:pt x="196" y="82"/>
                    <a:pt x="195" y="83"/>
                    <a:pt x="194" y="84"/>
                  </a:cubicBezTo>
                  <a:cubicBezTo>
                    <a:pt x="195" y="83"/>
                    <a:pt x="195" y="81"/>
                    <a:pt x="196" y="80"/>
                  </a:cubicBezTo>
                  <a:cubicBezTo>
                    <a:pt x="196" y="80"/>
                    <a:pt x="197" y="80"/>
                    <a:pt x="197" y="80"/>
                  </a:cubicBezTo>
                  <a:moveTo>
                    <a:pt x="200" y="75"/>
                  </a:move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4"/>
                  </a:cubicBezTo>
                  <a:cubicBezTo>
                    <a:pt x="199" y="74"/>
                    <a:pt x="200" y="73"/>
                    <a:pt x="200" y="72"/>
                  </a:cubicBezTo>
                  <a:cubicBezTo>
                    <a:pt x="200" y="72"/>
                    <a:pt x="200" y="72"/>
                    <a:pt x="200" y="71"/>
                  </a:cubicBezTo>
                  <a:cubicBezTo>
                    <a:pt x="201" y="73"/>
                    <a:pt x="200" y="74"/>
                    <a:pt x="200" y="75"/>
                  </a:cubicBezTo>
                  <a:moveTo>
                    <a:pt x="207" y="52"/>
                  </a:moveTo>
                  <a:cubicBezTo>
                    <a:pt x="208" y="52"/>
                    <a:pt x="208" y="51"/>
                    <a:pt x="208" y="50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4"/>
                    <a:pt x="208" y="53"/>
                    <a:pt x="207" y="52"/>
                  </a:cubicBezTo>
                  <a:moveTo>
                    <a:pt x="202" y="57"/>
                  </a:moveTo>
                  <a:cubicBezTo>
                    <a:pt x="202" y="58"/>
                    <a:pt x="202" y="59"/>
                    <a:pt x="202" y="60"/>
                  </a:cubicBezTo>
                  <a:cubicBezTo>
                    <a:pt x="201" y="61"/>
                    <a:pt x="201" y="62"/>
                    <a:pt x="200" y="63"/>
                  </a:cubicBezTo>
                  <a:cubicBezTo>
                    <a:pt x="200" y="61"/>
                    <a:pt x="201" y="58"/>
                    <a:pt x="202" y="57"/>
                  </a:cubicBezTo>
                  <a:moveTo>
                    <a:pt x="213" y="58"/>
                  </a:moveTo>
                  <a:cubicBezTo>
                    <a:pt x="213" y="58"/>
                    <a:pt x="212" y="58"/>
                    <a:pt x="211" y="58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1" y="50"/>
                    <a:pt x="212" y="49"/>
                    <a:pt x="212" y="49"/>
                  </a:cubicBezTo>
                  <a:cubicBezTo>
                    <a:pt x="211" y="48"/>
                    <a:pt x="211" y="47"/>
                    <a:pt x="212" y="46"/>
                  </a:cubicBezTo>
                  <a:cubicBezTo>
                    <a:pt x="212" y="46"/>
                    <a:pt x="212" y="45"/>
                    <a:pt x="212" y="45"/>
                  </a:cubicBezTo>
                  <a:cubicBezTo>
                    <a:pt x="212" y="44"/>
                    <a:pt x="213" y="44"/>
                    <a:pt x="214" y="44"/>
                  </a:cubicBezTo>
                  <a:cubicBezTo>
                    <a:pt x="215" y="44"/>
                    <a:pt x="215" y="45"/>
                    <a:pt x="216" y="45"/>
                  </a:cubicBezTo>
                  <a:cubicBezTo>
                    <a:pt x="216" y="48"/>
                    <a:pt x="217" y="51"/>
                    <a:pt x="217" y="55"/>
                  </a:cubicBezTo>
                  <a:cubicBezTo>
                    <a:pt x="218" y="57"/>
                    <a:pt x="218" y="61"/>
                    <a:pt x="221" y="62"/>
                  </a:cubicBezTo>
                  <a:cubicBezTo>
                    <a:pt x="222" y="63"/>
                    <a:pt x="224" y="61"/>
                    <a:pt x="222" y="60"/>
                  </a:cubicBezTo>
                  <a:cubicBezTo>
                    <a:pt x="220" y="58"/>
                    <a:pt x="220" y="54"/>
                    <a:pt x="220" y="52"/>
                  </a:cubicBezTo>
                  <a:cubicBezTo>
                    <a:pt x="220" y="50"/>
                    <a:pt x="219" y="48"/>
                    <a:pt x="219" y="46"/>
                  </a:cubicBezTo>
                  <a:cubicBezTo>
                    <a:pt x="221" y="46"/>
                    <a:pt x="223" y="47"/>
                    <a:pt x="225" y="48"/>
                  </a:cubicBezTo>
                  <a:cubicBezTo>
                    <a:pt x="225" y="54"/>
                    <a:pt x="226" y="60"/>
                    <a:pt x="228" y="66"/>
                  </a:cubicBezTo>
                  <a:cubicBezTo>
                    <a:pt x="223" y="64"/>
                    <a:pt x="218" y="62"/>
                    <a:pt x="213" y="58"/>
                  </a:cubicBezTo>
                  <a:moveTo>
                    <a:pt x="231" y="67"/>
                  </a:moveTo>
                  <a:cubicBezTo>
                    <a:pt x="230" y="61"/>
                    <a:pt x="228" y="55"/>
                    <a:pt x="228" y="49"/>
                  </a:cubicBezTo>
                  <a:cubicBezTo>
                    <a:pt x="230" y="50"/>
                    <a:pt x="233" y="51"/>
                    <a:pt x="236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6"/>
                    <a:pt x="235" y="60"/>
                    <a:pt x="236" y="64"/>
                  </a:cubicBezTo>
                  <a:cubicBezTo>
                    <a:pt x="236" y="66"/>
                    <a:pt x="236" y="67"/>
                    <a:pt x="237" y="69"/>
                  </a:cubicBezTo>
                  <a:cubicBezTo>
                    <a:pt x="235" y="69"/>
                    <a:pt x="233" y="68"/>
                    <a:pt x="231" y="67"/>
                  </a:cubicBezTo>
                  <a:moveTo>
                    <a:pt x="240" y="70"/>
                  </a:moveTo>
                  <a:cubicBezTo>
                    <a:pt x="240" y="68"/>
                    <a:pt x="239" y="65"/>
                    <a:pt x="239" y="62"/>
                  </a:cubicBezTo>
                  <a:cubicBezTo>
                    <a:pt x="238" y="59"/>
                    <a:pt x="238" y="56"/>
                    <a:pt x="238" y="53"/>
                  </a:cubicBezTo>
                  <a:cubicBezTo>
                    <a:pt x="240" y="54"/>
                    <a:pt x="242" y="55"/>
                    <a:pt x="243" y="55"/>
                  </a:cubicBezTo>
                  <a:cubicBezTo>
                    <a:pt x="243" y="55"/>
                    <a:pt x="243" y="55"/>
                    <a:pt x="243" y="55"/>
                  </a:cubicBezTo>
                  <a:cubicBezTo>
                    <a:pt x="243" y="56"/>
                    <a:pt x="243" y="56"/>
                    <a:pt x="243" y="56"/>
                  </a:cubicBezTo>
                  <a:cubicBezTo>
                    <a:pt x="244" y="60"/>
                    <a:pt x="245" y="64"/>
                    <a:pt x="245" y="69"/>
                  </a:cubicBezTo>
                  <a:cubicBezTo>
                    <a:pt x="245" y="70"/>
                    <a:pt x="245" y="71"/>
                    <a:pt x="246" y="72"/>
                  </a:cubicBezTo>
                  <a:cubicBezTo>
                    <a:pt x="244" y="72"/>
                    <a:pt x="242" y="71"/>
                    <a:pt x="240" y="70"/>
                  </a:cubicBezTo>
                  <a:moveTo>
                    <a:pt x="249" y="74"/>
                  </a:moveTo>
                  <a:cubicBezTo>
                    <a:pt x="248" y="71"/>
                    <a:pt x="248" y="68"/>
                    <a:pt x="248" y="64"/>
                  </a:cubicBezTo>
                  <a:cubicBezTo>
                    <a:pt x="248" y="62"/>
                    <a:pt x="247" y="59"/>
                    <a:pt x="246" y="56"/>
                  </a:cubicBezTo>
                  <a:cubicBezTo>
                    <a:pt x="249" y="57"/>
                    <a:pt x="251" y="58"/>
                    <a:pt x="253" y="59"/>
                  </a:cubicBezTo>
                  <a:cubicBezTo>
                    <a:pt x="253" y="64"/>
                    <a:pt x="254" y="68"/>
                    <a:pt x="254" y="73"/>
                  </a:cubicBezTo>
                  <a:cubicBezTo>
                    <a:pt x="254" y="74"/>
                    <a:pt x="254" y="75"/>
                    <a:pt x="254" y="77"/>
                  </a:cubicBezTo>
                  <a:cubicBezTo>
                    <a:pt x="253" y="76"/>
                    <a:pt x="251" y="75"/>
                    <a:pt x="249" y="74"/>
                  </a:cubicBezTo>
                  <a:moveTo>
                    <a:pt x="258" y="79"/>
                  </a:moveTo>
                  <a:cubicBezTo>
                    <a:pt x="257" y="77"/>
                    <a:pt x="257" y="73"/>
                    <a:pt x="257" y="71"/>
                  </a:cubicBezTo>
                  <a:cubicBezTo>
                    <a:pt x="256" y="67"/>
                    <a:pt x="256" y="64"/>
                    <a:pt x="256" y="61"/>
                  </a:cubicBezTo>
                  <a:cubicBezTo>
                    <a:pt x="258" y="62"/>
                    <a:pt x="260" y="64"/>
                    <a:pt x="260" y="67"/>
                  </a:cubicBezTo>
                  <a:cubicBezTo>
                    <a:pt x="261" y="70"/>
                    <a:pt x="261" y="73"/>
                    <a:pt x="261" y="76"/>
                  </a:cubicBezTo>
                  <a:cubicBezTo>
                    <a:pt x="261" y="77"/>
                    <a:pt x="261" y="77"/>
                    <a:pt x="261" y="78"/>
                  </a:cubicBezTo>
                  <a:cubicBezTo>
                    <a:pt x="261" y="79"/>
                    <a:pt x="261" y="81"/>
                    <a:pt x="261" y="82"/>
                  </a:cubicBezTo>
                  <a:cubicBezTo>
                    <a:pt x="260" y="81"/>
                    <a:pt x="259" y="80"/>
                    <a:pt x="258" y="79"/>
                  </a:cubicBezTo>
                  <a:moveTo>
                    <a:pt x="266" y="77"/>
                  </a:moveTo>
                  <a:cubicBezTo>
                    <a:pt x="266" y="75"/>
                    <a:pt x="265" y="75"/>
                    <a:pt x="264" y="75"/>
                  </a:cubicBezTo>
                  <a:cubicBezTo>
                    <a:pt x="264" y="72"/>
                    <a:pt x="264" y="69"/>
                    <a:pt x="263" y="66"/>
                  </a:cubicBezTo>
                  <a:cubicBezTo>
                    <a:pt x="267" y="68"/>
                    <a:pt x="268" y="71"/>
                    <a:pt x="268" y="76"/>
                  </a:cubicBezTo>
                  <a:cubicBezTo>
                    <a:pt x="269" y="79"/>
                    <a:pt x="268" y="82"/>
                    <a:pt x="268" y="85"/>
                  </a:cubicBezTo>
                  <a:cubicBezTo>
                    <a:pt x="267" y="85"/>
                    <a:pt x="267" y="85"/>
                    <a:pt x="266" y="85"/>
                  </a:cubicBezTo>
                  <a:cubicBezTo>
                    <a:pt x="266" y="82"/>
                    <a:pt x="266" y="80"/>
                    <a:pt x="266" y="77"/>
                  </a:cubicBezTo>
                </a:path>
              </a:pathLst>
            </a:custGeom>
            <a:solidFill>
              <a:srgbClr val="40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13">
              <a:extLst>
                <a:ext uri="{FF2B5EF4-FFF2-40B4-BE49-F238E27FC236}">
                  <a16:creationId xmlns:a16="http://schemas.microsoft.com/office/drawing/2014/main" id="{EDB21DB2-7D83-47D8-9B41-5317A1FE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924" y="1255923"/>
              <a:ext cx="882650" cy="1136650"/>
            </a:xfrm>
            <a:custGeom>
              <a:avLst/>
              <a:gdLst>
                <a:gd name="T0" fmla="*/ 0 w 556"/>
                <a:gd name="T1" fmla="*/ 72 h 716"/>
                <a:gd name="T2" fmla="*/ 455 w 556"/>
                <a:gd name="T3" fmla="*/ 0 h 716"/>
                <a:gd name="T4" fmla="*/ 556 w 556"/>
                <a:gd name="T5" fmla="*/ 644 h 716"/>
                <a:gd name="T6" fmla="*/ 101 w 556"/>
                <a:gd name="T7" fmla="*/ 716 h 716"/>
                <a:gd name="T8" fmla="*/ 0 w 556"/>
                <a:gd name="T9" fmla="*/ 7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6" h="716">
                  <a:moveTo>
                    <a:pt x="0" y="72"/>
                  </a:moveTo>
                  <a:lnTo>
                    <a:pt x="455" y="0"/>
                  </a:lnTo>
                  <a:lnTo>
                    <a:pt x="556" y="644"/>
                  </a:lnTo>
                  <a:lnTo>
                    <a:pt x="101" y="716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14">
              <a:extLst>
                <a:ext uri="{FF2B5EF4-FFF2-40B4-BE49-F238E27FC236}">
                  <a16:creationId xmlns:a16="http://schemas.microsoft.com/office/drawing/2014/main" id="{44990419-25F5-40FF-8411-1336ADA37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962" y="1873460"/>
              <a:ext cx="73025" cy="66675"/>
            </a:xfrm>
            <a:custGeom>
              <a:avLst/>
              <a:gdLst>
                <a:gd name="T0" fmla="*/ 0 w 46"/>
                <a:gd name="T1" fmla="*/ 7 h 42"/>
                <a:gd name="T2" fmla="*/ 40 w 46"/>
                <a:gd name="T3" fmla="*/ 0 h 42"/>
                <a:gd name="T4" fmla="*/ 46 w 46"/>
                <a:gd name="T5" fmla="*/ 37 h 42"/>
                <a:gd name="T6" fmla="*/ 6 w 46"/>
                <a:gd name="T7" fmla="*/ 42 h 42"/>
                <a:gd name="T8" fmla="*/ 0 w 46"/>
                <a:gd name="T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2">
                  <a:moveTo>
                    <a:pt x="0" y="7"/>
                  </a:moveTo>
                  <a:lnTo>
                    <a:pt x="40" y="0"/>
                  </a:lnTo>
                  <a:lnTo>
                    <a:pt x="46" y="37"/>
                  </a:lnTo>
                  <a:lnTo>
                    <a:pt x="6" y="4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4C8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15">
              <a:extLst>
                <a:ext uri="{FF2B5EF4-FFF2-40B4-BE49-F238E27FC236}">
                  <a16:creationId xmlns:a16="http://schemas.microsoft.com/office/drawing/2014/main" id="{CFB45AAF-2658-4D77-A912-28603E107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3812" y="1840123"/>
              <a:ext cx="74613" cy="88900"/>
            </a:xfrm>
            <a:custGeom>
              <a:avLst/>
              <a:gdLst>
                <a:gd name="T0" fmla="*/ 0 w 47"/>
                <a:gd name="T1" fmla="*/ 5 h 56"/>
                <a:gd name="T2" fmla="*/ 39 w 47"/>
                <a:gd name="T3" fmla="*/ 0 h 56"/>
                <a:gd name="T4" fmla="*/ 47 w 47"/>
                <a:gd name="T5" fmla="*/ 50 h 56"/>
                <a:gd name="T6" fmla="*/ 8 w 47"/>
                <a:gd name="T7" fmla="*/ 56 h 56"/>
                <a:gd name="T8" fmla="*/ 0 w 47"/>
                <a:gd name="T9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6">
                  <a:moveTo>
                    <a:pt x="0" y="5"/>
                  </a:moveTo>
                  <a:lnTo>
                    <a:pt x="39" y="0"/>
                  </a:lnTo>
                  <a:lnTo>
                    <a:pt x="47" y="50"/>
                  </a:lnTo>
                  <a:lnTo>
                    <a:pt x="8" y="5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09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16">
              <a:extLst>
                <a:ext uri="{FF2B5EF4-FFF2-40B4-BE49-F238E27FC236}">
                  <a16:creationId xmlns:a16="http://schemas.microsoft.com/office/drawing/2014/main" id="{B7D5D211-2389-45ED-9564-F398A3EAC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312" y="1770273"/>
              <a:ext cx="84138" cy="149225"/>
            </a:xfrm>
            <a:custGeom>
              <a:avLst/>
              <a:gdLst>
                <a:gd name="T0" fmla="*/ 0 w 53"/>
                <a:gd name="T1" fmla="*/ 6 h 94"/>
                <a:gd name="T2" fmla="*/ 39 w 53"/>
                <a:gd name="T3" fmla="*/ 0 h 94"/>
                <a:gd name="T4" fmla="*/ 53 w 53"/>
                <a:gd name="T5" fmla="*/ 87 h 94"/>
                <a:gd name="T6" fmla="*/ 14 w 53"/>
                <a:gd name="T7" fmla="*/ 94 h 94"/>
                <a:gd name="T8" fmla="*/ 0 w 53"/>
                <a:gd name="T9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4">
                  <a:moveTo>
                    <a:pt x="0" y="6"/>
                  </a:moveTo>
                  <a:lnTo>
                    <a:pt x="39" y="0"/>
                  </a:lnTo>
                  <a:lnTo>
                    <a:pt x="53" y="87"/>
                  </a:lnTo>
                  <a:lnTo>
                    <a:pt x="14" y="9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73A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17">
              <a:extLst>
                <a:ext uri="{FF2B5EF4-FFF2-40B4-BE49-F238E27FC236}">
                  <a16:creationId xmlns:a16="http://schemas.microsoft.com/office/drawing/2014/main" id="{BA019670-D5EA-4FF9-9743-25CA8E7A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924" y="1776623"/>
              <a:ext cx="82550" cy="128588"/>
            </a:xfrm>
            <a:custGeom>
              <a:avLst/>
              <a:gdLst>
                <a:gd name="T0" fmla="*/ 0 w 52"/>
                <a:gd name="T1" fmla="*/ 7 h 81"/>
                <a:gd name="T2" fmla="*/ 40 w 52"/>
                <a:gd name="T3" fmla="*/ 0 h 81"/>
                <a:gd name="T4" fmla="*/ 52 w 52"/>
                <a:gd name="T5" fmla="*/ 76 h 81"/>
                <a:gd name="T6" fmla="*/ 11 w 52"/>
                <a:gd name="T7" fmla="*/ 81 h 81"/>
                <a:gd name="T8" fmla="*/ 0 w 52"/>
                <a:gd name="T9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1">
                  <a:moveTo>
                    <a:pt x="0" y="7"/>
                  </a:moveTo>
                  <a:lnTo>
                    <a:pt x="40" y="0"/>
                  </a:lnTo>
                  <a:lnTo>
                    <a:pt x="52" y="76"/>
                  </a:lnTo>
                  <a:lnTo>
                    <a:pt x="11" y="8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87B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118">
              <a:extLst>
                <a:ext uri="{FF2B5EF4-FFF2-40B4-BE49-F238E27FC236}">
                  <a16:creationId xmlns:a16="http://schemas.microsoft.com/office/drawing/2014/main" id="{0E872D8D-B765-4AF6-9254-9EA8BC9DE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474" y="1825835"/>
              <a:ext cx="69850" cy="69850"/>
            </a:xfrm>
            <a:custGeom>
              <a:avLst/>
              <a:gdLst>
                <a:gd name="T0" fmla="*/ 0 w 44"/>
                <a:gd name="T1" fmla="*/ 6 h 44"/>
                <a:gd name="T2" fmla="*/ 39 w 44"/>
                <a:gd name="T3" fmla="*/ 0 h 44"/>
                <a:gd name="T4" fmla="*/ 44 w 44"/>
                <a:gd name="T5" fmla="*/ 38 h 44"/>
                <a:gd name="T6" fmla="*/ 5 w 44"/>
                <a:gd name="T7" fmla="*/ 44 h 44"/>
                <a:gd name="T8" fmla="*/ 0 w 44"/>
                <a:gd name="T9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0" y="6"/>
                  </a:moveTo>
                  <a:lnTo>
                    <a:pt x="39" y="0"/>
                  </a:lnTo>
                  <a:lnTo>
                    <a:pt x="44" y="38"/>
                  </a:lnTo>
                  <a:lnTo>
                    <a:pt x="5" y="4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9AC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119">
              <a:extLst>
                <a:ext uri="{FF2B5EF4-FFF2-40B4-BE49-F238E27FC236}">
                  <a16:creationId xmlns:a16="http://schemas.microsoft.com/office/drawing/2014/main" id="{09B04079-DC72-40F1-83F0-2FEB9CB10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1149" y="1792498"/>
              <a:ext cx="74613" cy="92075"/>
            </a:xfrm>
            <a:custGeom>
              <a:avLst/>
              <a:gdLst>
                <a:gd name="T0" fmla="*/ 0 w 47"/>
                <a:gd name="T1" fmla="*/ 7 h 58"/>
                <a:gd name="T2" fmla="*/ 39 w 47"/>
                <a:gd name="T3" fmla="*/ 0 h 58"/>
                <a:gd name="T4" fmla="*/ 47 w 47"/>
                <a:gd name="T5" fmla="*/ 51 h 58"/>
                <a:gd name="T6" fmla="*/ 8 w 47"/>
                <a:gd name="T7" fmla="*/ 58 h 58"/>
                <a:gd name="T8" fmla="*/ 0 w 47"/>
                <a:gd name="T9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8">
                  <a:moveTo>
                    <a:pt x="0" y="7"/>
                  </a:moveTo>
                  <a:lnTo>
                    <a:pt x="39" y="0"/>
                  </a:lnTo>
                  <a:lnTo>
                    <a:pt x="47" y="51"/>
                  </a:lnTo>
                  <a:lnTo>
                    <a:pt x="8" y="5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73A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20">
              <a:extLst>
                <a:ext uri="{FF2B5EF4-FFF2-40B4-BE49-F238E27FC236}">
                  <a16:creationId xmlns:a16="http://schemas.microsoft.com/office/drawing/2014/main" id="{8C674C88-A487-439A-86A5-D50BFAC75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6237" y="1744873"/>
              <a:ext cx="82550" cy="128588"/>
            </a:xfrm>
            <a:custGeom>
              <a:avLst/>
              <a:gdLst>
                <a:gd name="T0" fmla="*/ 0 w 52"/>
                <a:gd name="T1" fmla="*/ 6 h 81"/>
                <a:gd name="T2" fmla="*/ 39 w 52"/>
                <a:gd name="T3" fmla="*/ 0 h 81"/>
                <a:gd name="T4" fmla="*/ 52 w 52"/>
                <a:gd name="T5" fmla="*/ 74 h 81"/>
                <a:gd name="T6" fmla="*/ 11 w 52"/>
                <a:gd name="T7" fmla="*/ 81 h 81"/>
                <a:gd name="T8" fmla="*/ 0 w 52"/>
                <a:gd name="T9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1">
                  <a:moveTo>
                    <a:pt x="0" y="6"/>
                  </a:moveTo>
                  <a:lnTo>
                    <a:pt x="39" y="0"/>
                  </a:lnTo>
                  <a:lnTo>
                    <a:pt x="52" y="74"/>
                  </a:lnTo>
                  <a:lnTo>
                    <a:pt x="11" y="8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7B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121">
              <a:extLst>
                <a:ext uri="{FF2B5EF4-FFF2-40B4-BE49-F238E27FC236}">
                  <a16:creationId xmlns:a16="http://schemas.microsoft.com/office/drawing/2014/main" id="{4E0AC3A8-1E95-4814-8B8B-DE19D8F2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562" y="1655973"/>
              <a:ext cx="92075" cy="204788"/>
            </a:xfrm>
            <a:custGeom>
              <a:avLst/>
              <a:gdLst>
                <a:gd name="T0" fmla="*/ 0 w 58"/>
                <a:gd name="T1" fmla="*/ 5 h 129"/>
                <a:gd name="T2" fmla="*/ 39 w 58"/>
                <a:gd name="T3" fmla="*/ 0 h 129"/>
                <a:gd name="T4" fmla="*/ 58 w 58"/>
                <a:gd name="T5" fmla="*/ 124 h 129"/>
                <a:gd name="T6" fmla="*/ 19 w 58"/>
                <a:gd name="T7" fmla="*/ 129 h 129"/>
                <a:gd name="T8" fmla="*/ 0 w 58"/>
                <a:gd name="T9" fmla="*/ 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9">
                  <a:moveTo>
                    <a:pt x="0" y="5"/>
                  </a:moveTo>
                  <a:lnTo>
                    <a:pt x="39" y="0"/>
                  </a:lnTo>
                  <a:lnTo>
                    <a:pt x="58" y="124"/>
                  </a:lnTo>
                  <a:lnTo>
                    <a:pt x="19" y="129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AC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122">
              <a:extLst>
                <a:ext uri="{FF2B5EF4-FFF2-40B4-BE49-F238E27FC236}">
                  <a16:creationId xmlns:a16="http://schemas.microsoft.com/office/drawing/2014/main" id="{16905C3C-84CD-4C49-8BDD-8BC32CF3A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374" y="1984585"/>
              <a:ext cx="274638" cy="61913"/>
            </a:xfrm>
            <a:custGeom>
              <a:avLst/>
              <a:gdLst>
                <a:gd name="T0" fmla="*/ 0 w 173"/>
                <a:gd name="T1" fmla="*/ 27 h 39"/>
                <a:gd name="T2" fmla="*/ 170 w 173"/>
                <a:gd name="T3" fmla="*/ 0 h 39"/>
                <a:gd name="T4" fmla="*/ 173 w 173"/>
                <a:gd name="T5" fmla="*/ 12 h 39"/>
                <a:gd name="T6" fmla="*/ 3 w 173"/>
                <a:gd name="T7" fmla="*/ 39 h 39"/>
                <a:gd name="T8" fmla="*/ 0 w 173"/>
                <a:gd name="T9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39">
                  <a:moveTo>
                    <a:pt x="0" y="27"/>
                  </a:moveTo>
                  <a:lnTo>
                    <a:pt x="170" y="0"/>
                  </a:lnTo>
                  <a:lnTo>
                    <a:pt x="173" y="12"/>
                  </a:lnTo>
                  <a:lnTo>
                    <a:pt x="3" y="3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23">
              <a:extLst>
                <a:ext uri="{FF2B5EF4-FFF2-40B4-BE49-F238E27FC236}">
                  <a16:creationId xmlns:a16="http://schemas.microsoft.com/office/drawing/2014/main" id="{DBCAF3F3-355E-417F-A5A9-309148AF3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724" y="2017923"/>
              <a:ext cx="273050" cy="58738"/>
            </a:xfrm>
            <a:custGeom>
              <a:avLst/>
              <a:gdLst>
                <a:gd name="T0" fmla="*/ 0 w 172"/>
                <a:gd name="T1" fmla="*/ 27 h 37"/>
                <a:gd name="T2" fmla="*/ 170 w 172"/>
                <a:gd name="T3" fmla="*/ 0 h 37"/>
                <a:gd name="T4" fmla="*/ 172 w 172"/>
                <a:gd name="T5" fmla="*/ 12 h 37"/>
                <a:gd name="T6" fmla="*/ 2 w 172"/>
                <a:gd name="T7" fmla="*/ 37 h 37"/>
                <a:gd name="T8" fmla="*/ 0 w 172"/>
                <a:gd name="T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37">
                  <a:moveTo>
                    <a:pt x="0" y="27"/>
                  </a:moveTo>
                  <a:lnTo>
                    <a:pt x="170" y="0"/>
                  </a:lnTo>
                  <a:lnTo>
                    <a:pt x="172" y="12"/>
                  </a:lnTo>
                  <a:lnTo>
                    <a:pt x="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24">
              <a:extLst>
                <a:ext uri="{FF2B5EF4-FFF2-40B4-BE49-F238E27FC236}">
                  <a16:creationId xmlns:a16="http://schemas.microsoft.com/office/drawing/2014/main" id="{D03961E3-222A-4272-A3F2-DD9476E0E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487" y="2049673"/>
              <a:ext cx="271463" cy="60325"/>
            </a:xfrm>
            <a:custGeom>
              <a:avLst/>
              <a:gdLst>
                <a:gd name="T0" fmla="*/ 0 w 171"/>
                <a:gd name="T1" fmla="*/ 27 h 38"/>
                <a:gd name="T2" fmla="*/ 170 w 171"/>
                <a:gd name="T3" fmla="*/ 0 h 38"/>
                <a:gd name="T4" fmla="*/ 171 w 171"/>
                <a:gd name="T5" fmla="*/ 11 h 38"/>
                <a:gd name="T6" fmla="*/ 1 w 171"/>
                <a:gd name="T7" fmla="*/ 38 h 38"/>
                <a:gd name="T8" fmla="*/ 0 w 171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38">
                  <a:moveTo>
                    <a:pt x="0" y="27"/>
                  </a:moveTo>
                  <a:lnTo>
                    <a:pt x="170" y="0"/>
                  </a:lnTo>
                  <a:lnTo>
                    <a:pt x="171" y="11"/>
                  </a:lnTo>
                  <a:lnTo>
                    <a:pt x="1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125">
              <a:extLst>
                <a:ext uri="{FF2B5EF4-FFF2-40B4-BE49-F238E27FC236}">
                  <a16:creationId xmlns:a16="http://schemas.microsoft.com/office/drawing/2014/main" id="{1C92FEA8-5E9D-47EA-8E1D-013187A3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8249" y="2081423"/>
              <a:ext cx="273050" cy="60325"/>
            </a:xfrm>
            <a:custGeom>
              <a:avLst/>
              <a:gdLst>
                <a:gd name="T0" fmla="*/ 0 w 172"/>
                <a:gd name="T1" fmla="*/ 26 h 38"/>
                <a:gd name="T2" fmla="*/ 170 w 172"/>
                <a:gd name="T3" fmla="*/ 0 h 38"/>
                <a:gd name="T4" fmla="*/ 172 w 172"/>
                <a:gd name="T5" fmla="*/ 11 h 38"/>
                <a:gd name="T6" fmla="*/ 1 w 172"/>
                <a:gd name="T7" fmla="*/ 38 h 38"/>
                <a:gd name="T8" fmla="*/ 0 w 172"/>
                <a:gd name="T9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38">
                  <a:moveTo>
                    <a:pt x="0" y="26"/>
                  </a:moveTo>
                  <a:lnTo>
                    <a:pt x="170" y="0"/>
                  </a:lnTo>
                  <a:lnTo>
                    <a:pt x="172" y="11"/>
                  </a:lnTo>
                  <a:lnTo>
                    <a:pt x="1" y="3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26">
              <a:extLst>
                <a:ext uri="{FF2B5EF4-FFF2-40B4-BE49-F238E27FC236}">
                  <a16:creationId xmlns:a16="http://schemas.microsoft.com/office/drawing/2014/main" id="{FF2B2587-C40B-4CBD-9C14-2F6C84724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1424" y="2111585"/>
              <a:ext cx="274638" cy="60325"/>
            </a:xfrm>
            <a:custGeom>
              <a:avLst/>
              <a:gdLst>
                <a:gd name="T0" fmla="*/ 0 w 173"/>
                <a:gd name="T1" fmla="*/ 27 h 38"/>
                <a:gd name="T2" fmla="*/ 172 w 173"/>
                <a:gd name="T3" fmla="*/ 0 h 38"/>
                <a:gd name="T4" fmla="*/ 173 w 173"/>
                <a:gd name="T5" fmla="*/ 12 h 38"/>
                <a:gd name="T6" fmla="*/ 3 w 173"/>
                <a:gd name="T7" fmla="*/ 38 h 38"/>
                <a:gd name="T8" fmla="*/ 0 w 173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38">
                  <a:moveTo>
                    <a:pt x="0" y="27"/>
                  </a:moveTo>
                  <a:lnTo>
                    <a:pt x="172" y="0"/>
                  </a:lnTo>
                  <a:lnTo>
                    <a:pt x="173" y="12"/>
                  </a:lnTo>
                  <a:lnTo>
                    <a:pt x="3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27">
              <a:extLst>
                <a:ext uri="{FF2B5EF4-FFF2-40B4-BE49-F238E27FC236}">
                  <a16:creationId xmlns:a16="http://schemas.microsoft.com/office/drawing/2014/main" id="{3F0F5CAA-CC6D-4FDF-9A40-A3684866C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774" y="2143335"/>
              <a:ext cx="273050" cy="60325"/>
            </a:xfrm>
            <a:custGeom>
              <a:avLst/>
              <a:gdLst>
                <a:gd name="T0" fmla="*/ 0 w 172"/>
                <a:gd name="T1" fmla="*/ 27 h 38"/>
                <a:gd name="T2" fmla="*/ 170 w 172"/>
                <a:gd name="T3" fmla="*/ 0 h 38"/>
                <a:gd name="T4" fmla="*/ 172 w 172"/>
                <a:gd name="T5" fmla="*/ 11 h 38"/>
                <a:gd name="T6" fmla="*/ 2 w 172"/>
                <a:gd name="T7" fmla="*/ 38 h 38"/>
                <a:gd name="T8" fmla="*/ 0 w 172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38">
                  <a:moveTo>
                    <a:pt x="0" y="27"/>
                  </a:moveTo>
                  <a:lnTo>
                    <a:pt x="170" y="0"/>
                  </a:lnTo>
                  <a:lnTo>
                    <a:pt x="172" y="11"/>
                  </a:lnTo>
                  <a:lnTo>
                    <a:pt x="2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28">
              <a:extLst>
                <a:ext uri="{FF2B5EF4-FFF2-40B4-BE49-F238E27FC236}">
                  <a16:creationId xmlns:a16="http://schemas.microsoft.com/office/drawing/2014/main" id="{416ECC31-6DBE-4B15-9C0F-B195FB8DF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537" y="2175085"/>
              <a:ext cx="274638" cy="60325"/>
            </a:xfrm>
            <a:custGeom>
              <a:avLst/>
              <a:gdLst>
                <a:gd name="T0" fmla="*/ 0 w 173"/>
                <a:gd name="T1" fmla="*/ 26 h 38"/>
                <a:gd name="T2" fmla="*/ 170 w 173"/>
                <a:gd name="T3" fmla="*/ 0 h 38"/>
                <a:gd name="T4" fmla="*/ 173 w 173"/>
                <a:gd name="T5" fmla="*/ 11 h 38"/>
                <a:gd name="T6" fmla="*/ 1 w 173"/>
                <a:gd name="T7" fmla="*/ 38 h 38"/>
                <a:gd name="T8" fmla="*/ 0 w 173"/>
                <a:gd name="T9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38">
                  <a:moveTo>
                    <a:pt x="0" y="26"/>
                  </a:moveTo>
                  <a:lnTo>
                    <a:pt x="170" y="0"/>
                  </a:lnTo>
                  <a:lnTo>
                    <a:pt x="173" y="11"/>
                  </a:lnTo>
                  <a:lnTo>
                    <a:pt x="1" y="38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29">
              <a:extLst>
                <a:ext uri="{FF2B5EF4-FFF2-40B4-BE49-F238E27FC236}">
                  <a16:creationId xmlns:a16="http://schemas.microsoft.com/office/drawing/2014/main" id="{543110C9-315B-4857-816E-6807756CD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7299" y="2227473"/>
              <a:ext cx="138113" cy="39688"/>
            </a:xfrm>
            <a:custGeom>
              <a:avLst/>
              <a:gdLst>
                <a:gd name="T0" fmla="*/ 0 w 87"/>
                <a:gd name="T1" fmla="*/ 13 h 25"/>
                <a:gd name="T2" fmla="*/ 86 w 87"/>
                <a:gd name="T3" fmla="*/ 0 h 25"/>
                <a:gd name="T4" fmla="*/ 87 w 87"/>
                <a:gd name="T5" fmla="*/ 12 h 25"/>
                <a:gd name="T6" fmla="*/ 2 w 87"/>
                <a:gd name="T7" fmla="*/ 25 h 25"/>
                <a:gd name="T8" fmla="*/ 0 w 87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5">
                  <a:moveTo>
                    <a:pt x="0" y="13"/>
                  </a:moveTo>
                  <a:lnTo>
                    <a:pt x="86" y="0"/>
                  </a:lnTo>
                  <a:lnTo>
                    <a:pt x="87" y="12"/>
                  </a:lnTo>
                  <a:lnTo>
                    <a:pt x="2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30">
              <a:extLst>
                <a:ext uri="{FF2B5EF4-FFF2-40B4-BE49-F238E27FC236}">
                  <a16:creationId xmlns:a16="http://schemas.microsoft.com/office/drawing/2014/main" id="{3A1406BA-CF06-46B4-B112-61516DAFB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462" y="1935373"/>
              <a:ext cx="274638" cy="60325"/>
            </a:xfrm>
            <a:custGeom>
              <a:avLst/>
              <a:gdLst>
                <a:gd name="T0" fmla="*/ 0 w 173"/>
                <a:gd name="T1" fmla="*/ 27 h 38"/>
                <a:gd name="T2" fmla="*/ 170 w 173"/>
                <a:gd name="T3" fmla="*/ 0 h 38"/>
                <a:gd name="T4" fmla="*/ 173 w 173"/>
                <a:gd name="T5" fmla="*/ 11 h 38"/>
                <a:gd name="T6" fmla="*/ 2 w 173"/>
                <a:gd name="T7" fmla="*/ 38 h 38"/>
                <a:gd name="T8" fmla="*/ 0 w 173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38">
                  <a:moveTo>
                    <a:pt x="0" y="27"/>
                  </a:moveTo>
                  <a:lnTo>
                    <a:pt x="170" y="0"/>
                  </a:lnTo>
                  <a:lnTo>
                    <a:pt x="173" y="11"/>
                  </a:lnTo>
                  <a:lnTo>
                    <a:pt x="2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31">
              <a:extLst>
                <a:ext uri="{FF2B5EF4-FFF2-40B4-BE49-F238E27FC236}">
                  <a16:creationId xmlns:a16="http://schemas.microsoft.com/office/drawing/2014/main" id="{E64F998D-DD2E-4BB4-A357-FDF9E1FC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6224" y="1968710"/>
              <a:ext cx="274638" cy="58738"/>
            </a:xfrm>
            <a:custGeom>
              <a:avLst/>
              <a:gdLst>
                <a:gd name="T0" fmla="*/ 0 w 173"/>
                <a:gd name="T1" fmla="*/ 27 h 37"/>
                <a:gd name="T2" fmla="*/ 171 w 173"/>
                <a:gd name="T3" fmla="*/ 0 h 37"/>
                <a:gd name="T4" fmla="*/ 173 w 173"/>
                <a:gd name="T5" fmla="*/ 10 h 37"/>
                <a:gd name="T6" fmla="*/ 3 w 173"/>
                <a:gd name="T7" fmla="*/ 37 h 37"/>
                <a:gd name="T8" fmla="*/ 0 w 173"/>
                <a:gd name="T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37">
                  <a:moveTo>
                    <a:pt x="0" y="27"/>
                  </a:moveTo>
                  <a:lnTo>
                    <a:pt x="171" y="0"/>
                  </a:lnTo>
                  <a:lnTo>
                    <a:pt x="173" y="10"/>
                  </a:lnTo>
                  <a:lnTo>
                    <a:pt x="3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32">
              <a:extLst>
                <a:ext uri="{FF2B5EF4-FFF2-40B4-BE49-F238E27FC236}">
                  <a16:creationId xmlns:a16="http://schemas.microsoft.com/office/drawing/2014/main" id="{CF62FD73-9C8F-4AF1-8866-FE81418CD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574" y="1997285"/>
              <a:ext cx="271463" cy="63500"/>
            </a:xfrm>
            <a:custGeom>
              <a:avLst/>
              <a:gdLst>
                <a:gd name="T0" fmla="*/ 0 w 171"/>
                <a:gd name="T1" fmla="*/ 27 h 40"/>
                <a:gd name="T2" fmla="*/ 170 w 171"/>
                <a:gd name="T3" fmla="*/ 0 h 40"/>
                <a:gd name="T4" fmla="*/ 171 w 171"/>
                <a:gd name="T5" fmla="*/ 13 h 40"/>
                <a:gd name="T6" fmla="*/ 1 w 171"/>
                <a:gd name="T7" fmla="*/ 40 h 40"/>
                <a:gd name="T8" fmla="*/ 0 w 171"/>
                <a:gd name="T9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0">
                  <a:moveTo>
                    <a:pt x="0" y="27"/>
                  </a:moveTo>
                  <a:lnTo>
                    <a:pt x="170" y="0"/>
                  </a:lnTo>
                  <a:lnTo>
                    <a:pt x="171" y="13"/>
                  </a:lnTo>
                  <a:lnTo>
                    <a:pt x="1" y="4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33">
              <a:extLst>
                <a:ext uri="{FF2B5EF4-FFF2-40B4-BE49-F238E27FC236}">
                  <a16:creationId xmlns:a16="http://schemas.microsoft.com/office/drawing/2014/main" id="{B14F4FFA-ACF0-462E-AF3A-6D2C9C1F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337" y="2030623"/>
              <a:ext cx="273050" cy="58738"/>
            </a:xfrm>
            <a:custGeom>
              <a:avLst/>
              <a:gdLst>
                <a:gd name="T0" fmla="*/ 0 w 172"/>
                <a:gd name="T1" fmla="*/ 27 h 37"/>
                <a:gd name="T2" fmla="*/ 170 w 172"/>
                <a:gd name="T3" fmla="*/ 0 h 37"/>
                <a:gd name="T4" fmla="*/ 172 w 172"/>
                <a:gd name="T5" fmla="*/ 10 h 37"/>
                <a:gd name="T6" fmla="*/ 1 w 172"/>
                <a:gd name="T7" fmla="*/ 37 h 37"/>
                <a:gd name="T8" fmla="*/ 0 w 172"/>
                <a:gd name="T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37">
                  <a:moveTo>
                    <a:pt x="0" y="27"/>
                  </a:moveTo>
                  <a:lnTo>
                    <a:pt x="170" y="0"/>
                  </a:lnTo>
                  <a:lnTo>
                    <a:pt x="172" y="10"/>
                  </a:lnTo>
                  <a:lnTo>
                    <a:pt x="1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34">
              <a:extLst>
                <a:ext uri="{FF2B5EF4-FFF2-40B4-BE49-F238E27FC236}">
                  <a16:creationId xmlns:a16="http://schemas.microsoft.com/office/drawing/2014/main" id="{5CC3D1A1-72B4-4D54-9530-F0A461329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512" y="2062373"/>
              <a:ext cx="274638" cy="60325"/>
            </a:xfrm>
            <a:custGeom>
              <a:avLst/>
              <a:gdLst>
                <a:gd name="T0" fmla="*/ 0 w 173"/>
                <a:gd name="T1" fmla="*/ 27 h 38"/>
                <a:gd name="T2" fmla="*/ 172 w 173"/>
                <a:gd name="T3" fmla="*/ 0 h 38"/>
                <a:gd name="T4" fmla="*/ 173 w 173"/>
                <a:gd name="T5" fmla="*/ 11 h 38"/>
                <a:gd name="T6" fmla="*/ 3 w 173"/>
                <a:gd name="T7" fmla="*/ 38 h 38"/>
                <a:gd name="T8" fmla="*/ 0 w 173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38">
                  <a:moveTo>
                    <a:pt x="0" y="27"/>
                  </a:moveTo>
                  <a:lnTo>
                    <a:pt x="172" y="0"/>
                  </a:lnTo>
                  <a:lnTo>
                    <a:pt x="173" y="11"/>
                  </a:lnTo>
                  <a:lnTo>
                    <a:pt x="3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35">
              <a:extLst>
                <a:ext uri="{FF2B5EF4-FFF2-40B4-BE49-F238E27FC236}">
                  <a16:creationId xmlns:a16="http://schemas.microsoft.com/office/drawing/2014/main" id="{BDC43137-FF29-4667-8C6B-078AF394F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6862" y="2092535"/>
              <a:ext cx="273050" cy="61913"/>
            </a:xfrm>
            <a:custGeom>
              <a:avLst/>
              <a:gdLst>
                <a:gd name="T0" fmla="*/ 0 w 172"/>
                <a:gd name="T1" fmla="*/ 27 h 39"/>
                <a:gd name="T2" fmla="*/ 170 w 172"/>
                <a:gd name="T3" fmla="*/ 0 h 39"/>
                <a:gd name="T4" fmla="*/ 172 w 172"/>
                <a:gd name="T5" fmla="*/ 12 h 39"/>
                <a:gd name="T6" fmla="*/ 2 w 172"/>
                <a:gd name="T7" fmla="*/ 39 h 39"/>
                <a:gd name="T8" fmla="*/ 0 w 172"/>
                <a:gd name="T9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39">
                  <a:moveTo>
                    <a:pt x="0" y="27"/>
                  </a:moveTo>
                  <a:lnTo>
                    <a:pt x="170" y="0"/>
                  </a:lnTo>
                  <a:lnTo>
                    <a:pt x="172" y="12"/>
                  </a:lnTo>
                  <a:lnTo>
                    <a:pt x="2" y="3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36">
              <a:extLst>
                <a:ext uri="{FF2B5EF4-FFF2-40B4-BE49-F238E27FC236}">
                  <a16:creationId xmlns:a16="http://schemas.microsoft.com/office/drawing/2014/main" id="{A9B3D363-D406-4738-972C-723A3C819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624" y="2124285"/>
              <a:ext cx="273050" cy="60325"/>
            </a:xfrm>
            <a:custGeom>
              <a:avLst/>
              <a:gdLst>
                <a:gd name="T0" fmla="*/ 0 w 172"/>
                <a:gd name="T1" fmla="*/ 27 h 38"/>
                <a:gd name="T2" fmla="*/ 170 w 172"/>
                <a:gd name="T3" fmla="*/ 0 h 38"/>
                <a:gd name="T4" fmla="*/ 172 w 172"/>
                <a:gd name="T5" fmla="*/ 11 h 38"/>
                <a:gd name="T6" fmla="*/ 1 w 172"/>
                <a:gd name="T7" fmla="*/ 38 h 38"/>
                <a:gd name="T8" fmla="*/ 0 w 172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38">
                  <a:moveTo>
                    <a:pt x="0" y="27"/>
                  </a:moveTo>
                  <a:lnTo>
                    <a:pt x="170" y="0"/>
                  </a:lnTo>
                  <a:lnTo>
                    <a:pt x="172" y="11"/>
                  </a:lnTo>
                  <a:lnTo>
                    <a:pt x="1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37">
              <a:extLst>
                <a:ext uri="{FF2B5EF4-FFF2-40B4-BE49-F238E27FC236}">
                  <a16:creationId xmlns:a16="http://schemas.microsoft.com/office/drawing/2014/main" id="{2F64047F-F63F-49F6-BF53-D08431F91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387" y="2168735"/>
              <a:ext cx="192088" cy="47625"/>
            </a:xfrm>
            <a:custGeom>
              <a:avLst/>
              <a:gdLst>
                <a:gd name="T0" fmla="*/ 0 w 121"/>
                <a:gd name="T1" fmla="*/ 19 h 30"/>
                <a:gd name="T2" fmla="*/ 120 w 121"/>
                <a:gd name="T3" fmla="*/ 0 h 30"/>
                <a:gd name="T4" fmla="*/ 121 w 121"/>
                <a:gd name="T5" fmla="*/ 11 h 30"/>
                <a:gd name="T6" fmla="*/ 3 w 121"/>
                <a:gd name="T7" fmla="*/ 30 h 30"/>
                <a:gd name="T8" fmla="*/ 0 w 121"/>
                <a:gd name="T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30">
                  <a:moveTo>
                    <a:pt x="0" y="19"/>
                  </a:moveTo>
                  <a:lnTo>
                    <a:pt x="120" y="0"/>
                  </a:lnTo>
                  <a:lnTo>
                    <a:pt x="121" y="11"/>
                  </a:lnTo>
                  <a:lnTo>
                    <a:pt x="3" y="3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38">
              <a:extLst>
                <a:ext uri="{FF2B5EF4-FFF2-40B4-BE49-F238E27FC236}">
                  <a16:creationId xmlns:a16="http://schemas.microsoft.com/office/drawing/2014/main" id="{23A818F8-BBD3-4EFA-B0D0-4D3FCD195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624" y="1381335"/>
              <a:ext cx="539750" cy="312738"/>
            </a:xfrm>
            <a:custGeom>
              <a:avLst/>
              <a:gdLst>
                <a:gd name="T0" fmla="*/ 12 w 340"/>
                <a:gd name="T1" fmla="*/ 197 h 197"/>
                <a:gd name="T2" fmla="*/ 0 w 340"/>
                <a:gd name="T3" fmla="*/ 185 h 197"/>
                <a:gd name="T4" fmla="*/ 115 w 340"/>
                <a:gd name="T5" fmla="*/ 69 h 197"/>
                <a:gd name="T6" fmla="*/ 208 w 340"/>
                <a:gd name="T7" fmla="*/ 113 h 197"/>
                <a:gd name="T8" fmla="*/ 328 w 340"/>
                <a:gd name="T9" fmla="*/ 0 h 197"/>
                <a:gd name="T10" fmla="*/ 340 w 340"/>
                <a:gd name="T11" fmla="*/ 12 h 197"/>
                <a:gd name="T12" fmla="*/ 210 w 340"/>
                <a:gd name="T13" fmla="*/ 135 h 197"/>
                <a:gd name="T14" fmla="*/ 117 w 340"/>
                <a:gd name="T15" fmla="*/ 90 h 197"/>
                <a:gd name="T16" fmla="*/ 12 w 340"/>
                <a:gd name="T17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0" h="197">
                  <a:moveTo>
                    <a:pt x="12" y="197"/>
                  </a:moveTo>
                  <a:lnTo>
                    <a:pt x="0" y="185"/>
                  </a:lnTo>
                  <a:lnTo>
                    <a:pt x="115" y="69"/>
                  </a:lnTo>
                  <a:lnTo>
                    <a:pt x="208" y="113"/>
                  </a:lnTo>
                  <a:lnTo>
                    <a:pt x="328" y="0"/>
                  </a:lnTo>
                  <a:lnTo>
                    <a:pt x="340" y="12"/>
                  </a:lnTo>
                  <a:lnTo>
                    <a:pt x="210" y="135"/>
                  </a:lnTo>
                  <a:lnTo>
                    <a:pt x="117" y="90"/>
                  </a:lnTo>
                  <a:lnTo>
                    <a:pt x="12" y="197"/>
                  </a:lnTo>
                  <a:close/>
                </a:path>
              </a:pathLst>
            </a:custGeom>
            <a:solidFill>
              <a:srgbClr val="FE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39">
              <a:extLst>
                <a:ext uri="{FF2B5EF4-FFF2-40B4-BE49-F238E27FC236}">
                  <a16:creationId xmlns:a16="http://schemas.microsoft.com/office/drawing/2014/main" id="{65C82A9B-990E-4C79-87C1-B8A67F327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349" y="1378160"/>
              <a:ext cx="80963" cy="76200"/>
            </a:xfrm>
            <a:custGeom>
              <a:avLst/>
              <a:gdLst>
                <a:gd name="T0" fmla="*/ 51 w 51"/>
                <a:gd name="T1" fmla="*/ 45 h 48"/>
                <a:gd name="T2" fmla="*/ 38 w 51"/>
                <a:gd name="T3" fmla="*/ 48 h 48"/>
                <a:gd name="T4" fmla="*/ 32 w 51"/>
                <a:gd name="T5" fmla="*/ 17 h 48"/>
                <a:gd name="T6" fmla="*/ 1 w 51"/>
                <a:gd name="T7" fmla="*/ 21 h 48"/>
                <a:gd name="T8" fmla="*/ 0 w 51"/>
                <a:gd name="T9" fmla="*/ 7 h 48"/>
                <a:gd name="T10" fmla="*/ 45 w 51"/>
                <a:gd name="T11" fmla="*/ 0 h 48"/>
                <a:gd name="T12" fmla="*/ 51 w 51"/>
                <a:gd name="T13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8">
                  <a:moveTo>
                    <a:pt x="51" y="45"/>
                  </a:moveTo>
                  <a:lnTo>
                    <a:pt x="38" y="48"/>
                  </a:lnTo>
                  <a:lnTo>
                    <a:pt x="32" y="17"/>
                  </a:lnTo>
                  <a:lnTo>
                    <a:pt x="1" y="21"/>
                  </a:lnTo>
                  <a:lnTo>
                    <a:pt x="0" y="7"/>
                  </a:lnTo>
                  <a:lnTo>
                    <a:pt x="45" y="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FE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40">
              <a:extLst>
                <a:ext uri="{FF2B5EF4-FFF2-40B4-BE49-F238E27FC236}">
                  <a16:creationId xmlns:a16="http://schemas.microsoft.com/office/drawing/2014/main" id="{71951BB5-4BD0-4D49-84B2-2E070C077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899" y="1540085"/>
              <a:ext cx="66675" cy="65088"/>
            </a:xfrm>
            <a:custGeom>
              <a:avLst/>
              <a:gdLst>
                <a:gd name="T0" fmla="*/ 30 w 31"/>
                <a:gd name="T1" fmla="*/ 13 h 31"/>
                <a:gd name="T2" fmla="*/ 14 w 31"/>
                <a:gd name="T3" fmla="*/ 1 h 31"/>
                <a:gd name="T4" fmla="*/ 1 w 31"/>
                <a:gd name="T5" fmla="*/ 18 h 31"/>
                <a:gd name="T6" fmla="*/ 18 w 31"/>
                <a:gd name="T7" fmla="*/ 30 h 31"/>
                <a:gd name="T8" fmla="*/ 30 w 31"/>
                <a:gd name="T9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30" y="13"/>
                  </a:moveTo>
                  <a:cubicBezTo>
                    <a:pt x="29" y="5"/>
                    <a:pt x="21" y="0"/>
                    <a:pt x="14" y="1"/>
                  </a:cubicBezTo>
                  <a:cubicBezTo>
                    <a:pt x="6" y="2"/>
                    <a:pt x="0" y="10"/>
                    <a:pt x="1" y="18"/>
                  </a:cubicBezTo>
                  <a:cubicBezTo>
                    <a:pt x="3" y="26"/>
                    <a:pt x="10" y="31"/>
                    <a:pt x="18" y="30"/>
                  </a:cubicBezTo>
                  <a:cubicBezTo>
                    <a:pt x="26" y="29"/>
                    <a:pt x="31" y="21"/>
                    <a:pt x="30" y="13"/>
                  </a:cubicBezTo>
                </a:path>
              </a:pathLst>
            </a:custGeom>
            <a:solidFill>
              <a:srgbClr val="15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41">
              <a:extLst>
                <a:ext uri="{FF2B5EF4-FFF2-40B4-BE49-F238E27FC236}">
                  <a16:creationId xmlns:a16="http://schemas.microsoft.com/office/drawing/2014/main" id="{66598F3F-0F53-4BED-BFFF-F0911449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3024" y="1473410"/>
              <a:ext cx="66675" cy="68263"/>
            </a:xfrm>
            <a:custGeom>
              <a:avLst/>
              <a:gdLst>
                <a:gd name="T0" fmla="*/ 30 w 31"/>
                <a:gd name="T1" fmla="*/ 14 h 32"/>
                <a:gd name="T2" fmla="*/ 13 w 31"/>
                <a:gd name="T3" fmla="*/ 2 h 32"/>
                <a:gd name="T4" fmla="*/ 1 w 31"/>
                <a:gd name="T5" fmla="*/ 18 h 32"/>
                <a:gd name="T6" fmla="*/ 17 w 31"/>
                <a:gd name="T7" fmla="*/ 30 h 32"/>
                <a:gd name="T8" fmla="*/ 30 w 31"/>
                <a:gd name="T9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30" y="14"/>
                  </a:moveTo>
                  <a:cubicBezTo>
                    <a:pt x="28" y="6"/>
                    <a:pt x="21" y="0"/>
                    <a:pt x="13" y="2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2" y="26"/>
                    <a:pt x="10" y="32"/>
                    <a:pt x="17" y="30"/>
                  </a:cubicBezTo>
                  <a:cubicBezTo>
                    <a:pt x="25" y="29"/>
                    <a:pt x="31" y="22"/>
                    <a:pt x="30" y="14"/>
                  </a:cubicBezTo>
                </a:path>
              </a:pathLst>
            </a:custGeom>
            <a:solidFill>
              <a:srgbClr val="15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42">
              <a:extLst>
                <a:ext uri="{FF2B5EF4-FFF2-40B4-BE49-F238E27FC236}">
                  <a16:creationId xmlns:a16="http://schemas.microsoft.com/office/drawing/2014/main" id="{992774B3-357B-4F27-9C32-D9FCC7279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524" y="1384510"/>
              <a:ext cx="862013" cy="1120775"/>
            </a:xfrm>
            <a:custGeom>
              <a:avLst/>
              <a:gdLst>
                <a:gd name="T0" fmla="*/ 0 w 543"/>
                <a:gd name="T1" fmla="*/ 61 h 706"/>
                <a:gd name="T2" fmla="*/ 458 w 543"/>
                <a:gd name="T3" fmla="*/ 0 h 706"/>
                <a:gd name="T4" fmla="*/ 543 w 543"/>
                <a:gd name="T5" fmla="*/ 646 h 706"/>
                <a:gd name="T6" fmla="*/ 87 w 543"/>
                <a:gd name="T7" fmla="*/ 706 h 706"/>
                <a:gd name="T8" fmla="*/ 0 w 543"/>
                <a:gd name="T9" fmla="*/ 61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3" h="706">
                  <a:moveTo>
                    <a:pt x="0" y="61"/>
                  </a:moveTo>
                  <a:lnTo>
                    <a:pt x="458" y="0"/>
                  </a:lnTo>
                  <a:lnTo>
                    <a:pt x="543" y="646"/>
                  </a:lnTo>
                  <a:lnTo>
                    <a:pt x="87" y="70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43">
              <a:extLst>
                <a:ext uri="{FF2B5EF4-FFF2-40B4-BE49-F238E27FC236}">
                  <a16:creationId xmlns:a16="http://schemas.microsoft.com/office/drawing/2014/main" id="{89258C9E-CA66-45B3-9520-699C44EC6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687" y="2063960"/>
              <a:ext cx="588963" cy="96838"/>
            </a:xfrm>
            <a:custGeom>
              <a:avLst/>
              <a:gdLst>
                <a:gd name="T0" fmla="*/ 0 w 371"/>
                <a:gd name="T1" fmla="*/ 50 h 61"/>
                <a:gd name="T2" fmla="*/ 370 w 371"/>
                <a:gd name="T3" fmla="*/ 0 h 61"/>
                <a:gd name="T4" fmla="*/ 371 w 371"/>
                <a:gd name="T5" fmla="*/ 12 h 61"/>
                <a:gd name="T6" fmla="*/ 1 w 371"/>
                <a:gd name="T7" fmla="*/ 61 h 61"/>
                <a:gd name="T8" fmla="*/ 0 w 371"/>
                <a:gd name="T9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61">
                  <a:moveTo>
                    <a:pt x="0" y="50"/>
                  </a:moveTo>
                  <a:lnTo>
                    <a:pt x="370" y="0"/>
                  </a:lnTo>
                  <a:lnTo>
                    <a:pt x="371" y="12"/>
                  </a:lnTo>
                  <a:lnTo>
                    <a:pt x="1" y="61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44">
              <a:extLst>
                <a:ext uri="{FF2B5EF4-FFF2-40B4-BE49-F238E27FC236}">
                  <a16:creationId xmlns:a16="http://schemas.microsoft.com/office/drawing/2014/main" id="{8911A11C-6DA2-40E6-82F5-574B0265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6862" y="2097298"/>
              <a:ext cx="590550" cy="95250"/>
            </a:xfrm>
            <a:custGeom>
              <a:avLst/>
              <a:gdLst>
                <a:gd name="T0" fmla="*/ 0 w 372"/>
                <a:gd name="T1" fmla="*/ 48 h 60"/>
                <a:gd name="T2" fmla="*/ 370 w 372"/>
                <a:gd name="T3" fmla="*/ 0 h 60"/>
                <a:gd name="T4" fmla="*/ 372 w 372"/>
                <a:gd name="T5" fmla="*/ 10 h 60"/>
                <a:gd name="T6" fmla="*/ 2 w 372"/>
                <a:gd name="T7" fmla="*/ 60 h 60"/>
                <a:gd name="T8" fmla="*/ 0 w 372"/>
                <a:gd name="T9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2" h="60">
                  <a:moveTo>
                    <a:pt x="0" y="48"/>
                  </a:moveTo>
                  <a:lnTo>
                    <a:pt x="370" y="0"/>
                  </a:lnTo>
                  <a:lnTo>
                    <a:pt x="372" y="10"/>
                  </a:lnTo>
                  <a:lnTo>
                    <a:pt x="2" y="6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45">
              <a:extLst>
                <a:ext uri="{FF2B5EF4-FFF2-40B4-BE49-F238E27FC236}">
                  <a16:creationId xmlns:a16="http://schemas.microsoft.com/office/drawing/2014/main" id="{D16D7C21-A6E5-4B11-9B09-FB6B02F40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624" y="2129048"/>
              <a:ext cx="588963" cy="93663"/>
            </a:xfrm>
            <a:custGeom>
              <a:avLst/>
              <a:gdLst>
                <a:gd name="T0" fmla="*/ 0 w 371"/>
                <a:gd name="T1" fmla="*/ 48 h 59"/>
                <a:gd name="T2" fmla="*/ 370 w 371"/>
                <a:gd name="T3" fmla="*/ 0 h 59"/>
                <a:gd name="T4" fmla="*/ 371 w 371"/>
                <a:gd name="T5" fmla="*/ 11 h 59"/>
                <a:gd name="T6" fmla="*/ 1 w 371"/>
                <a:gd name="T7" fmla="*/ 59 h 59"/>
                <a:gd name="T8" fmla="*/ 0 w 371"/>
                <a:gd name="T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59">
                  <a:moveTo>
                    <a:pt x="0" y="48"/>
                  </a:moveTo>
                  <a:lnTo>
                    <a:pt x="370" y="0"/>
                  </a:lnTo>
                  <a:lnTo>
                    <a:pt x="371" y="11"/>
                  </a:lnTo>
                  <a:lnTo>
                    <a:pt x="1" y="5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46">
              <a:extLst>
                <a:ext uri="{FF2B5EF4-FFF2-40B4-BE49-F238E27FC236}">
                  <a16:creationId xmlns:a16="http://schemas.microsoft.com/office/drawing/2014/main" id="{736E6CE4-A627-4636-B242-1D0B55CDB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387" y="2159210"/>
              <a:ext cx="588963" cy="95250"/>
            </a:xfrm>
            <a:custGeom>
              <a:avLst/>
              <a:gdLst>
                <a:gd name="T0" fmla="*/ 0 w 371"/>
                <a:gd name="T1" fmla="*/ 50 h 60"/>
                <a:gd name="T2" fmla="*/ 370 w 371"/>
                <a:gd name="T3" fmla="*/ 0 h 60"/>
                <a:gd name="T4" fmla="*/ 371 w 371"/>
                <a:gd name="T5" fmla="*/ 12 h 60"/>
                <a:gd name="T6" fmla="*/ 1 w 371"/>
                <a:gd name="T7" fmla="*/ 60 h 60"/>
                <a:gd name="T8" fmla="*/ 0 w 371"/>
                <a:gd name="T9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60">
                  <a:moveTo>
                    <a:pt x="0" y="50"/>
                  </a:moveTo>
                  <a:lnTo>
                    <a:pt x="370" y="0"/>
                  </a:lnTo>
                  <a:lnTo>
                    <a:pt x="371" y="12"/>
                  </a:lnTo>
                  <a:lnTo>
                    <a:pt x="1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47">
              <a:extLst>
                <a:ext uri="{FF2B5EF4-FFF2-40B4-BE49-F238E27FC236}">
                  <a16:creationId xmlns:a16="http://schemas.microsoft.com/office/drawing/2014/main" id="{E0DA9418-5430-4B1F-B881-6C1CC08CE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1149" y="2190960"/>
              <a:ext cx="588963" cy="96838"/>
            </a:xfrm>
            <a:custGeom>
              <a:avLst/>
              <a:gdLst>
                <a:gd name="T0" fmla="*/ 0 w 371"/>
                <a:gd name="T1" fmla="*/ 48 h 61"/>
                <a:gd name="T2" fmla="*/ 369 w 371"/>
                <a:gd name="T3" fmla="*/ 0 h 61"/>
                <a:gd name="T4" fmla="*/ 371 w 371"/>
                <a:gd name="T5" fmla="*/ 12 h 61"/>
                <a:gd name="T6" fmla="*/ 1 w 371"/>
                <a:gd name="T7" fmla="*/ 61 h 61"/>
                <a:gd name="T8" fmla="*/ 0 w 371"/>
                <a:gd name="T9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61">
                  <a:moveTo>
                    <a:pt x="0" y="48"/>
                  </a:moveTo>
                  <a:lnTo>
                    <a:pt x="369" y="0"/>
                  </a:lnTo>
                  <a:lnTo>
                    <a:pt x="371" y="12"/>
                  </a:lnTo>
                  <a:lnTo>
                    <a:pt x="1" y="6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48">
              <a:extLst>
                <a:ext uri="{FF2B5EF4-FFF2-40B4-BE49-F238E27FC236}">
                  <a16:creationId xmlns:a16="http://schemas.microsoft.com/office/drawing/2014/main" id="{923BF11F-DB10-4705-A236-FF5961A15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324" y="2222710"/>
              <a:ext cx="588963" cy="96838"/>
            </a:xfrm>
            <a:custGeom>
              <a:avLst/>
              <a:gdLst>
                <a:gd name="T0" fmla="*/ 0 w 371"/>
                <a:gd name="T1" fmla="*/ 49 h 61"/>
                <a:gd name="T2" fmla="*/ 370 w 371"/>
                <a:gd name="T3" fmla="*/ 0 h 61"/>
                <a:gd name="T4" fmla="*/ 371 w 371"/>
                <a:gd name="T5" fmla="*/ 11 h 61"/>
                <a:gd name="T6" fmla="*/ 2 w 371"/>
                <a:gd name="T7" fmla="*/ 61 h 61"/>
                <a:gd name="T8" fmla="*/ 0 w 371"/>
                <a:gd name="T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61">
                  <a:moveTo>
                    <a:pt x="0" y="49"/>
                  </a:moveTo>
                  <a:lnTo>
                    <a:pt x="370" y="0"/>
                  </a:lnTo>
                  <a:lnTo>
                    <a:pt x="371" y="11"/>
                  </a:lnTo>
                  <a:lnTo>
                    <a:pt x="2" y="61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49">
              <a:extLst>
                <a:ext uri="{FF2B5EF4-FFF2-40B4-BE49-F238E27FC236}">
                  <a16:creationId xmlns:a16="http://schemas.microsoft.com/office/drawing/2014/main" id="{FB16A131-3F69-4D6B-9DCE-BD73EEF56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499" y="2254460"/>
              <a:ext cx="590550" cy="95250"/>
            </a:xfrm>
            <a:custGeom>
              <a:avLst/>
              <a:gdLst>
                <a:gd name="T0" fmla="*/ 0 w 372"/>
                <a:gd name="T1" fmla="*/ 49 h 60"/>
                <a:gd name="T2" fmla="*/ 371 w 372"/>
                <a:gd name="T3" fmla="*/ 0 h 60"/>
                <a:gd name="T4" fmla="*/ 372 w 372"/>
                <a:gd name="T5" fmla="*/ 11 h 60"/>
                <a:gd name="T6" fmla="*/ 2 w 372"/>
                <a:gd name="T7" fmla="*/ 60 h 60"/>
                <a:gd name="T8" fmla="*/ 0 w 372"/>
                <a:gd name="T9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2" h="60">
                  <a:moveTo>
                    <a:pt x="0" y="49"/>
                  </a:moveTo>
                  <a:lnTo>
                    <a:pt x="371" y="0"/>
                  </a:lnTo>
                  <a:lnTo>
                    <a:pt x="372" y="11"/>
                  </a:lnTo>
                  <a:lnTo>
                    <a:pt x="2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50">
              <a:extLst>
                <a:ext uri="{FF2B5EF4-FFF2-40B4-BE49-F238E27FC236}">
                  <a16:creationId xmlns:a16="http://schemas.microsoft.com/office/drawing/2014/main" id="{715CF58E-6DD9-4CFB-8FD3-D6D0CB45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674" y="2344948"/>
              <a:ext cx="139700" cy="36513"/>
            </a:xfrm>
            <a:custGeom>
              <a:avLst/>
              <a:gdLst>
                <a:gd name="T0" fmla="*/ 0 w 88"/>
                <a:gd name="T1" fmla="*/ 12 h 23"/>
                <a:gd name="T2" fmla="*/ 87 w 88"/>
                <a:gd name="T3" fmla="*/ 0 h 23"/>
                <a:gd name="T4" fmla="*/ 88 w 88"/>
                <a:gd name="T5" fmla="*/ 12 h 23"/>
                <a:gd name="T6" fmla="*/ 3 w 88"/>
                <a:gd name="T7" fmla="*/ 23 h 23"/>
                <a:gd name="T8" fmla="*/ 0 w 88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3">
                  <a:moveTo>
                    <a:pt x="0" y="12"/>
                  </a:moveTo>
                  <a:lnTo>
                    <a:pt x="87" y="0"/>
                  </a:lnTo>
                  <a:lnTo>
                    <a:pt x="88" y="12"/>
                  </a:lnTo>
                  <a:lnTo>
                    <a:pt x="3" y="2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151">
              <a:extLst>
                <a:ext uri="{FF2B5EF4-FFF2-40B4-BE49-F238E27FC236}">
                  <a16:creationId xmlns:a16="http://schemas.microsoft.com/office/drawing/2014/main" id="{4B68EB42-CB52-46D2-A14E-99A736A0D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537" y="1794085"/>
              <a:ext cx="123825" cy="115888"/>
            </a:xfrm>
            <a:custGeom>
              <a:avLst/>
              <a:gdLst>
                <a:gd name="T0" fmla="*/ 7 w 58"/>
                <a:gd name="T1" fmla="*/ 1 h 54"/>
                <a:gd name="T2" fmla="*/ 0 w 58"/>
                <a:gd name="T3" fmla="*/ 17 h 54"/>
                <a:gd name="T4" fmla="*/ 35 w 58"/>
                <a:gd name="T5" fmla="*/ 54 h 54"/>
                <a:gd name="T6" fmla="*/ 58 w 58"/>
                <a:gd name="T7" fmla="*/ 0 h 54"/>
                <a:gd name="T8" fmla="*/ 7 w 58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7" y="1"/>
                  </a:moveTo>
                  <a:cubicBezTo>
                    <a:pt x="6" y="7"/>
                    <a:pt x="4" y="12"/>
                    <a:pt x="0" y="17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49" y="39"/>
                    <a:pt x="57" y="20"/>
                    <a:pt x="58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A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52">
              <a:extLst>
                <a:ext uri="{FF2B5EF4-FFF2-40B4-BE49-F238E27FC236}">
                  <a16:creationId xmlns:a16="http://schemas.microsoft.com/office/drawing/2014/main" id="{9339546D-37F8-43C8-9D97-53C38EF7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8162" y="1579773"/>
              <a:ext cx="203200" cy="180975"/>
            </a:xfrm>
            <a:custGeom>
              <a:avLst/>
              <a:gdLst>
                <a:gd name="T0" fmla="*/ 7 w 95"/>
                <a:gd name="T1" fmla="*/ 52 h 84"/>
                <a:gd name="T2" fmla="*/ 44 w 95"/>
                <a:gd name="T3" fmla="*/ 84 h 84"/>
                <a:gd name="T4" fmla="*/ 95 w 95"/>
                <a:gd name="T5" fmla="*/ 83 h 84"/>
                <a:gd name="T6" fmla="*/ 95 w 95"/>
                <a:gd name="T7" fmla="*/ 81 h 84"/>
                <a:gd name="T8" fmla="*/ 0 w 95"/>
                <a:gd name="T9" fmla="*/ 2 h 84"/>
                <a:gd name="T10" fmla="*/ 7 w 95"/>
                <a:gd name="T11" fmla="*/ 5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84">
                  <a:moveTo>
                    <a:pt x="7" y="52"/>
                  </a:moveTo>
                  <a:cubicBezTo>
                    <a:pt x="25" y="54"/>
                    <a:pt x="40" y="67"/>
                    <a:pt x="44" y="84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2"/>
                    <a:pt x="95" y="82"/>
                    <a:pt x="95" y="81"/>
                  </a:cubicBezTo>
                  <a:cubicBezTo>
                    <a:pt x="89" y="34"/>
                    <a:pt x="47" y="0"/>
                    <a:pt x="0" y="2"/>
                  </a:cubicBezTo>
                  <a:lnTo>
                    <a:pt x="7" y="52"/>
                  </a:lnTo>
                  <a:close/>
                </a:path>
              </a:pathLst>
            </a:custGeom>
            <a:solidFill>
              <a:srgbClr val="FE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53">
              <a:extLst>
                <a:ext uri="{FF2B5EF4-FFF2-40B4-BE49-F238E27FC236}">
                  <a16:creationId xmlns:a16="http://schemas.microsoft.com/office/drawing/2014/main" id="{8365208A-EEDF-44DA-98F0-92B87372F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3062" y="1589298"/>
              <a:ext cx="142875" cy="141288"/>
            </a:xfrm>
            <a:custGeom>
              <a:avLst/>
              <a:gdLst>
                <a:gd name="T0" fmla="*/ 47 w 67"/>
                <a:gd name="T1" fmla="*/ 66 h 66"/>
                <a:gd name="T2" fmla="*/ 67 w 67"/>
                <a:gd name="T3" fmla="*/ 51 h 66"/>
                <a:gd name="T4" fmla="*/ 61 w 67"/>
                <a:gd name="T5" fmla="*/ 0 h 66"/>
                <a:gd name="T6" fmla="*/ 0 w 67"/>
                <a:gd name="T7" fmla="*/ 46 h 66"/>
                <a:gd name="T8" fmla="*/ 47 w 67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6">
                  <a:moveTo>
                    <a:pt x="47" y="66"/>
                  </a:moveTo>
                  <a:cubicBezTo>
                    <a:pt x="52" y="59"/>
                    <a:pt x="59" y="54"/>
                    <a:pt x="67" y="5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34" y="6"/>
                    <a:pt x="12" y="23"/>
                    <a:pt x="0" y="46"/>
                  </a:cubicBezTo>
                  <a:lnTo>
                    <a:pt x="47" y="66"/>
                  </a:lnTo>
                  <a:close/>
                </a:path>
              </a:pathLst>
            </a:custGeom>
            <a:solidFill>
              <a:srgbClr val="FF7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54">
              <a:extLst>
                <a:ext uri="{FF2B5EF4-FFF2-40B4-BE49-F238E27FC236}">
                  <a16:creationId xmlns:a16="http://schemas.microsoft.com/office/drawing/2014/main" id="{F990FC7C-74BE-4396-A466-132560D57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6074" y="1719473"/>
              <a:ext cx="320675" cy="269875"/>
            </a:xfrm>
            <a:custGeom>
              <a:avLst/>
              <a:gdLst>
                <a:gd name="T0" fmla="*/ 114 w 149"/>
                <a:gd name="T1" fmla="*/ 63 h 126"/>
                <a:gd name="T2" fmla="*/ 98 w 149"/>
                <a:gd name="T3" fmla="*/ 69 h 126"/>
                <a:gd name="T4" fmla="*/ 52 w 149"/>
                <a:gd name="T5" fmla="*/ 34 h 126"/>
                <a:gd name="T6" fmla="*/ 53 w 149"/>
                <a:gd name="T7" fmla="*/ 20 h 126"/>
                <a:gd name="T8" fmla="*/ 6 w 149"/>
                <a:gd name="T9" fmla="*/ 0 h 126"/>
                <a:gd name="T10" fmla="*/ 2 w 149"/>
                <a:gd name="T11" fmla="*/ 40 h 126"/>
                <a:gd name="T12" fmla="*/ 105 w 149"/>
                <a:gd name="T13" fmla="*/ 119 h 126"/>
                <a:gd name="T14" fmla="*/ 149 w 149"/>
                <a:gd name="T15" fmla="*/ 101 h 126"/>
                <a:gd name="T16" fmla="*/ 114 w 149"/>
                <a:gd name="T17" fmla="*/ 6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126">
                  <a:moveTo>
                    <a:pt x="114" y="63"/>
                  </a:moveTo>
                  <a:cubicBezTo>
                    <a:pt x="109" y="66"/>
                    <a:pt x="104" y="68"/>
                    <a:pt x="98" y="69"/>
                  </a:cubicBezTo>
                  <a:cubicBezTo>
                    <a:pt x="76" y="72"/>
                    <a:pt x="55" y="56"/>
                    <a:pt x="52" y="34"/>
                  </a:cubicBezTo>
                  <a:cubicBezTo>
                    <a:pt x="52" y="29"/>
                    <a:pt x="52" y="25"/>
                    <a:pt x="53" y="2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13"/>
                    <a:pt x="0" y="26"/>
                    <a:pt x="2" y="40"/>
                  </a:cubicBezTo>
                  <a:cubicBezTo>
                    <a:pt x="9" y="91"/>
                    <a:pt x="55" y="126"/>
                    <a:pt x="105" y="119"/>
                  </a:cubicBezTo>
                  <a:cubicBezTo>
                    <a:pt x="122" y="117"/>
                    <a:pt x="137" y="110"/>
                    <a:pt x="149" y="101"/>
                  </a:cubicBezTo>
                  <a:lnTo>
                    <a:pt x="114" y="63"/>
                  </a:lnTo>
                  <a:close/>
                </a:path>
              </a:pathLst>
            </a:custGeom>
            <a:solidFill>
              <a:srgbClr val="2C4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55">
              <a:extLst>
                <a:ext uri="{FF2B5EF4-FFF2-40B4-BE49-F238E27FC236}">
                  <a16:creationId xmlns:a16="http://schemas.microsoft.com/office/drawing/2014/main" id="{FDB94804-6C0B-4A1B-9128-60943D736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9099" y="2627523"/>
              <a:ext cx="698500" cy="698500"/>
            </a:xfrm>
            <a:custGeom>
              <a:avLst/>
              <a:gdLst>
                <a:gd name="T0" fmla="*/ 212 w 326"/>
                <a:gd name="T1" fmla="*/ 0 h 326"/>
                <a:gd name="T2" fmla="*/ 0 w 326"/>
                <a:gd name="T3" fmla="*/ 118 h 326"/>
                <a:gd name="T4" fmla="*/ 112 w 326"/>
                <a:gd name="T5" fmla="*/ 320 h 326"/>
                <a:gd name="T6" fmla="*/ 118 w 326"/>
                <a:gd name="T7" fmla="*/ 325 h 326"/>
                <a:gd name="T8" fmla="*/ 127 w 326"/>
                <a:gd name="T9" fmla="*/ 325 h 326"/>
                <a:gd name="T10" fmla="*/ 320 w 326"/>
                <a:gd name="T11" fmla="*/ 218 h 326"/>
                <a:gd name="T12" fmla="*/ 325 w 326"/>
                <a:gd name="T13" fmla="*/ 211 h 326"/>
                <a:gd name="T14" fmla="*/ 324 w 326"/>
                <a:gd name="T15" fmla="*/ 203 h 326"/>
                <a:gd name="T16" fmla="*/ 212 w 326"/>
                <a:gd name="T1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326">
                  <a:moveTo>
                    <a:pt x="212" y="0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112" y="320"/>
                    <a:pt x="112" y="320"/>
                    <a:pt x="112" y="320"/>
                  </a:cubicBezTo>
                  <a:cubicBezTo>
                    <a:pt x="113" y="323"/>
                    <a:pt x="116" y="325"/>
                    <a:pt x="118" y="325"/>
                  </a:cubicBezTo>
                  <a:cubicBezTo>
                    <a:pt x="121" y="326"/>
                    <a:pt x="125" y="326"/>
                    <a:pt x="127" y="325"/>
                  </a:cubicBezTo>
                  <a:cubicBezTo>
                    <a:pt x="320" y="218"/>
                    <a:pt x="320" y="218"/>
                    <a:pt x="320" y="218"/>
                  </a:cubicBezTo>
                  <a:cubicBezTo>
                    <a:pt x="322" y="217"/>
                    <a:pt x="324" y="214"/>
                    <a:pt x="325" y="211"/>
                  </a:cubicBezTo>
                  <a:cubicBezTo>
                    <a:pt x="326" y="208"/>
                    <a:pt x="325" y="205"/>
                    <a:pt x="324" y="203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solidFill>
              <a:srgbClr val="617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56">
              <a:extLst>
                <a:ext uri="{FF2B5EF4-FFF2-40B4-BE49-F238E27FC236}">
                  <a16:creationId xmlns:a16="http://schemas.microsoft.com/office/drawing/2014/main" id="{04A392E1-C502-46D0-982E-CFBDDBA491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6249" y="2627523"/>
              <a:ext cx="609600" cy="381000"/>
            </a:xfrm>
            <a:custGeom>
              <a:avLst/>
              <a:gdLst>
                <a:gd name="T0" fmla="*/ 202 w 384"/>
                <a:gd name="T1" fmla="*/ 27 h 240"/>
                <a:gd name="T2" fmla="*/ 0 w 384"/>
                <a:gd name="T3" fmla="*/ 139 h 240"/>
                <a:gd name="T4" fmla="*/ 202 w 384"/>
                <a:gd name="T5" fmla="*/ 27 h 240"/>
                <a:gd name="T6" fmla="*/ 250 w 384"/>
                <a:gd name="T7" fmla="*/ 0 h 240"/>
                <a:gd name="T8" fmla="*/ 250 w 384"/>
                <a:gd name="T9" fmla="*/ 0 h 240"/>
                <a:gd name="T10" fmla="*/ 384 w 384"/>
                <a:gd name="T11" fmla="*/ 240 h 240"/>
                <a:gd name="T12" fmla="*/ 384 w 384"/>
                <a:gd name="T13" fmla="*/ 240 h 240"/>
                <a:gd name="T14" fmla="*/ 250 w 384"/>
                <a:gd name="T1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4" h="240">
                  <a:moveTo>
                    <a:pt x="202" y="27"/>
                  </a:moveTo>
                  <a:lnTo>
                    <a:pt x="0" y="139"/>
                  </a:lnTo>
                  <a:lnTo>
                    <a:pt x="202" y="27"/>
                  </a:lnTo>
                  <a:close/>
                  <a:moveTo>
                    <a:pt x="250" y="0"/>
                  </a:moveTo>
                  <a:lnTo>
                    <a:pt x="250" y="0"/>
                  </a:lnTo>
                  <a:lnTo>
                    <a:pt x="384" y="240"/>
                  </a:lnTo>
                  <a:lnTo>
                    <a:pt x="384" y="24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A1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57">
              <a:extLst>
                <a:ext uri="{FF2B5EF4-FFF2-40B4-BE49-F238E27FC236}">
                  <a16:creationId xmlns:a16="http://schemas.microsoft.com/office/drawing/2014/main" id="{D43D9683-B85B-465C-A1AB-A54BE7E31A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6249" y="2627523"/>
              <a:ext cx="609600" cy="381000"/>
            </a:xfrm>
            <a:custGeom>
              <a:avLst/>
              <a:gdLst>
                <a:gd name="T0" fmla="*/ 202 w 384"/>
                <a:gd name="T1" fmla="*/ 27 h 240"/>
                <a:gd name="T2" fmla="*/ 0 w 384"/>
                <a:gd name="T3" fmla="*/ 139 h 240"/>
                <a:gd name="T4" fmla="*/ 202 w 384"/>
                <a:gd name="T5" fmla="*/ 27 h 240"/>
                <a:gd name="T6" fmla="*/ 250 w 384"/>
                <a:gd name="T7" fmla="*/ 0 h 240"/>
                <a:gd name="T8" fmla="*/ 250 w 384"/>
                <a:gd name="T9" fmla="*/ 0 h 240"/>
                <a:gd name="T10" fmla="*/ 384 w 384"/>
                <a:gd name="T11" fmla="*/ 240 h 240"/>
                <a:gd name="T12" fmla="*/ 384 w 384"/>
                <a:gd name="T13" fmla="*/ 240 h 240"/>
                <a:gd name="T14" fmla="*/ 250 w 384"/>
                <a:gd name="T1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4" h="240">
                  <a:moveTo>
                    <a:pt x="202" y="27"/>
                  </a:moveTo>
                  <a:lnTo>
                    <a:pt x="0" y="139"/>
                  </a:lnTo>
                  <a:lnTo>
                    <a:pt x="202" y="27"/>
                  </a:lnTo>
                  <a:moveTo>
                    <a:pt x="250" y="0"/>
                  </a:moveTo>
                  <a:lnTo>
                    <a:pt x="250" y="0"/>
                  </a:lnTo>
                  <a:lnTo>
                    <a:pt x="384" y="240"/>
                  </a:lnTo>
                  <a:lnTo>
                    <a:pt x="384" y="240"/>
                  </a:lnTo>
                  <a:lnTo>
                    <a:pt x="2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58">
              <a:extLst>
                <a:ext uri="{FF2B5EF4-FFF2-40B4-BE49-F238E27FC236}">
                  <a16:creationId xmlns:a16="http://schemas.microsoft.com/office/drawing/2014/main" id="{66DA16B5-44B1-47D1-B419-DF387C5B7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6249" y="2627523"/>
              <a:ext cx="609600" cy="381000"/>
            </a:xfrm>
            <a:custGeom>
              <a:avLst/>
              <a:gdLst>
                <a:gd name="T0" fmla="*/ 250 w 384"/>
                <a:gd name="T1" fmla="*/ 0 h 240"/>
                <a:gd name="T2" fmla="*/ 202 w 384"/>
                <a:gd name="T3" fmla="*/ 27 h 240"/>
                <a:gd name="T4" fmla="*/ 0 w 384"/>
                <a:gd name="T5" fmla="*/ 139 h 240"/>
                <a:gd name="T6" fmla="*/ 384 w 384"/>
                <a:gd name="T7" fmla="*/ 240 h 240"/>
                <a:gd name="T8" fmla="*/ 250 w 38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240">
                  <a:moveTo>
                    <a:pt x="250" y="0"/>
                  </a:moveTo>
                  <a:lnTo>
                    <a:pt x="202" y="27"/>
                  </a:lnTo>
                  <a:lnTo>
                    <a:pt x="0" y="139"/>
                  </a:lnTo>
                  <a:lnTo>
                    <a:pt x="384" y="24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718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59">
              <a:extLst>
                <a:ext uri="{FF2B5EF4-FFF2-40B4-BE49-F238E27FC236}">
                  <a16:creationId xmlns:a16="http://schemas.microsoft.com/office/drawing/2014/main" id="{2E400E72-60E6-4D6F-BF94-831CEABAA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6249" y="2627523"/>
              <a:ext cx="609600" cy="381000"/>
            </a:xfrm>
            <a:custGeom>
              <a:avLst/>
              <a:gdLst>
                <a:gd name="T0" fmla="*/ 250 w 384"/>
                <a:gd name="T1" fmla="*/ 0 h 240"/>
                <a:gd name="T2" fmla="*/ 202 w 384"/>
                <a:gd name="T3" fmla="*/ 27 h 240"/>
                <a:gd name="T4" fmla="*/ 0 w 384"/>
                <a:gd name="T5" fmla="*/ 139 h 240"/>
                <a:gd name="T6" fmla="*/ 384 w 384"/>
                <a:gd name="T7" fmla="*/ 240 h 240"/>
                <a:gd name="T8" fmla="*/ 250 w 38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" h="240">
                  <a:moveTo>
                    <a:pt x="250" y="0"/>
                  </a:moveTo>
                  <a:lnTo>
                    <a:pt x="202" y="27"/>
                  </a:lnTo>
                  <a:lnTo>
                    <a:pt x="0" y="139"/>
                  </a:lnTo>
                  <a:lnTo>
                    <a:pt x="384" y="240"/>
                  </a:lnTo>
                  <a:lnTo>
                    <a:pt x="2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60">
              <a:extLst>
                <a:ext uri="{FF2B5EF4-FFF2-40B4-BE49-F238E27FC236}">
                  <a16:creationId xmlns:a16="http://schemas.microsoft.com/office/drawing/2014/main" id="{941BC570-406A-4DC5-B295-FCE83E63A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2124" y="2811673"/>
              <a:ext cx="188913" cy="141288"/>
            </a:xfrm>
            <a:custGeom>
              <a:avLst/>
              <a:gdLst>
                <a:gd name="T0" fmla="*/ 87 w 88"/>
                <a:gd name="T1" fmla="*/ 24 h 66"/>
                <a:gd name="T2" fmla="*/ 86 w 88"/>
                <a:gd name="T3" fmla="*/ 27 h 66"/>
                <a:gd name="T4" fmla="*/ 16 w 88"/>
                <a:gd name="T5" fmla="*/ 66 h 66"/>
                <a:gd name="T6" fmla="*/ 13 w 88"/>
                <a:gd name="T7" fmla="*/ 65 h 66"/>
                <a:gd name="T8" fmla="*/ 0 w 88"/>
                <a:gd name="T9" fmla="*/ 42 h 66"/>
                <a:gd name="T10" fmla="*/ 1 w 88"/>
                <a:gd name="T11" fmla="*/ 40 h 66"/>
                <a:gd name="T12" fmla="*/ 72 w 88"/>
                <a:gd name="T13" fmla="*/ 1 h 66"/>
                <a:gd name="T14" fmla="*/ 75 w 88"/>
                <a:gd name="T15" fmla="*/ 1 h 66"/>
                <a:gd name="T16" fmla="*/ 87 w 88"/>
                <a:gd name="T17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66">
                  <a:moveTo>
                    <a:pt x="87" y="24"/>
                  </a:moveTo>
                  <a:cubicBezTo>
                    <a:pt x="88" y="25"/>
                    <a:pt x="87" y="26"/>
                    <a:pt x="86" y="2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6"/>
                    <a:pt x="13" y="66"/>
                    <a:pt x="13" y="6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1"/>
                    <a:pt x="0" y="40"/>
                    <a:pt x="1" y="4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0"/>
                    <a:pt x="74" y="0"/>
                    <a:pt x="75" y="1"/>
                  </a:cubicBezTo>
                  <a:lnTo>
                    <a:pt x="87" y="24"/>
                  </a:lnTo>
                  <a:close/>
                </a:path>
              </a:pathLst>
            </a:custGeom>
            <a:solidFill>
              <a:srgbClr val="21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61">
              <a:extLst>
                <a:ext uri="{FF2B5EF4-FFF2-40B4-BE49-F238E27FC236}">
                  <a16:creationId xmlns:a16="http://schemas.microsoft.com/office/drawing/2014/main" id="{3ED8AAB0-28E3-4487-87FB-116FB922D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912" y="2756110"/>
              <a:ext cx="85725" cy="84138"/>
            </a:xfrm>
            <a:custGeom>
              <a:avLst/>
              <a:gdLst>
                <a:gd name="T0" fmla="*/ 39 w 40"/>
                <a:gd name="T1" fmla="*/ 24 h 39"/>
                <a:gd name="T2" fmla="*/ 38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0 w 40"/>
                <a:gd name="T9" fmla="*/ 15 h 39"/>
                <a:gd name="T10" fmla="*/ 1 w 40"/>
                <a:gd name="T11" fmla="*/ 13 h 39"/>
                <a:gd name="T12" fmla="*/ 24 w 40"/>
                <a:gd name="T13" fmla="*/ 0 h 39"/>
                <a:gd name="T14" fmla="*/ 26 w 40"/>
                <a:gd name="T15" fmla="*/ 1 h 39"/>
                <a:gd name="T16" fmla="*/ 39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39" y="24"/>
                  </a:moveTo>
                  <a:cubicBezTo>
                    <a:pt x="40" y="25"/>
                    <a:pt x="39" y="26"/>
                    <a:pt x="38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3" y="39"/>
                    <a:pt x="13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E64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62">
              <a:extLst>
                <a:ext uri="{FF2B5EF4-FFF2-40B4-BE49-F238E27FC236}">
                  <a16:creationId xmlns:a16="http://schemas.microsoft.com/office/drawing/2014/main" id="{6ECB2F06-0684-4BD1-949B-890DD30C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099" y="2698960"/>
              <a:ext cx="85725" cy="85725"/>
            </a:xfrm>
            <a:custGeom>
              <a:avLst/>
              <a:gdLst>
                <a:gd name="T0" fmla="*/ 39 w 40"/>
                <a:gd name="T1" fmla="*/ 24 h 40"/>
                <a:gd name="T2" fmla="*/ 38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0 w 40"/>
                <a:gd name="T9" fmla="*/ 16 h 40"/>
                <a:gd name="T10" fmla="*/ 1 w 40"/>
                <a:gd name="T11" fmla="*/ 13 h 40"/>
                <a:gd name="T12" fmla="*/ 24 w 40"/>
                <a:gd name="T13" fmla="*/ 1 h 40"/>
                <a:gd name="T14" fmla="*/ 26 w 40"/>
                <a:gd name="T15" fmla="*/ 1 h 40"/>
                <a:gd name="T16" fmla="*/ 39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9" y="24"/>
                  </a:moveTo>
                  <a:cubicBezTo>
                    <a:pt x="40" y="25"/>
                    <a:pt x="39" y="26"/>
                    <a:pt x="38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3" y="40"/>
                    <a:pt x="13" y="3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63">
              <a:extLst>
                <a:ext uri="{FF2B5EF4-FFF2-40B4-BE49-F238E27FC236}">
                  <a16:creationId xmlns:a16="http://schemas.microsoft.com/office/drawing/2014/main" id="{B505E4AA-93D4-436E-BF3F-6745DE8C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687" y="2972010"/>
              <a:ext cx="85725" cy="84138"/>
            </a:xfrm>
            <a:custGeom>
              <a:avLst/>
              <a:gdLst>
                <a:gd name="T0" fmla="*/ 40 w 40"/>
                <a:gd name="T1" fmla="*/ 24 h 39"/>
                <a:gd name="T2" fmla="*/ 39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1 w 40"/>
                <a:gd name="T9" fmla="*/ 15 h 39"/>
                <a:gd name="T10" fmla="*/ 2 w 40"/>
                <a:gd name="T11" fmla="*/ 13 h 39"/>
                <a:gd name="T12" fmla="*/ 24 w 40"/>
                <a:gd name="T13" fmla="*/ 0 h 39"/>
                <a:gd name="T14" fmla="*/ 27 w 40"/>
                <a:gd name="T15" fmla="*/ 1 h 39"/>
                <a:gd name="T16" fmla="*/ 40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40" y="24"/>
                  </a:moveTo>
                  <a:cubicBezTo>
                    <a:pt x="40" y="25"/>
                    <a:pt x="40" y="26"/>
                    <a:pt x="39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4" y="39"/>
                    <a:pt x="13" y="3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7" y="0"/>
                    <a:pt x="27" y="1"/>
                  </a:cubicBezTo>
                  <a:lnTo>
                    <a:pt x="40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64">
              <a:extLst>
                <a:ext uri="{FF2B5EF4-FFF2-40B4-BE49-F238E27FC236}">
                  <a16:creationId xmlns:a16="http://schemas.microsoft.com/office/drawing/2014/main" id="{70C6A691-9CC5-465A-A759-9B579531F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874" y="2914860"/>
              <a:ext cx="85725" cy="85725"/>
            </a:xfrm>
            <a:custGeom>
              <a:avLst/>
              <a:gdLst>
                <a:gd name="T0" fmla="*/ 40 w 40"/>
                <a:gd name="T1" fmla="*/ 24 h 40"/>
                <a:gd name="T2" fmla="*/ 39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1 w 40"/>
                <a:gd name="T9" fmla="*/ 16 h 40"/>
                <a:gd name="T10" fmla="*/ 2 w 40"/>
                <a:gd name="T11" fmla="*/ 13 h 40"/>
                <a:gd name="T12" fmla="*/ 24 w 40"/>
                <a:gd name="T13" fmla="*/ 1 h 40"/>
                <a:gd name="T14" fmla="*/ 27 w 40"/>
                <a:gd name="T15" fmla="*/ 1 h 40"/>
                <a:gd name="T16" fmla="*/ 40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25"/>
                    <a:pt x="40" y="26"/>
                    <a:pt x="39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4" y="40"/>
                    <a:pt x="13" y="3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7" y="0"/>
                    <a:pt x="27" y="1"/>
                  </a:cubicBezTo>
                  <a:lnTo>
                    <a:pt x="40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65">
              <a:extLst>
                <a:ext uri="{FF2B5EF4-FFF2-40B4-BE49-F238E27FC236}">
                  <a16:creationId xmlns:a16="http://schemas.microsoft.com/office/drawing/2014/main" id="{C8C63211-2032-4C2F-B888-E96B60C7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4062" y="2859298"/>
              <a:ext cx="85725" cy="84138"/>
            </a:xfrm>
            <a:custGeom>
              <a:avLst/>
              <a:gdLst>
                <a:gd name="T0" fmla="*/ 40 w 40"/>
                <a:gd name="T1" fmla="*/ 24 h 39"/>
                <a:gd name="T2" fmla="*/ 39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1 w 40"/>
                <a:gd name="T9" fmla="*/ 15 h 39"/>
                <a:gd name="T10" fmla="*/ 2 w 40"/>
                <a:gd name="T11" fmla="*/ 13 h 39"/>
                <a:gd name="T12" fmla="*/ 24 w 40"/>
                <a:gd name="T13" fmla="*/ 0 h 39"/>
                <a:gd name="T14" fmla="*/ 27 w 40"/>
                <a:gd name="T15" fmla="*/ 1 h 39"/>
                <a:gd name="T16" fmla="*/ 40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40" y="24"/>
                  </a:moveTo>
                  <a:cubicBezTo>
                    <a:pt x="40" y="25"/>
                    <a:pt x="40" y="26"/>
                    <a:pt x="39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4" y="39"/>
                    <a:pt x="13" y="3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40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66">
              <a:extLst>
                <a:ext uri="{FF2B5EF4-FFF2-40B4-BE49-F238E27FC236}">
                  <a16:creationId xmlns:a16="http://schemas.microsoft.com/office/drawing/2014/main" id="{48B01190-5B41-4DA7-AE8A-37517264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662" y="2802148"/>
              <a:ext cx="85725" cy="85725"/>
            </a:xfrm>
            <a:custGeom>
              <a:avLst/>
              <a:gdLst>
                <a:gd name="T0" fmla="*/ 40 w 40"/>
                <a:gd name="T1" fmla="*/ 24 h 40"/>
                <a:gd name="T2" fmla="*/ 39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1 w 40"/>
                <a:gd name="T9" fmla="*/ 16 h 40"/>
                <a:gd name="T10" fmla="*/ 2 w 40"/>
                <a:gd name="T11" fmla="*/ 13 h 40"/>
                <a:gd name="T12" fmla="*/ 24 w 40"/>
                <a:gd name="T13" fmla="*/ 1 h 40"/>
                <a:gd name="T14" fmla="*/ 27 w 40"/>
                <a:gd name="T15" fmla="*/ 1 h 40"/>
                <a:gd name="T16" fmla="*/ 40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25"/>
                    <a:pt x="40" y="26"/>
                    <a:pt x="39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4" y="40"/>
                    <a:pt x="13" y="3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40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67">
              <a:extLst>
                <a:ext uri="{FF2B5EF4-FFF2-40B4-BE49-F238E27FC236}">
                  <a16:creationId xmlns:a16="http://schemas.microsoft.com/office/drawing/2014/main" id="{26ACBC1F-503D-485D-9CA5-728F1DF6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837" y="3075198"/>
              <a:ext cx="85725" cy="84138"/>
            </a:xfrm>
            <a:custGeom>
              <a:avLst/>
              <a:gdLst>
                <a:gd name="T0" fmla="*/ 39 w 40"/>
                <a:gd name="T1" fmla="*/ 24 h 39"/>
                <a:gd name="T2" fmla="*/ 38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0 w 40"/>
                <a:gd name="T9" fmla="*/ 15 h 39"/>
                <a:gd name="T10" fmla="*/ 1 w 40"/>
                <a:gd name="T11" fmla="*/ 13 h 39"/>
                <a:gd name="T12" fmla="*/ 24 w 40"/>
                <a:gd name="T13" fmla="*/ 0 h 39"/>
                <a:gd name="T14" fmla="*/ 27 w 40"/>
                <a:gd name="T15" fmla="*/ 1 h 39"/>
                <a:gd name="T16" fmla="*/ 39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39" y="24"/>
                  </a:moveTo>
                  <a:cubicBezTo>
                    <a:pt x="40" y="25"/>
                    <a:pt x="39" y="26"/>
                    <a:pt x="38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3" y="39"/>
                    <a:pt x="13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68">
              <a:extLst>
                <a:ext uri="{FF2B5EF4-FFF2-40B4-BE49-F238E27FC236}">
                  <a16:creationId xmlns:a16="http://schemas.microsoft.com/office/drawing/2014/main" id="{0AA66AAD-D899-4452-9A60-0769C6663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024" y="3018048"/>
              <a:ext cx="85725" cy="85725"/>
            </a:xfrm>
            <a:custGeom>
              <a:avLst/>
              <a:gdLst>
                <a:gd name="T0" fmla="*/ 39 w 40"/>
                <a:gd name="T1" fmla="*/ 24 h 40"/>
                <a:gd name="T2" fmla="*/ 38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0 w 40"/>
                <a:gd name="T9" fmla="*/ 16 h 40"/>
                <a:gd name="T10" fmla="*/ 1 w 40"/>
                <a:gd name="T11" fmla="*/ 13 h 40"/>
                <a:gd name="T12" fmla="*/ 24 w 40"/>
                <a:gd name="T13" fmla="*/ 1 h 40"/>
                <a:gd name="T14" fmla="*/ 27 w 40"/>
                <a:gd name="T15" fmla="*/ 1 h 40"/>
                <a:gd name="T16" fmla="*/ 39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9" y="24"/>
                  </a:moveTo>
                  <a:cubicBezTo>
                    <a:pt x="40" y="25"/>
                    <a:pt x="39" y="26"/>
                    <a:pt x="38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3" y="40"/>
                    <a:pt x="13" y="3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69">
              <a:extLst>
                <a:ext uri="{FF2B5EF4-FFF2-40B4-BE49-F238E27FC236}">
                  <a16:creationId xmlns:a16="http://schemas.microsoft.com/office/drawing/2014/main" id="{B624FBF1-BB91-4244-A9E8-0ECDE0423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212" y="2962485"/>
              <a:ext cx="85725" cy="82550"/>
            </a:xfrm>
            <a:custGeom>
              <a:avLst/>
              <a:gdLst>
                <a:gd name="T0" fmla="*/ 39 w 40"/>
                <a:gd name="T1" fmla="*/ 24 h 39"/>
                <a:gd name="T2" fmla="*/ 38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0 w 40"/>
                <a:gd name="T9" fmla="*/ 15 h 39"/>
                <a:gd name="T10" fmla="*/ 1 w 40"/>
                <a:gd name="T11" fmla="*/ 13 h 39"/>
                <a:gd name="T12" fmla="*/ 24 w 40"/>
                <a:gd name="T13" fmla="*/ 0 h 39"/>
                <a:gd name="T14" fmla="*/ 27 w 40"/>
                <a:gd name="T15" fmla="*/ 1 h 39"/>
                <a:gd name="T16" fmla="*/ 39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39" y="24"/>
                  </a:moveTo>
                  <a:cubicBezTo>
                    <a:pt x="40" y="25"/>
                    <a:pt x="39" y="26"/>
                    <a:pt x="38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3" y="39"/>
                    <a:pt x="13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203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170">
              <a:extLst>
                <a:ext uri="{FF2B5EF4-FFF2-40B4-BE49-F238E27FC236}">
                  <a16:creationId xmlns:a16="http://schemas.microsoft.com/office/drawing/2014/main" id="{671E8BC0-E48D-4658-AFE3-0E31BF8E3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987" y="3178385"/>
              <a:ext cx="85725" cy="84138"/>
            </a:xfrm>
            <a:custGeom>
              <a:avLst/>
              <a:gdLst>
                <a:gd name="T0" fmla="*/ 40 w 40"/>
                <a:gd name="T1" fmla="*/ 24 h 39"/>
                <a:gd name="T2" fmla="*/ 39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1 w 40"/>
                <a:gd name="T9" fmla="*/ 15 h 39"/>
                <a:gd name="T10" fmla="*/ 2 w 40"/>
                <a:gd name="T11" fmla="*/ 13 h 39"/>
                <a:gd name="T12" fmla="*/ 24 w 40"/>
                <a:gd name="T13" fmla="*/ 0 h 39"/>
                <a:gd name="T14" fmla="*/ 27 w 40"/>
                <a:gd name="T15" fmla="*/ 1 h 39"/>
                <a:gd name="T16" fmla="*/ 40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40" y="24"/>
                  </a:moveTo>
                  <a:cubicBezTo>
                    <a:pt x="40" y="25"/>
                    <a:pt x="40" y="26"/>
                    <a:pt x="39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4" y="39"/>
                    <a:pt x="13" y="3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7" y="0"/>
                    <a:pt x="27" y="1"/>
                  </a:cubicBezTo>
                  <a:lnTo>
                    <a:pt x="40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71">
              <a:extLst>
                <a:ext uri="{FF2B5EF4-FFF2-40B4-BE49-F238E27FC236}">
                  <a16:creationId xmlns:a16="http://schemas.microsoft.com/office/drawing/2014/main" id="{3B84FDB8-CF2D-4DDF-A7E6-B38C95F48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587" y="3121235"/>
              <a:ext cx="85725" cy="85725"/>
            </a:xfrm>
            <a:custGeom>
              <a:avLst/>
              <a:gdLst>
                <a:gd name="T0" fmla="*/ 40 w 40"/>
                <a:gd name="T1" fmla="*/ 24 h 40"/>
                <a:gd name="T2" fmla="*/ 39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1 w 40"/>
                <a:gd name="T9" fmla="*/ 16 h 40"/>
                <a:gd name="T10" fmla="*/ 2 w 40"/>
                <a:gd name="T11" fmla="*/ 13 h 40"/>
                <a:gd name="T12" fmla="*/ 24 w 40"/>
                <a:gd name="T13" fmla="*/ 1 h 40"/>
                <a:gd name="T14" fmla="*/ 27 w 40"/>
                <a:gd name="T15" fmla="*/ 1 h 40"/>
                <a:gd name="T16" fmla="*/ 40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25"/>
                    <a:pt x="40" y="26"/>
                    <a:pt x="39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4" y="40"/>
                    <a:pt x="13" y="3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7" y="0"/>
                    <a:pt x="27" y="1"/>
                  </a:cubicBezTo>
                  <a:lnTo>
                    <a:pt x="40" y="24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72">
              <a:extLst>
                <a:ext uri="{FF2B5EF4-FFF2-40B4-BE49-F238E27FC236}">
                  <a16:creationId xmlns:a16="http://schemas.microsoft.com/office/drawing/2014/main" id="{3B6E22CC-AD28-416E-8978-3F9A71B44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774" y="3065673"/>
              <a:ext cx="85725" cy="82550"/>
            </a:xfrm>
            <a:custGeom>
              <a:avLst/>
              <a:gdLst>
                <a:gd name="T0" fmla="*/ 40 w 40"/>
                <a:gd name="T1" fmla="*/ 24 h 39"/>
                <a:gd name="T2" fmla="*/ 39 w 40"/>
                <a:gd name="T3" fmla="*/ 26 h 39"/>
                <a:gd name="T4" fmla="*/ 16 w 40"/>
                <a:gd name="T5" fmla="*/ 39 h 39"/>
                <a:gd name="T6" fmla="*/ 13 w 40"/>
                <a:gd name="T7" fmla="*/ 38 h 39"/>
                <a:gd name="T8" fmla="*/ 1 w 40"/>
                <a:gd name="T9" fmla="*/ 15 h 39"/>
                <a:gd name="T10" fmla="*/ 2 w 40"/>
                <a:gd name="T11" fmla="*/ 13 h 39"/>
                <a:gd name="T12" fmla="*/ 24 w 40"/>
                <a:gd name="T13" fmla="*/ 0 h 39"/>
                <a:gd name="T14" fmla="*/ 27 w 40"/>
                <a:gd name="T15" fmla="*/ 1 h 39"/>
                <a:gd name="T16" fmla="*/ 40 w 40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9">
                  <a:moveTo>
                    <a:pt x="40" y="24"/>
                  </a:moveTo>
                  <a:cubicBezTo>
                    <a:pt x="40" y="25"/>
                    <a:pt x="40" y="26"/>
                    <a:pt x="39" y="26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4" y="39"/>
                    <a:pt x="13" y="3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7" y="0"/>
                    <a:pt x="27" y="1"/>
                  </a:cubicBezTo>
                  <a:lnTo>
                    <a:pt x="40" y="24"/>
                  </a:lnTo>
                  <a:close/>
                </a:path>
              </a:pathLst>
            </a:custGeom>
            <a:solidFill>
              <a:srgbClr val="203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73">
              <a:extLst>
                <a:ext uri="{FF2B5EF4-FFF2-40B4-BE49-F238E27FC236}">
                  <a16:creationId xmlns:a16="http://schemas.microsoft.com/office/drawing/2014/main" id="{B5BF31A2-A2C4-4AD6-A876-E5A2BE63E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962" y="3006935"/>
              <a:ext cx="85725" cy="85725"/>
            </a:xfrm>
            <a:custGeom>
              <a:avLst/>
              <a:gdLst>
                <a:gd name="T0" fmla="*/ 40 w 40"/>
                <a:gd name="T1" fmla="*/ 24 h 40"/>
                <a:gd name="T2" fmla="*/ 39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1 w 40"/>
                <a:gd name="T9" fmla="*/ 16 h 40"/>
                <a:gd name="T10" fmla="*/ 2 w 40"/>
                <a:gd name="T11" fmla="*/ 13 h 40"/>
                <a:gd name="T12" fmla="*/ 24 w 40"/>
                <a:gd name="T13" fmla="*/ 1 h 40"/>
                <a:gd name="T14" fmla="*/ 27 w 40"/>
                <a:gd name="T15" fmla="*/ 1 h 40"/>
                <a:gd name="T16" fmla="*/ 40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25"/>
                    <a:pt x="40" y="26"/>
                    <a:pt x="39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4" y="40"/>
                    <a:pt x="13" y="3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7" y="1"/>
                  </a:cubicBezTo>
                  <a:lnTo>
                    <a:pt x="40" y="24"/>
                  </a:lnTo>
                  <a:close/>
                </a:path>
              </a:pathLst>
            </a:custGeom>
            <a:solidFill>
              <a:srgbClr val="203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74">
              <a:extLst>
                <a:ext uri="{FF2B5EF4-FFF2-40B4-BE49-F238E27FC236}">
                  <a16:creationId xmlns:a16="http://schemas.microsoft.com/office/drawing/2014/main" id="{9463661F-06B0-412A-AD94-0507E78B1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399" y="2903748"/>
              <a:ext cx="85725" cy="85725"/>
            </a:xfrm>
            <a:custGeom>
              <a:avLst/>
              <a:gdLst>
                <a:gd name="T0" fmla="*/ 39 w 40"/>
                <a:gd name="T1" fmla="*/ 24 h 40"/>
                <a:gd name="T2" fmla="*/ 38 w 40"/>
                <a:gd name="T3" fmla="*/ 27 h 40"/>
                <a:gd name="T4" fmla="*/ 16 w 40"/>
                <a:gd name="T5" fmla="*/ 39 h 40"/>
                <a:gd name="T6" fmla="*/ 13 w 40"/>
                <a:gd name="T7" fmla="*/ 39 h 40"/>
                <a:gd name="T8" fmla="*/ 0 w 40"/>
                <a:gd name="T9" fmla="*/ 16 h 40"/>
                <a:gd name="T10" fmla="*/ 1 w 40"/>
                <a:gd name="T11" fmla="*/ 13 h 40"/>
                <a:gd name="T12" fmla="*/ 24 w 40"/>
                <a:gd name="T13" fmla="*/ 1 h 40"/>
                <a:gd name="T14" fmla="*/ 26 w 40"/>
                <a:gd name="T15" fmla="*/ 1 h 40"/>
                <a:gd name="T16" fmla="*/ 39 w 40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9" y="24"/>
                  </a:moveTo>
                  <a:cubicBezTo>
                    <a:pt x="40" y="25"/>
                    <a:pt x="39" y="26"/>
                    <a:pt x="38" y="2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3" y="40"/>
                    <a:pt x="13" y="3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6" y="1"/>
                  </a:cubicBezTo>
                  <a:lnTo>
                    <a:pt x="39" y="24"/>
                  </a:lnTo>
                  <a:close/>
                </a:path>
              </a:pathLst>
            </a:custGeom>
            <a:solidFill>
              <a:srgbClr val="203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175">
              <a:extLst>
                <a:ext uri="{FF2B5EF4-FFF2-40B4-BE49-F238E27FC236}">
                  <a16:creationId xmlns:a16="http://schemas.microsoft.com/office/drawing/2014/main" id="{BD3543EE-BADC-43FD-A226-01C98CA7F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324" y="2432260"/>
              <a:ext cx="558800" cy="447675"/>
            </a:xfrm>
            <a:custGeom>
              <a:avLst/>
              <a:gdLst>
                <a:gd name="T0" fmla="*/ 214 w 261"/>
                <a:gd name="T1" fmla="*/ 7 h 209"/>
                <a:gd name="T2" fmla="*/ 208 w 261"/>
                <a:gd name="T3" fmla="*/ 1 h 209"/>
                <a:gd name="T4" fmla="*/ 199 w 261"/>
                <a:gd name="T5" fmla="*/ 2 h 209"/>
                <a:gd name="T6" fmla="*/ 7 w 261"/>
                <a:gd name="T7" fmla="*/ 109 h 209"/>
                <a:gd name="T8" fmla="*/ 1 w 261"/>
                <a:gd name="T9" fmla="*/ 115 h 209"/>
                <a:gd name="T10" fmla="*/ 2 w 261"/>
                <a:gd name="T11" fmla="*/ 124 h 209"/>
                <a:gd name="T12" fmla="*/ 49 w 261"/>
                <a:gd name="T13" fmla="*/ 209 h 209"/>
                <a:gd name="T14" fmla="*/ 261 w 261"/>
                <a:gd name="T15" fmla="*/ 91 h 209"/>
                <a:gd name="T16" fmla="*/ 214 w 261"/>
                <a:gd name="T17" fmla="*/ 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1" h="209">
                  <a:moveTo>
                    <a:pt x="214" y="7"/>
                  </a:moveTo>
                  <a:cubicBezTo>
                    <a:pt x="213" y="4"/>
                    <a:pt x="211" y="2"/>
                    <a:pt x="208" y="1"/>
                  </a:cubicBezTo>
                  <a:cubicBezTo>
                    <a:pt x="205" y="0"/>
                    <a:pt x="202" y="1"/>
                    <a:pt x="199" y="2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4" y="110"/>
                    <a:pt x="2" y="112"/>
                    <a:pt x="1" y="115"/>
                  </a:cubicBezTo>
                  <a:cubicBezTo>
                    <a:pt x="0" y="118"/>
                    <a:pt x="1" y="121"/>
                    <a:pt x="2" y="124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261" y="91"/>
                    <a:pt x="261" y="91"/>
                    <a:pt x="261" y="91"/>
                  </a:cubicBezTo>
                  <a:lnTo>
                    <a:pt x="214" y="7"/>
                  </a:lnTo>
                  <a:close/>
                </a:path>
              </a:pathLst>
            </a:custGeom>
            <a:solidFill>
              <a:srgbClr val="365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76">
              <a:extLst>
                <a:ext uri="{FF2B5EF4-FFF2-40B4-BE49-F238E27FC236}">
                  <a16:creationId xmlns:a16="http://schemas.microsoft.com/office/drawing/2014/main" id="{AAB890A6-CA1E-4321-B99E-2E4269549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887" y="2486235"/>
              <a:ext cx="442913" cy="331788"/>
            </a:xfrm>
            <a:custGeom>
              <a:avLst/>
              <a:gdLst>
                <a:gd name="T0" fmla="*/ 37 w 207"/>
                <a:gd name="T1" fmla="*/ 154 h 155"/>
                <a:gd name="T2" fmla="*/ 32 w 207"/>
                <a:gd name="T3" fmla="*/ 154 h 155"/>
                <a:gd name="T4" fmla="*/ 28 w 207"/>
                <a:gd name="T5" fmla="*/ 151 h 155"/>
                <a:gd name="T6" fmla="*/ 1 w 207"/>
                <a:gd name="T7" fmla="*/ 102 h 155"/>
                <a:gd name="T8" fmla="*/ 0 w 207"/>
                <a:gd name="T9" fmla="*/ 97 h 155"/>
                <a:gd name="T10" fmla="*/ 4 w 207"/>
                <a:gd name="T11" fmla="*/ 93 h 155"/>
                <a:gd name="T12" fmla="*/ 170 w 207"/>
                <a:gd name="T13" fmla="*/ 1 h 155"/>
                <a:gd name="T14" fmla="*/ 175 w 207"/>
                <a:gd name="T15" fmla="*/ 0 h 155"/>
                <a:gd name="T16" fmla="*/ 179 w 207"/>
                <a:gd name="T17" fmla="*/ 4 h 155"/>
                <a:gd name="T18" fmla="*/ 206 w 207"/>
                <a:gd name="T19" fmla="*/ 53 h 155"/>
                <a:gd name="T20" fmla="*/ 207 w 207"/>
                <a:gd name="T21" fmla="*/ 58 h 155"/>
                <a:gd name="T22" fmla="*/ 204 w 207"/>
                <a:gd name="T23" fmla="*/ 62 h 155"/>
                <a:gd name="T24" fmla="*/ 37 w 207"/>
                <a:gd name="T25" fmla="*/ 15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155">
                  <a:moveTo>
                    <a:pt x="37" y="154"/>
                  </a:moveTo>
                  <a:cubicBezTo>
                    <a:pt x="36" y="154"/>
                    <a:pt x="34" y="155"/>
                    <a:pt x="32" y="154"/>
                  </a:cubicBezTo>
                  <a:cubicBezTo>
                    <a:pt x="30" y="154"/>
                    <a:pt x="29" y="153"/>
                    <a:pt x="28" y="15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0" y="101"/>
                    <a:pt x="0" y="99"/>
                    <a:pt x="0" y="97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72" y="0"/>
                    <a:pt x="174" y="0"/>
                    <a:pt x="175" y="0"/>
                  </a:cubicBezTo>
                  <a:cubicBezTo>
                    <a:pt x="177" y="1"/>
                    <a:pt x="179" y="2"/>
                    <a:pt x="179" y="4"/>
                  </a:cubicBezTo>
                  <a:cubicBezTo>
                    <a:pt x="206" y="53"/>
                    <a:pt x="206" y="53"/>
                    <a:pt x="206" y="53"/>
                  </a:cubicBezTo>
                  <a:cubicBezTo>
                    <a:pt x="207" y="54"/>
                    <a:pt x="207" y="56"/>
                    <a:pt x="207" y="58"/>
                  </a:cubicBezTo>
                  <a:cubicBezTo>
                    <a:pt x="206" y="59"/>
                    <a:pt x="205" y="61"/>
                    <a:pt x="204" y="62"/>
                  </a:cubicBezTo>
                  <a:lnTo>
                    <a:pt x="37" y="154"/>
                  </a:lnTo>
                  <a:close/>
                </a:path>
              </a:pathLst>
            </a:custGeom>
            <a:solidFill>
              <a:srgbClr val="2F4F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77">
              <a:extLst>
                <a:ext uri="{FF2B5EF4-FFF2-40B4-BE49-F238E27FC236}">
                  <a16:creationId xmlns:a16="http://schemas.microsoft.com/office/drawing/2014/main" id="{51E4374F-823C-4B2B-9C23-F8AAFA99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999" y="2497348"/>
              <a:ext cx="423863" cy="311150"/>
            </a:xfrm>
            <a:custGeom>
              <a:avLst/>
              <a:gdLst>
                <a:gd name="T0" fmla="*/ 1 w 198"/>
                <a:gd name="T1" fmla="*/ 92 h 145"/>
                <a:gd name="T2" fmla="*/ 0 w 198"/>
                <a:gd name="T3" fmla="*/ 93 h 145"/>
                <a:gd name="T4" fmla="*/ 0 w 198"/>
                <a:gd name="T5" fmla="*/ 95 h 145"/>
                <a:gd name="T6" fmla="*/ 27 w 198"/>
                <a:gd name="T7" fmla="*/ 144 h 145"/>
                <a:gd name="T8" fmla="*/ 28 w 198"/>
                <a:gd name="T9" fmla="*/ 145 h 145"/>
                <a:gd name="T10" fmla="*/ 30 w 198"/>
                <a:gd name="T11" fmla="*/ 145 h 145"/>
                <a:gd name="T12" fmla="*/ 197 w 198"/>
                <a:gd name="T13" fmla="*/ 52 h 145"/>
                <a:gd name="T14" fmla="*/ 197 w 198"/>
                <a:gd name="T15" fmla="*/ 51 h 145"/>
                <a:gd name="T16" fmla="*/ 197 w 198"/>
                <a:gd name="T17" fmla="*/ 50 h 145"/>
                <a:gd name="T18" fmla="*/ 170 w 198"/>
                <a:gd name="T19" fmla="*/ 1 h 145"/>
                <a:gd name="T20" fmla="*/ 169 w 198"/>
                <a:gd name="T21" fmla="*/ 0 h 145"/>
                <a:gd name="T22" fmla="*/ 168 w 198"/>
                <a:gd name="T23" fmla="*/ 0 h 145"/>
                <a:gd name="T24" fmla="*/ 1 w 198"/>
                <a:gd name="T25" fmla="*/ 9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145">
                  <a:moveTo>
                    <a:pt x="1" y="92"/>
                  </a:moveTo>
                  <a:cubicBezTo>
                    <a:pt x="0" y="92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27" y="144"/>
                    <a:pt x="28" y="145"/>
                    <a:pt x="28" y="145"/>
                  </a:cubicBezTo>
                  <a:cubicBezTo>
                    <a:pt x="29" y="145"/>
                    <a:pt x="29" y="145"/>
                    <a:pt x="30" y="145"/>
                  </a:cubicBezTo>
                  <a:cubicBezTo>
                    <a:pt x="197" y="52"/>
                    <a:pt x="197" y="52"/>
                    <a:pt x="197" y="52"/>
                  </a:cubicBezTo>
                  <a:cubicBezTo>
                    <a:pt x="197" y="52"/>
                    <a:pt x="197" y="52"/>
                    <a:pt x="197" y="51"/>
                  </a:cubicBezTo>
                  <a:cubicBezTo>
                    <a:pt x="198" y="51"/>
                    <a:pt x="198" y="50"/>
                    <a:pt x="197" y="50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70" y="0"/>
                    <a:pt x="170" y="0"/>
                    <a:pt x="169" y="0"/>
                  </a:cubicBezTo>
                  <a:cubicBezTo>
                    <a:pt x="169" y="0"/>
                    <a:pt x="168" y="0"/>
                    <a:pt x="168" y="0"/>
                  </a:cubicBezTo>
                  <a:lnTo>
                    <a:pt x="1" y="92"/>
                  </a:lnTo>
                  <a:close/>
                </a:path>
              </a:pathLst>
            </a:custGeom>
            <a:solidFill>
              <a:srgbClr val="FE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78">
              <a:extLst>
                <a:ext uri="{FF2B5EF4-FFF2-40B4-BE49-F238E27FC236}">
                  <a16:creationId xmlns:a16="http://schemas.microsoft.com/office/drawing/2014/main" id="{40043B55-3AA7-468F-8EB6-6B8AB5B03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4337" y="2619585"/>
              <a:ext cx="458788" cy="260350"/>
            </a:xfrm>
            <a:custGeom>
              <a:avLst/>
              <a:gdLst>
                <a:gd name="T0" fmla="*/ 289 w 289"/>
                <a:gd name="T1" fmla="*/ 5 h 164"/>
                <a:gd name="T2" fmla="*/ 3 w 289"/>
                <a:gd name="T3" fmla="*/ 164 h 164"/>
                <a:gd name="T4" fmla="*/ 0 w 289"/>
                <a:gd name="T5" fmla="*/ 159 h 164"/>
                <a:gd name="T6" fmla="*/ 286 w 289"/>
                <a:gd name="T7" fmla="*/ 0 h 164"/>
                <a:gd name="T8" fmla="*/ 289 w 289"/>
                <a:gd name="T9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9" h="164">
                  <a:moveTo>
                    <a:pt x="289" y="5"/>
                  </a:moveTo>
                  <a:lnTo>
                    <a:pt x="3" y="164"/>
                  </a:lnTo>
                  <a:lnTo>
                    <a:pt x="0" y="159"/>
                  </a:lnTo>
                  <a:lnTo>
                    <a:pt x="286" y="0"/>
                  </a:lnTo>
                  <a:lnTo>
                    <a:pt x="289" y="5"/>
                  </a:lnTo>
                  <a:close/>
                </a:path>
              </a:pathLst>
            </a:custGeom>
            <a:solidFill>
              <a:srgbClr val="2F4F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79">
              <a:extLst>
                <a:ext uri="{FF2B5EF4-FFF2-40B4-BE49-F238E27FC236}">
                  <a16:creationId xmlns:a16="http://schemas.microsoft.com/office/drawing/2014/main" id="{076E481D-FA59-4942-BFAF-73A8F53E2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912" y="1736935"/>
              <a:ext cx="906463" cy="373063"/>
            </a:xfrm>
            <a:custGeom>
              <a:avLst/>
              <a:gdLst>
                <a:gd name="T0" fmla="*/ 0 w 571"/>
                <a:gd name="T1" fmla="*/ 82 h 235"/>
                <a:gd name="T2" fmla="*/ 550 w 571"/>
                <a:gd name="T3" fmla="*/ 235 h 235"/>
                <a:gd name="T4" fmla="*/ 571 w 571"/>
                <a:gd name="T5" fmla="*/ 152 h 235"/>
                <a:gd name="T6" fmla="*/ 22 w 571"/>
                <a:gd name="T7" fmla="*/ 0 h 235"/>
                <a:gd name="T8" fmla="*/ 0 w 571"/>
                <a:gd name="T9" fmla="*/ 8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1" h="235">
                  <a:moveTo>
                    <a:pt x="0" y="82"/>
                  </a:moveTo>
                  <a:lnTo>
                    <a:pt x="550" y="235"/>
                  </a:lnTo>
                  <a:lnTo>
                    <a:pt x="571" y="152"/>
                  </a:lnTo>
                  <a:lnTo>
                    <a:pt x="22" y="0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80">
              <a:extLst>
                <a:ext uri="{FF2B5EF4-FFF2-40B4-BE49-F238E27FC236}">
                  <a16:creationId xmlns:a16="http://schemas.microsoft.com/office/drawing/2014/main" id="{8BE3C73B-7625-4B3D-8D0A-2CFF2B7D9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087" y="860635"/>
              <a:ext cx="473075" cy="998538"/>
            </a:xfrm>
            <a:custGeom>
              <a:avLst/>
              <a:gdLst>
                <a:gd name="T0" fmla="*/ 115 w 221"/>
                <a:gd name="T1" fmla="*/ 422 h 466"/>
                <a:gd name="T2" fmla="*/ 55 w 221"/>
                <a:gd name="T3" fmla="*/ 452 h 466"/>
                <a:gd name="T4" fmla="*/ 0 w 221"/>
                <a:gd name="T5" fmla="*/ 466 h 466"/>
                <a:gd name="T6" fmla="*/ 118 w 221"/>
                <a:gd name="T7" fmla="*/ 38 h 466"/>
                <a:gd name="T8" fmla="*/ 178 w 221"/>
                <a:gd name="T9" fmla="*/ 8 h 466"/>
                <a:gd name="T10" fmla="*/ 214 w 221"/>
                <a:gd name="T11" fmla="*/ 64 h 466"/>
                <a:gd name="T12" fmla="*/ 115 w 221"/>
                <a:gd name="T13" fmla="*/ 42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466">
                  <a:moveTo>
                    <a:pt x="115" y="422"/>
                  </a:moveTo>
                  <a:cubicBezTo>
                    <a:pt x="109" y="446"/>
                    <a:pt x="82" y="460"/>
                    <a:pt x="55" y="452"/>
                  </a:cubicBezTo>
                  <a:cubicBezTo>
                    <a:pt x="29" y="445"/>
                    <a:pt x="13" y="449"/>
                    <a:pt x="0" y="466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25" y="14"/>
                    <a:pt x="152" y="0"/>
                    <a:pt x="178" y="8"/>
                  </a:cubicBezTo>
                  <a:cubicBezTo>
                    <a:pt x="205" y="15"/>
                    <a:pt x="221" y="41"/>
                    <a:pt x="214" y="64"/>
                  </a:cubicBezTo>
                  <a:lnTo>
                    <a:pt x="115" y="422"/>
                  </a:lnTo>
                  <a:close/>
                </a:path>
              </a:pathLst>
            </a:custGeom>
            <a:solidFill>
              <a:srgbClr val="044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181">
              <a:extLst>
                <a:ext uri="{FF2B5EF4-FFF2-40B4-BE49-F238E27FC236}">
                  <a16:creationId xmlns:a16="http://schemas.microsoft.com/office/drawing/2014/main" id="{A3D2AB24-84BA-45D0-9627-235697DA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799" y="874923"/>
              <a:ext cx="1036638" cy="1168400"/>
            </a:xfrm>
            <a:custGeom>
              <a:avLst/>
              <a:gdLst>
                <a:gd name="T0" fmla="*/ 487 w 653"/>
                <a:gd name="T1" fmla="*/ 736 h 736"/>
                <a:gd name="T2" fmla="*/ 0 w 653"/>
                <a:gd name="T3" fmla="*/ 599 h 736"/>
                <a:gd name="T4" fmla="*/ 166 w 653"/>
                <a:gd name="T5" fmla="*/ 0 h 736"/>
                <a:gd name="T6" fmla="*/ 653 w 653"/>
                <a:gd name="T7" fmla="*/ 135 h 736"/>
                <a:gd name="T8" fmla="*/ 487 w 653"/>
                <a:gd name="T9" fmla="*/ 736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3" h="736">
                  <a:moveTo>
                    <a:pt x="487" y="736"/>
                  </a:moveTo>
                  <a:lnTo>
                    <a:pt x="0" y="599"/>
                  </a:lnTo>
                  <a:lnTo>
                    <a:pt x="166" y="0"/>
                  </a:lnTo>
                  <a:lnTo>
                    <a:pt x="653" y="135"/>
                  </a:lnTo>
                  <a:lnTo>
                    <a:pt x="487" y="736"/>
                  </a:lnTo>
                  <a:close/>
                </a:path>
              </a:pathLst>
            </a:custGeom>
            <a:solidFill>
              <a:srgbClr val="379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182">
              <a:extLst>
                <a:ext uri="{FF2B5EF4-FFF2-40B4-BE49-F238E27FC236}">
                  <a16:creationId xmlns:a16="http://schemas.microsoft.com/office/drawing/2014/main" id="{54CEA8B2-61E1-4F6D-9679-CAC475BBF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987" y="873335"/>
              <a:ext cx="384175" cy="973138"/>
            </a:xfrm>
            <a:custGeom>
              <a:avLst/>
              <a:gdLst>
                <a:gd name="T0" fmla="*/ 136 w 179"/>
                <a:gd name="T1" fmla="*/ 2 h 454"/>
                <a:gd name="T2" fmla="*/ 123 w 179"/>
                <a:gd name="T3" fmla="*/ 0 h 454"/>
                <a:gd name="T4" fmla="*/ 0 w 179"/>
                <a:gd name="T5" fmla="*/ 443 h 454"/>
                <a:gd name="T6" fmla="*/ 13 w 179"/>
                <a:gd name="T7" fmla="*/ 446 h 454"/>
                <a:gd name="T8" fmla="*/ 73 w 179"/>
                <a:gd name="T9" fmla="*/ 416 h 454"/>
                <a:gd name="T10" fmla="*/ 172 w 179"/>
                <a:gd name="T11" fmla="*/ 58 h 454"/>
                <a:gd name="T12" fmla="*/ 136 w 179"/>
                <a:gd name="T13" fmla="*/ 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454">
                  <a:moveTo>
                    <a:pt x="136" y="2"/>
                  </a:moveTo>
                  <a:cubicBezTo>
                    <a:pt x="132" y="1"/>
                    <a:pt x="127" y="0"/>
                    <a:pt x="123" y="0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4" y="444"/>
                    <a:pt x="9" y="445"/>
                    <a:pt x="13" y="446"/>
                  </a:cubicBezTo>
                  <a:cubicBezTo>
                    <a:pt x="40" y="454"/>
                    <a:pt x="67" y="440"/>
                    <a:pt x="73" y="416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9" y="35"/>
                    <a:pt x="163" y="9"/>
                    <a:pt x="136" y="2"/>
                  </a:cubicBezTo>
                </a:path>
              </a:pathLst>
            </a:custGeom>
            <a:solidFill>
              <a:srgbClr val="043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83">
              <a:extLst>
                <a:ext uri="{FF2B5EF4-FFF2-40B4-BE49-F238E27FC236}">
                  <a16:creationId xmlns:a16="http://schemas.microsoft.com/office/drawing/2014/main" id="{14CBF261-1D95-42B1-B2AA-D561D0DB2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799" y="874923"/>
              <a:ext cx="628650" cy="1054100"/>
            </a:xfrm>
            <a:custGeom>
              <a:avLst/>
              <a:gdLst>
                <a:gd name="T0" fmla="*/ 396 w 396"/>
                <a:gd name="T1" fmla="*/ 64 h 664"/>
                <a:gd name="T2" fmla="*/ 166 w 396"/>
                <a:gd name="T3" fmla="*/ 0 h 664"/>
                <a:gd name="T4" fmla="*/ 0 w 396"/>
                <a:gd name="T5" fmla="*/ 599 h 664"/>
                <a:gd name="T6" fmla="*/ 230 w 396"/>
                <a:gd name="T7" fmla="*/ 664 h 664"/>
                <a:gd name="T8" fmla="*/ 396 w 396"/>
                <a:gd name="T9" fmla="*/ 64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664">
                  <a:moveTo>
                    <a:pt x="396" y="64"/>
                  </a:moveTo>
                  <a:lnTo>
                    <a:pt x="166" y="0"/>
                  </a:lnTo>
                  <a:lnTo>
                    <a:pt x="0" y="599"/>
                  </a:lnTo>
                  <a:lnTo>
                    <a:pt x="230" y="664"/>
                  </a:lnTo>
                  <a:lnTo>
                    <a:pt x="396" y="64"/>
                  </a:lnTo>
                  <a:close/>
                </a:path>
              </a:pathLst>
            </a:custGeom>
            <a:solidFill>
              <a:srgbClr val="1C7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184">
              <a:extLst>
                <a:ext uri="{FF2B5EF4-FFF2-40B4-BE49-F238E27FC236}">
                  <a16:creationId xmlns:a16="http://schemas.microsoft.com/office/drawing/2014/main" id="{4A3B3CFA-B68A-4A56-A5B9-5FA9E85D9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974" y="1806785"/>
              <a:ext cx="896938" cy="358775"/>
            </a:xfrm>
            <a:custGeom>
              <a:avLst/>
              <a:gdLst>
                <a:gd name="T0" fmla="*/ 419 w 419"/>
                <a:gd name="T1" fmla="*/ 110 h 167"/>
                <a:gd name="T2" fmla="*/ 37 w 419"/>
                <a:gd name="T3" fmla="*/ 4 h 167"/>
                <a:gd name="T4" fmla="*/ 4 w 419"/>
                <a:gd name="T5" fmla="*/ 26 h 167"/>
                <a:gd name="T6" fmla="*/ 21 w 419"/>
                <a:gd name="T7" fmla="*/ 61 h 167"/>
                <a:gd name="T8" fmla="*/ 403 w 419"/>
                <a:gd name="T9" fmla="*/ 167 h 167"/>
                <a:gd name="T10" fmla="*/ 419 w 419"/>
                <a:gd name="T11" fmla="*/ 11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167">
                  <a:moveTo>
                    <a:pt x="419" y="110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23" y="0"/>
                    <a:pt x="9" y="10"/>
                    <a:pt x="4" y="26"/>
                  </a:cubicBezTo>
                  <a:cubicBezTo>
                    <a:pt x="0" y="42"/>
                    <a:pt x="7" y="58"/>
                    <a:pt x="21" y="61"/>
                  </a:cubicBezTo>
                  <a:cubicBezTo>
                    <a:pt x="403" y="167"/>
                    <a:pt x="403" y="167"/>
                    <a:pt x="403" y="167"/>
                  </a:cubicBezTo>
                  <a:lnTo>
                    <a:pt x="419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185">
              <a:extLst>
                <a:ext uri="{FF2B5EF4-FFF2-40B4-BE49-F238E27FC236}">
                  <a16:creationId xmlns:a16="http://schemas.microsoft.com/office/drawing/2014/main" id="{4ED43810-D881-428D-8F89-86C7FC771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974" y="1806785"/>
              <a:ext cx="896938" cy="358775"/>
            </a:xfrm>
            <a:custGeom>
              <a:avLst/>
              <a:gdLst>
                <a:gd name="T0" fmla="*/ 390 w 419"/>
                <a:gd name="T1" fmla="*/ 159 h 167"/>
                <a:gd name="T2" fmla="*/ 399 w 419"/>
                <a:gd name="T3" fmla="*/ 125 h 167"/>
                <a:gd name="T4" fmla="*/ 401 w 419"/>
                <a:gd name="T5" fmla="*/ 125 h 167"/>
                <a:gd name="T6" fmla="*/ 405 w 419"/>
                <a:gd name="T7" fmla="*/ 110 h 167"/>
                <a:gd name="T8" fmla="*/ 418 w 419"/>
                <a:gd name="T9" fmla="*/ 114 h 167"/>
                <a:gd name="T10" fmla="*/ 419 w 419"/>
                <a:gd name="T11" fmla="*/ 110 h 167"/>
                <a:gd name="T12" fmla="*/ 37 w 419"/>
                <a:gd name="T13" fmla="*/ 4 h 167"/>
                <a:gd name="T14" fmla="*/ 4 w 419"/>
                <a:gd name="T15" fmla="*/ 26 h 167"/>
                <a:gd name="T16" fmla="*/ 21 w 419"/>
                <a:gd name="T17" fmla="*/ 61 h 167"/>
                <a:gd name="T18" fmla="*/ 403 w 419"/>
                <a:gd name="T19" fmla="*/ 167 h 167"/>
                <a:gd name="T20" fmla="*/ 404 w 419"/>
                <a:gd name="T21" fmla="*/ 163 h 167"/>
                <a:gd name="T22" fmla="*/ 390 w 419"/>
                <a:gd name="T23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9" h="167">
                  <a:moveTo>
                    <a:pt x="390" y="159"/>
                  </a:moveTo>
                  <a:cubicBezTo>
                    <a:pt x="399" y="125"/>
                    <a:pt x="399" y="125"/>
                    <a:pt x="399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18" y="114"/>
                    <a:pt x="418" y="114"/>
                    <a:pt x="418" y="114"/>
                  </a:cubicBezTo>
                  <a:cubicBezTo>
                    <a:pt x="419" y="110"/>
                    <a:pt x="419" y="110"/>
                    <a:pt x="419" y="110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23" y="0"/>
                    <a:pt x="9" y="10"/>
                    <a:pt x="4" y="26"/>
                  </a:cubicBezTo>
                  <a:cubicBezTo>
                    <a:pt x="0" y="42"/>
                    <a:pt x="7" y="58"/>
                    <a:pt x="21" y="61"/>
                  </a:cubicBezTo>
                  <a:cubicBezTo>
                    <a:pt x="403" y="167"/>
                    <a:pt x="403" y="167"/>
                    <a:pt x="403" y="167"/>
                  </a:cubicBezTo>
                  <a:cubicBezTo>
                    <a:pt x="404" y="163"/>
                    <a:pt x="404" y="163"/>
                    <a:pt x="404" y="163"/>
                  </a:cubicBezTo>
                  <a:lnTo>
                    <a:pt x="390" y="159"/>
                  </a:lnTo>
                  <a:close/>
                </a:path>
              </a:pathLst>
            </a:custGeom>
            <a:solidFill>
              <a:srgbClr val="044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186">
              <a:extLst>
                <a:ext uri="{FF2B5EF4-FFF2-40B4-BE49-F238E27FC236}">
                  <a16:creationId xmlns:a16="http://schemas.microsoft.com/office/drawing/2014/main" id="{2C2797FC-1E86-49E3-BEC6-86ABC3504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087" y="1817898"/>
              <a:ext cx="884238" cy="338138"/>
            </a:xfrm>
            <a:custGeom>
              <a:avLst/>
              <a:gdLst>
                <a:gd name="T0" fmla="*/ 413 w 413"/>
                <a:gd name="T1" fmla="*/ 109 h 158"/>
                <a:gd name="T2" fmla="*/ 31 w 413"/>
                <a:gd name="T3" fmla="*/ 3 h 158"/>
                <a:gd name="T4" fmla="*/ 4 w 413"/>
                <a:gd name="T5" fmla="*/ 22 h 158"/>
                <a:gd name="T6" fmla="*/ 17 w 413"/>
                <a:gd name="T7" fmla="*/ 52 h 158"/>
                <a:gd name="T8" fmla="*/ 399 w 413"/>
                <a:gd name="T9" fmla="*/ 158 h 158"/>
                <a:gd name="T10" fmla="*/ 413 w 413"/>
                <a:gd name="T11" fmla="*/ 10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3" h="158">
                  <a:moveTo>
                    <a:pt x="413" y="109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20" y="0"/>
                    <a:pt x="7" y="9"/>
                    <a:pt x="4" y="22"/>
                  </a:cubicBezTo>
                  <a:cubicBezTo>
                    <a:pt x="0" y="35"/>
                    <a:pt x="6" y="49"/>
                    <a:pt x="17" y="52"/>
                  </a:cubicBezTo>
                  <a:cubicBezTo>
                    <a:pt x="399" y="158"/>
                    <a:pt x="399" y="158"/>
                    <a:pt x="399" y="158"/>
                  </a:cubicBezTo>
                  <a:lnTo>
                    <a:pt x="413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187">
              <a:extLst>
                <a:ext uri="{FF2B5EF4-FFF2-40B4-BE49-F238E27FC236}">
                  <a16:creationId xmlns:a16="http://schemas.microsoft.com/office/drawing/2014/main" id="{10AD59EC-FD67-4E57-90C0-9351B8B8D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087" y="1867110"/>
              <a:ext cx="869950" cy="288925"/>
            </a:xfrm>
            <a:custGeom>
              <a:avLst/>
              <a:gdLst>
                <a:gd name="T0" fmla="*/ 4 w 406"/>
                <a:gd name="T1" fmla="*/ 0 h 135"/>
                <a:gd name="T2" fmla="*/ 17 w 406"/>
                <a:gd name="T3" fmla="*/ 29 h 135"/>
                <a:gd name="T4" fmla="*/ 399 w 406"/>
                <a:gd name="T5" fmla="*/ 135 h 135"/>
                <a:gd name="T6" fmla="*/ 406 w 406"/>
                <a:gd name="T7" fmla="*/ 111 h 135"/>
                <a:gd name="T8" fmla="*/ 4 w 406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6" h="135">
                  <a:moveTo>
                    <a:pt x="4" y="0"/>
                  </a:moveTo>
                  <a:cubicBezTo>
                    <a:pt x="0" y="13"/>
                    <a:pt x="6" y="26"/>
                    <a:pt x="17" y="29"/>
                  </a:cubicBezTo>
                  <a:cubicBezTo>
                    <a:pt x="399" y="135"/>
                    <a:pt x="399" y="135"/>
                    <a:pt x="399" y="135"/>
                  </a:cubicBezTo>
                  <a:cubicBezTo>
                    <a:pt x="406" y="111"/>
                    <a:pt x="406" y="111"/>
                    <a:pt x="406" y="11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0E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188">
              <a:extLst>
                <a:ext uri="{FF2B5EF4-FFF2-40B4-BE49-F238E27FC236}">
                  <a16:creationId xmlns:a16="http://schemas.microsoft.com/office/drawing/2014/main" id="{962B8127-4DEA-4A5F-9B26-D0F467A91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8462" y="1198773"/>
              <a:ext cx="542925" cy="539750"/>
            </a:xfrm>
            <a:custGeom>
              <a:avLst/>
              <a:gdLst>
                <a:gd name="T0" fmla="*/ 236 w 253"/>
                <a:gd name="T1" fmla="*/ 156 h 252"/>
                <a:gd name="T2" fmla="*/ 96 w 253"/>
                <a:gd name="T3" fmla="*/ 236 h 252"/>
                <a:gd name="T4" fmla="*/ 17 w 253"/>
                <a:gd name="T5" fmla="*/ 96 h 252"/>
                <a:gd name="T6" fmla="*/ 157 w 253"/>
                <a:gd name="T7" fmla="*/ 16 h 252"/>
                <a:gd name="T8" fmla="*/ 236 w 253"/>
                <a:gd name="T9" fmla="*/ 15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52">
                  <a:moveTo>
                    <a:pt x="236" y="156"/>
                  </a:moveTo>
                  <a:cubicBezTo>
                    <a:pt x="219" y="217"/>
                    <a:pt x="157" y="252"/>
                    <a:pt x="96" y="236"/>
                  </a:cubicBezTo>
                  <a:cubicBezTo>
                    <a:pt x="36" y="219"/>
                    <a:pt x="0" y="156"/>
                    <a:pt x="17" y="96"/>
                  </a:cubicBezTo>
                  <a:cubicBezTo>
                    <a:pt x="34" y="35"/>
                    <a:pt x="96" y="0"/>
                    <a:pt x="157" y="16"/>
                  </a:cubicBezTo>
                  <a:cubicBezTo>
                    <a:pt x="218" y="33"/>
                    <a:pt x="253" y="96"/>
                    <a:pt x="236" y="1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89">
              <a:extLst>
                <a:ext uri="{FF2B5EF4-FFF2-40B4-BE49-F238E27FC236}">
                  <a16:creationId xmlns:a16="http://schemas.microsoft.com/office/drawing/2014/main" id="{11F2A71A-7F57-4DC9-87F8-DB1CC46EF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4837" y="1233698"/>
              <a:ext cx="336550" cy="504825"/>
            </a:xfrm>
            <a:custGeom>
              <a:avLst/>
              <a:gdLst>
                <a:gd name="T0" fmla="*/ 61 w 157"/>
                <a:gd name="T1" fmla="*/ 0 h 236"/>
                <a:gd name="T2" fmla="*/ 0 w 157"/>
                <a:gd name="T3" fmla="*/ 220 h 236"/>
                <a:gd name="T4" fmla="*/ 140 w 157"/>
                <a:gd name="T5" fmla="*/ 140 h 236"/>
                <a:gd name="T6" fmla="*/ 61 w 157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236">
                  <a:moveTo>
                    <a:pt x="61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61" y="236"/>
                    <a:pt x="123" y="201"/>
                    <a:pt x="140" y="140"/>
                  </a:cubicBezTo>
                  <a:cubicBezTo>
                    <a:pt x="157" y="80"/>
                    <a:pt x="122" y="17"/>
                    <a:pt x="61" y="0"/>
                  </a:cubicBezTo>
                </a:path>
              </a:pathLst>
            </a:cu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190">
              <a:extLst>
                <a:ext uri="{FF2B5EF4-FFF2-40B4-BE49-F238E27FC236}">
                  <a16:creationId xmlns:a16="http://schemas.microsoft.com/office/drawing/2014/main" id="{1C4E9DF8-58C3-4EF3-976C-939AA1446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5112" y="1022560"/>
              <a:ext cx="109538" cy="103188"/>
            </a:xfrm>
            <a:custGeom>
              <a:avLst/>
              <a:gdLst>
                <a:gd name="T0" fmla="*/ 12 w 51"/>
                <a:gd name="T1" fmla="*/ 4 h 48"/>
                <a:gd name="T2" fmla="*/ 0 w 51"/>
                <a:gd name="T3" fmla="*/ 48 h 48"/>
                <a:gd name="T4" fmla="*/ 41 w 51"/>
                <a:gd name="T5" fmla="*/ 38 h 48"/>
                <a:gd name="T6" fmla="*/ 51 w 51"/>
                <a:gd name="T7" fmla="*/ 1 h 48"/>
                <a:gd name="T8" fmla="*/ 12 w 51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8">
                  <a:moveTo>
                    <a:pt x="12" y="4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10" y="39"/>
                    <a:pt x="24" y="36"/>
                    <a:pt x="41" y="38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38" y="0"/>
                    <a:pt x="24" y="1"/>
                    <a:pt x="12" y="4"/>
                  </a:cubicBezTo>
                </a:path>
              </a:pathLst>
            </a:cu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191">
              <a:extLst>
                <a:ext uri="{FF2B5EF4-FFF2-40B4-BE49-F238E27FC236}">
                  <a16:creationId xmlns:a16="http://schemas.microsoft.com/office/drawing/2014/main" id="{0945A125-7F0A-4C6D-AF5E-353C3CB4B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3187" y="1613110"/>
              <a:ext cx="109538" cy="104775"/>
            </a:xfrm>
            <a:custGeom>
              <a:avLst/>
              <a:gdLst>
                <a:gd name="T0" fmla="*/ 12 w 51"/>
                <a:gd name="T1" fmla="*/ 5 h 49"/>
                <a:gd name="T2" fmla="*/ 0 w 51"/>
                <a:gd name="T3" fmla="*/ 49 h 49"/>
                <a:gd name="T4" fmla="*/ 41 w 51"/>
                <a:gd name="T5" fmla="*/ 38 h 49"/>
                <a:gd name="T6" fmla="*/ 51 w 51"/>
                <a:gd name="T7" fmla="*/ 2 h 49"/>
                <a:gd name="T8" fmla="*/ 12 w 51"/>
                <a:gd name="T9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9">
                  <a:moveTo>
                    <a:pt x="12" y="5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0" y="40"/>
                    <a:pt x="23" y="37"/>
                    <a:pt x="41" y="38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37" y="0"/>
                    <a:pt x="24" y="1"/>
                    <a:pt x="12" y="5"/>
                  </a:cubicBezTo>
                </a:path>
              </a:pathLst>
            </a:cu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92">
              <a:extLst>
                <a:ext uri="{FF2B5EF4-FFF2-40B4-BE49-F238E27FC236}">
                  <a16:creationId xmlns:a16="http://schemas.microsoft.com/office/drawing/2014/main" id="{2B20E61F-9020-4285-AFB1-E3767C444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3324" y="2522748"/>
              <a:ext cx="58738" cy="73025"/>
            </a:xfrm>
            <a:custGeom>
              <a:avLst/>
              <a:gdLst>
                <a:gd name="T0" fmla="*/ 20 w 28"/>
                <a:gd name="T1" fmla="*/ 31 h 34"/>
                <a:gd name="T2" fmla="*/ 21 w 28"/>
                <a:gd name="T3" fmla="*/ 7 h 34"/>
                <a:gd name="T4" fmla="*/ 1 w 28"/>
                <a:gd name="T5" fmla="*/ 19 h 34"/>
                <a:gd name="T6" fmla="*/ 5 w 28"/>
                <a:gd name="T7" fmla="*/ 21 h 34"/>
                <a:gd name="T8" fmla="*/ 10 w 28"/>
                <a:gd name="T9" fmla="*/ 12 h 34"/>
                <a:gd name="T10" fmla="*/ 19 w 28"/>
                <a:gd name="T11" fmla="*/ 12 h 34"/>
                <a:gd name="T12" fmla="*/ 15 w 28"/>
                <a:gd name="T13" fmla="*/ 29 h 34"/>
                <a:gd name="T14" fmla="*/ 20 w 28"/>
                <a:gd name="T15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4">
                  <a:moveTo>
                    <a:pt x="20" y="31"/>
                  </a:moveTo>
                  <a:cubicBezTo>
                    <a:pt x="23" y="25"/>
                    <a:pt x="28" y="13"/>
                    <a:pt x="21" y="7"/>
                  </a:cubicBezTo>
                  <a:cubicBezTo>
                    <a:pt x="12" y="0"/>
                    <a:pt x="3" y="12"/>
                    <a:pt x="1" y="19"/>
                  </a:cubicBezTo>
                  <a:cubicBezTo>
                    <a:pt x="0" y="22"/>
                    <a:pt x="4" y="24"/>
                    <a:pt x="5" y="21"/>
                  </a:cubicBezTo>
                  <a:cubicBezTo>
                    <a:pt x="6" y="17"/>
                    <a:pt x="8" y="15"/>
                    <a:pt x="10" y="12"/>
                  </a:cubicBezTo>
                  <a:cubicBezTo>
                    <a:pt x="13" y="9"/>
                    <a:pt x="17" y="8"/>
                    <a:pt x="19" y="12"/>
                  </a:cubicBezTo>
                  <a:cubicBezTo>
                    <a:pt x="21" y="17"/>
                    <a:pt x="17" y="25"/>
                    <a:pt x="15" y="29"/>
                  </a:cubicBezTo>
                  <a:cubicBezTo>
                    <a:pt x="14" y="32"/>
                    <a:pt x="19" y="34"/>
                    <a:pt x="20" y="31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193">
              <a:extLst>
                <a:ext uri="{FF2B5EF4-FFF2-40B4-BE49-F238E27FC236}">
                  <a16:creationId xmlns:a16="http://schemas.microsoft.com/office/drawing/2014/main" id="{9C62369B-B983-4C9A-99F7-75136CAB2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5874" y="2557673"/>
              <a:ext cx="61913" cy="73025"/>
            </a:xfrm>
            <a:custGeom>
              <a:avLst/>
              <a:gdLst>
                <a:gd name="T0" fmla="*/ 20 w 29"/>
                <a:gd name="T1" fmla="*/ 31 h 34"/>
                <a:gd name="T2" fmla="*/ 21 w 29"/>
                <a:gd name="T3" fmla="*/ 7 h 34"/>
                <a:gd name="T4" fmla="*/ 1 w 29"/>
                <a:gd name="T5" fmla="*/ 19 h 34"/>
                <a:gd name="T6" fmla="*/ 6 w 29"/>
                <a:gd name="T7" fmla="*/ 21 h 34"/>
                <a:gd name="T8" fmla="*/ 11 w 29"/>
                <a:gd name="T9" fmla="*/ 12 h 34"/>
                <a:gd name="T10" fmla="*/ 19 w 29"/>
                <a:gd name="T11" fmla="*/ 13 h 34"/>
                <a:gd name="T12" fmla="*/ 16 w 29"/>
                <a:gd name="T13" fmla="*/ 30 h 34"/>
                <a:gd name="T14" fmla="*/ 20 w 29"/>
                <a:gd name="T15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4">
                  <a:moveTo>
                    <a:pt x="20" y="31"/>
                  </a:moveTo>
                  <a:cubicBezTo>
                    <a:pt x="23" y="25"/>
                    <a:pt x="29" y="13"/>
                    <a:pt x="21" y="7"/>
                  </a:cubicBezTo>
                  <a:cubicBezTo>
                    <a:pt x="12" y="0"/>
                    <a:pt x="4" y="12"/>
                    <a:pt x="1" y="19"/>
                  </a:cubicBezTo>
                  <a:cubicBezTo>
                    <a:pt x="0" y="22"/>
                    <a:pt x="4" y="24"/>
                    <a:pt x="6" y="21"/>
                  </a:cubicBezTo>
                  <a:cubicBezTo>
                    <a:pt x="7" y="18"/>
                    <a:pt x="8" y="15"/>
                    <a:pt x="11" y="12"/>
                  </a:cubicBezTo>
                  <a:cubicBezTo>
                    <a:pt x="14" y="10"/>
                    <a:pt x="17" y="9"/>
                    <a:pt x="19" y="13"/>
                  </a:cubicBezTo>
                  <a:cubicBezTo>
                    <a:pt x="22" y="18"/>
                    <a:pt x="18" y="25"/>
                    <a:pt x="16" y="30"/>
                  </a:cubicBezTo>
                  <a:cubicBezTo>
                    <a:pt x="15" y="32"/>
                    <a:pt x="19" y="34"/>
                    <a:pt x="20" y="31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194">
              <a:extLst>
                <a:ext uri="{FF2B5EF4-FFF2-40B4-BE49-F238E27FC236}">
                  <a16:creationId xmlns:a16="http://schemas.microsoft.com/office/drawing/2014/main" id="{3C4CC53C-21F1-4C35-8C35-BE1AA5F1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1599" y="2591010"/>
              <a:ext cx="60325" cy="76200"/>
            </a:xfrm>
            <a:custGeom>
              <a:avLst/>
              <a:gdLst>
                <a:gd name="T0" fmla="*/ 20 w 28"/>
                <a:gd name="T1" fmla="*/ 32 h 35"/>
                <a:gd name="T2" fmla="*/ 21 w 28"/>
                <a:gd name="T3" fmla="*/ 7 h 35"/>
                <a:gd name="T4" fmla="*/ 1 w 28"/>
                <a:gd name="T5" fmla="*/ 20 h 35"/>
                <a:gd name="T6" fmla="*/ 5 w 28"/>
                <a:gd name="T7" fmla="*/ 21 h 35"/>
                <a:gd name="T8" fmla="*/ 10 w 28"/>
                <a:gd name="T9" fmla="*/ 12 h 35"/>
                <a:gd name="T10" fmla="*/ 19 w 28"/>
                <a:gd name="T11" fmla="*/ 13 h 35"/>
                <a:gd name="T12" fmla="*/ 15 w 28"/>
                <a:gd name="T13" fmla="*/ 30 h 35"/>
                <a:gd name="T14" fmla="*/ 20 w 28"/>
                <a:gd name="T1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5">
                  <a:moveTo>
                    <a:pt x="20" y="32"/>
                  </a:moveTo>
                  <a:cubicBezTo>
                    <a:pt x="23" y="25"/>
                    <a:pt x="28" y="13"/>
                    <a:pt x="21" y="7"/>
                  </a:cubicBezTo>
                  <a:cubicBezTo>
                    <a:pt x="12" y="0"/>
                    <a:pt x="3" y="12"/>
                    <a:pt x="1" y="20"/>
                  </a:cubicBezTo>
                  <a:cubicBezTo>
                    <a:pt x="0" y="22"/>
                    <a:pt x="4" y="24"/>
                    <a:pt x="5" y="21"/>
                  </a:cubicBezTo>
                  <a:cubicBezTo>
                    <a:pt x="6" y="18"/>
                    <a:pt x="8" y="15"/>
                    <a:pt x="10" y="12"/>
                  </a:cubicBezTo>
                  <a:cubicBezTo>
                    <a:pt x="13" y="10"/>
                    <a:pt x="17" y="9"/>
                    <a:pt x="19" y="13"/>
                  </a:cubicBezTo>
                  <a:cubicBezTo>
                    <a:pt x="21" y="18"/>
                    <a:pt x="17" y="25"/>
                    <a:pt x="15" y="30"/>
                  </a:cubicBezTo>
                  <a:cubicBezTo>
                    <a:pt x="14" y="33"/>
                    <a:pt x="19" y="35"/>
                    <a:pt x="20" y="3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195">
              <a:extLst>
                <a:ext uri="{FF2B5EF4-FFF2-40B4-BE49-F238E27FC236}">
                  <a16:creationId xmlns:a16="http://schemas.microsoft.com/office/drawing/2014/main" id="{B3CB8E94-E528-4220-B765-47CF2845E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5737" y="2625935"/>
              <a:ext cx="61913" cy="74613"/>
            </a:xfrm>
            <a:custGeom>
              <a:avLst/>
              <a:gdLst>
                <a:gd name="T0" fmla="*/ 20 w 29"/>
                <a:gd name="T1" fmla="*/ 32 h 35"/>
                <a:gd name="T2" fmla="*/ 21 w 29"/>
                <a:gd name="T3" fmla="*/ 8 h 35"/>
                <a:gd name="T4" fmla="*/ 1 w 29"/>
                <a:gd name="T5" fmla="*/ 20 h 35"/>
                <a:gd name="T6" fmla="*/ 6 w 29"/>
                <a:gd name="T7" fmla="*/ 22 h 35"/>
                <a:gd name="T8" fmla="*/ 11 w 29"/>
                <a:gd name="T9" fmla="*/ 13 h 35"/>
                <a:gd name="T10" fmla="*/ 19 w 29"/>
                <a:gd name="T11" fmla="*/ 13 h 35"/>
                <a:gd name="T12" fmla="*/ 16 w 29"/>
                <a:gd name="T13" fmla="*/ 30 h 35"/>
                <a:gd name="T14" fmla="*/ 20 w 29"/>
                <a:gd name="T1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5">
                  <a:moveTo>
                    <a:pt x="20" y="32"/>
                  </a:moveTo>
                  <a:cubicBezTo>
                    <a:pt x="23" y="25"/>
                    <a:pt x="29" y="13"/>
                    <a:pt x="21" y="8"/>
                  </a:cubicBezTo>
                  <a:cubicBezTo>
                    <a:pt x="12" y="0"/>
                    <a:pt x="4" y="12"/>
                    <a:pt x="1" y="20"/>
                  </a:cubicBezTo>
                  <a:cubicBezTo>
                    <a:pt x="0" y="23"/>
                    <a:pt x="4" y="25"/>
                    <a:pt x="6" y="22"/>
                  </a:cubicBezTo>
                  <a:cubicBezTo>
                    <a:pt x="7" y="18"/>
                    <a:pt x="8" y="15"/>
                    <a:pt x="11" y="13"/>
                  </a:cubicBezTo>
                  <a:cubicBezTo>
                    <a:pt x="14" y="10"/>
                    <a:pt x="17" y="9"/>
                    <a:pt x="19" y="13"/>
                  </a:cubicBezTo>
                  <a:cubicBezTo>
                    <a:pt x="22" y="18"/>
                    <a:pt x="18" y="25"/>
                    <a:pt x="16" y="30"/>
                  </a:cubicBezTo>
                  <a:cubicBezTo>
                    <a:pt x="15" y="33"/>
                    <a:pt x="19" y="35"/>
                    <a:pt x="20" y="3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196">
              <a:extLst>
                <a:ext uri="{FF2B5EF4-FFF2-40B4-BE49-F238E27FC236}">
                  <a16:creationId xmlns:a16="http://schemas.microsoft.com/office/drawing/2014/main" id="{A1C9B209-BB30-40E9-A954-A60F73F12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287" y="2659273"/>
              <a:ext cx="63500" cy="76200"/>
            </a:xfrm>
            <a:custGeom>
              <a:avLst/>
              <a:gdLst>
                <a:gd name="T0" fmla="*/ 21 w 29"/>
                <a:gd name="T1" fmla="*/ 32 h 35"/>
                <a:gd name="T2" fmla="*/ 22 w 29"/>
                <a:gd name="T3" fmla="*/ 8 h 35"/>
                <a:gd name="T4" fmla="*/ 1 w 29"/>
                <a:gd name="T5" fmla="*/ 20 h 35"/>
                <a:gd name="T6" fmla="*/ 6 w 29"/>
                <a:gd name="T7" fmla="*/ 22 h 35"/>
                <a:gd name="T8" fmla="*/ 11 w 29"/>
                <a:gd name="T9" fmla="*/ 13 h 35"/>
                <a:gd name="T10" fmla="*/ 20 w 29"/>
                <a:gd name="T11" fmla="*/ 13 h 35"/>
                <a:gd name="T12" fmla="*/ 16 w 29"/>
                <a:gd name="T13" fmla="*/ 30 h 35"/>
                <a:gd name="T14" fmla="*/ 21 w 29"/>
                <a:gd name="T1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5">
                  <a:moveTo>
                    <a:pt x="21" y="32"/>
                  </a:moveTo>
                  <a:cubicBezTo>
                    <a:pt x="23" y="25"/>
                    <a:pt x="29" y="14"/>
                    <a:pt x="22" y="8"/>
                  </a:cubicBezTo>
                  <a:cubicBezTo>
                    <a:pt x="12" y="0"/>
                    <a:pt x="4" y="12"/>
                    <a:pt x="1" y="20"/>
                  </a:cubicBezTo>
                  <a:cubicBezTo>
                    <a:pt x="0" y="23"/>
                    <a:pt x="5" y="25"/>
                    <a:pt x="6" y="22"/>
                  </a:cubicBezTo>
                  <a:cubicBezTo>
                    <a:pt x="7" y="18"/>
                    <a:pt x="8" y="15"/>
                    <a:pt x="11" y="13"/>
                  </a:cubicBezTo>
                  <a:cubicBezTo>
                    <a:pt x="14" y="10"/>
                    <a:pt x="18" y="9"/>
                    <a:pt x="20" y="13"/>
                  </a:cubicBezTo>
                  <a:cubicBezTo>
                    <a:pt x="22" y="18"/>
                    <a:pt x="18" y="26"/>
                    <a:pt x="16" y="30"/>
                  </a:cubicBezTo>
                  <a:cubicBezTo>
                    <a:pt x="15" y="33"/>
                    <a:pt x="19" y="35"/>
                    <a:pt x="21" y="32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197">
              <a:extLst>
                <a:ext uri="{FF2B5EF4-FFF2-40B4-BE49-F238E27FC236}">
                  <a16:creationId xmlns:a16="http://schemas.microsoft.com/office/drawing/2014/main" id="{2E3850CB-4E13-4820-8E9E-162B2758C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4012" y="2695785"/>
              <a:ext cx="60325" cy="73025"/>
            </a:xfrm>
            <a:custGeom>
              <a:avLst/>
              <a:gdLst>
                <a:gd name="T0" fmla="*/ 20 w 28"/>
                <a:gd name="T1" fmla="*/ 31 h 34"/>
                <a:gd name="T2" fmla="*/ 21 w 28"/>
                <a:gd name="T3" fmla="*/ 7 h 34"/>
                <a:gd name="T4" fmla="*/ 1 w 28"/>
                <a:gd name="T5" fmla="*/ 19 h 34"/>
                <a:gd name="T6" fmla="*/ 5 w 28"/>
                <a:gd name="T7" fmla="*/ 21 h 34"/>
                <a:gd name="T8" fmla="*/ 10 w 28"/>
                <a:gd name="T9" fmla="*/ 12 h 34"/>
                <a:gd name="T10" fmla="*/ 19 w 28"/>
                <a:gd name="T11" fmla="*/ 13 h 34"/>
                <a:gd name="T12" fmla="*/ 16 w 28"/>
                <a:gd name="T13" fmla="*/ 29 h 34"/>
                <a:gd name="T14" fmla="*/ 20 w 28"/>
                <a:gd name="T15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4">
                  <a:moveTo>
                    <a:pt x="20" y="31"/>
                  </a:moveTo>
                  <a:cubicBezTo>
                    <a:pt x="23" y="25"/>
                    <a:pt x="28" y="13"/>
                    <a:pt x="21" y="7"/>
                  </a:cubicBezTo>
                  <a:cubicBezTo>
                    <a:pt x="12" y="0"/>
                    <a:pt x="4" y="12"/>
                    <a:pt x="1" y="19"/>
                  </a:cubicBezTo>
                  <a:cubicBezTo>
                    <a:pt x="0" y="22"/>
                    <a:pt x="4" y="24"/>
                    <a:pt x="5" y="21"/>
                  </a:cubicBezTo>
                  <a:cubicBezTo>
                    <a:pt x="7" y="18"/>
                    <a:pt x="8" y="15"/>
                    <a:pt x="10" y="12"/>
                  </a:cubicBezTo>
                  <a:cubicBezTo>
                    <a:pt x="13" y="9"/>
                    <a:pt x="17" y="8"/>
                    <a:pt x="19" y="13"/>
                  </a:cubicBezTo>
                  <a:cubicBezTo>
                    <a:pt x="21" y="18"/>
                    <a:pt x="17" y="25"/>
                    <a:pt x="16" y="29"/>
                  </a:cubicBezTo>
                  <a:cubicBezTo>
                    <a:pt x="14" y="32"/>
                    <a:pt x="19" y="34"/>
                    <a:pt x="20" y="31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198">
              <a:extLst>
                <a:ext uri="{FF2B5EF4-FFF2-40B4-BE49-F238E27FC236}">
                  <a16:creationId xmlns:a16="http://schemas.microsoft.com/office/drawing/2014/main" id="{BB34A9BD-444D-43F1-A5EB-E2F865B28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8149" y="2730710"/>
              <a:ext cx="60325" cy="73025"/>
            </a:xfrm>
            <a:custGeom>
              <a:avLst/>
              <a:gdLst>
                <a:gd name="T0" fmla="*/ 20 w 28"/>
                <a:gd name="T1" fmla="*/ 31 h 34"/>
                <a:gd name="T2" fmla="*/ 21 w 28"/>
                <a:gd name="T3" fmla="*/ 7 h 34"/>
                <a:gd name="T4" fmla="*/ 1 w 28"/>
                <a:gd name="T5" fmla="*/ 19 h 34"/>
                <a:gd name="T6" fmla="*/ 5 w 28"/>
                <a:gd name="T7" fmla="*/ 21 h 34"/>
                <a:gd name="T8" fmla="*/ 10 w 28"/>
                <a:gd name="T9" fmla="*/ 12 h 34"/>
                <a:gd name="T10" fmla="*/ 19 w 28"/>
                <a:gd name="T11" fmla="*/ 13 h 34"/>
                <a:gd name="T12" fmla="*/ 15 w 28"/>
                <a:gd name="T13" fmla="*/ 29 h 34"/>
                <a:gd name="T14" fmla="*/ 20 w 28"/>
                <a:gd name="T15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4">
                  <a:moveTo>
                    <a:pt x="20" y="31"/>
                  </a:moveTo>
                  <a:cubicBezTo>
                    <a:pt x="23" y="25"/>
                    <a:pt x="28" y="13"/>
                    <a:pt x="21" y="7"/>
                  </a:cubicBezTo>
                  <a:cubicBezTo>
                    <a:pt x="12" y="0"/>
                    <a:pt x="4" y="12"/>
                    <a:pt x="1" y="19"/>
                  </a:cubicBezTo>
                  <a:cubicBezTo>
                    <a:pt x="0" y="22"/>
                    <a:pt x="4" y="24"/>
                    <a:pt x="5" y="21"/>
                  </a:cubicBezTo>
                  <a:cubicBezTo>
                    <a:pt x="6" y="18"/>
                    <a:pt x="8" y="15"/>
                    <a:pt x="10" y="12"/>
                  </a:cubicBezTo>
                  <a:cubicBezTo>
                    <a:pt x="13" y="9"/>
                    <a:pt x="17" y="8"/>
                    <a:pt x="19" y="13"/>
                  </a:cubicBezTo>
                  <a:cubicBezTo>
                    <a:pt x="21" y="18"/>
                    <a:pt x="17" y="25"/>
                    <a:pt x="15" y="29"/>
                  </a:cubicBezTo>
                  <a:cubicBezTo>
                    <a:pt x="14" y="32"/>
                    <a:pt x="19" y="34"/>
                    <a:pt x="20" y="31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199">
              <a:extLst>
                <a:ext uri="{FF2B5EF4-FFF2-40B4-BE49-F238E27FC236}">
                  <a16:creationId xmlns:a16="http://schemas.microsoft.com/office/drawing/2014/main" id="{DF83B8EB-A25B-4745-A23D-BBF3E15B8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0274" y="2889460"/>
              <a:ext cx="711200" cy="534988"/>
            </a:xfrm>
            <a:custGeom>
              <a:avLst/>
              <a:gdLst>
                <a:gd name="T0" fmla="*/ 448 w 448"/>
                <a:gd name="T1" fmla="*/ 163 h 337"/>
                <a:gd name="T2" fmla="*/ 441 w 448"/>
                <a:gd name="T3" fmla="*/ 162 h 337"/>
                <a:gd name="T4" fmla="*/ 433 w 448"/>
                <a:gd name="T5" fmla="*/ 182 h 337"/>
                <a:gd name="T6" fmla="*/ 293 w 448"/>
                <a:gd name="T7" fmla="*/ 124 h 337"/>
                <a:gd name="T8" fmla="*/ 323 w 448"/>
                <a:gd name="T9" fmla="*/ 51 h 337"/>
                <a:gd name="T10" fmla="*/ 113 w 448"/>
                <a:gd name="T11" fmla="*/ 0 h 337"/>
                <a:gd name="T12" fmla="*/ 91 w 448"/>
                <a:gd name="T13" fmla="*/ 57 h 337"/>
                <a:gd name="T14" fmla="*/ 55 w 448"/>
                <a:gd name="T15" fmla="*/ 42 h 337"/>
                <a:gd name="T16" fmla="*/ 0 w 448"/>
                <a:gd name="T17" fmla="*/ 206 h 337"/>
                <a:gd name="T18" fmla="*/ 389 w 448"/>
                <a:gd name="T19" fmla="*/ 337 h 337"/>
                <a:gd name="T20" fmla="*/ 448 w 448"/>
                <a:gd name="T21" fmla="*/ 163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337">
                  <a:moveTo>
                    <a:pt x="448" y="163"/>
                  </a:moveTo>
                  <a:lnTo>
                    <a:pt x="441" y="162"/>
                  </a:lnTo>
                  <a:lnTo>
                    <a:pt x="433" y="182"/>
                  </a:lnTo>
                  <a:lnTo>
                    <a:pt x="293" y="124"/>
                  </a:lnTo>
                  <a:lnTo>
                    <a:pt x="323" y="51"/>
                  </a:lnTo>
                  <a:lnTo>
                    <a:pt x="113" y="0"/>
                  </a:lnTo>
                  <a:lnTo>
                    <a:pt x="91" y="57"/>
                  </a:lnTo>
                  <a:lnTo>
                    <a:pt x="55" y="42"/>
                  </a:lnTo>
                  <a:lnTo>
                    <a:pt x="0" y="206"/>
                  </a:lnTo>
                  <a:lnTo>
                    <a:pt x="389" y="337"/>
                  </a:lnTo>
                  <a:lnTo>
                    <a:pt x="448" y="163"/>
                  </a:lnTo>
                  <a:close/>
                </a:path>
              </a:pathLst>
            </a:custGeom>
            <a:solidFill>
              <a:srgbClr val="FF9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200">
              <a:extLst>
                <a:ext uri="{FF2B5EF4-FFF2-40B4-BE49-F238E27FC236}">
                  <a16:creationId xmlns:a16="http://schemas.microsoft.com/office/drawing/2014/main" id="{63198679-6F45-49C1-A108-5F362C1E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6462" y="2798973"/>
              <a:ext cx="815975" cy="654050"/>
            </a:xfrm>
            <a:custGeom>
              <a:avLst/>
              <a:gdLst>
                <a:gd name="T0" fmla="*/ 424 w 514"/>
                <a:gd name="T1" fmla="*/ 238 h 412"/>
                <a:gd name="T2" fmla="*/ 514 w 514"/>
                <a:gd name="T3" fmla="*/ 15 h 412"/>
                <a:gd name="T4" fmla="*/ 486 w 514"/>
                <a:gd name="T5" fmla="*/ 0 h 412"/>
                <a:gd name="T6" fmla="*/ 424 w 514"/>
                <a:gd name="T7" fmla="*/ 154 h 412"/>
                <a:gd name="T8" fmla="*/ 104 w 514"/>
                <a:gd name="T9" fmla="*/ 22 h 412"/>
                <a:gd name="T10" fmla="*/ 0 w 514"/>
                <a:gd name="T11" fmla="*/ 226 h 412"/>
                <a:gd name="T12" fmla="*/ 366 w 514"/>
                <a:gd name="T13" fmla="*/ 412 h 412"/>
                <a:gd name="T14" fmla="*/ 448 w 514"/>
                <a:gd name="T15" fmla="*/ 249 h 412"/>
                <a:gd name="T16" fmla="*/ 424 w 514"/>
                <a:gd name="T17" fmla="*/ 238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4" h="412">
                  <a:moveTo>
                    <a:pt x="424" y="238"/>
                  </a:moveTo>
                  <a:lnTo>
                    <a:pt x="514" y="15"/>
                  </a:lnTo>
                  <a:lnTo>
                    <a:pt x="486" y="0"/>
                  </a:lnTo>
                  <a:lnTo>
                    <a:pt x="424" y="154"/>
                  </a:lnTo>
                  <a:lnTo>
                    <a:pt x="104" y="22"/>
                  </a:lnTo>
                  <a:lnTo>
                    <a:pt x="0" y="226"/>
                  </a:lnTo>
                  <a:lnTo>
                    <a:pt x="366" y="412"/>
                  </a:lnTo>
                  <a:lnTo>
                    <a:pt x="448" y="249"/>
                  </a:lnTo>
                  <a:lnTo>
                    <a:pt x="424" y="238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201">
              <a:extLst>
                <a:ext uri="{FF2B5EF4-FFF2-40B4-BE49-F238E27FC236}">
                  <a16:creationId xmlns:a16="http://schemas.microsoft.com/office/drawing/2014/main" id="{54B9662B-BC3F-4D3C-A66F-E06035A7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5037" y="2541798"/>
              <a:ext cx="857250" cy="868363"/>
            </a:xfrm>
            <a:custGeom>
              <a:avLst/>
              <a:gdLst>
                <a:gd name="T0" fmla="*/ 379 w 540"/>
                <a:gd name="T1" fmla="*/ 547 h 547"/>
                <a:gd name="T2" fmla="*/ 0 w 540"/>
                <a:gd name="T3" fmla="*/ 390 h 547"/>
                <a:gd name="T4" fmla="*/ 160 w 540"/>
                <a:gd name="T5" fmla="*/ 0 h 547"/>
                <a:gd name="T6" fmla="*/ 540 w 540"/>
                <a:gd name="T7" fmla="*/ 157 h 547"/>
                <a:gd name="T8" fmla="*/ 379 w 540"/>
                <a:gd name="T9" fmla="*/ 547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547">
                  <a:moveTo>
                    <a:pt x="379" y="547"/>
                  </a:moveTo>
                  <a:lnTo>
                    <a:pt x="0" y="390"/>
                  </a:lnTo>
                  <a:lnTo>
                    <a:pt x="160" y="0"/>
                  </a:lnTo>
                  <a:lnTo>
                    <a:pt x="540" y="157"/>
                  </a:lnTo>
                  <a:lnTo>
                    <a:pt x="379" y="5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202">
              <a:extLst>
                <a:ext uri="{FF2B5EF4-FFF2-40B4-BE49-F238E27FC236}">
                  <a16:creationId xmlns:a16="http://schemas.microsoft.com/office/drawing/2014/main" id="{A739960E-A946-45E9-8048-402B9593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2524" y="2541798"/>
              <a:ext cx="639763" cy="334963"/>
            </a:xfrm>
            <a:custGeom>
              <a:avLst/>
              <a:gdLst>
                <a:gd name="T0" fmla="*/ 403 w 403"/>
                <a:gd name="T1" fmla="*/ 157 h 211"/>
                <a:gd name="T2" fmla="*/ 23 w 403"/>
                <a:gd name="T3" fmla="*/ 0 h 211"/>
                <a:gd name="T4" fmla="*/ 0 w 403"/>
                <a:gd name="T5" fmla="*/ 56 h 211"/>
                <a:gd name="T6" fmla="*/ 380 w 403"/>
                <a:gd name="T7" fmla="*/ 211 h 211"/>
                <a:gd name="T8" fmla="*/ 403 w 403"/>
                <a:gd name="T9" fmla="*/ 15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211">
                  <a:moveTo>
                    <a:pt x="403" y="157"/>
                  </a:moveTo>
                  <a:lnTo>
                    <a:pt x="23" y="0"/>
                  </a:lnTo>
                  <a:lnTo>
                    <a:pt x="0" y="56"/>
                  </a:lnTo>
                  <a:lnTo>
                    <a:pt x="380" y="211"/>
                  </a:lnTo>
                  <a:lnTo>
                    <a:pt x="403" y="157"/>
                  </a:lnTo>
                  <a:close/>
                </a:path>
              </a:pathLst>
            </a:cu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203">
              <a:extLst>
                <a:ext uri="{FF2B5EF4-FFF2-40B4-BE49-F238E27FC236}">
                  <a16:creationId xmlns:a16="http://schemas.microsoft.com/office/drawing/2014/main" id="{41DD894D-5993-4E99-8AC9-7EA41EB55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6812" y="2541798"/>
              <a:ext cx="625475" cy="304800"/>
            </a:xfrm>
            <a:custGeom>
              <a:avLst/>
              <a:gdLst>
                <a:gd name="T0" fmla="*/ 394 w 394"/>
                <a:gd name="T1" fmla="*/ 157 h 192"/>
                <a:gd name="T2" fmla="*/ 14 w 394"/>
                <a:gd name="T3" fmla="*/ 0 h 192"/>
                <a:gd name="T4" fmla="*/ 0 w 394"/>
                <a:gd name="T5" fmla="*/ 35 h 192"/>
                <a:gd name="T6" fmla="*/ 379 w 394"/>
                <a:gd name="T7" fmla="*/ 192 h 192"/>
                <a:gd name="T8" fmla="*/ 394 w 394"/>
                <a:gd name="T9" fmla="*/ 15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192">
                  <a:moveTo>
                    <a:pt x="394" y="157"/>
                  </a:moveTo>
                  <a:lnTo>
                    <a:pt x="14" y="0"/>
                  </a:lnTo>
                  <a:lnTo>
                    <a:pt x="0" y="35"/>
                  </a:lnTo>
                  <a:lnTo>
                    <a:pt x="379" y="192"/>
                  </a:lnTo>
                  <a:lnTo>
                    <a:pt x="394" y="157"/>
                  </a:lnTo>
                  <a:close/>
                </a:path>
              </a:pathLst>
            </a:custGeom>
            <a:solidFill>
              <a:srgbClr val="FF9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204">
              <a:extLst>
                <a:ext uri="{FF2B5EF4-FFF2-40B4-BE49-F238E27FC236}">
                  <a16:creationId xmlns:a16="http://schemas.microsoft.com/office/drawing/2014/main" id="{FF16991B-79A5-46B6-B63A-81ECC830B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7612" y="2570373"/>
              <a:ext cx="38100" cy="39688"/>
            </a:xfrm>
            <a:custGeom>
              <a:avLst/>
              <a:gdLst>
                <a:gd name="T0" fmla="*/ 17 w 18"/>
                <a:gd name="T1" fmla="*/ 13 h 19"/>
                <a:gd name="T2" fmla="*/ 6 w 18"/>
                <a:gd name="T3" fmla="*/ 17 h 19"/>
                <a:gd name="T4" fmla="*/ 2 w 18"/>
                <a:gd name="T5" fmla="*/ 7 h 19"/>
                <a:gd name="T6" fmla="*/ 12 w 18"/>
                <a:gd name="T7" fmla="*/ 2 h 19"/>
                <a:gd name="T8" fmla="*/ 17 w 18"/>
                <a:gd name="T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7" y="13"/>
                  </a:moveTo>
                  <a:cubicBezTo>
                    <a:pt x="15" y="17"/>
                    <a:pt x="10" y="19"/>
                    <a:pt x="6" y="17"/>
                  </a:cubicBezTo>
                  <a:cubicBezTo>
                    <a:pt x="2" y="15"/>
                    <a:pt x="0" y="11"/>
                    <a:pt x="2" y="7"/>
                  </a:cubicBezTo>
                  <a:cubicBezTo>
                    <a:pt x="3" y="2"/>
                    <a:pt x="8" y="0"/>
                    <a:pt x="12" y="2"/>
                  </a:cubicBezTo>
                  <a:cubicBezTo>
                    <a:pt x="16" y="4"/>
                    <a:pt x="18" y="9"/>
                    <a:pt x="17" y="13"/>
                  </a:cubicBezTo>
                </a:path>
              </a:pathLst>
            </a:cu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1" name="Group 406">
              <a:extLst>
                <a:ext uri="{FF2B5EF4-FFF2-40B4-BE49-F238E27FC236}">
                  <a16:creationId xmlns:a16="http://schemas.microsoft.com/office/drawing/2014/main" id="{AE349884-B6F8-41C7-8E74-F0D25BC5C1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80374" y="1632160"/>
              <a:ext cx="5118100" cy="4170363"/>
              <a:chOff x="2320" y="829"/>
              <a:chExt cx="3224" cy="2627"/>
            </a:xfrm>
          </p:grpSpPr>
          <p:sp>
            <p:nvSpPr>
              <p:cNvPr id="6486" name="Freeform 206">
                <a:extLst>
                  <a:ext uri="{FF2B5EF4-FFF2-40B4-BE49-F238E27FC236}">
                    <a16:creationId xmlns:a16="http://schemas.microsoft.com/office/drawing/2014/main" id="{35CA473E-8CE3-48A2-B575-378FA5181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1443"/>
                <a:ext cx="24" cy="24"/>
              </a:xfrm>
              <a:custGeom>
                <a:avLst/>
                <a:gdLst>
                  <a:gd name="T0" fmla="*/ 16 w 18"/>
                  <a:gd name="T1" fmla="*/ 12 h 18"/>
                  <a:gd name="T2" fmla="*/ 6 w 18"/>
                  <a:gd name="T3" fmla="*/ 16 h 18"/>
                  <a:gd name="T4" fmla="*/ 1 w 18"/>
                  <a:gd name="T5" fmla="*/ 6 h 18"/>
                  <a:gd name="T6" fmla="*/ 12 w 18"/>
                  <a:gd name="T7" fmla="*/ 1 h 18"/>
                  <a:gd name="T8" fmla="*/ 16 w 18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6" y="12"/>
                    </a:moveTo>
                    <a:cubicBezTo>
                      <a:pt x="14" y="16"/>
                      <a:pt x="10" y="18"/>
                      <a:pt x="6" y="16"/>
                    </a:cubicBezTo>
                    <a:cubicBezTo>
                      <a:pt x="1" y="15"/>
                      <a:pt x="0" y="10"/>
                      <a:pt x="1" y="6"/>
                    </a:cubicBezTo>
                    <a:cubicBezTo>
                      <a:pt x="3" y="2"/>
                      <a:pt x="8" y="0"/>
                      <a:pt x="12" y="1"/>
                    </a:cubicBezTo>
                    <a:cubicBezTo>
                      <a:pt x="16" y="3"/>
                      <a:pt x="18" y="8"/>
                      <a:pt x="16" y="12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7" name="Freeform 207">
                <a:extLst>
                  <a:ext uri="{FF2B5EF4-FFF2-40B4-BE49-F238E27FC236}">
                    <a16:creationId xmlns:a16="http://schemas.microsoft.com/office/drawing/2014/main" id="{53A2EF3A-E98B-4DCB-8F19-1CAE1E3A0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" y="1464"/>
                <a:ext cx="24" cy="25"/>
              </a:xfrm>
              <a:custGeom>
                <a:avLst/>
                <a:gdLst>
                  <a:gd name="T0" fmla="*/ 17 w 18"/>
                  <a:gd name="T1" fmla="*/ 12 h 18"/>
                  <a:gd name="T2" fmla="*/ 6 w 18"/>
                  <a:gd name="T3" fmla="*/ 17 h 18"/>
                  <a:gd name="T4" fmla="*/ 2 w 18"/>
                  <a:gd name="T5" fmla="*/ 6 h 18"/>
                  <a:gd name="T6" fmla="*/ 12 w 18"/>
                  <a:gd name="T7" fmla="*/ 2 h 18"/>
                  <a:gd name="T8" fmla="*/ 17 w 18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7" y="12"/>
                    </a:moveTo>
                    <a:cubicBezTo>
                      <a:pt x="15" y="16"/>
                      <a:pt x="10" y="18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3" y="2"/>
                      <a:pt x="8" y="0"/>
                      <a:pt x="12" y="2"/>
                    </a:cubicBezTo>
                    <a:cubicBezTo>
                      <a:pt x="16" y="3"/>
                      <a:pt x="18" y="8"/>
                      <a:pt x="17" y="12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8" name="Freeform 208">
                <a:extLst>
                  <a:ext uri="{FF2B5EF4-FFF2-40B4-BE49-F238E27FC236}">
                    <a16:creationId xmlns:a16="http://schemas.microsoft.com/office/drawing/2014/main" id="{47642774-9B6C-4C16-B4A4-BC65B039E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8" y="1486"/>
                <a:ext cx="24" cy="26"/>
              </a:xfrm>
              <a:custGeom>
                <a:avLst/>
                <a:gdLst>
                  <a:gd name="T0" fmla="*/ 16 w 18"/>
                  <a:gd name="T1" fmla="*/ 13 h 19"/>
                  <a:gd name="T2" fmla="*/ 6 w 18"/>
                  <a:gd name="T3" fmla="*/ 17 h 19"/>
                  <a:gd name="T4" fmla="*/ 1 w 18"/>
                  <a:gd name="T5" fmla="*/ 6 h 19"/>
                  <a:gd name="T6" fmla="*/ 12 w 18"/>
                  <a:gd name="T7" fmla="*/ 2 h 19"/>
                  <a:gd name="T8" fmla="*/ 16 w 18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6" y="13"/>
                    </a:move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1"/>
                      <a:pt x="1" y="6"/>
                    </a:cubicBezTo>
                    <a:cubicBezTo>
                      <a:pt x="3" y="2"/>
                      <a:pt x="8" y="0"/>
                      <a:pt x="12" y="2"/>
                    </a:cubicBezTo>
                    <a:cubicBezTo>
                      <a:pt x="16" y="4"/>
                      <a:pt x="18" y="8"/>
                      <a:pt x="16" y="13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9" name="Freeform 209">
                <a:extLst>
                  <a:ext uri="{FF2B5EF4-FFF2-40B4-BE49-F238E27FC236}">
                    <a16:creationId xmlns:a16="http://schemas.microsoft.com/office/drawing/2014/main" id="{A31AC180-448E-44AD-8D02-7BB906749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0" y="1509"/>
                <a:ext cx="26" cy="24"/>
              </a:xfrm>
              <a:custGeom>
                <a:avLst/>
                <a:gdLst>
                  <a:gd name="T0" fmla="*/ 17 w 19"/>
                  <a:gd name="T1" fmla="*/ 12 h 18"/>
                  <a:gd name="T2" fmla="*/ 6 w 19"/>
                  <a:gd name="T3" fmla="*/ 16 h 18"/>
                  <a:gd name="T4" fmla="*/ 2 w 19"/>
                  <a:gd name="T5" fmla="*/ 6 h 18"/>
                  <a:gd name="T6" fmla="*/ 13 w 19"/>
                  <a:gd name="T7" fmla="*/ 1 h 18"/>
                  <a:gd name="T8" fmla="*/ 17 w 19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7" y="12"/>
                    </a:moveTo>
                    <a:cubicBezTo>
                      <a:pt x="15" y="16"/>
                      <a:pt x="11" y="18"/>
                      <a:pt x="6" y="16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8" y="0"/>
                      <a:pt x="13" y="1"/>
                    </a:cubicBezTo>
                    <a:cubicBezTo>
                      <a:pt x="17" y="3"/>
                      <a:pt x="19" y="8"/>
                      <a:pt x="17" y="12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0" name="Freeform 210">
                <a:extLst>
                  <a:ext uri="{FF2B5EF4-FFF2-40B4-BE49-F238E27FC236}">
                    <a16:creationId xmlns:a16="http://schemas.microsoft.com/office/drawing/2014/main" id="{27C19F39-59A8-4AC3-AB9B-663A46758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4" y="1530"/>
                <a:ext cx="24" cy="25"/>
              </a:xfrm>
              <a:custGeom>
                <a:avLst/>
                <a:gdLst>
                  <a:gd name="T0" fmla="*/ 17 w 18"/>
                  <a:gd name="T1" fmla="*/ 12 h 18"/>
                  <a:gd name="T2" fmla="*/ 6 w 18"/>
                  <a:gd name="T3" fmla="*/ 17 h 18"/>
                  <a:gd name="T4" fmla="*/ 2 w 18"/>
                  <a:gd name="T5" fmla="*/ 6 h 18"/>
                  <a:gd name="T6" fmla="*/ 12 w 18"/>
                  <a:gd name="T7" fmla="*/ 2 h 18"/>
                  <a:gd name="T8" fmla="*/ 17 w 18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7" y="12"/>
                    </a:moveTo>
                    <a:cubicBezTo>
                      <a:pt x="15" y="16"/>
                      <a:pt x="10" y="18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3" y="2"/>
                      <a:pt x="8" y="0"/>
                      <a:pt x="12" y="2"/>
                    </a:cubicBezTo>
                    <a:cubicBezTo>
                      <a:pt x="16" y="3"/>
                      <a:pt x="18" y="8"/>
                      <a:pt x="17" y="12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1" name="Freeform 211">
                <a:extLst>
                  <a:ext uri="{FF2B5EF4-FFF2-40B4-BE49-F238E27FC236}">
                    <a16:creationId xmlns:a16="http://schemas.microsoft.com/office/drawing/2014/main" id="{7F9174CC-D73B-459D-9E3E-793ECBE0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1552"/>
                <a:ext cx="24" cy="26"/>
              </a:xfrm>
              <a:custGeom>
                <a:avLst/>
                <a:gdLst>
                  <a:gd name="T0" fmla="*/ 16 w 18"/>
                  <a:gd name="T1" fmla="*/ 12 h 19"/>
                  <a:gd name="T2" fmla="*/ 6 w 18"/>
                  <a:gd name="T3" fmla="*/ 17 h 19"/>
                  <a:gd name="T4" fmla="*/ 1 w 18"/>
                  <a:gd name="T5" fmla="*/ 6 h 19"/>
                  <a:gd name="T6" fmla="*/ 12 w 18"/>
                  <a:gd name="T7" fmla="*/ 2 h 19"/>
                  <a:gd name="T8" fmla="*/ 16 w 18"/>
                  <a:gd name="T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6" y="12"/>
                    </a:moveTo>
                    <a:cubicBezTo>
                      <a:pt x="14" y="17"/>
                      <a:pt x="10" y="19"/>
                      <a:pt x="6" y="17"/>
                    </a:cubicBezTo>
                    <a:cubicBezTo>
                      <a:pt x="1" y="15"/>
                      <a:pt x="0" y="10"/>
                      <a:pt x="1" y="6"/>
                    </a:cubicBezTo>
                    <a:cubicBezTo>
                      <a:pt x="3" y="2"/>
                      <a:pt x="8" y="0"/>
                      <a:pt x="12" y="2"/>
                    </a:cubicBezTo>
                    <a:cubicBezTo>
                      <a:pt x="16" y="4"/>
                      <a:pt x="18" y="8"/>
                      <a:pt x="16" y="12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2" name="Freeform 212">
                <a:extLst>
                  <a:ext uri="{FF2B5EF4-FFF2-40B4-BE49-F238E27FC236}">
                    <a16:creationId xmlns:a16="http://schemas.microsoft.com/office/drawing/2014/main" id="{1C1352C0-E132-47F7-BFA4-7F8376026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8" y="1394"/>
                <a:ext cx="27" cy="42"/>
              </a:xfrm>
              <a:custGeom>
                <a:avLst/>
                <a:gdLst>
                  <a:gd name="T0" fmla="*/ 13 w 20"/>
                  <a:gd name="T1" fmla="*/ 4 h 31"/>
                  <a:gd name="T2" fmla="*/ 0 w 20"/>
                  <a:gd name="T3" fmla="*/ 5 h 31"/>
                  <a:gd name="T4" fmla="*/ 6 w 20"/>
                  <a:gd name="T5" fmla="*/ 7 h 31"/>
                  <a:gd name="T6" fmla="*/ 11 w 20"/>
                  <a:gd name="T7" fmla="*/ 9 h 31"/>
                  <a:gd name="T8" fmla="*/ 7 w 20"/>
                  <a:gd name="T9" fmla="*/ 26 h 31"/>
                  <a:gd name="T10" fmla="*/ 12 w 20"/>
                  <a:gd name="T11" fmla="*/ 28 h 31"/>
                  <a:gd name="T12" fmla="*/ 13 w 20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1">
                    <a:moveTo>
                      <a:pt x="13" y="4"/>
                    </a:moveTo>
                    <a:cubicBezTo>
                      <a:pt x="8" y="0"/>
                      <a:pt x="4" y="1"/>
                      <a:pt x="0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10" y="7"/>
                      <a:pt x="11" y="9"/>
                    </a:cubicBezTo>
                    <a:cubicBezTo>
                      <a:pt x="13" y="14"/>
                      <a:pt x="9" y="22"/>
                      <a:pt x="7" y="26"/>
                    </a:cubicBezTo>
                    <a:cubicBezTo>
                      <a:pt x="6" y="29"/>
                      <a:pt x="11" y="31"/>
                      <a:pt x="12" y="28"/>
                    </a:cubicBezTo>
                    <a:cubicBezTo>
                      <a:pt x="15" y="22"/>
                      <a:pt x="20" y="10"/>
                      <a:pt x="13" y="4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3" name="Freeform 213">
                <a:extLst>
                  <a:ext uri="{FF2B5EF4-FFF2-40B4-BE49-F238E27FC236}">
                    <a16:creationId xmlns:a16="http://schemas.microsoft.com/office/drawing/2014/main" id="{3344A5CD-EA5D-48C2-B98D-17A99250D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1416"/>
                <a:ext cx="29" cy="42"/>
              </a:xfrm>
              <a:custGeom>
                <a:avLst/>
                <a:gdLst>
                  <a:gd name="T0" fmla="*/ 14 w 22"/>
                  <a:gd name="T1" fmla="*/ 4 h 31"/>
                  <a:gd name="T2" fmla="*/ 0 w 22"/>
                  <a:gd name="T3" fmla="*/ 6 h 31"/>
                  <a:gd name="T4" fmla="*/ 5 w 22"/>
                  <a:gd name="T5" fmla="*/ 8 h 31"/>
                  <a:gd name="T6" fmla="*/ 12 w 22"/>
                  <a:gd name="T7" fmla="*/ 10 h 31"/>
                  <a:gd name="T8" fmla="*/ 9 w 22"/>
                  <a:gd name="T9" fmla="*/ 27 h 31"/>
                  <a:gd name="T10" fmla="*/ 13 w 22"/>
                  <a:gd name="T11" fmla="*/ 28 h 31"/>
                  <a:gd name="T12" fmla="*/ 14 w 22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1">
                    <a:moveTo>
                      <a:pt x="14" y="4"/>
                    </a:moveTo>
                    <a:cubicBezTo>
                      <a:pt x="9" y="0"/>
                      <a:pt x="4" y="2"/>
                      <a:pt x="0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6"/>
                      <a:pt x="11" y="6"/>
                      <a:pt x="12" y="10"/>
                    </a:cubicBezTo>
                    <a:cubicBezTo>
                      <a:pt x="15" y="15"/>
                      <a:pt x="11" y="22"/>
                      <a:pt x="9" y="27"/>
                    </a:cubicBezTo>
                    <a:cubicBezTo>
                      <a:pt x="8" y="29"/>
                      <a:pt x="12" y="31"/>
                      <a:pt x="13" y="28"/>
                    </a:cubicBezTo>
                    <a:cubicBezTo>
                      <a:pt x="16" y="22"/>
                      <a:pt x="22" y="10"/>
                      <a:pt x="14" y="4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4" name="Freeform 214">
                <a:extLst>
                  <a:ext uri="{FF2B5EF4-FFF2-40B4-BE49-F238E27FC236}">
                    <a16:creationId xmlns:a16="http://schemas.microsoft.com/office/drawing/2014/main" id="{2CC0A21C-E2A2-4A46-A89D-8E72A8412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1437"/>
                <a:ext cx="30" cy="44"/>
              </a:xfrm>
              <a:custGeom>
                <a:avLst/>
                <a:gdLst>
                  <a:gd name="T0" fmla="*/ 15 w 22"/>
                  <a:gd name="T1" fmla="*/ 4 h 32"/>
                  <a:gd name="T2" fmla="*/ 0 w 22"/>
                  <a:gd name="T3" fmla="*/ 7 h 32"/>
                  <a:gd name="T4" fmla="*/ 5 w 22"/>
                  <a:gd name="T5" fmla="*/ 9 h 32"/>
                  <a:gd name="T6" fmla="*/ 13 w 22"/>
                  <a:gd name="T7" fmla="*/ 10 h 32"/>
                  <a:gd name="T8" fmla="*/ 9 w 22"/>
                  <a:gd name="T9" fmla="*/ 27 h 32"/>
                  <a:gd name="T10" fmla="*/ 14 w 22"/>
                  <a:gd name="T11" fmla="*/ 29 h 32"/>
                  <a:gd name="T12" fmla="*/ 15 w 22"/>
                  <a:gd name="T13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2">
                    <a:moveTo>
                      <a:pt x="15" y="4"/>
                    </a:moveTo>
                    <a:cubicBezTo>
                      <a:pt x="9" y="0"/>
                      <a:pt x="4" y="3"/>
                      <a:pt x="0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7"/>
                      <a:pt x="11" y="6"/>
                      <a:pt x="13" y="10"/>
                    </a:cubicBezTo>
                    <a:cubicBezTo>
                      <a:pt x="15" y="15"/>
                      <a:pt x="11" y="22"/>
                      <a:pt x="9" y="27"/>
                    </a:cubicBezTo>
                    <a:cubicBezTo>
                      <a:pt x="8" y="30"/>
                      <a:pt x="13" y="32"/>
                      <a:pt x="14" y="29"/>
                    </a:cubicBezTo>
                    <a:cubicBezTo>
                      <a:pt x="17" y="22"/>
                      <a:pt x="22" y="10"/>
                      <a:pt x="15" y="4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5" name="Freeform 215">
                <a:extLst>
                  <a:ext uri="{FF2B5EF4-FFF2-40B4-BE49-F238E27FC236}">
                    <a16:creationId xmlns:a16="http://schemas.microsoft.com/office/drawing/2014/main" id="{920C30D5-4238-4E30-B07B-B927F8DB0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460"/>
                <a:ext cx="26" cy="42"/>
              </a:xfrm>
              <a:custGeom>
                <a:avLst/>
                <a:gdLst>
                  <a:gd name="T0" fmla="*/ 11 w 19"/>
                  <a:gd name="T1" fmla="*/ 4 h 31"/>
                  <a:gd name="T2" fmla="*/ 0 w 19"/>
                  <a:gd name="T3" fmla="*/ 3 h 31"/>
                  <a:gd name="T4" fmla="*/ 5 w 19"/>
                  <a:gd name="T5" fmla="*/ 5 h 31"/>
                  <a:gd name="T6" fmla="*/ 4 w 19"/>
                  <a:gd name="T7" fmla="*/ 7 h 31"/>
                  <a:gd name="T8" fmla="*/ 9 w 19"/>
                  <a:gd name="T9" fmla="*/ 9 h 31"/>
                  <a:gd name="T10" fmla="*/ 6 w 19"/>
                  <a:gd name="T11" fmla="*/ 26 h 31"/>
                  <a:gd name="T12" fmla="*/ 10 w 19"/>
                  <a:gd name="T13" fmla="*/ 28 h 31"/>
                  <a:gd name="T14" fmla="*/ 11 w 19"/>
                  <a:gd name="T1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1">
                    <a:moveTo>
                      <a:pt x="11" y="4"/>
                    </a:moveTo>
                    <a:cubicBezTo>
                      <a:pt x="7" y="0"/>
                      <a:pt x="3" y="1"/>
                      <a:pt x="0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8" y="7"/>
                      <a:pt x="9" y="9"/>
                    </a:cubicBezTo>
                    <a:cubicBezTo>
                      <a:pt x="12" y="14"/>
                      <a:pt x="8" y="21"/>
                      <a:pt x="6" y="26"/>
                    </a:cubicBezTo>
                    <a:cubicBezTo>
                      <a:pt x="5" y="29"/>
                      <a:pt x="9" y="31"/>
                      <a:pt x="10" y="28"/>
                    </a:cubicBezTo>
                    <a:cubicBezTo>
                      <a:pt x="13" y="21"/>
                      <a:pt x="19" y="9"/>
                      <a:pt x="11" y="4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6" name="Freeform 216">
                <a:extLst>
                  <a:ext uri="{FF2B5EF4-FFF2-40B4-BE49-F238E27FC236}">
                    <a16:creationId xmlns:a16="http://schemas.microsoft.com/office/drawing/2014/main" id="{7F404487-2E5D-44AC-AFEB-354D21D51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" y="1481"/>
                <a:ext cx="30" cy="43"/>
              </a:xfrm>
              <a:custGeom>
                <a:avLst/>
                <a:gdLst>
                  <a:gd name="T0" fmla="*/ 15 w 22"/>
                  <a:gd name="T1" fmla="*/ 5 h 32"/>
                  <a:gd name="T2" fmla="*/ 0 w 22"/>
                  <a:gd name="T3" fmla="*/ 7 h 32"/>
                  <a:gd name="T4" fmla="*/ 5 w 22"/>
                  <a:gd name="T5" fmla="*/ 9 h 32"/>
                  <a:gd name="T6" fmla="*/ 13 w 22"/>
                  <a:gd name="T7" fmla="*/ 10 h 32"/>
                  <a:gd name="T8" fmla="*/ 9 w 22"/>
                  <a:gd name="T9" fmla="*/ 27 h 32"/>
                  <a:gd name="T10" fmla="*/ 14 w 22"/>
                  <a:gd name="T11" fmla="*/ 29 h 32"/>
                  <a:gd name="T12" fmla="*/ 15 w 22"/>
                  <a:gd name="T13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2">
                    <a:moveTo>
                      <a:pt x="15" y="5"/>
                    </a:moveTo>
                    <a:cubicBezTo>
                      <a:pt x="9" y="0"/>
                      <a:pt x="4" y="3"/>
                      <a:pt x="0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7"/>
                      <a:pt x="11" y="7"/>
                      <a:pt x="13" y="10"/>
                    </a:cubicBezTo>
                    <a:cubicBezTo>
                      <a:pt x="15" y="15"/>
                      <a:pt x="11" y="23"/>
                      <a:pt x="9" y="27"/>
                    </a:cubicBezTo>
                    <a:cubicBezTo>
                      <a:pt x="8" y="30"/>
                      <a:pt x="12" y="32"/>
                      <a:pt x="14" y="29"/>
                    </a:cubicBezTo>
                    <a:cubicBezTo>
                      <a:pt x="16" y="22"/>
                      <a:pt x="22" y="11"/>
                      <a:pt x="15" y="5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7" name="Freeform 217">
                <a:extLst>
                  <a:ext uri="{FF2B5EF4-FFF2-40B4-BE49-F238E27FC236}">
                    <a16:creationId xmlns:a16="http://schemas.microsoft.com/office/drawing/2014/main" id="{99DA8101-7728-46B1-B3AA-2D85529A3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1503"/>
                <a:ext cx="28" cy="42"/>
              </a:xfrm>
              <a:custGeom>
                <a:avLst/>
                <a:gdLst>
                  <a:gd name="T0" fmla="*/ 14 w 21"/>
                  <a:gd name="T1" fmla="*/ 4 h 31"/>
                  <a:gd name="T2" fmla="*/ 0 w 21"/>
                  <a:gd name="T3" fmla="*/ 6 h 31"/>
                  <a:gd name="T4" fmla="*/ 5 w 21"/>
                  <a:gd name="T5" fmla="*/ 8 h 31"/>
                  <a:gd name="T6" fmla="*/ 12 w 21"/>
                  <a:gd name="T7" fmla="*/ 10 h 31"/>
                  <a:gd name="T8" fmla="*/ 9 w 21"/>
                  <a:gd name="T9" fmla="*/ 26 h 31"/>
                  <a:gd name="T10" fmla="*/ 13 w 21"/>
                  <a:gd name="T11" fmla="*/ 28 h 31"/>
                  <a:gd name="T12" fmla="*/ 14 w 21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1">
                    <a:moveTo>
                      <a:pt x="14" y="4"/>
                    </a:moveTo>
                    <a:cubicBezTo>
                      <a:pt x="9" y="0"/>
                      <a:pt x="4" y="2"/>
                      <a:pt x="0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10" y="6"/>
                      <a:pt x="12" y="10"/>
                    </a:cubicBezTo>
                    <a:cubicBezTo>
                      <a:pt x="14" y="15"/>
                      <a:pt x="10" y="22"/>
                      <a:pt x="9" y="26"/>
                    </a:cubicBezTo>
                    <a:cubicBezTo>
                      <a:pt x="7" y="29"/>
                      <a:pt x="12" y="31"/>
                      <a:pt x="13" y="28"/>
                    </a:cubicBezTo>
                    <a:cubicBezTo>
                      <a:pt x="16" y="22"/>
                      <a:pt x="21" y="10"/>
                      <a:pt x="14" y="4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8" name="Freeform 218">
                <a:extLst>
                  <a:ext uri="{FF2B5EF4-FFF2-40B4-BE49-F238E27FC236}">
                    <a16:creationId xmlns:a16="http://schemas.microsoft.com/office/drawing/2014/main" id="{666DE8AE-75B8-49AF-AABC-9E5303595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7" y="1525"/>
                <a:ext cx="27" cy="42"/>
              </a:xfrm>
              <a:custGeom>
                <a:avLst/>
                <a:gdLst>
                  <a:gd name="T0" fmla="*/ 13 w 20"/>
                  <a:gd name="T1" fmla="*/ 4 h 31"/>
                  <a:gd name="T2" fmla="*/ 0 w 20"/>
                  <a:gd name="T3" fmla="*/ 5 h 31"/>
                  <a:gd name="T4" fmla="*/ 5 w 20"/>
                  <a:gd name="T5" fmla="*/ 7 h 31"/>
                  <a:gd name="T6" fmla="*/ 11 w 20"/>
                  <a:gd name="T7" fmla="*/ 10 h 31"/>
                  <a:gd name="T8" fmla="*/ 7 w 20"/>
                  <a:gd name="T9" fmla="*/ 26 h 31"/>
                  <a:gd name="T10" fmla="*/ 12 w 20"/>
                  <a:gd name="T11" fmla="*/ 28 h 31"/>
                  <a:gd name="T12" fmla="*/ 13 w 20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1">
                    <a:moveTo>
                      <a:pt x="13" y="4"/>
                    </a:moveTo>
                    <a:cubicBezTo>
                      <a:pt x="8" y="0"/>
                      <a:pt x="3" y="2"/>
                      <a:pt x="0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10" y="6"/>
                      <a:pt x="11" y="10"/>
                    </a:cubicBezTo>
                    <a:cubicBezTo>
                      <a:pt x="13" y="15"/>
                      <a:pt x="9" y="22"/>
                      <a:pt x="7" y="26"/>
                    </a:cubicBezTo>
                    <a:cubicBezTo>
                      <a:pt x="6" y="29"/>
                      <a:pt x="11" y="31"/>
                      <a:pt x="12" y="28"/>
                    </a:cubicBezTo>
                    <a:cubicBezTo>
                      <a:pt x="15" y="22"/>
                      <a:pt x="20" y="10"/>
                      <a:pt x="13" y="4"/>
                    </a:cubicBezTo>
                  </a:path>
                </a:pathLst>
              </a:custGeom>
              <a:solidFill>
                <a:srgbClr val="183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9" name="Freeform 219">
                <a:extLst>
                  <a:ext uri="{FF2B5EF4-FFF2-40B4-BE49-F238E27FC236}">
                    <a16:creationId xmlns:a16="http://schemas.microsoft.com/office/drawing/2014/main" id="{77C017A3-9E99-4D73-8801-88CA898F4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543"/>
                <a:ext cx="338" cy="156"/>
              </a:xfrm>
              <a:custGeom>
                <a:avLst/>
                <a:gdLst>
                  <a:gd name="T0" fmla="*/ 330 w 338"/>
                  <a:gd name="T1" fmla="*/ 156 h 156"/>
                  <a:gd name="T2" fmla="*/ 0 w 338"/>
                  <a:gd name="T3" fmla="*/ 20 h 156"/>
                  <a:gd name="T4" fmla="*/ 8 w 338"/>
                  <a:gd name="T5" fmla="*/ 0 h 156"/>
                  <a:gd name="T6" fmla="*/ 338 w 338"/>
                  <a:gd name="T7" fmla="*/ 135 h 156"/>
                  <a:gd name="T8" fmla="*/ 330 w 338"/>
                  <a:gd name="T9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8" h="156">
                    <a:moveTo>
                      <a:pt x="330" y="156"/>
                    </a:moveTo>
                    <a:lnTo>
                      <a:pt x="0" y="20"/>
                    </a:lnTo>
                    <a:lnTo>
                      <a:pt x="8" y="0"/>
                    </a:lnTo>
                    <a:lnTo>
                      <a:pt x="338" y="135"/>
                    </a:lnTo>
                    <a:lnTo>
                      <a:pt x="330" y="156"/>
                    </a:lnTo>
                    <a:close/>
                  </a:path>
                </a:pathLst>
              </a:custGeom>
              <a:solidFill>
                <a:srgbClr val="F4E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0" name="Freeform 220">
                <a:extLst>
                  <a:ext uri="{FF2B5EF4-FFF2-40B4-BE49-F238E27FC236}">
                    <a16:creationId xmlns:a16="http://schemas.microsoft.com/office/drawing/2014/main" id="{06148675-B6F3-4403-B715-C173CED31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1591"/>
                <a:ext cx="340" cy="157"/>
              </a:xfrm>
              <a:custGeom>
                <a:avLst/>
                <a:gdLst>
                  <a:gd name="T0" fmla="*/ 331 w 340"/>
                  <a:gd name="T1" fmla="*/ 157 h 157"/>
                  <a:gd name="T2" fmla="*/ 0 w 340"/>
                  <a:gd name="T3" fmla="*/ 20 h 157"/>
                  <a:gd name="T4" fmla="*/ 8 w 340"/>
                  <a:gd name="T5" fmla="*/ 0 h 157"/>
                  <a:gd name="T6" fmla="*/ 340 w 340"/>
                  <a:gd name="T7" fmla="*/ 136 h 157"/>
                  <a:gd name="T8" fmla="*/ 331 w 340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157">
                    <a:moveTo>
                      <a:pt x="331" y="157"/>
                    </a:moveTo>
                    <a:lnTo>
                      <a:pt x="0" y="20"/>
                    </a:lnTo>
                    <a:lnTo>
                      <a:pt x="8" y="0"/>
                    </a:lnTo>
                    <a:lnTo>
                      <a:pt x="340" y="136"/>
                    </a:lnTo>
                    <a:lnTo>
                      <a:pt x="331" y="157"/>
                    </a:lnTo>
                    <a:close/>
                  </a:path>
                </a:pathLst>
              </a:custGeom>
              <a:solidFill>
                <a:srgbClr val="F4E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1" name="Freeform 221">
                <a:extLst>
                  <a:ext uri="{FF2B5EF4-FFF2-40B4-BE49-F238E27FC236}">
                    <a16:creationId xmlns:a16="http://schemas.microsoft.com/office/drawing/2014/main" id="{F9BED986-8986-47E7-AE1A-77D7D0386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637"/>
                <a:ext cx="338" cy="157"/>
              </a:xfrm>
              <a:custGeom>
                <a:avLst/>
                <a:gdLst>
                  <a:gd name="T0" fmla="*/ 330 w 338"/>
                  <a:gd name="T1" fmla="*/ 157 h 157"/>
                  <a:gd name="T2" fmla="*/ 0 w 338"/>
                  <a:gd name="T3" fmla="*/ 20 h 157"/>
                  <a:gd name="T4" fmla="*/ 8 w 338"/>
                  <a:gd name="T5" fmla="*/ 0 h 157"/>
                  <a:gd name="T6" fmla="*/ 338 w 338"/>
                  <a:gd name="T7" fmla="*/ 136 h 157"/>
                  <a:gd name="T8" fmla="*/ 330 w 338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8" h="157">
                    <a:moveTo>
                      <a:pt x="330" y="157"/>
                    </a:moveTo>
                    <a:lnTo>
                      <a:pt x="0" y="20"/>
                    </a:lnTo>
                    <a:lnTo>
                      <a:pt x="8" y="0"/>
                    </a:lnTo>
                    <a:lnTo>
                      <a:pt x="338" y="136"/>
                    </a:lnTo>
                    <a:lnTo>
                      <a:pt x="330" y="157"/>
                    </a:lnTo>
                    <a:close/>
                  </a:path>
                </a:pathLst>
              </a:custGeom>
              <a:solidFill>
                <a:srgbClr val="F4E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2" name="Freeform 222">
                <a:extLst>
                  <a:ext uri="{FF2B5EF4-FFF2-40B4-BE49-F238E27FC236}">
                    <a16:creationId xmlns:a16="http://schemas.microsoft.com/office/drawing/2014/main" id="{92E72D9B-4B9F-4A02-9E81-D463ECF11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687"/>
                <a:ext cx="339" cy="157"/>
              </a:xfrm>
              <a:custGeom>
                <a:avLst/>
                <a:gdLst>
                  <a:gd name="T0" fmla="*/ 331 w 339"/>
                  <a:gd name="T1" fmla="*/ 157 h 157"/>
                  <a:gd name="T2" fmla="*/ 0 w 339"/>
                  <a:gd name="T3" fmla="*/ 20 h 157"/>
                  <a:gd name="T4" fmla="*/ 8 w 339"/>
                  <a:gd name="T5" fmla="*/ 0 h 157"/>
                  <a:gd name="T6" fmla="*/ 339 w 339"/>
                  <a:gd name="T7" fmla="*/ 135 h 157"/>
                  <a:gd name="T8" fmla="*/ 331 w 339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9" h="157">
                    <a:moveTo>
                      <a:pt x="331" y="157"/>
                    </a:moveTo>
                    <a:lnTo>
                      <a:pt x="0" y="20"/>
                    </a:lnTo>
                    <a:lnTo>
                      <a:pt x="8" y="0"/>
                    </a:lnTo>
                    <a:lnTo>
                      <a:pt x="339" y="135"/>
                    </a:lnTo>
                    <a:lnTo>
                      <a:pt x="331" y="157"/>
                    </a:lnTo>
                    <a:close/>
                  </a:path>
                </a:pathLst>
              </a:custGeom>
              <a:solidFill>
                <a:srgbClr val="F4E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3" name="Freeform 223">
                <a:extLst>
                  <a:ext uri="{FF2B5EF4-FFF2-40B4-BE49-F238E27FC236}">
                    <a16:creationId xmlns:a16="http://schemas.microsoft.com/office/drawing/2014/main" id="{8B1B2181-41C4-46C2-B77E-248459F51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1856"/>
                <a:ext cx="102" cy="93"/>
              </a:xfrm>
              <a:custGeom>
                <a:avLst/>
                <a:gdLst>
                  <a:gd name="T0" fmla="*/ 0 w 102"/>
                  <a:gd name="T1" fmla="*/ 62 h 93"/>
                  <a:gd name="T2" fmla="*/ 76 w 102"/>
                  <a:gd name="T3" fmla="*/ 93 h 93"/>
                  <a:gd name="T4" fmla="*/ 102 w 102"/>
                  <a:gd name="T5" fmla="*/ 31 h 93"/>
                  <a:gd name="T6" fmla="*/ 26 w 102"/>
                  <a:gd name="T7" fmla="*/ 0 h 93"/>
                  <a:gd name="T8" fmla="*/ 0 w 102"/>
                  <a:gd name="T9" fmla="*/ 6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93">
                    <a:moveTo>
                      <a:pt x="0" y="62"/>
                    </a:moveTo>
                    <a:lnTo>
                      <a:pt x="76" y="93"/>
                    </a:lnTo>
                    <a:lnTo>
                      <a:pt x="102" y="31"/>
                    </a:lnTo>
                    <a:lnTo>
                      <a:pt x="26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4E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4" name="Freeform 224">
                <a:extLst>
                  <a:ext uri="{FF2B5EF4-FFF2-40B4-BE49-F238E27FC236}">
                    <a16:creationId xmlns:a16="http://schemas.microsoft.com/office/drawing/2014/main" id="{154EDC80-7634-4CC3-AD54-2E94ACBB9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1887"/>
                <a:ext cx="102" cy="62"/>
              </a:xfrm>
              <a:custGeom>
                <a:avLst/>
                <a:gdLst>
                  <a:gd name="T0" fmla="*/ 0 w 102"/>
                  <a:gd name="T1" fmla="*/ 31 h 62"/>
                  <a:gd name="T2" fmla="*/ 76 w 102"/>
                  <a:gd name="T3" fmla="*/ 62 h 62"/>
                  <a:gd name="T4" fmla="*/ 102 w 102"/>
                  <a:gd name="T5" fmla="*/ 0 h 62"/>
                  <a:gd name="T6" fmla="*/ 0 w 102"/>
                  <a:gd name="T7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2">
                    <a:moveTo>
                      <a:pt x="0" y="31"/>
                    </a:moveTo>
                    <a:lnTo>
                      <a:pt x="76" y="62"/>
                    </a:lnTo>
                    <a:lnTo>
                      <a:pt x="102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5" name="Freeform 225">
                <a:extLst>
                  <a:ext uri="{FF2B5EF4-FFF2-40B4-BE49-F238E27FC236}">
                    <a16:creationId xmlns:a16="http://schemas.microsoft.com/office/drawing/2014/main" id="{A30F3E6C-1E9B-4CDB-B169-79699B649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1482"/>
                <a:ext cx="69" cy="67"/>
              </a:xfrm>
              <a:custGeom>
                <a:avLst/>
                <a:gdLst>
                  <a:gd name="T0" fmla="*/ 48 w 69"/>
                  <a:gd name="T1" fmla="*/ 67 h 67"/>
                  <a:gd name="T2" fmla="*/ 0 w 69"/>
                  <a:gd name="T3" fmla="*/ 48 h 67"/>
                  <a:gd name="T4" fmla="*/ 20 w 69"/>
                  <a:gd name="T5" fmla="*/ 0 h 67"/>
                  <a:gd name="T6" fmla="*/ 69 w 69"/>
                  <a:gd name="T7" fmla="*/ 20 h 67"/>
                  <a:gd name="T8" fmla="*/ 48 w 69"/>
                  <a:gd name="T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7">
                    <a:moveTo>
                      <a:pt x="48" y="67"/>
                    </a:moveTo>
                    <a:lnTo>
                      <a:pt x="0" y="48"/>
                    </a:lnTo>
                    <a:lnTo>
                      <a:pt x="20" y="0"/>
                    </a:lnTo>
                    <a:lnTo>
                      <a:pt x="69" y="20"/>
                    </a:lnTo>
                    <a:lnTo>
                      <a:pt x="48" y="67"/>
                    </a:lnTo>
                    <a:close/>
                  </a:path>
                </a:pathLst>
              </a:custGeom>
              <a:solidFill>
                <a:srgbClr val="FF9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6" name="Freeform 226">
                <a:extLst>
                  <a:ext uri="{FF2B5EF4-FFF2-40B4-BE49-F238E27FC236}">
                    <a16:creationId xmlns:a16="http://schemas.microsoft.com/office/drawing/2014/main" id="{D8815DC6-432F-4462-8F7C-92EB3FEEF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1" y="1507"/>
                <a:ext cx="68" cy="69"/>
              </a:xfrm>
              <a:custGeom>
                <a:avLst/>
                <a:gdLst>
                  <a:gd name="T0" fmla="*/ 49 w 68"/>
                  <a:gd name="T1" fmla="*/ 69 h 69"/>
                  <a:gd name="T2" fmla="*/ 0 w 68"/>
                  <a:gd name="T3" fmla="*/ 49 h 69"/>
                  <a:gd name="T4" fmla="*/ 21 w 68"/>
                  <a:gd name="T5" fmla="*/ 0 h 69"/>
                  <a:gd name="T6" fmla="*/ 68 w 68"/>
                  <a:gd name="T7" fmla="*/ 21 h 69"/>
                  <a:gd name="T8" fmla="*/ 49 w 68"/>
                  <a:gd name="T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9">
                    <a:moveTo>
                      <a:pt x="49" y="69"/>
                    </a:moveTo>
                    <a:lnTo>
                      <a:pt x="0" y="49"/>
                    </a:lnTo>
                    <a:lnTo>
                      <a:pt x="21" y="0"/>
                    </a:lnTo>
                    <a:lnTo>
                      <a:pt x="68" y="21"/>
                    </a:lnTo>
                    <a:lnTo>
                      <a:pt x="49" y="69"/>
                    </a:lnTo>
                    <a:close/>
                  </a:path>
                </a:pathLst>
              </a:custGeom>
              <a:solidFill>
                <a:srgbClr val="F23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7" name="Freeform 227">
                <a:extLst>
                  <a:ext uri="{FF2B5EF4-FFF2-40B4-BE49-F238E27FC236}">
                    <a16:creationId xmlns:a16="http://schemas.microsoft.com/office/drawing/2014/main" id="{5CC68A52-B6AB-422A-A1FB-CDF91EB25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887"/>
                <a:ext cx="509" cy="569"/>
              </a:xfrm>
              <a:custGeom>
                <a:avLst/>
                <a:gdLst>
                  <a:gd name="T0" fmla="*/ 322 w 509"/>
                  <a:gd name="T1" fmla="*/ 569 h 569"/>
                  <a:gd name="T2" fmla="*/ 0 w 509"/>
                  <a:gd name="T3" fmla="*/ 429 h 569"/>
                  <a:gd name="T4" fmla="*/ 188 w 509"/>
                  <a:gd name="T5" fmla="*/ 0 h 569"/>
                  <a:gd name="T6" fmla="*/ 509 w 509"/>
                  <a:gd name="T7" fmla="*/ 140 h 569"/>
                  <a:gd name="T8" fmla="*/ 322 w 509"/>
                  <a:gd name="T9" fmla="*/ 56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9" h="569">
                    <a:moveTo>
                      <a:pt x="322" y="569"/>
                    </a:moveTo>
                    <a:lnTo>
                      <a:pt x="0" y="429"/>
                    </a:lnTo>
                    <a:lnTo>
                      <a:pt x="188" y="0"/>
                    </a:lnTo>
                    <a:lnTo>
                      <a:pt x="509" y="140"/>
                    </a:lnTo>
                    <a:lnTo>
                      <a:pt x="322" y="5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8" name="Freeform 228">
                <a:extLst>
                  <a:ext uri="{FF2B5EF4-FFF2-40B4-BE49-F238E27FC236}">
                    <a16:creationId xmlns:a16="http://schemas.microsoft.com/office/drawing/2014/main" id="{9E16521D-0DDB-48CC-9A33-0F42F69FBD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8" y="829"/>
                <a:ext cx="617" cy="685"/>
              </a:xfrm>
              <a:custGeom>
                <a:avLst/>
                <a:gdLst>
                  <a:gd name="T0" fmla="*/ 453 w 457"/>
                  <a:gd name="T1" fmla="*/ 142 h 508"/>
                  <a:gd name="T2" fmla="*/ 445 w 457"/>
                  <a:gd name="T3" fmla="*/ 120 h 508"/>
                  <a:gd name="T4" fmla="*/ 179 w 457"/>
                  <a:gd name="T5" fmla="*/ 4 h 508"/>
                  <a:gd name="T6" fmla="*/ 157 w 457"/>
                  <a:gd name="T7" fmla="*/ 13 h 508"/>
                  <a:gd name="T8" fmla="*/ 3 w 457"/>
                  <a:gd name="T9" fmla="*/ 366 h 508"/>
                  <a:gd name="T10" fmla="*/ 12 w 457"/>
                  <a:gd name="T11" fmla="*/ 389 h 508"/>
                  <a:gd name="T12" fmla="*/ 277 w 457"/>
                  <a:gd name="T13" fmla="*/ 504 h 508"/>
                  <a:gd name="T14" fmla="*/ 300 w 457"/>
                  <a:gd name="T15" fmla="*/ 495 h 508"/>
                  <a:gd name="T16" fmla="*/ 453 w 457"/>
                  <a:gd name="T17" fmla="*/ 142 h 508"/>
                  <a:gd name="T18" fmla="*/ 276 w 457"/>
                  <a:gd name="T19" fmla="*/ 465 h 508"/>
                  <a:gd name="T20" fmla="*/ 40 w 457"/>
                  <a:gd name="T21" fmla="*/ 362 h 508"/>
                  <a:gd name="T22" fmla="*/ 179 w 457"/>
                  <a:gd name="T23" fmla="*/ 44 h 508"/>
                  <a:gd name="T24" fmla="*/ 415 w 457"/>
                  <a:gd name="T25" fmla="*/ 147 h 508"/>
                  <a:gd name="T26" fmla="*/ 276 w 457"/>
                  <a:gd name="T27" fmla="*/ 465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7" h="508">
                    <a:moveTo>
                      <a:pt x="453" y="142"/>
                    </a:moveTo>
                    <a:cubicBezTo>
                      <a:pt x="457" y="133"/>
                      <a:pt x="453" y="123"/>
                      <a:pt x="445" y="120"/>
                    </a:cubicBezTo>
                    <a:cubicBezTo>
                      <a:pt x="179" y="4"/>
                      <a:pt x="179" y="4"/>
                      <a:pt x="179" y="4"/>
                    </a:cubicBezTo>
                    <a:cubicBezTo>
                      <a:pt x="171" y="0"/>
                      <a:pt x="161" y="4"/>
                      <a:pt x="157" y="13"/>
                    </a:cubicBezTo>
                    <a:cubicBezTo>
                      <a:pt x="3" y="366"/>
                      <a:pt x="3" y="366"/>
                      <a:pt x="3" y="366"/>
                    </a:cubicBezTo>
                    <a:cubicBezTo>
                      <a:pt x="0" y="375"/>
                      <a:pt x="3" y="385"/>
                      <a:pt x="12" y="389"/>
                    </a:cubicBezTo>
                    <a:cubicBezTo>
                      <a:pt x="277" y="504"/>
                      <a:pt x="277" y="504"/>
                      <a:pt x="277" y="504"/>
                    </a:cubicBezTo>
                    <a:cubicBezTo>
                      <a:pt x="286" y="508"/>
                      <a:pt x="296" y="504"/>
                      <a:pt x="300" y="495"/>
                    </a:cubicBezTo>
                    <a:lnTo>
                      <a:pt x="453" y="142"/>
                    </a:lnTo>
                    <a:close/>
                    <a:moveTo>
                      <a:pt x="276" y="465"/>
                    </a:moveTo>
                    <a:cubicBezTo>
                      <a:pt x="40" y="362"/>
                      <a:pt x="40" y="362"/>
                      <a:pt x="40" y="362"/>
                    </a:cubicBezTo>
                    <a:cubicBezTo>
                      <a:pt x="179" y="44"/>
                      <a:pt x="179" y="44"/>
                      <a:pt x="179" y="44"/>
                    </a:cubicBezTo>
                    <a:cubicBezTo>
                      <a:pt x="415" y="147"/>
                      <a:pt x="415" y="147"/>
                      <a:pt x="415" y="147"/>
                    </a:cubicBezTo>
                    <a:lnTo>
                      <a:pt x="276" y="4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9" name="Freeform 229">
                <a:extLst>
                  <a:ext uri="{FF2B5EF4-FFF2-40B4-BE49-F238E27FC236}">
                    <a16:creationId xmlns:a16="http://schemas.microsoft.com/office/drawing/2014/main" id="{C4165FA2-C842-40E7-82EC-27AF0CA3B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922"/>
                <a:ext cx="384" cy="290"/>
              </a:xfrm>
              <a:custGeom>
                <a:avLst/>
                <a:gdLst>
                  <a:gd name="T0" fmla="*/ 318 w 384"/>
                  <a:gd name="T1" fmla="*/ 290 h 290"/>
                  <a:gd name="T2" fmla="*/ 0 w 384"/>
                  <a:gd name="T3" fmla="*/ 151 h 290"/>
                  <a:gd name="T4" fmla="*/ 66 w 384"/>
                  <a:gd name="T5" fmla="*/ 0 h 290"/>
                  <a:gd name="T6" fmla="*/ 384 w 384"/>
                  <a:gd name="T7" fmla="*/ 139 h 290"/>
                  <a:gd name="T8" fmla="*/ 318 w 384"/>
                  <a:gd name="T9" fmla="*/ 2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90">
                    <a:moveTo>
                      <a:pt x="318" y="290"/>
                    </a:moveTo>
                    <a:lnTo>
                      <a:pt x="0" y="151"/>
                    </a:lnTo>
                    <a:lnTo>
                      <a:pt x="66" y="0"/>
                    </a:lnTo>
                    <a:lnTo>
                      <a:pt x="384" y="139"/>
                    </a:lnTo>
                    <a:lnTo>
                      <a:pt x="318" y="290"/>
                    </a:lnTo>
                    <a:close/>
                  </a:path>
                </a:pathLst>
              </a:custGeom>
              <a:solidFill>
                <a:srgbClr val="00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0" name="Freeform 230">
                <a:extLst>
                  <a:ext uri="{FF2B5EF4-FFF2-40B4-BE49-F238E27FC236}">
                    <a16:creationId xmlns:a16="http://schemas.microsoft.com/office/drawing/2014/main" id="{199D90A8-006E-4D17-81AA-846F9CB56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097"/>
                <a:ext cx="171" cy="142"/>
              </a:xfrm>
              <a:custGeom>
                <a:avLst/>
                <a:gdLst>
                  <a:gd name="T0" fmla="*/ 133 w 171"/>
                  <a:gd name="T1" fmla="*/ 142 h 142"/>
                  <a:gd name="T2" fmla="*/ 0 w 171"/>
                  <a:gd name="T3" fmla="*/ 84 h 142"/>
                  <a:gd name="T4" fmla="*/ 36 w 171"/>
                  <a:gd name="T5" fmla="*/ 0 h 142"/>
                  <a:gd name="T6" fmla="*/ 171 w 171"/>
                  <a:gd name="T7" fmla="*/ 58 h 142"/>
                  <a:gd name="T8" fmla="*/ 133 w 171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42">
                    <a:moveTo>
                      <a:pt x="133" y="142"/>
                    </a:moveTo>
                    <a:lnTo>
                      <a:pt x="0" y="84"/>
                    </a:lnTo>
                    <a:lnTo>
                      <a:pt x="36" y="0"/>
                    </a:lnTo>
                    <a:lnTo>
                      <a:pt x="171" y="58"/>
                    </a:lnTo>
                    <a:lnTo>
                      <a:pt x="133" y="142"/>
                    </a:lnTo>
                    <a:close/>
                  </a:path>
                </a:pathLst>
              </a:custGeom>
              <a:solidFill>
                <a:srgbClr val="FF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1" name="Freeform 231">
                <a:extLst>
                  <a:ext uri="{FF2B5EF4-FFF2-40B4-BE49-F238E27FC236}">
                    <a16:creationId xmlns:a16="http://schemas.microsoft.com/office/drawing/2014/main" id="{6ABFC5B9-29C0-4DAC-92CA-1E2AA8BA3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255"/>
                <a:ext cx="163" cy="127"/>
              </a:xfrm>
              <a:custGeom>
                <a:avLst/>
                <a:gdLst>
                  <a:gd name="T0" fmla="*/ 133 w 163"/>
                  <a:gd name="T1" fmla="*/ 127 h 127"/>
                  <a:gd name="T2" fmla="*/ 0 w 163"/>
                  <a:gd name="T3" fmla="*/ 69 h 127"/>
                  <a:gd name="T4" fmla="*/ 29 w 163"/>
                  <a:gd name="T5" fmla="*/ 0 h 127"/>
                  <a:gd name="T6" fmla="*/ 163 w 163"/>
                  <a:gd name="T7" fmla="*/ 58 h 127"/>
                  <a:gd name="T8" fmla="*/ 133 w 163"/>
                  <a:gd name="T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127">
                    <a:moveTo>
                      <a:pt x="133" y="127"/>
                    </a:moveTo>
                    <a:lnTo>
                      <a:pt x="0" y="69"/>
                    </a:lnTo>
                    <a:lnTo>
                      <a:pt x="29" y="0"/>
                    </a:lnTo>
                    <a:lnTo>
                      <a:pt x="163" y="58"/>
                    </a:lnTo>
                    <a:lnTo>
                      <a:pt x="133" y="127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2" name="Freeform 232">
                <a:extLst>
                  <a:ext uri="{FF2B5EF4-FFF2-40B4-BE49-F238E27FC236}">
                    <a16:creationId xmlns:a16="http://schemas.microsoft.com/office/drawing/2014/main" id="{E95F81A1-FD70-461C-95B8-079A4D2F3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1190"/>
                <a:ext cx="137" cy="68"/>
              </a:xfrm>
              <a:custGeom>
                <a:avLst/>
                <a:gdLst>
                  <a:gd name="T0" fmla="*/ 133 w 137"/>
                  <a:gd name="T1" fmla="*/ 68 h 68"/>
                  <a:gd name="T2" fmla="*/ 0 w 137"/>
                  <a:gd name="T3" fmla="*/ 10 h 68"/>
                  <a:gd name="T4" fmla="*/ 4 w 137"/>
                  <a:gd name="T5" fmla="*/ 0 h 68"/>
                  <a:gd name="T6" fmla="*/ 137 w 137"/>
                  <a:gd name="T7" fmla="*/ 58 h 68"/>
                  <a:gd name="T8" fmla="*/ 133 w 137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68">
                    <a:moveTo>
                      <a:pt x="133" y="68"/>
                    </a:moveTo>
                    <a:lnTo>
                      <a:pt x="0" y="10"/>
                    </a:lnTo>
                    <a:lnTo>
                      <a:pt x="4" y="0"/>
                    </a:lnTo>
                    <a:lnTo>
                      <a:pt x="137" y="58"/>
                    </a:lnTo>
                    <a:lnTo>
                      <a:pt x="133" y="68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3" name="Freeform 233">
                <a:extLst>
                  <a:ext uri="{FF2B5EF4-FFF2-40B4-BE49-F238E27FC236}">
                    <a16:creationId xmlns:a16="http://schemas.microsoft.com/office/drawing/2014/main" id="{35E5F9B3-4C74-4DF9-8DA1-6FA0A664A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205"/>
                <a:ext cx="96" cy="45"/>
              </a:xfrm>
              <a:custGeom>
                <a:avLst/>
                <a:gdLst>
                  <a:gd name="T0" fmla="*/ 95 w 96"/>
                  <a:gd name="T1" fmla="*/ 45 h 45"/>
                  <a:gd name="T2" fmla="*/ 0 w 96"/>
                  <a:gd name="T3" fmla="*/ 4 h 45"/>
                  <a:gd name="T4" fmla="*/ 3 w 96"/>
                  <a:gd name="T5" fmla="*/ 0 h 45"/>
                  <a:gd name="T6" fmla="*/ 96 w 96"/>
                  <a:gd name="T7" fmla="*/ 41 h 45"/>
                  <a:gd name="T8" fmla="*/ 95 w 96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45">
                    <a:moveTo>
                      <a:pt x="95" y="45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96" y="41"/>
                    </a:lnTo>
                    <a:lnTo>
                      <a:pt x="95" y="4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4" name="Freeform 234">
                <a:extLst>
                  <a:ext uri="{FF2B5EF4-FFF2-40B4-BE49-F238E27FC236}">
                    <a16:creationId xmlns:a16="http://schemas.microsoft.com/office/drawing/2014/main" id="{90044985-7B8C-4B93-AF23-57EA3F24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215"/>
                <a:ext cx="108" cy="50"/>
              </a:xfrm>
              <a:custGeom>
                <a:avLst/>
                <a:gdLst>
                  <a:gd name="T0" fmla="*/ 107 w 108"/>
                  <a:gd name="T1" fmla="*/ 50 h 50"/>
                  <a:gd name="T2" fmla="*/ 0 w 108"/>
                  <a:gd name="T3" fmla="*/ 4 h 50"/>
                  <a:gd name="T4" fmla="*/ 3 w 108"/>
                  <a:gd name="T5" fmla="*/ 0 h 50"/>
                  <a:gd name="T6" fmla="*/ 108 w 108"/>
                  <a:gd name="T7" fmla="*/ 46 h 50"/>
                  <a:gd name="T8" fmla="*/ 107 w 108"/>
                  <a:gd name="T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50">
                    <a:moveTo>
                      <a:pt x="107" y="5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08" y="46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5" name="Freeform 235">
                <a:extLst>
                  <a:ext uri="{FF2B5EF4-FFF2-40B4-BE49-F238E27FC236}">
                    <a16:creationId xmlns:a16="http://schemas.microsoft.com/office/drawing/2014/main" id="{6D8AE611-86D6-47B3-BEAC-EA6F71AA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1228"/>
                <a:ext cx="96" cy="46"/>
              </a:xfrm>
              <a:custGeom>
                <a:avLst/>
                <a:gdLst>
                  <a:gd name="T0" fmla="*/ 93 w 96"/>
                  <a:gd name="T1" fmla="*/ 46 h 46"/>
                  <a:gd name="T2" fmla="*/ 0 w 96"/>
                  <a:gd name="T3" fmla="*/ 6 h 46"/>
                  <a:gd name="T4" fmla="*/ 1 w 96"/>
                  <a:gd name="T5" fmla="*/ 0 h 46"/>
                  <a:gd name="T6" fmla="*/ 96 w 96"/>
                  <a:gd name="T7" fmla="*/ 42 h 46"/>
                  <a:gd name="T8" fmla="*/ 93 w 96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46">
                    <a:moveTo>
                      <a:pt x="93" y="46"/>
                    </a:moveTo>
                    <a:lnTo>
                      <a:pt x="0" y="6"/>
                    </a:lnTo>
                    <a:lnTo>
                      <a:pt x="1" y="0"/>
                    </a:lnTo>
                    <a:lnTo>
                      <a:pt x="96" y="42"/>
                    </a:lnTo>
                    <a:lnTo>
                      <a:pt x="93" y="46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6" name="Freeform 236">
                <a:extLst>
                  <a:ext uri="{FF2B5EF4-FFF2-40B4-BE49-F238E27FC236}">
                    <a16:creationId xmlns:a16="http://schemas.microsoft.com/office/drawing/2014/main" id="{FD8EA7BA-9CFB-4036-8A7E-B09656BC1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239"/>
                <a:ext cx="133" cy="59"/>
              </a:xfrm>
              <a:custGeom>
                <a:avLst/>
                <a:gdLst>
                  <a:gd name="T0" fmla="*/ 132 w 133"/>
                  <a:gd name="T1" fmla="*/ 59 h 59"/>
                  <a:gd name="T2" fmla="*/ 0 w 133"/>
                  <a:gd name="T3" fmla="*/ 1 h 59"/>
                  <a:gd name="T4" fmla="*/ 1 w 133"/>
                  <a:gd name="T5" fmla="*/ 0 h 59"/>
                  <a:gd name="T6" fmla="*/ 133 w 133"/>
                  <a:gd name="T7" fmla="*/ 57 h 59"/>
                  <a:gd name="T8" fmla="*/ 132 w 133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59">
                    <a:moveTo>
                      <a:pt x="132" y="59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33" y="57"/>
                    </a:lnTo>
                    <a:lnTo>
                      <a:pt x="132" y="5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7" name="Freeform 237">
                <a:extLst>
                  <a:ext uri="{FF2B5EF4-FFF2-40B4-BE49-F238E27FC236}">
                    <a16:creationId xmlns:a16="http://schemas.microsoft.com/office/drawing/2014/main" id="{C903B576-44D8-4EE7-8583-F561CDA75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1163"/>
                <a:ext cx="169" cy="145"/>
              </a:xfrm>
              <a:custGeom>
                <a:avLst/>
                <a:gdLst>
                  <a:gd name="T0" fmla="*/ 131 w 169"/>
                  <a:gd name="T1" fmla="*/ 145 h 145"/>
                  <a:gd name="T2" fmla="*/ 0 w 169"/>
                  <a:gd name="T3" fmla="*/ 87 h 145"/>
                  <a:gd name="T4" fmla="*/ 36 w 169"/>
                  <a:gd name="T5" fmla="*/ 0 h 145"/>
                  <a:gd name="T6" fmla="*/ 169 w 169"/>
                  <a:gd name="T7" fmla="*/ 58 h 145"/>
                  <a:gd name="T8" fmla="*/ 131 w 169"/>
                  <a:gd name="T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5">
                    <a:moveTo>
                      <a:pt x="131" y="145"/>
                    </a:moveTo>
                    <a:lnTo>
                      <a:pt x="0" y="87"/>
                    </a:lnTo>
                    <a:lnTo>
                      <a:pt x="36" y="0"/>
                    </a:lnTo>
                    <a:lnTo>
                      <a:pt x="169" y="58"/>
                    </a:lnTo>
                    <a:lnTo>
                      <a:pt x="131" y="145"/>
                    </a:lnTo>
                    <a:close/>
                  </a:path>
                </a:pathLst>
              </a:custGeom>
              <a:solidFill>
                <a:srgbClr val="00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8" name="Freeform 238">
                <a:extLst>
                  <a:ext uri="{FF2B5EF4-FFF2-40B4-BE49-F238E27FC236}">
                    <a16:creationId xmlns:a16="http://schemas.microsoft.com/office/drawing/2014/main" id="{F2B92F70-68E9-4C5F-83EC-EB79B856C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271"/>
                <a:ext cx="119" cy="58"/>
              </a:xfrm>
              <a:custGeom>
                <a:avLst/>
                <a:gdLst>
                  <a:gd name="T0" fmla="*/ 116 w 119"/>
                  <a:gd name="T1" fmla="*/ 58 h 58"/>
                  <a:gd name="T2" fmla="*/ 0 w 119"/>
                  <a:gd name="T3" fmla="*/ 8 h 58"/>
                  <a:gd name="T4" fmla="*/ 4 w 119"/>
                  <a:gd name="T5" fmla="*/ 0 h 58"/>
                  <a:gd name="T6" fmla="*/ 119 w 119"/>
                  <a:gd name="T7" fmla="*/ 52 h 58"/>
                  <a:gd name="T8" fmla="*/ 116 w 119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58">
                    <a:moveTo>
                      <a:pt x="116" y="58"/>
                    </a:moveTo>
                    <a:lnTo>
                      <a:pt x="0" y="8"/>
                    </a:lnTo>
                    <a:lnTo>
                      <a:pt x="4" y="0"/>
                    </a:lnTo>
                    <a:lnTo>
                      <a:pt x="119" y="52"/>
                    </a:lnTo>
                    <a:lnTo>
                      <a:pt x="116" y="5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9" name="Freeform 239">
                <a:extLst>
                  <a:ext uri="{FF2B5EF4-FFF2-40B4-BE49-F238E27FC236}">
                    <a16:creationId xmlns:a16="http://schemas.microsoft.com/office/drawing/2014/main" id="{4F681A1E-4CB1-4F38-8FB8-6C64D853A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282"/>
                <a:ext cx="93" cy="45"/>
              </a:xfrm>
              <a:custGeom>
                <a:avLst/>
                <a:gdLst>
                  <a:gd name="T0" fmla="*/ 91 w 93"/>
                  <a:gd name="T1" fmla="*/ 45 h 45"/>
                  <a:gd name="T2" fmla="*/ 0 w 93"/>
                  <a:gd name="T3" fmla="*/ 4 h 45"/>
                  <a:gd name="T4" fmla="*/ 1 w 93"/>
                  <a:gd name="T5" fmla="*/ 0 h 45"/>
                  <a:gd name="T6" fmla="*/ 93 w 93"/>
                  <a:gd name="T7" fmla="*/ 39 h 45"/>
                  <a:gd name="T8" fmla="*/ 91 w 93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45">
                    <a:moveTo>
                      <a:pt x="91" y="45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93" y="39"/>
                    </a:lnTo>
                    <a:lnTo>
                      <a:pt x="91" y="4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0" name="Freeform 240">
                <a:extLst>
                  <a:ext uri="{FF2B5EF4-FFF2-40B4-BE49-F238E27FC236}">
                    <a16:creationId xmlns:a16="http://schemas.microsoft.com/office/drawing/2014/main" id="{5DA72849-2420-4A5C-9678-FD59EE81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262"/>
                <a:ext cx="135" cy="62"/>
              </a:xfrm>
              <a:custGeom>
                <a:avLst/>
                <a:gdLst>
                  <a:gd name="T0" fmla="*/ 132 w 135"/>
                  <a:gd name="T1" fmla="*/ 62 h 62"/>
                  <a:gd name="T2" fmla="*/ 0 w 135"/>
                  <a:gd name="T3" fmla="*/ 5 h 62"/>
                  <a:gd name="T4" fmla="*/ 3 w 135"/>
                  <a:gd name="T5" fmla="*/ 0 h 62"/>
                  <a:gd name="T6" fmla="*/ 135 w 135"/>
                  <a:gd name="T7" fmla="*/ 58 h 62"/>
                  <a:gd name="T8" fmla="*/ 132 w 135"/>
                  <a:gd name="T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62">
                    <a:moveTo>
                      <a:pt x="132" y="62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135" y="58"/>
                    </a:lnTo>
                    <a:lnTo>
                      <a:pt x="132" y="62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1" name="Freeform 241">
                <a:extLst>
                  <a:ext uri="{FF2B5EF4-FFF2-40B4-BE49-F238E27FC236}">
                    <a16:creationId xmlns:a16="http://schemas.microsoft.com/office/drawing/2014/main" id="{6BEA31A9-2A91-4120-8F68-07CEE725A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1298"/>
                <a:ext cx="94" cy="45"/>
              </a:xfrm>
              <a:custGeom>
                <a:avLst/>
                <a:gdLst>
                  <a:gd name="T0" fmla="*/ 91 w 94"/>
                  <a:gd name="T1" fmla="*/ 45 h 45"/>
                  <a:gd name="T2" fmla="*/ 0 w 94"/>
                  <a:gd name="T3" fmla="*/ 6 h 45"/>
                  <a:gd name="T4" fmla="*/ 2 w 94"/>
                  <a:gd name="T5" fmla="*/ 0 h 45"/>
                  <a:gd name="T6" fmla="*/ 94 w 94"/>
                  <a:gd name="T7" fmla="*/ 39 h 45"/>
                  <a:gd name="T8" fmla="*/ 91 w 94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45">
                    <a:moveTo>
                      <a:pt x="91" y="45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94" y="39"/>
                    </a:lnTo>
                    <a:lnTo>
                      <a:pt x="91" y="4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2" name="Freeform 242">
                <a:extLst>
                  <a:ext uri="{FF2B5EF4-FFF2-40B4-BE49-F238E27FC236}">
                    <a16:creationId xmlns:a16="http://schemas.microsoft.com/office/drawing/2014/main" id="{AA76A51D-30A3-4A37-8611-ED9537003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1305"/>
                <a:ext cx="131" cy="59"/>
              </a:xfrm>
              <a:custGeom>
                <a:avLst/>
                <a:gdLst>
                  <a:gd name="T0" fmla="*/ 130 w 131"/>
                  <a:gd name="T1" fmla="*/ 59 h 59"/>
                  <a:gd name="T2" fmla="*/ 0 w 131"/>
                  <a:gd name="T3" fmla="*/ 3 h 59"/>
                  <a:gd name="T4" fmla="*/ 2 w 131"/>
                  <a:gd name="T5" fmla="*/ 0 h 59"/>
                  <a:gd name="T6" fmla="*/ 131 w 131"/>
                  <a:gd name="T7" fmla="*/ 57 h 59"/>
                  <a:gd name="T8" fmla="*/ 130 w 131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9">
                    <a:moveTo>
                      <a:pt x="130" y="59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131" y="57"/>
                    </a:lnTo>
                    <a:lnTo>
                      <a:pt x="130" y="5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3" name="Freeform 243">
                <a:extLst>
                  <a:ext uri="{FF2B5EF4-FFF2-40B4-BE49-F238E27FC236}">
                    <a16:creationId xmlns:a16="http://schemas.microsoft.com/office/drawing/2014/main" id="{E7B214C0-885C-4B76-8B72-0A2D6046E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323"/>
                <a:ext cx="135" cy="68"/>
              </a:xfrm>
              <a:custGeom>
                <a:avLst/>
                <a:gdLst>
                  <a:gd name="T0" fmla="*/ 130 w 135"/>
                  <a:gd name="T1" fmla="*/ 68 h 68"/>
                  <a:gd name="T2" fmla="*/ 0 w 135"/>
                  <a:gd name="T3" fmla="*/ 12 h 68"/>
                  <a:gd name="T4" fmla="*/ 6 w 135"/>
                  <a:gd name="T5" fmla="*/ 0 h 68"/>
                  <a:gd name="T6" fmla="*/ 135 w 135"/>
                  <a:gd name="T7" fmla="*/ 56 h 68"/>
                  <a:gd name="T8" fmla="*/ 130 w 135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68">
                    <a:moveTo>
                      <a:pt x="130" y="68"/>
                    </a:moveTo>
                    <a:lnTo>
                      <a:pt x="0" y="12"/>
                    </a:lnTo>
                    <a:lnTo>
                      <a:pt x="6" y="0"/>
                    </a:lnTo>
                    <a:lnTo>
                      <a:pt x="135" y="56"/>
                    </a:lnTo>
                    <a:lnTo>
                      <a:pt x="130" y="6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4" name="Freeform 244">
                <a:extLst>
                  <a:ext uri="{FF2B5EF4-FFF2-40B4-BE49-F238E27FC236}">
                    <a16:creationId xmlns:a16="http://schemas.microsoft.com/office/drawing/2014/main" id="{E025548E-3773-4CAA-88B3-DBBE4F191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1336"/>
                <a:ext cx="92" cy="41"/>
              </a:xfrm>
              <a:custGeom>
                <a:avLst/>
                <a:gdLst>
                  <a:gd name="T0" fmla="*/ 92 w 92"/>
                  <a:gd name="T1" fmla="*/ 41 h 41"/>
                  <a:gd name="T2" fmla="*/ 0 w 92"/>
                  <a:gd name="T3" fmla="*/ 0 h 41"/>
                  <a:gd name="T4" fmla="*/ 92 w 92"/>
                  <a:gd name="T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2" h="41">
                    <a:moveTo>
                      <a:pt x="92" y="41"/>
                    </a:moveTo>
                    <a:lnTo>
                      <a:pt x="0" y="0"/>
                    </a:lnTo>
                    <a:lnTo>
                      <a:pt x="92" y="4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5" name="Freeform 245">
                <a:extLst>
                  <a:ext uri="{FF2B5EF4-FFF2-40B4-BE49-F238E27FC236}">
                    <a16:creationId xmlns:a16="http://schemas.microsoft.com/office/drawing/2014/main" id="{1A4560CE-B06E-4A24-8FDE-DB48120C8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1339"/>
                <a:ext cx="131" cy="59"/>
              </a:xfrm>
              <a:custGeom>
                <a:avLst/>
                <a:gdLst>
                  <a:gd name="T0" fmla="*/ 130 w 131"/>
                  <a:gd name="T1" fmla="*/ 59 h 59"/>
                  <a:gd name="T2" fmla="*/ 0 w 131"/>
                  <a:gd name="T3" fmla="*/ 3 h 59"/>
                  <a:gd name="T4" fmla="*/ 2 w 131"/>
                  <a:gd name="T5" fmla="*/ 0 h 59"/>
                  <a:gd name="T6" fmla="*/ 131 w 131"/>
                  <a:gd name="T7" fmla="*/ 56 h 59"/>
                  <a:gd name="T8" fmla="*/ 130 w 131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9">
                    <a:moveTo>
                      <a:pt x="130" y="59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131" y="56"/>
                    </a:lnTo>
                    <a:lnTo>
                      <a:pt x="130" y="5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6" name="Freeform 246">
                <a:extLst>
                  <a:ext uri="{FF2B5EF4-FFF2-40B4-BE49-F238E27FC236}">
                    <a16:creationId xmlns:a16="http://schemas.microsoft.com/office/drawing/2014/main" id="{6F638FBC-9DA6-4A17-88F5-2B9E4189E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1373"/>
                <a:ext cx="117" cy="55"/>
              </a:xfrm>
              <a:custGeom>
                <a:avLst/>
                <a:gdLst>
                  <a:gd name="T0" fmla="*/ 114 w 117"/>
                  <a:gd name="T1" fmla="*/ 55 h 55"/>
                  <a:gd name="T2" fmla="*/ 0 w 117"/>
                  <a:gd name="T3" fmla="*/ 4 h 55"/>
                  <a:gd name="T4" fmla="*/ 1 w 117"/>
                  <a:gd name="T5" fmla="*/ 0 h 55"/>
                  <a:gd name="T6" fmla="*/ 117 w 117"/>
                  <a:gd name="T7" fmla="*/ 49 h 55"/>
                  <a:gd name="T8" fmla="*/ 114 w 117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5">
                    <a:moveTo>
                      <a:pt x="114" y="55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17" y="49"/>
                    </a:lnTo>
                    <a:lnTo>
                      <a:pt x="114" y="5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7" name="Freeform 247">
                <a:extLst>
                  <a:ext uri="{FF2B5EF4-FFF2-40B4-BE49-F238E27FC236}">
                    <a16:creationId xmlns:a16="http://schemas.microsoft.com/office/drawing/2014/main" id="{3A7A85E4-0F10-4C50-995F-997E63C1A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1379"/>
                <a:ext cx="95" cy="50"/>
              </a:xfrm>
              <a:custGeom>
                <a:avLst/>
                <a:gdLst>
                  <a:gd name="T0" fmla="*/ 91 w 95"/>
                  <a:gd name="T1" fmla="*/ 50 h 50"/>
                  <a:gd name="T2" fmla="*/ 0 w 95"/>
                  <a:gd name="T3" fmla="*/ 10 h 50"/>
                  <a:gd name="T4" fmla="*/ 4 w 95"/>
                  <a:gd name="T5" fmla="*/ 0 h 50"/>
                  <a:gd name="T6" fmla="*/ 95 w 95"/>
                  <a:gd name="T7" fmla="*/ 41 h 50"/>
                  <a:gd name="T8" fmla="*/ 91 w 95"/>
                  <a:gd name="T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50">
                    <a:moveTo>
                      <a:pt x="91" y="50"/>
                    </a:moveTo>
                    <a:lnTo>
                      <a:pt x="0" y="10"/>
                    </a:lnTo>
                    <a:lnTo>
                      <a:pt x="4" y="0"/>
                    </a:lnTo>
                    <a:lnTo>
                      <a:pt x="95" y="41"/>
                    </a:lnTo>
                    <a:lnTo>
                      <a:pt x="91" y="5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8" name="Freeform 248">
                <a:extLst>
                  <a:ext uri="{FF2B5EF4-FFF2-40B4-BE49-F238E27FC236}">
                    <a16:creationId xmlns:a16="http://schemas.microsoft.com/office/drawing/2014/main" id="{843C6EB7-1A6C-416A-95CA-BB1DECC4D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1358"/>
                <a:ext cx="135" cy="63"/>
              </a:xfrm>
              <a:custGeom>
                <a:avLst/>
                <a:gdLst>
                  <a:gd name="T0" fmla="*/ 132 w 135"/>
                  <a:gd name="T1" fmla="*/ 63 h 63"/>
                  <a:gd name="T2" fmla="*/ 0 w 135"/>
                  <a:gd name="T3" fmla="*/ 5 h 63"/>
                  <a:gd name="T4" fmla="*/ 3 w 135"/>
                  <a:gd name="T5" fmla="*/ 0 h 63"/>
                  <a:gd name="T6" fmla="*/ 135 w 135"/>
                  <a:gd name="T7" fmla="*/ 58 h 63"/>
                  <a:gd name="T8" fmla="*/ 132 w 135"/>
                  <a:gd name="T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63">
                    <a:moveTo>
                      <a:pt x="132" y="63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135" y="58"/>
                    </a:lnTo>
                    <a:lnTo>
                      <a:pt x="132" y="6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9" name="Freeform 249">
                <a:extLst>
                  <a:ext uri="{FF2B5EF4-FFF2-40B4-BE49-F238E27FC236}">
                    <a16:creationId xmlns:a16="http://schemas.microsoft.com/office/drawing/2014/main" id="{67CE47D5-EBB1-4FDE-A6DE-CA9947169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1010"/>
                <a:ext cx="109" cy="152"/>
              </a:xfrm>
              <a:custGeom>
                <a:avLst/>
                <a:gdLst>
                  <a:gd name="T0" fmla="*/ 3 w 81"/>
                  <a:gd name="T1" fmla="*/ 103 h 113"/>
                  <a:gd name="T2" fmla="*/ 40 w 81"/>
                  <a:gd name="T3" fmla="*/ 70 h 113"/>
                  <a:gd name="T4" fmla="*/ 45 w 81"/>
                  <a:gd name="T5" fmla="*/ 65 h 113"/>
                  <a:gd name="T6" fmla="*/ 81 w 81"/>
                  <a:gd name="T7" fmla="*/ 8 h 113"/>
                  <a:gd name="T8" fmla="*/ 73 w 81"/>
                  <a:gd name="T9" fmla="*/ 2 h 113"/>
                  <a:gd name="T10" fmla="*/ 21 w 81"/>
                  <a:gd name="T11" fmla="*/ 46 h 113"/>
                  <a:gd name="T12" fmla="*/ 16 w 81"/>
                  <a:gd name="T13" fmla="*/ 56 h 113"/>
                  <a:gd name="T14" fmla="*/ 25 w 81"/>
                  <a:gd name="T15" fmla="*/ 50 h 113"/>
                  <a:gd name="T16" fmla="*/ 33 w 81"/>
                  <a:gd name="T17" fmla="*/ 58 h 113"/>
                  <a:gd name="T18" fmla="*/ 33 w 81"/>
                  <a:gd name="T19" fmla="*/ 61 h 113"/>
                  <a:gd name="T20" fmla="*/ 3 w 81"/>
                  <a:gd name="T21" fmla="*/ 10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113">
                    <a:moveTo>
                      <a:pt x="3" y="103"/>
                    </a:moveTo>
                    <a:cubicBezTo>
                      <a:pt x="3" y="103"/>
                      <a:pt x="5" y="113"/>
                      <a:pt x="40" y="70"/>
                    </a:cubicBezTo>
                    <a:cubicBezTo>
                      <a:pt x="40" y="70"/>
                      <a:pt x="45" y="71"/>
                      <a:pt x="45" y="65"/>
                    </a:cubicBezTo>
                    <a:cubicBezTo>
                      <a:pt x="45" y="65"/>
                      <a:pt x="72" y="33"/>
                      <a:pt x="81" y="8"/>
                    </a:cubicBezTo>
                    <a:cubicBezTo>
                      <a:pt x="81" y="8"/>
                      <a:pt x="80" y="0"/>
                      <a:pt x="73" y="2"/>
                    </a:cubicBezTo>
                    <a:cubicBezTo>
                      <a:pt x="73" y="2"/>
                      <a:pt x="48" y="13"/>
                      <a:pt x="21" y="46"/>
                    </a:cubicBezTo>
                    <a:cubicBezTo>
                      <a:pt x="21" y="46"/>
                      <a:pt x="13" y="50"/>
                      <a:pt x="16" y="56"/>
                    </a:cubicBezTo>
                    <a:cubicBezTo>
                      <a:pt x="16" y="56"/>
                      <a:pt x="17" y="54"/>
                      <a:pt x="25" y="50"/>
                    </a:cubicBezTo>
                    <a:cubicBezTo>
                      <a:pt x="25" y="50"/>
                      <a:pt x="34" y="54"/>
                      <a:pt x="33" y="58"/>
                    </a:cubicBezTo>
                    <a:cubicBezTo>
                      <a:pt x="33" y="58"/>
                      <a:pt x="33" y="58"/>
                      <a:pt x="33" y="61"/>
                    </a:cubicBezTo>
                    <a:cubicBezTo>
                      <a:pt x="33" y="61"/>
                      <a:pt x="0" y="93"/>
                      <a:pt x="3" y="103"/>
                    </a:cubicBezTo>
                  </a:path>
                </a:pathLst>
              </a:custGeom>
              <a:solidFill>
                <a:srgbClr val="2E3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0" name="Freeform 250">
                <a:extLst>
                  <a:ext uri="{FF2B5EF4-FFF2-40B4-BE49-F238E27FC236}">
                    <a16:creationId xmlns:a16="http://schemas.microsoft.com/office/drawing/2014/main" id="{DE2E0A6F-8D01-492D-949E-536680509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073"/>
                <a:ext cx="266" cy="295"/>
              </a:xfrm>
              <a:custGeom>
                <a:avLst/>
                <a:gdLst>
                  <a:gd name="T0" fmla="*/ 14 w 197"/>
                  <a:gd name="T1" fmla="*/ 219 h 219"/>
                  <a:gd name="T2" fmla="*/ 197 w 197"/>
                  <a:gd name="T3" fmla="*/ 15 h 219"/>
                  <a:gd name="T4" fmla="*/ 181 w 197"/>
                  <a:gd name="T5" fmla="*/ 0 h 219"/>
                  <a:gd name="T6" fmla="*/ 0 w 197"/>
                  <a:gd name="T7" fmla="*/ 203 h 219"/>
                  <a:gd name="T8" fmla="*/ 14 w 197"/>
                  <a:gd name="T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219">
                    <a:moveTo>
                      <a:pt x="14" y="219"/>
                    </a:moveTo>
                    <a:cubicBezTo>
                      <a:pt x="197" y="15"/>
                      <a:pt x="197" y="15"/>
                      <a:pt x="197" y="15"/>
                    </a:cubicBezTo>
                    <a:cubicBezTo>
                      <a:pt x="197" y="15"/>
                      <a:pt x="193" y="1"/>
                      <a:pt x="181" y="0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0" y="203"/>
                      <a:pt x="14" y="206"/>
                      <a:pt x="14" y="219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1" name="Freeform 251">
                <a:extLst>
                  <a:ext uri="{FF2B5EF4-FFF2-40B4-BE49-F238E27FC236}">
                    <a16:creationId xmlns:a16="http://schemas.microsoft.com/office/drawing/2014/main" id="{4346E6B2-FA29-4BAB-B75E-FB88835E6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080"/>
                <a:ext cx="249" cy="280"/>
              </a:xfrm>
              <a:custGeom>
                <a:avLst/>
                <a:gdLst>
                  <a:gd name="T0" fmla="*/ 2 w 184"/>
                  <a:gd name="T1" fmla="*/ 208 h 208"/>
                  <a:gd name="T2" fmla="*/ 184 w 184"/>
                  <a:gd name="T3" fmla="*/ 4 h 208"/>
                  <a:gd name="T4" fmla="*/ 181 w 184"/>
                  <a:gd name="T5" fmla="*/ 0 h 208"/>
                  <a:gd name="T6" fmla="*/ 0 w 184"/>
                  <a:gd name="T7" fmla="*/ 204 h 208"/>
                  <a:gd name="T8" fmla="*/ 2 w 184"/>
                  <a:gd name="T9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208">
                    <a:moveTo>
                      <a:pt x="2" y="208"/>
                    </a:moveTo>
                    <a:cubicBezTo>
                      <a:pt x="184" y="4"/>
                      <a:pt x="184" y="4"/>
                      <a:pt x="184" y="4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0" y="204"/>
                      <a:pt x="0" y="204"/>
                      <a:pt x="0" y="204"/>
                    </a:cubicBezTo>
                    <a:cubicBezTo>
                      <a:pt x="0" y="204"/>
                      <a:pt x="1" y="205"/>
                      <a:pt x="2" y="208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2" name="Freeform 252">
                <a:extLst>
                  <a:ext uri="{FF2B5EF4-FFF2-40B4-BE49-F238E27FC236}">
                    <a16:creationId xmlns:a16="http://schemas.microsoft.com/office/drawing/2014/main" id="{C42911CA-54F7-4114-AF83-AE272AA0D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730"/>
                <a:ext cx="212" cy="262"/>
              </a:xfrm>
              <a:custGeom>
                <a:avLst/>
                <a:gdLst>
                  <a:gd name="T0" fmla="*/ 0 w 157"/>
                  <a:gd name="T1" fmla="*/ 97 h 194"/>
                  <a:gd name="T2" fmla="*/ 157 w 157"/>
                  <a:gd name="T3" fmla="*/ 194 h 194"/>
                  <a:gd name="T4" fmla="*/ 157 w 157"/>
                  <a:gd name="T5" fmla="*/ 0 h 194"/>
                  <a:gd name="T6" fmla="*/ 0 w 157"/>
                  <a:gd name="T7" fmla="*/ 9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7" h="194">
                    <a:moveTo>
                      <a:pt x="0" y="97"/>
                    </a:moveTo>
                    <a:cubicBezTo>
                      <a:pt x="0" y="150"/>
                      <a:pt x="69" y="194"/>
                      <a:pt x="157" y="194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69" y="0"/>
                      <a:pt x="0" y="43"/>
                      <a:pt x="0" y="9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3" name="Freeform 253">
                <a:extLst>
                  <a:ext uri="{FF2B5EF4-FFF2-40B4-BE49-F238E27FC236}">
                    <a16:creationId xmlns:a16="http://schemas.microsoft.com/office/drawing/2014/main" id="{CB620029-765C-490F-B804-0E40F4C60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1730"/>
                <a:ext cx="217" cy="325"/>
              </a:xfrm>
              <a:custGeom>
                <a:avLst/>
                <a:gdLst>
                  <a:gd name="T0" fmla="*/ 20 w 161"/>
                  <a:gd name="T1" fmla="*/ 193 h 241"/>
                  <a:gd name="T2" fmla="*/ 20 w 161"/>
                  <a:gd name="T3" fmla="*/ 241 h 241"/>
                  <a:gd name="T4" fmla="*/ 68 w 161"/>
                  <a:gd name="T5" fmla="*/ 185 h 241"/>
                  <a:gd name="T6" fmla="*/ 161 w 161"/>
                  <a:gd name="T7" fmla="*/ 97 h 241"/>
                  <a:gd name="T8" fmla="*/ 2 w 161"/>
                  <a:gd name="T9" fmla="*/ 0 h 241"/>
                  <a:gd name="T10" fmla="*/ 0 w 161"/>
                  <a:gd name="T11" fmla="*/ 0 h 241"/>
                  <a:gd name="T12" fmla="*/ 0 w 161"/>
                  <a:gd name="T13" fmla="*/ 194 h 241"/>
                  <a:gd name="T14" fmla="*/ 1 w 161"/>
                  <a:gd name="T15" fmla="*/ 194 h 241"/>
                  <a:gd name="T16" fmla="*/ 20 w 161"/>
                  <a:gd name="T17" fmla="*/ 193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1" h="241">
                    <a:moveTo>
                      <a:pt x="20" y="193"/>
                    </a:moveTo>
                    <a:cubicBezTo>
                      <a:pt x="20" y="241"/>
                      <a:pt x="20" y="241"/>
                      <a:pt x="20" y="241"/>
                    </a:cubicBezTo>
                    <a:cubicBezTo>
                      <a:pt x="68" y="185"/>
                      <a:pt x="68" y="185"/>
                      <a:pt x="68" y="185"/>
                    </a:cubicBezTo>
                    <a:cubicBezTo>
                      <a:pt x="122" y="170"/>
                      <a:pt x="161" y="136"/>
                      <a:pt x="161" y="97"/>
                    </a:cubicBezTo>
                    <a:cubicBezTo>
                      <a:pt x="161" y="43"/>
                      <a:pt x="89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0" y="194"/>
                      <a:pt x="0" y="194"/>
                      <a:pt x="1" y="194"/>
                    </a:cubicBezTo>
                    <a:cubicBezTo>
                      <a:pt x="7" y="194"/>
                      <a:pt x="16" y="194"/>
                      <a:pt x="20" y="193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4" name="Rectangle 254">
                <a:extLst>
                  <a:ext uri="{FF2B5EF4-FFF2-40B4-BE49-F238E27FC236}">
                    <a16:creationId xmlns:a16="http://schemas.microsoft.com/office/drawing/2014/main" id="{CC74697E-DA14-44A3-A488-89CCED0C6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789"/>
                <a:ext cx="328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35" name="Rectangle 255">
                <a:extLst>
                  <a:ext uri="{FF2B5EF4-FFF2-40B4-BE49-F238E27FC236}">
                    <a16:creationId xmlns:a16="http://schemas.microsoft.com/office/drawing/2014/main" id="{B5541A04-940D-43B4-8427-DD10A2370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1791"/>
                <a:ext cx="41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36" name="Freeform 256">
                <a:extLst>
                  <a:ext uri="{FF2B5EF4-FFF2-40B4-BE49-F238E27FC236}">
                    <a16:creationId xmlns:a16="http://schemas.microsoft.com/office/drawing/2014/main" id="{C1553806-6FF2-4224-BDF1-D4B1C8DF4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908"/>
                <a:ext cx="212" cy="262"/>
              </a:xfrm>
              <a:custGeom>
                <a:avLst/>
                <a:gdLst>
                  <a:gd name="T0" fmla="*/ 157 w 157"/>
                  <a:gd name="T1" fmla="*/ 97 h 194"/>
                  <a:gd name="T2" fmla="*/ 0 w 157"/>
                  <a:gd name="T3" fmla="*/ 194 h 194"/>
                  <a:gd name="T4" fmla="*/ 0 w 157"/>
                  <a:gd name="T5" fmla="*/ 0 h 194"/>
                  <a:gd name="T6" fmla="*/ 157 w 157"/>
                  <a:gd name="T7" fmla="*/ 9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7" h="194">
                    <a:moveTo>
                      <a:pt x="157" y="97"/>
                    </a:moveTo>
                    <a:cubicBezTo>
                      <a:pt x="157" y="150"/>
                      <a:pt x="88" y="194"/>
                      <a:pt x="0" y="19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8" y="0"/>
                      <a:pt x="157" y="43"/>
                      <a:pt x="157" y="9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7" name="Freeform 257">
                <a:extLst>
                  <a:ext uri="{FF2B5EF4-FFF2-40B4-BE49-F238E27FC236}">
                    <a16:creationId xmlns:a16="http://schemas.microsoft.com/office/drawing/2014/main" id="{6ED99F11-0693-4457-80E6-45F8F1F20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908"/>
                <a:ext cx="215" cy="326"/>
              </a:xfrm>
              <a:custGeom>
                <a:avLst/>
                <a:gdLst>
                  <a:gd name="T0" fmla="*/ 140 w 160"/>
                  <a:gd name="T1" fmla="*/ 193 h 241"/>
                  <a:gd name="T2" fmla="*/ 140 w 160"/>
                  <a:gd name="T3" fmla="*/ 241 h 241"/>
                  <a:gd name="T4" fmla="*/ 92 w 160"/>
                  <a:gd name="T5" fmla="*/ 185 h 241"/>
                  <a:gd name="T6" fmla="*/ 0 w 160"/>
                  <a:gd name="T7" fmla="*/ 97 h 241"/>
                  <a:gd name="T8" fmla="*/ 158 w 160"/>
                  <a:gd name="T9" fmla="*/ 0 h 241"/>
                  <a:gd name="T10" fmla="*/ 160 w 160"/>
                  <a:gd name="T11" fmla="*/ 0 h 241"/>
                  <a:gd name="T12" fmla="*/ 160 w 160"/>
                  <a:gd name="T13" fmla="*/ 194 h 241"/>
                  <a:gd name="T14" fmla="*/ 159 w 160"/>
                  <a:gd name="T15" fmla="*/ 194 h 241"/>
                  <a:gd name="T16" fmla="*/ 140 w 160"/>
                  <a:gd name="T17" fmla="*/ 193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41">
                    <a:moveTo>
                      <a:pt x="140" y="193"/>
                    </a:moveTo>
                    <a:cubicBezTo>
                      <a:pt x="140" y="241"/>
                      <a:pt x="140" y="241"/>
                      <a:pt x="140" y="241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38" y="170"/>
                      <a:pt x="0" y="136"/>
                      <a:pt x="0" y="97"/>
                    </a:cubicBezTo>
                    <a:cubicBezTo>
                      <a:pt x="0" y="43"/>
                      <a:pt x="71" y="0"/>
                      <a:pt x="158" y="0"/>
                    </a:cubicBezTo>
                    <a:cubicBezTo>
                      <a:pt x="159" y="0"/>
                      <a:pt x="160" y="0"/>
                      <a:pt x="160" y="0"/>
                    </a:cubicBezTo>
                    <a:cubicBezTo>
                      <a:pt x="160" y="194"/>
                      <a:pt x="160" y="194"/>
                      <a:pt x="160" y="194"/>
                    </a:cubicBezTo>
                    <a:cubicBezTo>
                      <a:pt x="160" y="194"/>
                      <a:pt x="160" y="194"/>
                      <a:pt x="159" y="194"/>
                    </a:cubicBezTo>
                    <a:cubicBezTo>
                      <a:pt x="153" y="194"/>
                      <a:pt x="144" y="194"/>
                      <a:pt x="140" y="193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8" name="Rectangle 258">
                <a:extLst>
                  <a:ext uri="{FF2B5EF4-FFF2-40B4-BE49-F238E27FC236}">
                    <a16:creationId xmlns:a16="http://schemas.microsoft.com/office/drawing/2014/main" id="{9FF8C4C9-B787-44ED-A1AE-B17C4CBDE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1982"/>
                <a:ext cx="301" cy="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39" name="Freeform 259">
                <a:extLst>
                  <a:ext uri="{FF2B5EF4-FFF2-40B4-BE49-F238E27FC236}">
                    <a16:creationId xmlns:a16="http://schemas.microsoft.com/office/drawing/2014/main" id="{0A61312A-8DEE-417F-B4C1-67619380E6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20" y="2894"/>
                <a:ext cx="148" cy="562"/>
              </a:xfrm>
              <a:custGeom>
                <a:avLst/>
                <a:gdLst>
                  <a:gd name="T0" fmla="*/ 5 w 148"/>
                  <a:gd name="T1" fmla="*/ 99 h 562"/>
                  <a:gd name="T2" fmla="*/ 0 w 148"/>
                  <a:gd name="T3" fmla="*/ 99 h 562"/>
                  <a:gd name="T4" fmla="*/ 0 w 148"/>
                  <a:gd name="T5" fmla="*/ 118 h 562"/>
                  <a:gd name="T6" fmla="*/ 0 w 148"/>
                  <a:gd name="T7" fmla="*/ 151 h 562"/>
                  <a:gd name="T8" fmla="*/ 0 w 148"/>
                  <a:gd name="T9" fmla="*/ 202 h 562"/>
                  <a:gd name="T10" fmla="*/ 0 w 148"/>
                  <a:gd name="T11" fmla="*/ 317 h 562"/>
                  <a:gd name="T12" fmla="*/ 0 w 148"/>
                  <a:gd name="T13" fmla="*/ 396 h 562"/>
                  <a:gd name="T14" fmla="*/ 0 w 148"/>
                  <a:gd name="T15" fmla="*/ 511 h 562"/>
                  <a:gd name="T16" fmla="*/ 0 w 148"/>
                  <a:gd name="T17" fmla="*/ 562 h 562"/>
                  <a:gd name="T18" fmla="*/ 5 w 148"/>
                  <a:gd name="T19" fmla="*/ 562 h 562"/>
                  <a:gd name="T20" fmla="*/ 5 w 148"/>
                  <a:gd name="T21" fmla="*/ 507 h 562"/>
                  <a:gd name="T22" fmla="*/ 5 w 148"/>
                  <a:gd name="T23" fmla="*/ 391 h 562"/>
                  <a:gd name="T24" fmla="*/ 5 w 148"/>
                  <a:gd name="T25" fmla="*/ 313 h 562"/>
                  <a:gd name="T26" fmla="*/ 5 w 148"/>
                  <a:gd name="T27" fmla="*/ 198 h 562"/>
                  <a:gd name="T28" fmla="*/ 5 w 148"/>
                  <a:gd name="T29" fmla="*/ 145 h 562"/>
                  <a:gd name="T30" fmla="*/ 5 w 148"/>
                  <a:gd name="T31" fmla="*/ 114 h 562"/>
                  <a:gd name="T32" fmla="*/ 5 w 148"/>
                  <a:gd name="T33" fmla="*/ 99 h 562"/>
                  <a:gd name="T34" fmla="*/ 147 w 148"/>
                  <a:gd name="T35" fmla="*/ 0 h 562"/>
                  <a:gd name="T36" fmla="*/ 141 w 148"/>
                  <a:gd name="T37" fmla="*/ 0 h 562"/>
                  <a:gd name="T38" fmla="*/ 141 w 148"/>
                  <a:gd name="T39" fmla="*/ 1 h 562"/>
                  <a:gd name="T40" fmla="*/ 141 w 148"/>
                  <a:gd name="T41" fmla="*/ 1 h 562"/>
                  <a:gd name="T42" fmla="*/ 141 w 148"/>
                  <a:gd name="T43" fmla="*/ 6 h 562"/>
                  <a:gd name="T44" fmla="*/ 148 w 148"/>
                  <a:gd name="T45" fmla="*/ 6 h 562"/>
                  <a:gd name="T46" fmla="*/ 147 w 148"/>
                  <a:gd name="T47" fmla="*/ 0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8" h="562">
                    <a:moveTo>
                      <a:pt x="5" y="99"/>
                    </a:moveTo>
                    <a:lnTo>
                      <a:pt x="0" y="99"/>
                    </a:lnTo>
                    <a:lnTo>
                      <a:pt x="0" y="118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0" y="317"/>
                    </a:lnTo>
                    <a:lnTo>
                      <a:pt x="0" y="396"/>
                    </a:lnTo>
                    <a:lnTo>
                      <a:pt x="0" y="511"/>
                    </a:lnTo>
                    <a:lnTo>
                      <a:pt x="0" y="562"/>
                    </a:lnTo>
                    <a:lnTo>
                      <a:pt x="5" y="562"/>
                    </a:lnTo>
                    <a:lnTo>
                      <a:pt x="5" y="507"/>
                    </a:lnTo>
                    <a:lnTo>
                      <a:pt x="5" y="391"/>
                    </a:lnTo>
                    <a:lnTo>
                      <a:pt x="5" y="313"/>
                    </a:lnTo>
                    <a:lnTo>
                      <a:pt x="5" y="198"/>
                    </a:lnTo>
                    <a:lnTo>
                      <a:pt x="5" y="145"/>
                    </a:lnTo>
                    <a:lnTo>
                      <a:pt x="5" y="114"/>
                    </a:lnTo>
                    <a:lnTo>
                      <a:pt x="5" y="99"/>
                    </a:lnTo>
                    <a:close/>
                    <a:moveTo>
                      <a:pt x="147" y="0"/>
                    </a:moveTo>
                    <a:lnTo>
                      <a:pt x="141" y="0"/>
                    </a:lnTo>
                    <a:lnTo>
                      <a:pt x="141" y="1"/>
                    </a:lnTo>
                    <a:lnTo>
                      <a:pt x="141" y="1"/>
                    </a:lnTo>
                    <a:lnTo>
                      <a:pt x="141" y="6"/>
                    </a:lnTo>
                    <a:lnTo>
                      <a:pt x="148" y="6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8F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0" name="Freeform 260">
                <a:extLst>
                  <a:ext uri="{FF2B5EF4-FFF2-40B4-BE49-F238E27FC236}">
                    <a16:creationId xmlns:a16="http://schemas.microsoft.com/office/drawing/2014/main" id="{D8F7C035-F7CD-428B-8DC0-5F6BFDC3F7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20" y="2894"/>
                <a:ext cx="148" cy="562"/>
              </a:xfrm>
              <a:custGeom>
                <a:avLst/>
                <a:gdLst>
                  <a:gd name="T0" fmla="*/ 5 w 148"/>
                  <a:gd name="T1" fmla="*/ 99 h 562"/>
                  <a:gd name="T2" fmla="*/ 0 w 148"/>
                  <a:gd name="T3" fmla="*/ 99 h 562"/>
                  <a:gd name="T4" fmla="*/ 0 w 148"/>
                  <a:gd name="T5" fmla="*/ 118 h 562"/>
                  <a:gd name="T6" fmla="*/ 0 w 148"/>
                  <a:gd name="T7" fmla="*/ 151 h 562"/>
                  <a:gd name="T8" fmla="*/ 0 w 148"/>
                  <a:gd name="T9" fmla="*/ 202 h 562"/>
                  <a:gd name="T10" fmla="*/ 0 w 148"/>
                  <a:gd name="T11" fmla="*/ 317 h 562"/>
                  <a:gd name="T12" fmla="*/ 0 w 148"/>
                  <a:gd name="T13" fmla="*/ 396 h 562"/>
                  <a:gd name="T14" fmla="*/ 0 w 148"/>
                  <a:gd name="T15" fmla="*/ 511 h 562"/>
                  <a:gd name="T16" fmla="*/ 0 w 148"/>
                  <a:gd name="T17" fmla="*/ 562 h 562"/>
                  <a:gd name="T18" fmla="*/ 5 w 148"/>
                  <a:gd name="T19" fmla="*/ 562 h 562"/>
                  <a:gd name="T20" fmla="*/ 5 w 148"/>
                  <a:gd name="T21" fmla="*/ 507 h 562"/>
                  <a:gd name="T22" fmla="*/ 5 w 148"/>
                  <a:gd name="T23" fmla="*/ 391 h 562"/>
                  <a:gd name="T24" fmla="*/ 5 w 148"/>
                  <a:gd name="T25" fmla="*/ 313 h 562"/>
                  <a:gd name="T26" fmla="*/ 5 w 148"/>
                  <a:gd name="T27" fmla="*/ 198 h 562"/>
                  <a:gd name="T28" fmla="*/ 5 w 148"/>
                  <a:gd name="T29" fmla="*/ 145 h 562"/>
                  <a:gd name="T30" fmla="*/ 5 w 148"/>
                  <a:gd name="T31" fmla="*/ 114 h 562"/>
                  <a:gd name="T32" fmla="*/ 5 w 148"/>
                  <a:gd name="T33" fmla="*/ 99 h 562"/>
                  <a:gd name="T34" fmla="*/ 147 w 148"/>
                  <a:gd name="T35" fmla="*/ 0 h 562"/>
                  <a:gd name="T36" fmla="*/ 141 w 148"/>
                  <a:gd name="T37" fmla="*/ 0 h 562"/>
                  <a:gd name="T38" fmla="*/ 141 w 148"/>
                  <a:gd name="T39" fmla="*/ 1 h 562"/>
                  <a:gd name="T40" fmla="*/ 141 w 148"/>
                  <a:gd name="T41" fmla="*/ 1 h 562"/>
                  <a:gd name="T42" fmla="*/ 141 w 148"/>
                  <a:gd name="T43" fmla="*/ 6 h 562"/>
                  <a:gd name="T44" fmla="*/ 148 w 148"/>
                  <a:gd name="T45" fmla="*/ 6 h 562"/>
                  <a:gd name="T46" fmla="*/ 147 w 148"/>
                  <a:gd name="T47" fmla="*/ 0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8" h="562">
                    <a:moveTo>
                      <a:pt x="5" y="99"/>
                    </a:moveTo>
                    <a:lnTo>
                      <a:pt x="0" y="99"/>
                    </a:lnTo>
                    <a:lnTo>
                      <a:pt x="0" y="118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0" y="317"/>
                    </a:lnTo>
                    <a:lnTo>
                      <a:pt x="0" y="396"/>
                    </a:lnTo>
                    <a:lnTo>
                      <a:pt x="0" y="511"/>
                    </a:lnTo>
                    <a:lnTo>
                      <a:pt x="0" y="562"/>
                    </a:lnTo>
                    <a:lnTo>
                      <a:pt x="5" y="562"/>
                    </a:lnTo>
                    <a:lnTo>
                      <a:pt x="5" y="507"/>
                    </a:lnTo>
                    <a:lnTo>
                      <a:pt x="5" y="391"/>
                    </a:lnTo>
                    <a:lnTo>
                      <a:pt x="5" y="313"/>
                    </a:lnTo>
                    <a:lnTo>
                      <a:pt x="5" y="198"/>
                    </a:lnTo>
                    <a:lnTo>
                      <a:pt x="5" y="145"/>
                    </a:lnTo>
                    <a:lnTo>
                      <a:pt x="5" y="114"/>
                    </a:lnTo>
                    <a:lnTo>
                      <a:pt x="5" y="99"/>
                    </a:lnTo>
                    <a:moveTo>
                      <a:pt x="147" y="0"/>
                    </a:moveTo>
                    <a:lnTo>
                      <a:pt x="141" y="0"/>
                    </a:lnTo>
                    <a:lnTo>
                      <a:pt x="141" y="1"/>
                    </a:lnTo>
                    <a:lnTo>
                      <a:pt x="141" y="1"/>
                    </a:lnTo>
                    <a:lnTo>
                      <a:pt x="141" y="6"/>
                    </a:lnTo>
                    <a:lnTo>
                      <a:pt x="148" y="6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1" name="Freeform 261">
                <a:extLst>
                  <a:ext uri="{FF2B5EF4-FFF2-40B4-BE49-F238E27FC236}">
                    <a16:creationId xmlns:a16="http://schemas.microsoft.com/office/drawing/2014/main" id="{8E39EF92-4903-4EF7-8A92-60BDF836D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290"/>
                <a:ext cx="35" cy="166"/>
              </a:xfrm>
              <a:custGeom>
                <a:avLst/>
                <a:gdLst>
                  <a:gd name="T0" fmla="*/ 4 w 26"/>
                  <a:gd name="T1" fmla="*/ 0 h 123"/>
                  <a:gd name="T2" fmla="*/ 0 w 26"/>
                  <a:gd name="T3" fmla="*/ 0 h 123"/>
                  <a:gd name="T4" fmla="*/ 0 w 26"/>
                  <a:gd name="T5" fmla="*/ 65 h 123"/>
                  <a:gd name="T6" fmla="*/ 21 w 26"/>
                  <a:gd name="T7" fmla="*/ 123 h 123"/>
                  <a:gd name="T8" fmla="*/ 26 w 26"/>
                  <a:gd name="T9" fmla="*/ 123 h 123"/>
                  <a:gd name="T10" fmla="*/ 24 w 26"/>
                  <a:gd name="T11" fmla="*/ 120 h 123"/>
                  <a:gd name="T12" fmla="*/ 26 w 26"/>
                  <a:gd name="T13" fmla="*/ 120 h 123"/>
                  <a:gd name="T14" fmla="*/ 4 w 26"/>
                  <a:gd name="T15" fmla="*/ 62 h 123"/>
                  <a:gd name="T16" fmla="*/ 4 w 26"/>
                  <a:gd name="T1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7"/>
                      <a:pt x="8" y="107"/>
                      <a:pt x="21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5" y="122"/>
                      <a:pt x="25" y="121"/>
                      <a:pt x="24" y="120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12" y="104"/>
                      <a:pt x="4" y="84"/>
                      <a:pt x="4" y="6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F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2" name="Freeform 262">
                <a:extLst>
                  <a:ext uri="{FF2B5EF4-FFF2-40B4-BE49-F238E27FC236}">
                    <a16:creationId xmlns:a16="http://schemas.microsoft.com/office/drawing/2014/main" id="{48D42C70-423D-4D15-9969-08AD71802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0" y="1665"/>
                <a:ext cx="111" cy="658"/>
              </a:xfrm>
              <a:custGeom>
                <a:avLst/>
                <a:gdLst>
                  <a:gd name="T0" fmla="*/ 6 w 82"/>
                  <a:gd name="T1" fmla="*/ 377 h 487"/>
                  <a:gd name="T2" fmla="*/ 5 w 82"/>
                  <a:gd name="T3" fmla="*/ 378 h 487"/>
                  <a:gd name="T4" fmla="*/ 6 w 82"/>
                  <a:gd name="T5" fmla="*/ 383 h 487"/>
                  <a:gd name="T6" fmla="*/ 6 w 82"/>
                  <a:gd name="T7" fmla="*/ 383 h 487"/>
                  <a:gd name="T8" fmla="*/ 6 w 82"/>
                  <a:gd name="T9" fmla="*/ 377 h 487"/>
                  <a:gd name="T10" fmla="*/ 6 w 82"/>
                  <a:gd name="T11" fmla="*/ 376 h 487"/>
                  <a:gd name="T12" fmla="*/ 5 w 82"/>
                  <a:gd name="T13" fmla="*/ 377 h 487"/>
                  <a:gd name="T14" fmla="*/ 5 w 82"/>
                  <a:gd name="T15" fmla="*/ 377 h 487"/>
                  <a:gd name="T16" fmla="*/ 6 w 82"/>
                  <a:gd name="T17" fmla="*/ 376 h 487"/>
                  <a:gd name="T18" fmla="*/ 6 w 82"/>
                  <a:gd name="T19" fmla="*/ 376 h 487"/>
                  <a:gd name="T20" fmla="*/ 6 w 82"/>
                  <a:gd name="T21" fmla="*/ 374 h 487"/>
                  <a:gd name="T22" fmla="*/ 6 w 82"/>
                  <a:gd name="T23" fmla="*/ 375 h 487"/>
                  <a:gd name="T24" fmla="*/ 6 w 82"/>
                  <a:gd name="T25" fmla="*/ 375 h 487"/>
                  <a:gd name="T26" fmla="*/ 6 w 82"/>
                  <a:gd name="T27" fmla="*/ 374 h 487"/>
                  <a:gd name="T28" fmla="*/ 52 w 82"/>
                  <a:gd name="T29" fmla="*/ 0 h 487"/>
                  <a:gd name="T30" fmla="*/ 2 w 82"/>
                  <a:gd name="T31" fmla="*/ 87 h 487"/>
                  <a:gd name="T32" fmla="*/ 2 w 82"/>
                  <a:gd name="T33" fmla="*/ 106 h 487"/>
                  <a:gd name="T34" fmla="*/ 4 w 82"/>
                  <a:gd name="T35" fmla="*/ 109 h 487"/>
                  <a:gd name="T36" fmla="*/ 2 w 82"/>
                  <a:gd name="T37" fmla="*/ 128 h 487"/>
                  <a:gd name="T38" fmla="*/ 2 w 82"/>
                  <a:gd name="T39" fmla="*/ 140 h 487"/>
                  <a:gd name="T40" fmla="*/ 2 w 82"/>
                  <a:gd name="T41" fmla="*/ 315 h 487"/>
                  <a:gd name="T42" fmla="*/ 2 w 82"/>
                  <a:gd name="T43" fmla="*/ 388 h 487"/>
                  <a:gd name="T44" fmla="*/ 76 w 82"/>
                  <a:gd name="T45" fmla="*/ 487 h 487"/>
                  <a:gd name="T46" fmla="*/ 82 w 82"/>
                  <a:gd name="T47" fmla="*/ 487 h 487"/>
                  <a:gd name="T48" fmla="*/ 13 w 82"/>
                  <a:gd name="T49" fmla="*/ 393 h 487"/>
                  <a:gd name="T50" fmla="*/ 5 w 82"/>
                  <a:gd name="T51" fmla="*/ 387 h 487"/>
                  <a:gd name="T52" fmla="*/ 6 w 82"/>
                  <a:gd name="T53" fmla="*/ 366 h 487"/>
                  <a:gd name="T54" fmla="*/ 6 w 82"/>
                  <a:gd name="T55" fmla="*/ 312 h 487"/>
                  <a:gd name="T56" fmla="*/ 6 w 82"/>
                  <a:gd name="T57" fmla="*/ 137 h 487"/>
                  <a:gd name="T58" fmla="*/ 6 w 82"/>
                  <a:gd name="T59" fmla="*/ 84 h 487"/>
                  <a:gd name="T60" fmla="*/ 52 w 82"/>
                  <a:gd name="T61" fmla="*/ 0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2" h="487">
                    <a:moveTo>
                      <a:pt x="6" y="377"/>
                    </a:moveTo>
                    <a:cubicBezTo>
                      <a:pt x="6" y="377"/>
                      <a:pt x="6" y="377"/>
                      <a:pt x="5" y="378"/>
                    </a:cubicBezTo>
                    <a:cubicBezTo>
                      <a:pt x="5" y="380"/>
                      <a:pt x="5" y="382"/>
                      <a:pt x="6" y="383"/>
                    </a:cubicBezTo>
                    <a:cubicBezTo>
                      <a:pt x="6" y="383"/>
                      <a:pt x="6" y="383"/>
                      <a:pt x="6" y="383"/>
                    </a:cubicBezTo>
                    <a:cubicBezTo>
                      <a:pt x="6" y="377"/>
                      <a:pt x="6" y="377"/>
                      <a:pt x="6" y="377"/>
                    </a:cubicBezTo>
                    <a:moveTo>
                      <a:pt x="6" y="376"/>
                    </a:moveTo>
                    <a:cubicBezTo>
                      <a:pt x="6" y="376"/>
                      <a:pt x="6" y="377"/>
                      <a:pt x="5" y="377"/>
                    </a:cubicBezTo>
                    <a:cubicBezTo>
                      <a:pt x="5" y="377"/>
                      <a:pt x="5" y="377"/>
                      <a:pt x="5" y="377"/>
                    </a:cubicBezTo>
                    <a:cubicBezTo>
                      <a:pt x="6" y="377"/>
                      <a:pt x="6" y="376"/>
                      <a:pt x="6" y="376"/>
                    </a:cubicBezTo>
                    <a:cubicBezTo>
                      <a:pt x="6" y="376"/>
                      <a:pt x="6" y="376"/>
                      <a:pt x="6" y="376"/>
                    </a:cubicBezTo>
                    <a:moveTo>
                      <a:pt x="6" y="374"/>
                    </a:moveTo>
                    <a:cubicBezTo>
                      <a:pt x="6" y="374"/>
                      <a:pt x="6" y="375"/>
                      <a:pt x="6" y="375"/>
                    </a:cubicBezTo>
                    <a:cubicBezTo>
                      <a:pt x="6" y="375"/>
                      <a:pt x="6" y="375"/>
                      <a:pt x="6" y="375"/>
                    </a:cubicBezTo>
                    <a:cubicBezTo>
                      <a:pt x="6" y="374"/>
                      <a:pt x="6" y="374"/>
                      <a:pt x="6" y="374"/>
                    </a:cubicBezTo>
                    <a:moveTo>
                      <a:pt x="52" y="0"/>
                    </a:moveTo>
                    <a:cubicBezTo>
                      <a:pt x="7" y="23"/>
                      <a:pt x="2" y="87"/>
                      <a:pt x="2" y="87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3" y="107"/>
                      <a:pt x="3" y="108"/>
                      <a:pt x="4" y="109"/>
                    </a:cubicBezTo>
                    <a:cubicBezTo>
                      <a:pt x="7" y="116"/>
                      <a:pt x="6" y="122"/>
                      <a:pt x="2" y="128"/>
                    </a:cubicBezTo>
                    <a:cubicBezTo>
                      <a:pt x="2" y="140"/>
                      <a:pt x="2" y="140"/>
                      <a:pt x="2" y="140"/>
                    </a:cubicBezTo>
                    <a:cubicBezTo>
                      <a:pt x="2" y="315"/>
                      <a:pt x="2" y="315"/>
                      <a:pt x="2" y="315"/>
                    </a:cubicBezTo>
                    <a:cubicBezTo>
                      <a:pt x="2" y="388"/>
                      <a:pt x="2" y="388"/>
                      <a:pt x="2" y="388"/>
                    </a:cubicBezTo>
                    <a:cubicBezTo>
                      <a:pt x="76" y="487"/>
                      <a:pt x="76" y="487"/>
                      <a:pt x="76" y="487"/>
                    </a:cubicBezTo>
                    <a:cubicBezTo>
                      <a:pt x="82" y="487"/>
                      <a:pt x="82" y="487"/>
                      <a:pt x="82" y="487"/>
                    </a:cubicBezTo>
                    <a:cubicBezTo>
                      <a:pt x="13" y="393"/>
                      <a:pt x="13" y="393"/>
                      <a:pt x="13" y="393"/>
                    </a:cubicBezTo>
                    <a:cubicBezTo>
                      <a:pt x="9" y="392"/>
                      <a:pt x="6" y="390"/>
                      <a:pt x="5" y="387"/>
                    </a:cubicBezTo>
                    <a:cubicBezTo>
                      <a:pt x="0" y="381"/>
                      <a:pt x="3" y="373"/>
                      <a:pt x="6" y="366"/>
                    </a:cubicBezTo>
                    <a:cubicBezTo>
                      <a:pt x="6" y="312"/>
                      <a:pt x="6" y="312"/>
                      <a:pt x="6" y="312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4"/>
                      <a:pt x="11" y="25"/>
                      <a:pt x="52" y="0"/>
                    </a:cubicBezTo>
                  </a:path>
                </a:pathLst>
              </a:custGeom>
              <a:solidFill>
                <a:srgbClr val="8F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3" name="Freeform 263">
                <a:extLst>
                  <a:ext uri="{FF2B5EF4-FFF2-40B4-BE49-F238E27FC236}">
                    <a16:creationId xmlns:a16="http://schemas.microsoft.com/office/drawing/2014/main" id="{F99EB6BB-832B-4C39-B9BA-9E01F77C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159"/>
                <a:ext cx="18" cy="37"/>
              </a:xfrm>
              <a:custGeom>
                <a:avLst/>
                <a:gdLst>
                  <a:gd name="T0" fmla="*/ 6 w 13"/>
                  <a:gd name="T1" fmla="*/ 0 h 27"/>
                  <a:gd name="T2" fmla="*/ 5 w 13"/>
                  <a:gd name="T3" fmla="*/ 21 h 27"/>
                  <a:gd name="T4" fmla="*/ 13 w 13"/>
                  <a:gd name="T5" fmla="*/ 27 h 27"/>
                  <a:gd name="T6" fmla="*/ 6 w 13"/>
                  <a:gd name="T7" fmla="*/ 18 h 27"/>
                  <a:gd name="T8" fmla="*/ 6 w 13"/>
                  <a:gd name="T9" fmla="*/ 17 h 27"/>
                  <a:gd name="T10" fmla="*/ 6 w 13"/>
                  <a:gd name="T11" fmla="*/ 17 h 27"/>
                  <a:gd name="T12" fmla="*/ 5 w 13"/>
                  <a:gd name="T13" fmla="*/ 12 h 27"/>
                  <a:gd name="T14" fmla="*/ 6 w 13"/>
                  <a:gd name="T15" fmla="*/ 11 h 27"/>
                  <a:gd name="T16" fmla="*/ 6 w 13"/>
                  <a:gd name="T17" fmla="*/ 10 h 27"/>
                  <a:gd name="T18" fmla="*/ 5 w 13"/>
                  <a:gd name="T19" fmla="*/ 11 h 27"/>
                  <a:gd name="T20" fmla="*/ 5 w 13"/>
                  <a:gd name="T21" fmla="*/ 11 h 27"/>
                  <a:gd name="T22" fmla="*/ 6 w 13"/>
                  <a:gd name="T23" fmla="*/ 10 h 27"/>
                  <a:gd name="T24" fmla="*/ 6 w 13"/>
                  <a:gd name="T25" fmla="*/ 9 h 27"/>
                  <a:gd name="T26" fmla="*/ 6 w 13"/>
                  <a:gd name="T27" fmla="*/ 9 h 27"/>
                  <a:gd name="T28" fmla="*/ 6 w 13"/>
                  <a:gd name="T29" fmla="*/ 8 h 27"/>
                  <a:gd name="T30" fmla="*/ 6 w 13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27">
                    <a:moveTo>
                      <a:pt x="6" y="0"/>
                    </a:moveTo>
                    <a:cubicBezTo>
                      <a:pt x="3" y="7"/>
                      <a:pt x="0" y="15"/>
                      <a:pt x="5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6"/>
                      <a:pt x="5" y="14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4BC7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4" name="Freeform 264">
                <a:extLst>
                  <a:ext uri="{FF2B5EF4-FFF2-40B4-BE49-F238E27FC236}">
                    <a16:creationId xmlns:a16="http://schemas.microsoft.com/office/drawing/2014/main" id="{3BC4F3D0-2DF9-4BCB-812F-E7FD74F30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1808"/>
                <a:ext cx="6" cy="30"/>
              </a:xfrm>
              <a:custGeom>
                <a:avLst/>
                <a:gdLst>
                  <a:gd name="T0" fmla="*/ 0 w 5"/>
                  <a:gd name="T1" fmla="*/ 0 h 22"/>
                  <a:gd name="T2" fmla="*/ 0 w 5"/>
                  <a:gd name="T3" fmla="*/ 22 h 22"/>
                  <a:gd name="T4" fmla="*/ 2 w 5"/>
                  <a:gd name="T5" fmla="*/ 3 h 22"/>
                  <a:gd name="T6" fmla="*/ 0 w 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2">
                    <a:moveTo>
                      <a:pt x="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4" y="16"/>
                      <a:pt x="5" y="10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4BC7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5" name="Freeform 265">
                <a:extLst>
                  <a:ext uri="{FF2B5EF4-FFF2-40B4-BE49-F238E27FC236}">
                    <a16:creationId xmlns:a16="http://schemas.microsoft.com/office/drawing/2014/main" id="{E6A04DAC-5A23-4C39-81A4-F397E6CB1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416"/>
                <a:ext cx="254" cy="1040"/>
              </a:xfrm>
              <a:custGeom>
                <a:avLst/>
                <a:gdLst>
                  <a:gd name="T0" fmla="*/ 254 w 254"/>
                  <a:gd name="T1" fmla="*/ 0 h 1040"/>
                  <a:gd name="T2" fmla="*/ 249 w 254"/>
                  <a:gd name="T3" fmla="*/ 0 h 1040"/>
                  <a:gd name="T4" fmla="*/ 128 w 254"/>
                  <a:gd name="T5" fmla="*/ 179 h 1040"/>
                  <a:gd name="T6" fmla="*/ 0 w 254"/>
                  <a:gd name="T7" fmla="*/ 1040 h 1040"/>
                  <a:gd name="T8" fmla="*/ 4 w 254"/>
                  <a:gd name="T9" fmla="*/ 1040 h 1040"/>
                  <a:gd name="T10" fmla="*/ 134 w 254"/>
                  <a:gd name="T11" fmla="*/ 174 h 1040"/>
                  <a:gd name="T12" fmla="*/ 254 w 254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4" h="1040">
                    <a:moveTo>
                      <a:pt x="254" y="0"/>
                    </a:moveTo>
                    <a:lnTo>
                      <a:pt x="249" y="0"/>
                    </a:lnTo>
                    <a:lnTo>
                      <a:pt x="128" y="179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34" y="174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8F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6" name="Freeform 266">
                <a:extLst>
                  <a:ext uri="{FF2B5EF4-FFF2-40B4-BE49-F238E27FC236}">
                    <a16:creationId xmlns:a16="http://schemas.microsoft.com/office/drawing/2014/main" id="{74FE01C8-1817-4EEC-AC23-F5480E196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416"/>
                <a:ext cx="254" cy="1040"/>
              </a:xfrm>
              <a:custGeom>
                <a:avLst/>
                <a:gdLst>
                  <a:gd name="T0" fmla="*/ 254 w 254"/>
                  <a:gd name="T1" fmla="*/ 0 h 1040"/>
                  <a:gd name="T2" fmla="*/ 249 w 254"/>
                  <a:gd name="T3" fmla="*/ 0 h 1040"/>
                  <a:gd name="T4" fmla="*/ 128 w 254"/>
                  <a:gd name="T5" fmla="*/ 179 h 1040"/>
                  <a:gd name="T6" fmla="*/ 0 w 254"/>
                  <a:gd name="T7" fmla="*/ 1040 h 1040"/>
                  <a:gd name="T8" fmla="*/ 4 w 254"/>
                  <a:gd name="T9" fmla="*/ 1040 h 1040"/>
                  <a:gd name="T10" fmla="*/ 134 w 254"/>
                  <a:gd name="T11" fmla="*/ 174 h 1040"/>
                  <a:gd name="T12" fmla="*/ 254 w 254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4" h="1040">
                    <a:moveTo>
                      <a:pt x="254" y="0"/>
                    </a:moveTo>
                    <a:lnTo>
                      <a:pt x="249" y="0"/>
                    </a:lnTo>
                    <a:lnTo>
                      <a:pt x="128" y="179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34" y="174"/>
                    </a:lnTo>
                    <a:lnTo>
                      <a:pt x="2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7" name="Freeform 267">
                <a:extLst>
                  <a:ext uri="{FF2B5EF4-FFF2-40B4-BE49-F238E27FC236}">
                    <a16:creationId xmlns:a16="http://schemas.microsoft.com/office/drawing/2014/main" id="{26A5B5E4-5ED5-433C-B388-F2D38D322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889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2 h 5"/>
                  <a:gd name="T6" fmla="*/ 0 w 7"/>
                  <a:gd name="T7" fmla="*/ 2 h 5"/>
                  <a:gd name="T8" fmla="*/ 0 w 7"/>
                  <a:gd name="T9" fmla="*/ 5 h 5"/>
                  <a:gd name="T10" fmla="*/ 7 w 7"/>
                  <a:gd name="T11" fmla="*/ 5 h 5"/>
                  <a:gd name="T12" fmla="*/ 5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8" name="Freeform 268">
                <a:extLst>
                  <a:ext uri="{FF2B5EF4-FFF2-40B4-BE49-F238E27FC236}">
                    <a16:creationId xmlns:a16="http://schemas.microsoft.com/office/drawing/2014/main" id="{5E5A43C3-2CD4-4165-A182-683A742A7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889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2 h 5"/>
                  <a:gd name="T6" fmla="*/ 0 w 7"/>
                  <a:gd name="T7" fmla="*/ 2 h 5"/>
                  <a:gd name="T8" fmla="*/ 0 w 7"/>
                  <a:gd name="T9" fmla="*/ 5 h 5"/>
                  <a:gd name="T10" fmla="*/ 7 w 7"/>
                  <a:gd name="T11" fmla="*/ 5 h 5"/>
                  <a:gd name="T12" fmla="*/ 5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9" name="Freeform 269">
                <a:extLst>
                  <a:ext uri="{FF2B5EF4-FFF2-40B4-BE49-F238E27FC236}">
                    <a16:creationId xmlns:a16="http://schemas.microsoft.com/office/drawing/2014/main" id="{C2DB8D75-6ECF-4B38-BA58-9A575B33F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89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1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7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0" name="Freeform 270">
                <a:extLst>
                  <a:ext uri="{FF2B5EF4-FFF2-40B4-BE49-F238E27FC236}">
                    <a16:creationId xmlns:a16="http://schemas.microsoft.com/office/drawing/2014/main" id="{F2EFE820-E34D-4D22-BC84-104F50D1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89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1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7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1" name="Rectangle 271">
                <a:extLst>
                  <a:ext uri="{FF2B5EF4-FFF2-40B4-BE49-F238E27FC236}">
                    <a16:creationId xmlns:a16="http://schemas.microsoft.com/office/drawing/2014/main" id="{B3CA3328-4F07-4176-B027-6348C8208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2989"/>
                <a:ext cx="5" cy="4"/>
              </a:xfrm>
              <a:prstGeom prst="rect">
                <a:avLst/>
              </a:prstGeom>
              <a:solidFill>
                <a:srgbClr val="8E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2" name="Rectangle 272">
                <a:extLst>
                  <a:ext uri="{FF2B5EF4-FFF2-40B4-BE49-F238E27FC236}">
                    <a16:creationId xmlns:a16="http://schemas.microsoft.com/office/drawing/2014/main" id="{2D309F2C-F56B-4920-B291-1826599A0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2989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3" name="Freeform 273">
                <a:extLst>
                  <a:ext uri="{FF2B5EF4-FFF2-40B4-BE49-F238E27FC236}">
                    <a16:creationId xmlns:a16="http://schemas.microsoft.com/office/drawing/2014/main" id="{ADE99947-DDD2-4E65-997B-98EB3F6E0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15 h 463"/>
                  <a:gd name="T6" fmla="*/ 0 w 5"/>
                  <a:gd name="T7" fmla="*/ 46 h 463"/>
                  <a:gd name="T8" fmla="*/ 0 w 5"/>
                  <a:gd name="T9" fmla="*/ 99 h 463"/>
                  <a:gd name="T10" fmla="*/ 0 w 5"/>
                  <a:gd name="T11" fmla="*/ 214 h 463"/>
                  <a:gd name="T12" fmla="*/ 0 w 5"/>
                  <a:gd name="T13" fmla="*/ 292 h 463"/>
                  <a:gd name="T14" fmla="*/ 0 w 5"/>
                  <a:gd name="T15" fmla="*/ 408 h 463"/>
                  <a:gd name="T16" fmla="*/ 0 w 5"/>
                  <a:gd name="T17" fmla="*/ 463 h 463"/>
                  <a:gd name="T18" fmla="*/ 5 w 5"/>
                  <a:gd name="T19" fmla="*/ 463 h 463"/>
                  <a:gd name="T20" fmla="*/ 5 w 5"/>
                  <a:gd name="T21" fmla="*/ 403 h 463"/>
                  <a:gd name="T22" fmla="*/ 5 w 5"/>
                  <a:gd name="T23" fmla="*/ 288 h 463"/>
                  <a:gd name="T24" fmla="*/ 5 w 5"/>
                  <a:gd name="T25" fmla="*/ 210 h 463"/>
                  <a:gd name="T26" fmla="*/ 5 w 5"/>
                  <a:gd name="T27" fmla="*/ 95 h 463"/>
                  <a:gd name="T28" fmla="*/ 5 w 5"/>
                  <a:gd name="T29" fmla="*/ 42 h 463"/>
                  <a:gd name="T30" fmla="*/ 5 w 5"/>
                  <a:gd name="T31" fmla="*/ 11 h 463"/>
                  <a:gd name="T32" fmla="*/ 5 w 5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0" y="46"/>
                    </a:lnTo>
                    <a:lnTo>
                      <a:pt x="0" y="99"/>
                    </a:lnTo>
                    <a:lnTo>
                      <a:pt x="0" y="214"/>
                    </a:lnTo>
                    <a:lnTo>
                      <a:pt x="0" y="292"/>
                    </a:lnTo>
                    <a:lnTo>
                      <a:pt x="0" y="408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403"/>
                    </a:lnTo>
                    <a:lnTo>
                      <a:pt x="5" y="288"/>
                    </a:lnTo>
                    <a:lnTo>
                      <a:pt x="5" y="210"/>
                    </a:lnTo>
                    <a:lnTo>
                      <a:pt x="5" y="95"/>
                    </a:lnTo>
                    <a:lnTo>
                      <a:pt x="5" y="42"/>
                    </a:lnTo>
                    <a:lnTo>
                      <a:pt x="5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4" name="Freeform 274">
                <a:extLst>
                  <a:ext uri="{FF2B5EF4-FFF2-40B4-BE49-F238E27FC236}">
                    <a16:creationId xmlns:a16="http://schemas.microsoft.com/office/drawing/2014/main" id="{ED26D0CD-ED21-4EB5-BD27-9C5AFE2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15 h 463"/>
                  <a:gd name="T6" fmla="*/ 0 w 5"/>
                  <a:gd name="T7" fmla="*/ 46 h 463"/>
                  <a:gd name="T8" fmla="*/ 0 w 5"/>
                  <a:gd name="T9" fmla="*/ 99 h 463"/>
                  <a:gd name="T10" fmla="*/ 0 w 5"/>
                  <a:gd name="T11" fmla="*/ 214 h 463"/>
                  <a:gd name="T12" fmla="*/ 0 w 5"/>
                  <a:gd name="T13" fmla="*/ 292 h 463"/>
                  <a:gd name="T14" fmla="*/ 0 w 5"/>
                  <a:gd name="T15" fmla="*/ 408 h 463"/>
                  <a:gd name="T16" fmla="*/ 0 w 5"/>
                  <a:gd name="T17" fmla="*/ 463 h 463"/>
                  <a:gd name="T18" fmla="*/ 5 w 5"/>
                  <a:gd name="T19" fmla="*/ 463 h 463"/>
                  <a:gd name="T20" fmla="*/ 5 w 5"/>
                  <a:gd name="T21" fmla="*/ 403 h 463"/>
                  <a:gd name="T22" fmla="*/ 5 w 5"/>
                  <a:gd name="T23" fmla="*/ 288 h 463"/>
                  <a:gd name="T24" fmla="*/ 5 w 5"/>
                  <a:gd name="T25" fmla="*/ 210 h 463"/>
                  <a:gd name="T26" fmla="*/ 5 w 5"/>
                  <a:gd name="T27" fmla="*/ 95 h 463"/>
                  <a:gd name="T28" fmla="*/ 5 w 5"/>
                  <a:gd name="T29" fmla="*/ 42 h 463"/>
                  <a:gd name="T30" fmla="*/ 5 w 5"/>
                  <a:gd name="T31" fmla="*/ 11 h 463"/>
                  <a:gd name="T32" fmla="*/ 5 w 5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0" y="46"/>
                    </a:lnTo>
                    <a:lnTo>
                      <a:pt x="0" y="99"/>
                    </a:lnTo>
                    <a:lnTo>
                      <a:pt x="0" y="214"/>
                    </a:lnTo>
                    <a:lnTo>
                      <a:pt x="0" y="292"/>
                    </a:lnTo>
                    <a:lnTo>
                      <a:pt x="0" y="408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403"/>
                    </a:lnTo>
                    <a:lnTo>
                      <a:pt x="5" y="288"/>
                    </a:lnTo>
                    <a:lnTo>
                      <a:pt x="5" y="210"/>
                    </a:lnTo>
                    <a:lnTo>
                      <a:pt x="5" y="95"/>
                    </a:lnTo>
                    <a:lnTo>
                      <a:pt x="5" y="42"/>
                    </a:lnTo>
                    <a:lnTo>
                      <a:pt x="5" y="1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5" name="Freeform 275">
                <a:extLst>
                  <a:ext uri="{FF2B5EF4-FFF2-40B4-BE49-F238E27FC236}">
                    <a16:creationId xmlns:a16="http://schemas.microsoft.com/office/drawing/2014/main" id="{C4B1049C-D911-4B00-B9F4-2771B2FEC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3286"/>
                <a:ext cx="35" cy="166"/>
              </a:xfrm>
              <a:custGeom>
                <a:avLst/>
                <a:gdLst>
                  <a:gd name="T0" fmla="*/ 4 w 26"/>
                  <a:gd name="T1" fmla="*/ 0 h 123"/>
                  <a:gd name="T2" fmla="*/ 0 w 26"/>
                  <a:gd name="T3" fmla="*/ 0 h 123"/>
                  <a:gd name="T4" fmla="*/ 0 w 26"/>
                  <a:gd name="T5" fmla="*/ 3 h 123"/>
                  <a:gd name="T6" fmla="*/ 0 w 26"/>
                  <a:gd name="T7" fmla="*/ 65 h 123"/>
                  <a:gd name="T8" fmla="*/ 22 w 26"/>
                  <a:gd name="T9" fmla="*/ 123 h 123"/>
                  <a:gd name="T10" fmla="*/ 26 w 26"/>
                  <a:gd name="T11" fmla="*/ 123 h 123"/>
                  <a:gd name="T12" fmla="*/ 24 w 26"/>
                  <a:gd name="T13" fmla="*/ 120 h 123"/>
                  <a:gd name="T14" fmla="*/ 26 w 26"/>
                  <a:gd name="T15" fmla="*/ 120 h 123"/>
                  <a:gd name="T16" fmla="*/ 4 w 26"/>
                  <a:gd name="T17" fmla="*/ 62 h 123"/>
                  <a:gd name="T18" fmla="*/ 4 w 26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7"/>
                      <a:pt x="8" y="107"/>
                      <a:pt x="22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5" y="122"/>
                      <a:pt x="25" y="121"/>
                      <a:pt x="24" y="120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12" y="104"/>
                      <a:pt x="4" y="84"/>
                      <a:pt x="4" y="6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E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" name="Freeform 276">
                <a:extLst>
                  <a:ext uri="{FF2B5EF4-FFF2-40B4-BE49-F238E27FC236}">
                    <a16:creationId xmlns:a16="http://schemas.microsoft.com/office/drawing/2014/main" id="{A8A598DA-2941-40B0-8EDE-FEC7A33B9A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67" y="1663"/>
                <a:ext cx="219" cy="753"/>
              </a:xfrm>
              <a:custGeom>
                <a:avLst/>
                <a:gdLst>
                  <a:gd name="T0" fmla="*/ 7 w 162"/>
                  <a:gd name="T1" fmla="*/ 556 h 558"/>
                  <a:gd name="T2" fmla="*/ 1 w 162"/>
                  <a:gd name="T3" fmla="*/ 557 h 558"/>
                  <a:gd name="T4" fmla="*/ 0 w 162"/>
                  <a:gd name="T5" fmla="*/ 558 h 558"/>
                  <a:gd name="T6" fmla="*/ 5 w 162"/>
                  <a:gd name="T7" fmla="*/ 558 h 558"/>
                  <a:gd name="T8" fmla="*/ 7 w 162"/>
                  <a:gd name="T9" fmla="*/ 556 h 558"/>
                  <a:gd name="T10" fmla="*/ 7 w 162"/>
                  <a:gd name="T11" fmla="*/ 556 h 558"/>
                  <a:gd name="T12" fmla="*/ 162 w 162"/>
                  <a:gd name="T13" fmla="*/ 0 h 558"/>
                  <a:gd name="T14" fmla="*/ 158 w 162"/>
                  <a:gd name="T15" fmla="*/ 2 h 558"/>
                  <a:gd name="T16" fmla="*/ 160 w 162"/>
                  <a:gd name="T17" fmla="*/ 2 h 558"/>
                  <a:gd name="T18" fmla="*/ 162 w 162"/>
                  <a:gd name="T19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2" h="558">
                    <a:moveTo>
                      <a:pt x="7" y="556"/>
                    </a:moveTo>
                    <a:cubicBezTo>
                      <a:pt x="1" y="557"/>
                      <a:pt x="1" y="557"/>
                      <a:pt x="1" y="557"/>
                    </a:cubicBezTo>
                    <a:cubicBezTo>
                      <a:pt x="0" y="558"/>
                      <a:pt x="0" y="558"/>
                      <a:pt x="0" y="558"/>
                    </a:cubicBezTo>
                    <a:cubicBezTo>
                      <a:pt x="5" y="558"/>
                      <a:pt x="5" y="558"/>
                      <a:pt x="5" y="558"/>
                    </a:cubicBezTo>
                    <a:cubicBezTo>
                      <a:pt x="7" y="556"/>
                      <a:pt x="7" y="556"/>
                      <a:pt x="7" y="556"/>
                    </a:cubicBezTo>
                    <a:cubicBezTo>
                      <a:pt x="7" y="556"/>
                      <a:pt x="7" y="556"/>
                      <a:pt x="7" y="556"/>
                    </a:cubicBezTo>
                    <a:moveTo>
                      <a:pt x="162" y="0"/>
                    </a:moveTo>
                    <a:cubicBezTo>
                      <a:pt x="161" y="1"/>
                      <a:pt x="160" y="2"/>
                      <a:pt x="158" y="2"/>
                    </a:cubicBezTo>
                    <a:cubicBezTo>
                      <a:pt x="159" y="2"/>
                      <a:pt x="160" y="2"/>
                      <a:pt x="160" y="2"/>
                    </a:cubicBezTo>
                    <a:cubicBezTo>
                      <a:pt x="161" y="1"/>
                      <a:pt x="161" y="1"/>
                      <a:pt x="162" y="0"/>
                    </a:cubicBezTo>
                  </a:path>
                </a:pathLst>
              </a:custGeom>
              <a:solidFill>
                <a:srgbClr val="8E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" name="Freeform 277">
                <a:extLst>
                  <a:ext uri="{FF2B5EF4-FFF2-40B4-BE49-F238E27FC236}">
                    <a16:creationId xmlns:a16="http://schemas.microsoft.com/office/drawing/2014/main" id="{8CC43087-8EDF-42BD-B85A-A78D1FF62E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8" y="1665"/>
                <a:ext cx="112" cy="658"/>
              </a:xfrm>
              <a:custGeom>
                <a:avLst/>
                <a:gdLst>
                  <a:gd name="T0" fmla="*/ 76 w 83"/>
                  <a:gd name="T1" fmla="*/ 487 h 487"/>
                  <a:gd name="T2" fmla="*/ 14 w 83"/>
                  <a:gd name="T3" fmla="*/ 394 h 487"/>
                  <a:gd name="T4" fmla="*/ 10 w 83"/>
                  <a:gd name="T5" fmla="*/ 389 h 487"/>
                  <a:gd name="T6" fmla="*/ 12 w 83"/>
                  <a:gd name="T7" fmla="*/ 391 h 487"/>
                  <a:gd name="T8" fmla="*/ 10 w 83"/>
                  <a:gd name="T9" fmla="*/ 389 h 487"/>
                  <a:gd name="T10" fmla="*/ 10 w 83"/>
                  <a:gd name="T11" fmla="*/ 389 h 487"/>
                  <a:gd name="T12" fmla="*/ 8 w 83"/>
                  <a:gd name="T13" fmla="*/ 385 h 487"/>
                  <a:gd name="T14" fmla="*/ 4 w 83"/>
                  <a:gd name="T15" fmla="*/ 388 h 487"/>
                  <a:gd name="T16" fmla="*/ 8 w 83"/>
                  <a:gd name="T17" fmla="*/ 390 h 487"/>
                  <a:gd name="T18" fmla="*/ 8 w 83"/>
                  <a:gd name="T19" fmla="*/ 385 h 487"/>
                  <a:gd name="T20" fmla="*/ 4 w 83"/>
                  <a:gd name="T21" fmla="*/ 387 h 487"/>
                  <a:gd name="T22" fmla="*/ 7 w 83"/>
                  <a:gd name="T23" fmla="*/ 385 h 487"/>
                  <a:gd name="T24" fmla="*/ 4 w 83"/>
                  <a:gd name="T25" fmla="*/ 381 h 487"/>
                  <a:gd name="T26" fmla="*/ 3 w 83"/>
                  <a:gd name="T27" fmla="*/ 387 h 487"/>
                  <a:gd name="T28" fmla="*/ 4 w 83"/>
                  <a:gd name="T29" fmla="*/ 381 h 487"/>
                  <a:gd name="T30" fmla="*/ 1 w 83"/>
                  <a:gd name="T31" fmla="*/ 383 h 487"/>
                  <a:gd name="T32" fmla="*/ 4 w 83"/>
                  <a:gd name="T33" fmla="*/ 379 h 487"/>
                  <a:gd name="T34" fmla="*/ 0 w 83"/>
                  <a:gd name="T35" fmla="*/ 377 h 487"/>
                  <a:gd name="T36" fmla="*/ 4 w 83"/>
                  <a:gd name="T37" fmla="*/ 378 h 487"/>
                  <a:gd name="T38" fmla="*/ 4 w 83"/>
                  <a:gd name="T39" fmla="*/ 372 h 487"/>
                  <a:gd name="T40" fmla="*/ 0 w 83"/>
                  <a:gd name="T41" fmla="*/ 376 h 487"/>
                  <a:gd name="T42" fmla="*/ 4 w 83"/>
                  <a:gd name="T43" fmla="*/ 372 h 487"/>
                  <a:gd name="T44" fmla="*/ 2 w 83"/>
                  <a:gd name="T45" fmla="*/ 370 h 487"/>
                  <a:gd name="T46" fmla="*/ 0 w 83"/>
                  <a:gd name="T47" fmla="*/ 375 h 487"/>
                  <a:gd name="T48" fmla="*/ 4 w 83"/>
                  <a:gd name="T49" fmla="*/ 368 h 487"/>
                  <a:gd name="T50" fmla="*/ 4 w 83"/>
                  <a:gd name="T51" fmla="*/ 366 h 487"/>
                  <a:gd name="T52" fmla="*/ 4 w 83"/>
                  <a:gd name="T53" fmla="*/ 365 h 487"/>
                  <a:gd name="T54" fmla="*/ 46 w 83"/>
                  <a:gd name="T55" fmla="*/ 0 h 487"/>
                  <a:gd name="T56" fmla="*/ 0 w 83"/>
                  <a:gd name="T57" fmla="*/ 137 h 487"/>
                  <a:gd name="T58" fmla="*/ 0 w 83"/>
                  <a:gd name="T59" fmla="*/ 366 h 487"/>
                  <a:gd name="T60" fmla="*/ 4 w 83"/>
                  <a:gd name="T61" fmla="*/ 360 h 487"/>
                  <a:gd name="T62" fmla="*/ 4 w 83"/>
                  <a:gd name="T63" fmla="*/ 134 h 487"/>
                  <a:gd name="T64" fmla="*/ 48 w 83"/>
                  <a:gd name="T65" fmla="*/ 0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487">
                    <a:moveTo>
                      <a:pt x="7" y="393"/>
                    </a:moveTo>
                    <a:cubicBezTo>
                      <a:pt x="76" y="487"/>
                      <a:pt x="76" y="487"/>
                      <a:pt x="76" y="487"/>
                    </a:cubicBezTo>
                    <a:cubicBezTo>
                      <a:pt x="83" y="487"/>
                      <a:pt x="83" y="487"/>
                      <a:pt x="83" y="487"/>
                    </a:cubicBezTo>
                    <a:cubicBezTo>
                      <a:pt x="14" y="394"/>
                      <a:pt x="14" y="394"/>
                      <a:pt x="14" y="394"/>
                    </a:cubicBezTo>
                    <a:cubicBezTo>
                      <a:pt x="12" y="394"/>
                      <a:pt x="9" y="394"/>
                      <a:pt x="7" y="393"/>
                    </a:cubicBezTo>
                    <a:moveTo>
                      <a:pt x="10" y="389"/>
                    </a:moveTo>
                    <a:cubicBezTo>
                      <a:pt x="10" y="390"/>
                      <a:pt x="9" y="390"/>
                      <a:pt x="9" y="390"/>
                    </a:cubicBezTo>
                    <a:cubicBezTo>
                      <a:pt x="10" y="391"/>
                      <a:pt x="11" y="391"/>
                      <a:pt x="12" y="391"/>
                    </a:cubicBezTo>
                    <a:cubicBezTo>
                      <a:pt x="10" y="389"/>
                      <a:pt x="10" y="389"/>
                      <a:pt x="10" y="389"/>
                    </a:cubicBezTo>
                    <a:moveTo>
                      <a:pt x="10" y="389"/>
                    </a:moveTo>
                    <a:cubicBezTo>
                      <a:pt x="10" y="389"/>
                      <a:pt x="9" y="389"/>
                      <a:pt x="9" y="389"/>
                    </a:cubicBezTo>
                    <a:cubicBezTo>
                      <a:pt x="9" y="389"/>
                      <a:pt x="10" y="389"/>
                      <a:pt x="10" y="389"/>
                    </a:cubicBezTo>
                    <a:cubicBezTo>
                      <a:pt x="10" y="389"/>
                      <a:pt x="10" y="389"/>
                      <a:pt x="10" y="389"/>
                    </a:cubicBezTo>
                    <a:moveTo>
                      <a:pt x="8" y="385"/>
                    </a:moveTo>
                    <a:cubicBezTo>
                      <a:pt x="6" y="386"/>
                      <a:pt x="5" y="387"/>
                      <a:pt x="4" y="388"/>
                    </a:cubicBezTo>
                    <a:cubicBezTo>
                      <a:pt x="4" y="388"/>
                      <a:pt x="4" y="388"/>
                      <a:pt x="4" y="388"/>
                    </a:cubicBezTo>
                    <a:cubicBezTo>
                      <a:pt x="5" y="389"/>
                      <a:pt x="7" y="389"/>
                      <a:pt x="8" y="390"/>
                    </a:cubicBezTo>
                    <a:cubicBezTo>
                      <a:pt x="8" y="390"/>
                      <a:pt x="8" y="390"/>
                      <a:pt x="8" y="390"/>
                    </a:cubicBezTo>
                    <a:cubicBezTo>
                      <a:pt x="8" y="389"/>
                      <a:pt x="9" y="389"/>
                      <a:pt x="9" y="388"/>
                    </a:cubicBezTo>
                    <a:cubicBezTo>
                      <a:pt x="8" y="385"/>
                      <a:pt x="8" y="385"/>
                      <a:pt x="8" y="385"/>
                    </a:cubicBezTo>
                    <a:moveTo>
                      <a:pt x="7" y="384"/>
                    </a:moveTo>
                    <a:cubicBezTo>
                      <a:pt x="6" y="385"/>
                      <a:pt x="4" y="387"/>
                      <a:pt x="4" y="387"/>
                    </a:cubicBezTo>
                    <a:cubicBezTo>
                      <a:pt x="4" y="387"/>
                      <a:pt x="5" y="387"/>
                      <a:pt x="5" y="386"/>
                    </a:cubicBezTo>
                    <a:cubicBezTo>
                      <a:pt x="6" y="386"/>
                      <a:pt x="7" y="385"/>
                      <a:pt x="7" y="385"/>
                    </a:cubicBezTo>
                    <a:cubicBezTo>
                      <a:pt x="7" y="384"/>
                      <a:pt x="7" y="384"/>
                      <a:pt x="7" y="384"/>
                    </a:cubicBezTo>
                    <a:moveTo>
                      <a:pt x="4" y="381"/>
                    </a:moveTo>
                    <a:cubicBezTo>
                      <a:pt x="3" y="382"/>
                      <a:pt x="2" y="383"/>
                      <a:pt x="0" y="384"/>
                    </a:cubicBezTo>
                    <a:cubicBezTo>
                      <a:pt x="1" y="385"/>
                      <a:pt x="2" y="386"/>
                      <a:pt x="3" y="387"/>
                    </a:cubicBezTo>
                    <a:cubicBezTo>
                      <a:pt x="4" y="386"/>
                      <a:pt x="5" y="385"/>
                      <a:pt x="6" y="384"/>
                    </a:cubicBezTo>
                    <a:cubicBezTo>
                      <a:pt x="4" y="381"/>
                      <a:pt x="4" y="381"/>
                      <a:pt x="4" y="381"/>
                    </a:cubicBezTo>
                    <a:moveTo>
                      <a:pt x="4" y="379"/>
                    </a:moveTo>
                    <a:cubicBezTo>
                      <a:pt x="3" y="380"/>
                      <a:pt x="2" y="382"/>
                      <a:pt x="1" y="383"/>
                    </a:cubicBezTo>
                    <a:cubicBezTo>
                      <a:pt x="2" y="382"/>
                      <a:pt x="3" y="381"/>
                      <a:pt x="4" y="380"/>
                    </a:cubicBezTo>
                    <a:cubicBezTo>
                      <a:pt x="4" y="379"/>
                      <a:pt x="4" y="379"/>
                      <a:pt x="4" y="379"/>
                    </a:cubicBezTo>
                    <a:moveTo>
                      <a:pt x="4" y="374"/>
                    </a:moveTo>
                    <a:cubicBezTo>
                      <a:pt x="3" y="375"/>
                      <a:pt x="2" y="376"/>
                      <a:pt x="0" y="377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" y="381"/>
                      <a:pt x="3" y="380"/>
                      <a:pt x="4" y="378"/>
                    </a:cubicBezTo>
                    <a:cubicBezTo>
                      <a:pt x="4" y="374"/>
                      <a:pt x="4" y="374"/>
                      <a:pt x="4" y="374"/>
                    </a:cubicBezTo>
                    <a:moveTo>
                      <a:pt x="4" y="372"/>
                    </a:moveTo>
                    <a:cubicBezTo>
                      <a:pt x="3" y="373"/>
                      <a:pt x="1" y="375"/>
                      <a:pt x="0" y="376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1" y="375"/>
                      <a:pt x="3" y="374"/>
                      <a:pt x="4" y="373"/>
                    </a:cubicBezTo>
                    <a:cubicBezTo>
                      <a:pt x="4" y="372"/>
                      <a:pt x="4" y="372"/>
                      <a:pt x="4" y="372"/>
                    </a:cubicBezTo>
                    <a:moveTo>
                      <a:pt x="4" y="368"/>
                    </a:moveTo>
                    <a:cubicBezTo>
                      <a:pt x="3" y="369"/>
                      <a:pt x="3" y="369"/>
                      <a:pt x="2" y="370"/>
                    </a:cubicBezTo>
                    <a:cubicBezTo>
                      <a:pt x="1" y="371"/>
                      <a:pt x="1" y="373"/>
                      <a:pt x="0" y="374"/>
                    </a:cubicBezTo>
                    <a:cubicBezTo>
                      <a:pt x="0" y="375"/>
                      <a:pt x="0" y="375"/>
                      <a:pt x="0" y="375"/>
                    </a:cubicBezTo>
                    <a:cubicBezTo>
                      <a:pt x="1" y="374"/>
                      <a:pt x="3" y="373"/>
                      <a:pt x="4" y="371"/>
                    </a:cubicBezTo>
                    <a:cubicBezTo>
                      <a:pt x="4" y="368"/>
                      <a:pt x="4" y="368"/>
                      <a:pt x="4" y="368"/>
                    </a:cubicBezTo>
                    <a:moveTo>
                      <a:pt x="4" y="365"/>
                    </a:moveTo>
                    <a:cubicBezTo>
                      <a:pt x="4" y="366"/>
                      <a:pt x="4" y="366"/>
                      <a:pt x="4" y="366"/>
                    </a:cubicBezTo>
                    <a:cubicBezTo>
                      <a:pt x="4" y="366"/>
                      <a:pt x="4" y="366"/>
                      <a:pt x="4" y="366"/>
                    </a:cubicBezTo>
                    <a:cubicBezTo>
                      <a:pt x="4" y="365"/>
                      <a:pt x="4" y="365"/>
                      <a:pt x="4" y="365"/>
                    </a:cubicBezTo>
                    <a:moveTo>
                      <a:pt x="48" y="0"/>
                    </a:moveTo>
                    <a:cubicBezTo>
                      <a:pt x="48" y="0"/>
                      <a:pt x="47" y="0"/>
                      <a:pt x="46" y="0"/>
                    </a:cubicBezTo>
                    <a:cubicBezTo>
                      <a:pt x="5" y="25"/>
                      <a:pt x="0" y="84"/>
                      <a:pt x="0" y="84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312"/>
                      <a:pt x="0" y="312"/>
                      <a:pt x="0" y="312"/>
                    </a:cubicBezTo>
                    <a:cubicBezTo>
                      <a:pt x="0" y="366"/>
                      <a:pt x="0" y="366"/>
                      <a:pt x="0" y="366"/>
                    </a:cubicBezTo>
                    <a:cubicBezTo>
                      <a:pt x="1" y="364"/>
                      <a:pt x="3" y="362"/>
                      <a:pt x="4" y="360"/>
                    </a:cubicBezTo>
                    <a:cubicBezTo>
                      <a:pt x="4" y="360"/>
                      <a:pt x="4" y="360"/>
                      <a:pt x="4" y="360"/>
                    </a:cubicBezTo>
                    <a:cubicBezTo>
                      <a:pt x="4" y="309"/>
                      <a:pt x="4" y="309"/>
                      <a:pt x="4" y="309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0"/>
                      <a:pt x="9" y="24"/>
                      <a:pt x="48" y="0"/>
                    </a:cubicBezTo>
                  </a:path>
                </a:pathLst>
              </a:custGeom>
              <a:solidFill>
                <a:srgbClr val="8E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" name="Freeform 278">
                <a:extLst>
                  <a:ext uri="{FF2B5EF4-FFF2-40B4-BE49-F238E27FC236}">
                    <a16:creationId xmlns:a16="http://schemas.microsoft.com/office/drawing/2014/main" id="{28D5703D-7171-465A-8929-80DAA6E162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8" y="2151"/>
                <a:ext cx="19" cy="46"/>
              </a:xfrm>
              <a:custGeom>
                <a:avLst/>
                <a:gdLst>
                  <a:gd name="T0" fmla="*/ 4 w 14"/>
                  <a:gd name="T1" fmla="*/ 18 h 34"/>
                  <a:gd name="T2" fmla="*/ 0 w 14"/>
                  <a:gd name="T3" fmla="*/ 23 h 34"/>
                  <a:gd name="T4" fmla="*/ 0 w 14"/>
                  <a:gd name="T5" fmla="*/ 24 h 34"/>
                  <a:gd name="T6" fmla="*/ 7 w 14"/>
                  <a:gd name="T7" fmla="*/ 33 h 34"/>
                  <a:gd name="T8" fmla="*/ 14 w 14"/>
                  <a:gd name="T9" fmla="*/ 34 h 34"/>
                  <a:gd name="T10" fmla="*/ 12 w 14"/>
                  <a:gd name="T11" fmla="*/ 31 h 34"/>
                  <a:gd name="T12" fmla="*/ 9 w 14"/>
                  <a:gd name="T13" fmla="*/ 30 h 34"/>
                  <a:gd name="T14" fmla="*/ 10 w 14"/>
                  <a:gd name="T15" fmla="*/ 29 h 34"/>
                  <a:gd name="T16" fmla="*/ 10 w 14"/>
                  <a:gd name="T17" fmla="*/ 29 h 34"/>
                  <a:gd name="T18" fmla="*/ 9 w 14"/>
                  <a:gd name="T19" fmla="*/ 29 h 34"/>
                  <a:gd name="T20" fmla="*/ 10 w 14"/>
                  <a:gd name="T21" fmla="*/ 29 h 34"/>
                  <a:gd name="T22" fmla="*/ 9 w 14"/>
                  <a:gd name="T23" fmla="*/ 28 h 34"/>
                  <a:gd name="T24" fmla="*/ 8 w 14"/>
                  <a:gd name="T25" fmla="*/ 30 h 34"/>
                  <a:gd name="T26" fmla="*/ 8 w 14"/>
                  <a:gd name="T27" fmla="*/ 30 h 34"/>
                  <a:gd name="T28" fmla="*/ 4 w 14"/>
                  <a:gd name="T29" fmla="*/ 28 h 34"/>
                  <a:gd name="T30" fmla="*/ 4 w 14"/>
                  <a:gd name="T31" fmla="*/ 28 h 34"/>
                  <a:gd name="T32" fmla="*/ 8 w 14"/>
                  <a:gd name="T33" fmla="*/ 25 h 34"/>
                  <a:gd name="T34" fmla="*/ 7 w 14"/>
                  <a:gd name="T35" fmla="*/ 25 h 34"/>
                  <a:gd name="T36" fmla="*/ 5 w 14"/>
                  <a:gd name="T37" fmla="*/ 26 h 34"/>
                  <a:gd name="T38" fmla="*/ 4 w 14"/>
                  <a:gd name="T39" fmla="*/ 27 h 34"/>
                  <a:gd name="T40" fmla="*/ 7 w 14"/>
                  <a:gd name="T41" fmla="*/ 24 h 34"/>
                  <a:gd name="T42" fmla="*/ 6 w 14"/>
                  <a:gd name="T43" fmla="*/ 24 h 34"/>
                  <a:gd name="T44" fmla="*/ 3 w 14"/>
                  <a:gd name="T45" fmla="*/ 27 h 34"/>
                  <a:gd name="T46" fmla="*/ 0 w 14"/>
                  <a:gd name="T47" fmla="*/ 24 h 34"/>
                  <a:gd name="T48" fmla="*/ 4 w 14"/>
                  <a:gd name="T49" fmla="*/ 21 h 34"/>
                  <a:gd name="T50" fmla="*/ 4 w 14"/>
                  <a:gd name="T51" fmla="*/ 21 h 34"/>
                  <a:gd name="T52" fmla="*/ 4 w 14"/>
                  <a:gd name="T53" fmla="*/ 20 h 34"/>
                  <a:gd name="T54" fmla="*/ 1 w 14"/>
                  <a:gd name="T55" fmla="*/ 23 h 34"/>
                  <a:gd name="T56" fmla="*/ 4 w 14"/>
                  <a:gd name="T57" fmla="*/ 19 h 34"/>
                  <a:gd name="T58" fmla="*/ 4 w 14"/>
                  <a:gd name="T59" fmla="*/ 18 h 34"/>
                  <a:gd name="T60" fmla="*/ 4 w 14"/>
                  <a:gd name="T61" fmla="*/ 13 h 34"/>
                  <a:gd name="T62" fmla="*/ 0 w 14"/>
                  <a:gd name="T63" fmla="*/ 16 h 34"/>
                  <a:gd name="T64" fmla="*/ 0 w 14"/>
                  <a:gd name="T65" fmla="*/ 17 h 34"/>
                  <a:gd name="T66" fmla="*/ 4 w 14"/>
                  <a:gd name="T67" fmla="*/ 14 h 34"/>
                  <a:gd name="T68" fmla="*/ 4 w 14"/>
                  <a:gd name="T69" fmla="*/ 13 h 34"/>
                  <a:gd name="T70" fmla="*/ 4 w 14"/>
                  <a:gd name="T71" fmla="*/ 11 h 34"/>
                  <a:gd name="T72" fmla="*/ 0 w 14"/>
                  <a:gd name="T73" fmla="*/ 15 h 34"/>
                  <a:gd name="T74" fmla="*/ 0 w 14"/>
                  <a:gd name="T75" fmla="*/ 16 h 34"/>
                  <a:gd name="T76" fmla="*/ 4 w 14"/>
                  <a:gd name="T77" fmla="*/ 12 h 34"/>
                  <a:gd name="T78" fmla="*/ 4 w 14"/>
                  <a:gd name="T79" fmla="*/ 11 h 34"/>
                  <a:gd name="T80" fmla="*/ 4 w 14"/>
                  <a:gd name="T81" fmla="*/ 0 h 34"/>
                  <a:gd name="T82" fmla="*/ 4 w 14"/>
                  <a:gd name="T83" fmla="*/ 0 h 34"/>
                  <a:gd name="T84" fmla="*/ 0 w 14"/>
                  <a:gd name="T85" fmla="*/ 6 h 34"/>
                  <a:gd name="T86" fmla="*/ 0 w 14"/>
                  <a:gd name="T87" fmla="*/ 14 h 34"/>
                  <a:gd name="T88" fmla="*/ 2 w 14"/>
                  <a:gd name="T89" fmla="*/ 10 h 34"/>
                  <a:gd name="T90" fmla="*/ 4 w 14"/>
                  <a:gd name="T91" fmla="*/ 8 h 34"/>
                  <a:gd name="T92" fmla="*/ 4 w 14"/>
                  <a:gd name="T93" fmla="*/ 6 h 34"/>
                  <a:gd name="T94" fmla="*/ 4 w 14"/>
                  <a:gd name="T95" fmla="*/ 6 h 34"/>
                  <a:gd name="T96" fmla="*/ 4 w 14"/>
                  <a:gd name="T97" fmla="*/ 5 h 34"/>
                  <a:gd name="T98" fmla="*/ 4 w 14"/>
                  <a:gd name="T9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" h="34">
                    <a:moveTo>
                      <a:pt x="4" y="18"/>
                    </a:moveTo>
                    <a:cubicBezTo>
                      <a:pt x="3" y="20"/>
                      <a:pt x="1" y="21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4"/>
                      <a:pt x="12" y="34"/>
                      <a:pt x="14" y="34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1" y="31"/>
                      <a:pt x="10" y="31"/>
                      <a:pt x="9" y="30"/>
                    </a:cubicBezTo>
                    <a:cubicBezTo>
                      <a:pt x="9" y="30"/>
                      <a:pt x="10" y="30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8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29"/>
                      <a:pt x="5" y="29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7"/>
                      <a:pt x="6" y="26"/>
                      <a:pt x="8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6" y="26"/>
                      <a:pt x="5" y="26"/>
                    </a:cubicBezTo>
                    <a:cubicBezTo>
                      <a:pt x="5" y="27"/>
                      <a:pt x="4" y="27"/>
                      <a:pt x="4" y="27"/>
                    </a:cubicBezTo>
                    <a:cubicBezTo>
                      <a:pt x="4" y="27"/>
                      <a:pt x="6" y="25"/>
                      <a:pt x="7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5"/>
                      <a:pt x="4" y="26"/>
                      <a:pt x="3" y="27"/>
                    </a:cubicBezTo>
                    <a:cubicBezTo>
                      <a:pt x="2" y="26"/>
                      <a:pt x="1" y="25"/>
                      <a:pt x="0" y="24"/>
                    </a:cubicBezTo>
                    <a:cubicBezTo>
                      <a:pt x="2" y="23"/>
                      <a:pt x="3" y="22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21"/>
                      <a:pt x="2" y="22"/>
                      <a:pt x="1" y="23"/>
                    </a:cubicBezTo>
                    <a:cubicBezTo>
                      <a:pt x="2" y="22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4" y="13"/>
                    </a:moveTo>
                    <a:cubicBezTo>
                      <a:pt x="3" y="14"/>
                      <a:pt x="1" y="15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6"/>
                      <a:pt x="3" y="15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moveTo>
                      <a:pt x="4" y="11"/>
                    </a:moveTo>
                    <a:cubicBezTo>
                      <a:pt x="3" y="13"/>
                      <a:pt x="1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3" y="13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1"/>
                      <a:pt x="2" y="10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9C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" name="Freeform 279">
                <a:extLst>
                  <a:ext uri="{FF2B5EF4-FFF2-40B4-BE49-F238E27FC236}">
                    <a16:creationId xmlns:a16="http://schemas.microsoft.com/office/drawing/2014/main" id="{837E2388-C7EB-48C4-93B9-D3B23D764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416"/>
                <a:ext cx="257" cy="1040"/>
              </a:xfrm>
              <a:custGeom>
                <a:avLst/>
                <a:gdLst>
                  <a:gd name="T0" fmla="*/ 257 w 257"/>
                  <a:gd name="T1" fmla="*/ 0 h 1040"/>
                  <a:gd name="T2" fmla="*/ 250 w 257"/>
                  <a:gd name="T3" fmla="*/ 0 h 1040"/>
                  <a:gd name="T4" fmla="*/ 130 w 257"/>
                  <a:gd name="T5" fmla="*/ 174 h 1040"/>
                  <a:gd name="T6" fmla="*/ 0 w 257"/>
                  <a:gd name="T7" fmla="*/ 1040 h 1040"/>
                  <a:gd name="T8" fmla="*/ 6 w 257"/>
                  <a:gd name="T9" fmla="*/ 1040 h 1040"/>
                  <a:gd name="T10" fmla="*/ 135 w 257"/>
                  <a:gd name="T11" fmla="*/ 170 h 1040"/>
                  <a:gd name="T12" fmla="*/ 257 w 257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7" h="1040">
                    <a:moveTo>
                      <a:pt x="257" y="0"/>
                    </a:moveTo>
                    <a:lnTo>
                      <a:pt x="250" y="0"/>
                    </a:lnTo>
                    <a:lnTo>
                      <a:pt x="130" y="174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35" y="17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8E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0" name="Freeform 280">
                <a:extLst>
                  <a:ext uri="{FF2B5EF4-FFF2-40B4-BE49-F238E27FC236}">
                    <a16:creationId xmlns:a16="http://schemas.microsoft.com/office/drawing/2014/main" id="{FD28BA60-F413-46B0-93B2-DAB249312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416"/>
                <a:ext cx="257" cy="1040"/>
              </a:xfrm>
              <a:custGeom>
                <a:avLst/>
                <a:gdLst>
                  <a:gd name="T0" fmla="*/ 257 w 257"/>
                  <a:gd name="T1" fmla="*/ 0 h 1040"/>
                  <a:gd name="T2" fmla="*/ 250 w 257"/>
                  <a:gd name="T3" fmla="*/ 0 h 1040"/>
                  <a:gd name="T4" fmla="*/ 130 w 257"/>
                  <a:gd name="T5" fmla="*/ 174 h 1040"/>
                  <a:gd name="T6" fmla="*/ 0 w 257"/>
                  <a:gd name="T7" fmla="*/ 1040 h 1040"/>
                  <a:gd name="T8" fmla="*/ 6 w 257"/>
                  <a:gd name="T9" fmla="*/ 1040 h 1040"/>
                  <a:gd name="T10" fmla="*/ 135 w 257"/>
                  <a:gd name="T11" fmla="*/ 170 h 1040"/>
                  <a:gd name="T12" fmla="*/ 257 w 257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7" h="1040">
                    <a:moveTo>
                      <a:pt x="257" y="0"/>
                    </a:moveTo>
                    <a:lnTo>
                      <a:pt x="250" y="0"/>
                    </a:lnTo>
                    <a:lnTo>
                      <a:pt x="130" y="174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35" y="170"/>
                    </a:lnTo>
                    <a:lnTo>
                      <a:pt x="2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1" name="Freeform 281">
                <a:extLst>
                  <a:ext uri="{FF2B5EF4-FFF2-40B4-BE49-F238E27FC236}">
                    <a16:creationId xmlns:a16="http://schemas.microsoft.com/office/drawing/2014/main" id="{C58A1B64-323A-4BE8-9690-EE0293FA8B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0" y="2884"/>
                <a:ext cx="149" cy="105"/>
              </a:xfrm>
              <a:custGeom>
                <a:avLst/>
                <a:gdLst>
                  <a:gd name="T0" fmla="*/ 6 w 149"/>
                  <a:gd name="T1" fmla="*/ 101 h 105"/>
                  <a:gd name="T2" fmla="*/ 0 w 149"/>
                  <a:gd name="T3" fmla="*/ 101 h 105"/>
                  <a:gd name="T4" fmla="*/ 0 w 149"/>
                  <a:gd name="T5" fmla="*/ 105 h 105"/>
                  <a:gd name="T6" fmla="*/ 6 w 149"/>
                  <a:gd name="T7" fmla="*/ 105 h 105"/>
                  <a:gd name="T8" fmla="*/ 6 w 149"/>
                  <a:gd name="T9" fmla="*/ 101 h 105"/>
                  <a:gd name="T10" fmla="*/ 148 w 149"/>
                  <a:gd name="T11" fmla="*/ 0 h 105"/>
                  <a:gd name="T12" fmla="*/ 142 w 149"/>
                  <a:gd name="T13" fmla="*/ 1 h 105"/>
                  <a:gd name="T14" fmla="*/ 142 w 149"/>
                  <a:gd name="T15" fmla="*/ 3 h 105"/>
                  <a:gd name="T16" fmla="*/ 142 w 149"/>
                  <a:gd name="T17" fmla="*/ 3 h 105"/>
                  <a:gd name="T18" fmla="*/ 142 w 149"/>
                  <a:gd name="T19" fmla="*/ 5 h 105"/>
                  <a:gd name="T20" fmla="*/ 149 w 149"/>
                  <a:gd name="T21" fmla="*/ 4 h 105"/>
                  <a:gd name="T22" fmla="*/ 148 w 149"/>
                  <a:gd name="T2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05">
                    <a:moveTo>
                      <a:pt x="6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6" y="105"/>
                    </a:lnTo>
                    <a:lnTo>
                      <a:pt x="6" y="101"/>
                    </a:lnTo>
                    <a:close/>
                    <a:moveTo>
                      <a:pt x="148" y="0"/>
                    </a:moveTo>
                    <a:lnTo>
                      <a:pt x="142" y="1"/>
                    </a:lnTo>
                    <a:lnTo>
                      <a:pt x="142" y="3"/>
                    </a:lnTo>
                    <a:lnTo>
                      <a:pt x="142" y="3"/>
                    </a:lnTo>
                    <a:lnTo>
                      <a:pt x="142" y="5"/>
                    </a:lnTo>
                    <a:lnTo>
                      <a:pt x="149" y="4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2" name="Freeform 282">
                <a:extLst>
                  <a:ext uri="{FF2B5EF4-FFF2-40B4-BE49-F238E27FC236}">
                    <a16:creationId xmlns:a16="http://schemas.microsoft.com/office/drawing/2014/main" id="{81B8CEE2-6DA4-4260-903A-761742A2DF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0" y="2884"/>
                <a:ext cx="149" cy="105"/>
              </a:xfrm>
              <a:custGeom>
                <a:avLst/>
                <a:gdLst>
                  <a:gd name="T0" fmla="*/ 6 w 149"/>
                  <a:gd name="T1" fmla="*/ 101 h 105"/>
                  <a:gd name="T2" fmla="*/ 0 w 149"/>
                  <a:gd name="T3" fmla="*/ 101 h 105"/>
                  <a:gd name="T4" fmla="*/ 0 w 149"/>
                  <a:gd name="T5" fmla="*/ 105 h 105"/>
                  <a:gd name="T6" fmla="*/ 6 w 149"/>
                  <a:gd name="T7" fmla="*/ 105 h 105"/>
                  <a:gd name="T8" fmla="*/ 6 w 149"/>
                  <a:gd name="T9" fmla="*/ 101 h 105"/>
                  <a:gd name="T10" fmla="*/ 148 w 149"/>
                  <a:gd name="T11" fmla="*/ 0 h 105"/>
                  <a:gd name="T12" fmla="*/ 142 w 149"/>
                  <a:gd name="T13" fmla="*/ 1 h 105"/>
                  <a:gd name="T14" fmla="*/ 142 w 149"/>
                  <a:gd name="T15" fmla="*/ 3 h 105"/>
                  <a:gd name="T16" fmla="*/ 142 w 149"/>
                  <a:gd name="T17" fmla="*/ 3 h 105"/>
                  <a:gd name="T18" fmla="*/ 142 w 149"/>
                  <a:gd name="T19" fmla="*/ 5 h 105"/>
                  <a:gd name="T20" fmla="*/ 149 w 149"/>
                  <a:gd name="T21" fmla="*/ 4 h 105"/>
                  <a:gd name="T22" fmla="*/ 148 w 149"/>
                  <a:gd name="T2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05">
                    <a:moveTo>
                      <a:pt x="6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6" y="105"/>
                    </a:lnTo>
                    <a:lnTo>
                      <a:pt x="6" y="101"/>
                    </a:lnTo>
                    <a:moveTo>
                      <a:pt x="148" y="0"/>
                    </a:moveTo>
                    <a:lnTo>
                      <a:pt x="142" y="1"/>
                    </a:lnTo>
                    <a:lnTo>
                      <a:pt x="142" y="3"/>
                    </a:lnTo>
                    <a:lnTo>
                      <a:pt x="142" y="3"/>
                    </a:lnTo>
                    <a:lnTo>
                      <a:pt x="142" y="5"/>
                    </a:lnTo>
                    <a:lnTo>
                      <a:pt x="149" y="4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3" name="Freeform 283">
                <a:extLst>
                  <a:ext uri="{FF2B5EF4-FFF2-40B4-BE49-F238E27FC236}">
                    <a16:creationId xmlns:a16="http://schemas.microsoft.com/office/drawing/2014/main" id="{948765B8-502E-4447-A3FD-826E8672B2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0" y="2888"/>
                <a:ext cx="149" cy="105"/>
              </a:xfrm>
              <a:custGeom>
                <a:avLst/>
                <a:gdLst>
                  <a:gd name="T0" fmla="*/ 6 w 149"/>
                  <a:gd name="T1" fmla="*/ 101 h 105"/>
                  <a:gd name="T2" fmla="*/ 0 w 149"/>
                  <a:gd name="T3" fmla="*/ 101 h 105"/>
                  <a:gd name="T4" fmla="*/ 0 w 149"/>
                  <a:gd name="T5" fmla="*/ 105 h 105"/>
                  <a:gd name="T6" fmla="*/ 6 w 149"/>
                  <a:gd name="T7" fmla="*/ 105 h 105"/>
                  <a:gd name="T8" fmla="*/ 6 w 149"/>
                  <a:gd name="T9" fmla="*/ 101 h 105"/>
                  <a:gd name="T10" fmla="*/ 149 w 149"/>
                  <a:gd name="T11" fmla="*/ 0 h 105"/>
                  <a:gd name="T12" fmla="*/ 142 w 149"/>
                  <a:gd name="T13" fmla="*/ 1 h 105"/>
                  <a:gd name="T14" fmla="*/ 144 w 149"/>
                  <a:gd name="T15" fmla="*/ 6 h 105"/>
                  <a:gd name="T16" fmla="*/ 149 w 149"/>
                  <a:gd name="T17" fmla="*/ 4 h 105"/>
                  <a:gd name="T18" fmla="*/ 149 w 149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105">
                    <a:moveTo>
                      <a:pt x="6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6" y="105"/>
                    </a:lnTo>
                    <a:lnTo>
                      <a:pt x="6" y="101"/>
                    </a:lnTo>
                    <a:close/>
                    <a:moveTo>
                      <a:pt x="149" y="0"/>
                    </a:moveTo>
                    <a:lnTo>
                      <a:pt x="142" y="1"/>
                    </a:lnTo>
                    <a:lnTo>
                      <a:pt x="144" y="6"/>
                    </a:lnTo>
                    <a:lnTo>
                      <a:pt x="149" y="4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4" name="Freeform 284">
                <a:extLst>
                  <a:ext uri="{FF2B5EF4-FFF2-40B4-BE49-F238E27FC236}">
                    <a16:creationId xmlns:a16="http://schemas.microsoft.com/office/drawing/2014/main" id="{8C2B0947-9EE7-4FF0-8DBE-0F2DB81C2E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0" y="2888"/>
                <a:ext cx="149" cy="105"/>
              </a:xfrm>
              <a:custGeom>
                <a:avLst/>
                <a:gdLst>
                  <a:gd name="T0" fmla="*/ 6 w 149"/>
                  <a:gd name="T1" fmla="*/ 101 h 105"/>
                  <a:gd name="T2" fmla="*/ 0 w 149"/>
                  <a:gd name="T3" fmla="*/ 101 h 105"/>
                  <a:gd name="T4" fmla="*/ 0 w 149"/>
                  <a:gd name="T5" fmla="*/ 105 h 105"/>
                  <a:gd name="T6" fmla="*/ 6 w 149"/>
                  <a:gd name="T7" fmla="*/ 105 h 105"/>
                  <a:gd name="T8" fmla="*/ 6 w 149"/>
                  <a:gd name="T9" fmla="*/ 101 h 105"/>
                  <a:gd name="T10" fmla="*/ 149 w 149"/>
                  <a:gd name="T11" fmla="*/ 0 h 105"/>
                  <a:gd name="T12" fmla="*/ 142 w 149"/>
                  <a:gd name="T13" fmla="*/ 1 h 105"/>
                  <a:gd name="T14" fmla="*/ 144 w 149"/>
                  <a:gd name="T15" fmla="*/ 6 h 105"/>
                  <a:gd name="T16" fmla="*/ 149 w 149"/>
                  <a:gd name="T17" fmla="*/ 4 h 105"/>
                  <a:gd name="T18" fmla="*/ 149 w 149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105">
                    <a:moveTo>
                      <a:pt x="6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6" y="105"/>
                    </a:lnTo>
                    <a:lnTo>
                      <a:pt x="6" y="101"/>
                    </a:lnTo>
                    <a:moveTo>
                      <a:pt x="149" y="0"/>
                    </a:moveTo>
                    <a:lnTo>
                      <a:pt x="142" y="1"/>
                    </a:lnTo>
                    <a:lnTo>
                      <a:pt x="144" y="6"/>
                    </a:lnTo>
                    <a:lnTo>
                      <a:pt x="149" y="4"/>
                    </a:lnTo>
                    <a:lnTo>
                      <a:pt x="1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5" name="Freeform 285">
                <a:extLst>
                  <a:ext uri="{FF2B5EF4-FFF2-40B4-BE49-F238E27FC236}">
                    <a16:creationId xmlns:a16="http://schemas.microsoft.com/office/drawing/2014/main" id="{B11455D5-DCC6-48C6-9347-A9BB73D912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0" y="2892"/>
                <a:ext cx="150" cy="564"/>
              </a:xfrm>
              <a:custGeom>
                <a:avLst/>
                <a:gdLst>
                  <a:gd name="T0" fmla="*/ 6 w 150"/>
                  <a:gd name="T1" fmla="*/ 101 h 564"/>
                  <a:gd name="T2" fmla="*/ 0 w 150"/>
                  <a:gd name="T3" fmla="*/ 101 h 564"/>
                  <a:gd name="T4" fmla="*/ 0 w 150"/>
                  <a:gd name="T5" fmla="*/ 112 h 564"/>
                  <a:gd name="T6" fmla="*/ 0 w 150"/>
                  <a:gd name="T7" fmla="*/ 143 h 564"/>
                  <a:gd name="T8" fmla="*/ 0 w 150"/>
                  <a:gd name="T9" fmla="*/ 196 h 564"/>
                  <a:gd name="T10" fmla="*/ 0 w 150"/>
                  <a:gd name="T11" fmla="*/ 311 h 564"/>
                  <a:gd name="T12" fmla="*/ 0 w 150"/>
                  <a:gd name="T13" fmla="*/ 389 h 564"/>
                  <a:gd name="T14" fmla="*/ 0 w 150"/>
                  <a:gd name="T15" fmla="*/ 504 h 564"/>
                  <a:gd name="T16" fmla="*/ 0 w 150"/>
                  <a:gd name="T17" fmla="*/ 564 h 564"/>
                  <a:gd name="T18" fmla="*/ 6 w 150"/>
                  <a:gd name="T19" fmla="*/ 564 h 564"/>
                  <a:gd name="T20" fmla="*/ 6 w 150"/>
                  <a:gd name="T21" fmla="*/ 499 h 564"/>
                  <a:gd name="T22" fmla="*/ 6 w 150"/>
                  <a:gd name="T23" fmla="*/ 385 h 564"/>
                  <a:gd name="T24" fmla="*/ 6 w 150"/>
                  <a:gd name="T25" fmla="*/ 305 h 564"/>
                  <a:gd name="T26" fmla="*/ 6 w 150"/>
                  <a:gd name="T27" fmla="*/ 190 h 564"/>
                  <a:gd name="T28" fmla="*/ 6 w 150"/>
                  <a:gd name="T29" fmla="*/ 139 h 564"/>
                  <a:gd name="T30" fmla="*/ 6 w 150"/>
                  <a:gd name="T31" fmla="*/ 107 h 564"/>
                  <a:gd name="T32" fmla="*/ 6 w 150"/>
                  <a:gd name="T33" fmla="*/ 101 h 564"/>
                  <a:gd name="T34" fmla="*/ 149 w 150"/>
                  <a:gd name="T35" fmla="*/ 0 h 564"/>
                  <a:gd name="T36" fmla="*/ 144 w 150"/>
                  <a:gd name="T37" fmla="*/ 2 h 564"/>
                  <a:gd name="T38" fmla="*/ 144 w 150"/>
                  <a:gd name="T39" fmla="*/ 8 h 564"/>
                  <a:gd name="T40" fmla="*/ 150 w 150"/>
                  <a:gd name="T41" fmla="*/ 8 h 564"/>
                  <a:gd name="T42" fmla="*/ 149 w 150"/>
                  <a:gd name="T43" fmla="*/ 0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0" h="564">
                    <a:moveTo>
                      <a:pt x="6" y="101"/>
                    </a:moveTo>
                    <a:lnTo>
                      <a:pt x="0" y="101"/>
                    </a:lnTo>
                    <a:lnTo>
                      <a:pt x="0" y="112"/>
                    </a:lnTo>
                    <a:lnTo>
                      <a:pt x="0" y="143"/>
                    </a:lnTo>
                    <a:lnTo>
                      <a:pt x="0" y="196"/>
                    </a:lnTo>
                    <a:lnTo>
                      <a:pt x="0" y="311"/>
                    </a:lnTo>
                    <a:lnTo>
                      <a:pt x="0" y="389"/>
                    </a:lnTo>
                    <a:lnTo>
                      <a:pt x="0" y="504"/>
                    </a:lnTo>
                    <a:lnTo>
                      <a:pt x="0" y="564"/>
                    </a:lnTo>
                    <a:lnTo>
                      <a:pt x="6" y="564"/>
                    </a:lnTo>
                    <a:lnTo>
                      <a:pt x="6" y="499"/>
                    </a:lnTo>
                    <a:lnTo>
                      <a:pt x="6" y="385"/>
                    </a:lnTo>
                    <a:lnTo>
                      <a:pt x="6" y="305"/>
                    </a:lnTo>
                    <a:lnTo>
                      <a:pt x="6" y="190"/>
                    </a:lnTo>
                    <a:lnTo>
                      <a:pt x="6" y="139"/>
                    </a:lnTo>
                    <a:lnTo>
                      <a:pt x="6" y="107"/>
                    </a:lnTo>
                    <a:lnTo>
                      <a:pt x="6" y="101"/>
                    </a:lnTo>
                    <a:close/>
                    <a:moveTo>
                      <a:pt x="149" y="0"/>
                    </a:moveTo>
                    <a:lnTo>
                      <a:pt x="144" y="2"/>
                    </a:lnTo>
                    <a:lnTo>
                      <a:pt x="144" y="8"/>
                    </a:lnTo>
                    <a:lnTo>
                      <a:pt x="150" y="8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6" name="Freeform 286">
                <a:extLst>
                  <a:ext uri="{FF2B5EF4-FFF2-40B4-BE49-F238E27FC236}">
                    <a16:creationId xmlns:a16="http://schemas.microsoft.com/office/drawing/2014/main" id="{D0C47710-BB52-4387-984A-B4613EF7D1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0" y="2892"/>
                <a:ext cx="150" cy="564"/>
              </a:xfrm>
              <a:custGeom>
                <a:avLst/>
                <a:gdLst>
                  <a:gd name="T0" fmla="*/ 6 w 150"/>
                  <a:gd name="T1" fmla="*/ 101 h 564"/>
                  <a:gd name="T2" fmla="*/ 0 w 150"/>
                  <a:gd name="T3" fmla="*/ 101 h 564"/>
                  <a:gd name="T4" fmla="*/ 0 w 150"/>
                  <a:gd name="T5" fmla="*/ 112 h 564"/>
                  <a:gd name="T6" fmla="*/ 0 w 150"/>
                  <a:gd name="T7" fmla="*/ 143 h 564"/>
                  <a:gd name="T8" fmla="*/ 0 w 150"/>
                  <a:gd name="T9" fmla="*/ 196 h 564"/>
                  <a:gd name="T10" fmla="*/ 0 w 150"/>
                  <a:gd name="T11" fmla="*/ 311 h 564"/>
                  <a:gd name="T12" fmla="*/ 0 w 150"/>
                  <a:gd name="T13" fmla="*/ 389 h 564"/>
                  <a:gd name="T14" fmla="*/ 0 w 150"/>
                  <a:gd name="T15" fmla="*/ 504 h 564"/>
                  <a:gd name="T16" fmla="*/ 0 w 150"/>
                  <a:gd name="T17" fmla="*/ 564 h 564"/>
                  <a:gd name="T18" fmla="*/ 6 w 150"/>
                  <a:gd name="T19" fmla="*/ 564 h 564"/>
                  <a:gd name="T20" fmla="*/ 6 w 150"/>
                  <a:gd name="T21" fmla="*/ 499 h 564"/>
                  <a:gd name="T22" fmla="*/ 6 w 150"/>
                  <a:gd name="T23" fmla="*/ 385 h 564"/>
                  <a:gd name="T24" fmla="*/ 6 w 150"/>
                  <a:gd name="T25" fmla="*/ 305 h 564"/>
                  <a:gd name="T26" fmla="*/ 6 w 150"/>
                  <a:gd name="T27" fmla="*/ 190 h 564"/>
                  <a:gd name="T28" fmla="*/ 6 w 150"/>
                  <a:gd name="T29" fmla="*/ 139 h 564"/>
                  <a:gd name="T30" fmla="*/ 6 w 150"/>
                  <a:gd name="T31" fmla="*/ 107 h 564"/>
                  <a:gd name="T32" fmla="*/ 6 w 150"/>
                  <a:gd name="T33" fmla="*/ 101 h 564"/>
                  <a:gd name="T34" fmla="*/ 149 w 150"/>
                  <a:gd name="T35" fmla="*/ 0 h 564"/>
                  <a:gd name="T36" fmla="*/ 144 w 150"/>
                  <a:gd name="T37" fmla="*/ 2 h 564"/>
                  <a:gd name="T38" fmla="*/ 144 w 150"/>
                  <a:gd name="T39" fmla="*/ 8 h 564"/>
                  <a:gd name="T40" fmla="*/ 150 w 150"/>
                  <a:gd name="T41" fmla="*/ 8 h 564"/>
                  <a:gd name="T42" fmla="*/ 149 w 150"/>
                  <a:gd name="T43" fmla="*/ 0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0" h="564">
                    <a:moveTo>
                      <a:pt x="6" y="101"/>
                    </a:moveTo>
                    <a:lnTo>
                      <a:pt x="0" y="101"/>
                    </a:lnTo>
                    <a:lnTo>
                      <a:pt x="0" y="112"/>
                    </a:lnTo>
                    <a:lnTo>
                      <a:pt x="0" y="143"/>
                    </a:lnTo>
                    <a:lnTo>
                      <a:pt x="0" y="196"/>
                    </a:lnTo>
                    <a:lnTo>
                      <a:pt x="0" y="311"/>
                    </a:lnTo>
                    <a:lnTo>
                      <a:pt x="0" y="389"/>
                    </a:lnTo>
                    <a:lnTo>
                      <a:pt x="0" y="504"/>
                    </a:lnTo>
                    <a:lnTo>
                      <a:pt x="0" y="564"/>
                    </a:lnTo>
                    <a:lnTo>
                      <a:pt x="6" y="564"/>
                    </a:lnTo>
                    <a:lnTo>
                      <a:pt x="6" y="499"/>
                    </a:lnTo>
                    <a:lnTo>
                      <a:pt x="6" y="385"/>
                    </a:lnTo>
                    <a:lnTo>
                      <a:pt x="6" y="305"/>
                    </a:lnTo>
                    <a:lnTo>
                      <a:pt x="6" y="190"/>
                    </a:lnTo>
                    <a:lnTo>
                      <a:pt x="6" y="139"/>
                    </a:lnTo>
                    <a:lnTo>
                      <a:pt x="6" y="107"/>
                    </a:lnTo>
                    <a:lnTo>
                      <a:pt x="6" y="101"/>
                    </a:lnTo>
                    <a:moveTo>
                      <a:pt x="149" y="0"/>
                    </a:moveTo>
                    <a:lnTo>
                      <a:pt x="144" y="2"/>
                    </a:lnTo>
                    <a:lnTo>
                      <a:pt x="144" y="8"/>
                    </a:lnTo>
                    <a:lnTo>
                      <a:pt x="150" y="8"/>
                    </a:lnTo>
                    <a:lnTo>
                      <a:pt x="1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7" name="Freeform 287">
                <a:extLst>
                  <a:ext uri="{FF2B5EF4-FFF2-40B4-BE49-F238E27FC236}">
                    <a16:creationId xmlns:a16="http://schemas.microsoft.com/office/drawing/2014/main" id="{7E397284-F07A-4694-B3B2-E9F790B2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282"/>
                <a:ext cx="35" cy="166"/>
              </a:xfrm>
              <a:custGeom>
                <a:avLst/>
                <a:gdLst>
                  <a:gd name="T0" fmla="*/ 4 w 26"/>
                  <a:gd name="T1" fmla="*/ 0 h 123"/>
                  <a:gd name="T2" fmla="*/ 0 w 26"/>
                  <a:gd name="T3" fmla="*/ 0 h 123"/>
                  <a:gd name="T4" fmla="*/ 0 w 26"/>
                  <a:gd name="T5" fmla="*/ 3 h 123"/>
                  <a:gd name="T6" fmla="*/ 0 w 26"/>
                  <a:gd name="T7" fmla="*/ 65 h 123"/>
                  <a:gd name="T8" fmla="*/ 22 w 26"/>
                  <a:gd name="T9" fmla="*/ 123 h 123"/>
                  <a:gd name="T10" fmla="*/ 26 w 26"/>
                  <a:gd name="T11" fmla="*/ 123 h 123"/>
                  <a:gd name="T12" fmla="*/ 24 w 26"/>
                  <a:gd name="T13" fmla="*/ 119 h 123"/>
                  <a:gd name="T14" fmla="*/ 26 w 26"/>
                  <a:gd name="T15" fmla="*/ 119 h 123"/>
                  <a:gd name="T16" fmla="*/ 4 w 26"/>
                  <a:gd name="T17" fmla="*/ 61 h 123"/>
                  <a:gd name="T18" fmla="*/ 4 w 26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7"/>
                      <a:pt x="8" y="107"/>
                      <a:pt x="22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5" y="122"/>
                      <a:pt x="25" y="121"/>
                      <a:pt x="24" y="119"/>
                    </a:cubicBezTo>
                    <a:cubicBezTo>
                      <a:pt x="26" y="119"/>
                      <a:pt x="26" y="119"/>
                      <a:pt x="26" y="119"/>
                    </a:cubicBezTo>
                    <a:cubicBezTo>
                      <a:pt x="12" y="104"/>
                      <a:pt x="4" y="84"/>
                      <a:pt x="4" y="6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8" name="Freeform 288">
                <a:extLst>
                  <a:ext uri="{FF2B5EF4-FFF2-40B4-BE49-F238E27FC236}">
                    <a16:creationId xmlns:a16="http://schemas.microsoft.com/office/drawing/2014/main" id="{EE9097E6-8635-4D0E-989C-CEE58FBE2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660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2 w 4"/>
                  <a:gd name="T5" fmla="*/ 1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9" name="Freeform 289">
                <a:extLst>
                  <a:ext uri="{FF2B5EF4-FFF2-40B4-BE49-F238E27FC236}">
                    <a16:creationId xmlns:a16="http://schemas.microsoft.com/office/drawing/2014/main" id="{8E489A90-7FE2-4291-B00A-E1BB6B06C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661"/>
                <a:ext cx="5" cy="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0" name="Freeform 290">
                <a:extLst>
                  <a:ext uri="{FF2B5EF4-FFF2-40B4-BE49-F238E27FC236}">
                    <a16:creationId xmlns:a16="http://schemas.microsoft.com/office/drawing/2014/main" id="{35DCFD06-0E47-48B2-BE6A-9789880AE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4" y="1664"/>
                <a:ext cx="116" cy="659"/>
              </a:xfrm>
              <a:custGeom>
                <a:avLst/>
                <a:gdLst>
                  <a:gd name="T0" fmla="*/ 79 w 86"/>
                  <a:gd name="T1" fmla="*/ 488 h 488"/>
                  <a:gd name="T2" fmla="*/ 17 w 86"/>
                  <a:gd name="T3" fmla="*/ 396 h 488"/>
                  <a:gd name="T4" fmla="*/ 11 w 86"/>
                  <a:gd name="T5" fmla="*/ 387 h 488"/>
                  <a:gd name="T6" fmla="*/ 8 w 86"/>
                  <a:gd name="T7" fmla="*/ 392 h 488"/>
                  <a:gd name="T8" fmla="*/ 14 w 86"/>
                  <a:gd name="T9" fmla="*/ 392 h 488"/>
                  <a:gd name="T10" fmla="*/ 13 w 86"/>
                  <a:gd name="T11" fmla="*/ 392 h 488"/>
                  <a:gd name="T12" fmla="*/ 13 w 86"/>
                  <a:gd name="T13" fmla="*/ 391 h 488"/>
                  <a:gd name="T14" fmla="*/ 10 w 86"/>
                  <a:gd name="T15" fmla="*/ 386 h 488"/>
                  <a:gd name="T16" fmla="*/ 6 w 86"/>
                  <a:gd name="T17" fmla="*/ 390 h 488"/>
                  <a:gd name="T18" fmla="*/ 7 w 86"/>
                  <a:gd name="T19" fmla="*/ 389 h 488"/>
                  <a:gd name="T20" fmla="*/ 10 w 86"/>
                  <a:gd name="T21" fmla="*/ 386 h 488"/>
                  <a:gd name="T22" fmla="*/ 4 w 86"/>
                  <a:gd name="T23" fmla="*/ 386 h 488"/>
                  <a:gd name="T24" fmla="*/ 9 w 86"/>
                  <a:gd name="T25" fmla="*/ 385 h 488"/>
                  <a:gd name="T26" fmla="*/ 6 w 86"/>
                  <a:gd name="T27" fmla="*/ 382 h 488"/>
                  <a:gd name="T28" fmla="*/ 3 w 86"/>
                  <a:gd name="T29" fmla="*/ 385 h 488"/>
                  <a:gd name="T30" fmla="*/ 7 w 86"/>
                  <a:gd name="T31" fmla="*/ 383 h 488"/>
                  <a:gd name="T32" fmla="*/ 4 w 86"/>
                  <a:gd name="T33" fmla="*/ 379 h 488"/>
                  <a:gd name="T34" fmla="*/ 2 w 86"/>
                  <a:gd name="T35" fmla="*/ 385 h 488"/>
                  <a:gd name="T36" fmla="*/ 4 w 86"/>
                  <a:gd name="T37" fmla="*/ 379 h 488"/>
                  <a:gd name="T38" fmla="*/ 0 w 86"/>
                  <a:gd name="T39" fmla="*/ 380 h 488"/>
                  <a:gd name="T40" fmla="*/ 0 w 86"/>
                  <a:gd name="T41" fmla="*/ 381 h 488"/>
                  <a:gd name="T42" fmla="*/ 4 w 86"/>
                  <a:gd name="T43" fmla="*/ 378 h 488"/>
                  <a:gd name="T44" fmla="*/ 4 w 86"/>
                  <a:gd name="T45" fmla="*/ 372 h 488"/>
                  <a:gd name="T46" fmla="*/ 0 w 86"/>
                  <a:gd name="T47" fmla="*/ 379 h 488"/>
                  <a:gd name="T48" fmla="*/ 4 w 86"/>
                  <a:gd name="T49" fmla="*/ 372 h 488"/>
                  <a:gd name="T50" fmla="*/ 0 w 86"/>
                  <a:gd name="T51" fmla="*/ 373 h 488"/>
                  <a:gd name="T52" fmla="*/ 4 w 86"/>
                  <a:gd name="T53" fmla="*/ 371 h 488"/>
                  <a:gd name="T54" fmla="*/ 4 w 86"/>
                  <a:gd name="T55" fmla="*/ 365 h 488"/>
                  <a:gd name="T56" fmla="*/ 0 w 86"/>
                  <a:gd name="T57" fmla="*/ 372 h 488"/>
                  <a:gd name="T58" fmla="*/ 4 w 86"/>
                  <a:gd name="T59" fmla="*/ 365 h 488"/>
                  <a:gd name="T60" fmla="*/ 1 w 86"/>
                  <a:gd name="T61" fmla="*/ 367 h 488"/>
                  <a:gd name="T62" fmla="*/ 4 w 86"/>
                  <a:gd name="T63" fmla="*/ 364 h 488"/>
                  <a:gd name="T64" fmla="*/ 4 w 86"/>
                  <a:gd name="T65" fmla="*/ 360 h 488"/>
                  <a:gd name="T66" fmla="*/ 0 w 86"/>
                  <a:gd name="T67" fmla="*/ 367 h 488"/>
                  <a:gd name="T68" fmla="*/ 4 w 86"/>
                  <a:gd name="T69" fmla="*/ 360 h 488"/>
                  <a:gd name="T70" fmla="*/ 44 w 86"/>
                  <a:gd name="T71" fmla="*/ 1 h 488"/>
                  <a:gd name="T72" fmla="*/ 0 w 86"/>
                  <a:gd name="T73" fmla="*/ 135 h 488"/>
                  <a:gd name="T74" fmla="*/ 0 w 86"/>
                  <a:gd name="T75" fmla="*/ 361 h 488"/>
                  <a:gd name="T76" fmla="*/ 4 w 86"/>
                  <a:gd name="T77" fmla="*/ 306 h 488"/>
                  <a:gd name="T78" fmla="*/ 4 w 86"/>
                  <a:gd name="T79" fmla="*/ 78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488">
                    <a:moveTo>
                      <a:pt x="10" y="395"/>
                    </a:moveTo>
                    <a:cubicBezTo>
                      <a:pt x="79" y="488"/>
                      <a:pt x="79" y="488"/>
                      <a:pt x="79" y="488"/>
                    </a:cubicBezTo>
                    <a:cubicBezTo>
                      <a:pt x="86" y="488"/>
                      <a:pt x="86" y="488"/>
                      <a:pt x="86" y="488"/>
                    </a:cubicBezTo>
                    <a:cubicBezTo>
                      <a:pt x="17" y="396"/>
                      <a:pt x="17" y="396"/>
                      <a:pt x="17" y="396"/>
                    </a:cubicBezTo>
                    <a:cubicBezTo>
                      <a:pt x="15" y="396"/>
                      <a:pt x="13" y="396"/>
                      <a:pt x="10" y="395"/>
                    </a:cubicBezTo>
                    <a:moveTo>
                      <a:pt x="11" y="387"/>
                    </a:moveTo>
                    <a:cubicBezTo>
                      <a:pt x="9" y="388"/>
                      <a:pt x="8" y="389"/>
                      <a:pt x="6" y="390"/>
                    </a:cubicBezTo>
                    <a:cubicBezTo>
                      <a:pt x="8" y="392"/>
                      <a:pt x="8" y="392"/>
                      <a:pt x="8" y="392"/>
                    </a:cubicBezTo>
                    <a:cubicBezTo>
                      <a:pt x="10" y="393"/>
                      <a:pt x="12" y="393"/>
                      <a:pt x="15" y="393"/>
                    </a:cubicBezTo>
                    <a:cubicBezTo>
                      <a:pt x="14" y="392"/>
                      <a:pt x="14" y="392"/>
                      <a:pt x="14" y="392"/>
                    </a:cubicBezTo>
                    <a:cubicBezTo>
                      <a:pt x="14" y="392"/>
                      <a:pt x="14" y="392"/>
                      <a:pt x="13" y="392"/>
                    </a:cubicBezTo>
                    <a:cubicBezTo>
                      <a:pt x="13" y="392"/>
                      <a:pt x="13" y="392"/>
                      <a:pt x="13" y="392"/>
                    </a:cubicBezTo>
                    <a:cubicBezTo>
                      <a:pt x="13" y="392"/>
                      <a:pt x="13" y="392"/>
                      <a:pt x="13" y="391"/>
                    </a:cubicBezTo>
                    <a:cubicBezTo>
                      <a:pt x="13" y="391"/>
                      <a:pt x="13" y="391"/>
                      <a:pt x="13" y="391"/>
                    </a:cubicBezTo>
                    <a:cubicBezTo>
                      <a:pt x="11" y="387"/>
                      <a:pt x="11" y="387"/>
                      <a:pt x="11" y="387"/>
                    </a:cubicBezTo>
                    <a:moveTo>
                      <a:pt x="10" y="386"/>
                    </a:moveTo>
                    <a:cubicBezTo>
                      <a:pt x="9" y="387"/>
                      <a:pt x="8" y="388"/>
                      <a:pt x="7" y="389"/>
                    </a:cubicBezTo>
                    <a:cubicBezTo>
                      <a:pt x="7" y="389"/>
                      <a:pt x="6" y="389"/>
                      <a:pt x="6" y="390"/>
                    </a:cubicBezTo>
                    <a:cubicBezTo>
                      <a:pt x="6" y="390"/>
                      <a:pt x="6" y="390"/>
                      <a:pt x="6" y="390"/>
                    </a:cubicBezTo>
                    <a:cubicBezTo>
                      <a:pt x="6" y="390"/>
                      <a:pt x="6" y="390"/>
                      <a:pt x="7" y="389"/>
                    </a:cubicBezTo>
                    <a:cubicBezTo>
                      <a:pt x="8" y="388"/>
                      <a:pt x="9" y="387"/>
                      <a:pt x="10" y="387"/>
                    </a:cubicBezTo>
                    <a:cubicBezTo>
                      <a:pt x="10" y="386"/>
                      <a:pt x="10" y="386"/>
                      <a:pt x="10" y="386"/>
                    </a:cubicBezTo>
                    <a:moveTo>
                      <a:pt x="8" y="383"/>
                    </a:moveTo>
                    <a:cubicBezTo>
                      <a:pt x="6" y="384"/>
                      <a:pt x="5" y="385"/>
                      <a:pt x="4" y="386"/>
                    </a:cubicBezTo>
                    <a:cubicBezTo>
                      <a:pt x="5" y="389"/>
                      <a:pt x="5" y="389"/>
                      <a:pt x="5" y="389"/>
                    </a:cubicBezTo>
                    <a:cubicBezTo>
                      <a:pt x="7" y="388"/>
                      <a:pt x="8" y="387"/>
                      <a:pt x="9" y="385"/>
                    </a:cubicBezTo>
                    <a:cubicBezTo>
                      <a:pt x="8" y="383"/>
                      <a:pt x="8" y="383"/>
                      <a:pt x="8" y="383"/>
                    </a:cubicBezTo>
                    <a:moveTo>
                      <a:pt x="6" y="382"/>
                    </a:moveTo>
                    <a:cubicBezTo>
                      <a:pt x="5" y="382"/>
                      <a:pt x="4" y="383"/>
                      <a:pt x="3" y="384"/>
                    </a:cubicBezTo>
                    <a:cubicBezTo>
                      <a:pt x="3" y="384"/>
                      <a:pt x="3" y="385"/>
                      <a:pt x="3" y="385"/>
                    </a:cubicBezTo>
                    <a:cubicBezTo>
                      <a:pt x="3" y="386"/>
                      <a:pt x="3" y="386"/>
                      <a:pt x="3" y="386"/>
                    </a:cubicBezTo>
                    <a:cubicBezTo>
                      <a:pt x="4" y="385"/>
                      <a:pt x="6" y="384"/>
                      <a:pt x="7" y="383"/>
                    </a:cubicBezTo>
                    <a:cubicBezTo>
                      <a:pt x="6" y="382"/>
                      <a:pt x="6" y="382"/>
                      <a:pt x="6" y="382"/>
                    </a:cubicBezTo>
                    <a:moveTo>
                      <a:pt x="4" y="379"/>
                    </a:moveTo>
                    <a:cubicBezTo>
                      <a:pt x="3" y="380"/>
                      <a:pt x="2" y="381"/>
                      <a:pt x="0" y="382"/>
                    </a:cubicBezTo>
                    <a:cubicBezTo>
                      <a:pt x="2" y="385"/>
                      <a:pt x="2" y="385"/>
                      <a:pt x="2" y="385"/>
                    </a:cubicBezTo>
                    <a:cubicBezTo>
                      <a:pt x="3" y="383"/>
                      <a:pt x="5" y="382"/>
                      <a:pt x="6" y="381"/>
                    </a:cubicBezTo>
                    <a:cubicBezTo>
                      <a:pt x="4" y="379"/>
                      <a:pt x="4" y="379"/>
                      <a:pt x="4" y="379"/>
                    </a:cubicBezTo>
                    <a:moveTo>
                      <a:pt x="4" y="376"/>
                    </a:moveTo>
                    <a:cubicBezTo>
                      <a:pt x="3" y="377"/>
                      <a:pt x="2" y="379"/>
                      <a:pt x="0" y="380"/>
                    </a:cubicBezTo>
                    <a:cubicBezTo>
                      <a:pt x="0" y="380"/>
                      <a:pt x="0" y="380"/>
                      <a:pt x="0" y="380"/>
                    </a:cubicBezTo>
                    <a:cubicBezTo>
                      <a:pt x="0" y="381"/>
                      <a:pt x="0" y="381"/>
                      <a:pt x="0" y="381"/>
                    </a:cubicBezTo>
                    <a:cubicBezTo>
                      <a:pt x="1" y="380"/>
                      <a:pt x="2" y="380"/>
                      <a:pt x="3" y="379"/>
                    </a:cubicBezTo>
                    <a:cubicBezTo>
                      <a:pt x="3" y="379"/>
                      <a:pt x="4" y="378"/>
                      <a:pt x="4" y="378"/>
                    </a:cubicBezTo>
                    <a:cubicBezTo>
                      <a:pt x="4" y="376"/>
                      <a:pt x="4" y="376"/>
                      <a:pt x="4" y="376"/>
                    </a:cubicBezTo>
                    <a:moveTo>
                      <a:pt x="4" y="372"/>
                    </a:moveTo>
                    <a:cubicBezTo>
                      <a:pt x="3" y="373"/>
                      <a:pt x="2" y="374"/>
                      <a:pt x="0" y="375"/>
                    </a:cubicBezTo>
                    <a:cubicBezTo>
                      <a:pt x="0" y="379"/>
                      <a:pt x="0" y="379"/>
                      <a:pt x="0" y="379"/>
                    </a:cubicBezTo>
                    <a:cubicBezTo>
                      <a:pt x="2" y="378"/>
                      <a:pt x="3" y="377"/>
                      <a:pt x="4" y="375"/>
                    </a:cubicBezTo>
                    <a:cubicBezTo>
                      <a:pt x="4" y="372"/>
                      <a:pt x="4" y="372"/>
                      <a:pt x="4" y="372"/>
                    </a:cubicBezTo>
                    <a:moveTo>
                      <a:pt x="4" y="370"/>
                    </a:moveTo>
                    <a:cubicBezTo>
                      <a:pt x="3" y="371"/>
                      <a:pt x="2" y="372"/>
                      <a:pt x="0" y="373"/>
                    </a:cubicBezTo>
                    <a:cubicBezTo>
                      <a:pt x="0" y="374"/>
                      <a:pt x="0" y="374"/>
                      <a:pt x="0" y="374"/>
                    </a:cubicBezTo>
                    <a:cubicBezTo>
                      <a:pt x="2" y="373"/>
                      <a:pt x="3" y="372"/>
                      <a:pt x="4" y="371"/>
                    </a:cubicBezTo>
                    <a:cubicBezTo>
                      <a:pt x="4" y="370"/>
                      <a:pt x="4" y="370"/>
                      <a:pt x="4" y="370"/>
                    </a:cubicBezTo>
                    <a:moveTo>
                      <a:pt x="4" y="365"/>
                    </a:moveTo>
                    <a:cubicBezTo>
                      <a:pt x="3" y="367"/>
                      <a:pt x="2" y="368"/>
                      <a:pt x="0" y="369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2" y="371"/>
                      <a:pt x="3" y="370"/>
                      <a:pt x="4" y="369"/>
                    </a:cubicBezTo>
                    <a:cubicBezTo>
                      <a:pt x="4" y="365"/>
                      <a:pt x="4" y="365"/>
                      <a:pt x="4" y="365"/>
                    </a:cubicBezTo>
                    <a:moveTo>
                      <a:pt x="4" y="363"/>
                    </a:moveTo>
                    <a:cubicBezTo>
                      <a:pt x="3" y="364"/>
                      <a:pt x="2" y="366"/>
                      <a:pt x="1" y="367"/>
                    </a:cubicBezTo>
                    <a:cubicBezTo>
                      <a:pt x="0" y="368"/>
                      <a:pt x="0" y="368"/>
                      <a:pt x="0" y="368"/>
                    </a:cubicBezTo>
                    <a:cubicBezTo>
                      <a:pt x="2" y="367"/>
                      <a:pt x="3" y="366"/>
                      <a:pt x="4" y="364"/>
                    </a:cubicBezTo>
                    <a:cubicBezTo>
                      <a:pt x="4" y="363"/>
                      <a:pt x="4" y="363"/>
                      <a:pt x="4" y="363"/>
                    </a:cubicBezTo>
                    <a:moveTo>
                      <a:pt x="4" y="360"/>
                    </a:moveTo>
                    <a:cubicBezTo>
                      <a:pt x="3" y="362"/>
                      <a:pt x="2" y="364"/>
                      <a:pt x="0" y="366"/>
                    </a:cubicBezTo>
                    <a:cubicBezTo>
                      <a:pt x="0" y="367"/>
                      <a:pt x="0" y="367"/>
                      <a:pt x="0" y="367"/>
                    </a:cubicBezTo>
                    <a:cubicBezTo>
                      <a:pt x="2" y="365"/>
                      <a:pt x="3" y="364"/>
                      <a:pt x="4" y="362"/>
                    </a:cubicBezTo>
                    <a:cubicBezTo>
                      <a:pt x="4" y="360"/>
                      <a:pt x="4" y="360"/>
                      <a:pt x="4" y="360"/>
                    </a:cubicBezTo>
                    <a:moveTo>
                      <a:pt x="46" y="0"/>
                    </a:moveTo>
                    <a:cubicBezTo>
                      <a:pt x="46" y="0"/>
                      <a:pt x="45" y="0"/>
                      <a:pt x="44" y="1"/>
                    </a:cubicBezTo>
                    <a:cubicBezTo>
                      <a:pt x="5" y="25"/>
                      <a:pt x="0" y="81"/>
                      <a:pt x="0" y="81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2" y="359"/>
                      <a:pt x="3" y="357"/>
                      <a:pt x="4" y="355"/>
                    </a:cubicBezTo>
                    <a:cubicBezTo>
                      <a:pt x="4" y="306"/>
                      <a:pt x="4" y="306"/>
                      <a:pt x="4" y="306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78"/>
                      <a:pt x="9" y="25"/>
                      <a:pt x="46" y="0"/>
                    </a:cubicBezTo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1" name="Freeform 291">
                <a:extLst>
                  <a:ext uri="{FF2B5EF4-FFF2-40B4-BE49-F238E27FC236}">
                    <a16:creationId xmlns:a16="http://schemas.microsoft.com/office/drawing/2014/main" id="{611B883E-919D-4310-A4E0-E70DABE0A3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4" y="2143"/>
                <a:ext cx="22" cy="55"/>
              </a:xfrm>
              <a:custGeom>
                <a:avLst/>
                <a:gdLst>
                  <a:gd name="T0" fmla="*/ 10 w 17"/>
                  <a:gd name="T1" fmla="*/ 40 h 41"/>
                  <a:gd name="T2" fmla="*/ 15 w 17"/>
                  <a:gd name="T3" fmla="*/ 38 h 41"/>
                  <a:gd name="T4" fmla="*/ 13 w 17"/>
                  <a:gd name="T5" fmla="*/ 36 h 41"/>
                  <a:gd name="T6" fmla="*/ 13 w 17"/>
                  <a:gd name="T7" fmla="*/ 37 h 41"/>
                  <a:gd name="T8" fmla="*/ 14 w 17"/>
                  <a:gd name="T9" fmla="*/ 37 h 41"/>
                  <a:gd name="T10" fmla="*/ 10 w 17"/>
                  <a:gd name="T11" fmla="*/ 32 h 41"/>
                  <a:gd name="T12" fmla="*/ 6 w 17"/>
                  <a:gd name="T13" fmla="*/ 35 h 41"/>
                  <a:gd name="T14" fmla="*/ 11 w 17"/>
                  <a:gd name="T15" fmla="*/ 32 h 41"/>
                  <a:gd name="T16" fmla="*/ 9 w 17"/>
                  <a:gd name="T17" fmla="*/ 30 h 41"/>
                  <a:gd name="T18" fmla="*/ 6 w 17"/>
                  <a:gd name="T19" fmla="*/ 35 h 41"/>
                  <a:gd name="T20" fmla="*/ 10 w 17"/>
                  <a:gd name="T21" fmla="*/ 31 h 41"/>
                  <a:gd name="T22" fmla="*/ 7 w 17"/>
                  <a:gd name="T23" fmla="*/ 28 h 41"/>
                  <a:gd name="T24" fmla="*/ 4 w 17"/>
                  <a:gd name="T25" fmla="*/ 31 h 41"/>
                  <a:gd name="T26" fmla="*/ 7 w 17"/>
                  <a:gd name="T27" fmla="*/ 28 h 41"/>
                  <a:gd name="T28" fmla="*/ 2 w 17"/>
                  <a:gd name="T29" fmla="*/ 30 h 41"/>
                  <a:gd name="T30" fmla="*/ 3 w 17"/>
                  <a:gd name="T31" fmla="*/ 29 h 41"/>
                  <a:gd name="T32" fmla="*/ 6 w 17"/>
                  <a:gd name="T33" fmla="*/ 26 h 41"/>
                  <a:gd name="T34" fmla="*/ 3 w 17"/>
                  <a:gd name="T35" fmla="*/ 24 h 41"/>
                  <a:gd name="T36" fmla="*/ 0 w 17"/>
                  <a:gd name="T37" fmla="*/ 27 h 41"/>
                  <a:gd name="T38" fmla="*/ 4 w 17"/>
                  <a:gd name="T39" fmla="*/ 24 h 41"/>
                  <a:gd name="T40" fmla="*/ 4 w 17"/>
                  <a:gd name="T41" fmla="*/ 23 h 41"/>
                  <a:gd name="T42" fmla="*/ 0 w 17"/>
                  <a:gd name="T43" fmla="*/ 24 h 41"/>
                  <a:gd name="T44" fmla="*/ 0 w 17"/>
                  <a:gd name="T45" fmla="*/ 25 h 41"/>
                  <a:gd name="T46" fmla="*/ 4 w 17"/>
                  <a:gd name="T47" fmla="*/ 20 h 41"/>
                  <a:gd name="T48" fmla="*/ 0 w 17"/>
                  <a:gd name="T49" fmla="*/ 19 h 41"/>
                  <a:gd name="T50" fmla="*/ 4 w 17"/>
                  <a:gd name="T51" fmla="*/ 17 h 41"/>
                  <a:gd name="T52" fmla="*/ 4 w 17"/>
                  <a:gd name="T53" fmla="*/ 14 h 41"/>
                  <a:gd name="T54" fmla="*/ 0 w 17"/>
                  <a:gd name="T55" fmla="*/ 18 h 41"/>
                  <a:gd name="T56" fmla="*/ 4 w 17"/>
                  <a:gd name="T57" fmla="*/ 14 h 41"/>
                  <a:gd name="T58" fmla="*/ 0 w 17"/>
                  <a:gd name="T59" fmla="*/ 12 h 41"/>
                  <a:gd name="T60" fmla="*/ 4 w 17"/>
                  <a:gd name="T61" fmla="*/ 10 h 41"/>
                  <a:gd name="T62" fmla="*/ 0 w 17"/>
                  <a:gd name="T63" fmla="*/ 13 h 41"/>
                  <a:gd name="T64" fmla="*/ 4 w 17"/>
                  <a:gd name="T65" fmla="*/ 8 h 41"/>
                  <a:gd name="T66" fmla="*/ 4 w 17"/>
                  <a:gd name="T67" fmla="*/ 0 h 41"/>
                  <a:gd name="T68" fmla="*/ 0 w 17"/>
                  <a:gd name="T69" fmla="*/ 11 h 41"/>
                  <a:gd name="T70" fmla="*/ 4 w 17"/>
                  <a:gd name="T7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1">
                    <a:moveTo>
                      <a:pt x="8" y="37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13" y="41"/>
                      <a:pt x="15" y="41"/>
                      <a:pt x="17" y="41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2" y="38"/>
                      <a:pt x="10" y="38"/>
                      <a:pt x="8" y="37"/>
                    </a:cubicBezTo>
                    <a:moveTo>
                      <a:pt x="13" y="36"/>
                    </a:move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3" y="36"/>
                      <a:pt x="13" y="36"/>
                      <a:pt x="13" y="36"/>
                    </a:cubicBezTo>
                    <a:moveTo>
                      <a:pt x="10" y="32"/>
                    </a:moveTo>
                    <a:cubicBezTo>
                      <a:pt x="9" y="32"/>
                      <a:pt x="8" y="33"/>
                      <a:pt x="7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8" y="34"/>
                      <a:pt x="9" y="33"/>
                      <a:pt x="11" y="32"/>
                    </a:cubicBezTo>
                    <a:cubicBezTo>
                      <a:pt x="10" y="32"/>
                      <a:pt x="10" y="32"/>
                      <a:pt x="10" y="32"/>
                    </a:cubicBezTo>
                    <a:moveTo>
                      <a:pt x="9" y="30"/>
                    </a:moveTo>
                    <a:cubicBezTo>
                      <a:pt x="8" y="32"/>
                      <a:pt x="7" y="33"/>
                      <a:pt x="5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4"/>
                      <a:pt x="7" y="34"/>
                      <a:pt x="7" y="34"/>
                    </a:cubicBezTo>
                    <a:cubicBezTo>
                      <a:pt x="8" y="33"/>
                      <a:pt x="9" y="32"/>
                      <a:pt x="10" y="31"/>
                    </a:cubicBezTo>
                    <a:cubicBezTo>
                      <a:pt x="9" y="30"/>
                      <a:pt x="9" y="30"/>
                      <a:pt x="9" y="30"/>
                    </a:cubicBezTo>
                    <a:moveTo>
                      <a:pt x="7" y="28"/>
                    </a:moveTo>
                    <a:cubicBezTo>
                      <a:pt x="6" y="29"/>
                      <a:pt x="4" y="30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0"/>
                      <a:pt x="6" y="29"/>
                      <a:pt x="8" y="28"/>
                    </a:cubicBezTo>
                    <a:cubicBezTo>
                      <a:pt x="7" y="28"/>
                      <a:pt x="7" y="28"/>
                      <a:pt x="7" y="28"/>
                    </a:cubicBezTo>
                    <a:moveTo>
                      <a:pt x="6" y="26"/>
                    </a:moveTo>
                    <a:cubicBezTo>
                      <a:pt x="5" y="27"/>
                      <a:pt x="3" y="28"/>
                      <a:pt x="2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29"/>
                      <a:pt x="3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moveTo>
                      <a:pt x="4" y="23"/>
                    </a:moveTo>
                    <a:cubicBezTo>
                      <a:pt x="4" y="23"/>
                      <a:pt x="3" y="24"/>
                      <a:pt x="3" y="24"/>
                    </a:cubicBezTo>
                    <a:cubicBezTo>
                      <a:pt x="2" y="25"/>
                      <a:pt x="1" y="25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6"/>
                      <a:pt x="3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3"/>
                      <a:pt x="4" y="23"/>
                      <a:pt x="4" y="23"/>
                    </a:cubicBezTo>
                    <a:moveTo>
                      <a:pt x="4" y="20"/>
                    </a:moveTo>
                    <a:cubicBezTo>
                      <a:pt x="3" y="22"/>
                      <a:pt x="2" y="23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4"/>
                      <a:pt x="3" y="22"/>
                      <a:pt x="4" y="21"/>
                    </a:cubicBezTo>
                    <a:cubicBezTo>
                      <a:pt x="4" y="20"/>
                      <a:pt x="4" y="20"/>
                      <a:pt x="4" y="20"/>
                    </a:cubicBezTo>
                    <a:moveTo>
                      <a:pt x="4" y="16"/>
                    </a:moveTo>
                    <a:cubicBezTo>
                      <a:pt x="3" y="17"/>
                      <a:pt x="2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19"/>
                      <a:pt x="3" y="18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moveTo>
                      <a:pt x="4" y="14"/>
                    </a:moveTo>
                    <a:cubicBezTo>
                      <a:pt x="3" y="15"/>
                      <a:pt x="2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4" y="7"/>
                    </a:moveTo>
                    <a:cubicBezTo>
                      <a:pt x="3" y="9"/>
                      <a:pt x="2" y="10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3"/>
                      <a:pt x="3" y="12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2" y="12"/>
                      <a:pt x="0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3" y="9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moveTo>
                      <a:pt x="4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9"/>
                      <a:pt x="3" y="7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8C3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2" name="Freeform 292">
                <a:extLst>
                  <a:ext uri="{FF2B5EF4-FFF2-40B4-BE49-F238E27FC236}">
                    <a16:creationId xmlns:a16="http://schemas.microsoft.com/office/drawing/2014/main" id="{A5283648-7B03-4BD8-9525-F0FF3BA5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408"/>
                <a:ext cx="13" cy="5"/>
              </a:xfrm>
              <a:custGeom>
                <a:avLst/>
                <a:gdLst>
                  <a:gd name="T0" fmla="*/ 13 w 13"/>
                  <a:gd name="T1" fmla="*/ 0 h 5"/>
                  <a:gd name="T2" fmla="*/ 11 w 13"/>
                  <a:gd name="T3" fmla="*/ 0 h 5"/>
                  <a:gd name="T4" fmla="*/ 0 w 13"/>
                  <a:gd name="T5" fmla="*/ 5 h 5"/>
                  <a:gd name="T6" fmla="*/ 6 w 13"/>
                  <a:gd name="T7" fmla="*/ 4 h 5"/>
                  <a:gd name="T8" fmla="*/ 7 w 13"/>
                  <a:gd name="T9" fmla="*/ 4 h 5"/>
                  <a:gd name="T10" fmla="*/ 13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lnTo>
                      <a:pt x="11" y="0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3" name="Freeform 293">
                <a:extLst>
                  <a:ext uri="{FF2B5EF4-FFF2-40B4-BE49-F238E27FC236}">
                    <a16:creationId xmlns:a16="http://schemas.microsoft.com/office/drawing/2014/main" id="{A1F132B1-F3CC-4433-BB9B-A05D5AB5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408"/>
                <a:ext cx="13" cy="5"/>
              </a:xfrm>
              <a:custGeom>
                <a:avLst/>
                <a:gdLst>
                  <a:gd name="T0" fmla="*/ 13 w 13"/>
                  <a:gd name="T1" fmla="*/ 0 h 5"/>
                  <a:gd name="T2" fmla="*/ 11 w 13"/>
                  <a:gd name="T3" fmla="*/ 0 h 5"/>
                  <a:gd name="T4" fmla="*/ 0 w 13"/>
                  <a:gd name="T5" fmla="*/ 5 h 5"/>
                  <a:gd name="T6" fmla="*/ 6 w 13"/>
                  <a:gd name="T7" fmla="*/ 4 h 5"/>
                  <a:gd name="T8" fmla="*/ 7 w 13"/>
                  <a:gd name="T9" fmla="*/ 4 h 5"/>
                  <a:gd name="T10" fmla="*/ 13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lnTo>
                      <a:pt x="11" y="0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4" name="Freeform 294">
                <a:extLst>
                  <a:ext uri="{FF2B5EF4-FFF2-40B4-BE49-F238E27FC236}">
                    <a16:creationId xmlns:a16="http://schemas.microsoft.com/office/drawing/2014/main" id="{98D1D861-EBBC-4257-9CC9-8D00BF97F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2 w 9"/>
                  <a:gd name="T5" fmla="*/ 1 h 4"/>
                  <a:gd name="T6" fmla="*/ 2 w 9"/>
                  <a:gd name="T7" fmla="*/ 1 h 4"/>
                  <a:gd name="T8" fmla="*/ 0 w 9"/>
                  <a:gd name="T9" fmla="*/ 4 h 4"/>
                  <a:gd name="T10" fmla="*/ 2 w 9"/>
                  <a:gd name="T11" fmla="*/ 4 h 4"/>
                  <a:gd name="T12" fmla="*/ 6 w 9"/>
                  <a:gd name="T13" fmla="*/ 4 h 4"/>
                  <a:gd name="T14" fmla="*/ 9 w 9"/>
                  <a:gd name="T15" fmla="*/ 0 h 4"/>
                  <a:gd name="T16" fmla="*/ 9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5" name="Freeform 295">
                <a:extLst>
                  <a:ext uri="{FF2B5EF4-FFF2-40B4-BE49-F238E27FC236}">
                    <a16:creationId xmlns:a16="http://schemas.microsoft.com/office/drawing/2014/main" id="{12DB9732-2940-46E7-BEF5-0C86B2A1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2 w 9"/>
                  <a:gd name="T5" fmla="*/ 1 h 4"/>
                  <a:gd name="T6" fmla="*/ 2 w 9"/>
                  <a:gd name="T7" fmla="*/ 1 h 4"/>
                  <a:gd name="T8" fmla="*/ 0 w 9"/>
                  <a:gd name="T9" fmla="*/ 4 h 4"/>
                  <a:gd name="T10" fmla="*/ 2 w 9"/>
                  <a:gd name="T11" fmla="*/ 4 h 4"/>
                  <a:gd name="T12" fmla="*/ 6 w 9"/>
                  <a:gd name="T13" fmla="*/ 4 h 4"/>
                  <a:gd name="T14" fmla="*/ 9 w 9"/>
                  <a:gd name="T15" fmla="*/ 0 h 4"/>
                  <a:gd name="T16" fmla="*/ 9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6" name="Freeform 296">
                <a:extLst>
                  <a:ext uri="{FF2B5EF4-FFF2-40B4-BE49-F238E27FC236}">
                    <a16:creationId xmlns:a16="http://schemas.microsoft.com/office/drawing/2014/main" id="{B9847784-47C6-4D03-BA1A-9E446C387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2416"/>
                <a:ext cx="257" cy="1040"/>
              </a:xfrm>
              <a:custGeom>
                <a:avLst/>
                <a:gdLst>
                  <a:gd name="T0" fmla="*/ 257 w 257"/>
                  <a:gd name="T1" fmla="*/ 0 h 1040"/>
                  <a:gd name="T2" fmla="*/ 253 w 257"/>
                  <a:gd name="T3" fmla="*/ 0 h 1040"/>
                  <a:gd name="T4" fmla="*/ 251 w 257"/>
                  <a:gd name="T5" fmla="*/ 0 h 1040"/>
                  <a:gd name="T6" fmla="*/ 129 w 257"/>
                  <a:gd name="T7" fmla="*/ 170 h 1040"/>
                  <a:gd name="T8" fmla="*/ 0 w 257"/>
                  <a:gd name="T9" fmla="*/ 1040 h 1040"/>
                  <a:gd name="T10" fmla="*/ 4 w 257"/>
                  <a:gd name="T11" fmla="*/ 1040 h 1040"/>
                  <a:gd name="T12" fmla="*/ 135 w 257"/>
                  <a:gd name="T13" fmla="*/ 166 h 1040"/>
                  <a:gd name="T14" fmla="*/ 257 w 257"/>
                  <a:gd name="T15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1040">
                    <a:moveTo>
                      <a:pt x="257" y="0"/>
                    </a:moveTo>
                    <a:lnTo>
                      <a:pt x="253" y="0"/>
                    </a:lnTo>
                    <a:lnTo>
                      <a:pt x="251" y="0"/>
                    </a:lnTo>
                    <a:lnTo>
                      <a:pt x="129" y="170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35" y="166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8DD4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7" name="Freeform 297">
                <a:extLst>
                  <a:ext uri="{FF2B5EF4-FFF2-40B4-BE49-F238E27FC236}">
                    <a16:creationId xmlns:a16="http://schemas.microsoft.com/office/drawing/2014/main" id="{0BC5AEBC-539B-4933-B420-97EA4F295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2416"/>
                <a:ext cx="257" cy="1040"/>
              </a:xfrm>
              <a:custGeom>
                <a:avLst/>
                <a:gdLst>
                  <a:gd name="T0" fmla="*/ 257 w 257"/>
                  <a:gd name="T1" fmla="*/ 0 h 1040"/>
                  <a:gd name="T2" fmla="*/ 253 w 257"/>
                  <a:gd name="T3" fmla="*/ 0 h 1040"/>
                  <a:gd name="T4" fmla="*/ 251 w 257"/>
                  <a:gd name="T5" fmla="*/ 0 h 1040"/>
                  <a:gd name="T6" fmla="*/ 129 w 257"/>
                  <a:gd name="T7" fmla="*/ 170 h 1040"/>
                  <a:gd name="T8" fmla="*/ 0 w 257"/>
                  <a:gd name="T9" fmla="*/ 1040 h 1040"/>
                  <a:gd name="T10" fmla="*/ 4 w 257"/>
                  <a:gd name="T11" fmla="*/ 1040 h 1040"/>
                  <a:gd name="T12" fmla="*/ 135 w 257"/>
                  <a:gd name="T13" fmla="*/ 166 h 1040"/>
                  <a:gd name="T14" fmla="*/ 257 w 257"/>
                  <a:gd name="T15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1040">
                    <a:moveTo>
                      <a:pt x="257" y="0"/>
                    </a:moveTo>
                    <a:lnTo>
                      <a:pt x="253" y="0"/>
                    </a:lnTo>
                    <a:lnTo>
                      <a:pt x="251" y="0"/>
                    </a:lnTo>
                    <a:lnTo>
                      <a:pt x="129" y="170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35" y="166"/>
                    </a:lnTo>
                    <a:lnTo>
                      <a:pt x="2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8" name="Freeform 298">
                <a:extLst>
                  <a:ext uri="{FF2B5EF4-FFF2-40B4-BE49-F238E27FC236}">
                    <a16:creationId xmlns:a16="http://schemas.microsoft.com/office/drawing/2014/main" id="{38E14074-83B1-4199-9D8A-B3966CED6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88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1 h 4"/>
                  <a:gd name="T4" fmla="*/ 0 w 6"/>
                  <a:gd name="T5" fmla="*/ 3 h 4"/>
                  <a:gd name="T6" fmla="*/ 0 w 6"/>
                  <a:gd name="T7" fmla="*/ 3 h 4"/>
                  <a:gd name="T8" fmla="*/ 0 w 6"/>
                  <a:gd name="T9" fmla="*/ 4 h 4"/>
                  <a:gd name="T10" fmla="*/ 6 w 6"/>
                  <a:gd name="T11" fmla="*/ 4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9" name="Freeform 299">
                <a:extLst>
                  <a:ext uri="{FF2B5EF4-FFF2-40B4-BE49-F238E27FC236}">
                    <a16:creationId xmlns:a16="http://schemas.microsoft.com/office/drawing/2014/main" id="{D2AE9D47-7696-48AB-A8BB-A5E3244A2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88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1 h 4"/>
                  <a:gd name="T4" fmla="*/ 0 w 6"/>
                  <a:gd name="T5" fmla="*/ 3 h 4"/>
                  <a:gd name="T6" fmla="*/ 0 w 6"/>
                  <a:gd name="T7" fmla="*/ 3 h 4"/>
                  <a:gd name="T8" fmla="*/ 0 w 6"/>
                  <a:gd name="T9" fmla="*/ 4 h 4"/>
                  <a:gd name="T10" fmla="*/ 6 w 6"/>
                  <a:gd name="T11" fmla="*/ 4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0" name="Freeform 300">
                <a:extLst>
                  <a:ext uri="{FF2B5EF4-FFF2-40B4-BE49-F238E27FC236}">
                    <a16:creationId xmlns:a16="http://schemas.microsoft.com/office/drawing/2014/main" id="{37F1435A-8C15-438B-A13F-14A7A119D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8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1" name="Freeform 301">
                <a:extLst>
                  <a:ext uri="{FF2B5EF4-FFF2-40B4-BE49-F238E27FC236}">
                    <a16:creationId xmlns:a16="http://schemas.microsoft.com/office/drawing/2014/main" id="{F244B253-01B3-42D6-A132-C90F7BD8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8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2" name="Rectangle 302">
                <a:extLst>
                  <a:ext uri="{FF2B5EF4-FFF2-40B4-BE49-F238E27FC236}">
                    <a16:creationId xmlns:a16="http://schemas.microsoft.com/office/drawing/2014/main" id="{FD1BBDFD-B5F2-40FC-8E5E-E2FEEF409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" y="2888"/>
                <a:ext cx="5" cy="4"/>
              </a:xfrm>
              <a:prstGeom prst="rect">
                <a:avLst/>
              </a:pr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3" name="Rectangle 303">
                <a:extLst>
                  <a:ext uri="{FF2B5EF4-FFF2-40B4-BE49-F238E27FC236}">
                    <a16:creationId xmlns:a16="http://schemas.microsoft.com/office/drawing/2014/main" id="{CBD9F5DD-D976-4FEE-ADEB-4E44A31E9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" y="288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4" name="Freeform 304">
                <a:extLst>
                  <a:ext uri="{FF2B5EF4-FFF2-40B4-BE49-F238E27FC236}">
                    <a16:creationId xmlns:a16="http://schemas.microsoft.com/office/drawing/2014/main" id="{D903BBF1-41DF-4BE4-8319-0760F32BB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2892"/>
                <a:ext cx="7" cy="8"/>
              </a:xfrm>
              <a:custGeom>
                <a:avLst/>
                <a:gdLst>
                  <a:gd name="T0" fmla="*/ 5 w 7"/>
                  <a:gd name="T1" fmla="*/ 0 h 8"/>
                  <a:gd name="T2" fmla="*/ 0 w 7"/>
                  <a:gd name="T3" fmla="*/ 0 h 8"/>
                  <a:gd name="T4" fmla="*/ 1 w 7"/>
                  <a:gd name="T5" fmla="*/ 8 h 8"/>
                  <a:gd name="T6" fmla="*/ 7 w 7"/>
                  <a:gd name="T7" fmla="*/ 8 h 8"/>
                  <a:gd name="T8" fmla="*/ 5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7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5" name="Freeform 305">
                <a:extLst>
                  <a:ext uri="{FF2B5EF4-FFF2-40B4-BE49-F238E27FC236}">
                    <a16:creationId xmlns:a16="http://schemas.microsoft.com/office/drawing/2014/main" id="{BC27CCED-34C2-4CA1-A8F0-C0C9876E5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2892"/>
                <a:ext cx="7" cy="8"/>
              </a:xfrm>
              <a:custGeom>
                <a:avLst/>
                <a:gdLst>
                  <a:gd name="T0" fmla="*/ 5 w 7"/>
                  <a:gd name="T1" fmla="*/ 0 h 8"/>
                  <a:gd name="T2" fmla="*/ 0 w 7"/>
                  <a:gd name="T3" fmla="*/ 0 h 8"/>
                  <a:gd name="T4" fmla="*/ 1 w 7"/>
                  <a:gd name="T5" fmla="*/ 8 h 8"/>
                  <a:gd name="T6" fmla="*/ 7 w 7"/>
                  <a:gd name="T7" fmla="*/ 8 h 8"/>
                  <a:gd name="T8" fmla="*/ 5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7" y="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6" name="Rectangle 306">
                <a:extLst>
                  <a:ext uri="{FF2B5EF4-FFF2-40B4-BE49-F238E27FC236}">
                    <a16:creationId xmlns:a16="http://schemas.microsoft.com/office/drawing/2014/main" id="{1A371B6E-FA4C-445A-9764-6C65AA057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980"/>
                <a:ext cx="5" cy="5"/>
              </a:xfrm>
              <a:prstGeom prst="rect">
                <a:avLst/>
              </a:pr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7" name="Rectangle 307">
                <a:extLst>
                  <a:ext uri="{FF2B5EF4-FFF2-40B4-BE49-F238E27FC236}">
                    <a16:creationId xmlns:a16="http://schemas.microsoft.com/office/drawing/2014/main" id="{CCEC537F-92B5-40A0-8D01-3BF6D82C4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980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8" name="Rectangle 308">
                <a:extLst>
                  <a:ext uri="{FF2B5EF4-FFF2-40B4-BE49-F238E27FC236}">
                    <a16:creationId xmlns:a16="http://schemas.microsoft.com/office/drawing/2014/main" id="{E8FB910F-8E4E-47DD-A16E-97B4587F6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985"/>
                <a:ext cx="5" cy="4"/>
              </a:xfrm>
              <a:prstGeom prst="rect">
                <a:avLst/>
              </a:pr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9" name="Rectangle 309">
                <a:extLst>
                  <a:ext uri="{FF2B5EF4-FFF2-40B4-BE49-F238E27FC236}">
                    <a16:creationId xmlns:a16="http://schemas.microsoft.com/office/drawing/2014/main" id="{C125FABE-1F41-48E6-BE2D-55127B242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98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0" name="Rectangle 310">
                <a:extLst>
                  <a:ext uri="{FF2B5EF4-FFF2-40B4-BE49-F238E27FC236}">
                    <a16:creationId xmlns:a16="http://schemas.microsoft.com/office/drawing/2014/main" id="{4E0CEA45-3F14-40E4-A4EE-BF9654C49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989"/>
                <a:ext cx="5" cy="4"/>
              </a:xfrm>
              <a:prstGeom prst="rect">
                <a:avLst/>
              </a:pr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1" name="Rectangle 311">
                <a:extLst>
                  <a:ext uri="{FF2B5EF4-FFF2-40B4-BE49-F238E27FC236}">
                    <a16:creationId xmlns:a16="http://schemas.microsoft.com/office/drawing/2014/main" id="{393007B1-9525-4287-9001-648FAB51F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989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2" name="Freeform 312">
                <a:extLst>
                  <a:ext uri="{FF2B5EF4-FFF2-40B4-BE49-F238E27FC236}">
                    <a16:creationId xmlns:a16="http://schemas.microsoft.com/office/drawing/2014/main" id="{18FACC58-696C-44B9-8FAC-6BCA7BF7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6 h 463"/>
                  <a:gd name="T6" fmla="*/ 0 w 5"/>
                  <a:gd name="T7" fmla="*/ 38 h 463"/>
                  <a:gd name="T8" fmla="*/ 0 w 5"/>
                  <a:gd name="T9" fmla="*/ 89 h 463"/>
                  <a:gd name="T10" fmla="*/ 0 w 5"/>
                  <a:gd name="T11" fmla="*/ 204 h 463"/>
                  <a:gd name="T12" fmla="*/ 0 w 5"/>
                  <a:gd name="T13" fmla="*/ 284 h 463"/>
                  <a:gd name="T14" fmla="*/ 0 w 5"/>
                  <a:gd name="T15" fmla="*/ 398 h 463"/>
                  <a:gd name="T16" fmla="*/ 0 w 5"/>
                  <a:gd name="T17" fmla="*/ 463 h 463"/>
                  <a:gd name="T18" fmla="*/ 5 w 5"/>
                  <a:gd name="T19" fmla="*/ 463 h 463"/>
                  <a:gd name="T20" fmla="*/ 5 w 5"/>
                  <a:gd name="T21" fmla="*/ 394 h 463"/>
                  <a:gd name="T22" fmla="*/ 5 w 5"/>
                  <a:gd name="T23" fmla="*/ 280 h 463"/>
                  <a:gd name="T24" fmla="*/ 5 w 5"/>
                  <a:gd name="T25" fmla="*/ 200 h 463"/>
                  <a:gd name="T26" fmla="*/ 5 w 5"/>
                  <a:gd name="T27" fmla="*/ 85 h 463"/>
                  <a:gd name="T28" fmla="*/ 5 w 5"/>
                  <a:gd name="T29" fmla="*/ 33 h 463"/>
                  <a:gd name="T30" fmla="*/ 5 w 5"/>
                  <a:gd name="T31" fmla="*/ 2 h 463"/>
                  <a:gd name="T32" fmla="*/ 5 w 5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38"/>
                    </a:lnTo>
                    <a:lnTo>
                      <a:pt x="0" y="89"/>
                    </a:lnTo>
                    <a:lnTo>
                      <a:pt x="0" y="204"/>
                    </a:lnTo>
                    <a:lnTo>
                      <a:pt x="0" y="284"/>
                    </a:lnTo>
                    <a:lnTo>
                      <a:pt x="0" y="398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394"/>
                    </a:lnTo>
                    <a:lnTo>
                      <a:pt x="5" y="280"/>
                    </a:lnTo>
                    <a:lnTo>
                      <a:pt x="5" y="200"/>
                    </a:lnTo>
                    <a:lnTo>
                      <a:pt x="5" y="85"/>
                    </a:lnTo>
                    <a:lnTo>
                      <a:pt x="5" y="33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3" name="Freeform 313">
                <a:extLst>
                  <a:ext uri="{FF2B5EF4-FFF2-40B4-BE49-F238E27FC236}">
                    <a16:creationId xmlns:a16="http://schemas.microsoft.com/office/drawing/2014/main" id="{84C587B8-194D-4023-BDDE-3E1903E88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6 h 463"/>
                  <a:gd name="T6" fmla="*/ 0 w 5"/>
                  <a:gd name="T7" fmla="*/ 38 h 463"/>
                  <a:gd name="T8" fmla="*/ 0 w 5"/>
                  <a:gd name="T9" fmla="*/ 89 h 463"/>
                  <a:gd name="T10" fmla="*/ 0 w 5"/>
                  <a:gd name="T11" fmla="*/ 204 h 463"/>
                  <a:gd name="T12" fmla="*/ 0 w 5"/>
                  <a:gd name="T13" fmla="*/ 284 h 463"/>
                  <a:gd name="T14" fmla="*/ 0 w 5"/>
                  <a:gd name="T15" fmla="*/ 398 h 463"/>
                  <a:gd name="T16" fmla="*/ 0 w 5"/>
                  <a:gd name="T17" fmla="*/ 463 h 463"/>
                  <a:gd name="T18" fmla="*/ 5 w 5"/>
                  <a:gd name="T19" fmla="*/ 463 h 463"/>
                  <a:gd name="T20" fmla="*/ 5 w 5"/>
                  <a:gd name="T21" fmla="*/ 394 h 463"/>
                  <a:gd name="T22" fmla="*/ 5 w 5"/>
                  <a:gd name="T23" fmla="*/ 280 h 463"/>
                  <a:gd name="T24" fmla="*/ 5 w 5"/>
                  <a:gd name="T25" fmla="*/ 200 h 463"/>
                  <a:gd name="T26" fmla="*/ 5 w 5"/>
                  <a:gd name="T27" fmla="*/ 85 h 463"/>
                  <a:gd name="T28" fmla="*/ 5 w 5"/>
                  <a:gd name="T29" fmla="*/ 33 h 463"/>
                  <a:gd name="T30" fmla="*/ 5 w 5"/>
                  <a:gd name="T31" fmla="*/ 2 h 463"/>
                  <a:gd name="T32" fmla="*/ 5 w 5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38"/>
                    </a:lnTo>
                    <a:lnTo>
                      <a:pt x="0" y="89"/>
                    </a:lnTo>
                    <a:lnTo>
                      <a:pt x="0" y="204"/>
                    </a:lnTo>
                    <a:lnTo>
                      <a:pt x="0" y="284"/>
                    </a:lnTo>
                    <a:lnTo>
                      <a:pt x="0" y="398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394"/>
                    </a:lnTo>
                    <a:lnTo>
                      <a:pt x="5" y="280"/>
                    </a:lnTo>
                    <a:lnTo>
                      <a:pt x="5" y="200"/>
                    </a:lnTo>
                    <a:lnTo>
                      <a:pt x="5" y="85"/>
                    </a:lnTo>
                    <a:lnTo>
                      <a:pt x="5" y="33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4" name="Freeform 314">
                <a:extLst>
                  <a:ext uri="{FF2B5EF4-FFF2-40B4-BE49-F238E27FC236}">
                    <a16:creationId xmlns:a16="http://schemas.microsoft.com/office/drawing/2014/main" id="{46AC8074-B530-4034-90F7-8E113B99E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3277"/>
                <a:ext cx="35" cy="166"/>
              </a:xfrm>
              <a:custGeom>
                <a:avLst/>
                <a:gdLst>
                  <a:gd name="T0" fmla="*/ 4 w 26"/>
                  <a:gd name="T1" fmla="*/ 0 h 123"/>
                  <a:gd name="T2" fmla="*/ 0 w 26"/>
                  <a:gd name="T3" fmla="*/ 0 h 123"/>
                  <a:gd name="T4" fmla="*/ 0 w 26"/>
                  <a:gd name="T5" fmla="*/ 4 h 123"/>
                  <a:gd name="T6" fmla="*/ 0 w 26"/>
                  <a:gd name="T7" fmla="*/ 65 h 123"/>
                  <a:gd name="T8" fmla="*/ 22 w 26"/>
                  <a:gd name="T9" fmla="*/ 123 h 123"/>
                  <a:gd name="T10" fmla="*/ 26 w 26"/>
                  <a:gd name="T11" fmla="*/ 123 h 123"/>
                  <a:gd name="T12" fmla="*/ 24 w 26"/>
                  <a:gd name="T13" fmla="*/ 120 h 123"/>
                  <a:gd name="T14" fmla="*/ 26 w 26"/>
                  <a:gd name="T15" fmla="*/ 120 h 123"/>
                  <a:gd name="T16" fmla="*/ 4 w 26"/>
                  <a:gd name="T17" fmla="*/ 62 h 123"/>
                  <a:gd name="T18" fmla="*/ 4 w 26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8"/>
                      <a:pt x="8" y="108"/>
                      <a:pt x="22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5" y="122"/>
                      <a:pt x="25" y="121"/>
                      <a:pt x="24" y="120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13" y="105"/>
                      <a:pt x="4" y="84"/>
                      <a:pt x="4" y="6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5" name="Freeform 315">
                <a:extLst>
                  <a:ext uri="{FF2B5EF4-FFF2-40B4-BE49-F238E27FC236}">
                    <a16:creationId xmlns:a16="http://schemas.microsoft.com/office/drawing/2014/main" id="{70518098-C984-4A2E-BA5E-78E7CDCE00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89" y="1657"/>
                <a:ext cx="207" cy="751"/>
              </a:xfrm>
              <a:custGeom>
                <a:avLst/>
                <a:gdLst>
                  <a:gd name="T0" fmla="*/ 5 w 154"/>
                  <a:gd name="T1" fmla="*/ 552 h 556"/>
                  <a:gd name="T2" fmla="*/ 3 w 154"/>
                  <a:gd name="T3" fmla="*/ 552 h 556"/>
                  <a:gd name="T4" fmla="*/ 0 w 154"/>
                  <a:gd name="T5" fmla="*/ 556 h 556"/>
                  <a:gd name="T6" fmla="*/ 3 w 154"/>
                  <a:gd name="T7" fmla="*/ 556 h 556"/>
                  <a:gd name="T8" fmla="*/ 5 w 154"/>
                  <a:gd name="T9" fmla="*/ 552 h 556"/>
                  <a:gd name="T10" fmla="*/ 154 w 154"/>
                  <a:gd name="T11" fmla="*/ 0 h 556"/>
                  <a:gd name="T12" fmla="*/ 150 w 154"/>
                  <a:gd name="T13" fmla="*/ 2 h 556"/>
                  <a:gd name="T14" fmla="*/ 152 w 154"/>
                  <a:gd name="T15" fmla="*/ 1 h 556"/>
                  <a:gd name="T16" fmla="*/ 154 w 154"/>
                  <a:gd name="T17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556">
                    <a:moveTo>
                      <a:pt x="5" y="552"/>
                    </a:moveTo>
                    <a:cubicBezTo>
                      <a:pt x="3" y="552"/>
                      <a:pt x="3" y="552"/>
                      <a:pt x="3" y="552"/>
                    </a:cubicBezTo>
                    <a:cubicBezTo>
                      <a:pt x="0" y="556"/>
                      <a:pt x="0" y="556"/>
                      <a:pt x="0" y="556"/>
                    </a:cubicBezTo>
                    <a:cubicBezTo>
                      <a:pt x="3" y="556"/>
                      <a:pt x="3" y="556"/>
                      <a:pt x="3" y="556"/>
                    </a:cubicBezTo>
                    <a:cubicBezTo>
                      <a:pt x="5" y="552"/>
                      <a:pt x="5" y="552"/>
                      <a:pt x="5" y="552"/>
                    </a:cubicBezTo>
                    <a:moveTo>
                      <a:pt x="154" y="0"/>
                    </a:moveTo>
                    <a:cubicBezTo>
                      <a:pt x="152" y="1"/>
                      <a:pt x="151" y="2"/>
                      <a:pt x="150" y="2"/>
                    </a:cubicBezTo>
                    <a:cubicBezTo>
                      <a:pt x="150" y="2"/>
                      <a:pt x="151" y="2"/>
                      <a:pt x="152" y="1"/>
                    </a:cubicBezTo>
                    <a:cubicBezTo>
                      <a:pt x="152" y="1"/>
                      <a:pt x="153" y="1"/>
                      <a:pt x="154" y="0"/>
                    </a:cubicBezTo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6" name="Freeform 316">
                <a:extLst>
                  <a:ext uri="{FF2B5EF4-FFF2-40B4-BE49-F238E27FC236}">
                    <a16:creationId xmlns:a16="http://schemas.microsoft.com/office/drawing/2014/main" id="{64A54B6B-D40F-4571-9ED1-61CABF45B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659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7" name="Freeform 317">
                <a:extLst>
                  <a:ext uri="{FF2B5EF4-FFF2-40B4-BE49-F238E27FC236}">
                    <a16:creationId xmlns:a16="http://schemas.microsoft.com/office/drawing/2014/main" id="{1601A1B5-10F9-4BC7-BEA4-8BE52A26F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661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8" name="Freeform 318">
                <a:extLst>
                  <a:ext uri="{FF2B5EF4-FFF2-40B4-BE49-F238E27FC236}">
                    <a16:creationId xmlns:a16="http://schemas.microsoft.com/office/drawing/2014/main" id="{D8F66745-CA7D-48A7-82F1-6E22A5E4B3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9" y="1663"/>
                <a:ext cx="119" cy="660"/>
              </a:xfrm>
              <a:custGeom>
                <a:avLst/>
                <a:gdLst>
                  <a:gd name="T0" fmla="*/ 14 w 88"/>
                  <a:gd name="T1" fmla="*/ 397 h 489"/>
                  <a:gd name="T2" fmla="*/ 13 w 88"/>
                  <a:gd name="T3" fmla="*/ 397 h 489"/>
                  <a:gd name="T4" fmla="*/ 88 w 88"/>
                  <a:gd name="T5" fmla="*/ 489 h 489"/>
                  <a:gd name="T6" fmla="*/ 14 w 88"/>
                  <a:gd name="T7" fmla="*/ 390 h 489"/>
                  <a:gd name="T8" fmla="*/ 11 w 88"/>
                  <a:gd name="T9" fmla="*/ 394 h 489"/>
                  <a:gd name="T10" fmla="*/ 17 w 88"/>
                  <a:gd name="T11" fmla="*/ 394 h 489"/>
                  <a:gd name="T12" fmla="*/ 16 w 88"/>
                  <a:gd name="T13" fmla="*/ 393 h 489"/>
                  <a:gd name="T14" fmla="*/ 16 w 88"/>
                  <a:gd name="T15" fmla="*/ 392 h 489"/>
                  <a:gd name="T16" fmla="*/ 13 w 88"/>
                  <a:gd name="T17" fmla="*/ 388 h 489"/>
                  <a:gd name="T18" fmla="*/ 11 w 88"/>
                  <a:gd name="T19" fmla="*/ 392 h 489"/>
                  <a:gd name="T20" fmla="*/ 13 w 88"/>
                  <a:gd name="T21" fmla="*/ 388 h 489"/>
                  <a:gd name="T22" fmla="*/ 7 w 88"/>
                  <a:gd name="T23" fmla="*/ 388 h 489"/>
                  <a:gd name="T24" fmla="*/ 13 w 88"/>
                  <a:gd name="T25" fmla="*/ 388 h 489"/>
                  <a:gd name="T26" fmla="*/ 10 w 88"/>
                  <a:gd name="T27" fmla="*/ 383 h 489"/>
                  <a:gd name="T28" fmla="*/ 6 w 88"/>
                  <a:gd name="T29" fmla="*/ 387 h 489"/>
                  <a:gd name="T30" fmla="*/ 10 w 88"/>
                  <a:gd name="T31" fmla="*/ 384 h 489"/>
                  <a:gd name="T32" fmla="*/ 8 w 88"/>
                  <a:gd name="T33" fmla="*/ 381 h 489"/>
                  <a:gd name="T34" fmla="*/ 5 w 88"/>
                  <a:gd name="T35" fmla="*/ 386 h 489"/>
                  <a:gd name="T36" fmla="*/ 8 w 88"/>
                  <a:gd name="T37" fmla="*/ 381 h 489"/>
                  <a:gd name="T38" fmla="*/ 4 w 88"/>
                  <a:gd name="T39" fmla="*/ 381 h 489"/>
                  <a:gd name="T40" fmla="*/ 3 w 88"/>
                  <a:gd name="T41" fmla="*/ 384 h 489"/>
                  <a:gd name="T42" fmla="*/ 6 w 88"/>
                  <a:gd name="T43" fmla="*/ 379 h 489"/>
                  <a:gd name="T44" fmla="*/ 0 w 88"/>
                  <a:gd name="T45" fmla="*/ 380 h 489"/>
                  <a:gd name="T46" fmla="*/ 6 w 88"/>
                  <a:gd name="T47" fmla="*/ 378 h 489"/>
                  <a:gd name="T48" fmla="*/ 4 w 88"/>
                  <a:gd name="T49" fmla="*/ 373 h 489"/>
                  <a:gd name="T50" fmla="*/ 0 w 88"/>
                  <a:gd name="T51" fmla="*/ 379 h 489"/>
                  <a:gd name="T52" fmla="*/ 4 w 88"/>
                  <a:gd name="T53" fmla="*/ 373 h 489"/>
                  <a:gd name="T54" fmla="*/ 0 w 88"/>
                  <a:gd name="T55" fmla="*/ 373 h 489"/>
                  <a:gd name="T56" fmla="*/ 4 w 88"/>
                  <a:gd name="T57" fmla="*/ 373 h 489"/>
                  <a:gd name="T58" fmla="*/ 4 w 88"/>
                  <a:gd name="T59" fmla="*/ 367 h 489"/>
                  <a:gd name="T60" fmla="*/ 0 w 88"/>
                  <a:gd name="T61" fmla="*/ 372 h 489"/>
                  <a:gd name="T62" fmla="*/ 4 w 88"/>
                  <a:gd name="T63" fmla="*/ 369 h 489"/>
                  <a:gd name="T64" fmla="*/ 4 w 88"/>
                  <a:gd name="T65" fmla="*/ 363 h 489"/>
                  <a:gd name="T66" fmla="*/ 0 w 88"/>
                  <a:gd name="T67" fmla="*/ 370 h 489"/>
                  <a:gd name="T68" fmla="*/ 4 w 88"/>
                  <a:gd name="T69" fmla="*/ 363 h 489"/>
                  <a:gd name="T70" fmla="*/ 0 w 88"/>
                  <a:gd name="T71" fmla="*/ 364 h 489"/>
                  <a:gd name="T72" fmla="*/ 4 w 88"/>
                  <a:gd name="T73" fmla="*/ 362 h 489"/>
                  <a:gd name="T74" fmla="*/ 4 w 88"/>
                  <a:gd name="T75" fmla="*/ 357 h 489"/>
                  <a:gd name="T76" fmla="*/ 0 w 88"/>
                  <a:gd name="T77" fmla="*/ 361 h 489"/>
                  <a:gd name="T78" fmla="*/ 3 w 88"/>
                  <a:gd name="T79" fmla="*/ 361 h 489"/>
                  <a:gd name="T80" fmla="*/ 4 w 88"/>
                  <a:gd name="T81" fmla="*/ 357 h 489"/>
                  <a:gd name="T82" fmla="*/ 42 w 88"/>
                  <a:gd name="T83" fmla="*/ 1 h 489"/>
                  <a:gd name="T84" fmla="*/ 0 w 88"/>
                  <a:gd name="T85" fmla="*/ 132 h 489"/>
                  <a:gd name="T86" fmla="*/ 0 w 88"/>
                  <a:gd name="T87" fmla="*/ 356 h 489"/>
                  <a:gd name="T88" fmla="*/ 4 w 88"/>
                  <a:gd name="T89" fmla="*/ 304 h 489"/>
                  <a:gd name="T90" fmla="*/ 4 w 88"/>
                  <a:gd name="T91" fmla="*/ 76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8" h="489">
                    <a:moveTo>
                      <a:pt x="19" y="397"/>
                    </a:moveTo>
                    <a:cubicBezTo>
                      <a:pt x="18" y="397"/>
                      <a:pt x="16" y="397"/>
                      <a:pt x="14" y="397"/>
                    </a:cubicBezTo>
                    <a:cubicBezTo>
                      <a:pt x="14" y="397"/>
                      <a:pt x="14" y="397"/>
                      <a:pt x="14" y="397"/>
                    </a:cubicBezTo>
                    <a:cubicBezTo>
                      <a:pt x="13" y="397"/>
                      <a:pt x="13" y="397"/>
                      <a:pt x="13" y="397"/>
                    </a:cubicBezTo>
                    <a:cubicBezTo>
                      <a:pt x="82" y="489"/>
                      <a:pt x="82" y="489"/>
                      <a:pt x="82" y="489"/>
                    </a:cubicBezTo>
                    <a:cubicBezTo>
                      <a:pt x="88" y="489"/>
                      <a:pt x="88" y="489"/>
                      <a:pt x="88" y="489"/>
                    </a:cubicBezTo>
                    <a:cubicBezTo>
                      <a:pt x="19" y="397"/>
                      <a:pt x="19" y="397"/>
                      <a:pt x="19" y="397"/>
                    </a:cubicBezTo>
                    <a:moveTo>
                      <a:pt x="14" y="390"/>
                    </a:moveTo>
                    <a:cubicBezTo>
                      <a:pt x="13" y="391"/>
                      <a:pt x="11" y="392"/>
                      <a:pt x="10" y="393"/>
                    </a:cubicBezTo>
                    <a:cubicBezTo>
                      <a:pt x="11" y="394"/>
                      <a:pt x="11" y="394"/>
                      <a:pt x="11" y="394"/>
                    </a:cubicBezTo>
                    <a:cubicBezTo>
                      <a:pt x="11" y="394"/>
                      <a:pt x="12" y="394"/>
                      <a:pt x="12" y="394"/>
                    </a:cubicBezTo>
                    <a:cubicBezTo>
                      <a:pt x="14" y="394"/>
                      <a:pt x="16" y="394"/>
                      <a:pt x="17" y="394"/>
                    </a:cubicBezTo>
                    <a:cubicBezTo>
                      <a:pt x="16" y="392"/>
                      <a:pt x="16" y="392"/>
                      <a:pt x="16" y="392"/>
                    </a:cubicBezTo>
                    <a:cubicBezTo>
                      <a:pt x="16" y="393"/>
                      <a:pt x="16" y="393"/>
                      <a:pt x="16" y="393"/>
                    </a:cubicBezTo>
                    <a:cubicBezTo>
                      <a:pt x="15" y="392"/>
                      <a:pt x="15" y="392"/>
                      <a:pt x="15" y="392"/>
                    </a:cubicBezTo>
                    <a:cubicBezTo>
                      <a:pt x="15" y="392"/>
                      <a:pt x="16" y="392"/>
                      <a:pt x="16" y="392"/>
                    </a:cubicBezTo>
                    <a:cubicBezTo>
                      <a:pt x="14" y="390"/>
                      <a:pt x="14" y="390"/>
                      <a:pt x="14" y="390"/>
                    </a:cubicBezTo>
                    <a:moveTo>
                      <a:pt x="13" y="388"/>
                    </a:moveTo>
                    <a:cubicBezTo>
                      <a:pt x="12" y="389"/>
                      <a:pt x="11" y="390"/>
                      <a:pt x="11" y="392"/>
                    </a:cubicBezTo>
                    <a:cubicBezTo>
                      <a:pt x="11" y="392"/>
                      <a:pt x="11" y="392"/>
                      <a:pt x="11" y="392"/>
                    </a:cubicBezTo>
                    <a:cubicBezTo>
                      <a:pt x="11" y="392"/>
                      <a:pt x="13" y="390"/>
                      <a:pt x="14" y="389"/>
                    </a:cubicBezTo>
                    <a:cubicBezTo>
                      <a:pt x="13" y="388"/>
                      <a:pt x="13" y="388"/>
                      <a:pt x="13" y="388"/>
                    </a:cubicBezTo>
                    <a:moveTo>
                      <a:pt x="11" y="385"/>
                    </a:moveTo>
                    <a:cubicBezTo>
                      <a:pt x="9" y="386"/>
                      <a:pt x="8" y="387"/>
                      <a:pt x="7" y="388"/>
                    </a:cubicBezTo>
                    <a:cubicBezTo>
                      <a:pt x="9" y="392"/>
                      <a:pt x="9" y="392"/>
                      <a:pt x="9" y="392"/>
                    </a:cubicBezTo>
                    <a:cubicBezTo>
                      <a:pt x="11" y="390"/>
                      <a:pt x="12" y="389"/>
                      <a:pt x="13" y="388"/>
                    </a:cubicBezTo>
                    <a:cubicBezTo>
                      <a:pt x="11" y="385"/>
                      <a:pt x="11" y="385"/>
                      <a:pt x="11" y="385"/>
                    </a:cubicBezTo>
                    <a:moveTo>
                      <a:pt x="10" y="383"/>
                    </a:moveTo>
                    <a:cubicBezTo>
                      <a:pt x="9" y="384"/>
                      <a:pt x="9" y="384"/>
                      <a:pt x="8" y="385"/>
                    </a:cubicBezTo>
                    <a:cubicBezTo>
                      <a:pt x="7" y="385"/>
                      <a:pt x="7" y="386"/>
                      <a:pt x="6" y="387"/>
                    </a:cubicBezTo>
                    <a:cubicBezTo>
                      <a:pt x="6" y="388"/>
                      <a:pt x="6" y="388"/>
                      <a:pt x="6" y="388"/>
                    </a:cubicBezTo>
                    <a:cubicBezTo>
                      <a:pt x="7" y="386"/>
                      <a:pt x="9" y="385"/>
                      <a:pt x="10" y="384"/>
                    </a:cubicBezTo>
                    <a:cubicBezTo>
                      <a:pt x="10" y="383"/>
                      <a:pt x="10" y="383"/>
                      <a:pt x="10" y="383"/>
                    </a:cubicBezTo>
                    <a:moveTo>
                      <a:pt x="8" y="381"/>
                    </a:moveTo>
                    <a:cubicBezTo>
                      <a:pt x="6" y="382"/>
                      <a:pt x="5" y="383"/>
                      <a:pt x="4" y="384"/>
                    </a:cubicBezTo>
                    <a:cubicBezTo>
                      <a:pt x="5" y="386"/>
                      <a:pt x="5" y="386"/>
                      <a:pt x="5" y="386"/>
                    </a:cubicBezTo>
                    <a:cubicBezTo>
                      <a:pt x="7" y="385"/>
                      <a:pt x="8" y="384"/>
                      <a:pt x="9" y="383"/>
                    </a:cubicBezTo>
                    <a:cubicBezTo>
                      <a:pt x="8" y="381"/>
                      <a:pt x="8" y="381"/>
                      <a:pt x="8" y="381"/>
                    </a:cubicBezTo>
                    <a:moveTo>
                      <a:pt x="6" y="379"/>
                    </a:moveTo>
                    <a:cubicBezTo>
                      <a:pt x="6" y="380"/>
                      <a:pt x="5" y="380"/>
                      <a:pt x="4" y="381"/>
                    </a:cubicBezTo>
                    <a:cubicBezTo>
                      <a:pt x="4" y="382"/>
                      <a:pt x="3" y="382"/>
                      <a:pt x="2" y="383"/>
                    </a:cubicBezTo>
                    <a:cubicBezTo>
                      <a:pt x="3" y="384"/>
                      <a:pt x="3" y="384"/>
                      <a:pt x="3" y="384"/>
                    </a:cubicBezTo>
                    <a:cubicBezTo>
                      <a:pt x="5" y="383"/>
                      <a:pt x="6" y="381"/>
                      <a:pt x="7" y="380"/>
                    </a:cubicBezTo>
                    <a:cubicBezTo>
                      <a:pt x="6" y="379"/>
                      <a:pt x="6" y="379"/>
                      <a:pt x="6" y="379"/>
                    </a:cubicBezTo>
                    <a:moveTo>
                      <a:pt x="5" y="377"/>
                    </a:moveTo>
                    <a:cubicBezTo>
                      <a:pt x="3" y="378"/>
                      <a:pt x="2" y="379"/>
                      <a:pt x="0" y="380"/>
                    </a:cubicBezTo>
                    <a:cubicBezTo>
                      <a:pt x="2" y="382"/>
                      <a:pt x="2" y="382"/>
                      <a:pt x="2" y="382"/>
                    </a:cubicBezTo>
                    <a:cubicBezTo>
                      <a:pt x="3" y="381"/>
                      <a:pt x="5" y="380"/>
                      <a:pt x="6" y="378"/>
                    </a:cubicBezTo>
                    <a:cubicBezTo>
                      <a:pt x="5" y="377"/>
                      <a:pt x="5" y="377"/>
                      <a:pt x="5" y="377"/>
                    </a:cubicBezTo>
                    <a:moveTo>
                      <a:pt x="4" y="373"/>
                    </a:moveTo>
                    <a:cubicBezTo>
                      <a:pt x="3" y="375"/>
                      <a:pt x="2" y="376"/>
                      <a:pt x="0" y="377"/>
                    </a:cubicBezTo>
                    <a:cubicBezTo>
                      <a:pt x="0" y="379"/>
                      <a:pt x="0" y="379"/>
                      <a:pt x="0" y="379"/>
                    </a:cubicBezTo>
                    <a:cubicBezTo>
                      <a:pt x="2" y="378"/>
                      <a:pt x="3" y="377"/>
                      <a:pt x="4" y="376"/>
                    </a:cubicBezTo>
                    <a:cubicBezTo>
                      <a:pt x="4" y="373"/>
                      <a:pt x="4" y="373"/>
                      <a:pt x="4" y="373"/>
                    </a:cubicBezTo>
                    <a:moveTo>
                      <a:pt x="4" y="370"/>
                    </a:moveTo>
                    <a:cubicBezTo>
                      <a:pt x="3" y="371"/>
                      <a:pt x="2" y="372"/>
                      <a:pt x="0" y="373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2" y="375"/>
                      <a:pt x="3" y="374"/>
                      <a:pt x="4" y="373"/>
                    </a:cubicBezTo>
                    <a:cubicBezTo>
                      <a:pt x="4" y="370"/>
                      <a:pt x="4" y="370"/>
                      <a:pt x="4" y="370"/>
                    </a:cubicBezTo>
                    <a:moveTo>
                      <a:pt x="4" y="367"/>
                    </a:moveTo>
                    <a:cubicBezTo>
                      <a:pt x="3" y="368"/>
                      <a:pt x="2" y="370"/>
                      <a:pt x="0" y="371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1" y="372"/>
                      <a:pt x="1" y="372"/>
                      <a:pt x="1" y="372"/>
                    </a:cubicBezTo>
                    <a:cubicBezTo>
                      <a:pt x="2" y="371"/>
                      <a:pt x="3" y="370"/>
                      <a:pt x="4" y="369"/>
                    </a:cubicBezTo>
                    <a:cubicBezTo>
                      <a:pt x="4" y="367"/>
                      <a:pt x="4" y="367"/>
                      <a:pt x="4" y="367"/>
                    </a:cubicBezTo>
                    <a:moveTo>
                      <a:pt x="4" y="363"/>
                    </a:moveTo>
                    <a:cubicBezTo>
                      <a:pt x="3" y="364"/>
                      <a:pt x="2" y="365"/>
                      <a:pt x="0" y="366"/>
                    </a:cubicBezTo>
                    <a:cubicBezTo>
                      <a:pt x="0" y="370"/>
                      <a:pt x="0" y="370"/>
                      <a:pt x="0" y="370"/>
                    </a:cubicBezTo>
                    <a:cubicBezTo>
                      <a:pt x="2" y="369"/>
                      <a:pt x="3" y="368"/>
                      <a:pt x="4" y="367"/>
                    </a:cubicBezTo>
                    <a:cubicBezTo>
                      <a:pt x="4" y="363"/>
                      <a:pt x="4" y="363"/>
                      <a:pt x="4" y="363"/>
                    </a:cubicBezTo>
                    <a:moveTo>
                      <a:pt x="4" y="361"/>
                    </a:moveTo>
                    <a:cubicBezTo>
                      <a:pt x="3" y="362"/>
                      <a:pt x="2" y="363"/>
                      <a:pt x="0" y="364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2" y="364"/>
                      <a:pt x="3" y="363"/>
                      <a:pt x="4" y="362"/>
                    </a:cubicBezTo>
                    <a:cubicBezTo>
                      <a:pt x="4" y="361"/>
                      <a:pt x="4" y="361"/>
                      <a:pt x="4" y="361"/>
                    </a:cubicBezTo>
                    <a:moveTo>
                      <a:pt x="4" y="357"/>
                    </a:moveTo>
                    <a:cubicBezTo>
                      <a:pt x="4" y="358"/>
                      <a:pt x="3" y="359"/>
                      <a:pt x="2" y="359"/>
                    </a:cubicBezTo>
                    <a:cubicBezTo>
                      <a:pt x="1" y="360"/>
                      <a:pt x="1" y="361"/>
                      <a:pt x="0" y="361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1" y="362"/>
                      <a:pt x="2" y="361"/>
                      <a:pt x="3" y="361"/>
                    </a:cubicBezTo>
                    <a:cubicBezTo>
                      <a:pt x="4" y="360"/>
                      <a:pt x="4" y="360"/>
                      <a:pt x="4" y="360"/>
                    </a:cubicBezTo>
                    <a:cubicBezTo>
                      <a:pt x="4" y="357"/>
                      <a:pt x="4" y="357"/>
                      <a:pt x="4" y="357"/>
                    </a:cubicBezTo>
                    <a:moveTo>
                      <a:pt x="44" y="0"/>
                    </a:moveTo>
                    <a:cubicBezTo>
                      <a:pt x="43" y="0"/>
                      <a:pt x="43" y="0"/>
                      <a:pt x="42" y="1"/>
                    </a:cubicBezTo>
                    <a:cubicBezTo>
                      <a:pt x="5" y="26"/>
                      <a:pt x="0" y="79"/>
                      <a:pt x="0" y="79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0" y="356"/>
                      <a:pt x="0" y="356"/>
                      <a:pt x="0" y="356"/>
                    </a:cubicBezTo>
                    <a:cubicBezTo>
                      <a:pt x="2" y="354"/>
                      <a:pt x="3" y="352"/>
                      <a:pt x="4" y="350"/>
                    </a:cubicBezTo>
                    <a:cubicBezTo>
                      <a:pt x="4" y="304"/>
                      <a:pt x="4" y="304"/>
                      <a:pt x="4" y="304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6"/>
                      <a:pt x="9" y="25"/>
                      <a:pt x="44" y="0"/>
                    </a:cubicBezTo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9" name="Freeform 319">
                <a:extLst>
                  <a:ext uri="{FF2B5EF4-FFF2-40B4-BE49-F238E27FC236}">
                    <a16:creationId xmlns:a16="http://schemas.microsoft.com/office/drawing/2014/main" id="{242BBCC2-6800-40A2-9131-C4C7C92C3D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9" y="2135"/>
                <a:ext cx="26" cy="63"/>
              </a:xfrm>
              <a:custGeom>
                <a:avLst/>
                <a:gdLst>
                  <a:gd name="T0" fmla="*/ 12 w 19"/>
                  <a:gd name="T1" fmla="*/ 44 h 47"/>
                  <a:gd name="T2" fmla="*/ 13 w 19"/>
                  <a:gd name="T3" fmla="*/ 47 h 47"/>
                  <a:gd name="T4" fmla="*/ 14 w 19"/>
                  <a:gd name="T5" fmla="*/ 47 h 47"/>
                  <a:gd name="T6" fmla="*/ 17 w 19"/>
                  <a:gd name="T7" fmla="*/ 44 h 47"/>
                  <a:gd name="T8" fmla="*/ 15 w 19"/>
                  <a:gd name="T9" fmla="*/ 42 h 47"/>
                  <a:gd name="T10" fmla="*/ 16 w 19"/>
                  <a:gd name="T11" fmla="*/ 42 h 47"/>
                  <a:gd name="T12" fmla="*/ 13 w 19"/>
                  <a:gd name="T13" fmla="*/ 38 h 47"/>
                  <a:gd name="T14" fmla="*/ 10 w 19"/>
                  <a:gd name="T15" fmla="*/ 43 h 47"/>
                  <a:gd name="T16" fmla="*/ 14 w 19"/>
                  <a:gd name="T17" fmla="*/ 39 h 47"/>
                  <a:gd name="T18" fmla="*/ 11 w 19"/>
                  <a:gd name="T19" fmla="*/ 42 h 47"/>
                  <a:gd name="T20" fmla="*/ 13 w 19"/>
                  <a:gd name="T21" fmla="*/ 38 h 47"/>
                  <a:gd name="T22" fmla="*/ 6 w 19"/>
                  <a:gd name="T23" fmla="*/ 38 h 47"/>
                  <a:gd name="T24" fmla="*/ 11 w 19"/>
                  <a:gd name="T25" fmla="*/ 35 h 47"/>
                  <a:gd name="T26" fmla="*/ 9 w 19"/>
                  <a:gd name="T27" fmla="*/ 33 h 47"/>
                  <a:gd name="T28" fmla="*/ 6 w 19"/>
                  <a:gd name="T29" fmla="*/ 37 h 47"/>
                  <a:gd name="T30" fmla="*/ 10 w 19"/>
                  <a:gd name="T31" fmla="*/ 33 h 47"/>
                  <a:gd name="T32" fmla="*/ 7 w 19"/>
                  <a:gd name="T33" fmla="*/ 30 h 47"/>
                  <a:gd name="T34" fmla="*/ 4 w 19"/>
                  <a:gd name="T35" fmla="*/ 34 h 47"/>
                  <a:gd name="T36" fmla="*/ 7 w 19"/>
                  <a:gd name="T37" fmla="*/ 30 h 47"/>
                  <a:gd name="T38" fmla="*/ 2 w 19"/>
                  <a:gd name="T39" fmla="*/ 32 h 47"/>
                  <a:gd name="T40" fmla="*/ 4 w 19"/>
                  <a:gd name="T41" fmla="*/ 31 h 47"/>
                  <a:gd name="T42" fmla="*/ 6 w 19"/>
                  <a:gd name="T43" fmla="*/ 28 h 47"/>
                  <a:gd name="T44" fmla="*/ 0 w 19"/>
                  <a:gd name="T45" fmla="*/ 29 h 47"/>
                  <a:gd name="T46" fmla="*/ 0 w 19"/>
                  <a:gd name="T47" fmla="*/ 30 h 47"/>
                  <a:gd name="T48" fmla="*/ 4 w 19"/>
                  <a:gd name="T49" fmla="*/ 26 h 47"/>
                  <a:gd name="T50" fmla="*/ 4 w 19"/>
                  <a:gd name="T51" fmla="*/ 23 h 47"/>
                  <a:gd name="T52" fmla="*/ 0 w 19"/>
                  <a:gd name="T53" fmla="*/ 27 h 47"/>
                  <a:gd name="T54" fmla="*/ 4 w 19"/>
                  <a:gd name="T55" fmla="*/ 23 h 47"/>
                  <a:gd name="T56" fmla="*/ 1 w 19"/>
                  <a:gd name="T57" fmla="*/ 22 h 47"/>
                  <a:gd name="T58" fmla="*/ 0 w 19"/>
                  <a:gd name="T59" fmla="*/ 23 h 47"/>
                  <a:gd name="T60" fmla="*/ 4 w 19"/>
                  <a:gd name="T61" fmla="*/ 19 h 47"/>
                  <a:gd name="T62" fmla="*/ 0 w 19"/>
                  <a:gd name="T63" fmla="*/ 20 h 47"/>
                  <a:gd name="T64" fmla="*/ 4 w 19"/>
                  <a:gd name="T65" fmla="*/ 17 h 47"/>
                  <a:gd name="T66" fmla="*/ 4 w 19"/>
                  <a:gd name="T67" fmla="*/ 12 h 47"/>
                  <a:gd name="T68" fmla="*/ 0 w 19"/>
                  <a:gd name="T69" fmla="*/ 16 h 47"/>
                  <a:gd name="T70" fmla="*/ 4 w 19"/>
                  <a:gd name="T71" fmla="*/ 12 h 47"/>
                  <a:gd name="T72" fmla="*/ 3 w 19"/>
                  <a:gd name="T73" fmla="*/ 11 h 47"/>
                  <a:gd name="T74" fmla="*/ 0 w 19"/>
                  <a:gd name="T75" fmla="*/ 14 h 47"/>
                  <a:gd name="T76" fmla="*/ 4 w 19"/>
                  <a:gd name="T77" fmla="*/ 10 h 47"/>
                  <a:gd name="T78" fmla="*/ 0 w 19"/>
                  <a:gd name="T79" fmla="*/ 6 h 47"/>
                  <a:gd name="T80" fmla="*/ 2 w 19"/>
                  <a:gd name="T81" fmla="*/ 9 h 47"/>
                  <a:gd name="T82" fmla="*/ 4 w 19"/>
                  <a:gd name="T8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47">
                    <a:moveTo>
                      <a:pt x="17" y="44"/>
                    </a:moveTo>
                    <a:cubicBezTo>
                      <a:pt x="16" y="44"/>
                      <a:pt x="14" y="44"/>
                      <a:pt x="12" y="44"/>
                    </a:cubicBezTo>
                    <a:cubicBezTo>
                      <a:pt x="12" y="44"/>
                      <a:pt x="11" y="44"/>
                      <a:pt x="11" y="44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6" y="47"/>
                      <a:pt x="18" y="47"/>
                      <a:pt x="19" y="47"/>
                    </a:cubicBezTo>
                    <a:cubicBezTo>
                      <a:pt x="17" y="44"/>
                      <a:pt x="17" y="44"/>
                      <a:pt x="17" y="44"/>
                    </a:cubicBezTo>
                    <a:moveTo>
                      <a:pt x="16" y="42"/>
                    </a:moveTo>
                    <a:cubicBezTo>
                      <a:pt x="16" y="42"/>
                      <a:pt x="15" y="42"/>
                      <a:pt x="15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moveTo>
                      <a:pt x="13" y="38"/>
                    </a:moveTo>
                    <a:cubicBezTo>
                      <a:pt x="12" y="39"/>
                      <a:pt x="11" y="40"/>
                      <a:pt x="9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2"/>
                      <a:pt x="13" y="41"/>
                      <a:pt x="14" y="40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3" y="40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0"/>
                      <a:pt x="12" y="39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moveTo>
                      <a:pt x="10" y="34"/>
                    </a:moveTo>
                    <a:cubicBezTo>
                      <a:pt x="9" y="35"/>
                      <a:pt x="7" y="36"/>
                      <a:pt x="6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7"/>
                      <a:pt x="9" y="36"/>
                      <a:pt x="11" y="35"/>
                    </a:cubicBezTo>
                    <a:cubicBezTo>
                      <a:pt x="10" y="34"/>
                      <a:pt x="10" y="34"/>
                      <a:pt x="10" y="34"/>
                    </a:cubicBezTo>
                    <a:moveTo>
                      <a:pt x="9" y="33"/>
                    </a:moveTo>
                    <a:cubicBezTo>
                      <a:pt x="8" y="34"/>
                      <a:pt x="7" y="35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6"/>
                      <a:pt x="7" y="35"/>
                      <a:pt x="8" y="35"/>
                    </a:cubicBezTo>
                    <a:cubicBezTo>
                      <a:pt x="9" y="34"/>
                      <a:pt x="9" y="34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moveTo>
                      <a:pt x="7" y="30"/>
                    </a:moveTo>
                    <a:cubicBezTo>
                      <a:pt x="6" y="31"/>
                      <a:pt x="5" y="33"/>
                      <a:pt x="3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33"/>
                      <a:pt x="6" y="32"/>
                      <a:pt x="8" y="31"/>
                    </a:cubicBezTo>
                    <a:cubicBezTo>
                      <a:pt x="7" y="30"/>
                      <a:pt x="7" y="30"/>
                      <a:pt x="7" y="30"/>
                    </a:cubicBezTo>
                    <a:moveTo>
                      <a:pt x="6" y="28"/>
                    </a:moveTo>
                    <a:cubicBezTo>
                      <a:pt x="5" y="30"/>
                      <a:pt x="3" y="31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3" y="32"/>
                      <a:pt x="4" y="32"/>
                      <a:pt x="4" y="31"/>
                    </a:cubicBezTo>
                    <a:cubicBezTo>
                      <a:pt x="5" y="30"/>
                      <a:pt x="6" y="30"/>
                      <a:pt x="6" y="29"/>
                    </a:cubicBezTo>
                    <a:cubicBezTo>
                      <a:pt x="6" y="28"/>
                      <a:pt x="6" y="28"/>
                      <a:pt x="6" y="28"/>
                    </a:cubicBezTo>
                    <a:moveTo>
                      <a:pt x="4" y="26"/>
                    </a:moveTo>
                    <a:cubicBezTo>
                      <a:pt x="3" y="27"/>
                      <a:pt x="2" y="28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" y="29"/>
                      <a:pt x="3" y="28"/>
                      <a:pt x="5" y="27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moveTo>
                      <a:pt x="4" y="23"/>
                    </a:moveTo>
                    <a:cubicBezTo>
                      <a:pt x="3" y="24"/>
                      <a:pt x="2" y="25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6"/>
                      <a:pt x="3" y="25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moveTo>
                      <a:pt x="4" y="19"/>
                    </a:moveTo>
                    <a:cubicBezTo>
                      <a:pt x="3" y="20"/>
                      <a:pt x="2" y="21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2"/>
                      <a:pt x="3" y="21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moveTo>
                      <a:pt x="4" y="17"/>
                    </a:moveTo>
                    <a:cubicBezTo>
                      <a:pt x="3" y="18"/>
                      <a:pt x="2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0"/>
                      <a:pt x="3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moveTo>
                      <a:pt x="4" y="12"/>
                    </a:moveTo>
                    <a:cubicBezTo>
                      <a:pt x="3" y="13"/>
                      <a:pt x="2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5"/>
                      <a:pt x="3" y="14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4" y="10"/>
                    </a:moveTo>
                    <a:cubicBezTo>
                      <a:pt x="4" y="10"/>
                      <a:pt x="4" y="10"/>
                      <a:pt x="3" y="11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3"/>
                      <a:pt x="3" y="12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4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0"/>
                      <a:pt x="2" y="9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7C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0" name="Freeform 320">
                <a:extLst>
                  <a:ext uri="{FF2B5EF4-FFF2-40B4-BE49-F238E27FC236}">
                    <a16:creationId xmlns:a16="http://schemas.microsoft.com/office/drawing/2014/main" id="{34121598-1045-47A4-B693-21528722D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6 w 10"/>
                  <a:gd name="T3" fmla="*/ 0 h 4"/>
                  <a:gd name="T4" fmla="*/ 0 w 10"/>
                  <a:gd name="T5" fmla="*/ 4 h 4"/>
                  <a:gd name="T6" fmla="*/ 7 w 10"/>
                  <a:gd name="T7" fmla="*/ 4 h 4"/>
                  <a:gd name="T8" fmla="*/ 7 w 10"/>
                  <a:gd name="T9" fmla="*/ 2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1" name="Freeform 321">
                <a:extLst>
                  <a:ext uri="{FF2B5EF4-FFF2-40B4-BE49-F238E27FC236}">
                    <a16:creationId xmlns:a16="http://schemas.microsoft.com/office/drawing/2014/main" id="{697A6A5F-9C1B-48A4-9713-7B501FB0C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6 w 10"/>
                  <a:gd name="T3" fmla="*/ 0 h 4"/>
                  <a:gd name="T4" fmla="*/ 0 w 10"/>
                  <a:gd name="T5" fmla="*/ 4 h 4"/>
                  <a:gd name="T6" fmla="*/ 7 w 10"/>
                  <a:gd name="T7" fmla="*/ 4 h 4"/>
                  <a:gd name="T8" fmla="*/ 7 w 10"/>
                  <a:gd name="T9" fmla="*/ 2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2" name="Freeform 322">
                <a:extLst>
                  <a:ext uri="{FF2B5EF4-FFF2-40B4-BE49-F238E27FC236}">
                    <a16:creationId xmlns:a16="http://schemas.microsoft.com/office/drawing/2014/main" id="{EE1547AD-DE38-4803-BD3D-B193E0CFA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3 w 10"/>
                  <a:gd name="T3" fmla="*/ 0 h 4"/>
                  <a:gd name="T4" fmla="*/ 3 w 10"/>
                  <a:gd name="T5" fmla="*/ 0 h 4"/>
                  <a:gd name="T6" fmla="*/ 0 w 10"/>
                  <a:gd name="T7" fmla="*/ 4 h 4"/>
                  <a:gd name="T8" fmla="*/ 6 w 10"/>
                  <a:gd name="T9" fmla="*/ 4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3" name="Freeform 323">
                <a:extLst>
                  <a:ext uri="{FF2B5EF4-FFF2-40B4-BE49-F238E27FC236}">
                    <a16:creationId xmlns:a16="http://schemas.microsoft.com/office/drawing/2014/main" id="{7E71F6D7-28F8-44A6-ABB9-B57DEC325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3 w 10"/>
                  <a:gd name="T3" fmla="*/ 0 h 4"/>
                  <a:gd name="T4" fmla="*/ 3 w 10"/>
                  <a:gd name="T5" fmla="*/ 0 h 4"/>
                  <a:gd name="T6" fmla="*/ 0 w 10"/>
                  <a:gd name="T7" fmla="*/ 4 h 4"/>
                  <a:gd name="T8" fmla="*/ 6 w 10"/>
                  <a:gd name="T9" fmla="*/ 4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4" name="Freeform 324">
                <a:extLst>
                  <a:ext uri="{FF2B5EF4-FFF2-40B4-BE49-F238E27FC236}">
                    <a16:creationId xmlns:a16="http://schemas.microsoft.com/office/drawing/2014/main" id="{86AAEE24-4C0C-467A-A3AC-14832F05D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416"/>
                <a:ext cx="259" cy="1040"/>
              </a:xfrm>
              <a:custGeom>
                <a:avLst/>
                <a:gdLst>
                  <a:gd name="T0" fmla="*/ 259 w 259"/>
                  <a:gd name="T1" fmla="*/ 0 h 1040"/>
                  <a:gd name="T2" fmla="*/ 253 w 259"/>
                  <a:gd name="T3" fmla="*/ 0 h 1040"/>
                  <a:gd name="T4" fmla="*/ 131 w 259"/>
                  <a:gd name="T5" fmla="*/ 166 h 1040"/>
                  <a:gd name="T6" fmla="*/ 0 w 259"/>
                  <a:gd name="T7" fmla="*/ 1040 h 1040"/>
                  <a:gd name="T8" fmla="*/ 5 w 259"/>
                  <a:gd name="T9" fmla="*/ 1040 h 1040"/>
                  <a:gd name="T10" fmla="*/ 136 w 259"/>
                  <a:gd name="T11" fmla="*/ 160 h 1040"/>
                  <a:gd name="T12" fmla="*/ 259 w 259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9" h="1040">
                    <a:moveTo>
                      <a:pt x="259" y="0"/>
                    </a:moveTo>
                    <a:lnTo>
                      <a:pt x="253" y="0"/>
                    </a:lnTo>
                    <a:lnTo>
                      <a:pt x="131" y="166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36" y="16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CD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5" name="Freeform 325">
                <a:extLst>
                  <a:ext uri="{FF2B5EF4-FFF2-40B4-BE49-F238E27FC236}">
                    <a16:creationId xmlns:a16="http://schemas.microsoft.com/office/drawing/2014/main" id="{DBF97908-11E7-4793-8C01-B0D1F9CD6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416"/>
                <a:ext cx="259" cy="1040"/>
              </a:xfrm>
              <a:custGeom>
                <a:avLst/>
                <a:gdLst>
                  <a:gd name="T0" fmla="*/ 259 w 259"/>
                  <a:gd name="T1" fmla="*/ 0 h 1040"/>
                  <a:gd name="T2" fmla="*/ 253 w 259"/>
                  <a:gd name="T3" fmla="*/ 0 h 1040"/>
                  <a:gd name="T4" fmla="*/ 131 w 259"/>
                  <a:gd name="T5" fmla="*/ 166 h 1040"/>
                  <a:gd name="T6" fmla="*/ 0 w 259"/>
                  <a:gd name="T7" fmla="*/ 1040 h 1040"/>
                  <a:gd name="T8" fmla="*/ 5 w 259"/>
                  <a:gd name="T9" fmla="*/ 1040 h 1040"/>
                  <a:gd name="T10" fmla="*/ 136 w 259"/>
                  <a:gd name="T11" fmla="*/ 160 h 1040"/>
                  <a:gd name="T12" fmla="*/ 259 w 259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9" h="1040">
                    <a:moveTo>
                      <a:pt x="259" y="0"/>
                    </a:moveTo>
                    <a:lnTo>
                      <a:pt x="253" y="0"/>
                    </a:lnTo>
                    <a:lnTo>
                      <a:pt x="131" y="166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36" y="160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6" name="Freeform 326">
                <a:extLst>
                  <a:ext uri="{FF2B5EF4-FFF2-40B4-BE49-F238E27FC236}">
                    <a16:creationId xmlns:a16="http://schemas.microsoft.com/office/drawing/2014/main" id="{DA97A998-54A0-4BCD-80FD-6AF9E71FEE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1" y="2876"/>
                <a:ext cx="149" cy="104"/>
              </a:xfrm>
              <a:custGeom>
                <a:avLst/>
                <a:gdLst>
                  <a:gd name="T0" fmla="*/ 7 w 149"/>
                  <a:gd name="T1" fmla="*/ 100 h 104"/>
                  <a:gd name="T2" fmla="*/ 0 w 149"/>
                  <a:gd name="T3" fmla="*/ 100 h 104"/>
                  <a:gd name="T4" fmla="*/ 0 w 149"/>
                  <a:gd name="T5" fmla="*/ 104 h 104"/>
                  <a:gd name="T6" fmla="*/ 7 w 149"/>
                  <a:gd name="T7" fmla="*/ 104 h 104"/>
                  <a:gd name="T8" fmla="*/ 7 w 149"/>
                  <a:gd name="T9" fmla="*/ 100 h 104"/>
                  <a:gd name="T10" fmla="*/ 149 w 149"/>
                  <a:gd name="T11" fmla="*/ 0 h 104"/>
                  <a:gd name="T12" fmla="*/ 142 w 149"/>
                  <a:gd name="T13" fmla="*/ 0 h 104"/>
                  <a:gd name="T14" fmla="*/ 142 w 149"/>
                  <a:gd name="T15" fmla="*/ 1 h 104"/>
                  <a:gd name="T16" fmla="*/ 142 w 149"/>
                  <a:gd name="T17" fmla="*/ 1 h 104"/>
                  <a:gd name="T18" fmla="*/ 142 w 149"/>
                  <a:gd name="T19" fmla="*/ 4 h 104"/>
                  <a:gd name="T20" fmla="*/ 149 w 149"/>
                  <a:gd name="T21" fmla="*/ 4 h 104"/>
                  <a:gd name="T22" fmla="*/ 149 w 149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04">
                    <a:moveTo>
                      <a:pt x="7" y="100"/>
                    </a:moveTo>
                    <a:lnTo>
                      <a:pt x="0" y="100"/>
                    </a:lnTo>
                    <a:lnTo>
                      <a:pt x="0" y="104"/>
                    </a:lnTo>
                    <a:lnTo>
                      <a:pt x="7" y="104"/>
                    </a:lnTo>
                    <a:lnTo>
                      <a:pt x="7" y="100"/>
                    </a:lnTo>
                    <a:close/>
                    <a:moveTo>
                      <a:pt x="149" y="0"/>
                    </a:moveTo>
                    <a:lnTo>
                      <a:pt x="142" y="0"/>
                    </a:lnTo>
                    <a:lnTo>
                      <a:pt x="142" y="1"/>
                    </a:lnTo>
                    <a:lnTo>
                      <a:pt x="142" y="1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7" name="Freeform 327">
                <a:extLst>
                  <a:ext uri="{FF2B5EF4-FFF2-40B4-BE49-F238E27FC236}">
                    <a16:creationId xmlns:a16="http://schemas.microsoft.com/office/drawing/2014/main" id="{BC01E4B9-F87B-4DED-98CA-11ECD54B86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1" y="2876"/>
                <a:ext cx="149" cy="104"/>
              </a:xfrm>
              <a:custGeom>
                <a:avLst/>
                <a:gdLst>
                  <a:gd name="T0" fmla="*/ 7 w 149"/>
                  <a:gd name="T1" fmla="*/ 100 h 104"/>
                  <a:gd name="T2" fmla="*/ 0 w 149"/>
                  <a:gd name="T3" fmla="*/ 100 h 104"/>
                  <a:gd name="T4" fmla="*/ 0 w 149"/>
                  <a:gd name="T5" fmla="*/ 104 h 104"/>
                  <a:gd name="T6" fmla="*/ 7 w 149"/>
                  <a:gd name="T7" fmla="*/ 104 h 104"/>
                  <a:gd name="T8" fmla="*/ 7 w 149"/>
                  <a:gd name="T9" fmla="*/ 100 h 104"/>
                  <a:gd name="T10" fmla="*/ 149 w 149"/>
                  <a:gd name="T11" fmla="*/ 0 h 104"/>
                  <a:gd name="T12" fmla="*/ 142 w 149"/>
                  <a:gd name="T13" fmla="*/ 0 h 104"/>
                  <a:gd name="T14" fmla="*/ 142 w 149"/>
                  <a:gd name="T15" fmla="*/ 1 h 104"/>
                  <a:gd name="T16" fmla="*/ 142 w 149"/>
                  <a:gd name="T17" fmla="*/ 1 h 104"/>
                  <a:gd name="T18" fmla="*/ 142 w 149"/>
                  <a:gd name="T19" fmla="*/ 4 h 104"/>
                  <a:gd name="T20" fmla="*/ 149 w 149"/>
                  <a:gd name="T21" fmla="*/ 4 h 104"/>
                  <a:gd name="T22" fmla="*/ 149 w 149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04">
                    <a:moveTo>
                      <a:pt x="7" y="100"/>
                    </a:moveTo>
                    <a:lnTo>
                      <a:pt x="0" y="100"/>
                    </a:lnTo>
                    <a:lnTo>
                      <a:pt x="0" y="104"/>
                    </a:lnTo>
                    <a:lnTo>
                      <a:pt x="7" y="104"/>
                    </a:lnTo>
                    <a:lnTo>
                      <a:pt x="7" y="100"/>
                    </a:lnTo>
                    <a:moveTo>
                      <a:pt x="149" y="0"/>
                    </a:moveTo>
                    <a:lnTo>
                      <a:pt x="142" y="0"/>
                    </a:lnTo>
                    <a:lnTo>
                      <a:pt x="142" y="1"/>
                    </a:lnTo>
                    <a:lnTo>
                      <a:pt x="142" y="1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8" name="Freeform 328">
                <a:extLst>
                  <a:ext uri="{FF2B5EF4-FFF2-40B4-BE49-F238E27FC236}">
                    <a16:creationId xmlns:a16="http://schemas.microsoft.com/office/drawing/2014/main" id="{12E47EA7-F49B-41C3-8A89-05341D90D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88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9" name="Freeform 329">
                <a:extLst>
                  <a:ext uri="{FF2B5EF4-FFF2-40B4-BE49-F238E27FC236}">
                    <a16:creationId xmlns:a16="http://schemas.microsoft.com/office/drawing/2014/main" id="{DD27C290-166D-4270-89A3-AE919AF27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88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0" name="Freeform 330">
                <a:extLst>
                  <a:ext uri="{FF2B5EF4-FFF2-40B4-BE49-F238E27FC236}">
                    <a16:creationId xmlns:a16="http://schemas.microsoft.com/office/drawing/2014/main" id="{7D891558-574E-43ED-B962-D5824ED13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8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1" name="Freeform 331">
                <a:extLst>
                  <a:ext uri="{FF2B5EF4-FFF2-40B4-BE49-F238E27FC236}">
                    <a16:creationId xmlns:a16="http://schemas.microsoft.com/office/drawing/2014/main" id="{FF86B89F-4DB6-48C7-9642-A3CA01AEA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8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2" name="Freeform 332">
                <a:extLst>
                  <a:ext uri="{FF2B5EF4-FFF2-40B4-BE49-F238E27FC236}">
                    <a16:creationId xmlns:a16="http://schemas.microsoft.com/office/drawing/2014/main" id="{76B65B6E-A4B3-4589-AE7A-DDFDA39E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887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1 h 5"/>
                  <a:gd name="T4" fmla="*/ 0 w 7"/>
                  <a:gd name="T5" fmla="*/ 5 h 5"/>
                  <a:gd name="T6" fmla="*/ 7 w 7"/>
                  <a:gd name="T7" fmla="*/ 4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3" name="Freeform 333">
                <a:extLst>
                  <a:ext uri="{FF2B5EF4-FFF2-40B4-BE49-F238E27FC236}">
                    <a16:creationId xmlns:a16="http://schemas.microsoft.com/office/drawing/2014/main" id="{0AE19B17-2CF8-4498-82B4-0126A6309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887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1 h 5"/>
                  <a:gd name="T4" fmla="*/ 0 w 7"/>
                  <a:gd name="T5" fmla="*/ 5 h 5"/>
                  <a:gd name="T6" fmla="*/ 7 w 7"/>
                  <a:gd name="T7" fmla="*/ 4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4" name="Freeform 334">
                <a:extLst>
                  <a:ext uri="{FF2B5EF4-FFF2-40B4-BE49-F238E27FC236}">
                    <a16:creationId xmlns:a16="http://schemas.microsoft.com/office/drawing/2014/main" id="{ACBC5F71-1727-443A-8EC0-0AF544A6B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891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1 h 9"/>
                  <a:gd name="T4" fmla="*/ 2 w 7"/>
                  <a:gd name="T5" fmla="*/ 9 h 9"/>
                  <a:gd name="T6" fmla="*/ 7 w 7"/>
                  <a:gd name="T7" fmla="*/ 9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5" name="Freeform 335">
                <a:extLst>
                  <a:ext uri="{FF2B5EF4-FFF2-40B4-BE49-F238E27FC236}">
                    <a16:creationId xmlns:a16="http://schemas.microsoft.com/office/drawing/2014/main" id="{2DA17270-3FBE-490F-B31E-591A0B7D6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891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1 h 9"/>
                  <a:gd name="T4" fmla="*/ 2 w 7"/>
                  <a:gd name="T5" fmla="*/ 9 h 9"/>
                  <a:gd name="T6" fmla="*/ 7 w 7"/>
                  <a:gd name="T7" fmla="*/ 9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6" name="Rectangle 336">
                <a:extLst>
                  <a:ext uri="{FF2B5EF4-FFF2-40B4-BE49-F238E27FC236}">
                    <a16:creationId xmlns:a16="http://schemas.microsoft.com/office/drawing/2014/main" id="{EA34B5B8-CAE7-4917-83E3-227B964AA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980"/>
                <a:ext cx="7" cy="5"/>
              </a:xfrm>
              <a:prstGeom prst="rect">
                <a:avLst/>
              </a:pr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7" name="Rectangle 337">
                <a:extLst>
                  <a:ext uri="{FF2B5EF4-FFF2-40B4-BE49-F238E27FC236}">
                    <a16:creationId xmlns:a16="http://schemas.microsoft.com/office/drawing/2014/main" id="{EFCD3A1F-0A3F-4798-80CB-34215044F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980"/>
                <a:ext cx="7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8" name="Rectangle 338">
                <a:extLst>
                  <a:ext uri="{FF2B5EF4-FFF2-40B4-BE49-F238E27FC236}">
                    <a16:creationId xmlns:a16="http://schemas.microsoft.com/office/drawing/2014/main" id="{21985126-DB99-458E-AB49-CB78A02BC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985"/>
                <a:ext cx="7" cy="4"/>
              </a:xfrm>
              <a:prstGeom prst="rect">
                <a:avLst/>
              </a:pr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9" name="Rectangle 339">
                <a:extLst>
                  <a:ext uri="{FF2B5EF4-FFF2-40B4-BE49-F238E27FC236}">
                    <a16:creationId xmlns:a16="http://schemas.microsoft.com/office/drawing/2014/main" id="{224BDDCE-94B6-413A-A00D-4DD74D078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985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0" name="Rectangle 340">
                <a:extLst>
                  <a:ext uri="{FF2B5EF4-FFF2-40B4-BE49-F238E27FC236}">
                    <a16:creationId xmlns:a16="http://schemas.microsoft.com/office/drawing/2014/main" id="{253B38FB-C877-434A-AB64-216D132B8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989"/>
                <a:ext cx="7" cy="4"/>
              </a:xfrm>
              <a:prstGeom prst="rect">
                <a:avLst/>
              </a:pr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1" name="Rectangle 341">
                <a:extLst>
                  <a:ext uri="{FF2B5EF4-FFF2-40B4-BE49-F238E27FC236}">
                    <a16:creationId xmlns:a16="http://schemas.microsoft.com/office/drawing/2014/main" id="{8306B65D-5B07-4F18-AA31-C785C8C49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2989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2" name="Freeform 342">
                <a:extLst>
                  <a:ext uri="{FF2B5EF4-FFF2-40B4-BE49-F238E27FC236}">
                    <a16:creationId xmlns:a16="http://schemas.microsoft.com/office/drawing/2014/main" id="{D476DF8B-1927-426B-B66C-2C0973ED2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2993"/>
                <a:ext cx="7" cy="463"/>
              </a:xfrm>
              <a:custGeom>
                <a:avLst/>
                <a:gdLst>
                  <a:gd name="T0" fmla="*/ 7 w 7"/>
                  <a:gd name="T1" fmla="*/ 0 h 463"/>
                  <a:gd name="T2" fmla="*/ 0 w 7"/>
                  <a:gd name="T3" fmla="*/ 0 h 463"/>
                  <a:gd name="T4" fmla="*/ 0 w 7"/>
                  <a:gd name="T5" fmla="*/ 2 h 463"/>
                  <a:gd name="T6" fmla="*/ 0 w 7"/>
                  <a:gd name="T7" fmla="*/ 33 h 463"/>
                  <a:gd name="T8" fmla="*/ 0 w 7"/>
                  <a:gd name="T9" fmla="*/ 85 h 463"/>
                  <a:gd name="T10" fmla="*/ 0 w 7"/>
                  <a:gd name="T11" fmla="*/ 200 h 463"/>
                  <a:gd name="T12" fmla="*/ 0 w 7"/>
                  <a:gd name="T13" fmla="*/ 280 h 463"/>
                  <a:gd name="T14" fmla="*/ 0 w 7"/>
                  <a:gd name="T15" fmla="*/ 394 h 463"/>
                  <a:gd name="T16" fmla="*/ 0 w 7"/>
                  <a:gd name="T17" fmla="*/ 463 h 463"/>
                  <a:gd name="T18" fmla="*/ 7 w 7"/>
                  <a:gd name="T19" fmla="*/ 463 h 463"/>
                  <a:gd name="T20" fmla="*/ 7 w 7"/>
                  <a:gd name="T21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63">
                    <a:moveTo>
                      <a:pt x="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3"/>
                    </a:lnTo>
                    <a:lnTo>
                      <a:pt x="0" y="85"/>
                    </a:lnTo>
                    <a:lnTo>
                      <a:pt x="0" y="200"/>
                    </a:lnTo>
                    <a:lnTo>
                      <a:pt x="0" y="280"/>
                    </a:lnTo>
                    <a:lnTo>
                      <a:pt x="0" y="394"/>
                    </a:lnTo>
                    <a:lnTo>
                      <a:pt x="0" y="463"/>
                    </a:lnTo>
                    <a:lnTo>
                      <a:pt x="7" y="46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3" name="Freeform 343">
                <a:extLst>
                  <a:ext uri="{FF2B5EF4-FFF2-40B4-BE49-F238E27FC236}">
                    <a16:creationId xmlns:a16="http://schemas.microsoft.com/office/drawing/2014/main" id="{C83D0A35-2C2D-491A-A6C6-422F87C2F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2993"/>
                <a:ext cx="7" cy="463"/>
              </a:xfrm>
              <a:custGeom>
                <a:avLst/>
                <a:gdLst>
                  <a:gd name="T0" fmla="*/ 7 w 7"/>
                  <a:gd name="T1" fmla="*/ 0 h 463"/>
                  <a:gd name="T2" fmla="*/ 0 w 7"/>
                  <a:gd name="T3" fmla="*/ 0 h 463"/>
                  <a:gd name="T4" fmla="*/ 0 w 7"/>
                  <a:gd name="T5" fmla="*/ 2 h 463"/>
                  <a:gd name="T6" fmla="*/ 0 w 7"/>
                  <a:gd name="T7" fmla="*/ 33 h 463"/>
                  <a:gd name="T8" fmla="*/ 0 w 7"/>
                  <a:gd name="T9" fmla="*/ 85 h 463"/>
                  <a:gd name="T10" fmla="*/ 0 w 7"/>
                  <a:gd name="T11" fmla="*/ 200 h 463"/>
                  <a:gd name="T12" fmla="*/ 0 w 7"/>
                  <a:gd name="T13" fmla="*/ 280 h 463"/>
                  <a:gd name="T14" fmla="*/ 0 w 7"/>
                  <a:gd name="T15" fmla="*/ 394 h 463"/>
                  <a:gd name="T16" fmla="*/ 0 w 7"/>
                  <a:gd name="T17" fmla="*/ 463 h 463"/>
                  <a:gd name="T18" fmla="*/ 7 w 7"/>
                  <a:gd name="T19" fmla="*/ 463 h 463"/>
                  <a:gd name="T20" fmla="*/ 7 w 7"/>
                  <a:gd name="T21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63">
                    <a:moveTo>
                      <a:pt x="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3"/>
                    </a:lnTo>
                    <a:lnTo>
                      <a:pt x="0" y="85"/>
                    </a:lnTo>
                    <a:lnTo>
                      <a:pt x="0" y="200"/>
                    </a:lnTo>
                    <a:lnTo>
                      <a:pt x="0" y="280"/>
                    </a:lnTo>
                    <a:lnTo>
                      <a:pt x="0" y="394"/>
                    </a:lnTo>
                    <a:lnTo>
                      <a:pt x="0" y="463"/>
                    </a:lnTo>
                    <a:lnTo>
                      <a:pt x="7" y="46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4" name="Freeform 344">
                <a:extLst>
                  <a:ext uri="{FF2B5EF4-FFF2-40B4-BE49-F238E27FC236}">
                    <a16:creationId xmlns:a16="http://schemas.microsoft.com/office/drawing/2014/main" id="{96D270DA-0130-4AB6-B85C-EEC7CB35B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3273"/>
                <a:ext cx="35" cy="166"/>
              </a:xfrm>
              <a:custGeom>
                <a:avLst/>
                <a:gdLst>
                  <a:gd name="T0" fmla="*/ 5 w 26"/>
                  <a:gd name="T1" fmla="*/ 0 h 123"/>
                  <a:gd name="T2" fmla="*/ 0 w 26"/>
                  <a:gd name="T3" fmla="*/ 0 h 123"/>
                  <a:gd name="T4" fmla="*/ 0 w 26"/>
                  <a:gd name="T5" fmla="*/ 3 h 123"/>
                  <a:gd name="T6" fmla="*/ 0 w 26"/>
                  <a:gd name="T7" fmla="*/ 65 h 123"/>
                  <a:gd name="T8" fmla="*/ 22 w 26"/>
                  <a:gd name="T9" fmla="*/ 123 h 123"/>
                  <a:gd name="T10" fmla="*/ 26 w 26"/>
                  <a:gd name="T11" fmla="*/ 123 h 123"/>
                  <a:gd name="T12" fmla="*/ 24 w 26"/>
                  <a:gd name="T13" fmla="*/ 120 h 123"/>
                  <a:gd name="T14" fmla="*/ 26 w 26"/>
                  <a:gd name="T15" fmla="*/ 120 h 123"/>
                  <a:gd name="T16" fmla="*/ 5 w 26"/>
                  <a:gd name="T17" fmla="*/ 62 h 123"/>
                  <a:gd name="T18" fmla="*/ 5 w 26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2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7"/>
                      <a:pt x="9" y="108"/>
                      <a:pt x="22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6" y="122"/>
                      <a:pt x="25" y="121"/>
                      <a:pt x="24" y="120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13" y="104"/>
                      <a:pt x="5" y="84"/>
                      <a:pt x="5" y="6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5" name="Freeform 345">
                <a:extLst>
                  <a:ext uri="{FF2B5EF4-FFF2-40B4-BE49-F238E27FC236}">
                    <a16:creationId xmlns:a16="http://schemas.microsoft.com/office/drawing/2014/main" id="{8C5A3872-7891-432A-8158-C65CBCADC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655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6" name="Freeform 346">
                <a:extLst>
                  <a:ext uri="{FF2B5EF4-FFF2-40B4-BE49-F238E27FC236}">
                    <a16:creationId xmlns:a16="http://schemas.microsoft.com/office/drawing/2014/main" id="{6B2B458E-7EF3-400C-8823-7B68556D8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656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7" name="Freeform 347">
                <a:extLst>
                  <a:ext uri="{FF2B5EF4-FFF2-40B4-BE49-F238E27FC236}">
                    <a16:creationId xmlns:a16="http://schemas.microsoft.com/office/drawing/2014/main" id="{5648D757-222D-476D-A081-769B6DBFF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659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8" name="Freeform 348">
                <a:extLst>
                  <a:ext uri="{FF2B5EF4-FFF2-40B4-BE49-F238E27FC236}">
                    <a16:creationId xmlns:a16="http://schemas.microsoft.com/office/drawing/2014/main" id="{C7E20079-3857-486D-A89F-1CB2A92B5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1660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9" name="Freeform 349">
                <a:extLst>
                  <a:ext uri="{FF2B5EF4-FFF2-40B4-BE49-F238E27FC236}">
                    <a16:creationId xmlns:a16="http://schemas.microsoft.com/office/drawing/2014/main" id="{D3A6F5C4-12A8-4BE9-94C1-BF9BC8BD6B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4" y="1661"/>
                <a:ext cx="123" cy="662"/>
              </a:xfrm>
              <a:custGeom>
                <a:avLst/>
                <a:gdLst>
                  <a:gd name="T0" fmla="*/ 15 w 91"/>
                  <a:gd name="T1" fmla="*/ 398 h 490"/>
                  <a:gd name="T2" fmla="*/ 91 w 91"/>
                  <a:gd name="T3" fmla="*/ 490 h 490"/>
                  <a:gd name="T4" fmla="*/ 17 w 91"/>
                  <a:gd name="T5" fmla="*/ 390 h 490"/>
                  <a:gd name="T6" fmla="*/ 13 w 91"/>
                  <a:gd name="T7" fmla="*/ 393 h 490"/>
                  <a:gd name="T8" fmla="*/ 13 w 91"/>
                  <a:gd name="T9" fmla="*/ 395 h 490"/>
                  <a:gd name="T10" fmla="*/ 19 w 91"/>
                  <a:gd name="T11" fmla="*/ 394 h 490"/>
                  <a:gd name="T12" fmla="*/ 17 w 91"/>
                  <a:gd name="T13" fmla="*/ 390 h 490"/>
                  <a:gd name="T14" fmla="*/ 16 w 91"/>
                  <a:gd name="T15" fmla="*/ 390 h 490"/>
                  <a:gd name="T16" fmla="*/ 16 w 91"/>
                  <a:gd name="T17" fmla="*/ 390 h 490"/>
                  <a:gd name="T18" fmla="*/ 10 w 91"/>
                  <a:gd name="T19" fmla="*/ 391 h 490"/>
                  <a:gd name="T20" fmla="*/ 16 w 91"/>
                  <a:gd name="T21" fmla="*/ 389 h 490"/>
                  <a:gd name="T22" fmla="*/ 13 w 91"/>
                  <a:gd name="T23" fmla="*/ 386 h 490"/>
                  <a:gd name="T24" fmla="*/ 9 w 91"/>
                  <a:gd name="T25" fmla="*/ 389 h 490"/>
                  <a:gd name="T26" fmla="*/ 10 w 91"/>
                  <a:gd name="T27" fmla="*/ 390 h 490"/>
                  <a:gd name="T28" fmla="*/ 13 w 91"/>
                  <a:gd name="T29" fmla="*/ 386 h 490"/>
                  <a:gd name="T30" fmla="*/ 7 w 91"/>
                  <a:gd name="T31" fmla="*/ 386 h 490"/>
                  <a:gd name="T32" fmla="*/ 13 w 91"/>
                  <a:gd name="T33" fmla="*/ 385 h 490"/>
                  <a:gd name="T34" fmla="*/ 10 w 91"/>
                  <a:gd name="T35" fmla="*/ 381 h 490"/>
                  <a:gd name="T36" fmla="*/ 6 w 91"/>
                  <a:gd name="T37" fmla="*/ 385 h 490"/>
                  <a:gd name="T38" fmla="*/ 10 w 91"/>
                  <a:gd name="T39" fmla="*/ 381 h 490"/>
                  <a:gd name="T40" fmla="*/ 4 w 91"/>
                  <a:gd name="T41" fmla="*/ 382 h 490"/>
                  <a:gd name="T42" fmla="*/ 9 w 91"/>
                  <a:gd name="T43" fmla="*/ 381 h 490"/>
                  <a:gd name="T44" fmla="*/ 6 w 91"/>
                  <a:gd name="T45" fmla="*/ 377 h 490"/>
                  <a:gd name="T46" fmla="*/ 3 w 91"/>
                  <a:gd name="T47" fmla="*/ 381 h 490"/>
                  <a:gd name="T48" fmla="*/ 6 w 91"/>
                  <a:gd name="T49" fmla="*/ 377 h 490"/>
                  <a:gd name="T50" fmla="*/ 1 w 91"/>
                  <a:gd name="T51" fmla="*/ 378 h 490"/>
                  <a:gd name="T52" fmla="*/ 6 w 91"/>
                  <a:gd name="T53" fmla="*/ 376 h 490"/>
                  <a:gd name="T54" fmla="*/ 5 w 91"/>
                  <a:gd name="T55" fmla="*/ 371 h 490"/>
                  <a:gd name="T56" fmla="*/ 0 w 91"/>
                  <a:gd name="T57" fmla="*/ 377 h 490"/>
                  <a:gd name="T58" fmla="*/ 5 w 91"/>
                  <a:gd name="T59" fmla="*/ 371 h 490"/>
                  <a:gd name="T60" fmla="*/ 0 w 91"/>
                  <a:gd name="T61" fmla="*/ 371 h 490"/>
                  <a:gd name="T62" fmla="*/ 5 w 91"/>
                  <a:gd name="T63" fmla="*/ 371 h 490"/>
                  <a:gd name="T64" fmla="*/ 5 w 91"/>
                  <a:gd name="T65" fmla="*/ 365 h 490"/>
                  <a:gd name="T66" fmla="*/ 0 w 91"/>
                  <a:gd name="T67" fmla="*/ 370 h 490"/>
                  <a:gd name="T68" fmla="*/ 5 w 91"/>
                  <a:gd name="T69" fmla="*/ 365 h 490"/>
                  <a:gd name="T70" fmla="*/ 0 w 91"/>
                  <a:gd name="T71" fmla="*/ 364 h 490"/>
                  <a:gd name="T72" fmla="*/ 5 w 91"/>
                  <a:gd name="T73" fmla="*/ 364 h 490"/>
                  <a:gd name="T74" fmla="*/ 5 w 91"/>
                  <a:gd name="T75" fmla="*/ 359 h 490"/>
                  <a:gd name="T76" fmla="*/ 0 w 91"/>
                  <a:gd name="T77" fmla="*/ 362 h 490"/>
                  <a:gd name="T78" fmla="*/ 5 w 91"/>
                  <a:gd name="T79" fmla="*/ 360 h 490"/>
                  <a:gd name="T80" fmla="*/ 5 w 91"/>
                  <a:gd name="T81" fmla="*/ 355 h 490"/>
                  <a:gd name="T82" fmla="*/ 0 w 91"/>
                  <a:gd name="T83" fmla="*/ 361 h 490"/>
                  <a:gd name="T84" fmla="*/ 5 w 91"/>
                  <a:gd name="T85" fmla="*/ 355 h 490"/>
                  <a:gd name="T86" fmla="*/ 1 w 91"/>
                  <a:gd name="T87" fmla="*/ 355 h 490"/>
                  <a:gd name="T88" fmla="*/ 5 w 91"/>
                  <a:gd name="T89" fmla="*/ 351 h 490"/>
                  <a:gd name="T90" fmla="*/ 40 w 91"/>
                  <a:gd name="T91" fmla="*/ 1 h 490"/>
                  <a:gd name="T92" fmla="*/ 0 w 91"/>
                  <a:gd name="T93" fmla="*/ 130 h 490"/>
                  <a:gd name="T94" fmla="*/ 0 w 91"/>
                  <a:gd name="T95" fmla="*/ 351 h 490"/>
                  <a:gd name="T96" fmla="*/ 5 w 91"/>
                  <a:gd name="T97" fmla="*/ 302 h 490"/>
                  <a:gd name="T98" fmla="*/ 5 w 91"/>
                  <a:gd name="T99" fmla="*/ 73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490">
                    <a:moveTo>
                      <a:pt x="22" y="397"/>
                    </a:moveTo>
                    <a:cubicBezTo>
                      <a:pt x="20" y="397"/>
                      <a:pt x="18" y="398"/>
                      <a:pt x="15" y="398"/>
                    </a:cubicBezTo>
                    <a:cubicBezTo>
                      <a:pt x="84" y="490"/>
                      <a:pt x="84" y="490"/>
                      <a:pt x="84" y="490"/>
                    </a:cubicBezTo>
                    <a:cubicBezTo>
                      <a:pt x="91" y="490"/>
                      <a:pt x="91" y="490"/>
                      <a:pt x="91" y="490"/>
                    </a:cubicBezTo>
                    <a:cubicBezTo>
                      <a:pt x="22" y="397"/>
                      <a:pt x="22" y="397"/>
                      <a:pt x="22" y="397"/>
                    </a:cubicBezTo>
                    <a:moveTo>
                      <a:pt x="17" y="390"/>
                    </a:moveTo>
                    <a:cubicBezTo>
                      <a:pt x="15" y="391"/>
                      <a:pt x="14" y="392"/>
                      <a:pt x="13" y="393"/>
                    </a:cubicBezTo>
                    <a:cubicBezTo>
                      <a:pt x="13" y="393"/>
                      <a:pt x="13" y="393"/>
                      <a:pt x="13" y="393"/>
                    </a:cubicBezTo>
                    <a:cubicBezTo>
                      <a:pt x="13" y="393"/>
                      <a:pt x="13" y="393"/>
                      <a:pt x="12" y="393"/>
                    </a:cubicBezTo>
                    <a:cubicBezTo>
                      <a:pt x="13" y="395"/>
                      <a:pt x="13" y="395"/>
                      <a:pt x="13" y="395"/>
                    </a:cubicBezTo>
                    <a:cubicBezTo>
                      <a:pt x="15" y="395"/>
                      <a:pt x="17" y="394"/>
                      <a:pt x="19" y="394"/>
                    </a:cubicBezTo>
                    <a:cubicBezTo>
                      <a:pt x="19" y="394"/>
                      <a:pt x="19" y="394"/>
                      <a:pt x="19" y="394"/>
                    </a:cubicBezTo>
                    <a:cubicBezTo>
                      <a:pt x="19" y="394"/>
                      <a:pt x="19" y="394"/>
                      <a:pt x="19" y="394"/>
                    </a:cubicBezTo>
                    <a:cubicBezTo>
                      <a:pt x="17" y="390"/>
                      <a:pt x="17" y="390"/>
                      <a:pt x="17" y="390"/>
                    </a:cubicBezTo>
                    <a:moveTo>
                      <a:pt x="16" y="390"/>
                    </a:moveTo>
                    <a:cubicBezTo>
                      <a:pt x="16" y="390"/>
                      <a:pt x="16" y="390"/>
                      <a:pt x="16" y="390"/>
                    </a:cubicBezTo>
                    <a:cubicBezTo>
                      <a:pt x="16" y="390"/>
                      <a:pt x="16" y="390"/>
                      <a:pt x="16" y="390"/>
                    </a:cubicBezTo>
                    <a:cubicBezTo>
                      <a:pt x="16" y="390"/>
                      <a:pt x="16" y="390"/>
                      <a:pt x="16" y="390"/>
                    </a:cubicBezTo>
                    <a:moveTo>
                      <a:pt x="14" y="387"/>
                    </a:moveTo>
                    <a:cubicBezTo>
                      <a:pt x="13" y="388"/>
                      <a:pt x="12" y="389"/>
                      <a:pt x="10" y="391"/>
                    </a:cubicBezTo>
                    <a:cubicBezTo>
                      <a:pt x="12" y="393"/>
                      <a:pt x="12" y="393"/>
                      <a:pt x="12" y="393"/>
                    </a:cubicBezTo>
                    <a:cubicBezTo>
                      <a:pt x="13" y="391"/>
                      <a:pt x="14" y="390"/>
                      <a:pt x="16" y="389"/>
                    </a:cubicBezTo>
                    <a:cubicBezTo>
                      <a:pt x="14" y="387"/>
                      <a:pt x="14" y="387"/>
                      <a:pt x="14" y="387"/>
                    </a:cubicBezTo>
                    <a:moveTo>
                      <a:pt x="13" y="386"/>
                    </a:moveTo>
                    <a:cubicBezTo>
                      <a:pt x="13" y="386"/>
                      <a:pt x="12" y="387"/>
                      <a:pt x="12" y="387"/>
                    </a:cubicBezTo>
                    <a:cubicBezTo>
                      <a:pt x="11" y="388"/>
                      <a:pt x="10" y="389"/>
                      <a:pt x="9" y="389"/>
                    </a:cubicBezTo>
                    <a:cubicBezTo>
                      <a:pt x="10" y="390"/>
                      <a:pt x="10" y="390"/>
                      <a:pt x="10" y="390"/>
                    </a:cubicBezTo>
                    <a:cubicBezTo>
                      <a:pt x="10" y="390"/>
                      <a:pt x="10" y="390"/>
                      <a:pt x="10" y="390"/>
                    </a:cubicBezTo>
                    <a:cubicBezTo>
                      <a:pt x="11" y="388"/>
                      <a:pt x="12" y="387"/>
                      <a:pt x="14" y="386"/>
                    </a:cubicBezTo>
                    <a:cubicBezTo>
                      <a:pt x="13" y="386"/>
                      <a:pt x="13" y="386"/>
                      <a:pt x="13" y="386"/>
                    </a:cubicBezTo>
                    <a:moveTo>
                      <a:pt x="10" y="382"/>
                    </a:moveTo>
                    <a:cubicBezTo>
                      <a:pt x="9" y="383"/>
                      <a:pt x="8" y="385"/>
                      <a:pt x="7" y="386"/>
                    </a:cubicBezTo>
                    <a:cubicBezTo>
                      <a:pt x="9" y="389"/>
                      <a:pt x="9" y="389"/>
                      <a:pt x="9" y="389"/>
                    </a:cubicBezTo>
                    <a:cubicBezTo>
                      <a:pt x="10" y="388"/>
                      <a:pt x="11" y="386"/>
                      <a:pt x="13" y="385"/>
                    </a:cubicBezTo>
                    <a:cubicBezTo>
                      <a:pt x="10" y="382"/>
                      <a:pt x="10" y="382"/>
                      <a:pt x="10" y="382"/>
                    </a:cubicBezTo>
                    <a:moveTo>
                      <a:pt x="10" y="381"/>
                    </a:moveTo>
                    <a:cubicBezTo>
                      <a:pt x="8" y="382"/>
                      <a:pt x="7" y="383"/>
                      <a:pt x="6" y="384"/>
                    </a:cubicBezTo>
                    <a:cubicBezTo>
                      <a:pt x="6" y="385"/>
                      <a:pt x="6" y="385"/>
                      <a:pt x="6" y="385"/>
                    </a:cubicBezTo>
                    <a:cubicBezTo>
                      <a:pt x="7" y="384"/>
                      <a:pt x="8" y="382"/>
                      <a:pt x="10" y="381"/>
                    </a:cubicBezTo>
                    <a:cubicBezTo>
                      <a:pt x="10" y="381"/>
                      <a:pt x="10" y="381"/>
                      <a:pt x="10" y="381"/>
                    </a:cubicBezTo>
                    <a:moveTo>
                      <a:pt x="8" y="379"/>
                    </a:moveTo>
                    <a:cubicBezTo>
                      <a:pt x="6" y="380"/>
                      <a:pt x="5" y="381"/>
                      <a:pt x="4" y="382"/>
                    </a:cubicBezTo>
                    <a:cubicBezTo>
                      <a:pt x="5" y="384"/>
                      <a:pt x="5" y="384"/>
                      <a:pt x="5" y="384"/>
                    </a:cubicBezTo>
                    <a:cubicBezTo>
                      <a:pt x="7" y="383"/>
                      <a:pt x="8" y="382"/>
                      <a:pt x="9" y="381"/>
                    </a:cubicBezTo>
                    <a:cubicBezTo>
                      <a:pt x="8" y="379"/>
                      <a:pt x="8" y="379"/>
                      <a:pt x="8" y="379"/>
                    </a:cubicBezTo>
                    <a:moveTo>
                      <a:pt x="6" y="377"/>
                    </a:moveTo>
                    <a:cubicBezTo>
                      <a:pt x="5" y="378"/>
                      <a:pt x="4" y="379"/>
                      <a:pt x="2" y="380"/>
                    </a:cubicBezTo>
                    <a:cubicBezTo>
                      <a:pt x="3" y="381"/>
                      <a:pt x="3" y="381"/>
                      <a:pt x="3" y="381"/>
                    </a:cubicBezTo>
                    <a:cubicBezTo>
                      <a:pt x="5" y="380"/>
                      <a:pt x="6" y="379"/>
                      <a:pt x="7" y="378"/>
                    </a:cubicBezTo>
                    <a:cubicBezTo>
                      <a:pt x="6" y="377"/>
                      <a:pt x="6" y="377"/>
                      <a:pt x="6" y="377"/>
                    </a:cubicBezTo>
                    <a:moveTo>
                      <a:pt x="5" y="374"/>
                    </a:moveTo>
                    <a:cubicBezTo>
                      <a:pt x="3" y="375"/>
                      <a:pt x="2" y="376"/>
                      <a:pt x="1" y="378"/>
                    </a:cubicBezTo>
                    <a:cubicBezTo>
                      <a:pt x="2" y="379"/>
                      <a:pt x="2" y="379"/>
                      <a:pt x="2" y="379"/>
                    </a:cubicBezTo>
                    <a:cubicBezTo>
                      <a:pt x="3" y="378"/>
                      <a:pt x="5" y="377"/>
                      <a:pt x="6" y="376"/>
                    </a:cubicBezTo>
                    <a:cubicBezTo>
                      <a:pt x="5" y="374"/>
                      <a:pt x="5" y="374"/>
                      <a:pt x="5" y="374"/>
                    </a:cubicBezTo>
                    <a:moveTo>
                      <a:pt x="5" y="371"/>
                    </a:moveTo>
                    <a:cubicBezTo>
                      <a:pt x="3" y="372"/>
                      <a:pt x="2" y="373"/>
                      <a:pt x="0" y="374"/>
                    </a:cubicBezTo>
                    <a:cubicBezTo>
                      <a:pt x="0" y="377"/>
                      <a:pt x="0" y="377"/>
                      <a:pt x="0" y="377"/>
                    </a:cubicBezTo>
                    <a:cubicBezTo>
                      <a:pt x="2" y="376"/>
                      <a:pt x="3" y="375"/>
                      <a:pt x="5" y="374"/>
                    </a:cubicBezTo>
                    <a:cubicBezTo>
                      <a:pt x="5" y="371"/>
                      <a:pt x="5" y="371"/>
                      <a:pt x="5" y="371"/>
                    </a:cubicBezTo>
                    <a:moveTo>
                      <a:pt x="5" y="367"/>
                    </a:moveTo>
                    <a:cubicBezTo>
                      <a:pt x="3" y="368"/>
                      <a:pt x="2" y="369"/>
                      <a:pt x="0" y="371"/>
                    </a:cubicBezTo>
                    <a:cubicBezTo>
                      <a:pt x="0" y="374"/>
                      <a:pt x="0" y="374"/>
                      <a:pt x="0" y="374"/>
                    </a:cubicBezTo>
                    <a:cubicBezTo>
                      <a:pt x="2" y="373"/>
                      <a:pt x="3" y="372"/>
                      <a:pt x="5" y="371"/>
                    </a:cubicBezTo>
                    <a:cubicBezTo>
                      <a:pt x="5" y="367"/>
                      <a:pt x="5" y="367"/>
                      <a:pt x="5" y="367"/>
                    </a:cubicBezTo>
                    <a:moveTo>
                      <a:pt x="5" y="365"/>
                    </a:moveTo>
                    <a:cubicBezTo>
                      <a:pt x="3" y="366"/>
                      <a:pt x="2" y="367"/>
                      <a:pt x="0" y="368"/>
                    </a:cubicBezTo>
                    <a:cubicBezTo>
                      <a:pt x="0" y="370"/>
                      <a:pt x="0" y="370"/>
                      <a:pt x="0" y="370"/>
                    </a:cubicBezTo>
                    <a:cubicBezTo>
                      <a:pt x="2" y="368"/>
                      <a:pt x="3" y="367"/>
                      <a:pt x="5" y="366"/>
                    </a:cubicBezTo>
                    <a:cubicBezTo>
                      <a:pt x="5" y="365"/>
                      <a:pt x="5" y="365"/>
                      <a:pt x="5" y="365"/>
                    </a:cubicBezTo>
                    <a:moveTo>
                      <a:pt x="5" y="361"/>
                    </a:moveTo>
                    <a:cubicBezTo>
                      <a:pt x="3" y="362"/>
                      <a:pt x="2" y="363"/>
                      <a:pt x="0" y="364"/>
                    </a:cubicBezTo>
                    <a:cubicBezTo>
                      <a:pt x="0" y="368"/>
                      <a:pt x="0" y="368"/>
                      <a:pt x="0" y="368"/>
                    </a:cubicBezTo>
                    <a:cubicBezTo>
                      <a:pt x="2" y="367"/>
                      <a:pt x="3" y="365"/>
                      <a:pt x="5" y="364"/>
                    </a:cubicBezTo>
                    <a:cubicBezTo>
                      <a:pt x="5" y="361"/>
                      <a:pt x="5" y="361"/>
                      <a:pt x="5" y="361"/>
                    </a:cubicBezTo>
                    <a:moveTo>
                      <a:pt x="5" y="359"/>
                    </a:moveTo>
                    <a:cubicBezTo>
                      <a:pt x="4" y="359"/>
                      <a:pt x="3" y="360"/>
                      <a:pt x="3" y="360"/>
                    </a:cubicBezTo>
                    <a:cubicBezTo>
                      <a:pt x="2" y="361"/>
                      <a:pt x="1" y="361"/>
                      <a:pt x="0" y="362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2" y="362"/>
                      <a:pt x="3" y="361"/>
                      <a:pt x="5" y="360"/>
                    </a:cubicBezTo>
                    <a:cubicBezTo>
                      <a:pt x="5" y="359"/>
                      <a:pt x="5" y="359"/>
                      <a:pt x="5" y="359"/>
                    </a:cubicBezTo>
                    <a:moveTo>
                      <a:pt x="5" y="355"/>
                    </a:moveTo>
                    <a:cubicBezTo>
                      <a:pt x="3" y="356"/>
                      <a:pt x="2" y="357"/>
                      <a:pt x="0" y="358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2" y="360"/>
                      <a:pt x="3" y="359"/>
                      <a:pt x="5" y="358"/>
                    </a:cubicBezTo>
                    <a:cubicBezTo>
                      <a:pt x="5" y="355"/>
                      <a:pt x="5" y="355"/>
                      <a:pt x="5" y="355"/>
                    </a:cubicBezTo>
                    <a:moveTo>
                      <a:pt x="5" y="351"/>
                    </a:moveTo>
                    <a:cubicBezTo>
                      <a:pt x="3" y="352"/>
                      <a:pt x="2" y="354"/>
                      <a:pt x="1" y="355"/>
                    </a:cubicBezTo>
                    <a:cubicBezTo>
                      <a:pt x="2" y="354"/>
                      <a:pt x="3" y="353"/>
                      <a:pt x="5" y="353"/>
                    </a:cubicBezTo>
                    <a:cubicBezTo>
                      <a:pt x="5" y="351"/>
                      <a:pt x="5" y="351"/>
                      <a:pt x="5" y="351"/>
                    </a:cubicBezTo>
                    <a:moveTo>
                      <a:pt x="42" y="0"/>
                    </a:moveTo>
                    <a:cubicBezTo>
                      <a:pt x="41" y="0"/>
                      <a:pt x="41" y="1"/>
                      <a:pt x="40" y="1"/>
                    </a:cubicBezTo>
                    <a:cubicBezTo>
                      <a:pt x="5" y="26"/>
                      <a:pt x="0" y="77"/>
                      <a:pt x="0" y="77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51"/>
                      <a:pt x="0" y="351"/>
                      <a:pt x="0" y="351"/>
                    </a:cubicBezTo>
                    <a:cubicBezTo>
                      <a:pt x="2" y="349"/>
                      <a:pt x="3" y="347"/>
                      <a:pt x="5" y="346"/>
                    </a:cubicBezTo>
                    <a:cubicBezTo>
                      <a:pt x="5" y="302"/>
                      <a:pt x="5" y="302"/>
                      <a:pt x="5" y="302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9" y="25"/>
                      <a:pt x="42" y="0"/>
                    </a:cubicBezTo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0" name="Freeform 350">
                <a:extLst>
                  <a:ext uri="{FF2B5EF4-FFF2-40B4-BE49-F238E27FC236}">
                    <a16:creationId xmlns:a16="http://schemas.microsoft.com/office/drawing/2014/main" id="{A136AB9A-0505-4C59-A847-187CCEDC2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4" y="2128"/>
                <a:ext cx="30" cy="70"/>
              </a:xfrm>
              <a:custGeom>
                <a:avLst/>
                <a:gdLst>
                  <a:gd name="T0" fmla="*/ 19 w 22"/>
                  <a:gd name="T1" fmla="*/ 48 h 52"/>
                  <a:gd name="T2" fmla="*/ 13 w 22"/>
                  <a:gd name="T3" fmla="*/ 49 h 52"/>
                  <a:gd name="T4" fmla="*/ 22 w 22"/>
                  <a:gd name="T5" fmla="*/ 51 h 52"/>
                  <a:gd name="T6" fmla="*/ 16 w 22"/>
                  <a:gd name="T7" fmla="*/ 43 h 52"/>
                  <a:gd name="T8" fmla="*/ 12 w 22"/>
                  <a:gd name="T9" fmla="*/ 47 h 52"/>
                  <a:gd name="T10" fmla="*/ 13 w 22"/>
                  <a:gd name="T11" fmla="*/ 47 h 52"/>
                  <a:gd name="T12" fmla="*/ 16 w 22"/>
                  <a:gd name="T13" fmla="*/ 44 h 52"/>
                  <a:gd name="T14" fmla="*/ 16 w 22"/>
                  <a:gd name="T15" fmla="*/ 44 h 52"/>
                  <a:gd name="T16" fmla="*/ 14 w 22"/>
                  <a:gd name="T17" fmla="*/ 40 h 52"/>
                  <a:gd name="T18" fmla="*/ 10 w 22"/>
                  <a:gd name="T19" fmla="*/ 44 h 52"/>
                  <a:gd name="T20" fmla="*/ 14 w 22"/>
                  <a:gd name="T21" fmla="*/ 41 h 52"/>
                  <a:gd name="T22" fmla="*/ 13 w 22"/>
                  <a:gd name="T23" fmla="*/ 39 h 52"/>
                  <a:gd name="T24" fmla="*/ 9 w 22"/>
                  <a:gd name="T25" fmla="*/ 43 h 52"/>
                  <a:gd name="T26" fmla="*/ 13 w 22"/>
                  <a:gd name="T27" fmla="*/ 40 h 52"/>
                  <a:gd name="T28" fmla="*/ 10 w 22"/>
                  <a:gd name="T29" fmla="*/ 35 h 52"/>
                  <a:gd name="T30" fmla="*/ 7 w 22"/>
                  <a:gd name="T31" fmla="*/ 40 h 52"/>
                  <a:gd name="T32" fmla="*/ 10 w 22"/>
                  <a:gd name="T33" fmla="*/ 35 h 52"/>
                  <a:gd name="T34" fmla="*/ 5 w 22"/>
                  <a:gd name="T35" fmla="*/ 38 h 52"/>
                  <a:gd name="T36" fmla="*/ 10 w 22"/>
                  <a:gd name="T37" fmla="*/ 35 h 52"/>
                  <a:gd name="T38" fmla="*/ 7 w 22"/>
                  <a:gd name="T39" fmla="*/ 32 h 52"/>
                  <a:gd name="T40" fmla="*/ 4 w 22"/>
                  <a:gd name="T41" fmla="*/ 36 h 52"/>
                  <a:gd name="T42" fmla="*/ 7 w 22"/>
                  <a:gd name="T43" fmla="*/ 32 h 52"/>
                  <a:gd name="T44" fmla="*/ 2 w 22"/>
                  <a:gd name="T45" fmla="*/ 33 h 52"/>
                  <a:gd name="T46" fmla="*/ 6 w 22"/>
                  <a:gd name="T47" fmla="*/ 31 h 52"/>
                  <a:gd name="T48" fmla="*/ 5 w 22"/>
                  <a:gd name="T49" fmla="*/ 28 h 52"/>
                  <a:gd name="T50" fmla="*/ 0 w 22"/>
                  <a:gd name="T51" fmla="*/ 31 h 52"/>
                  <a:gd name="T52" fmla="*/ 5 w 22"/>
                  <a:gd name="T53" fmla="*/ 28 h 52"/>
                  <a:gd name="T54" fmla="*/ 5 w 22"/>
                  <a:gd name="T55" fmla="*/ 28 h 52"/>
                  <a:gd name="T56" fmla="*/ 0 w 22"/>
                  <a:gd name="T57" fmla="*/ 28 h 52"/>
                  <a:gd name="T58" fmla="*/ 5 w 22"/>
                  <a:gd name="T59" fmla="*/ 25 h 52"/>
                  <a:gd name="T60" fmla="*/ 5 w 22"/>
                  <a:gd name="T61" fmla="*/ 20 h 52"/>
                  <a:gd name="T62" fmla="*/ 0 w 22"/>
                  <a:gd name="T63" fmla="*/ 25 h 52"/>
                  <a:gd name="T64" fmla="*/ 5 w 22"/>
                  <a:gd name="T65" fmla="*/ 20 h 52"/>
                  <a:gd name="T66" fmla="*/ 0 w 22"/>
                  <a:gd name="T67" fmla="*/ 22 h 52"/>
                  <a:gd name="T68" fmla="*/ 5 w 22"/>
                  <a:gd name="T69" fmla="*/ 19 h 52"/>
                  <a:gd name="T70" fmla="*/ 5 w 22"/>
                  <a:gd name="T71" fmla="*/ 14 h 52"/>
                  <a:gd name="T72" fmla="*/ 0 w 22"/>
                  <a:gd name="T73" fmla="*/ 18 h 52"/>
                  <a:gd name="T74" fmla="*/ 5 w 22"/>
                  <a:gd name="T75" fmla="*/ 14 h 52"/>
                  <a:gd name="T76" fmla="*/ 0 w 22"/>
                  <a:gd name="T77" fmla="*/ 15 h 52"/>
                  <a:gd name="T78" fmla="*/ 3 w 22"/>
                  <a:gd name="T79" fmla="*/ 14 h 52"/>
                  <a:gd name="T80" fmla="*/ 5 w 22"/>
                  <a:gd name="T81" fmla="*/ 12 h 52"/>
                  <a:gd name="T82" fmla="*/ 0 w 22"/>
                  <a:gd name="T83" fmla="*/ 5 h 52"/>
                  <a:gd name="T84" fmla="*/ 5 w 22"/>
                  <a:gd name="T85" fmla="*/ 9 h 52"/>
                  <a:gd name="T86" fmla="*/ 1 w 22"/>
                  <a:gd name="T87" fmla="*/ 9 h 52"/>
                  <a:gd name="T88" fmla="*/ 5 w 22"/>
                  <a:gd name="T8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52">
                    <a:moveTo>
                      <a:pt x="19" y="48"/>
                    </a:move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7" y="48"/>
                      <a:pt x="15" y="49"/>
                      <a:pt x="13" y="49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8" y="52"/>
                      <a:pt x="20" y="51"/>
                      <a:pt x="22" y="51"/>
                    </a:cubicBezTo>
                    <a:cubicBezTo>
                      <a:pt x="19" y="48"/>
                      <a:pt x="19" y="48"/>
                      <a:pt x="19" y="48"/>
                    </a:cubicBezTo>
                    <a:moveTo>
                      <a:pt x="16" y="43"/>
                    </a:moveTo>
                    <a:cubicBezTo>
                      <a:pt x="14" y="44"/>
                      <a:pt x="13" y="45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4" y="46"/>
                      <a:pt x="15" y="45"/>
                      <a:pt x="17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3"/>
                      <a:pt x="16" y="43"/>
                      <a:pt x="16" y="43"/>
                    </a:cubicBezTo>
                    <a:moveTo>
                      <a:pt x="14" y="40"/>
                    </a:moveTo>
                    <a:cubicBezTo>
                      <a:pt x="12" y="41"/>
                      <a:pt x="11" y="42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2" y="43"/>
                      <a:pt x="13" y="42"/>
                      <a:pt x="14" y="41"/>
                    </a:cubicBezTo>
                    <a:cubicBezTo>
                      <a:pt x="14" y="40"/>
                      <a:pt x="14" y="40"/>
                      <a:pt x="14" y="40"/>
                    </a:cubicBezTo>
                    <a:moveTo>
                      <a:pt x="13" y="39"/>
                    </a:moveTo>
                    <a:cubicBezTo>
                      <a:pt x="11" y="40"/>
                      <a:pt x="10" y="42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3"/>
                      <a:pt x="11" y="42"/>
                      <a:pt x="12" y="41"/>
                    </a:cubicBezTo>
                    <a:cubicBezTo>
                      <a:pt x="12" y="41"/>
                      <a:pt x="13" y="40"/>
                      <a:pt x="13" y="40"/>
                    </a:cubicBezTo>
                    <a:cubicBezTo>
                      <a:pt x="13" y="39"/>
                      <a:pt x="13" y="39"/>
                      <a:pt x="13" y="39"/>
                    </a:cubicBezTo>
                    <a:moveTo>
                      <a:pt x="10" y="35"/>
                    </a:moveTo>
                    <a:cubicBezTo>
                      <a:pt x="8" y="36"/>
                      <a:pt x="7" y="38"/>
                      <a:pt x="6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39"/>
                      <a:pt x="9" y="37"/>
                      <a:pt x="10" y="36"/>
                    </a:cubicBezTo>
                    <a:cubicBezTo>
                      <a:pt x="10" y="35"/>
                      <a:pt x="10" y="35"/>
                      <a:pt x="10" y="35"/>
                    </a:cubicBezTo>
                    <a:moveTo>
                      <a:pt x="9" y="35"/>
                    </a:moveTo>
                    <a:cubicBezTo>
                      <a:pt x="8" y="36"/>
                      <a:pt x="7" y="37"/>
                      <a:pt x="5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7"/>
                      <a:pt x="8" y="36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moveTo>
                      <a:pt x="7" y="32"/>
                    </a:moveTo>
                    <a:cubicBezTo>
                      <a:pt x="6" y="33"/>
                      <a:pt x="5" y="34"/>
                      <a:pt x="3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5"/>
                      <a:pt x="6" y="34"/>
                      <a:pt x="8" y="33"/>
                    </a:cubicBezTo>
                    <a:cubicBezTo>
                      <a:pt x="7" y="32"/>
                      <a:pt x="7" y="32"/>
                      <a:pt x="7" y="32"/>
                    </a:cubicBezTo>
                    <a:moveTo>
                      <a:pt x="6" y="30"/>
                    </a:moveTo>
                    <a:cubicBezTo>
                      <a:pt x="5" y="31"/>
                      <a:pt x="3" y="32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33"/>
                      <a:pt x="5" y="32"/>
                      <a:pt x="6" y="31"/>
                    </a:cubicBezTo>
                    <a:cubicBezTo>
                      <a:pt x="6" y="30"/>
                      <a:pt x="6" y="30"/>
                      <a:pt x="6" y="30"/>
                    </a:cubicBezTo>
                    <a:moveTo>
                      <a:pt x="5" y="28"/>
                    </a:moveTo>
                    <a:cubicBezTo>
                      <a:pt x="3" y="29"/>
                      <a:pt x="2" y="30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0"/>
                      <a:pt x="3" y="29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moveTo>
                      <a:pt x="5" y="25"/>
                    </a:moveTo>
                    <a:cubicBezTo>
                      <a:pt x="3" y="26"/>
                      <a:pt x="2" y="27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7"/>
                      <a:pt x="3" y="26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moveTo>
                      <a:pt x="5" y="20"/>
                    </a:moveTo>
                    <a:cubicBezTo>
                      <a:pt x="3" y="21"/>
                      <a:pt x="2" y="22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3"/>
                      <a:pt x="3" y="22"/>
                      <a:pt x="5" y="21"/>
                    </a:cubicBezTo>
                    <a:cubicBezTo>
                      <a:pt x="5" y="20"/>
                      <a:pt x="5" y="20"/>
                      <a:pt x="5" y="20"/>
                    </a:cubicBezTo>
                    <a:moveTo>
                      <a:pt x="5" y="18"/>
                    </a:moveTo>
                    <a:cubicBezTo>
                      <a:pt x="3" y="19"/>
                      <a:pt x="2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1"/>
                      <a:pt x="3" y="20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moveTo>
                      <a:pt x="5" y="14"/>
                    </a:moveTo>
                    <a:cubicBezTo>
                      <a:pt x="3" y="15"/>
                      <a:pt x="2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7"/>
                      <a:pt x="3" y="16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moveTo>
                      <a:pt x="5" y="12"/>
                    </a:moveTo>
                    <a:cubicBezTo>
                      <a:pt x="3" y="13"/>
                      <a:pt x="2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5"/>
                      <a:pt x="3" y="14"/>
                    </a:cubicBezTo>
                    <a:cubicBezTo>
                      <a:pt x="3" y="14"/>
                      <a:pt x="4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5" y="0"/>
                    </a:moveTo>
                    <a:cubicBezTo>
                      <a:pt x="3" y="1"/>
                      <a:pt x="2" y="3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3" y="10"/>
                      <a:pt x="5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7"/>
                      <a:pt x="2" y="8"/>
                      <a:pt x="1" y="9"/>
                    </a:cubicBezTo>
                    <a:cubicBezTo>
                      <a:pt x="2" y="8"/>
                      <a:pt x="3" y="6"/>
                      <a:pt x="5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46B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1" name="Freeform 351">
                <a:extLst>
                  <a:ext uri="{FF2B5EF4-FFF2-40B4-BE49-F238E27FC236}">
                    <a16:creationId xmlns:a16="http://schemas.microsoft.com/office/drawing/2014/main" id="{DFE41808-5EFE-4141-A468-35AB5FFFE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239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3 w 7"/>
                  <a:gd name="T3" fmla="*/ 0 h 4"/>
                  <a:gd name="T4" fmla="*/ 0 w 7"/>
                  <a:gd name="T5" fmla="*/ 4 h 4"/>
                  <a:gd name="T6" fmla="*/ 6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2" name="Freeform 352">
                <a:extLst>
                  <a:ext uri="{FF2B5EF4-FFF2-40B4-BE49-F238E27FC236}">
                    <a16:creationId xmlns:a16="http://schemas.microsoft.com/office/drawing/2014/main" id="{F5C5CF20-2568-4B8F-A8D4-959999445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239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3 w 7"/>
                  <a:gd name="T3" fmla="*/ 0 h 4"/>
                  <a:gd name="T4" fmla="*/ 0 w 7"/>
                  <a:gd name="T5" fmla="*/ 4 h 4"/>
                  <a:gd name="T6" fmla="*/ 6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3" name="Freeform 353">
                <a:extLst>
                  <a:ext uri="{FF2B5EF4-FFF2-40B4-BE49-F238E27FC236}">
                    <a16:creationId xmlns:a16="http://schemas.microsoft.com/office/drawing/2014/main" id="{1BB4FF66-A776-4BFA-BC25-522266C6E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402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2 w 8"/>
                  <a:gd name="T3" fmla="*/ 0 h 6"/>
                  <a:gd name="T4" fmla="*/ 0 w 8"/>
                  <a:gd name="T5" fmla="*/ 6 h 6"/>
                  <a:gd name="T6" fmla="*/ 5 w 8"/>
                  <a:gd name="T7" fmla="*/ 6 h 6"/>
                  <a:gd name="T8" fmla="*/ 8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4" name="Freeform 354">
                <a:extLst>
                  <a:ext uri="{FF2B5EF4-FFF2-40B4-BE49-F238E27FC236}">
                    <a16:creationId xmlns:a16="http://schemas.microsoft.com/office/drawing/2014/main" id="{9078BB58-189B-406B-866E-258D28EA1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402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2 w 8"/>
                  <a:gd name="T3" fmla="*/ 0 h 6"/>
                  <a:gd name="T4" fmla="*/ 0 w 8"/>
                  <a:gd name="T5" fmla="*/ 6 h 6"/>
                  <a:gd name="T6" fmla="*/ 5 w 8"/>
                  <a:gd name="T7" fmla="*/ 6 h 6"/>
                  <a:gd name="T8" fmla="*/ 8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5" name="Freeform 355">
                <a:extLst>
                  <a:ext uri="{FF2B5EF4-FFF2-40B4-BE49-F238E27FC236}">
                    <a16:creationId xmlns:a16="http://schemas.microsoft.com/office/drawing/2014/main" id="{46546888-005F-40E2-AED5-9EC1F355E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408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3 w 8"/>
                  <a:gd name="T3" fmla="*/ 0 h 4"/>
                  <a:gd name="T4" fmla="*/ 0 w 8"/>
                  <a:gd name="T5" fmla="*/ 2 h 4"/>
                  <a:gd name="T6" fmla="*/ 0 w 8"/>
                  <a:gd name="T7" fmla="*/ 4 h 4"/>
                  <a:gd name="T8" fmla="*/ 5 w 8"/>
                  <a:gd name="T9" fmla="*/ 4 h 4"/>
                  <a:gd name="T10" fmla="*/ 8 w 8"/>
                  <a:gd name="T11" fmla="*/ 1 h 4"/>
                  <a:gd name="T12" fmla="*/ 8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6" name="Freeform 356">
                <a:extLst>
                  <a:ext uri="{FF2B5EF4-FFF2-40B4-BE49-F238E27FC236}">
                    <a16:creationId xmlns:a16="http://schemas.microsoft.com/office/drawing/2014/main" id="{6DDEAF71-B7E8-43D4-9D97-50E41943C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408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3 w 8"/>
                  <a:gd name="T3" fmla="*/ 0 h 4"/>
                  <a:gd name="T4" fmla="*/ 0 w 8"/>
                  <a:gd name="T5" fmla="*/ 2 h 4"/>
                  <a:gd name="T6" fmla="*/ 0 w 8"/>
                  <a:gd name="T7" fmla="*/ 4 h 4"/>
                  <a:gd name="T8" fmla="*/ 5 w 8"/>
                  <a:gd name="T9" fmla="*/ 4 h 4"/>
                  <a:gd name="T10" fmla="*/ 8 w 8"/>
                  <a:gd name="T11" fmla="*/ 1 h 4"/>
                  <a:gd name="T12" fmla="*/ 8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7" name="Freeform 357">
                <a:extLst>
                  <a:ext uri="{FF2B5EF4-FFF2-40B4-BE49-F238E27FC236}">
                    <a16:creationId xmlns:a16="http://schemas.microsoft.com/office/drawing/2014/main" id="{5B1722BC-6D2E-4EC2-AD6B-04767D70E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7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8" name="Freeform 358">
                <a:extLst>
                  <a:ext uri="{FF2B5EF4-FFF2-40B4-BE49-F238E27FC236}">
                    <a16:creationId xmlns:a16="http://schemas.microsoft.com/office/drawing/2014/main" id="{F9F3FDC0-7ED2-4EF9-8721-F104CA71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7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9" name="Freeform 359">
                <a:extLst>
                  <a:ext uri="{FF2B5EF4-FFF2-40B4-BE49-F238E27FC236}">
                    <a16:creationId xmlns:a16="http://schemas.microsoft.com/office/drawing/2014/main" id="{DC7E7B98-D291-456B-9618-D0C79DEE2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416"/>
                <a:ext cx="261" cy="1040"/>
              </a:xfrm>
              <a:custGeom>
                <a:avLst/>
                <a:gdLst>
                  <a:gd name="T0" fmla="*/ 261 w 261"/>
                  <a:gd name="T1" fmla="*/ 0 h 1040"/>
                  <a:gd name="T2" fmla="*/ 254 w 261"/>
                  <a:gd name="T3" fmla="*/ 0 h 1040"/>
                  <a:gd name="T4" fmla="*/ 131 w 261"/>
                  <a:gd name="T5" fmla="*/ 160 h 1040"/>
                  <a:gd name="T6" fmla="*/ 0 w 261"/>
                  <a:gd name="T7" fmla="*/ 1040 h 1040"/>
                  <a:gd name="T8" fmla="*/ 6 w 261"/>
                  <a:gd name="T9" fmla="*/ 1040 h 1040"/>
                  <a:gd name="T10" fmla="*/ 136 w 261"/>
                  <a:gd name="T11" fmla="*/ 156 h 1040"/>
                  <a:gd name="T12" fmla="*/ 261 w 261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1" h="1040">
                    <a:moveTo>
                      <a:pt x="261" y="0"/>
                    </a:moveTo>
                    <a:lnTo>
                      <a:pt x="254" y="0"/>
                    </a:lnTo>
                    <a:lnTo>
                      <a:pt x="131" y="160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36" y="156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8BD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0" name="Freeform 360">
                <a:extLst>
                  <a:ext uri="{FF2B5EF4-FFF2-40B4-BE49-F238E27FC236}">
                    <a16:creationId xmlns:a16="http://schemas.microsoft.com/office/drawing/2014/main" id="{36C10B12-6134-4175-9478-221A85792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416"/>
                <a:ext cx="261" cy="1040"/>
              </a:xfrm>
              <a:custGeom>
                <a:avLst/>
                <a:gdLst>
                  <a:gd name="T0" fmla="*/ 261 w 261"/>
                  <a:gd name="T1" fmla="*/ 0 h 1040"/>
                  <a:gd name="T2" fmla="*/ 254 w 261"/>
                  <a:gd name="T3" fmla="*/ 0 h 1040"/>
                  <a:gd name="T4" fmla="*/ 131 w 261"/>
                  <a:gd name="T5" fmla="*/ 160 h 1040"/>
                  <a:gd name="T6" fmla="*/ 0 w 261"/>
                  <a:gd name="T7" fmla="*/ 1040 h 1040"/>
                  <a:gd name="T8" fmla="*/ 6 w 261"/>
                  <a:gd name="T9" fmla="*/ 1040 h 1040"/>
                  <a:gd name="T10" fmla="*/ 136 w 261"/>
                  <a:gd name="T11" fmla="*/ 156 h 1040"/>
                  <a:gd name="T12" fmla="*/ 261 w 261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1" h="1040">
                    <a:moveTo>
                      <a:pt x="261" y="0"/>
                    </a:moveTo>
                    <a:lnTo>
                      <a:pt x="254" y="0"/>
                    </a:lnTo>
                    <a:lnTo>
                      <a:pt x="131" y="160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36" y="156"/>
                    </a:lnTo>
                    <a:lnTo>
                      <a:pt x="2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1" name="Freeform 361">
                <a:extLst>
                  <a:ext uri="{FF2B5EF4-FFF2-40B4-BE49-F238E27FC236}">
                    <a16:creationId xmlns:a16="http://schemas.microsoft.com/office/drawing/2014/main" id="{C317EE58-6980-468E-928C-D5D2D1D63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87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2 w 7"/>
                  <a:gd name="T9" fmla="*/ 4 h 4"/>
                  <a:gd name="T10" fmla="*/ 7 w 7"/>
                  <a:gd name="T11" fmla="*/ 3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2" name="Freeform 362">
                <a:extLst>
                  <a:ext uri="{FF2B5EF4-FFF2-40B4-BE49-F238E27FC236}">
                    <a16:creationId xmlns:a16="http://schemas.microsoft.com/office/drawing/2014/main" id="{B6788A84-B07B-4240-8010-82E39EDCA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87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2 w 7"/>
                  <a:gd name="T9" fmla="*/ 4 h 4"/>
                  <a:gd name="T10" fmla="*/ 7 w 7"/>
                  <a:gd name="T11" fmla="*/ 3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3" name="Freeform 363">
                <a:extLst>
                  <a:ext uri="{FF2B5EF4-FFF2-40B4-BE49-F238E27FC236}">
                    <a16:creationId xmlns:a16="http://schemas.microsoft.com/office/drawing/2014/main" id="{68E34F99-52DB-4BD0-975F-5A9680487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7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0 w 5"/>
                  <a:gd name="T5" fmla="*/ 5 h 5"/>
                  <a:gd name="T6" fmla="*/ 5 w 5"/>
                  <a:gd name="T7" fmla="*/ 4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4" name="Freeform 364">
                <a:extLst>
                  <a:ext uri="{FF2B5EF4-FFF2-40B4-BE49-F238E27FC236}">
                    <a16:creationId xmlns:a16="http://schemas.microsoft.com/office/drawing/2014/main" id="{72C4B800-4306-45AD-8739-AD27BE688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7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0 w 5"/>
                  <a:gd name="T5" fmla="*/ 5 h 5"/>
                  <a:gd name="T6" fmla="*/ 5 w 5"/>
                  <a:gd name="T7" fmla="*/ 4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5" name="Freeform 365">
                <a:extLst>
                  <a:ext uri="{FF2B5EF4-FFF2-40B4-BE49-F238E27FC236}">
                    <a16:creationId xmlns:a16="http://schemas.microsoft.com/office/drawing/2014/main" id="{866D0918-AEE6-4D16-9197-28C7FA730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79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6" name="Freeform 366">
                <a:extLst>
                  <a:ext uri="{FF2B5EF4-FFF2-40B4-BE49-F238E27FC236}">
                    <a16:creationId xmlns:a16="http://schemas.microsoft.com/office/drawing/2014/main" id="{31B86645-7FDD-4604-84C7-9CACFC7CA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79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7" name="Freeform 367">
                <a:extLst>
                  <a:ext uri="{FF2B5EF4-FFF2-40B4-BE49-F238E27FC236}">
                    <a16:creationId xmlns:a16="http://schemas.microsoft.com/office/drawing/2014/main" id="{3BDE3992-F3B0-4E34-8797-154C50BFC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8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8" name="Freeform 368">
                <a:extLst>
                  <a:ext uri="{FF2B5EF4-FFF2-40B4-BE49-F238E27FC236}">
                    <a16:creationId xmlns:a16="http://schemas.microsoft.com/office/drawing/2014/main" id="{3E7D364E-D0BE-4826-A87B-B876503BD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8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9" name="Freeform 369">
                <a:extLst>
                  <a:ext uri="{FF2B5EF4-FFF2-40B4-BE49-F238E27FC236}">
                    <a16:creationId xmlns:a16="http://schemas.microsoft.com/office/drawing/2014/main" id="{810BE4EC-6A9A-4BDA-BD6C-F5B7E99CF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8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0" name="Freeform 370">
                <a:extLst>
                  <a:ext uri="{FF2B5EF4-FFF2-40B4-BE49-F238E27FC236}">
                    <a16:creationId xmlns:a16="http://schemas.microsoft.com/office/drawing/2014/main" id="{739BA163-AEFE-4FFF-94FB-0CABFF62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88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1" name="Freeform 371">
                <a:extLst>
                  <a:ext uri="{FF2B5EF4-FFF2-40B4-BE49-F238E27FC236}">
                    <a16:creationId xmlns:a16="http://schemas.microsoft.com/office/drawing/2014/main" id="{1E55EF98-322D-48C3-871F-069911433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891"/>
                <a:ext cx="7" cy="9"/>
              </a:xfrm>
              <a:custGeom>
                <a:avLst/>
                <a:gdLst>
                  <a:gd name="T0" fmla="*/ 5 w 7"/>
                  <a:gd name="T1" fmla="*/ 0 h 9"/>
                  <a:gd name="T2" fmla="*/ 3 w 7"/>
                  <a:gd name="T3" fmla="*/ 0 h 9"/>
                  <a:gd name="T4" fmla="*/ 0 w 7"/>
                  <a:gd name="T5" fmla="*/ 0 h 9"/>
                  <a:gd name="T6" fmla="*/ 0 w 7"/>
                  <a:gd name="T7" fmla="*/ 9 h 9"/>
                  <a:gd name="T8" fmla="*/ 7 w 7"/>
                  <a:gd name="T9" fmla="*/ 9 h 9"/>
                  <a:gd name="T10" fmla="*/ 7 w 7"/>
                  <a:gd name="T11" fmla="*/ 8 h 9"/>
                  <a:gd name="T12" fmla="*/ 7 w 7"/>
                  <a:gd name="T13" fmla="*/ 7 h 9"/>
                  <a:gd name="T14" fmla="*/ 5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2" name="Freeform 372">
                <a:extLst>
                  <a:ext uri="{FF2B5EF4-FFF2-40B4-BE49-F238E27FC236}">
                    <a16:creationId xmlns:a16="http://schemas.microsoft.com/office/drawing/2014/main" id="{95656BF6-6598-493F-B553-FDA06B1A7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891"/>
                <a:ext cx="7" cy="9"/>
              </a:xfrm>
              <a:custGeom>
                <a:avLst/>
                <a:gdLst>
                  <a:gd name="T0" fmla="*/ 5 w 7"/>
                  <a:gd name="T1" fmla="*/ 0 h 9"/>
                  <a:gd name="T2" fmla="*/ 3 w 7"/>
                  <a:gd name="T3" fmla="*/ 0 h 9"/>
                  <a:gd name="T4" fmla="*/ 0 w 7"/>
                  <a:gd name="T5" fmla="*/ 0 h 9"/>
                  <a:gd name="T6" fmla="*/ 0 w 7"/>
                  <a:gd name="T7" fmla="*/ 9 h 9"/>
                  <a:gd name="T8" fmla="*/ 7 w 7"/>
                  <a:gd name="T9" fmla="*/ 9 h 9"/>
                  <a:gd name="T10" fmla="*/ 7 w 7"/>
                  <a:gd name="T11" fmla="*/ 8 h 9"/>
                  <a:gd name="T12" fmla="*/ 7 w 7"/>
                  <a:gd name="T13" fmla="*/ 7 h 9"/>
                  <a:gd name="T14" fmla="*/ 5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3" name="Rectangle 373">
                <a:extLst>
                  <a:ext uri="{FF2B5EF4-FFF2-40B4-BE49-F238E27FC236}">
                    <a16:creationId xmlns:a16="http://schemas.microsoft.com/office/drawing/2014/main" id="{DF6CD2CE-CBE2-4B88-BB0E-8745A2CD5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" y="2972"/>
                <a:ext cx="5" cy="4"/>
              </a:xfrm>
              <a:prstGeom prst="rect">
                <a:avLst/>
              </a:pr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4" name="Rectangle 374">
                <a:extLst>
                  <a:ext uri="{FF2B5EF4-FFF2-40B4-BE49-F238E27FC236}">
                    <a16:creationId xmlns:a16="http://schemas.microsoft.com/office/drawing/2014/main" id="{329A213A-B05B-4902-B168-0747C0938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" y="297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5" name="Rectangle 375">
                <a:extLst>
                  <a:ext uri="{FF2B5EF4-FFF2-40B4-BE49-F238E27FC236}">
                    <a16:creationId xmlns:a16="http://schemas.microsoft.com/office/drawing/2014/main" id="{1DDCCDE4-601F-45E5-A529-FFD7B3AD6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" y="2976"/>
                <a:ext cx="5" cy="4"/>
              </a:xfrm>
              <a:prstGeom prst="rect">
                <a:avLst/>
              </a:pr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6" name="Rectangle 376">
                <a:extLst>
                  <a:ext uri="{FF2B5EF4-FFF2-40B4-BE49-F238E27FC236}">
                    <a16:creationId xmlns:a16="http://schemas.microsoft.com/office/drawing/2014/main" id="{09DA3C49-2D7F-4EB5-94D5-CC52AAEF0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" y="297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7" name="Rectangle 377">
                <a:extLst>
                  <a:ext uri="{FF2B5EF4-FFF2-40B4-BE49-F238E27FC236}">
                    <a16:creationId xmlns:a16="http://schemas.microsoft.com/office/drawing/2014/main" id="{BFF28914-4C5C-48B0-AAC4-7231948ED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" y="2980"/>
                <a:ext cx="5" cy="5"/>
              </a:xfrm>
              <a:prstGeom prst="rect">
                <a:avLst/>
              </a:pr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8" name="Rectangle 378">
                <a:extLst>
                  <a:ext uri="{FF2B5EF4-FFF2-40B4-BE49-F238E27FC236}">
                    <a16:creationId xmlns:a16="http://schemas.microsoft.com/office/drawing/2014/main" id="{450A826D-ECA1-41BF-9A47-CC152F070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" y="2980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9" name="Freeform 379">
                <a:extLst>
                  <a:ext uri="{FF2B5EF4-FFF2-40B4-BE49-F238E27FC236}">
                    <a16:creationId xmlns:a16="http://schemas.microsoft.com/office/drawing/2014/main" id="{9E58EB30-1A40-4658-87E9-B48DAB2C8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9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0" name="Freeform 380">
                <a:extLst>
                  <a:ext uri="{FF2B5EF4-FFF2-40B4-BE49-F238E27FC236}">
                    <a16:creationId xmlns:a16="http://schemas.microsoft.com/office/drawing/2014/main" id="{13B9B7E2-8EA3-4C77-AFD1-D3E0BAF2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9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1" name="Rectangle 381">
                <a:extLst>
                  <a:ext uri="{FF2B5EF4-FFF2-40B4-BE49-F238E27FC236}">
                    <a16:creationId xmlns:a16="http://schemas.microsoft.com/office/drawing/2014/main" id="{3F46321F-1BCA-4038-AED8-8EECA33DB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" y="2989"/>
                <a:ext cx="5" cy="4"/>
              </a:xfrm>
              <a:prstGeom prst="rect">
                <a:avLst/>
              </a:pr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2" name="Rectangle 382">
                <a:extLst>
                  <a:ext uri="{FF2B5EF4-FFF2-40B4-BE49-F238E27FC236}">
                    <a16:creationId xmlns:a16="http://schemas.microsoft.com/office/drawing/2014/main" id="{A7596C44-A3F1-4316-B07B-0BB26E0D7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8" y="2989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3" name="Freeform 383">
                <a:extLst>
                  <a:ext uri="{FF2B5EF4-FFF2-40B4-BE49-F238E27FC236}">
                    <a16:creationId xmlns:a16="http://schemas.microsoft.com/office/drawing/2014/main" id="{ABDCFF3F-4AFD-4A74-A656-5E3A4E277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463 h 463"/>
                  <a:gd name="T6" fmla="*/ 5 w 5"/>
                  <a:gd name="T7" fmla="*/ 463 h 463"/>
                  <a:gd name="T8" fmla="*/ 5 w 5"/>
                  <a:gd name="T9" fmla="*/ 385 h 463"/>
                  <a:gd name="T10" fmla="*/ 5 w 5"/>
                  <a:gd name="T11" fmla="*/ 270 h 463"/>
                  <a:gd name="T12" fmla="*/ 5 w 5"/>
                  <a:gd name="T13" fmla="*/ 192 h 463"/>
                  <a:gd name="T14" fmla="*/ 5 w 5"/>
                  <a:gd name="T15" fmla="*/ 76 h 463"/>
                  <a:gd name="T16" fmla="*/ 5 w 5"/>
                  <a:gd name="T17" fmla="*/ 25 h 463"/>
                  <a:gd name="T18" fmla="*/ 5 w 5"/>
                  <a:gd name="T19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385"/>
                    </a:lnTo>
                    <a:lnTo>
                      <a:pt x="5" y="270"/>
                    </a:lnTo>
                    <a:lnTo>
                      <a:pt x="5" y="192"/>
                    </a:lnTo>
                    <a:lnTo>
                      <a:pt x="5" y="76"/>
                    </a:lnTo>
                    <a:lnTo>
                      <a:pt x="5" y="2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4" name="Freeform 384">
                <a:extLst>
                  <a:ext uri="{FF2B5EF4-FFF2-40B4-BE49-F238E27FC236}">
                    <a16:creationId xmlns:a16="http://schemas.microsoft.com/office/drawing/2014/main" id="{D00C5A30-EFD5-4D5D-AA07-A5AA0C1B4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463 h 463"/>
                  <a:gd name="T6" fmla="*/ 5 w 5"/>
                  <a:gd name="T7" fmla="*/ 463 h 463"/>
                  <a:gd name="T8" fmla="*/ 5 w 5"/>
                  <a:gd name="T9" fmla="*/ 385 h 463"/>
                  <a:gd name="T10" fmla="*/ 5 w 5"/>
                  <a:gd name="T11" fmla="*/ 270 h 463"/>
                  <a:gd name="T12" fmla="*/ 5 w 5"/>
                  <a:gd name="T13" fmla="*/ 192 h 463"/>
                  <a:gd name="T14" fmla="*/ 5 w 5"/>
                  <a:gd name="T15" fmla="*/ 76 h 463"/>
                  <a:gd name="T16" fmla="*/ 5 w 5"/>
                  <a:gd name="T17" fmla="*/ 25 h 463"/>
                  <a:gd name="T18" fmla="*/ 5 w 5"/>
                  <a:gd name="T19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385"/>
                    </a:lnTo>
                    <a:lnTo>
                      <a:pt x="5" y="270"/>
                    </a:lnTo>
                    <a:lnTo>
                      <a:pt x="5" y="192"/>
                    </a:lnTo>
                    <a:lnTo>
                      <a:pt x="5" y="76"/>
                    </a:lnTo>
                    <a:lnTo>
                      <a:pt x="5" y="2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5" name="Freeform 385">
                <a:extLst>
                  <a:ext uri="{FF2B5EF4-FFF2-40B4-BE49-F238E27FC236}">
                    <a16:creationId xmlns:a16="http://schemas.microsoft.com/office/drawing/2014/main" id="{69D7FACC-578D-4B4B-B4C2-F64EDD400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3269"/>
                <a:ext cx="34" cy="166"/>
              </a:xfrm>
              <a:custGeom>
                <a:avLst/>
                <a:gdLst>
                  <a:gd name="T0" fmla="*/ 4 w 25"/>
                  <a:gd name="T1" fmla="*/ 0 h 123"/>
                  <a:gd name="T2" fmla="*/ 0 w 25"/>
                  <a:gd name="T3" fmla="*/ 0 h 123"/>
                  <a:gd name="T4" fmla="*/ 0 w 25"/>
                  <a:gd name="T5" fmla="*/ 3 h 123"/>
                  <a:gd name="T6" fmla="*/ 0 w 25"/>
                  <a:gd name="T7" fmla="*/ 65 h 123"/>
                  <a:gd name="T8" fmla="*/ 21 w 25"/>
                  <a:gd name="T9" fmla="*/ 123 h 123"/>
                  <a:gd name="T10" fmla="*/ 25 w 25"/>
                  <a:gd name="T11" fmla="*/ 123 h 123"/>
                  <a:gd name="T12" fmla="*/ 23 w 25"/>
                  <a:gd name="T13" fmla="*/ 120 h 123"/>
                  <a:gd name="T14" fmla="*/ 25 w 25"/>
                  <a:gd name="T15" fmla="*/ 120 h 123"/>
                  <a:gd name="T16" fmla="*/ 4 w 25"/>
                  <a:gd name="T17" fmla="*/ 62 h 123"/>
                  <a:gd name="T18" fmla="*/ 4 w 25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7"/>
                      <a:pt x="8" y="107"/>
                      <a:pt x="21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5" y="122"/>
                      <a:pt x="24" y="121"/>
                      <a:pt x="23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12" y="104"/>
                      <a:pt x="4" y="84"/>
                      <a:pt x="4" y="6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6" name="Freeform 386">
                <a:extLst>
                  <a:ext uri="{FF2B5EF4-FFF2-40B4-BE49-F238E27FC236}">
                    <a16:creationId xmlns:a16="http://schemas.microsoft.com/office/drawing/2014/main" id="{2FCE6F68-D0B9-4830-A4C8-16BBB91E15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02" y="1652"/>
                <a:ext cx="204" cy="746"/>
              </a:xfrm>
              <a:custGeom>
                <a:avLst/>
                <a:gdLst>
                  <a:gd name="T0" fmla="*/ 4 w 151"/>
                  <a:gd name="T1" fmla="*/ 550 h 553"/>
                  <a:gd name="T2" fmla="*/ 1 w 151"/>
                  <a:gd name="T3" fmla="*/ 550 h 553"/>
                  <a:gd name="T4" fmla="*/ 0 w 151"/>
                  <a:gd name="T5" fmla="*/ 553 h 553"/>
                  <a:gd name="T6" fmla="*/ 4 w 151"/>
                  <a:gd name="T7" fmla="*/ 553 h 553"/>
                  <a:gd name="T8" fmla="*/ 4 w 151"/>
                  <a:gd name="T9" fmla="*/ 550 h 553"/>
                  <a:gd name="T10" fmla="*/ 151 w 151"/>
                  <a:gd name="T11" fmla="*/ 0 h 553"/>
                  <a:gd name="T12" fmla="*/ 147 w 151"/>
                  <a:gd name="T13" fmla="*/ 2 h 553"/>
                  <a:gd name="T14" fmla="*/ 149 w 151"/>
                  <a:gd name="T15" fmla="*/ 1 h 553"/>
                  <a:gd name="T16" fmla="*/ 151 w 151"/>
                  <a:gd name="T17" fmla="*/ 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553">
                    <a:moveTo>
                      <a:pt x="4" y="550"/>
                    </a:moveTo>
                    <a:cubicBezTo>
                      <a:pt x="1" y="550"/>
                      <a:pt x="1" y="550"/>
                      <a:pt x="1" y="550"/>
                    </a:cubicBezTo>
                    <a:cubicBezTo>
                      <a:pt x="0" y="553"/>
                      <a:pt x="0" y="553"/>
                      <a:pt x="0" y="553"/>
                    </a:cubicBezTo>
                    <a:cubicBezTo>
                      <a:pt x="4" y="553"/>
                      <a:pt x="4" y="553"/>
                      <a:pt x="4" y="553"/>
                    </a:cubicBezTo>
                    <a:cubicBezTo>
                      <a:pt x="4" y="550"/>
                      <a:pt x="4" y="550"/>
                      <a:pt x="4" y="550"/>
                    </a:cubicBezTo>
                    <a:moveTo>
                      <a:pt x="151" y="0"/>
                    </a:moveTo>
                    <a:cubicBezTo>
                      <a:pt x="150" y="1"/>
                      <a:pt x="148" y="2"/>
                      <a:pt x="147" y="2"/>
                    </a:cubicBezTo>
                    <a:cubicBezTo>
                      <a:pt x="148" y="2"/>
                      <a:pt x="149" y="2"/>
                      <a:pt x="149" y="1"/>
                    </a:cubicBezTo>
                    <a:cubicBezTo>
                      <a:pt x="150" y="1"/>
                      <a:pt x="150" y="1"/>
                      <a:pt x="151" y="0"/>
                    </a:cubicBezTo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7" name="Freeform 387">
                <a:extLst>
                  <a:ext uri="{FF2B5EF4-FFF2-40B4-BE49-F238E27FC236}">
                    <a16:creationId xmlns:a16="http://schemas.microsoft.com/office/drawing/2014/main" id="{341743CF-8D9D-49AF-95C6-2DEF662CA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653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8" name="Freeform 388">
                <a:extLst>
                  <a:ext uri="{FF2B5EF4-FFF2-40B4-BE49-F238E27FC236}">
                    <a16:creationId xmlns:a16="http://schemas.microsoft.com/office/drawing/2014/main" id="{954F8A30-A247-45DE-9145-EB8851898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655"/>
                <a:ext cx="4" cy="4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1 h 3"/>
                  <a:gd name="T4" fmla="*/ 0 w 3"/>
                  <a:gd name="T5" fmla="*/ 3 h 3"/>
                  <a:gd name="T6" fmla="*/ 2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9" name="Freeform 389">
                <a:extLst>
                  <a:ext uri="{FF2B5EF4-FFF2-40B4-BE49-F238E27FC236}">
                    <a16:creationId xmlns:a16="http://schemas.microsoft.com/office/drawing/2014/main" id="{02AD7D6F-3085-4461-BF43-B7D9A8E25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657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0" name="Freeform 390">
                <a:extLst>
                  <a:ext uri="{FF2B5EF4-FFF2-40B4-BE49-F238E27FC236}">
                    <a16:creationId xmlns:a16="http://schemas.microsoft.com/office/drawing/2014/main" id="{F68DF760-1890-48EB-8C8F-E45BED2D3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659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1" name="Freeform 391">
                <a:extLst>
                  <a:ext uri="{FF2B5EF4-FFF2-40B4-BE49-F238E27FC236}">
                    <a16:creationId xmlns:a16="http://schemas.microsoft.com/office/drawing/2014/main" id="{3F065B37-3BCB-4896-A8CD-FBD0C5749F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1" y="1660"/>
                <a:ext cx="124" cy="663"/>
              </a:xfrm>
              <a:custGeom>
                <a:avLst/>
                <a:gdLst>
                  <a:gd name="T0" fmla="*/ 20 w 92"/>
                  <a:gd name="T1" fmla="*/ 398 h 491"/>
                  <a:gd name="T2" fmla="*/ 86 w 92"/>
                  <a:gd name="T3" fmla="*/ 491 h 491"/>
                  <a:gd name="T4" fmla="*/ 23 w 92"/>
                  <a:gd name="T5" fmla="*/ 398 h 491"/>
                  <a:gd name="T6" fmla="*/ 15 w 92"/>
                  <a:gd name="T7" fmla="*/ 395 h 491"/>
                  <a:gd name="T8" fmla="*/ 21 w 92"/>
                  <a:gd name="T9" fmla="*/ 395 h 491"/>
                  <a:gd name="T10" fmla="*/ 18 w 92"/>
                  <a:gd name="T11" fmla="*/ 391 h 491"/>
                  <a:gd name="T12" fmla="*/ 16 w 92"/>
                  <a:gd name="T13" fmla="*/ 394 h 491"/>
                  <a:gd name="T14" fmla="*/ 18 w 92"/>
                  <a:gd name="T15" fmla="*/ 391 h 491"/>
                  <a:gd name="T16" fmla="*/ 12 w 92"/>
                  <a:gd name="T17" fmla="*/ 391 h 491"/>
                  <a:gd name="T18" fmla="*/ 18 w 92"/>
                  <a:gd name="T19" fmla="*/ 391 h 491"/>
                  <a:gd name="T20" fmla="*/ 15 w 92"/>
                  <a:gd name="T21" fmla="*/ 387 h 491"/>
                  <a:gd name="T22" fmla="*/ 11 w 92"/>
                  <a:gd name="T23" fmla="*/ 391 h 491"/>
                  <a:gd name="T24" fmla="*/ 15 w 92"/>
                  <a:gd name="T25" fmla="*/ 388 h 491"/>
                  <a:gd name="T26" fmla="*/ 15 w 92"/>
                  <a:gd name="T27" fmla="*/ 387 h 491"/>
                  <a:gd name="T28" fmla="*/ 9 w 92"/>
                  <a:gd name="T29" fmla="*/ 388 h 491"/>
                  <a:gd name="T30" fmla="*/ 15 w 92"/>
                  <a:gd name="T31" fmla="*/ 386 h 491"/>
                  <a:gd name="T32" fmla="*/ 12 w 92"/>
                  <a:gd name="T33" fmla="*/ 383 h 491"/>
                  <a:gd name="T34" fmla="*/ 9 w 92"/>
                  <a:gd name="T35" fmla="*/ 387 h 491"/>
                  <a:gd name="T36" fmla="*/ 12 w 92"/>
                  <a:gd name="T37" fmla="*/ 383 h 491"/>
                  <a:gd name="T38" fmla="*/ 10 w 92"/>
                  <a:gd name="T39" fmla="*/ 380 h 491"/>
                  <a:gd name="T40" fmla="*/ 8 w 92"/>
                  <a:gd name="T41" fmla="*/ 386 h 491"/>
                  <a:gd name="T42" fmla="*/ 10 w 92"/>
                  <a:gd name="T43" fmla="*/ 380 h 491"/>
                  <a:gd name="T44" fmla="*/ 5 w 92"/>
                  <a:gd name="T45" fmla="*/ 382 h 491"/>
                  <a:gd name="T46" fmla="*/ 5 w 92"/>
                  <a:gd name="T47" fmla="*/ 382 h 491"/>
                  <a:gd name="T48" fmla="*/ 9 w 92"/>
                  <a:gd name="T49" fmla="*/ 379 h 491"/>
                  <a:gd name="T50" fmla="*/ 3 w 92"/>
                  <a:gd name="T51" fmla="*/ 380 h 491"/>
                  <a:gd name="T52" fmla="*/ 8 w 92"/>
                  <a:gd name="T53" fmla="*/ 378 h 491"/>
                  <a:gd name="T54" fmla="*/ 5 w 92"/>
                  <a:gd name="T55" fmla="*/ 374 h 491"/>
                  <a:gd name="T56" fmla="*/ 2 w 92"/>
                  <a:gd name="T57" fmla="*/ 379 h 491"/>
                  <a:gd name="T58" fmla="*/ 5 w 92"/>
                  <a:gd name="T59" fmla="*/ 374 h 491"/>
                  <a:gd name="T60" fmla="*/ 0 w 92"/>
                  <a:gd name="T61" fmla="*/ 375 h 491"/>
                  <a:gd name="T62" fmla="*/ 4 w 92"/>
                  <a:gd name="T63" fmla="*/ 375 h 491"/>
                  <a:gd name="T64" fmla="*/ 4 w 92"/>
                  <a:gd name="T65" fmla="*/ 372 h 491"/>
                  <a:gd name="T66" fmla="*/ 0 w 92"/>
                  <a:gd name="T67" fmla="*/ 372 h 491"/>
                  <a:gd name="T68" fmla="*/ 0 w 92"/>
                  <a:gd name="T69" fmla="*/ 374 h 491"/>
                  <a:gd name="T70" fmla="*/ 4 w 92"/>
                  <a:gd name="T71" fmla="*/ 369 h 491"/>
                  <a:gd name="T72" fmla="*/ 0 w 92"/>
                  <a:gd name="T73" fmla="*/ 368 h 491"/>
                  <a:gd name="T74" fmla="*/ 0 w 92"/>
                  <a:gd name="T75" fmla="*/ 372 h 491"/>
                  <a:gd name="T76" fmla="*/ 4 w 92"/>
                  <a:gd name="T77" fmla="*/ 364 h 491"/>
                  <a:gd name="T78" fmla="*/ 0 w 92"/>
                  <a:gd name="T79" fmla="*/ 366 h 491"/>
                  <a:gd name="T80" fmla="*/ 2 w 92"/>
                  <a:gd name="T81" fmla="*/ 365 h 491"/>
                  <a:gd name="T82" fmla="*/ 4 w 92"/>
                  <a:gd name="T83" fmla="*/ 363 h 491"/>
                  <a:gd name="T84" fmla="*/ 3 w 92"/>
                  <a:gd name="T85" fmla="*/ 359 h 491"/>
                  <a:gd name="T86" fmla="*/ 0 w 92"/>
                  <a:gd name="T87" fmla="*/ 365 h 491"/>
                  <a:gd name="T88" fmla="*/ 4 w 92"/>
                  <a:gd name="T89" fmla="*/ 358 h 491"/>
                  <a:gd name="T90" fmla="*/ 0 w 92"/>
                  <a:gd name="T91" fmla="*/ 360 h 491"/>
                  <a:gd name="T92" fmla="*/ 4 w 92"/>
                  <a:gd name="T93" fmla="*/ 357 h 491"/>
                  <a:gd name="T94" fmla="*/ 4 w 92"/>
                  <a:gd name="T95" fmla="*/ 353 h 491"/>
                  <a:gd name="T96" fmla="*/ 0 w 92"/>
                  <a:gd name="T97" fmla="*/ 356 h 491"/>
                  <a:gd name="T98" fmla="*/ 4 w 92"/>
                  <a:gd name="T99" fmla="*/ 356 h 491"/>
                  <a:gd name="T100" fmla="*/ 4 w 92"/>
                  <a:gd name="T101" fmla="*/ 352 h 491"/>
                  <a:gd name="T102" fmla="*/ 4 w 92"/>
                  <a:gd name="T103" fmla="*/ 352 h 491"/>
                  <a:gd name="T104" fmla="*/ 4 w 92"/>
                  <a:gd name="T105" fmla="*/ 349 h 491"/>
                  <a:gd name="T106" fmla="*/ 0 w 92"/>
                  <a:gd name="T107" fmla="*/ 352 h 491"/>
                  <a:gd name="T108" fmla="*/ 0 w 92"/>
                  <a:gd name="T109" fmla="*/ 354 h 491"/>
                  <a:gd name="T110" fmla="*/ 4 w 92"/>
                  <a:gd name="T111" fmla="*/ 349 h 491"/>
                  <a:gd name="T112" fmla="*/ 37 w 92"/>
                  <a:gd name="T113" fmla="*/ 1 h 491"/>
                  <a:gd name="T114" fmla="*/ 0 w 92"/>
                  <a:gd name="T115" fmla="*/ 128 h 491"/>
                  <a:gd name="T116" fmla="*/ 0 w 92"/>
                  <a:gd name="T117" fmla="*/ 347 h 491"/>
                  <a:gd name="T118" fmla="*/ 4 w 92"/>
                  <a:gd name="T119" fmla="*/ 300 h 491"/>
                  <a:gd name="T120" fmla="*/ 4 w 92"/>
                  <a:gd name="T121" fmla="*/ 71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2" h="491">
                    <a:moveTo>
                      <a:pt x="23" y="398"/>
                    </a:moveTo>
                    <a:cubicBezTo>
                      <a:pt x="22" y="398"/>
                      <a:pt x="21" y="398"/>
                      <a:pt x="20" y="398"/>
                    </a:cubicBezTo>
                    <a:cubicBezTo>
                      <a:pt x="19" y="398"/>
                      <a:pt x="18" y="398"/>
                      <a:pt x="17" y="398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92" y="491"/>
                      <a:pt x="92" y="491"/>
                      <a:pt x="92" y="491"/>
                    </a:cubicBezTo>
                    <a:cubicBezTo>
                      <a:pt x="23" y="398"/>
                      <a:pt x="23" y="398"/>
                      <a:pt x="23" y="398"/>
                    </a:cubicBezTo>
                    <a:moveTo>
                      <a:pt x="19" y="392"/>
                    </a:moveTo>
                    <a:cubicBezTo>
                      <a:pt x="18" y="393"/>
                      <a:pt x="16" y="395"/>
                      <a:pt x="15" y="395"/>
                    </a:cubicBezTo>
                    <a:cubicBezTo>
                      <a:pt x="16" y="395"/>
                      <a:pt x="17" y="395"/>
                      <a:pt x="18" y="395"/>
                    </a:cubicBezTo>
                    <a:cubicBezTo>
                      <a:pt x="19" y="395"/>
                      <a:pt x="20" y="395"/>
                      <a:pt x="21" y="395"/>
                    </a:cubicBezTo>
                    <a:cubicBezTo>
                      <a:pt x="19" y="392"/>
                      <a:pt x="19" y="392"/>
                      <a:pt x="19" y="392"/>
                    </a:cubicBezTo>
                    <a:moveTo>
                      <a:pt x="18" y="391"/>
                    </a:moveTo>
                    <a:cubicBezTo>
                      <a:pt x="17" y="392"/>
                      <a:pt x="17" y="393"/>
                      <a:pt x="16" y="394"/>
                    </a:cubicBezTo>
                    <a:cubicBezTo>
                      <a:pt x="16" y="394"/>
                      <a:pt x="16" y="394"/>
                      <a:pt x="16" y="394"/>
                    </a:cubicBezTo>
                    <a:cubicBezTo>
                      <a:pt x="17" y="393"/>
                      <a:pt x="18" y="392"/>
                      <a:pt x="18" y="392"/>
                    </a:cubicBezTo>
                    <a:cubicBezTo>
                      <a:pt x="18" y="391"/>
                      <a:pt x="18" y="391"/>
                      <a:pt x="18" y="391"/>
                    </a:cubicBezTo>
                    <a:moveTo>
                      <a:pt x="16" y="388"/>
                    </a:moveTo>
                    <a:cubicBezTo>
                      <a:pt x="14" y="389"/>
                      <a:pt x="13" y="390"/>
                      <a:pt x="12" y="391"/>
                    </a:cubicBezTo>
                    <a:cubicBezTo>
                      <a:pt x="14" y="395"/>
                      <a:pt x="14" y="395"/>
                      <a:pt x="14" y="395"/>
                    </a:cubicBezTo>
                    <a:cubicBezTo>
                      <a:pt x="15" y="393"/>
                      <a:pt x="16" y="392"/>
                      <a:pt x="18" y="391"/>
                    </a:cubicBezTo>
                    <a:cubicBezTo>
                      <a:pt x="16" y="388"/>
                      <a:pt x="16" y="388"/>
                      <a:pt x="16" y="388"/>
                    </a:cubicBezTo>
                    <a:moveTo>
                      <a:pt x="15" y="387"/>
                    </a:moveTo>
                    <a:cubicBezTo>
                      <a:pt x="14" y="388"/>
                      <a:pt x="13" y="389"/>
                      <a:pt x="12" y="390"/>
                    </a:cubicBezTo>
                    <a:cubicBezTo>
                      <a:pt x="11" y="391"/>
                      <a:pt x="11" y="391"/>
                      <a:pt x="11" y="391"/>
                    </a:cubicBezTo>
                    <a:cubicBezTo>
                      <a:pt x="11" y="391"/>
                      <a:pt x="11" y="391"/>
                      <a:pt x="11" y="391"/>
                    </a:cubicBezTo>
                    <a:cubicBezTo>
                      <a:pt x="12" y="390"/>
                      <a:pt x="14" y="389"/>
                      <a:pt x="15" y="388"/>
                    </a:cubicBezTo>
                    <a:cubicBezTo>
                      <a:pt x="15" y="388"/>
                      <a:pt x="15" y="388"/>
                      <a:pt x="15" y="387"/>
                    </a:cubicBezTo>
                    <a:cubicBezTo>
                      <a:pt x="15" y="387"/>
                      <a:pt x="15" y="387"/>
                      <a:pt x="15" y="387"/>
                    </a:cubicBezTo>
                    <a:moveTo>
                      <a:pt x="13" y="385"/>
                    </a:moveTo>
                    <a:cubicBezTo>
                      <a:pt x="12" y="386"/>
                      <a:pt x="11" y="387"/>
                      <a:pt x="9" y="388"/>
                    </a:cubicBezTo>
                    <a:cubicBezTo>
                      <a:pt x="11" y="390"/>
                      <a:pt x="11" y="390"/>
                      <a:pt x="11" y="390"/>
                    </a:cubicBezTo>
                    <a:cubicBezTo>
                      <a:pt x="12" y="389"/>
                      <a:pt x="13" y="388"/>
                      <a:pt x="15" y="386"/>
                    </a:cubicBezTo>
                    <a:cubicBezTo>
                      <a:pt x="13" y="385"/>
                      <a:pt x="13" y="385"/>
                      <a:pt x="13" y="385"/>
                    </a:cubicBezTo>
                    <a:moveTo>
                      <a:pt x="12" y="383"/>
                    </a:moveTo>
                    <a:cubicBezTo>
                      <a:pt x="11" y="384"/>
                      <a:pt x="9" y="385"/>
                      <a:pt x="8" y="387"/>
                    </a:cubicBezTo>
                    <a:cubicBezTo>
                      <a:pt x="9" y="387"/>
                      <a:pt x="9" y="387"/>
                      <a:pt x="9" y="387"/>
                    </a:cubicBezTo>
                    <a:cubicBezTo>
                      <a:pt x="10" y="386"/>
                      <a:pt x="11" y="385"/>
                      <a:pt x="13" y="384"/>
                    </a:cubicBezTo>
                    <a:cubicBezTo>
                      <a:pt x="12" y="383"/>
                      <a:pt x="12" y="383"/>
                      <a:pt x="12" y="383"/>
                    </a:cubicBezTo>
                    <a:moveTo>
                      <a:pt x="10" y="380"/>
                    </a:moveTo>
                    <a:cubicBezTo>
                      <a:pt x="10" y="380"/>
                      <a:pt x="10" y="380"/>
                      <a:pt x="10" y="380"/>
                    </a:cubicBezTo>
                    <a:cubicBezTo>
                      <a:pt x="8" y="381"/>
                      <a:pt x="7" y="382"/>
                      <a:pt x="5" y="383"/>
                    </a:cubicBezTo>
                    <a:cubicBezTo>
                      <a:pt x="8" y="386"/>
                      <a:pt x="8" y="386"/>
                      <a:pt x="8" y="386"/>
                    </a:cubicBezTo>
                    <a:cubicBezTo>
                      <a:pt x="9" y="385"/>
                      <a:pt x="10" y="384"/>
                      <a:pt x="12" y="383"/>
                    </a:cubicBezTo>
                    <a:cubicBezTo>
                      <a:pt x="10" y="380"/>
                      <a:pt x="10" y="380"/>
                      <a:pt x="10" y="380"/>
                    </a:cubicBezTo>
                    <a:moveTo>
                      <a:pt x="9" y="379"/>
                    </a:moveTo>
                    <a:cubicBezTo>
                      <a:pt x="7" y="380"/>
                      <a:pt x="6" y="381"/>
                      <a:pt x="5" y="382"/>
                    </a:cubicBezTo>
                    <a:cubicBezTo>
                      <a:pt x="5" y="382"/>
                      <a:pt x="5" y="382"/>
                      <a:pt x="5" y="382"/>
                    </a:cubicBezTo>
                    <a:cubicBezTo>
                      <a:pt x="5" y="382"/>
                      <a:pt x="5" y="382"/>
                      <a:pt x="5" y="382"/>
                    </a:cubicBezTo>
                    <a:cubicBezTo>
                      <a:pt x="6" y="381"/>
                      <a:pt x="8" y="380"/>
                      <a:pt x="9" y="379"/>
                    </a:cubicBezTo>
                    <a:cubicBezTo>
                      <a:pt x="9" y="379"/>
                      <a:pt x="9" y="379"/>
                      <a:pt x="9" y="379"/>
                    </a:cubicBezTo>
                    <a:moveTo>
                      <a:pt x="7" y="376"/>
                    </a:moveTo>
                    <a:cubicBezTo>
                      <a:pt x="5" y="377"/>
                      <a:pt x="4" y="378"/>
                      <a:pt x="3" y="380"/>
                    </a:cubicBezTo>
                    <a:cubicBezTo>
                      <a:pt x="4" y="382"/>
                      <a:pt x="4" y="382"/>
                      <a:pt x="4" y="382"/>
                    </a:cubicBezTo>
                    <a:cubicBezTo>
                      <a:pt x="6" y="381"/>
                      <a:pt x="7" y="379"/>
                      <a:pt x="8" y="378"/>
                    </a:cubicBezTo>
                    <a:cubicBezTo>
                      <a:pt x="7" y="376"/>
                      <a:pt x="7" y="376"/>
                      <a:pt x="7" y="376"/>
                    </a:cubicBezTo>
                    <a:moveTo>
                      <a:pt x="5" y="374"/>
                    </a:moveTo>
                    <a:cubicBezTo>
                      <a:pt x="4" y="375"/>
                      <a:pt x="3" y="377"/>
                      <a:pt x="1" y="378"/>
                    </a:cubicBezTo>
                    <a:cubicBezTo>
                      <a:pt x="2" y="379"/>
                      <a:pt x="2" y="379"/>
                      <a:pt x="2" y="379"/>
                    </a:cubicBezTo>
                    <a:cubicBezTo>
                      <a:pt x="4" y="378"/>
                      <a:pt x="5" y="377"/>
                      <a:pt x="6" y="375"/>
                    </a:cubicBezTo>
                    <a:cubicBezTo>
                      <a:pt x="5" y="374"/>
                      <a:pt x="5" y="374"/>
                      <a:pt x="5" y="374"/>
                    </a:cubicBezTo>
                    <a:moveTo>
                      <a:pt x="4" y="372"/>
                    </a:moveTo>
                    <a:cubicBezTo>
                      <a:pt x="2" y="373"/>
                      <a:pt x="1" y="374"/>
                      <a:pt x="0" y="375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2" y="376"/>
                      <a:pt x="3" y="376"/>
                      <a:pt x="4" y="375"/>
                    </a:cubicBezTo>
                    <a:cubicBezTo>
                      <a:pt x="4" y="374"/>
                      <a:pt x="5" y="374"/>
                      <a:pt x="5" y="374"/>
                    </a:cubicBezTo>
                    <a:cubicBezTo>
                      <a:pt x="4" y="372"/>
                      <a:pt x="4" y="372"/>
                      <a:pt x="4" y="372"/>
                    </a:cubicBezTo>
                    <a:moveTo>
                      <a:pt x="4" y="369"/>
                    </a:moveTo>
                    <a:cubicBezTo>
                      <a:pt x="2" y="370"/>
                      <a:pt x="1" y="371"/>
                      <a:pt x="0" y="372"/>
                    </a:cubicBezTo>
                    <a:cubicBezTo>
                      <a:pt x="0" y="375"/>
                      <a:pt x="0" y="375"/>
                      <a:pt x="0" y="375"/>
                    </a:cubicBezTo>
                    <a:cubicBezTo>
                      <a:pt x="0" y="374"/>
                      <a:pt x="0" y="374"/>
                      <a:pt x="0" y="374"/>
                    </a:cubicBezTo>
                    <a:cubicBezTo>
                      <a:pt x="1" y="373"/>
                      <a:pt x="2" y="372"/>
                      <a:pt x="4" y="371"/>
                    </a:cubicBezTo>
                    <a:cubicBezTo>
                      <a:pt x="4" y="369"/>
                      <a:pt x="4" y="369"/>
                      <a:pt x="4" y="369"/>
                    </a:cubicBezTo>
                    <a:moveTo>
                      <a:pt x="4" y="364"/>
                    </a:moveTo>
                    <a:cubicBezTo>
                      <a:pt x="2" y="366"/>
                      <a:pt x="1" y="367"/>
                      <a:pt x="0" y="368"/>
                    </a:cubicBezTo>
                    <a:cubicBezTo>
                      <a:pt x="0" y="368"/>
                      <a:pt x="0" y="368"/>
                      <a:pt x="0" y="368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1" y="370"/>
                      <a:pt x="2" y="369"/>
                      <a:pt x="4" y="368"/>
                    </a:cubicBezTo>
                    <a:cubicBezTo>
                      <a:pt x="4" y="364"/>
                      <a:pt x="4" y="364"/>
                      <a:pt x="4" y="364"/>
                    </a:cubicBezTo>
                    <a:moveTo>
                      <a:pt x="4" y="363"/>
                    </a:moveTo>
                    <a:cubicBezTo>
                      <a:pt x="2" y="364"/>
                      <a:pt x="1" y="365"/>
                      <a:pt x="0" y="366"/>
                    </a:cubicBezTo>
                    <a:cubicBezTo>
                      <a:pt x="0" y="367"/>
                      <a:pt x="0" y="367"/>
                      <a:pt x="0" y="367"/>
                    </a:cubicBezTo>
                    <a:cubicBezTo>
                      <a:pt x="0" y="366"/>
                      <a:pt x="1" y="366"/>
                      <a:pt x="2" y="365"/>
                    </a:cubicBezTo>
                    <a:cubicBezTo>
                      <a:pt x="2" y="365"/>
                      <a:pt x="3" y="364"/>
                      <a:pt x="4" y="364"/>
                    </a:cubicBezTo>
                    <a:cubicBezTo>
                      <a:pt x="4" y="363"/>
                      <a:pt x="4" y="363"/>
                      <a:pt x="4" y="363"/>
                    </a:cubicBezTo>
                    <a:moveTo>
                      <a:pt x="4" y="358"/>
                    </a:moveTo>
                    <a:cubicBezTo>
                      <a:pt x="3" y="359"/>
                      <a:pt x="3" y="359"/>
                      <a:pt x="3" y="359"/>
                    </a:cubicBezTo>
                    <a:cubicBezTo>
                      <a:pt x="2" y="360"/>
                      <a:pt x="1" y="361"/>
                      <a:pt x="0" y="362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1" y="364"/>
                      <a:pt x="2" y="363"/>
                      <a:pt x="4" y="362"/>
                    </a:cubicBezTo>
                    <a:cubicBezTo>
                      <a:pt x="4" y="358"/>
                      <a:pt x="4" y="358"/>
                      <a:pt x="4" y="358"/>
                    </a:cubicBezTo>
                    <a:moveTo>
                      <a:pt x="4" y="357"/>
                    </a:moveTo>
                    <a:cubicBezTo>
                      <a:pt x="2" y="358"/>
                      <a:pt x="1" y="359"/>
                      <a:pt x="0" y="360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1" y="360"/>
                      <a:pt x="2" y="359"/>
                      <a:pt x="4" y="357"/>
                    </a:cubicBezTo>
                    <a:cubicBezTo>
                      <a:pt x="4" y="357"/>
                      <a:pt x="4" y="357"/>
                      <a:pt x="4" y="357"/>
                    </a:cubicBezTo>
                    <a:moveTo>
                      <a:pt x="4" y="353"/>
                    </a:moveTo>
                    <a:cubicBezTo>
                      <a:pt x="3" y="353"/>
                      <a:pt x="3" y="353"/>
                      <a:pt x="3" y="353"/>
                    </a:cubicBezTo>
                    <a:cubicBezTo>
                      <a:pt x="2" y="354"/>
                      <a:pt x="1" y="355"/>
                      <a:pt x="0" y="356"/>
                    </a:cubicBezTo>
                    <a:cubicBezTo>
                      <a:pt x="0" y="359"/>
                      <a:pt x="0" y="359"/>
                      <a:pt x="0" y="359"/>
                    </a:cubicBezTo>
                    <a:cubicBezTo>
                      <a:pt x="1" y="358"/>
                      <a:pt x="2" y="357"/>
                      <a:pt x="4" y="356"/>
                    </a:cubicBezTo>
                    <a:cubicBezTo>
                      <a:pt x="4" y="353"/>
                      <a:pt x="4" y="353"/>
                      <a:pt x="4" y="353"/>
                    </a:cubicBezTo>
                    <a:moveTo>
                      <a:pt x="4" y="352"/>
                    </a:moveTo>
                    <a:cubicBezTo>
                      <a:pt x="3" y="352"/>
                      <a:pt x="3" y="352"/>
                      <a:pt x="2" y="353"/>
                    </a:cubicBezTo>
                    <a:cubicBezTo>
                      <a:pt x="3" y="352"/>
                      <a:pt x="3" y="352"/>
                      <a:pt x="4" y="352"/>
                    </a:cubicBezTo>
                    <a:cubicBezTo>
                      <a:pt x="4" y="352"/>
                      <a:pt x="4" y="352"/>
                      <a:pt x="4" y="352"/>
                    </a:cubicBezTo>
                    <a:moveTo>
                      <a:pt x="4" y="349"/>
                    </a:moveTo>
                    <a:cubicBezTo>
                      <a:pt x="3" y="350"/>
                      <a:pt x="2" y="350"/>
                      <a:pt x="1" y="351"/>
                    </a:cubicBezTo>
                    <a:cubicBezTo>
                      <a:pt x="1" y="351"/>
                      <a:pt x="0" y="351"/>
                      <a:pt x="0" y="352"/>
                    </a:cubicBezTo>
                    <a:cubicBezTo>
                      <a:pt x="0" y="352"/>
                      <a:pt x="0" y="352"/>
                      <a:pt x="0" y="352"/>
                    </a:cubicBezTo>
                    <a:cubicBezTo>
                      <a:pt x="0" y="354"/>
                      <a:pt x="0" y="354"/>
                      <a:pt x="0" y="354"/>
                    </a:cubicBezTo>
                    <a:cubicBezTo>
                      <a:pt x="1" y="353"/>
                      <a:pt x="2" y="351"/>
                      <a:pt x="4" y="350"/>
                    </a:cubicBezTo>
                    <a:cubicBezTo>
                      <a:pt x="4" y="349"/>
                      <a:pt x="4" y="349"/>
                      <a:pt x="4" y="349"/>
                    </a:cubicBezTo>
                    <a:moveTo>
                      <a:pt x="39" y="0"/>
                    </a:moveTo>
                    <a:cubicBezTo>
                      <a:pt x="38" y="1"/>
                      <a:pt x="38" y="1"/>
                      <a:pt x="37" y="1"/>
                    </a:cubicBezTo>
                    <a:cubicBezTo>
                      <a:pt x="4" y="26"/>
                      <a:pt x="0" y="74"/>
                      <a:pt x="0" y="74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0" y="347"/>
                      <a:pt x="0" y="347"/>
                      <a:pt x="0" y="347"/>
                    </a:cubicBezTo>
                    <a:cubicBezTo>
                      <a:pt x="1" y="345"/>
                      <a:pt x="2" y="343"/>
                      <a:pt x="4" y="341"/>
                    </a:cubicBezTo>
                    <a:cubicBezTo>
                      <a:pt x="4" y="300"/>
                      <a:pt x="4" y="300"/>
                      <a:pt x="4" y="300"/>
                    </a:cubicBezTo>
                    <a:cubicBezTo>
                      <a:pt x="4" y="125"/>
                      <a:pt x="4" y="125"/>
                      <a:pt x="4" y="125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8" y="26"/>
                      <a:pt x="39" y="0"/>
                    </a:cubicBezTo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2" name="Freeform 392">
                <a:extLst>
                  <a:ext uri="{FF2B5EF4-FFF2-40B4-BE49-F238E27FC236}">
                    <a16:creationId xmlns:a16="http://schemas.microsoft.com/office/drawing/2014/main" id="{E79ACE87-5446-473C-98EA-D0E7824337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1" y="2120"/>
                <a:ext cx="31" cy="77"/>
              </a:xfrm>
              <a:custGeom>
                <a:avLst/>
                <a:gdLst>
                  <a:gd name="T0" fmla="*/ 14 w 23"/>
                  <a:gd name="T1" fmla="*/ 54 h 57"/>
                  <a:gd name="T2" fmla="*/ 20 w 23"/>
                  <a:gd name="T3" fmla="*/ 57 h 57"/>
                  <a:gd name="T4" fmla="*/ 21 w 23"/>
                  <a:gd name="T5" fmla="*/ 54 h 57"/>
                  <a:gd name="T6" fmla="*/ 15 w 23"/>
                  <a:gd name="T7" fmla="*/ 54 h 57"/>
                  <a:gd name="T8" fmla="*/ 18 w 23"/>
                  <a:gd name="T9" fmla="*/ 51 h 57"/>
                  <a:gd name="T10" fmla="*/ 16 w 23"/>
                  <a:gd name="T11" fmla="*/ 53 h 57"/>
                  <a:gd name="T12" fmla="*/ 18 w 23"/>
                  <a:gd name="T13" fmla="*/ 50 h 57"/>
                  <a:gd name="T14" fmla="*/ 15 w 23"/>
                  <a:gd name="T15" fmla="*/ 47 h 57"/>
                  <a:gd name="T16" fmla="*/ 12 w 23"/>
                  <a:gd name="T17" fmla="*/ 50 h 57"/>
                  <a:gd name="T18" fmla="*/ 15 w 23"/>
                  <a:gd name="T19" fmla="*/ 46 h 57"/>
                  <a:gd name="T20" fmla="*/ 11 w 23"/>
                  <a:gd name="T21" fmla="*/ 49 h 57"/>
                  <a:gd name="T22" fmla="*/ 12 w 23"/>
                  <a:gd name="T23" fmla="*/ 49 h 57"/>
                  <a:gd name="T24" fmla="*/ 15 w 23"/>
                  <a:gd name="T25" fmla="*/ 45 h 57"/>
                  <a:gd name="T26" fmla="*/ 9 w 23"/>
                  <a:gd name="T27" fmla="*/ 46 h 57"/>
                  <a:gd name="T28" fmla="*/ 13 w 23"/>
                  <a:gd name="T29" fmla="*/ 44 h 57"/>
                  <a:gd name="T30" fmla="*/ 12 w 23"/>
                  <a:gd name="T31" fmla="*/ 42 h 57"/>
                  <a:gd name="T32" fmla="*/ 8 w 23"/>
                  <a:gd name="T33" fmla="*/ 46 h 57"/>
                  <a:gd name="T34" fmla="*/ 12 w 23"/>
                  <a:gd name="T35" fmla="*/ 42 h 57"/>
                  <a:gd name="T36" fmla="*/ 5 w 23"/>
                  <a:gd name="T37" fmla="*/ 41 h 57"/>
                  <a:gd name="T38" fmla="*/ 5 w 23"/>
                  <a:gd name="T39" fmla="*/ 42 h 57"/>
                  <a:gd name="T40" fmla="*/ 10 w 23"/>
                  <a:gd name="T41" fmla="*/ 39 h 57"/>
                  <a:gd name="T42" fmla="*/ 8 w 23"/>
                  <a:gd name="T43" fmla="*/ 37 h 57"/>
                  <a:gd name="T44" fmla="*/ 5 w 23"/>
                  <a:gd name="T45" fmla="*/ 41 h 57"/>
                  <a:gd name="T46" fmla="*/ 8 w 23"/>
                  <a:gd name="T47" fmla="*/ 37 h 57"/>
                  <a:gd name="T48" fmla="*/ 2 w 23"/>
                  <a:gd name="T49" fmla="*/ 38 h 57"/>
                  <a:gd name="T50" fmla="*/ 7 w 23"/>
                  <a:gd name="T51" fmla="*/ 35 h 57"/>
                  <a:gd name="T52" fmla="*/ 5 w 23"/>
                  <a:gd name="T53" fmla="*/ 33 h 57"/>
                  <a:gd name="T54" fmla="*/ 1 w 23"/>
                  <a:gd name="T55" fmla="*/ 36 h 57"/>
                  <a:gd name="T56" fmla="*/ 5 w 23"/>
                  <a:gd name="T57" fmla="*/ 33 h 57"/>
                  <a:gd name="T58" fmla="*/ 4 w 23"/>
                  <a:gd name="T59" fmla="*/ 30 h 57"/>
                  <a:gd name="T60" fmla="*/ 0 w 23"/>
                  <a:gd name="T61" fmla="*/ 34 h 57"/>
                  <a:gd name="T62" fmla="*/ 0 w 23"/>
                  <a:gd name="T63" fmla="*/ 34 h 57"/>
                  <a:gd name="T64" fmla="*/ 4 w 23"/>
                  <a:gd name="T65" fmla="*/ 31 h 57"/>
                  <a:gd name="T66" fmla="*/ 4 w 23"/>
                  <a:gd name="T67" fmla="*/ 27 h 57"/>
                  <a:gd name="T68" fmla="*/ 0 w 23"/>
                  <a:gd name="T69" fmla="*/ 31 h 57"/>
                  <a:gd name="T70" fmla="*/ 4 w 23"/>
                  <a:gd name="T71" fmla="*/ 27 h 57"/>
                  <a:gd name="T72" fmla="*/ 2 w 23"/>
                  <a:gd name="T73" fmla="*/ 24 h 57"/>
                  <a:gd name="T74" fmla="*/ 0 w 23"/>
                  <a:gd name="T75" fmla="*/ 27 h 57"/>
                  <a:gd name="T76" fmla="*/ 4 w 23"/>
                  <a:gd name="T77" fmla="*/ 23 h 57"/>
                  <a:gd name="T78" fmla="*/ 4 w 23"/>
                  <a:gd name="T79" fmla="*/ 21 h 57"/>
                  <a:gd name="T80" fmla="*/ 0 w 23"/>
                  <a:gd name="T81" fmla="*/ 25 h 57"/>
                  <a:gd name="T82" fmla="*/ 4 w 23"/>
                  <a:gd name="T83" fmla="*/ 21 h 57"/>
                  <a:gd name="T84" fmla="*/ 0 w 23"/>
                  <a:gd name="T85" fmla="*/ 20 h 57"/>
                  <a:gd name="T86" fmla="*/ 3 w 23"/>
                  <a:gd name="T87" fmla="*/ 18 h 57"/>
                  <a:gd name="T88" fmla="*/ 4 w 23"/>
                  <a:gd name="T89" fmla="*/ 16 h 57"/>
                  <a:gd name="T90" fmla="*/ 0 w 23"/>
                  <a:gd name="T91" fmla="*/ 18 h 57"/>
                  <a:gd name="T92" fmla="*/ 4 w 23"/>
                  <a:gd name="T93" fmla="*/ 16 h 57"/>
                  <a:gd name="T94" fmla="*/ 4 w 23"/>
                  <a:gd name="T95" fmla="*/ 9 h 57"/>
                  <a:gd name="T96" fmla="*/ 0 w 23"/>
                  <a:gd name="T97" fmla="*/ 15 h 57"/>
                  <a:gd name="T98" fmla="*/ 4 w 23"/>
                  <a:gd name="T99" fmla="*/ 12 h 57"/>
                  <a:gd name="T100" fmla="*/ 2 w 23"/>
                  <a:gd name="T101" fmla="*/ 12 h 57"/>
                  <a:gd name="T102" fmla="*/ 4 w 23"/>
                  <a:gd name="T103" fmla="*/ 9 h 57"/>
                  <a:gd name="T104" fmla="*/ 0 w 23"/>
                  <a:gd name="T105" fmla="*/ 6 h 57"/>
                  <a:gd name="T106" fmla="*/ 0 w 23"/>
                  <a:gd name="T107" fmla="*/ 11 h 57"/>
                  <a:gd name="T108" fmla="*/ 4 w 23"/>
                  <a:gd name="T109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" h="57">
                    <a:moveTo>
                      <a:pt x="18" y="50"/>
                    </a:moveTo>
                    <a:cubicBezTo>
                      <a:pt x="16" y="51"/>
                      <a:pt x="15" y="52"/>
                      <a:pt x="14" y="54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57"/>
                      <a:pt x="19" y="57"/>
                      <a:pt x="20" y="57"/>
                    </a:cubicBezTo>
                    <a:cubicBezTo>
                      <a:pt x="21" y="57"/>
                      <a:pt x="22" y="57"/>
                      <a:pt x="23" y="57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4"/>
                      <a:pt x="19" y="54"/>
                      <a:pt x="18" y="54"/>
                    </a:cubicBezTo>
                    <a:cubicBezTo>
                      <a:pt x="17" y="54"/>
                      <a:pt x="16" y="54"/>
                      <a:pt x="15" y="54"/>
                    </a:cubicBezTo>
                    <a:cubicBezTo>
                      <a:pt x="16" y="54"/>
                      <a:pt x="18" y="52"/>
                      <a:pt x="19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7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7" y="52"/>
                      <a:pt x="17" y="51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moveTo>
                      <a:pt x="15" y="46"/>
                    </a:move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8"/>
                      <a:pt x="12" y="49"/>
                      <a:pt x="11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49"/>
                      <a:pt x="14" y="48"/>
                      <a:pt x="16" y="47"/>
                    </a:cubicBezTo>
                    <a:cubicBezTo>
                      <a:pt x="15" y="46"/>
                      <a:pt x="15" y="46"/>
                      <a:pt x="15" y="46"/>
                    </a:cubicBezTo>
                    <a:moveTo>
                      <a:pt x="15" y="45"/>
                    </a:moveTo>
                    <a:cubicBezTo>
                      <a:pt x="13" y="47"/>
                      <a:pt x="12" y="48"/>
                      <a:pt x="11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48"/>
                      <a:pt x="14" y="47"/>
                      <a:pt x="15" y="46"/>
                    </a:cubicBezTo>
                    <a:cubicBezTo>
                      <a:pt x="15" y="45"/>
                      <a:pt x="15" y="45"/>
                      <a:pt x="15" y="45"/>
                    </a:cubicBezTo>
                    <a:moveTo>
                      <a:pt x="13" y="43"/>
                    </a:moveTo>
                    <a:cubicBezTo>
                      <a:pt x="11" y="44"/>
                      <a:pt x="10" y="45"/>
                      <a:pt x="9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1" y="46"/>
                      <a:pt x="12" y="45"/>
                      <a:pt x="13" y="44"/>
                    </a:cubicBezTo>
                    <a:cubicBezTo>
                      <a:pt x="13" y="43"/>
                      <a:pt x="13" y="43"/>
                      <a:pt x="13" y="43"/>
                    </a:cubicBezTo>
                    <a:moveTo>
                      <a:pt x="12" y="42"/>
                    </a:moveTo>
                    <a:cubicBezTo>
                      <a:pt x="10" y="43"/>
                      <a:pt x="9" y="44"/>
                      <a:pt x="8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4"/>
                      <a:pt x="11" y="43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moveTo>
                      <a:pt x="9" y="38"/>
                    </a:moveTo>
                    <a:cubicBezTo>
                      <a:pt x="8" y="39"/>
                      <a:pt x="6" y="40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7" y="41"/>
                      <a:pt x="8" y="40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9" y="38"/>
                      <a:pt x="9" y="38"/>
                      <a:pt x="9" y="38"/>
                    </a:cubicBezTo>
                    <a:moveTo>
                      <a:pt x="8" y="37"/>
                    </a:moveTo>
                    <a:cubicBezTo>
                      <a:pt x="7" y="38"/>
                      <a:pt x="6" y="40"/>
                      <a:pt x="4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6" y="40"/>
                      <a:pt x="7" y="39"/>
                      <a:pt x="9" y="38"/>
                    </a:cubicBezTo>
                    <a:cubicBezTo>
                      <a:pt x="8" y="37"/>
                      <a:pt x="8" y="37"/>
                      <a:pt x="8" y="37"/>
                    </a:cubicBezTo>
                    <a:moveTo>
                      <a:pt x="6" y="34"/>
                    </a:moveTo>
                    <a:cubicBezTo>
                      <a:pt x="5" y="36"/>
                      <a:pt x="4" y="37"/>
                      <a:pt x="2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7"/>
                      <a:pt x="5" y="36"/>
                      <a:pt x="7" y="35"/>
                    </a:cubicBezTo>
                    <a:cubicBezTo>
                      <a:pt x="6" y="34"/>
                      <a:pt x="6" y="34"/>
                      <a:pt x="6" y="34"/>
                    </a:cubicBezTo>
                    <a:moveTo>
                      <a:pt x="5" y="33"/>
                    </a:moveTo>
                    <a:cubicBezTo>
                      <a:pt x="5" y="33"/>
                      <a:pt x="4" y="33"/>
                      <a:pt x="4" y="34"/>
                    </a:cubicBezTo>
                    <a:cubicBezTo>
                      <a:pt x="3" y="35"/>
                      <a:pt x="2" y="35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3" y="36"/>
                      <a:pt x="4" y="34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moveTo>
                      <a:pt x="4" y="30"/>
                    </a:moveTo>
                    <a:cubicBezTo>
                      <a:pt x="2" y="31"/>
                      <a:pt x="1" y="32"/>
                      <a:pt x="0" y="33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3"/>
                      <a:pt x="2" y="32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0"/>
                      <a:pt x="4" y="30"/>
                      <a:pt x="4" y="30"/>
                    </a:cubicBezTo>
                    <a:moveTo>
                      <a:pt x="4" y="27"/>
                    </a:moveTo>
                    <a:cubicBezTo>
                      <a:pt x="2" y="28"/>
                      <a:pt x="1" y="29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0"/>
                      <a:pt x="2" y="29"/>
                      <a:pt x="4" y="28"/>
                    </a:cubicBezTo>
                    <a:cubicBezTo>
                      <a:pt x="4" y="27"/>
                      <a:pt x="4" y="27"/>
                      <a:pt x="4" y="27"/>
                    </a:cubicBezTo>
                    <a:moveTo>
                      <a:pt x="4" y="23"/>
                    </a:moveTo>
                    <a:cubicBezTo>
                      <a:pt x="3" y="23"/>
                      <a:pt x="2" y="24"/>
                      <a:pt x="2" y="24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2" y="25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moveTo>
                      <a:pt x="4" y="21"/>
                    </a:moveTo>
                    <a:cubicBezTo>
                      <a:pt x="2" y="22"/>
                      <a:pt x="1" y="23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4"/>
                      <a:pt x="2" y="23"/>
                      <a:pt x="4" y="22"/>
                    </a:cubicBezTo>
                    <a:cubicBezTo>
                      <a:pt x="4" y="21"/>
                      <a:pt x="4" y="21"/>
                      <a:pt x="4" y="21"/>
                    </a:cubicBezTo>
                    <a:moveTo>
                      <a:pt x="4" y="16"/>
                    </a:move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0"/>
                      <a:pt x="2" y="19"/>
                      <a:pt x="3" y="18"/>
                    </a:cubicBezTo>
                    <a:cubicBezTo>
                      <a:pt x="3" y="18"/>
                      <a:pt x="3" y="18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moveTo>
                      <a:pt x="4" y="15"/>
                    </a:moveTo>
                    <a:cubicBezTo>
                      <a:pt x="2" y="16"/>
                      <a:pt x="1" y="17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8"/>
                      <a:pt x="2" y="17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moveTo>
                      <a:pt x="4" y="9"/>
                    </a:moveTo>
                    <a:cubicBezTo>
                      <a:pt x="2" y="10"/>
                      <a:pt x="1" y="12"/>
                      <a:pt x="0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4"/>
                      <a:pt x="2" y="13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2" y="12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4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9"/>
                      <a:pt x="3" y="9"/>
                      <a:pt x="4" y="8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5B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3" name="Freeform 393">
                <a:extLst>
                  <a:ext uri="{FF2B5EF4-FFF2-40B4-BE49-F238E27FC236}">
                    <a16:creationId xmlns:a16="http://schemas.microsoft.com/office/drawing/2014/main" id="{C8C329C4-855F-440C-B4A4-C81EE3EC0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39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1 w 6"/>
                  <a:gd name="T3" fmla="*/ 0 h 4"/>
                  <a:gd name="T4" fmla="*/ 0 w 6"/>
                  <a:gd name="T5" fmla="*/ 4 h 4"/>
                  <a:gd name="T6" fmla="*/ 5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4" name="Freeform 394">
                <a:extLst>
                  <a:ext uri="{FF2B5EF4-FFF2-40B4-BE49-F238E27FC236}">
                    <a16:creationId xmlns:a16="http://schemas.microsoft.com/office/drawing/2014/main" id="{B48B760A-19C3-4A0E-A6F8-551C4B974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39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1 w 6"/>
                  <a:gd name="T3" fmla="*/ 0 h 4"/>
                  <a:gd name="T4" fmla="*/ 0 w 6"/>
                  <a:gd name="T5" fmla="*/ 4 h 4"/>
                  <a:gd name="T6" fmla="*/ 5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5" name="Freeform 395">
                <a:extLst>
                  <a:ext uri="{FF2B5EF4-FFF2-40B4-BE49-F238E27FC236}">
                    <a16:creationId xmlns:a16="http://schemas.microsoft.com/office/drawing/2014/main" id="{BCAA6CE9-E374-4010-BF9A-026BCA677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402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3 w 8"/>
                  <a:gd name="T3" fmla="*/ 0 h 6"/>
                  <a:gd name="T4" fmla="*/ 0 w 8"/>
                  <a:gd name="T5" fmla="*/ 6 h 6"/>
                  <a:gd name="T6" fmla="*/ 7 w 8"/>
                  <a:gd name="T7" fmla="*/ 6 h 6"/>
                  <a:gd name="T8" fmla="*/ 8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6" name="Freeform 396">
                <a:extLst>
                  <a:ext uri="{FF2B5EF4-FFF2-40B4-BE49-F238E27FC236}">
                    <a16:creationId xmlns:a16="http://schemas.microsoft.com/office/drawing/2014/main" id="{3A3AC436-F0AC-429B-A4F8-CA8A6ECF0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402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3 w 8"/>
                  <a:gd name="T3" fmla="*/ 0 h 6"/>
                  <a:gd name="T4" fmla="*/ 0 w 8"/>
                  <a:gd name="T5" fmla="*/ 6 h 6"/>
                  <a:gd name="T6" fmla="*/ 7 w 8"/>
                  <a:gd name="T7" fmla="*/ 6 h 6"/>
                  <a:gd name="T8" fmla="*/ 8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7" name="Freeform 397">
                <a:extLst>
                  <a:ext uri="{FF2B5EF4-FFF2-40B4-BE49-F238E27FC236}">
                    <a16:creationId xmlns:a16="http://schemas.microsoft.com/office/drawing/2014/main" id="{12B85F94-314C-4B19-BDB0-DF5AB258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3 w 10"/>
                  <a:gd name="T3" fmla="*/ 0 h 4"/>
                  <a:gd name="T4" fmla="*/ 3 w 10"/>
                  <a:gd name="T5" fmla="*/ 1 h 4"/>
                  <a:gd name="T6" fmla="*/ 0 w 10"/>
                  <a:gd name="T7" fmla="*/ 4 h 4"/>
                  <a:gd name="T8" fmla="*/ 7 w 10"/>
                  <a:gd name="T9" fmla="*/ 4 h 4"/>
                  <a:gd name="T10" fmla="*/ 10 w 10"/>
                  <a:gd name="T11" fmla="*/ 0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8" name="Freeform 398">
                <a:extLst>
                  <a:ext uri="{FF2B5EF4-FFF2-40B4-BE49-F238E27FC236}">
                    <a16:creationId xmlns:a16="http://schemas.microsoft.com/office/drawing/2014/main" id="{E5E19AA4-B31C-4445-AB97-8C786DBE4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3 w 10"/>
                  <a:gd name="T3" fmla="*/ 0 h 4"/>
                  <a:gd name="T4" fmla="*/ 3 w 10"/>
                  <a:gd name="T5" fmla="*/ 1 h 4"/>
                  <a:gd name="T6" fmla="*/ 0 w 10"/>
                  <a:gd name="T7" fmla="*/ 4 h 4"/>
                  <a:gd name="T8" fmla="*/ 7 w 10"/>
                  <a:gd name="T9" fmla="*/ 4 h 4"/>
                  <a:gd name="T10" fmla="*/ 10 w 10"/>
                  <a:gd name="T11" fmla="*/ 0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9" name="Freeform 399">
                <a:extLst>
                  <a:ext uri="{FF2B5EF4-FFF2-40B4-BE49-F238E27FC236}">
                    <a16:creationId xmlns:a16="http://schemas.microsoft.com/office/drawing/2014/main" id="{09917D9B-9BB3-416C-823B-51BB7D392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2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0" name="Freeform 400">
                <a:extLst>
                  <a:ext uri="{FF2B5EF4-FFF2-40B4-BE49-F238E27FC236}">
                    <a16:creationId xmlns:a16="http://schemas.microsoft.com/office/drawing/2014/main" id="{ABBE9999-3BB2-4629-A31C-4340837CF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2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1" name="Freeform 401">
                <a:extLst>
                  <a:ext uri="{FF2B5EF4-FFF2-40B4-BE49-F238E27FC236}">
                    <a16:creationId xmlns:a16="http://schemas.microsoft.com/office/drawing/2014/main" id="{BA4835EB-A9C9-4D4C-8E56-9B0088676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416"/>
                <a:ext cx="260" cy="1040"/>
              </a:xfrm>
              <a:custGeom>
                <a:avLst/>
                <a:gdLst>
                  <a:gd name="T0" fmla="*/ 260 w 260"/>
                  <a:gd name="T1" fmla="*/ 0 h 1040"/>
                  <a:gd name="T2" fmla="*/ 255 w 260"/>
                  <a:gd name="T3" fmla="*/ 0 h 1040"/>
                  <a:gd name="T4" fmla="*/ 130 w 260"/>
                  <a:gd name="T5" fmla="*/ 156 h 1040"/>
                  <a:gd name="T6" fmla="*/ 0 w 260"/>
                  <a:gd name="T7" fmla="*/ 1040 h 1040"/>
                  <a:gd name="T8" fmla="*/ 4 w 260"/>
                  <a:gd name="T9" fmla="*/ 1040 h 1040"/>
                  <a:gd name="T10" fmla="*/ 136 w 260"/>
                  <a:gd name="T11" fmla="*/ 152 h 1040"/>
                  <a:gd name="T12" fmla="*/ 260 w 260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0" h="1040">
                    <a:moveTo>
                      <a:pt x="260" y="0"/>
                    </a:moveTo>
                    <a:lnTo>
                      <a:pt x="255" y="0"/>
                    </a:lnTo>
                    <a:lnTo>
                      <a:pt x="130" y="156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36" y="152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8AC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2" name="Freeform 402">
                <a:extLst>
                  <a:ext uri="{FF2B5EF4-FFF2-40B4-BE49-F238E27FC236}">
                    <a16:creationId xmlns:a16="http://schemas.microsoft.com/office/drawing/2014/main" id="{F0BEA7A9-2B4B-43F0-A968-04D0C5290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416"/>
                <a:ext cx="260" cy="1040"/>
              </a:xfrm>
              <a:custGeom>
                <a:avLst/>
                <a:gdLst>
                  <a:gd name="T0" fmla="*/ 260 w 260"/>
                  <a:gd name="T1" fmla="*/ 0 h 1040"/>
                  <a:gd name="T2" fmla="*/ 255 w 260"/>
                  <a:gd name="T3" fmla="*/ 0 h 1040"/>
                  <a:gd name="T4" fmla="*/ 130 w 260"/>
                  <a:gd name="T5" fmla="*/ 156 h 1040"/>
                  <a:gd name="T6" fmla="*/ 0 w 260"/>
                  <a:gd name="T7" fmla="*/ 1040 h 1040"/>
                  <a:gd name="T8" fmla="*/ 4 w 260"/>
                  <a:gd name="T9" fmla="*/ 1040 h 1040"/>
                  <a:gd name="T10" fmla="*/ 136 w 260"/>
                  <a:gd name="T11" fmla="*/ 152 h 1040"/>
                  <a:gd name="T12" fmla="*/ 260 w 260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0" h="1040">
                    <a:moveTo>
                      <a:pt x="260" y="0"/>
                    </a:moveTo>
                    <a:lnTo>
                      <a:pt x="255" y="0"/>
                    </a:lnTo>
                    <a:lnTo>
                      <a:pt x="130" y="156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36" y="152"/>
                    </a:lnTo>
                    <a:lnTo>
                      <a:pt x="2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3" name="Freeform 403">
                <a:extLst>
                  <a:ext uri="{FF2B5EF4-FFF2-40B4-BE49-F238E27FC236}">
                    <a16:creationId xmlns:a16="http://schemas.microsoft.com/office/drawing/2014/main" id="{47B38B4D-4A1E-446B-B726-54270929F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867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1 w 7"/>
                  <a:gd name="T5" fmla="*/ 2 h 5"/>
                  <a:gd name="T6" fmla="*/ 0 w 7"/>
                  <a:gd name="T7" fmla="*/ 2 h 5"/>
                  <a:gd name="T8" fmla="*/ 1 w 7"/>
                  <a:gd name="T9" fmla="*/ 5 h 5"/>
                  <a:gd name="T10" fmla="*/ 7 w 7"/>
                  <a:gd name="T11" fmla="*/ 4 h 5"/>
                  <a:gd name="T12" fmla="*/ 7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4" name="Freeform 404">
                <a:extLst>
                  <a:ext uri="{FF2B5EF4-FFF2-40B4-BE49-F238E27FC236}">
                    <a16:creationId xmlns:a16="http://schemas.microsoft.com/office/drawing/2014/main" id="{023888BA-4CBC-4C62-A58C-36BEF0417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867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1 w 7"/>
                  <a:gd name="T5" fmla="*/ 2 h 5"/>
                  <a:gd name="T6" fmla="*/ 0 w 7"/>
                  <a:gd name="T7" fmla="*/ 2 h 5"/>
                  <a:gd name="T8" fmla="*/ 1 w 7"/>
                  <a:gd name="T9" fmla="*/ 5 h 5"/>
                  <a:gd name="T10" fmla="*/ 7 w 7"/>
                  <a:gd name="T11" fmla="*/ 4 h 5"/>
                  <a:gd name="T12" fmla="*/ 7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5" name="Freeform 405">
                <a:extLst>
                  <a:ext uri="{FF2B5EF4-FFF2-40B4-BE49-F238E27FC236}">
                    <a16:creationId xmlns:a16="http://schemas.microsoft.com/office/drawing/2014/main" id="{9C6CCCF8-FA50-4E16-A353-AEE3D7C2B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87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2" name="Group 607">
              <a:extLst>
                <a:ext uri="{FF2B5EF4-FFF2-40B4-BE49-F238E27FC236}">
                  <a16:creationId xmlns:a16="http://schemas.microsoft.com/office/drawing/2014/main" id="{BCA6B195-E994-4FA3-A6AE-56CCE886AD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32762" y="2921210"/>
              <a:ext cx="3895725" cy="2881313"/>
              <a:chOff x="2353" y="1641"/>
              <a:chExt cx="2454" cy="1815"/>
            </a:xfrm>
          </p:grpSpPr>
          <p:sp>
            <p:nvSpPr>
              <p:cNvPr id="6286" name="Freeform 407">
                <a:extLst>
                  <a:ext uri="{FF2B5EF4-FFF2-40B4-BE49-F238E27FC236}">
                    <a16:creationId xmlns:a16="http://schemas.microsoft.com/office/drawing/2014/main" id="{1384D4AB-12BA-4243-8843-FF3685962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87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7" name="Freeform 408">
                <a:extLst>
                  <a:ext uri="{FF2B5EF4-FFF2-40B4-BE49-F238E27FC236}">
                    <a16:creationId xmlns:a16="http://schemas.microsoft.com/office/drawing/2014/main" id="{E4C68409-D101-4748-BCB9-DD4E9D4D6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875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8" name="Freeform 409">
                <a:extLst>
                  <a:ext uri="{FF2B5EF4-FFF2-40B4-BE49-F238E27FC236}">
                    <a16:creationId xmlns:a16="http://schemas.microsoft.com/office/drawing/2014/main" id="{FA37E8DA-6345-4E19-A641-61198B56C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875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9" name="Freeform 410">
                <a:extLst>
                  <a:ext uri="{FF2B5EF4-FFF2-40B4-BE49-F238E27FC236}">
                    <a16:creationId xmlns:a16="http://schemas.microsoft.com/office/drawing/2014/main" id="{61DC6462-D1ED-4F6F-8B43-F8E7B18E0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879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0" name="Freeform 411">
                <a:extLst>
                  <a:ext uri="{FF2B5EF4-FFF2-40B4-BE49-F238E27FC236}">
                    <a16:creationId xmlns:a16="http://schemas.microsoft.com/office/drawing/2014/main" id="{BB267F44-2822-46BB-9096-7F9DBC85C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879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1" name="Freeform 412">
                <a:extLst>
                  <a:ext uri="{FF2B5EF4-FFF2-40B4-BE49-F238E27FC236}">
                    <a16:creationId xmlns:a16="http://schemas.microsoft.com/office/drawing/2014/main" id="{E93BA9FD-644C-4629-89A8-377B6666A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88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2" name="Freeform 413">
                <a:extLst>
                  <a:ext uri="{FF2B5EF4-FFF2-40B4-BE49-F238E27FC236}">
                    <a16:creationId xmlns:a16="http://schemas.microsoft.com/office/drawing/2014/main" id="{995E6BF9-1F26-4D90-946C-6C5213F26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88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3" name="Freeform 414">
                <a:extLst>
                  <a:ext uri="{FF2B5EF4-FFF2-40B4-BE49-F238E27FC236}">
                    <a16:creationId xmlns:a16="http://schemas.microsoft.com/office/drawing/2014/main" id="{74A71A0A-7D8C-4021-9BA6-6D867DDF0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88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4" name="Freeform 415">
                <a:extLst>
                  <a:ext uri="{FF2B5EF4-FFF2-40B4-BE49-F238E27FC236}">
                    <a16:creationId xmlns:a16="http://schemas.microsoft.com/office/drawing/2014/main" id="{A464B921-C680-4483-9ACE-EAB40A162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88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5" name="Freeform 416">
                <a:extLst>
                  <a:ext uri="{FF2B5EF4-FFF2-40B4-BE49-F238E27FC236}">
                    <a16:creationId xmlns:a16="http://schemas.microsoft.com/office/drawing/2014/main" id="{34E92004-EA4E-4585-809F-F0B5BDF3E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889"/>
                <a:ext cx="7" cy="11"/>
              </a:xfrm>
              <a:custGeom>
                <a:avLst/>
                <a:gdLst>
                  <a:gd name="T0" fmla="*/ 6 w 7"/>
                  <a:gd name="T1" fmla="*/ 0 h 11"/>
                  <a:gd name="T2" fmla="*/ 0 w 7"/>
                  <a:gd name="T3" fmla="*/ 2 h 11"/>
                  <a:gd name="T4" fmla="*/ 2 w 7"/>
                  <a:gd name="T5" fmla="*/ 9 h 11"/>
                  <a:gd name="T6" fmla="*/ 2 w 7"/>
                  <a:gd name="T7" fmla="*/ 10 h 11"/>
                  <a:gd name="T8" fmla="*/ 2 w 7"/>
                  <a:gd name="T9" fmla="*/ 11 h 11"/>
                  <a:gd name="T10" fmla="*/ 7 w 7"/>
                  <a:gd name="T11" fmla="*/ 11 h 11"/>
                  <a:gd name="T12" fmla="*/ 7 w 7"/>
                  <a:gd name="T13" fmla="*/ 6 h 11"/>
                  <a:gd name="T14" fmla="*/ 7 w 7"/>
                  <a:gd name="T15" fmla="*/ 5 h 11"/>
                  <a:gd name="T16" fmla="*/ 6 w 7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7" y="11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6" name="Freeform 417">
                <a:extLst>
                  <a:ext uri="{FF2B5EF4-FFF2-40B4-BE49-F238E27FC236}">
                    <a16:creationId xmlns:a16="http://schemas.microsoft.com/office/drawing/2014/main" id="{78E88D63-1DA4-457D-A262-0B5FA7E3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889"/>
                <a:ext cx="7" cy="11"/>
              </a:xfrm>
              <a:custGeom>
                <a:avLst/>
                <a:gdLst>
                  <a:gd name="T0" fmla="*/ 6 w 7"/>
                  <a:gd name="T1" fmla="*/ 0 h 11"/>
                  <a:gd name="T2" fmla="*/ 0 w 7"/>
                  <a:gd name="T3" fmla="*/ 2 h 11"/>
                  <a:gd name="T4" fmla="*/ 2 w 7"/>
                  <a:gd name="T5" fmla="*/ 9 h 11"/>
                  <a:gd name="T6" fmla="*/ 2 w 7"/>
                  <a:gd name="T7" fmla="*/ 10 h 11"/>
                  <a:gd name="T8" fmla="*/ 2 w 7"/>
                  <a:gd name="T9" fmla="*/ 11 h 11"/>
                  <a:gd name="T10" fmla="*/ 7 w 7"/>
                  <a:gd name="T11" fmla="*/ 11 h 11"/>
                  <a:gd name="T12" fmla="*/ 7 w 7"/>
                  <a:gd name="T13" fmla="*/ 6 h 11"/>
                  <a:gd name="T14" fmla="*/ 7 w 7"/>
                  <a:gd name="T15" fmla="*/ 5 h 11"/>
                  <a:gd name="T16" fmla="*/ 6 w 7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7" y="11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7" name="Rectangle 418">
                <a:extLst>
                  <a:ext uri="{FF2B5EF4-FFF2-40B4-BE49-F238E27FC236}">
                    <a16:creationId xmlns:a16="http://schemas.microsoft.com/office/drawing/2014/main" id="{1FBC38A1-02E2-4BA2-BECA-282AEE376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968"/>
                <a:ext cx="6" cy="4"/>
              </a:xfrm>
              <a:prstGeom prst="rect">
                <a:avLst/>
              </a:pr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8" name="Rectangle 419">
                <a:extLst>
                  <a:ext uri="{FF2B5EF4-FFF2-40B4-BE49-F238E27FC236}">
                    <a16:creationId xmlns:a16="http://schemas.microsoft.com/office/drawing/2014/main" id="{0BE68AD0-9F1F-470C-B8C8-34C5F42A7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96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9" name="Rectangle 420">
                <a:extLst>
                  <a:ext uri="{FF2B5EF4-FFF2-40B4-BE49-F238E27FC236}">
                    <a16:creationId xmlns:a16="http://schemas.microsoft.com/office/drawing/2014/main" id="{C39F5FB6-E62E-4931-B1DF-06F00DE74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972"/>
                <a:ext cx="6" cy="4"/>
              </a:xfrm>
              <a:prstGeom prst="rect">
                <a:avLst/>
              </a:pr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0" name="Rectangle 421">
                <a:extLst>
                  <a:ext uri="{FF2B5EF4-FFF2-40B4-BE49-F238E27FC236}">
                    <a16:creationId xmlns:a16="http://schemas.microsoft.com/office/drawing/2014/main" id="{CF633AE5-3C76-4514-8AE0-B411C9CE1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972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1" name="Rectangle 422">
                <a:extLst>
                  <a:ext uri="{FF2B5EF4-FFF2-40B4-BE49-F238E27FC236}">
                    <a16:creationId xmlns:a16="http://schemas.microsoft.com/office/drawing/2014/main" id="{30D063AD-9175-4A87-8115-65AD03ECC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976"/>
                <a:ext cx="6" cy="4"/>
              </a:xfrm>
              <a:prstGeom prst="rect">
                <a:avLst/>
              </a:pr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2" name="Rectangle 423">
                <a:extLst>
                  <a:ext uri="{FF2B5EF4-FFF2-40B4-BE49-F238E27FC236}">
                    <a16:creationId xmlns:a16="http://schemas.microsoft.com/office/drawing/2014/main" id="{8C01A30B-4B33-42EF-88D7-8E1B656DA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976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3" name="Freeform 424">
                <a:extLst>
                  <a:ext uri="{FF2B5EF4-FFF2-40B4-BE49-F238E27FC236}">
                    <a16:creationId xmlns:a16="http://schemas.microsoft.com/office/drawing/2014/main" id="{0DDB8178-77E8-42CA-9088-BA7E4005B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98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4" name="Freeform 425">
                <a:extLst>
                  <a:ext uri="{FF2B5EF4-FFF2-40B4-BE49-F238E27FC236}">
                    <a16:creationId xmlns:a16="http://schemas.microsoft.com/office/drawing/2014/main" id="{027FF964-EBF0-4D63-B6C1-6E2BBB27C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98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5" name="Freeform 426">
                <a:extLst>
                  <a:ext uri="{FF2B5EF4-FFF2-40B4-BE49-F238E27FC236}">
                    <a16:creationId xmlns:a16="http://schemas.microsoft.com/office/drawing/2014/main" id="{5A58B53F-5B94-4B06-84D7-4F8FAC7A6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98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6" name="Freeform 427">
                <a:extLst>
                  <a:ext uri="{FF2B5EF4-FFF2-40B4-BE49-F238E27FC236}">
                    <a16:creationId xmlns:a16="http://schemas.microsoft.com/office/drawing/2014/main" id="{0A60373C-D585-4A83-8928-8DBD2DC03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98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7" name="Rectangle 428">
                <a:extLst>
                  <a:ext uri="{FF2B5EF4-FFF2-40B4-BE49-F238E27FC236}">
                    <a16:creationId xmlns:a16="http://schemas.microsoft.com/office/drawing/2014/main" id="{E72CD8B0-1CB5-459C-A7E8-726119B54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989"/>
                <a:ext cx="6" cy="4"/>
              </a:xfrm>
              <a:prstGeom prst="rect">
                <a:avLst/>
              </a:pr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8" name="Rectangle 429">
                <a:extLst>
                  <a:ext uri="{FF2B5EF4-FFF2-40B4-BE49-F238E27FC236}">
                    <a16:creationId xmlns:a16="http://schemas.microsoft.com/office/drawing/2014/main" id="{5CD44CDA-5B3E-40CD-B90A-217F185DF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2989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9" name="Freeform 430">
                <a:extLst>
                  <a:ext uri="{FF2B5EF4-FFF2-40B4-BE49-F238E27FC236}">
                    <a16:creationId xmlns:a16="http://schemas.microsoft.com/office/drawing/2014/main" id="{8BB75771-0AA2-481E-BA68-1137DC0CE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0 w 6"/>
                  <a:gd name="T3" fmla="*/ 0 h 463"/>
                  <a:gd name="T4" fmla="*/ 0 w 6"/>
                  <a:gd name="T5" fmla="*/ 25 h 463"/>
                  <a:gd name="T6" fmla="*/ 0 w 6"/>
                  <a:gd name="T7" fmla="*/ 76 h 463"/>
                  <a:gd name="T8" fmla="*/ 0 w 6"/>
                  <a:gd name="T9" fmla="*/ 192 h 463"/>
                  <a:gd name="T10" fmla="*/ 0 w 6"/>
                  <a:gd name="T11" fmla="*/ 270 h 463"/>
                  <a:gd name="T12" fmla="*/ 0 w 6"/>
                  <a:gd name="T13" fmla="*/ 385 h 463"/>
                  <a:gd name="T14" fmla="*/ 0 w 6"/>
                  <a:gd name="T15" fmla="*/ 463 h 463"/>
                  <a:gd name="T16" fmla="*/ 6 w 6"/>
                  <a:gd name="T17" fmla="*/ 463 h 463"/>
                  <a:gd name="T18" fmla="*/ 6 w 6"/>
                  <a:gd name="T19" fmla="*/ 461 h 463"/>
                  <a:gd name="T20" fmla="*/ 6 w 6"/>
                  <a:gd name="T21" fmla="*/ 381 h 463"/>
                  <a:gd name="T22" fmla="*/ 6 w 6"/>
                  <a:gd name="T23" fmla="*/ 266 h 463"/>
                  <a:gd name="T24" fmla="*/ 6 w 6"/>
                  <a:gd name="T25" fmla="*/ 187 h 463"/>
                  <a:gd name="T26" fmla="*/ 6 w 6"/>
                  <a:gd name="T27" fmla="*/ 72 h 463"/>
                  <a:gd name="T28" fmla="*/ 6 w 6"/>
                  <a:gd name="T29" fmla="*/ 21 h 463"/>
                  <a:gd name="T30" fmla="*/ 6 w 6"/>
                  <a:gd name="T31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0" y="0"/>
                    </a:lnTo>
                    <a:lnTo>
                      <a:pt x="0" y="25"/>
                    </a:lnTo>
                    <a:lnTo>
                      <a:pt x="0" y="76"/>
                    </a:lnTo>
                    <a:lnTo>
                      <a:pt x="0" y="192"/>
                    </a:lnTo>
                    <a:lnTo>
                      <a:pt x="0" y="270"/>
                    </a:lnTo>
                    <a:lnTo>
                      <a:pt x="0" y="385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461"/>
                    </a:lnTo>
                    <a:lnTo>
                      <a:pt x="6" y="381"/>
                    </a:lnTo>
                    <a:lnTo>
                      <a:pt x="6" y="266"/>
                    </a:lnTo>
                    <a:lnTo>
                      <a:pt x="6" y="187"/>
                    </a:lnTo>
                    <a:lnTo>
                      <a:pt x="6" y="72"/>
                    </a:lnTo>
                    <a:lnTo>
                      <a:pt x="6" y="2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0" name="Freeform 431">
                <a:extLst>
                  <a:ext uri="{FF2B5EF4-FFF2-40B4-BE49-F238E27FC236}">
                    <a16:creationId xmlns:a16="http://schemas.microsoft.com/office/drawing/2014/main" id="{3068F8B7-5CAC-42FE-BCF4-9E4CBEB72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0 w 6"/>
                  <a:gd name="T3" fmla="*/ 0 h 463"/>
                  <a:gd name="T4" fmla="*/ 0 w 6"/>
                  <a:gd name="T5" fmla="*/ 25 h 463"/>
                  <a:gd name="T6" fmla="*/ 0 w 6"/>
                  <a:gd name="T7" fmla="*/ 76 h 463"/>
                  <a:gd name="T8" fmla="*/ 0 w 6"/>
                  <a:gd name="T9" fmla="*/ 192 h 463"/>
                  <a:gd name="T10" fmla="*/ 0 w 6"/>
                  <a:gd name="T11" fmla="*/ 270 h 463"/>
                  <a:gd name="T12" fmla="*/ 0 w 6"/>
                  <a:gd name="T13" fmla="*/ 385 h 463"/>
                  <a:gd name="T14" fmla="*/ 0 w 6"/>
                  <a:gd name="T15" fmla="*/ 463 h 463"/>
                  <a:gd name="T16" fmla="*/ 6 w 6"/>
                  <a:gd name="T17" fmla="*/ 463 h 463"/>
                  <a:gd name="T18" fmla="*/ 6 w 6"/>
                  <a:gd name="T19" fmla="*/ 461 h 463"/>
                  <a:gd name="T20" fmla="*/ 6 w 6"/>
                  <a:gd name="T21" fmla="*/ 381 h 463"/>
                  <a:gd name="T22" fmla="*/ 6 w 6"/>
                  <a:gd name="T23" fmla="*/ 266 h 463"/>
                  <a:gd name="T24" fmla="*/ 6 w 6"/>
                  <a:gd name="T25" fmla="*/ 187 h 463"/>
                  <a:gd name="T26" fmla="*/ 6 w 6"/>
                  <a:gd name="T27" fmla="*/ 72 h 463"/>
                  <a:gd name="T28" fmla="*/ 6 w 6"/>
                  <a:gd name="T29" fmla="*/ 21 h 463"/>
                  <a:gd name="T30" fmla="*/ 6 w 6"/>
                  <a:gd name="T31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0" y="0"/>
                    </a:lnTo>
                    <a:lnTo>
                      <a:pt x="0" y="25"/>
                    </a:lnTo>
                    <a:lnTo>
                      <a:pt x="0" y="76"/>
                    </a:lnTo>
                    <a:lnTo>
                      <a:pt x="0" y="192"/>
                    </a:lnTo>
                    <a:lnTo>
                      <a:pt x="0" y="270"/>
                    </a:lnTo>
                    <a:lnTo>
                      <a:pt x="0" y="385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461"/>
                    </a:lnTo>
                    <a:lnTo>
                      <a:pt x="6" y="381"/>
                    </a:lnTo>
                    <a:lnTo>
                      <a:pt x="6" y="266"/>
                    </a:lnTo>
                    <a:lnTo>
                      <a:pt x="6" y="187"/>
                    </a:lnTo>
                    <a:lnTo>
                      <a:pt x="6" y="72"/>
                    </a:lnTo>
                    <a:lnTo>
                      <a:pt x="6" y="2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1" name="Freeform 432">
                <a:extLst>
                  <a:ext uri="{FF2B5EF4-FFF2-40B4-BE49-F238E27FC236}">
                    <a16:creationId xmlns:a16="http://schemas.microsoft.com/office/drawing/2014/main" id="{09C6CC96-8BAA-4284-BAE7-7E3849E61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3265"/>
                <a:ext cx="33" cy="166"/>
              </a:xfrm>
              <a:custGeom>
                <a:avLst/>
                <a:gdLst>
                  <a:gd name="T0" fmla="*/ 4 w 25"/>
                  <a:gd name="T1" fmla="*/ 0 h 123"/>
                  <a:gd name="T2" fmla="*/ 0 w 25"/>
                  <a:gd name="T3" fmla="*/ 0 h 123"/>
                  <a:gd name="T4" fmla="*/ 0 w 25"/>
                  <a:gd name="T5" fmla="*/ 3 h 123"/>
                  <a:gd name="T6" fmla="*/ 0 w 25"/>
                  <a:gd name="T7" fmla="*/ 65 h 123"/>
                  <a:gd name="T8" fmla="*/ 21 w 25"/>
                  <a:gd name="T9" fmla="*/ 123 h 123"/>
                  <a:gd name="T10" fmla="*/ 25 w 25"/>
                  <a:gd name="T11" fmla="*/ 123 h 123"/>
                  <a:gd name="T12" fmla="*/ 24 w 25"/>
                  <a:gd name="T13" fmla="*/ 119 h 123"/>
                  <a:gd name="T14" fmla="*/ 25 w 25"/>
                  <a:gd name="T15" fmla="*/ 119 h 123"/>
                  <a:gd name="T16" fmla="*/ 4 w 25"/>
                  <a:gd name="T17" fmla="*/ 61 h 123"/>
                  <a:gd name="T18" fmla="*/ 4 w 25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7"/>
                      <a:pt x="8" y="107"/>
                      <a:pt x="21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5" y="121"/>
                      <a:pt x="24" y="120"/>
                      <a:pt x="24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12" y="104"/>
                      <a:pt x="4" y="84"/>
                      <a:pt x="4" y="6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2" name="Freeform 433">
                <a:extLst>
                  <a:ext uri="{FF2B5EF4-FFF2-40B4-BE49-F238E27FC236}">
                    <a16:creationId xmlns:a16="http://schemas.microsoft.com/office/drawing/2014/main" id="{9D6E1366-254E-4184-BD64-53AF5B26D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1649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2 w 4"/>
                  <a:gd name="T5" fmla="*/ 1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3" y="1"/>
                      <a:pt x="4" y="0"/>
                    </a:cubicBezTo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3" name="Freeform 434">
                <a:extLst>
                  <a:ext uri="{FF2B5EF4-FFF2-40B4-BE49-F238E27FC236}">
                    <a16:creationId xmlns:a16="http://schemas.microsoft.com/office/drawing/2014/main" id="{4DCAFFE0-5946-4761-A980-B9AF7EF7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1651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4" name="Freeform 435">
                <a:extLst>
                  <a:ext uri="{FF2B5EF4-FFF2-40B4-BE49-F238E27FC236}">
                    <a16:creationId xmlns:a16="http://schemas.microsoft.com/office/drawing/2014/main" id="{41A363B5-EEEB-49D3-9238-6AD2B25B4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1652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5" name="Freeform 436">
                <a:extLst>
                  <a:ext uri="{FF2B5EF4-FFF2-40B4-BE49-F238E27FC236}">
                    <a16:creationId xmlns:a16="http://schemas.microsoft.com/office/drawing/2014/main" id="{CF3AE414-86E3-4208-B759-F548D615F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655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6" name="Freeform 437">
                <a:extLst>
                  <a:ext uri="{FF2B5EF4-FFF2-40B4-BE49-F238E27FC236}">
                    <a16:creationId xmlns:a16="http://schemas.microsoft.com/office/drawing/2014/main" id="{994D1C30-08FD-47EB-84BE-0B9D0CAD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656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7" name="Freeform 438">
                <a:extLst>
                  <a:ext uri="{FF2B5EF4-FFF2-40B4-BE49-F238E27FC236}">
                    <a16:creationId xmlns:a16="http://schemas.microsoft.com/office/drawing/2014/main" id="{F5A6CB22-C7CD-498E-B4C3-E9EAD94F6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657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8" name="Freeform 439">
                <a:extLst>
                  <a:ext uri="{FF2B5EF4-FFF2-40B4-BE49-F238E27FC236}">
                    <a16:creationId xmlns:a16="http://schemas.microsoft.com/office/drawing/2014/main" id="{7D008FA1-0A58-4BF1-A1B0-225C0F9C7C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6" y="1660"/>
                <a:ext cx="129" cy="663"/>
              </a:xfrm>
              <a:custGeom>
                <a:avLst/>
                <a:gdLst>
                  <a:gd name="T0" fmla="*/ 88 w 95"/>
                  <a:gd name="T1" fmla="*/ 491 h 491"/>
                  <a:gd name="T2" fmla="*/ 21 w 95"/>
                  <a:gd name="T3" fmla="*/ 398 h 491"/>
                  <a:gd name="T4" fmla="*/ 20 w 95"/>
                  <a:gd name="T5" fmla="*/ 395 h 491"/>
                  <a:gd name="T6" fmla="*/ 19 w 95"/>
                  <a:gd name="T7" fmla="*/ 388 h 491"/>
                  <a:gd name="T8" fmla="*/ 20 w 95"/>
                  <a:gd name="T9" fmla="*/ 395 h 491"/>
                  <a:gd name="T10" fmla="*/ 22 w 95"/>
                  <a:gd name="T11" fmla="*/ 393 h 491"/>
                  <a:gd name="T12" fmla="*/ 14 w 95"/>
                  <a:gd name="T13" fmla="*/ 391 h 491"/>
                  <a:gd name="T14" fmla="*/ 18 w 95"/>
                  <a:gd name="T15" fmla="*/ 388 h 491"/>
                  <a:gd name="T16" fmla="*/ 12 w 95"/>
                  <a:gd name="T17" fmla="*/ 388 h 491"/>
                  <a:gd name="T18" fmla="*/ 16 w 95"/>
                  <a:gd name="T19" fmla="*/ 385 h 491"/>
                  <a:gd name="T20" fmla="*/ 11 w 95"/>
                  <a:gd name="T21" fmla="*/ 387 h 491"/>
                  <a:gd name="T22" fmla="*/ 13 w 95"/>
                  <a:gd name="T23" fmla="*/ 381 h 491"/>
                  <a:gd name="T24" fmla="*/ 14 w 95"/>
                  <a:gd name="T25" fmla="*/ 383 h 491"/>
                  <a:gd name="T26" fmla="*/ 8 w 95"/>
                  <a:gd name="T27" fmla="*/ 383 h 491"/>
                  <a:gd name="T28" fmla="*/ 12 w 95"/>
                  <a:gd name="T29" fmla="*/ 380 h 491"/>
                  <a:gd name="T30" fmla="*/ 8 w 95"/>
                  <a:gd name="T31" fmla="*/ 383 h 491"/>
                  <a:gd name="T32" fmla="*/ 9 w 95"/>
                  <a:gd name="T33" fmla="*/ 376 h 491"/>
                  <a:gd name="T34" fmla="*/ 5 w 95"/>
                  <a:gd name="T35" fmla="*/ 379 h 491"/>
                  <a:gd name="T36" fmla="*/ 7 w 95"/>
                  <a:gd name="T37" fmla="*/ 373 h 491"/>
                  <a:gd name="T38" fmla="*/ 9 w 95"/>
                  <a:gd name="T39" fmla="*/ 375 h 491"/>
                  <a:gd name="T40" fmla="*/ 2 w 95"/>
                  <a:gd name="T41" fmla="*/ 374 h 491"/>
                  <a:gd name="T42" fmla="*/ 6 w 95"/>
                  <a:gd name="T43" fmla="*/ 372 h 491"/>
                  <a:gd name="T44" fmla="*/ 1 w 95"/>
                  <a:gd name="T45" fmla="*/ 371 h 491"/>
                  <a:gd name="T46" fmla="*/ 5 w 95"/>
                  <a:gd name="T47" fmla="*/ 370 h 491"/>
                  <a:gd name="T48" fmla="*/ 0 w 95"/>
                  <a:gd name="T49" fmla="*/ 369 h 491"/>
                  <a:gd name="T50" fmla="*/ 4 w 95"/>
                  <a:gd name="T51" fmla="*/ 366 h 491"/>
                  <a:gd name="T52" fmla="*/ 0 w 95"/>
                  <a:gd name="T53" fmla="*/ 368 h 491"/>
                  <a:gd name="T54" fmla="*/ 4 w 95"/>
                  <a:gd name="T55" fmla="*/ 359 h 491"/>
                  <a:gd name="T56" fmla="*/ 4 w 95"/>
                  <a:gd name="T57" fmla="*/ 360 h 491"/>
                  <a:gd name="T58" fmla="*/ 0 w 95"/>
                  <a:gd name="T59" fmla="*/ 358 h 491"/>
                  <a:gd name="T60" fmla="*/ 4 w 95"/>
                  <a:gd name="T61" fmla="*/ 355 h 491"/>
                  <a:gd name="T62" fmla="*/ 0 w 95"/>
                  <a:gd name="T63" fmla="*/ 357 h 491"/>
                  <a:gd name="T64" fmla="*/ 4 w 95"/>
                  <a:gd name="T65" fmla="*/ 354 h 491"/>
                  <a:gd name="T66" fmla="*/ 0 w 95"/>
                  <a:gd name="T67" fmla="*/ 356 h 491"/>
                  <a:gd name="T68" fmla="*/ 4 w 95"/>
                  <a:gd name="T69" fmla="*/ 348 h 491"/>
                  <a:gd name="T70" fmla="*/ 4 w 95"/>
                  <a:gd name="T71" fmla="*/ 349 h 491"/>
                  <a:gd name="T72" fmla="*/ 0 w 95"/>
                  <a:gd name="T73" fmla="*/ 349 h 491"/>
                  <a:gd name="T74" fmla="*/ 4 w 95"/>
                  <a:gd name="T75" fmla="*/ 341 h 491"/>
                  <a:gd name="T76" fmla="*/ 4 w 95"/>
                  <a:gd name="T77" fmla="*/ 341 h 491"/>
                  <a:gd name="T78" fmla="*/ 0 w 95"/>
                  <a:gd name="T79" fmla="*/ 71 h 491"/>
                  <a:gd name="T80" fmla="*/ 0 w 95"/>
                  <a:gd name="T81" fmla="*/ 341 h 491"/>
                  <a:gd name="T82" fmla="*/ 4 w 95"/>
                  <a:gd name="T83" fmla="*/ 121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5" h="491">
                    <a:moveTo>
                      <a:pt x="21" y="398"/>
                    </a:moveTo>
                    <a:cubicBezTo>
                      <a:pt x="20" y="398"/>
                      <a:pt x="20" y="398"/>
                      <a:pt x="19" y="398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5" y="491"/>
                      <a:pt x="95" y="491"/>
                      <a:pt x="95" y="491"/>
                    </a:cubicBezTo>
                    <a:cubicBezTo>
                      <a:pt x="26" y="398"/>
                      <a:pt x="26" y="398"/>
                      <a:pt x="26" y="398"/>
                    </a:cubicBezTo>
                    <a:cubicBezTo>
                      <a:pt x="24" y="398"/>
                      <a:pt x="22" y="398"/>
                      <a:pt x="21" y="398"/>
                    </a:cubicBezTo>
                    <a:moveTo>
                      <a:pt x="22" y="394"/>
                    </a:moveTo>
                    <a:cubicBezTo>
                      <a:pt x="22" y="394"/>
                      <a:pt x="21" y="395"/>
                      <a:pt x="20" y="395"/>
                    </a:cubicBezTo>
                    <a:cubicBezTo>
                      <a:pt x="20" y="395"/>
                      <a:pt x="20" y="395"/>
                      <a:pt x="20" y="395"/>
                    </a:cubicBezTo>
                    <a:cubicBezTo>
                      <a:pt x="21" y="395"/>
                      <a:pt x="22" y="395"/>
                      <a:pt x="23" y="395"/>
                    </a:cubicBezTo>
                    <a:cubicBezTo>
                      <a:pt x="22" y="394"/>
                      <a:pt x="22" y="394"/>
                      <a:pt x="22" y="394"/>
                    </a:cubicBezTo>
                    <a:moveTo>
                      <a:pt x="19" y="388"/>
                    </a:moveTo>
                    <a:cubicBezTo>
                      <a:pt x="17" y="390"/>
                      <a:pt x="16" y="391"/>
                      <a:pt x="15" y="392"/>
                    </a:cubicBezTo>
                    <a:cubicBezTo>
                      <a:pt x="17" y="395"/>
                      <a:pt x="17" y="395"/>
                      <a:pt x="17" y="395"/>
                    </a:cubicBezTo>
                    <a:cubicBezTo>
                      <a:pt x="18" y="395"/>
                      <a:pt x="19" y="395"/>
                      <a:pt x="20" y="395"/>
                    </a:cubicBezTo>
                    <a:cubicBezTo>
                      <a:pt x="20" y="395"/>
                      <a:pt x="20" y="395"/>
                      <a:pt x="20" y="395"/>
                    </a:cubicBezTo>
                    <a:cubicBezTo>
                      <a:pt x="20" y="394"/>
                      <a:pt x="20" y="394"/>
                      <a:pt x="20" y="394"/>
                    </a:cubicBezTo>
                    <a:cubicBezTo>
                      <a:pt x="21" y="394"/>
                      <a:pt x="21" y="393"/>
                      <a:pt x="22" y="393"/>
                    </a:cubicBezTo>
                    <a:cubicBezTo>
                      <a:pt x="19" y="388"/>
                      <a:pt x="19" y="388"/>
                      <a:pt x="19" y="388"/>
                    </a:cubicBezTo>
                    <a:moveTo>
                      <a:pt x="18" y="388"/>
                    </a:moveTo>
                    <a:cubicBezTo>
                      <a:pt x="17" y="389"/>
                      <a:pt x="15" y="390"/>
                      <a:pt x="14" y="391"/>
                    </a:cubicBezTo>
                    <a:cubicBezTo>
                      <a:pt x="14" y="392"/>
                      <a:pt x="14" y="392"/>
                      <a:pt x="14" y="392"/>
                    </a:cubicBezTo>
                    <a:cubicBezTo>
                      <a:pt x="15" y="391"/>
                      <a:pt x="15" y="391"/>
                      <a:pt x="15" y="391"/>
                    </a:cubicBezTo>
                    <a:cubicBezTo>
                      <a:pt x="16" y="390"/>
                      <a:pt x="17" y="389"/>
                      <a:pt x="18" y="388"/>
                    </a:cubicBezTo>
                    <a:cubicBezTo>
                      <a:pt x="18" y="388"/>
                      <a:pt x="18" y="388"/>
                      <a:pt x="18" y="388"/>
                    </a:cubicBezTo>
                    <a:moveTo>
                      <a:pt x="16" y="385"/>
                    </a:moveTo>
                    <a:cubicBezTo>
                      <a:pt x="14" y="386"/>
                      <a:pt x="13" y="387"/>
                      <a:pt x="12" y="388"/>
                    </a:cubicBezTo>
                    <a:cubicBezTo>
                      <a:pt x="14" y="391"/>
                      <a:pt x="14" y="391"/>
                      <a:pt x="14" y="391"/>
                    </a:cubicBezTo>
                    <a:cubicBezTo>
                      <a:pt x="15" y="390"/>
                      <a:pt x="16" y="388"/>
                      <a:pt x="18" y="387"/>
                    </a:cubicBezTo>
                    <a:cubicBezTo>
                      <a:pt x="16" y="385"/>
                      <a:pt x="16" y="385"/>
                      <a:pt x="16" y="385"/>
                    </a:cubicBezTo>
                    <a:moveTo>
                      <a:pt x="15" y="383"/>
                    </a:moveTo>
                    <a:cubicBezTo>
                      <a:pt x="14" y="385"/>
                      <a:pt x="12" y="386"/>
                      <a:pt x="11" y="387"/>
                    </a:cubicBezTo>
                    <a:cubicBezTo>
                      <a:pt x="11" y="387"/>
                      <a:pt x="11" y="387"/>
                      <a:pt x="11" y="387"/>
                    </a:cubicBezTo>
                    <a:cubicBezTo>
                      <a:pt x="13" y="386"/>
                      <a:pt x="14" y="385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moveTo>
                      <a:pt x="13" y="381"/>
                    </a:moveTo>
                    <a:cubicBezTo>
                      <a:pt x="12" y="382"/>
                      <a:pt x="10" y="383"/>
                      <a:pt x="9" y="385"/>
                    </a:cubicBezTo>
                    <a:cubicBezTo>
                      <a:pt x="11" y="386"/>
                      <a:pt x="11" y="386"/>
                      <a:pt x="11" y="386"/>
                    </a:cubicBezTo>
                    <a:cubicBezTo>
                      <a:pt x="12" y="385"/>
                      <a:pt x="13" y="384"/>
                      <a:pt x="14" y="383"/>
                    </a:cubicBezTo>
                    <a:cubicBezTo>
                      <a:pt x="13" y="381"/>
                      <a:pt x="13" y="381"/>
                      <a:pt x="13" y="381"/>
                    </a:cubicBezTo>
                    <a:moveTo>
                      <a:pt x="12" y="380"/>
                    </a:moveTo>
                    <a:cubicBezTo>
                      <a:pt x="11" y="381"/>
                      <a:pt x="9" y="382"/>
                      <a:pt x="8" y="383"/>
                    </a:cubicBezTo>
                    <a:cubicBezTo>
                      <a:pt x="9" y="384"/>
                      <a:pt x="9" y="384"/>
                      <a:pt x="9" y="384"/>
                    </a:cubicBezTo>
                    <a:cubicBezTo>
                      <a:pt x="10" y="383"/>
                      <a:pt x="11" y="381"/>
                      <a:pt x="13" y="380"/>
                    </a:cubicBezTo>
                    <a:cubicBezTo>
                      <a:pt x="12" y="380"/>
                      <a:pt x="12" y="380"/>
                      <a:pt x="12" y="380"/>
                    </a:cubicBezTo>
                    <a:moveTo>
                      <a:pt x="10" y="377"/>
                    </a:moveTo>
                    <a:cubicBezTo>
                      <a:pt x="8" y="378"/>
                      <a:pt x="7" y="379"/>
                      <a:pt x="6" y="380"/>
                    </a:cubicBezTo>
                    <a:cubicBezTo>
                      <a:pt x="8" y="383"/>
                      <a:pt x="8" y="383"/>
                      <a:pt x="8" y="383"/>
                    </a:cubicBezTo>
                    <a:cubicBezTo>
                      <a:pt x="9" y="381"/>
                      <a:pt x="10" y="380"/>
                      <a:pt x="12" y="379"/>
                    </a:cubicBezTo>
                    <a:cubicBezTo>
                      <a:pt x="10" y="377"/>
                      <a:pt x="10" y="377"/>
                      <a:pt x="10" y="377"/>
                    </a:cubicBezTo>
                    <a:moveTo>
                      <a:pt x="9" y="376"/>
                    </a:moveTo>
                    <a:cubicBezTo>
                      <a:pt x="8" y="376"/>
                      <a:pt x="7" y="377"/>
                      <a:pt x="7" y="378"/>
                    </a:cubicBezTo>
                    <a:cubicBezTo>
                      <a:pt x="6" y="378"/>
                      <a:pt x="5" y="378"/>
                      <a:pt x="5" y="379"/>
                    </a:cubicBezTo>
                    <a:cubicBezTo>
                      <a:pt x="5" y="379"/>
                      <a:pt x="5" y="379"/>
                      <a:pt x="5" y="379"/>
                    </a:cubicBezTo>
                    <a:cubicBezTo>
                      <a:pt x="6" y="378"/>
                      <a:pt x="8" y="377"/>
                      <a:pt x="9" y="376"/>
                    </a:cubicBezTo>
                    <a:cubicBezTo>
                      <a:pt x="9" y="376"/>
                      <a:pt x="9" y="376"/>
                      <a:pt x="9" y="376"/>
                    </a:cubicBezTo>
                    <a:moveTo>
                      <a:pt x="7" y="373"/>
                    </a:moveTo>
                    <a:cubicBezTo>
                      <a:pt x="5" y="374"/>
                      <a:pt x="4" y="375"/>
                      <a:pt x="3" y="376"/>
                    </a:cubicBezTo>
                    <a:cubicBezTo>
                      <a:pt x="4" y="378"/>
                      <a:pt x="4" y="378"/>
                      <a:pt x="4" y="378"/>
                    </a:cubicBezTo>
                    <a:cubicBezTo>
                      <a:pt x="6" y="377"/>
                      <a:pt x="7" y="376"/>
                      <a:pt x="9" y="375"/>
                    </a:cubicBezTo>
                    <a:cubicBezTo>
                      <a:pt x="7" y="373"/>
                      <a:pt x="7" y="373"/>
                      <a:pt x="7" y="373"/>
                    </a:cubicBezTo>
                    <a:moveTo>
                      <a:pt x="5" y="371"/>
                    </a:moveTo>
                    <a:cubicBezTo>
                      <a:pt x="4" y="372"/>
                      <a:pt x="3" y="373"/>
                      <a:pt x="2" y="374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5"/>
                      <a:pt x="2" y="375"/>
                      <a:pt x="2" y="375"/>
                    </a:cubicBezTo>
                    <a:cubicBezTo>
                      <a:pt x="4" y="374"/>
                      <a:pt x="5" y="373"/>
                      <a:pt x="6" y="372"/>
                    </a:cubicBezTo>
                    <a:cubicBezTo>
                      <a:pt x="5" y="371"/>
                      <a:pt x="5" y="371"/>
                      <a:pt x="5" y="371"/>
                    </a:cubicBezTo>
                    <a:moveTo>
                      <a:pt x="4" y="369"/>
                    </a:moveTo>
                    <a:cubicBezTo>
                      <a:pt x="3" y="370"/>
                      <a:pt x="2" y="370"/>
                      <a:pt x="1" y="371"/>
                    </a:cubicBezTo>
                    <a:cubicBezTo>
                      <a:pt x="1" y="371"/>
                      <a:pt x="0" y="372"/>
                      <a:pt x="0" y="372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2"/>
                      <a:pt x="4" y="371"/>
                      <a:pt x="5" y="370"/>
                    </a:cubicBezTo>
                    <a:cubicBezTo>
                      <a:pt x="4" y="369"/>
                      <a:pt x="4" y="369"/>
                      <a:pt x="4" y="369"/>
                    </a:cubicBezTo>
                    <a:moveTo>
                      <a:pt x="4" y="366"/>
                    </a:moveTo>
                    <a:cubicBezTo>
                      <a:pt x="2" y="367"/>
                      <a:pt x="1" y="368"/>
                      <a:pt x="0" y="369"/>
                    </a:cubicBezTo>
                    <a:cubicBezTo>
                      <a:pt x="0" y="371"/>
                      <a:pt x="0" y="371"/>
                      <a:pt x="0" y="371"/>
                    </a:cubicBezTo>
                    <a:cubicBezTo>
                      <a:pt x="1" y="370"/>
                      <a:pt x="2" y="369"/>
                      <a:pt x="4" y="368"/>
                    </a:cubicBezTo>
                    <a:cubicBezTo>
                      <a:pt x="4" y="366"/>
                      <a:pt x="4" y="366"/>
                      <a:pt x="4" y="366"/>
                    </a:cubicBezTo>
                    <a:moveTo>
                      <a:pt x="4" y="361"/>
                    </a:moveTo>
                    <a:cubicBezTo>
                      <a:pt x="2" y="362"/>
                      <a:pt x="1" y="363"/>
                      <a:pt x="0" y="364"/>
                    </a:cubicBezTo>
                    <a:cubicBezTo>
                      <a:pt x="0" y="368"/>
                      <a:pt x="0" y="368"/>
                      <a:pt x="0" y="368"/>
                    </a:cubicBezTo>
                    <a:cubicBezTo>
                      <a:pt x="1" y="367"/>
                      <a:pt x="2" y="366"/>
                      <a:pt x="4" y="365"/>
                    </a:cubicBezTo>
                    <a:cubicBezTo>
                      <a:pt x="4" y="361"/>
                      <a:pt x="4" y="361"/>
                      <a:pt x="4" y="361"/>
                    </a:cubicBezTo>
                    <a:moveTo>
                      <a:pt x="4" y="359"/>
                    </a:moveTo>
                    <a:cubicBezTo>
                      <a:pt x="2" y="361"/>
                      <a:pt x="1" y="362"/>
                      <a:pt x="0" y="363"/>
                    </a:cubicBezTo>
                    <a:cubicBezTo>
                      <a:pt x="0" y="364"/>
                      <a:pt x="0" y="364"/>
                      <a:pt x="0" y="364"/>
                    </a:cubicBezTo>
                    <a:cubicBezTo>
                      <a:pt x="1" y="362"/>
                      <a:pt x="2" y="361"/>
                      <a:pt x="4" y="360"/>
                    </a:cubicBezTo>
                    <a:cubicBezTo>
                      <a:pt x="4" y="359"/>
                      <a:pt x="4" y="359"/>
                      <a:pt x="4" y="359"/>
                    </a:cubicBezTo>
                    <a:moveTo>
                      <a:pt x="4" y="355"/>
                    </a:moveTo>
                    <a:cubicBezTo>
                      <a:pt x="2" y="356"/>
                      <a:pt x="1" y="357"/>
                      <a:pt x="0" y="358"/>
                    </a:cubicBezTo>
                    <a:cubicBezTo>
                      <a:pt x="0" y="362"/>
                      <a:pt x="0" y="362"/>
                      <a:pt x="0" y="362"/>
                    </a:cubicBezTo>
                    <a:cubicBezTo>
                      <a:pt x="1" y="361"/>
                      <a:pt x="2" y="360"/>
                      <a:pt x="4" y="359"/>
                    </a:cubicBezTo>
                    <a:cubicBezTo>
                      <a:pt x="4" y="355"/>
                      <a:pt x="4" y="355"/>
                      <a:pt x="4" y="355"/>
                    </a:cubicBezTo>
                    <a:moveTo>
                      <a:pt x="4" y="354"/>
                    </a:moveTo>
                    <a:cubicBezTo>
                      <a:pt x="2" y="355"/>
                      <a:pt x="1" y="356"/>
                      <a:pt x="0" y="357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0" y="357"/>
                      <a:pt x="1" y="356"/>
                      <a:pt x="2" y="355"/>
                    </a:cubicBezTo>
                    <a:cubicBezTo>
                      <a:pt x="3" y="355"/>
                      <a:pt x="3" y="355"/>
                      <a:pt x="4" y="354"/>
                    </a:cubicBezTo>
                    <a:cubicBezTo>
                      <a:pt x="4" y="354"/>
                      <a:pt x="4" y="354"/>
                      <a:pt x="4" y="354"/>
                    </a:cubicBezTo>
                    <a:moveTo>
                      <a:pt x="4" y="350"/>
                    </a:moveTo>
                    <a:cubicBezTo>
                      <a:pt x="2" y="351"/>
                      <a:pt x="1" y="352"/>
                      <a:pt x="0" y="353"/>
                    </a:cubicBezTo>
                    <a:cubicBezTo>
                      <a:pt x="0" y="356"/>
                      <a:pt x="0" y="356"/>
                      <a:pt x="0" y="356"/>
                    </a:cubicBezTo>
                    <a:cubicBezTo>
                      <a:pt x="1" y="355"/>
                      <a:pt x="2" y="354"/>
                      <a:pt x="4" y="353"/>
                    </a:cubicBezTo>
                    <a:cubicBezTo>
                      <a:pt x="4" y="350"/>
                      <a:pt x="4" y="350"/>
                      <a:pt x="4" y="350"/>
                    </a:cubicBezTo>
                    <a:moveTo>
                      <a:pt x="4" y="348"/>
                    </a:moveTo>
                    <a:cubicBezTo>
                      <a:pt x="2" y="349"/>
                      <a:pt x="1" y="350"/>
                      <a:pt x="0" y="352"/>
                    </a:cubicBezTo>
                    <a:cubicBezTo>
                      <a:pt x="0" y="352"/>
                      <a:pt x="0" y="352"/>
                      <a:pt x="0" y="352"/>
                    </a:cubicBezTo>
                    <a:cubicBezTo>
                      <a:pt x="1" y="351"/>
                      <a:pt x="2" y="350"/>
                      <a:pt x="4" y="349"/>
                    </a:cubicBezTo>
                    <a:cubicBezTo>
                      <a:pt x="4" y="348"/>
                      <a:pt x="4" y="348"/>
                      <a:pt x="4" y="348"/>
                    </a:cubicBezTo>
                    <a:moveTo>
                      <a:pt x="3" y="348"/>
                    </a:moveTo>
                    <a:cubicBezTo>
                      <a:pt x="2" y="348"/>
                      <a:pt x="1" y="349"/>
                      <a:pt x="0" y="349"/>
                    </a:cubicBezTo>
                    <a:cubicBezTo>
                      <a:pt x="0" y="350"/>
                      <a:pt x="0" y="350"/>
                      <a:pt x="0" y="350"/>
                    </a:cubicBezTo>
                    <a:cubicBezTo>
                      <a:pt x="1" y="350"/>
                      <a:pt x="2" y="349"/>
                      <a:pt x="3" y="348"/>
                    </a:cubicBezTo>
                    <a:moveTo>
                      <a:pt x="4" y="341"/>
                    </a:moveTo>
                    <a:cubicBezTo>
                      <a:pt x="2" y="343"/>
                      <a:pt x="1" y="344"/>
                      <a:pt x="0" y="346"/>
                    </a:cubicBezTo>
                    <a:cubicBezTo>
                      <a:pt x="1" y="345"/>
                      <a:pt x="2" y="345"/>
                      <a:pt x="4" y="345"/>
                    </a:cubicBezTo>
                    <a:cubicBezTo>
                      <a:pt x="4" y="341"/>
                      <a:pt x="4" y="341"/>
                      <a:pt x="4" y="341"/>
                    </a:cubicBezTo>
                    <a:moveTo>
                      <a:pt x="37" y="0"/>
                    </a:moveTo>
                    <a:cubicBezTo>
                      <a:pt x="36" y="0"/>
                      <a:pt x="36" y="0"/>
                      <a:pt x="35" y="0"/>
                    </a:cubicBezTo>
                    <a:cubicBezTo>
                      <a:pt x="4" y="26"/>
                      <a:pt x="0" y="71"/>
                      <a:pt x="0" y="71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300"/>
                      <a:pt x="0" y="300"/>
                      <a:pt x="0" y="300"/>
                    </a:cubicBezTo>
                    <a:cubicBezTo>
                      <a:pt x="0" y="341"/>
                      <a:pt x="0" y="341"/>
                      <a:pt x="0" y="341"/>
                    </a:cubicBezTo>
                    <a:cubicBezTo>
                      <a:pt x="1" y="339"/>
                      <a:pt x="2" y="337"/>
                      <a:pt x="4" y="336"/>
                    </a:cubicBezTo>
                    <a:cubicBezTo>
                      <a:pt x="4" y="296"/>
                      <a:pt x="4" y="296"/>
                      <a:pt x="4" y="296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8" y="25"/>
                      <a:pt x="37" y="0"/>
                    </a:cubicBezTo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9" name="Freeform 440">
                <a:extLst>
                  <a:ext uri="{FF2B5EF4-FFF2-40B4-BE49-F238E27FC236}">
                    <a16:creationId xmlns:a16="http://schemas.microsoft.com/office/drawing/2014/main" id="{EC3249BB-BBCD-437E-B956-79585E4F1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6" y="2113"/>
                <a:ext cx="36" cy="84"/>
              </a:xfrm>
              <a:custGeom>
                <a:avLst/>
                <a:gdLst>
                  <a:gd name="T0" fmla="*/ 20 w 26"/>
                  <a:gd name="T1" fmla="*/ 58 h 62"/>
                  <a:gd name="T2" fmla="*/ 20 w 26"/>
                  <a:gd name="T3" fmla="*/ 59 h 62"/>
                  <a:gd name="T4" fmla="*/ 19 w 26"/>
                  <a:gd name="T5" fmla="*/ 62 h 62"/>
                  <a:gd name="T6" fmla="*/ 26 w 26"/>
                  <a:gd name="T7" fmla="*/ 62 h 62"/>
                  <a:gd name="T8" fmla="*/ 20 w 26"/>
                  <a:gd name="T9" fmla="*/ 59 h 62"/>
                  <a:gd name="T10" fmla="*/ 22 w 26"/>
                  <a:gd name="T11" fmla="*/ 58 h 62"/>
                  <a:gd name="T12" fmla="*/ 18 w 26"/>
                  <a:gd name="T13" fmla="*/ 52 h 62"/>
                  <a:gd name="T14" fmla="*/ 14 w 26"/>
                  <a:gd name="T15" fmla="*/ 56 h 62"/>
                  <a:gd name="T16" fmla="*/ 19 w 26"/>
                  <a:gd name="T17" fmla="*/ 52 h 62"/>
                  <a:gd name="T18" fmla="*/ 18 w 26"/>
                  <a:gd name="T19" fmla="*/ 51 h 62"/>
                  <a:gd name="T20" fmla="*/ 14 w 26"/>
                  <a:gd name="T21" fmla="*/ 55 h 62"/>
                  <a:gd name="T22" fmla="*/ 18 w 26"/>
                  <a:gd name="T23" fmla="*/ 51 h 62"/>
                  <a:gd name="T24" fmla="*/ 11 w 26"/>
                  <a:gd name="T25" fmla="*/ 51 h 62"/>
                  <a:gd name="T26" fmla="*/ 16 w 26"/>
                  <a:gd name="T27" fmla="*/ 49 h 62"/>
                  <a:gd name="T28" fmla="*/ 14 w 26"/>
                  <a:gd name="T29" fmla="*/ 47 h 62"/>
                  <a:gd name="T30" fmla="*/ 11 w 26"/>
                  <a:gd name="T31" fmla="*/ 51 h 62"/>
                  <a:gd name="T32" fmla="*/ 14 w 26"/>
                  <a:gd name="T33" fmla="*/ 47 h 62"/>
                  <a:gd name="T34" fmla="*/ 9 w 26"/>
                  <a:gd name="T35" fmla="*/ 48 h 62"/>
                  <a:gd name="T36" fmla="*/ 13 w 26"/>
                  <a:gd name="T37" fmla="*/ 45 h 62"/>
                  <a:gd name="T38" fmla="*/ 12 w 26"/>
                  <a:gd name="T39" fmla="*/ 43 h 62"/>
                  <a:gd name="T40" fmla="*/ 8 w 26"/>
                  <a:gd name="T41" fmla="*/ 47 h 62"/>
                  <a:gd name="T42" fmla="*/ 12 w 26"/>
                  <a:gd name="T43" fmla="*/ 43 h 62"/>
                  <a:gd name="T44" fmla="*/ 5 w 26"/>
                  <a:gd name="T45" fmla="*/ 43 h 62"/>
                  <a:gd name="T46" fmla="*/ 10 w 26"/>
                  <a:gd name="T47" fmla="*/ 41 h 62"/>
                  <a:gd name="T48" fmla="*/ 9 w 26"/>
                  <a:gd name="T49" fmla="*/ 39 h 62"/>
                  <a:gd name="T50" fmla="*/ 5 w 26"/>
                  <a:gd name="T51" fmla="*/ 43 h 62"/>
                  <a:gd name="T52" fmla="*/ 9 w 26"/>
                  <a:gd name="T53" fmla="*/ 40 h 62"/>
                  <a:gd name="T54" fmla="*/ 6 w 26"/>
                  <a:gd name="T55" fmla="*/ 36 h 62"/>
                  <a:gd name="T56" fmla="*/ 3 w 26"/>
                  <a:gd name="T57" fmla="*/ 40 h 62"/>
                  <a:gd name="T58" fmla="*/ 6 w 26"/>
                  <a:gd name="T59" fmla="*/ 36 h 62"/>
                  <a:gd name="T60" fmla="*/ 1 w 26"/>
                  <a:gd name="T61" fmla="*/ 38 h 62"/>
                  <a:gd name="T62" fmla="*/ 2 w 26"/>
                  <a:gd name="T63" fmla="*/ 38 h 62"/>
                  <a:gd name="T64" fmla="*/ 5 w 26"/>
                  <a:gd name="T65" fmla="*/ 34 h 62"/>
                  <a:gd name="T66" fmla="*/ 0 w 26"/>
                  <a:gd name="T67" fmla="*/ 35 h 62"/>
                  <a:gd name="T68" fmla="*/ 0 w 26"/>
                  <a:gd name="T69" fmla="*/ 36 h 62"/>
                  <a:gd name="T70" fmla="*/ 4 w 26"/>
                  <a:gd name="T71" fmla="*/ 33 h 62"/>
                  <a:gd name="T72" fmla="*/ 4 w 26"/>
                  <a:gd name="T73" fmla="*/ 32 h 62"/>
                  <a:gd name="T74" fmla="*/ 0 w 26"/>
                  <a:gd name="T75" fmla="*/ 32 h 62"/>
                  <a:gd name="T76" fmla="*/ 4 w 26"/>
                  <a:gd name="T77" fmla="*/ 30 h 62"/>
                  <a:gd name="T78" fmla="*/ 4 w 26"/>
                  <a:gd name="T79" fmla="*/ 24 h 62"/>
                  <a:gd name="T80" fmla="*/ 0 w 26"/>
                  <a:gd name="T81" fmla="*/ 28 h 62"/>
                  <a:gd name="T82" fmla="*/ 4 w 26"/>
                  <a:gd name="T83" fmla="*/ 24 h 62"/>
                  <a:gd name="T84" fmla="*/ 0 w 26"/>
                  <a:gd name="T85" fmla="*/ 26 h 62"/>
                  <a:gd name="T86" fmla="*/ 4 w 26"/>
                  <a:gd name="T87" fmla="*/ 23 h 62"/>
                  <a:gd name="T88" fmla="*/ 4 w 26"/>
                  <a:gd name="T89" fmla="*/ 18 h 62"/>
                  <a:gd name="T90" fmla="*/ 0 w 26"/>
                  <a:gd name="T91" fmla="*/ 21 h 62"/>
                  <a:gd name="T92" fmla="*/ 4 w 26"/>
                  <a:gd name="T93" fmla="*/ 19 h 62"/>
                  <a:gd name="T94" fmla="*/ 4 w 26"/>
                  <a:gd name="T95" fmla="*/ 17 h 62"/>
                  <a:gd name="T96" fmla="*/ 0 w 26"/>
                  <a:gd name="T97" fmla="*/ 21 h 62"/>
                  <a:gd name="T98" fmla="*/ 4 w 26"/>
                  <a:gd name="T99" fmla="*/ 17 h 62"/>
                  <a:gd name="T100" fmla="*/ 0 w 26"/>
                  <a:gd name="T101" fmla="*/ 16 h 62"/>
                  <a:gd name="T102" fmla="*/ 4 w 26"/>
                  <a:gd name="T103" fmla="*/ 14 h 62"/>
                  <a:gd name="T104" fmla="*/ 4 w 26"/>
                  <a:gd name="T105" fmla="*/ 0 h 62"/>
                  <a:gd name="T106" fmla="*/ 0 w 26"/>
                  <a:gd name="T107" fmla="*/ 13 h 62"/>
                  <a:gd name="T108" fmla="*/ 0 w 26"/>
                  <a:gd name="T109" fmla="*/ 14 h 62"/>
                  <a:gd name="T110" fmla="*/ 4 w 26"/>
                  <a:gd name="T111" fmla="*/ 12 h 62"/>
                  <a:gd name="T112" fmla="*/ 0 w 26"/>
                  <a:gd name="T113" fmla="*/ 10 h 62"/>
                  <a:gd name="T114" fmla="*/ 4 w 26"/>
                  <a:gd name="T11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" h="62">
                    <a:moveTo>
                      <a:pt x="22" y="57"/>
                    </a:moveTo>
                    <a:cubicBezTo>
                      <a:pt x="21" y="57"/>
                      <a:pt x="21" y="58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19" y="59"/>
                      <a:pt x="18" y="59"/>
                      <a:pt x="17" y="59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0" y="62"/>
                      <a:pt x="20" y="62"/>
                      <a:pt x="21" y="62"/>
                    </a:cubicBezTo>
                    <a:cubicBezTo>
                      <a:pt x="22" y="62"/>
                      <a:pt x="24" y="62"/>
                      <a:pt x="26" y="62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2" y="59"/>
                      <a:pt x="21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moveTo>
                      <a:pt x="18" y="52"/>
                    </a:moveTo>
                    <a:cubicBezTo>
                      <a:pt x="17" y="53"/>
                      <a:pt x="16" y="54"/>
                      <a:pt x="15" y="55"/>
                    </a:cubicBezTo>
                    <a:cubicBezTo>
                      <a:pt x="15" y="55"/>
                      <a:pt x="15" y="55"/>
                      <a:pt x="14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6" y="55"/>
                      <a:pt x="17" y="54"/>
                      <a:pt x="19" y="52"/>
                    </a:cubicBezTo>
                    <a:cubicBezTo>
                      <a:pt x="18" y="52"/>
                      <a:pt x="18" y="52"/>
                      <a:pt x="18" y="52"/>
                    </a:cubicBezTo>
                    <a:moveTo>
                      <a:pt x="18" y="51"/>
                    </a:moveTo>
                    <a:cubicBezTo>
                      <a:pt x="16" y="52"/>
                      <a:pt x="15" y="54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5" y="54"/>
                      <a:pt x="17" y="53"/>
                      <a:pt x="18" y="52"/>
                    </a:cubicBezTo>
                    <a:cubicBezTo>
                      <a:pt x="18" y="51"/>
                      <a:pt x="18" y="51"/>
                      <a:pt x="18" y="51"/>
                    </a:cubicBezTo>
                    <a:moveTo>
                      <a:pt x="15" y="48"/>
                    </a:moveTo>
                    <a:cubicBezTo>
                      <a:pt x="14" y="49"/>
                      <a:pt x="13" y="50"/>
                      <a:pt x="11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1"/>
                      <a:pt x="14" y="50"/>
                      <a:pt x="16" y="49"/>
                    </a:cubicBezTo>
                    <a:cubicBezTo>
                      <a:pt x="15" y="48"/>
                      <a:pt x="15" y="48"/>
                      <a:pt x="15" y="48"/>
                    </a:cubicBezTo>
                    <a:moveTo>
                      <a:pt x="14" y="47"/>
                    </a:moveTo>
                    <a:cubicBezTo>
                      <a:pt x="13" y="48"/>
                      <a:pt x="12" y="49"/>
                      <a:pt x="11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0"/>
                      <a:pt x="14" y="49"/>
                      <a:pt x="15" y="47"/>
                    </a:cubicBezTo>
                    <a:cubicBezTo>
                      <a:pt x="14" y="47"/>
                      <a:pt x="14" y="47"/>
                      <a:pt x="14" y="47"/>
                    </a:cubicBezTo>
                    <a:moveTo>
                      <a:pt x="13" y="44"/>
                    </a:moveTo>
                    <a:cubicBezTo>
                      <a:pt x="11" y="45"/>
                      <a:pt x="10" y="47"/>
                      <a:pt x="9" y="4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0" y="47"/>
                      <a:pt x="12" y="46"/>
                      <a:pt x="13" y="45"/>
                    </a:cubicBezTo>
                    <a:cubicBezTo>
                      <a:pt x="13" y="44"/>
                      <a:pt x="13" y="44"/>
                      <a:pt x="13" y="44"/>
                    </a:cubicBezTo>
                    <a:moveTo>
                      <a:pt x="12" y="43"/>
                    </a:moveTo>
                    <a:cubicBezTo>
                      <a:pt x="10" y="44"/>
                      <a:pt x="9" y="45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6"/>
                      <a:pt x="11" y="45"/>
                      <a:pt x="12" y="44"/>
                    </a:cubicBezTo>
                    <a:cubicBezTo>
                      <a:pt x="12" y="43"/>
                      <a:pt x="12" y="43"/>
                      <a:pt x="12" y="43"/>
                    </a:cubicBezTo>
                    <a:moveTo>
                      <a:pt x="9" y="40"/>
                    </a:moveTo>
                    <a:cubicBezTo>
                      <a:pt x="8" y="41"/>
                      <a:pt x="6" y="42"/>
                      <a:pt x="5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3"/>
                      <a:pt x="8" y="42"/>
                      <a:pt x="10" y="41"/>
                    </a:cubicBezTo>
                    <a:cubicBezTo>
                      <a:pt x="9" y="40"/>
                      <a:pt x="9" y="40"/>
                      <a:pt x="9" y="40"/>
                    </a:cubicBezTo>
                    <a:moveTo>
                      <a:pt x="9" y="39"/>
                    </a:moveTo>
                    <a:cubicBezTo>
                      <a:pt x="7" y="40"/>
                      <a:pt x="6" y="41"/>
                      <a:pt x="4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2"/>
                      <a:pt x="6" y="42"/>
                      <a:pt x="7" y="42"/>
                    </a:cubicBezTo>
                    <a:cubicBezTo>
                      <a:pt x="7" y="41"/>
                      <a:pt x="8" y="40"/>
                      <a:pt x="9" y="40"/>
                    </a:cubicBezTo>
                    <a:cubicBezTo>
                      <a:pt x="9" y="39"/>
                      <a:pt x="9" y="39"/>
                      <a:pt x="9" y="39"/>
                    </a:cubicBezTo>
                    <a:moveTo>
                      <a:pt x="6" y="36"/>
                    </a:moveTo>
                    <a:cubicBezTo>
                      <a:pt x="5" y="37"/>
                      <a:pt x="4" y="38"/>
                      <a:pt x="2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4" y="39"/>
                      <a:pt x="5" y="38"/>
                      <a:pt x="7" y="37"/>
                    </a:cubicBezTo>
                    <a:cubicBezTo>
                      <a:pt x="6" y="36"/>
                      <a:pt x="6" y="36"/>
                      <a:pt x="6" y="36"/>
                    </a:cubicBezTo>
                    <a:moveTo>
                      <a:pt x="5" y="34"/>
                    </a:moveTo>
                    <a:cubicBezTo>
                      <a:pt x="4" y="35"/>
                      <a:pt x="2" y="36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2" y="38"/>
                    </a:cubicBezTo>
                    <a:cubicBezTo>
                      <a:pt x="3" y="37"/>
                      <a:pt x="4" y="36"/>
                      <a:pt x="5" y="35"/>
                    </a:cubicBezTo>
                    <a:cubicBezTo>
                      <a:pt x="5" y="34"/>
                      <a:pt x="5" y="34"/>
                      <a:pt x="5" y="34"/>
                    </a:cubicBezTo>
                    <a:moveTo>
                      <a:pt x="4" y="32"/>
                    </a:moveTo>
                    <a:cubicBezTo>
                      <a:pt x="2" y="33"/>
                      <a:pt x="1" y="34"/>
                      <a:pt x="0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5"/>
                      <a:pt x="1" y="35"/>
                    </a:cubicBezTo>
                    <a:cubicBezTo>
                      <a:pt x="2" y="34"/>
                      <a:pt x="3" y="34"/>
                      <a:pt x="4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moveTo>
                      <a:pt x="4" y="29"/>
                    </a:moveTo>
                    <a:cubicBezTo>
                      <a:pt x="2" y="30"/>
                      <a:pt x="1" y="31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2"/>
                      <a:pt x="2" y="31"/>
                      <a:pt x="4" y="30"/>
                    </a:cubicBezTo>
                    <a:cubicBezTo>
                      <a:pt x="4" y="29"/>
                      <a:pt x="4" y="29"/>
                      <a:pt x="4" y="29"/>
                    </a:cubicBezTo>
                    <a:moveTo>
                      <a:pt x="4" y="24"/>
                    </a:moveTo>
                    <a:cubicBezTo>
                      <a:pt x="2" y="25"/>
                      <a:pt x="1" y="26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7"/>
                      <a:pt x="2" y="26"/>
                      <a:pt x="4" y="25"/>
                    </a:cubicBezTo>
                    <a:cubicBezTo>
                      <a:pt x="4" y="24"/>
                      <a:pt x="4" y="24"/>
                      <a:pt x="4" y="24"/>
                    </a:cubicBezTo>
                    <a:moveTo>
                      <a:pt x="4" y="23"/>
                    </a:moveTo>
                    <a:cubicBezTo>
                      <a:pt x="2" y="24"/>
                      <a:pt x="1" y="25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2" y="25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moveTo>
                      <a:pt x="4" y="18"/>
                    </a:moveTo>
                    <a:cubicBezTo>
                      <a:pt x="3" y="19"/>
                      <a:pt x="3" y="19"/>
                      <a:pt x="2" y="19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1"/>
                      <a:pt x="2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4" y="17"/>
                    </a:move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0"/>
                      <a:pt x="2" y="19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moveTo>
                      <a:pt x="4" y="13"/>
                    </a:moveTo>
                    <a:cubicBezTo>
                      <a:pt x="2" y="14"/>
                      <a:pt x="1" y="15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6"/>
                      <a:pt x="2" y="15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2"/>
                      <a:pt x="3" y="12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4"/>
                      <a:pt x="2" y="13"/>
                      <a:pt x="4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1" y="9"/>
                      <a:pt x="0" y="10"/>
                    </a:cubicBezTo>
                    <a:cubicBezTo>
                      <a:pt x="1" y="8"/>
                      <a:pt x="2" y="7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4BB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0" name="Freeform 441">
                <a:extLst>
                  <a:ext uri="{FF2B5EF4-FFF2-40B4-BE49-F238E27FC236}">
                    <a16:creationId xmlns:a16="http://schemas.microsoft.com/office/drawing/2014/main" id="{5863FD3C-38C5-4B5B-BA03-71D734077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39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1" name="Freeform 442">
                <a:extLst>
                  <a:ext uri="{FF2B5EF4-FFF2-40B4-BE49-F238E27FC236}">
                    <a16:creationId xmlns:a16="http://schemas.microsoft.com/office/drawing/2014/main" id="{2ABC3C1E-F774-42AE-AEEC-FD2B83BA4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39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2" name="Freeform 443">
                <a:extLst>
                  <a:ext uri="{FF2B5EF4-FFF2-40B4-BE49-F238E27FC236}">
                    <a16:creationId xmlns:a16="http://schemas.microsoft.com/office/drawing/2014/main" id="{AC76D5AD-C5B9-498C-B2A6-8E693F20F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39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6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3" name="Freeform 444">
                <a:extLst>
                  <a:ext uri="{FF2B5EF4-FFF2-40B4-BE49-F238E27FC236}">
                    <a16:creationId xmlns:a16="http://schemas.microsoft.com/office/drawing/2014/main" id="{DE6B2F6E-4794-4465-AC05-727961792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39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6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4" name="Freeform 445">
                <a:extLst>
                  <a:ext uri="{FF2B5EF4-FFF2-40B4-BE49-F238E27FC236}">
                    <a16:creationId xmlns:a16="http://schemas.microsoft.com/office/drawing/2014/main" id="{A9C823DF-63C6-4CF7-83C1-DA6BC1E83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39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1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5" name="Freeform 446">
                <a:extLst>
                  <a:ext uri="{FF2B5EF4-FFF2-40B4-BE49-F238E27FC236}">
                    <a16:creationId xmlns:a16="http://schemas.microsoft.com/office/drawing/2014/main" id="{1572C955-B9BF-49E5-A2A9-DB9A2469B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39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1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6" name="Freeform 447">
                <a:extLst>
                  <a:ext uri="{FF2B5EF4-FFF2-40B4-BE49-F238E27FC236}">
                    <a16:creationId xmlns:a16="http://schemas.microsoft.com/office/drawing/2014/main" id="{C334B307-A80D-4B4A-ACA1-A51BAFC5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402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1 w 8"/>
                  <a:gd name="T3" fmla="*/ 0 h 6"/>
                  <a:gd name="T4" fmla="*/ 0 w 8"/>
                  <a:gd name="T5" fmla="*/ 6 h 6"/>
                  <a:gd name="T6" fmla="*/ 6 w 8"/>
                  <a:gd name="T7" fmla="*/ 6 h 6"/>
                  <a:gd name="T8" fmla="*/ 8 w 8"/>
                  <a:gd name="T9" fmla="*/ 4 h 6"/>
                  <a:gd name="T10" fmla="*/ 8 w 8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7" name="Freeform 448">
                <a:extLst>
                  <a:ext uri="{FF2B5EF4-FFF2-40B4-BE49-F238E27FC236}">
                    <a16:creationId xmlns:a16="http://schemas.microsoft.com/office/drawing/2014/main" id="{541E4EFE-5D0A-4083-B786-6DF885A3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402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1 w 8"/>
                  <a:gd name="T3" fmla="*/ 0 h 6"/>
                  <a:gd name="T4" fmla="*/ 0 w 8"/>
                  <a:gd name="T5" fmla="*/ 6 h 6"/>
                  <a:gd name="T6" fmla="*/ 6 w 8"/>
                  <a:gd name="T7" fmla="*/ 6 h 6"/>
                  <a:gd name="T8" fmla="*/ 8 w 8"/>
                  <a:gd name="T9" fmla="*/ 4 h 6"/>
                  <a:gd name="T10" fmla="*/ 8 w 8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8" name="Freeform 449">
                <a:extLst>
                  <a:ext uri="{FF2B5EF4-FFF2-40B4-BE49-F238E27FC236}">
                    <a16:creationId xmlns:a16="http://schemas.microsoft.com/office/drawing/2014/main" id="{FE4785C4-A8F2-4123-A28A-D0F1D86B8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40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3 w 9"/>
                  <a:gd name="T3" fmla="*/ 0 h 4"/>
                  <a:gd name="T4" fmla="*/ 3 w 9"/>
                  <a:gd name="T5" fmla="*/ 0 h 4"/>
                  <a:gd name="T6" fmla="*/ 0 w 9"/>
                  <a:gd name="T7" fmla="*/ 4 h 4"/>
                  <a:gd name="T8" fmla="*/ 5 w 9"/>
                  <a:gd name="T9" fmla="*/ 4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9" name="Freeform 450">
                <a:extLst>
                  <a:ext uri="{FF2B5EF4-FFF2-40B4-BE49-F238E27FC236}">
                    <a16:creationId xmlns:a16="http://schemas.microsoft.com/office/drawing/2014/main" id="{7178C038-A104-47E0-8E55-72753F5A5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40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3 w 9"/>
                  <a:gd name="T3" fmla="*/ 0 h 4"/>
                  <a:gd name="T4" fmla="*/ 3 w 9"/>
                  <a:gd name="T5" fmla="*/ 0 h 4"/>
                  <a:gd name="T6" fmla="*/ 0 w 9"/>
                  <a:gd name="T7" fmla="*/ 4 h 4"/>
                  <a:gd name="T8" fmla="*/ 5 w 9"/>
                  <a:gd name="T9" fmla="*/ 4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0" name="Freeform 451">
                <a:extLst>
                  <a:ext uri="{FF2B5EF4-FFF2-40B4-BE49-F238E27FC236}">
                    <a16:creationId xmlns:a16="http://schemas.microsoft.com/office/drawing/2014/main" id="{7B019545-7F26-45EB-B8DE-BED0FC8C8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7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1" name="Freeform 452">
                <a:extLst>
                  <a:ext uri="{FF2B5EF4-FFF2-40B4-BE49-F238E27FC236}">
                    <a16:creationId xmlns:a16="http://schemas.microsoft.com/office/drawing/2014/main" id="{7B38CC54-AEE9-4CB6-B902-C00575B8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7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2" name="Freeform 453">
                <a:extLst>
                  <a:ext uri="{FF2B5EF4-FFF2-40B4-BE49-F238E27FC236}">
                    <a16:creationId xmlns:a16="http://schemas.microsoft.com/office/drawing/2014/main" id="{4729548D-CD86-4D82-B020-C144660E5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416"/>
                <a:ext cx="263" cy="1040"/>
              </a:xfrm>
              <a:custGeom>
                <a:avLst/>
                <a:gdLst>
                  <a:gd name="T0" fmla="*/ 263 w 263"/>
                  <a:gd name="T1" fmla="*/ 0 h 1040"/>
                  <a:gd name="T2" fmla="*/ 256 w 263"/>
                  <a:gd name="T3" fmla="*/ 0 h 1040"/>
                  <a:gd name="T4" fmla="*/ 132 w 263"/>
                  <a:gd name="T5" fmla="*/ 152 h 1040"/>
                  <a:gd name="T6" fmla="*/ 0 w 263"/>
                  <a:gd name="T7" fmla="*/ 1040 h 1040"/>
                  <a:gd name="T8" fmla="*/ 5 w 263"/>
                  <a:gd name="T9" fmla="*/ 1040 h 1040"/>
                  <a:gd name="T10" fmla="*/ 137 w 263"/>
                  <a:gd name="T11" fmla="*/ 148 h 1040"/>
                  <a:gd name="T12" fmla="*/ 263 w 263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3" h="1040">
                    <a:moveTo>
                      <a:pt x="263" y="0"/>
                    </a:moveTo>
                    <a:lnTo>
                      <a:pt x="256" y="0"/>
                    </a:lnTo>
                    <a:lnTo>
                      <a:pt x="132" y="152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37" y="148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rgbClr val="89C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3" name="Freeform 454">
                <a:extLst>
                  <a:ext uri="{FF2B5EF4-FFF2-40B4-BE49-F238E27FC236}">
                    <a16:creationId xmlns:a16="http://schemas.microsoft.com/office/drawing/2014/main" id="{BE557AE7-0C57-4F9F-AD04-23ADF1684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416"/>
                <a:ext cx="263" cy="1040"/>
              </a:xfrm>
              <a:custGeom>
                <a:avLst/>
                <a:gdLst>
                  <a:gd name="T0" fmla="*/ 263 w 263"/>
                  <a:gd name="T1" fmla="*/ 0 h 1040"/>
                  <a:gd name="T2" fmla="*/ 256 w 263"/>
                  <a:gd name="T3" fmla="*/ 0 h 1040"/>
                  <a:gd name="T4" fmla="*/ 132 w 263"/>
                  <a:gd name="T5" fmla="*/ 152 h 1040"/>
                  <a:gd name="T6" fmla="*/ 0 w 263"/>
                  <a:gd name="T7" fmla="*/ 1040 h 1040"/>
                  <a:gd name="T8" fmla="*/ 5 w 263"/>
                  <a:gd name="T9" fmla="*/ 1040 h 1040"/>
                  <a:gd name="T10" fmla="*/ 137 w 263"/>
                  <a:gd name="T11" fmla="*/ 148 h 1040"/>
                  <a:gd name="T12" fmla="*/ 263 w 263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3" h="1040">
                    <a:moveTo>
                      <a:pt x="263" y="0"/>
                    </a:moveTo>
                    <a:lnTo>
                      <a:pt x="256" y="0"/>
                    </a:lnTo>
                    <a:lnTo>
                      <a:pt x="132" y="152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37" y="148"/>
                    </a:lnTo>
                    <a:lnTo>
                      <a:pt x="2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4" name="Freeform 455">
                <a:extLst>
                  <a:ext uri="{FF2B5EF4-FFF2-40B4-BE49-F238E27FC236}">
                    <a16:creationId xmlns:a16="http://schemas.microsoft.com/office/drawing/2014/main" id="{8CA6772F-3437-412F-98AC-4A22A43545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62"/>
                <a:ext cx="147" cy="106"/>
              </a:xfrm>
              <a:custGeom>
                <a:avLst/>
                <a:gdLst>
                  <a:gd name="T0" fmla="*/ 5 w 147"/>
                  <a:gd name="T1" fmla="*/ 100 h 106"/>
                  <a:gd name="T2" fmla="*/ 0 w 147"/>
                  <a:gd name="T3" fmla="*/ 100 h 106"/>
                  <a:gd name="T4" fmla="*/ 0 w 147"/>
                  <a:gd name="T5" fmla="*/ 106 h 106"/>
                  <a:gd name="T6" fmla="*/ 5 w 147"/>
                  <a:gd name="T7" fmla="*/ 106 h 106"/>
                  <a:gd name="T8" fmla="*/ 5 w 147"/>
                  <a:gd name="T9" fmla="*/ 100 h 106"/>
                  <a:gd name="T10" fmla="*/ 147 w 147"/>
                  <a:gd name="T11" fmla="*/ 0 h 106"/>
                  <a:gd name="T12" fmla="*/ 142 w 147"/>
                  <a:gd name="T13" fmla="*/ 0 h 106"/>
                  <a:gd name="T14" fmla="*/ 142 w 147"/>
                  <a:gd name="T15" fmla="*/ 2 h 106"/>
                  <a:gd name="T16" fmla="*/ 142 w 147"/>
                  <a:gd name="T17" fmla="*/ 2 h 106"/>
                  <a:gd name="T18" fmla="*/ 142 w 147"/>
                  <a:gd name="T19" fmla="*/ 5 h 106"/>
                  <a:gd name="T20" fmla="*/ 147 w 147"/>
                  <a:gd name="T21" fmla="*/ 5 h 106"/>
                  <a:gd name="T22" fmla="*/ 147 w 147"/>
                  <a:gd name="T2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6">
                    <a:moveTo>
                      <a:pt x="5" y="100"/>
                    </a:moveTo>
                    <a:lnTo>
                      <a:pt x="0" y="100"/>
                    </a:lnTo>
                    <a:lnTo>
                      <a:pt x="0" y="106"/>
                    </a:lnTo>
                    <a:lnTo>
                      <a:pt x="5" y="106"/>
                    </a:lnTo>
                    <a:lnTo>
                      <a:pt x="5" y="100"/>
                    </a:lnTo>
                    <a:close/>
                    <a:moveTo>
                      <a:pt x="147" y="0"/>
                    </a:moveTo>
                    <a:lnTo>
                      <a:pt x="142" y="0"/>
                    </a:lnTo>
                    <a:lnTo>
                      <a:pt x="142" y="2"/>
                    </a:lnTo>
                    <a:lnTo>
                      <a:pt x="142" y="2"/>
                    </a:lnTo>
                    <a:lnTo>
                      <a:pt x="142" y="5"/>
                    </a:lnTo>
                    <a:lnTo>
                      <a:pt x="147" y="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5" name="Freeform 456">
                <a:extLst>
                  <a:ext uri="{FF2B5EF4-FFF2-40B4-BE49-F238E27FC236}">
                    <a16:creationId xmlns:a16="http://schemas.microsoft.com/office/drawing/2014/main" id="{21A434D6-651E-4B86-9455-4C4DF03B61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62"/>
                <a:ext cx="147" cy="106"/>
              </a:xfrm>
              <a:custGeom>
                <a:avLst/>
                <a:gdLst>
                  <a:gd name="T0" fmla="*/ 5 w 147"/>
                  <a:gd name="T1" fmla="*/ 100 h 106"/>
                  <a:gd name="T2" fmla="*/ 0 w 147"/>
                  <a:gd name="T3" fmla="*/ 100 h 106"/>
                  <a:gd name="T4" fmla="*/ 0 w 147"/>
                  <a:gd name="T5" fmla="*/ 106 h 106"/>
                  <a:gd name="T6" fmla="*/ 5 w 147"/>
                  <a:gd name="T7" fmla="*/ 106 h 106"/>
                  <a:gd name="T8" fmla="*/ 5 w 147"/>
                  <a:gd name="T9" fmla="*/ 100 h 106"/>
                  <a:gd name="T10" fmla="*/ 147 w 147"/>
                  <a:gd name="T11" fmla="*/ 0 h 106"/>
                  <a:gd name="T12" fmla="*/ 142 w 147"/>
                  <a:gd name="T13" fmla="*/ 0 h 106"/>
                  <a:gd name="T14" fmla="*/ 142 w 147"/>
                  <a:gd name="T15" fmla="*/ 2 h 106"/>
                  <a:gd name="T16" fmla="*/ 142 w 147"/>
                  <a:gd name="T17" fmla="*/ 2 h 106"/>
                  <a:gd name="T18" fmla="*/ 142 w 147"/>
                  <a:gd name="T19" fmla="*/ 5 h 106"/>
                  <a:gd name="T20" fmla="*/ 147 w 147"/>
                  <a:gd name="T21" fmla="*/ 5 h 106"/>
                  <a:gd name="T22" fmla="*/ 147 w 147"/>
                  <a:gd name="T2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6">
                    <a:moveTo>
                      <a:pt x="5" y="100"/>
                    </a:moveTo>
                    <a:lnTo>
                      <a:pt x="0" y="100"/>
                    </a:lnTo>
                    <a:lnTo>
                      <a:pt x="0" y="106"/>
                    </a:lnTo>
                    <a:lnTo>
                      <a:pt x="5" y="106"/>
                    </a:lnTo>
                    <a:lnTo>
                      <a:pt x="5" y="100"/>
                    </a:lnTo>
                    <a:moveTo>
                      <a:pt x="147" y="0"/>
                    </a:moveTo>
                    <a:lnTo>
                      <a:pt x="142" y="0"/>
                    </a:lnTo>
                    <a:lnTo>
                      <a:pt x="142" y="2"/>
                    </a:lnTo>
                    <a:lnTo>
                      <a:pt x="142" y="2"/>
                    </a:lnTo>
                    <a:lnTo>
                      <a:pt x="142" y="5"/>
                    </a:lnTo>
                    <a:lnTo>
                      <a:pt x="147" y="5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6" name="Freeform 457">
                <a:extLst>
                  <a:ext uri="{FF2B5EF4-FFF2-40B4-BE49-F238E27FC236}">
                    <a16:creationId xmlns:a16="http://schemas.microsoft.com/office/drawing/2014/main" id="{1810FEEF-6DD2-4BB7-A96D-6875CBF820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67"/>
                <a:ext cx="147" cy="105"/>
              </a:xfrm>
              <a:custGeom>
                <a:avLst/>
                <a:gdLst>
                  <a:gd name="T0" fmla="*/ 5 w 147"/>
                  <a:gd name="T1" fmla="*/ 101 h 105"/>
                  <a:gd name="T2" fmla="*/ 0 w 147"/>
                  <a:gd name="T3" fmla="*/ 101 h 105"/>
                  <a:gd name="T4" fmla="*/ 0 w 147"/>
                  <a:gd name="T5" fmla="*/ 105 h 105"/>
                  <a:gd name="T6" fmla="*/ 5 w 147"/>
                  <a:gd name="T7" fmla="*/ 105 h 105"/>
                  <a:gd name="T8" fmla="*/ 5 w 147"/>
                  <a:gd name="T9" fmla="*/ 101 h 105"/>
                  <a:gd name="T10" fmla="*/ 147 w 147"/>
                  <a:gd name="T11" fmla="*/ 0 h 105"/>
                  <a:gd name="T12" fmla="*/ 142 w 147"/>
                  <a:gd name="T13" fmla="*/ 0 h 105"/>
                  <a:gd name="T14" fmla="*/ 142 w 147"/>
                  <a:gd name="T15" fmla="*/ 4 h 105"/>
                  <a:gd name="T16" fmla="*/ 147 w 147"/>
                  <a:gd name="T17" fmla="*/ 4 h 105"/>
                  <a:gd name="T18" fmla="*/ 147 w 147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7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close/>
                    <a:moveTo>
                      <a:pt x="147" y="0"/>
                    </a:moveTo>
                    <a:lnTo>
                      <a:pt x="142" y="0"/>
                    </a:lnTo>
                    <a:lnTo>
                      <a:pt x="142" y="4"/>
                    </a:lnTo>
                    <a:lnTo>
                      <a:pt x="147" y="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7" name="Freeform 458">
                <a:extLst>
                  <a:ext uri="{FF2B5EF4-FFF2-40B4-BE49-F238E27FC236}">
                    <a16:creationId xmlns:a16="http://schemas.microsoft.com/office/drawing/2014/main" id="{85427CAD-D9F2-4D18-AE98-A491180D95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67"/>
                <a:ext cx="147" cy="105"/>
              </a:xfrm>
              <a:custGeom>
                <a:avLst/>
                <a:gdLst>
                  <a:gd name="T0" fmla="*/ 5 w 147"/>
                  <a:gd name="T1" fmla="*/ 101 h 105"/>
                  <a:gd name="T2" fmla="*/ 0 w 147"/>
                  <a:gd name="T3" fmla="*/ 101 h 105"/>
                  <a:gd name="T4" fmla="*/ 0 w 147"/>
                  <a:gd name="T5" fmla="*/ 105 h 105"/>
                  <a:gd name="T6" fmla="*/ 5 w 147"/>
                  <a:gd name="T7" fmla="*/ 105 h 105"/>
                  <a:gd name="T8" fmla="*/ 5 w 147"/>
                  <a:gd name="T9" fmla="*/ 101 h 105"/>
                  <a:gd name="T10" fmla="*/ 147 w 147"/>
                  <a:gd name="T11" fmla="*/ 0 h 105"/>
                  <a:gd name="T12" fmla="*/ 142 w 147"/>
                  <a:gd name="T13" fmla="*/ 0 h 105"/>
                  <a:gd name="T14" fmla="*/ 142 w 147"/>
                  <a:gd name="T15" fmla="*/ 4 h 105"/>
                  <a:gd name="T16" fmla="*/ 147 w 147"/>
                  <a:gd name="T17" fmla="*/ 4 h 105"/>
                  <a:gd name="T18" fmla="*/ 147 w 147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7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moveTo>
                      <a:pt x="147" y="0"/>
                    </a:moveTo>
                    <a:lnTo>
                      <a:pt x="142" y="0"/>
                    </a:lnTo>
                    <a:lnTo>
                      <a:pt x="142" y="4"/>
                    </a:lnTo>
                    <a:lnTo>
                      <a:pt x="147" y="4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8" name="Freeform 459">
                <a:extLst>
                  <a:ext uri="{FF2B5EF4-FFF2-40B4-BE49-F238E27FC236}">
                    <a16:creationId xmlns:a16="http://schemas.microsoft.com/office/drawing/2014/main" id="{7B7F6AC3-A924-4F81-93C4-88F92368FE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71"/>
                <a:ext cx="148" cy="105"/>
              </a:xfrm>
              <a:custGeom>
                <a:avLst/>
                <a:gdLst>
                  <a:gd name="T0" fmla="*/ 5 w 148"/>
                  <a:gd name="T1" fmla="*/ 101 h 105"/>
                  <a:gd name="T2" fmla="*/ 0 w 148"/>
                  <a:gd name="T3" fmla="*/ 101 h 105"/>
                  <a:gd name="T4" fmla="*/ 0 w 148"/>
                  <a:gd name="T5" fmla="*/ 105 h 105"/>
                  <a:gd name="T6" fmla="*/ 5 w 148"/>
                  <a:gd name="T7" fmla="*/ 105 h 105"/>
                  <a:gd name="T8" fmla="*/ 5 w 148"/>
                  <a:gd name="T9" fmla="*/ 101 h 105"/>
                  <a:gd name="T10" fmla="*/ 147 w 148"/>
                  <a:gd name="T11" fmla="*/ 0 h 105"/>
                  <a:gd name="T12" fmla="*/ 142 w 148"/>
                  <a:gd name="T13" fmla="*/ 0 h 105"/>
                  <a:gd name="T14" fmla="*/ 142 w 148"/>
                  <a:gd name="T15" fmla="*/ 4 h 105"/>
                  <a:gd name="T16" fmla="*/ 148 w 148"/>
                  <a:gd name="T17" fmla="*/ 4 h 105"/>
                  <a:gd name="T18" fmla="*/ 147 w 148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close/>
                    <a:moveTo>
                      <a:pt x="147" y="0"/>
                    </a:moveTo>
                    <a:lnTo>
                      <a:pt x="142" y="0"/>
                    </a:lnTo>
                    <a:lnTo>
                      <a:pt x="142" y="4"/>
                    </a:lnTo>
                    <a:lnTo>
                      <a:pt x="148" y="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9" name="Freeform 460">
                <a:extLst>
                  <a:ext uri="{FF2B5EF4-FFF2-40B4-BE49-F238E27FC236}">
                    <a16:creationId xmlns:a16="http://schemas.microsoft.com/office/drawing/2014/main" id="{AA308B6C-4F76-4AE3-BE57-FB76530365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71"/>
                <a:ext cx="148" cy="105"/>
              </a:xfrm>
              <a:custGeom>
                <a:avLst/>
                <a:gdLst>
                  <a:gd name="T0" fmla="*/ 5 w 148"/>
                  <a:gd name="T1" fmla="*/ 101 h 105"/>
                  <a:gd name="T2" fmla="*/ 0 w 148"/>
                  <a:gd name="T3" fmla="*/ 101 h 105"/>
                  <a:gd name="T4" fmla="*/ 0 w 148"/>
                  <a:gd name="T5" fmla="*/ 105 h 105"/>
                  <a:gd name="T6" fmla="*/ 5 w 148"/>
                  <a:gd name="T7" fmla="*/ 105 h 105"/>
                  <a:gd name="T8" fmla="*/ 5 w 148"/>
                  <a:gd name="T9" fmla="*/ 101 h 105"/>
                  <a:gd name="T10" fmla="*/ 147 w 148"/>
                  <a:gd name="T11" fmla="*/ 0 h 105"/>
                  <a:gd name="T12" fmla="*/ 142 w 148"/>
                  <a:gd name="T13" fmla="*/ 0 h 105"/>
                  <a:gd name="T14" fmla="*/ 142 w 148"/>
                  <a:gd name="T15" fmla="*/ 4 h 105"/>
                  <a:gd name="T16" fmla="*/ 148 w 148"/>
                  <a:gd name="T17" fmla="*/ 4 h 105"/>
                  <a:gd name="T18" fmla="*/ 147 w 148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moveTo>
                      <a:pt x="147" y="0"/>
                    </a:moveTo>
                    <a:lnTo>
                      <a:pt x="142" y="0"/>
                    </a:lnTo>
                    <a:lnTo>
                      <a:pt x="142" y="4"/>
                    </a:lnTo>
                    <a:lnTo>
                      <a:pt x="148" y="4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0" name="Freeform 461">
                <a:extLst>
                  <a:ext uri="{FF2B5EF4-FFF2-40B4-BE49-F238E27FC236}">
                    <a16:creationId xmlns:a16="http://schemas.microsoft.com/office/drawing/2014/main" id="{D8F4258E-FD03-4C80-8289-842015CA25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75"/>
                <a:ext cx="148" cy="105"/>
              </a:xfrm>
              <a:custGeom>
                <a:avLst/>
                <a:gdLst>
                  <a:gd name="T0" fmla="*/ 5 w 148"/>
                  <a:gd name="T1" fmla="*/ 101 h 105"/>
                  <a:gd name="T2" fmla="*/ 0 w 148"/>
                  <a:gd name="T3" fmla="*/ 101 h 105"/>
                  <a:gd name="T4" fmla="*/ 0 w 148"/>
                  <a:gd name="T5" fmla="*/ 105 h 105"/>
                  <a:gd name="T6" fmla="*/ 5 w 148"/>
                  <a:gd name="T7" fmla="*/ 105 h 105"/>
                  <a:gd name="T8" fmla="*/ 5 w 148"/>
                  <a:gd name="T9" fmla="*/ 102 h 105"/>
                  <a:gd name="T10" fmla="*/ 5 w 148"/>
                  <a:gd name="T11" fmla="*/ 101 h 105"/>
                  <a:gd name="T12" fmla="*/ 148 w 148"/>
                  <a:gd name="T13" fmla="*/ 0 h 105"/>
                  <a:gd name="T14" fmla="*/ 142 w 148"/>
                  <a:gd name="T15" fmla="*/ 0 h 105"/>
                  <a:gd name="T16" fmla="*/ 143 w 148"/>
                  <a:gd name="T17" fmla="*/ 4 h 105"/>
                  <a:gd name="T18" fmla="*/ 148 w 148"/>
                  <a:gd name="T19" fmla="*/ 2 h 105"/>
                  <a:gd name="T20" fmla="*/ 148 w 148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2"/>
                    </a:lnTo>
                    <a:lnTo>
                      <a:pt x="5" y="101"/>
                    </a:lnTo>
                    <a:close/>
                    <a:moveTo>
                      <a:pt x="148" y="0"/>
                    </a:moveTo>
                    <a:lnTo>
                      <a:pt x="142" y="0"/>
                    </a:lnTo>
                    <a:lnTo>
                      <a:pt x="143" y="4"/>
                    </a:lnTo>
                    <a:lnTo>
                      <a:pt x="148" y="2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1" name="Freeform 462">
                <a:extLst>
                  <a:ext uri="{FF2B5EF4-FFF2-40B4-BE49-F238E27FC236}">
                    <a16:creationId xmlns:a16="http://schemas.microsoft.com/office/drawing/2014/main" id="{1172BF35-136B-4D44-BD9B-0B05C31008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75"/>
                <a:ext cx="148" cy="105"/>
              </a:xfrm>
              <a:custGeom>
                <a:avLst/>
                <a:gdLst>
                  <a:gd name="T0" fmla="*/ 5 w 148"/>
                  <a:gd name="T1" fmla="*/ 101 h 105"/>
                  <a:gd name="T2" fmla="*/ 0 w 148"/>
                  <a:gd name="T3" fmla="*/ 101 h 105"/>
                  <a:gd name="T4" fmla="*/ 0 w 148"/>
                  <a:gd name="T5" fmla="*/ 105 h 105"/>
                  <a:gd name="T6" fmla="*/ 5 w 148"/>
                  <a:gd name="T7" fmla="*/ 105 h 105"/>
                  <a:gd name="T8" fmla="*/ 5 w 148"/>
                  <a:gd name="T9" fmla="*/ 102 h 105"/>
                  <a:gd name="T10" fmla="*/ 5 w 148"/>
                  <a:gd name="T11" fmla="*/ 101 h 105"/>
                  <a:gd name="T12" fmla="*/ 148 w 148"/>
                  <a:gd name="T13" fmla="*/ 0 h 105"/>
                  <a:gd name="T14" fmla="*/ 142 w 148"/>
                  <a:gd name="T15" fmla="*/ 0 h 105"/>
                  <a:gd name="T16" fmla="*/ 143 w 148"/>
                  <a:gd name="T17" fmla="*/ 4 h 105"/>
                  <a:gd name="T18" fmla="*/ 148 w 148"/>
                  <a:gd name="T19" fmla="*/ 2 h 105"/>
                  <a:gd name="T20" fmla="*/ 148 w 148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2"/>
                    </a:lnTo>
                    <a:lnTo>
                      <a:pt x="5" y="101"/>
                    </a:lnTo>
                    <a:moveTo>
                      <a:pt x="148" y="0"/>
                    </a:moveTo>
                    <a:lnTo>
                      <a:pt x="142" y="0"/>
                    </a:lnTo>
                    <a:lnTo>
                      <a:pt x="143" y="4"/>
                    </a:lnTo>
                    <a:lnTo>
                      <a:pt x="148" y="2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2" name="Freeform 463">
                <a:extLst>
                  <a:ext uri="{FF2B5EF4-FFF2-40B4-BE49-F238E27FC236}">
                    <a16:creationId xmlns:a16="http://schemas.microsoft.com/office/drawing/2014/main" id="{43D444E8-C413-430E-A183-20AFD4B162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77"/>
                <a:ext cx="148" cy="108"/>
              </a:xfrm>
              <a:custGeom>
                <a:avLst/>
                <a:gdLst>
                  <a:gd name="T0" fmla="*/ 5 w 148"/>
                  <a:gd name="T1" fmla="*/ 103 h 108"/>
                  <a:gd name="T2" fmla="*/ 0 w 148"/>
                  <a:gd name="T3" fmla="*/ 103 h 108"/>
                  <a:gd name="T4" fmla="*/ 0 w 148"/>
                  <a:gd name="T5" fmla="*/ 104 h 108"/>
                  <a:gd name="T6" fmla="*/ 0 w 148"/>
                  <a:gd name="T7" fmla="*/ 108 h 108"/>
                  <a:gd name="T8" fmla="*/ 5 w 148"/>
                  <a:gd name="T9" fmla="*/ 108 h 108"/>
                  <a:gd name="T10" fmla="*/ 5 w 148"/>
                  <a:gd name="T11" fmla="*/ 103 h 108"/>
                  <a:gd name="T12" fmla="*/ 148 w 148"/>
                  <a:gd name="T13" fmla="*/ 0 h 108"/>
                  <a:gd name="T14" fmla="*/ 143 w 148"/>
                  <a:gd name="T15" fmla="*/ 2 h 108"/>
                  <a:gd name="T16" fmla="*/ 143 w 148"/>
                  <a:gd name="T17" fmla="*/ 6 h 108"/>
                  <a:gd name="T18" fmla="*/ 146 w 148"/>
                  <a:gd name="T19" fmla="*/ 4 h 108"/>
                  <a:gd name="T20" fmla="*/ 148 w 148"/>
                  <a:gd name="T21" fmla="*/ 4 h 108"/>
                  <a:gd name="T22" fmla="*/ 148 w 148"/>
                  <a:gd name="T2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108">
                    <a:moveTo>
                      <a:pt x="5" y="103"/>
                    </a:moveTo>
                    <a:lnTo>
                      <a:pt x="0" y="103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3"/>
                    </a:lnTo>
                    <a:close/>
                    <a:moveTo>
                      <a:pt x="148" y="0"/>
                    </a:moveTo>
                    <a:lnTo>
                      <a:pt x="143" y="2"/>
                    </a:lnTo>
                    <a:lnTo>
                      <a:pt x="143" y="6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3" name="Freeform 464">
                <a:extLst>
                  <a:ext uri="{FF2B5EF4-FFF2-40B4-BE49-F238E27FC236}">
                    <a16:creationId xmlns:a16="http://schemas.microsoft.com/office/drawing/2014/main" id="{B7B4054B-119C-4951-9C68-074DCD6B1F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77"/>
                <a:ext cx="148" cy="108"/>
              </a:xfrm>
              <a:custGeom>
                <a:avLst/>
                <a:gdLst>
                  <a:gd name="T0" fmla="*/ 5 w 148"/>
                  <a:gd name="T1" fmla="*/ 103 h 108"/>
                  <a:gd name="T2" fmla="*/ 0 w 148"/>
                  <a:gd name="T3" fmla="*/ 103 h 108"/>
                  <a:gd name="T4" fmla="*/ 0 w 148"/>
                  <a:gd name="T5" fmla="*/ 104 h 108"/>
                  <a:gd name="T6" fmla="*/ 0 w 148"/>
                  <a:gd name="T7" fmla="*/ 108 h 108"/>
                  <a:gd name="T8" fmla="*/ 5 w 148"/>
                  <a:gd name="T9" fmla="*/ 108 h 108"/>
                  <a:gd name="T10" fmla="*/ 5 w 148"/>
                  <a:gd name="T11" fmla="*/ 103 h 108"/>
                  <a:gd name="T12" fmla="*/ 148 w 148"/>
                  <a:gd name="T13" fmla="*/ 0 h 108"/>
                  <a:gd name="T14" fmla="*/ 143 w 148"/>
                  <a:gd name="T15" fmla="*/ 2 h 108"/>
                  <a:gd name="T16" fmla="*/ 143 w 148"/>
                  <a:gd name="T17" fmla="*/ 6 h 108"/>
                  <a:gd name="T18" fmla="*/ 146 w 148"/>
                  <a:gd name="T19" fmla="*/ 4 h 108"/>
                  <a:gd name="T20" fmla="*/ 148 w 148"/>
                  <a:gd name="T21" fmla="*/ 4 h 108"/>
                  <a:gd name="T22" fmla="*/ 148 w 148"/>
                  <a:gd name="T2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108">
                    <a:moveTo>
                      <a:pt x="5" y="103"/>
                    </a:moveTo>
                    <a:lnTo>
                      <a:pt x="0" y="103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3"/>
                    </a:lnTo>
                    <a:moveTo>
                      <a:pt x="148" y="0"/>
                    </a:moveTo>
                    <a:lnTo>
                      <a:pt x="143" y="2"/>
                    </a:lnTo>
                    <a:lnTo>
                      <a:pt x="143" y="6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4" name="Freeform 465">
                <a:extLst>
                  <a:ext uri="{FF2B5EF4-FFF2-40B4-BE49-F238E27FC236}">
                    <a16:creationId xmlns:a16="http://schemas.microsoft.com/office/drawing/2014/main" id="{FA240EFA-ACCF-4C08-8F3A-57664D692B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81"/>
                <a:ext cx="150" cy="108"/>
              </a:xfrm>
              <a:custGeom>
                <a:avLst/>
                <a:gdLst>
                  <a:gd name="T0" fmla="*/ 5 w 150"/>
                  <a:gd name="T1" fmla="*/ 104 h 108"/>
                  <a:gd name="T2" fmla="*/ 0 w 150"/>
                  <a:gd name="T3" fmla="*/ 104 h 108"/>
                  <a:gd name="T4" fmla="*/ 0 w 150"/>
                  <a:gd name="T5" fmla="*/ 108 h 108"/>
                  <a:gd name="T6" fmla="*/ 5 w 150"/>
                  <a:gd name="T7" fmla="*/ 108 h 108"/>
                  <a:gd name="T8" fmla="*/ 5 w 150"/>
                  <a:gd name="T9" fmla="*/ 104 h 108"/>
                  <a:gd name="T10" fmla="*/ 148 w 150"/>
                  <a:gd name="T11" fmla="*/ 0 h 108"/>
                  <a:gd name="T12" fmla="*/ 146 w 150"/>
                  <a:gd name="T13" fmla="*/ 0 h 108"/>
                  <a:gd name="T14" fmla="*/ 143 w 150"/>
                  <a:gd name="T15" fmla="*/ 2 h 108"/>
                  <a:gd name="T16" fmla="*/ 143 w 150"/>
                  <a:gd name="T17" fmla="*/ 6 h 108"/>
                  <a:gd name="T18" fmla="*/ 150 w 150"/>
                  <a:gd name="T19" fmla="*/ 4 h 108"/>
                  <a:gd name="T20" fmla="*/ 148 w 150"/>
                  <a:gd name="T2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108">
                    <a:moveTo>
                      <a:pt x="5" y="104"/>
                    </a:move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4"/>
                    </a:lnTo>
                    <a:close/>
                    <a:moveTo>
                      <a:pt x="148" y="0"/>
                    </a:moveTo>
                    <a:lnTo>
                      <a:pt x="146" y="0"/>
                    </a:lnTo>
                    <a:lnTo>
                      <a:pt x="143" y="2"/>
                    </a:lnTo>
                    <a:lnTo>
                      <a:pt x="143" y="6"/>
                    </a:lnTo>
                    <a:lnTo>
                      <a:pt x="150" y="4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5" name="Freeform 466">
                <a:extLst>
                  <a:ext uri="{FF2B5EF4-FFF2-40B4-BE49-F238E27FC236}">
                    <a16:creationId xmlns:a16="http://schemas.microsoft.com/office/drawing/2014/main" id="{B098E951-9142-4565-9654-1A40F75EE7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81"/>
                <a:ext cx="150" cy="108"/>
              </a:xfrm>
              <a:custGeom>
                <a:avLst/>
                <a:gdLst>
                  <a:gd name="T0" fmla="*/ 5 w 150"/>
                  <a:gd name="T1" fmla="*/ 104 h 108"/>
                  <a:gd name="T2" fmla="*/ 0 w 150"/>
                  <a:gd name="T3" fmla="*/ 104 h 108"/>
                  <a:gd name="T4" fmla="*/ 0 w 150"/>
                  <a:gd name="T5" fmla="*/ 108 h 108"/>
                  <a:gd name="T6" fmla="*/ 5 w 150"/>
                  <a:gd name="T7" fmla="*/ 108 h 108"/>
                  <a:gd name="T8" fmla="*/ 5 w 150"/>
                  <a:gd name="T9" fmla="*/ 104 h 108"/>
                  <a:gd name="T10" fmla="*/ 148 w 150"/>
                  <a:gd name="T11" fmla="*/ 0 h 108"/>
                  <a:gd name="T12" fmla="*/ 146 w 150"/>
                  <a:gd name="T13" fmla="*/ 0 h 108"/>
                  <a:gd name="T14" fmla="*/ 143 w 150"/>
                  <a:gd name="T15" fmla="*/ 2 h 108"/>
                  <a:gd name="T16" fmla="*/ 143 w 150"/>
                  <a:gd name="T17" fmla="*/ 6 h 108"/>
                  <a:gd name="T18" fmla="*/ 150 w 150"/>
                  <a:gd name="T19" fmla="*/ 4 h 108"/>
                  <a:gd name="T20" fmla="*/ 148 w 150"/>
                  <a:gd name="T2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108">
                    <a:moveTo>
                      <a:pt x="5" y="104"/>
                    </a:move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4"/>
                    </a:lnTo>
                    <a:moveTo>
                      <a:pt x="148" y="0"/>
                    </a:moveTo>
                    <a:lnTo>
                      <a:pt x="146" y="0"/>
                    </a:lnTo>
                    <a:lnTo>
                      <a:pt x="143" y="2"/>
                    </a:lnTo>
                    <a:lnTo>
                      <a:pt x="143" y="6"/>
                    </a:lnTo>
                    <a:lnTo>
                      <a:pt x="150" y="4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6" name="Freeform 467">
                <a:extLst>
                  <a:ext uri="{FF2B5EF4-FFF2-40B4-BE49-F238E27FC236}">
                    <a16:creationId xmlns:a16="http://schemas.microsoft.com/office/drawing/2014/main" id="{8A69D225-8DF4-4392-939E-090E634670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85"/>
                <a:ext cx="150" cy="108"/>
              </a:xfrm>
              <a:custGeom>
                <a:avLst/>
                <a:gdLst>
                  <a:gd name="T0" fmla="*/ 5 w 150"/>
                  <a:gd name="T1" fmla="*/ 104 h 108"/>
                  <a:gd name="T2" fmla="*/ 0 w 150"/>
                  <a:gd name="T3" fmla="*/ 104 h 108"/>
                  <a:gd name="T4" fmla="*/ 0 w 150"/>
                  <a:gd name="T5" fmla="*/ 108 h 108"/>
                  <a:gd name="T6" fmla="*/ 5 w 150"/>
                  <a:gd name="T7" fmla="*/ 108 h 108"/>
                  <a:gd name="T8" fmla="*/ 5 w 150"/>
                  <a:gd name="T9" fmla="*/ 104 h 108"/>
                  <a:gd name="T10" fmla="*/ 150 w 150"/>
                  <a:gd name="T11" fmla="*/ 0 h 108"/>
                  <a:gd name="T12" fmla="*/ 143 w 150"/>
                  <a:gd name="T13" fmla="*/ 2 h 108"/>
                  <a:gd name="T14" fmla="*/ 143 w 150"/>
                  <a:gd name="T15" fmla="*/ 4 h 108"/>
                  <a:gd name="T16" fmla="*/ 150 w 150"/>
                  <a:gd name="T17" fmla="*/ 4 h 108"/>
                  <a:gd name="T18" fmla="*/ 150 w 150"/>
                  <a:gd name="T19" fmla="*/ 3 h 108"/>
                  <a:gd name="T20" fmla="*/ 150 w 150"/>
                  <a:gd name="T2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108">
                    <a:moveTo>
                      <a:pt x="5" y="104"/>
                    </a:move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4"/>
                    </a:lnTo>
                    <a:close/>
                    <a:moveTo>
                      <a:pt x="150" y="0"/>
                    </a:moveTo>
                    <a:lnTo>
                      <a:pt x="143" y="2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0" y="3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7" name="Freeform 468">
                <a:extLst>
                  <a:ext uri="{FF2B5EF4-FFF2-40B4-BE49-F238E27FC236}">
                    <a16:creationId xmlns:a16="http://schemas.microsoft.com/office/drawing/2014/main" id="{EDFC89E3-010B-4980-8BA3-8F13843C54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85"/>
                <a:ext cx="150" cy="108"/>
              </a:xfrm>
              <a:custGeom>
                <a:avLst/>
                <a:gdLst>
                  <a:gd name="T0" fmla="*/ 5 w 150"/>
                  <a:gd name="T1" fmla="*/ 104 h 108"/>
                  <a:gd name="T2" fmla="*/ 0 w 150"/>
                  <a:gd name="T3" fmla="*/ 104 h 108"/>
                  <a:gd name="T4" fmla="*/ 0 w 150"/>
                  <a:gd name="T5" fmla="*/ 108 h 108"/>
                  <a:gd name="T6" fmla="*/ 5 w 150"/>
                  <a:gd name="T7" fmla="*/ 108 h 108"/>
                  <a:gd name="T8" fmla="*/ 5 w 150"/>
                  <a:gd name="T9" fmla="*/ 104 h 108"/>
                  <a:gd name="T10" fmla="*/ 150 w 150"/>
                  <a:gd name="T11" fmla="*/ 0 h 108"/>
                  <a:gd name="T12" fmla="*/ 143 w 150"/>
                  <a:gd name="T13" fmla="*/ 2 h 108"/>
                  <a:gd name="T14" fmla="*/ 143 w 150"/>
                  <a:gd name="T15" fmla="*/ 4 h 108"/>
                  <a:gd name="T16" fmla="*/ 150 w 150"/>
                  <a:gd name="T17" fmla="*/ 4 h 108"/>
                  <a:gd name="T18" fmla="*/ 150 w 150"/>
                  <a:gd name="T19" fmla="*/ 3 h 108"/>
                  <a:gd name="T20" fmla="*/ 150 w 150"/>
                  <a:gd name="T2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108">
                    <a:moveTo>
                      <a:pt x="5" y="104"/>
                    </a:move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4"/>
                    </a:lnTo>
                    <a:moveTo>
                      <a:pt x="150" y="0"/>
                    </a:moveTo>
                    <a:lnTo>
                      <a:pt x="143" y="2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0" y="3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8" name="Freeform 469">
                <a:extLst>
                  <a:ext uri="{FF2B5EF4-FFF2-40B4-BE49-F238E27FC236}">
                    <a16:creationId xmlns:a16="http://schemas.microsoft.com/office/drawing/2014/main" id="{E09A4EBA-52BB-42F9-A214-C379173F1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89"/>
                <a:ext cx="151" cy="567"/>
              </a:xfrm>
              <a:custGeom>
                <a:avLst/>
                <a:gdLst>
                  <a:gd name="T0" fmla="*/ 5 w 151"/>
                  <a:gd name="T1" fmla="*/ 104 h 567"/>
                  <a:gd name="T2" fmla="*/ 0 w 151"/>
                  <a:gd name="T3" fmla="*/ 104 h 567"/>
                  <a:gd name="T4" fmla="*/ 0 w 151"/>
                  <a:gd name="T5" fmla="*/ 125 h 567"/>
                  <a:gd name="T6" fmla="*/ 0 w 151"/>
                  <a:gd name="T7" fmla="*/ 176 h 567"/>
                  <a:gd name="T8" fmla="*/ 0 w 151"/>
                  <a:gd name="T9" fmla="*/ 291 h 567"/>
                  <a:gd name="T10" fmla="*/ 0 w 151"/>
                  <a:gd name="T11" fmla="*/ 370 h 567"/>
                  <a:gd name="T12" fmla="*/ 0 w 151"/>
                  <a:gd name="T13" fmla="*/ 485 h 567"/>
                  <a:gd name="T14" fmla="*/ 0 w 151"/>
                  <a:gd name="T15" fmla="*/ 565 h 567"/>
                  <a:gd name="T16" fmla="*/ 0 w 151"/>
                  <a:gd name="T17" fmla="*/ 567 h 567"/>
                  <a:gd name="T18" fmla="*/ 5 w 151"/>
                  <a:gd name="T19" fmla="*/ 567 h 567"/>
                  <a:gd name="T20" fmla="*/ 5 w 151"/>
                  <a:gd name="T21" fmla="*/ 559 h 567"/>
                  <a:gd name="T22" fmla="*/ 5 w 151"/>
                  <a:gd name="T23" fmla="*/ 481 h 567"/>
                  <a:gd name="T24" fmla="*/ 5 w 151"/>
                  <a:gd name="T25" fmla="*/ 365 h 567"/>
                  <a:gd name="T26" fmla="*/ 5 w 151"/>
                  <a:gd name="T27" fmla="*/ 287 h 567"/>
                  <a:gd name="T28" fmla="*/ 5 w 151"/>
                  <a:gd name="T29" fmla="*/ 172 h 567"/>
                  <a:gd name="T30" fmla="*/ 5 w 151"/>
                  <a:gd name="T31" fmla="*/ 119 h 567"/>
                  <a:gd name="T32" fmla="*/ 5 w 151"/>
                  <a:gd name="T33" fmla="*/ 104 h 567"/>
                  <a:gd name="T34" fmla="*/ 150 w 151"/>
                  <a:gd name="T35" fmla="*/ 0 h 567"/>
                  <a:gd name="T36" fmla="*/ 143 w 151"/>
                  <a:gd name="T37" fmla="*/ 0 h 567"/>
                  <a:gd name="T38" fmla="*/ 144 w 151"/>
                  <a:gd name="T39" fmla="*/ 5 h 567"/>
                  <a:gd name="T40" fmla="*/ 144 w 151"/>
                  <a:gd name="T41" fmla="*/ 6 h 567"/>
                  <a:gd name="T42" fmla="*/ 144 w 151"/>
                  <a:gd name="T43" fmla="*/ 11 h 567"/>
                  <a:gd name="T44" fmla="*/ 151 w 151"/>
                  <a:gd name="T45" fmla="*/ 11 h 567"/>
                  <a:gd name="T46" fmla="*/ 150 w 151"/>
                  <a:gd name="T47" fmla="*/ 0 h 567"/>
                  <a:gd name="T48" fmla="*/ 150 w 151"/>
                  <a:gd name="T49" fmla="*/ 0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1" h="567">
                    <a:moveTo>
                      <a:pt x="5" y="104"/>
                    </a:moveTo>
                    <a:lnTo>
                      <a:pt x="0" y="104"/>
                    </a:lnTo>
                    <a:lnTo>
                      <a:pt x="0" y="125"/>
                    </a:lnTo>
                    <a:lnTo>
                      <a:pt x="0" y="176"/>
                    </a:lnTo>
                    <a:lnTo>
                      <a:pt x="0" y="291"/>
                    </a:lnTo>
                    <a:lnTo>
                      <a:pt x="0" y="370"/>
                    </a:lnTo>
                    <a:lnTo>
                      <a:pt x="0" y="485"/>
                    </a:lnTo>
                    <a:lnTo>
                      <a:pt x="0" y="565"/>
                    </a:lnTo>
                    <a:lnTo>
                      <a:pt x="0" y="567"/>
                    </a:lnTo>
                    <a:lnTo>
                      <a:pt x="5" y="567"/>
                    </a:lnTo>
                    <a:lnTo>
                      <a:pt x="5" y="559"/>
                    </a:lnTo>
                    <a:lnTo>
                      <a:pt x="5" y="481"/>
                    </a:lnTo>
                    <a:lnTo>
                      <a:pt x="5" y="365"/>
                    </a:lnTo>
                    <a:lnTo>
                      <a:pt x="5" y="287"/>
                    </a:lnTo>
                    <a:lnTo>
                      <a:pt x="5" y="172"/>
                    </a:lnTo>
                    <a:lnTo>
                      <a:pt x="5" y="119"/>
                    </a:lnTo>
                    <a:lnTo>
                      <a:pt x="5" y="104"/>
                    </a:lnTo>
                    <a:close/>
                    <a:moveTo>
                      <a:pt x="150" y="0"/>
                    </a:moveTo>
                    <a:lnTo>
                      <a:pt x="143" y="0"/>
                    </a:lnTo>
                    <a:lnTo>
                      <a:pt x="144" y="5"/>
                    </a:lnTo>
                    <a:lnTo>
                      <a:pt x="144" y="6"/>
                    </a:lnTo>
                    <a:lnTo>
                      <a:pt x="144" y="11"/>
                    </a:lnTo>
                    <a:lnTo>
                      <a:pt x="151" y="11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9" name="Freeform 470">
                <a:extLst>
                  <a:ext uri="{FF2B5EF4-FFF2-40B4-BE49-F238E27FC236}">
                    <a16:creationId xmlns:a16="http://schemas.microsoft.com/office/drawing/2014/main" id="{34CDE884-43F0-4E3E-A953-C9705D5387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9" y="2889"/>
                <a:ext cx="151" cy="567"/>
              </a:xfrm>
              <a:custGeom>
                <a:avLst/>
                <a:gdLst>
                  <a:gd name="T0" fmla="*/ 5 w 151"/>
                  <a:gd name="T1" fmla="*/ 104 h 567"/>
                  <a:gd name="T2" fmla="*/ 0 w 151"/>
                  <a:gd name="T3" fmla="*/ 104 h 567"/>
                  <a:gd name="T4" fmla="*/ 0 w 151"/>
                  <a:gd name="T5" fmla="*/ 125 h 567"/>
                  <a:gd name="T6" fmla="*/ 0 w 151"/>
                  <a:gd name="T7" fmla="*/ 176 h 567"/>
                  <a:gd name="T8" fmla="*/ 0 w 151"/>
                  <a:gd name="T9" fmla="*/ 291 h 567"/>
                  <a:gd name="T10" fmla="*/ 0 w 151"/>
                  <a:gd name="T11" fmla="*/ 370 h 567"/>
                  <a:gd name="T12" fmla="*/ 0 w 151"/>
                  <a:gd name="T13" fmla="*/ 485 h 567"/>
                  <a:gd name="T14" fmla="*/ 0 w 151"/>
                  <a:gd name="T15" fmla="*/ 565 h 567"/>
                  <a:gd name="T16" fmla="*/ 0 w 151"/>
                  <a:gd name="T17" fmla="*/ 567 h 567"/>
                  <a:gd name="T18" fmla="*/ 5 w 151"/>
                  <a:gd name="T19" fmla="*/ 567 h 567"/>
                  <a:gd name="T20" fmla="*/ 5 w 151"/>
                  <a:gd name="T21" fmla="*/ 559 h 567"/>
                  <a:gd name="T22" fmla="*/ 5 w 151"/>
                  <a:gd name="T23" fmla="*/ 481 h 567"/>
                  <a:gd name="T24" fmla="*/ 5 w 151"/>
                  <a:gd name="T25" fmla="*/ 365 h 567"/>
                  <a:gd name="T26" fmla="*/ 5 w 151"/>
                  <a:gd name="T27" fmla="*/ 287 h 567"/>
                  <a:gd name="T28" fmla="*/ 5 w 151"/>
                  <a:gd name="T29" fmla="*/ 172 h 567"/>
                  <a:gd name="T30" fmla="*/ 5 w 151"/>
                  <a:gd name="T31" fmla="*/ 119 h 567"/>
                  <a:gd name="T32" fmla="*/ 5 w 151"/>
                  <a:gd name="T33" fmla="*/ 104 h 567"/>
                  <a:gd name="T34" fmla="*/ 150 w 151"/>
                  <a:gd name="T35" fmla="*/ 0 h 567"/>
                  <a:gd name="T36" fmla="*/ 143 w 151"/>
                  <a:gd name="T37" fmla="*/ 0 h 567"/>
                  <a:gd name="T38" fmla="*/ 144 w 151"/>
                  <a:gd name="T39" fmla="*/ 5 h 567"/>
                  <a:gd name="T40" fmla="*/ 144 w 151"/>
                  <a:gd name="T41" fmla="*/ 6 h 567"/>
                  <a:gd name="T42" fmla="*/ 144 w 151"/>
                  <a:gd name="T43" fmla="*/ 11 h 567"/>
                  <a:gd name="T44" fmla="*/ 151 w 151"/>
                  <a:gd name="T45" fmla="*/ 11 h 567"/>
                  <a:gd name="T46" fmla="*/ 150 w 151"/>
                  <a:gd name="T47" fmla="*/ 0 h 567"/>
                  <a:gd name="T48" fmla="*/ 150 w 151"/>
                  <a:gd name="T49" fmla="*/ 0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1" h="567">
                    <a:moveTo>
                      <a:pt x="5" y="104"/>
                    </a:moveTo>
                    <a:lnTo>
                      <a:pt x="0" y="104"/>
                    </a:lnTo>
                    <a:lnTo>
                      <a:pt x="0" y="125"/>
                    </a:lnTo>
                    <a:lnTo>
                      <a:pt x="0" y="176"/>
                    </a:lnTo>
                    <a:lnTo>
                      <a:pt x="0" y="291"/>
                    </a:lnTo>
                    <a:lnTo>
                      <a:pt x="0" y="370"/>
                    </a:lnTo>
                    <a:lnTo>
                      <a:pt x="0" y="485"/>
                    </a:lnTo>
                    <a:lnTo>
                      <a:pt x="0" y="565"/>
                    </a:lnTo>
                    <a:lnTo>
                      <a:pt x="0" y="567"/>
                    </a:lnTo>
                    <a:lnTo>
                      <a:pt x="5" y="567"/>
                    </a:lnTo>
                    <a:lnTo>
                      <a:pt x="5" y="559"/>
                    </a:lnTo>
                    <a:lnTo>
                      <a:pt x="5" y="481"/>
                    </a:lnTo>
                    <a:lnTo>
                      <a:pt x="5" y="365"/>
                    </a:lnTo>
                    <a:lnTo>
                      <a:pt x="5" y="287"/>
                    </a:lnTo>
                    <a:lnTo>
                      <a:pt x="5" y="172"/>
                    </a:lnTo>
                    <a:lnTo>
                      <a:pt x="5" y="119"/>
                    </a:lnTo>
                    <a:lnTo>
                      <a:pt x="5" y="104"/>
                    </a:lnTo>
                    <a:moveTo>
                      <a:pt x="150" y="0"/>
                    </a:moveTo>
                    <a:lnTo>
                      <a:pt x="143" y="0"/>
                    </a:lnTo>
                    <a:lnTo>
                      <a:pt x="144" y="5"/>
                    </a:lnTo>
                    <a:lnTo>
                      <a:pt x="144" y="6"/>
                    </a:lnTo>
                    <a:lnTo>
                      <a:pt x="144" y="11"/>
                    </a:lnTo>
                    <a:lnTo>
                      <a:pt x="151" y="11"/>
                    </a:lnTo>
                    <a:lnTo>
                      <a:pt x="150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" name="Freeform 471">
                <a:extLst>
                  <a:ext uri="{FF2B5EF4-FFF2-40B4-BE49-F238E27FC236}">
                    <a16:creationId xmlns:a16="http://schemas.microsoft.com/office/drawing/2014/main" id="{7E4E6418-AB94-4DDF-B0E1-82D3F29F7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3259"/>
                <a:ext cx="34" cy="166"/>
              </a:xfrm>
              <a:custGeom>
                <a:avLst/>
                <a:gdLst>
                  <a:gd name="T0" fmla="*/ 4 w 25"/>
                  <a:gd name="T1" fmla="*/ 0 h 123"/>
                  <a:gd name="T2" fmla="*/ 0 w 25"/>
                  <a:gd name="T3" fmla="*/ 0 h 123"/>
                  <a:gd name="T4" fmla="*/ 0 w 25"/>
                  <a:gd name="T5" fmla="*/ 4 h 123"/>
                  <a:gd name="T6" fmla="*/ 0 w 25"/>
                  <a:gd name="T7" fmla="*/ 65 h 123"/>
                  <a:gd name="T8" fmla="*/ 21 w 25"/>
                  <a:gd name="T9" fmla="*/ 123 h 123"/>
                  <a:gd name="T10" fmla="*/ 25 w 25"/>
                  <a:gd name="T11" fmla="*/ 123 h 123"/>
                  <a:gd name="T12" fmla="*/ 24 w 25"/>
                  <a:gd name="T13" fmla="*/ 120 h 123"/>
                  <a:gd name="T14" fmla="*/ 25 w 25"/>
                  <a:gd name="T15" fmla="*/ 120 h 123"/>
                  <a:gd name="T16" fmla="*/ 4 w 25"/>
                  <a:gd name="T17" fmla="*/ 62 h 123"/>
                  <a:gd name="T18" fmla="*/ 4 w 25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8"/>
                      <a:pt x="8" y="108"/>
                      <a:pt x="21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5" y="122"/>
                      <a:pt x="24" y="121"/>
                      <a:pt x="24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12" y="104"/>
                      <a:pt x="4" y="84"/>
                      <a:pt x="4" y="6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" name="Freeform 472">
                <a:extLst>
                  <a:ext uri="{FF2B5EF4-FFF2-40B4-BE49-F238E27FC236}">
                    <a16:creationId xmlns:a16="http://schemas.microsoft.com/office/drawing/2014/main" id="{A34D91C5-62FE-4D29-BEB7-946A55B413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4" y="1647"/>
                <a:ext cx="201" cy="743"/>
              </a:xfrm>
              <a:custGeom>
                <a:avLst/>
                <a:gdLst>
                  <a:gd name="T0" fmla="*/ 4 w 149"/>
                  <a:gd name="T1" fmla="*/ 547 h 551"/>
                  <a:gd name="T2" fmla="*/ 0 w 149"/>
                  <a:gd name="T3" fmla="*/ 547 h 551"/>
                  <a:gd name="T4" fmla="*/ 0 w 149"/>
                  <a:gd name="T5" fmla="*/ 551 h 551"/>
                  <a:gd name="T6" fmla="*/ 4 w 149"/>
                  <a:gd name="T7" fmla="*/ 551 h 551"/>
                  <a:gd name="T8" fmla="*/ 4 w 149"/>
                  <a:gd name="T9" fmla="*/ 547 h 551"/>
                  <a:gd name="T10" fmla="*/ 149 w 149"/>
                  <a:gd name="T11" fmla="*/ 0 h 551"/>
                  <a:gd name="T12" fmla="*/ 146 w 149"/>
                  <a:gd name="T13" fmla="*/ 2 h 551"/>
                  <a:gd name="T14" fmla="*/ 148 w 149"/>
                  <a:gd name="T15" fmla="*/ 1 h 551"/>
                  <a:gd name="T16" fmla="*/ 149 w 149"/>
                  <a:gd name="T17" fmla="*/ 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551">
                    <a:moveTo>
                      <a:pt x="4" y="547"/>
                    </a:moveTo>
                    <a:cubicBezTo>
                      <a:pt x="0" y="547"/>
                      <a:pt x="0" y="547"/>
                      <a:pt x="0" y="547"/>
                    </a:cubicBezTo>
                    <a:cubicBezTo>
                      <a:pt x="0" y="551"/>
                      <a:pt x="0" y="551"/>
                      <a:pt x="0" y="551"/>
                    </a:cubicBezTo>
                    <a:cubicBezTo>
                      <a:pt x="4" y="551"/>
                      <a:pt x="4" y="551"/>
                      <a:pt x="4" y="551"/>
                    </a:cubicBezTo>
                    <a:cubicBezTo>
                      <a:pt x="4" y="547"/>
                      <a:pt x="4" y="547"/>
                      <a:pt x="4" y="547"/>
                    </a:cubicBezTo>
                    <a:moveTo>
                      <a:pt x="149" y="0"/>
                    </a:moveTo>
                    <a:cubicBezTo>
                      <a:pt x="148" y="1"/>
                      <a:pt x="147" y="1"/>
                      <a:pt x="146" y="2"/>
                    </a:cubicBezTo>
                    <a:cubicBezTo>
                      <a:pt x="146" y="2"/>
                      <a:pt x="147" y="2"/>
                      <a:pt x="148" y="1"/>
                    </a:cubicBezTo>
                    <a:cubicBezTo>
                      <a:pt x="148" y="1"/>
                      <a:pt x="149" y="1"/>
                      <a:pt x="149" y="0"/>
                    </a:cubicBezTo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" name="Freeform 473">
                <a:extLst>
                  <a:ext uri="{FF2B5EF4-FFF2-40B4-BE49-F238E27FC236}">
                    <a16:creationId xmlns:a16="http://schemas.microsoft.com/office/drawing/2014/main" id="{897A00AA-9D5F-4375-8823-4772EED9B6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4" y="1648"/>
                <a:ext cx="200" cy="746"/>
              </a:xfrm>
              <a:custGeom>
                <a:avLst/>
                <a:gdLst>
                  <a:gd name="T0" fmla="*/ 4 w 148"/>
                  <a:gd name="T1" fmla="*/ 550 h 553"/>
                  <a:gd name="T2" fmla="*/ 0 w 148"/>
                  <a:gd name="T3" fmla="*/ 550 h 553"/>
                  <a:gd name="T4" fmla="*/ 0 w 148"/>
                  <a:gd name="T5" fmla="*/ 553 h 553"/>
                  <a:gd name="T6" fmla="*/ 4 w 148"/>
                  <a:gd name="T7" fmla="*/ 553 h 553"/>
                  <a:gd name="T8" fmla="*/ 4 w 148"/>
                  <a:gd name="T9" fmla="*/ 550 h 553"/>
                  <a:gd name="T10" fmla="*/ 148 w 148"/>
                  <a:gd name="T11" fmla="*/ 0 h 553"/>
                  <a:gd name="T12" fmla="*/ 146 w 148"/>
                  <a:gd name="T13" fmla="*/ 1 h 553"/>
                  <a:gd name="T14" fmla="*/ 144 w 148"/>
                  <a:gd name="T15" fmla="*/ 2 h 553"/>
                  <a:gd name="T16" fmla="*/ 146 w 148"/>
                  <a:gd name="T17" fmla="*/ 1 h 553"/>
                  <a:gd name="T18" fmla="*/ 148 w 148"/>
                  <a:gd name="T19" fmla="*/ 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553">
                    <a:moveTo>
                      <a:pt x="4" y="550"/>
                    </a:moveTo>
                    <a:cubicBezTo>
                      <a:pt x="0" y="550"/>
                      <a:pt x="0" y="550"/>
                      <a:pt x="0" y="550"/>
                    </a:cubicBezTo>
                    <a:cubicBezTo>
                      <a:pt x="0" y="553"/>
                      <a:pt x="0" y="553"/>
                      <a:pt x="0" y="553"/>
                    </a:cubicBezTo>
                    <a:cubicBezTo>
                      <a:pt x="4" y="553"/>
                      <a:pt x="4" y="553"/>
                      <a:pt x="4" y="553"/>
                    </a:cubicBezTo>
                    <a:cubicBezTo>
                      <a:pt x="4" y="550"/>
                      <a:pt x="4" y="550"/>
                      <a:pt x="4" y="550"/>
                    </a:cubicBezTo>
                    <a:moveTo>
                      <a:pt x="148" y="0"/>
                    </a:moveTo>
                    <a:cubicBezTo>
                      <a:pt x="147" y="1"/>
                      <a:pt x="146" y="1"/>
                      <a:pt x="146" y="1"/>
                    </a:cubicBezTo>
                    <a:cubicBezTo>
                      <a:pt x="145" y="2"/>
                      <a:pt x="144" y="2"/>
                      <a:pt x="144" y="2"/>
                    </a:cubicBezTo>
                    <a:cubicBezTo>
                      <a:pt x="144" y="2"/>
                      <a:pt x="145" y="2"/>
                      <a:pt x="146" y="1"/>
                    </a:cubicBezTo>
                    <a:cubicBezTo>
                      <a:pt x="146" y="1"/>
                      <a:pt x="147" y="1"/>
                      <a:pt x="148" y="0"/>
                    </a:cubicBezTo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" name="Freeform 474">
                <a:extLst>
                  <a:ext uri="{FF2B5EF4-FFF2-40B4-BE49-F238E27FC236}">
                    <a16:creationId xmlns:a16="http://schemas.microsoft.com/office/drawing/2014/main" id="{DEDB9754-ABA1-4101-B4F6-1FCA4CAE2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3" y="1649"/>
                <a:ext cx="198" cy="749"/>
              </a:xfrm>
              <a:custGeom>
                <a:avLst/>
                <a:gdLst>
                  <a:gd name="T0" fmla="*/ 5 w 147"/>
                  <a:gd name="T1" fmla="*/ 552 h 555"/>
                  <a:gd name="T2" fmla="*/ 1 w 147"/>
                  <a:gd name="T3" fmla="*/ 552 h 555"/>
                  <a:gd name="T4" fmla="*/ 0 w 147"/>
                  <a:gd name="T5" fmla="*/ 555 h 555"/>
                  <a:gd name="T6" fmla="*/ 5 w 147"/>
                  <a:gd name="T7" fmla="*/ 555 h 555"/>
                  <a:gd name="T8" fmla="*/ 5 w 147"/>
                  <a:gd name="T9" fmla="*/ 552 h 555"/>
                  <a:gd name="T10" fmla="*/ 147 w 147"/>
                  <a:gd name="T11" fmla="*/ 0 h 555"/>
                  <a:gd name="T12" fmla="*/ 145 w 147"/>
                  <a:gd name="T13" fmla="*/ 1 h 555"/>
                  <a:gd name="T14" fmla="*/ 143 w 147"/>
                  <a:gd name="T15" fmla="*/ 2 h 555"/>
                  <a:gd name="T16" fmla="*/ 145 w 147"/>
                  <a:gd name="T17" fmla="*/ 2 h 555"/>
                  <a:gd name="T18" fmla="*/ 147 w 147"/>
                  <a:gd name="T19" fmla="*/ 0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7" h="555">
                    <a:moveTo>
                      <a:pt x="5" y="552"/>
                    </a:moveTo>
                    <a:cubicBezTo>
                      <a:pt x="1" y="552"/>
                      <a:pt x="1" y="552"/>
                      <a:pt x="1" y="552"/>
                    </a:cubicBezTo>
                    <a:cubicBezTo>
                      <a:pt x="0" y="555"/>
                      <a:pt x="0" y="555"/>
                      <a:pt x="0" y="555"/>
                    </a:cubicBezTo>
                    <a:cubicBezTo>
                      <a:pt x="5" y="555"/>
                      <a:pt x="5" y="555"/>
                      <a:pt x="5" y="555"/>
                    </a:cubicBezTo>
                    <a:cubicBezTo>
                      <a:pt x="5" y="552"/>
                      <a:pt x="5" y="552"/>
                      <a:pt x="5" y="552"/>
                    </a:cubicBezTo>
                    <a:moveTo>
                      <a:pt x="147" y="0"/>
                    </a:moveTo>
                    <a:cubicBezTo>
                      <a:pt x="146" y="1"/>
                      <a:pt x="145" y="1"/>
                      <a:pt x="145" y="1"/>
                    </a:cubicBezTo>
                    <a:cubicBezTo>
                      <a:pt x="144" y="2"/>
                      <a:pt x="144" y="2"/>
                      <a:pt x="143" y="2"/>
                    </a:cubicBezTo>
                    <a:cubicBezTo>
                      <a:pt x="144" y="2"/>
                      <a:pt x="144" y="2"/>
                      <a:pt x="145" y="2"/>
                    </a:cubicBezTo>
                    <a:cubicBezTo>
                      <a:pt x="146" y="1"/>
                      <a:pt x="146" y="1"/>
                      <a:pt x="147" y="0"/>
                    </a:cubicBezTo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" name="Freeform 475">
                <a:extLst>
                  <a:ext uri="{FF2B5EF4-FFF2-40B4-BE49-F238E27FC236}">
                    <a16:creationId xmlns:a16="http://schemas.microsoft.com/office/drawing/2014/main" id="{B6498625-1D7F-4D44-9615-CFA7570DD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3" y="1652"/>
                <a:ext cx="196" cy="750"/>
              </a:xfrm>
              <a:custGeom>
                <a:avLst/>
                <a:gdLst>
                  <a:gd name="T0" fmla="*/ 5 w 145"/>
                  <a:gd name="T1" fmla="*/ 553 h 556"/>
                  <a:gd name="T2" fmla="*/ 0 w 145"/>
                  <a:gd name="T3" fmla="*/ 553 h 556"/>
                  <a:gd name="T4" fmla="*/ 0 w 145"/>
                  <a:gd name="T5" fmla="*/ 556 h 556"/>
                  <a:gd name="T6" fmla="*/ 5 w 145"/>
                  <a:gd name="T7" fmla="*/ 556 h 556"/>
                  <a:gd name="T8" fmla="*/ 5 w 145"/>
                  <a:gd name="T9" fmla="*/ 553 h 556"/>
                  <a:gd name="T10" fmla="*/ 145 w 145"/>
                  <a:gd name="T11" fmla="*/ 0 h 556"/>
                  <a:gd name="T12" fmla="*/ 143 w 145"/>
                  <a:gd name="T13" fmla="*/ 0 h 556"/>
                  <a:gd name="T14" fmla="*/ 141 w 145"/>
                  <a:gd name="T15" fmla="*/ 2 h 556"/>
                  <a:gd name="T16" fmla="*/ 143 w 145"/>
                  <a:gd name="T17" fmla="*/ 1 h 556"/>
                  <a:gd name="T18" fmla="*/ 145 w 145"/>
                  <a:gd name="T19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556">
                    <a:moveTo>
                      <a:pt x="5" y="553"/>
                    </a:moveTo>
                    <a:cubicBezTo>
                      <a:pt x="0" y="553"/>
                      <a:pt x="0" y="553"/>
                      <a:pt x="0" y="553"/>
                    </a:cubicBezTo>
                    <a:cubicBezTo>
                      <a:pt x="0" y="556"/>
                      <a:pt x="0" y="556"/>
                      <a:pt x="0" y="556"/>
                    </a:cubicBezTo>
                    <a:cubicBezTo>
                      <a:pt x="5" y="556"/>
                      <a:pt x="5" y="556"/>
                      <a:pt x="5" y="556"/>
                    </a:cubicBezTo>
                    <a:cubicBezTo>
                      <a:pt x="5" y="553"/>
                      <a:pt x="5" y="553"/>
                      <a:pt x="5" y="553"/>
                    </a:cubicBezTo>
                    <a:moveTo>
                      <a:pt x="145" y="0"/>
                    </a:moveTo>
                    <a:cubicBezTo>
                      <a:pt x="144" y="0"/>
                      <a:pt x="144" y="0"/>
                      <a:pt x="143" y="0"/>
                    </a:cubicBezTo>
                    <a:cubicBezTo>
                      <a:pt x="142" y="1"/>
                      <a:pt x="142" y="1"/>
                      <a:pt x="141" y="2"/>
                    </a:cubicBezTo>
                    <a:cubicBezTo>
                      <a:pt x="142" y="1"/>
                      <a:pt x="143" y="1"/>
                      <a:pt x="143" y="1"/>
                    </a:cubicBezTo>
                    <a:cubicBezTo>
                      <a:pt x="144" y="0"/>
                      <a:pt x="144" y="0"/>
                      <a:pt x="145" y="0"/>
                    </a:cubicBezTo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" name="Freeform 476">
                <a:extLst>
                  <a:ext uri="{FF2B5EF4-FFF2-40B4-BE49-F238E27FC236}">
                    <a16:creationId xmlns:a16="http://schemas.microsoft.com/office/drawing/2014/main" id="{CCC66F8C-F867-4AE6-96CA-F207DAF694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1" y="1653"/>
                <a:ext cx="195" cy="755"/>
              </a:xfrm>
              <a:custGeom>
                <a:avLst/>
                <a:gdLst>
                  <a:gd name="T0" fmla="*/ 6 w 144"/>
                  <a:gd name="T1" fmla="*/ 555 h 559"/>
                  <a:gd name="T2" fmla="*/ 1 w 144"/>
                  <a:gd name="T3" fmla="*/ 555 h 559"/>
                  <a:gd name="T4" fmla="*/ 1 w 144"/>
                  <a:gd name="T5" fmla="*/ 558 h 559"/>
                  <a:gd name="T6" fmla="*/ 0 w 144"/>
                  <a:gd name="T7" fmla="*/ 559 h 559"/>
                  <a:gd name="T8" fmla="*/ 5 w 144"/>
                  <a:gd name="T9" fmla="*/ 559 h 559"/>
                  <a:gd name="T10" fmla="*/ 6 w 144"/>
                  <a:gd name="T11" fmla="*/ 557 h 559"/>
                  <a:gd name="T12" fmla="*/ 6 w 144"/>
                  <a:gd name="T13" fmla="*/ 555 h 559"/>
                  <a:gd name="T14" fmla="*/ 144 w 144"/>
                  <a:gd name="T15" fmla="*/ 0 h 559"/>
                  <a:gd name="T16" fmla="*/ 142 w 144"/>
                  <a:gd name="T17" fmla="*/ 1 h 559"/>
                  <a:gd name="T18" fmla="*/ 141 w 144"/>
                  <a:gd name="T19" fmla="*/ 2 h 559"/>
                  <a:gd name="T20" fmla="*/ 143 w 144"/>
                  <a:gd name="T21" fmla="*/ 1 h 559"/>
                  <a:gd name="T22" fmla="*/ 144 w 144"/>
                  <a:gd name="T23" fmla="*/ 0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559">
                    <a:moveTo>
                      <a:pt x="6" y="555"/>
                    </a:moveTo>
                    <a:cubicBezTo>
                      <a:pt x="1" y="555"/>
                      <a:pt x="1" y="555"/>
                      <a:pt x="1" y="555"/>
                    </a:cubicBezTo>
                    <a:cubicBezTo>
                      <a:pt x="1" y="558"/>
                      <a:pt x="1" y="558"/>
                      <a:pt x="1" y="558"/>
                    </a:cubicBezTo>
                    <a:cubicBezTo>
                      <a:pt x="0" y="559"/>
                      <a:pt x="0" y="559"/>
                      <a:pt x="0" y="559"/>
                    </a:cubicBezTo>
                    <a:cubicBezTo>
                      <a:pt x="5" y="559"/>
                      <a:pt x="5" y="559"/>
                      <a:pt x="5" y="559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" y="555"/>
                      <a:pt x="6" y="555"/>
                      <a:pt x="6" y="555"/>
                    </a:cubicBezTo>
                    <a:moveTo>
                      <a:pt x="144" y="0"/>
                    </a:moveTo>
                    <a:cubicBezTo>
                      <a:pt x="144" y="0"/>
                      <a:pt x="143" y="0"/>
                      <a:pt x="142" y="1"/>
                    </a:cubicBezTo>
                    <a:cubicBezTo>
                      <a:pt x="142" y="1"/>
                      <a:pt x="141" y="2"/>
                      <a:pt x="141" y="2"/>
                    </a:cubicBezTo>
                    <a:cubicBezTo>
                      <a:pt x="141" y="2"/>
                      <a:pt x="142" y="1"/>
                      <a:pt x="143" y="1"/>
                    </a:cubicBezTo>
                    <a:cubicBezTo>
                      <a:pt x="143" y="1"/>
                      <a:pt x="144" y="0"/>
                      <a:pt x="144" y="0"/>
                    </a:cubicBezTo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" name="Freeform 477">
                <a:extLst>
                  <a:ext uri="{FF2B5EF4-FFF2-40B4-BE49-F238E27FC236}">
                    <a16:creationId xmlns:a16="http://schemas.microsoft.com/office/drawing/2014/main" id="{A2091BAA-AFAA-4D56-B726-D7C23CD84D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07" y="1655"/>
                <a:ext cx="197" cy="757"/>
              </a:xfrm>
              <a:custGeom>
                <a:avLst/>
                <a:gdLst>
                  <a:gd name="T0" fmla="*/ 8 w 146"/>
                  <a:gd name="T1" fmla="*/ 558 h 561"/>
                  <a:gd name="T2" fmla="*/ 3 w 146"/>
                  <a:gd name="T3" fmla="*/ 558 h 561"/>
                  <a:gd name="T4" fmla="*/ 0 w 146"/>
                  <a:gd name="T5" fmla="*/ 561 h 561"/>
                  <a:gd name="T6" fmla="*/ 5 w 146"/>
                  <a:gd name="T7" fmla="*/ 561 h 561"/>
                  <a:gd name="T8" fmla="*/ 8 w 146"/>
                  <a:gd name="T9" fmla="*/ 558 h 561"/>
                  <a:gd name="T10" fmla="*/ 146 w 146"/>
                  <a:gd name="T11" fmla="*/ 0 h 561"/>
                  <a:gd name="T12" fmla="*/ 144 w 146"/>
                  <a:gd name="T13" fmla="*/ 1 h 561"/>
                  <a:gd name="T14" fmla="*/ 142 w 146"/>
                  <a:gd name="T15" fmla="*/ 2 h 561"/>
                  <a:gd name="T16" fmla="*/ 144 w 146"/>
                  <a:gd name="T17" fmla="*/ 2 h 561"/>
                  <a:gd name="T18" fmla="*/ 146 w 146"/>
                  <a:gd name="T19" fmla="*/ 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561">
                    <a:moveTo>
                      <a:pt x="8" y="558"/>
                    </a:moveTo>
                    <a:cubicBezTo>
                      <a:pt x="3" y="558"/>
                      <a:pt x="3" y="558"/>
                      <a:pt x="3" y="558"/>
                    </a:cubicBezTo>
                    <a:cubicBezTo>
                      <a:pt x="0" y="561"/>
                      <a:pt x="0" y="561"/>
                      <a:pt x="0" y="561"/>
                    </a:cubicBezTo>
                    <a:cubicBezTo>
                      <a:pt x="5" y="561"/>
                      <a:pt x="5" y="561"/>
                      <a:pt x="5" y="561"/>
                    </a:cubicBezTo>
                    <a:cubicBezTo>
                      <a:pt x="8" y="558"/>
                      <a:pt x="8" y="558"/>
                      <a:pt x="8" y="558"/>
                    </a:cubicBezTo>
                    <a:moveTo>
                      <a:pt x="146" y="0"/>
                    </a:moveTo>
                    <a:cubicBezTo>
                      <a:pt x="145" y="0"/>
                      <a:pt x="144" y="1"/>
                      <a:pt x="144" y="1"/>
                    </a:cubicBezTo>
                    <a:cubicBezTo>
                      <a:pt x="143" y="1"/>
                      <a:pt x="142" y="2"/>
                      <a:pt x="142" y="2"/>
                    </a:cubicBezTo>
                    <a:cubicBezTo>
                      <a:pt x="142" y="2"/>
                      <a:pt x="143" y="2"/>
                      <a:pt x="144" y="2"/>
                    </a:cubicBezTo>
                    <a:cubicBezTo>
                      <a:pt x="144" y="1"/>
                      <a:pt x="145" y="1"/>
                      <a:pt x="146" y="0"/>
                    </a:cubicBezTo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" name="Freeform 478">
                <a:extLst>
                  <a:ext uri="{FF2B5EF4-FFF2-40B4-BE49-F238E27FC236}">
                    <a16:creationId xmlns:a16="http://schemas.microsoft.com/office/drawing/2014/main" id="{5F008EA9-9082-41D1-806C-20D337AAD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05" y="1657"/>
                <a:ext cx="197" cy="759"/>
              </a:xfrm>
              <a:custGeom>
                <a:avLst/>
                <a:gdLst>
                  <a:gd name="T0" fmla="*/ 7 w 146"/>
                  <a:gd name="T1" fmla="*/ 559 h 562"/>
                  <a:gd name="T2" fmla="*/ 2 w 146"/>
                  <a:gd name="T3" fmla="*/ 559 h 562"/>
                  <a:gd name="T4" fmla="*/ 0 w 146"/>
                  <a:gd name="T5" fmla="*/ 562 h 562"/>
                  <a:gd name="T6" fmla="*/ 4 w 146"/>
                  <a:gd name="T7" fmla="*/ 562 h 562"/>
                  <a:gd name="T8" fmla="*/ 7 w 146"/>
                  <a:gd name="T9" fmla="*/ 559 h 562"/>
                  <a:gd name="T10" fmla="*/ 146 w 146"/>
                  <a:gd name="T11" fmla="*/ 0 h 562"/>
                  <a:gd name="T12" fmla="*/ 144 w 146"/>
                  <a:gd name="T13" fmla="*/ 0 h 562"/>
                  <a:gd name="T14" fmla="*/ 142 w 146"/>
                  <a:gd name="T15" fmla="*/ 2 h 562"/>
                  <a:gd name="T16" fmla="*/ 144 w 146"/>
                  <a:gd name="T17" fmla="*/ 1 h 562"/>
                  <a:gd name="T18" fmla="*/ 146 w 146"/>
                  <a:gd name="T19" fmla="*/ 0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562">
                    <a:moveTo>
                      <a:pt x="7" y="559"/>
                    </a:moveTo>
                    <a:cubicBezTo>
                      <a:pt x="2" y="559"/>
                      <a:pt x="2" y="559"/>
                      <a:pt x="2" y="559"/>
                    </a:cubicBezTo>
                    <a:cubicBezTo>
                      <a:pt x="0" y="562"/>
                      <a:pt x="0" y="562"/>
                      <a:pt x="0" y="562"/>
                    </a:cubicBezTo>
                    <a:cubicBezTo>
                      <a:pt x="4" y="562"/>
                      <a:pt x="4" y="562"/>
                      <a:pt x="4" y="562"/>
                    </a:cubicBezTo>
                    <a:cubicBezTo>
                      <a:pt x="7" y="559"/>
                      <a:pt x="7" y="559"/>
                      <a:pt x="7" y="559"/>
                    </a:cubicBezTo>
                    <a:moveTo>
                      <a:pt x="146" y="0"/>
                    </a:moveTo>
                    <a:cubicBezTo>
                      <a:pt x="145" y="0"/>
                      <a:pt x="144" y="0"/>
                      <a:pt x="144" y="0"/>
                    </a:cubicBezTo>
                    <a:cubicBezTo>
                      <a:pt x="143" y="1"/>
                      <a:pt x="143" y="1"/>
                      <a:pt x="142" y="2"/>
                    </a:cubicBezTo>
                    <a:cubicBezTo>
                      <a:pt x="143" y="2"/>
                      <a:pt x="144" y="1"/>
                      <a:pt x="144" y="1"/>
                    </a:cubicBezTo>
                    <a:cubicBezTo>
                      <a:pt x="145" y="1"/>
                      <a:pt x="145" y="0"/>
                      <a:pt x="146" y="0"/>
                    </a:cubicBezTo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" name="Freeform 479">
                <a:extLst>
                  <a:ext uri="{FF2B5EF4-FFF2-40B4-BE49-F238E27FC236}">
                    <a16:creationId xmlns:a16="http://schemas.microsoft.com/office/drawing/2014/main" id="{916698EA-D731-4093-A093-98B0D80C2C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2" y="1659"/>
                <a:ext cx="131" cy="664"/>
              </a:xfrm>
              <a:custGeom>
                <a:avLst/>
                <a:gdLst>
                  <a:gd name="T0" fmla="*/ 97 w 97"/>
                  <a:gd name="T1" fmla="*/ 492 h 492"/>
                  <a:gd name="T2" fmla="*/ 22 w 97"/>
                  <a:gd name="T3" fmla="*/ 391 h 492"/>
                  <a:gd name="T4" fmla="*/ 26 w 97"/>
                  <a:gd name="T5" fmla="*/ 396 h 492"/>
                  <a:gd name="T6" fmla="*/ 25 w 97"/>
                  <a:gd name="T7" fmla="*/ 395 h 492"/>
                  <a:gd name="T8" fmla="*/ 18 w 97"/>
                  <a:gd name="T9" fmla="*/ 386 h 492"/>
                  <a:gd name="T10" fmla="*/ 18 w 97"/>
                  <a:gd name="T11" fmla="*/ 394 h 492"/>
                  <a:gd name="T12" fmla="*/ 18 w 97"/>
                  <a:gd name="T13" fmla="*/ 385 h 492"/>
                  <a:gd name="T14" fmla="*/ 14 w 97"/>
                  <a:gd name="T15" fmla="*/ 389 h 492"/>
                  <a:gd name="T16" fmla="*/ 16 w 97"/>
                  <a:gd name="T17" fmla="*/ 382 h 492"/>
                  <a:gd name="T18" fmla="*/ 18 w 97"/>
                  <a:gd name="T19" fmla="*/ 385 h 492"/>
                  <a:gd name="T20" fmla="*/ 11 w 97"/>
                  <a:gd name="T21" fmla="*/ 384 h 492"/>
                  <a:gd name="T22" fmla="*/ 15 w 97"/>
                  <a:gd name="T23" fmla="*/ 381 h 492"/>
                  <a:gd name="T24" fmla="*/ 9 w 97"/>
                  <a:gd name="T25" fmla="*/ 382 h 492"/>
                  <a:gd name="T26" fmla="*/ 13 w 97"/>
                  <a:gd name="T27" fmla="*/ 378 h 492"/>
                  <a:gd name="T28" fmla="*/ 8 w 97"/>
                  <a:gd name="T29" fmla="*/ 381 h 492"/>
                  <a:gd name="T30" fmla="*/ 12 w 97"/>
                  <a:gd name="T31" fmla="*/ 377 h 492"/>
                  <a:gd name="T32" fmla="*/ 8 w 97"/>
                  <a:gd name="T33" fmla="*/ 380 h 492"/>
                  <a:gd name="T34" fmla="*/ 10 w 97"/>
                  <a:gd name="T35" fmla="*/ 374 h 492"/>
                  <a:gd name="T36" fmla="*/ 5 w 97"/>
                  <a:gd name="T37" fmla="*/ 377 h 492"/>
                  <a:gd name="T38" fmla="*/ 9 w 97"/>
                  <a:gd name="T39" fmla="*/ 373 h 492"/>
                  <a:gd name="T40" fmla="*/ 5 w 97"/>
                  <a:gd name="T41" fmla="*/ 376 h 492"/>
                  <a:gd name="T42" fmla="*/ 7 w 97"/>
                  <a:gd name="T43" fmla="*/ 370 h 492"/>
                  <a:gd name="T44" fmla="*/ 2 w 97"/>
                  <a:gd name="T45" fmla="*/ 373 h 492"/>
                  <a:gd name="T46" fmla="*/ 4 w 97"/>
                  <a:gd name="T47" fmla="*/ 367 h 492"/>
                  <a:gd name="T48" fmla="*/ 5 w 97"/>
                  <a:gd name="T49" fmla="*/ 367 h 492"/>
                  <a:gd name="T50" fmla="*/ 0 w 97"/>
                  <a:gd name="T51" fmla="*/ 367 h 492"/>
                  <a:gd name="T52" fmla="*/ 4 w 97"/>
                  <a:gd name="T53" fmla="*/ 363 h 492"/>
                  <a:gd name="T54" fmla="*/ 0 w 97"/>
                  <a:gd name="T55" fmla="*/ 366 h 492"/>
                  <a:gd name="T56" fmla="*/ 4 w 97"/>
                  <a:gd name="T57" fmla="*/ 357 h 492"/>
                  <a:gd name="T58" fmla="*/ 4 w 97"/>
                  <a:gd name="T59" fmla="*/ 358 h 492"/>
                  <a:gd name="T60" fmla="*/ 0 w 97"/>
                  <a:gd name="T61" fmla="*/ 356 h 492"/>
                  <a:gd name="T62" fmla="*/ 4 w 97"/>
                  <a:gd name="T63" fmla="*/ 353 h 492"/>
                  <a:gd name="T64" fmla="*/ 0 w 97"/>
                  <a:gd name="T65" fmla="*/ 355 h 492"/>
                  <a:gd name="T66" fmla="*/ 4 w 97"/>
                  <a:gd name="T67" fmla="*/ 349 h 492"/>
                  <a:gd name="T68" fmla="*/ 0 w 97"/>
                  <a:gd name="T69" fmla="*/ 354 h 492"/>
                  <a:gd name="T70" fmla="*/ 4 w 97"/>
                  <a:gd name="T71" fmla="*/ 348 h 492"/>
                  <a:gd name="T72" fmla="*/ 0 w 97"/>
                  <a:gd name="T73" fmla="*/ 350 h 492"/>
                  <a:gd name="T74" fmla="*/ 4 w 97"/>
                  <a:gd name="T75" fmla="*/ 336 h 492"/>
                  <a:gd name="T76" fmla="*/ 4 w 97"/>
                  <a:gd name="T77" fmla="*/ 345 h 492"/>
                  <a:gd name="T78" fmla="*/ 33 w 97"/>
                  <a:gd name="T79" fmla="*/ 1 h 492"/>
                  <a:gd name="T80" fmla="*/ 0 w 97"/>
                  <a:gd name="T81" fmla="*/ 297 h 492"/>
                  <a:gd name="T82" fmla="*/ 4 w 97"/>
                  <a:gd name="T83" fmla="*/ 331 h 492"/>
                  <a:gd name="T84" fmla="*/ 4 w 97"/>
                  <a:gd name="T85" fmla="*/ 289 h 492"/>
                  <a:gd name="T86" fmla="*/ 35 w 97"/>
                  <a:gd name="T8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7" h="492">
                    <a:moveTo>
                      <a:pt x="22" y="399"/>
                    </a:moveTo>
                    <a:cubicBezTo>
                      <a:pt x="91" y="492"/>
                      <a:pt x="91" y="492"/>
                      <a:pt x="91" y="492"/>
                    </a:cubicBezTo>
                    <a:cubicBezTo>
                      <a:pt x="97" y="492"/>
                      <a:pt x="97" y="492"/>
                      <a:pt x="97" y="492"/>
                    </a:cubicBezTo>
                    <a:cubicBezTo>
                      <a:pt x="28" y="399"/>
                      <a:pt x="28" y="399"/>
                      <a:pt x="28" y="399"/>
                    </a:cubicBezTo>
                    <a:cubicBezTo>
                      <a:pt x="26" y="399"/>
                      <a:pt x="24" y="399"/>
                      <a:pt x="22" y="399"/>
                    </a:cubicBezTo>
                    <a:moveTo>
                      <a:pt x="22" y="391"/>
                    </a:moveTo>
                    <a:cubicBezTo>
                      <a:pt x="21" y="392"/>
                      <a:pt x="20" y="394"/>
                      <a:pt x="18" y="395"/>
                    </a:cubicBezTo>
                    <a:cubicBezTo>
                      <a:pt x="19" y="396"/>
                      <a:pt x="19" y="396"/>
                      <a:pt x="19" y="396"/>
                    </a:cubicBezTo>
                    <a:cubicBezTo>
                      <a:pt x="22" y="396"/>
                      <a:pt x="24" y="396"/>
                      <a:pt x="26" y="396"/>
                    </a:cubicBezTo>
                    <a:cubicBezTo>
                      <a:pt x="26" y="396"/>
                      <a:pt x="26" y="396"/>
                      <a:pt x="26" y="396"/>
                    </a:cubicBezTo>
                    <a:cubicBezTo>
                      <a:pt x="26" y="396"/>
                      <a:pt x="26" y="396"/>
                      <a:pt x="26" y="396"/>
                    </a:cubicBezTo>
                    <a:cubicBezTo>
                      <a:pt x="25" y="395"/>
                      <a:pt x="25" y="395"/>
                      <a:pt x="25" y="395"/>
                    </a:cubicBezTo>
                    <a:cubicBezTo>
                      <a:pt x="25" y="395"/>
                      <a:pt x="25" y="395"/>
                      <a:pt x="25" y="395"/>
                    </a:cubicBezTo>
                    <a:cubicBezTo>
                      <a:pt x="22" y="391"/>
                      <a:pt x="22" y="391"/>
                      <a:pt x="22" y="391"/>
                    </a:cubicBezTo>
                    <a:moveTo>
                      <a:pt x="18" y="386"/>
                    </a:moveTo>
                    <a:cubicBezTo>
                      <a:pt x="17" y="387"/>
                      <a:pt x="16" y="388"/>
                      <a:pt x="15" y="389"/>
                    </a:cubicBezTo>
                    <a:cubicBezTo>
                      <a:pt x="15" y="389"/>
                      <a:pt x="15" y="389"/>
                      <a:pt x="15" y="389"/>
                    </a:cubicBezTo>
                    <a:cubicBezTo>
                      <a:pt x="18" y="394"/>
                      <a:pt x="18" y="394"/>
                      <a:pt x="18" y="394"/>
                    </a:cubicBezTo>
                    <a:cubicBezTo>
                      <a:pt x="19" y="393"/>
                      <a:pt x="20" y="391"/>
                      <a:pt x="22" y="390"/>
                    </a:cubicBezTo>
                    <a:cubicBezTo>
                      <a:pt x="18" y="386"/>
                      <a:pt x="18" y="386"/>
                      <a:pt x="18" y="386"/>
                    </a:cubicBezTo>
                    <a:moveTo>
                      <a:pt x="18" y="385"/>
                    </a:moveTo>
                    <a:cubicBezTo>
                      <a:pt x="17" y="386"/>
                      <a:pt x="15" y="388"/>
                      <a:pt x="14" y="389"/>
                    </a:cubicBezTo>
                    <a:cubicBezTo>
                      <a:pt x="14" y="389"/>
                      <a:pt x="14" y="389"/>
                      <a:pt x="14" y="389"/>
                    </a:cubicBezTo>
                    <a:cubicBezTo>
                      <a:pt x="14" y="389"/>
                      <a:pt x="14" y="389"/>
                      <a:pt x="14" y="389"/>
                    </a:cubicBezTo>
                    <a:cubicBezTo>
                      <a:pt x="15" y="388"/>
                      <a:pt x="17" y="386"/>
                      <a:pt x="18" y="385"/>
                    </a:cubicBezTo>
                    <a:cubicBezTo>
                      <a:pt x="18" y="385"/>
                      <a:pt x="18" y="385"/>
                      <a:pt x="18" y="385"/>
                    </a:cubicBezTo>
                    <a:moveTo>
                      <a:pt x="16" y="382"/>
                    </a:moveTo>
                    <a:cubicBezTo>
                      <a:pt x="14" y="383"/>
                      <a:pt x="13" y="384"/>
                      <a:pt x="12" y="386"/>
                    </a:cubicBezTo>
                    <a:cubicBezTo>
                      <a:pt x="14" y="388"/>
                      <a:pt x="14" y="388"/>
                      <a:pt x="14" y="388"/>
                    </a:cubicBezTo>
                    <a:cubicBezTo>
                      <a:pt x="15" y="387"/>
                      <a:pt x="16" y="386"/>
                      <a:pt x="18" y="385"/>
                    </a:cubicBezTo>
                    <a:cubicBezTo>
                      <a:pt x="16" y="382"/>
                      <a:pt x="16" y="382"/>
                      <a:pt x="16" y="382"/>
                    </a:cubicBezTo>
                    <a:moveTo>
                      <a:pt x="15" y="381"/>
                    </a:moveTo>
                    <a:cubicBezTo>
                      <a:pt x="14" y="382"/>
                      <a:pt x="12" y="383"/>
                      <a:pt x="11" y="384"/>
                    </a:cubicBezTo>
                    <a:cubicBezTo>
                      <a:pt x="11" y="385"/>
                      <a:pt x="11" y="385"/>
                      <a:pt x="11" y="385"/>
                    </a:cubicBezTo>
                    <a:cubicBezTo>
                      <a:pt x="12" y="384"/>
                      <a:pt x="14" y="383"/>
                      <a:pt x="15" y="381"/>
                    </a:cubicBezTo>
                    <a:cubicBezTo>
                      <a:pt x="15" y="381"/>
                      <a:pt x="15" y="381"/>
                      <a:pt x="15" y="381"/>
                    </a:cubicBezTo>
                    <a:moveTo>
                      <a:pt x="13" y="378"/>
                    </a:moveTo>
                    <a:cubicBezTo>
                      <a:pt x="12" y="379"/>
                      <a:pt x="11" y="380"/>
                      <a:pt x="10" y="381"/>
                    </a:cubicBezTo>
                    <a:cubicBezTo>
                      <a:pt x="10" y="381"/>
                      <a:pt x="9" y="381"/>
                      <a:pt x="9" y="382"/>
                    </a:cubicBezTo>
                    <a:cubicBezTo>
                      <a:pt x="10" y="384"/>
                      <a:pt x="10" y="384"/>
                      <a:pt x="10" y="384"/>
                    </a:cubicBezTo>
                    <a:cubicBezTo>
                      <a:pt x="12" y="383"/>
                      <a:pt x="13" y="382"/>
                      <a:pt x="14" y="381"/>
                    </a:cubicBezTo>
                    <a:cubicBezTo>
                      <a:pt x="13" y="378"/>
                      <a:pt x="13" y="378"/>
                      <a:pt x="13" y="378"/>
                    </a:cubicBezTo>
                    <a:moveTo>
                      <a:pt x="12" y="377"/>
                    </a:moveTo>
                    <a:cubicBezTo>
                      <a:pt x="11" y="378"/>
                      <a:pt x="10" y="379"/>
                      <a:pt x="9" y="380"/>
                    </a:cubicBezTo>
                    <a:cubicBezTo>
                      <a:pt x="9" y="380"/>
                      <a:pt x="8" y="380"/>
                      <a:pt x="8" y="381"/>
                    </a:cubicBezTo>
                    <a:cubicBezTo>
                      <a:pt x="9" y="381"/>
                      <a:pt x="9" y="381"/>
                      <a:pt x="9" y="381"/>
                    </a:cubicBezTo>
                    <a:cubicBezTo>
                      <a:pt x="10" y="380"/>
                      <a:pt x="11" y="379"/>
                      <a:pt x="12" y="378"/>
                    </a:cubicBezTo>
                    <a:cubicBezTo>
                      <a:pt x="12" y="377"/>
                      <a:pt x="12" y="377"/>
                      <a:pt x="12" y="377"/>
                    </a:cubicBezTo>
                    <a:moveTo>
                      <a:pt x="10" y="374"/>
                    </a:moveTo>
                    <a:cubicBezTo>
                      <a:pt x="8" y="375"/>
                      <a:pt x="7" y="376"/>
                      <a:pt x="6" y="378"/>
                    </a:cubicBezTo>
                    <a:cubicBezTo>
                      <a:pt x="8" y="380"/>
                      <a:pt x="8" y="380"/>
                      <a:pt x="8" y="380"/>
                    </a:cubicBezTo>
                    <a:cubicBezTo>
                      <a:pt x="8" y="379"/>
                      <a:pt x="9" y="379"/>
                      <a:pt x="10" y="378"/>
                    </a:cubicBezTo>
                    <a:cubicBezTo>
                      <a:pt x="10" y="377"/>
                      <a:pt x="11" y="377"/>
                      <a:pt x="11" y="376"/>
                    </a:cubicBezTo>
                    <a:cubicBezTo>
                      <a:pt x="10" y="374"/>
                      <a:pt x="10" y="374"/>
                      <a:pt x="10" y="374"/>
                    </a:cubicBezTo>
                    <a:moveTo>
                      <a:pt x="9" y="373"/>
                    </a:moveTo>
                    <a:cubicBezTo>
                      <a:pt x="8" y="374"/>
                      <a:pt x="6" y="375"/>
                      <a:pt x="5" y="377"/>
                    </a:cubicBezTo>
                    <a:cubicBezTo>
                      <a:pt x="5" y="377"/>
                      <a:pt x="5" y="377"/>
                      <a:pt x="5" y="377"/>
                    </a:cubicBezTo>
                    <a:cubicBezTo>
                      <a:pt x="6" y="377"/>
                      <a:pt x="6" y="376"/>
                      <a:pt x="6" y="376"/>
                    </a:cubicBezTo>
                    <a:cubicBezTo>
                      <a:pt x="7" y="375"/>
                      <a:pt x="8" y="374"/>
                      <a:pt x="9" y="374"/>
                    </a:cubicBezTo>
                    <a:cubicBezTo>
                      <a:pt x="9" y="373"/>
                      <a:pt x="9" y="373"/>
                      <a:pt x="9" y="373"/>
                    </a:cubicBezTo>
                    <a:moveTo>
                      <a:pt x="7" y="370"/>
                    </a:moveTo>
                    <a:cubicBezTo>
                      <a:pt x="6" y="371"/>
                      <a:pt x="4" y="373"/>
                      <a:pt x="3" y="374"/>
                    </a:cubicBezTo>
                    <a:cubicBezTo>
                      <a:pt x="5" y="376"/>
                      <a:pt x="5" y="376"/>
                      <a:pt x="5" y="376"/>
                    </a:cubicBezTo>
                    <a:cubicBezTo>
                      <a:pt x="5" y="376"/>
                      <a:pt x="5" y="376"/>
                      <a:pt x="5" y="376"/>
                    </a:cubicBezTo>
                    <a:cubicBezTo>
                      <a:pt x="6" y="375"/>
                      <a:pt x="7" y="374"/>
                      <a:pt x="8" y="373"/>
                    </a:cubicBezTo>
                    <a:cubicBezTo>
                      <a:pt x="7" y="370"/>
                      <a:pt x="7" y="370"/>
                      <a:pt x="7" y="370"/>
                    </a:cubicBezTo>
                    <a:moveTo>
                      <a:pt x="5" y="368"/>
                    </a:moveTo>
                    <a:cubicBezTo>
                      <a:pt x="4" y="369"/>
                      <a:pt x="3" y="370"/>
                      <a:pt x="1" y="372"/>
                    </a:cubicBezTo>
                    <a:cubicBezTo>
                      <a:pt x="2" y="373"/>
                      <a:pt x="2" y="373"/>
                      <a:pt x="2" y="373"/>
                    </a:cubicBezTo>
                    <a:cubicBezTo>
                      <a:pt x="4" y="372"/>
                      <a:pt x="5" y="371"/>
                      <a:pt x="6" y="370"/>
                    </a:cubicBezTo>
                    <a:cubicBezTo>
                      <a:pt x="5" y="368"/>
                      <a:pt x="5" y="368"/>
                      <a:pt x="5" y="368"/>
                    </a:cubicBezTo>
                    <a:moveTo>
                      <a:pt x="4" y="367"/>
                    </a:moveTo>
                    <a:cubicBezTo>
                      <a:pt x="3" y="368"/>
                      <a:pt x="1" y="369"/>
                      <a:pt x="0" y="370"/>
                    </a:cubicBezTo>
                    <a:cubicBezTo>
                      <a:pt x="1" y="371"/>
                      <a:pt x="1" y="371"/>
                      <a:pt x="1" y="371"/>
                    </a:cubicBezTo>
                    <a:cubicBezTo>
                      <a:pt x="2" y="370"/>
                      <a:pt x="3" y="368"/>
                      <a:pt x="5" y="367"/>
                    </a:cubicBezTo>
                    <a:cubicBezTo>
                      <a:pt x="4" y="367"/>
                      <a:pt x="4" y="367"/>
                      <a:pt x="4" y="367"/>
                    </a:cubicBezTo>
                    <a:moveTo>
                      <a:pt x="4" y="363"/>
                    </a:moveTo>
                    <a:cubicBezTo>
                      <a:pt x="2" y="364"/>
                      <a:pt x="1" y="366"/>
                      <a:pt x="0" y="367"/>
                    </a:cubicBezTo>
                    <a:cubicBezTo>
                      <a:pt x="0" y="369"/>
                      <a:pt x="0" y="369"/>
                      <a:pt x="0" y="369"/>
                    </a:cubicBezTo>
                    <a:cubicBezTo>
                      <a:pt x="1" y="368"/>
                      <a:pt x="2" y="367"/>
                      <a:pt x="4" y="366"/>
                    </a:cubicBezTo>
                    <a:cubicBezTo>
                      <a:pt x="4" y="363"/>
                      <a:pt x="4" y="363"/>
                      <a:pt x="4" y="363"/>
                    </a:cubicBezTo>
                    <a:moveTo>
                      <a:pt x="4" y="359"/>
                    </a:moveTo>
                    <a:cubicBezTo>
                      <a:pt x="2" y="360"/>
                      <a:pt x="1" y="361"/>
                      <a:pt x="0" y="362"/>
                    </a:cubicBezTo>
                    <a:cubicBezTo>
                      <a:pt x="0" y="366"/>
                      <a:pt x="0" y="366"/>
                      <a:pt x="0" y="366"/>
                    </a:cubicBezTo>
                    <a:cubicBezTo>
                      <a:pt x="1" y="365"/>
                      <a:pt x="2" y="364"/>
                      <a:pt x="4" y="363"/>
                    </a:cubicBezTo>
                    <a:cubicBezTo>
                      <a:pt x="4" y="359"/>
                      <a:pt x="4" y="359"/>
                      <a:pt x="4" y="359"/>
                    </a:cubicBezTo>
                    <a:moveTo>
                      <a:pt x="4" y="357"/>
                    </a:moveTo>
                    <a:cubicBezTo>
                      <a:pt x="2" y="358"/>
                      <a:pt x="1" y="359"/>
                      <a:pt x="0" y="360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1" y="360"/>
                      <a:pt x="2" y="359"/>
                      <a:pt x="4" y="358"/>
                    </a:cubicBezTo>
                    <a:cubicBezTo>
                      <a:pt x="4" y="357"/>
                      <a:pt x="4" y="357"/>
                      <a:pt x="4" y="357"/>
                    </a:cubicBezTo>
                    <a:moveTo>
                      <a:pt x="4" y="353"/>
                    </a:moveTo>
                    <a:cubicBezTo>
                      <a:pt x="2" y="354"/>
                      <a:pt x="1" y="355"/>
                      <a:pt x="0" y="356"/>
                    </a:cubicBezTo>
                    <a:cubicBezTo>
                      <a:pt x="0" y="360"/>
                      <a:pt x="0" y="360"/>
                      <a:pt x="0" y="360"/>
                    </a:cubicBezTo>
                    <a:cubicBezTo>
                      <a:pt x="1" y="359"/>
                      <a:pt x="2" y="357"/>
                      <a:pt x="4" y="356"/>
                    </a:cubicBezTo>
                    <a:cubicBezTo>
                      <a:pt x="4" y="353"/>
                      <a:pt x="4" y="353"/>
                      <a:pt x="4" y="353"/>
                    </a:cubicBezTo>
                    <a:moveTo>
                      <a:pt x="4" y="352"/>
                    </a:moveTo>
                    <a:cubicBezTo>
                      <a:pt x="2" y="353"/>
                      <a:pt x="1" y="354"/>
                      <a:pt x="0" y="355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1" y="354"/>
                      <a:pt x="2" y="353"/>
                      <a:pt x="4" y="352"/>
                    </a:cubicBezTo>
                    <a:cubicBezTo>
                      <a:pt x="4" y="352"/>
                      <a:pt x="4" y="352"/>
                      <a:pt x="4" y="352"/>
                    </a:cubicBezTo>
                    <a:moveTo>
                      <a:pt x="4" y="349"/>
                    </a:moveTo>
                    <a:cubicBezTo>
                      <a:pt x="3" y="349"/>
                      <a:pt x="2" y="349"/>
                      <a:pt x="2" y="350"/>
                    </a:cubicBezTo>
                    <a:cubicBezTo>
                      <a:pt x="1" y="350"/>
                      <a:pt x="0" y="351"/>
                      <a:pt x="0" y="351"/>
                    </a:cubicBezTo>
                    <a:cubicBezTo>
                      <a:pt x="0" y="354"/>
                      <a:pt x="0" y="354"/>
                      <a:pt x="0" y="354"/>
                    </a:cubicBezTo>
                    <a:cubicBezTo>
                      <a:pt x="1" y="353"/>
                      <a:pt x="2" y="352"/>
                      <a:pt x="4" y="351"/>
                    </a:cubicBezTo>
                    <a:cubicBezTo>
                      <a:pt x="4" y="349"/>
                      <a:pt x="4" y="349"/>
                      <a:pt x="4" y="349"/>
                    </a:cubicBezTo>
                    <a:moveTo>
                      <a:pt x="4" y="348"/>
                    </a:moveTo>
                    <a:cubicBezTo>
                      <a:pt x="3" y="348"/>
                      <a:pt x="2" y="348"/>
                      <a:pt x="1" y="348"/>
                    </a:cubicBezTo>
                    <a:cubicBezTo>
                      <a:pt x="1" y="348"/>
                      <a:pt x="0" y="349"/>
                      <a:pt x="0" y="349"/>
                    </a:cubicBezTo>
                    <a:cubicBezTo>
                      <a:pt x="0" y="350"/>
                      <a:pt x="0" y="350"/>
                      <a:pt x="0" y="350"/>
                    </a:cubicBezTo>
                    <a:cubicBezTo>
                      <a:pt x="1" y="349"/>
                      <a:pt x="2" y="349"/>
                      <a:pt x="4" y="348"/>
                    </a:cubicBezTo>
                    <a:cubicBezTo>
                      <a:pt x="4" y="348"/>
                      <a:pt x="4" y="348"/>
                      <a:pt x="4" y="348"/>
                    </a:cubicBezTo>
                    <a:moveTo>
                      <a:pt x="4" y="336"/>
                    </a:moveTo>
                    <a:cubicBezTo>
                      <a:pt x="2" y="338"/>
                      <a:pt x="1" y="340"/>
                      <a:pt x="0" y="342"/>
                    </a:cubicBezTo>
                    <a:cubicBezTo>
                      <a:pt x="0" y="346"/>
                      <a:pt x="0" y="346"/>
                      <a:pt x="0" y="346"/>
                    </a:cubicBezTo>
                    <a:cubicBezTo>
                      <a:pt x="1" y="345"/>
                      <a:pt x="2" y="345"/>
                      <a:pt x="4" y="345"/>
                    </a:cubicBezTo>
                    <a:cubicBezTo>
                      <a:pt x="4" y="336"/>
                      <a:pt x="4" y="336"/>
                      <a:pt x="4" y="336"/>
                    </a:cubicBezTo>
                    <a:moveTo>
                      <a:pt x="35" y="0"/>
                    </a:moveTo>
                    <a:cubicBezTo>
                      <a:pt x="35" y="0"/>
                      <a:pt x="34" y="1"/>
                      <a:pt x="33" y="1"/>
                    </a:cubicBezTo>
                    <a:cubicBezTo>
                      <a:pt x="4" y="26"/>
                      <a:pt x="0" y="69"/>
                      <a:pt x="0" y="69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297"/>
                      <a:pt x="0" y="297"/>
                      <a:pt x="0" y="297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0" y="335"/>
                      <a:pt x="1" y="334"/>
                      <a:pt x="2" y="333"/>
                    </a:cubicBezTo>
                    <a:cubicBezTo>
                      <a:pt x="3" y="333"/>
                      <a:pt x="3" y="332"/>
                      <a:pt x="4" y="331"/>
                    </a:cubicBezTo>
                    <a:cubicBezTo>
                      <a:pt x="4" y="294"/>
                      <a:pt x="4" y="294"/>
                      <a:pt x="4" y="294"/>
                    </a:cubicBezTo>
                    <a:cubicBezTo>
                      <a:pt x="4" y="289"/>
                      <a:pt x="4" y="289"/>
                      <a:pt x="4" y="289"/>
                    </a:cubicBezTo>
                    <a:cubicBezTo>
                      <a:pt x="4" y="289"/>
                      <a:pt x="4" y="289"/>
                      <a:pt x="4" y="28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5"/>
                      <a:pt x="8" y="25"/>
                      <a:pt x="35" y="0"/>
                    </a:cubicBezTo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" name="Freeform 480">
                <a:extLst>
                  <a:ext uri="{FF2B5EF4-FFF2-40B4-BE49-F238E27FC236}">
                    <a16:creationId xmlns:a16="http://schemas.microsoft.com/office/drawing/2014/main" id="{BB2EE30D-9FF8-4E92-9E91-36EE48A325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2" y="2049"/>
                <a:ext cx="38" cy="148"/>
              </a:xfrm>
              <a:custGeom>
                <a:avLst/>
                <a:gdLst>
                  <a:gd name="T0" fmla="*/ 22 w 28"/>
                  <a:gd name="T1" fmla="*/ 110 h 110"/>
                  <a:gd name="T2" fmla="*/ 26 w 28"/>
                  <a:gd name="T3" fmla="*/ 107 h 110"/>
                  <a:gd name="T4" fmla="*/ 25 w 28"/>
                  <a:gd name="T5" fmla="*/ 106 h 110"/>
                  <a:gd name="T6" fmla="*/ 26 w 28"/>
                  <a:gd name="T7" fmla="*/ 107 h 110"/>
                  <a:gd name="T8" fmla="*/ 25 w 28"/>
                  <a:gd name="T9" fmla="*/ 106 h 110"/>
                  <a:gd name="T10" fmla="*/ 18 w 28"/>
                  <a:gd name="T11" fmla="*/ 105 h 110"/>
                  <a:gd name="T12" fmla="*/ 22 w 28"/>
                  <a:gd name="T13" fmla="*/ 102 h 110"/>
                  <a:gd name="T14" fmla="*/ 18 w 28"/>
                  <a:gd name="T15" fmla="*/ 96 h 110"/>
                  <a:gd name="T16" fmla="*/ 15 w 28"/>
                  <a:gd name="T17" fmla="*/ 100 h 110"/>
                  <a:gd name="T18" fmla="*/ 18 w 28"/>
                  <a:gd name="T19" fmla="*/ 97 h 110"/>
                  <a:gd name="T20" fmla="*/ 18 w 28"/>
                  <a:gd name="T21" fmla="*/ 96 h 110"/>
                  <a:gd name="T22" fmla="*/ 14 w 28"/>
                  <a:gd name="T23" fmla="*/ 100 h 110"/>
                  <a:gd name="T24" fmla="*/ 18 w 28"/>
                  <a:gd name="T25" fmla="*/ 96 h 110"/>
                  <a:gd name="T26" fmla="*/ 15 w 28"/>
                  <a:gd name="T27" fmla="*/ 92 h 110"/>
                  <a:gd name="T28" fmla="*/ 12 w 28"/>
                  <a:gd name="T29" fmla="*/ 97 h 110"/>
                  <a:gd name="T30" fmla="*/ 15 w 28"/>
                  <a:gd name="T31" fmla="*/ 92 h 110"/>
                  <a:gd name="T32" fmla="*/ 10 w 28"/>
                  <a:gd name="T33" fmla="*/ 95 h 110"/>
                  <a:gd name="T34" fmla="*/ 15 w 28"/>
                  <a:gd name="T35" fmla="*/ 92 h 110"/>
                  <a:gd name="T36" fmla="*/ 12 w 28"/>
                  <a:gd name="T37" fmla="*/ 89 h 110"/>
                  <a:gd name="T38" fmla="*/ 9 w 28"/>
                  <a:gd name="T39" fmla="*/ 93 h 110"/>
                  <a:gd name="T40" fmla="*/ 13 w 28"/>
                  <a:gd name="T41" fmla="*/ 89 h 110"/>
                  <a:gd name="T42" fmla="*/ 11 w 28"/>
                  <a:gd name="T43" fmla="*/ 87 h 110"/>
                  <a:gd name="T44" fmla="*/ 8 w 28"/>
                  <a:gd name="T45" fmla="*/ 91 h 110"/>
                  <a:gd name="T46" fmla="*/ 9 w 28"/>
                  <a:gd name="T47" fmla="*/ 91 h 110"/>
                  <a:gd name="T48" fmla="*/ 11 w 28"/>
                  <a:gd name="T49" fmla="*/ 87 h 110"/>
                  <a:gd name="T50" fmla="*/ 6 w 28"/>
                  <a:gd name="T51" fmla="*/ 87 h 110"/>
                  <a:gd name="T52" fmla="*/ 6 w 28"/>
                  <a:gd name="T53" fmla="*/ 89 h 110"/>
                  <a:gd name="T54" fmla="*/ 9 w 28"/>
                  <a:gd name="T55" fmla="*/ 85 h 110"/>
                  <a:gd name="T56" fmla="*/ 5 w 28"/>
                  <a:gd name="T57" fmla="*/ 87 h 110"/>
                  <a:gd name="T58" fmla="*/ 5 w 28"/>
                  <a:gd name="T59" fmla="*/ 88 h 110"/>
                  <a:gd name="T60" fmla="*/ 8 w 28"/>
                  <a:gd name="T61" fmla="*/ 84 h 110"/>
                  <a:gd name="T62" fmla="*/ 2 w 28"/>
                  <a:gd name="T63" fmla="*/ 84 h 110"/>
                  <a:gd name="T64" fmla="*/ 7 w 28"/>
                  <a:gd name="T65" fmla="*/ 81 h 110"/>
                  <a:gd name="T66" fmla="*/ 5 w 28"/>
                  <a:gd name="T67" fmla="*/ 78 h 110"/>
                  <a:gd name="T68" fmla="*/ 1 w 28"/>
                  <a:gd name="T69" fmla="*/ 83 h 110"/>
                  <a:gd name="T70" fmla="*/ 5 w 28"/>
                  <a:gd name="T71" fmla="*/ 78 h 110"/>
                  <a:gd name="T72" fmla="*/ 0 w 28"/>
                  <a:gd name="T73" fmla="*/ 80 h 110"/>
                  <a:gd name="T74" fmla="*/ 0 w 28"/>
                  <a:gd name="T75" fmla="*/ 81 h 110"/>
                  <a:gd name="T76" fmla="*/ 4 w 28"/>
                  <a:gd name="T77" fmla="*/ 77 h 110"/>
                  <a:gd name="T78" fmla="*/ 4 w 28"/>
                  <a:gd name="T79" fmla="*/ 74 h 110"/>
                  <a:gd name="T80" fmla="*/ 0 w 28"/>
                  <a:gd name="T81" fmla="*/ 78 h 110"/>
                  <a:gd name="T82" fmla="*/ 4 w 28"/>
                  <a:gd name="T83" fmla="*/ 74 h 110"/>
                  <a:gd name="T84" fmla="*/ 0 w 28"/>
                  <a:gd name="T85" fmla="*/ 72 h 110"/>
                  <a:gd name="T86" fmla="*/ 4 w 28"/>
                  <a:gd name="T87" fmla="*/ 70 h 110"/>
                  <a:gd name="T88" fmla="*/ 4 w 28"/>
                  <a:gd name="T89" fmla="*/ 67 h 110"/>
                  <a:gd name="T90" fmla="*/ 0 w 28"/>
                  <a:gd name="T91" fmla="*/ 71 h 110"/>
                  <a:gd name="T92" fmla="*/ 4 w 28"/>
                  <a:gd name="T93" fmla="*/ 67 h 110"/>
                  <a:gd name="T94" fmla="*/ 0 w 28"/>
                  <a:gd name="T95" fmla="*/ 66 h 110"/>
                  <a:gd name="T96" fmla="*/ 4 w 28"/>
                  <a:gd name="T97" fmla="*/ 64 h 110"/>
                  <a:gd name="T98" fmla="*/ 4 w 28"/>
                  <a:gd name="T99" fmla="*/ 62 h 110"/>
                  <a:gd name="T100" fmla="*/ 0 w 28"/>
                  <a:gd name="T101" fmla="*/ 66 h 110"/>
                  <a:gd name="T102" fmla="*/ 4 w 28"/>
                  <a:gd name="T103" fmla="*/ 62 h 110"/>
                  <a:gd name="T104" fmla="*/ 0 w 28"/>
                  <a:gd name="T105" fmla="*/ 61 h 110"/>
                  <a:gd name="T106" fmla="*/ 2 w 28"/>
                  <a:gd name="T107" fmla="*/ 61 h 110"/>
                  <a:gd name="T108" fmla="*/ 4 w 28"/>
                  <a:gd name="T109" fmla="*/ 59 h 110"/>
                  <a:gd name="T110" fmla="*/ 0 w 28"/>
                  <a:gd name="T111" fmla="*/ 57 h 110"/>
                  <a:gd name="T112" fmla="*/ 1 w 28"/>
                  <a:gd name="T113" fmla="*/ 59 h 110"/>
                  <a:gd name="T114" fmla="*/ 4 w 28"/>
                  <a:gd name="T115" fmla="*/ 56 h 110"/>
                  <a:gd name="T116" fmla="*/ 2 w 28"/>
                  <a:gd name="T117" fmla="*/ 44 h 110"/>
                  <a:gd name="T118" fmla="*/ 0 w 28"/>
                  <a:gd name="T119" fmla="*/ 53 h 110"/>
                  <a:gd name="T120" fmla="*/ 4 w 28"/>
                  <a:gd name="T121" fmla="*/ 42 h 110"/>
                  <a:gd name="T122" fmla="*/ 4 w 28"/>
                  <a:gd name="T1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" h="110">
                    <a:moveTo>
                      <a:pt x="19" y="107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4" y="110"/>
                      <a:pt x="26" y="110"/>
                      <a:pt x="28" y="110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4" y="107"/>
                      <a:pt x="22" y="107"/>
                      <a:pt x="19" y="107"/>
                    </a:cubicBezTo>
                    <a:moveTo>
                      <a:pt x="25" y="106"/>
                    </a:moveTo>
                    <a:cubicBezTo>
                      <a:pt x="25" y="106"/>
                      <a:pt x="25" y="106"/>
                      <a:pt x="25" y="106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5" y="106"/>
                      <a:pt x="25" y="106"/>
                      <a:pt x="25" y="106"/>
                    </a:cubicBezTo>
                    <a:moveTo>
                      <a:pt x="22" y="101"/>
                    </a:moveTo>
                    <a:cubicBezTo>
                      <a:pt x="20" y="102"/>
                      <a:pt x="19" y="104"/>
                      <a:pt x="18" y="105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20" y="105"/>
                      <a:pt x="21" y="103"/>
                      <a:pt x="22" y="102"/>
                    </a:cubicBezTo>
                    <a:cubicBezTo>
                      <a:pt x="22" y="101"/>
                      <a:pt x="22" y="101"/>
                      <a:pt x="22" y="101"/>
                    </a:cubicBezTo>
                    <a:moveTo>
                      <a:pt x="18" y="96"/>
                    </a:moveTo>
                    <a:cubicBezTo>
                      <a:pt x="17" y="97"/>
                      <a:pt x="15" y="99"/>
                      <a:pt x="14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6" y="99"/>
                      <a:pt x="17" y="98"/>
                      <a:pt x="18" y="97"/>
                    </a:cubicBezTo>
                    <a:cubicBezTo>
                      <a:pt x="18" y="96"/>
                      <a:pt x="18" y="96"/>
                      <a:pt x="18" y="96"/>
                    </a:cubicBezTo>
                    <a:moveTo>
                      <a:pt x="18" y="96"/>
                    </a:moveTo>
                    <a:cubicBezTo>
                      <a:pt x="16" y="97"/>
                      <a:pt x="15" y="98"/>
                      <a:pt x="14" y="99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99"/>
                      <a:pt x="17" y="97"/>
                      <a:pt x="18" y="96"/>
                    </a:cubicBezTo>
                    <a:cubicBezTo>
                      <a:pt x="18" y="96"/>
                      <a:pt x="18" y="96"/>
                      <a:pt x="18" y="96"/>
                    </a:cubicBezTo>
                    <a:moveTo>
                      <a:pt x="15" y="92"/>
                    </a:moveTo>
                    <a:cubicBezTo>
                      <a:pt x="14" y="94"/>
                      <a:pt x="12" y="95"/>
                      <a:pt x="11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5"/>
                      <a:pt x="14" y="94"/>
                      <a:pt x="16" y="93"/>
                    </a:cubicBezTo>
                    <a:cubicBezTo>
                      <a:pt x="15" y="92"/>
                      <a:pt x="15" y="92"/>
                      <a:pt x="15" y="92"/>
                    </a:cubicBezTo>
                    <a:moveTo>
                      <a:pt x="14" y="92"/>
                    </a:moveTo>
                    <a:cubicBezTo>
                      <a:pt x="13" y="93"/>
                      <a:pt x="12" y="94"/>
                      <a:pt x="10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4"/>
                      <a:pt x="14" y="93"/>
                      <a:pt x="15" y="92"/>
                    </a:cubicBezTo>
                    <a:cubicBezTo>
                      <a:pt x="14" y="92"/>
                      <a:pt x="14" y="92"/>
                      <a:pt x="14" y="92"/>
                    </a:cubicBezTo>
                    <a:moveTo>
                      <a:pt x="12" y="89"/>
                    </a:moveTo>
                    <a:cubicBezTo>
                      <a:pt x="11" y="90"/>
                      <a:pt x="10" y="91"/>
                      <a:pt x="9" y="92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9" y="92"/>
                      <a:pt x="10" y="92"/>
                      <a:pt x="10" y="92"/>
                    </a:cubicBezTo>
                    <a:cubicBezTo>
                      <a:pt x="11" y="91"/>
                      <a:pt x="12" y="90"/>
                      <a:pt x="13" y="89"/>
                    </a:cubicBezTo>
                    <a:cubicBezTo>
                      <a:pt x="12" y="89"/>
                      <a:pt x="12" y="89"/>
                      <a:pt x="12" y="89"/>
                    </a:cubicBezTo>
                    <a:moveTo>
                      <a:pt x="11" y="87"/>
                    </a:moveTo>
                    <a:cubicBezTo>
                      <a:pt x="11" y="88"/>
                      <a:pt x="10" y="88"/>
                      <a:pt x="10" y="89"/>
                    </a:cubicBezTo>
                    <a:cubicBezTo>
                      <a:pt x="9" y="90"/>
                      <a:pt x="8" y="90"/>
                      <a:pt x="8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1"/>
                      <a:pt x="9" y="91"/>
                      <a:pt x="9" y="91"/>
                    </a:cubicBezTo>
                    <a:cubicBezTo>
                      <a:pt x="10" y="90"/>
                      <a:pt x="11" y="89"/>
                      <a:pt x="12" y="88"/>
                    </a:cubicBezTo>
                    <a:cubicBezTo>
                      <a:pt x="11" y="87"/>
                      <a:pt x="11" y="87"/>
                      <a:pt x="11" y="87"/>
                    </a:cubicBezTo>
                    <a:moveTo>
                      <a:pt x="9" y="85"/>
                    </a:moveTo>
                    <a:cubicBezTo>
                      <a:pt x="8" y="85"/>
                      <a:pt x="7" y="86"/>
                      <a:pt x="6" y="87"/>
                    </a:cubicBezTo>
                    <a:cubicBezTo>
                      <a:pt x="6" y="87"/>
                      <a:pt x="6" y="88"/>
                      <a:pt x="5" y="88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7"/>
                      <a:pt x="8" y="86"/>
                      <a:pt x="10" y="85"/>
                    </a:cubicBezTo>
                    <a:cubicBezTo>
                      <a:pt x="9" y="85"/>
                      <a:pt x="9" y="85"/>
                      <a:pt x="9" y="85"/>
                    </a:cubicBezTo>
                    <a:moveTo>
                      <a:pt x="8" y="84"/>
                    </a:moveTo>
                    <a:cubicBezTo>
                      <a:pt x="7" y="85"/>
                      <a:pt x="6" y="86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6" y="86"/>
                      <a:pt x="8" y="85"/>
                      <a:pt x="9" y="84"/>
                    </a:cubicBezTo>
                    <a:cubicBezTo>
                      <a:pt x="8" y="84"/>
                      <a:pt x="8" y="84"/>
                      <a:pt x="8" y="84"/>
                    </a:cubicBezTo>
                    <a:moveTo>
                      <a:pt x="6" y="81"/>
                    </a:moveTo>
                    <a:cubicBezTo>
                      <a:pt x="5" y="82"/>
                      <a:pt x="4" y="83"/>
                      <a:pt x="2" y="84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4" y="84"/>
                      <a:pt x="6" y="82"/>
                      <a:pt x="7" y="81"/>
                    </a:cubicBezTo>
                    <a:cubicBezTo>
                      <a:pt x="6" y="81"/>
                      <a:pt x="6" y="81"/>
                      <a:pt x="6" y="81"/>
                    </a:cubicBezTo>
                    <a:moveTo>
                      <a:pt x="5" y="78"/>
                    </a:moveTo>
                    <a:cubicBezTo>
                      <a:pt x="3" y="79"/>
                      <a:pt x="2" y="81"/>
                      <a:pt x="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1"/>
                      <a:pt x="4" y="80"/>
                      <a:pt x="5" y="79"/>
                    </a:cubicBezTo>
                    <a:cubicBezTo>
                      <a:pt x="5" y="78"/>
                      <a:pt x="5" y="78"/>
                      <a:pt x="5" y="78"/>
                    </a:cubicBezTo>
                    <a:moveTo>
                      <a:pt x="4" y="77"/>
                    </a:moveTo>
                    <a:cubicBezTo>
                      <a:pt x="2" y="78"/>
                      <a:pt x="1" y="79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0"/>
                      <a:pt x="3" y="79"/>
                      <a:pt x="4" y="78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moveTo>
                      <a:pt x="4" y="74"/>
                    </a:moveTo>
                    <a:cubicBezTo>
                      <a:pt x="2" y="75"/>
                      <a:pt x="1" y="76"/>
                      <a:pt x="0" y="77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7"/>
                      <a:pt x="2" y="75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moveTo>
                      <a:pt x="4" y="69"/>
                    </a:moveTo>
                    <a:cubicBezTo>
                      <a:pt x="2" y="70"/>
                      <a:pt x="1" y="71"/>
                      <a:pt x="0" y="7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2"/>
                      <a:pt x="2" y="71"/>
                      <a:pt x="4" y="70"/>
                    </a:cubicBezTo>
                    <a:cubicBezTo>
                      <a:pt x="4" y="69"/>
                      <a:pt x="4" y="69"/>
                      <a:pt x="4" y="69"/>
                    </a:cubicBezTo>
                    <a:moveTo>
                      <a:pt x="4" y="67"/>
                    </a:moveTo>
                    <a:cubicBezTo>
                      <a:pt x="2" y="68"/>
                      <a:pt x="1" y="7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" y="70"/>
                      <a:pt x="2" y="69"/>
                      <a:pt x="4" y="68"/>
                    </a:cubicBezTo>
                    <a:cubicBezTo>
                      <a:pt x="4" y="67"/>
                      <a:pt x="4" y="67"/>
                      <a:pt x="4" y="67"/>
                    </a:cubicBezTo>
                    <a:moveTo>
                      <a:pt x="4" y="63"/>
                    </a:moveTo>
                    <a:cubicBezTo>
                      <a:pt x="2" y="64"/>
                      <a:pt x="1" y="65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66"/>
                      <a:pt x="2" y="65"/>
                      <a:pt x="4" y="64"/>
                    </a:cubicBezTo>
                    <a:cubicBezTo>
                      <a:pt x="4" y="63"/>
                      <a:pt x="4" y="63"/>
                      <a:pt x="4" y="63"/>
                    </a:cubicBezTo>
                    <a:moveTo>
                      <a:pt x="4" y="62"/>
                    </a:moveTo>
                    <a:cubicBezTo>
                      <a:pt x="2" y="63"/>
                      <a:pt x="1" y="64"/>
                      <a:pt x="0" y="6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" y="65"/>
                      <a:pt x="2" y="64"/>
                      <a:pt x="4" y="63"/>
                    </a:cubicBezTo>
                    <a:cubicBezTo>
                      <a:pt x="4" y="62"/>
                      <a:pt x="4" y="62"/>
                      <a:pt x="4" y="62"/>
                    </a:cubicBezTo>
                    <a:moveTo>
                      <a:pt x="4" y="59"/>
                    </a:moveTo>
                    <a:cubicBezTo>
                      <a:pt x="2" y="60"/>
                      <a:pt x="1" y="60"/>
                      <a:pt x="0" y="6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1" y="61"/>
                      <a:pt x="2" y="61"/>
                    </a:cubicBezTo>
                    <a:cubicBezTo>
                      <a:pt x="2" y="60"/>
                      <a:pt x="3" y="60"/>
                      <a:pt x="4" y="60"/>
                    </a:cubicBezTo>
                    <a:cubicBezTo>
                      <a:pt x="4" y="59"/>
                      <a:pt x="4" y="59"/>
                      <a:pt x="4" y="59"/>
                    </a:cubicBezTo>
                    <a:moveTo>
                      <a:pt x="4" y="56"/>
                    </a:moveTo>
                    <a:cubicBezTo>
                      <a:pt x="2" y="56"/>
                      <a:pt x="1" y="56"/>
                      <a:pt x="0" y="5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59"/>
                      <a:pt x="1" y="59"/>
                    </a:cubicBezTo>
                    <a:cubicBezTo>
                      <a:pt x="2" y="59"/>
                      <a:pt x="3" y="59"/>
                      <a:pt x="4" y="59"/>
                    </a:cubicBezTo>
                    <a:cubicBezTo>
                      <a:pt x="4" y="56"/>
                      <a:pt x="4" y="56"/>
                      <a:pt x="4" y="56"/>
                    </a:cubicBezTo>
                    <a:moveTo>
                      <a:pt x="4" y="42"/>
                    </a:moveTo>
                    <a:cubicBezTo>
                      <a:pt x="3" y="43"/>
                      <a:pt x="3" y="44"/>
                      <a:pt x="2" y="44"/>
                    </a:cubicBezTo>
                    <a:cubicBezTo>
                      <a:pt x="1" y="45"/>
                      <a:pt x="0" y="46"/>
                      <a:pt x="0" y="48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1"/>
                      <a:pt x="2" y="49"/>
                      <a:pt x="4" y="47"/>
                    </a:cubicBezTo>
                    <a:cubicBezTo>
                      <a:pt x="4" y="42"/>
                      <a:pt x="4" y="42"/>
                      <a:pt x="4" y="42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3B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" name="Freeform 481">
                <a:extLst>
                  <a:ext uri="{FF2B5EF4-FFF2-40B4-BE49-F238E27FC236}">
                    <a16:creationId xmlns:a16="http://schemas.microsoft.com/office/drawing/2014/main" id="{962EB7E9-BADA-44E7-A738-10A620450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416"/>
                <a:ext cx="263" cy="1040"/>
              </a:xfrm>
              <a:custGeom>
                <a:avLst/>
                <a:gdLst>
                  <a:gd name="T0" fmla="*/ 263 w 263"/>
                  <a:gd name="T1" fmla="*/ 0 h 1040"/>
                  <a:gd name="T2" fmla="*/ 258 w 263"/>
                  <a:gd name="T3" fmla="*/ 0 h 1040"/>
                  <a:gd name="T4" fmla="*/ 132 w 263"/>
                  <a:gd name="T5" fmla="*/ 148 h 1040"/>
                  <a:gd name="T6" fmla="*/ 0 w 263"/>
                  <a:gd name="T7" fmla="*/ 1040 h 1040"/>
                  <a:gd name="T8" fmla="*/ 4 w 263"/>
                  <a:gd name="T9" fmla="*/ 1040 h 1040"/>
                  <a:gd name="T10" fmla="*/ 138 w 263"/>
                  <a:gd name="T11" fmla="*/ 143 h 1040"/>
                  <a:gd name="T12" fmla="*/ 263 w 263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3" h="1040">
                    <a:moveTo>
                      <a:pt x="263" y="0"/>
                    </a:moveTo>
                    <a:lnTo>
                      <a:pt x="258" y="0"/>
                    </a:lnTo>
                    <a:lnTo>
                      <a:pt x="132" y="148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38" y="143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rgbClr val="88C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" name="Freeform 482">
                <a:extLst>
                  <a:ext uri="{FF2B5EF4-FFF2-40B4-BE49-F238E27FC236}">
                    <a16:creationId xmlns:a16="http://schemas.microsoft.com/office/drawing/2014/main" id="{F97148C3-6FD1-4E8E-8B61-C9A084359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416"/>
                <a:ext cx="263" cy="1040"/>
              </a:xfrm>
              <a:custGeom>
                <a:avLst/>
                <a:gdLst>
                  <a:gd name="T0" fmla="*/ 263 w 263"/>
                  <a:gd name="T1" fmla="*/ 0 h 1040"/>
                  <a:gd name="T2" fmla="*/ 258 w 263"/>
                  <a:gd name="T3" fmla="*/ 0 h 1040"/>
                  <a:gd name="T4" fmla="*/ 132 w 263"/>
                  <a:gd name="T5" fmla="*/ 148 h 1040"/>
                  <a:gd name="T6" fmla="*/ 0 w 263"/>
                  <a:gd name="T7" fmla="*/ 1040 h 1040"/>
                  <a:gd name="T8" fmla="*/ 4 w 263"/>
                  <a:gd name="T9" fmla="*/ 1040 h 1040"/>
                  <a:gd name="T10" fmla="*/ 138 w 263"/>
                  <a:gd name="T11" fmla="*/ 143 h 1040"/>
                  <a:gd name="T12" fmla="*/ 263 w 263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3" h="1040">
                    <a:moveTo>
                      <a:pt x="263" y="0"/>
                    </a:moveTo>
                    <a:lnTo>
                      <a:pt x="258" y="0"/>
                    </a:lnTo>
                    <a:lnTo>
                      <a:pt x="132" y="148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38" y="143"/>
                    </a:lnTo>
                    <a:lnTo>
                      <a:pt x="2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" name="Freeform 483">
                <a:extLst>
                  <a:ext uri="{FF2B5EF4-FFF2-40B4-BE49-F238E27FC236}">
                    <a16:creationId xmlns:a16="http://schemas.microsoft.com/office/drawing/2014/main" id="{DFD6BB10-F580-4552-A13D-9690C5247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454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1 h 2"/>
                  <a:gd name="T4" fmla="*/ 0 w 5"/>
                  <a:gd name="T5" fmla="*/ 1 h 2"/>
                  <a:gd name="T6" fmla="*/ 0 w 5"/>
                  <a:gd name="T7" fmla="*/ 2 h 2"/>
                  <a:gd name="T8" fmla="*/ 5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" name="Freeform 484">
                <a:extLst>
                  <a:ext uri="{FF2B5EF4-FFF2-40B4-BE49-F238E27FC236}">
                    <a16:creationId xmlns:a16="http://schemas.microsoft.com/office/drawing/2014/main" id="{3C6B99AF-0425-4630-8176-70FDF0547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454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1 h 2"/>
                  <a:gd name="T4" fmla="*/ 0 w 5"/>
                  <a:gd name="T5" fmla="*/ 1 h 2"/>
                  <a:gd name="T6" fmla="*/ 0 w 5"/>
                  <a:gd name="T7" fmla="*/ 2 h 2"/>
                  <a:gd name="T8" fmla="*/ 5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" name="Freeform 485">
                <a:extLst>
                  <a:ext uri="{FF2B5EF4-FFF2-40B4-BE49-F238E27FC236}">
                    <a16:creationId xmlns:a16="http://schemas.microsoft.com/office/drawing/2014/main" id="{4A634B7F-7B5D-4D70-B6A9-9689E246B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2 h 4"/>
                  <a:gd name="T6" fmla="*/ 0 w 5"/>
                  <a:gd name="T7" fmla="*/ 2 h 4"/>
                  <a:gd name="T8" fmla="*/ 0 w 5"/>
                  <a:gd name="T9" fmla="*/ 4 h 4"/>
                  <a:gd name="T10" fmla="*/ 5 w 5"/>
                  <a:gd name="T11" fmla="*/ 3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" name="Freeform 486">
                <a:extLst>
                  <a:ext uri="{FF2B5EF4-FFF2-40B4-BE49-F238E27FC236}">
                    <a16:creationId xmlns:a16="http://schemas.microsoft.com/office/drawing/2014/main" id="{7BBDC45B-A0F8-44C6-BDD0-7F61F8004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2 h 4"/>
                  <a:gd name="T6" fmla="*/ 0 w 5"/>
                  <a:gd name="T7" fmla="*/ 2 h 4"/>
                  <a:gd name="T8" fmla="*/ 0 w 5"/>
                  <a:gd name="T9" fmla="*/ 4 h 4"/>
                  <a:gd name="T10" fmla="*/ 5 w 5"/>
                  <a:gd name="T11" fmla="*/ 3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" name="Freeform 487">
                <a:extLst>
                  <a:ext uri="{FF2B5EF4-FFF2-40B4-BE49-F238E27FC236}">
                    <a16:creationId xmlns:a16="http://schemas.microsoft.com/office/drawing/2014/main" id="{4313F98D-4071-48E9-9631-AB13BB225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61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1 h 6"/>
                  <a:gd name="T4" fmla="*/ 0 w 7"/>
                  <a:gd name="T5" fmla="*/ 6 h 6"/>
                  <a:gd name="T6" fmla="*/ 7 w 7"/>
                  <a:gd name="T7" fmla="*/ 4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" name="Freeform 488">
                <a:extLst>
                  <a:ext uri="{FF2B5EF4-FFF2-40B4-BE49-F238E27FC236}">
                    <a16:creationId xmlns:a16="http://schemas.microsoft.com/office/drawing/2014/main" id="{41375F24-5CDB-4917-9BFC-D1EFBF187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61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1 h 6"/>
                  <a:gd name="T4" fmla="*/ 0 w 7"/>
                  <a:gd name="T5" fmla="*/ 6 h 6"/>
                  <a:gd name="T6" fmla="*/ 7 w 7"/>
                  <a:gd name="T7" fmla="*/ 4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" name="Freeform 489">
                <a:extLst>
                  <a:ext uri="{FF2B5EF4-FFF2-40B4-BE49-F238E27FC236}">
                    <a16:creationId xmlns:a16="http://schemas.microsoft.com/office/drawing/2014/main" id="{30D5CB68-95AC-44AE-BF51-B5D576539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65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0 w 7"/>
                  <a:gd name="T5" fmla="*/ 6 h 6"/>
                  <a:gd name="T6" fmla="*/ 7 w 7"/>
                  <a:gd name="T7" fmla="*/ 4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" name="Freeform 490">
                <a:extLst>
                  <a:ext uri="{FF2B5EF4-FFF2-40B4-BE49-F238E27FC236}">
                    <a16:creationId xmlns:a16="http://schemas.microsoft.com/office/drawing/2014/main" id="{33491BE9-9635-43AF-9E2B-26E4FA816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65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0 w 7"/>
                  <a:gd name="T5" fmla="*/ 6 h 6"/>
                  <a:gd name="T6" fmla="*/ 7 w 7"/>
                  <a:gd name="T7" fmla="*/ 4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0" name="Freeform 491">
                <a:extLst>
                  <a:ext uri="{FF2B5EF4-FFF2-40B4-BE49-F238E27FC236}">
                    <a16:creationId xmlns:a16="http://schemas.microsoft.com/office/drawing/2014/main" id="{5B3745B9-B3FE-41D7-8858-74DEDB9DC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69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1 w 7"/>
                  <a:gd name="T5" fmla="*/ 6 h 6"/>
                  <a:gd name="T6" fmla="*/ 7 w 7"/>
                  <a:gd name="T7" fmla="*/ 4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1" name="Freeform 492">
                <a:extLst>
                  <a:ext uri="{FF2B5EF4-FFF2-40B4-BE49-F238E27FC236}">
                    <a16:creationId xmlns:a16="http://schemas.microsoft.com/office/drawing/2014/main" id="{52D46B9E-A905-431F-96E7-5CD4A88D1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869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1 w 7"/>
                  <a:gd name="T5" fmla="*/ 6 h 6"/>
                  <a:gd name="T6" fmla="*/ 7 w 7"/>
                  <a:gd name="T7" fmla="*/ 4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2" name="Freeform 493">
                <a:extLst>
                  <a:ext uri="{FF2B5EF4-FFF2-40B4-BE49-F238E27FC236}">
                    <a16:creationId xmlns:a16="http://schemas.microsoft.com/office/drawing/2014/main" id="{4FC08C77-59E1-41C0-A4A3-201DC3A9D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87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3" name="Freeform 494">
                <a:extLst>
                  <a:ext uri="{FF2B5EF4-FFF2-40B4-BE49-F238E27FC236}">
                    <a16:creationId xmlns:a16="http://schemas.microsoft.com/office/drawing/2014/main" id="{A2556159-5F54-4BD7-9260-CD8D41283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87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4" name="Freeform 495">
                <a:extLst>
                  <a:ext uri="{FF2B5EF4-FFF2-40B4-BE49-F238E27FC236}">
                    <a16:creationId xmlns:a16="http://schemas.microsoft.com/office/drawing/2014/main" id="{C2B376D7-9831-4411-B954-CD6D92120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87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5" name="Freeform 496">
                <a:extLst>
                  <a:ext uri="{FF2B5EF4-FFF2-40B4-BE49-F238E27FC236}">
                    <a16:creationId xmlns:a16="http://schemas.microsoft.com/office/drawing/2014/main" id="{0C1DFDFE-73FC-41B5-BD49-6B02DF2C6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87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6" name="Freeform 497">
                <a:extLst>
                  <a:ext uri="{FF2B5EF4-FFF2-40B4-BE49-F238E27FC236}">
                    <a16:creationId xmlns:a16="http://schemas.microsoft.com/office/drawing/2014/main" id="{52BAED80-4A61-455E-8886-C9C002C4F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88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3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7" name="Freeform 498">
                <a:extLst>
                  <a:ext uri="{FF2B5EF4-FFF2-40B4-BE49-F238E27FC236}">
                    <a16:creationId xmlns:a16="http://schemas.microsoft.com/office/drawing/2014/main" id="{E86CE770-C306-486F-A827-26B576DB8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88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3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8" name="Freeform 499">
                <a:extLst>
                  <a:ext uri="{FF2B5EF4-FFF2-40B4-BE49-F238E27FC236}">
                    <a16:creationId xmlns:a16="http://schemas.microsoft.com/office/drawing/2014/main" id="{2BA1E3E7-090A-48B3-A59E-0DB87A0E0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8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3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9" name="Freeform 500">
                <a:extLst>
                  <a:ext uri="{FF2B5EF4-FFF2-40B4-BE49-F238E27FC236}">
                    <a16:creationId xmlns:a16="http://schemas.microsoft.com/office/drawing/2014/main" id="{93780A03-8F51-4081-9BB7-DE3D7591F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8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3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0" name="Freeform 501">
                <a:extLst>
                  <a:ext uri="{FF2B5EF4-FFF2-40B4-BE49-F238E27FC236}">
                    <a16:creationId xmlns:a16="http://schemas.microsoft.com/office/drawing/2014/main" id="{D146C02C-15FD-42FB-8AD4-AF086B002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889"/>
                <a:ext cx="6" cy="11"/>
              </a:xfrm>
              <a:custGeom>
                <a:avLst/>
                <a:gdLst>
                  <a:gd name="T0" fmla="*/ 5 w 6"/>
                  <a:gd name="T1" fmla="*/ 0 h 11"/>
                  <a:gd name="T2" fmla="*/ 0 w 6"/>
                  <a:gd name="T3" fmla="*/ 0 h 11"/>
                  <a:gd name="T4" fmla="*/ 0 w 6"/>
                  <a:gd name="T5" fmla="*/ 0 h 11"/>
                  <a:gd name="T6" fmla="*/ 1 w 6"/>
                  <a:gd name="T7" fmla="*/ 11 h 11"/>
                  <a:gd name="T8" fmla="*/ 2 w 6"/>
                  <a:gd name="T9" fmla="*/ 11 h 11"/>
                  <a:gd name="T10" fmla="*/ 6 w 6"/>
                  <a:gd name="T11" fmla="*/ 11 h 11"/>
                  <a:gd name="T12" fmla="*/ 5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1" name="Freeform 502">
                <a:extLst>
                  <a:ext uri="{FF2B5EF4-FFF2-40B4-BE49-F238E27FC236}">
                    <a16:creationId xmlns:a16="http://schemas.microsoft.com/office/drawing/2014/main" id="{1A169A27-70A3-4B80-847B-411936386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889"/>
                <a:ext cx="6" cy="11"/>
              </a:xfrm>
              <a:custGeom>
                <a:avLst/>
                <a:gdLst>
                  <a:gd name="T0" fmla="*/ 5 w 6"/>
                  <a:gd name="T1" fmla="*/ 0 h 11"/>
                  <a:gd name="T2" fmla="*/ 0 w 6"/>
                  <a:gd name="T3" fmla="*/ 0 h 11"/>
                  <a:gd name="T4" fmla="*/ 0 w 6"/>
                  <a:gd name="T5" fmla="*/ 0 h 11"/>
                  <a:gd name="T6" fmla="*/ 1 w 6"/>
                  <a:gd name="T7" fmla="*/ 11 h 11"/>
                  <a:gd name="T8" fmla="*/ 2 w 6"/>
                  <a:gd name="T9" fmla="*/ 11 h 11"/>
                  <a:gd name="T10" fmla="*/ 6 w 6"/>
                  <a:gd name="T11" fmla="*/ 11 h 11"/>
                  <a:gd name="T12" fmla="*/ 5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2" name="Rectangle 503">
                <a:extLst>
                  <a:ext uri="{FF2B5EF4-FFF2-40B4-BE49-F238E27FC236}">
                    <a16:creationId xmlns:a16="http://schemas.microsoft.com/office/drawing/2014/main" id="{E76911D2-C14B-480D-9543-FF519E7D8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58"/>
                <a:ext cx="6" cy="4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3" name="Rectangle 504">
                <a:extLst>
                  <a:ext uri="{FF2B5EF4-FFF2-40B4-BE49-F238E27FC236}">
                    <a16:creationId xmlns:a16="http://schemas.microsoft.com/office/drawing/2014/main" id="{A46482F8-C402-4742-BAD8-221FB9CD8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5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4" name="Rectangle 505">
                <a:extLst>
                  <a:ext uri="{FF2B5EF4-FFF2-40B4-BE49-F238E27FC236}">
                    <a16:creationId xmlns:a16="http://schemas.microsoft.com/office/drawing/2014/main" id="{0DE54A45-199F-4010-81B6-16D839566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62"/>
                <a:ext cx="6" cy="6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5" name="Rectangle 506">
                <a:extLst>
                  <a:ext uri="{FF2B5EF4-FFF2-40B4-BE49-F238E27FC236}">
                    <a16:creationId xmlns:a16="http://schemas.microsoft.com/office/drawing/2014/main" id="{AF2C60EC-DC59-4E3A-9634-EC86A31DA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62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6" name="Rectangle 507">
                <a:extLst>
                  <a:ext uri="{FF2B5EF4-FFF2-40B4-BE49-F238E27FC236}">
                    <a16:creationId xmlns:a16="http://schemas.microsoft.com/office/drawing/2014/main" id="{FACD441E-E5B5-412E-9331-E60E4AB9F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68"/>
                <a:ext cx="6" cy="4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7" name="Rectangle 508">
                <a:extLst>
                  <a:ext uri="{FF2B5EF4-FFF2-40B4-BE49-F238E27FC236}">
                    <a16:creationId xmlns:a16="http://schemas.microsoft.com/office/drawing/2014/main" id="{B02C9D5E-D62F-4A25-89E0-96C6BDE4E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6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8" name="Rectangle 509">
                <a:extLst>
                  <a:ext uri="{FF2B5EF4-FFF2-40B4-BE49-F238E27FC236}">
                    <a16:creationId xmlns:a16="http://schemas.microsoft.com/office/drawing/2014/main" id="{455D3A2D-DFFA-4DB1-AB5B-0997A700B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72"/>
                <a:ext cx="6" cy="4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9" name="Rectangle 510">
                <a:extLst>
                  <a:ext uri="{FF2B5EF4-FFF2-40B4-BE49-F238E27FC236}">
                    <a16:creationId xmlns:a16="http://schemas.microsoft.com/office/drawing/2014/main" id="{96A41F9A-FD2D-44E1-AA19-58204CC6C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72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0" name="Freeform 511">
                <a:extLst>
                  <a:ext uri="{FF2B5EF4-FFF2-40B4-BE49-F238E27FC236}">
                    <a16:creationId xmlns:a16="http://schemas.microsoft.com/office/drawing/2014/main" id="{31358B87-D32B-47EC-B264-47BF68538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97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1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1" name="Freeform 512">
                <a:extLst>
                  <a:ext uri="{FF2B5EF4-FFF2-40B4-BE49-F238E27FC236}">
                    <a16:creationId xmlns:a16="http://schemas.microsoft.com/office/drawing/2014/main" id="{79A6C7BF-0717-4A59-A230-B54426C2E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97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1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2" name="Rectangle 513">
                <a:extLst>
                  <a:ext uri="{FF2B5EF4-FFF2-40B4-BE49-F238E27FC236}">
                    <a16:creationId xmlns:a16="http://schemas.microsoft.com/office/drawing/2014/main" id="{F73EB1C6-8F9B-4529-972C-C4FE1230C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80"/>
                <a:ext cx="6" cy="5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3" name="Rectangle 514">
                <a:extLst>
                  <a:ext uri="{FF2B5EF4-FFF2-40B4-BE49-F238E27FC236}">
                    <a16:creationId xmlns:a16="http://schemas.microsoft.com/office/drawing/2014/main" id="{7750213E-545F-47AA-B3B0-F5D141B13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80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4" name="Rectangle 515">
                <a:extLst>
                  <a:ext uri="{FF2B5EF4-FFF2-40B4-BE49-F238E27FC236}">
                    <a16:creationId xmlns:a16="http://schemas.microsoft.com/office/drawing/2014/main" id="{94FD25B4-5332-46A9-9DE5-EFDE23C0F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85"/>
                <a:ext cx="6" cy="4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5" name="Rectangle 516">
                <a:extLst>
                  <a:ext uri="{FF2B5EF4-FFF2-40B4-BE49-F238E27FC236}">
                    <a16:creationId xmlns:a16="http://schemas.microsoft.com/office/drawing/2014/main" id="{C77A9587-7AF1-4992-9679-D60303CFC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85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6" name="Rectangle 517">
                <a:extLst>
                  <a:ext uri="{FF2B5EF4-FFF2-40B4-BE49-F238E27FC236}">
                    <a16:creationId xmlns:a16="http://schemas.microsoft.com/office/drawing/2014/main" id="{FB6B6D61-EEC8-4B6B-A9D4-BA7691BE5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89"/>
                <a:ext cx="6" cy="4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7" name="Rectangle 518">
                <a:extLst>
                  <a:ext uri="{FF2B5EF4-FFF2-40B4-BE49-F238E27FC236}">
                    <a16:creationId xmlns:a16="http://schemas.microsoft.com/office/drawing/2014/main" id="{DEC9B17F-DD25-4AB5-8404-4123945B4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2989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8" name="Freeform 519">
                <a:extLst>
                  <a:ext uri="{FF2B5EF4-FFF2-40B4-BE49-F238E27FC236}">
                    <a16:creationId xmlns:a16="http://schemas.microsoft.com/office/drawing/2014/main" id="{74C7E284-F301-4FF2-BAE0-80963A158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0 w 6"/>
                  <a:gd name="T3" fmla="*/ 0 h 463"/>
                  <a:gd name="T4" fmla="*/ 0 w 6"/>
                  <a:gd name="T5" fmla="*/ 15 h 463"/>
                  <a:gd name="T6" fmla="*/ 0 w 6"/>
                  <a:gd name="T7" fmla="*/ 68 h 463"/>
                  <a:gd name="T8" fmla="*/ 0 w 6"/>
                  <a:gd name="T9" fmla="*/ 183 h 463"/>
                  <a:gd name="T10" fmla="*/ 0 w 6"/>
                  <a:gd name="T11" fmla="*/ 261 h 463"/>
                  <a:gd name="T12" fmla="*/ 0 w 6"/>
                  <a:gd name="T13" fmla="*/ 377 h 463"/>
                  <a:gd name="T14" fmla="*/ 0 w 6"/>
                  <a:gd name="T15" fmla="*/ 455 h 463"/>
                  <a:gd name="T16" fmla="*/ 0 w 6"/>
                  <a:gd name="T17" fmla="*/ 463 h 463"/>
                  <a:gd name="T18" fmla="*/ 6 w 6"/>
                  <a:gd name="T19" fmla="*/ 463 h 463"/>
                  <a:gd name="T20" fmla="*/ 6 w 6"/>
                  <a:gd name="T21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0" y="68"/>
                    </a:lnTo>
                    <a:lnTo>
                      <a:pt x="0" y="183"/>
                    </a:lnTo>
                    <a:lnTo>
                      <a:pt x="0" y="261"/>
                    </a:lnTo>
                    <a:lnTo>
                      <a:pt x="0" y="377"/>
                    </a:lnTo>
                    <a:lnTo>
                      <a:pt x="0" y="455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9" name="Freeform 520">
                <a:extLst>
                  <a:ext uri="{FF2B5EF4-FFF2-40B4-BE49-F238E27FC236}">
                    <a16:creationId xmlns:a16="http://schemas.microsoft.com/office/drawing/2014/main" id="{0A4E5406-103E-4B4B-A7CC-57ECAFE36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0 w 6"/>
                  <a:gd name="T3" fmla="*/ 0 h 463"/>
                  <a:gd name="T4" fmla="*/ 0 w 6"/>
                  <a:gd name="T5" fmla="*/ 15 h 463"/>
                  <a:gd name="T6" fmla="*/ 0 w 6"/>
                  <a:gd name="T7" fmla="*/ 68 h 463"/>
                  <a:gd name="T8" fmla="*/ 0 w 6"/>
                  <a:gd name="T9" fmla="*/ 183 h 463"/>
                  <a:gd name="T10" fmla="*/ 0 w 6"/>
                  <a:gd name="T11" fmla="*/ 261 h 463"/>
                  <a:gd name="T12" fmla="*/ 0 w 6"/>
                  <a:gd name="T13" fmla="*/ 377 h 463"/>
                  <a:gd name="T14" fmla="*/ 0 w 6"/>
                  <a:gd name="T15" fmla="*/ 455 h 463"/>
                  <a:gd name="T16" fmla="*/ 0 w 6"/>
                  <a:gd name="T17" fmla="*/ 463 h 463"/>
                  <a:gd name="T18" fmla="*/ 6 w 6"/>
                  <a:gd name="T19" fmla="*/ 463 h 463"/>
                  <a:gd name="T20" fmla="*/ 6 w 6"/>
                  <a:gd name="T21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0" y="68"/>
                    </a:lnTo>
                    <a:lnTo>
                      <a:pt x="0" y="183"/>
                    </a:lnTo>
                    <a:lnTo>
                      <a:pt x="0" y="261"/>
                    </a:lnTo>
                    <a:lnTo>
                      <a:pt x="0" y="377"/>
                    </a:lnTo>
                    <a:lnTo>
                      <a:pt x="0" y="455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0" name="Freeform 521">
                <a:extLst>
                  <a:ext uri="{FF2B5EF4-FFF2-40B4-BE49-F238E27FC236}">
                    <a16:creationId xmlns:a16="http://schemas.microsoft.com/office/drawing/2014/main" id="{75C905B3-B987-43E7-925D-CA0ED02C5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255"/>
                <a:ext cx="36" cy="166"/>
              </a:xfrm>
              <a:custGeom>
                <a:avLst/>
                <a:gdLst>
                  <a:gd name="T0" fmla="*/ 4 w 26"/>
                  <a:gd name="T1" fmla="*/ 0 h 123"/>
                  <a:gd name="T2" fmla="*/ 0 w 26"/>
                  <a:gd name="T3" fmla="*/ 0 h 123"/>
                  <a:gd name="T4" fmla="*/ 0 w 26"/>
                  <a:gd name="T5" fmla="*/ 3 h 123"/>
                  <a:gd name="T6" fmla="*/ 0 w 26"/>
                  <a:gd name="T7" fmla="*/ 65 h 123"/>
                  <a:gd name="T8" fmla="*/ 21 w 26"/>
                  <a:gd name="T9" fmla="*/ 123 h 123"/>
                  <a:gd name="T10" fmla="*/ 26 w 26"/>
                  <a:gd name="T11" fmla="*/ 123 h 123"/>
                  <a:gd name="T12" fmla="*/ 24 w 26"/>
                  <a:gd name="T13" fmla="*/ 120 h 123"/>
                  <a:gd name="T14" fmla="*/ 25 w 26"/>
                  <a:gd name="T15" fmla="*/ 120 h 123"/>
                  <a:gd name="T16" fmla="*/ 4 w 26"/>
                  <a:gd name="T17" fmla="*/ 62 h 123"/>
                  <a:gd name="T18" fmla="*/ 4 w 26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7"/>
                      <a:pt x="8" y="107"/>
                      <a:pt x="21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5" y="122"/>
                      <a:pt x="24" y="121"/>
                      <a:pt x="24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12" y="104"/>
                      <a:pt x="4" y="84"/>
                      <a:pt x="4" y="6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1" name="Freeform 522">
                <a:extLst>
                  <a:ext uri="{FF2B5EF4-FFF2-40B4-BE49-F238E27FC236}">
                    <a16:creationId xmlns:a16="http://schemas.microsoft.com/office/drawing/2014/main" id="{C2753C93-263A-44E3-A325-21FFCBA09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644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2 w 4"/>
                  <a:gd name="T5" fmla="*/ 1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2" name="Freeform 523">
                <a:extLst>
                  <a:ext uri="{FF2B5EF4-FFF2-40B4-BE49-F238E27FC236}">
                    <a16:creationId xmlns:a16="http://schemas.microsoft.com/office/drawing/2014/main" id="{EF3FC3E4-5D6E-4566-8A46-0F80A2655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645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3" name="Freeform 524">
                <a:extLst>
                  <a:ext uri="{FF2B5EF4-FFF2-40B4-BE49-F238E27FC236}">
                    <a16:creationId xmlns:a16="http://schemas.microsoft.com/office/drawing/2014/main" id="{FC67E646-C4B0-4F10-A775-570F6297A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647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4" name="Freeform 525">
                <a:extLst>
                  <a:ext uri="{FF2B5EF4-FFF2-40B4-BE49-F238E27FC236}">
                    <a16:creationId xmlns:a16="http://schemas.microsoft.com/office/drawing/2014/main" id="{26669C54-61CF-4CA3-97AD-9A2598B8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1649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5" name="Freeform 526">
                <a:extLst>
                  <a:ext uri="{FF2B5EF4-FFF2-40B4-BE49-F238E27FC236}">
                    <a16:creationId xmlns:a16="http://schemas.microsoft.com/office/drawing/2014/main" id="{90C5D7B2-8D4A-434D-AFD3-F8BB389EC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1651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6" name="Freeform 527">
                <a:extLst>
                  <a:ext uri="{FF2B5EF4-FFF2-40B4-BE49-F238E27FC236}">
                    <a16:creationId xmlns:a16="http://schemas.microsoft.com/office/drawing/2014/main" id="{54D3C9A3-0D62-474D-B050-C872323EA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1652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7" name="Freeform 528">
                <a:extLst>
                  <a:ext uri="{FF2B5EF4-FFF2-40B4-BE49-F238E27FC236}">
                    <a16:creationId xmlns:a16="http://schemas.microsoft.com/office/drawing/2014/main" id="{C288E63D-9ABF-4A0F-9E6C-81C7500F9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655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8" name="Freeform 529">
                <a:extLst>
                  <a:ext uri="{FF2B5EF4-FFF2-40B4-BE49-F238E27FC236}">
                    <a16:creationId xmlns:a16="http://schemas.microsoft.com/office/drawing/2014/main" id="{8E252E93-E93D-4D80-A17D-FDFBD0C68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656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9" name="Freeform 530">
                <a:extLst>
                  <a:ext uri="{FF2B5EF4-FFF2-40B4-BE49-F238E27FC236}">
                    <a16:creationId xmlns:a16="http://schemas.microsoft.com/office/drawing/2014/main" id="{6DA5F87D-0CAE-40AC-A548-0886536B25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7" y="1659"/>
                <a:ext cx="135" cy="664"/>
              </a:xfrm>
              <a:custGeom>
                <a:avLst/>
                <a:gdLst>
                  <a:gd name="T0" fmla="*/ 100 w 100"/>
                  <a:gd name="T1" fmla="*/ 492 h 492"/>
                  <a:gd name="T2" fmla="*/ 29 w 100"/>
                  <a:gd name="T3" fmla="*/ 396 h 492"/>
                  <a:gd name="T4" fmla="*/ 29 w 100"/>
                  <a:gd name="T5" fmla="*/ 396 h 492"/>
                  <a:gd name="T6" fmla="*/ 23 w 100"/>
                  <a:gd name="T7" fmla="*/ 395 h 492"/>
                  <a:gd name="T8" fmla="*/ 22 w 100"/>
                  <a:gd name="T9" fmla="*/ 396 h 492"/>
                  <a:gd name="T10" fmla="*/ 28 w 100"/>
                  <a:gd name="T11" fmla="*/ 395 h 492"/>
                  <a:gd name="T12" fmla="*/ 22 w 100"/>
                  <a:gd name="T13" fmla="*/ 388 h 492"/>
                  <a:gd name="T14" fmla="*/ 25 w 100"/>
                  <a:gd name="T15" fmla="*/ 391 h 492"/>
                  <a:gd name="T16" fmla="*/ 14 w 100"/>
                  <a:gd name="T17" fmla="*/ 386 h 492"/>
                  <a:gd name="T18" fmla="*/ 18 w 100"/>
                  <a:gd name="T19" fmla="*/ 382 h 492"/>
                  <a:gd name="T20" fmla="*/ 14 w 100"/>
                  <a:gd name="T21" fmla="*/ 385 h 492"/>
                  <a:gd name="T22" fmla="*/ 16 w 100"/>
                  <a:gd name="T23" fmla="*/ 379 h 492"/>
                  <a:gd name="T24" fmla="*/ 17 w 100"/>
                  <a:gd name="T25" fmla="*/ 381 h 492"/>
                  <a:gd name="T26" fmla="*/ 11 w 100"/>
                  <a:gd name="T27" fmla="*/ 381 h 492"/>
                  <a:gd name="T28" fmla="*/ 14 w 100"/>
                  <a:gd name="T29" fmla="*/ 378 h 492"/>
                  <a:gd name="T30" fmla="*/ 10 w 100"/>
                  <a:gd name="T31" fmla="*/ 381 h 492"/>
                  <a:gd name="T32" fmla="*/ 11 w 100"/>
                  <a:gd name="T33" fmla="*/ 373 h 492"/>
                  <a:gd name="T34" fmla="*/ 12 w 100"/>
                  <a:gd name="T35" fmla="*/ 374 h 492"/>
                  <a:gd name="T36" fmla="*/ 6 w 100"/>
                  <a:gd name="T37" fmla="*/ 374 h 492"/>
                  <a:gd name="T38" fmla="*/ 10 w 100"/>
                  <a:gd name="T39" fmla="*/ 371 h 492"/>
                  <a:gd name="T40" fmla="*/ 5 w 100"/>
                  <a:gd name="T41" fmla="*/ 374 h 492"/>
                  <a:gd name="T42" fmla="*/ 7 w 100"/>
                  <a:gd name="T43" fmla="*/ 367 h 492"/>
                  <a:gd name="T44" fmla="*/ 8 w 100"/>
                  <a:gd name="T45" fmla="*/ 369 h 492"/>
                  <a:gd name="T46" fmla="*/ 1 w 100"/>
                  <a:gd name="T47" fmla="*/ 368 h 492"/>
                  <a:gd name="T48" fmla="*/ 5 w 100"/>
                  <a:gd name="T49" fmla="*/ 364 h 492"/>
                  <a:gd name="T50" fmla="*/ 0 w 100"/>
                  <a:gd name="T51" fmla="*/ 367 h 492"/>
                  <a:gd name="T52" fmla="*/ 4 w 100"/>
                  <a:gd name="T53" fmla="*/ 363 h 492"/>
                  <a:gd name="T54" fmla="*/ 0 w 100"/>
                  <a:gd name="T55" fmla="*/ 366 h 492"/>
                  <a:gd name="T56" fmla="*/ 4 w 100"/>
                  <a:gd name="T57" fmla="*/ 356 h 492"/>
                  <a:gd name="T58" fmla="*/ 0 w 100"/>
                  <a:gd name="T59" fmla="*/ 363 h 492"/>
                  <a:gd name="T60" fmla="*/ 4 w 100"/>
                  <a:gd name="T61" fmla="*/ 353 h 492"/>
                  <a:gd name="T62" fmla="*/ 4 w 100"/>
                  <a:gd name="T63" fmla="*/ 355 h 492"/>
                  <a:gd name="T64" fmla="*/ 1 w 100"/>
                  <a:gd name="T65" fmla="*/ 352 h 492"/>
                  <a:gd name="T66" fmla="*/ 4 w 100"/>
                  <a:gd name="T67" fmla="*/ 352 h 492"/>
                  <a:gd name="T68" fmla="*/ 0 w 100"/>
                  <a:gd name="T69" fmla="*/ 352 h 492"/>
                  <a:gd name="T70" fmla="*/ 4 w 100"/>
                  <a:gd name="T71" fmla="*/ 348 h 492"/>
                  <a:gd name="T72" fmla="*/ 0 w 100"/>
                  <a:gd name="T73" fmla="*/ 351 h 492"/>
                  <a:gd name="T74" fmla="*/ 3 w 100"/>
                  <a:gd name="T75" fmla="*/ 348 h 492"/>
                  <a:gd name="T76" fmla="*/ 0 w 100"/>
                  <a:gd name="T77" fmla="*/ 348 h 492"/>
                  <a:gd name="T78" fmla="*/ 0 w 100"/>
                  <a:gd name="T79" fmla="*/ 336 h 492"/>
                  <a:gd name="T80" fmla="*/ 4 w 100"/>
                  <a:gd name="T81" fmla="*/ 345 h 492"/>
                  <a:gd name="T82" fmla="*/ 0 w 100"/>
                  <a:gd name="T83" fmla="*/ 294 h 492"/>
                  <a:gd name="T84" fmla="*/ 4 w 100"/>
                  <a:gd name="T85" fmla="*/ 297 h 492"/>
                  <a:gd name="T86" fmla="*/ 4 w 100"/>
                  <a:gd name="T87" fmla="*/ 289 h 492"/>
                  <a:gd name="T88" fmla="*/ 4 w 100"/>
                  <a:gd name="T89" fmla="*/ 289 h 492"/>
                  <a:gd name="T90" fmla="*/ 0 w 100"/>
                  <a:gd name="T91" fmla="*/ 65 h 492"/>
                  <a:gd name="T92" fmla="*/ 0 w 100"/>
                  <a:gd name="T93" fmla="*/ 288 h 492"/>
                  <a:gd name="T94" fmla="*/ 4 w 100"/>
                  <a:gd name="T95" fmla="*/ 116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" h="492">
                    <a:moveTo>
                      <a:pt x="24" y="399"/>
                    </a:moveTo>
                    <a:cubicBezTo>
                      <a:pt x="93" y="492"/>
                      <a:pt x="93" y="492"/>
                      <a:pt x="93" y="492"/>
                    </a:cubicBezTo>
                    <a:cubicBezTo>
                      <a:pt x="100" y="492"/>
                      <a:pt x="100" y="492"/>
                      <a:pt x="100" y="492"/>
                    </a:cubicBezTo>
                    <a:cubicBezTo>
                      <a:pt x="31" y="400"/>
                      <a:pt x="31" y="400"/>
                      <a:pt x="31" y="400"/>
                    </a:cubicBezTo>
                    <a:cubicBezTo>
                      <a:pt x="29" y="400"/>
                      <a:pt x="27" y="400"/>
                      <a:pt x="24" y="399"/>
                    </a:cubicBezTo>
                    <a:moveTo>
                      <a:pt x="29" y="396"/>
                    </a:moveTo>
                    <a:cubicBezTo>
                      <a:pt x="28" y="396"/>
                      <a:pt x="28" y="396"/>
                      <a:pt x="28" y="397"/>
                    </a:cubicBezTo>
                    <a:cubicBezTo>
                      <a:pt x="28" y="397"/>
                      <a:pt x="29" y="397"/>
                      <a:pt x="29" y="397"/>
                    </a:cubicBezTo>
                    <a:cubicBezTo>
                      <a:pt x="29" y="396"/>
                      <a:pt x="29" y="396"/>
                      <a:pt x="29" y="396"/>
                    </a:cubicBezTo>
                    <a:moveTo>
                      <a:pt x="25" y="392"/>
                    </a:moveTo>
                    <a:cubicBezTo>
                      <a:pt x="25" y="392"/>
                      <a:pt x="24" y="393"/>
                      <a:pt x="24" y="393"/>
                    </a:cubicBezTo>
                    <a:cubicBezTo>
                      <a:pt x="24" y="394"/>
                      <a:pt x="23" y="395"/>
                      <a:pt x="23" y="395"/>
                    </a:cubicBezTo>
                    <a:cubicBezTo>
                      <a:pt x="23" y="395"/>
                      <a:pt x="23" y="395"/>
                      <a:pt x="23" y="395"/>
                    </a:cubicBezTo>
                    <a:cubicBezTo>
                      <a:pt x="22" y="395"/>
                      <a:pt x="22" y="395"/>
                      <a:pt x="22" y="396"/>
                    </a:cubicBezTo>
                    <a:cubicBezTo>
                      <a:pt x="22" y="396"/>
                      <a:pt x="22" y="396"/>
                      <a:pt x="22" y="396"/>
                    </a:cubicBezTo>
                    <a:cubicBezTo>
                      <a:pt x="24" y="396"/>
                      <a:pt x="25" y="396"/>
                      <a:pt x="27" y="397"/>
                    </a:cubicBezTo>
                    <a:cubicBezTo>
                      <a:pt x="27" y="396"/>
                      <a:pt x="27" y="396"/>
                      <a:pt x="27" y="396"/>
                    </a:cubicBezTo>
                    <a:cubicBezTo>
                      <a:pt x="27" y="396"/>
                      <a:pt x="28" y="396"/>
                      <a:pt x="28" y="395"/>
                    </a:cubicBezTo>
                    <a:cubicBezTo>
                      <a:pt x="25" y="392"/>
                      <a:pt x="25" y="392"/>
                      <a:pt x="25" y="392"/>
                    </a:cubicBezTo>
                    <a:moveTo>
                      <a:pt x="22" y="387"/>
                    </a:moveTo>
                    <a:cubicBezTo>
                      <a:pt x="22" y="388"/>
                      <a:pt x="22" y="388"/>
                      <a:pt x="22" y="388"/>
                    </a:cubicBezTo>
                    <a:cubicBezTo>
                      <a:pt x="20" y="389"/>
                      <a:pt x="19" y="390"/>
                      <a:pt x="18" y="391"/>
                    </a:cubicBezTo>
                    <a:cubicBezTo>
                      <a:pt x="21" y="395"/>
                      <a:pt x="21" y="395"/>
                      <a:pt x="21" y="395"/>
                    </a:cubicBezTo>
                    <a:cubicBezTo>
                      <a:pt x="22" y="394"/>
                      <a:pt x="23" y="392"/>
                      <a:pt x="25" y="391"/>
                    </a:cubicBezTo>
                    <a:cubicBezTo>
                      <a:pt x="22" y="387"/>
                      <a:pt x="22" y="387"/>
                      <a:pt x="22" y="387"/>
                    </a:cubicBezTo>
                    <a:moveTo>
                      <a:pt x="18" y="382"/>
                    </a:moveTo>
                    <a:cubicBezTo>
                      <a:pt x="17" y="383"/>
                      <a:pt x="16" y="385"/>
                      <a:pt x="14" y="386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19" y="389"/>
                      <a:pt x="20" y="388"/>
                      <a:pt x="21" y="386"/>
                    </a:cubicBezTo>
                    <a:cubicBezTo>
                      <a:pt x="18" y="382"/>
                      <a:pt x="18" y="382"/>
                      <a:pt x="18" y="382"/>
                    </a:cubicBezTo>
                    <a:moveTo>
                      <a:pt x="18" y="382"/>
                    </a:moveTo>
                    <a:cubicBezTo>
                      <a:pt x="17" y="383"/>
                      <a:pt x="15" y="384"/>
                      <a:pt x="14" y="385"/>
                    </a:cubicBezTo>
                    <a:cubicBezTo>
                      <a:pt x="14" y="385"/>
                      <a:pt x="14" y="385"/>
                      <a:pt x="14" y="385"/>
                    </a:cubicBezTo>
                    <a:cubicBezTo>
                      <a:pt x="15" y="384"/>
                      <a:pt x="17" y="383"/>
                      <a:pt x="18" y="382"/>
                    </a:cubicBezTo>
                    <a:cubicBezTo>
                      <a:pt x="18" y="382"/>
                      <a:pt x="18" y="382"/>
                      <a:pt x="18" y="382"/>
                    </a:cubicBezTo>
                    <a:moveTo>
                      <a:pt x="16" y="379"/>
                    </a:moveTo>
                    <a:cubicBezTo>
                      <a:pt x="14" y="380"/>
                      <a:pt x="13" y="381"/>
                      <a:pt x="12" y="382"/>
                    </a:cubicBezTo>
                    <a:cubicBezTo>
                      <a:pt x="14" y="385"/>
                      <a:pt x="14" y="385"/>
                      <a:pt x="14" y="385"/>
                    </a:cubicBezTo>
                    <a:cubicBezTo>
                      <a:pt x="15" y="383"/>
                      <a:pt x="16" y="382"/>
                      <a:pt x="17" y="381"/>
                    </a:cubicBezTo>
                    <a:cubicBezTo>
                      <a:pt x="16" y="379"/>
                      <a:pt x="16" y="379"/>
                      <a:pt x="16" y="379"/>
                    </a:cubicBezTo>
                    <a:moveTo>
                      <a:pt x="14" y="378"/>
                    </a:moveTo>
                    <a:cubicBezTo>
                      <a:pt x="13" y="379"/>
                      <a:pt x="12" y="380"/>
                      <a:pt x="11" y="381"/>
                    </a:cubicBezTo>
                    <a:cubicBezTo>
                      <a:pt x="11" y="381"/>
                      <a:pt x="11" y="381"/>
                      <a:pt x="11" y="381"/>
                    </a:cubicBezTo>
                    <a:cubicBezTo>
                      <a:pt x="11" y="381"/>
                      <a:pt x="11" y="381"/>
                      <a:pt x="11" y="381"/>
                    </a:cubicBezTo>
                    <a:cubicBezTo>
                      <a:pt x="12" y="380"/>
                      <a:pt x="13" y="379"/>
                      <a:pt x="14" y="378"/>
                    </a:cubicBezTo>
                    <a:moveTo>
                      <a:pt x="13" y="375"/>
                    </a:moveTo>
                    <a:cubicBezTo>
                      <a:pt x="12" y="376"/>
                      <a:pt x="10" y="377"/>
                      <a:pt x="9" y="378"/>
                    </a:cubicBezTo>
                    <a:cubicBezTo>
                      <a:pt x="10" y="381"/>
                      <a:pt x="10" y="381"/>
                      <a:pt x="10" y="381"/>
                    </a:cubicBezTo>
                    <a:cubicBezTo>
                      <a:pt x="12" y="379"/>
                      <a:pt x="13" y="378"/>
                      <a:pt x="14" y="377"/>
                    </a:cubicBezTo>
                    <a:cubicBezTo>
                      <a:pt x="13" y="375"/>
                      <a:pt x="13" y="375"/>
                      <a:pt x="13" y="375"/>
                    </a:cubicBezTo>
                    <a:moveTo>
                      <a:pt x="11" y="373"/>
                    </a:moveTo>
                    <a:cubicBezTo>
                      <a:pt x="10" y="374"/>
                      <a:pt x="9" y="376"/>
                      <a:pt x="8" y="377"/>
                    </a:cubicBezTo>
                    <a:cubicBezTo>
                      <a:pt x="8" y="378"/>
                      <a:pt x="8" y="378"/>
                      <a:pt x="8" y="378"/>
                    </a:cubicBezTo>
                    <a:cubicBezTo>
                      <a:pt x="10" y="377"/>
                      <a:pt x="11" y="376"/>
                      <a:pt x="12" y="374"/>
                    </a:cubicBezTo>
                    <a:cubicBezTo>
                      <a:pt x="11" y="373"/>
                      <a:pt x="11" y="373"/>
                      <a:pt x="11" y="373"/>
                    </a:cubicBezTo>
                    <a:moveTo>
                      <a:pt x="10" y="371"/>
                    </a:moveTo>
                    <a:cubicBezTo>
                      <a:pt x="8" y="372"/>
                      <a:pt x="7" y="373"/>
                      <a:pt x="6" y="374"/>
                    </a:cubicBezTo>
                    <a:cubicBezTo>
                      <a:pt x="7" y="376"/>
                      <a:pt x="7" y="376"/>
                      <a:pt x="7" y="376"/>
                    </a:cubicBezTo>
                    <a:cubicBezTo>
                      <a:pt x="8" y="375"/>
                      <a:pt x="10" y="374"/>
                      <a:pt x="11" y="372"/>
                    </a:cubicBezTo>
                    <a:cubicBezTo>
                      <a:pt x="10" y="371"/>
                      <a:pt x="10" y="371"/>
                      <a:pt x="10" y="371"/>
                    </a:cubicBezTo>
                    <a:moveTo>
                      <a:pt x="9" y="370"/>
                    </a:moveTo>
                    <a:cubicBezTo>
                      <a:pt x="8" y="371"/>
                      <a:pt x="6" y="372"/>
                      <a:pt x="5" y="373"/>
                    </a:cubicBezTo>
                    <a:cubicBezTo>
                      <a:pt x="5" y="374"/>
                      <a:pt x="5" y="374"/>
                      <a:pt x="5" y="374"/>
                    </a:cubicBezTo>
                    <a:cubicBezTo>
                      <a:pt x="7" y="372"/>
                      <a:pt x="8" y="371"/>
                      <a:pt x="9" y="370"/>
                    </a:cubicBezTo>
                    <a:cubicBezTo>
                      <a:pt x="9" y="370"/>
                      <a:pt x="9" y="370"/>
                      <a:pt x="9" y="370"/>
                    </a:cubicBezTo>
                    <a:moveTo>
                      <a:pt x="7" y="367"/>
                    </a:moveTo>
                    <a:cubicBezTo>
                      <a:pt x="6" y="368"/>
                      <a:pt x="4" y="369"/>
                      <a:pt x="3" y="370"/>
                    </a:cubicBezTo>
                    <a:cubicBezTo>
                      <a:pt x="4" y="373"/>
                      <a:pt x="4" y="373"/>
                      <a:pt x="4" y="373"/>
                    </a:cubicBezTo>
                    <a:cubicBezTo>
                      <a:pt x="6" y="371"/>
                      <a:pt x="7" y="370"/>
                      <a:pt x="8" y="369"/>
                    </a:cubicBezTo>
                    <a:cubicBezTo>
                      <a:pt x="7" y="367"/>
                      <a:pt x="7" y="367"/>
                      <a:pt x="7" y="367"/>
                    </a:cubicBezTo>
                    <a:moveTo>
                      <a:pt x="5" y="364"/>
                    </a:moveTo>
                    <a:cubicBezTo>
                      <a:pt x="4" y="365"/>
                      <a:pt x="2" y="367"/>
                      <a:pt x="1" y="368"/>
                    </a:cubicBezTo>
                    <a:cubicBezTo>
                      <a:pt x="2" y="370"/>
                      <a:pt x="2" y="370"/>
                      <a:pt x="2" y="370"/>
                    </a:cubicBezTo>
                    <a:cubicBezTo>
                      <a:pt x="4" y="369"/>
                      <a:pt x="5" y="368"/>
                      <a:pt x="7" y="367"/>
                    </a:cubicBezTo>
                    <a:cubicBezTo>
                      <a:pt x="5" y="364"/>
                      <a:pt x="5" y="364"/>
                      <a:pt x="5" y="364"/>
                    </a:cubicBezTo>
                    <a:moveTo>
                      <a:pt x="4" y="363"/>
                    </a:moveTo>
                    <a:cubicBezTo>
                      <a:pt x="4" y="363"/>
                      <a:pt x="4" y="364"/>
                      <a:pt x="4" y="364"/>
                    </a:cubicBezTo>
                    <a:cubicBezTo>
                      <a:pt x="3" y="365"/>
                      <a:pt x="1" y="366"/>
                      <a:pt x="0" y="367"/>
                    </a:cubicBezTo>
                    <a:cubicBezTo>
                      <a:pt x="1" y="367"/>
                      <a:pt x="1" y="367"/>
                      <a:pt x="1" y="367"/>
                    </a:cubicBezTo>
                    <a:cubicBezTo>
                      <a:pt x="2" y="366"/>
                      <a:pt x="3" y="365"/>
                      <a:pt x="4" y="363"/>
                    </a:cubicBezTo>
                    <a:cubicBezTo>
                      <a:pt x="4" y="363"/>
                      <a:pt x="4" y="363"/>
                      <a:pt x="4" y="363"/>
                    </a:cubicBezTo>
                    <a:moveTo>
                      <a:pt x="4" y="359"/>
                    </a:moveTo>
                    <a:cubicBezTo>
                      <a:pt x="3" y="361"/>
                      <a:pt x="1" y="362"/>
                      <a:pt x="0" y="363"/>
                    </a:cubicBezTo>
                    <a:cubicBezTo>
                      <a:pt x="0" y="366"/>
                      <a:pt x="0" y="366"/>
                      <a:pt x="0" y="366"/>
                    </a:cubicBezTo>
                    <a:cubicBezTo>
                      <a:pt x="1" y="365"/>
                      <a:pt x="3" y="364"/>
                      <a:pt x="4" y="363"/>
                    </a:cubicBezTo>
                    <a:cubicBezTo>
                      <a:pt x="4" y="359"/>
                      <a:pt x="4" y="359"/>
                      <a:pt x="4" y="359"/>
                    </a:cubicBezTo>
                    <a:moveTo>
                      <a:pt x="4" y="356"/>
                    </a:moveTo>
                    <a:cubicBezTo>
                      <a:pt x="3" y="357"/>
                      <a:pt x="1" y="358"/>
                      <a:pt x="0" y="359"/>
                    </a:cubicBezTo>
                    <a:cubicBezTo>
                      <a:pt x="0" y="359"/>
                      <a:pt x="0" y="359"/>
                      <a:pt x="0" y="359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1" y="361"/>
                      <a:pt x="3" y="360"/>
                      <a:pt x="4" y="359"/>
                    </a:cubicBezTo>
                    <a:cubicBezTo>
                      <a:pt x="4" y="356"/>
                      <a:pt x="4" y="356"/>
                      <a:pt x="4" y="356"/>
                    </a:cubicBezTo>
                    <a:moveTo>
                      <a:pt x="4" y="353"/>
                    </a:moveTo>
                    <a:cubicBezTo>
                      <a:pt x="3" y="354"/>
                      <a:pt x="1" y="356"/>
                      <a:pt x="0" y="357"/>
                    </a:cubicBezTo>
                    <a:cubicBezTo>
                      <a:pt x="0" y="358"/>
                      <a:pt x="0" y="358"/>
                      <a:pt x="0" y="358"/>
                    </a:cubicBezTo>
                    <a:cubicBezTo>
                      <a:pt x="1" y="357"/>
                      <a:pt x="3" y="356"/>
                      <a:pt x="4" y="355"/>
                    </a:cubicBezTo>
                    <a:cubicBezTo>
                      <a:pt x="4" y="353"/>
                      <a:pt x="4" y="353"/>
                      <a:pt x="4" y="353"/>
                    </a:cubicBezTo>
                    <a:moveTo>
                      <a:pt x="4" y="350"/>
                    </a:moveTo>
                    <a:cubicBezTo>
                      <a:pt x="3" y="351"/>
                      <a:pt x="2" y="351"/>
                      <a:pt x="1" y="352"/>
                    </a:cubicBezTo>
                    <a:cubicBezTo>
                      <a:pt x="1" y="352"/>
                      <a:pt x="0" y="353"/>
                      <a:pt x="0" y="353"/>
                    </a:cubicBezTo>
                    <a:cubicBezTo>
                      <a:pt x="0" y="356"/>
                      <a:pt x="0" y="356"/>
                      <a:pt x="0" y="356"/>
                    </a:cubicBezTo>
                    <a:cubicBezTo>
                      <a:pt x="1" y="355"/>
                      <a:pt x="3" y="354"/>
                      <a:pt x="4" y="352"/>
                    </a:cubicBezTo>
                    <a:cubicBezTo>
                      <a:pt x="4" y="350"/>
                      <a:pt x="4" y="350"/>
                      <a:pt x="4" y="350"/>
                    </a:cubicBezTo>
                    <a:moveTo>
                      <a:pt x="4" y="348"/>
                    </a:moveTo>
                    <a:cubicBezTo>
                      <a:pt x="3" y="349"/>
                      <a:pt x="1" y="350"/>
                      <a:pt x="0" y="352"/>
                    </a:cubicBezTo>
                    <a:cubicBezTo>
                      <a:pt x="0" y="352"/>
                      <a:pt x="0" y="352"/>
                      <a:pt x="0" y="352"/>
                    </a:cubicBezTo>
                    <a:cubicBezTo>
                      <a:pt x="1" y="351"/>
                      <a:pt x="2" y="350"/>
                      <a:pt x="4" y="349"/>
                    </a:cubicBezTo>
                    <a:cubicBezTo>
                      <a:pt x="4" y="348"/>
                      <a:pt x="4" y="348"/>
                      <a:pt x="4" y="348"/>
                    </a:cubicBezTo>
                    <a:moveTo>
                      <a:pt x="3" y="348"/>
                    </a:moveTo>
                    <a:cubicBezTo>
                      <a:pt x="2" y="348"/>
                      <a:pt x="1" y="348"/>
                      <a:pt x="0" y="349"/>
                    </a:cubicBezTo>
                    <a:cubicBezTo>
                      <a:pt x="0" y="351"/>
                      <a:pt x="0" y="351"/>
                      <a:pt x="0" y="351"/>
                    </a:cubicBezTo>
                    <a:cubicBezTo>
                      <a:pt x="0" y="350"/>
                      <a:pt x="0" y="350"/>
                      <a:pt x="0" y="350"/>
                    </a:cubicBezTo>
                    <a:cubicBezTo>
                      <a:pt x="1" y="350"/>
                      <a:pt x="2" y="348"/>
                      <a:pt x="3" y="348"/>
                    </a:cubicBezTo>
                    <a:cubicBezTo>
                      <a:pt x="3" y="348"/>
                      <a:pt x="3" y="348"/>
                      <a:pt x="3" y="348"/>
                    </a:cubicBezTo>
                    <a:moveTo>
                      <a:pt x="1" y="348"/>
                    </a:moveTo>
                    <a:cubicBezTo>
                      <a:pt x="0" y="348"/>
                      <a:pt x="0" y="348"/>
                      <a:pt x="0" y="348"/>
                    </a:cubicBezTo>
                    <a:cubicBezTo>
                      <a:pt x="0" y="348"/>
                      <a:pt x="0" y="348"/>
                      <a:pt x="0" y="348"/>
                    </a:cubicBezTo>
                    <a:cubicBezTo>
                      <a:pt x="0" y="348"/>
                      <a:pt x="0" y="348"/>
                      <a:pt x="1" y="348"/>
                    </a:cubicBezTo>
                    <a:moveTo>
                      <a:pt x="4" y="330"/>
                    </a:moveTo>
                    <a:cubicBezTo>
                      <a:pt x="3" y="332"/>
                      <a:pt x="1" y="334"/>
                      <a:pt x="0" y="336"/>
                    </a:cubicBezTo>
                    <a:cubicBezTo>
                      <a:pt x="0" y="345"/>
                      <a:pt x="0" y="345"/>
                      <a:pt x="0" y="345"/>
                    </a:cubicBezTo>
                    <a:cubicBezTo>
                      <a:pt x="0" y="345"/>
                      <a:pt x="1" y="345"/>
                      <a:pt x="2" y="345"/>
                    </a:cubicBezTo>
                    <a:cubicBezTo>
                      <a:pt x="2" y="345"/>
                      <a:pt x="3" y="345"/>
                      <a:pt x="4" y="345"/>
                    </a:cubicBezTo>
                    <a:cubicBezTo>
                      <a:pt x="4" y="330"/>
                      <a:pt x="4" y="330"/>
                      <a:pt x="4" y="330"/>
                    </a:cubicBezTo>
                    <a:moveTo>
                      <a:pt x="0" y="289"/>
                    </a:moveTo>
                    <a:cubicBezTo>
                      <a:pt x="0" y="294"/>
                      <a:pt x="0" y="294"/>
                      <a:pt x="0" y="294"/>
                    </a:cubicBezTo>
                    <a:cubicBezTo>
                      <a:pt x="0" y="331"/>
                      <a:pt x="0" y="331"/>
                      <a:pt x="0" y="331"/>
                    </a:cubicBezTo>
                    <a:cubicBezTo>
                      <a:pt x="1" y="329"/>
                      <a:pt x="3" y="327"/>
                      <a:pt x="4" y="325"/>
                    </a:cubicBezTo>
                    <a:cubicBezTo>
                      <a:pt x="4" y="297"/>
                      <a:pt x="4" y="297"/>
                      <a:pt x="4" y="297"/>
                    </a:cubicBezTo>
                    <a:cubicBezTo>
                      <a:pt x="3" y="294"/>
                      <a:pt x="1" y="292"/>
                      <a:pt x="0" y="290"/>
                    </a:cubicBezTo>
                    <a:cubicBezTo>
                      <a:pt x="0" y="290"/>
                      <a:pt x="0" y="289"/>
                      <a:pt x="0" y="289"/>
                    </a:cubicBezTo>
                    <a:moveTo>
                      <a:pt x="4" y="289"/>
                    </a:moveTo>
                    <a:cubicBezTo>
                      <a:pt x="4" y="289"/>
                      <a:pt x="3" y="289"/>
                      <a:pt x="3" y="289"/>
                    </a:cubicBezTo>
                    <a:cubicBezTo>
                      <a:pt x="3" y="289"/>
                      <a:pt x="4" y="290"/>
                      <a:pt x="4" y="290"/>
                    </a:cubicBezTo>
                    <a:cubicBezTo>
                      <a:pt x="4" y="289"/>
                      <a:pt x="4" y="289"/>
                      <a:pt x="4" y="289"/>
                    </a:cubicBezTo>
                    <a:moveTo>
                      <a:pt x="33" y="0"/>
                    </a:moveTo>
                    <a:cubicBezTo>
                      <a:pt x="33" y="0"/>
                      <a:pt x="32" y="0"/>
                      <a:pt x="31" y="0"/>
                    </a:cubicBezTo>
                    <a:cubicBezTo>
                      <a:pt x="4" y="25"/>
                      <a:pt x="0" y="65"/>
                      <a:pt x="0" y="65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0" y="289"/>
                      <a:pt x="0" y="288"/>
                      <a:pt x="0" y="288"/>
                    </a:cubicBezTo>
                    <a:cubicBezTo>
                      <a:pt x="0" y="287"/>
                      <a:pt x="0" y="286"/>
                      <a:pt x="1" y="286"/>
                    </a:cubicBezTo>
                    <a:cubicBezTo>
                      <a:pt x="2" y="286"/>
                      <a:pt x="3" y="286"/>
                      <a:pt x="4" y="286"/>
                    </a:cubicBezTo>
                    <a:cubicBezTo>
                      <a:pt x="4" y="116"/>
                      <a:pt x="4" y="116"/>
                      <a:pt x="4" y="116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7" y="24"/>
                      <a:pt x="33" y="0"/>
                    </a:cubicBezTo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0" name="Freeform 531">
                <a:extLst>
                  <a:ext uri="{FF2B5EF4-FFF2-40B4-BE49-F238E27FC236}">
                    <a16:creationId xmlns:a16="http://schemas.microsoft.com/office/drawing/2014/main" id="{5392392A-1BFE-4C41-BB30-A6F7CB81AE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7" y="2045"/>
                <a:ext cx="42" cy="153"/>
              </a:xfrm>
              <a:custGeom>
                <a:avLst/>
                <a:gdLst>
                  <a:gd name="T0" fmla="*/ 27 w 31"/>
                  <a:gd name="T1" fmla="*/ 111 h 114"/>
                  <a:gd name="T2" fmla="*/ 31 w 31"/>
                  <a:gd name="T3" fmla="*/ 114 h 114"/>
                  <a:gd name="T4" fmla="*/ 29 w 31"/>
                  <a:gd name="T5" fmla="*/ 110 h 114"/>
                  <a:gd name="T6" fmla="*/ 21 w 31"/>
                  <a:gd name="T7" fmla="*/ 109 h 114"/>
                  <a:gd name="T8" fmla="*/ 23 w 31"/>
                  <a:gd name="T9" fmla="*/ 109 h 114"/>
                  <a:gd name="T10" fmla="*/ 25 w 31"/>
                  <a:gd name="T11" fmla="*/ 105 h 114"/>
                  <a:gd name="T12" fmla="*/ 18 w 31"/>
                  <a:gd name="T13" fmla="*/ 105 h 114"/>
                  <a:gd name="T14" fmla="*/ 21 w 31"/>
                  <a:gd name="T15" fmla="*/ 100 h 114"/>
                  <a:gd name="T16" fmla="*/ 14 w 31"/>
                  <a:gd name="T17" fmla="*/ 100 h 114"/>
                  <a:gd name="T18" fmla="*/ 17 w 31"/>
                  <a:gd name="T19" fmla="*/ 95 h 114"/>
                  <a:gd name="T20" fmla="*/ 18 w 31"/>
                  <a:gd name="T21" fmla="*/ 96 h 114"/>
                  <a:gd name="T22" fmla="*/ 10 w 31"/>
                  <a:gd name="T23" fmla="*/ 95 h 114"/>
                  <a:gd name="T24" fmla="*/ 14 w 31"/>
                  <a:gd name="T25" fmla="*/ 92 h 114"/>
                  <a:gd name="T26" fmla="*/ 16 w 31"/>
                  <a:gd name="T27" fmla="*/ 93 h 114"/>
                  <a:gd name="T28" fmla="*/ 8 w 31"/>
                  <a:gd name="T29" fmla="*/ 92 h 114"/>
                  <a:gd name="T30" fmla="*/ 12 w 31"/>
                  <a:gd name="T31" fmla="*/ 88 h 114"/>
                  <a:gd name="T32" fmla="*/ 8 w 31"/>
                  <a:gd name="T33" fmla="*/ 91 h 114"/>
                  <a:gd name="T34" fmla="*/ 9 w 31"/>
                  <a:gd name="T35" fmla="*/ 84 h 114"/>
                  <a:gd name="T36" fmla="*/ 10 w 31"/>
                  <a:gd name="T37" fmla="*/ 85 h 114"/>
                  <a:gd name="T38" fmla="*/ 4 w 31"/>
                  <a:gd name="T39" fmla="*/ 87 h 114"/>
                  <a:gd name="T40" fmla="*/ 8 w 31"/>
                  <a:gd name="T41" fmla="*/ 83 h 114"/>
                  <a:gd name="T42" fmla="*/ 3 w 31"/>
                  <a:gd name="T43" fmla="*/ 84 h 114"/>
                  <a:gd name="T44" fmla="*/ 4 w 31"/>
                  <a:gd name="T45" fmla="*/ 77 h 114"/>
                  <a:gd name="T46" fmla="*/ 5 w 31"/>
                  <a:gd name="T47" fmla="*/ 78 h 114"/>
                  <a:gd name="T48" fmla="*/ 0 w 31"/>
                  <a:gd name="T49" fmla="*/ 80 h 114"/>
                  <a:gd name="T50" fmla="*/ 4 w 31"/>
                  <a:gd name="T51" fmla="*/ 78 h 114"/>
                  <a:gd name="T52" fmla="*/ 4 w 31"/>
                  <a:gd name="T53" fmla="*/ 77 h 114"/>
                  <a:gd name="T54" fmla="*/ 0 w 31"/>
                  <a:gd name="T55" fmla="*/ 77 h 114"/>
                  <a:gd name="T56" fmla="*/ 4 w 31"/>
                  <a:gd name="T57" fmla="*/ 69 h 114"/>
                  <a:gd name="T58" fmla="*/ 0 w 31"/>
                  <a:gd name="T59" fmla="*/ 73 h 114"/>
                  <a:gd name="T60" fmla="*/ 4 w 31"/>
                  <a:gd name="T61" fmla="*/ 66 h 114"/>
                  <a:gd name="T62" fmla="*/ 4 w 31"/>
                  <a:gd name="T63" fmla="*/ 67 h 114"/>
                  <a:gd name="T64" fmla="*/ 0 w 31"/>
                  <a:gd name="T65" fmla="*/ 66 h 114"/>
                  <a:gd name="T66" fmla="*/ 4 w 31"/>
                  <a:gd name="T67" fmla="*/ 64 h 114"/>
                  <a:gd name="T68" fmla="*/ 0 w 31"/>
                  <a:gd name="T69" fmla="*/ 59 h 114"/>
                  <a:gd name="T70" fmla="*/ 0 w 31"/>
                  <a:gd name="T71" fmla="*/ 62 h 114"/>
                  <a:gd name="T72" fmla="*/ 3 w 31"/>
                  <a:gd name="T73" fmla="*/ 62 h 114"/>
                  <a:gd name="T74" fmla="*/ 0 w 31"/>
                  <a:gd name="T75" fmla="*/ 66 h 114"/>
                  <a:gd name="T76" fmla="*/ 2 w 31"/>
                  <a:gd name="T77" fmla="*/ 59 h 114"/>
                  <a:gd name="T78" fmla="*/ 0 w 31"/>
                  <a:gd name="T79" fmla="*/ 50 h 114"/>
                  <a:gd name="T80" fmla="*/ 4 w 31"/>
                  <a:gd name="T81" fmla="*/ 0 h 114"/>
                  <a:gd name="T82" fmla="*/ 0 w 31"/>
                  <a:gd name="T83" fmla="*/ 3 h 114"/>
                  <a:gd name="T84" fmla="*/ 4 w 31"/>
                  <a:gd name="T85" fmla="*/ 11 h 114"/>
                  <a:gd name="T86" fmla="*/ 3 w 31"/>
                  <a:gd name="T87" fmla="*/ 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" h="114">
                    <a:moveTo>
                      <a:pt x="28" y="109"/>
                    </a:moveTo>
                    <a:cubicBezTo>
                      <a:pt x="28" y="110"/>
                      <a:pt x="27" y="110"/>
                      <a:pt x="27" y="110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5" y="110"/>
                      <a:pt x="24" y="110"/>
                      <a:pt x="22" y="110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7" y="114"/>
                      <a:pt x="29" y="114"/>
                      <a:pt x="31" y="114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9" y="111"/>
                      <a:pt x="28" y="111"/>
                      <a:pt x="28" y="111"/>
                    </a:cubicBezTo>
                    <a:cubicBezTo>
                      <a:pt x="28" y="110"/>
                      <a:pt x="28" y="110"/>
                      <a:pt x="29" y="110"/>
                    </a:cubicBezTo>
                    <a:cubicBezTo>
                      <a:pt x="28" y="109"/>
                      <a:pt x="28" y="109"/>
                      <a:pt x="28" y="109"/>
                    </a:cubicBezTo>
                    <a:moveTo>
                      <a:pt x="25" y="105"/>
                    </a:moveTo>
                    <a:cubicBezTo>
                      <a:pt x="23" y="106"/>
                      <a:pt x="22" y="108"/>
                      <a:pt x="21" y="109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09"/>
                      <a:pt x="22" y="109"/>
                      <a:pt x="23" y="109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4" y="108"/>
                      <a:pt x="24" y="107"/>
                    </a:cubicBezTo>
                    <a:cubicBezTo>
                      <a:pt x="24" y="107"/>
                      <a:pt x="25" y="106"/>
                      <a:pt x="25" y="106"/>
                    </a:cubicBezTo>
                    <a:cubicBezTo>
                      <a:pt x="25" y="105"/>
                      <a:pt x="25" y="105"/>
                      <a:pt x="25" y="105"/>
                    </a:cubicBezTo>
                    <a:moveTo>
                      <a:pt x="21" y="100"/>
                    </a:moveTo>
                    <a:cubicBezTo>
                      <a:pt x="20" y="102"/>
                      <a:pt x="19" y="103"/>
                      <a:pt x="18" y="104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9" y="104"/>
                      <a:pt x="20" y="103"/>
                      <a:pt x="22" y="102"/>
                    </a:cubicBezTo>
                    <a:cubicBezTo>
                      <a:pt x="22" y="102"/>
                      <a:pt x="22" y="102"/>
                      <a:pt x="22" y="101"/>
                    </a:cubicBezTo>
                    <a:cubicBezTo>
                      <a:pt x="21" y="100"/>
                      <a:pt x="21" y="100"/>
                      <a:pt x="21" y="100"/>
                    </a:cubicBezTo>
                    <a:moveTo>
                      <a:pt x="18" y="96"/>
                    </a:moveTo>
                    <a:cubicBezTo>
                      <a:pt x="17" y="97"/>
                      <a:pt x="15" y="98"/>
                      <a:pt x="14" y="99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6" y="99"/>
                      <a:pt x="17" y="97"/>
                      <a:pt x="18" y="96"/>
                    </a:cubicBezTo>
                    <a:cubicBezTo>
                      <a:pt x="18" y="96"/>
                      <a:pt x="18" y="96"/>
                      <a:pt x="18" y="96"/>
                    </a:cubicBezTo>
                    <a:moveTo>
                      <a:pt x="17" y="95"/>
                    </a:moveTo>
                    <a:cubicBezTo>
                      <a:pt x="16" y="96"/>
                      <a:pt x="15" y="97"/>
                      <a:pt x="14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5" y="98"/>
                      <a:pt x="17" y="97"/>
                      <a:pt x="18" y="96"/>
                    </a:cubicBezTo>
                    <a:cubicBezTo>
                      <a:pt x="17" y="95"/>
                      <a:pt x="17" y="95"/>
                      <a:pt x="17" y="95"/>
                    </a:cubicBezTo>
                    <a:moveTo>
                      <a:pt x="14" y="91"/>
                    </a:moveTo>
                    <a:cubicBezTo>
                      <a:pt x="13" y="92"/>
                      <a:pt x="12" y="93"/>
                      <a:pt x="10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4"/>
                      <a:pt x="13" y="93"/>
                      <a:pt x="14" y="92"/>
                    </a:cubicBezTo>
                    <a:cubicBezTo>
                      <a:pt x="13" y="93"/>
                      <a:pt x="12" y="94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95"/>
                      <a:pt x="14" y="94"/>
                      <a:pt x="16" y="93"/>
                    </a:cubicBezTo>
                    <a:cubicBezTo>
                      <a:pt x="14" y="91"/>
                      <a:pt x="14" y="91"/>
                      <a:pt x="14" y="91"/>
                    </a:cubicBezTo>
                    <a:moveTo>
                      <a:pt x="12" y="88"/>
                    </a:moveTo>
                    <a:cubicBezTo>
                      <a:pt x="11" y="90"/>
                      <a:pt x="10" y="91"/>
                      <a:pt x="8" y="92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10" y="91"/>
                      <a:pt x="12" y="90"/>
                      <a:pt x="13" y="89"/>
                    </a:cubicBezTo>
                    <a:cubicBezTo>
                      <a:pt x="12" y="88"/>
                      <a:pt x="12" y="88"/>
                      <a:pt x="12" y="88"/>
                    </a:cubicBezTo>
                    <a:moveTo>
                      <a:pt x="11" y="86"/>
                    </a:moveTo>
                    <a:cubicBezTo>
                      <a:pt x="10" y="88"/>
                      <a:pt x="8" y="89"/>
                      <a:pt x="7" y="90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9" y="90"/>
                      <a:pt x="10" y="88"/>
                      <a:pt x="11" y="87"/>
                    </a:cubicBezTo>
                    <a:cubicBezTo>
                      <a:pt x="11" y="86"/>
                      <a:pt x="11" y="86"/>
                      <a:pt x="11" y="86"/>
                    </a:cubicBezTo>
                    <a:moveTo>
                      <a:pt x="9" y="84"/>
                    </a:moveTo>
                    <a:cubicBezTo>
                      <a:pt x="8" y="85"/>
                      <a:pt x="7" y="86"/>
                      <a:pt x="5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7" y="87"/>
                      <a:pt x="8" y="86"/>
                      <a:pt x="10" y="85"/>
                    </a:cubicBezTo>
                    <a:cubicBezTo>
                      <a:pt x="9" y="84"/>
                      <a:pt x="9" y="84"/>
                      <a:pt x="9" y="84"/>
                    </a:cubicBezTo>
                    <a:moveTo>
                      <a:pt x="8" y="83"/>
                    </a:moveTo>
                    <a:cubicBezTo>
                      <a:pt x="7" y="84"/>
                      <a:pt x="6" y="85"/>
                      <a:pt x="4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6" y="86"/>
                      <a:pt x="8" y="85"/>
                      <a:pt x="9" y="84"/>
                    </a:cubicBezTo>
                    <a:cubicBezTo>
                      <a:pt x="8" y="83"/>
                      <a:pt x="8" y="83"/>
                      <a:pt x="8" y="83"/>
                    </a:cubicBezTo>
                    <a:moveTo>
                      <a:pt x="7" y="81"/>
                    </a:moveTo>
                    <a:cubicBezTo>
                      <a:pt x="5" y="82"/>
                      <a:pt x="4" y="83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3"/>
                      <a:pt x="6" y="82"/>
                      <a:pt x="7" y="81"/>
                    </a:cubicBezTo>
                    <a:cubicBezTo>
                      <a:pt x="7" y="81"/>
                      <a:pt x="7" y="81"/>
                      <a:pt x="7" y="81"/>
                    </a:cubicBezTo>
                    <a:moveTo>
                      <a:pt x="4" y="77"/>
                    </a:moveTo>
                    <a:cubicBezTo>
                      <a:pt x="3" y="79"/>
                      <a:pt x="2" y="80"/>
                      <a:pt x="1" y="8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1"/>
                      <a:pt x="4" y="79"/>
                      <a:pt x="5" y="78"/>
                    </a:cubicBezTo>
                    <a:cubicBezTo>
                      <a:pt x="4" y="77"/>
                      <a:pt x="4" y="77"/>
                      <a:pt x="4" y="77"/>
                    </a:cubicBezTo>
                    <a:moveTo>
                      <a:pt x="4" y="77"/>
                    </a:moveTo>
                    <a:cubicBezTo>
                      <a:pt x="3" y="78"/>
                      <a:pt x="1" y="79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0"/>
                      <a:pt x="3" y="79"/>
                      <a:pt x="4" y="78"/>
                    </a:cubicBezTo>
                    <a:cubicBezTo>
                      <a:pt x="4" y="78"/>
                      <a:pt x="4" y="77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moveTo>
                      <a:pt x="4" y="73"/>
                    </a:moveTo>
                    <a:cubicBezTo>
                      <a:pt x="3" y="74"/>
                      <a:pt x="1" y="75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" y="76"/>
                      <a:pt x="3" y="75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moveTo>
                      <a:pt x="4" y="69"/>
                    </a:moveTo>
                    <a:cubicBezTo>
                      <a:pt x="3" y="70"/>
                      <a:pt x="1" y="71"/>
                      <a:pt x="0" y="7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2"/>
                      <a:pt x="3" y="71"/>
                      <a:pt x="4" y="70"/>
                    </a:cubicBezTo>
                    <a:cubicBezTo>
                      <a:pt x="4" y="69"/>
                      <a:pt x="4" y="69"/>
                      <a:pt x="4" y="69"/>
                    </a:cubicBezTo>
                    <a:moveTo>
                      <a:pt x="4" y="66"/>
                    </a:moveTo>
                    <a:cubicBezTo>
                      <a:pt x="3" y="68"/>
                      <a:pt x="1" y="69"/>
                      <a:pt x="0" y="7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" y="70"/>
                      <a:pt x="3" y="68"/>
                      <a:pt x="4" y="67"/>
                    </a:cubicBezTo>
                    <a:cubicBezTo>
                      <a:pt x="4" y="66"/>
                      <a:pt x="4" y="66"/>
                      <a:pt x="4" y="66"/>
                    </a:cubicBezTo>
                    <a:moveTo>
                      <a:pt x="4" y="63"/>
                    </a:moveTo>
                    <a:cubicBezTo>
                      <a:pt x="2" y="64"/>
                      <a:pt x="1" y="65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1" y="66"/>
                      <a:pt x="1" y="66"/>
                    </a:cubicBezTo>
                    <a:cubicBezTo>
                      <a:pt x="2" y="65"/>
                      <a:pt x="3" y="65"/>
                      <a:pt x="4" y="64"/>
                    </a:cubicBezTo>
                    <a:cubicBezTo>
                      <a:pt x="4" y="63"/>
                      <a:pt x="4" y="63"/>
                      <a:pt x="4" y="63"/>
                    </a:cubicBezTo>
                    <a:moveTo>
                      <a:pt x="2" y="59"/>
                    </a:moveTo>
                    <a:cubicBezTo>
                      <a:pt x="1" y="59"/>
                      <a:pt x="0" y="59"/>
                      <a:pt x="0" y="5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1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2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2" y="62"/>
                      <a:pt x="1" y="64"/>
                      <a:pt x="0" y="64"/>
                    </a:cubicBezTo>
                    <a:cubicBezTo>
                      <a:pt x="0" y="64"/>
                      <a:pt x="0" y="64"/>
                      <a:pt x="0" y="6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" y="64"/>
                      <a:pt x="3" y="63"/>
                      <a:pt x="4" y="62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2" y="59"/>
                      <a:pt x="2" y="59"/>
                    </a:cubicBezTo>
                    <a:moveTo>
                      <a:pt x="4" y="39"/>
                    </a:moveTo>
                    <a:cubicBezTo>
                      <a:pt x="3" y="41"/>
                      <a:pt x="1" y="43"/>
                      <a:pt x="0" y="4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48"/>
                      <a:pt x="3" y="46"/>
                      <a:pt x="4" y="44"/>
                    </a:cubicBezTo>
                    <a:cubicBezTo>
                      <a:pt x="4" y="39"/>
                      <a:pt x="4" y="39"/>
                      <a:pt x="4" y="39"/>
                    </a:cubicBezTo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6"/>
                      <a:pt x="3" y="8"/>
                      <a:pt x="4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2B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1" name="Rectangle 532">
                <a:extLst>
                  <a:ext uri="{FF2B5EF4-FFF2-40B4-BE49-F238E27FC236}">
                    <a16:creationId xmlns:a16="http://schemas.microsoft.com/office/drawing/2014/main" id="{FF16A517-0EF6-4993-B6E7-41B91D665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81"/>
                <a:ext cx="6" cy="4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2" name="Rectangle 533">
                <a:extLst>
                  <a:ext uri="{FF2B5EF4-FFF2-40B4-BE49-F238E27FC236}">
                    <a16:creationId xmlns:a16="http://schemas.microsoft.com/office/drawing/2014/main" id="{0FE85DE3-0C27-4DC3-B5CB-88E829F00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8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3" name="Rectangle 534">
                <a:extLst>
                  <a:ext uri="{FF2B5EF4-FFF2-40B4-BE49-F238E27FC236}">
                    <a16:creationId xmlns:a16="http://schemas.microsoft.com/office/drawing/2014/main" id="{42A4A5E4-CD6C-4879-AADF-F7EF28A1F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85"/>
                <a:ext cx="6" cy="5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4" name="Rectangle 535">
                <a:extLst>
                  <a:ext uri="{FF2B5EF4-FFF2-40B4-BE49-F238E27FC236}">
                    <a16:creationId xmlns:a16="http://schemas.microsoft.com/office/drawing/2014/main" id="{B0E6DDE4-98DE-4EB9-B4C3-CBC9B338A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85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5" name="Rectangle 536">
                <a:extLst>
                  <a:ext uri="{FF2B5EF4-FFF2-40B4-BE49-F238E27FC236}">
                    <a16:creationId xmlns:a16="http://schemas.microsoft.com/office/drawing/2014/main" id="{EAD8A463-CBF9-4413-A88F-247F8182E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90"/>
                <a:ext cx="6" cy="4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6" name="Rectangle 537">
                <a:extLst>
                  <a:ext uri="{FF2B5EF4-FFF2-40B4-BE49-F238E27FC236}">
                    <a16:creationId xmlns:a16="http://schemas.microsoft.com/office/drawing/2014/main" id="{5BEAB106-6FE4-4486-9443-9E3351208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9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7" name="Rectangle 538">
                <a:extLst>
                  <a:ext uri="{FF2B5EF4-FFF2-40B4-BE49-F238E27FC236}">
                    <a16:creationId xmlns:a16="http://schemas.microsoft.com/office/drawing/2014/main" id="{BEC311B8-115C-419F-ACD1-F14003586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94"/>
                <a:ext cx="6" cy="4"/>
              </a:xfrm>
              <a:prstGeom prst="rect">
                <a:avLst/>
              </a:pr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8" name="Rectangle 539">
                <a:extLst>
                  <a:ext uri="{FF2B5EF4-FFF2-40B4-BE49-F238E27FC236}">
                    <a16:creationId xmlns:a16="http://schemas.microsoft.com/office/drawing/2014/main" id="{E2B5E8BE-EF10-45A4-8401-F3660133C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9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9" name="Freeform 540">
                <a:extLst>
                  <a:ext uri="{FF2B5EF4-FFF2-40B4-BE49-F238E27FC236}">
                    <a16:creationId xmlns:a16="http://schemas.microsoft.com/office/drawing/2014/main" id="{41809BE7-5E67-4151-9C3E-48E20BF24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98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0" name="Freeform 541">
                <a:extLst>
                  <a:ext uri="{FF2B5EF4-FFF2-40B4-BE49-F238E27FC236}">
                    <a16:creationId xmlns:a16="http://schemas.microsoft.com/office/drawing/2014/main" id="{17BE85FC-1E08-41C3-AD06-78B865F1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98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1" name="Freeform 542">
                <a:extLst>
                  <a:ext uri="{FF2B5EF4-FFF2-40B4-BE49-F238E27FC236}">
                    <a16:creationId xmlns:a16="http://schemas.microsoft.com/office/drawing/2014/main" id="{28B5ED08-9C25-497B-9F2B-D2DBDFBEC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2 w 10"/>
                  <a:gd name="T3" fmla="*/ 0 h 6"/>
                  <a:gd name="T4" fmla="*/ 2 w 10"/>
                  <a:gd name="T5" fmla="*/ 3 h 6"/>
                  <a:gd name="T6" fmla="*/ 0 w 10"/>
                  <a:gd name="T7" fmla="*/ 6 h 6"/>
                  <a:gd name="T8" fmla="*/ 6 w 10"/>
                  <a:gd name="T9" fmla="*/ 6 h 6"/>
                  <a:gd name="T10" fmla="*/ 10 w 10"/>
                  <a:gd name="T11" fmla="*/ 2 h 6"/>
                  <a:gd name="T12" fmla="*/ 10 w 10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2" name="Freeform 543">
                <a:extLst>
                  <a:ext uri="{FF2B5EF4-FFF2-40B4-BE49-F238E27FC236}">
                    <a16:creationId xmlns:a16="http://schemas.microsoft.com/office/drawing/2014/main" id="{8E6434E5-76F3-417E-BDB2-3B59671DA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2 w 10"/>
                  <a:gd name="T3" fmla="*/ 0 h 6"/>
                  <a:gd name="T4" fmla="*/ 2 w 10"/>
                  <a:gd name="T5" fmla="*/ 3 h 6"/>
                  <a:gd name="T6" fmla="*/ 0 w 10"/>
                  <a:gd name="T7" fmla="*/ 6 h 6"/>
                  <a:gd name="T8" fmla="*/ 6 w 10"/>
                  <a:gd name="T9" fmla="*/ 6 h 6"/>
                  <a:gd name="T10" fmla="*/ 10 w 10"/>
                  <a:gd name="T11" fmla="*/ 2 h 6"/>
                  <a:gd name="T12" fmla="*/ 10 w 10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3" name="Freeform 544">
                <a:extLst>
                  <a:ext uri="{FF2B5EF4-FFF2-40B4-BE49-F238E27FC236}">
                    <a16:creationId xmlns:a16="http://schemas.microsoft.com/office/drawing/2014/main" id="{B90940A8-88D1-4A63-8B96-E7509F863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6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4" name="Freeform 545">
                <a:extLst>
                  <a:ext uri="{FF2B5EF4-FFF2-40B4-BE49-F238E27FC236}">
                    <a16:creationId xmlns:a16="http://schemas.microsoft.com/office/drawing/2014/main" id="{C54F05B8-78D8-4432-86F2-C79A7F222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6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5" name="Freeform 546">
                <a:extLst>
                  <a:ext uri="{FF2B5EF4-FFF2-40B4-BE49-F238E27FC236}">
                    <a16:creationId xmlns:a16="http://schemas.microsoft.com/office/drawing/2014/main" id="{2CB40848-D8AF-475A-8CCB-64B587426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6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6" name="Freeform 547">
                <a:extLst>
                  <a:ext uri="{FF2B5EF4-FFF2-40B4-BE49-F238E27FC236}">
                    <a16:creationId xmlns:a16="http://schemas.microsoft.com/office/drawing/2014/main" id="{4D4BEE9B-8052-4261-9D23-A7A4C5A41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6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7" name="Freeform 548">
                <a:extLst>
                  <a:ext uri="{FF2B5EF4-FFF2-40B4-BE49-F238E27FC236}">
                    <a16:creationId xmlns:a16="http://schemas.microsoft.com/office/drawing/2014/main" id="{1D767CC9-32C0-4795-BEBD-A25289EFB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416"/>
                <a:ext cx="265" cy="1040"/>
              </a:xfrm>
              <a:custGeom>
                <a:avLst/>
                <a:gdLst>
                  <a:gd name="T0" fmla="*/ 265 w 265"/>
                  <a:gd name="T1" fmla="*/ 0 h 1040"/>
                  <a:gd name="T2" fmla="*/ 259 w 265"/>
                  <a:gd name="T3" fmla="*/ 0 h 1040"/>
                  <a:gd name="T4" fmla="*/ 134 w 265"/>
                  <a:gd name="T5" fmla="*/ 143 h 1040"/>
                  <a:gd name="T6" fmla="*/ 0 w 265"/>
                  <a:gd name="T7" fmla="*/ 1040 h 1040"/>
                  <a:gd name="T8" fmla="*/ 5 w 265"/>
                  <a:gd name="T9" fmla="*/ 1040 h 1040"/>
                  <a:gd name="T10" fmla="*/ 139 w 265"/>
                  <a:gd name="T11" fmla="*/ 139 h 1040"/>
                  <a:gd name="T12" fmla="*/ 265 w 265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5" h="1040">
                    <a:moveTo>
                      <a:pt x="265" y="0"/>
                    </a:moveTo>
                    <a:lnTo>
                      <a:pt x="259" y="0"/>
                    </a:lnTo>
                    <a:lnTo>
                      <a:pt x="134" y="143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39" y="139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86C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8" name="Freeform 549">
                <a:extLst>
                  <a:ext uri="{FF2B5EF4-FFF2-40B4-BE49-F238E27FC236}">
                    <a16:creationId xmlns:a16="http://schemas.microsoft.com/office/drawing/2014/main" id="{57A03DCF-893B-4559-AA66-60088D5BB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416"/>
                <a:ext cx="265" cy="1040"/>
              </a:xfrm>
              <a:custGeom>
                <a:avLst/>
                <a:gdLst>
                  <a:gd name="T0" fmla="*/ 265 w 265"/>
                  <a:gd name="T1" fmla="*/ 0 h 1040"/>
                  <a:gd name="T2" fmla="*/ 259 w 265"/>
                  <a:gd name="T3" fmla="*/ 0 h 1040"/>
                  <a:gd name="T4" fmla="*/ 134 w 265"/>
                  <a:gd name="T5" fmla="*/ 143 h 1040"/>
                  <a:gd name="T6" fmla="*/ 0 w 265"/>
                  <a:gd name="T7" fmla="*/ 1040 h 1040"/>
                  <a:gd name="T8" fmla="*/ 5 w 265"/>
                  <a:gd name="T9" fmla="*/ 1040 h 1040"/>
                  <a:gd name="T10" fmla="*/ 139 w 265"/>
                  <a:gd name="T11" fmla="*/ 139 h 1040"/>
                  <a:gd name="T12" fmla="*/ 265 w 265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5" h="1040">
                    <a:moveTo>
                      <a:pt x="265" y="0"/>
                    </a:moveTo>
                    <a:lnTo>
                      <a:pt x="259" y="0"/>
                    </a:lnTo>
                    <a:lnTo>
                      <a:pt x="134" y="143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39" y="139"/>
                    </a:lnTo>
                    <a:lnTo>
                      <a:pt x="2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9" name="Freeform 550">
                <a:extLst>
                  <a:ext uri="{FF2B5EF4-FFF2-40B4-BE49-F238E27FC236}">
                    <a16:creationId xmlns:a16="http://schemas.microsoft.com/office/drawing/2014/main" id="{1C2DE8C4-3ABE-4400-9275-CA48D7204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448"/>
                <a:ext cx="7" cy="8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3 h 8"/>
                  <a:gd name="T4" fmla="*/ 0 w 7"/>
                  <a:gd name="T5" fmla="*/ 3 h 8"/>
                  <a:gd name="T6" fmla="*/ 0 w 7"/>
                  <a:gd name="T7" fmla="*/ 6 h 8"/>
                  <a:gd name="T8" fmla="*/ 0 w 7"/>
                  <a:gd name="T9" fmla="*/ 8 h 8"/>
                  <a:gd name="T10" fmla="*/ 7 w 7"/>
                  <a:gd name="T11" fmla="*/ 8 h 8"/>
                  <a:gd name="T12" fmla="*/ 6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lnTo>
                      <a:pt x="6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0" name="Freeform 551">
                <a:extLst>
                  <a:ext uri="{FF2B5EF4-FFF2-40B4-BE49-F238E27FC236}">
                    <a16:creationId xmlns:a16="http://schemas.microsoft.com/office/drawing/2014/main" id="{CB193BE5-FD0D-48F3-927C-79DD325BD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448"/>
                <a:ext cx="7" cy="8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3 h 8"/>
                  <a:gd name="T4" fmla="*/ 0 w 7"/>
                  <a:gd name="T5" fmla="*/ 3 h 8"/>
                  <a:gd name="T6" fmla="*/ 0 w 7"/>
                  <a:gd name="T7" fmla="*/ 6 h 8"/>
                  <a:gd name="T8" fmla="*/ 0 w 7"/>
                  <a:gd name="T9" fmla="*/ 8 h 8"/>
                  <a:gd name="T10" fmla="*/ 7 w 7"/>
                  <a:gd name="T11" fmla="*/ 8 h 8"/>
                  <a:gd name="T12" fmla="*/ 6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lnTo>
                      <a:pt x="6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1" name="Freeform 552">
                <a:extLst>
                  <a:ext uri="{FF2B5EF4-FFF2-40B4-BE49-F238E27FC236}">
                    <a16:creationId xmlns:a16="http://schemas.microsoft.com/office/drawing/2014/main" id="{9C8EB09E-8B76-471D-B283-2F8B26A797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0" y="2853"/>
                <a:ext cx="147" cy="105"/>
              </a:xfrm>
              <a:custGeom>
                <a:avLst/>
                <a:gdLst>
                  <a:gd name="T0" fmla="*/ 5 w 147"/>
                  <a:gd name="T1" fmla="*/ 101 h 105"/>
                  <a:gd name="T2" fmla="*/ 0 w 147"/>
                  <a:gd name="T3" fmla="*/ 101 h 105"/>
                  <a:gd name="T4" fmla="*/ 0 w 147"/>
                  <a:gd name="T5" fmla="*/ 105 h 105"/>
                  <a:gd name="T6" fmla="*/ 5 w 147"/>
                  <a:gd name="T7" fmla="*/ 105 h 105"/>
                  <a:gd name="T8" fmla="*/ 5 w 147"/>
                  <a:gd name="T9" fmla="*/ 101 h 105"/>
                  <a:gd name="T10" fmla="*/ 147 w 147"/>
                  <a:gd name="T11" fmla="*/ 0 h 105"/>
                  <a:gd name="T12" fmla="*/ 141 w 147"/>
                  <a:gd name="T13" fmla="*/ 1 h 105"/>
                  <a:gd name="T14" fmla="*/ 141 w 147"/>
                  <a:gd name="T15" fmla="*/ 3 h 105"/>
                  <a:gd name="T16" fmla="*/ 141 w 147"/>
                  <a:gd name="T17" fmla="*/ 3 h 105"/>
                  <a:gd name="T18" fmla="*/ 141 w 147"/>
                  <a:gd name="T19" fmla="*/ 5 h 105"/>
                  <a:gd name="T20" fmla="*/ 147 w 147"/>
                  <a:gd name="T21" fmla="*/ 4 h 105"/>
                  <a:gd name="T22" fmla="*/ 147 w 147"/>
                  <a:gd name="T2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close/>
                    <a:moveTo>
                      <a:pt x="147" y="0"/>
                    </a:moveTo>
                    <a:lnTo>
                      <a:pt x="141" y="1"/>
                    </a:lnTo>
                    <a:lnTo>
                      <a:pt x="141" y="3"/>
                    </a:lnTo>
                    <a:lnTo>
                      <a:pt x="141" y="3"/>
                    </a:lnTo>
                    <a:lnTo>
                      <a:pt x="141" y="5"/>
                    </a:lnTo>
                    <a:lnTo>
                      <a:pt x="147" y="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2" name="Freeform 553">
                <a:extLst>
                  <a:ext uri="{FF2B5EF4-FFF2-40B4-BE49-F238E27FC236}">
                    <a16:creationId xmlns:a16="http://schemas.microsoft.com/office/drawing/2014/main" id="{2620D563-C06B-497C-A045-9D302DDB88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0" y="2853"/>
                <a:ext cx="147" cy="105"/>
              </a:xfrm>
              <a:custGeom>
                <a:avLst/>
                <a:gdLst>
                  <a:gd name="T0" fmla="*/ 5 w 147"/>
                  <a:gd name="T1" fmla="*/ 101 h 105"/>
                  <a:gd name="T2" fmla="*/ 0 w 147"/>
                  <a:gd name="T3" fmla="*/ 101 h 105"/>
                  <a:gd name="T4" fmla="*/ 0 w 147"/>
                  <a:gd name="T5" fmla="*/ 105 h 105"/>
                  <a:gd name="T6" fmla="*/ 5 w 147"/>
                  <a:gd name="T7" fmla="*/ 105 h 105"/>
                  <a:gd name="T8" fmla="*/ 5 w 147"/>
                  <a:gd name="T9" fmla="*/ 101 h 105"/>
                  <a:gd name="T10" fmla="*/ 147 w 147"/>
                  <a:gd name="T11" fmla="*/ 0 h 105"/>
                  <a:gd name="T12" fmla="*/ 141 w 147"/>
                  <a:gd name="T13" fmla="*/ 1 h 105"/>
                  <a:gd name="T14" fmla="*/ 141 w 147"/>
                  <a:gd name="T15" fmla="*/ 3 h 105"/>
                  <a:gd name="T16" fmla="*/ 141 w 147"/>
                  <a:gd name="T17" fmla="*/ 3 h 105"/>
                  <a:gd name="T18" fmla="*/ 141 w 147"/>
                  <a:gd name="T19" fmla="*/ 5 h 105"/>
                  <a:gd name="T20" fmla="*/ 147 w 147"/>
                  <a:gd name="T21" fmla="*/ 4 h 105"/>
                  <a:gd name="T22" fmla="*/ 147 w 147"/>
                  <a:gd name="T2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moveTo>
                      <a:pt x="147" y="0"/>
                    </a:moveTo>
                    <a:lnTo>
                      <a:pt x="141" y="1"/>
                    </a:lnTo>
                    <a:lnTo>
                      <a:pt x="141" y="3"/>
                    </a:lnTo>
                    <a:lnTo>
                      <a:pt x="141" y="3"/>
                    </a:lnTo>
                    <a:lnTo>
                      <a:pt x="141" y="5"/>
                    </a:lnTo>
                    <a:lnTo>
                      <a:pt x="147" y="4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3" name="Freeform 554">
                <a:extLst>
                  <a:ext uri="{FF2B5EF4-FFF2-40B4-BE49-F238E27FC236}">
                    <a16:creationId xmlns:a16="http://schemas.microsoft.com/office/drawing/2014/main" id="{7220C9A1-B1F3-43BE-BCB9-0FE4134D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85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4" name="Freeform 555">
                <a:extLst>
                  <a:ext uri="{FF2B5EF4-FFF2-40B4-BE49-F238E27FC236}">
                    <a16:creationId xmlns:a16="http://schemas.microsoft.com/office/drawing/2014/main" id="{3F5B03FA-9C2E-440F-80C8-CB7C34979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85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5" name="Freeform 556">
                <a:extLst>
                  <a:ext uri="{FF2B5EF4-FFF2-40B4-BE49-F238E27FC236}">
                    <a16:creationId xmlns:a16="http://schemas.microsoft.com/office/drawing/2014/main" id="{8A0C5CFA-3BB3-404D-AC69-B7FC120C2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86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6" name="Freeform 557">
                <a:extLst>
                  <a:ext uri="{FF2B5EF4-FFF2-40B4-BE49-F238E27FC236}">
                    <a16:creationId xmlns:a16="http://schemas.microsoft.com/office/drawing/2014/main" id="{3E24F1F8-D63F-4245-A70C-89C4CDC93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86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7" name="Rectangle 558">
                <a:extLst>
                  <a:ext uri="{FF2B5EF4-FFF2-40B4-BE49-F238E27FC236}">
                    <a16:creationId xmlns:a16="http://schemas.microsoft.com/office/drawing/2014/main" id="{7054DB85-334B-4F54-A4F1-E98AA6682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2865"/>
                <a:ext cx="5" cy="4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8" name="Rectangle 559">
                <a:extLst>
                  <a:ext uri="{FF2B5EF4-FFF2-40B4-BE49-F238E27FC236}">
                    <a16:creationId xmlns:a16="http://schemas.microsoft.com/office/drawing/2014/main" id="{F6EDBAA6-E05D-4AC3-A4BF-CF9568849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286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9" name="Freeform 560">
                <a:extLst>
                  <a:ext uri="{FF2B5EF4-FFF2-40B4-BE49-F238E27FC236}">
                    <a16:creationId xmlns:a16="http://schemas.microsoft.com/office/drawing/2014/main" id="{E0D8B59D-892B-4B83-A3D8-8D769BAB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86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0" name="Freeform 561">
                <a:extLst>
                  <a:ext uri="{FF2B5EF4-FFF2-40B4-BE49-F238E27FC236}">
                    <a16:creationId xmlns:a16="http://schemas.microsoft.com/office/drawing/2014/main" id="{42DC9AA0-58A3-4EB9-B4F6-FAAE89B1B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86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1" name="Freeform 562">
                <a:extLst>
                  <a:ext uri="{FF2B5EF4-FFF2-40B4-BE49-F238E27FC236}">
                    <a16:creationId xmlns:a16="http://schemas.microsoft.com/office/drawing/2014/main" id="{F864DCAD-0C33-49EA-8241-E4F8B7727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87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5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2" name="Freeform 563">
                <a:extLst>
                  <a:ext uri="{FF2B5EF4-FFF2-40B4-BE49-F238E27FC236}">
                    <a16:creationId xmlns:a16="http://schemas.microsoft.com/office/drawing/2014/main" id="{9F9690D9-B420-42BE-A15A-7EE00D5A4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87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5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3" name="Freeform 564">
                <a:extLst>
                  <a:ext uri="{FF2B5EF4-FFF2-40B4-BE49-F238E27FC236}">
                    <a16:creationId xmlns:a16="http://schemas.microsoft.com/office/drawing/2014/main" id="{554093F2-DFB7-4446-9037-915952266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87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3 h 4"/>
                  <a:gd name="T8" fmla="*/ 6 w 6"/>
                  <a:gd name="T9" fmla="*/ 3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4" name="Freeform 565">
                <a:extLst>
                  <a:ext uri="{FF2B5EF4-FFF2-40B4-BE49-F238E27FC236}">
                    <a16:creationId xmlns:a16="http://schemas.microsoft.com/office/drawing/2014/main" id="{BF13B9ED-CF99-48D4-AB9A-7E1B6D742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87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3 h 4"/>
                  <a:gd name="T8" fmla="*/ 6 w 6"/>
                  <a:gd name="T9" fmla="*/ 3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5" name="Freeform 566">
                <a:extLst>
                  <a:ext uri="{FF2B5EF4-FFF2-40B4-BE49-F238E27FC236}">
                    <a16:creationId xmlns:a16="http://schemas.microsoft.com/office/drawing/2014/main" id="{135092F9-6446-4E70-9139-2CD5E0FD2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88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5 w 5"/>
                  <a:gd name="T9" fmla="*/ 4 h 5"/>
                  <a:gd name="T10" fmla="*/ 5 w 5"/>
                  <a:gd name="T11" fmla="*/ 1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6" name="Freeform 567">
                <a:extLst>
                  <a:ext uri="{FF2B5EF4-FFF2-40B4-BE49-F238E27FC236}">
                    <a16:creationId xmlns:a16="http://schemas.microsoft.com/office/drawing/2014/main" id="{9AB8A4A8-5EB6-4D99-95E4-66A5B7214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88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5 w 5"/>
                  <a:gd name="T9" fmla="*/ 4 h 5"/>
                  <a:gd name="T10" fmla="*/ 5 w 5"/>
                  <a:gd name="T11" fmla="*/ 1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7" name="Freeform 568">
                <a:extLst>
                  <a:ext uri="{FF2B5EF4-FFF2-40B4-BE49-F238E27FC236}">
                    <a16:creationId xmlns:a16="http://schemas.microsoft.com/office/drawing/2014/main" id="{317E178E-66E4-48D1-BD66-BD205DA40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884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1 h 5"/>
                  <a:gd name="T4" fmla="*/ 0 w 7"/>
                  <a:gd name="T5" fmla="*/ 1 h 5"/>
                  <a:gd name="T6" fmla="*/ 0 w 7"/>
                  <a:gd name="T7" fmla="*/ 5 h 5"/>
                  <a:gd name="T8" fmla="*/ 7 w 7"/>
                  <a:gd name="T9" fmla="*/ 4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8" name="Freeform 569">
                <a:extLst>
                  <a:ext uri="{FF2B5EF4-FFF2-40B4-BE49-F238E27FC236}">
                    <a16:creationId xmlns:a16="http://schemas.microsoft.com/office/drawing/2014/main" id="{EE8B5829-DDD8-4081-9861-C7137B59E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884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1 h 5"/>
                  <a:gd name="T4" fmla="*/ 0 w 7"/>
                  <a:gd name="T5" fmla="*/ 1 h 5"/>
                  <a:gd name="T6" fmla="*/ 0 w 7"/>
                  <a:gd name="T7" fmla="*/ 5 h 5"/>
                  <a:gd name="T8" fmla="*/ 7 w 7"/>
                  <a:gd name="T9" fmla="*/ 4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9" name="Freeform 570">
                <a:extLst>
                  <a:ext uri="{FF2B5EF4-FFF2-40B4-BE49-F238E27FC236}">
                    <a16:creationId xmlns:a16="http://schemas.microsoft.com/office/drawing/2014/main" id="{5F8FC989-C4D9-4B76-865B-412B44FC6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888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0 w 7"/>
                  <a:gd name="T3" fmla="*/ 1 h 12"/>
                  <a:gd name="T4" fmla="*/ 1 w 7"/>
                  <a:gd name="T5" fmla="*/ 12 h 12"/>
                  <a:gd name="T6" fmla="*/ 7 w 7"/>
                  <a:gd name="T7" fmla="*/ 12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0" y="1"/>
                    </a:lnTo>
                    <a:lnTo>
                      <a:pt x="1" y="12"/>
                    </a:lnTo>
                    <a:lnTo>
                      <a:pt x="7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0" name="Freeform 571">
                <a:extLst>
                  <a:ext uri="{FF2B5EF4-FFF2-40B4-BE49-F238E27FC236}">
                    <a16:creationId xmlns:a16="http://schemas.microsoft.com/office/drawing/2014/main" id="{3BF56385-1192-4EBD-9878-BDED858E1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888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0 w 7"/>
                  <a:gd name="T3" fmla="*/ 1 h 12"/>
                  <a:gd name="T4" fmla="*/ 1 w 7"/>
                  <a:gd name="T5" fmla="*/ 12 h 12"/>
                  <a:gd name="T6" fmla="*/ 7 w 7"/>
                  <a:gd name="T7" fmla="*/ 12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0" y="1"/>
                    </a:lnTo>
                    <a:lnTo>
                      <a:pt x="1" y="12"/>
                    </a:lnTo>
                    <a:lnTo>
                      <a:pt x="7" y="1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1" name="Rectangle 572">
                <a:extLst>
                  <a:ext uri="{FF2B5EF4-FFF2-40B4-BE49-F238E27FC236}">
                    <a16:creationId xmlns:a16="http://schemas.microsoft.com/office/drawing/2014/main" id="{5956176E-E408-4A67-996F-A171A1E1B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58"/>
                <a:ext cx="5" cy="4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2" name="Rectangle 573">
                <a:extLst>
                  <a:ext uri="{FF2B5EF4-FFF2-40B4-BE49-F238E27FC236}">
                    <a16:creationId xmlns:a16="http://schemas.microsoft.com/office/drawing/2014/main" id="{E4247C1D-C2A9-43B7-AC37-F14F90D5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5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3" name="Rectangle 574">
                <a:extLst>
                  <a:ext uri="{FF2B5EF4-FFF2-40B4-BE49-F238E27FC236}">
                    <a16:creationId xmlns:a16="http://schemas.microsoft.com/office/drawing/2014/main" id="{E829DE13-C4B9-4194-ACB5-0FCE83DFB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62"/>
                <a:ext cx="5" cy="6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4" name="Rectangle 575">
                <a:extLst>
                  <a:ext uri="{FF2B5EF4-FFF2-40B4-BE49-F238E27FC236}">
                    <a16:creationId xmlns:a16="http://schemas.microsoft.com/office/drawing/2014/main" id="{52398A45-472A-4C9F-AC80-317F2E5BA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6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5" name="Rectangle 576">
                <a:extLst>
                  <a:ext uri="{FF2B5EF4-FFF2-40B4-BE49-F238E27FC236}">
                    <a16:creationId xmlns:a16="http://schemas.microsoft.com/office/drawing/2014/main" id="{1F21A1C5-4E7E-4B98-9640-807860C00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68"/>
                <a:ext cx="5" cy="4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6" name="Rectangle 577">
                <a:extLst>
                  <a:ext uri="{FF2B5EF4-FFF2-40B4-BE49-F238E27FC236}">
                    <a16:creationId xmlns:a16="http://schemas.microsoft.com/office/drawing/2014/main" id="{B856EB2C-94D3-4141-ADFC-B62822C26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6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7" name="Rectangle 578">
                <a:extLst>
                  <a:ext uri="{FF2B5EF4-FFF2-40B4-BE49-F238E27FC236}">
                    <a16:creationId xmlns:a16="http://schemas.microsoft.com/office/drawing/2014/main" id="{B75E662E-0083-4DD7-8DEB-D8F31C4FA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72"/>
                <a:ext cx="5" cy="4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8" name="Rectangle 579">
                <a:extLst>
                  <a:ext uri="{FF2B5EF4-FFF2-40B4-BE49-F238E27FC236}">
                    <a16:creationId xmlns:a16="http://schemas.microsoft.com/office/drawing/2014/main" id="{C8E62B88-110E-4DC6-A80A-46284793B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7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9" name="Rectangle 580">
                <a:extLst>
                  <a:ext uri="{FF2B5EF4-FFF2-40B4-BE49-F238E27FC236}">
                    <a16:creationId xmlns:a16="http://schemas.microsoft.com/office/drawing/2014/main" id="{CA88AD63-5CE6-4AB4-B3A7-028672363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76"/>
                <a:ext cx="5" cy="4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0" name="Rectangle 581">
                <a:extLst>
                  <a:ext uri="{FF2B5EF4-FFF2-40B4-BE49-F238E27FC236}">
                    <a16:creationId xmlns:a16="http://schemas.microsoft.com/office/drawing/2014/main" id="{23C9B870-4EC1-4581-A1B6-639020263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7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1" name="Rectangle 582">
                <a:extLst>
                  <a:ext uri="{FF2B5EF4-FFF2-40B4-BE49-F238E27FC236}">
                    <a16:creationId xmlns:a16="http://schemas.microsoft.com/office/drawing/2014/main" id="{998B51CA-3B1D-4074-98E1-234A089E1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80"/>
                <a:ext cx="5" cy="5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2" name="Rectangle 583">
                <a:extLst>
                  <a:ext uri="{FF2B5EF4-FFF2-40B4-BE49-F238E27FC236}">
                    <a16:creationId xmlns:a16="http://schemas.microsoft.com/office/drawing/2014/main" id="{D1AB4305-0E3D-4CB1-951C-0051E7AF8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80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3" name="Rectangle 584">
                <a:extLst>
                  <a:ext uri="{FF2B5EF4-FFF2-40B4-BE49-F238E27FC236}">
                    <a16:creationId xmlns:a16="http://schemas.microsoft.com/office/drawing/2014/main" id="{8A06F8CE-ED71-4E7B-B0FE-94F45970B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85"/>
                <a:ext cx="5" cy="4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4" name="Rectangle 585">
                <a:extLst>
                  <a:ext uri="{FF2B5EF4-FFF2-40B4-BE49-F238E27FC236}">
                    <a16:creationId xmlns:a16="http://schemas.microsoft.com/office/drawing/2014/main" id="{C251D7D8-0AF0-446D-AF64-0BDA7208E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8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5" name="Rectangle 586">
                <a:extLst>
                  <a:ext uri="{FF2B5EF4-FFF2-40B4-BE49-F238E27FC236}">
                    <a16:creationId xmlns:a16="http://schemas.microsoft.com/office/drawing/2014/main" id="{79454E3C-EC0E-40BC-88B6-AC11D66BA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89"/>
                <a:ext cx="5" cy="4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6" name="Rectangle 587">
                <a:extLst>
                  <a:ext uri="{FF2B5EF4-FFF2-40B4-BE49-F238E27FC236}">
                    <a16:creationId xmlns:a16="http://schemas.microsoft.com/office/drawing/2014/main" id="{18740408-B788-4B21-B2AF-2CDC609A9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89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7" name="Rectangle 588">
                <a:extLst>
                  <a:ext uri="{FF2B5EF4-FFF2-40B4-BE49-F238E27FC236}">
                    <a16:creationId xmlns:a16="http://schemas.microsoft.com/office/drawing/2014/main" id="{211FDA6B-C001-4ED8-A429-472E4BE99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93"/>
                <a:ext cx="5" cy="463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8" name="Rectangle 589">
                <a:extLst>
                  <a:ext uri="{FF2B5EF4-FFF2-40B4-BE49-F238E27FC236}">
                    <a16:creationId xmlns:a16="http://schemas.microsoft.com/office/drawing/2014/main" id="{3A2F89D5-BA1D-42A9-9688-3954DD76F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993"/>
                <a:ext cx="5" cy="4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9" name="Rectangle 590">
                <a:extLst>
                  <a:ext uri="{FF2B5EF4-FFF2-40B4-BE49-F238E27FC236}">
                    <a16:creationId xmlns:a16="http://schemas.microsoft.com/office/drawing/2014/main" id="{399EE663-52DA-4FF3-8940-A183AB119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3455"/>
                <a:ext cx="1" cy="1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0" name="Rectangle 591">
                <a:extLst>
                  <a:ext uri="{FF2B5EF4-FFF2-40B4-BE49-F238E27FC236}">
                    <a16:creationId xmlns:a16="http://schemas.microsoft.com/office/drawing/2014/main" id="{23D79B6F-4A20-4BAB-ABCA-6F917F5CD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1" name="Freeform 592">
                <a:extLst>
                  <a:ext uri="{FF2B5EF4-FFF2-40B4-BE49-F238E27FC236}">
                    <a16:creationId xmlns:a16="http://schemas.microsoft.com/office/drawing/2014/main" id="{DD3A14BD-8F34-4902-A4F7-7056D551E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3251"/>
                <a:ext cx="35" cy="166"/>
              </a:xfrm>
              <a:custGeom>
                <a:avLst/>
                <a:gdLst>
                  <a:gd name="T0" fmla="*/ 4 w 26"/>
                  <a:gd name="T1" fmla="*/ 0 h 123"/>
                  <a:gd name="T2" fmla="*/ 0 w 26"/>
                  <a:gd name="T3" fmla="*/ 0 h 123"/>
                  <a:gd name="T4" fmla="*/ 0 w 26"/>
                  <a:gd name="T5" fmla="*/ 3 h 123"/>
                  <a:gd name="T6" fmla="*/ 0 w 26"/>
                  <a:gd name="T7" fmla="*/ 65 h 123"/>
                  <a:gd name="T8" fmla="*/ 21 w 26"/>
                  <a:gd name="T9" fmla="*/ 123 h 123"/>
                  <a:gd name="T10" fmla="*/ 26 w 26"/>
                  <a:gd name="T11" fmla="*/ 123 h 123"/>
                  <a:gd name="T12" fmla="*/ 24 w 26"/>
                  <a:gd name="T13" fmla="*/ 119 h 123"/>
                  <a:gd name="T14" fmla="*/ 25 w 26"/>
                  <a:gd name="T15" fmla="*/ 119 h 123"/>
                  <a:gd name="T16" fmla="*/ 4 w 26"/>
                  <a:gd name="T17" fmla="*/ 61 h 123"/>
                  <a:gd name="T18" fmla="*/ 4 w 26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7"/>
                      <a:pt x="8" y="107"/>
                      <a:pt x="21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5" y="122"/>
                      <a:pt x="24" y="120"/>
                      <a:pt x="24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12" y="104"/>
                      <a:pt x="4" y="84"/>
                      <a:pt x="4" y="6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2" name="Freeform 593">
                <a:extLst>
                  <a:ext uri="{FF2B5EF4-FFF2-40B4-BE49-F238E27FC236}">
                    <a16:creationId xmlns:a16="http://schemas.microsoft.com/office/drawing/2014/main" id="{80249BB6-CD18-40ED-8987-AE0161F55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1641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2 w 4"/>
                  <a:gd name="T5" fmla="*/ 1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3" name="Freeform 594">
                <a:extLst>
                  <a:ext uri="{FF2B5EF4-FFF2-40B4-BE49-F238E27FC236}">
                    <a16:creationId xmlns:a16="http://schemas.microsoft.com/office/drawing/2014/main" id="{4D089C17-14D8-44B7-B58C-548C5CBB2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642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4" name="Freeform 595">
                <a:extLst>
                  <a:ext uri="{FF2B5EF4-FFF2-40B4-BE49-F238E27FC236}">
                    <a16:creationId xmlns:a16="http://schemas.microsoft.com/office/drawing/2014/main" id="{01B44013-038C-43EA-9335-E8E3961EF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644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5" name="Freeform 596">
                <a:extLst>
                  <a:ext uri="{FF2B5EF4-FFF2-40B4-BE49-F238E27FC236}">
                    <a16:creationId xmlns:a16="http://schemas.microsoft.com/office/drawing/2014/main" id="{8A82B6EA-C1C9-455B-A3BC-C52CC2FB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647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6" name="Freeform 597">
                <a:extLst>
                  <a:ext uri="{FF2B5EF4-FFF2-40B4-BE49-F238E27FC236}">
                    <a16:creationId xmlns:a16="http://schemas.microsoft.com/office/drawing/2014/main" id="{EBF618F5-2D9A-42C1-85E7-B019D1713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648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7" name="Freeform 598">
                <a:extLst>
                  <a:ext uri="{FF2B5EF4-FFF2-40B4-BE49-F238E27FC236}">
                    <a16:creationId xmlns:a16="http://schemas.microsoft.com/office/drawing/2014/main" id="{B007FCCF-CF8A-473B-9DE0-D840E0B2F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1649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8" name="Freeform 599">
                <a:extLst>
                  <a:ext uri="{FF2B5EF4-FFF2-40B4-BE49-F238E27FC236}">
                    <a16:creationId xmlns:a16="http://schemas.microsoft.com/office/drawing/2014/main" id="{80F4ACD3-52A2-41EB-A83B-28EE57C12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652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9" name="Freeform 600">
                <a:extLst>
                  <a:ext uri="{FF2B5EF4-FFF2-40B4-BE49-F238E27FC236}">
                    <a16:creationId xmlns:a16="http://schemas.microsoft.com/office/drawing/2014/main" id="{B58EA863-BD69-454C-A557-D86DB632B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1653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0" name="Freeform 601">
                <a:extLst>
                  <a:ext uri="{FF2B5EF4-FFF2-40B4-BE49-F238E27FC236}">
                    <a16:creationId xmlns:a16="http://schemas.microsoft.com/office/drawing/2014/main" id="{60AA6498-3370-4F5B-B5E7-D685B9188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656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1" name="Freeform 602">
                <a:extLst>
                  <a:ext uri="{FF2B5EF4-FFF2-40B4-BE49-F238E27FC236}">
                    <a16:creationId xmlns:a16="http://schemas.microsoft.com/office/drawing/2014/main" id="{915E26AE-F638-4ED4-AE28-250914CDE8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3" y="1657"/>
                <a:ext cx="137" cy="666"/>
              </a:xfrm>
              <a:custGeom>
                <a:avLst/>
                <a:gdLst>
                  <a:gd name="T0" fmla="*/ 102 w 102"/>
                  <a:gd name="T1" fmla="*/ 493 h 493"/>
                  <a:gd name="T2" fmla="*/ 27 w 102"/>
                  <a:gd name="T3" fmla="*/ 401 h 493"/>
                  <a:gd name="T4" fmla="*/ 25 w 102"/>
                  <a:gd name="T5" fmla="*/ 398 h 493"/>
                  <a:gd name="T6" fmla="*/ 29 w 102"/>
                  <a:gd name="T7" fmla="*/ 394 h 493"/>
                  <a:gd name="T8" fmla="*/ 24 w 102"/>
                  <a:gd name="T9" fmla="*/ 396 h 493"/>
                  <a:gd name="T10" fmla="*/ 22 w 102"/>
                  <a:gd name="T11" fmla="*/ 385 h 493"/>
                  <a:gd name="T12" fmla="*/ 24 w 102"/>
                  <a:gd name="T13" fmla="*/ 388 h 493"/>
                  <a:gd name="T14" fmla="*/ 20 w 102"/>
                  <a:gd name="T15" fmla="*/ 386 h 493"/>
                  <a:gd name="T16" fmla="*/ 21 w 102"/>
                  <a:gd name="T17" fmla="*/ 384 h 493"/>
                  <a:gd name="T18" fmla="*/ 14 w 102"/>
                  <a:gd name="T19" fmla="*/ 383 h 493"/>
                  <a:gd name="T20" fmla="*/ 21 w 102"/>
                  <a:gd name="T21" fmla="*/ 383 h 493"/>
                  <a:gd name="T22" fmla="*/ 14 w 102"/>
                  <a:gd name="T23" fmla="*/ 383 h 493"/>
                  <a:gd name="T24" fmla="*/ 18 w 102"/>
                  <a:gd name="T25" fmla="*/ 379 h 493"/>
                  <a:gd name="T26" fmla="*/ 12 w 102"/>
                  <a:gd name="T27" fmla="*/ 380 h 493"/>
                  <a:gd name="T28" fmla="*/ 15 w 102"/>
                  <a:gd name="T29" fmla="*/ 376 h 493"/>
                  <a:gd name="T30" fmla="*/ 10 w 102"/>
                  <a:gd name="T31" fmla="*/ 378 h 493"/>
                  <a:gd name="T32" fmla="*/ 13 w 102"/>
                  <a:gd name="T33" fmla="*/ 373 h 493"/>
                  <a:gd name="T34" fmla="*/ 7 w 102"/>
                  <a:gd name="T35" fmla="*/ 374 h 493"/>
                  <a:gd name="T36" fmla="*/ 12 w 102"/>
                  <a:gd name="T37" fmla="*/ 372 h 493"/>
                  <a:gd name="T38" fmla="*/ 6 w 102"/>
                  <a:gd name="T39" fmla="*/ 372 h 493"/>
                  <a:gd name="T40" fmla="*/ 11 w 102"/>
                  <a:gd name="T41" fmla="*/ 370 h 493"/>
                  <a:gd name="T42" fmla="*/ 5 w 102"/>
                  <a:gd name="T43" fmla="*/ 371 h 493"/>
                  <a:gd name="T44" fmla="*/ 9 w 102"/>
                  <a:gd name="T45" fmla="*/ 367 h 493"/>
                  <a:gd name="T46" fmla="*/ 4 w 102"/>
                  <a:gd name="T47" fmla="*/ 370 h 493"/>
                  <a:gd name="T48" fmla="*/ 7 w 102"/>
                  <a:gd name="T49" fmla="*/ 365 h 493"/>
                  <a:gd name="T50" fmla="*/ 0 w 102"/>
                  <a:gd name="T51" fmla="*/ 364 h 493"/>
                  <a:gd name="T52" fmla="*/ 1 w 102"/>
                  <a:gd name="T53" fmla="*/ 365 h 493"/>
                  <a:gd name="T54" fmla="*/ 5 w 102"/>
                  <a:gd name="T55" fmla="*/ 361 h 493"/>
                  <a:gd name="T56" fmla="*/ 0 w 102"/>
                  <a:gd name="T57" fmla="*/ 364 h 493"/>
                  <a:gd name="T58" fmla="*/ 4 w 102"/>
                  <a:gd name="T59" fmla="*/ 354 h 493"/>
                  <a:gd name="T60" fmla="*/ 0 w 102"/>
                  <a:gd name="T61" fmla="*/ 360 h 493"/>
                  <a:gd name="T62" fmla="*/ 4 w 102"/>
                  <a:gd name="T63" fmla="*/ 355 h 493"/>
                  <a:gd name="T64" fmla="*/ 0 w 102"/>
                  <a:gd name="T65" fmla="*/ 354 h 493"/>
                  <a:gd name="T66" fmla="*/ 4 w 102"/>
                  <a:gd name="T67" fmla="*/ 350 h 493"/>
                  <a:gd name="T68" fmla="*/ 1 w 102"/>
                  <a:gd name="T69" fmla="*/ 350 h 493"/>
                  <a:gd name="T70" fmla="*/ 1 w 102"/>
                  <a:gd name="T71" fmla="*/ 352 h 493"/>
                  <a:gd name="T72" fmla="*/ 0 w 102"/>
                  <a:gd name="T73" fmla="*/ 349 h 493"/>
                  <a:gd name="T74" fmla="*/ 2 w 102"/>
                  <a:gd name="T75" fmla="*/ 349 h 493"/>
                  <a:gd name="T76" fmla="*/ 2 w 102"/>
                  <a:gd name="T77" fmla="*/ 328 h 493"/>
                  <a:gd name="T78" fmla="*/ 4 w 102"/>
                  <a:gd name="T79" fmla="*/ 347 h 493"/>
                  <a:gd name="T80" fmla="*/ 0 w 102"/>
                  <a:gd name="T81" fmla="*/ 326 h 493"/>
                  <a:gd name="T82" fmla="*/ 4 w 102"/>
                  <a:gd name="T83" fmla="*/ 289 h 493"/>
                  <a:gd name="T84" fmla="*/ 4 w 102"/>
                  <a:gd name="T85" fmla="*/ 300 h 493"/>
                  <a:gd name="T86" fmla="*/ 29 w 102"/>
                  <a:gd name="T87" fmla="*/ 1 h 493"/>
                  <a:gd name="T88" fmla="*/ 0 w 102"/>
                  <a:gd name="T89" fmla="*/ 287 h 493"/>
                  <a:gd name="T90" fmla="*/ 4 w 102"/>
                  <a:gd name="T91" fmla="*/ 60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" h="493">
                    <a:moveTo>
                      <a:pt x="27" y="401"/>
                    </a:moveTo>
                    <a:cubicBezTo>
                      <a:pt x="96" y="493"/>
                      <a:pt x="96" y="493"/>
                      <a:pt x="96" y="493"/>
                    </a:cubicBezTo>
                    <a:cubicBezTo>
                      <a:pt x="102" y="493"/>
                      <a:pt x="102" y="493"/>
                      <a:pt x="102" y="493"/>
                    </a:cubicBezTo>
                    <a:cubicBezTo>
                      <a:pt x="34" y="401"/>
                      <a:pt x="34" y="401"/>
                      <a:pt x="34" y="401"/>
                    </a:cubicBezTo>
                    <a:cubicBezTo>
                      <a:pt x="32" y="401"/>
                      <a:pt x="31" y="401"/>
                      <a:pt x="29" y="401"/>
                    </a:cubicBezTo>
                    <a:cubicBezTo>
                      <a:pt x="28" y="401"/>
                      <a:pt x="28" y="401"/>
                      <a:pt x="27" y="401"/>
                    </a:cubicBezTo>
                    <a:moveTo>
                      <a:pt x="29" y="394"/>
                    </a:moveTo>
                    <a:cubicBezTo>
                      <a:pt x="27" y="395"/>
                      <a:pt x="26" y="396"/>
                      <a:pt x="25" y="397"/>
                    </a:cubicBezTo>
                    <a:cubicBezTo>
                      <a:pt x="25" y="398"/>
                      <a:pt x="25" y="398"/>
                      <a:pt x="25" y="398"/>
                    </a:cubicBezTo>
                    <a:cubicBezTo>
                      <a:pt x="27" y="398"/>
                      <a:pt x="29" y="398"/>
                      <a:pt x="32" y="398"/>
                    </a:cubicBezTo>
                    <a:cubicBezTo>
                      <a:pt x="32" y="398"/>
                      <a:pt x="32" y="398"/>
                      <a:pt x="32" y="398"/>
                    </a:cubicBezTo>
                    <a:cubicBezTo>
                      <a:pt x="29" y="394"/>
                      <a:pt x="29" y="394"/>
                      <a:pt x="29" y="394"/>
                    </a:cubicBezTo>
                    <a:moveTo>
                      <a:pt x="25" y="389"/>
                    </a:moveTo>
                    <a:cubicBezTo>
                      <a:pt x="24" y="390"/>
                      <a:pt x="22" y="391"/>
                      <a:pt x="21" y="393"/>
                    </a:cubicBezTo>
                    <a:cubicBezTo>
                      <a:pt x="24" y="396"/>
                      <a:pt x="24" y="396"/>
                      <a:pt x="24" y="396"/>
                    </a:cubicBezTo>
                    <a:cubicBezTo>
                      <a:pt x="25" y="395"/>
                      <a:pt x="27" y="394"/>
                      <a:pt x="28" y="393"/>
                    </a:cubicBezTo>
                    <a:cubicBezTo>
                      <a:pt x="25" y="389"/>
                      <a:pt x="25" y="389"/>
                      <a:pt x="25" y="389"/>
                    </a:cubicBezTo>
                    <a:moveTo>
                      <a:pt x="22" y="385"/>
                    </a:moveTo>
                    <a:cubicBezTo>
                      <a:pt x="21" y="386"/>
                      <a:pt x="19" y="387"/>
                      <a:pt x="18" y="388"/>
                    </a:cubicBezTo>
                    <a:cubicBezTo>
                      <a:pt x="21" y="392"/>
                      <a:pt x="21" y="392"/>
                      <a:pt x="21" y="392"/>
                    </a:cubicBezTo>
                    <a:cubicBezTo>
                      <a:pt x="22" y="390"/>
                      <a:pt x="23" y="389"/>
                      <a:pt x="24" y="388"/>
                    </a:cubicBezTo>
                    <a:cubicBezTo>
                      <a:pt x="22" y="385"/>
                      <a:pt x="22" y="385"/>
                      <a:pt x="22" y="385"/>
                    </a:cubicBezTo>
                    <a:moveTo>
                      <a:pt x="21" y="384"/>
                    </a:moveTo>
                    <a:cubicBezTo>
                      <a:pt x="21" y="384"/>
                      <a:pt x="20" y="385"/>
                      <a:pt x="20" y="386"/>
                    </a:cubicBezTo>
                    <a:cubicBezTo>
                      <a:pt x="19" y="386"/>
                      <a:pt x="19" y="386"/>
                      <a:pt x="19" y="386"/>
                    </a:cubicBezTo>
                    <a:cubicBezTo>
                      <a:pt x="20" y="386"/>
                      <a:pt x="21" y="385"/>
                      <a:pt x="21" y="384"/>
                    </a:cubicBezTo>
                    <a:cubicBezTo>
                      <a:pt x="21" y="384"/>
                      <a:pt x="21" y="384"/>
                      <a:pt x="21" y="384"/>
                    </a:cubicBezTo>
                    <a:moveTo>
                      <a:pt x="18" y="380"/>
                    </a:moveTo>
                    <a:cubicBezTo>
                      <a:pt x="18" y="380"/>
                      <a:pt x="18" y="380"/>
                      <a:pt x="18" y="380"/>
                    </a:cubicBezTo>
                    <a:cubicBezTo>
                      <a:pt x="17" y="381"/>
                      <a:pt x="16" y="382"/>
                      <a:pt x="14" y="383"/>
                    </a:cubicBezTo>
                    <a:cubicBezTo>
                      <a:pt x="17" y="387"/>
                      <a:pt x="17" y="387"/>
                      <a:pt x="17" y="387"/>
                    </a:cubicBezTo>
                    <a:cubicBezTo>
                      <a:pt x="18" y="386"/>
                      <a:pt x="19" y="385"/>
                      <a:pt x="20" y="384"/>
                    </a:cubicBezTo>
                    <a:cubicBezTo>
                      <a:pt x="20" y="384"/>
                      <a:pt x="21" y="383"/>
                      <a:pt x="21" y="383"/>
                    </a:cubicBezTo>
                    <a:cubicBezTo>
                      <a:pt x="18" y="380"/>
                      <a:pt x="18" y="380"/>
                      <a:pt x="18" y="380"/>
                    </a:cubicBezTo>
                    <a:moveTo>
                      <a:pt x="18" y="379"/>
                    </a:moveTo>
                    <a:cubicBezTo>
                      <a:pt x="16" y="380"/>
                      <a:pt x="15" y="381"/>
                      <a:pt x="14" y="383"/>
                    </a:cubicBezTo>
                    <a:cubicBezTo>
                      <a:pt x="14" y="383"/>
                      <a:pt x="14" y="383"/>
                      <a:pt x="14" y="383"/>
                    </a:cubicBezTo>
                    <a:cubicBezTo>
                      <a:pt x="15" y="382"/>
                      <a:pt x="17" y="380"/>
                      <a:pt x="18" y="379"/>
                    </a:cubicBezTo>
                    <a:cubicBezTo>
                      <a:pt x="18" y="379"/>
                      <a:pt x="18" y="379"/>
                      <a:pt x="18" y="379"/>
                    </a:cubicBezTo>
                    <a:moveTo>
                      <a:pt x="15" y="376"/>
                    </a:moveTo>
                    <a:cubicBezTo>
                      <a:pt x="15" y="377"/>
                      <a:pt x="14" y="377"/>
                      <a:pt x="13" y="378"/>
                    </a:cubicBezTo>
                    <a:cubicBezTo>
                      <a:pt x="12" y="379"/>
                      <a:pt x="12" y="379"/>
                      <a:pt x="12" y="380"/>
                    </a:cubicBezTo>
                    <a:cubicBezTo>
                      <a:pt x="13" y="382"/>
                      <a:pt x="13" y="382"/>
                      <a:pt x="13" y="382"/>
                    </a:cubicBezTo>
                    <a:cubicBezTo>
                      <a:pt x="15" y="381"/>
                      <a:pt x="16" y="380"/>
                      <a:pt x="17" y="378"/>
                    </a:cubicBezTo>
                    <a:cubicBezTo>
                      <a:pt x="15" y="376"/>
                      <a:pt x="15" y="376"/>
                      <a:pt x="15" y="376"/>
                    </a:cubicBezTo>
                    <a:moveTo>
                      <a:pt x="13" y="373"/>
                    </a:moveTo>
                    <a:cubicBezTo>
                      <a:pt x="12" y="374"/>
                      <a:pt x="10" y="375"/>
                      <a:pt x="9" y="376"/>
                    </a:cubicBezTo>
                    <a:cubicBezTo>
                      <a:pt x="10" y="378"/>
                      <a:pt x="10" y="378"/>
                      <a:pt x="10" y="378"/>
                    </a:cubicBezTo>
                    <a:cubicBezTo>
                      <a:pt x="11" y="378"/>
                      <a:pt x="11" y="377"/>
                      <a:pt x="11" y="377"/>
                    </a:cubicBezTo>
                    <a:cubicBezTo>
                      <a:pt x="12" y="376"/>
                      <a:pt x="13" y="375"/>
                      <a:pt x="14" y="374"/>
                    </a:cubicBezTo>
                    <a:cubicBezTo>
                      <a:pt x="13" y="373"/>
                      <a:pt x="13" y="373"/>
                      <a:pt x="13" y="373"/>
                    </a:cubicBezTo>
                    <a:moveTo>
                      <a:pt x="11" y="370"/>
                    </a:moveTo>
                    <a:cubicBezTo>
                      <a:pt x="11" y="371"/>
                      <a:pt x="10" y="371"/>
                      <a:pt x="10" y="372"/>
                    </a:cubicBezTo>
                    <a:cubicBezTo>
                      <a:pt x="9" y="373"/>
                      <a:pt x="8" y="373"/>
                      <a:pt x="7" y="374"/>
                    </a:cubicBezTo>
                    <a:cubicBezTo>
                      <a:pt x="8" y="375"/>
                      <a:pt x="8" y="375"/>
                      <a:pt x="8" y="375"/>
                    </a:cubicBezTo>
                    <a:cubicBezTo>
                      <a:pt x="9" y="375"/>
                      <a:pt x="9" y="375"/>
                      <a:pt x="9" y="375"/>
                    </a:cubicBezTo>
                    <a:cubicBezTo>
                      <a:pt x="10" y="374"/>
                      <a:pt x="11" y="373"/>
                      <a:pt x="12" y="372"/>
                    </a:cubicBezTo>
                    <a:cubicBezTo>
                      <a:pt x="11" y="370"/>
                      <a:pt x="11" y="370"/>
                      <a:pt x="11" y="370"/>
                    </a:cubicBezTo>
                    <a:moveTo>
                      <a:pt x="10" y="368"/>
                    </a:moveTo>
                    <a:cubicBezTo>
                      <a:pt x="8" y="370"/>
                      <a:pt x="7" y="371"/>
                      <a:pt x="6" y="372"/>
                    </a:cubicBezTo>
                    <a:cubicBezTo>
                      <a:pt x="7" y="373"/>
                      <a:pt x="7" y="373"/>
                      <a:pt x="7" y="373"/>
                    </a:cubicBezTo>
                    <a:cubicBezTo>
                      <a:pt x="8" y="372"/>
                      <a:pt x="9" y="371"/>
                      <a:pt x="10" y="370"/>
                    </a:cubicBezTo>
                    <a:cubicBezTo>
                      <a:pt x="10" y="370"/>
                      <a:pt x="11" y="370"/>
                      <a:pt x="11" y="370"/>
                    </a:cubicBezTo>
                    <a:cubicBezTo>
                      <a:pt x="10" y="368"/>
                      <a:pt x="10" y="368"/>
                      <a:pt x="10" y="368"/>
                    </a:cubicBezTo>
                    <a:moveTo>
                      <a:pt x="9" y="367"/>
                    </a:moveTo>
                    <a:cubicBezTo>
                      <a:pt x="7" y="368"/>
                      <a:pt x="6" y="369"/>
                      <a:pt x="5" y="371"/>
                    </a:cubicBezTo>
                    <a:cubicBezTo>
                      <a:pt x="5" y="371"/>
                      <a:pt x="5" y="371"/>
                      <a:pt x="5" y="371"/>
                    </a:cubicBezTo>
                    <a:cubicBezTo>
                      <a:pt x="7" y="370"/>
                      <a:pt x="8" y="369"/>
                      <a:pt x="9" y="368"/>
                    </a:cubicBezTo>
                    <a:cubicBezTo>
                      <a:pt x="9" y="367"/>
                      <a:pt x="9" y="367"/>
                      <a:pt x="9" y="367"/>
                    </a:cubicBezTo>
                    <a:moveTo>
                      <a:pt x="7" y="365"/>
                    </a:moveTo>
                    <a:cubicBezTo>
                      <a:pt x="6" y="366"/>
                      <a:pt x="5" y="367"/>
                      <a:pt x="3" y="368"/>
                    </a:cubicBezTo>
                    <a:cubicBezTo>
                      <a:pt x="4" y="370"/>
                      <a:pt x="4" y="370"/>
                      <a:pt x="4" y="370"/>
                    </a:cubicBezTo>
                    <a:cubicBezTo>
                      <a:pt x="5" y="369"/>
                      <a:pt x="6" y="368"/>
                      <a:pt x="7" y="367"/>
                    </a:cubicBezTo>
                    <a:cubicBezTo>
                      <a:pt x="8" y="367"/>
                      <a:pt x="8" y="366"/>
                      <a:pt x="8" y="366"/>
                    </a:cubicBezTo>
                    <a:cubicBezTo>
                      <a:pt x="7" y="365"/>
                      <a:pt x="7" y="365"/>
                      <a:pt x="7" y="365"/>
                    </a:cubicBezTo>
                    <a:moveTo>
                      <a:pt x="2" y="363"/>
                    </a:moveTo>
                    <a:cubicBezTo>
                      <a:pt x="1" y="364"/>
                      <a:pt x="1" y="364"/>
                      <a:pt x="0" y="364"/>
                    </a:cubicBezTo>
                    <a:cubicBezTo>
                      <a:pt x="0" y="364"/>
                      <a:pt x="0" y="364"/>
                      <a:pt x="0" y="364"/>
                    </a:cubicBezTo>
                    <a:cubicBezTo>
                      <a:pt x="1" y="364"/>
                      <a:pt x="1" y="364"/>
                      <a:pt x="2" y="363"/>
                    </a:cubicBezTo>
                    <a:moveTo>
                      <a:pt x="5" y="361"/>
                    </a:moveTo>
                    <a:cubicBezTo>
                      <a:pt x="3" y="363"/>
                      <a:pt x="2" y="364"/>
                      <a:pt x="1" y="365"/>
                    </a:cubicBezTo>
                    <a:cubicBezTo>
                      <a:pt x="3" y="368"/>
                      <a:pt x="3" y="368"/>
                      <a:pt x="3" y="368"/>
                    </a:cubicBezTo>
                    <a:cubicBezTo>
                      <a:pt x="4" y="367"/>
                      <a:pt x="6" y="366"/>
                      <a:pt x="7" y="365"/>
                    </a:cubicBezTo>
                    <a:cubicBezTo>
                      <a:pt x="5" y="361"/>
                      <a:pt x="5" y="361"/>
                      <a:pt x="5" y="361"/>
                    </a:cubicBezTo>
                    <a:moveTo>
                      <a:pt x="4" y="356"/>
                    </a:moveTo>
                    <a:cubicBezTo>
                      <a:pt x="3" y="357"/>
                      <a:pt x="1" y="359"/>
                      <a:pt x="0" y="360"/>
                    </a:cubicBezTo>
                    <a:cubicBezTo>
                      <a:pt x="0" y="364"/>
                      <a:pt x="0" y="364"/>
                      <a:pt x="0" y="364"/>
                    </a:cubicBezTo>
                    <a:cubicBezTo>
                      <a:pt x="1" y="362"/>
                      <a:pt x="3" y="361"/>
                      <a:pt x="4" y="360"/>
                    </a:cubicBezTo>
                    <a:cubicBezTo>
                      <a:pt x="4" y="356"/>
                      <a:pt x="4" y="356"/>
                      <a:pt x="4" y="356"/>
                    </a:cubicBezTo>
                    <a:moveTo>
                      <a:pt x="4" y="354"/>
                    </a:moveTo>
                    <a:cubicBezTo>
                      <a:pt x="3" y="355"/>
                      <a:pt x="3" y="355"/>
                      <a:pt x="2" y="356"/>
                    </a:cubicBezTo>
                    <a:cubicBezTo>
                      <a:pt x="1" y="356"/>
                      <a:pt x="1" y="357"/>
                      <a:pt x="0" y="357"/>
                    </a:cubicBezTo>
                    <a:cubicBezTo>
                      <a:pt x="0" y="360"/>
                      <a:pt x="0" y="360"/>
                      <a:pt x="0" y="360"/>
                    </a:cubicBezTo>
                    <a:cubicBezTo>
                      <a:pt x="1" y="359"/>
                      <a:pt x="2" y="357"/>
                      <a:pt x="3" y="356"/>
                    </a:cubicBezTo>
                    <a:cubicBezTo>
                      <a:pt x="3" y="356"/>
                      <a:pt x="3" y="356"/>
                      <a:pt x="3" y="356"/>
                    </a:cubicBezTo>
                    <a:cubicBezTo>
                      <a:pt x="3" y="356"/>
                      <a:pt x="3" y="356"/>
                      <a:pt x="4" y="355"/>
                    </a:cubicBezTo>
                    <a:cubicBezTo>
                      <a:pt x="4" y="354"/>
                      <a:pt x="4" y="354"/>
                      <a:pt x="4" y="354"/>
                    </a:cubicBezTo>
                    <a:moveTo>
                      <a:pt x="4" y="350"/>
                    </a:moveTo>
                    <a:cubicBezTo>
                      <a:pt x="2" y="352"/>
                      <a:pt x="1" y="353"/>
                      <a:pt x="0" y="354"/>
                    </a:cubicBezTo>
                    <a:cubicBezTo>
                      <a:pt x="0" y="356"/>
                      <a:pt x="0" y="356"/>
                      <a:pt x="0" y="356"/>
                    </a:cubicBezTo>
                    <a:cubicBezTo>
                      <a:pt x="1" y="355"/>
                      <a:pt x="3" y="354"/>
                      <a:pt x="4" y="353"/>
                    </a:cubicBezTo>
                    <a:cubicBezTo>
                      <a:pt x="4" y="350"/>
                      <a:pt x="4" y="350"/>
                      <a:pt x="4" y="350"/>
                    </a:cubicBezTo>
                    <a:cubicBezTo>
                      <a:pt x="4" y="350"/>
                      <a:pt x="4" y="350"/>
                      <a:pt x="4" y="350"/>
                    </a:cubicBezTo>
                    <a:moveTo>
                      <a:pt x="3" y="350"/>
                    </a:moveTo>
                    <a:cubicBezTo>
                      <a:pt x="2" y="350"/>
                      <a:pt x="2" y="350"/>
                      <a:pt x="1" y="350"/>
                    </a:cubicBezTo>
                    <a:cubicBezTo>
                      <a:pt x="1" y="351"/>
                      <a:pt x="0" y="351"/>
                      <a:pt x="0" y="351"/>
                    </a:cubicBezTo>
                    <a:cubicBezTo>
                      <a:pt x="0" y="353"/>
                      <a:pt x="0" y="353"/>
                      <a:pt x="0" y="353"/>
                    </a:cubicBezTo>
                    <a:cubicBezTo>
                      <a:pt x="0" y="353"/>
                      <a:pt x="1" y="352"/>
                      <a:pt x="1" y="352"/>
                    </a:cubicBezTo>
                    <a:cubicBezTo>
                      <a:pt x="2" y="351"/>
                      <a:pt x="3" y="350"/>
                      <a:pt x="3" y="350"/>
                    </a:cubicBezTo>
                    <a:cubicBezTo>
                      <a:pt x="3" y="350"/>
                      <a:pt x="3" y="350"/>
                      <a:pt x="3" y="350"/>
                    </a:cubicBezTo>
                    <a:moveTo>
                      <a:pt x="0" y="349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350"/>
                      <a:pt x="0" y="350"/>
                      <a:pt x="0" y="350"/>
                    </a:cubicBezTo>
                    <a:cubicBezTo>
                      <a:pt x="1" y="350"/>
                      <a:pt x="1" y="350"/>
                      <a:pt x="2" y="349"/>
                    </a:cubicBezTo>
                    <a:cubicBezTo>
                      <a:pt x="1" y="349"/>
                      <a:pt x="1" y="349"/>
                      <a:pt x="0" y="349"/>
                    </a:cubicBezTo>
                    <a:moveTo>
                      <a:pt x="4" y="325"/>
                    </a:moveTo>
                    <a:cubicBezTo>
                      <a:pt x="3" y="326"/>
                      <a:pt x="3" y="327"/>
                      <a:pt x="2" y="328"/>
                    </a:cubicBezTo>
                    <a:cubicBezTo>
                      <a:pt x="1" y="329"/>
                      <a:pt x="1" y="330"/>
                      <a:pt x="0" y="331"/>
                    </a:cubicBezTo>
                    <a:cubicBezTo>
                      <a:pt x="0" y="346"/>
                      <a:pt x="0" y="346"/>
                      <a:pt x="0" y="346"/>
                    </a:cubicBezTo>
                    <a:cubicBezTo>
                      <a:pt x="1" y="346"/>
                      <a:pt x="3" y="346"/>
                      <a:pt x="4" y="347"/>
                    </a:cubicBezTo>
                    <a:cubicBezTo>
                      <a:pt x="4" y="325"/>
                      <a:pt x="4" y="325"/>
                      <a:pt x="4" y="325"/>
                    </a:cubicBezTo>
                    <a:moveTo>
                      <a:pt x="0" y="298"/>
                    </a:moveTo>
                    <a:cubicBezTo>
                      <a:pt x="0" y="326"/>
                      <a:pt x="0" y="326"/>
                      <a:pt x="0" y="326"/>
                    </a:cubicBezTo>
                    <a:cubicBezTo>
                      <a:pt x="2" y="321"/>
                      <a:pt x="4" y="317"/>
                      <a:pt x="4" y="311"/>
                    </a:cubicBezTo>
                    <a:cubicBezTo>
                      <a:pt x="3" y="307"/>
                      <a:pt x="2" y="302"/>
                      <a:pt x="0" y="298"/>
                    </a:cubicBezTo>
                    <a:moveTo>
                      <a:pt x="4" y="289"/>
                    </a:moveTo>
                    <a:cubicBezTo>
                      <a:pt x="3" y="289"/>
                      <a:pt x="1" y="290"/>
                      <a:pt x="0" y="290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1" y="294"/>
                      <a:pt x="3" y="297"/>
                      <a:pt x="4" y="300"/>
                    </a:cubicBezTo>
                    <a:cubicBezTo>
                      <a:pt x="4" y="289"/>
                      <a:pt x="4" y="289"/>
                      <a:pt x="4" y="289"/>
                    </a:cubicBezTo>
                    <a:moveTo>
                      <a:pt x="31" y="0"/>
                    </a:moveTo>
                    <a:cubicBezTo>
                      <a:pt x="31" y="0"/>
                      <a:pt x="30" y="0"/>
                      <a:pt x="29" y="1"/>
                    </a:cubicBezTo>
                    <a:cubicBezTo>
                      <a:pt x="3" y="25"/>
                      <a:pt x="0" y="63"/>
                      <a:pt x="0" y="63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1" y="286"/>
                      <a:pt x="3" y="286"/>
                      <a:pt x="4" y="286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7" y="25"/>
                      <a:pt x="31" y="0"/>
                    </a:cubicBezTo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2" name="Freeform 603">
                <a:extLst>
                  <a:ext uri="{FF2B5EF4-FFF2-40B4-BE49-F238E27FC236}">
                    <a16:creationId xmlns:a16="http://schemas.microsoft.com/office/drawing/2014/main" id="{F9207C54-C589-4112-AA52-72FD25D40A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3" y="2043"/>
                <a:ext cx="46" cy="155"/>
              </a:xfrm>
              <a:custGeom>
                <a:avLst/>
                <a:gdLst>
                  <a:gd name="T0" fmla="*/ 29 w 34"/>
                  <a:gd name="T1" fmla="*/ 115 h 115"/>
                  <a:gd name="T2" fmla="*/ 32 w 34"/>
                  <a:gd name="T3" fmla="*/ 112 h 115"/>
                  <a:gd name="T4" fmla="*/ 24 w 34"/>
                  <a:gd name="T5" fmla="*/ 110 h 115"/>
                  <a:gd name="T6" fmla="*/ 28 w 34"/>
                  <a:gd name="T7" fmla="*/ 107 h 115"/>
                  <a:gd name="T8" fmla="*/ 21 w 34"/>
                  <a:gd name="T9" fmla="*/ 107 h 115"/>
                  <a:gd name="T10" fmla="*/ 21 w 34"/>
                  <a:gd name="T11" fmla="*/ 97 h 115"/>
                  <a:gd name="T12" fmla="*/ 18 w 34"/>
                  <a:gd name="T13" fmla="*/ 102 h 115"/>
                  <a:gd name="T14" fmla="*/ 19 w 34"/>
                  <a:gd name="T15" fmla="*/ 100 h 115"/>
                  <a:gd name="T16" fmla="*/ 21 w 34"/>
                  <a:gd name="T17" fmla="*/ 97 h 115"/>
                  <a:gd name="T18" fmla="*/ 14 w 34"/>
                  <a:gd name="T19" fmla="*/ 97 h 115"/>
                  <a:gd name="T20" fmla="*/ 18 w 34"/>
                  <a:gd name="T21" fmla="*/ 93 h 115"/>
                  <a:gd name="T22" fmla="*/ 14 w 34"/>
                  <a:gd name="T23" fmla="*/ 97 h 115"/>
                  <a:gd name="T24" fmla="*/ 14 w 34"/>
                  <a:gd name="T25" fmla="*/ 88 h 115"/>
                  <a:gd name="T26" fmla="*/ 12 w 34"/>
                  <a:gd name="T27" fmla="*/ 94 h 115"/>
                  <a:gd name="T28" fmla="*/ 14 w 34"/>
                  <a:gd name="T29" fmla="*/ 88 h 115"/>
                  <a:gd name="T30" fmla="*/ 8 w 34"/>
                  <a:gd name="T31" fmla="*/ 89 h 115"/>
                  <a:gd name="T32" fmla="*/ 12 w 34"/>
                  <a:gd name="T33" fmla="*/ 86 h 115"/>
                  <a:gd name="T34" fmla="*/ 7 w 34"/>
                  <a:gd name="T35" fmla="*/ 87 h 115"/>
                  <a:gd name="T36" fmla="*/ 11 w 34"/>
                  <a:gd name="T37" fmla="*/ 84 h 115"/>
                  <a:gd name="T38" fmla="*/ 5 w 34"/>
                  <a:gd name="T39" fmla="*/ 85 h 115"/>
                  <a:gd name="T40" fmla="*/ 9 w 34"/>
                  <a:gd name="T41" fmla="*/ 82 h 115"/>
                  <a:gd name="T42" fmla="*/ 4 w 34"/>
                  <a:gd name="T43" fmla="*/ 84 h 115"/>
                  <a:gd name="T44" fmla="*/ 8 w 34"/>
                  <a:gd name="T45" fmla="*/ 80 h 115"/>
                  <a:gd name="T46" fmla="*/ 3 w 34"/>
                  <a:gd name="T47" fmla="*/ 82 h 115"/>
                  <a:gd name="T48" fmla="*/ 4 w 34"/>
                  <a:gd name="T49" fmla="*/ 74 h 115"/>
                  <a:gd name="T50" fmla="*/ 0 w 34"/>
                  <a:gd name="T51" fmla="*/ 78 h 115"/>
                  <a:gd name="T52" fmla="*/ 1 w 34"/>
                  <a:gd name="T53" fmla="*/ 79 h 115"/>
                  <a:gd name="T54" fmla="*/ 4 w 34"/>
                  <a:gd name="T55" fmla="*/ 74 h 115"/>
                  <a:gd name="T56" fmla="*/ 3 w 34"/>
                  <a:gd name="T57" fmla="*/ 70 h 115"/>
                  <a:gd name="T58" fmla="*/ 4 w 34"/>
                  <a:gd name="T59" fmla="*/ 70 h 115"/>
                  <a:gd name="T60" fmla="*/ 0 w 34"/>
                  <a:gd name="T61" fmla="*/ 70 h 115"/>
                  <a:gd name="T62" fmla="*/ 4 w 34"/>
                  <a:gd name="T63" fmla="*/ 68 h 115"/>
                  <a:gd name="T64" fmla="*/ 0 w 34"/>
                  <a:gd name="T65" fmla="*/ 63 h 115"/>
                  <a:gd name="T66" fmla="*/ 0 w 34"/>
                  <a:gd name="T67" fmla="*/ 64 h 115"/>
                  <a:gd name="T68" fmla="*/ 3 w 34"/>
                  <a:gd name="T69" fmla="*/ 64 h 115"/>
                  <a:gd name="T70" fmla="*/ 0 w 34"/>
                  <a:gd name="T71" fmla="*/ 67 h 115"/>
                  <a:gd name="T72" fmla="*/ 4 w 34"/>
                  <a:gd name="T73" fmla="*/ 64 h 115"/>
                  <a:gd name="T74" fmla="*/ 0 w 34"/>
                  <a:gd name="T75" fmla="*/ 5 h 115"/>
                  <a:gd name="T76" fmla="*/ 4 w 34"/>
                  <a:gd name="T77" fmla="*/ 25 h 115"/>
                  <a:gd name="T78" fmla="*/ 2 w 34"/>
                  <a:gd name="T79" fmla="*/ 42 h 115"/>
                  <a:gd name="T80" fmla="*/ 0 w 34"/>
                  <a:gd name="T81" fmla="*/ 5 h 115"/>
                  <a:gd name="T82" fmla="*/ 0 w 34"/>
                  <a:gd name="T83" fmla="*/ 4 h 115"/>
                  <a:gd name="T84" fmla="*/ 4 w 34"/>
                  <a:gd name="T8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" h="115">
                    <a:moveTo>
                      <a:pt x="25" y="112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8" y="115"/>
                      <a:pt x="28" y="115"/>
                      <a:pt x="29" y="115"/>
                    </a:cubicBezTo>
                    <a:cubicBezTo>
                      <a:pt x="31" y="115"/>
                      <a:pt x="32" y="115"/>
                      <a:pt x="34" y="115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29" y="112"/>
                      <a:pt x="27" y="112"/>
                      <a:pt x="25" y="112"/>
                    </a:cubicBezTo>
                    <a:moveTo>
                      <a:pt x="28" y="107"/>
                    </a:moveTo>
                    <a:cubicBezTo>
                      <a:pt x="27" y="108"/>
                      <a:pt x="25" y="109"/>
                      <a:pt x="24" y="110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6" y="110"/>
                      <a:pt x="27" y="109"/>
                      <a:pt x="29" y="108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24" y="102"/>
                    </a:moveTo>
                    <a:cubicBezTo>
                      <a:pt x="23" y="103"/>
                      <a:pt x="22" y="104"/>
                      <a:pt x="21" y="106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22" y="105"/>
                      <a:pt x="24" y="104"/>
                      <a:pt x="25" y="103"/>
                    </a:cubicBezTo>
                    <a:cubicBezTo>
                      <a:pt x="24" y="102"/>
                      <a:pt x="24" y="102"/>
                      <a:pt x="24" y="102"/>
                    </a:cubicBezTo>
                    <a:moveTo>
                      <a:pt x="21" y="97"/>
                    </a:moveTo>
                    <a:cubicBezTo>
                      <a:pt x="21" y="97"/>
                      <a:pt x="20" y="98"/>
                      <a:pt x="20" y="98"/>
                    </a:cubicBezTo>
                    <a:cubicBezTo>
                      <a:pt x="19" y="99"/>
                      <a:pt x="18" y="100"/>
                      <a:pt x="17" y="101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1"/>
                      <a:pt x="21" y="100"/>
                      <a:pt x="22" y="99"/>
                    </a:cubicBezTo>
                    <a:cubicBezTo>
                      <a:pt x="21" y="98"/>
                      <a:pt x="21" y="98"/>
                      <a:pt x="21" y="98"/>
                    </a:cubicBezTo>
                    <a:cubicBezTo>
                      <a:pt x="21" y="99"/>
                      <a:pt x="20" y="100"/>
                      <a:pt x="19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99"/>
                      <a:pt x="21" y="98"/>
                      <a:pt x="21" y="98"/>
                    </a:cubicBezTo>
                    <a:cubicBezTo>
                      <a:pt x="21" y="97"/>
                      <a:pt x="21" y="97"/>
                      <a:pt x="21" y="97"/>
                    </a:cubicBezTo>
                    <a:moveTo>
                      <a:pt x="18" y="93"/>
                    </a:moveTo>
                    <a:cubicBezTo>
                      <a:pt x="17" y="94"/>
                      <a:pt x="15" y="96"/>
                      <a:pt x="14" y="97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6" y="96"/>
                      <a:pt x="17" y="95"/>
                      <a:pt x="18" y="94"/>
                    </a:cubicBezTo>
                    <a:cubicBezTo>
                      <a:pt x="18" y="94"/>
                      <a:pt x="18" y="94"/>
                      <a:pt x="18" y="94"/>
                    </a:cubicBezTo>
                    <a:cubicBezTo>
                      <a:pt x="18" y="93"/>
                      <a:pt x="18" y="93"/>
                      <a:pt x="18" y="93"/>
                    </a:cubicBezTo>
                    <a:moveTo>
                      <a:pt x="17" y="92"/>
                    </a:moveTo>
                    <a:cubicBezTo>
                      <a:pt x="16" y="94"/>
                      <a:pt x="15" y="95"/>
                      <a:pt x="13" y="96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5" y="95"/>
                      <a:pt x="16" y="94"/>
                      <a:pt x="18" y="93"/>
                    </a:cubicBezTo>
                    <a:cubicBezTo>
                      <a:pt x="17" y="92"/>
                      <a:pt x="17" y="92"/>
                      <a:pt x="17" y="92"/>
                    </a:cubicBezTo>
                    <a:moveTo>
                      <a:pt x="14" y="88"/>
                    </a:moveTo>
                    <a:cubicBezTo>
                      <a:pt x="13" y="89"/>
                      <a:pt x="12" y="90"/>
                      <a:pt x="11" y="91"/>
                    </a:cubicBezTo>
                    <a:cubicBezTo>
                      <a:pt x="11" y="91"/>
                      <a:pt x="11" y="92"/>
                      <a:pt x="10" y="92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3"/>
                      <a:pt x="12" y="93"/>
                      <a:pt x="13" y="92"/>
                    </a:cubicBezTo>
                    <a:cubicBezTo>
                      <a:pt x="14" y="91"/>
                      <a:pt x="15" y="91"/>
                      <a:pt x="15" y="90"/>
                    </a:cubicBezTo>
                    <a:cubicBezTo>
                      <a:pt x="14" y="88"/>
                      <a:pt x="14" y="88"/>
                      <a:pt x="14" y="88"/>
                    </a:cubicBezTo>
                    <a:moveTo>
                      <a:pt x="12" y="86"/>
                    </a:moveTo>
                    <a:cubicBezTo>
                      <a:pt x="11" y="87"/>
                      <a:pt x="10" y="88"/>
                      <a:pt x="9" y="89"/>
                    </a:cubicBezTo>
                    <a:cubicBezTo>
                      <a:pt x="9" y="89"/>
                      <a:pt x="9" y="89"/>
                      <a:pt x="8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10" y="89"/>
                      <a:pt x="12" y="88"/>
                      <a:pt x="13" y="87"/>
                    </a:cubicBezTo>
                    <a:cubicBezTo>
                      <a:pt x="12" y="86"/>
                      <a:pt x="12" y="86"/>
                      <a:pt x="12" y="86"/>
                    </a:cubicBezTo>
                    <a:moveTo>
                      <a:pt x="11" y="84"/>
                    </a:moveTo>
                    <a:cubicBezTo>
                      <a:pt x="11" y="84"/>
                      <a:pt x="10" y="84"/>
                      <a:pt x="10" y="84"/>
                    </a:cubicBezTo>
                    <a:cubicBezTo>
                      <a:pt x="9" y="85"/>
                      <a:pt x="8" y="86"/>
                      <a:pt x="7" y="87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8" y="87"/>
                      <a:pt x="9" y="87"/>
                      <a:pt x="10" y="86"/>
                    </a:cubicBezTo>
                    <a:cubicBezTo>
                      <a:pt x="10" y="85"/>
                      <a:pt x="11" y="85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moveTo>
                      <a:pt x="9" y="82"/>
                    </a:moveTo>
                    <a:cubicBezTo>
                      <a:pt x="8" y="83"/>
                      <a:pt x="7" y="84"/>
                      <a:pt x="5" y="85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5"/>
                      <a:pt x="8" y="84"/>
                      <a:pt x="10" y="82"/>
                    </a:cubicBezTo>
                    <a:cubicBezTo>
                      <a:pt x="9" y="82"/>
                      <a:pt x="9" y="82"/>
                      <a:pt x="9" y="82"/>
                    </a:cubicBezTo>
                    <a:moveTo>
                      <a:pt x="8" y="80"/>
                    </a:moveTo>
                    <a:cubicBezTo>
                      <a:pt x="8" y="80"/>
                      <a:pt x="8" y="81"/>
                      <a:pt x="7" y="81"/>
                    </a:cubicBezTo>
                    <a:cubicBezTo>
                      <a:pt x="6" y="82"/>
                      <a:pt x="5" y="83"/>
                      <a:pt x="4" y="84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6" y="83"/>
                      <a:pt x="7" y="82"/>
                      <a:pt x="9" y="81"/>
                    </a:cubicBezTo>
                    <a:cubicBezTo>
                      <a:pt x="8" y="80"/>
                      <a:pt x="8" y="80"/>
                      <a:pt x="8" y="80"/>
                    </a:cubicBezTo>
                    <a:moveTo>
                      <a:pt x="7" y="79"/>
                    </a:moveTo>
                    <a:cubicBezTo>
                      <a:pt x="6" y="80"/>
                      <a:pt x="4" y="81"/>
                      <a:pt x="3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5" y="81"/>
                      <a:pt x="6" y="80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moveTo>
                      <a:pt x="4" y="74"/>
                    </a:moveTo>
                    <a:cubicBezTo>
                      <a:pt x="3" y="75"/>
                      <a:pt x="1" y="76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2" y="77"/>
                    </a:cubicBezTo>
                    <a:cubicBezTo>
                      <a:pt x="1" y="78"/>
                      <a:pt x="1" y="78"/>
                      <a:pt x="0" y="78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2" y="78"/>
                      <a:pt x="3" y="77"/>
                      <a:pt x="5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4"/>
                      <a:pt x="4" y="74"/>
                      <a:pt x="4" y="74"/>
                    </a:cubicBezTo>
                    <a:moveTo>
                      <a:pt x="4" y="69"/>
                    </a:moveTo>
                    <a:cubicBezTo>
                      <a:pt x="3" y="70"/>
                      <a:pt x="3" y="70"/>
                      <a:pt x="3" y="70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2" y="71"/>
                      <a:pt x="1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" y="73"/>
                      <a:pt x="3" y="71"/>
                      <a:pt x="4" y="70"/>
                    </a:cubicBezTo>
                    <a:cubicBezTo>
                      <a:pt x="4" y="69"/>
                      <a:pt x="4" y="69"/>
                      <a:pt x="4" y="69"/>
                    </a:cubicBezTo>
                    <a:moveTo>
                      <a:pt x="4" y="67"/>
                    </a:moveTo>
                    <a:cubicBezTo>
                      <a:pt x="3" y="68"/>
                      <a:pt x="1" y="69"/>
                      <a:pt x="0" y="7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" y="71"/>
                      <a:pt x="1" y="70"/>
                      <a:pt x="2" y="70"/>
                    </a:cubicBezTo>
                    <a:cubicBezTo>
                      <a:pt x="3" y="69"/>
                      <a:pt x="3" y="69"/>
                      <a:pt x="4" y="68"/>
                    </a:cubicBezTo>
                    <a:cubicBezTo>
                      <a:pt x="4" y="67"/>
                      <a:pt x="4" y="67"/>
                      <a:pt x="4" y="67"/>
                    </a:cubicBezTo>
                    <a:moveTo>
                      <a:pt x="0" y="6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3"/>
                      <a:pt x="1" y="63"/>
                      <a:pt x="2" y="63"/>
                    </a:cubicBezTo>
                    <a:cubicBezTo>
                      <a:pt x="1" y="64"/>
                      <a:pt x="1" y="64"/>
                      <a:pt x="0" y="64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1" y="65"/>
                      <a:pt x="1" y="64"/>
                    </a:cubicBezTo>
                    <a:cubicBezTo>
                      <a:pt x="2" y="64"/>
                      <a:pt x="2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2" y="65"/>
                      <a:pt x="1" y="66"/>
                    </a:cubicBezTo>
                    <a:cubicBezTo>
                      <a:pt x="1" y="66"/>
                      <a:pt x="0" y="67"/>
                      <a:pt x="0" y="6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" y="67"/>
                      <a:pt x="2" y="66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3" y="60"/>
                      <a:pt x="1" y="60"/>
                      <a:pt x="0" y="60"/>
                    </a:cubicBezTo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6"/>
                      <a:pt x="3" y="21"/>
                      <a:pt x="4" y="25"/>
                    </a:cubicBezTo>
                    <a:cubicBezTo>
                      <a:pt x="4" y="31"/>
                      <a:pt x="2" y="35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4"/>
                      <a:pt x="1" y="43"/>
                      <a:pt x="2" y="42"/>
                    </a:cubicBezTo>
                    <a:cubicBezTo>
                      <a:pt x="3" y="41"/>
                      <a:pt x="3" y="40"/>
                      <a:pt x="4" y="39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1"/>
                      <a:pt x="1" y="8"/>
                      <a:pt x="0" y="5"/>
                    </a:cubicBezTo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41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3" name="Freeform 604">
                <a:extLst>
                  <a:ext uri="{FF2B5EF4-FFF2-40B4-BE49-F238E27FC236}">
                    <a16:creationId xmlns:a16="http://schemas.microsoft.com/office/drawing/2014/main" id="{80DCB42D-575A-4EAD-A7B1-97A60ACF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37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4" name="Freeform 605">
                <a:extLst>
                  <a:ext uri="{FF2B5EF4-FFF2-40B4-BE49-F238E27FC236}">
                    <a16:creationId xmlns:a16="http://schemas.microsoft.com/office/drawing/2014/main" id="{7472A211-29CA-4347-84E8-45F5E5D50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37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5" name="Freeform 606">
                <a:extLst>
                  <a:ext uri="{FF2B5EF4-FFF2-40B4-BE49-F238E27FC236}">
                    <a16:creationId xmlns:a16="http://schemas.microsoft.com/office/drawing/2014/main" id="{225FB493-87B0-4B98-91D0-A90BA574E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81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3" name="Group 808">
              <a:extLst>
                <a:ext uri="{FF2B5EF4-FFF2-40B4-BE49-F238E27FC236}">
                  <a16:creationId xmlns:a16="http://schemas.microsoft.com/office/drawing/2014/main" id="{CFBFD39C-0A04-43C5-AAD9-EAB562E43D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67687" y="2913272"/>
              <a:ext cx="3884613" cy="2889250"/>
              <a:chOff x="2375" y="1636"/>
              <a:chExt cx="2447" cy="1820"/>
            </a:xfrm>
          </p:grpSpPr>
          <p:sp>
            <p:nvSpPr>
              <p:cNvPr id="6086" name="Freeform 608">
                <a:extLst>
                  <a:ext uri="{FF2B5EF4-FFF2-40B4-BE49-F238E27FC236}">
                    <a16:creationId xmlns:a16="http://schemas.microsoft.com/office/drawing/2014/main" id="{1777A43C-5648-4E7F-827D-D65838B73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81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7" name="Rectangle 609">
                <a:extLst>
                  <a:ext uri="{FF2B5EF4-FFF2-40B4-BE49-F238E27FC236}">
                    <a16:creationId xmlns:a16="http://schemas.microsoft.com/office/drawing/2014/main" id="{8A6529E9-1965-4001-B428-72C7CD4DE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6" y="2385"/>
                <a:ext cx="7" cy="5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8" name="Rectangle 610">
                <a:extLst>
                  <a:ext uri="{FF2B5EF4-FFF2-40B4-BE49-F238E27FC236}">
                    <a16:creationId xmlns:a16="http://schemas.microsoft.com/office/drawing/2014/main" id="{05AA0A69-7BBF-4E30-ACA4-2A2523399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6" y="2385"/>
                <a:ext cx="7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9" name="Rectangle 611">
                <a:extLst>
                  <a:ext uri="{FF2B5EF4-FFF2-40B4-BE49-F238E27FC236}">
                    <a16:creationId xmlns:a16="http://schemas.microsoft.com/office/drawing/2014/main" id="{7933D909-0526-4B5D-805A-A03202A71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6" y="2390"/>
                <a:ext cx="7" cy="4"/>
              </a:xfrm>
              <a:prstGeom prst="rect">
                <a:avLst/>
              </a:pr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0" name="Rectangle 612">
                <a:extLst>
                  <a:ext uri="{FF2B5EF4-FFF2-40B4-BE49-F238E27FC236}">
                    <a16:creationId xmlns:a16="http://schemas.microsoft.com/office/drawing/2014/main" id="{DB422EC8-B1A9-4C1A-A9C1-4BEA84C66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6" y="2390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1" name="Freeform 613">
                <a:extLst>
                  <a:ext uri="{FF2B5EF4-FFF2-40B4-BE49-F238E27FC236}">
                    <a16:creationId xmlns:a16="http://schemas.microsoft.com/office/drawing/2014/main" id="{1842868D-886D-410E-BF40-9374C850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9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2" name="Freeform 614">
                <a:extLst>
                  <a:ext uri="{FF2B5EF4-FFF2-40B4-BE49-F238E27FC236}">
                    <a16:creationId xmlns:a16="http://schemas.microsoft.com/office/drawing/2014/main" id="{8AC77961-535C-4360-91AB-903B375CE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9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3" name="Freeform 615">
                <a:extLst>
                  <a:ext uri="{FF2B5EF4-FFF2-40B4-BE49-F238E27FC236}">
                    <a16:creationId xmlns:a16="http://schemas.microsoft.com/office/drawing/2014/main" id="{416E8DFE-64A6-4068-A616-8CEEBFE73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98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8 w 8"/>
                  <a:gd name="T9" fmla="*/ 4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4" name="Freeform 616">
                <a:extLst>
                  <a:ext uri="{FF2B5EF4-FFF2-40B4-BE49-F238E27FC236}">
                    <a16:creationId xmlns:a16="http://schemas.microsoft.com/office/drawing/2014/main" id="{18FB8D86-8148-4FB0-890F-0DDEE0C47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98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8 w 8"/>
                  <a:gd name="T9" fmla="*/ 4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5" name="Freeform 617">
                <a:extLst>
                  <a:ext uri="{FF2B5EF4-FFF2-40B4-BE49-F238E27FC236}">
                    <a16:creationId xmlns:a16="http://schemas.microsoft.com/office/drawing/2014/main" id="{AEEB1A8D-41A1-48CE-A1B2-23D3FA52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4 w 10"/>
                  <a:gd name="T3" fmla="*/ 0 h 6"/>
                  <a:gd name="T4" fmla="*/ 4 w 10"/>
                  <a:gd name="T5" fmla="*/ 2 h 6"/>
                  <a:gd name="T6" fmla="*/ 0 w 10"/>
                  <a:gd name="T7" fmla="*/ 6 h 6"/>
                  <a:gd name="T8" fmla="*/ 6 w 10"/>
                  <a:gd name="T9" fmla="*/ 6 h 6"/>
                  <a:gd name="T10" fmla="*/ 10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6" name="Freeform 618">
                <a:extLst>
                  <a:ext uri="{FF2B5EF4-FFF2-40B4-BE49-F238E27FC236}">
                    <a16:creationId xmlns:a16="http://schemas.microsoft.com/office/drawing/2014/main" id="{1ED8D150-2E3F-41E4-9534-F7192FD3A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4 w 10"/>
                  <a:gd name="T3" fmla="*/ 0 h 6"/>
                  <a:gd name="T4" fmla="*/ 4 w 10"/>
                  <a:gd name="T5" fmla="*/ 2 h 6"/>
                  <a:gd name="T6" fmla="*/ 0 w 10"/>
                  <a:gd name="T7" fmla="*/ 6 h 6"/>
                  <a:gd name="T8" fmla="*/ 6 w 10"/>
                  <a:gd name="T9" fmla="*/ 6 h 6"/>
                  <a:gd name="T10" fmla="*/ 10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7" name="Freeform 619">
                <a:extLst>
                  <a:ext uri="{FF2B5EF4-FFF2-40B4-BE49-F238E27FC236}">
                    <a16:creationId xmlns:a16="http://schemas.microsoft.com/office/drawing/2014/main" id="{6972CA51-CD58-4D14-9DBD-010F84717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5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8" name="Freeform 620">
                <a:extLst>
                  <a:ext uri="{FF2B5EF4-FFF2-40B4-BE49-F238E27FC236}">
                    <a16:creationId xmlns:a16="http://schemas.microsoft.com/office/drawing/2014/main" id="{3F9C984A-F615-4257-883D-C93E22A3B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5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9" name="Freeform 621">
                <a:extLst>
                  <a:ext uri="{FF2B5EF4-FFF2-40B4-BE49-F238E27FC236}">
                    <a16:creationId xmlns:a16="http://schemas.microsoft.com/office/drawing/2014/main" id="{31180F94-DD7B-426A-8645-91DC685C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0" name="Freeform 622">
                <a:extLst>
                  <a:ext uri="{FF2B5EF4-FFF2-40B4-BE49-F238E27FC236}">
                    <a16:creationId xmlns:a16="http://schemas.microsoft.com/office/drawing/2014/main" id="{95514E52-468D-492F-B9D6-CB26547CE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1" name="Freeform 623">
                <a:extLst>
                  <a:ext uri="{FF2B5EF4-FFF2-40B4-BE49-F238E27FC236}">
                    <a16:creationId xmlns:a16="http://schemas.microsoft.com/office/drawing/2014/main" id="{F4B3D643-F48E-4AC8-BD2C-D3D762CA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416"/>
                <a:ext cx="265" cy="1040"/>
              </a:xfrm>
              <a:custGeom>
                <a:avLst/>
                <a:gdLst>
                  <a:gd name="T0" fmla="*/ 265 w 265"/>
                  <a:gd name="T1" fmla="*/ 0 h 1040"/>
                  <a:gd name="T2" fmla="*/ 260 w 265"/>
                  <a:gd name="T3" fmla="*/ 0 h 1040"/>
                  <a:gd name="T4" fmla="*/ 134 w 265"/>
                  <a:gd name="T5" fmla="*/ 139 h 1040"/>
                  <a:gd name="T6" fmla="*/ 0 w 265"/>
                  <a:gd name="T7" fmla="*/ 1040 h 1040"/>
                  <a:gd name="T8" fmla="*/ 6 w 265"/>
                  <a:gd name="T9" fmla="*/ 1040 h 1040"/>
                  <a:gd name="T10" fmla="*/ 141 w 265"/>
                  <a:gd name="T11" fmla="*/ 135 h 1040"/>
                  <a:gd name="T12" fmla="*/ 265 w 265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5" h="1040">
                    <a:moveTo>
                      <a:pt x="265" y="0"/>
                    </a:moveTo>
                    <a:lnTo>
                      <a:pt x="260" y="0"/>
                    </a:lnTo>
                    <a:lnTo>
                      <a:pt x="134" y="139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41" y="135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85C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2" name="Freeform 624">
                <a:extLst>
                  <a:ext uri="{FF2B5EF4-FFF2-40B4-BE49-F238E27FC236}">
                    <a16:creationId xmlns:a16="http://schemas.microsoft.com/office/drawing/2014/main" id="{5B78085E-D2EF-4C8D-999B-5002EF6E1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416"/>
                <a:ext cx="265" cy="1040"/>
              </a:xfrm>
              <a:custGeom>
                <a:avLst/>
                <a:gdLst>
                  <a:gd name="T0" fmla="*/ 265 w 265"/>
                  <a:gd name="T1" fmla="*/ 0 h 1040"/>
                  <a:gd name="T2" fmla="*/ 260 w 265"/>
                  <a:gd name="T3" fmla="*/ 0 h 1040"/>
                  <a:gd name="T4" fmla="*/ 134 w 265"/>
                  <a:gd name="T5" fmla="*/ 139 h 1040"/>
                  <a:gd name="T6" fmla="*/ 0 w 265"/>
                  <a:gd name="T7" fmla="*/ 1040 h 1040"/>
                  <a:gd name="T8" fmla="*/ 6 w 265"/>
                  <a:gd name="T9" fmla="*/ 1040 h 1040"/>
                  <a:gd name="T10" fmla="*/ 141 w 265"/>
                  <a:gd name="T11" fmla="*/ 135 h 1040"/>
                  <a:gd name="T12" fmla="*/ 265 w 265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5" h="1040">
                    <a:moveTo>
                      <a:pt x="265" y="0"/>
                    </a:moveTo>
                    <a:lnTo>
                      <a:pt x="260" y="0"/>
                    </a:lnTo>
                    <a:lnTo>
                      <a:pt x="134" y="139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41" y="135"/>
                    </a:lnTo>
                    <a:lnTo>
                      <a:pt x="2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3" name="Freeform 625">
                <a:extLst>
                  <a:ext uri="{FF2B5EF4-FFF2-40B4-BE49-F238E27FC236}">
                    <a16:creationId xmlns:a16="http://schemas.microsoft.com/office/drawing/2014/main" id="{4341FF43-E6F1-4831-A042-DFF102C45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408"/>
                <a:ext cx="7" cy="48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40 h 48"/>
                  <a:gd name="T4" fmla="*/ 1 w 7"/>
                  <a:gd name="T5" fmla="*/ 48 h 48"/>
                  <a:gd name="T6" fmla="*/ 7 w 7"/>
                  <a:gd name="T7" fmla="*/ 48 h 48"/>
                  <a:gd name="T8" fmla="*/ 0 w 7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8">
                    <a:moveTo>
                      <a:pt x="0" y="0"/>
                    </a:moveTo>
                    <a:lnTo>
                      <a:pt x="0" y="40"/>
                    </a:lnTo>
                    <a:lnTo>
                      <a:pt x="1" y="48"/>
                    </a:lnTo>
                    <a:lnTo>
                      <a:pt x="7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4" name="Freeform 626">
                <a:extLst>
                  <a:ext uri="{FF2B5EF4-FFF2-40B4-BE49-F238E27FC236}">
                    <a16:creationId xmlns:a16="http://schemas.microsoft.com/office/drawing/2014/main" id="{CF6F9E04-9353-4699-9100-B2E6A625E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408"/>
                <a:ext cx="7" cy="48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40 h 48"/>
                  <a:gd name="T4" fmla="*/ 1 w 7"/>
                  <a:gd name="T5" fmla="*/ 48 h 48"/>
                  <a:gd name="T6" fmla="*/ 7 w 7"/>
                  <a:gd name="T7" fmla="*/ 48 h 48"/>
                  <a:gd name="T8" fmla="*/ 0 w 7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8">
                    <a:moveTo>
                      <a:pt x="0" y="0"/>
                    </a:moveTo>
                    <a:lnTo>
                      <a:pt x="0" y="40"/>
                    </a:lnTo>
                    <a:lnTo>
                      <a:pt x="1" y="48"/>
                    </a:lnTo>
                    <a:lnTo>
                      <a:pt x="7" y="4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5" name="Freeform 627">
                <a:extLst>
                  <a:ext uri="{FF2B5EF4-FFF2-40B4-BE49-F238E27FC236}">
                    <a16:creationId xmlns:a16="http://schemas.microsoft.com/office/drawing/2014/main" id="{DE1AD442-F1C3-4B33-9217-220C90C2C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84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6" name="Freeform 628">
                <a:extLst>
                  <a:ext uri="{FF2B5EF4-FFF2-40B4-BE49-F238E27FC236}">
                    <a16:creationId xmlns:a16="http://schemas.microsoft.com/office/drawing/2014/main" id="{8833E3B2-D8D9-49CC-8597-92924D245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84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7" name="Freeform 629">
                <a:extLst>
                  <a:ext uri="{FF2B5EF4-FFF2-40B4-BE49-F238E27FC236}">
                    <a16:creationId xmlns:a16="http://schemas.microsoft.com/office/drawing/2014/main" id="{8739CD23-5091-46BF-B27F-EA413180C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85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8" name="Freeform 630">
                <a:extLst>
                  <a:ext uri="{FF2B5EF4-FFF2-40B4-BE49-F238E27FC236}">
                    <a16:creationId xmlns:a16="http://schemas.microsoft.com/office/drawing/2014/main" id="{799A9261-8CD8-40E3-AB3E-85569A1AF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85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9" name="Freeform 631">
                <a:extLst>
                  <a:ext uri="{FF2B5EF4-FFF2-40B4-BE49-F238E27FC236}">
                    <a16:creationId xmlns:a16="http://schemas.microsoft.com/office/drawing/2014/main" id="{77FAB781-3C43-4F23-BE52-0C7DC60CC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85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0" name="Freeform 632">
                <a:extLst>
                  <a:ext uri="{FF2B5EF4-FFF2-40B4-BE49-F238E27FC236}">
                    <a16:creationId xmlns:a16="http://schemas.microsoft.com/office/drawing/2014/main" id="{57D3C01E-8E2C-41D6-9A36-ABDB3EC52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85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1" name="Freeform 633">
                <a:extLst>
                  <a:ext uri="{FF2B5EF4-FFF2-40B4-BE49-F238E27FC236}">
                    <a16:creationId xmlns:a16="http://schemas.microsoft.com/office/drawing/2014/main" id="{6E0CDBEF-241E-42E6-B113-F6DB1D2BC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86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2" name="Freeform 634">
                <a:extLst>
                  <a:ext uri="{FF2B5EF4-FFF2-40B4-BE49-F238E27FC236}">
                    <a16:creationId xmlns:a16="http://schemas.microsoft.com/office/drawing/2014/main" id="{307DD0D0-C07C-41DE-9528-9B3587A99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86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3" name="Freeform 635">
                <a:extLst>
                  <a:ext uri="{FF2B5EF4-FFF2-40B4-BE49-F238E27FC236}">
                    <a16:creationId xmlns:a16="http://schemas.microsoft.com/office/drawing/2014/main" id="{45276F0E-FF6A-458F-82FD-EEC2D82CE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864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1 h 5"/>
                  <a:gd name="T4" fmla="*/ 0 w 7"/>
                  <a:gd name="T5" fmla="*/ 5 h 5"/>
                  <a:gd name="T6" fmla="*/ 3 w 7"/>
                  <a:gd name="T7" fmla="*/ 5 h 5"/>
                  <a:gd name="T8" fmla="*/ 7 w 7"/>
                  <a:gd name="T9" fmla="*/ 4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4" name="Freeform 636">
                <a:extLst>
                  <a:ext uri="{FF2B5EF4-FFF2-40B4-BE49-F238E27FC236}">
                    <a16:creationId xmlns:a16="http://schemas.microsoft.com/office/drawing/2014/main" id="{DB0336F9-8C71-4C38-BBEC-5F15F7439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864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1 h 5"/>
                  <a:gd name="T4" fmla="*/ 0 w 7"/>
                  <a:gd name="T5" fmla="*/ 5 h 5"/>
                  <a:gd name="T6" fmla="*/ 3 w 7"/>
                  <a:gd name="T7" fmla="*/ 5 h 5"/>
                  <a:gd name="T8" fmla="*/ 7 w 7"/>
                  <a:gd name="T9" fmla="*/ 4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5" name="Freeform 637">
                <a:extLst>
                  <a:ext uri="{FF2B5EF4-FFF2-40B4-BE49-F238E27FC236}">
                    <a16:creationId xmlns:a16="http://schemas.microsoft.com/office/drawing/2014/main" id="{DCC6C90D-3188-440F-B591-91196B0C0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868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3 w 7"/>
                  <a:gd name="T3" fmla="*/ 1 h 5"/>
                  <a:gd name="T4" fmla="*/ 0 w 7"/>
                  <a:gd name="T5" fmla="*/ 1 h 5"/>
                  <a:gd name="T6" fmla="*/ 0 w 7"/>
                  <a:gd name="T7" fmla="*/ 5 h 5"/>
                  <a:gd name="T8" fmla="*/ 7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6" name="Freeform 638">
                <a:extLst>
                  <a:ext uri="{FF2B5EF4-FFF2-40B4-BE49-F238E27FC236}">
                    <a16:creationId xmlns:a16="http://schemas.microsoft.com/office/drawing/2014/main" id="{C41D726F-995A-4D3B-9FC0-ECDCEEED7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868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3 w 7"/>
                  <a:gd name="T3" fmla="*/ 1 h 5"/>
                  <a:gd name="T4" fmla="*/ 0 w 7"/>
                  <a:gd name="T5" fmla="*/ 1 h 5"/>
                  <a:gd name="T6" fmla="*/ 0 w 7"/>
                  <a:gd name="T7" fmla="*/ 5 h 5"/>
                  <a:gd name="T8" fmla="*/ 7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7" name="Freeform 639">
                <a:extLst>
                  <a:ext uri="{FF2B5EF4-FFF2-40B4-BE49-F238E27FC236}">
                    <a16:creationId xmlns:a16="http://schemas.microsoft.com/office/drawing/2014/main" id="{0CA623B8-520B-4190-9C2E-086B1DFE1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872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1 w 7"/>
                  <a:gd name="T5" fmla="*/ 5 h 5"/>
                  <a:gd name="T6" fmla="*/ 7 w 7"/>
                  <a:gd name="T7" fmla="*/ 4 h 5"/>
                  <a:gd name="T8" fmla="*/ 7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8" name="Freeform 640">
                <a:extLst>
                  <a:ext uri="{FF2B5EF4-FFF2-40B4-BE49-F238E27FC236}">
                    <a16:creationId xmlns:a16="http://schemas.microsoft.com/office/drawing/2014/main" id="{EE75BA0A-06E7-4616-8F25-F203B22AC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872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1 w 7"/>
                  <a:gd name="T5" fmla="*/ 5 h 5"/>
                  <a:gd name="T6" fmla="*/ 7 w 7"/>
                  <a:gd name="T7" fmla="*/ 4 h 5"/>
                  <a:gd name="T8" fmla="*/ 7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9" name="Freeform 641">
                <a:extLst>
                  <a:ext uri="{FF2B5EF4-FFF2-40B4-BE49-F238E27FC236}">
                    <a16:creationId xmlns:a16="http://schemas.microsoft.com/office/drawing/2014/main" id="{CA2C0210-95F9-46B7-9768-03AE3F173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87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0" name="Freeform 642">
                <a:extLst>
                  <a:ext uri="{FF2B5EF4-FFF2-40B4-BE49-F238E27FC236}">
                    <a16:creationId xmlns:a16="http://schemas.microsoft.com/office/drawing/2014/main" id="{EDDF2F8E-E98A-41AA-B46C-E086BEB4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87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1" name="Freeform 643">
                <a:extLst>
                  <a:ext uri="{FF2B5EF4-FFF2-40B4-BE49-F238E27FC236}">
                    <a16:creationId xmlns:a16="http://schemas.microsoft.com/office/drawing/2014/main" id="{FCFB1B15-224D-4589-85C5-91770E937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88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2" name="Freeform 644">
                <a:extLst>
                  <a:ext uri="{FF2B5EF4-FFF2-40B4-BE49-F238E27FC236}">
                    <a16:creationId xmlns:a16="http://schemas.microsoft.com/office/drawing/2014/main" id="{30B3ED3D-58FD-4475-8E98-7A6000B4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88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3" name="Freeform 645">
                <a:extLst>
                  <a:ext uri="{FF2B5EF4-FFF2-40B4-BE49-F238E27FC236}">
                    <a16:creationId xmlns:a16="http://schemas.microsoft.com/office/drawing/2014/main" id="{0AE0118D-AC9B-40D7-A9DC-1846D2ECF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884"/>
                <a:ext cx="9" cy="16"/>
              </a:xfrm>
              <a:custGeom>
                <a:avLst/>
                <a:gdLst>
                  <a:gd name="T0" fmla="*/ 7 w 9"/>
                  <a:gd name="T1" fmla="*/ 0 h 16"/>
                  <a:gd name="T2" fmla="*/ 0 w 9"/>
                  <a:gd name="T3" fmla="*/ 0 h 16"/>
                  <a:gd name="T4" fmla="*/ 2 w 9"/>
                  <a:gd name="T5" fmla="*/ 4 h 16"/>
                  <a:gd name="T6" fmla="*/ 7 w 9"/>
                  <a:gd name="T7" fmla="*/ 4 h 16"/>
                  <a:gd name="T8" fmla="*/ 9 w 9"/>
                  <a:gd name="T9" fmla="*/ 16 h 16"/>
                  <a:gd name="T10" fmla="*/ 9 w 9"/>
                  <a:gd name="T11" fmla="*/ 16 h 16"/>
                  <a:gd name="T12" fmla="*/ 7 w 9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4" name="Freeform 646">
                <a:extLst>
                  <a:ext uri="{FF2B5EF4-FFF2-40B4-BE49-F238E27FC236}">
                    <a16:creationId xmlns:a16="http://schemas.microsoft.com/office/drawing/2014/main" id="{F78EAE41-5D65-4FB9-B9C6-0A35EF3E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884"/>
                <a:ext cx="9" cy="16"/>
              </a:xfrm>
              <a:custGeom>
                <a:avLst/>
                <a:gdLst>
                  <a:gd name="T0" fmla="*/ 7 w 9"/>
                  <a:gd name="T1" fmla="*/ 0 h 16"/>
                  <a:gd name="T2" fmla="*/ 0 w 9"/>
                  <a:gd name="T3" fmla="*/ 0 h 16"/>
                  <a:gd name="T4" fmla="*/ 2 w 9"/>
                  <a:gd name="T5" fmla="*/ 4 h 16"/>
                  <a:gd name="T6" fmla="*/ 7 w 9"/>
                  <a:gd name="T7" fmla="*/ 4 h 16"/>
                  <a:gd name="T8" fmla="*/ 9 w 9"/>
                  <a:gd name="T9" fmla="*/ 16 h 16"/>
                  <a:gd name="T10" fmla="*/ 9 w 9"/>
                  <a:gd name="T11" fmla="*/ 16 h 16"/>
                  <a:gd name="T12" fmla="*/ 7 w 9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5" name="Freeform 647">
                <a:extLst>
                  <a:ext uri="{FF2B5EF4-FFF2-40B4-BE49-F238E27FC236}">
                    <a16:creationId xmlns:a16="http://schemas.microsoft.com/office/drawing/2014/main" id="{B20F7989-6A0C-407A-97C6-4AACBE0B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888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0 w 7"/>
                  <a:gd name="T5" fmla="*/ 0 h 12"/>
                  <a:gd name="T6" fmla="*/ 0 w 7"/>
                  <a:gd name="T7" fmla="*/ 12 h 12"/>
                  <a:gd name="T8" fmla="*/ 7 w 7"/>
                  <a:gd name="T9" fmla="*/ 12 h 12"/>
                  <a:gd name="T10" fmla="*/ 5 w 7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7" y="1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6" name="Freeform 648">
                <a:extLst>
                  <a:ext uri="{FF2B5EF4-FFF2-40B4-BE49-F238E27FC236}">
                    <a16:creationId xmlns:a16="http://schemas.microsoft.com/office/drawing/2014/main" id="{89F5834E-FB33-4CEF-9800-D9E4D020D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888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0 w 7"/>
                  <a:gd name="T5" fmla="*/ 0 h 12"/>
                  <a:gd name="T6" fmla="*/ 0 w 7"/>
                  <a:gd name="T7" fmla="*/ 12 h 12"/>
                  <a:gd name="T8" fmla="*/ 7 w 7"/>
                  <a:gd name="T9" fmla="*/ 12 h 12"/>
                  <a:gd name="T10" fmla="*/ 5 w 7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7" y="1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7" name="Freeform 649">
                <a:extLst>
                  <a:ext uri="{FF2B5EF4-FFF2-40B4-BE49-F238E27FC236}">
                    <a16:creationId xmlns:a16="http://schemas.microsoft.com/office/drawing/2014/main" id="{EC9BB028-59F7-4006-A3A0-CF9A271FE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451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6 w 7"/>
                  <a:gd name="T3" fmla="*/ 0 h 5"/>
                  <a:gd name="T4" fmla="*/ 6 w 7"/>
                  <a:gd name="T5" fmla="*/ 4 h 5"/>
                  <a:gd name="T6" fmla="*/ 0 w 7"/>
                  <a:gd name="T7" fmla="*/ 4 h 5"/>
                  <a:gd name="T8" fmla="*/ 0 w 7"/>
                  <a:gd name="T9" fmla="*/ 5 h 5"/>
                  <a:gd name="T10" fmla="*/ 7 w 7"/>
                  <a:gd name="T11" fmla="*/ 5 h 5"/>
                  <a:gd name="T12" fmla="*/ 6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8" name="Freeform 650">
                <a:extLst>
                  <a:ext uri="{FF2B5EF4-FFF2-40B4-BE49-F238E27FC236}">
                    <a16:creationId xmlns:a16="http://schemas.microsoft.com/office/drawing/2014/main" id="{EAB1F8CF-B1DE-430D-874E-81EC92DA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451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6 w 7"/>
                  <a:gd name="T3" fmla="*/ 0 h 5"/>
                  <a:gd name="T4" fmla="*/ 6 w 7"/>
                  <a:gd name="T5" fmla="*/ 4 h 5"/>
                  <a:gd name="T6" fmla="*/ 0 w 7"/>
                  <a:gd name="T7" fmla="*/ 4 h 5"/>
                  <a:gd name="T8" fmla="*/ 0 w 7"/>
                  <a:gd name="T9" fmla="*/ 5 h 5"/>
                  <a:gd name="T10" fmla="*/ 7 w 7"/>
                  <a:gd name="T11" fmla="*/ 5 h 5"/>
                  <a:gd name="T12" fmla="*/ 6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9" name="Rectangle 651">
                <a:extLst>
                  <a:ext uri="{FF2B5EF4-FFF2-40B4-BE49-F238E27FC236}">
                    <a16:creationId xmlns:a16="http://schemas.microsoft.com/office/drawing/2014/main" id="{6C118219-90F2-4EA6-B568-523CCD289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49"/>
                <a:ext cx="5" cy="5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0" name="Rectangle 652">
                <a:extLst>
                  <a:ext uri="{FF2B5EF4-FFF2-40B4-BE49-F238E27FC236}">
                    <a16:creationId xmlns:a16="http://schemas.microsoft.com/office/drawing/2014/main" id="{E9C6D324-8FC8-4E29-8944-B53CAF057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49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1" name="Rectangle 653">
                <a:extLst>
                  <a:ext uri="{FF2B5EF4-FFF2-40B4-BE49-F238E27FC236}">
                    <a16:creationId xmlns:a16="http://schemas.microsoft.com/office/drawing/2014/main" id="{D67335F0-D29B-4B30-ABDD-190B5CCC9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54"/>
                <a:ext cx="5" cy="4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2" name="Rectangle 654">
                <a:extLst>
                  <a:ext uri="{FF2B5EF4-FFF2-40B4-BE49-F238E27FC236}">
                    <a16:creationId xmlns:a16="http://schemas.microsoft.com/office/drawing/2014/main" id="{A5C30795-6DF7-457F-843F-E7BE462AB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5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3" name="Rectangle 655">
                <a:extLst>
                  <a:ext uri="{FF2B5EF4-FFF2-40B4-BE49-F238E27FC236}">
                    <a16:creationId xmlns:a16="http://schemas.microsoft.com/office/drawing/2014/main" id="{BD0CC842-D813-4C69-9837-2103B85E9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58"/>
                <a:ext cx="5" cy="4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4" name="Rectangle 656">
                <a:extLst>
                  <a:ext uri="{FF2B5EF4-FFF2-40B4-BE49-F238E27FC236}">
                    <a16:creationId xmlns:a16="http://schemas.microsoft.com/office/drawing/2014/main" id="{74F8BF98-4500-4CD6-B01A-284DB0113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5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5" name="Rectangle 657">
                <a:extLst>
                  <a:ext uri="{FF2B5EF4-FFF2-40B4-BE49-F238E27FC236}">
                    <a16:creationId xmlns:a16="http://schemas.microsoft.com/office/drawing/2014/main" id="{293F5E8C-FD57-4416-9471-DEAE6C558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62"/>
                <a:ext cx="5" cy="6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6" name="Rectangle 658">
                <a:extLst>
                  <a:ext uri="{FF2B5EF4-FFF2-40B4-BE49-F238E27FC236}">
                    <a16:creationId xmlns:a16="http://schemas.microsoft.com/office/drawing/2014/main" id="{06F7BCE1-BC7E-4E70-AC33-939A097FA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6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7" name="Rectangle 659">
                <a:extLst>
                  <a:ext uri="{FF2B5EF4-FFF2-40B4-BE49-F238E27FC236}">
                    <a16:creationId xmlns:a16="http://schemas.microsoft.com/office/drawing/2014/main" id="{E95AF312-B48F-4A1B-9723-57421C2CF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68"/>
                <a:ext cx="5" cy="4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8" name="Rectangle 660">
                <a:extLst>
                  <a:ext uri="{FF2B5EF4-FFF2-40B4-BE49-F238E27FC236}">
                    <a16:creationId xmlns:a16="http://schemas.microsoft.com/office/drawing/2014/main" id="{C2F3A20E-62CF-438D-B4DE-B4501BF87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6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9" name="Rectangle 661">
                <a:extLst>
                  <a:ext uri="{FF2B5EF4-FFF2-40B4-BE49-F238E27FC236}">
                    <a16:creationId xmlns:a16="http://schemas.microsoft.com/office/drawing/2014/main" id="{A9007304-BBBF-429E-AD1E-BD9E778C7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72"/>
                <a:ext cx="5" cy="4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0" name="Rectangle 662">
                <a:extLst>
                  <a:ext uri="{FF2B5EF4-FFF2-40B4-BE49-F238E27FC236}">
                    <a16:creationId xmlns:a16="http://schemas.microsoft.com/office/drawing/2014/main" id="{5A72F635-E7B0-4D93-B9A0-98880F546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7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1" name="Rectangle 663">
                <a:extLst>
                  <a:ext uri="{FF2B5EF4-FFF2-40B4-BE49-F238E27FC236}">
                    <a16:creationId xmlns:a16="http://schemas.microsoft.com/office/drawing/2014/main" id="{0A6CA1EE-83C3-48B2-A444-C86451BCC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76"/>
                <a:ext cx="5" cy="4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2" name="Rectangle 664">
                <a:extLst>
                  <a:ext uri="{FF2B5EF4-FFF2-40B4-BE49-F238E27FC236}">
                    <a16:creationId xmlns:a16="http://schemas.microsoft.com/office/drawing/2014/main" id="{20B31A6E-5195-4E68-9D95-D4F2A9006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7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3" name="Rectangle 665">
                <a:extLst>
                  <a:ext uri="{FF2B5EF4-FFF2-40B4-BE49-F238E27FC236}">
                    <a16:creationId xmlns:a16="http://schemas.microsoft.com/office/drawing/2014/main" id="{569F8F47-C4AA-4685-A058-678B0EDDB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80"/>
                <a:ext cx="5" cy="5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4" name="Rectangle 666">
                <a:extLst>
                  <a:ext uri="{FF2B5EF4-FFF2-40B4-BE49-F238E27FC236}">
                    <a16:creationId xmlns:a16="http://schemas.microsoft.com/office/drawing/2014/main" id="{423AB8EE-AEF3-4CE7-A086-1CB47B4B2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80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5" name="Rectangle 667">
                <a:extLst>
                  <a:ext uri="{FF2B5EF4-FFF2-40B4-BE49-F238E27FC236}">
                    <a16:creationId xmlns:a16="http://schemas.microsoft.com/office/drawing/2014/main" id="{6D32E4AA-F08F-4FFA-B59E-0A5BE4D80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85"/>
                <a:ext cx="5" cy="4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6" name="Rectangle 668">
                <a:extLst>
                  <a:ext uri="{FF2B5EF4-FFF2-40B4-BE49-F238E27FC236}">
                    <a16:creationId xmlns:a16="http://schemas.microsoft.com/office/drawing/2014/main" id="{CDF9081D-7709-4487-8A0C-0D701A281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8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7" name="Rectangle 669">
                <a:extLst>
                  <a:ext uri="{FF2B5EF4-FFF2-40B4-BE49-F238E27FC236}">
                    <a16:creationId xmlns:a16="http://schemas.microsoft.com/office/drawing/2014/main" id="{74C6621A-5204-4733-BB84-29FF5526D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89"/>
                <a:ext cx="5" cy="4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8" name="Rectangle 670">
                <a:extLst>
                  <a:ext uri="{FF2B5EF4-FFF2-40B4-BE49-F238E27FC236}">
                    <a16:creationId xmlns:a16="http://schemas.microsoft.com/office/drawing/2014/main" id="{4192D97E-F09F-4F13-BB03-6CD58A0CA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89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9" name="Rectangle 671">
                <a:extLst>
                  <a:ext uri="{FF2B5EF4-FFF2-40B4-BE49-F238E27FC236}">
                    <a16:creationId xmlns:a16="http://schemas.microsoft.com/office/drawing/2014/main" id="{C8D3FC19-5F4A-4DEE-8398-A5BBDCE94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93"/>
                <a:ext cx="5" cy="463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0" name="Rectangle 672">
                <a:extLst>
                  <a:ext uri="{FF2B5EF4-FFF2-40B4-BE49-F238E27FC236}">
                    <a16:creationId xmlns:a16="http://schemas.microsoft.com/office/drawing/2014/main" id="{8611B936-FFBD-4948-BCED-E584C49B4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2993"/>
                <a:ext cx="5" cy="4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1" name="Freeform 673">
                <a:extLst>
                  <a:ext uri="{FF2B5EF4-FFF2-40B4-BE49-F238E27FC236}">
                    <a16:creationId xmlns:a16="http://schemas.microsoft.com/office/drawing/2014/main" id="{652513E7-D329-4AFE-809F-F7311DA58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246"/>
                <a:ext cx="35" cy="166"/>
              </a:xfrm>
              <a:custGeom>
                <a:avLst/>
                <a:gdLst>
                  <a:gd name="T0" fmla="*/ 4 w 26"/>
                  <a:gd name="T1" fmla="*/ 0 h 123"/>
                  <a:gd name="T2" fmla="*/ 0 w 26"/>
                  <a:gd name="T3" fmla="*/ 0 h 123"/>
                  <a:gd name="T4" fmla="*/ 0 w 26"/>
                  <a:gd name="T5" fmla="*/ 4 h 123"/>
                  <a:gd name="T6" fmla="*/ 0 w 26"/>
                  <a:gd name="T7" fmla="*/ 65 h 123"/>
                  <a:gd name="T8" fmla="*/ 21 w 26"/>
                  <a:gd name="T9" fmla="*/ 123 h 123"/>
                  <a:gd name="T10" fmla="*/ 26 w 26"/>
                  <a:gd name="T11" fmla="*/ 123 h 123"/>
                  <a:gd name="T12" fmla="*/ 24 w 26"/>
                  <a:gd name="T13" fmla="*/ 120 h 123"/>
                  <a:gd name="T14" fmla="*/ 26 w 26"/>
                  <a:gd name="T15" fmla="*/ 120 h 123"/>
                  <a:gd name="T16" fmla="*/ 4 w 26"/>
                  <a:gd name="T17" fmla="*/ 62 h 123"/>
                  <a:gd name="T18" fmla="*/ 4 w 26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2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8"/>
                      <a:pt x="8" y="108"/>
                      <a:pt x="21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5" y="122"/>
                      <a:pt x="25" y="121"/>
                      <a:pt x="24" y="120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12" y="104"/>
                      <a:pt x="4" y="84"/>
                      <a:pt x="4" y="6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2" name="Freeform 674">
                <a:extLst>
                  <a:ext uri="{FF2B5EF4-FFF2-40B4-BE49-F238E27FC236}">
                    <a16:creationId xmlns:a16="http://schemas.microsoft.com/office/drawing/2014/main" id="{B33C8B9E-D3AC-4974-9942-89FF09B6DC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32" y="1638"/>
                <a:ext cx="198" cy="739"/>
              </a:xfrm>
              <a:custGeom>
                <a:avLst/>
                <a:gdLst>
                  <a:gd name="T0" fmla="*/ 4 w 147"/>
                  <a:gd name="T1" fmla="*/ 543 h 547"/>
                  <a:gd name="T2" fmla="*/ 0 w 147"/>
                  <a:gd name="T3" fmla="*/ 543 h 547"/>
                  <a:gd name="T4" fmla="*/ 0 w 147"/>
                  <a:gd name="T5" fmla="*/ 547 h 547"/>
                  <a:gd name="T6" fmla="*/ 5 w 147"/>
                  <a:gd name="T7" fmla="*/ 547 h 547"/>
                  <a:gd name="T8" fmla="*/ 4 w 147"/>
                  <a:gd name="T9" fmla="*/ 543 h 547"/>
                  <a:gd name="T10" fmla="*/ 147 w 147"/>
                  <a:gd name="T11" fmla="*/ 0 h 547"/>
                  <a:gd name="T12" fmla="*/ 144 w 147"/>
                  <a:gd name="T13" fmla="*/ 2 h 547"/>
                  <a:gd name="T14" fmla="*/ 146 w 147"/>
                  <a:gd name="T15" fmla="*/ 1 h 547"/>
                  <a:gd name="T16" fmla="*/ 147 w 147"/>
                  <a:gd name="T17" fmla="*/ 0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7" h="547">
                    <a:moveTo>
                      <a:pt x="4" y="543"/>
                    </a:moveTo>
                    <a:cubicBezTo>
                      <a:pt x="0" y="543"/>
                      <a:pt x="0" y="543"/>
                      <a:pt x="0" y="543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5" y="547"/>
                      <a:pt x="5" y="547"/>
                      <a:pt x="5" y="547"/>
                    </a:cubicBezTo>
                    <a:cubicBezTo>
                      <a:pt x="4" y="543"/>
                      <a:pt x="4" y="543"/>
                      <a:pt x="4" y="543"/>
                    </a:cubicBezTo>
                    <a:moveTo>
                      <a:pt x="147" y="0"/>
                    </a:moveTo>
                    <a:cubicBezTo>
                      <a:pt x="146" y="1"/>
                      <a:pt x="145" y="1"/>
                      <a:pt x="144" y="2"/>
                    </a:cubicBezTo>
                    <a:cubicBezTo>
                      <a:pt x="144" y="2"/>
                      <a:pt x="145" y="1"/>
                      <a:pt x="146" y="1"/>
                    </a:cubicBezTo>
                    <a:cubicBezTo>
                      <a:pt x="146" y="1"/>
                      <a:pt x="147" y="0"/>
                      <a:pt x="147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3" name="Freeform 675">
                <a:extLst>
                  <a:ext uri="{FF2B5EF4-FFF2-40B4-BE49-F238E27FC236}">
                    <a16:creationId xmlns:a16="http://schemas.microsoft.com/office/drawing/2014/main" id="{C351EB57-34B4-4296-8A47-0DCB1FA78C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32" y="1640"/>
                <a:ext cx="197" cy="741"/>
              </a:xfrm>
              <a:custGeom>
                <a:avLst/>
                <a:gdLst>
                  <a:gd name="T0" fmla="*/ 5 w 146"/>
                  <a:gd name="T1" fmla="*/ 546 h 549"/>
                  <a:gd name="T2" fmla="*/ 0 w 146"/>
                  <a:gd name="T3" fmla="*/ 546 h 549"/>
                  <a:gd name="T4" fmla="*/ 0 w 146"/>
                  <a:gd name="T5" fmla="*/ 549 h 549"/>
                  <a:gd name="T6" fmla="*/ 5 w 146"/>
                  <a:gd name="T7" fmla="*/ 549 h 549"/>
                  <a:gd name="T8" fmla="*/ 5 w 146"/>
                  <a:gd name="T9" fmla="*/ 546 h 549"/>
                  <a:gd name="T10" fmla="*/ 146 w 146"/>
                  <a:gd name="T11" fmla="*/ 0 h 549"/>
                  <a:gd name="T12" fmla="*/ 144 w 146"/>
                  <a:gd name="T13" fmla="*/ 1 h 549"/>
                  <a:gd name="T14" fmla="*/ 142 w 146"/>
                  <a:gd name="T15" fmla="*/ 2 h 549"/>
                  <a:gd name="T16" fmla="*/ 144 w 146"/>
                  <a:gd name="T17" fmla="*/ 1 h 549"/>
                  <a:gd name="T18" fmla="*/ 146 w 146"/>
                  <a:gd name="T19" fmla="*/ 0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549">
                    <a:moveTo>
                      <a:pt x="5" y="546"/>
                    </a:moveTo>
                    <a:cubicBezTo>
                      <a:pt x="0" y="546"/>
                      <a:pt x="0" y="546"/>
                      <a:pt x="0" y="546"/>
                    </a:cubicBezTo>
                    <a:cubicBezTo>
                      <a:pt x="0" y="549"/>
                      <a:pt x="0" y="549"/>
                      <a:pt x="0" y="549"/>
                    </a:cubicBezTo>
                    <a:cubicBezTo>
                      <a:pt x="5" y="549"/>
                      <a:pt x="5" y="549"/>
                      <a:pt x="5" y="549"/>
                    </a:cubicBezTo>
                    <a:cubicBezTo>
                      <a:pt x="5" y="546"/>
                      <a:pt x="5" y="546"/>
                      <a:pt x="5" y="546"/>
                    </a:cubicBezTo>
                    <a:moveTo>
                      <a:pt x="146" y="0"/>
                    </a:moveTo>
                    <a:cubicBezTo>
                      <a:pt x="145" y="0"/>
                      <a:pt x="144" y="1"/>
                      <a:pt x="144" y="1"/>
                    </a:cubicBezTo>
                    <a:cubicBezTo>
                      <a:pt x="143" y="1"/>
                      <a:pt x="142" y="2"/>
                      <a:pt x="142" y="2"/>
                    </a:cubicBezTo>
                    <a:cubicBezTo>
                      <a:pt x="143" y="2"/>
                      <a:pt x="143" y="2"/>
                      <a:pt x="144" y="1"/>
                    </a:cubicBezTo>
                    <a:cubicBezTo>
                      <a:pt x="144" y="1"/>
                      <a:pt x="145" y="1"/>
                      <a:pt x="146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4" name="Freeform 676">
                <a:extLst>
                  <a:ext uri="{FF2B5EF4-FFF2-40B4-BE49-F238E27FC236}">
                    <a16:creationId xmlns:a16="http://schemas.microsoft.com/office/drawing/2014/main" id="{7ED00F49-B8BB-4EA5-B1F6-513D6205C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1641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5" name="Freeform 677">
                <a:extLst>
                  <a:ext uri="{FF2B5EF4-FFF2-40B4-BE49-F238E27FC236}">
                    <a16:creationId xmlns:a16="http://schemas.microsoft.com/office/drawing/2014/main" id="{A8222E0D-4AEB-4CEB-8597-3E46D238F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644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6" name="Freeform 678">
                <a:extLst>
                  <a:ext uri="{FF2B5EF4-FFF2-40B4-BE49-F238E27FC236}">
                    <a16:creationId xmlns:a16="http://schemas.microsoft.com/office/drawing/2014/main" id="{0969595A-6C9D-4702-BA6F-ADC5B3F6D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645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7" name="Freeform 679">
                <a:extLst>
                  <a:ext uri="{FF2B5EF4-FFF2-40B4-BE49-F238E27FC236}">
                    <a16:creationId xmlns:a16="http://schemas.microsoft.com/office/drawing/2014/main" id="{7FE62602-FD75-4437-8B33-C7CE541FA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647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8" name="Freeform 680">
                <a:extLst>
                  <a:ext uri="{FF2B5EF4-FFF2-40B4-BE49-F238E27FC236}">
                    <a16:creationId xmlns:a16="http://schemas.microsoft.com/office/drawing/2014/main" id="{36759F7E-8DAA-4853-90B9-90E1B9E50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649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9" name="Freeform 681">
                <a:extLst>
                  <a:ext uri="{FF2B5EF4-FFF2-40B4-BE49-F238E27FC236}">
                    <a16:creationId xmlns:a16="http://schemas.microsoft.com/office/drawing/2014/main" id="{E7878407-5FC4-4A9E-9D71-318673493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651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0" name="Freeform 682">
                <a:extLst>
                  <a:ext uri="{FF2B5EF4-FFF2-40B4-BE49-F238E27FC236}">
                    <a16:creationId xmlns:a16="http://schemas.microsoft.com/office/drawing/2014/main" id="{287B7CFE-5E6A-4DA7-AE74-E1CCBE112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652"/>
                <a:ext cx="6" cy="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1" name="Freeform 683">
                <a:extLst>
                  <a:ext uri="{FF2B5EF4-FFF2-40B4-BE49-F238E27FC236}">
                    <a16:creationId xmlns:a16="http://schemas.microsoft.com/office/drawing/2014/main" id="{6AD819D4-20AD-4DC5-8DB1-150FA29A0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1655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2" name="Freeform 684">
                <a:extLst>
                  <a:ext uri="{FF2B5EF4-FFF2-40B4-BE49-F238E27FC236}">
                    <a16:creationId xmlns:a16="http://schemas.microsoft.com/office/drawing/2014/main" id="{F0E66CD8-D1C3-4CE2-A404-49DBE02A98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8" y="1657"/>
                <a:ext cx="153" cy="666"/>
              </a:xfrm>
              <a:custGeom>
                <a:avLst/>
                <a:gdLst>
                  <a:gd name="T0" fmla="*/ 98 w 113"/>
                  <a:gd name="T1" fmla="*/ 493 h 493"/>
                  <a:gd name="T2" fmla="*/ 108 w 113"/>
                  <a:gd name="T3" fmla="*/ 493 h 493"/>
                  <a:gd name="T4" fmla="*/ 103 w 113"/>
                  <a:gd name="T5" fmla="*/ 490 h 493"/>
                  <a:gd name="T6" fmla="*/ 30 w 113"/>
                  <a:gd name="T7" fmla="*/ 401 h 493"/>
                  <a:gd name="T8" fmla="*/ 29 w 113"/>
                  <a:gd name="T9" fmla="*/ 398 h 493"/>
                  <a:gd name="T10" fmla="*/ 32 w 113"/>
                  <a:gd name="T11" fmla="*/ 395 h 493"/>
                  <a:gd name="T12" fmla="*/ 25 w 113"/>
                  <a:gd name="T13" fmla="*/ 394 h 493"/>
                  <a:gd name="T14" fmla="*/ 31 w 113"/>
                  <a:gd name="T15" fmla="*/ 394 h 493"/>
                  <a:gd name="T16" fmla="*/ 25 w 113"/>
                  <a:gd name="T17" fmla="*/ 385 h 493"/>
                  <a:gd name="T18" fmla="*/ 24 w 113"/>
                  <a:gd name="T19" fmla="*/ 393 h 493"/>
                  <a:gd name="T20" fmla="*/ 25 w 113"/>
                  <a:gd name="T21" fmla="*/ 385 h 493"/>
                  <a:gd name="T22" fmla="*/ 18 w 113"/>
                  <a:gd name="T23" fmla="*/ 385 h 493"/>
                  <a:gd name="T24" fmla="*/ 24 w 113"/>
                  <a:gd name="T25" fmla="*/ 384 h 493"/>
                  <a:gd name="T26" fmla="*/ 21 w 113"/>
                  <a:gd name="T27" fmla="*/ 380 h 493"/>
                  <a:gd name="T28" fmla="*/ 17 w 113"/>
                  <a:gd name="T29" fmla="*/ 384 h 493"/>
                  <a:gd name="T30" fmla="*/ 21 w 113"/>
                  <a:gd name="T31" fmla="*/ 380 h 493"/>
                  <a:gd name="T32" fmla="*/ 14 w 113"/>
                  <a:gd name="T33" fmla="*/ 380 h 493"/>
                  <a:gd name="T34" fmla="*/ 20 w 113"/>
                  <a:gd name="T35" fmla="*/ 379 h 493"/>
                  <a:gd name="T36" fmla="*/ 17 w 113"/>
                  <a:gd name="T37" fmla="*/ 375 h 493"/>
                  <a:gd name="T38" fmla="*/ 14 w 113"/>
                  <a:gd name="T39" fmla="*/ 379 h 493"/>
                  <a:gd name="T40" fmla="*/ 18 w 113"/>
                  <a:gd name="T41" fmla="*/ 376 h 493"/>
                  <a:gd name="T42" fmla="*/ 15 w 113"/>
                  <a:gd name="T43" fmla="*/ 372 h 493"/>
                  <a:gd name="T44" fmla="*/ 13 w 113"/>
                  <a:gd name="T45" fmla="*/ 378 h 493"/>
                  <a:gd name="T46" fmla="*/ 15 w 113"/>
                  <a:gd name="T47" fmla="*/ 372 h 493"/>
                  <a:gd name="T48" fmla="*/ 9 w 113"/>
                  <a:gd name="T49" fmla="*/ 373 h 493"/>
                  <a:gd name="T50" fmla="*/ 14 w 113"/>
                  <a:gd name="T51" fmla="*/ 371 h 493"/>
                  <a:gd name="T52" fmla="*/ 11 w 113"/>
                  <a:gd name="T53" fmla="*/ 366 h 493"/>
                  <a:gd name="T54" fmla="*/ 8 w 113"/>
                  <a:gd name="T55" fmla="*/ 372 h 493"/>
                  <a:gd name="T56" fmla="*/ 11 w 113"/>
                  <a:gd name="T57" fmla="*/ 366 h 493"/>
                  <a:gd name="T58" fmla="*/ 9 w 113"/>
                  <a:gd name="T59" fmla="*/ 366 h 493"/>
                  <a:gd name="T60" fmla="*/ 7 w 113"/>
                  <a:gd name="T61" fmla="*/ 370 h 493"/>
                  <a:gd name="T62" fmla="*/ 10 w 113"/>
                  <a:gd name="T63" fmla="*/ 365 h 493"/>
                  <a:gd name="T64" fmla="*/ 5 w 113"/>
                  <a:gd name="T65" fmla="*/ 367 h 493"/>
                  <a:gd name="T66" fmla="*/ 10 w 113"/>
                  <a:gd name="T67" fmla="*/ 365 h 493"/>
                  <a:gd name="T68" fmla="*/ 8 w 113"/>
                  <a:gd name="T69" fmla="*/ 362 h 493"/>
                  <a:gd name="T70" fmla="*/ 3 w 113"/>
                  <a:gd name="T71" fmla="*/ 365 h 493"/>
                  <a:gd name="T72" fmla="*/ 8 w 113"/>
                  <a:gd name="T73" fmla="*/ 363 h 493"/>
                  <a:gd name="T74" fmla="*/ 4 w 113"/>
                  <a:gd name="T75" fmla="*/ 358 h 493"/>
                  <a:gd name="T76" fmla="*/ 3 w 113"/>
                  <a:gd name="T77" fmla="*/ 365 h 493"/>
                  <a:gd name="T78" fmla="*/ 4 w 113"/>
                  <a:gd name="T79" fmla="*/ 358 h 493"/>
                  <a:gd name="T80" fmla="*/ 1 w 113"/>
                  <a:gd name="T81" fmla="*/ 353 h 493"/>
                  <a:gd name="T82" fmla="*/ 0 w 113"/>
                  <a:gd name="T83" fmla="*/ 355 h 493"/>
                  <a:gd name="T84" fmla="*/ 2 w 113"/>
                  <a:gd name="T85" fmla="*/ 353 h 493"/>
                  <a:gd name="T86" fmla="*/ 0 w 113"/>
                  <a:gd name="T87" fmla="*/ 356 h 493"/>
                  <a:gd name="T88" fmla="*/ 3 w 113"/>
                  <a:gd name="T89" fmla="*/ 358 h 493"/>
                  <a:gd name="T90" fmla="*/ 4 w 113"/>
                  <a:gd name="T91" fmla="*/ 357 h 493"/>
                  <a:gd name="T92" fmla="*/ 4 w 113"/>
                  <a:gd name="T93" fmla="*/ 354 h 493"/>
                  <a:gd name="T94" fmla="*/ 0 w 113"/>
                  <a:gd name="T95" fmla="*/ 350 h 493"/>
                  <a:gd name="T96" fmla="*/ 2 w 113"/>
                  <a:gd name="T97" fmla="*/ 352 h 493"/>
                  <a:gd name="T98" fmla="*/ 4 w 113"/>
                  <a:gd name="T99" fmla="*/ 289 h 493"/>
                  <a:gd name="T100" fmla="*/ 0 w 113"/>
                  <a:gd name="T101" fmla="*/ 300 h 493"/>
                  <a:gd name="T102" fmla="*/ 0 w 113"/>
                  <a:gd name="T103" fmla="*/ 347 h 493"/>
                  <a:gd name="T104" fmla="*/ 4 w 113"/>
                  <a:gd name="T105" fmla="*/ 350 h 493"/>
                  <a:gd name="T106" fmla="*/ 30 w 113"/>
                  <a:gd name="T107" fmla="*/ 0 h 493"/>
                  <a:gd name="T108" fmla="*/ 0 w 113"/>
                  <a:gd name="T109" fmla="*/ 60 h 493"/>
                  <a:gd name="T110" fmla="*/ 0 w 113"/>
                  <a:gd name="T111" fmla="*/ 286 h 493"/>
                  <a:gd name="T112" fmla="*/ 4 w 113"/>
                  <a:gd name="T113" fmla="*/ 285 h 493"/>
                  <a:gd name="T114" fmla="*/ 3 w 113"/>
                  <a:gd name="T115" fmla="*/ 150 h 493"/>
                  <a:gd name="T116" fmla="*/ 4 w 113"/>
                  <a:gd name="T117" fmla="*/ 110 h 493"/>
                  <a:gd name="T118" fmla="*/ 30 w 113"/>
                  <a:gd name="T119" fmla="*/ 0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3" h="493">
                    <a:moveTo>
                      <a:pt x="30" y="401"/>
                    </a:moveTo>
                    <a:cubicBezTo>
                      <a:pt x="98" y="493"/>
                      <a:pt x="98" y="493"/>
                      <a:pt x="98" y="493"/>
                    </a:cubicBezTo>
                    <a:cubicBezTo>
                      <a:pt x="102" y="493"/>
                      <a:pt x="102" y="493"/>
                      <a:pt x="102" y="493"/>
                    </a:cubicBezTo>
                    <a:cubicBezTo>
                      <a:pt x="108" y="493"/>
                      <a:pt x="108" y="493"/>
                      <a:pt x="108" y="493"/>
                    </a:cubicBezTo>
                    <a:cubicBezTo>
                      <a:pt x="113" y="490"/>
                      <a:pt x="113" y="490"/>
                      <a:pt x="113" y="490"/>
                    </a:cubicBezTo>
                    <a:cubicBezTo>
                      <a:pt x="103" y="490"/>
                      <a:pt x="103" y="490"/>
                      <a:pt x="103" y="490"/>
                    </a:cubicBezTo>
                    <a:cubicBezTo>
                      <a:pt x="37" y="402"/>
                      <a:pt x="37" y="402"/>
                      <a:pt x="37" y="402"/>
                    </a:cubicBezTo>
                    <a:cubicBezTo>
                      <a:pt x="35" y="402"/>
                      <a:pt x="33" y="402"/>
                      <a:pt x="30" y="401"/>
                    </a:cubicBezTo>
                    <a:moveTo>
                      <a:pt x="32" y="395"/>
                    </a:moveTo>
                    <a:cubicBezTo>
                      <a:pt x="31" y="396"/>
                      <a:pt x="30" y="397"/>
                      <a:pt x="29" y="398"/>
                    </a:cubicBezTo>
                    <a:cubicBezTo>
                      <a:pt x="31" y="398"/>
                      <a:pt x="33" y="399"/>
                      <a:pt x="35" y="399"/>
                    </a:cubicBezTo>
                    <a:cubicBezTo>
                      <a:pt x="32" y="395"/>
                      <a:pt x="32" y="395"/>
                      <a:pt x="32" y="395"/>
                    </a:cubicBezTo>
                    <a:moveTo>
                      <a:pt x="28" y="390"/>
                    </a:moveTo>
                    <a:cubicBezTo>
                      <a:pt x="27" y="391"/>
                      <a:pt x="26" y="393"/>
                      <a:pt x="25" y="394"/>
                    </a:cubicBezTo>
                    <a:cubicBezTo>
                      <a:pt x="28" y="398"/>
                      <a:pt x="28" y="398"/>
                      <a:pt x="28" y="398"/>
                    </a:cubicBezTo>
                    <a:cubicBezTo>
                      <a:pt x="29" y="397"/>
                      <a:pt x="30" y="395"/>
                      <a:pt x="31" y="394"/>
                    </a:cubicBezTo>
                    <a:cubicBezTo>
                      <a:pt x="28" y="390"/>
                      <a:pt x="28" y="390"/>
                      <a:pt x="28" y="390"/>
                    </a:cubicBezTo>
                    <a:moveTo>
                      <a:pt x="25" y="385"/>
                    </a:moveTo>
                    <a:cubicBezTo>
                      <a:pt x="23" y="386"/>
                      <a:pt x="22" y="388"/>
                      <a:pt x="21" y="389"/>
                    </a:cubicBezTo>
                    <a:cubicBezTo>
                      <a:pt x="24" y="393"/>
                      <a:pt x="24" y="393"/>
                      <a:pt x="24" y="393"/>
                    </a:cubicBezTo>
                    <a:cubicBezTo>
                      <a:pt x="25" y="392"/>
                      <a:pt x="27" y="391"/>
                      <a:pt x="28" y="389"/>
                    </a:cubicBezTo>
                    <a:cubicBezTo>
                      <a:pt x="25" y="385"/>
                      <a:pt x="25" y="385"/>
                      <a:pt x="25" y="385"/>
                    </a:cubicBezTo>
                    <a:moveTo>
                      <a:pt x="22" y="381"/>
                    </a:moveTo>
                    <a:cubicBezTo>
                      <a:pt x="20" y="382"/>
                      <a:pt x="19" y="383"/>
                      <a:pt x="18" y="385"/>
                    </a:cubicBezTo>
                    <a:cubicBezTo>
                      <a:pt x="20" y="388"/>
                      <a:pt x="20" y="388"/>
                      <a:pt x="20" y="388"/>
                    </a:cubicBezTo>
                    <a:cubicBezTo>
                      <a:pt x="21" y="386"/>
                      <a:pt x="23" y="385"/>
                      <a:pt x="24" y="384"/>
                    </a:cubicBezTo>
                    <a:cubicBezTo>
                      <a:pt x="22" y="381"/>
                      <a:pt x="22" y="381"/>
                      <a:pt x="22" y="381"/>
                    </a:cubicBezTo>
                    <a:moveTo>
                      <a:pt x="21" y="380"/>
                    </a:moveTo>
                    <a:cubicBezTo>
                      <a:pt x="20" y="381"/>
                      <a:pt x="18" y="382"/>
                      <a:pt x="17" y="384"/>
                    </a:cubicBezTo>
                    <a:cubicBezTo>
                      <a:pt x="17" y="384"/>
                      <a:pt x="17" y="384"/>
                      <a:pt x="17" y="384"/>
                    </a:cubicBezTo>
                    <a:cubicBezTo>
                      <a:pt x="19" y="383"/>
                      <a:pt x="20" y="382"/>
                      <a:pt x="21" y="380"/>
                    </a:cubicBezTo>
                    <a:cubicBezTo>
                      <a:pt x="21" y="380"/>
                      <a:pt x="21" y="380"/>
                      <a:pt x="21" y="380"/>
                    </a:cubicBezTo>
                    <a:moveTo>
                      <a:pt x="18" y="376"/>
                    </a:moveTo>
                    <a:cubicBezTo>
                      <a:pt x="17" y="377"/>
                      <a:pt x="16" y="379"/>
                      <a:pt x="14" y="380"/>
                    </a:cubicBezTo>
                    <a:cubicBezTo>
                      <a:pt x="17" y="383"/>
                      <a:pt x="17" y="383"/>
                      <a:pt x="17" y="383"/>
                    </a:cubicBezTo>
                    <a:cubicBezTo>
                      <a:pt x="18" y="382"/>
                      <a:pt x="19" y="381"/>
                      <a:pt x="20" y="379"/>
                    </a:cubicBezTo>
                    <a:cubicBezTo>
                      <a:pt x="18" y="376"/>
                      <a:pt x="18" y="376"/>
                      <a:pt x="18" y="376"/>
                    </a:cubicBezTo>
                    <a:moveTo>
                      <a:pt x="17" y="375"/>
                    </a:moveTo>
                    <a:cubicBezTo>
                      <a:pt x="16" y="376"/>
                      <a:pt x="15" y="377"/>
                      <a:pt x="14" y="378"/>
                    </a:cubicBezTo>
                    <a:cubicBezTo>
                      <a:pt x="14" y="379"/>
                      <a:pt x="14" y="379"/>
                      <a:pt x="14" y="379"/>
                    </a:cubicBezTo>
                    <a:cubicBezTo>
                      <a:pt x="14" y="379"/>
                      <a:pt x="14" y="379"/>
                      <a:pt x="14" y="379"/>
                    </a:cubicBezTo>
                    <a:cubicBezTo>
                      <a:pt x="15" y="378"/>
                      <a:pt x="16" y="377"/>
                      <a:pt x="18" y="376"/>
                    </a:cubicBezTo>
                    <a:cubicBezTo>
                      <a:pt x="17" y="375"/>
                      <a:pt x="17" y="375"/>
                      <a:pt x="17" y="375"/>
                    </a:cubicBezTo>
                    <a:moveTo>
                      <a:pt x="15" y="372"/>
                    </a:moveTo>
                    <a:cubicBezTo>
                      <a:pt x="14" y="373"/>
                      <a:pt x="13" y="375"/>
                      <a:pt x="11" y="376"/>
                    </a:cubicBezTo>
                    <a:cubicBezTo>
                      <a:pt x="13" y="378"/>
                      <a:pt x="13" y="378"/>
                      <a:pt x="13" y="378"/>
                    </a:cubicBezTo>
                    <a:cubicBezTo>
                      <a:pt x="14" y="377"/>
                      <a:pt x="16" y="376"/>
                      <a:pt x="17" y="375"/>
                    </a:cubicBezTo>
                    <a:cubicBezTo>
                      <a:pt x="15" y="372"/>
                      <a:pt x="15" y="372"/>
                      <a:pt x="15" y="372"/>
                    </a:cubicBezTo>
                    <a:moveTo>
                      <a:pt x="13" y="369"/>
                    </a:moveTo>
                    <a:cubicBezTo>
                      <a:pt x="12" y="371"/>
                      <a:pt x="10" y="372"/>
                      <a:pt x="9" y="373"/>
                    </a:cubicBezTo>
                    <a:cubicBezTo>
                      <a:pt x="10" y="374"/>
                      <a:pt x="10" y="374"/>
                      <a:pt x="10" y="374"/>
                    </a:cubicBezTo>
                    <a:cubicBezTo>
                      <a:pt x="11" y="373"/>
                      <a:pt x="13" y="372"/>
                      <a:pt x="14" y="371"/>
                    </a:cubicBezTo>
                    <a:cubicBezTo>
                      <a:pt x="13" y="369"/>
                      <a:pt x="13" y="369"/>
                      <a:pt x="13" y="369"/>
                    </a:cubicBezTo>
                    <a:moveTo>
                      <a:pt x="11" y="366"/>
                    </a:moveTo>
                    <a:cubicBezTo>
                      <a:pt x="10" y="368"/>
                      <a:pt x="9" y="369"/>
                      <a:pt x="7" y="370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10" y="371"/>
                      <a:pt x="11" y="370"/>
                      <a:pt x="13" y="369"/>
                    </a:cubicBezTo>
                    <a:cubicBezTo>
                      <a:pt x="11" y="366"/>
                      <a:pt x="11" y="366"/>
                      <a:pt x="11" y="366"/>
                    </a:cubicBezTo>
                    <a:moveTo>
                      <a:pt x="10" y="365"/>
                    </a:moveTo>
                    <a:cubicBezTo>
                      <a:pt x="9" y="366"/>
                      <a:pt x="9" y="366"/>
                      <a:pt x="9" y="366"/>
                    </a:cubicBezTo>
                    <a:cubicBezTo>
                      <a:pt x="8" y="367"/>
                      <a:pt x="7" y="368"/>
                      <a:pt x="6" y="368"/>
                    </a:cubicBezTo>
                    <a:cubicBezTo>
                      <a:pt x="7" y="370"/>
                      <a:pt x="7" y="370"/>
                      <a:pt x="7" y="370"/>
                    </a:cubicBezTo>
                    <a:cubicBezTo>
                      <a:pt x="8" y="369"/>
                      <a:pt x="9" y="367"/>
                      <a:pt x="11" y="366"/>
                    </a:cubicBezTo>
                    <a:cubicBezTo>
                      <a:pt x="10" y="365"/>
                      <a:pt x="10" y="365"/>
                      <a:pt x="10" y="365"/>
                    </a:cubicBezTo>
                    <a:moveTo>
                      <a:pt x="8" y="363"/>
                    </a:moveTo>
                    <a:cubicBezTo>
                      <a:pt x="7" y="364"/>
                      <a:pt x="6" y="366"/>
                      <a:pt x="5" y="367"/>
                    </a:cubicBezTo>
                    <a:cubicBezTo>
                      <a:pt x="5" y="368"/>
                      <a:pt x="5" y="368"/>
                      <a:pt x="5" y="368"/>
                    </a:cubicBezTo>
                    <a:cubicBezTo>
                      <a:pt x="7" y="367"/>
                      <a:pt x="8" y="366"/>
                      <a:pt x="10" y="365"/>
                    </a:cubicBezTo>
                    <a:cubicBezTo>
                      <a:pt x="8" y="363"/>
                      <a:pt x="8" y="363"/>
                      <a:pt x="8" y="363"/>
                    </a:cubicBezTo>
                    <a:moveTo>
                      <a:pt x="8" y="362"/>
                    </a:moveTo>
                    <a:cubicBezTo>
                      <a:pt x="7" y="363"/>
                      <a:pt x="6" y="364"/>
                      <a:pt x="6" y="364"/>
                    </a:cubicBezTo>
                    <a:cubicBezTo>
                      <a:pt x="5" y="364"/>
                      <a:pt x="4" y="365"/>
                      <a:pt x="3" y="365"/>
                    </a:cubicBezTo>
                    <a:cubicBezTo>
                      <a:pt x="4" y="366"/>
                      <a:pt x="4" y="366"/>
                      <a:pt x="4" y="366"/>
                    </a:cubicBezTo>
                    <a:cubicBezTo>
                      <a:pt x="5" y="365"/>
                      <a:pt x="7" y="364"/>
                      <a:pt x="8" y="363"/>
                    </a:cubicBezTo>
                    <a:cubicBezTo>
                      <a:pt x="8" y="362"/>
                      <a:pt x="8" y="362"/>
                      <a:pt x="8" y="362"/>
                    </a:cubicBezTo>
                    <a:moveTo>
                      <a:pt x="4" y="358"/>
                    </a:moveTo>
                    <a:cubicBezTo>
                      <a:pt x="3" y="359"/>
                      <a:pt x="2" y="360"/>
                      <a:pt x="1" y="361"/>
                    </a:cubicBezTo>
                    <a:cubicBezTo>
                      <a:pt x="3" y="365"/>
                      <a:pt x="3" y="365"/>
                      <a:pt x="3" y="365"/>
                    </a:cubicBezTo>
                    <a:cubicBezTo>
                      <a:pt x="4" y="364"/>
                      <a:pt x="6" y="363"/>
                      <a:pt x="8" y="362"/>
                    </a:cubicBezTo>
                    <a:cubicBezTo>
                      <a:pt x="4" y="358"/>
                      <a:pt x="4" y="358"/>
                      <a:pt x="4" y="358"/>
                    </a:cubicBezTo>
                    <a:moveTo>
                      <a:pt x="2" y="353"/>
                    </a:moveTo>
                    <a:cubicBezTo>
                      <a:pt x="2" y="353"/>
                      <a:pt x="1" y="353"/>
                      <a:pt x="1" y="353"/>
                    </a:cubicBezTo>
                    <a:cubicBezTo>
                      <a:pt x="1" y="354"/>
                      <a:pt x="0" y="354"/>
                      <a:pt x="0" y="354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1" y="354"/>
                      <a:pt x="2" y="353"/>
                      <a:pt x="2" y="353"/>
                    </a:cubicBezTo>
                    <a:moveTo>
                      <a:pt x="2" y="353"/>
                    </a:moveTo>
                    <a:cubicBezTo>
                      <a:pt x="2" y="354"/>
                      <a:pt x="1" y="355"/>
                      <a:pt x="0" y="356"/>
                    </a:cubicBezTo>
                    <a:cubicBezTo>
                      <a:pt x="0" y="360"/>
                      <a:pt x="0" y="360"/>
                      <a:pt x="0" y="360"/>
                    </a:cubicBezTo>
                    <a:cubicBezTo>
                      <a:pt x="1" y="359"/>
                      <a:pt x="2" y="358"/>
                      <a:pt x="3" y="358"/>
                    </a:cubicBezTo>
                    <a:cubicBezTo>
                      <a:pt x="3" y="357"/>
                      <a:pt x="4" y="357"/>
                      <a:pt x="4" y="357"/>
                    </a:cubicBezTo>
                    <a:cubicBezTo>
                      <a:pt x="4" y="357"/>
                      <a:pt x="4" y="357"/>
                      <a:pt x="4" y="357"/>
                    </a:cubicBezTo>
                    <a:cubicBezTo>
                      <a:pt x="4" y="357"/>
                      <a:pt x="4" y="357"/>
                      <a:pt x="4" y="357"/>
                    </a:cubicBezTo>
                    <a:cubicBezTo>
                      <a:pt x="4" y="354"/>
                      <a:pt x="4" y="354"/>
                      <a:pt x="4" y="354"/>
                    </a:cubicBezTo>
                    <a:cubicBezTo>
                      <a:pt x="4" y="354"/>
                      <a:pt x="3" y="353"/>
                      <a:pt x="2" y="353"/>
                    </a:cubicBezTo>
                    <a:moveTo>
                      <a:pt x="0" y="350"/>
                    </a:moveTo>
                    <a:cubicBezTo>
                      <a:pt x="0" y="353"/>
                      <a:pt x="0" y="353"/>
                      <a:pt x="0" y="353"/>
                    </a:cubicBezTo>
                    <a:cubicBezTo>
                      <a:pt x="1" y="353"/>
                      <a:pt x="1" y="352"/>
                      <a:pt x="2" y="352"/>
                    </a:cubicBezTo>
                    <a:cubicBezTo>
                      <a:pt x="1" y="351"/>
                      <a:pt x="1" y="351"/>
                      <a:pt x="0" y="350"/>
                    </a:cubicBezTo>
                    <a:moveTo>
                      <a:pt x="4" y="289"/>
                    </a:moveTo>
                    <a:cubicBezTo>
                      <a:pt x="3" y="289"/>
                      <a:pt x="1" y="289"/>
                      <a:pt x="0" y="289"/>
                    </a:cubicBezTo>
                    <a:cubicBezTo>
                      <a:pt x="0" y="300"/>
                      <a:pt x="0" y="300"/>
                      <a:pt x="0" y="300"/>
                    </a:cubicBezTo>
                    <a:cubicBezTo>
                      <a:pt x="3" y="308"/>
                      <a:pt x="4" y="317"/>
                      <a:pt x="0" y="325"/>
                    </a:cubicBezTo>
                    <a:cubicBezTo>
                      <a:pt x="0" y="347"/>
                      <a:pt x="0" y="347"/>
                      <a:pt x="0" y="347"/>
                    </a:cubicBezTo>
                    <a:cubicBezTo>
                      <a:pt x="1" y="347"/>
                      <a:pt x="1" y="348"/>
                      <a:pt x="2" y="348"/>
                    </a:cubicBezTo>
                    <a:cubicBezTo>
                      <a:pt x="3" y="349"/>
                      <a:pt x="3" y="349"/>
                      <a:pt x="4" y="350"/>
                    </a:cubicBezTo>
                    <a:cubicBezTo>
                      <a:pt x="4" y="289"/>
                      <a:pt x="4" y="289"/>
                      <a:pt x="4" y="289"/>
                    </a:cubicBezTo>
                    <a:moveTo>
                      <a:pt x="30" y="0"/>
                    </a:moveTo>
                    <a:cubicBezTo>
                      <a:pt x="29" y="0"/>
                      <a:pt x="28" y="0"/>
                      <a:pt x="27" y="0"/>
                    </a:cubicBezTo>
                    <a:cubicBezTo>
                      <a:pt x="3" y="25"/>
                      <a:pt x="0" y="60"/>
                      <a:pt x="0" y="6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286"/>
                      <a:pt x="0" y="286"/>
                      <a:pt x="0" y="286"/>
                    </a:cubicBezTo>
                    <a:cubicBezTo>
                      <a:pt x="1" y="286"/>
                      <a:pt x="3" y="286"/>
                      <a:pt x="4" y="286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4" y="152"/>
                      <a:pt x="3" y="151"/>
                      <a:pt x="3" y="150"/>
                    </a:cubicBezTo>
                    <a:cubicBezTo>
                      <a:pt x="4" y="148"/>
                      <a:pt x="4" y="146"/>
                      <a:pt x="4" y="143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7" y="24"/>
                      <a:pt x="30" y="0"/>
                    </a:cubicBezTo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3" name="Freeform 685">
                <a:extLst>
                  <a:ext uri="{FF2B5EF4-FFF2-40B4-BE49-F238E27FC236}">
                    <a16:creationId xmlns:a16="http://schemas.microsoft.com/office/drawing/2014/main" id="{D86C1B47-2A48-4A9E-88BA-93FA11C68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850"/>
                <a:ext cx="1" cy="14"/>
              </a:xfrm>
              <a:custGeom>
                <a:avLst/>
                <a:gdLst>
                  <a:gd name="T0" fmla="*/ 1 w 1"/>
                  <a:gd name="T1" fmla="*/ 0 h 10"/>
                  <a:gd name="T2" fmla="*/ 0 w 1"/>
                  <a:gd name="T3" fmla="*/ 7 h 10"/>
                  <a:gd name="T4" fmla="*/ 1 w 1"/>
                  <a:gd name="T5" fmla="*/ 10 h 10"/>
                  <a:gd name="T6" fmla="*/ 1 w 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3"/>
                      <a:pt x="1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F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4" name="Freeform 686">
                <a:extLst>
                  <a:ext uri="{FF2B5EF4-FFF2-40B4-BE49-F238E27FC236}">
                    <a16:creationId xmlns:a16="http://schemas.microsoft.com/office/drawing/2014/main" id="{A355FCC2-5F70-49F1-B929-2C99D2CC36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8" y="2043"/>
                <a:ext cx="50" cy="157"/>
              </a:xfrm>
              <a:custGeom>
                <a:avLst/>
                <a:gdLst>
                  <a:gd name="T0" fmla="*/ 28 w 37"/>
                  <a:gd name="T1" fmla="*/ 112 h 116"/>
                  <a:gd name="T2" fmla="*/ 37 w 37"/>
                  <a:gd name="T3" fmla="*/ 116 h 116"/>
                  <a:gd name="T4" fmla="*/ 29 w 37"/>
                  <a:gd name="T5" fmla="*/ 112 h 116"/>
                  <a:gd name="T6" fmla="*/ 31 w 37"/>
                  <a:gd name="T7" fmla="*/ 108 h 116"/>
                  <a:gd name="T8" fmla="*/ 24 w 37"/>
                  <a:gd name="T9" fmla="*/ 107 h 116"/>
                  <a:gd name="T10" fmla="*/ 28 w 37"/>
                  <a:gd name="T11" fmla="*/ 104 h 116"/>
                  <a:gd name="T12" fmla="*/ 24 w 37"/>
                  <a:gd name="T13" fmla="*/ 98 h 116"/>
                  <a:gd name="T14" fmla="*/ 21 w 37"/>
                  <a:gd name="T15" fmla="*/ 103 h 116"/>
                  <a:gd name="T16" fmla="*/ 24 w 37"/>
                  <a:gd name="T17" fmla="*/ 98 h 116"/>
                  <a:gd name="T18" fmla="*/ 17 w 37"/>
                  <a:gd name="T19" fmla="*/ 98 h 116"/>
                  <a:gd name="T20" fmla="*/ 22 w 37"/>
                  <a:gd name="T21" fmla="*/ 95 h 116"/>
                  <a:gd name="T22" fmla="*/ 20 w 37"/>
                  <a:gd name="T23" fmla="*/ 93 h 116"/>
                  <a:gd name="T24" fmla="*/ 17 w 37"/>
                  <a:gd name="T25" fmla="*/ 98 h 116"/>
                  <a:gd name="T26" fmla="*/ 20 w 37"/>
                  <a:gd name="T27" fmla="*/ 93 h 116"/>
                  <a:gd name="T28" fmla="*/ 14 w 37"/>
                  <a:gd name="T29" fmla="*/ 93 h 116"/>
                  <a:gd name="T30" fmla="*/ 18 w 37"/>
                  <a:gd name="T31" fmla="*/ 90 h 116"/>
                  <a:gd name="T32" fmla="*/ 17 w 37"/>
                  <a:gd name="T33" fmla="*/ 89 h 116"/>
                  <a:gd name="T34" fmla="*/ 14 w 37"/>
                  <a:gd name="T35" fmla="*/ 93 h 116"/>
                  <a:gd name="T36" fmla="*/ 17 w 37"/>
                  <a:gd name="T37" fmla="*/ 89 h 116"/>
                  <a:gd name="T38" fmla="*/ 14 w 37"/>
                  <a:gd name="T39" fmla="*/ 85 h 116"/>
                  <a:gd name="T40" fmla="*/ 11 w 37"/>
                  <a:gd name="T41" fmla="*/ 90 h 116"/>
                  <a:gd name="T42" fmla="*/ 14 w 37"/>
                  <a:gd name="T43" fmla="*/ 85 h 116"/>
                  <a:gd name="T44" fmla="*/ 8 w 37"/>
                  <a:gd name="T45" fmla="*/ 86 h 116"/>
                  <a:gd name="T46" fmla="*/ 13 w 37"/>
                  <a:gd name="T47" fmla="*/ 83 h 116"/>
                  <a:gd name="T48" fmla="*/ 11 w 37"/>
                  <a:gd name="T49" fmla="*/ 80 h 116"/>
                  <a:gd name="T50" fmla="*/ 7 w 37"/>
                  <a:gd name="T51" fmla="*/ 84 h 116"/>
                  <a:gd name="T52" fmla="*/ 11 w 37"/>
                  <a:gd name="T53" fmla="*/ 80 h 116"/>
                  <a:gd name="T54" fmla="*/ 5 w 37"/>
                  <a:gd name="T55" fmla="*/ 82 h 116"/>
                  <a:gd name="T56" fmla="*/ 9 w 37"/>
                  <a:gd name="T57" fmla="*/ 80 h 116"/>
                  <a:gd name="T58" fmla="*/ 10 w 37"/>
                  <a:gd name="T59" fmla="*/ 79 h 116"/>
                  <a:gd name="T60" fmla="*/ 4 w 37"/>
                  <a:gd name="T61" fmla="*/ 80 h 116"/>
                  <a:gd name="T62" fmla="*/ 8 w 37"/>
                  <a:gd name="T63" fmla="*/ 77 h 116"/>
                  <a:gd name="T64" fmla="*/ 8 w 37"/>
                  <a:gd name="T65" fmla="*/ 76 h 116"/>
                  <a:gd name="T66" fmla="*/ 3 w 37"/>
                  <a:gd name="T67" fmla="*/ 79 h 116"/>
                  <a:gd name="T68" fmla="*/ 8 w 37"/>
                  <a:gd name="T69" fmla="*/ 76 h 116"/>
                  <a:gd name="T70" fmla="*/ 4 w 37"/>
                  <a:gd name="T71" fmla="*/ 71 h 116"/>
                  <a:gd name="T72" fmla="*/ 0 w 37"/>
                  <a:gd name="T73" fmla="*/ 74 h 116"/>
                  <a:gd name="T74" fmla="*/ 1 w 37"/>
                  <a:gd name="T75" fmla="*/ 75 h 116"/>
                  <a:gd name="T76" fmla="*/ 4 w 37"/>
                  <a:gd name="T77" fmla="*/ 71 h 116"/>
                  <a:gd name="T78" fmla="*/ 4 w 37"/>
                  <a:gd name="T79" fmla="*/ 71 h 116"/>
                  <a:gd name="T80" fmla="*/ 0 w 37"/>
                  <a:gd name="T81" fmla="*/ 61 h 116"/>
                  <a:gd name="T82" fmla="*/ 2 w 37"/>
                  <a:gd name="T83" fmla="*/ 66 h 116"/>
                  <a:gd name="T84" fmla="*/ 0 w 37"/>
                  <a:gd name="T85" fmla="*/ 68 h 116"/>
                  <a:gd name="T86" fmla="*/ 2 w 37"/>
                  <a:gd name="T87" fmla="*/ 67 h 116"/>
                  <a:gd name="T88" fmla="*/ 0 w 37"/>
                  <a:gd name="T89" fmla="*/ 69 h 116"/>
                  <a:gd name="T90" fmla="*/ 2 w 37"/>
                  <a:gd name="T91" fmla="*/ 67 h 116"/>
                  <a:gd name="T92" fmla="*/ 4 w 37"/>
                  <a:gd name="T93" fmla="*/ 64 h 116"/>
                  <a:gd name="T94" fmla="*/ 0 w 37"/>
                  <a:gd name="T95" fmla="*/ 61 h 116"/>
                  <a:gd name="T96" fmla="*/ 0 w 37"/>
                  <a:gd name="T97" fmla="*/ 39 h 116"/>
                  <a:gd name="T98" fmla="*/ 4 w 37"/>
                  <a:gd name="T99" fmla="*/ 0 h 116"/>
                  <a:gd name="T100" fmla="*/ 0 w 37"/>
                  <a:gd name="T101" fmla="*/ 2 h 116"/>
                  <a:gd name="T102" fmla="*/ 4 w 37"/>
                  <a:gd name="T103" fmla="*/ 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116">
                    <a:moveTo>
                      <a:pt x="31" y="108"/>
                    </a:moveTo>
                    <a:cubicBezTo>
                      <a:pt x="30" y="109"/>
                      <a:pt x="29" y="111"/>
                      <a:pt x="28" y="112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6"/>
                      <a:pt x="35" y="116"/>
                      <a:pt x="37" y="116"/>
                    </a:cubicBezTo>
                    <a:cubicBezTo>
                      <a:pt x="35" y="113"/>
                      <a:pt x="35" y="113"/>
                      <a:pt x="35" y="113"/>
                    </a:cubicBezTo>
                    <a:cubicBezTo>
                      <a:pt x="33" y="113"/>
                      <a:pt x="31" y="112"/>
                      <a:pt x="29" y="112"/>
                    </a:cubicBezTo>
                    <a:cubicBezTo>
                      <a:pt x="30" y="111"/>
                      <a:pt x="31" y="110"/>
                      <a:pt x="32" y="109"/>
                    </a:cubicBezTo>
                    <a:cubicBezTo>
                      <a:pt x="31" y="108"/>
                      <a:pt x="31" y="108"/>
                      <a:pt x="31" y="108"/>
                    </a:cubicBezTo>
                    <a:moveTo>
                      <a:pt x="28" y="103"/>
                    </a:moveTo>
                    <a:cubicBezTo>
                      <a:pt x="27" y="105"/>
                      <a:pt x="25" y="106"/>
                      <a:pt x="24" y="107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6" y="107"/>
                      <a:pt x="27" y="105"/>
                      <a:pt x="28" y="104"/>
                    </a:cubicBezTo>
                    <a:cubicBezTo>
                      <a:pt x="28" y="103"/>
                      <a:pt x="28" y="103"/>
                      <a:pt x="28" y="103"/>
                    </a:cubicBezTo>
                    <a:moveTo>
                      <a:pt x="24" y="98"/>
                    </a:moveTo>
                    <a:cubicBezTo>
                      <a:pt x="23" y="99"/>
                      <a:pt x="21" y="100"/>
                      <a:pt x="20" y="102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2" y="102"/>
                      <a:pt x="23" y="100"/>
                      <a:pt x="25" y="99"/>
                    </a:cubicBezTo>
                    <a:cubicBezTo>
                      <a:pt x="24" y="98"/>
                      <a:pt x="24" y="98"/>
                      <a:pt x="24" y="98"/>
                    </a:cubicBezTo>
                    <a:moveTo>
                      <a:pt x="21" y="94"/>
                    </a:moveTo>
                    <a:cubicBezTo>
                      <a:pt x="20" y="96"/>
                      <a:pt x="19" y="97"/>
                      <a:pt x="17" y="98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9" y="97"/>
                      <a:pt x="20" y="96"/>
                      <a:pt x="22" y="95"/>
                    </a:cubicBezTo>
                    <a:cubicBezTo>
                      <a:pt x="21" y="94"/>
                      <a:pt x="21" y="94"/>
                      <a:pt x="21" y="94"/>
                    </a:cubicBezTo>
                    <a:moveTo>
                      <a:pt x="20" y="93"/>
                    </a:moveTo>
                    <a:cubicBezTo>
                      <a:pt x="19" y="95"/>
                      <a:pt x="18" y="96"/>
                      <a:pt x="17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8" y="96"/>
                      <a:pt x="20" y="95"/>
                      <a:pt x="21" y="94"/>
                    </a:cubicBezTo>
                    <a:cubicBezTo>
                      <a:pt x="20" y="93"/>
                      <a:pt x="20" y="93"/>
                      <a:pt x="20" y="93"/>
                    </a:cubicBezTo>
                    <a:moveTo>
                      <a:pt x="18" y="90"/>
                    </a:moveTo>
                    <a:cubicBezTo>
                      <a:pt x="16" y="91"/>
                      <a:pt x="15" y="92"/>
                      <a:pt x="14" y="93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6" y="93"/>
                      <a:pt x="17" y="91"/>
                      <a:pt x="18" y="90"/>
                    </a:cubicBezTo>
                    <a:cubicBezTo>
                      <a:pt x="18" y="90"/>
                      <a:pt x="18" y="90"/>
                      <a:pt x="18" y="90"/>
                    </a:cubicBezTo>
                    <a:moveTo>
                      <a:pt x="17" y="89"/>
                    </a:moveTo>
                    <a:cubicBezTo>
                      <a:pt x="16" y="90"/>
                      <a:pt x="14" y="91"/>
                      <a:pt x="13" y="92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4" y="93"/>
                      <a:pt x="14" y="93"/>
                      <a:pt x="14" y="92"/>
                    </a:cubicBezTo>
                    <a:cubicBezTo>
                      <a:pt x="15" y="91"/>
                      <a:pt x="16" y="90"/>
                      <a:pt x="17" y="89"/>
                    </a:cubicBezTo>
                    <a:cubicBezTo>
                      <a:pt x="17" y="89"/>
                      <a:pt x="17" y="89"/>
                      <a:pt x="17" y="89"/>
                    </a:cubicBezTo>
                    <a:moveTo>
                      <a:pt x="14" y="85"/>
                    </a:moveTo>
                    <a:cubicBezTo>
                      <a:pt x="13" y="86"/>
                      <a:pt x="11" y="87"/>
                      <a:pt x="10" y="88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3" y="89"/>
                      <a:pt x="14" y="87"/>
                      <a:pt x="15" y="86"/>
                    </a:cubicBezTo>
                    <a:cubicBezTo>
                      <a:pt x="14" y="85"/>
                      <a:pt x="14" y="85"/>
                      <a:pt x="14" y="85"/>
                    </a:cubicBezTo>
                    <a:moveTo>
                      <a:pt x="13" y="83"/>
                    </a:moveTo>
                    <a:cubicBezTo>
                      <a:pt x="11" y="84"/>
                      <a:pt x="10" y="85"/>
                      <a:pt x="8" y="86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10" y="86"/>
                      <a:pt x="12" y="85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moveTo>
                      <a:pt x="11" y="80"/>
                    </a:moveTo>
                    <a:cubicBezTo>
                      <a:pt x="9" y="81"/>
                      <a:pt x="8" y="83"/>
                      <a:pt x="7" y="8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9" y="83"/>
                      <a:pt x="10" y="82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moveTo>
                      <a:pt x="10" y="79"/>
                    </a:moveTo>
                    <a:cubicBezTo>
                      <a:pt x="8" y="80"/>
                      <a:pt x="7" y="81"/>
                      <a:pt x="5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7" y="82"/>
                      <a:pt x="8" y="81"/>
                      <a:pt x="9" y="80"/>
                    </a:cubicBezTo>
                    <a:cubicBezTo>
                      <a:pt x="9" y="80"/>
                      <a:pt x="9" y="80"/>
                      <a:pt x="10" y="79"/>
                    </a:cubicBezTo>
                    <a:cubicBezTo>
                      <a:pt x="10" y="79"/>
                      <a:pt x="10" y="79"/>
                      <a:pt x="10" y="79"/>
                    </a:cubicBezTo>
                    <a:moveTo>
                      <a:pt x="8" y="77"/>
                    </a:moveTo>
                    <a:cubicBezTo>
                      <a:pt x="7" y="78"/>
                      <a:pt x="5" y="79"/>
                      <a:pt x="4" y="80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6" y="80"/>
                      <a:pt x="7" y="78"/>
                      <a:pt x="8" y="77"/>
                    </a:cubicBezTo>
                    <a:cubicBezTo>
                      <a:pt x="8" y="77"/>
                      <a:pt x="8" y="77"/>
                      <a:pt x="8" y="77"/>
                    </a:cubicBezTo>
                    <a:moveTo>
                      <a:pt x="8" y="76"/>
                    </a:moveTo>
                    <a:cubicBezTo>
                      <a:pt x="6" y="77"/>
                      <a:pt x="4" y="78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4" y="79"/>
                      <a:pt x="5" y="78"/>
                      <a:pt x="6" y="78"/>
                    </a:cubicBezTo>
                    <a:cubicBezTo>
                      <a:pt x="6" y="78"/>
                      <a:pt x="7" y="77"/>
                      <a:pt x="8" y="76"/>
                    </a:cubicBezTo>
                    <a:cubicBezTo>
                      <a:pt x="8" y="76"/>
                      <a:pt x="8" y="76"/>
                      <a:pt x="8" y="76"/>
                    </a:cubicBezTo>
                    <a:moveTo>
                      <a:pt x="4" y="71"/>
                    </a:moveTo>
                    <a:cubicBezTo>
                      <a:pt x="4" y="71"/>
                      <a:pt x="3" y="71"/>
                      <a:pt x="3" y="72"/>
                    </a:cubicBezTo>
                    <a:cubicBezTo>
                      <a:pt x="2" y="72"/>
                      <a:pt x="1" y="73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2" y="74"/>
                      <a:pt x="3" y="73"/>
                      <a:pt x="4" y="72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moveTo>
                      <a:pt x="0" y="61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1" y="65"/>
                      <a:pt x="1" y="65"/>
                      <a:pt x="2" y="66"/>
                    </a:cubicBezTo>
                    <a:cubicBezTo>
                      <a:pt x="1" y="66"/>
                      <a:pt x="1" y="67"/>
                      <a:pt x="0" y="6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8"/>
                      <a:pt x="1" y="67"/>
                    </a:cubicBezTo>
                    <a:cubicBezTo>
                      <a:pt x="1" y="67"/>
                      <a:pt x="2" y="67"/>
                      <a:pt x="2" y="67"/>
                    </a:cubicBezTo>
                    <a:cubicBezTo>
                      <a:pt x="2" y="67"/>
                      <a:pt x="1" y="68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" y="69"/>
                      <a:pt x="2" y="68"/>
                      <a:pt x="2" y="67"/>
                    </a:cubicBezTo>
                    <a:cubicBezTo>
                      <a:pt x="3" y="67"/>
                      <a:pt x="4" y="68"/>
                      <a:pt x="4" y="68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63"/>
                      <a:pt x="3" y="63"/>
                      <a:pt x="2" y="62"/>
                    </a:cubicBezTo>
                    <a:cubicBezTo>
                      <a:pt x="1" y="62"/>
                      <a:pt x="1" y="61"/>
                      <a:pt x="0" y="61"/>
                    </a:cubicBezTo>
                    <a:moveTo>
                      <a:pt x="0" y="14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4" y="31"/>
                      <a:pt x="3" y="22"/>
                      <a:pt x="0" y="14"/>
                    </a:cubicBezTo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F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5" name="Freeform 687">
                <a:extLst>
                  <a:ext uri="{FF2B5EF4-FFF2-40B4-BE49-F238E27FC236}">
                    <a16:creationId xmlns:a16="http://schemas.microsoft.com/office/drawing/2014/main" id="{51F9389E-AA6A-4234-B6E7-78E2E2842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381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6" name="Freeform 688">
                <a:extLst>
                  <a:ext uri="{FF2B5EF4-FFF2-40B4-BE49-F238E27FC236}">
                    <a16:creationId xmlns:a16="http://schemas.microsoft.com/office/drawing/2014/main" id="{D5DF3792-989A-462B-AF17-484D7A5DC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381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7" name="Rectangle 689">
                <a:extLst>
                  <a:ext uri="{FF2B5EF4-FFF2-40B4-BE49-F238E27FC236}">
                    <a16:creationId xmlns:a16="http://schemas.microsoft.com/office/drawing/2014/main" id="{52B22475-3F2F-4B1D-98BB-C991B1DDA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" y="2385"/>
                <a:ext cx="7" cy="5"/>
              </a:xfrm>
              <a:prstGeom prst="rect">
                <a:avLst/>
              </a:pr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8" name="Rectangle 690">
                <a:extLst>
                  <a:ext uri="{FF2B5EF4-FFF2-40B4-BE49-F238E27FC236}">
                    <a16:creationId xmlns:a16="http://schemas.microsoft.com/office/drawing/2014/main" id="{CFF095A5-74C9-49A2-9806-5BA1D5D5A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" y="2385"/>
                <a:ext cx="7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9" name="Freeform 691">
                <a:extLst>
                  <a:ext uri="{FF2B5EF4-FFF2-40B4-BE49-F238E27FC236}">
                    <a16:creationId xmlns:a16="http://schemas.microsoft.com/office/drawing/2014/main" id="{8F92808C-6A8C-4F98-A23C-CC95349C9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90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0" name="Freeform 692">
                <a:extLst>
                  <a:ext uri="{FF2B5EF4-FFF2-40B4-BE49-F238E27FC236}">
                    <a16:creationId xmlns:a16="http://schemas.microsoft.com/office/drawing/2014/main" id="{6B9C8A22-3D38-4E31-88E9-CB4747BE3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90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1" name="Freeform 693">
                <a:extLst>
                  <a:ext uri="{FF2B5EF4-FFF2-40B4-BE49-F238E27FC236}">
                    <a16:creationId xmlns:a16="http://schemas.microsoft.com/office/drawing/2014/main" id="{DEAD55BE-1FDD-4D11-9566-BBA03D5CA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94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2" name="Freeform 694">
                <a:extLst>
                  <a:ext uri="{FF2B5EF4-FFF2-40B4-BE49-F238E27FC236}">
                    <a16:creationId xmlns:a16="http://schemas.microsoft.com/office/drawing/2014/main" id="{D74AB212-F3AF-4B99-A4F1-DCECD9D19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94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3" name="Freeform 695">
                <a:extLst>
                  <a:ext uri="{FF2B5EF4-FFF2-40B4-BE49-F238E27FC236}">
                    <a16:creationId xmlns:a16="http://schemas.microsoft.com/office/drawing/2014/main" id="{06B44B1F-8059-4393-96FB-B782C3ECE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398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0 w 9"/>
                  <a:gd name="T5" fmla="*/ 4 h 4"/>
                  <a:gd name="T6" fmla="*/ 0 w 9"/>
                  <a:gd name="T7" fmla="*/ 4 h 4"/>
                  <a:gd name="T8" fmla="*/ 6 w 9"/>
                  <a:gd name="T9" fmla="*/ 4 h 4"/>
                  <a:gd name="T10" fmla="*/ 9 w 9"/>
                  <a:gd name="T11" fmla="*/ 3 h 4"/>
                  <a:gd name="T12" fmla="*/ 7 w 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4" name="Freeform 696">
                <a:extLst>
                  <a:ext uri="{FF2B5EF4-FFF2-40B4-BE49-F238E27FC236}">
                    <a16:creationId xmlns:a16="http://schemas.microsoft.com/office/drawing/2014/main" id="{53D80FAC-7058-492B-9FCF-052D66EB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398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0 w 9"/>
                  <a:gd name="T5" fmla="*/ 4 h 4"/>
                  <a:gd name="T6" fmla="*/ 0 w 9"/>
                  <a:gd name="T7" fmla="*/ 4 h 4"/>
                  <a:gd name="T8" fmla="*/ 6 w 9"/>
                  <a:gd name="T9" fmla="*/ 4 h 4"/>
                  <a:gd name="T10" fmla="*/ 9 w 9"/>
                  <a:gd name="T11" fmla="*/ 3 h 4"/>
                  <a:gd name="T12" fmla="*/ 7 w 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5" name="Freeform 697">
                <a:extLst>
                  <a:ext uri="{FF2B5EF4-FFF2-40B4-BE49-F238E27FC236}">
                    <a16:creationId xmlns:a16="http://schemas.microsoft.com/office/drawing/2014/main" id="{A8C8B573-8A46-46EB-84A9-A1D23A02B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4 w 10"/>
                  <a:gd name="T3" fmla="*/ 0 h 6"/>
                  <a:gd name="T4" fmla="*/ 0 w 10"/>
                  <a:gd name="T5" fmla="*/ 6 h 6"/>
                  <a:gd name="T6" fmla="*/ 6 w 10"/>
                  <a:gd name="T7" fmla="*/ 6 h 6"/>
                  <a:gd name="T8" fmla="*/ 1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6" name="Freeform 698">
                <a:extLst>
                  <a:ext uri="{FF2B5EF4-FFF2-40B4-BE49-F238E27FC236}">
                    <a16:creationId xmlns:a16="http://schemas.microsoft.com/office/drawing/2014/main" id="{EA68DE38-5772-4E6F-BAC5-4855F1303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4 w 10"/>
                  <a:gd name="T3" fmla="*/ 0 h 6"/>
                  <a:gd name="T4" fmla="*/ 0 w 10"/>
                  <a:gd name="T5" fmla="*/ 6 h 6"/>
                  <a:gd name="T6" fmla="*/ 6 w 10"/>
                  <a:gd name="T7" fmla="*/ 6 h 6"/>
                  <a:gd name="T8" fmla="*/ 1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7" name="Freeform 699">
                <a:extLst>
                  <a:ext uri="{FF2B5EF4-FFF2-40B4-BE49-F238E27FC236}">
                    <a16:creationId xmlns:a16="http://schemas.microsoft.com/office/drawing/2014/main" id="{4502BD2E-D0EF-4F10-83E8-9B3F3F228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7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8" name="Freeform 700">
                <a:extLst>
                  <a:ext uri="{FF2B5EF4-FFF2-40B4-BE49-F238E27FC236}">
                    <a16:creationId xmlns:a16="http://schemas.microsoft.com/office/drawing/2014/main" id="{C176151D-559B-4DFE-ACA1-78F6F3A08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7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9" name="Freeform 701">
                <a:extLst>
                  <a:ext uri="{FF2B5EF4-FFF2-40B4-BE49-F238E27FC236}">
                    <a16:creationId xmlns:a16="http://schemas.microsoft.com/office/drawing/2014/main" id="{EFEF7CDC-D538-45D7-8D5B-634421D8A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4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0" name="Freeform 702">
                <a:extLst>
                  <a:ext uri="{FF2B5EF4-FFF2-40B4-BE49-F238E27FC236}">
                    <a16:creationId xmlns:a16="http://schemas.microsoft.com/office/drawing/2014/main" id="{54C3E8BF-420C-4D5C-A9A3-DF3CB00F0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4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1" name="Freeform 703">
                <a:extLst>
                  <a:ext uri="{FF2B5EF4-FFF2-40B4-BE49-F238E27FC236}">
                    <a16:creationId xmlns:a16="http://schemas.microsoft.com/office/drawing/2014/main" id="{398CBD3C-02D5-4FBF-9D78-D299E2C8B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16"/>
                <a:ext cx="264" cy="1040"/>
              </a:xfrm>
              <a:custGeom>
                <a:avLst/>
                <a:gdLst>
                  <a:gd name="T0" fmla="*/ 264 w 264"/>
                  <a:gd name="T1" fmla="*/ 0 h 1040"/>
                  <a:gd name="T2" fmla="*/ 259 w 264"/>
                  <a:gd name="T3" fmla="*/ 0 h 1040"/>
                  <a:gd name="T4" fmla="*/ 135 w 264"/>
                  <a:gd name="T5" fmla="*/ 135 h 1040"/>
                  <a:gd name="T6" fmla="*/ 0 w 264"/>
                  <a:gd name="T7" fmla="*/ 1040 h 1040"/>
                  <a:gd name="T8" fmla="*/ 4 w 264"/>
                  <a:gd name="T9" fmla="*/ 1040 h 1040"/>
                  <a:gd name="T10" fmla="*/ 140 w 264"/>
                  <a:gd name="T11" fmla="*/ 129 h 1040"/>
                  <a:gd name="T12" fmla="*/ 264 w 264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4" h="1040">
                    <a:moveTo>
                      <a:pt x="264" y="0"/>
                    </a:moveTo>
                    <a:lnTo>
                      <a:pt x="259" y="0"/>
                    </a:lnTo>
                    <a:lnTo>
                      <a:pt x="135" y="135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40" y="129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84C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2" name="Freeform 704">
                <a:extLst>
                  <a:ext uri="{FF2B5EF4-FFF2-40B4-BE49-F238E27FC236}">
                    <a16:creationId xmlns:a16="http://schemas.microsoft.com/office/drawing/2014/main" id="{8197CC4D-7BE1-417A-8E25-3640AA68D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16"/>
                <a:ext cx="264" cy="1040"/>
              </a:xfrm>
              <a:custGeom>
                <a:avLst/>
                <a:gdLst>
                  <a:gd name="T0" fmla="*/ 264 w 264"/>
                  <a:gd name="T1" fmla="*/ 0 h 1040"/>
                  <a:gd name="T2" fmla="*/ 259 w 264"/>
                  <a:gd name="T3" fmla="*/ 0 h 1040"/>
                  <a:gd name="T4" fmla="*/ 135 w 264"/>
                  <a:gd name="T5" fmla="*/ 135 h 1040"/>
                  <a:gd name="T6" fmla="*/ 0 w 264"/>
                  <a:gd name="T7" fmla="*/ 1040 h 1040"/>
                  <a:gd name="T8" fmla="*/ 4 w 264"/>
                  <a:gd name="T9" fmla="*/ 1040 h 1040"/>
                  <a:gd name="T10" fmla="*/ 140 w 264"/>
                  <a:gd name="T11" fmla="*/ 129 h 1040"/>
                  <a:gd name="T12" fmla="*/ 264 w 264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4" h="1040">
                    <a:moveTo>
                      <a:pt x="264" y="0"/>
                    </a:moveTo>
                    <a:lnTo>
                      <a:pt x="259" y="0"/>
                    </a:lnTo>
                    <a:lnTo>
                      <a:pt x="135" y="135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40" y="129"/>
                    </a:lnTo>
                    <a:lnTo>
                      <a:pt x="2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3" name="Freeform 705">
                <a:extLst>
                  <a:ext uri="{FF2B5EF4-FFF2-40B4-BE49-F238E27FC236}">
                    <a16:creationId xmlns:a16="http://schemas.microsoft.com/office/drawing/2014/main" id="{BE6DF6A7-F859-4778-9C1F-F3DD1E181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4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4" name="Freeform 706">
                <a:extLst>
                  <a:ext uri="{FF2B5EF4-FFF2-40B4-BE49-F238E27FC236}">
                    <a16:creationId xmlns:a16="http://schemas.microsoft.com/office/drawing/2014/main" id="{A0A79E76-7FC1-471D-8BC9-C2EF189A3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4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5" name="Rectangle 707">
                <a:extLst>
                  <a:ext uri="{FF2B5EF4-FFF2-40B4-BE49-F238E27FC236}">
                    <a16:creationId xmlns:a16="http://schemas.microsoft.com/office/drawing/2014/main" id="{4BFD8FCA-218E-41F9-9F55-066E99D6C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3051"/>
                <a:ext cx="4" cy="6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6" name="Rectangle 708">
                <a:extLst>
                  <a:ext uri="{FF2B5EF4-FFF2-40B4-BE49-F238E27FC236}">
                    <a16:creationId xmlns:a16="http://schemas.microsoft.com/office/drawing/2014/main" id="{42F3FAFF-C905-4F5C-B2E0-3AC588AB7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3051"/>
                <a:ext cx="4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7" name="Rectangle 709">
                <a:extLst>
                  <a:ext uri="{FF2B5EF4-FFF2-40B4-BE49-F238E27FC236}">
                    <a16:creationId xmlns:a16="http://schemas.microsoft.com/office/drawing/2014/main" id="{4BBC3402-AA3C-4B56-808A-89D40D378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3057"/>
                <a:ext cx="4" cy="4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8" name="Rectangle 710">
                <a:extLst>
                  <a:ext uri="{FF2B5EF4-FFF2-40B4-BE49-F238E27FC236}">
                    <a16:creationId xmlns:a16="http://schemas.microsoft.com/office/drawing/2014/main" id="{5F2BAB6D-EAED-4E30-BAA4-D0A5DB725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3057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9" name="Freeform 711">
                <a:extLst>
                  <a:ext uri="{FF2B5EF4-FFF2-40B4-BE49-F238E27FC236}">
                    <a16:creationId xmlns:a16="http://schemas.microsoft.com/office/drawing/2014/main" id="{C5EBFCFC-CAB2-43F9-A950-3CD9BB11C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306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0" name="Freeform 712">
                <a:extLst>
                  <a:ext uri="{FF2B5EF4-FFF2-40B4-BE49-F238E27FC236}">
                    <a16:creationId xmlns:a16="http://schemas.microsoft.com/office/drawing/2014/main" id="{77E80DD7-AEB9-4EF1-9F37-56BE21D4D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306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1" name="Rectangle 713">
                <a:extLst>
                  <a:ext uri="{FF2B5EF4-FFF2-40B4-BE49-F238E27FC236}">
                    <a16:creationId xmlns:a16="http://schemas.microsoft.com/office/drawing/2014/main" id="{D6EB3A2F-B626-46B9-8C7E-14A50C632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065"/>
                <a:ext cx="3" cy="5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2" name="Rectangle 714">
                <a:extLst>
                  <a:ext uri="{FF2B5EF4-FFF2-40B4-BE49-F238E27FC236}">
                    <a16:creationId xmlns:a16="http://schemas.microsoft.com/office/drawing/2014/main" id="{0005977F-C623-4F62-8EEE-F00B1BB68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065"/>
                <a:ext cx="3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3" name="Rectangle 715">
                <a:extLst>
                  <a:ext uri="{FF2B5EF4-FFF2-40B4-BE49-F238E27FC236}">
                    <a16:creationId xmlns:a16="http://schemas.microsoft.com/office/drawing/2014/main" id="{0111C4EC-4E4F-43D9-8860-3B0D9ED60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070"/>
                <a:ext cx="3" cy="4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4" name="Rectangle 716">
                <a:extLst>
                  <a:ext uri="{FF2B5EF4-FFF2-40B4-BE49-F238E27FC236}">
                    <a16:creationId xmlns:a16="http://schemas.microsoft.com/office/drawing/2014/main" id="{EFB2B7F9-84D7-4A0E-810D-A59C06467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3070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5" name="Freeform 717">
                <a:extLst>
                  <a:ext uri="{FF2B5EF4-FFF2-40B4-BE49-F238E27FC236}">
                    <a16:creationId xmlns:a16="http://schemas.microsoft.com/office/drawing/2014/main" id="{9E1062A9-D003-4532-898A-9F9F218DF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3074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6" name="Freeform 718">
                <a:extLst>
                  <a:ext uri="{FF2B5EF4-FFF2-40B4-BE49-F238E27FC236}">
                    <a16:creationId xmlns:a16="http://schemas.microsoft.com/office/drawing/2014/main" id="{9140C5E9-ABFB-4620-92AE-FC829BBDF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3074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7" name="Rectangle 719">
                <a:extLst>
                  <a:ext uri="{FF2B5EF4-FFF2-40B4-BE49-F238E27FC236}">
                    <a16:creationId xmlns:a16="http://schemas.microsoft.com/office/drawing/2014/main" id="{AE810A17-1B12-42CA-9C76-EF9E5C18B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3078"/>
                <a:ext cx="1" cy="4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8" name="Rectangle 720">
                <a:extLst>
                  <a:ext uri="{FF2B5EF4-FFF2-40B4-BE49-F238E27FC236}">
                    <a16:creationId xmlns:a16="http://schemas.microsoft.com/office/drawing/2014/main" id="{7535614F-5843-40E8-A75A-6B30566C7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307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9" name="Rectangle 721">
                <a:extLst>
                  <a:ext uri="{FF2B5EF4-FFF2-40B4-BE49-F238E27FC236}">
                    <a16:creationId xmlns:a16="http://schemas.microsoft.com/office/drawing/2014/main" id="{1195ECC1-9AD8-4069-A119-C2C0F8586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3082"/>
                <a:ext cx="1" cy="6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0" name="Rectangle 722">
                <a:extLst>
                  <a:ext uri="{FF2B5EF4-FFF2-40B4-BE49-F238E27FC236}">
                    <a16:creationId xmlns:a16="http://schemas.microsoft.com/office/drawing/2014/main" id="{62F672CE-9AC3-46B9-8E41-11A13A657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3082"/>
                <a:ext cx="1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1" name="Freeform 723">
                <a:extLst>
                  <a:ext uri="{FF2B5EF4-FFF2-40B4-BE49-F238E27FC236}">
                    <a16:creationId xmlns:a16="http://schemas.microsoft.com/office/drawing/2014/main" id="{E7E1FB59-2033-4A2F-AE32-FA4461B86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088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2" name="Freeform 724">
                <a:extLst>
                  <a:ext uri="{FF2B5EF4-FFF2-40B4-BE49-F238E27FC236}">
                    <a16:creationId xmlns:a16="http://schemas.microsoft.com/office/drawing/2014/main" id="{0E374EA1-631A-4BCF-9BFB-EF82DC7ED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088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3" name="Rectangle 725">
                <a:extLst>
                  <a:ext uri="{FF2B5EF4-FFF2-40B4-BE49-F238E27FC236}">
                    <a16:creationId xmlns:a16="http://schemas.microsoft.com/office/drawing/2014/main" id="{3C5BCA86-D01B-4795-84A4-7398B33EE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92"/>
                <a:ext cx="1" cy="4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4" name="Rectangle 726">
                <a:extLst>
                  <a:ext uri="{FF2B5EF4-FFF2-40B4-BE49-F238E27FC236}">
                    <a16:creationId xmlns:a16="http://schemas.microsoft.com/office/drawing/2014/main" id="{EE7459B3-E193-4886-A331-38793170A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92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5" name="Freeform 727">
                <a:extLst>
                  <a:ext uri="{FF2B5EF4-FFF2-40B4-BE49-F238E27FC236}">
                    <a16:creationId xmlns:a16="http://schemas.microsoft.com/office/drawing/2014/main" id="{6BF9F4C3-E99F-4BE7-81E0-0593CB7A5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09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6" name="Freeform 728">
                <a:extLst>
                  <a:ext uri="{FF2B5EF4-FFF2-40B4-BE49-F238E27FC236}">
                    <a16:creationId xmlns:a16="http://schemas.microsoft.com/office/drawing/2014/main" id="{6F497753-84D6-4004-9E2D-EE5F2D215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09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7" name="Freeform 729">
                <a:extLst>
                  <a:ext uri="{FF2B5EF4-FFF2-40B4-BE49-F238E27FC236}">
                    <a16:creationId xmlns:a16="http://schemas.microsoft.com/office/drawing/2014/main" id="{0C74BE2E-9C80-4218-B641-E1B80C1F0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367"/>
                <a:ext cx="13" cy="89"/>
              </a:xfrm>
              <a:custGeom>
                <a:avLst/>
                <a:gdLst>
                  <a:gd name="T0" fmla="*/ 0 w 13"/>
                  <a:gd name="T1" fmla="*/ 0 h 89"/>
                  <a:gd name="T2" fmla="*/ 0 w 13"/>
                  <a:gd name="T3" fmla="*/ 41 h 89"/>
                  <a:gd name="T4" fmla="*/ 7 w 13"/>
                  <a:gd name="T5" fmla="*/ 89 h 89"/>
                  <a:gd name="T6" fmla="*/ 13 w 13"/>
                  <a:gd name="T7" fmla="*/ 89 h 89"/>
                  <a:gd name="T8" fmla="*/ 0 w 13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9">
                    <a:moveTo>
                      <a:pt x="0" y="0"/>
                    </a:moveTo>
                    <a:lnTo>
                      <a:pt x="0" y="41"/>
                    </a:lnTo>
                    <a:lnTo>
                      <a:pt x="7" y="89"/>
                    </a:lnTo>
                    <a:lnTo>
                      <a:pt x="13" y="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8" name="Freeform 730">
                <a:extLst>
                  <a:ext uri="{FF2B5EF4-FFF2-40B4-BE49-F238E27FC236}">
                    <a16:creationId xmlns:a16="http://schemas.microsoft.com/office/drawing/2014/main" id="{F2F01CF5-CF10-41C0-AF48-11AF714B0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367"/>
                <a:ext cx="13" cy="89"/>
              </a:xfrm>
              <a:custGeom>
                <a:avLst/>
                <a:gdLst>
                  <a:gd name="T0" fmla="*/ 0 w 13"/>
                  <a:gd name="T1" fmla="*/ 0 h 89"/>
                  <a:gd name="T2" fmla="*/ 0 w 13"/>
                  <a:gd name="T3" fmla="*/ 41 h 89"/>
                  <a:gd name="T4" fmla="*/ 7 w 13"/>
                  <a:gd name="T5" fmla="*/ 89 h 89"/>
                  <a:gd name="T6" fmla="*/ 13 w 13"/>
                  <a:gd name="T7" fmla="*/ 89 h 89"/>
                  <a:gd name="T8" fmla="*/ 0 w 13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9">
                    <a:moveTo>
                      <a:pt x="0" y="0"/>
                    </a:moveTo>
                    <a:lnTo>
                      <a:pt x="0" y="41"/>
                    </a:lnTo>
                    <a:lnTo>
                      <a:pt x="7" y="89"/>
                    </a:lnTo>
                    <a:lnTo>
                      <a:pt x="13" y="8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9" name="Freeform 731">
                <a:extLst>
                  <a:ext uri="{FF2B5EF4-FFF2-40B4-BE49-F238E27FC236}">
                    <a16:creationId xmlns:a16="http://schemas.microsoft.com/office/drawing/2014/main" id="{4523BACD-4C49-4420-9AEF-4FB4486114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0" y="2845"/>
                <a:ext cx="148" cy="104"/>
              </a:xfrm>
              <a:custGeom>
                <a:avLst/>
                <a:gdLst>
                  <a:gd name="T0" fmla="*/ 6 w 148"/>
                  <a:gd name="T1" fmla="*/ 100 h 104"/>
                  <a:gd name="T2" fmla="*/ 0 w 148"/>
                  <a:gd name="T3" fmla="*/ 100 h 104"/>
                  <a:gd name="T4" fmla="*/ 0 w 148"/>
                  <a:gd name="T5" fmla="*/ 104 h 104"/>
                  <a:gd name="T6" fmla="*/ 6 w 148"/>
                  <a:gd name="T7" fmla="*/ 104 h 104"/>
                  <a:gd name="T8" fmla="*/ 6 w 148"/>
                  <a:gd name="T9" fmla="*/ 100 h 104"/>
                  <a:gd name="T10" fmla="*/ 148 w 148"/>
                  <a:gd name="T11" fmla="*/ 0 h 104"/>
                  <a:gd name="T12" fmla="*/ 142 w 148"/>
                  <a:gd name="T13" fmla="*/ 0 h 104"/>
                  <a:gd name="T14" fmla="*/ 142 w 148"/>
                  <a:gd name="T15" fmla="*/ 1 h 104"/>
                  <a:gd name="T16" fmla="*/ 142 w 148"/>
                  <a:gd name="T17" fmla="*/ 1 h 104"/>
                  <a:gd name="T18" fmla="*/ 142 w 148"/>
                  <a:gd name="T19" fmla="*/ 4 h 104"/>
                  <a:gd name="T20" fmla="*/ 148 w 148"/>
                  <a:gd name="T21" fmla="*/ 4 h 104"/>
                  <a:gd name="T22" fmla="*/ 148 w 148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104">
                    <a:moveTo>
                      <a:pt x="6" y="100"/>
                    </a:moveTo>
                    <a:lnTo>
                      <a:pt x="0" y="100"/>
                    </a:lnTo>
                    <a:lnTo>
                      <a:pt x="0" y="104"/>
                    </a:lnTo>
                    <a:lnTo>
                      <a:pt x="6" y="104"/>
                    </a:lnTo>
                    <a:lnTo>
                      <a:pt x="6" y="100"/>
                    </a:lnTo>
                    <a:close/>
                    <a:moveTo>
                      <a:pt x="148" y="0"/>
                    </a:moveTo>
                    <a:lnTo>
                      <a:pt x="142" y="0"/>
                    </a:lnTo>
                    <a:lnTo>
                      <a:pt x="142" y="1"/>
                    </a:lnTo>
                    <a:lnTo>
                      <a:pt x="142" y="1"/>
                    </a:lnTo>
                    <a:lnTo>
                      <a:pt x="142" y="4"/>
                    </a:lnTo>
                    <a:lnTo>
                      <a:pt x="148" y="4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0" name="Freeform 732">
                <a:extLst>
                  <a:ext uri="{FF2B5EF4-FFF2-40B4-BE49-F238E27FC236}">
                    <a16:creationId xmlns:a16="http://schemas.microsoft.com/office/drawing/2014/main" id="{F89B6E4D-2BD9-423E-8B8B-0D08F82C1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0" y="2845"/>
                <a:ext cx="148" cy="104"/>
              </a:xfrm>
              <a:custGeom>
                <a:avLst/>
                <a:gdLst>
                  <a:gd name="T0" fmla="*/ 6 w 148"/>
                  <a:gd name="T1" fmla="*/ 100 h 104"/>
                  <a:gd name="T2" fmla="*/ 0 w 148"/>
                  <a:gd name="T3" fmla="*/ 100 h 104"/>
                  <a:gd name="T4" fmla="*/ 0 w 148"/>
                  <a:gd name="T5" fmla="*/ 104 h 104"/>
                  <a:gd name="T6" fmla="*/ 6 w 148"/>
                  <a:gd name="T7" fmla="*/ 104 h 104"/>
                  <a:gd name="T8" fmla="*/ 6 w 148"/>
                  <a:gd name="T9" fmla="*/ 100 h 104"/>
                  <a:gd name="T10" fmla="*/ 148 w 148"/>
                  <a:gd name="T11" fmla="*/ 0 h 104"/>
                  <a:gd name="T12" fmla="*/ 142 w 148"/>
                  <a:gd name="T13" fmla="*/ 0 h 104"/>
                  <a:gd name="T14" fmla="*/ 142 w 148"/>
                  <a:gd name="T15" fmla="*/ 1 h 104"/>
                  <a:gd name="T16" fmla="*/ 142 w 148"/>
                  <a:gd name="T17" fmla="*/ 1 h 104"/>
                  <a:gd name="T18" fmla="*/ 142 w 148"/>
                  <a:gd name="T19" fmla="*/ 4 h 104"/>
                  <a:gd name="T20" fmla="*/ 148 w 148"/>
                  <a:gd name="T21" fmla="*/ 4 h 104"/>
                  <a:gd name="T22" fmla="*/ 148 w 148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104">
                    <a:moveTo>
                      <a:pt x="6" y="100"/>
                    </a:moveTo>
                    <a:lnTo>
                      <a:pt x="0" y="100"/>
                    </a:lnTo>
                    <a:lnTo>
                      <a:pt x="0" y="104"/>
                    </a:lnTo>
                    <a:lnTo>
                      <a:pt x="6" y="104"/>
                    </a:lnTo>
                    <a:lnTo>
                      <a:pt x="6" y="100"/>
                    </a:lnTo>
                    <a:moveTo>
                      <a:pt x="148" y="0"/>
                    </a:moveTo>
                    <a:lnTo>
                      <a:pt x="142" y="0"/>
                    </a:lnTo>
                    <a:lnTo>
                      <a:pt x="142" y="1"/>
                    </a:lnTo>
                    <a:lnTo>
                      <a:pt x="142" y="1"/>
                    </a:lnTo>
                    <a:lnTo>
                      <a:pt x="142" y="4"/>
                    </a:lnTo>
                    <a:lnTo>
                      <a:pt x="148" y="4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1" name="Freeform 733">
                <a:extLst>
                  <a:ext uri="{FF2B5EF4-FFF2-40B4-BE49-F238E27FC236}">
                    <a16:creationId xmlns:a16="http://schemas.microsoft.com/office/drawing/2014/main" id="{B9F8FA4F-68D0-47C5-83CB-E753DF42DB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0" y="2849"/>
                <a:ext cx="149" cy="105"/>
              </a:xfrm>
              <a:custGeom>
                <a:avLst/>
                <a:gdLst>
                  <a:gd name="T0" fmla="*/ 6 w 149"/>
                  <a:gd name="T1" fmla="*/ 100 h 105"/>
                  <a:gd name="T2" fmla="*/ 0 w 149"/>
                  <a:gd name="T3" fmla="*/ 100 h 105"/>
                  <a:gd name="T4" fmla="*/ 0 w 149"/>
                  <a:gd name="T5" fmla="*/ 105 h 105"/>
                  <a:gd name="T6" fmla="*/ 6 w 149"/>
                  <a:gd name="T7" fmla="*/ 105 h 105"/>
                  <a:gd name="T8" fmla="*/ 6 w 149"/>
                  <a:gd name="T9" fmla="*/ 100 h 105"/>
                  <a:gd name="T10" fmla="*/ 148 w 149"/>
                  <a:gd name="T11" fmla="*/ 0 h 105"/>
                  <a:gd name="T12" fmla="*/ 142 w 149"/>
                  <a:gd name="T13" fmla="*/ 0 h 105"/>
                  <a:gd name="T14" fmla="*/ 142 w 149"/>
                  <a:gd name="T15" fmla="*/ 4 h 105"/>
                  <a:gd name="T16" fmla="*/ 149 w 149"/>
                  <a:gd name="T17" fmla="*/ 3 h 105"/>
                  <a:gd name="T18" fmla="*/ 148 w 149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105">
                    <a:moveTo>
                      <a:pt x="6" y="100"/>
                    </a:moveTo>
                    <a:lnTo>
                      <a:pt x="0" y="100"/>
                    </a:lnTo>
                    <a:lnTo>
                      <a:pt x="0" y="105"/>
                    </a:lnTo>
                    <a:lnTo>
                      <a:pt x="6" y="105"/>
                    </a:lnTo>
                    <a:lnTo>
                      <a:pt x="6" y="100"/>
                    </a:lnTo>
                    <a:close/>
                    <a:moveTo>
                      <a:pt x="148" y="0"/>
                    </a:moveTo>
                    <a:lnTo>
                      <a:pt x="142" y="0"/>
                    </a:lnTo>
                    <a:lnTo>
                      <a:pt x="142" y="4"/>
                    </a:lnTo>
                    <a:lnTo>
                      <a:pt x="149" y="3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2" name="Freeform 734">
                <a:extLst>
                  <a:ext uri="{FF2B5EF4-FFF2-40B4-BE49-F238E27FC236}">
                    <a16:creationId xmlns:a16="http://schemas.microsoft.com/office/drawing/2014/main" id="{1E7E742B-CD8A-4091-ADF9-1FD14ACF33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0" y="2849"/>
                <a:ext cx="149" cy="105"/>
              </a:xfrm>
              <a:custGeom>
                <a:avLst/>
                <a:gdLst>
                  <a:gd name="T0" fmla="*/ 6 w 149"/>
                  <a:gd name="T1" fmla="*/ 100 h 105"/>
                  <a:gd name="T2" fmla="*/ 0 w 149"/>
                  <a:gd name="T3" fmla="*/ 100 h 105"/>
                  <a:gd name="T4" fmla="*/ 0 w 149"/>
                  <a:gd name="T5" fmla="*/ 105 h 105"/>
                  <a:gd name="T6" fmla="*/ 6 w 149"/>
                  <a:gd name="T7" fmla="*/ 105 h 105"/>
                  <a:gd name="T8" fmla="*/ 6 w 149"/>
                  <a:gd name="T9" fmla="*/ 100 h 105"/>
                  <a:gd name="T10" fmla="*/ 148 w 149"/>
                  <a:gd name="T11" fmla="*/ 0 h 105"/>
                  <a:gd name="T12" fmla="*/ 142 w 149"/>
                  <a:gd name="T13" fmla="*/ 0 h 105"/>
                  <a:gd name="T14" fmla="*/ 142 w 149"/>
                  <a:gd name="T15" fmla="*/ 4 h 105"/>
                  <a:gd name="T16" fmla="*/ 149 w 149"/>
                  <a:gd name="T17" fmla="*/ 3 h 105"/>
                  <a:gd name="T18" fmla="*/ 148 w 149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105">
                    <a:moveTo>
                      <a:pt x="6" y="100"/>
                    </a:moveTo>
                    <a:lnTo>
                      <a:pt x="0" y="100"/>
                    </a:lnTo>
                    <a:lnTo>
                      <a:pt x="0" y="105"/>
                    </a:lnTo>
                    <a:lnTo>
                      <a:pt x="6" y="105"/>
                    </a:lnTo>
                    <a:lnTo>
                      <a:pt x="6" y="100"/>
                    </a:lnTo>
                    <a:moveTo>
                      <a:pt x="148" y="0"/>
                    </a:moveTo>
                    <a:lnTo>
                      <a:pt x="142" y="0"/>
                    </a:lnTo>
                    <a:lnTo>
                      <a:pt x="142" y="4"/>
                    </a:lnTo>
                    <a:lnTo>
                      <a:pt x="149" y="3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3" name="Freeform 735">
                <a:extLst>
                  <a:ext uri="{FF2B5EF4-FFF2-40B4-BE49-F238E27FC236}">
                    <a16:creationId xmlns:a16="http://schemas.microsoft.com/office/drawing/2014/main" id="{8CD20916-7255-4A6E-BD8B-D2C4EF16BC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0" y="2852"/>
                <a:ext cx="149" cy="106"/>
              </a:xfrm>
              <a:custGeom>
                <a:avLst/>
                <a:gdLst>
                  <a:gd name="T0" fmla="*/ 6 w 149"/>
                  <a:gd name="T1" fmla="*/ 102 h 106"/>
                  <a:gd name="T2" fmla="*/ 0 w 149"/>
                  <a:gd name="T3" fmla="*/ 102 h 106"/>
                  <a:gd name="T4" fmla="*/ 0 w 149"/>
                  <a:gd name="T5" fmla="*/ 106 h 106"/>
                  <a:gd name="T6" fmla="*/ 6 w 149"/>
                  <a:gd name="T7" fmla="*/ 106 h 106"/>
                  <a:gd name="T8" fmla="*/ 6 w 149"/>
                  <a:gd name="T9" fmla="*/ 102 h 106"/>
                  <a:gd name="T10" fmla="*/ 149 w 149"/>
                  <a:gd name="T11" fmla="*/ 0 h 106"/>
                  <a:gd name="T12" fmla="*/ 142 w 149"/>
                  <a:gd name="T13" fmla="*/ 1 h 106"/>
                  <a:gd name="T14" fmla="*/ 143 w 149"/>
                  <a:gd name="T15" fmla="*/ 5 h 106"/>
                  <a:gd name="T16" fmla="*/ 149 w 149"/>
                  <a:gd name="T17" fmla="*/ 4 h 106"/>
                  <a:gd name="T18" fmla="*/ 149 w 149"/>
                  <a:gd name="T1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106">
                    <a:moveTo>
                      <a:pt x="6" y="102"/>
                    </a:moveTo>
                    <a:lnTo>
                      <a:pt x="0" y="102"/>
                    </a:lnTo>
                    <a:lnTo>
                      <a:pt x="0" y="106"/>
                    </a:lnTo>
                    <a:lnTo>
                      <a:pt x="6" y="106"/>
                    </a:lnTo>
                    <a:lnTo>
                      <a:pt x="6" y="102"/>
                    </a:lnTo>
                    <a:close/>
                    <a:moveTo>
                      <a:pt x="149" y="0"/>
                    </a:moveTo>
                    <a:lnTo>
                      <a:pt x="142" y="1"/>
                    </a:lnTo>
                    <a:lnTo>
                      <a:pt x="143" y="5"/>
                    </a:lnTo>
                    <a:lnTo>
                      <a:pt x="149" y="4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4" name="Freeform 736">
                <a:extLst>
                  <a:ext uri="{FF2B5EF4-FFF2-40B4-BE49-F238E27FC236}">
                    <a16:creationId xmlns:a16="http://schemas.microsoft.com/office/drawing/2014/main" id="{83C38097-FB68-41B2-B56C-D8A321097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0" y="2852"/>
                <a:ext cx="149" cy="106"/>
              </a:xfrm>
              <a:custGeom>
                <a:avLst/>
                <a:gdLst>
                  <a:gd name="T0" fmla="*/ 6 w 149"/>
                  <a:gd name="T1" fmla="*/ 102 h 106"/>
                  <a:gd name="T2" fmla="*/ 0 w 149"/>
                  <a:gd name="T3" fmla="*/ 102 h 106"/>
                  <a:gd name="T4" fmla="*/ 0 w 149"/>
                  <a:gd name="T5" fmla="*/ 106 h 106"/>
                  <a:gd name="T6" fmla="*/ 6 w 149"/>
                  <a:gd name="T7" fmla="*/ 106 h 106"/>
                  <a:gd name="T8" fmla="*/ 6 w 149"/>
                  <a:gd name="T9" fmla="*/ 102 h 106"/>
                  <a:gd name="T10" fmla="*/ 149 w 149"/>
                  <a:gd name="T11" fmla="*/ 0 h 106"/>
                  <a:gd name="T12" fmla="*/ 142 w 149"/>
                  <a:gd name="T13" fmla="*/ 1 h 106"/>
                  <a:gd name="T14" fmla="*/ 143 w 149"/>
                  <a:gd name="T15" fmla="*/ 5 h 106"/>
                  <a:gd name="T16" fmla="*/ 149 w 149"/>
                  <a:gd name="T17" fmla="*/ 4 h 106"/>
                  <a:gd name="T18" fmla="*/ 149 w 149"/>
                  <a:gd name="T1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106">
                    <a:moveTo>
                      <a:pt x="6" y="102"/>
                    </a:moveTo>
                    <a:lnTo>
                      <a:pt x="0" y="102"/>
                    </a:lnTo>
                    <a:lnTo>
                      <a:pt x="0" y="106"/>
                    </a:lnTo>
                    <a:lnTo>
                      <a:pt x="6" y="106"/>
                    </a:lnTo>
                    <a:lnTo>
                      <a:pt x="6" y="102"/>
                    </a:lnTo>
                    <a:moveTo>
                      <a:pt x="149" y="0"/>
                    </a:moveTo>
                    <a:lnTo>
                      <a:pt x="142" y="1"/>
                    </a:lnTo>
                    <a:lnTo>
                      <a:pt x="143" y="5"/>
                    </a:lnTo>
                    <a:lnTo>
                      <a:pt x="149" y="4"/>
                    </a:lnTo>
                    <a:lnTo>
                      <a:pt x="1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5" name="Freeform 737">
                <a:extLst>
                  <a:ext uri="{FF2B5EF4-FFF2-40B4-BE49-F238E27FC236}">
                    <a16:creationId xmlns:a16="http://schemas.microsoft.com/office/drawing/2014/main" id="{C5286DEF-6294-4254-A96C-9817ABD5D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856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6" name="Freeform 738">
                <a:extLst>
                  <a:ext uri="{FF2B5EF4-FFF2-40B4-BE49-F238E27FC236}">
                    <a16:creationId xmlns:a16="http://schemas.microsoft.com/office/drawing/2014/main" id="{F5BEFD41-2987-4525-92CE-C7CABBFBD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856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7" name="Freeform 739">
                <a:extLst>
                  <a:ext uri="{FF2B5EF4-FFF2-40B4-BE49-F238E27FC236}">
                    <a16:creationId xmlns:a16="http://schemas.microsoft.com/office/drawing/2014/main" id="{677BDE20-B6A0-4916-B446-4B0156D14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86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8" name="Freeform 740">
                <a:extLst>
                  <a:ext uri="{FF2B5EF4-FFF2-40B4-BE49-F238E27FC236}">
                    <a16:creationId xmlns:a16="http://schemas.microsoft.com/office/drawing/2014/main" id="{4DE7050E-10FC-4A1C-A2E1-61DFCD729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86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9" name="Freeform 741">
                <a:extLst>
                  <a:ext uri="{FF2B5EF4-FFF2-40B4-BE49-F238E27FC236}">
                    <a16:creationId xmlns:a16="http://schemas.microsoft.com/office/drawing/2014/main" id="{9ED245CA-B7E6-47FE-8FFF-4BB6F0C1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86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2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0" name="Freeform 742">
                <a:extLst>
                  <a:ext uri="{FF2B5EF4-FFF2-40B4-BE49-F238E27FC236}">
                    <a16:creationId xmlns:a16="http://schemas.microsoft.com/office/drawing/2014/main" id="{CBC7B0D6-0EE1-4780-A4BE-1BC753F9E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86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2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1" name="Freeform 743">
                <a:extLst>
                  <a:ext uri="{FF2B5EF4-FFF2-40B4-BE49-F238E27FC236}">
                    <a16:creationId xmlns:a16="http://schemas.microsoft.com/office/drawing/2014/main" id="{B415B53A-2F9A-4FB0-8905-33EE477C6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86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2" name="Freeform 744">
                <a:extLst>
                  <a:ext uri="{FF2B5EF4-FFF2-40B4-BE49-F238E27FC236}">
                    <a16:creationId xmlns:a16="http://schemas.microsoft.com/office/drawing/2014/main" id="{5DE86867-5A58-4FB8-82CF-00D9653D8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86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3" name="Freeform 745">
                <a:extLst>
                  <a:ext uri="{FF2B5EF4-FFF2-40B4-BE49-F238E27FC236}">
                    <a16:creationId xmlns:a16="http://schemas.microsoft.com/office/drawing/2014/main" id="{46AA835D-C6A8-4985-9D75-C689A137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872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4" name="Freeform 746">
                <a:extLst>
                  <a:ext uri="{FF2B5EF4-FFF2-40B4-BE49-F238E27FC236}">
                    <a16:creationId xmlns:a16="http://schemas.microsoft.com/office/drawing/2014/main" id="{38AECE99-5F32-4798-9C9B-AFBCC072F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872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5" name="Freeform 747">
                <a:extLst>
                  <a:ext uri="{FF2B5EF4-FFF2-40B4-BE49-F238E27FC236}">
                    <a16:creationId xmlns:a16="http://schemas.microsoft.com/office/drawing/2014/main" id="{0605FA89-B6B3-4950-A61C-19A988916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87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6" name="Freeform 748">
                <a:extLst>
                  <a:ext uri="{FF2B5EF4-FFF2-40B4-BE49-F238E27FC236}">
                    <a16:creationId xmlns:a16="http://schemas.microsoft.com/office/drawing/2014/main" id="{AE8EE825-C2F1-4778-AE6E-5BDFF9DC9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87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7" name="Freeform 749">
                <a:extLst>
                  <a:ext uri="{FF2B5EF4-FFF2-40B4-BE49-F238E27FC236}">
                    <a16:creationId xmlns:a16="http://schemas.microsoft.com/office/drawing/2014/main" id="{E361270E-6E75-4793-8907-E23406F38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880"/>
                <a:ext cx="8" cy="20"/>
              </a:xfrm>
              <a:custGeom>
                <a:avLst/>
                <a:gdLst>
                  <a:gd name="T0" fmla="*/ 7 w 8"/>
                  <a:gd name="T1" fmla="*/ 0 h 20"/>
                  <a:gd name="T2" fmla="*/ 0 w 8"/>
                  <a:gd name="T3" fmla="*/ 0 h 20"/>
                  <a:gd name="T4" fmla="*/ 1 w 8"/>
                  <a:gd name="T5" fmla="*/ 4 h 20"/>
                  <a:gd name="T6" fmla="*/ 7 w 8"/>
                  <a:gd name="T7" fmla="*/ 4 h 20"/>
                  <a:gd name="T8" fmla="*/ 8 w 8"/>
                  <a:gd name="T9" fmla="*/ 20 h 20"/>
                  <a:gd name="T10" fmla="*/ 8 w 8"/>
                  <a:gd name="T11" fmla="*/ 20 h 20"/>
                  <a:gd name="T12" fmla="*/ 7 w 8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0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8" name="Freeform 750">
                <a:extLst>
                  <a:ext uri="{FF2B5EF4-FFF2-40B4-BE49-F238E27FC236}">
                    <a16:creationId xmlns:a16="http://schemas.microsoft.com/office/drawing/2014/main" id="{C0E430FA-134B-4A87-888B-09C7FED9C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880"/>
                <a:ext cx="8" cy="20"/>
              </a:xfrm>
              <a:custGeom>
                <a:avLst/>
                <a:gdLst>
                  <a:gd name="T0" fmla="*/ 7 w 8"/>
                  <a:gd name="T1" fmla="*/ 0 h 20"/>
                  <a:gd name="T2" fmla="*/ 0 w 8"/>
                  <a:gd name="T3" fmla="*/ 0 h 20"/>
                  <a:gd name="T4" fmla="*/ 1 w 8"/>
                  <a:gd name="T5" fmla="*/ 4 h 20"/>
                  <a:gd name="T6" fmla="*/ 7 w 8"/>
                  <a:gd name="T7" fmla="*/ 4 h 20"/>
                  <a:gd name="T8" fmla="*/ 8 w 8"/>
                  <a:gd name="T9" fmla="*/ 20 h 20"/>
                  <a:gd name="T10" fmla="*/ 8 w 8"/>
                  <a:gd name="T11" fmla="*/ 20 h 20"/>
                  <a:gd name="T12" fmla="*/ 7 w 8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0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9" name="Freeform 751">
                <a:extLst>
                  <a:ext uri="{FF2B5EF4-FFF2-40B4-BE49-F238E27FC236}">
                    <a16:creationId xmlns:a16="http://schemas.microsoft.com/office/drawing/2014/main" id="{6F8A8597-B2D6-4C95-9205-BBE401385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884"/>
                <a:ext cx="7" cy="16"/>
              </a:xfrm>
              <a:custGeom>
                <a:avLst/>
                <a:gdLst>
                  <a:gd name="T0" fmla="*/ 6 w 7"/>
                  <a:gd name="T1" fmla="*/ 0 h 16"/>
                  <a:gd name="T2" fmla="*/ 6 w 7"/>
                  <a:gd name="T3" fmla="*/ 0 h 16"/>
                  <a:gd name="T4" fmla="*/ 0 w 7"/>
                  <a:gd name="T5" fmla="*/ 0 h 16"/>
                  <a:gd name="T6" fmla="*/ 2 w 7"/>
                  <a:gd name="T7" fmla="*/ 16 h 16"/>
                  <a:gd name="T8" fmla="*/ 7 w 7"/>
                  <a:gd name="T9" fmla="*/ 16 h 16"/>
                  <a:gd name="T10" fmla="*/ 6 w 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6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2" y="16"/>
                    </a:lnTo>
                    <a:lnTo>
                      <a:pt x="7" y="1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0" name="Freeform 752">
                <a:extLst>
                  <a:ext uri="{FF2B5EF4-FFF2-40B4-BE49-F238E27FC236}">
                    <a16:creationId xmlns:a16="http://schemas.microsoft.com/office/drawing/2014/main" id="{AF21C3E4-19DE-470E-836C-8C35658F5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884"/>
                <a:ext cx="7" cy="16"/>
              </a:xfrm>
              <a:custGeom>
                <a:avLst/>
                <a:gdLst>
                  <a:gd name="T0" fmla="*/ 6 w 7"/>
                  <a:gd name="T1" fmla="*/ 0 h 16"/>
                  <a:gd name="T2" fmla="*/ 6 w 7"/>
                  <a:gd name="T3" fmla="*/ 0 h 16"/>
                  <a:gd name="T4" fmla="*/ 0 w 7"/>
                  <a:gd name="T5" fmla="*/ 0 h 16"/>
                  <a:gd name="T6" fmla="*/ 2 w 7"/>
                  <a:gd name="T7" fmla="*/ 16 h 16"/>
                  <a:gd name="T8" fmla="*/ 7 w 7"/>
                  <a:gd name="T9" fmla="*/ 16 h 16"/>
                  <a:gd name="T10" fmla="*/ 6 w 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6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2" y="16"/>
                    </a:lnTo>
                    <a:lnTo>
                      <a:pt x="7" y="1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1" name="Freeform 753">
                <a:extLst>
                  <a:ext uri="{FF2B5EF4-FFF2-40B4-BE49-F238E27FC236}">
                    <a16:creationId xmlns:a16="http://schemas.microsoft.com/office/drawing/2014/main" id="{ED9F4113-377E-4B7B-B0EE-FEC7FE152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95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2" name="Freeform 754">
                <a:extLst>
                  <a:ext uri="{FF2B5EF4-FFF2-40B4-BE49-F238E27FC236}">
                    <a16:creationId xmlns:a16="http://schemas.microsoft.com/office/drawing/2014/main" id="{BDB56330-AD16-42B4-BDC9-95B7DF5C8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95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3" name="Rectangle 755">
                <a:extLst>
                  <a:ext uri="{FF2B5EF4-FFF2-40B4-BE49-F238E27FC236}">
                    <a16:creationId xmlns:a16="http://schemas.microsoft.com/office/drawing/2014/main" id="{2FB859AD-9C00-4F1F-8C10-1DC9885F9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62"/>
                <a:ext cx="6" cy="6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4" name="Rectangle 756">
                <a:extLst>
                  <a:ext uri="{FF2B5EF4-FFF2-40B4-BE49-F238E27FC236}">
                    <a16:creationId xmlns:a16="http://schemas.microsoft.com/office/drawing/2014/main" id="{D4CF3630-A7FB-4596-BDD9-A43763652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62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5" name="Rectangle 757">
                <a:extLst>
                  <a:ext uri="{FF2B5EF4-FFF2-40B4-BE49-F238E27FC236}">
                    <a16:creationId xmlns:a16="http://schemas.microsoft.com/office/drawing/2014/main" id="{42AEA36C-EA11-4C74-BA4B-1877E5F45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68"/>
                <a:ext cx="6" cy="4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6" name="Rectangle 758">
                <a:extLst>
                  <a:ext uri="{FF2B5EF4-FFF2-40B4-BE49-F238E27FC236}">
                    <a16:creationId xmlns:a16="http://schemas.microsoft.com/office/drawing/2014/main" id="{5341FF11-3581-4A20-A510-1C7E2FAC8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6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7" name="Rectangle 759">
                <a:extLst>
                  <a:ext uri="{FF2B5EF4-FFF2-40B4-BE49-F238E27FC236}">
                    <a16:creationId xmlns:a16="http://schemas.microsoft.com/office/drawing/2014/main" id="{65194056-D1D6-4584-A654-84C8E69A8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72"/>
                <a:ext cx="6" cy="4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8" name="Rectangle 760">
                <a:extLst>
                  <a:ext uri="{FF2B5EF4-FFF2-40B4-BE49-F238E27FC236}">
                    <a16:creationId xmlns:a16="http://schemas.microsoft.com/office/drawing/2014/main" id="{AFABA23C-8F56-48F9-8827-7A4C5C3B6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72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9" name="Rectangle 761">
                <a:extLst>
                  <a:ext uri="{FF2B5EF4-FFF2-40B4-BE49-F238E27FC236}">
                    <a16:creationId xmlns:a16="http://schemas.microsoft.com/office/drawing/2014/main" id="{768A7BB3-0933-4999-94CF-2932DCA30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76"/>
                <a:ext cx="6" cy="4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0" name="Rectangle 762">
                <a:extLst>
                  <a:ext uri="{FF2B5EF4-FFF2-40B4-BE49-F238E27FC236}">
                    <a16:creationId xmlns:a16="http://schemas.microsoft.com/office/drawing/2014/main" id="{1CC736C8-90EC-4E25-A910-D91A80BBE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76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1" name="Rectangle 763">
                <a:extLst>
                  <a:ext uri="{FF2B5EF4-FFF2-40B4-BE49-F238E27FC236}">
                    <a16:creationId xmlns:a16="http://schemas.microsoft.com/office/drawing/2014/main" id="{36830F6C-1FB5-4BBF-B33D-B8F4D6716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80"/>
                <a:ext cx="6" cy="5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2" name="Rectangle 764">
                <a:extLst>
                  <a:ext uri="{FF2B5EF4-FFF2-40B4-BE49-F238E27FC236}">
                    <a16:creationId xmlns:a16="http://schemas.microsoft.com/office/drawing/2014/main" id="{5FF11DF7-FB53-4257-9F26-25A52EB2D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80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3" name="Rectangle 765">
                <a:extLst>
                  <a:ext uri="{FF2B5EF4-FFF2-40B4-BE49-F238E27FC236}">
                    <a16:creationId xmlns:a16="http://schemas.microsoft.com/office/drawing/2014/main" id="{CF3B80FE-E194-4205-93AD-63ED3D5C7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85"/>
                <a:ext cx="6" cy="4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4" name="Rectangle 766">
                <a:extLst>
                  <a:ext uri="{FF2B5EF4-FFF2-40B4-BE49-F238E27FC236}">
                    <a16:creationId xmlns:a16="http://schemas.microsoft.com/office/drawing/2014/main" id="{3A6324ED-D618-4FEA-AA10-41F49EFF5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985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5" name="Freeform 767">
                <a:extLst>
                  <a:ext uri="{FF2B5EF4-FFF2-40B4-BE49-F238E27FC236}">
                    <a16:creationId xmlns:a16="http://schemas.microsoft.com/office/drawing/2014/main" id="{C6EE684D-4446-4545-B661-57D1BECB7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98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6" name="Freeform 768">
                <a:extLst>
                  <a:ext uri="{FF2B5EF4-FFF2-40B4-BE49-F238E27FC236}">
                    <a16:creationId xmlns:a16="http://schemas.microsoft.com/office/drawing/2014/main" id="{B2688C7F-2A14-4909-91FC-EC139CCB0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98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2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7" name="Freeform 769">
                <a:extLst>
                  <a:ext uri="{FF2B5EF4-FFF2-40B4-BE49-F238E27FC236}">
                    <a16:creationId xmlns:a16="http://schemas.microsoft.com/office/drawing/2014/main" id="{86BECBF7-24E7-47D6-8FFF-9CBFC9F2E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0 w 6"/>
                  <a:gd name="T3" fmla="*/ 0 h 463"/>
                  <a:gd name="T4" fmla="*/ 0 w 6"/>
                  <a:gd name="T5" fmla="*/ 463 h 463"/>
                  <a:gd name="T6" fmla="*/ 6 w 6"/>
                  <a:gd name="T7" fmla="*/ 463 h 463"/>
                  <a:gd name="T8" fmla="*/ 6 w 6"/>
                  <a:gd name="T9" fmla="*/ 438 h 463"/>
                  <a:gd name="T10" fmla="*/ 6 w 6"/>
                  <a:gd name="T11" fmla="*/ 358 h 463"/>
                  <a:gd name="T12" fmla="*/ 6 w 6"/>
                  <a:gd name="T13" fmla="*/ 243 h 463"/>
                  <a:gd name="T14" fmla="*/ 6 w 6"/>
                  <a:gd name="T15" fmla="*/ 165 h 463"/>
                  <a:gd name="T16" fmla="*/ 6 w 6"/>
                  <a:gd name="T17" fmla="*/ 50 h 463"/>
                  <a:gd name="T18" fmla="*/ 6 w 6"/>
                  <a:gd name="T19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0" y="0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438"/>
                    </a:lnTo>
                    <a:lnTo>
                      <a:pt x="6" y="358"/>
                    </a:lnTo>
                    <a:lnTo>
                      <a:pt x="6" y="243"/>
                    </a:lnTo>
                    <a:lnTo>
                      <a:pt x="6" y="165"/>
                    </a:lnTo>
                    <a:lnTo>
                      <a:pt x="6" y="5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8" name="Freeform 770">
                <a:extLst>
                  <a:ext uri="{FF2B5EF4-FFF2-40B4-BE49-F238E27FC236}">
                    <a16:creationId xmlns:a16="http://schemas.microsoft.com/office/drawing/2014/main" id="{96C1DFDE-29EC-486B-892E-CB9EA6F1F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0 w 6"/>
                  <a:gd name="T3" fmla="*/ 0 h 463"/>
                  <a:gd name="T4" fmla="*/ 0 w 6"/>
                  <a:gd name="T5" fmla="*/ 463 h 463"/>
                  <a:gd name="T6" fmla="*/ 6 w 6"/>
                  <a:gd name="T7" fmla="*/ 463 h 463"/>
                  <a:gd name="T8" fmla="*/ 6 w 6"/>
                  <a:gd name="T9" fmla="*/ 438 h 463"/>
                  <a:gd name="T10" fmla="*/ 6 w 6"/>
                  <a:gd name="T11" fmla="*/ 358 h 463"/>
                  <a:gd name="T12" fmla="*/ 6 w 6"/>
                  <a:gd name="T13" fmla="*/ 243 h 463"/>
                  <a:gd name="T14" fmla="*/ 6 w 6"/>
                  <a:gd name="T15" fmla="*/ 165 h 463"/>
                  <a:gd name="T16" fmla="*/ 6 w 6"/>
                  <a:gd name="T17" fmla="*/ 50 h 463"/>
                  <a:gd name="T18" fmla="*/ 6 w 6"/>
                  <a:gd name="T19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0" y="0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438"/>
                    </a:lnTo>
                    <a:lnTo>
                      <a:pt x="6" y="358"/>
                    </a:lnTo>
                    <a:lnTo>
                      <a:pt x="6" y="243"/>
                    </a:lnTo>
                    <a:lnTo>
                      <a:pt x="6" y="165"/>
                    </a:lnTo>
                    <a:lnTo>
                      <a:pt x="6" y="5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9" name="Freeform 771">
                <a:extLst>
                  <a:ext uri="{FF2B5EF4-FFF2-40B4-BE49-F238E27FC236}">
                    <a16:creationId xmlns:a16="http://schemas.microsoft.com/office/drawing/2014/main" id="{756C8549-151B-45ED-833B-424909BA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441"/>
                <a:ext cx="6" cy="15"/>
              </a:xfrm>
              <a:custGeom>
                <a:avLst/>
                <a:gdLst>
                  <a:gd name="T0" fmla="*/ 5 w 6"/>
                  <a:gd name="T1" fmla="*/ 0 h 15"/>
                  <a:gd name="T2" fmla="*/ 5 w 6"/>
                  <a:gd name="T3" fmla="*/ 10 h 15"/>
                  <a:gd name="T4" fmla="*/ 0 w 6"/>
                  <a:gd name="T5" fmla="*/ 10 h 15"/>
                  <a:gd name="T6" fmla="*/ 1 w 6"/>
                  <a:gd name="T7" fmla="*/ 15 h 15"/>
                  <a:gd name="T8" fmla="*/ 6 w 6"/>
                  <a:gd name="T9" fmla="*/ 15 h 15"/>
                  <a:gd name="T10" fmla="*/ 5 w 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5" y="0"/>
                    </a:moveTo>
                    <a:lnTo>
                      <a:pt x="5" y="10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6" y="1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0" name="Freeform 772">
                <a:extLst>
                  <a:ext uri="{FF2B5EF4-FFF2-40B4-BE49-F238E27FC236}">
                    <a16:creationId xmlns:a16="http://schemas.microsoft.com/office/drawing/2014/main" id="{3BD5CBAA-0414-47B1-87C7-9D2CE7459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441"/>
                <a:ext cx="6" cy="15"/>
              </a:xfrm>
              <a:custGeom>
                <a:avLst/>
                <a:gdLst>
                  <a:gd name="T0" fmla="*/ 5 w 6"/>
                  <a:gd name="T1" fmla="*/ 0 h 15"/>
                  <a:gd name="T2" fmla="*/ 5 w 6"/>
                  <a:gd name="T3" fmla="*/ 10 h 15"/>
                  <a:gd name="T4" fmla="*/ 0 w 6"/>
                  <a:gd name="T5" fmla="*/ 10 h 15"/>
                  <a:gd name="T6" fmla="*/ 1 w 6"/>
                  <a:gd name="T7" fmla="*/ 15 h 15"/>
                  <a:gd name="T8" fmla="*/ 6 w 6"/>
                  <a:gd name="T9" fmla="*/ 15 h 15"/>
                  <a:gd name="T10" fmla="*/ 5 w 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5" y="0"/>
                    </a:moveTo>
                    <a:lnTo>
                      <a:pt x="5" y="10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6" y="1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1" name="Freeform 773">
                <a:extLst>
                  <a:ext uri="{FF2B5EF4-FFF2-40B4-BE49-F238E27FC236}">
                    <a16:creationId xmlns:a16="http://schemas.microsoft.com/office/drawing/2014/main" id="{2ACE797B-2D70-45F1-8403-F1428D6B7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45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5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2" name="Freeform 774">
                <a:extLst>
                  <a:ext uri="{FF2B5EF4-FFF2-40B4-BE49-F238E27FC236}">
                    <a16:creationId xmlns:a16="http://schemas.microsoft.com/office/drawing/2014/main" id="{8C9CDE4D-5431-4F2F-8D5C-CDA259084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45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5 h 5"/>
                  <a:gd name="T8" fmla="*/ 0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3" name="Freeform 775">
                <a:extLst>
                  <a:ext uri="{FF2B5EF4-FFF2-40B4-BE49-F238E27FC236}">
                    <a16:creationId xmlns:a16="http://schemas.microsoft.com/office/drawing/2014/main" id="{348D1672-7206-4CA9-BF96-5DEC2F272A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4" y="3242"/>
                <a:ext cx="68" cy="214"/>
              </a:xfrm>
              <a:custGeom>
                <a:avLst/>
                <a:gdLst>
                  <a:gd name="T0" fmla="*/ 6 w 50"/>
                  <a:gd name="T1" fmla="*/ 156 h 159"/>
                  <a:gd name="T2" fmla="*/ 2 w 50"/>
                  <a:gd name="T3" fmla="*/ 156 h 159"/>
                  <a:gd name="T4" fmla="*/ 0 w 50"/>
                  <a:gd name="T5" fmla="*/ 156 h 159"/>
                  <a:gd name="T6" fmla="*/ 2 w 50"/>
                  <a:gd name="T7" fmla="*/ 159 h 159"/>
                  <a:gd name="T8" fmla="*/ 8 w 50"/>
                  <a:gd name="T9" fmla="*/ 159 h 159"/>
                  <a:gd name="T10" fmla="*/ 6 w 50"/>
                  <a:gd name="T11" fmla="*/ 156 h 159"/>
                  <a:gd name="T12" fmla="*/ 25 w 50"/>
                  <a:gd name="T13" fmla="*/ 0 h 159"/>
                  <a:gd name="T14" fmla="*/ 21 w 50"/>
                  <a:gd name="T15" fmla="*/ 0 h 159"/>
                  <a:gd name="T16" fmla="*/ 21 w 50"/>
                  <a:gd name="T17" fmla="*/ 3 h 159"/>
                  <a:gd name="T18" fmla="*/ 21 w 50"/>
                  <a:gd name="T19" fmla="*/ 65 h 159"/>
                  <a:gd name="T20" fmla="*/ 43 w 50"/>
                  <a:gd name="T21" fmla="*/ 123 h 159"/>
                  <a:gd name="T22" fmla="*/ 50 w 50"/>
                  <a:gd name="T23" fmla="*/ 123 h 159"/>
                  <a:gd name="T24" fmla="*/ 25 w 50"/>
                  <a:gd name="T25" fmla="*/ 62 h 159"/>
                  <a:gd name="T26" fmla="*/ 25 w 50"/>
                  <a:gd name="T2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159">
                    <a:moveTo>
                      <a:pt x="6" y="156"/>
                    </a:moveTo>
                    <a:cubicBezTo>
                      <a:pt x="2" y="156"/>
                      <a:pt x="2" y="156"/>
                      <a:pt x="2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57"/>
                      <a:pt x="1" y="158"/>
                      <a:pt x="2" y="159"/>
                    </a:cubicBezTo>
                    <a:cubicBezTo>
                      <a:pt x="8" y="159"/>
                      <a:pt x="8" y="159"/>
                      <a:pt x="8" y="159"/>
                    </a:cubicBezTo>
                    <a:cubicBezTo>
                      <a:pt x="7" y="158"/>
                      <a:pt x="7" y="157"/>
                      <a:pt x="6" y="156"/>
                    </a:cubicBezTo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87"/>
                      <a:pt x="29" y="107"/>
                      <a:pt x="43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34" y="107"/>
                      <a:pt x="25" y="86"/>
                      <a:pt x="25" y="6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4" name="Freeform 776">
                <a:extLst>
                  <a:ext uri="{FF2B5EF4-FFF2-40B4-BE49-F238E27FC236}">
                    <a16:creationId xmlns:a16="http://schemas.microsoft.com/office/drawing/2014/main" id="{D7A0757A-92B1-4A3F-95FA-6DF4D8837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636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2 w 4"/>
                  <a:gd name="T5" fmla="*/ 1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5" name="Freeform 777">
                <a:extLst>
                  <a:ext uri="{FF2B5EF4-FFF2-40B4-BE49-F238E27FC236}">
                    <a16:creationId xmlns:a16="http://schemas.microsoft.com/office/drawing/2014/main" id="{64A74C9D-C32F-48D7-BD7E-B40671E03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637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6" name="Freeform 778">
                <a:extLst>
                  <a:ext uri="{FF2B5EF4-FFF2-40B4-BE49-F238E27FC236}">
                    <a16:creationId xmlns:a16="http://schemas.microsoft.com/office/drawing/2014/main" id="{12F4E39B-7340-404B-B2CE-A1E618ECC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638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7" name="Freeform 779">
                <a:extLst>
                  <a:ext uri="{FF2B5EF4-FFF2-40B4-BE49-F238E27FC236}">
                    <a16:creationId xmlns:a16="http://schemas.microsoft.com/office/drawing/2014/main" id="{0C0EDE95-A95A-4E81-9B01-56C896A1B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640"/>
                <a:ext cx="6" cy="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8" name="Freeform 780">
                <a:extLst>
                  <a:ext uri="{FF2B5EF4-FFF2-40B4-BE49-F238E27FC236}">
                    <a16:creationId xmlns:a16="http://schemas.microsoft.com/office/drawing/2014/main" id="{327DD3D2-CDED-427C-A4B3-6425CD772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1642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9" name="Freeform 781">
                <a:extLst>
                  <a:ext uri="{FF2B5EF4-FFF2-40B4-BE49-F238E27FC236}">
                    <a16:creationId xmlns:a16="http://schemas.microsoft.com/office/drawing/2014/main" id="{BC4F64F7-D9BF-4D66-B5AD-F195E2E9D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644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0" name="Freeform 782">
                <a:extLst>
                  <a:ext uri="{FF2B5EF4-FFF2-40B4-BE49-F238E27FC236}">
                    <a16:creationId xmlns:a16="http://schemas.microsoft.com/office/drawing/2014/main" id="{3C8CD990-2719-4DAC-A52D-3A6AA3BBD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645"/>
                <a:ext cx="5" cy="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1" name="Freeform 783">
                <a:extLst>
                  <a:ext uri="{FF2B5EF4-FFF2-40B4-BE49-F238E27FC236}">
                    <a16:creationId xmlns:a16="http://schemas.microsoft.com/office/drawing/2014/main" id="{7D70CB8F-BC13-4CF0-9B17-8283E218C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648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2" name="Freeform 784">
                <a:extLst>
                  <a:ext uri="{FF2B5EF4-FFF2-40B4-BE49-F238E27FC236}">
                    <a16:creationId xmlns:a16="http://schemas.microsoft.com/office/drawing/2014/main" id="{4A416608-6FC8-4B2A-95E8-F45208E66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649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3" name="Freeform 785">
                <a:extLst>
                  <a:ext uri="{FF2B5EF4-FFF2-40B4-BE49-F238E27FC236}">
                    <a16:creationId xmlns:a16="http://schemas.microsoft.com/office/drawing/2014/main" id="{00772C24-4E05-4560-A1A3-CF1AB9AE2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652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4" name="Freeform 786">
                <a:extLst>
                  <a:ext uri="{FF2B5EF4-FFF2-40B4-BE49-F238E27FC236}">
                    <a16:creationId xmlns:a16="http://schemas.microsoft.com/office/drawing/2014/main" id="{918EE076-AA3E-46EF-8C26-73B82D741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1655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5" name="Freeform 787">
                <a:extLst>
                  <a:ext uri="{FF2B5EF4-FFF2-40B4-BE49-F238E27FC236}">
                    <a16:creationId xmlns:a16="http://schemas.microsoft.com/office/drawing/2014/main" id="{A1283797-81EF-426D-8B52-8AE2828B55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3" y="1656"/>
                <a:ext cx="156" cy="663"/>
              </a:xfrm>
              <a:custGeom>
                <a:avLst/>
                <a:gdLst>
                  <a:gd name="T0" fmla="*/ 109 w 115"/>
                  <a:gd name="T1" fmla="*/ 491 h 491"/>
                  <a:gd name="T2" fmla="*/ 40 w 115"/>
                  <a:gd name="T3" fmla="*/ 403 h 491"/>
                  <a:gd name="T4" fmla="*/ 28 w 115"/>
                  <a:gd name="T5" fmla="*/ 396 h 491"/>
                  <a:gd name="T6" fmla="*/ 37 w 115"/>
                  <a:gd name="T7" fmla="*/ 400 h 491"/>
                  <a:gd name="T8" fmla="*/ 31 w 115"/>
                  <a:gd name="T9" fmla="*/ 399 h 491"/>
                  <a:gd name="T10" fmla="*/ 32 w 115"/>
                  <a:gd name="T11" fmla="*/ 392 h 491"/>
                  <a:gd name="T12" fmla="*/ 27 w 115"/>
                  <a:gd name="T13" fmla="*/ 395 h 491"/>
                  <a:gd name="T14" fmla="*/ 28 w 115"/>
                  <a:gd name="T15" fmla="*/ 387 h 491"/>
                  <a:gd name="T16" fmla="*/ 28 w 115"/>
                  <a:gd name="T17" fmla="*/ 387 h 491"/>
                  <a:gd name="T18" fmla="*/ 21 w 115"/>
                  <a:gd name="T19" fmla="*/ 386 h 491"/>
                  <a:gd name="T20" fmla="*/ 27 w 115"/>
                  <a:gd name="T21" fmla="*/ 386 h 491"/>
                  <a:gd name="T22" fmla="*/ 20 w 115"/>
                  <a:gd name="T23" fmla="*/ 385 h 491"/>
                  <a:gd name="T24" fmla="*/ 22 w 115"/>
                  <a:gd name="T25" fmla="*/ 378 h 491"/>
                  <a:gd name="T26" fmla="*/ 20 w 115"/>
                  <a:gd name="T27" fmla="*/ 385 h 491"/>
                  <a:gd name="T28" fmla="*/ 21 w 115"/>
                  <a:gd name="T29" fmla="*/ 377 h 491"/>
                  <a:gd name="T30" fmla="*/ 21 w 115"/>
                  <a:gd name="T31" fmla="*/ 378 h 491"/>
                  <a:gd name="T32" fmla="*/ 14 w 115"/>
                  <a:gd name="T33" fmla="*/ 377 h 491"/>
                  <a:gd name="T34" fmla="*/ 18 w 115"/>
                  <a:gd name="T35" fmla="*/ 374 h 491"/>
                  <a:gd name="T36" fmla="*/ 14 w 115"/>
                  <a:gd name="T37" fmla="*/ 377 h 491"/>
                  <a:gd name="T38" fmla="*/ 17 w 115"/>
                  <a:gd name="T39" fmla="*/ 372 h 491"/>
                  <a:gd name="T40" fmla="*/ 13 w 115"/>
                  <a:gd name="T41" fmla="*/ 376 h 491"/>
                  <a:gd name="T42" fmla="*/ 15 w 115"/>
                  <a:gd name="T43" fmla="*/ 369 h 491"/>
                  <a:gd name="T44" fmla="*/ 13 w 115"/>
                  <a:gd name="T45" fmla="*/ 370 h 491"/>
                  <a:gd name="T46" fmla="*/ 13 w 115"/>
                  <a:gd name="T47" fmla="*/ 367 h 491"/>
                  <a:gd name="T48" fmla="*/ 14 w 115"/>
                  <a:gd name="T49" fmla="*/ 368 h 491"/>
                  <a:gd name="T50" fmla="*/ 6 w 115"/>
                  <a:gd name="T51" fmla="*/ 366 h 491"/>
                  <a:gd name="T52" fmla="*/ 5 w 115"/>
                  <a:gd name="T53" fmla="*/ 363 h 491"/>
                  <a:gd name="T54" fmla="*/ 5 w 115"/>
                  <a:gd name="T55" fmla="*/ 363 h 491"/>
                  <a:gd name="T56" fmla="*/ 7 w 115"/>
                  <a:gd name="T57" fmla="*/ 362 h 491"/>
                  <a:gd name="T58" fmla="*/ 9 w 115"/>
                  <a:gd name="T59" fmla="*/ 364 h 491"/>
                  <a:gd name="T60" fmla="*/ 9 w 115"/>
                  <a:gd name="T61" fmla="*/ 370 h 491"/>
                  <a:gd name="T62" fmla="*/ 7 w 115"/>
                  <a:gd name="T63" fmla="*/ 362 h 491"/>
                  <a:gd name="T64" fmla="*/ 4 w 115"/>
                  <a:gd name="T65" fmla="*/ 363 h 491"/>
                  <a:gd name="T66" fmla="*/ 0 w 115"/>
                  <a:gd name="T67" fmla="*/ 355 h 491"/>
                  <a:gd name="T68" fmla="*/ 1 w 115"/>
                  <a:gd name="T69" fmla="*/ 357 h 491"/>
                  <a:gd name="T70" fmla="*/ 0 w 115"/>
                  <a:gd name="T71" fmla="*/ 290 h 491"/>
                  <a:gd name="T72" fmla="*/ 4 w 115"/>
                  <a:gd name="T73" fmla="*/ 355 h 491"/>
                  <a:gd name="T74" fmla="*/ 0 w 115"/>
                  <a:gd name="T75" fmla="*/ 286 h 491"/>
                  <a:gd name="T76" fmla="*/ 4 w 115"/>
                  <a:gd name="T77" fmla="*/ 283 h 491"/>
                  <a:gd name="T78" fmla="*/ 0 w 115"/>
                  <a:gd name="T79" fmla="*/ 154 h 491"/>
                  <a:gd name="T80" fmla="*/ 0 w 115"/>
                  <a:gd name="T81" fmla="*/ 58 h 491"/>
                  <a:gd name="T82" fmla="*/ 4 w 115"/>
                  <a:gd name="T83" fmla="*/ 102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491">
                    <a:moveTo>
                      <a:pt x="33" y="403"/>
                    </a:moveTo>
                    <a:cubicBezTo>
                      <a:pt x="99" y="491"/>
                      <a:pt x="99" y="491"/>
                      <a:pt x="99" y="491"/>
                    </a:cubicBezTo>
                    <a:cubicBezTo>
                      <a:pt x="109" y="491"/>
                      <a:pt x="109" y="491"/>
                      <a:pt x="109" y="491"/>
                    </a:cubicBezTo>
                    <a:cubicBezTo>
                      <a:pt x="115" y="488"/>
                      <a:pt x="115" y="488"/>
                      <a:pt x="115" y="488"/>
                    </a:cubicBezTo>
                    <a:cubicBezTo>
                      <a:pt x="103" y="488"/>
                      <a:pt x="103" y="488"/>
                      <a:pt x="103" y="488"/>
                    </a:cubicBezTo>
                    <a:cubicBezTo>
                      <a:pt x="40" y="403"/>
                      <a:pt x="40" y="403"/>
                      <a:pt x="40" y="403"/>
                    </a:cubicBezTo>
                    <a:cubicBezTo>
                      <a:pt x="38" y="403"/>
                      <a:pt x="36" y="403"/>
                      <a:pt x="33" y="403"/>
                    </a:cubicBezTo>
                    <a:moveTo>
                      <a:pt x="32" y="392"/>
                    </a:moveTo>
                    <a:cubicBezTo>
                      <a:pt x="30" y="393"/>
                      <a:pt x="29" y="394"/>
                      <a:pt x="28" y="396"/>
                    </a:cubicBezTo>
                    <a:cubicBezTo>
                      <a:pt x="31" y="400"/>
                      <a:pt x="31" y="400"/>
                      <a:pt x="31" y="400"/>
                    </a:cubicBezTo>
                    <a:cubicBezTo>
                      <a:pt x="33" y="400"/>
                      <a:pt x="35" y="400"/>
                      <a:pt x="37" y="400"/>
                    </a:cubicBezTo>
                    <a:cubicBezTo>
                      <a:pt x="37" y="400"/>
                      <a:pt x="37" y="400"/>
                      <a:pt x="37" y="400"/>
                    </a:cubicBezTo>
                    <a:cubicBezTo>
                      <a:pt x="35" y="396"/>
                      <a:pt x="35" y="396"/>
                      <a:pt x="35" y="396"/>
                    </a:cubicBezTo>
                    <a:cubicBezTo>
                      <a:pt x="34" y="397"/>
                      <a:pt x="33" y="398"/>
                      <a:pt x="32" y="399"/>
                    </a:cubicBezTo>
                    <a:cubicBezTo>
                      <a:pt x="31" y="399"/>
                      <a:pt x="31" y="399"/>
                      <a:pt x="31" y="399"/>
                    </a:cubicBezTo>
                    <a:cubicBezTo>
                      <a:pt x="31" y="399"/>
                      <a:pt x="31" y="399"/>
                      <a:pt x="31" y="398"/>
                    </a:cubicBezTo>
                    <a:cubicBezTo>
                      <a:pt x="32" y="397"/>
                      <a:pt x="33" y="396"/>
                      <a:pt x="34" y="395"/>
                    </a:cubicBezTo>
                    <a:cubicBezTo>
                      <a:pt x="32" y="392"/>
                      <a:pt x="32" y="392"/>
                      <a:pt x="32" y="392"/>
                    </a:cubicBezTo>
                    <a:moveTo>
                      <a:pt x="28" y="387"/>
                    </a:moveTo>
                    <a:cubicBezTo>
                      <a:pt x="27" y="389"/>
                      <a:pt x="26" y="390"/>
                      <a:pt x="24" y="391"/>
                    </a:cubicBezTo>
                    <a:cubicBezTo>
                      <a:pt x="27" y="395"/>
                      <a:pt x="27" y="395"/>
                      <a:pt x="27" y="395"/>
                    </a:cubicBezTo>
                    <a:cubicBezTo>
                      <a:pt x="29" y="394"/>
                      <a:pt x="30" y="392"/>
                      <a:pt x="31" y="391"/>
                    </a:cubicBezTo>
                    <a:cubicBezTo>
                      <a:pt x="28" y="387"/>
                      <a:pt x="28" y="387"/>
                      <a:pt x="28" y="387"/>
                    </a:cubicBezTo>
                    <a:moveTo>
                      <a:pt x="28" y="387"/>
                    </a:moveTo>
                    <a:cubicBezTo>
                      <a:pt x="28" y="387"/>
                      <a:pt x="28" y="387"/>
                      <a:pt x="28" y="387"/>
                    </a:cubicBezTo>
                    <a:cubicBezTo>
                      <a:pt x="27" y="387"/>
                      <a:pt x="27" y="387"/>
                      <a:pt x="27" y="387"/>
                    </a:cubicBezTo>
                    <a:cubicBezTo>
                      <a:pt x="27" y="387"/>
                      <a:pt x="28" y="387"/>
                      <a:pt x="28" y="387"/>
                    </a:cubicBezTo>
                    <a:cubicBezTo>
                      <a:pt x="28" y="387"/>
                      <a:pt x="28" y="387"/>
                      <a:pt x="28" y="387"/>
                    </a:cubicBezTo>
                    <a:moveTo>
                      <a:pt x="25" y="383"/>
                    </a:moveTo>
                    <a:cubicBezTo>
                      <a:pt x="23" y="384"/>
                      <a:pt x="22" y="385"/>
                      <a:pt x="21" y="386"/>
                    </a:cubicBezTo>
                    <a:cubicBezTo>
                      <a:pt x="24" y="390"/>
                      <a:pt x="24" y="390"/>
                      <a:pt x="24" y="390"/>
                    </a:cubicBezTo>
                    <a:cubicBezTo>
                      <a:pt x="24" y="390"/>
                      <a:pt x="25" y="389"/>
                      <a:pt x="25" y="389"/>
                    </a:cubicBezTo>
                    <a:cubicBezTo>
                      <a:pt x="26" y="388"/>
                      <a:pt x="27" y="387"/>
                      <a:pt x="27" y="386"/>
                    </a:cubicBezTo>
                    <a:cubicBezTo>
                      <a:pt x="25" y="383"/>
                      <a:pt x="25" y="383"/>
                      <a:pt x="25" y="383"/>
                    </a:cubicBezTo>
                    <a:moveTo>
                      <a:pt x="24" y="382"/>
                    </a:moveTo>
                    <a:cubicBezTo>
                      <a:pt x="23" y="383"/>
                      <a:pt x="22" y="384"/>
                      <a:pt x="20" y="385"/>
                    </a:cubicBezTo>
                    <a:cubicBezTo>
                      <a:pt x="22" y="384"/>
                      <a:pt x="23" y="383"/>
                      <a:pt x="24" y="382"/>
                    </a:cubicBezTo>
                    <a:cubicBezTo>
                      <a:pt x="24" y="382"/>
                      <a:pt x="24" y="382"/>
                      <a:pt x="24" y="382"/>
                    </a:cubicBezTo>
                    <a:moveTo>
                      <a:pt x="22" y="378"/>
                    </a:moveTo>
                    <a:cubicBezTo>
                      <a:pt x="21" y="379"/>
                      <a:pt x="21" y="379"/>
                      <a:pt x="21" y="379"/>
                    </a:cubicBezTo>
                    <a:cubicBezTo>
                      <a:pt x="20" y="380"/>
                      <a:pt x="19" y="381"/>
                      <a:pt x="18" y="382"/>
                    </a:cubicBezTo>
                    <a:cubicBezTo>
                      <a:pt x="20" y="385"/>
                      <a:pt x="20" y="385"/>
                      <a:pt x="20" y="385"/>
                    </a:cubicBezTo>
                    <a:cubicBezTo>
                      <a:pt x="21" y="384"/>
                      <a:pt x="22" y="382"/>
                      <a:pt x="24" y="381"/>
                    </a:cubicBezTo>
                    <a:cubicBezTo>
                      <a:pt x="22" y="378"/>
                      <a:pt x="22" y="378"/>
                      <a:pt x="22" y="378"/>
                    </a:cubicBezTo>
                    <a:moveTo>
                      <a:pt x="21" y="377"/>
                    </a:moveTo>
                    <a:cubicBezTo>
                      <a:pt x="19" y="378"/>
                      <a:pt x="18" y="380"/>
                      <a:pt x="17" y="381"/>
                    </a:cubicBezTo>
                    <a:cubicBezTo>
                      <a:pt x="17" y="381"/>
                      <a:pt x="17" y="381"/>
                      <a:pt x="17" y="381"/>
                    </a:cubicBezTo>
                    <a:cubicBezTo>
                      <a:pt x="19" y="380"/>
                      <a:pt x="20" y="379"/>
                      <a:pt x="21" y="378"/>
                    </a:cubicBezTo>
                    <a:cubicBezTo>
                      <a:pt x="21" y="377"/>
                      <a:pt x="21" y="377"/>
                      <a:pt x="21" y="377"/>
                    </a:cubicBezTo>
                    <a:moveTo>
                      <a:pt x="18" y="374"/>
                    </a:moveTo>
                    <a:cubicBezTo>
                      <a:pt x="17" y="375"/>
                      <a:pt x="15" y="376"/>
                      <a:pt x="14" y="377"/>
                    </a:cubicBezTo>
                    <a:cubicBezTo>
                      <a:pt x="16" y="380"/>
                      <a:pt x="16" y="380"/>
                      <a:pt x="16" y="380"/>
                    </a:cubicBezTo>
                    <a:cubicBezTo>
                      <a:pt x="18" y="379"/>
                      <a:pt x="19" y="378"/>
                      <a:pt x="20" y="377"/>
                    </a:cubicBezTo>
                    <a:cubicBezTo>
                      <a:pt x="18" y="374"/>
                      <a:pt x="18" y="374"/>
                      <a:pt x="18" y="374"/>
                    </a:cubicBezTo>
                    <a:moveTo>
                      <a:pt x="17" y="372"/>
                    </a:moveTo>
                    <a:cubicBezTo>
                      <a:pt x="16" y="374"/>
                      <a:pt x="15" y="375"/>
                      <a:pt x="13" y="376"/>
                    </a:cubicBezTo>
                    <a:cubicBezTo>
                      <a:pt x="14" y="377"/>
                      <a:pt x="14" y="377"/>
                      <a:pt x="14" y="377"/>
                    </a:cubicBezTo>
                    <a:cubicBezTo>
                      <a:pt x="15" y="376"/>
                      <a:pt x="16" y="374"/>
                      <a:pt x="17" y="373"/>
                    </a:cubicBezTo>
                    <a:cubicBezTo>
                      <a:pt x="18" y="373"/>
                      <a:pt x="18" y="373"/>
                      <a:pt x="18" y="373"/>
                    </a:cubicBezTo>
                    <a:cubicBezTo>
                      <a:pt x="17" y="372"/>
                      <a:pt x="17" y="372"/>
                      <a:pt x="17" y="372"/>
                    </a:cubicBezTo>
                    <a:moveTo>
                      <a:pt x="15" y="369"/>
                    </a:moveTo>
                    <a:cubicBezTo>
                      <a:pt x="14" y="371"/>
                      <a:pt x="12" y="372"/>
                      <a:pt x="11" y="373"/>
                    </a:cubicBezTo>
                    <a:cubicBezTo>
                      <a:pt x="13" y="376"/>
                      <a:pt x="13" y="376"/>
                      <a:pt x="13" y="376"/>
                    </a:cubicBezTo>
                    <a:cubicBezTo>
                      <a:pt x="13" y="375"/>
                      <a:pt x="13" y="375"/>
                      <a:pt x="14" y="375"/>
                    </a:cubicBezTo>
                    <a:cubicBezTo>
                      <a:pt x="15" y="374"/>
                      <a:pt x="16" y="373"/>
                      <a:pt x="16" y="372"/>
                    </a:cubicBezTo>
                    <a:cubicBezTo>
                      <a:pt x="15" y="369"/>
                      <a:pt x="15" y="369"/>
                      <a:pt x="15" y="369"/>
                    </a:cubicBezTo>
                    <a:moveTo>
                      <a:pt x="14" y="369"/>
                    </a:moveTo>
                    <a:cubicBezTo>
                      <a:pt x="13" y="370"/>
                      <a:pt x="12" y="370"/>
                      <a:pt x="11" y="371"/>
                    </a:cubicBezTo>
                    <a:cubicBezTo>
                      <a:pt x="12" y="371"/>
                      <a:pt x="13" y="370"/>
                      <a:pt x="13" y="370"/>
                    </a:cubicBezTo>
                    <a:cubicBezTo>
                      <a:pt x="14" y="369"/>
                      <a:pt x="14" y="369"/>
                      <a:pt x="14" y="369"/>
                    </a:cubicBezTo>
                    <a:cubicBezTo>
                      <a:pt x="14" y="369"/>
                      <a:pt x="14" y="369"/>
                      <a:pt x="14" y="369"/>
                    </a:cubicBezTo>
                    <a:moveTo>
                      <a:pt x="13" y="367"/>
                    </a:moveTo>
                    <a:cubicBezTo>
                      <a:pt x="12" y="368"/>
                      <a:pt x="10" y="369"/>
                      <a:pt x="9" y="370"/>
                    </a:cubicBezTo>
                    <a:cubicBezTo>
                      <a:pt x="10" y="372"/>
                      <a:pt x="10" y="372"/>
                      <a:pt x="10" y="372"/>
                    </a:cubicBezTo>
                    <a:cubicBezTo>
                      <a:pt x="11" y="370"/>
                      <a:pt x="12" y="369"/>
                      <a:pt x="14" y="368"/>
                    </a:cubicBezTo>
                    <a:cubicBezTo>
                      <a:pt x="13" y="367"/>
                      <a:pt x="13" y="367"/>
                      <a:pt x="13" y="367"/>
                    </a:cubicBezTo>
                    <a:moveTo>
                      <a:pt x="8" y="365"/>
                    </a:moveTo>
                    <a:cubicBezTo>
                      <a:pt x="8" y="365"/>
                      <a:pt x="7" y="366"/>
                      <a:pt x="6" y="366"/>
                    </a:cubicBezTo>
                    <a:cubicBezTo>
                      <a:pt x="7" y="367"/>
                      <a:pt x="7" y="367"/>
                      <a:pt x="7" y="367"/>
                    </a:cubicBezTo>
                    <a:cubicBezTo>
                      <a:pt x="7" y="366"/>
                      <a:pt x="7" y="366"/>
                      <a:pt x="8" y="365"/>
                    </a:cubicBezTo>
                    <a:moveTo>
                      <a:pt x="5" y="363"/>
                    </a:moveTo>
                    <a:cubicBezTo>
                      <a:pt x="5" y="363"/>
                      <a:pt x="4" y="363"/>
                      <a:pt x="4" y="363"/>
                    </a:cubicBezTo>
                    <a:cubicBezTo>
                      <a:pt x="4" y="364"/>
                      <a:pt x="4" y="364"/>
                      <a:pt x="4" y="364"/>
                    </a:cubicBezTo>
                    <a:cubicBezTo>
                      <a:pt x="4" y="363"/>
                      <a:pt x="4" y="363"/>
                      <a:pt x="5" y="363"/>
                    </a:cubicBezTo>
                    <a:cubicBezTo>
                      <a:pt x="5" y="363"/>
                      <a:pt x="5" y="363"/>
                      <a:pt x="5" y="363"/>
                    </a:cubicBezTo>
                    <a:moveTo>
                      <a:pt x="7" y="362"/>
                    </a:moveTo>
                    <a:cubicBezTo>
                      <a:pt x="7" y="362"/>
                      <a:pt x="7" y="362"/>
                      <a:pt x="7" y="362"/>
                    </a:cubicBezTo>
                    <a:cubicBezTo>
                      <a:pt x="6" y="363"/>
                      <a:pt x="5" y="364"/>
                      <a:pt x="4" y="364"/>
                    </a:cubicBezTo>
                    <a:cubicBezTo>
                      <a:pt x="6" y="366"/>
                      <a:pt x="6" y="366"/>
                      <a:pt x="6" y="366"/>
                    </a:cubicBezTo>
                    <a:cubicBezTo>
                      <a:pt x="7" y="365"/>
                      <a:pt x="8" y="364"/>
                      <a:pt x="9" y="364"/>
                    </a:cubicBezTo>
                    <a:cubicBezTo>
                      <a:pt x="9" y="364"/>
                      <a:pt x="9" y="364"/>
                      <a:pt x="9" y="364"/>
                    </a:cubicBezTo>
                    <a:cubicBezTo>
                      <a:pt x="9" y="365"/>
                      <a:pt x="8" y="366"/>
                      <a:pt x="7" y="367"/>
                    </a:cubicBezTo>
                    <a:cubicBezTo>
                      <a:pt x="9" y="370"/>
                      <a:pt x="9" y="370"/>
                      <a:pt x="9" y="370"/>
                    </a:cubicBezTo>
                    <a:cubicBezTo>
                      <a:pt x="10" y="369"/>
                      <a:pt x="11" y="368"/>
                      <a:pt x="13" y="367"/>
                    </a:cubicBezTo>
                    <a:cubicBezTo>
                      <a:pt x="11" y="364"/>
                      <a:pt x="11" y="364"/>
                      <a:pt x="11" y="364"/>
                    </a:cubicBezTo>
                    <a:cubicBezTo>
                      <a:pt x="9" y="364"/>
                      <a:pt x="8" y="363"/>
                      <a:pt x="7" y="362"/>
                    </a:cubicBezTo>
                    <a:moveTo>
                      <a:pt x="2" y="357"/>
                    </a:moveTo>
                    <a:cubicBezTo>
                      <a:pt x="1" y="358"/>
                      <a:pt x="1" y="358"/>
                      <a:pt x="0" y="359"/>
                    </a:cubicBezTo>
                    <a:cubicBezTo>
                      <a:pt x="4" y="363"/>
                      <a:pt x="4" y="363"/>
                      <a:pt x="4" y="363"/>
                    </a:cubicBezTo>
                    <a:cubicBezTo>
                      <a:pt x="4" y="362"/>
                      <a:pt x="5" y="362"/>
                      <a:pt x="6" y="362"/>
                    </a:cubicBezTo>
                    <a:cubicBezTo>
                      <a:pt x="5" y="360"/>
                      <a:pt x="3" y="359"/>
                      <a:pt x="2" y="357"/>
                    </a:cubicBezTo>
                    <a:moveTo>
                      <a:pt x="0" y="355"/>
                    </a:moveTo>
                    <a:cubicBezTo>
                      <a:pt x="0" y="358"/>
                      <a:pt x="0" y="358"/>
                      <a:pt x="0" y="358"/>
                    </a:cubicBezTo>
                    <a:cubicBezTo>
                      <a:pt x="0" y="357"/>
                      <a:pt x="1" y="357"/>
                      <a:pt x="1" y="357"/>
                    </a:cubicBezTo>
                    <a:cubicBezTo>
                      <a:pt x="1" y="357"/>
                      <a:pt x="1" y="357"/>
                      <a:pt x="1" y="357"/>
                    </a:cubicBezTo>
                    <a:cubicBezTo>
                      <a:pt x="1" y="356"/>
                      <a:pt x="0" y="356"/>
                      <a:pt x="0" y="355"/>
                    </a:cubicBezTo>
                    <a:moveTo>
                      <a:pt x="4" y="290"/>
                    </a:moveTo>
                    <a:cubicBezTo>
                      <a:pt x="3" y="290"/>
                      <a:pt x="1" y="290"/>
                      <a:pt x="0" y="290"/>
                    </a:cubicBezTo>
                    <a:cubicBezTo>
                      <a:pt x="0" y="351"/>
                      <a:pt x="0" y="351"/>
                      <a:pt x="0" y="351"/>
                    </a:cubicBezTo>
                    <a:cubicBezTo>
                      <a:pt x="2" y="353"/>
                      <a:pt x="4" y="355"/>
                      <a:pt x="6" y="357"/>
                    </a:cubicBezTo>
                    <a:cubicBezTo>
                      <a:pt x="4" y="355"/>
                      <a:pt x="4" y="355"/>
                      <a:pt x="4" y="355"/>
                    </a:cubicBezTo>
                    <a:cubicBezTo>
                      <a:pt x="4" y="290"/>
                      <a:pt x="4" y="290"/>
                      <a:pt x="4" y="290"/>
                    </a:cubicBezTo>
                    <a:moveTo>
                      <a:pt x="0" y="154"/>
                    </a:moveTo>
                    <a:cubicBezTo>
                      <a:pt x="0" y="286"/>
                      <a:pt x="0" y="286"/>
                      <a:pt x="0" y="286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1" y="287"/>
                      <a:pt x="3" y="287"/>
                      <a:pt x="4" y="287"/>
                    </a:cubicBezTo>
                    <a:cubicBezTo>
                      <a:pt x="4" y="283"/>
                      <a:pt x="4" y="283"/>
                      <a:pt x="4" y="283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4" y="154"/>
                      <a:pt x="3" y="154"/>
                      <a:pt x="2" y="154"/>
                    </a:cubicBezTo>
                    <a:cubicBezTo>
                      <a:pt x="1" y="154"/>
                      <a:pt x="1" y="154"/>
                      <a:pt x="0" y="154"/>
                    </a:cubicBezTo>
                    <a:moveTo>
                      <a:pt x="28" y="0"/>
                    </a:moveTo>
                    <a:cubicBezTo>
                      <a:pt x="27" y="0"/>
                      <a:pt x="26" y="1"/>
                      <a:pt x="26" y="1"/>
                    </a:cubicBezTo>
                    <a:cubicBezTo>
                      <a:pt x="3" y="25"/>
                      <a:pt x="0" y="58"/>
                      <a:pt x="0" y="58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2" y="130"/>
                      <a:pt x="3" y="116"/>
                      <a:pt x="4" y="102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7" y="24"/>
                      <a:pt x="28" y="0"/>
                    </a:cubicBezTo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6" name="Freeform 788">
                <a:extLst>
                  <a:ext uri="{FF2B5EF4-FFF2-40B4-BE49-F238E27FC236}">
                    <a16:creationId xmlns:a16="http://schemas.microsoft.com/office/drawing/2014/main" id="{287CF46F-BBDD-48F9-B74E-431B7DE66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1794"/>
                <a:ext cx="6" cy="70"/>
              </a:xfrm>
              <a:custGeom>
                <a:avLst/>
                <a:gdLst>
                  <a:gd name="T0" fmla="*/ 4 w 4"/>
                  <a:gd name="T1" fmla="*/ 0 h 52"/>
                  <a:gd name="T2" fmla="*/ 0 w 4"/>
                  <a:gd name="T3" fmla="*/ 42 h 52"/>
                  <a:gd name="T4" fmla="*/ 0 w 4"/>
                  <a:gd name="T5" fmla="*/ 52 h 52"/>
                  <a:gd name="T6" fmla="*/ 2 w 4"/>
                  <a:gd name="T7" fmla="*/ 52 h 52"/>
                  <a:gd name="T8" fmla="*/ 4 w 4"/>
                  <a:gd name="T9" fmla="*/ 52 h 52"/>
                  <a:gd name="T10" fmla="*/ 4 w 4"/>
                  <a:gd name="T11" fmla="*/ 6 h 52"/>
                  <a:gd name="T12" fmla="*/ 4 w 4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2">
                    <a:moveTo>
                      <a:pt x="4" y="0"/>
                    </a:moveTo>
                    <a:cubicBezTo>
                      <a:pt x="3" y="14"/>
                      <a:pt x="2" y="28"/>
                      <a:pt x="0" y="4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3" y="52"/>
                      <a:pt x="4" y="52"/>
                      <a:pt x="4" y="5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EB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7" name="Freeform 789">
                <a:extLst>
                  <a:ext uri="{FF2B5EF4-FFF2-40B4-BE49-F238E27FC236}">
                    <a16:creationId xmlns:a16="http://schemas.microsoft.com/office/drawing/2014/main" id="{53030800-8705-4BA3-8AC5-BE98E7CA4B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3" y="2043"/>
                <a:ext cx="54" cy="157"/>
              </a:xfrm>
              <a:custGeom>
                <a:avLst/>
                <a:gdLst>
                  <a:gd name="T0" fmla="*/ 33 w 40"/>
                  <a:gd name="T1" fmla="*/ 116 h 116"/>
                  <a:gd name="T2" fmla="*/ 37 w 40"/>
                  <a:gd name="T3" fmla="*/ 113 h 116"/>
                  <a:gd name="T4" fmla="*/ 31 w 40"/>
                  <a:gd name="T5" fmla="*/ 113 h 116"/>
                  <a:gd name="T6" fmla="*/ 31 w 40"/>
                  <a:gd name="T7" fmla="*/ 111 h 116"/>
                  <a:gd name="T8" fmla="*/ 32 w 40"/>
                  <a:gd name="T9" fmla="*/ 112 h 116"/>
                  <a:gd name="T10" fmla="*/ 34 w 40"/>
                  <a:gd name="T11" fmla="*/ 108 h 116"/>
                  <a:gd name="T12" fmla="*/ 27 w 40"/>
                  <a:gd name="T13" fmla="*/ 108 h 116"/>
                  <a:gd name="T14" fmla="*/ 32 w 40"/>
                  <a:gd name="T15" fmla="*/ 105 h 116"/>
                  <a:gd name="T16" fmla="*/ 27 w 40"/>
                  <a:gd name="T17" fmla="*/ 99 h 116"/>
                  <a:gd name="T18" fmla="*/ 24 w 40"/>
                  <a:gd name="T19" fmla="*/ 103 h 116"/>
                  <a:gd name="T20" fmla="*/ 28 w 40"/>
                  <a:gd name="T21" fmla="*/ 100 h 116"/>
                  <a:gd name="T22" fmla="*/ 27 w 40"/>
                  <a:gd name="T23" fmla="*/ 100 h 116"/>
                  <a:gd name="T24" fmla="*/ 28 w 40"/>
                  <a:gd name="T25" fmla="*/ 100 h 116"/>
                  <a:gd name="T26" fmla="*/ 24 w 40"/>
                  <a:gd name="T27" fmla="*/ 94 h 116"/>
                  <a:gd name="T28" fmla="*/ 21 w 40"/>
                  <a:gd name="T29" fmla="*/ 99 h 116"/>
                  <a:gd name="T30" fmla="*/ 24 w 40"/>
                  <a:gd name="T31" fmla="*/ 95 h 116"/>
                  <a:gd name="T32" fmla="*/ 24 w 40"/>
                  <a:gd name="T33" fmla="*/ 95 h 116"/>
                  <a:gd name="T34" fmla="*/ 21 w 40"/>
                  <a:gd name="T35" fmla="*/ 91 h 116"/>
                  <a:gd name="T36" fmla="*/ 18 w 40"/>
                  <a:gd name="T37" fmla="*/ 95 h 116"/>
                  <a:gd name="T38" fmla="*/ 22 w 40"/>
                  <a:gd name="T39" fmla="*/ 91 h 116"/>
                  <a:gd name="T40" fmla="*/ 20 w 40"/>
                  <a:gd name="T41" fmla="*/ 90 h 116"/>
                  <a:gd name="T42" fmla="*/ 17 w 40"/>
                  <a:gd name="T43" fmla="*/ 94 h 116"/>
                  <a:gd name="T44" fmla="*/ 20 w 40"/>
                  <a:gd name="T45" fmla="*/ 90 h 116"/>
                  <a:gd name="T46" fmla="*/ 17 w 40"/>
                  <a:gd name="T47" fmla="*/ 86 h 116"/>
                  <a:gd name="T48" fmla="*/ 14 w 40"/>
                  <a:gd name="T49" fmla="*/ 90 h 116"/>
                  <a:gd name="T50" fmla="*/ 18 w 40"/>
                  <a:gd name="T51" fmla="*/ 86 h 116"/>
                  <a:gd name="T52" fmla="*/ 14 w 40"/>
                  <a:gd name="T53" fmla="*/ 88 h 116"/>
                  <a:gd name="T54" fmla="*/ 13 w 40"/>
                  <a:gd name="T55" fmla="*/ 89 h 116"/>
                  <a:gd name="T56" fmla="*/ 16 w 40"/>
                  <a:gd name="T57" fmla="*/ 85 h 116"/>
                  <a:gd name="T58" fmla="*/ 10 w 40"/>
                  <a:gd name="T59" fmla="*/ 85 h 116"/>
                  <a:gd name="T60" fmla="*/ 15 w 40"/>
                  <a:gd name="T61" fmla="*/ 82 h 116"/>
                  <a:gd name="T62" fmla="*/ 13 w 40"/>
                  <a:gd name="T63" fmla="*/ 83 h 116"/>
                  <a:gd name="T64" fmla="*/ 14 w 40"/>
                  <a:gd name="T65" fmla="*/ 82 h 116"/>
                  <a:gd name="T66" fmla="*/ 13 w 40"/>
                  <a:gd name="T67" fmla="*/ 80 h 116"/>
                  <a:gd name="T68" fmla="*/ 9 w 40"/>
                  <a:gd name="T69" fmla="*/ 83 h 116"/>
                  <a:gd name="T70" fmla="*/ 13 w 40"/>
                  <a:gd name="T71" fmla="*/ 80 h 116"/>
                  <a:gd name="T72" fmla="*/ 6 w 40"/>
                  <a:gd name="T73" fmla="*/ 79 h 116"/>
                  <a:gd name="T74" fmla="*/ 8 w 40"/>
                  <a:gd name="T75" fmla="*/ 78 h 116"/>
                  <a:gd name="T76" fmla="*/ 7 w 40"/>
                  <a:gd name="T77" fmla="*/ 80 h 116"/>
                  <a:gd name="T78" fmla="*/ 9 w 40"/>
                  <a:gd name="T79" fmla="*/ 77 h 116"/>
                  <a:gd name="T80" fmla="*/ 0 w 40"/>
                  <a:gd name="T81" fmla="*/ 68 h 116"/>
                  <a:gd name="T82" fmla="*/ 1 w 40"/>
                  <a:gd name="T83" fmla="*/ 70 h 116"/>
                  <a:gd name="T84" fmla="*/ 0 w 40"/>
                  <a:gd name="T85" fmla="*/ 71 h 116"/>
                  <a:gd name="T86" fmla="*/ 2 w 40"/>
                  <a:gd name="T87" fmla="*/ 70 h 116"/>
                  <a:gd name="T88" fmla="*/ 4 w 40"/>
                  <a:gd name="T89" fmla="*/ 76 h 116"/>
                  <a:gd name="T90" fmla="*/ 5 w 40"/>
                  <a:gd name="T91" fmla="*/ 76 h 116"/>
                  <a:gd name="T92" fmla="*/ 4 w 40"/>
                  <a:gd name="T93" fmla="*/ 77 h 116"/>
                  <a:gd name="T94" fmla="*/ 7 w 40"/>
                  <a:gd name="T95" fmla="*/ 75 h 116"/>
                  <a:gd name="T96" fmla="*/ 11 w 40"/>
                  <a:gd name="T97" fmla="*/ 77 h 116"/>
                  <a:gd name="T98" fmla="*/ 0 w 40"/>
                  <a:gd name="T99" fmla="*/ 64 h 116"/>
                  <a:gd name="T100" fmla="*/ 0 w 40"/>
                  <a:gd name="T101" fmla="*/ 0 h 116"/>
                  <a:gd name="T102" fmla="*/ 4 w 40"/>
                  <a:gd name="T103" fmla="*/ 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116">
                    <a:moveTo>
                      <a:pt x="31" y="113"/>
                    </a:moveTo>
                    <a:cubicBezTo>
                      <a:pt x="33" y="116"/>
                      <a:pt x="33" y="116"/>
                      <a:pt x="33" y="116"/>
                    </a:cubicBezTo>
                    <a:cubicBezTo>
                      <a:pt x="36" y="116"/>
                      <a:pt x="38" y="116"/>
                      <a:pt x="40" y="116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5" y="113"/>
                      <a:pt x="33" y="113"/>
                      <a:pt x="31" y="113"/>
                    </a:cubicBezTo>
                    <a:moveTo>
                      <a:pt x="34" y="108"/>
                    </a:moveTo>
                    <a:cubicBezTo>
                      <a:pt x="33" y="109"/>
                      <a:pt x="32" y="110"/>
                      <a:pt x="31" y="111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1" y="112"/>
                      <a:pt x="31" y="112"/>
                      <a:pt x="32" y="112"/>
                    </a:cubicBezTo>
                    <a:cubicBezTo>
                      <a:pt x="33" y="111"/>
                      <a:pt x="34" y="110"/>
                      <a:pt x="35" y="109"/>
                    </a:cubicBezTo>
                    <a:cubicBezTo>
                      <a:pt x="34" y="108"/>
                      <a:pt x="34" y="108"/>
                      <a:pt x="34" y="108"/>
                    </a:cubicBezTo>
                    <a:moveTo>
                      <a:pt x="31" y="104"/>
                    </a:moveTo>
                    <a:cubicBezTo>
                      <a:pt x="30" y="105"/>
                      <a:pt x="29" y="107"/>
                      <a:pt x="27" y="108"/>
                    </a:cubicBezTo>
                    <a:cubicBezTo>
                      <a:pt x="28" y="109"/>
                      <a:pt x="28" y="109"/>
                      <a:pt x="28" y="109"/>
                    </a:cubicBezTo>
                    <a:cubicBezTo>
                      <a:pt x="29" y="107"/>
                      <a:pt x="30" y="106"/>
                      <a:pt x="32" y="105"/>
                    </a:cubicBezTo>
                    <a:cubicBezTo>
                      <a:pt x="31" y="104"/>
                      <a:pt x="31" y="104"/>
                      <a:pt x="31" y="104"/>
                    </a:cubicBezTo>
                    <a:moveTo>
                      <a:pt x="27" y="99"/>
                    </a:moveTo>
                    <a:cubicBezTo>
                      <a:pt x="27" y="100"/>
                      <a:pt x="26" y="101"/>
                      <a:pt x="25" y="102"/>
                    </a:cubicBezTo>
                    <a:cubicBezTo>
                      <a:pt x="25" y="102"/>
                      <a:pt x="24" y="103"/>
                      <a:pt x="24" y="103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6" y="103"/>
                      <a:pt x="27" y="102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7" y="100"/>
                      <a:pt x="27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7" y="99"/>
                      <a:pt x="27" y="99"/>
                      <a:pt x="27" y="99"/>
                    </a:cubicBezTo>
                    <a:moveTo>
                      <a:pt x="24" y="94"/>
                    </a:moveTo>
                    <a:cubicBezTo>
                      <a:pt x="22" y="95"/>
                      <a:pt x="21" y="97"/>
                      <a:pt x="20" y="98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2" y="98"/>
                      <a:pt x="23" y="97"/>
                      <a:pt x="25" y="96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3" y="96"/>
                      <a:pt x="22" y="97"/>
                      <a:pt x="20" y="98"/>
                    </a:cubicBezTo>
                    <a:cubicBezTo>
                      <a:pt x="22" y="97"/>
                      <a:pt x="23" y="96"/>
                      <a:pt x="24" y="95"/>
                    </a:cubicBezTo>
                    <a:cubicBezTo>
                      <a:pt x="24" y="94"/>
                      <a:pt x="24" y="94"/>
                      <a:pt x="24" y="94"/>
                    </a:cubicBezTo>
                    <a:moveTo>
                      <a:pt x="21" y="91"/>
                    </a:moveTo>
                    <a:cubicBezTo>
                      <a:pt x="20" y="92"/>
                      <a:pt x="19" y="93"/>
                      <a:pt x="17" y="94"/>
                    </a:cubicBezTo>
                    <a:cubicBezTo>
                      <a:pt x="18" y="95"/>
                      <a:pt x="18" y="95"/>
                      <a:pt x="18" y="95"/>
                    </a:cubicBezTo>
                    <a:cubicBezTo>
                      <a:pt x="19" y="94"/>
                      <a:pt x="20" y="93"/>
                      <a:pt x="21" y="92"/>
                    </a:cubicBezTo>
                    <a:cubicBezTo>
                      <a:pt x="21" y="92"/>
                      <a:pt x="21" y="92"/>
                      <a:pt x="22" y="91"/>
                    </a:cubicBezTo>
                    <a:cubicBezTo>
                      <a:pt x="21" y="91"/>
                      <a:pt x="21" y="91"/>
                      <a:pt x="21" y="91"/>
                    </a:cubicBezTo>
                    <a:moveTo>
                      <a:pt x="20" y="90"/>
                    </a:moveTo>
                    <a:cubicBezTo>
                      <a:pt x="19" y="91"/>
                      <a:pt x="18" y="92"/>
                      <a:pt x="16" y="93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8" y="93"/>
                      <a:pt x="19" y="91"/>
                      <a:pt x="21" y="90"/>
                    </a:cubicBezTo>
                    <a:cubicBezTo>
                      <a:pt x="20" y="90"/>
                      <a:pt x="20" y="90"/>
                      <a:pt x="20" y="90"/>
                    </a:cubicBezTo>
                    <a:moveTo>
                      <a:pt x="18" y="86"/>
                    </a:moveTo>
                    <a:cubicBezTo>
                      <a:pt x="18" y="86"/>
                      <a:pt x="18" y="86"/>
                      <a:pt x="17" y="86"/>
                    </a:cubicBezTo>
                    <a:cubicBezTo>
                      <a:pt x="16" y="87"/>
                      <a:pt x="15" y="89"/>
                      <a:pt x="14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5" y="89"/>
                      <a:pt x="17" y="88"/>
                      <a:pt x="18" y="87"/>
                    </a:cubicBezTo>
                    <a:cubicBezTo>
                      <a:pt x="18" y="86"/>
                      <a:pt x="18" y="86"/>
                      <a:pt x="18" y="86"/>
                    </a:cubicBezTo>
                    <a:moveTo>
                      <a:pt x="16" y="85"/>
                    </a:moveTo>
                    <a:cubicBezTo>
                      <a:pt x="16" y="86"/>
                      <a:pt x="15" y="87"/>
                      <a:pt x="14" y="88"/>
                    </a:cubicBezTo>
                    <a:cubicBezTo>
                      <a:pt x="13" y="88"/>
                      <a:pt x="13" y="88"/>
                      <a:pt x="13" y="89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5" y="88"/>
                      <a:pt x="16" y="87"/>
                      <a:pt x="17" y="85"/>
                    </a:cubicBezTo>
                    <a:cubicBezTo>
                      <a:pt x="16" y="85"/>
                      <a:pt x="16" y="85"/>
                      <a:pt x="16" y="85"/>
                    </a:cubicBezTo>
                    <a:moveTo>
                      <a:pt x="14" y="81"/>
                    </a:moveTo>
                    <a:cubicBezTo>
                      <a:pt x="12" y="82"/>
                      <a:pt x="11" y="83"/>
                      <a:pt x="10" y="85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2" y="85"/>
                      <a:pt x="14" y="84"/>
                      <a:pt x="15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2"/>
                      <a:pt x="13" y="83"/>
                    </a:cubicBezTo>
                    <a:cubicBezTo>
                      <a:pt x="13" y="83"/>
                      <a:pt x="12" y="84"/>
                      <a:pt x="11" y="84"/>
                    </a:cubicBezTo>
                    <a:cubicBezTo>
                      <a:pt x="12" y="83"/>
                      <a:pt x="13" y="83"/>
                      <a:pt x="14" y="82"/>
                    </a:cubicBezTo>
                    <a:cubicBezTo>
                      <a:pt x="14" y="81"/>
                      <a:pt x="14" y="81"/>
                      <a:pt x="14" y="81"/>
                    </a:cubicBezTo>
                    <a:moveTo>
                      <a:pt x="13" y="80"/>
                    </a:moveTo>
                    <a:cubicBezTo>
                      <a:pt x="11" y="81"/>
                      <a:pt x="10" y="82"/>
                      <a:pt x="9" y="83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0" y="82"/>
                      <a:pt x="12" y="81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moveTo>
                      <a:pt x="9" y="77"/>
                    </a:moveTo>
                    <a:cubicBezTo>
                      <a:pt x="8" y="77"/>
                      <a:pt x="7" y="78"/>
                      <a:pt x="6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7" y="79"/>
                      <a:pt x="8" y="78"/>
                      <a:pt x="8" y="78"/>
                    </a:cubicBezTo>
                    <a:cubicBezTo>
                      <a:pt x="7" y="79"/>
                      <a:pt x="7" y="79"/>
                      <a:pt x="7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8" y="79"/>
                      <a:pt x="9" y="78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moveTo>
                      <a:pt x="0" y="64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1" y="69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0" y="7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1" y="71"/>
                      <a:pt x="1" y="71"/>
                      <a:pt x="2" y="70"/>
                    </a:cubicBezTo>
                    <a:cubicBezTo>
                      <a:pt x="3" y="72"/>
                      <a:pt x="5" y="73"/>
                      <a:pt x="6" y="75"/>
                    </a:cubicBezTo>
                    <a:cubicBezTo>
                      <a:pt x="5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6"/>
                      <a:pt x="5" y="76"/>
                      <a:pt x="5" y="76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" y="76"/>
                      <a:pt x="4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7"/>
                      <a:pt x="6" y="76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8" y="76"/>
                      <a:pt x="9" y="77"/>
                      <a:pt x="11" y="77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4" y="68"/>
                      <a:pt x="2" y="66"/>
                      <a:pt x="0" y="64"/>
                    </a:cubicBezTo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EB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8" name="Freeform 790">
                <a:extLst>
                  <a:ext uri="{FF2B5EF4-FFF2-40B4-BE49-F238E27FC236}">
                    <a16:creationId xmlns:a16="http://schemas.microsoft.com/office/drawing/2014/main" id="{C55294C9-2716-403A-A9B4-0FF805940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36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9" name="Freeform 791">
                <a:extLst>
                  <a:ext uri="{FF2B5EF4-FFF2-40B4-BE49-F238E27FC236}">
                    <a16:creationId xmlns:a16="http://schemas.microsoft.com/office/drawing/2014/main" id="{453E554F-3AAE-419F-9727-87BA8A12C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36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0" name="Freeform 792">
                <a:extLst>
                  <a:ext uri="{FF2B5EF4-FFF2-40B4-BE49-F238E27FC236}">
                    <a16:creationId xmlns:a16="http://schemas.microsoft.com/office/drawing/2014/main" id="{E9270CF2-D2B9-4524-B350-20EC53255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371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1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1" name="Freeform 793">
                <a:extLst>
                  <a:ext uri="{FF2B5EF4-FFF2-40B4-BE49-F238E27FC236}">
                    <a16:creationId xmlns:a16="http://schemas.microsoft.com/office/drawing/2014/main" id="{EC94F333-BE17-476B-9B71-EB0630ACA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371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1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2" name="Rectangle 794">
                <a:extLst>
                  <a:ext uri="{FF2B5EF4-FFF2-40B4-BE49-F238E27FC236}">
                    <a16:creationId xmlns:a16="http://schemas.microsoft.com/office/drawing/2014/main" id="{4CAA7E8D-4CEB-44B4-953D-2876C1469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8" y="2377"/>
                <a:ext cx="7" cy="4"/>
              </a:xfrm>
              <a:prstGeom prst="rect">
                <a:avLst/>
              </a:pr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3" name="Rectangle 795">
                <a:extLst>
                  <a:ext uri="{FF2B5EF4-FFF2-40B4-BE49-F238E27FC236}">
                    <a16:creationId xmlns:a16="http://schemas.microsoft.com/office/drawing/2014/main" id="{6126A1C7-B4A4-4768-B9E8-B1A892B42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8" y="2377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4" name="Freeform 796">
                <a:extLst>
                  <a:ext uri="{FF2B5EF4-FFF2-40B4-BE49-F238E27FC236}">
                    <a16:creationId xmlns:a16="http://schemas.microsoft.com/office/drawing/2014/main" id="{28562C3D-001A-442E-96B5-72A896111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81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5" name="Freeform 797">
                <a:extLst>
                  <a:ext uri="{FF2B5EF4-FFF2-40B4-BE49-F238E27FC236}">
                    <a16:creationId xmlns:a16="http://schemas.microsoft.com/office/drawing/2014/main" id="{8952DAF7-048D-464A-8A62-AF9FA32C2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81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6" name="Freeform 798">
                <a:extLst>
                  <a:ext uri="{FF2B5EF4-FFF2-40B4-BE49-F238E27FC236}">
                    <a16:creationId xmlns:a16="http://schemas.microsoft.com/office/drawing/2014/main" id="{846DEDC1-6D65-40E3-8AAB-24BCDF63C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385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0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8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7" name="Freeform 799">
                <a:extLst>
                  <a:ext uri="{FF2B5EF4-FFF2-40B4-BE49-F238E27FC236}">
                    <a16:creationId xmlns:a16="http://schemas.microsoft.com/office/drawing/2014/main" id="{0AF8F3CD-6318-4A6E-98DB-9D9611BBD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385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0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8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8" name="Freeform 800">
                <a:extLst>
                  <a:ext uri="{FF2B5EF4-FFF2-40B4-BE49-F238E27FC236}">
                    <a16:creationId xmlns:a16="http://schemas.microsoft.com/office/drawing/2014/main" id="{9F61916E-D5F7-494D-B657-E538AC313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390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9" name="Freeform 801">
                <a:extLst>
                  <a:ext uri="{FF2B5EF4-FFF2-40B4-BE49-F238E27FC236}">
                    <a16:creationId xmlns:a16="http://schemas.microsoft.com/office/drawing/2014/main" id="{3C6A9B74-ECAC-49E3-9EA2-148993985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390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0" name="Freeform 802">
                <a:extLst>
                  <a:ext uri="{FF2B5EF4-FFF2-40B4-BE49-F238E27FC236}">
                    <a16:creationId xmlns:a16="http://schemas.microsoft.com/office/drawing/2014/main" id="{271D7870-F794-4B3F-B5B4-5495F5B89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9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1" name="Freeform 803">
                <a:extLst>
                  <a:ext uri="{FF2B5EF4-FFF2-40B4-BE49-F238E27FC236}">
                    <a16:creationId xmlns:a16="http://schemas.microsoft.com/office/drawing/2014/main" id="{B3C72357-8FF4-4E49-9596-AF9D14B0F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9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2" name="Freeform 804">
                <a:extLst>
                  <a:ext uri="{FF2B5EF4-FFF2-40B4-BE49-F238E27FC236}">
                    <a16:creationId xmlns:a16="http://schemas.microsoft.com/office/drawing/2014/main" id="{6364351C-7F37-48C5-851E-09EB0155B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39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1 w 9"/>
                  <a:gd name="T3" fmla="*/ 0 h 4"/>
                  <a:gd name="T4" fmla="*/ 3 w 9"/>
                  <a:gd name="T5" fmla="*/ 3 h 4"/>
                  <a:gd name="T6" fmla="*/ 0 w 9"/>
                  <a:gd name="T7" fmla="*/ 4 h 4"/>
                  <a:gd name="T8" fmla="*/ 5 w 9"/>
                  <a:gd name="T9" fmla="*/ 4 h 4"/>
                  <a:gd name="T10" fmla="*/ 9 w 9"/>
                  <a:gd name="T11" fmla="*/ 2 h 4"/>
                  <a:gd name="T12" fmla="*/ 9 w 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3" name="Freeform 805">
                <a:extLst>
                  <a:ext uri="{FF2B5EF4-FFF2-40B4-BE49-F238E27FC236}">
                    <a16:creationId xmlns:a16="http://schemas.microsoft.com/office/drawing/2014/main" id="{847F6655-D455-40CE-B970-3F220028F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39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1 w 9"/>
                  <a:gd name="T3" fmla="*/ 0 h 4"/>
                  <a:gd name="T4" fmla="*/ 3 w 9"/>
                  <a:gd name="T5" fmla="*/ 3 h 4"/>
                  <a:gd name="T6" fmla="*/ 0 w 9"/>
                  <a:gd name="T7" fmla="*/ 4 h 4"/>
                  <a:gd name="T8" fmla="*/ 5 w 9"/>
                  <a:gd name="T9" fmla="*/ 4 h 4"/>
                  <a:gd name="T10" fmla="*/ 9 w 9"/>
                  <a:gd name="T11" fmla="*/ 2 h 4"/>
                  <a:gd name="T12" fmla="*/ 9 w 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1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4" name="Freeform 806">
                <a:extLst>
                  <a:ext uri="{FF2B5EF4-FFF2-40B4-BE49-F238E27FC236}">
                    <a16:creationId xmlns:a16="http://schemas.microsoft.com/office/drawing/2014/main" id="{EEFD8CB5-F89C-4B41-8129-08E6E7737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402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4 w 9"/>
                  <a:gd name="T3" fmla="*/ 0 h 6"/>
                  <a:gd name="T4" fmla="*/ 0 w 9"/>
                  <a:gd name="T5" fmla="*/ 6 h 6"/>
                  <a:gd name="T6" fmla="*/ 5 w 9"/>
                  <a:gd name="T7" fmla="*/ 6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5" name="Freeform 807">
                <a:extLst>
                  <a:ext uri="{FF2B5EF4-FFF2-40B4-BE49-F238E27FC236}">
                    <a16:creationId xmlns:a16="http://schemas.microsoft.com/office/drawing/2014/main" id="{6DC66081-A56D-4A8A-961B-FA5B49EF0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402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4 w 9"/>
                  <a:gd name="T3" fmla="*/ 0 h 6"/>
                  <a:gd name="T4" fmla="*/ 0 w 9"/>
                  <a:gd name="T5" fmla="*/ 6 h 6"/>
                  <a:gd name="T6" fmla="*/ 5 w 9"/>
                  <a:gd name="T7" fmla="*/ 6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4" name="Group 1009">
              <a:extLst>
                <a:ext uri="{FF2B5EF4-FFF2-40B4-BE49-F238E27FC236}">
                  <a16:creationId xmlns:a16="http://schemas.microsoft.com/office/drawing/2014/main" id="{BBA2DCCC-1161-4157-8E35-1D7DDC87A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85149" y="2908510"/>
              <a:ext cx="4341813" cy="2894013"/>
              <a:chOff x="2386" y="1633"/>
              <a:chExt cx="2735" cy="1823"/>
            </a:xfrm>
          </p:grpSpPr>
          <p:sp>
            <p:nvSpPr>
              <p:cNvPr id="5886" name="Freeform 809">
                <a:extLst>
                  <a:ext uri="{FF2B5EF4-FFF2-40B4-BE49-F238E27FC236}">
                    <a16:creationId xmlns:a16="http://schemas.microsoft.com/office/drawing/2014/main" id="{8F58384E-0DCD-47AC-A202-5982C5272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40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" name="Freeform 810">
                <a:extLst>
                  <a:ext uri="{FF2B5EF4-FFF2-40B4-BE49-F238E27FC236}">
                    <a16:creationId xmlns:a16="http://schemas.microsoft.com/office/drawing/2014/main" id="{C3FAE9AB-0213-4BDA-A5DA-D3F7B527E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40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" name="Freeform 811">
                <a:extLst>
                  <a:ext uri="{FF2B5EF4-FFF2-40B4-BE49-F238E27FC236}">
                    <a16:creationId xmlns:a16="http://schemas.microsoft.com/office/drawing/2014/main" id="{19592F61-E77F-4D27-AE7F-5A88C696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" name="Freeform 812">
                <a:extLst>
                  <a:ext uri="{FF2B5EF4-FFF2-40B4-BE49-F238E27FC236}">
                    <a16:creationId xmlns:a16="http://schemas.microsoft.com/office/drawing/2014/main" id="{99A469F9-DC25-4E31-9EBA-F2407C16E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" name="Freeform 813">
                <a:extLst>
                  <a:ext uri="{FF2B5EF4-FFF2-40B4-BE49-F238E27FC236}">
                    <a16:creationId xmlns:a16="http://schemas.microsoft.com/office/drawing/2014/main" id="{53ED559D-211D-49F2-82F3-08FFF0CAA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2416"/>
                <a:ext cx="266" cy="1040"/>
              </a:xfrm>
              <a:custGeom>
                <a:avLst/>
                <a:gdLst>
                  <a:gd name="T0" fmla="*/ 266 w 266"/>
                  <a:gd name="T1" fmla="*/ 0 h 1040"/>
                  <a:gd name="T2" fmla="*/ 260 w 266"/>
                  <a:gd name="T3" fmla="*/ 0 h 1040"/>
                  <a:gd name="T4" fmla="*/ 136 w 266"/>
                  <a:gd name="T5" fmla="*/ 129 h 1040"/>
                  <a:gd name="T6" fmla="*/ 0 w 266"/>
                  <a:gd name="T7" fmla="*/ 1040 h 1040"/>
                  <a:gd name="T8" fmla="*/ 5 w 266"/>
                  <a:gd name="T9" fmla="*/ 1040 h 1040"/>
                  <a:gd name="T10" fmla="*/ 142 w 266"/>
                  <a:gd name="T11" fmla="*/ 125 h 1040"/>
                  <a:gd name="T12" fmla="*/ 266 w 266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6" h="1040">
                    <a:moveTo>
                      <a:pt x="266" y="0"/>
                    </a:moveTo>
                    <a:lnTo>
                      <a:pt x="260" y="0"/>
                    </a:lnTo>
                    <a:lnTo>
                      <a:pt x="136" y="129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42" y="125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83C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" name="Freeform 814">
                <a:extLst>
                  <a:ext uri="{FF2B5EF4-FFF2-40B4-BE49-F238E27FC236}">
                    <a16:creationId xmlns:a16="http://schemas.microsoft.com/office/drawing/2014/main" id="{29B924B3-6AF3-4358-B2DE-612FDFC5F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2416"/>
                <a:ext cx="266" cy="1040"/>
              </a:xfrm>
              <a:custGeom>
                <a:avLst/>
                <a:gdLst>
                  <a:gd name="T0" fmla="*/ 266 w 266"/>
                  <a:gd name="T1" fmla="*/ 0 h 1040"/>
                  <a:gd name="T2" fmla="*/ 260 w 266"/>
                  <a:gd name="T3" fmla="*/ 0 h 1040"/>
                  <a:gd name="T4" fmla="*/ 136 w 266"/>
                  <a:gd name="T5" fmla="*/ 129 h 1040"/>
                  <a:gd name="T6" fmla="*/ 0 w 266"/>
                  <a:gd name="T7" fmla="*/ 1040 h 1040"/>
                  <a:gd name="T8" fmla="*/ 5 w 266"/>
                  <a:gd name="T9" fmla="*/ 1040 h 1040"/>
                  <a:gd name="T10" fmla="*/ 142 w 266"/>
                  <a:gd name="T11" fmla="*/ 125 h 1040"/>
                  <a:gd name="T12" fmla="*/ 266 w 266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6" h="1040">
                    <a:moveTo>
                      <a:pt x="266" y="0"/>
                    </a:moveTo>
                    <a:lnTo>
                      <a:pt x="260" y="0"/>
                    </a:lnTo>
                    <a:lnTo>
                      <a:pt x="136" y="129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42" y="125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" name="Rectangle 815">
                <a:extLst>
                  <a:ext uri="{FF2B5EF4-FFF2-40B4-BE49-F238E27FC236}">
                    <a16:creationId xmlns:a16="http://schemas.microsoft.com/office/drawing/2014/main" id="{1A14F2D5-84CC-45DF-B83B-108B8E5F6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43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" name="Rectangle 816">
                <a:extLst>
                  <a:ext uri="{FF2B5EF4-FFF2-40B4-BE49-F238E27FC236}">
                    <a16:creationId xmlns:a16="http://schemas.microsoft.com/office/drawing/2014/main" id="{FEBBCE3E-16F9-4412-9C43-B4CF4E8BA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43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" name="Rectangle 817">
                <a:extLst>
                  <a:ext uri="{FF2B5EF4-FFF2-40B4-BE49-F238E27FC236}">
                    <a16:creationId xmlns:a16="http://schemas.microsoft.com/office/drawing/2014/main" id="{383A13F5-0301-4D5A-B174-B6C304263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47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" name="Rectangle 818">
                <a:extLst>
                  <a:ext uri="{FF2B5EF4-FFF2-40B4-BE49-F238E27FC236}">
                    <a16:creationId xmlns:a16="http://schemas.microsoft.com/office/drawing/2014/main" id="{53C059DF-9085-4167-853E-9ED60C836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4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" name="Rectangle 819">
                <a:extLst>
                  <a:ext uri="{FF2B5EF4-FFF2-40B4-BE49-F238E27FC236}">
                    <a16:creationId xmlns:a16="http://schemas.microsoft.com/office/drawing/2014/main" id="{C24236EC-89B1-4EFC-A045-FA0E0B00E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51"/>
                <a:ext cx="5" cy="6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" name="Rectangle 820">
                <a:extLst>
                  <a:ext uri="{FF2B5EF4-FFF2-40B4-BE49-F238E27FC236}">
                    <a16:creationId xmlns:a16="http://schemas.microsoft.com/office/drawing/2014/main" id="{2F7483EC-7887-4666-9DB5-9BD73D4A1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51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" name="Rectangle 821">
                <a:extLst>
                  <a:ext uri="{FF2B5EF4-FFF2-40B4-BE49-F238E27FC236}">
                    <a16:creationId xmlns:a16="http://schemas.microsoft.com/office/drawing/2014/main" id="{CF586374-8A3D-4F14-8F33-A50793571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57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" name="Rectangle 822">
                <a:extLst>
                  <a:ext uri="{FF2B5EF4-FFF2-40B4-BE49-F238E27FC236}">
                    <a16:creationId xmlns:a16="http://schemas.microsoft.com/office/drawing/2014/main" id="{8FA2DA21-A57E-43EA-AAD0-2C893BEC0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5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" name="Rectangle 823">
                <a:extLst>
                  <a:ext uri="{FF2B5EF4-FFF2-40B4-BE49-F238E27FC236}">
                    <a16:creationId xmlns:a16="http://schemas.microsoft.com/office/drawing/2014/main" id="{CFEEEEDC-A845-4300-B38E-86E9B5C6A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61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" name="Rectangle 824">
                <a:extLst>
                  <a:ext uri="{FF2B5EF4-FFF2-40B4-BE49-F238E27FC236}">
                    <a16:creationId xmlns:a16="http://schemas.microsoft.com/office/drawing/2014/main" id="{A4993502-60C4-4F78-BB80-7653F48D3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6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" name="Rectangle 825">
                <a:extLst>
                  <a:ext uri="{FF2B5EF4-FFF2-40B4-BE49-F238E27FC236}">
                    <a16:creationId xmlns:a16="http://schemas.microsoft.com/office/drawing/2014/main" id="{4369611A-9500-44B6-9CE7-5F20D77E3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65"/>
                <a:ext cx="5" cy="5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" name="Rectangle 826">
                <a:extLst>
                  <a:ext uri="{FF2B5EF4-FFF2-40B4-BE49-F238E27FC236}">
                    <a16:creationId xmlns:a16="http://schemas.microsoft.com/office/drawing/2014/main" id="{4F0916CA-458E-4C32-9E73-2E5DBDAA7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65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" name="Rectangle 827">
                <a:extLst>
                  <a:ext uri="{FF2B5EF4-FFF2-40B4-BE49-F238E27FC236}">
                    <a16:creationId xmlns:a16="http://schemas.microsoft.com/office/drawing/2014/main" id="{1DBC7296-6AEE-4B1A-B0A2-84C6358ED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70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" name="Rectangle 828">
                <a:extLst>
                  <a:ext uri="{FF2B5EF4-FFF2-40B4-BE49-F238E27FC236}">
                    <a16:creationId xmlns:a16="http://schemas.microsoft.com/office/drawing/2014/main" id="{392D6F9F-420D-4874-8D68-ED4F97676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7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" name="Rectangle 829">
                <a:extLst>
                  <a:ext uri="{FF2B5EF4-FFF2-40B4-BE49-F238E27FC236}">
                    <a16:creationId xmlns:a16="http://schemas.microsoft.com/office/drawing/2014/main" id="{9170313A-2EB3-4E24-856A-3FDD78AA1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74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" name="Rectangle 830">
                <a:extLst>
                  <a:ext uri="{FF2B5EF4-FFF2-40B4-BE49-F238E27FC236}">
                    <a16:creationId xmlns:a16="http://schemas.microsoft.com/office/drawing/2014/main" id="{7AC622AD-274A-4B5C-8AC5-F975FD28F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7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" name="Rectangle 831">
                <a:extLst>
                  <a:ext uri="{FF2B5EF4-FFF2-40B4-BE49-F238E27FC236}">
                    <a16:creationId xmlns:a16="http://schemas.microsoft.com/office/drawing/2014/main" id="{50469C67-9847-4633-AC48-FF5F4BAA4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78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" name="Rectangle 832">
                <a:extLst>
                  <a:ext uri="{FF2B5EF4-FFF2-40B4-BE49-F238E27FC236}">
                    <a16:creationId xmlns:a16="http://schemas.microsoft.com/office/drawing/2014/main" id="{82437D25-80DB-40A6-93D8-ED09432C1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7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" name="Rectangle 833">
                <a:extLst>
                  <a:ext uri="{FF2B5EF4-FFF2-40B4-BE49-F238E27FC236}">
                    <a16:creationId xmlns:a16="http://schemas.microsoft.com/office/drawing/2014/main" id="{2E22AE96-9913-4BEB-B3A9-6D5AC3B0E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82"/>
                <a:ext cx="5" cy="6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" name="Rectangle 834">
                <a:extLst>
                  <a:ext uri="{FF2B5EF4-FFF2-40B4-BE49-F238E27FC236}">
                    <a16:creationId xmlns:a16="http://schemas.microsoft.com/office/drawing/2014/main" id="{CFE11CF2-CC4E-4970-985B-A45DB4D33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8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" name="Rectangle 835">
                <a:extLst>
                  <a:ext uri="{FF2B5EF4-FFF2-40B4-BE49-F238E27FC236}">
                    <a16:creationId xmlns:a16="http://schemas.microsoft.com/office/drawing/2014/main" id="{4EDD0482-AC68-46F3-AA5C-FDC090FA1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88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" name="Rectangle 836">
                <a:extLst>
                  <a:ext uri="{FF2B5EF4-FFF2-40B4-BE49-F238E27FC236}">
                    <a16:creationId xmlns:a16="http://schemas.microsoft.com/office/drawing/2014/main" id="{4F72D605-76F8-4F9F-9D6D-AE131F7D3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8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" name="Rectangle 837">
                <a:extLst>
                  <a:ext uri="{FF2B5EF4-FFF2-40B4-BE49-F238E27FC236}">
                    <a16:creationId xmlns:a16="http://schemas.microsoft.com/office/drawing/2014/main" id="{5585B3A8-EE83-452C-9693-470C9A3A9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92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" name="Rectangle 838">
                <a:extLst>
                  <a:ext uri="{FF2B5EF4-FFF2-40B4-BE49-F238E27FC236}">
                    <a16:creationId xmlns:a16="http://schemas.microsoft.com/office/drawing/2014/main" id="{B749435A-8FFB-49A7-B9C4-B27DFB0C4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09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" name="Freeform 839">
                <a:extLst>
                  <a:ext uri="{FF2B5EF4-FFF2-40B4-BE49-F238E27FC236}">
                    <a16:creationId xmlns:a16="http://schemas.microsoft.com/office/drawing/2014/main" id="{11030055-59BC-45E0-AD91-6A63EC104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096"/>
                <a:ext cx="5" cy="57"/>
              </a:xfrm>
              <a:custGeom>
                <a:avLst/>
                <a:gdLst>
                  <a:gd name="T0" fmla="*/ 5 w 5"/>
                  <a:gd name="T1" fmla="*/ 0 h 57"/>
                  <a:gd name="T2" fmla="*/ 0 w 5"/>
                  <a:gd name="T3" fmla="*/ 0 h 57"/>
                  <a:gd name="T4" fmla="*/ 0 w 5"/>
                  <a:gd name="T5" fmla="*/ 1 h 57"/>
                  <a:gd name="T6" fmla="*/ 5 w 5"/>
                  <a:gd name="T7" fmla="*/ 57 h 57"/>
                  <a:gd name="T8" fmla="*/ 5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5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" name="Freeform 840">
                <a:extLst>
                  <a:ext uri="{FF2B5EF4-FFF2-40B4-BE49-F238E27FC236}">
                    <a16:creationId xmlns:a16="http://schemas.microsoft.com/office/drawing/2014/main" id="{6A978273-F497-4CB9-BD74-EF4E2CC2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096"/>
                <a:ext cx="5" cy="57"/>
              </a:xfrm>
              <a:custGeom>
                <a:avLst/>
                <a:gdLst>
                  <a:gd name="T0" fmla="*/ 5 w 5"/>
                  <a:gd name="T1" fmla="*/ 0 h 57"/>
                  <a:gd name="T2" fmla="*/ 0 w 5"/>
                  <a:gd name="T3" fmla="*/ 0 h 57"/>
                  <a:gd name="T4" fmla="*/ 0 w 5"/>
                  <a:gd name="T5" fmla="*/ 1 h 57"/>
                  <a:gd name="T6" fmla="*/ 5 w 5"/>
                  <a:gd name="T7" fmla="*/ 57 h 57"/>
                  <a:gd name="T8" fmla="*/ 5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5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" name="Freeform 841">
                <a:extLst>
                  <a:ext uri="{FF2B5EF4-FFF2-40B4-BE49-F238E27FC236}">
                    <a16:creationId xmlns:a16="http://schemas.microsoft.com/office/drawing/2014/main" id="{52203A2C-81AC-4587-A68B-DB0A6E557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325"/>
                <a:ext cx="20" cy="131"/>
              </a:xfrm>
              <a:custGeom>
                <a:avLst/>
                <a:gdLst>
                  <a:gd name="T0" fmla="*/ 0 w 20"/>
                  <a:gd name="T1" fmla="*/ 0 h 131"/>
                  <a:gd name="T2" fmla="*/ 0 w 20"/>
                  <a:gd name="T3" fmla="*/ 42 h 131"/>
                  <a:gd name="T4" fmla="*/ 13 w 20"/>
                  <a:gd name="T5" fmla="*/ 131 h 131"/>
                  <a:gd name="T6" fmla="*/ 20 w 20"/>
                  <a:gd name="T7" fmla="*/ 131 h 131"/>
                  <a:gd name="T8" fmla="*/ 5 w 20"/>
                  <a:gd name="T9" fmla="*/ 33 h 131"/>
                  <a:gd name="T10" fmla="*/ 5 w 20"/>
                  <a:gd name="T11" fmla="*/ 33 h 131"/>
                  <a:gd name="T12" fmla="*/ 0 w 20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31">
                    <a:moveTo>
                      <a:pt x="0" y="0"/>
                    </a:moveTo>
                    <a:lnTo>
                      <a:pt x="0" y="42"/>
                    </a:lnTo>
                    <a:lnTo>
                      <a:pt x="13" y="131"/>
                    </a:lnTo>
                    <a:lnTo>
                      <a:pt x="20" y="131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" name="Freeform 842">
                <a:extLst>
                  <a:ext uri="{FF2B5EF4-FFF2-40B4-BE49-F238E27FC236}">
                    <a16:creationId xmlns:a16="http://schemas.microsoft.com/office/drawing/2014/main" id="{B4969445-E03A-40B0-986C-99BF60D0E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325"/>
                <a:ext cx="20" cy="131"/>
              </a:xfrm>
              <a:custGeom>
                <a:avLst/>
                <a:gdLst>
                  <a:gd name="T0" fmla="*/ 0 w 20"/>
                  <a:gd name="T1" fmla="*/ 0 h 131"/>
                  <a:gd name="T2" fmla="*/ 0 w 20"/>
                  <a:gd name="T3" fmla="*/ 42 h 131"/>
                  <a:gd name="T4" fmla="*/ 13 w 20"/>
                  <a:gd name="T5" fmla="*/ 131 h 131"/>
                  <a:gd name="T6" fmla="*/ 20 w 20"/>
                  <a:gd name="T7" fmla="*/ 131 h 131"/>
                  <a:gd name="T8" fmla="*/ 5 w 20"/>
                  <a:gd name="T9" fmla="*/ 33 h 131"/>
                  <a:gd name="T10" fmla="*/ 5 w 20"/>
                  <a:gd name="T11" fmla="*/ 33 h 131"/>
                  <a:gd name="T12" fmla="*/ 0 w 20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31">
                    <a:moveTo>
                      <a:pt x="0" y="0"/>
                    </a:moveTo>
                    <a:lnTo>
                      <a:pt x="0" y="42"/>
                    </a:lnTo>
                    <a:lnTo>
                      <a:pt x="13" y="131"/>
                    </a:lnTo>
                    <a:lnTo>
                      <a:pt x="20" y="131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" name="Freeform 843">
                <a:extLst>
                  <a:ext uri="{FF2B5EF4-FFF2-40B4-BE49-F238E27FC236}">
                    <a16:creationId xmlns:a16="http://schemas.microsoft.com/office/drawing/2014/main" id="{4FF27155-4681-4DDD-8E1E-92051DCEB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840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1 h 5"/>
                  <a:gd name="T4" fmla="*/ 0 w 6"/>
                  <a:gd name="T5" fmla="*/ 2 h 5"/>
                  <a:gd name="T6" fmla="*/ 0 w 6"/>
                  <a:gd name="T7" fmla="*/ 2 h 5"/>
                  <a:gd name="T8" fmla="*/ 0 w 6"/>
                  <a:gd name="T9" fmla="*/ 5 h 5"/>
                  <a:gd name="T10" fmla="*/ 6 w 6"/>
                  <a:gd name="T11" fmla="*/ 4 h 5"/>
                  <a:gd name="T12" fmla="*/ 5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" name="Freeform 844">
                <a:extLst>
                  <a:ext uri="{FF2B5EF4-FFF2-40B4-BE49-F238E27FC236}">
                    <a16:creationId xmlns:a16="http://schemas.microsoft.com/office/drawing/2014/main" id="{AABA54DC-09C6-40E2-BE06-0F003B35C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840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1 h 5"/>
                  <a:gd name="T4" fmla="*/ 0 w 6"/>
                  <a:gd name="T5" fmla="*/ 2 h 5"/>
                  <a:gd name="T6" fmla="*/ 0 w 6"/>
                  <a:gd name="T7" fmla="*/ 2 h 5"/>
                  <a:gd name="T8" fmla="*/ 0 w 6"/>
                  <a:gd name="T9" fmla="*/ 5 h 5"/>
                  <a:gd name="T10" fmla="*/ 6 w 6"/>
                  <a:gd name="T11" fmla="*/ 4 h 5"/>
                  <a:gd name="T12" fmla="*/ 5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" name="Freeform 845">
                <a:extLst>
                  <a:ext uri="{FF2B5EF4-FFF2-40B4-BE49-F238E27FC236}">
                    <a16:creationId xmlns:a16="http://schemas.microsoft.com/office/drawing/2014/main" id="{33F47066-AA31-4145-9165-13B8E436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84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" name="Freeform 846">
                <a:extLst>
                  <a:ext uri="{FF2B5EF4-FFF2-40B4-BE49-F238E27FC236}">
                    <a16:creationId xmlns:a16="http://schemas.microsoft.com/office/drawing/2014/main" id="{0D336833-3978-4440-860E-B9065EEA6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84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" name="Freeform 847">
                <a:extLst>
                  <a:ext uri="{FF2B5EF4-FFF2-40B4-BE49-F238E27FC236}">
                    <a16:creationId xmlns:a16="http://schemas.microsoft.com/office/drawing/2014/main" id="{0D46AEBE-DEBB-4677-B9BB-2ABC9F58E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84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" name="Freeform 848">
                <a:extLst>
                  <a:ext uri="{FF2B5EF4-FFF2-40B4-BE49-F238E27FC236}">
                    <a16:creationId xmlns:a16="http://schemas.microsoft.com/office/drawing/2014/main" id="{23B0C073-6BE2-4B74-AA1D-B644CC1EF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84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" name="Rectangle 849">
                <a:extLst>
                  <a:ext uri="{FF2B5EF4-FFF2-40B4-BE49-F238E27FC236}">
                    <a16:creationId xmlns:a16="http://schemas.microsoft.com/office/drawing/2014/main" id="{A06E43F8-54EB-4DD1-82C5-07AFC3E86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852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" name="Rectangle 850">
                <a:extLst>
                  <a:ext uri="{FF2B5EF4-FFF2-40B4-BE49-F238E27FC236}">
                    <a16:creationId xmlns:a16="http://schemas.microsoft.com/office/drawing/2014/main" id="{C0BE31B4-8851-4ACF-A396-627A537EF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85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" name="Freeform 851">
                <a:extLst>
                  <a:ext uri="{FF2B5EF4-FFF2-40B4-BE49-F238E27FC236}">
                    <a16:creationId xmlns:a16="http://schemas.microsoft.com/office/drawing/2014/main" id="{86360D23-EBE1-4A06-A5EB-AA16CADA4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856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4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" name="Freeform 852">
                <a:extLst>
                  <a:ext uri="{FF2B5EF4-FFF2-40B4-BE49-F238E27FC236}">
                    <a16:creationId xmlns:a16="http://schemas.microsoft.com/office/drawing/2014/main" id="{50B08249-85A3-47F5-ABF9-191B97156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856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4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" name="Freeform 853">
                <a:extLst>
                  <a:ext uri="{FF2B5EF4-FFF2-40B4-BE49-F238E27FC236}">
                    <a16:creationId xmlns:a16="http://schemas.microsoft.com/office/drawing/2014/main" id="{B6A7AD90-9D79-4620-99CB-D961131C9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86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0 h 4"/>
                  <a:gd name="T6" fmla="*/ 1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" name="Freeform 854">
                <a:extLst>
                  <a:ext uri="{FF2B5EF4-FFF2-40B4-BE49-F238E27FC236}">
                    <a16:creationId xmlns:a16="http://schemas.microsoft.com/office/drawing/2014/main" id="{3AEA8045-20F4-47C8-919A-423DB6279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86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0 h 4"/>
                  <a:gd name="T6" fmla="*/ 1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" name="Freeform 855">
                <a:extLst>
                  <a:ext uri="{FF2B5EF4-FFF2-40B4-BE49-F238E27FC236}">
                    <a16:creationId xmlns:a16="http://schemas.microsoft.com/office/drawing/2014/main" id="{A01ABB93-0ECC-40FF-988F-FE8492D62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86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3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" name="Freeform 856">
                <a:extLst>
                  <a:ext uri="{FF2B5EF4-FFF2-40B4-BE49-F238E27FC236}">
                    <a16:creationId xmlns:a16="http://schemas.microsoft.com/office/drawing/2014/main" id="{C3F46D91-50C3-4802-9D4A-CCE1DA59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86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3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" name="Freeform 857">
                <a:extLst>
                  <a:ext uri="{FF2B5EF4-FFF2-40B4-BE49-F238E27FC236}">
                    <a16:creationId xmlns:a16="http://schemas.microsoft.com/office/drawing/2014/main" id="{7BAB30A6-35A8-45EB-A445-5CF3C570B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86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3 h 4"/>
                  <a:gd name="T10" fmla="*/ 6 w 7"/>
                  <a:gd name="T11" fmla="*/ 0 h 4"/>
                  <a:gd name="T12" fmla="*/ 6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" name="Freeform 858">
                <a:extLst>
                  <a:ext uri="{FF2B5EF4-FFF2-40B4-BE49-F238E27FC236}">
                    <a16:creationId xmlns:a16="http://schemas.microsoft.com/office/drawing/2014/main" id="{040DF62C-7F76-4482-B59C-D180BBA7F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86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3 h 4"/>
                  <a:gd name="T10" fmla="*/ 6 w 7"/>
                  <a:gd name="T11" fmla="*/ 0 h 4"/>
                  <a:gd name="T12" fmla="*/ 6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" name="Freeform 859">
                <a:extLst>
                  <a:ext uri="{FF2B5EF4-FFF2-40B4-BE49-F238E27FC236}">
                    <a16:creationId xmlns:a16="http://schemas.microsoft.com/office/drawing/2014/main" id="{67F6B586-D594-41DD-9602-8DFD8EE70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871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0 w 7"/>
                  <a:gd name="T5" fmla="*/ 1 h 5"/>
                  <a:gd name="T6" fmla="*/ 2 w 7"/>
                  <a:gd name="T7" fmla="*/ 5 h 5"/>
                  <a:gd name="T8" fmla="*/ 7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" name="Freeform 860">
                <a:extLst>
                  <a:ext uri="{FF2B5EF4-FFF2-40B4-BE49-F238E27FC236}">
                    <a16:creationId xmlns:a16="http://schemas.microsoft.com/office/drawing/2014/main" id="{4C4BD026-1673-460C-AB61-D99759BAB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871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0 w 7"/>
                  <a:gd name="T5" fmla="*/ 1 h 5"/>
                  <a:gd name="T6" fmla="*/ 2 w 7"/>
                  <a:gd name="T7" fmla="*/ 5 h 5"/>
                  <a:gd name="T8" fmla="*/ 7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" name="Freeform 861">
                <a:extLst>
                  <a:ext uri="{FF2B5EF4-FFF2-40B4-BE49-F238E27FC236}">
                    <a16:creationId xmlns:a16="http://schemas.microsoft.com/office/drawing/2014/main" id="{F581630B-32FF-4D4B-897E-EA1079E77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875"/>
                <a:ext cx="8" cy="25"/>
              </a:xfrm>
              <a:custGeom>
                <a:avLst/>
                <a:gdLst>
                  <a:gd name="T0" fmla="*/ 5 w 8"/>
                  <a:gd name="T1" fmla="*/ 0 h 25"/>
                  <a:gd name="T2" fmla="*/ 0 w 8"/>
                  <a:gd name="T3" fmla="*/ 1 h 25"/>
                  <a:gd name="T4" fmla="*/ 0 w 8"/>
                  <a:gd name="T5" fmla="*/ 5 h 25"/>
                  <a:gd name="T6" fmla="*/ 5 w 8"/>
                  <a:gd name="T7" fmla="*/ 4 h 25"/>
                  <a:gd name="T8" fmla="*/ 8 w 8"/>
                  <a:gd name="T9" fmla="*/ 25 h 25"/>
                  <a:gd name="T10" fmla="*/ 8 w 8"/>
                  <a:gd name="T11" fmla="*/ 25 h 25"/>
                  <a:gd name="T12" fmla="*/ 5 w 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" name="Freeform 862">
                <a:extLst>
                  <a:ext uri="{FF2B5EF4-FFF2-40B4-BE49-F238E27FC236}">
                    <a16:creationId xmlns:a16="http://schemas.microsoft.com/office/drawing/2014/main" id="{0F3CA5E1-D85F-4BA5-9DA9-96BB306A3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875"/>
                <a:ext cx="8" cy="25"/>
              </a:xfrm>
              <a:custGeom>
                <a:avLst/>
                <a:gdLst>
                  <a:gd name="T0" fmla="*/ 5 w 8"/>
                  <a:gd name="T1" fmla="*/ 0 h 25"/>
                  <a:gd name="T2" fmla="*/ 0 w 8"/>
                  <a:gd name="T3" fmla="*/ 1 h 25"/>
                  <a:gd name="T4" fmla="*/ 0 w 8"/>
                  <a:gd name="T5" fmla="*/ 5 h 25"/>
                  <a:gd name="T6" fmla="*/ 5 w 8"/>
                  <a:gd name="T7" fmla="*/ 4 h 25"/>
                  <a:gd name="T8" fmla="*/ 8 w 8"/>
                  <a:gd name="T9" fmla="*/ 25 h 25"/>
                  <a:gd name="T10" fmla="*/ 8 w 8"/>
                  <a:gd name="T11" fmla="*/ 25 h 25"/>
                  <a:gd name="T12" fmla="*/ 5 w 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" name="Freeform 863">
                <a:extLst>
                  <a:ext uri="{FF2B5EF4-FFF2-40B4-BE49-F238E27FC236}">
                    <a16:creationId xmlns:a16="http://schemas.microsoft.com/office/drawing/2014/main" id="{8A664A0A-E3CD-4148-8B4F-85DE291C2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879"/>
                <a:ext cx="8" cy="21"/>
              </a:xfrm>
              <a:custGeom>
                <a:avLst/>
                <a:gdLst>
                  <a:gd name="T0" fmla="*/ 5 w 8"/>
                  <a:gd name="T1" fmla="*/ 0 h 21"/>
                  <a:gd name="T2" fmla="*/ 5 w 8"/>
                  <a:gd name="T3" fmla="*/ 0 h 21"/>
                  <a:gd name="T4" fmla="*/ 0 w 8"/>
                  <a:gd name="T5" fmla="*/ 1 h 21"/>
                  <a:gd name="T6" fmla="*/ 1 w 8"/>
                  <a:gd name="T7" fmla="*/ 21 h 21"/>
                  <a:gd name="T8" fmla="*/ 8 w 8"/>
                  <a:gd name="T9" fmla="*/ 21 h 21"/>
                  <a:gd name="T10" fmla="*/ 5 w 8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1">
                    <a:moveTo>
                      <a:pt x="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1" y="21"/>
                    </a:lnTo>
                    <a:lnTo>
                      <a:pt x="8" y="2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" name="Freeform 864">
                <a:extLst>
                  <a:ext uri="{FF2B5EF4-FFF2-40B4-BE49-F238E27FC236}">
                    <a16:creationId xmlns:a16="http://schemas.microsoft.com/office/drawing/2014/main" id="{59F78359-2592-4DBC-B397-DBA6C0A43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879"/>
                <a:ext cx="8" cy="21"/>
              </a:xfrm>
              <a:custGeom>
                <a:avLst/>
                <a:gdLst>
                  <a:gd name="T0" fmla="*/ 5 w 8"/>
                  <a:gd name="T1" fmla="*/ 0 h 21"/>
                  <a:gd name="T2" fmla="*/ 5 w 8"/>
                  <a:gd name="T3" fmla="*/ 0 h 21"/>
                  <a:gd name="T4" fmla="*/ 0 w 8"/>
                  <a:gd name="T5" fmla="*/ 1 h 21"/>
                  <a:gd name="T6" fmla="*/ 1 w 8"/>
                  <a:gd name="T7" fmla="*/ 21 h 21"/>
                  <a:gd name="T8" fmla="*/ 8 w 8"/>
                  <a:gd name="T9" fmla="*/ 21 h 21"/>
                  <a:gd name="T10" fmla="*/ 5 w 8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1">
                    <a:moveTo>
                      <a:pt x="5" y="0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1" y="21"/>
                    </a:lnTo>
                    <a:lnTo>
                      <a:pt x="8" y="2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" name="Rectangle 865">
                <a:extLst>
                  <a:ext uri="{FF2B5EF4-FFF2-40B4-BE49-F238E27FC236}">
                    <a16:creationId xmlns:a16="http://schemas.microsoft.com/office/drawing/2014/main" id="{1330DB84-174E-4839-925A-6CC9D4AC7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41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" name="Rectangle 866">
                <a:extLst>
                  <a:ext uri="{FF2B5EF4-FFF2-40B4-BE49-F238E27FC236}">
                    <a16:creationId xmlns:a16="http://schemas.microsoft.com/office/drawing/2014/main" id="{124DC360-5922-4D9D-A350-8A1AB99EB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4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" name="Rectangle 867">
                <a:extLst>
                  <a:ext uri="{FF2B5EF4-FFF2-40B4-BE49-F238E27FC236}">
                    <a16:creationId xmlns:a16="http://schemas.microsoft.com/office/drawing/2014/main" id="{D6823E1D-D880-45C6-B70E-FDF14E897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45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" name="Rectangle 868">
                <a:extLst>
                  <a:ext uri="{FF2B5EF4-FFF2-40B4-BE49-F238E27FC236}">
                    <a16:creationId xmlns:a16="http://schemas.microsoft.com/office/drawing/2014/main" id="{12A0D629-A69B-497E-93F1-C54F8C037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4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" name="Rectangle 869">
                <a:extLst>
                  <a:ext uri="{FF2B5EF4-FFF2-40B4-BE49-F238E27FC236}">
                    <a16:creationId xmlns:a16="http://schemas.microsoft.com/office/drawing/2014/main" id="{4860E8A1-33DB-4528-BAE8-CED225EB8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49"/>
                <a:ext cx="5" cy="5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" name="Rectangle 870">
                <a:extLst>
                  <a:ext uri="{FF2B5EF4-FFF2-40B4-BE49-F238E27FC236}">
                    <a16:creationId xmlns:a16="http://schemas.microsoft.com/office/drawing/2014/main" id="{A51BD7F9-AD0B-4295-9AB7-6FBC9998E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49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" name="Freeform 871">
                <a:extLst>
                  <a:ext uri="{FF2B5EF4-FFF2-40B4-BE49-F238E27FC236}">
                    <a16:creationId xmlns:a16="http://schemas.microsoft.com/office/drawing/2014/main" id="{2E0990AC-BD65-424C-A1EB-291E9A8BD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5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" name="Freeform 872">
                <a:extLst>
                  <a:ext uri="{FF2B5EF4-FFF2-40B4-BE49-F238E27FC236}">
                    <a16:creationId xmlns:a16="http://schemas.microsoft.com/office/drawing/2014/main" id="{E8898FD2-03A4-4D0A-BB49-E11F3D1CB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5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" name="Freeform 873">
                <a:extLst>
                  <a:ext uri="{FF2B5EF4-FFF2-40B4-BE49-F238E27FC236}">
                    <a16:creationId xmlns:a16="http://schemas.microsoft.com/office/drawing/2014/main" id="{FC8A9E1E-DE22-4B5E-9E16-0FF597F8D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2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" name="Freeform 874">
                <a:extLst>
                  <a:ext uri="{FF2B5EF4-FFF2-40B4-BE49-F238E27FC236}">
                    <a16:creationId xmlns:a16="http://schemas.microsoft.com/office/drawing/2014/main" id="{71D8FC92-6A7F-40B7-9BAC-6874FA8BA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2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" name="Rectangle 875">
                <a:extLst>
                  <a:ext uri="{FF2B5EF4-FFF2-40B4-BE49-F238E27FC236}">
                    <a16:creationId xmlns:a16="http://schemas.microsoft.com/office/drawing/2014/main" id="{FC4BD9E4-750D-44F5-B1CC-24D37D1CF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62"/>
                <a:ext cx="5" cy="6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" name="Rectangle 876">
                <a:extLst>
                  <a:ext uri="{FF2B5EF4-FFF2-40B4-BE49-F238E27FC236}">
                    <a16:creationId xmlns:a16="http://schemas.microsoft.com/office/drawing/2014/main" id="{497A9C9C-3309-4B39-A5C2-262C9080A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6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" name="Rectangle 877">
                <a:extLst>
                  <a:ext uri="{FF2B5EF4-FFF2-40B4-BE49-F238E27FC236}">
                    <a16:creationId xmlns:a16="http://schemas.microsoft.com/office/drawing/2014/main" id="{B23DB493-5AA7-4A94-B02D-C06D74C3F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68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" name="Rectangle 878">
                <a:extLst>
                  <a:ext uri="{FF2B5EF4-FFF2-40B4-BE49-F238E27FC236}">
                    <a16:creationId xmlns:a16="http://schemas.microsoft.com/office/drawing/2014/main" id="{E5EC1E24-26DE-4023-94F2-CE0DF27F8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6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" name="Rectangle 879">
                <a:extLst>
                  <a:ext uri="{FF2B5EF4-FFF2-40B4-BE49-F238E27FC236}">
                    <a16:creationId xmlns:a16="http://schemas.microsoft.com/office/drawing/2014/main" id="{3F9B110F-BF3A-464B-9BF2-ACF08B9AB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72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" name="Rectangle 880">
                <a:extLst>
                  <a:ext uri="{FF2B5EF4-FFF2-40B4-BE49-F238E27FC236}">
                    <a16:creationId xmlns:a16="http://schemas.microsoft.com/office/drawing/2014/main" id="{19A84615-1FBE-498E-8036-D1F64A90D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7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" name="Rectangle 881">
                <a:extLst>
                  <a:ext uri="{FF2B5EF4-FFF2-40B4-BE49-F238E27FC236}">
                    <a16:creationId xmlns:a16="http://schemas.microsoft.com/office/drawing/2014/main" id="{F86E43B4-2F4B-4D74-887D-BC4E1568E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76"/>
                <a:ext cx="5" cy="4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" name="Rectangle 882">
                <a:extLst>
                  <a:ext uri="{FF2B5EF4-FFF2-40B4-BE49-F238E27FC236}">
                    <a16:creationId xmlns:a16="http://schemas.microsoft.com/office/drawing/2014/main" id="{AE378C7D-4F2D-48CB-82AB-4C2252A54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7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" name="Rectangle 883">
                <a:extLst>
                  <a:ext uri="{FF2B5EF4-FFF2-40B4-BE49-F238E27FC236}">
                    <a16:creationId xmlns:a16="http://schemas.microsoft.com/office/drawing/2014/main" id="{DA4148F7-0E7D-455C-8B3A-6863A9BD1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80"/>
                <a:ext cx="5" cy="5"/>
              </a:xfrm>
              <a:prstGeom prst="rect">
                <a:avLst/>
              </a:pr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" name="Rectangle 884">
                <a:extLst>
                  <a:ext uri="{FF2B5EF4-FFF2-40B4-BE49-F238E27FC236}">
                    <a16:creationId xmlns:a16="http://schemas.microsoft.com/office/drawing/2014/main" id="{EF448AF0-33AC-4304-B328-049C02256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980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" name="Freeform 885">
                <a:extLst>
                  <a:ext uri="{FF2B5EF4-FFF2-40B4-BE49-F238E27FC236}">
                    <a16:creationId xmlns:a16="http://schemas.microsoft.com/office/drawing/2014/main" id="{4BD4FDF4-5D60-4903-80B2-ED31DCB1D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2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" name="Freeform 886">
                <a:extLst>
                  <a:ext uri="{FF2B5EF4-FFF2-40B4-BE49-F238E27FC236}">
                    <a16:creationId xmlns:a16="http://schemas.microsoft.com/office/drawing/2014/main" id="{CB50386F-6BBA-4799-B36A-A181F3C49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2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" name="Freeform 887">
                <a:extLst>
                  <a:ext uri="{FF2B5EF4-FFF2-40B4-BE49-F238E27FC236}">
                    <a16:creationId xmlns:a16="http://schemas.microsoft.com/office/drawing/2014/main" id="{37A5790A-572E-4C19-9856-86A281F15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8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2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" name="Freeform 888">
                <a:extLst>
                  <a:ext uri="{FF2B5EF4-FFF2-40B4-BE49-F238E27FC236}">
                    <a16:creationId xmlns:a16="http://schemas.microsoft.com/office/drawing/2014/main" id="{2E9F2FC8-50DC-448D-AE16-49A2ED434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8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2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" name="Freeform 889">
                <a:extLst>
                  <a:ext uri="{FF2B5EF4-FFF2-40B4-BE49-F238E27FC236}">
                    <a16:creationId xmlns:a16="http://schemas.microsoft.com/office/drawing/2014/main" id="{949C3425-8E20-4A58-89F7-107C950D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50 h 463"/>
                  <a:gd name="T6" fmla="*/ 0 w 5"/>
                  <a:gd name="T7" fmla="*/ 165 h 463"/>
                  <a:gd name="T8" fmla="*/ 0 w 5"/>
                  <a:gd name="T9" fmla="*/ 243 h 463"/>
                  <a:gd name="T10" fmla="*/ 0 w 5"/>
                  <a:gd name="T11" fmla="*/ 358 h 463"/>
                  <a:gd name="T12" fmla="*/ 0 w 5"/>
                  <a:gd name="T13" fmla="*/ 438 h 463"/>
                  <a:gd name="T14" fmla="*/ 0 w 5"/>
                  <a:gd name="T15" fmla="*/ 463 h 463"/>
                  <a:gd name="T16" fmla="*/ 5 w 5"/>
                  <a:gd name="T17" fmla="*/ 463 h 463"/>
                  <a:gd name="T18" fmla="*/ 5 w 5"/>
                  <a:gd name="T19" fmla="*/ 434 h 463"/>
                  <a:gd name="T20" fmla="*/ 5 w 5"/>
                  <a:gd name="T21" fmla="*/ 354 h 463"/>
                  <a:gd name="T22" fmla="*/ 5 w 5"/>
                  <a:gd name="T23" fmla="*/ 239 h 463"/>
                  <a:gd name="T24" fmla="*/ 5 w 5"/>
                  <a:gd name="T25" fmla="*/ 160 h 463"/>
                  <a:gd name="T26" fmla="*/ 5 w 5"/>
                  <a:gd name="T27" fmla="*/ 45 h 463"/>
                  <a:gd name="T28" fmla="*/ 5 w 5"/>
                  <a:gd name="T29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50"/>
                    </a:lnTo>
                    <a:lnTo>
                      <a:pt x="0" y="165"/>
                    </a:lnTo>
                    <a:lnTo>
                      <a:pt x="0" y="243"/>
                    </a:lnTo>
                    <a:lnTo>
                      <a:pt x="0" y="358"/>
                    </a:lnTo>
                    <a:lnTo>
                      <a:pt x="0" y="438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434"/>
                    </a:lnTo>
                    <a:lnTo>
                      <a:pt x="5" y="354"/>
                    </a:lnTo>
                    <a:lnTo>
                      <a:pt x="5" y="239"/>
                    </a:lnTo>
                    <a:lnTo>
                      <a:pt x="5" y="160"/>
                    </a:lnTo>
                    <a:lnTo>
                      <a:pt x="5" y="4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" name="Freeform 890">
                <a:extLst>
                  <a:ext uri="{FF2B5EF4-FFF2-40B4-BE49-F238E27FC236}">
                    <a16:creationId xmlns:a16="http://schemas.microsoft.com/office/drawing/2014/main" id="{A3DBC414-222B-484C-84E4-4F8BF7E8D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50 h 463"/>
                  <a:gd name="T6" fmla="*/ 0 w 5"/>
                  <a:gd name="T7" fmla="*/ 165 h 463"/>
                  <a:gd name="T8" fmla="*/ 0 w 5"/>
                  <a:gd name="T9" fmla="*/ 243 h 463"/>
                  <a:gd name="T10" fmla="*/ 0 w 5"/>
                  <a:gd name="T11" fmla="*/ 358 h 463"/>
                  <a:gd name="T12" fmla="*/ 0 w 5"/>
                  <a:gd name="T13" fmla="*/ 438 h 463"/>
                  <a:gd name="T14" fmla="*/ 0 w 5"/>
                  <a:gd name="T15" fmla="*/ 463 h 463"/>
                  <a:gd name="T16" fmla="*/ 5 w 5"/>
                  <a:gd name="T17" fmla="*/ 463 h 463"/>
                  <a:gd name="T18" fmla="*/ 5 w 5"/>
                  <a:gd name="T19" fmla="*/ 434 h 463"/>
                  <a:gd name="T20" fmla="*/ 5 w 5"/>
                  <a:gd name="T21" fmla="*/ 354 h 463"/>
                  <a:gd name="T22" fmla="*/ 5 w 5"/>
                  <a:gd name="T23" fmla="*/ 239 h 463"/>
                  <a:gd name="T24" fmla="*/ 5 w 5"/>
                  <a:gd name="T25" fmla="*/ 160 h 463"/>
                  <a:gd name="T26" fmla="*/ 5 w 5"/>
                  <a:gd name="T27" fmla="*/ 45 h 463"/>
                  <a:gd name="T28" fmla="*/ 5 w 5"/>
                  <a:gd name="T29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50"/>
                    </a:lnTo>
                    <a:lnTo>
                      <a:pt x="0" y="165"/>
                    </a:lnTo>
                    <a:lnTo>
                      <a:pt x="0" y="243"/>
                    </a:lnTo>
                    <a:lnTo>
                      <a:pt x="0" y="358"/>
                    </a:lnTo>
                    <a:lnTo>
                      <a:pt x="0" y="438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434"/>
                    </a:lnTo>
                    <a:lnTo>
                      <a:pt x="5" y="354"/>
                    </a:lnTo>
                    <a:lnTo>
                      <a:pt x="5" y="239"/>
                    </a:lnTo>
                    <a:lnTo>
                      <a:pt x="5" y="160"/>
                    </a:lnTo>
                    <a:lnTo>
                      <a:pt x="5" y="4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" name="Freeform 891">
                <a:extLst>
                  <a:ext uri="{FF2B5EF4-FFF2-40B4-BE49-F238E27FC236}">
                    <a16:creationId xmlns:a16="http://schemas.microsoft.com/office/drawing/2014/main" id="{4DF6F7B1-4C35-4267-8057-2FF26BD03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382"/>
                <a:ext cx="8" cy="74"/>
              </a:xfrm>
              <a:custGeom>
                <a:avLst/>
                <a:gdLst>
                  <a:gd name="T0" fmla="*/ 0 w 8"/>
                  <a:gd name="T1" fmla="*/ 0 h 74"/>
                  <a:gd name="T2" fmla="*/ 0 w 8"/>
                  <a:gd name="T3" fmla="*/ 8 h 74"/>
                  <a:gd name="T4" fmla="*/ 0 w 8"/>
                  <a:gd name="T5" fmla="*/ 41 h 74"/>
                  <a:gd name="T6" fmla="*/ 0 w 8"/>
                  <a:gd name="T7" fmla="*/ 58 h 74"/>
                  <a:gd name="T8" fmla="*/ 1 w 8"/>
                  <a:gd name="T9" fmla="*/ 74 h 74"/>
                  <a:gd name="T10" fmla="*/ 8 w 8"/>
                  <a:gd name="T11" fmla="*/ 74 h 74"/>
                  <a:gd name="T12" fmla="*/ 0 w 8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4">
                    <a:moveTo>
                      <a:pt x="0" y="0"/>
                    </a:moveTo>
                    <a:lnTo>
                      <a:pt x="0" y="8"/>
                    </a:lnTo>
                    <a:lnTo>
                      <a:pt x="0" y="41"/>
                    </a:lnTo>
                    <a:lnTo>
                      <a:pt x="0" y="58"/>
                    </a:lnTo>
                    <a:lnTo>
                      <a:pt x="1" y="74"/>
                    </a:lnTo>
                    <a:lnTo>
                      <a:pt x="8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" name="Freeform 892">
                <a:extLst>
                  <a:ext uri="{FF2B5EF4-FFF2-40B4-BE49-F238E27FC236}">
                    <a16:creationId xmlns:a16="http://schemas.microsoft.com/office/drawing/2014/main" id="{CD647675-4A3F-401E-933E-FA8C7D733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382"/>
                <a:ext cx="8" cy="74"/>
              </a:xfrm>
              <a:custGeom>
                <a:avLst/>
                <a:gdLst>
                  <a:gd name="T0" fmla="*/ 0 w 8"/>
                  <a:gd name="T1" fmla="*/ 0 h 74"/>
                  <a:gd name="T2" fmla="*/ 0 w 8"/>
                  <a:gd name="T3" fmla="*/ 8 h 74"/>
                  <a:gd name="T4" fmla="*/ 0 w 8"/>
                  <a:gd name="T5" fmla="*/ 41 h 74"/>
                  <a:gd name="T6" fmla="*/ 0 w 8"/>
                  <a:gd name="T7" fmla="*/ 58 h 74"/>
                  <a:gd name="T8" fmla="*/ 1 w 8"/>
                  <a:gd name="T9" fmla="*/ 74 h 74"/>
                  <a:gd name="T10" fmla="*/ 8 w 8"/>
                  <a:gd name="T11" fmla="*/ 74 h 74"/>
                  <a:gd name="T12" fmla="*/ 0 w 8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4">
                    <a:moveTo>
                      <a:pt x="0" y="0"/>
                    </a:moveTo>
                    <a:lnTo>
                      <a:pt x="0" y="8"/>
                    </a:lnTo>
                    <a:lnTo>
                      <a:pt x="0" y="41"/>
                    </a:lnTo>
                    <a:lnTo>
                      <a:pt x="0" y="58"/>
                    </a:lnTo>
                    <a:lnTo>
                      <a:pt x="1" y="74"/>
                    </a:lnTo>
                    <a:lnTo>
                      <a:pt x="8" y="7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" name="Freeform 893">
                <a:extLst>
                  <a:ext uri="{FF2B5EF4-FFF2-40B4-BE49-F238E27FC236}">
                    <a16:creationId xmlns:a16="http://schemas.microsoft.com/office/drawing/2014/main" id="{E090CE6D-281B-4C59-9E1E-BDB9B77E9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440"/>
                <a:ext cx="1" cy="16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1 h 16"/>
                  <a:gd name="T4" fmla="*/ 1 w 1"/>
                  <a:gd name="T5" fmla="*/ 16 h 16"/>
                  <a:gd name="T6" fmla="*/ 1 w 1"/>
                  <a:gd name="T7" fmla="*/ 16 h 16"/>
                  <a:gd name="T8" fmla="*/ 0 w 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lnTo>
                      <a:pt x="0" y="1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" name="Freeform 894">
                <a:extLst>
                  <a:ext uri="{FF2B5EF4-FFF2-40B4-BE49-F238E27FC236}">
                    <a16:creationId xmlns:a16="http://schemas.microsoft.com/office/drawing/2014/main" id="{4D0FC51C-5217-415C-8853-C0E6536D9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440"/>
                <a:ext cx="1" cy="16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1 h 16"/>
                  <a:gd name="T4" fmla="*/ 1 w 1"/>
                  <a:gd name="T5" fmla="*/ 16 h 16"/>
                  <a:gd name="T6" fmla="*/ 1 w 1"/>
                  <a:gd name="T7" fmla="*/ 16 h 16"/>
                  <a:gd name="T8" fmla="*/ 0 w 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lnTo>
                      <a:pt x="0" y="1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" name="Freeform 895">
                <a:extLst>
                  <a:ext uri="{FF2B5EF4-FFF2-40B4-BE49-F238E27FC236}">
                    <a16:creationId xmlns:a16="http://schemas.microsoft.com/office/drawing/2014/main" id="{9A69AA1D-4ECD-435B-B200-187F635D32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0" y="3238"/>
                <a:ext cx="361" cy="218"/>
              </a:xfrm>
              <a:custGeom>
                <a:avLst/>
                <a:gdLst>
                  <a:gd name="T0" fmla="*/ 6 w 268"/>
                  <a:gd name="T1" fmla="*/ 156 h 162"/>
                  <a:gd name="T2" fmla="*/ 2 w 268"/>
                  <a:gd name="T3" fmla="*/ 156 h 162"/>
                  <a:gd name="T4" fmla="*/ 0 w 268"/>
                  <a:gd name="T5" fmla="*/ 156 h 162"/>
                  <a:gd name="T6" fmla="*/ 2 w 268"/>
                  <a:gd name="T7" fmla="*/ 159 h 162"/>
                  <a:gd name="T8" fmla="*/ 4 w 268"/>
                  <a:gd name="T9" fmla="*/ 162 h 162"/>
                  <a:gd name="T10" fmla="*/ 10 w 268"/>
                  <a:gd name="T11" fmla="*/ 162 h 162"/>
                  <a:gd name="T12" fmla="*/ 6 w 268"/>
                  <a:gd name="T13" fmla="*/ 156 h 162"/>
                  <a:gd name="T14" fmla="*/ 268 w 268"/>
                  <a:gd name="T15" fmla="*/ 72 h 162"/>
                  <a:gd name="T16" fmla="*/ 266 w 268"/>
                  <a:gd name="T17" fmla="*/ 73 h 162"/>
                  <a:gd name="T18" fmla="*/ 266 w 268"/>
                  <a:gd name="T19" fmla="*/ 74 h 162"/>
                  <a:gd name="T20" fmla="*/ 268 w 268"/>
                  <a:gd name="T21" fmla="*/ 72 h 162"/>
                  <a:gd name="T22" fmla="*/ 25 w 268"/>
                  <a:gd name="T23" fmla="*/ 0 h 162"/>
                  <a:gd name="T24" fmla="*/ 21 w 268"/>
                  <a:gd name="T25" fmla="*/ 0 h 162"/>
                  <a:gd name="T26" fmla="*/ 21 w 268"/>
                  <a:gd name="T27" fmla="*/ 3 h 162"/>
                  <a:gd name="T28" fmla="*/ 21 w 268"/>
                  <a:gd name="T29" fmla="*/ 65 h 162"/>
                  <a:gd name="T30" fmla="*/ 46 w 268"/>
                  <a:gd name="T31" fmla="*/ 126 h 162"/>
                  <a:gd name="T32" fmla="*/ 53 w 268"/>
                  <a:gd name="T33" fmla="*/ 126 h 162"/>
                  <a:gd name="T34" fmla="*/ 25 w 268"/>
                  <a:gd name="T35" fmla="*/ 61 h 162"/>
                  <a:gd name="T36" fmla="*/ 25 w 268"/>
                  <a:gd name="T37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8" h="162">
                    <a:moveTo>
                      <a:pt x="6" y="156"/>
                    </a:moveTo>
                    <a:cubicBezTo>
                      <a:pt x="2" y="156"/>
                      <a:pt x="2" y="156"/>
                      <a:pt x="2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57"/>
                      <a:pt x="1" y="158"/>
                      <a:pt x="2" y="159"/>
                    </a:cubicBezTo>
                    <a:cubicBezTo>
                      <a:pt x="3" y="160"/>
                      <a:pt x="3" y="161"/>
                      <a:pt x="4" y="162"/>
                    </a:cubicBezTo>
                    <a:cubicBezTo>
                      <a:pt x="10" y="162"/>
                      <a:pt x="10" y="162"/>
                      <a:pt x="10" y="162"/>
                    </a:cubicBezTo>
                    <a:cubicBezTo>
                      <a:pt x="9" y="160"/>
                      <a:pt x="7" y="158"/>
                      <a:pt x="6" y="156"/>
                    </a:cubicBezTo>
                    <a:moveTo>
                      <a:pt x="268" y="72"/>
                    </a:moveTo>
                    <a:cubicBezTo>
                      <a:pt x="268" y="72"/>
                      <a:pt x="267" y="73"/>
                      <a:pt x="266" y="73"/>
                    </a:cubicBezTo>
                    <a:cubicBezTo>
                      <a:pt x="266" y="73"/>
                      <a:pt x="266" y="73"/>
                      <a:pt x="266" y="74"/>
                    </a:cubicBezTo>
                    <a:cubicBezTo>
                      <a:pt x="267" y="73"/>
                      <a:pt x="268" y="72"/>
                      <a:pt x="268" y="72"/>
                    </a:cubicBezTo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89"/>
                      <a:pt x="30" y="110"/>
                      <a:pt x="46" y="126"/>
                    </a:cubicBezTo>
                    <a:cubicBezTo>
                      <a:pt x="53" y="126"/>
                      <a:pt x="53" y="126"/>
                      <a:pt x="53" y="126"/>
                    </a:cubicBezTo>
                    <a:cubicBezTo>
                      <a:pt x="36" y="110"/>
                      <a:pt x="25" y="87"/>
                      <a:pt x="25" y="6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" name="Freeform 896">
                <a:extLst>
                  <a:ext uri="{FF2B5EF4-FFF2-40B4-BE49-F238E27FC236}">
                    <a16:creationId xmlns:a16="http://schemas.microsoft.com/office/drawing/2014/main" id="{4BC93977-5AD5-46FE-B104-E4B57E1CD9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3" y="1633"/>
                <a:ext cx="198" cy="734"/>
              </a:xfrm>
              <a:custGeom>
                <a:avLst/>
                <a:gdLst>
                  <a:gd name="T0" fmla="*/ 5 w 147"/>
                  <a:gd name="T1" fmla="*/ 541 h 544"/>
                  <a:gd name="T2" fmla="*/ 0 w 147"/>
                  <a:gd name="T3" fmla="*/ 541 h 544"/>
                  <a:gd name="T4" fmla="*/ 0 w 147"/>
                  <a:gd name="T5" fmla="*/ 544 h 544"/>
                  <a:gd name="T6" fmla="*/ 5 w 147"/>
                  <a:gd name="T7" fmla="*/ 544 h 544"/>
                  <a:gd name="T8" fmla="*/ 5 w 147"/>
                  <a:gd name="T9" fmla="*/ 541 h 544"/>
                  <a:gd name="T10" fmla="*/ 147 w 147"/>
                  <a:gd name="T11" fmla="*/ 0 h 544"/>
                  <a:gd name="T12" fmla="*/ 143 w 147"/>
                  <a:gd name="T13" fmla="*/ 2 h 544"/>
                  <a:gd name="T14" fmla="*/ 145 w 147"/>
                  <a:gd name="T15" fmla="*/ 1 h 544"/>
                  <a:gd name="T16" fmla="*/ 147 w 147"/>
                  <a:gd name="T17" fmla="*/ 0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7" h="544">
                    <a:moveTo>
                      <a:pt x="5" y="541"/>
                    </a:moveTo>
                    <a:cubicBezTo>
                      <a:pt x="0" y="541"/>
                      <a:pt x="0" y="541"/>
                      <a:pt x="0" y="541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5" y="544"/>
                      <a:pt x="5" y="544"/>
                      <a:pt x="5" y="544"/>
                    </a:cubicBezTo>
                    <a:cubicBezTo>
                      <a:pt x="5" y="541"/>
                      <a:pt x="5" y="541"/>
                      <a:pt x="5" y="541"/>
                    </a:cubicBezTo>
                    <a:moveTo>
                      <a:pt x="147" y="0"/>
                    </a:moveTo>
                    <a:cubicBezTo>
                      <a:pt x="145" y="1"/>
                      <a:pt x="144" y="1"/>
                      <a:pt x="143" y="2"/>
                    </a:cubicBezTo>
                    <a:cubicBezTo>
                      <a:pt x="144" y="2"/>
                      <a:pt x="144" y="1"/>
                      <a:pt x="145" y="1"/>
                    </a:cubicBezTo>
                    <a:cubicBezTo>
                      <a:pt x="145" y="1"/>
                      <a:pt x="146" y="0"/>
                      <a:pt x="147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" name="Freeform 897">
                <a:extLst>
                  <a:ext uri="{FF2B5EF4-FFF2-40B4-BE49-F238E27FC236}">
                    <a16:creationId xmlns:a16="http://schemas.microsoft.com/office/drawing/2014/main" id="{184842EC-ECCD-440D-B27C-75DB91D90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34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" name="Freeform 898">
                <a:extLst>
                  <a:ext uri="{FF2B5EF4-FFF2-40B4-BE49-F238E27FC236}">
                    <a16:creationId xmlns:a16="http://schemas.microsoft.com/office/drawing/2014/main" id="{C87F6023-7D2B-4F8F-B55D-A48BFC24B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636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" name="Freeform 899">
                <a:extLst>
                  <a:ext uri="{FF2B5EF4-FFF2-40B4-BE49-F238E27FC236}">
                    <a16:creationId xmlns:a16="http://schemas.microsoft.com/office/drawing/2014/main" id="{A173684F-B539-47FA-833A-DA0E637F7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637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" name="Freeform 900">
                <a:extLst>
                  <a:ext uri="{FF2B5EF4-FFF2-40B4-BE49-F238E27FC236}">
                    <a16:creationId xmlns:a16="http://schemas.microsoft.com/office/drawing/2014/main" id="{571C79C1-62DA-49F6-B313-15181E62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640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" name="Freeform 901">
                <a:extLst>
                  <a:ext uri="{FF2B5EF4-FFF2-40B4-BE49-F238E27FC236}">
                    <a16:creationId xmlns:a16="http://schemas.microsoft.com/office/drawing/2014/main" id="{90A7A619-83D8-46C7-ADED-B7AFE58E5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641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" name="Freeform 902">
                <a:extLst>
                  <a:ext uri="{FF2B5EF4-FFF2-40B4-BE49-F238E27FC236}">
                    <a16:creationId xmlns:a16="http://schemas.microsoft.com/office/drawing/2014/main" id="{13C2F214-5E89-435E-AC51-69190ECB9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642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" name="Freeform 903">
                <a:extLst>
                  <a:ext uri="{FF2B5EF4-FFF2-40B4-BE49-F238E27FC236}">
                    <a16:creationId xmlns:a16="http://schemas.microsoft.com/office/drawing/2014/main" id="{0B7AE55E-463E-45F0-942B-D547316A4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645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" name="Freeform 904">
                <a:extLst>
                  <a:ext uri="{FF2B5EF4-FFF2-40B4-BE49-F238E27FC236}">
                    <a16:creationId xmlns:a16="http://schemas.microsoft.com/office/drawing/2014/main" id="{95198251-1570-4263-A2C1-96DB1DF74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647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" name="Freeform 905">
                <a:extLst>
                  <a:ext uri="{FF2B5EF4-FFF2-40B4-BE49-F238E27FC236}">
                    <a16:creationId xmlns:a16="http://schemas.microsoft.com/office/drawing/2014/main" id="{54D25228-2420-4E98-BFB0-127E64E3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649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" name="Freeform 906">
                <a:extLst>
                  <a:ext uri="{FF2B5EF4-FFF2-40B4-BE49-F238E27FC236}">
                    <a16:creationId xmlns:a16="http://schemas.microsoft.com/office/drawing/2014/main" id="{6DD91E0C-89CF-440C-84B9-77BC122F0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652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" name="Freeform 907">
                <a:extLst>
                  <a:ext uri="{FF2B5EF4-FFF2-40B4-BE49-F238E27FC236}">
                    <a16:creationId xmlns:a16="http://schemas.microsoft.com/office/drawing/2014/main" id="{EBAD737E-AADE-4EA5-B3AA-DEE4573DE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653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" name="Freeform 908">
                <a:extLst>
                  <a:ext uri="{FF2B5EF4-FFF2-40B4-BE49-F238E27FC236}">
                    <a16:creationId xmlns:a16="http://schemas.microsoft.com/office/drawing/2014/main" id="{B0B48737-38FB-481E-A8EE-D23D7FF9F4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9" y="1656"/>
                <a:ext cx="156" cy="659"/>
              </a:xfrm>
              <a:custGeom>
                <a:avLst/>
                <a:gdLst>
                  <a:gd name="T0" fmla="*/ 99 w 116"/>
                  <a:gd name="T1" fmla="*/ 488 h 488"/>
                  <a:gd name="T2" fmla="*/ 116 w 116"/>
                  <a:gd name="T3" fmla="*/ 485 h 488"/>
                  <a:gd name="T4" fmla="*/ 103 w 116"/>
                  <a:gd name="T5" fmla="*/ 484 h 488"/>
                  <a:gd name="T6" fmla="*/ 36 w 116"/>
                  <a:gd name="T7" fmla="*/ 403 h 488"/>
                  <a:gd name="T8" fmla="*/ 34 w 116"/>
                  <a:gd name="T9" fmla="*/ 400 h 488"/>
                  <a:gd name="T10" fmla="*/ 38 w 116"/>
                  <a:gd name="T11" fmla="*/ 400 h 488"/>
                  <a:gd name="T12" fmla="*/ 37 w 116"/>
                  <a:gd name="T13" fmla="*/ 396 h 488"/>
                  <a:gd name="T14" fmla="*/ 31 w 116"/>
                  <a:gd name="T15" fmla="*/ 396 h 488"/>
                  <a:gd name="T16" fmla="*/ 34 w 116"/>
                  <a:gd name="T17" fmla="*/ 399 h 488"/>
                  <a:gd name="T18" fmla="*/ 36 w 116"/>
                  <a:gd name="T19" fmla="*/ 396 h 488"/>
                  <a:gd name="T20" fmla="*/ 35 w 116"/>
                  <a:gd name="T21" fmla="*/ 393 h 488"/>
                  <a:gd name="T22" fmla="*/ 28 w 116"/>
                  <a:gd name="T23" fmla="*/ 392 h 488"/>
                  <a:gd name="T24" fmla="*/ 34 w 116"/>
                  <a:gd name="T25" fmla="*/ 391 h 488"/>
                  <a:gd name="T26" fmla="*/ 28 w 116"/>
                  <a:gd name="T27" fmla="*/ 384 h 488"/>
                  <a:gd name="T28" fmla="*/ 27 w 116"/>
                  <a:gd name="T29" fmla="*/ 391 h 488"/>
                  <a:gd name="T30" fmla="*/ 31 w 116"/>
                  <a:gd name="T31" fmla="*/ 387 h 488"/>
                  <a:gd name="T32" fmla="*/ 27 w 116"/>
                  <a:gd name="T33" fmla="*/ 383 h 488"/>
                  <a:gd name="T34" fmla="*/ 24 w 116"/>
                  <a:gd name="T35" fmla="*/ 387 h 488"/>
                  <a:gd name="T36" fmla="*/ 27 w 116"/>
                  <a:gd name="T37" fmla="*/ 383 h 488"/>
                  <a:gd name="T38" fmla="*/ 21 w 116"/>
                  <a:gd name="T39" fmla="*/ 383 h 488"/>
                  <a:gd name="T40" fmla="*/ 27 w 116"/>
                  <a:gd name="T41" fmla="*/ 382 h 488"/>
                  <a:gd name="T42" fmla="*/ 24 w 116"/>
                  <a:gd name="T43" fmla="*/ 378 h 488"/>
                  <a:gd name="T44" fmla="*/ 20 w 116"/>
                  <a:gd name="T45" fmla="*/ 382 h 488"/>
                  <a:gd name="T46" fmla="*/ 24 w 116"/>
                  <a:gd name="T47" fmla="*/ 378 h 488"/>
                  <a:gd name="T48" fmla="*/ 18 w 116"/>
                  <a:gd name="T49" fmla="*/ 378 h 488"/>
                  <a:gd name="T50" fmla="*/ 23 w 116"/>
                  <a:gd name="T51" fmla="*/ 378 h 488"/>
                  <a:gd name="T52" fmla="*/ 22 w 116"/>
                  <a:gd name="T53" fmla="*/ 375 h 488"/>
                  <a:gd name="T54" fmla="*/ 18 w 116"/>
                  <a:gd name="T55" fmla="*/ 376 h 488"/>
                  <a:gd name="T56" fmla="*/ 17 w 116"/>
                  <a:gd name="T57" fmla="*/ 378 h 488"/>
                  <a:gd name="T58" fmla="*/ 21 w 116"/>
                  <a:gd name="T59" fmla="*/ 374 h 488"/>
                  <a:gd name="T60" fmla="*/ 18 w 116"/>
                  <a:gd name="T61" fmla="*/ 370 h 488"/>
                  <a:gd name="T62" fmla="*/ 16 w 116"/>
                  <a:gd name="T63" fmla="*/ 377 h 488"/>
                  <a:gd name="T64" fmla="*/ 20 w 116"/>
                  <a:gd name="T65" fmla="*/ 372 h 488"/>
                  <a:gd name="T66" fmla="*/ 17 w 116"/>
                  <a:gd name="T67" fmla="*/ 368 h 488"/>
                  <a:gd name="T68" fmla="*/ 14 w 116"/>
                  <a:gd name="T69" fmla="*/ 373 h 488"/>
                  <a:gd name="T70" fmla="*/ 17 w 116"/>
                  <a:gd name="T71" fmla="*/ 368 h 488"/>
                  <a:gd name="T72" fmla="*/ 14 w 116"/>
                  <a:gd name="T73" fmla="*/ 367 h 488"/>
                  <a:gd name="T74" fmla="*/ 12 w 116"/>
                  <a:gd name="T75" fmla="*/ 372 h 488"/>
                  <a:gd name="T76" fmla="*/ 15 w 116"/>
                  <a:gd name="T77" fmla="*/ 366 h 488"/>
                  <a:gd name="T78" fmla="*/ 10 w 116"/>
                  <a:gd name="T79" fmla="*/ 369 h 488"/>
                  <a:gd name="T80" fmla="*/ 15 w 116"/>
                  <a:gd name="T81" fmla="*/ 366 h 488"/>
                  <a:gd name="T82" fmla="*/ 7 w 116"/>
                  <a:gd name="T83" fmla="*/ 364 h 488"/>
                  <a:gd name="T84" fmla="*/ 12 w 116"/>
                  <a:gd name="T85" fmla="*/ 364 h 488"/>
                  <a:gd name="T86" fmla="*/ 7 w 116"/>
                  <a:gd name="T87" fmla="*/ 364 h 488"/>
                  <a:gd name="T88" fmla="*/ 13 w 116"/>
                  <a:gd name="T89" fmla="*/ 364 h 488"/>
                  <a:gd name="T90" fmla="*/ 10 w 116"/>
                  <a:gd name="T91" fmla="*/ 368 h 488"/>
                  <a:gd name="T92" fmla="*/ 13 w 116"/>
                  <a:gd name="T93" fmla="*/ 364 h 488"/>
                  <a:gd name="T94" fmla="*/ 0 w 116"/>
                  <a:gd name="T95" fmla="*/ 290 h 488"/>
                  <a:gd name="T96" fmla="*/ 2 w 116"/>
                  <a:gd name="T97" fmla="*/ 357 h 488"/>
                  <a:gd name="T98" fmla="*/ 12 w 116"/>
                  <a:gd name="T99" fmla="*/ 361 h 488"/>
                  <a:gd name="T100" fmla="*/ 4 w 116"/>
                  <a:gd name="T101" fmla="*/ 290 h 488"/>
                  <a:gd name="T102" fmla="*/ 4 w 116"/>
                  <a:gd name="T103" fmla="*/ 124 h 488"/>
                  <a:gd name="T104" fmla="*/ 0 w 116"/>
                  <a:gd name="T105" fmla="*/ 154 h 488"/>
                  <a:gd name="T106" fmla="*/ 0 w 116"/>
                  <a:gd name="T107" fmla="*/ 287 h 488"/>
                  <a:gd name="T108" fmla="*/ 4 w 116"/>
                  <a:gd name="T109" fmla="*/ 287 h 488"/>
                  <a:gd name="T110" fmla="*/ 4 w 116"/>
                  <a:gd name="T111" fmla="*/ 124 h 488"/>
                  <a:gd name="T112" fmla="*/ 24 w 116"/>
                  <a:gd name="T113" fmla="*/ 0 h 488"/>
                  <a:gd name="T114" fmla="*/ 0 w 116"/>
                  <a:gd name="T115" fmla="*/ 102 h 488"/>
                  <a:gd name="T116" fmla="*/ 4 w 116"/>
                  <a:gd name="T117" fmla="*/ 75 h 488"/>
                  <a:gd name="T118" fmla="*/ 26 w 116"/>
                  <a:gd name="T119" fmla="*/ 0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" h="488">
                    <a:moveTo>
                      <a:pt x="36" y="403"/>
                    </a:moveTo>
                    <a:cubicBezTo>
                      <a:pt x="99" y="488"/>
                      <a:pt x="99" y="488"/>
                      <a:pt x="99" y="488"/>
                    </a:cubicBezTo>
                    <a:cubicBezTo>
                      <a:pt x="111" y="488"/>
                      <a:pt x="111" y="488"/>
                      <a:pt x="111" y="488"/>
                    </a:cubicBezTo>
                    <a:cubicBezTo>
                      <a:pt x="116" y="485"/>
                      <a:pt x="116" y="485"/>
                      <a:pt x="116" y="485"/>
                    </a:cubicBezTo>
                    <a:cubicBezTo>
                      <a:pt x="116" y="484"/>
                      <a:pt x="116" y="484"/>
                      <a:pt x="116" y="484"/>
                    </a:cubicBezTo>
                    <a:cubicBezTo>
                      <a:pt x="103" y="484"/>
                      <a:pt x="103" y="484"/>
                      <a:pt x="103" y="484"/>
                    </a:cubicBezTo>
                    <a:cubicBezTo>
                      <a:pt x="43" y="404"/>
                      <a:pt x="43" y="404"/>
                      <a:pt x="43" y="404"/>
                    </a:cubicBezTo>
                    <a:cubicBezTo>
                      <a:pt x="41" y="404"/>
                      <a:pt x="38" y="404"/>
                      <a:pt x="36" y="403"/>
                    </a:cubicBezTo>
                    <a:moveTo>
                      <a:pt x="37" y="396"/>
                    </a:moveTo>
                    <a:cubicBezTo>
                      <a:pt x="36" y="397"/>
                      <a:pt x="35" y="398"/>
                      <a:pt x="34" y="400"/>
                    </a:cubicBezTo>
                    <a:cubicBezTo>
                      <a:pt x="34" y="400"/>
                      <a:pt x="34" y="400"/>
                      <a:pt x="34" y="400"/>
                    </a:cubicBezTo>
                    <a:cubicBezTo>
                      <a:pt x="35" y="400"/>
                      <a:pt x="37" y="400"/>
                      <a:pt x="38" y="400"/>
                    </a:cubicBezTo>
                    <a:cubicBezTo>
                      <a:pt x="39" y="400"/>
                      <a:pt x="40" y="400"/>
                      <a:pt x="40" y="400"/>
                    </a:cubicBezTo>
                    <a:cubicBezTo>
                      <a:pt x="37" y="396"/>
                      <a:pt x="37" y="396"/>
                      <a:pt x="37" y="396"/>
                    </a:cubicBezTo>
                    <a:moveTo>
                      <a:pt x="35" y="393"/>
                    </a:moveTo>
                    <a:cubicBezTo>
                      <a:pt x="34" y="394"/>
                      <a:pt x="32" y="395"/>
                      <a:pt x="31" y="396"/>
                    </a:cubicBezTo>
                    <a:cubicBezTo>
                      <a:pt x="33" y="400"/>
                      <a:pt x="33" y="400"/>
                      <a:pt x="33" y="400"/>
                    </a:cubicBezTo>
                    <a:cubicBezTo>
                      <a:pt x="34" y="399"/>
                      <a:pt x="34" y="399"/>
                      <a:pt x="34" y="399"/>
                    </a:cubicBezTo>
                    <a:cubicBezTo>
                      <a:pt x="34" y="399"/>
                      <a:pt x="34" y="398"/>
                      <a:pt x="35" y="398"/>
                    </a:cubicBezTo>
                    <a:cubicBezTo>
                      <a:pt x="35" y="397"/>
                      <a:pt x="36" y="397"/>
                      <a:pt x="36" y="396"/>
                    </a:cubicBezTo>
                    <a:cubicBezTo>
                      <a:pt x="36" y="396"/>
                      <a:pt x="37" y="396"/>
                      <a:pt x="37" y="396"/>
                    </a:cubicBezTo>
                    <a:cubicBezTo>
                      <a:pt x="35" y="393"/>
                      <a:pt x="35" y="393"/>
                      <a:pt x="35" y="393"/>
                    </a:cubicBezTo>
                    <a:moveTo>
                      <a:pt x="31" y="388"/>
                    </a:moveTo>
                    <a:cubicBezTo>
                      <a:pt x="30" y="389"/>
                      <a:pt x="29" y="390"/>
                      <a:pt x="28" y="392"/>
                    </a:cubicBezTo>
                    <a:cubicBezTo>
                      <a:pt x="30" y="395"/>
                      <a:pt x="30" y="395"/>
                      <a:pt x="30" y="395"/>
                    </a:cubicBezTo>
                    <a:cubicBezTo>
                      <a:pt x="31" y="394"/>
                      <a:pt x="33" y="393"/>
                      <a:pt x="34" y="391"/>
                    </a:cubicBezTo>
                    <a:cubicBezTo>
                      <a:pt x="31" y="388"/>
                      <a:pt x="31" y="388"/>
                      <a:pt x="31" y="388"/>
                    </a:cubicBezTo>
                    <a:moveTo>
                      <a:pt x="28" y="384"/>
                    </a:moveTo>
                    <a:cubicBezTo>
                      <a:pt x="27" y="385"/>
                      <a:pt x="26" y="386"/>
                      <a:pt x="24" y="387"/>
                    </a:cubicBezTo>
                    <a:cubicBezTo>
                      <a:pt x="27" y="391"/>
                      <a:pt x="27" y="391"/>
                      <a:pt x="27" y="391"/>
                    </a:cubicBezTo>
                    <a:cubicBezTo>
                      <a:pt x="28" y="390"/>
                      <a:pt x="29" y="389"/>
                      <a:pt x="30" y="388"/>
                    </a:cubicBezTo>
                    <a:cubicBezTo>
                      <a:pt x="30" y="388"/>
                      <a:pt x="30" y="387"/>
                      <a:pt x="31" y="387"/>
                    </a:cubicBezTo>
                    <a:cubicBezTo>
                      <a:pt x="28" y="384"/>
                      <a:pt x="28" y="384"/>
                      <a:pt x="28" y="384"/>
                    </a:cubicBezTo>
                    <a:moveTo>
                      <a:pt x="27" y="383"/>
                    </a:moveTo>
                    <a:cubicBezTo>
                      <a:pt x="26" y="384"/>
                      <a:pt x="25" y="385"/>
                      <a:pt x="24" y="387"/>
                    </a:cubicBezTo>
                    <a:cubicBezTo>
                      <a:pt x="24" y="387"/>
                      <a:pt x="24" y="387"/>
                      <a:pt x="24" y="387"/>
                    </a:cubicBezTo>
                    <a:cubicBezTo>
                      <a:pt x="25" y="386"/>
                      <a:pt x="26" y="384"/>
                      <a:pt x="28" y="383"/>
                    </a:cubicBezTo>
                    <a:cubicBezTo>
                      <a:pt x="27" y="383"/>
                      <a:pt x="27" y="383"/>
                      <a:pt x="27" y="383"/>
                    </a:cubicBezTo>
                    <a:moveTo>
                      <a:pt x="25" y="379"/>
                    </a:moveTo>
                    <a:cubicBezTo>
                      <a:pt x="23" y="380"/>
                      <a:pt x="22" y="381"/>
                      <a:pt x="21" y="383"/>
                    </a:cubicBezTo>
                    <a:cubicBezTo>
                      <a:pt x="23" y="386"/>
                      <a:pt x="23" y="386"/>
                      <a:pt x="23" y="386"/>
                    </a:cubicBezTo>
                    <a:cubicBezTo>
                      <a:pt x="24" y="385"/>
                      <a:pt x="26" y="383"/>
                      <a:pt x="27" y="382"/>
                    </a:cubicBezTo>
                    <a:cubicBezTo>
                      <a:pt x="25" y="379"/>
                      <a:pt x="25" y="379"/>
                      <a:pt x="25" y="379"/>
                    </a:cubicBezTo>
                    <a:moveTo>
                      <a:pt x="24" y="378"/>
                    </a:moveTo>
                    <a:cubicBezTo>
                      <a:pt x="23" y="379"/>
                      <a:pt x="21" y="381"/>
                      <a:pt x="20" y="382"/>
                    </a:cubicBezTo>
                    <a:cubicBezTo>
                      <a:pt x="20" y="382"/>
                      <a:pt x="20" y="382"/>
                      <a:pt x="20" y="382"/>
                    </a:cubicBezTo>
                    <a:cubicBezTo>
                      <a:pt x="21" y="381"/>
                      <a:pt x="23" y="380"/>
                      <a:pt x="24" y="378"/>
                    </a:cubicBezTo>
                    <a:cubicBezTo>
                      <a:pt x="24" y="378"/>
                      <a:pt x="24" y="378"/>
                      <a:pt x="24" y="378"/>
                    </a:cubicBezTo>
                    <a:moveTo>
                      <a:pt x="22" y="375"/>
                    </a:moveTo>
                    <a:cubicBezTo>
                      <a:pt x="20" y="376"/>
                      <a:pt x="19" y="377"/>
                      <a:pt x="18" y="378"/>
                    </a:cubicBezTo>
                    <a:cubicBezTo>
                      <a:pt x="20" y="381"/>
                      <a:pt x="20" y="381"/>
                      <a:pt x="20" y="381"/>
                    </a:cubicBezTo>
                    <a:cubicBezTo>
                      <a:pt x="21" y="380"/>
                      <a:pt x="22" y="379"/>
                      <a:pt x="23" y="378"/>
                    </a:cubicBezTo>
                    <a:cubicBezTo>
                      <a:pt x="23" y="378"/>
                      <a:pt x="23" y="378"/>
                      <a:pt x="23" y="377"/>
                    </a:cubicBezTo>
                    <a:cubicBezTo>
                      <a:pt x="22" y="375"/>
                      <a:pt x="22" y="375"/>
                      <a:pt x="22" y="375"/>
                    </a:cubicBezTo>
                    <a:moveTo>
                      <a:pt x="20" y="373"/>
                    </a:moveTo>
                    <a:cubicBezTo>
                      <a:pt x="19" y="374"/>
                      <a:pt x="19" y="375"/>
                      <a:pt x="18" y="376"/>
                    </a:cubicBezTo>
                    <a:cubicBezTo>
                      <a:pt x="17" y="376"/>
                      <a:pt x="17" y="377"/>
                      <a:pt x="17" y="377"/>
                    </a:cubicBezTo>
                    <a:cubicBezTo>
                      <a:pt x="17" y="378"/>
                      <a:pt x="17" y="378"/>
                      <a:pt x="17" y="378"/>
                    </a:cubicBezTo>
                    <a:cubicBezTo>
                      <a:pt x="17" y="378"/>
                      <a:pt x="18" y="378"/>
                      <a:pt x="18" y="377"/>
                    </a:cubicBezTo>
                    <a:cubicBezTo>
                      <a:pt x="19" y="376"/>
                      <a:pt x="20" y="375"/>
                      <a:pt x="21" y="374"/>
                    </a:cubicBezTo>
                    <a:cubicBezTo>
                      <a:pt x="20" y="373"/>
                      <a:pt x="20" y="373"/>
                      <a:pt x="20" y="373"/>
                    </a:cubicBezTo>
                    <a:moveTo>
                      <a:pt x="18" y="370"/>
                    </a:moveTo>
                    <a:cubicBezTo>
                      <a:pt x="17" y="371"/>
                      <a:pt x="15" y="372"/>
                      <a:pt x="14" y="374"/>
                    </a:cubicBezTo>
                    <a:cubicBezTo>
                      <a:pt x="16" y="377"/>
                      <a:pt x="16" y="377"/>
                      <a:pt x="16" y="377"/>
                    </a:cubicBezTo>
                    <a:cubicBezTo>
                      <a:pt x="17" y="376"/>
                      <a:pt x="18" y="375"/>
                      <a:pt x="18" y="374"/>
                    </a:cubicBezTo>
                    <a:cubicBezTo>
                      <a:pt x="19" y="374"/>
                      <a:pt x="19" y="373"/>
                      <a:pt x="20" y="372"/>
                    </a:cubicBezTo>
                    <a:cubicBezTo>
                      <a:pt x="18" y="370"/>
                      <a:pt x="18" y="370"/>
                      <a:pt x="18" y="370"/>
                    </a:cubicBezTo>
                    <a:moveTo>
                      <a:pt x="17" y="368"/>
                    </a:moveTo>
                    <a:cubicBezTo>
                      <a:pt x="15" y="370"/>
                      <a:pt x="14" y="371"/>
                      <a:pt x="13" y="372"/>
                    </a:cubicBezTo>
                    <a:cubicBezTo>
                      <a:pt x="14" y="373"/>
                      <a:pt x="14" y="373"/>
                      <a:pt x="14" y="373"/>
                    </a:cubicBezTo>
                    <a:cubicBezTo>
                      <a:pt x="15" y="372"/>
                      <a:pt x="16" y="371"/>
                      <a:pt x="17" y="369"/>
                    </a:cubicBezTo>
                    <a:cubicBezTo>
                      <a:pt x="17" y="368"/>
                      <a:pt x="17" y="368"/>
                      <a:pt x="17" y="368"/>
                    </a:cubicBezTo>
                    <a:moveTo>
                      <a:pt x="15" y="366"/>
                    </a:moveTo>
                    <a:cubicBezTo>
                      <a:pt x="15" y="366"/>
                      <a:pt x="14" y="367"/>
                      <a:pt x="14" y="367"/>
                    </a:cubicBezTo>
                    <a:cubicBezTo>
                      <a:pt x="13" y="368"/>
                      <a:pt x="12" y="369"/>
                      <a:pt x="11" y="369"/>
                    </a:cubicBezTo>
                    <a:cubicBezTo>
                      <a:pt x="12" y="372"/>
                      <a:pt x="12" y="372"/>
                      <a:pt x="12" y="372"/>
                    </a:cubicBezTo>
                    <a:cubicBezTo>
                      <a:pt x="14" y="370"/>
                      <a:pt x="15" y="369"/>
                      <a:pt x="16" y="367"/>
                    </a:cubicBezTo>
                    <a:cubicBezTo>
                      <a:pt x="15" y="366"/>
                      <a:pt x="15" y="366"/>
                      <a:pt x="15" y="366"/>
                    </a:cubicBezTo>
                    <a:moveTo>
                      <a:pt x="14" y="365"/>
                    </a:moveTo>
                    <a:cubicBezTo>
                      <a:pt x="13" y="366"/>
                      <a:pt x="11" y="367"/>
                      <a:pt x="10" y="369"/>
                    </a:cubicBezTo>
                    <a:cubicBezTo>
                      <a:pt x="10" y="369"/>
                      <a:pt x="10" y="369"/>
                      <a:pt x="10" y="369"/>
                    </a:cubicBezTo>
                    <a:cubicBezTo>
                      <a:pt x="12" y="368"/>
                      <a:pt x="13" y="367"/>
                      <a:pt x="15" y="366"/>
                    </a:cubicBezTo>
                    <a:cubicBezTo>
                      <a:pt x="14" y="365"/>
                      <a:pt x="14" y="365"/>
                      <a:pt x="14" y="365"/>
                    </a:cubicBezTo>
                    <a:moveTo>
                      <a:pt x="7" y="364"/>
                    </a:moveTo>
                    <a:cubicBezTo>
                      <a:pt x="9" y="367"/>
                      <a:pt x="9" y="367"/>
                      <a:pt x="9" y="367"/>
                    </a:cubicBezTo>
                    <a:cubicBezTo>
                      <a:pt x="10" y="366"/>
                      <a:pt x="11" y="365"/>
                      <a:pt x="12" y="364"/>
                    </a:cubicBezTo>
                    <a:cubicBezTo>
                      <a:pt x="11" y="365"/>
                      <a:pt x="10" y="365"/>
                      <a:pt x="10" y="365"/>
                    </a:cubicBezTo>
                    <a:cubicBezTo>
                      <a:pt x="9" y="365"/>
                      <a:pt x="8" y="364"/>
                      <a:pt x="7" y="364"/>
                    </a:cubicBezTo>
                    <a:moveTo>
                      <a:pt x="13" y="364"/>
                    </a:moveTo>
                    <a:cubicBezTo>
                      <a:pt x="13" y="364"/>
                      <a:pt x="13" y="364"/>
                      <a:pt x="13" y="364"/>
                    </a:cubicBezTo>
                    <a:cubicBezTo>
                      <a:pt x="12" y="365"/>
                      <a:pt x="11" y="366"/>
                      <a:pt x="9" y="367"/>
                    </a:cubicBezTo>
                    <a:cubicBezTo>
                      <a:pt x="10" y="368"/>
                      <a:pt x="10" y="368"/>
                      <a:pt x="10" y="368"/>
                    </a:cubicBezTo>
                    <a:cubicBezTo>
                      <a:pt x="10" y="368"/>
                      <a:pt x="10" y="368"/>
                      <a:pt x="10" y="368"/>
                    </a:cubicBezTo>
                    <a:cubicBezTo>
                      <a:pt x="11" y="366"/>
                      <a:pt x="12" y="365"/>
                      <a:pt x="13" y="364"/>
                    </a:cubicBezTo>
                    <a:moveTo>
                      <a:pt x="3" y="290"/>
                    </a:moveTo>
                    <a:cubicBezTo>
                      <a:pt x="2" y="290"/>
                      <a:pt x="1" y="290"/>
                      <a:pt x="0" y="290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2" y="357"/>
                      <a:pt x="2" y="357"/>
                      <a:pt x="2" y="357"/>
                    </a:cubicBezTo>
                    <a:cubicBezTo>
                      <a:pt x="4" y="360"/>
                      <a:pt x="7" y="362"/>
                      <a:pt x="10" y="362"/>
                    </a:cubicBezTo>
                    <a:cubicBezTo>
                      <a:pt x="10" y="362"/>
                      <a:pt x="11" y="362"/>
                      <a:pt x="12" y="361"/>
                    </a:cubicBezTo>
                    <a:cubicBezTo>
                      <a:pt x="4" y="352"/>
                      <a:pt x="4" y="352"/>
                      <a:pt x="4" y="352"/>
                    </a:cubicBezTo>
                    <a:cubicBezTo>
                      <a:pt x="4" y="290"/>
                      <a:pt x="4" y="290"/>
                      <a:pt x="4" y="290"/>
                    </a:cubicBezTo>
                    <a:cubicBezTo>
                      <a:pt x="4" y="290"/>
                      <a:pt x="3" y="290"/>
                      <a:pt x="3" y="290"/>
                    </a:cubicBezTo>
                    <a:moveTo>
                      <a:pt x="4" y="124"/>
                    </a:moveTo>
                    <a:cubicBezTo>
                      <a:pt x="4" y="133"/>
                      <a:pt x="3" y="143"/>
                      <a:pt x="2" y="151"/>
                    </a:cubicBezTo>
                    <a:cubicBezTo>
                      <a:pt x="2" y="153"/>
                      <a:pt x="1" y="153"/>
                      <a:pt x="0" y="154"/>
                    </a:cubicBezTo>
                    <a:cubicBezTo>
                      <a:pt x="0" y="283"/>
                      <a:pt x="0" y="283"/>
                      <a:pt x="0" y="283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1" y="287"/>
                      <a:pt x="2" y="287"/>
                      <a:pt x="3" y="287"/>
                    </a:cubicBezTo>
                    <a:cubicBezTo>
                      <a:pt x="4" y="287"/>
                      <a:pt x="4" y="287"/>
                      <a:pt x="4" y="287"/>
                    </a:cubicBezTo>
                    <a:cubicBezTo>
                      <a:pt x="4" y="279"/>
                      <a:pt x="4" y="279"/>
                      <a:pt x="4" y="279"/>
                    </a:cubicBezTo>
                    <a:cubicBezTo>
                      <a:pt x="4" y="124"/>
                      <a:pt x="4" y="124"/>
                      <a:pt x="4" y="124"/>
                    </a:cubicBezTo>
                    <a:moveTo>
                      <a:pt x="26" y="0"/>
                    </a:moveTo>
                    <a:cubicBezTo>
                      <a:pt x="25" y="0"/>
                      <a:pt x="24" y="0"/>
                      <a:pt x="24" y="0"/>
                    </a:cubicBezTo>
                    <a:cubicBezTo>
                      <a:pt x="3" y="24"/>
                      <a:pt x="0" y="54"/>
                      <a:pt x="0" y="5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0"/>
                      <a:pt x="1" y="98"/>
                      <a:pt x="1" y="96"/>
                    </a:cubicBezTo>
                    <a:cubicBezTo>
                      <a:pt x="2" y="89"/>
                      <a:pt x="3" y="82"/>
                      <a:pt x="4" y="7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7" y="23"/>
                      <a:pt x="26" y="0"/>
                    </a:cubicBezTo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" name="Freeform 909">
                <a:extLst>
                  <a:ext uri="{FF2B5EF4-FFF2-40B4-BE49-F238E27FC236}">
                    <a16:creationId xmlns:a16="http://schemas.microsoft.com/office/drawing/2014/main" id="{74D35413-BB4A-4A33-85E2-251B0F289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1757"/>
                <a:ext cx="5" cy="107"/>
              </a:xfrm>
              <a:custGeom>
                <a:avLst/>
                <a:gdLst>
                  <a:gd name="T0" fmla="*/ 4 w 4"/>
                  <a:gd name="T1" fmla="*/ 0 h 79"/>
                  <a:gd name="T2" fmla="*/ 1 w 4"/>
                  <a:gd name="T3" fmla="*/ 21 h 79"/>
                  <a:gd name="T4" fmla="*/ 0 w 4"/>
                  <a:gd name="T5" fmla="*/ 27 h 79"/>
                  <a:gd name="T6" fmla="*/ 0 w 4"/>
                  <a:gd name="T7" fmla="*/ 33 h 79"/>
                  <a:gd name="T8" fmla="*/ 0 w 4"/>
                  <a:gd name="T9" fmla="*/ 79 h 79"/>
                  <a:gd name="T10" fmla="*/ 2 w 4"/>
                  <a:gd name="T11" fmla="*/ 76 h 79"/>
                  <a:gd name="T12" fmla="*/ 4 w 4"/>
                  <a:gd name="T13" fmla="*/ 49 h 79"/>
                  <a:gd name="T14" fmla="*/ 4 w 4"/>
                  <a:gd name="T15" fmla="*/ 29 h 79"/>
                  <a:gd name="T16" fmla="*/ 4 w 4"/>
                  <a:gd name="T1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9">
                    <a:moveTo>
                      <a:pt x="4" y="0"/>
                    </a:moveTo>
                    <a:cubicBezTo>
                      <a:pt x="3" y="7"/>
                      <a:pt x="2" y="14"/>
                      <a:pt x="1" y="21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8"/>
                      <a:pt x="2" y="78"/>
                      <a:pt x="2" y="76"/>
                    </a:cubicBezTo>
                    <a:cubicBezTo>
                      <a:pt x="3" y="68"/>
                      <a:pt x="4" y="58"/>
                      <a:pt x="4" y="4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DA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" name="Freeform 910">
                <a:extLst>
                  <a:ext uri="{FF2B5EF4-FFF2-40B4-BE49-F238E27FC236}">
                    <a16:creationId xmlns:a16="http://schemas.microsoft.com/office/drawing/2014/main" id="{84A3A1F8-7810-4077-9E99-9E5556BD82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9" y="2043"/>
                <a:ext cx="58" cy="158"/>
              </a:xfrm>
              <a:custGeom>
                <a:avLst/>
                <a:gdLst>
                  <a:gd name="T0" fmla="*/ 36 w 43"/>
                  <a:gd name="T1" fmla="*/ 109 h 117"/>
                  <a:gd name="T2" fmla="*/ 34 w 43"/>
                  <a:gd name="T3" fmla="*/ 112 h 117"/>
                  <a:gd name="T4" fmla="*/ 36 w 43"/>
                  <a:gd name="T5" fmla="*/ 116 h 117"/>
                  <a:gd name="T6" fmla="*/ 40 w 43"/>
                  <a:gd name="T7" fmla="*/ 113 h 117"/>
                  <a:gd name="T8" fmla="*/ 34 w 43"/>
                  <a:gd name="T9" fmla="*/ 113 h 117"/>
                  <a:gd name="T10" fmla="*/ 37 w 43"/>
                  <a:gd name="T11" fmla="*/ 109 h 117"/>
                  <a:gd name="T12" fmla="*/ 34 w 43"/>
                  <a:gd name="T13" fmla="*/ 104 h 117"/>
                  <a:gd name="T14" fmla="*/ 31 w 43"/>
                  <a:gd name="T15" fmla="*/ 109 h 117"/>
                  <a:gd name="T16" fmla="*/ 34 w 43"/>
                  <a:gd name="T17" fmla="*/ 104 h 117"/>
                  <a:gd name="T18" fmla="*/ 30 w 43"/>
                  <a:gd name="T19" fmla="*/ 101 h 117"/>
                  <a:gd name="T20" fmla="*/ 28 w 43"/>
                  <a:gd name="T21" fmla="*/ 105 h 117"/>
                  <a:gd name="T22" fmla="*/ 31 w 43"/>
                  <a:gd name="T23" fmla="*/ 100 h 117"/>
                  <a:gd name="T24" fmla="*/ 24 w 43"/>
                  <a:gd name="T25" fmla="*/ 100 h 117"/>
                  <a:gd name="T26" fmla="*/ 28 w 43"/>
                  <a:gd name="T27" fmla="*/ 97 h 117"/>
                  <a:gd name="T28" fmla="*/ 27 w 43"/>
                  <a:gd name="T29" fmla="*/ 95 h 117"/>
                  <a:gd name="T30" fmla="*/ 24 w 43"/>
                  <a:gd name="T31" fmla="*/ 100 h 117"/>
                  <a:gd name="T32" fmla="*/ 27 w 43"/>
                  <a:gd name="T33" fmla="*/ 95 h 117"/>
                  <a:gd name="T34" fmla="*/ 20 w 43"/>
                  <a:gd name="T35" fmla="*/ 95 h 117"/>
                  <a:gd name="T36" fmla="*/ 25 w 43"/>
                  <a:gd name="T37" fmla="*/ 92 h 117"/>
                  <a:gd name="T38" fmla="*/ 23 w 43"/>
                  <a:gd name="T39" fmla="*/ 90 h 117"/>
                  <a:gd name="T40" fmla="*/ 20 w 43"/>
                  <a:gd name="T41" fmla="*/ 94 h 117"/>
                  <a:gd name="T42" fmla="*/ 24 w 43"/>
                  <a:gd name="T43" fmla="*/ 91 h 117"/>
                  <a:gd name="T44" fmla="*/ 21 w 43"/>
                  <a:gd name="T45" fmla="*/ 87 h 117"/>
                  <a:gd name="T46" fmla="*/ 17 w 43"/>
                  <a:gd name="T47" fmla="*/ 91 h 117"/>
                  <a:gd name="T48" fmla="*/ 22 w 43"/>
                  <a:gd name="T49" fmla="*/ 88 h 117"/>
                  <a:gd name="T50" fmla="*/ 20 w 43"/>
                  <a:gd name="T51" fmla="*/ 85 h 117"/>
                  <a:gd name="T52" fmla="*/ 16 w 43"/>
                  <a:gd name="T53" fmla="*/ 90 h 117"/>
                  <a:gd name="T54" fmla="*/ 18 w 43"/>
                  <a:gd name="T55" fmla="*/ 89 h 117"/>
                  <a:gd name="T56" fmla="*/ 20 w 43"/>
                  <a:gd name="T57" fmla="*/ 85 h 117"/>
                  <a:gd name="T58" fmla="*/ 14 w 43"/>
                  <a:gd name="T59" fmla="*/ 86 h 117"/>
                  <a:gd name="T60" fmla="*/ 18 w 43"/>
                  <a:gd name="T61" fmla="*/ 83 h 117"/>
                  <a:gd name="T62" fmla="*/ 16 w 43"/>
                  <a:gd name="T63" fmla="*/ 80 h 117"/>
                  <a:gd name="T64" fmla="*/ 13 w 43"/>
                  <a:gd name="T65" fmla="*/ 85 h 117"/>
                  <a:gd name="T66" fmla="*/ 16 w 43"/>
                  <a:gd name="T67" fmla="*/ 80 h 117"/>
                  <a:gd name="T68" fmla="*/ 10 w 43"/>
                  <a:gd name="T69" fmla="*/ 82 h 117"/>
                  <a:gd name="T70" fmla="*/ 14 w 43"/>
                  <a:gd name="T71" fmla="*/ 80 h 117"/>
                  <a:gd name="T72" fmla="*/ 15 w 43"/>
                  <a:gd name="T73" fmla="*/ 79 h 117"/>
                  <a:gd name="T74" fmla="*/ 7 w 43"/>
                  <a:gd name="T75" fmla="*/ 77 h 117"/>
                  <a:gd name="T76" fmla="*/ 12 w 43"/>
                  <a:gd name="T77" fmla="*/ 77 h 117"/>
                  <a:gd name="T78" fmla="*/ 9 w 43"/>
                  <a:gd name="T79" fmla="*/ 80 h 117"/>
                  <a:gd name="T80" fmla="*/ 13 w 43"/>
                  <a:gd name="T81" fmla="*/ 77 h 117"/>
                  <a:gd name="T82" fmla="*/ 10 w 43"/>
                  <a:gd name="T83" fmla="*/ 81 h 117"/>
                  <a:gd name="T84" fmla="*/ 14 w 43"/>
                  <a:gd name="T85" fmla="*/ 78 h 117"/>
                  <a:gd name="T86" fmla="*/ 10 w 43"/>
                  <a:gd name="T87" fmla="*/ 75 h 117"/>
                  <a:gd name="T88" fmla="*/ 3 w 43"/>
                  <a:gd name="T89" fmla="*/ 0 h 117"/>
                  <a:gd name="T90" fmla="*/ 0 w 43"/>
                  <a:gd name="T91" fmla="*/ 3 h 117"/>
                  <a:gd name="T92" fmla="*/ 4 w 43"/>
                  <a:gd name="T93" fmla="*/ 3 h 117"/>
                  <a:gd name="T94" fmla="*/ 3 w 43"/>
                  <a:gd name="T9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117">
                    <a:moveTo>
                      <a:pt x="37" y="109"/>
                    </a:move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10"/>
                      <a:pt x="35" y="110"/>
                      <a:pt x="35" y="111"/>
                    </a:cubicBezTo>
                    <a:cubicBezTo>
                      <a:pt x="34" y="111"/>
                      <a:pt x="34" y="112"/>
                      <a:pt x="34" y="112"/>
                    </a:cubicBezTo>
                    <a:cubicBezTo>
                      <a:pt x="33" y="113"/>
                      <a:pt x="33" y="113"/>
                      <a:pt x="33" y="113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38" y="117"/>
                      <a:pt x="41" y="117"/>
                      <a:pt x="43" y="117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39" y="113"/>
                      <a:pt x="38" y="113"/>
                    </a:cubicBezTo>
                    <a:cubicBezTo>
                      <a:pt x="37" y="113"/>
                      <a:pt x="35" y="113"/>
                      <a:pt x="34" y="113"/>
                    </a:cubicBezTo>
                    <a:cubicBezTo>
                      <a:pt x="34" y="113"/>
                      <a:pt x="34" y="113"/>
                      <a:pt x="34" y="113"/>
                    </a:cubicBezTo>
                    <a:cubicBezTo>
                      <a:pt x="35" y="111"/>
                      <a:pt x="36" y="110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moveTo>
                      <a:pt x="34" y="104"/>
                    </a:moveTo>
                    <a:cubicBezTo>
                      <a:pt x="33" y="106"/>
                      <a:pt x="31" y="107"/>
                      <a:pt x="30" y="108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2" y="108"/>
                      <a:pt x="34" y="107"/>
                      <a:pt x="35" y="106"/>
                    </a:cubicBezTo>
                    <a:cubicBezTo>
                      <a:pt x="34" y="104"/>
                      <a:pt x="34" y="104"/>
                      <a:pt x="34" y="104"/>
                    </a:cubicBezTo>
                    <a:moveTo>
                      <a:pt x="31" y="100"/>
                    </a:moveTo>
                    <a:cubicBezTo>
                      <a:pt x="30" y="100"/>
                      <a:pt x="30" y="101"/>
                      <a:pt x="30" y="101"/>
                    </a:cubicBezTo>
                    <a:cubicBezTo>
                      <a:pt x="29" y="102"/>
                      <a:pt x="28" y="103"/>
                      <a:pt x="27" y="104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29" y="103"/>
                      <a:pt x="30" y="102"/>
                      <a:pt x="31" y="101"/>
                    </a:cubicBezTo>
                    <a:cubicBezTo>
                      <a:pt x="31" y="100"/>
                      <a:pt x="31" y="100"/>
                      <a:pt x="31" y="100"/>
                    </a:cubicBezTo>
                    <a:moveTo>
                      <a:pt x="28" y="96"/>
                    </a:moveTo>
                    <a:cubicBezTo>
                      <a:pt x="26" y="97"/>
                      <a:pt x="25" y="99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6" y="99"/>
                      <a:pt x="27" y="98"/>
                      <a:pt x="28" y="97"/>
                    </a:cubicBezTo>
                    <a:cubicBezTo>
                      <a:pt x="28" y="96"/>
                      <a:pt x="28" y="96"/>
                      <a:pt x="28" y="96"/>
                    </a:cubicBezTo>
                    <a:moveTo>
                      <a:pt x="27" y="95"/>
                    </a:moveTo>
                    <a:cubicBezTo>
                      <a:pt x="26" y="96"/>
                      <a:pt x="24" y="98"/>
                      <a:pt x="23" y="99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5" y="98"/>
                      <a:pt x="26" y="97"/>
                      <a:pt x="27" y="96"/>
                    </a:cubicBezTo>
                    <a:cubicBezTo>
                      <a:pt x="27" y="95"/>
                      <a:pt x="27" y="95"/>
                      <a:pt x="27" y="95"/>
                    </a:cubicBezTo>
                    <a:moveTo>
                      <a:pt x="24" y="91"/>
                    </a:moveTo>
                    <a:cubicBezTo>
                      <a:pt x="23" y="93"/>
                      <a:pt x="21" y="94"/>
                      <a:pt x="20" y="95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2" y="94"/>
                      <a:pt x="23" y="93"/>
                      <a:pt x="25" y="92"/>
                    </a:cubicBezTo>
                    <a:cubicBezTo>
                      <a:pt x="24" y="91"/>
                      <a:pt x="24" y="91"/>
                      <a:pt x="24" y="91"/>
                    </a:cubicBezTo>
                    <a:moveTo>
                      <a:pt x="23" y="90"/>
                    </a:moveTo>
                    <a:cubicBezTo>
                      <a:pt x="23" y="91"/>
                      <a:pt x="23" y="91"/>
                      <a:pt x="23" y="91"/>
                    </a:cubicBezTo>
                    <a:cubicBezTo>
                      <a:pt x="22" y="92"/>
                      <a:pt x="21" y="93"/>
                      <a:pt x="20" y="94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4"/>
                      <a:pt x="23" y="92"/>
                      <a:pt x="24" y="91"/>
                    </a:cubicBezTo>
                    <a:cubicBezTo>
                      <a:pt x="23" y="90"/>
                      <a:pt x="23" y="90"/>
                      <a:pt x="23" y="90"/>
                    </a:cubicBezTo>
                    <a:moveTo>
                      <a:pt x="21" y="87"/>
                    </a:moveTo>
                    <a:cubicBezTo>
                      <a:pt x="20" y="88"/>
                      <a:pt x="19" y="89"/>
                      <a:pt x="18" y="90"/>
                    </a:cubicBezTo>
                    <a:cubicBezTo>
                      <a:pt x="18" y="91"/>
                      <a:pt x="17" y="91"/>
                      <a:pt x="17" y="91"/>
                    </a:cubicBezTo>
                    <a:cubicBezTo>
                      <a:pt x="18" y="91"/>
                      <a:pt x="18" y="91"/>
                      <a:pt x="18" y="91"/>
                    </a:cubicBezTo>
                    <a:cubicBezTo>
                      <a:pt x="19" y="90"/>
                      <a:pt x="20" y="89"/>
                      <a:pt x="22" y="88"/>
                    </a:cubicBezTo>
                    <a:cubicBezTo>
                      <a:pt x="21" y="87"/>
                      <a:pt x="21" y="87"/>
                      <a:pt x="21" y="87"/>
                    </a:cubicBezTo>
                    <a:moveTo>
                      <a:pt x="20" y="85"/>
                    </a:moveTo>
                    <a:cubicBezTo>
                      <a:pt x="19" y="86"/>
                      <a:pt x="19" y="87"/>
                      <a:pt x="18" y="87"/>
                    </a:cubicBezTo>
                    <a:cubicBezTo>
                      <a:pt x="18" y="88"/>
                      <a:pt x="17" y="89"/>
                      <a:pt x="16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8" y="89"/>
                    </a:cubicBezTo>
                    <a:cubicBezTo>
                      <a:pt x="19" y="88"/>
                      <a:pt x="19" y="87"/>
                      <a:pt x="20" y="86"/>
                    </a:cubicBezTo>
                    <a:cubicBezTo>
                      <a:pt x="20" y="85"/>
                      <a:pt x="20" y="85"/>
                      <a:pt x="20" y="85"/>
                    </a:cubicBezTo>
                    <a:moveTo>
                      <a:pt x="17" y="82"/>
                    </a:moveTo>
                    <a:cubicBezTo>
                      <a:pt x="16" y="84"/>
                      <a:pt x="15" y="85"/>
                      <a:pt x="14" y="86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5" y="85"/>
                      <a:pt x="17" y="84"/>
                      <a:pt x="18" y="83"/>
                    </a:cubicBezTo>
                    <a:cubicBezTo>
                      <a:pt x="17" y="82"/>
                      <a:pt x="17" y="82"/>
                      <a:pt x="17" y="82"/>
                    </a:cubicBezTo>
                    <a:moveTo>
                      <a:pt x="16" y="80"/>
                    </a:moveTo>
                    <a:cubicBezTo>
                      <a:pt x="15" y="82"/>
                      <a:pt x="14" y="83"/>
                      <a:pt x="12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4" y="84"/>
                      <a:pt x="15" y="83"/>
                      <a:pt x="17" y="81"/>
                    </a:cubicBezTo>
                    <a:cubicBezTo>
                      <a:pt x="16" y="80"/>
                      <a:pt x="16" y="80"/>
                      <a:pt x="16" y="80"/>
                    </a:cubicBezTo>
                    <a:moveTo>
                      <a:pt x="15" y="79"/>
                    </a:moveTo>
                    <a:cubicBezTo>
                      <a:pt x="13" y="80"/>
                      <a:pt x="12" y="81"/>
                      <a:pt x="10" y="82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2" y="82"/>
                      <a:pt x="13" y="81"/>
                      <a:pt x="14" y="80"/>
                    </a:cubicBezTo>
                    <a:cubicBezTo>
                      <a:pt x="14" y="80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moveTo>
                      <a:pt x="2" y="70"/>
                    </a:moveTo>
                    <a:cubicBezTo>
                      <a:pt x="7" y="77"/>
                      <a:pt x="7" y="77"/>
                      <a:pt x="7" y="77"/>
                    </a:cubicBezTo>
                    <a:cubicBezTo>
                      <a:pt x="8" y="77"/>
                      <a:pt x="9" y="78"/>
                      <a:pt x="10" y="78"/>
                    </a:cubicBezTo>
                    <a:cubicBezTo>
                      <a:pt x="10" y="78"/>
                      <a:pt x="11" y="78"/>
                      <a:pt x="12" y="77"/>
                    </a:cubicBezTo>
                    <a:cubicBezTo>
                      <a:pt x="11" y="78"/>
                      <a:pt x="10" y="79"/>
                      <a:pt x="9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1" y="79"/>
                      <a:pt x="12" y="78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2" y="78"/>
                      <a:pt x="11" y="79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8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1" y="75"/>
                      <a:pt x="10" y="75"/>
                      <a:pt x="10" y="75"/>
                    </a:cubicBezTo>
                    <a:cubicBezTo>
                      <a:pt x="7" y="75"/>
                      <a:pt x="4" y="73"/>
                      <a:pt x="2" y="70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3DA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" name="Freeform 911">
                <a:extLst>
                  <a:ext uri="{FF2B5EF4-FFF2-40B4-BE49-F238E27FC236}">
                    <a16:creationId xmlns:a16="http://schemas.microsoft.com/office/drawing/2014/main" id="{EE21C5E6-B76A-4FA8-AA4F-1CDB6BBB0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367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" name="Freeform 912">
                <a:extLst>
                  <a:ext uri="{FF2B5EF4-FFF2-40B4-BE49-F238E27FC236}">
                    <a16:creationId xmlns:a16="http://schemas.microsoft.com/office/drawing/2014/main" id="{788BAC8E-90EA-47E3-9F7D-F15B985C9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367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" name="Freeform 913">
                <a:extLst>
                  <a:ext uri="{FF2B5EF4-FFF2-40B4-BE49-F238E27FC236}">
                    <a16:creationId xmlns:a16="http://schemas.microsoft.com/office/drawing/2014/main" id="{18025396-B6EE-43A2-B554-37DAAAB89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371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1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" name="Freeform 914">
                <a:extLst>
                  <a:ext uri="{FF2B5EF4-FFF2-40B4-BE49-F238E27FC236}">
                    <a16:creationId xmlns:a16="http://schemas.microsoft.com/office/drawing/2014/main" id="{4E501F74-B394-4AD2-94EA-72B3423C6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371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1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" name="Freeform 915">
                <a:extLst>
                  <a:ext uri="{FF2B5EF4-FFF2-40B4-BE49-F238E27FC236}">
                    <a16:creationId xmlns:a16="http://schemas.microsoft.com/office/drawing/2014/main" id="{0E63EAC1-FF29-4959-8C9A-4390D4A7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37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" name="Freeform 916">
                <a:extLst>
                  <a:ext uri="{FF2B5EF4-FFF2-40B4-BE49-F238E27FC236}">
                    <a16:creationId xmlns:a16="http://schemas.microsoft.com/office/drawing/2014/main" id="{37655741-64B4-47BF-94EB-EDF593194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37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" name="Freeform 917">
                <a:extLst>
                  <a:ext uri="{FF2B5EF4-FFF2-40B4-BE49-F238E27FC236}">
                    <a16:creationId xmlns:a16="http://schemas.microsoft.com/office/drawing/2014/main" id="{A8530F27-F18E-4695-8AD1-41CCD66CF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381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" name="Freeform 918">
                <a:extLst>
                  <a:ext uri="{FF2B5EF4-FFF2-40B4-BE49-F238E27FC236}">
                    <a16:creationId xmlns:a16="http://schemas.microsoft.com/office/drawing/2014/main" id="{AD5648DC-F0A4-49A1-856B-B958BD9C1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381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" name="Freeform 919">
                <a:extLst>
                  <a:ext uri="{FF2B5EF4-FFF2-40B4-BE49-F238E27FC236}">
                    <a16:creationId xmlns:a16="http://schemas.microsoft.com/office/drawing/2014/main" id="{1F5CF187-22DE-4743-941B-DA4403BC1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385"/>
                <a:ext cx="8" cy="5"/>
              </a:xfrm>
              <a:custGeom>
                <a:avLst/>
                <a:gdLst>
                  <a:gd name="T0" fmla="*/ 6 w 8"/>
                  <a:gd name="T1" fmla="*/ 0 h 5"/>
                  <a:gd name="T2" fmla="*/ 0 w 8"/>
                  <a:gd name="T3" fmla="*/ 0 h 5"/>
                  <a:gd name="T4" fmla="*/ 1 w 8"/>
                  <a:gd name="T5" fmla="*/ 5 h 5"/>
                  <a:gd name="T6" fmla="*/ 8 w 8"/>
                  <a:gd name="T7" fmla="*/ 5 h 5"/>
                  <a:gd name="T8" fmla="*/ 6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8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" name="Freeform 920">
                <a:extLst>
                  <a:ext uri="{FF2B5EF4-FFF2-40B4-BE49-F238E27FC236}">
                    <a16:creationId xmlns:a16="http://schemas.microsoft.com/office/drawing/2014/main" id="{34B2AEBC-5D65-417F-AB14-E9D51DAB9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385"/>
                <a:ext cx="8" cy="5"/>
              </a:xfrm>
              <a:custGeom>
                <a:avLst/>
                <a:gdLst>
                  <a:gd name="T0" fmla="*/ 6 w 8"/>
                  <a:gd name="T1" fmla="*/ 0 h 5"/>
                  <a:gd name="T2" fmla="*/ 0 w 8"/>
                  <a:gd name="T3" fmla="*/ 0 h 5"/>
                  <a:gd name="T4" fmla="*/ 1 w 8"/>
                  <a:gd name="T5" fmla="*/ 5 h 5"/>
                  <a:gd name="T6" fmla="*/ 8 w 8"/>
                  <a:gd name="T7" fmla="*/ 5 h 5"/>
                  <a:gd name="T8" fmla="*/ 6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8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" name="Freeform 921">
                <a:extLst>
                  <a:ext uri="{FF2B5EF4-FFF2-40B4-BE49-F238E27FC236}">
                    <a16:creationId xmlns:a16="http://schemas.microsoft.com/office/drawing/2014/main" id="{EB4A1D44-9032-4E20-B217-6C3B8DE2B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390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" name="Freeform 922">
                <a:extLst>
                  <a:ext uri="{FF2B5EF4-FFF2-40B4-BE49-F238E27FC236}">
                    <a16:creationId xmlns:a16="http://schemas.microsoft.com/office/drawing/2014/main" id="{C6A5B5B0-2459-4956-904F-C022D7056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390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" name="Freeform 923">
                <a:extLst>
                  <a:ext uri="{FF2B5EF4-FFF2-40B4-BE49-F238E27FC236}">
                    <a16:creationId xmlns:a16="http://schemas.microsoft.com/office/drawing/2014/main" id="{A533D8E4-604C-4951-9AD3-422FD4B48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394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8 w 8"/>
                  <a:gd name="T9" fmla="*/ 4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" name="Freeform 924">
                <a:extLst>
                  <a:ext uri="{FF2B5EF4-FFF2-40B4-BE49-F238E27FC236}">
                    <a16:creationId xmlns:a16="http://schemas.microsoft.com/office/drawing/2014/main" id="{504E5050-EFAF-403A-8631-1730BD105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394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8 w 8"/>
                  <a:gd name="T9" fmla="*/ 4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" name="Freeform 925">
                <a:extLst>
                  <a:ext uri="{FF2B5EF4-FFF2-40B4-BE49-F238E27FC236}">
                    <a16:creationId xmlns:a16="http://schemas.microsoft.com/office/drawing/2014/main" id="{53323065-38C8-4CD2-9AEE-DDB864CB5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4 w 11"/>
                  <a:gd name="T3" fmla="*/ 0 h 4"/>
                  <a:gd name="T4" fmla="*/ 4 w 11"/>
                  <a:gd name="T5" fmla="*/ 2 h 4"/>
                  <a:gd name="T6" fmla="*/ 0 w 11"/>
                  <a:gd name="T7" fmla="*/ 4 h 4"/>
                  <a:gd name="T8" fmla="*/ 7 w 11"/>
                  <a:gd name="T9" fmla="*/ 4 h 4"/>
                  <a:gd name="T10" fmla="*/ 11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" name="Freeform 926">
                <a:extLst>
                  <a:ext uri="{FF2B5EF4-FFF2-40B4-BE49-F238E27FC236}">
                    <a16:creationId xmlns:a16="http://schemas.microsoft.com/office/drawing/2014/main" id="{15EBDF0D-D0F7-4025-845B-B0B905B56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4 w 11"/>
                  <a:gd name="T3" fmla="*/ 0 h 4"/>
                  <a:gd name="T4" fmla="*/ 4 w 11"/>
                  <a:gd name="T5" fmla="*/ 2 h 4"/>
                  <a:gd name="T6" fmla="*/ 0 w 11"/>
                  <a:gd name="T7" fmla="*/ 4 h 4"/>
                  <a:gd name="T8" fmla="*/ 7 w 11"/>
                  <a:gd name="T9" fmla="*/ 4 h 4"/>
                  <a:gd name="T10" fmla="*/ 11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" name="Freeform 927">
                <a:extLst>
                  <a:ext uri="{FF2B5EF4-FFF2-40B4-BE49-F238E27FC236}">
                    <a16:creationId xmlns:a16="http://schemas.microsoft.com/office/drawing/2014/main" id="{AD6A0477-83D5-417B-BB94-FADB7C04F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4 w 11"/>
                  <a:gd name="T3" fmla="*/ 0 h 6"/>
                  <a:gd name="T4" fmla="*/ 0 w 11"/>
                  <a:gd name="T5" fmla="*/ 6 h 6"/>
                  <a:gd name="T6" fmla="*/ 6 w 11"/>
                  <a:gd name="T7" fmla="*/ 6 h 6"/>
                  <a:gd name="T8" fmla="*/ 11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" name="Freeform 928">
                <a:extLst>
                  <a:ext uri="{FF2B5EF4-FFF2-40B4-BE49-F238E27FC236}">
                    <a16:creationId xmlns:a16="http://schemas.microsoft.com/office/drawing/2014/main" id="{DF7AAD83-7D2D-4855-B493-285E53BAE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4 w 11"/>
                  <a:gd name="T3" fmla="*/ 0 h 6"/>
                  <a:gd name="T4" fmla="*/ 0 w 11"/>
                  <a:gd name="T5" fmla="*/ 6 h 6"/>
                  <a:gd name="T6" fmla="*/ 6 w 11"/>
                  <a:gd name="T7" fmla="*/ 6 h 6"/>
                  <a:gd name="T8" fmla="*/ 11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" name="Freeform 929">
                <a:extLst>
                  <a:ext uri="{FF2B5EF4-FFF2-40B4-BE49-F238E27FC236}">
                    <a16:creationId xmlns:a16="http://schemas.microsoft.com/office/drawing/2014/main" id="{50FA3EA2-5878-4A49-BE33-03AD7896A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6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" name="Freeform 930">
                <a:extLst>
                  <a:ext uri="{FF2B5EF4-FFF2-40B4-BE49-F238E27FC236}">
                    <a16:creationId xmlns:a16="http://schemas.microsoft.com/office/drawing/2014/main" id="{240D8A2F-4A7C-4F53-A500-2299413CB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6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" name="Freeform 931">
                <a:extLst>
                  <a:ext uri="{FF2B5EF4-FFF2-40B4-BE49-F238E27FC236}">
                    <a16:creationId xmlns:a16="http://schemas.microsoft.com/office/drawing/2014/main" id="{14117E91-B526-4173-987B-CE8C5E9F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" name="Freeform 932">
                <a:extLst>
                  <a:ext uri="{FF2B5EF4-FFF2-40B4-BE49-F238E27FC236}">
                    <a16:creationId xmlns:a16="http://schemas.microsoft.com/office/drawing/2014/main" id="{88A242AF-1428-4D46-824A-11004A1BD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" name="Freeform 933">
                <a:extLst>
                  <a:ext uri="{FF2B5EF4-FFF2-40B4-BE49-F238E27FC236}">
                    <a16:creationId xmlns:a16="http://schemas.microsoft.com/office/drawing/2014/main" id="{793B0EF2-1E01-4AE9-887E-CF6E5F4AE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416"/>
                <a:ext cx="266" cy="1040"/>
              </a:xfrm>
              <a:custGeom>
                <a:avLst/>
                <a:gdLst>
                  <a:gd name="T0" fmla="*/ 266 w 266"/>
                  <a:gd name="T1" fmla="*/ 0 h 1040"/>
                  <a:gd name="T2" fmla="*/ 261 w 266"/>
                  <a:gd name="T3" fmla="*/ 0 h 1040"/>
                  <a:gd name="T4" fmla="*/ 137 w 266"/>
                  <a:gd name="T5" fmla="*/ 125 h 1040"/>
                  <a:gd name="T6" fmla="*/ 0 w 266"/>
                  <a:gd name="T7" fmla="*/ 1040 h 1040"/>
                  <a:gd name="T8" fmla="*/ 4 w 266"/>
                  <a:gd name="T9" fmla="*/ 1040 h 1040"/>
                  <a:gd name="T10" fmla="*/ 142 w 266"/>
                  <a:gd name="T11" fmla="*/ 121 h 1040"/>
                  <a:gd name="T12" fmla="*/ 266 w 266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6" h="1040">
                    <a:moveTo>
                      <a:pt x="266" y="0"/>
                    </a:moveTo>
                    <a:lnTo>
                      <a:pt x="261" y="0"/>
                    </a:lnTo>
                    <a:lnTo>
                      <a:pt x="137" y="125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42" y="121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82C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" name="Freeform 934">
                <a:extLst>
                  <a:ext uri="{FF2B5EF4-FFF2-40B4-BE49-F238E27FC236}">
                    <a16:creationId xmlns:a16="http://schemas.microsoft.com/office/drawing/2014/main" id="{5335DDCE-34AC-4F5B-B288-575D906DB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416"/>
                <a:ext cx="266" cy="1040"/>
              </a:xfrm>
              <a:custGeom>
                <a:avLst/>
                <a:gdLst>
                  <a:gd name="T0" fmla="*/ 266 w 266"/>
                  <a:gd name="T1" fmla="*/ 0 h 1040"/>
                  <a:gd name="T2" fmla="*/ 261 w 266"/>
                  <a:gd name="T3" fmla="*/ 0 h 1040"/>
                  <a:gd name="T4" fmla="*/ 137 w 266"/>
                  <a:gd name="T5" fmla="*/ 125 h 1040"/>
                  <a:gd name="T6" fmla="*/ 0 w 266"/>
                  <a:gd name="T7" fmla="*/ 1040 h 1040"/>
                  <a:gd name="T8" fmla="*/ 4 w 266"/>
                  <a:gd name="T9" fmla="*/ 1040 h 1040"/>
                  <a:gd name="T10" fmla="*/ 142 w 266"/>
                  <a:gd name="T11" fmla="*/ 121 h 1040"/>
                  <a:gd name="T12" fmla="*/ 266 w 266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6" h="1040">
                    <a:moveTo>
                      <a:pt x="266" y="0"/>
                    </a:moveTo>
                    <a:lnTo>
                      <a:pt x="261" y="0"/>
                    </a:lnTo>
                    <a:lnTo>
                      <a:pt x="137" y="125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42" y="121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" name="Rectangle 935">
                <a:extLst>
                  <a:ext uri="{FF2B5EF4-FFF2-40B4-BE49-F238E27FC236}">
                    <a16:creationId xmlns:a16="http://schemas.microsoft.com/office/drawing/2014/main" id="{6FAC8036-0316-47A7-A4EF-179194421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38"/>
                <a:ext cx="6" cy="5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" name="Rectangle 936">
                <a:extLst>
                  <a:ext uri="{FF2B5EF4-FFF2-40B4-BE49-F238E27FC236}">
                    <a16:creationId xmlns:a16="http://schemas.microsoft.com/office/drawing/2014/main" id="{DE38BCEA-CB24-4E3C-9E88-700FD4F93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38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" name="Rectangle 937">
                <a:extLst>
                  <a:ext uri="{FF2B5EF4-FFF2-40B4-BE49-F238E27FC236}">
                    <a16:creationId xmlns:a16="http://schemas.microsoft.com/office/drawing/2014/main" id="{E64E66BD-0D26-4F0C-AA80-511AC632B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43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" name="Rectangle 938">
                <a:extLst>
                  <a:ext uri="{FF2B5EF4-FFF2-40B4-BE49-F238E27FC236}">
                    <a16:creationId xmlns:a16="http://schemas.microsoft.com/office/drawing/2014/main" id="{148913EA-36E9-4CBE-AA8C-E40A35752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43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" name="Rectangle 939">
                <a:extLst>
                  <a:ext uri="{FF2B5EF4-FFF2-40B4-BE49-F238E27FC236}">
                    <a16:creationId xmlns:a16="http://schemas.microsoft.com/office/drawing/2014/main" id="{0CE68173-80DB-44D1-B222-F5A8FD0B0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47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" name="Rectangle 940">
                <a:extLst>
                  <a:ext uri="{FF2B5EF4-FFF2-40B4-BE49-F238E27FC236}">
                    <a16:creationId xmlns:a16="http://schemas.microsoft.com/office/drawing/2014/main" id="{8A1F5D5A-A5B5-4A90-8496-964ABA963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47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" name="Rectangle 941">
                <a:extLst>
                  <a:ext uri="{FF2B5EF4-FFF2-40B4-BE49-F238E27FC236}">
                    <a16:creationId xmlns:a16="http://schemas.microsoft.com/office/drawing/2014/main" id="{5FE95795-1E41-4539-AA25-25709ED07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51"/>
                <a:ext cx="6" cy="6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" name="Rectangle 942">
                <a:extLst>
                  <a:ext uri="{FF2B5EF4-FFF2-40B4-BE49-F238E27FC236}">
                    <a16:creationId xmlns:a16="http://schemas.microsoft.com/office/drawing/2014/main" id="{D3EA7507-1EAC-4889-8275-8BB76A2B2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51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" name="Rectangle 943">
                <a:extLst>
                  <a:ext uri="{FF2B5EF4-FFF2-40B4-BE49-F238E27FC236}">
                    <a16:creationId xmlns:a16="http://schemas.microsoft.com/office/drawing/2014/main" id="{E7F05D99-D889-4C94-A62F-FA24EC87C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57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" name="Rectangle 944">
                <a:extLst>
                  <a:ext uri="{FF2B5EF4-FFF2-40B4-BE49-F238E27FC236}">
                    <a16:creationId xmlns:a16="http://schemas.microsoft.com/office/drawing/2014/main" id="{7F6BAAED-42D7-4C60-A4CA-5050EAB53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57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" name="Rectangle 945">
                <a:extLst>
                  <a:ext uri="{FF2B5EF4-FFF2-40B4-BE49-F238E27FC236}">
                    <a16:creationId xmlns:a16="http://schemas.microsoft.com/office/drawing/2014/main" id="{CE664FC9-A292-4342-B256-4FB3F1112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61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" name="Rectangle 946">
                <a:extLst>
                  <a:ext uri="{FF2B5EF4-FFF2-40B4-BE49-F238E27FC236}">
                    <a16:creationId xmlns:a16="http://schemas.microsoft.com/office/drawing/2014/main" id="{C1409C39-A36F-45DC-9525-3A42469F7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6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" name="Rectangle 947">
                <a:extLst>
                  <a:ext uri="{FF2B5EF4-FFF2-40B4-BE49-F238E27FC236}">
                    <a16:creationId xmlns:a16="http://schemas.microsoft.com/office/drawing/2014/main" id="{0DA22A79-E644-4FCB-AB9F-909C72EF0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65"/>
                <a:ext cx="6" cy="5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" name="Rectangle 948">
                <a:extLst>
                  <a:ext uri="{FF2B5EF4-FFF2-40B4-BE49-F238E27FC236}">
                    <a16:creationId xmlns:a16="http://schemas.microsoft.com/office/drawing/2014/main" id="{0BE47F96-9F37-4FD4-AC16-A6EB09C0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65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" name="Rectangle 949">
                <a:extLst>
                  <a:ext uri="{FF2B5EF4-FFF2-40B4-BE49-F238E27FC236}">
                    <a16:creationId xmlns:a16="http://schemas.microsoft.com/office/drawing/2014/main" id="{DC2ED468-7CF5-4F1E-9F4B-C8A3DD452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70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" name="Rectangle 950">
                <a:extLst>
                  <a:ext uri="{FF2B5EF4-FFF2-40B4-BE49-F238E27FC236}">
                    <a16:creationId xmlns:a16="http://schemas.microsoft.com/office/drawing/2014/main" id="{FA578C33-0257-43F1-980D-CE0D0790E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7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" name="Rectangle 951">
                <a:extLst>
                  <a:ext uri="{FF2B5EF4-FFF2-40B4-BE49-F238E27FC236}">
                    <a16:creationId xmlns:a16="http://schemas.microsoft.com/office/drawing/2014/main" id="{FF5FF0D6-E9DA-428F-808E-34BFF0CF4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74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" name="Rectangle 952">
                <a:extLst>
                  <a:ext uri="{FF2B5EF4-FFF2-40B4-BE49-F238E27FC236}">
                    <a16:creationId xmlns:a16="http://schemas.microsoft.com/office/drawing/2014/main" id="{DC86B7DC-F2B0-44A5-80FB-A1AB20B3D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7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" name="Rectangle 953">
                <a:extLst>
                  <a:ext uri="{FF2B5EF4-FFF2-40B4-BE49-F238E27FC236}">
                    <a16:creationId xmlns:a16="http://schemas.microsoft.com/office/drawing/2014/main" id="{FB4EDEA7-F295-4E37-B68C-CF6C204B3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78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" name="Rectangle 954">
                <a:extLst>
                  <a:ext uri="{FF2B5EF4-FFF2-40B4-BE49-F238E27FC236}">
                    <a16:creationId xmlns:a16="http://schemas.microsoft.com/office/drawing/2014/main" id="{B0F8A0C9-FB48-4D0C-8B3E-00CFCDFED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7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" name="Rectangle 955">
                <a:extLst>
                  <a:ext uri="{FF2B5EF4-FFF2-40B4-BE49-F238E27FC236}">
                    <a16:creationId xmlns:a16="http://schemas.microsoft.com/office/drawing/2014/main" id="{B3F8E39C-5060-4565-A612-C85A5C543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82"/>
                <a:ext cx="6" cy="6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3" name="Rectangle 956">
                <a:extLst>
                  <a:ext uri="{FF2B5EF4-FFF2-40B4-BE49-F238E27FC236}">
                    <a16:creationId xmlns:a16="http://schemas.microsoft.com/office/drawing/2014/main" id="{D6F2B2F3-2F45-42D6-A9D6-A3B5EDD98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82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4" name="Rectangle 957">
                <a:extLst>
                  <a:ext uri="{FF2B5EF4-FFF2-40B4-BE49-F238E27FC236}">
                    <a16:creationId xmlns:a16="http://schemas.microsoft.com/office/drawing/2014/main" id="{E7E98B55-8EDC-4CDA-BDCD-EF37210BA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88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5" name="Rectangle 958">
                <a:extLst>
                  <a:ext uri="{FF2B5EF4-FFF2-40B4-BE49-F238E27FC236}">
                    <a16:creationId xmlns:a16="http://schemas.microsoft.com/office/drawing/2014/main" id="{A67160EA-DE0B-4E97-A350-B1E825404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8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6" name="Rectangle 959">
                <a:extLst>
                  <a:ext uri="{FF2B5EF4-FFF2-40B4-BE49-F238E27FC236}">
                    <a16:creationId xmlns:a16="http://schemas.microsoft.com/office/drawing/2014/main" id="{545E8CDD-7B75-4346-95A6-C5A2A6F3D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92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7" name="Rectangle 960">
                <a:extLst>
                  <a:ext uri="{FF2B5EF4-FFF2-40B4-BE49-F238E27FC236}">
                    <a16:creationId xmlns:a16="http://schemas.microsoft.com/office/drawing/2014/main" id="{C1D20900-E50E-4A5C-8D75-27F705990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092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8" name="Freeform 961">
                <a:extLst>
                  <a:ext uri="{FF2B5EF4-FFF2-40B4-BE49-F238E27FC236}">
                    <a16:creationId xmlns:a16="http://schemas.microsoft.com/office/drawing/2014/main" id="{C52E56EA-C10C-4A8E-B948-C74FA715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096"/>
                <a:ext cx="6" cy="112"/>
              </a:xfrm>
              <a:custGeom>
                <a:avLst/>
                <a:gdLst>
                  <a:gd name="T0" fmla="*/ 6 w 6"/>
                  <a:gd name="T1" fmla="*/ 0 h 112"/>
                  <a:gd name="T2" fmla="*/ 0 w 6"/>
                  <a:gd name="T3" fmla="*/ 0 h 112"/>
                  <a:gd name="T4" fmla="*/ 0 w 6"/>
                  <a:gd name="T5" fmla="*/ 57 h 112"/>
                  <a:gd name="T6" fmla="*/ 6 w 6"/>
                  <a:gd name="T7" fmla="*/ 112 h 112"/>
                  <a:gd name="T8" fmla="*/ 6 w 6"/>
                  <a:gd name="T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2">
                    <a:moveTo>
                      <a:pt x="6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9" name="Freeform 962">
                <a:extLst>
                  <a:ext uri="{FF2B5EF4-FFF2-40B4-BE49-F238E27FC236}">
                    <a16:creationId xmlns:a16="http://schemas.microsoft.com/office/drawing/2014/main" id="{0285E825-354E-4B92-AD82-D615A294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096"/>
                <a:ext cx="6" cy="112"/>
              </a:xfrm>
              <a:custGeom>
                <a:avLst/>
                <a:gdLst>
                  <a:gd name="T0" fmla="*/ 6 w 6"/>
                  <a:gd name="T1" fmla="*/ 0 h 112"/>
                  <a:gd name="T2" fmla="*/ 0 w 6"/>
                  <a:gd name="T3" fmla="*/ 0 h 112"/>
                  <a:gd name="T4" fmla="*/ 0 w 6"/>
                  <a:gd name="T5" fmla="*/ 57 h 112"/>
                  <a:gd name="T6" fmla="*/ 6 w 6"/>
                  <a:gd name="T7" fmla="*/ 112 h 112"/>
                  <a:gd name="T8" fmla="*/ 6 w 6"/>
                  <a:gd name="T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2">
                    <a:moveTo>
                      <a:pt x="6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0" name="Freeform 963">
                <a:extLst>
                  <a:ext uri="{FF2B5EF4-FFF2-40B4-BE49-F238E27FC236}">
                    <a16:creationId xmlns:a16="http://schemas.microsoft.com/office/drawing/2014/main" id="{DA517E09-D816-4482-A194-35431829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85"/>
                <a:ext cx="25" cy="171"/>
              </a:xfrm>
              <a:custGeom>
                <a:avLst/>
                <a:gdLst>
                  <a:gd name="T0" fmla="*/ 0 w 25"/>
                  <a:gd name="T1" fmla="*/ 0 h 171"/>
                  <a:gd name="T2" fmla="*/ 0 w 25"/>
                  <a:gd name="T3" fmla="*/ 40 h 171"/>
                  <a:gd name="T4" fmla="*/ 5 w 25"/>
                  <a:gd name="T5" fmla="*/ 73 h 171"/>
                  <a:gd name="T6" fmla="*/ 5 w 25"/>
                  <a:gd name="T7" fmla="*/ 73 h 171"/>
                  <a:gd name="T8" fmla="*/ 20 w 25"/>
                  <a:gd name="T9" fmla="*/ 171 h 171"/>
                  <a:gd name="T10" fmla="*/ 25 w 25"/>
                  <a:gd name="T11" fmla="*/ 171 h 171"/>
                  <a:gd name="T12" fmla="*/ 11 w 25"/>
                  <a:gd name="T13" fmla="*/ 67 h 171"/>
                  <a:gd name="T14" fmla="*/ 11 w 25"/>
                  <a:gd name="T15" fmla="*/ 67 h 171"/>
                  <a:gd name="T16" fmla="*/ 0 w 25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71">
                    <a:moveTo>
                      <a:pt x="0" y="0"/>
                    </a:moveTo>
                    <a:lnTo>
                      <a:pt x="0" y="40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20" y="171"/>
                    </a:lnTo>
                    <a:lnTo>
                      <a:pt x="25" y="171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1" name="Freeform 964">
                <a:extLst>
                  <a:ext uri="{FF2B5EF4-FFF2-40B4-BE49-F238E27FC236}">
                    <a16:creationId xmlns:a16="http://schemas.microsoft.com/office/drawing/2014/main" id="{71E1EAE7-82C2-4232-B501-A8BDD398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85"/>
                <a:ext cx="25" cy="171"/>
              </a:xfrm>
              <a:custGeom>
                <a:avLst/>
                <a:gdLst>
                  <a:gd name="T0" fmla="*/ 0 w 25"/>
                  <a:gd name="T1" fmla="*/ 0 h 171"/>
                  <a:gd name="T2" fmla="*/ 0 w 25"/>
                  <a:gd name="T3" fmla="*/ 40 h 171"/>
                  <a:gd name="T4" fmla="*/ 5 w 25"/>
                  <a:gd name="T5" fmla="*/ 73 h 171"/>
                  <a:gd name="T6" fmla="*/ 5 w 25"/>
                  <a:gd name="T7" fmla="*/ 73 h 171"/>
                  <a:gd name="T8" fmla="*/ 20 w 25"/>
                  <a:gd name="T9" fmla="*/ 171 h 171"/>
                  <a:gd name="T10" fmla="*/ 25 w 25"/>
                  <a:gd name="T11" fmla="*/ 171 h 171"/>
                  <a:gd name="T12" fmla="*/ 11 w 25"/>
                  <a:gd name="T13" fmla="*/ 67 h 171"/>
                  <a:gd name="T14" fmla="*/ 11 w 25"/>
                  <a:gd name="T15" fmla="*/ 67 h 171"/>
                  <a:gd name="T16" fmla="*/ 0 w 25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71">
                    <a:moveTo>
                      <a:pt x="0" y="0"/>
                    </a:moveTo>
                    <a:lnTo>
                      <a:pt x="0" y="40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20" y="171"/>
                    </a:lnTo>
                    <a:lnTo>
                      <a:pt x="25" y="171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2" name="Freeform 965">
                <a:extLst>
                  <a:ext uri="{FF2B5EF4-FFF2-40B4-BE49-F238E27FC236}">
                    <a16:creationId xmlns:a16="http://schemas.microsoft.com/office/drawing/2014/main" id="{7C576C1D-5E0A-40A9-9688-37B4C151E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835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2 h 5"/>
                  <a:gd name="T4" fmla="*/ 0 w 7"/>
                  <a:gd name="T5" fmla="*/ 2 h 5"/>
                  <a:gd name="T6" fmla="*/ 0 w 7"/>
                  <a:gd name="T7" fmla="*/ 3 h 5"/>
                  <a:gd name="T8" fmla="*/ 0 w 7"/>
                  <a:gd name="T9" fmla="*/ 5 h 5"/>
                  <a:gd name="T10" fmla="*/ 7 w 7"/>
                  <a:gd name="T11" fmla="*/ 5 h 5"/>
                  <a:gd name="T12" fmla="*/ 5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3" name="Freeform 966">
                <a:extLst>
                  <a:ext uri="{FF2B5EF4-FFF2-40B4-BE49-F238E27FC236}">
                    <a16:creationId xmlns:a16="http://schemas.microsoft.com/office/drawing/2014/main" id="{EC673472-E94D-407E-82AB-06CD5A9E0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835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2 h 5"/>
                  <a:gd name="T4" fmla="*/ 0 w 7"/>
                  <a:gd name="T5" fmla="*/ 2 h 5"/>
                  <a:gd name="T6" fmla="*/ 0 w 7"/>
                  <a:gd name="T7" fmla="*/ 3 h 5"/>
                  <a:gd name="T8" fmla="*/ 0 w 7"/>
                  <a:gd name="T9" fmla="*/ 5 h 5"/>
                  <a:gd name="T10" fmla="*/ 7 w 7"/>
                  <a:gd name="T11" fmla="*/ 5 h 5"/>
                  <a:gd name="T12" fmla="*/ 5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4" name="Freeform 967">
                <a:extLst>
                  <a:ext uri="{FF2B5EF4-FFF2-40B4-BE49-F238E27FC236}">
                    <a16:creationId xmlns:a16="http://schemas.microsoft.com/office/drawing/2014/main" id="{E9C92812-5F9A-400E-BD3C-E351D2B55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84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5" name="Freeform 968">
                <a:extLst>
                  <a:ext uri="{FF2B5EF4-FFF2-40B4-BE49-F238E27FC236}">
                    <a16:creationId xmlns:a16="http://schemas.microsoft.com/office/drawing/2014/main" id="{55547C60-8110-4BC1-B7AA-8D3914585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84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6" name="Rectangle 969">
                <a:extLst>
                  <a:ext uri="{FF2B5EF4-FFF2-40B4-BE49-F238E27FC236}">
                    <a16:creationId xmlns:a16="http://schemas.microsoft.com/office/drawing/2014/main" id="{CCD60E1D-D228-4B1B-BC33-63641277C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844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7" name="Rectangle 970">
                <a:extLst>
                  <a:ext uri="{FF2B5EF4-FFF2-40B4-BE49-F238E27FC236}">
                    <a16:creationId xmlns:a16="http://schemas.microsoft.com/office/drawing/2014/main" id="{70ABF584-1B41-42CC-9431-52FBE06EF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84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8" name="Freeform 971">
                <a:extLst>
                  <a:ext uri="{FF2B5EF4-FFF2-40B4-BE49-F238E27FC236}">
                    <a16:creationId xmlns:a16="http://schemas.microsoft.com/office/drawing/2014/main" id="{A3E9678E-BBFE-49BE-AC99-8826BA85A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84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9" name="Freeform 972">
                <a:extLst>
                  <a:ext uri="{FF2B5EF4-FFF2-40B4-BE49-F238E27FC236}">
                    <a16:creationId xmlns:a16="http://schemas.microsoft.com/office/drawing/2014/main" id="{F8137F07-3B65-419D-87B1-E7FC1D3A7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84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0" name="Freeform 973">
                <a:extLst>
                  <a:ext uri="{FF2B5EF4-FFF2-40B4-BE49-F238E27FC236}">
                    <a16:creationId xmlns:a16="http://schemas.microsoft.com/office/drawing/2014/main" id="{890CD5F1-EE3B-4400-8945-A397EFA1B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85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4 w 7"/>
                  <a:gd name="T7" fmla="*/ 4 h 4"/>
                  <a:gd name="T8" fmla="*/ 7 w 7"/>
                  <a:gd name="T9" fmla="*/ 2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1" name="Freeform 974">
                <a:extLst>
                  <a:ext uri="{FF2B5EF4-FFF2-40B4-BE49-F238E27FC236}">
                    <a16:creationId xmlns:a16="http://schemas.microsoft.com/office/drawing/2014/main" id="{065A7E50-EDF2-45CE-9D4F-86DED013A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85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4 w 7"/>
                  <a:gd name="T7" fmla="*/ 4 h 4"/>
                  <a:gd name="T8" fmla="*/ 7 w 7"/>
                  <a:gd name="T9" fmla="*/ 2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2" name="Freeform 975">
                <a:extLst>
                  <a:ext uri="{FF2B5EF4-FFF2-40B4-BE49-F238E27FC236}">
                    <a16:creationId xmlns:a16="http://schemas.microsoft.com/office/drawing/2014/main" id="{7175C918-5D1E-44F8-9C19-64FB080F3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85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4 w 7"/>
                  <a:gd name="T3" fmla="*/ 2 h 6"/>
                  <a:gd name="T4" fmla="*/ 0 w 7"/>
                  <a:gd name="T5" fmla="*/ 2 h 6"/>
                  <a:gd name="T6" fmla="*/ 2 w 7"/>
                  <a:gd name="T7" fmla="*/ 6 h 6"/>
                  <a:gd name="T8" fmla="*/ 7 w 7"/>
                  <a:gd name="T9" fmla="*/ 4 h 6"/>
                  <a:gd name="T10" fmla="*/ 7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3" name="Freeform 976">
                <a:extLst>
                  <a:ext uri="{FF2B5EF4-FFF2-40B4-BE49-F238E27FC236}">
                    <a16:creationId xmlns:a16="http://schemas.microsoft.com/office/drawing/2014/main" id="{73BE9023-D148-4FF6-A548-92C75528B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85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4 w 7"/>
                  <a:gd name="T3" fmla="*/ 2 h 6"/>
                  <a:gd name="T4" fmla="*/ 0 w 7"/>
                  <a:gd name="T5" fmla="*/ 2 h 6"/>
                  <a:gd name="T6" fmla="*/ 2 w 7"/>
                  <a:gd name="T7" fmla="*/ 6 h 6"/>
                  <a:gd name="T8" fmla="*/ 7 w 7"/>
                  <a:gd name="T9" fmla="*/ 4 h 6"/>
                  <a:gd name="T10" fmla="*/ 7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4" name="Freeform 977">
                <a:extLst>
                  <a:ext uri="{FF2B5EF4-FFF2-40B4-BE49-F238E27FC236}">
                    <a16:creationId xmlns:a16="http://schemas.microsoft.com/office/drawing/2014/main" id="{7A4D0A50-E131-4D3C-BE54-73A42E980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85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0 w 5"/>
                  <a:gd name="T5" fmla="*/ 6 h 6"/>
                  <a:gd name="T6" fmla="*/ 5 w 5"/>
                  <a:gd name="T7" fmla="*/ 4 h 6"/>
                  <a:gd name="T8" fmla="*/ 5 w 5"/>
                  <a:gd name="T9" fmla="*/ 3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5" name="Freeform 978">
                <a:extLst>
                  <a:ext uri="{FF2B5EF4-FFF2-40B4-BE49-F238E27FC236}">
                    <a16:creationId xmlns:a16="http://schemas.microsoft.com/office/drawing/2014/main" id="{F5D14266-101D-4F4F-9587-C88870AB2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85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0 w 5"/>
                  <a:gd name="T5" fmla="*/ 6 h 6"/>
                  <a:gd name="T6" fmla="*/ 5 w 5"/>
                  <a:gd name="T7" fmla="*/ 4 h 6"/>
                  <a:gd name="T8" fmla="*/ 5 w 5"/>
                  <a:gd name="T9" fmla="*/ 3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6" name="Freeform 979">
                <a:extLst>
                  <a:ext uri="{FF2B5EF4-FFF2-40B4-BE49-F238E27FC236}">
                    <a16:creationId xmlns:a16="http://schemas.microsoft.com/office/drawing/2014/main" id="{7E9D2170-8DD9-403D-B027-7756BE88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862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2 h 6"/>
                  <a:gd name="T4" fmla="*/ 0 w 6"/>
                  <a:gd name="T5" fmla="*/ 5 h 6"/>
                  <a:gd name="T6" fmla="*/ 0 w 6"/>
                  <a:gd name="T7" fmla="*/ 6 h 6"/>
                  <a:gd name="T8" fmla="*/ 6 w 6"/>
                  <a:gd name="T9" fmla="*/ 5 h 6"/>
                  <a:gd name="T10" fmla="*/ 5 w 6"/>
                  <a:gd name="T11" fmla="*/ 0 h 6"/>
                  <a:gd name="T12" fmla="*/ 5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7" name="Freeform 980">
                <a:extLst>
                  <a:ext uri="{FF2B5EF4-FFF2-40B4-BE49-F238E27FC236}">
                    <a16:creationId xmlns:a16="http://schemas.microsoft.com/office/drawing/2014/main" id="{633E324E-0046-4825-9A57-EC682DD75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862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2 h 6"/>
                  <a:gd name="T4" fmla="*/ 0 w 6"/>
                  <a:gd name="T5" fmla="*/ 5 h 6"/>
                  <a:gd name="T6" fmla="*/ 0 w 6"/>
                  <a:gd name="T7" fmla="*/ 6 h 6"/>
                  <a:gd name="T8" fmla="*/ 6 w 6"/>
                  <a:gd name="T9" fmla="*/ 5 h 6"/>
                  <a:gd name="T10" fmla="*/ 5 w 6"/>
                  <a:gd name="T11" fmla="*/ 0 h 6"/>
                  <a:gd name="T12" fmla="*/ 5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6" y="5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8" name="Freeform 981">
                <a:extLst>
                  <a:ext uri="{FF2B5EF4-FFF2-40B4-BE49-F238E27FC236}">
                    <a16:creationId xmlns:a16="http://schemas.microsoft.com/office/drawing/2014/main" id="{DB6E06C8-2D51-46BC-B275-E0307771F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86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1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9" name="Freeform 982">
                <a:extLst>
                  <a:ext uri="{FF2B5EF4-FFF2-40B4-BE49-F238E27FC236}">
                    <a16:creationId xmlns:a16="http://schemas.microsoft.com/office/drawing/2014/main" id="{1709EF3E-4CA1-4444-AE6B-68F5DC31A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86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1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0" name="Freeform 983">
                <a:extLst>
                  <a:ext uri="{FF2B5EF4-FFF2-40B4-BE49-F238E27FC236}">
                    <a16:creationId xmlns:a16="http://schemas.microsoft.com/office/drawing/2014/main" id="{3E6BB7B3-414C-43DC-A6DB-24BA646D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871"/>
                <a:ext cx="8" cy="29"/>
              </a:xfrm>
              <a:custGeom>
                <a:avLst/>
                <a:gdLst>
                  <a:gd name="T0" fmla="*/ 5 w 8"/>
                  <a:gd name="T1" fmla="*/ 0 h 29"/>
                  <a:gd name="T2" fmla="*/ 0 w 8"/>
                  <a:gd name="T3" fmla="*/ 0 h 29"/>
                  <a:gd name="T4" fmla="*/ 0 w 8"/>
                  <a:gd name="T5" fmla="*/ 4 h 29"/>
                  <a:gd name="T6" fmla="*/ 5 w 8"/>
                  <a:gd name="T7" fmla="*/ 4 h 29"/>
                  <a:gd name="T8" fmla="*/ 8 w 8"/>
                  <a:gd name="T9" fmla="*/ 29 h 29"/>
                  <a:gd name="T10" fmla="*/ 8 w 8"/>
                  <a:gd name="T11" fmla="*/ 29 h 29"/>
                  <a:gd name="T12" fmla="*/ 5 w 8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1" name="Freeform 984">
                <a:extLst>
                  <a:ext uri="{FF2B5EF4-FFF2-40B4-BE49-F238E27FC236}">
                    <a16:creationId xmlns:a16="http://schemas.microsoft.com/office/drawing/2014/main" id="{B822FCC2-6D8C-47DC-B800-CBC4FC18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871"/>
                <a:ext cx="8" cy="29"/>
              </a:xfrm>
              <a:custGeom>
                <a:avLst/>
                <a:gdLst>
                  <a:gd name="T0" fmla="*/ 5 w 8"/>
                  <a:gd name="T1" fmla="*/ 0 h 29"/>
                  <a:gd name="T2" fmla="*/ 0 w 8"/>
                  <a:gd name="T3" fmla="*/ 0 h 29"/>
                  <a:gd name="T4" fmla="*/ 0 w 8"/>
                  <a:gd name="T5" fmla="*/ 4 h 29"/>
                  <a:gd name="T6" fmla="*/ 5 w 8"/>
                  <a:gd name="T7" fmla="*/ 4 h 29"/>
                  <a:gd name="T8" fmla="*/ 8 w 8"/>
                  <a:gd name="T9" fmla="*/ 29 h 29"/>
                  <a:gd name="T10" fmla="*/ 8 w 8"/>
                  <a:gd name="T11" fmla="*/ 29 h 29"/>
                  <a:gd name="T12" fmla="*/ 5 w 8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2" name="Freeform 985">
                <a:extLst>
                  <a:ext uri="{FF2B5EF4-FFF2-40B4-BE49-F238E27FC236}">
                    <a16:creationId xmlns:a16="http://schemas.microsoft.com/office/drawing/2014/main" id="{368CAE8D-DB4C-463E-90E7-BC1F04B06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875"/>
                <a:ext cx="8" cy="25"/>
              </a:xfrm>
              <a:custGeom>
                <a:avLst/>
                <a:gdLst>
                  <a:gd name="T0" fmla="*/ 5 w 8"/>
                  <a:gd name="T1" fmla="*/ 0 h 25"/>
                  <a:gd name="T2" fmla="*/ 5 w 8"/>
                  <a:gd name="T3" fmla="*/ 0 h 25"/>
                  <a:gd name="T4" fmla="*/ 0 w 8"/>
                  <a:gd name="T5" fmla="*/ 0 h 25"/>
                  <a:gd name="T6" fmla="*/ 3 w 8"/>
                  <a:gd name="T7" fmla="*/ 25 h 25"/>
                  <a:gd name="T8" fmla="*/ 8 w 8"/>
                  <a:gd name="T9" fmla="*/ 25 h 25"/>
                  <a:gd name="T10" fmla="*/ 5 w 8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5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25"/>
                    </a:lnTo>
                    <a:lnTo>
                      <a:pt x="8" y="2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3" name="Freeform 986">
                <a:extLst>
                  <a:ext uri="{FF2B5EF4-FFF2-40B4-BE49-F238E27FC236}">
                    <a16:creationId xmlns:a16="http://schemas.microsoft.com/office/drawing/2014/main" id="{1E915CA2-A2F2-4744-887F-48662B0AC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875"/>
                <a:ext cx="8" cy="25"/>
              </a:xfrm>
              <a:custGeom>
                <a:avLst/>
                <a:gdLst>
                  <a:gd name="T0" fmla="*/ 5 w 8"/>
                  <a:gd name="T1" fmla="*/ 0 h 25"/>
                  <a:gd name="T2" fmla="*/ 5 w 8"/>
                  <a:gd name="T3" fmla="*/ 0 h 25"/>
                  <a:gd name="T4" fmla="*/ 0 w 8"/>
                  <a:gd name="T5" fmla="*/ 0 h 25"/>
                  <a:gd name="T6" fmla="*/ 3 w 8"/>
                  <a:gd name="T7" fmla="*/ 25 h 25"/>
                  <a:gd name="T8" fmla="*/ 8 w 8"/>
                  <a:gd name="T9" fmla="*/ 25 h 25"/>
                  <a:gd name="T10" fmla="*/ 5 w 8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5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25"/>
                    </a:lnTo>
                    <a:lnTo>
                      <a:pt x="8" y="2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4" name="Freeform 987">
                <a:extLst>
                  <a:ext uri="{FF2B5EF4-FFF2-40B4-BE49-F238E27FC236}">
                    <a16:creationId xmlns:a16="http://schemas.microsoft.com/office/drawing/2014/main" id="{2815A2CB-953D-4D7A-BF53-FEB0CCD3C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321"/>
                <a:ext cx="13" cy="135"/>
              </a:xfrm>
              <a:custGeom>
                <a:avLst/>
                <a:gdLst>
                  <a:gd name="T0" fmla="*/ 0 w 13"/>
                  <a:gd name="T1" fmla="*/ 0 h 135"/>
                  <a:gd name="T2" fmla="*/ 0 w 13"/>
                  <a:gd name="T3" fmla="*/ 60 h 135"/>
                  <a:gd name="T4" fmla="*/ 8 w 13"/>
                  <a:gd name="T5" fmla="*/ 135 h 135"/>
                  <a:gd name="T6" fmla="*/ 13 w 13"/>
                  <a:gd name="T7" fmla="*/ 135 h 135"/>
                  <a:gd name="T8" fmla="*/ 0 w 13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5">
                    <a:moveTo>
                      <a:pt x="0" y="0"/>
                    </a:moveTo>
                    <a:lnTo>
                      <a:pt x="0" y="60"/>
                    </a:lnTo>
                    <a:lnTo>
                      <a:pt x="8" y="135"/>
                    </a:lnTo>
                    <a:lnTo>
                      <a:pt x="13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5" name="Freeform 988">
                <a:extLst>
                  <a:ext uri="{FF2B5EF4-FFF2-40B4-BE49-F238E27FC236}">
                    <a16:creationId xmlns:a16="http://schemas.microsoft.com/office/drawing/2014/main" id="{E3547CB1-E61E-4F24-9CF5-A051AC8E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321"/>
                <a:ext cx="13" cy="135"/>
              </a:xfrm>
              <a:custGeom>
                <a:avLst/>
                <a:gdLst>
                  <a:gd name="T0" fmla="*/ 0 w 13"/>
                  <a:gd name="T1" fmla="*/ 0 h 135"/>
                  <a:gd name="T2" fmla="*/ 0 w 13"/>
                  <a:gd name="T3" fmla="*/ 60 h 135"/>
                  <a:gd name="T4" fmla="*/ 8 w 13"/>
                  <a:gd name="T5" fmla="*/ 135 h 135"/>
                  <a:gd name="T6" fmla="*/ 13 w 13"/>
                  <a:gd name="T7" fmla="*/ 135 h 135"/>
                  <a:gd name="T8" fmla="*/ 0 w 13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5">
                    <a:moveTo>
                      <a:pt x="0" y="0"/>
                    </a:moveTo>
                    <a:lnTo>
                      <a:pt x="0" y="60"/>
                    </a:lnTo>
                    <a:lnTo>
                      <a:pt x="8" y="135"/>
                    </a:lnTo>
                    <a:lnTo>
                      <a:pt x="13" y="1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6" name="Freeform 989">
                <a:extLst>
                  <a:ext uri="{FF2B5EF4-FFF2-40B4-BE49-F238E27FC236}">
                    <a16:creationId xmlns:a16="http://schemas.microsoft.com/office/drawing/2014/main" id="{7C542601-6D5E-4B7A-B23E-E17E6EA59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381"/>
                <a:ext cx="8" cy="75"/>
              </a:xfrm>
              <a:custGeom>
                <a:avLst/>
                <a:gdLst>
                  <a:gd name="T0" fmla="*/ 0 w 8"/>
                  <a:gd name="T1" fmla="*/ 0 h 75"/>
                  <a:gd name="T2" fmla="*/ 0 w 8"/>
                  <a:gd name="T3" fmla="*/ 1 h 75"/>
                  <a:gd name="T4" fmla="*/ 8 w 8"/>
                  <a:gd name="T5" fmla="*/ 75 h 75"/>
                  <a:gd name="T6" fmla="*/ 8 w 8"/>
                  <a:gd name="T7" fmla="*/ 75 h 75"/>
                  <a:gd name="T8" fmla="*/ 0 w 8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5">
                    <a:moveTo>
                      <a:pt x="0" y="0"/>
                    </a:moveTo>
                    <a:lnTo>
                      <a:pt x="0" y="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7" name="Freeform 990">
                <a:extLst>
                  <a:ext uri="{FF2B5EF4-FFF2-40B4-BE49-F238E27FC236}">
                    <a16:creationId xmlns:a16="http://schemas.microsoft.com/office/drawing/2014/main" id="{70E1D690-3BD5-4E87-ADC2-F1E70FF37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381"/>
                <a:ext cx="8" cy="75"/>
              </a:xfrm>
              <a:custGeom>
                <a:avLst/>
                <a:gdLst>
                  <a:gd name="T0" fmla="*/ 0 w 8"/>
                  <a:gd name="T1" fmla="*/ 0 h 75"/>
                  <a:gd name="T2" fmla="*/ 0 w 8"/>
                  <a:gd name="T3" fmla="*/ 1 h 75"/>
                  <a:gd name="T4" fmla="*/ 8 w 8"/>
                  <a:gd name="T5" fmla="*/ 75 h 75"/>
                  <a:gd name="T6" fmla="*/ 8 w 8"/>
                  <a:gd name="T7" fmla="*/ 75 h 75"/>
                  <a:gd name="T8" fmla="*/ 0 w 8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5">
                    <a:moveTo>
                      <a:pt x="0" y="0"/>
                    </a:moveTo>
                    <a:lnTo>
                      <a:pt x="0" y="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8" name="Rectangle 991">
                <a:extLst>
                  <a:ext uri="{FF2B5EF4-FFF2-40B4-BE49-F238E27FC236}">
                    <a16:creationId xmlns:a16="http://schemas.microsoft.com/office/drawing/2014/main" id="{863CB690-B9F3-4445-93C8-6C68A25DE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35"/>
                <a:ext cx="6" cy="6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9" name="Rectangle 992">
                <a:extLst>
                  <a:ext uri="{FF2B5EF4-FFF2-40B4-BE49-F238E27FC236}">
                    <a16:creationId xmlns:a16="http://schemas.microsoft.com/office/drawing/2014/main" id="{B2DD5625-3B13-468E-B111-50B7EAF13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35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0" name="Rectangle 993">
                <a:extLst>
                  <a:ext uri="{FF2B5EF4-FFF2-40B4-BE49-F238E27FC236}">
                    <a16:creationId xmlns:a16="http://schemas.microsoft.com/office/drawing/2014/main" id="{74D5C888-2130-4AFD-B494-52E89C279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41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1" name="Rectangle 994">
                <a:extLst>
                  <a:ext uri="{FF2B5EF4-FFF2-40B4-BE49-F238E27FC236}">
                    <a16:creationId xmlns:a16="http://schemas.microsoft.com/office/drawing/2014/main" id="{1D40F475-DFC5-49C9-9DB9-0298F3179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4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2" name="Rectangle 995">
                <a:extLst>
                  <a:ext uri="{FF2B5EF4-FFF2-40B4-BE49-F238E27FC236}">
                    <a16:creationId xmlns:a16="http://schemas.microsoft.com/office/drawing/2014/main" id="{1853DD8D-4BD7-4391-B3E4-4B7FD2E88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45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3" name="Rectangle 996">
                <a:extLst>
                  <a:ext uri="{FF2B5EF4-FFF2-40B4-BE49-F238E27FC236}">
                    <a16:creationId xmlns:a16="http://schemas.microsoft.com/office/drawing/2014/main" id="{EE694A66-43DE-4558-8F10-8E9FAA661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45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4" name="Freeform 997">
                <a:extLst>
                  <a:ext uri="{FF2B5EF4-FFF2-40B4-BE49-F238E27FC236}">
                    <a16:creationId xmlns:a16="http://schemas.microsoft.com/office/drawing/2014/main" id="{80364787-94DD-4E34-AF14-F6CC44825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49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5" name="Freeform 998">
                <a:extLst>
                  <a:ext uri="{FF2B5EF4-FFF2-40B4-BE49-F238E27FC236}">
                    <a16:creationId xmlns:a16="http://schemas.microsoft.com/office/drawing/2014/main" id="{B94BA6F5-46A9-4AD9-ACC9-D506A3621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49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6" name="Freeform 999">
                <a:extLst>
                  <a:ext uri="{FF2B5EF4-FFF2-40B4-BE49-F238E27FC236}">
                    <a16:creationId xmlns:a16="http://schemas.microsoft.com/office/drawing/2014/main" id="{7A13CE69-8DD3-43CC-A248-B8221BEE2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5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7" name="Freeform 1000">
                <a:extLst>
                  <a:ext uri="{FF2B5EF4-FFF2-40B4-BE49-F238E27FC236}">
                    <a16:creationId xmlns:a16="http://schemas.microsoft.com/office/drawing/2014/main" id="{58E0846C-6607-4FA8-8B4C-967F60A76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5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8" name="Rectangle 1001">
                <a:extLst>
                  <a:ext uri="{FF2B5EF4-FFF2-40B4-BE49-F238E27FC236}">
                    <a16:creationId xmlns:a16="http://schemas.microsoft.com/office/drawing/2014/main" id="{137E8C4A-D4BA-4358-B21F-F6E4B9418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58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9" name="Rectangle 1002">
                <a:extLst>
                  <a:ext uri="{FF2B5EF4-FFF2-40B4-BE49-F238E27FC236}">
                    <a16:creationId xmlns:a16="http://schemas.microsoft.com/office/drawing/2014/main" id="{7D8DC4C8-3806-4937-A73A-066914855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5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0" name="Rectangle 1003">
                <a:extLst>
                  <a:ext uri="{FF2B5EF4-FFF2-40B4-BE49-F238E27FC236}">
                    <a16:creationId xmlns:a16="http://schemas.microsoft.com/office/drawing/2014/main" id="{28DDDA47-3CC2-41F6-8684-D6F3C2A72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62"/>
                <a:ext cx="6" cy="6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1" name="Rectangle 1004">
                <a:extLst>
                  <a:ext uri="{FF2B5EF4-FFF2-40B4-BE49-F238E27FC236}">
                    <a16:creationId xmlns:a16="http://schemas.microsoft.com/office/drawing/2014/main" id="{88B6799A-8F85-4738-8204-28B376A07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62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2" name="Rectangle 1005">
                <a:extLst>
                  <a:ext uri="{FF2B5EF4-FFF2-40B4-BE49-F238E27FC236}">
                    <a16:creationId xmlns:a16="http://schemas.microsoft.com/office/drawing/2014/main" id="{B1836BCA-6FFE-42C7-B3D5-9DD47613A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68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3" name="Rectangle 1006">
                <a:extLst>
                  <a:ext uri="{FF2B5EF4-FFF2-40B4-BE49-F238E27FC236}">
                    <a16:creationId xmlns:a16="http://schemas.microsoft.com/office/drawing/2014/main" id="{221F42D0-F965-441D-8EDE-9571B46A7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6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4" name="Rectangle 1007">
                <a:extLst>
                  <a:ext uri="{FF2B5EF4-FFF2-40B4-BE49-F238E27FC236}">
                    <a16:creationId xmlns:a16="http://schemas.microsoft.com/office/drawing/2014/main" id="{7587E952-C23C-41BC-9AE5-DCAECC357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72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5" name="Rectangle 1008">
                <a:extLst>
                  <a:ext uri="{FF2B5EF4-FFF2-40B4-BE49-F238E27FC236}">
                    <a16:creationId xmlns:a16="http://schemas.microsoft.com/office/drawing/2014/main" id="{0DE55F3F-316B-4D75-8348-99A214BCD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72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5" name="Group 1210">
              <a:extLst>
                <a:ext uri="{FF2B5EF4-FFF2-40B4-BE49-F238E27FC236}">
                  <a16:creationId xmlns:a16="http://schemas.microsoft.com/office/drawing/2014/main" id="{0BB4E38A-C10B-4CB2-AFA9-840A9DA445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93087" y="2900572"/>
              <a:ext cx="4364038" cy="2901950"/>
              <a:chOff x="2391" y="1628"/>
              <a:chExt cx="2749" cy="1828"/>
            </a:xfrm>
          </p:grpSpPr>
          <p:sp>
            <p:nvSpPr>
              <p:cNvPr id="5686" name="Rectangle 1010">
                <a:extLst>
                  <a:ext uri="{FF2B5EF4-FFF2-40B4-BE49-F238E27FC236}">
                    <a16:creationId xmlns:a16="http://schemas.microsoft.com/office/drawing/2014/main" id="{C42A837A-51B9-4EC4-9CD4-5F5D2D0CD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76"/>
                <a:ext cx="6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7" name="Rectangle 1011">
                <a:extLst>
                  <a:ext uri="{FF2B5EF4-FFF2-40B4-BE49-F238E27FC236}">
                    <a16:creationId xmlns:a16="http://schemas.microsoft.com/office/drawing/2014/main" id="{A36189D5-C36D-4A52-92E8-5005558C4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76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8" name="Freeform 1012">
                <a:extLst>
                  <a:ext uri="{FF2B5EF4-FFF2-40B4-BE49-F238E27FC236}">
                    <a16:creationId xmlns:a16="http://schemas.microsoft.com/office/drawing/2014/main" id="{4B7AE123-E8CA-41C6-A1F2-4F29E1E82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8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9" name="Freeform 1013">
                <a:extLst>
                  <a:ext uri="{FF2B5EF4-FFF2-40B4-BE49-F238E27FC236}">
                    <a16:creationId xmlns:a16="http://schemas.microsoft.com/office/drawing/2014/main" id="{A2F28C44-45F6-4405-83CC-895C5EF3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8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0" name="Freeform 1014">
                <a:extLst>
                  <a:ext uri="{FF2B5EF4-FFF2-40B4-BE49-F238E27FC236}">
                    <a16:creationId xmlns:a16="http://schemas.microsoft.com/office/drawing/2014/main" id="{223A6804-96B0-401D-A9A8-21A3B82D5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8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1" name="Freeform 1015">
                <a:extLst>
                  <a:ext uri="{FF2B5EF4-FFF2-40B4-BE49-F238E27FC236}">
                    <a16:creationId xmlns:a16="http://schemas.microsoft.com/office/drawing/2014/main" id="{F4A688D3-01BC-48D3-8995-58993B058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8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2" name="Freeform 1016">
                <a:extLst>
                  <a:ext uri="{FF2B5EF4-FFF2-40B4-BE49-F238E27FC236}">
                    <a16:creationId xmlns:a16="http://schemas.microsoft.com/office/drawing/2014/main" id="{FB922C34-BACD-4E54-B6A9-22901BE6E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8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4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3" name="Freeform 1017">
                <a:extLst>
                  <a:ext uri="{FF2B5EF4-FFF2-40B4-BE49-F238E27FC236}">
                    <a16:creationId xmlns:a16="http://schemas.microsoft.com/office/drawing/2014/main" id="{5F6AD3E0-BEED-4780-97C9-519F983CE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8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4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4" name="Freeform 1018">
                <a:extLst>
                  <a:ext uri="{FF2B5EF4-FFF2-40B4-BE49-F238E27FC236}">
                    <a16:creationId xmlns:a16="http://schemas.microsoft.com/office/drawing/2014/main" id="{9D883750-02AC-46E7-8C19-1CBCCF850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4 w 6"/>
                  <a:gd name="T3" fmla="*/ 0 h 463"/>
                  <a:gd name="T4" fmla="*/ 0 w 6"/>
                  <a:gd name="T5" fmla="*/ 0 h 463"/>
                  <a:gd name="T6" fmla="*/ 0 w 6"/>
                  <a:gd name="T7" fmla="*/ 45 h 463"/>
                  <a:gd name="T8" fmla="*/ 0 w 6"/>
                  <a:gd name="T9" fmla="*/ 160 h 463"/>
                  <a:gd name="T10" fmla="*/ 0 w 6"/>
                  <a:gd name="T11" fmla="*/ 239 h 463"/>
                  <a:gd name="T12" fmla="*/ 0 w 6"/>
                  <a:gd name="T13" fmla="*/ 354 h 463"/>
                  <a:gd name="T14" fmla="*/ 0 w 6"/>
                  <a:gd name="T15" fmla="*/ 434 h 463"/>
                  <a:gd name="T16" fmla="*/ 0 w 6"/>
                  <a:gd name="T17" fmla="*/ 463 h 463"/>
                  <a:gd name="T18" fmla="*/ 6 w 6"/>
                  <a:gd name="T19" fmla="*/ 463 h 463"/>
                  <a:gd name="T20" fmla="*/ 6 w 6"/>
                  <a:gd name="T21" fmla="*/ 461 h 463"/>
                  <a:gd name="T22" fmla="*/ 6 w 6"/>
                  <a:gd name="T23" fmla="*/ 430 h 463"/>
                  <a:gd name="T24" fmla="*/ 6 w 6"/>
                  <a:gd name="T25" fmla="*/ 350 h 463"/>
                  <a:gd name="T26" fmla="*/ 6 w 6"/>
                  <a:gd name="T27" fmla="*/ 235 h 463"/>
                  <a:gd name="T28" fmla="*/ 6 w 6"/>
                  <a:gd name="T29" fmla="*/ 156 h 463"/>
                  <a:gd name="T30" fmla="*/ 6 w 6"/>
                  <a:gd name="T31" fmla="*/ 41 h 463"/>
                  <a:gd name="T32" fmla="*/ 6 w 6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5"/>
                    </a:lnTo>
                    <a:lnTo>
                      <a:pt x="0" y="160"/>
                    </a:lnTo>
                    <a:lnTo>
                      <a:pt x="0" y="239"/>
                    </a:lnTo>
                    <a:lnTo>
                      <a:pt x="0" y="354"/>
                    </a:lnTo>
                    <a:lnTo>
                      <a:pt x="0" y="434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461"/>
                    </a:lnTo>
                    <a:lnTo>
                      <a:pt x="6" y="430"/>
                    </a:lnTo>
                    <a:lnTo>
                      <a:pt x="6" y="350"/>
                    </a:lnTo>
                    <a:lnTo>
                      <a:pt x="6" y="235"/>
                    </a:lnTo>
                    <a:lnTo>
                      <a:pt x="6" y="156"/>
                    </a:lnTo>
                    <a:lnTo>
                      <a:pt x="6" y="4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5" name="Freeform 1019">
                <a:extLst>
                  <a:ext uri="{FF2B5EF4-FFF2-40B4-BE49-F238E27FC236}">
                    <a16:creationId xmlns:a16="http://schemas.microsoft.com/office/drawing/2014/main" id="{B283DB67-AFED-4EEC-9D61-9604F7503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4 w 6"/>
                  <a:gd name="T3" fmla="*/ 0 h 463"/>
                  <a:gd name="T4" fmla="*/ 0 w 6"/>
                  <a:gd name="T5" fmla="*/ 0 h 463"/>
                  <a:gd name="T6" fmla="*/ 0 w 6"/>
                  <a:gd name="T7" fmla="*/ 45 h 463"/>
                  <a:gd name="T8" fmla="*/ 0 w 6"/>
                  <a:gd name="T9" fmla="*/ 160 h 463"/>
                  <a:gd name="T10" fmla="*/ 0 w 6"/>
                  <a:gd name="T11" fmla="*/ 239 h 463"/>
                  <a:gd name="T12" fmla="*/ 0 w 6"/>
                  <a:gd name="T13" fmla="*/ 354 h 463"/>
                  <a:gd name="T14" fmla="*/ 0 w 6"/>
                  <a:gd name="T15" fmla="*/ 434 h 463"/>
                  <a:gd name="T16" fmla="*/ 0 w 6"/>
                  <a:gd name="T17" fmla="*/ 463 h 463"/>
                  <a:gd name="T18" fmla="*/ 6 w 6"/>
                  <a:gd name="T19" fmla="*/ 463 h 463"/>
                  <a:gd name="T20" fmla="*/ 6 w 6"/>
                  <a:gd name="T21" fmla="*/ 461 h 463"/>
                  <a:gd name="T22" fmla="*/ 6 w 6"/>
                  <a:gd name="T23" fmla="*/ 430 h 463"/>
                  <a:gd name="T24" fmla="*/ 6 w 6"/>
                  <a:gd name="T25" fmla="*/ 350 h 463"/>
                  <a:gd name="T26" fmla="*/ 6 w 6"/>
                  <a:gd name="T27" fmla="*/ 235 h 463"/>
                  <a:gd name="T28" fmla="*/ 6 w 6"/>
                  <a:gd name="T29" fmla="*/ 156 h 463"/>
                  <a:gd name="T30" fmla="*/ 6 w 6"/>
                  <a:gd name="T31" fmla="*/ 41 h 463"/>
                  <a:gd name="T32" fmla="*/ 6 w 6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5"/>
                    </a:lnTo>
                    <a:lnTo>
                      <a:pt x="0" y="160"/>
                    </a:lnTo>
                    <a:lnTo>
                      <a:pt x="0" y="239"/>
                    </a:lnTo>
                    <a:lnTo>
                      <a:pt x="0" y="354"/>
                    </a:lnTo>
                    <a:lnTo>
                      <a:pt x="0" y="434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461"/>
                    </a:lnTo>
                    <a:lnTo>
                      <a:pt x="6" y="430"/>
                    </a:lnTo>
                    <a:lnTo>
                      <a:pt x="6" y="350"/>
                    </a:lnTo>
                    <a:lnTo>
                      <a:pt x="6" y="235"/>
                    </a:lnTo>
                    <a:lnTo>
                      <a:pt x="6" y="156"/>
                    </a:lnTo>
                    <a:lnTo>
                      <a:pt x="6" y="4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6" name="Freeform 1020">
                <a:extLst>
                  <a:ext uri="{FF2B5EF4-FFF2-40B4-BE49-F238E27FC236}">
                    <a16:creationId xmlns:a16="http://schemas.microsoft.com/office/drawing/2014/main" id="{CBF7F093-2984-45DF-A6EB-96E3AD46A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5" y="3232"/>
                <a:ext cx="370" cy="224"/>
              </a:xfrm>
              <a:custGeom>
                <a:avLst/>
                <a:gdLst>
                  <a:gd name="T0" fmla="*/ 6 w 274"/>
                  <a:gd name="T1" fmla="*/ 156 h 166"/>
                  <a:gd name="T2" fmla="*/ 2 w 274"/>
                  <a:gd name="T3" fmla="*/ 156 h 166"/>
                  <a:gd name="T4" fmla="*/ 0 w 274"/>
                  <a:gd name="T5" fmla="*/ 156 h 166"/>
                  <a:gd name="T6" fmla="*/ 2 w 274"/>
                  <a:gd name="T7" fmla="*/ 160 h 166"/>
                  <a:gd name="T8" fmla="*/ 6 w 274"/>
                  <a:gd name="T9" fmla="*/ 166 h 166"/>
                  <a:gd name="T10" fmla="*/ 13 w 274"/>
                  <a:gd name="T11" fmla="*/ 166 h 166"/>
                  <a:gd name="T12" fmla="*/ 6 w 274"/>
                  <a:gd name="T13" fmla="*/ 156 h 166"/>
                  <a:gd name="T14" fmla="*/ 268 w 274"/>
                  <a:gd name="T15" fmla="*/ 72 h 166"/>
                  <a:gd name="T16" fmla="*/ 263 w 274"/>
                  <a:gd name="T17" fmla="*/ 76 h 166"/>
                  <a:gd name="T18" fmla="*/ 262 w 274"/>
                  <a:gd name="T19" fmla="*/ 77 h 166"/>
                  <a:gd name="T20" fmla="*/ 264 w 274"/>
                  <a:gd name="T21" fmla="*/ 76 h 166"/>
                  <a:gd name="T22" fmla="*/ 268 w 274"/>
                  <a:gd name="T23" fmla="*/ 72 h 166"/>
                  <a:gd name="T24" fmla="*/ 270 w 274"/>
                  <a:gd name="T25" fmla="*/ 29 h 166"/>
                  <a:gd name="T26" fmla="*/ 270 w 274"/>
                  <a:gd name="T27" fmla="*/ 39 h 166"/>
                  <a:gd name="T28" fmla="*/ 270 w 274"/>
                  <a:gd name="T29" fmla="*/ 45 h 166"/>
                  <a:gd name="T30" fmla="*/ 272 w 274"/>
                  <a:gd name="T31" fmla="*/ 45 h 166"/>
                  <a:gd name="T32" fmla="*/ 270 w 274"/>
                  <a:gd name="T33" fmla="*/ 30 h 166"/>
                  <a:gd name="T34" fmla="*/ 270 w 274"/>
                  <a:gd name="T35" fmla="*/ 29 h 166"/>
                  <a:gd name="T36" fmla="*/ 25 w 274"/>
                  <a:gd name="T37" fmla="*/ 0 h 166"/>
                  <a:gd name="T38" fmla="*/ 21 w 274"/>
                  <a:gd name="T39" fmla="*/ 0 h 166"/>
                  <a:gd name="T40" fmla="*/ 21 w 274"/>
                  <a:gd name="T41" fmla="*/ 4 h 166"/>
                  <a:gd name="T42" fmla="*/ 21 w 274"/>
                  <a:gd name="T43" fmla="*/ 65 h 166"/>
                  <a:gd name="T44" fmla="*/ 49 w 274"/>
                  <a:gd name="T45" fmla="*/ 130 h 166"/>
                  <a:gd name="T46" fmla="*/ 57 w 274"/>
                  <a:gd name="T47" fmla="*/ 130 h 166"/>
                  <a:gd name="T48" fmla="*/ 25 w 274"/>
                  <a:gd name="T49" fmla="*/ 62 h 166"/>
                  <a:gd name="T50" fmla="*/ 25 w 274"/>
                  <a:gd name="T5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4" h="166">
                    <a:moveTo>
                      <a:pt x="6" y="156"/>
                    </a:moveTo>
                    <a:cubicBezTo>
                      <a:pt x="2" y="156"/>
                      <a:pt x="2" y="156"/>
                      <a:pt x="2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58"/>
                      <a:pt x="1" y="159"/>
                      <a:pt x="2" y="160"/>
                    </a:cubicBezTo>
                    <a:cubicBezTo>
                      <a:pt x="3" y="162"/>
                      <a:pt x="5" y="164"/>
                      <a:pt x="6" y="166"/>
                    </a:cubicBezTo>
                    <a:cubicBezTo>
                      <a:pt x="13" y="166"/>
                      <a:pt x="13" y="166"/>
                      <a:pt x="13" y="166"/>
                    </a:cubicBezTo>
                    <a:cubicBezTo>
                      <a:pt x="10" y="163"/>
                      <a:pt x="8" y="160"/>
                      <a:pt x="6" y="156"/>
                    </a:cubicBezTo>
                    <a:moveTo>
                      <a:pt x="268" y="72"/>
                    </a:moveTo>
                    <a:cubicBezTo>
                      <a:pt x="267" y="74"/>
                      <a:pt x="265" y="75"/>
                      <a:pt x="263" y="76"/>
                    </a:cubicBezTo>
                    <a:cubicBezTo>
                      <a:pt x="263" y="76"/>
                      <a:pt x="262" y="77"/>
                      <a:pt x="262" y="77"/>
                    </a:cubicBezTo>
                    <a:cubicBezTo>
                      <a:pt x="263" y="77"/>
                      <a:pt x="264" y="76"/>
                      <a:pt x="264" y="76"/>
                    </a:cubicBezTo>
                    <a:cubicBezTo>
                      <a:pt x="266" y="75"/>
                      <a:pt x="267" y="73"/>
                      <a:pt x="268" y="72"/>
                    </a:cubicBezTo>
                    <a:moveTo>
                      <a:pt x="270" y="29"/>
                    </a:moveTo>
                    <a:cubicBezTo>
                      <a:pt x="270" y="39"/>
                      <a:pt x="270" y="39"/>
                      <a:pt x="270" y="39"/>
                    </a:cubicBezTo>
                    <a:cubicBezTo>
                      <a:pt x="270" y="41"/>
                      <a:pt x="270" y="43"/>
                      <a:pt x="270" y="45"/>
                    </a:cubicBezTo>
                    <a:cubicBezTo>
                      <a:pt x="271" y="45"/>
                      <a:pt x="271" y="45"/>
                      <a:pt x="272" y="45"/>
                    </a:cubicBezTo>
                    <a:cubicBezTo>
                      <a:pt x="274" y="39"/>
                      <a:pt x="273" y="33"/>
                      <a:pt x="270" y="30"/>
                    </a:cubicBezTo>
                    <a:cubicBezTo>
                      <a:pt x="270" y="30"/>
                      <a:pt x="270" y="29"/>
                      <a:pt x="270" y="29"/>
                    </a:cubicBezTo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91"/>
                      <a:pt x="32" y="114"/>
                      <a:pt x="49" y="130"/>
                    </a:cubicBezTo>
                    <a:cubicBezTo>
                      <a:pt x="57" y="130"/>
                      <a:pt x="57" y="130"/>
                      <a:pt x="57" y="130"/>
                    </a:cubicBezTo>
                    <a:cubicBezTo>
                      <a:pt x="38" y="113"/>
                      <a:pt x="25" y="89"/>
                      <a:pt x="25" y="6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7" name="Freeform 1021">
                <a:extLst>
                  <a:ext uri="{FF2B5EF4-FFF2-40B4-BE49-F238E27FC236}">
                    <a16:creationId xmlns:a16="http://schemas.microsoft.com/office/drawing/2014/main" id="{9E069903-60D2-44DA-B183-385BCB255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630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2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8" name="Freeform 1022">
                <a:extLst>
                  <a:ext uri="{FF2B5EF4-FFF2-40B4-BE49-F238E27FC236}">
                    <a16:creationId xmlns:a16="http://schemas.microsoft.com/office/drawing/2014/main" id="{9DE4EE8F-1130-4906-9A8C-AFC73B48C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32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9" name="Freeform 1023">
                <a:extLst>
                  <a:ext uri="{FF2B5EF4-FFF2-40B4-BE49-F238E27FC236}">
                    <a16:creationId xmlns:a16="http://schemas.microsoft.com/office/drawing/2014/main" id="{87F97960-7E53-4863-B2CC-D1C46C55C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633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0" name="Freeform 1024">
                <a:extLst>
                  <a:ext uri="{FF2B5EF4-FFF2-40B4-BE49-F238E27FC236}">
                    <a16:creationId xmlns:a16="http://schemas.microsoft.com/office/drawing/2014/main" id="{E9BA507D-9457-47BD-A9BB-833E8E724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34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1" name="Freeform 1025">
                <a:extLst>
                  <a:ext uri="{FF2B5EF4-FFF2-40B4-BE49-F238E27FC236}">
                    <a16:creationId xmlns:a16="http://schemas.microsoft.com/office/drawing/2014/main" id="{EF5F53CB-9620-4FCC-B741-5A3898093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637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2" name="Freeform 1026">
                <a:extLst>
                  <a:ext uri="{FF2B5EF4-FFF2-40B4-BE49-F238E27FC236}">
                    <a16:creationId xmlns:a16="http://schemas.microsoft.com/office/drawing/2014/main" id="{47A81825-F71A-43F6-97C0-80FBC4EDE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638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3" name="Freeform 1027">
                <a:extLst>
                  <a:ext uri="{FF2B5EF4-FFF2-40B4-BE49-F238E27FC236}">
                    <a16:creationId xmlns:a16="http://schemas.microsoft.com/office/drawing/2014/main" id="{E53596E2-DCE5-4CB2-88FF-97EFECCF4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640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4" name="Freeform 1028">
                <a:extLst>
                  <a:ext uri="{FF2B5EF4-FFF2-40B4-BE49-F238E27FC236}">
                    <a16:creationId xmlns:a16="http://schemas.microsoft.com/office/drawing/2014/main" id="{F56D3B39-1D44-4CFA-97BA-735EF2C66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642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5" name="Freeform 1029">
                <a:extLst>
                  <a:ext uri="{FF2B5EF4-FFF2-40B4-BE49-F238E27FC236}">
                    <a16:creationId xmlns:a16="http://schemas.microsoft.com/office/drawing/2014/main" id="{A2C1AE0A-227E-4721-98B7-05499943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644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6" name="Freeform 1030">
                <a:extLst>
                  <a:ext uri="{FF2B5EF4-FFF2-40B4-BE49-F238E27FC236}">
                    <a16:creationId xmlns:a16="http://schemas.microsoft.com/office/drawing/2014/main" id="{8DF922A0-7A30-44C1-B639-5A96C7283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647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7" name="Freeform 1031">
                <a:extLst>
                  <a:ext uri="{FF2B5EF4-FFF2-40B4-BE49-F238E27FC236}">
                    <a16:creationId xmlns:a16="http://schemas.microsoft.com/office/drawing/2014/main" id="{A34ACFAD-EC02-452C-BB75-3A06483ED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648"/>
                <a:ext cx="5" cy="4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8" name="Freeform 1032">
                <a:extLst>
                  <a:ext uri="{FF2B5EF4-FFF2-40B4-BE49-F238E27FC236}">
                    <a16:creationId xmlns:a16="http://schemas.microsoft.com/office/drawing/2014/main" id="{07EC564B-C37D-468B-A9DA-6FE4C05EC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651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9" name="Freeform 1033">
                <a:extLst>
                  <a:ext uri="{FF2B5EF4-FFF2-40B4-BE49-F238E27FC236}">
                    <a16:creationId xmlns:a16="http://schemas.microsoft.com/office/drawing/2014/main" id="{56F5BD92-0FA0-4F6C-B3BC-B7172CF4E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653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0" name="Freeform 1034">
                <a:extLst>
                  <a:ext uri="{FF2B5EF4-FFF2-40B4-BE49-F238E27FC236}">
                    <a16:creationId xmlns:a16="http://schemas.microsoft.com/office/drawing/2014/main" id="{ECDD8C8D-11EC-464B-A795-F881013C6F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4" y="1656"/>
                <a:ext cx="157" cy="654"/>
              </a:xfrm>
              <a:custGeom>
                <a:avLst/>
                <a:gdLst>
                  <a:gd name="T0" fmla="*/ 40 w 116"/>
                  <a:gd name="T1" fmla="*/ 404 h 485"/>
                  <a:gd name="T2" fmla="*/ 99 w 116"/>
                  <a:gd name="T3" fmla="*/ 484 h 485"/>
                  <a:gd name="T4" fmla="*/ 112 w 116"/>
                  <a:gd name="T5" fmla="*/ 485 h 485"/>
                  <a:gd name="T6" fmla="*/ 116 w 116"/>
                  <a:gd name="T7" fmla="*/ 481 h 485"/>
                  <a:gd name="T8" fmla="*/ 45 w 116"/>
                  <a:gd name="T9" fmla="*/ 404 h 485"/>
                  <a:gd name="T10" fmla="*/ 42 w 116"/>
                  <a:gd name="T11" fmla="*/ 400 h 485"/>
                  <a:gd name="T12" fmla="*/ 43 w 116"/>
                  <a:gd name="T13" fmla="*/ 400 h 485"/>
                  <a:gd name="T14" fmla="*/ 38 w 116"/>
                  <a:gd name="T15" fmla="*/ 398 h 485"/>
                  <a:gd name="T16" fmla="*/ 40 w 116"/>
                  <a:gd name="T17" fmla="*/ 396 h 485"/>
                  <a:gd name="T18" fmla="*/ 33 w 116"/>
                  <a:gd name="T19" fmla="*/ 396 h 485"/>
                  <a:gd name="T20" fmla="*/ 40 w 116"/>
                  <a:gd name="T21" fmla="*/ 400 h 485"/>
                  <a:gd name="T22" fmla="*/ 41 w 116"/>
                  <a:gd name="T23" fmla="*/ 400 h 485"/>
                  <a:gd name="T24" fmla="*/ 40 w 116"/>
                  <a:gd name="T25" fmla="*/ 397 h 485"/>
                  <a:gd name="T26" fmla="*/ 37 w 116"/>
                  <a:gd name="T27" fmla="*/ 399 h 485"/>
                  <a:gd name="T28" fmla="*/ 39 w 116"/>
                  <a:gd name="T29" fmla="*/ 396 h 485"/>
                  <a:gd name="T30" fmla="*/ 35 w 116"/>
                  <a:gd name="T31" fmla="*/ 389 h 485"/>
                  <a:gd name="T32" fmla="*/ 33 w 116"/>
                  <a:gd name="T33" fmla="*/ 396 h 485"/>
                  <a:gd name="T34" fmla="*/ 36 w 116"/>
                  <a:gd name="T35" fmla="*/ 391 h 485"/>
                  <a:gd name="T36" fmla="*/ 34 w 116"/>
                  <a:gd name="T37" fmla="*/ 388 h 485"/>
                  <a:gd name="T38" fmla="*/ 34 w 116"/>
                  <a:gd name="T39" fmla="*/ 388 h 485"/>
                  <a:gd name="T40" fmla="*/ 31 w 116"/>
                  <a:gd name="T41" fmla="*/ 384 h 485"/>
                  <a:gd name="T42" fmla="*/ 27 w 116"/>
                  <a:gd name="T43" fmla="*/ 388 h 485"/>
                  <a:gd name="T44" fmla="*/ 33 w 116"/>
                  <a:gd name="T45" fmla="*/ 387 h 485"/>
                  <a:gd name="T46" fmla="*/ 28 w 116"/>
                  <a:gd name="T47" fmla="*/ 380 h 485"/>
                  <a:gd name="T48" fmla="*/ 24 w 116"/>
                  <a:gd name="T49" fmla="*/ 384 h 485"/>
                  <a:gd name="T50" fmla="*/ 30 w 116"/>
                  <a:gd name="T51" fmla="*/ 383 h 485"/>
                  <a:gd name="T52" fmla="*/ 27 w 116"/>
                  <a:gd name="T53" fmla="*/ 379 h 485"/>
                  <a:gd name="T54" fmla="*/ 24 w 116"/>
                  <a:gd name="T55" fmla="*/ 383 h 485"/>
                  <a:gd name="T56" fmla="*/ 27 w 116"/>
                  <a:gd name="T57" fmla="*/ 379 h 485"/>
                  <a:gd name="T58" fmla="*/ 24 w 116"/>
                  <a:gd name="T59" fmla="*/ 376 h 485"/>
                  <a:gd name="T60" fmla="*/ 23 w 116"/>
                  <a:gd name="T61" fmla="*/ 382 h 485"/>
                  <a:gd name="T62" fmla="*/ 25 w 116"/>
                  <a:gd name="T63" fmla="*/ 376 h 485"/>
                  <a:gd name="T64" fmla="*/ 21 w 116"/>
                  <a:gd name="T65" fmla="*/ 376 h 485"/>
                  <a:gd name="T66" fmla="*/ 20 w 116"/>
                  <a:gd name="T67" fmla="*/ 378 h 485"/>
                  <a:gd name="T68" fmla="*/ 24 w 116"/>
                  <a:gd name="T69" fmla="*/ 374 h 485"/>
                  <a:gd name="T70" fmla="*/ 18 w 116"/>
                  <a:gd name="T71" fmla="*/ 375 h 485"/>
                  <a:gd name="T72" fmla="*/ 23 w 116"/>
                  <a:gd name="T73" fmla="*/ 374 h 485"/>
                  <a:gd name="T74" fmla="*/ 19 w 116"/>
                  <a:gd name="T75" fmla="*/ 369 h 485"/>
                  <a:gd name="T76" fmla="*/ 17 w 116"/>
                  <a:gd name="T77" fmla="*/ 374 h 485"/>
                  <a:gd name="T78" fmla="*/ 19 w 116"/>
                  <a:gd name="T79" fmla="*/ 369 h 485"/>
                  <a:gd name="T80" fmla="*/ 14 w 116"/>
                  <a:gd name="T81" fmla="*/ 370 h 485"/>
                  <a:gd name="T82" fmla="*/ 19 w 116"/>
                  <a:gd name="T83" fmla="*/ 368 h 485"/>
                  <a:gd name="T84" fmla="*/ 16 w 116"/>
                  <a:gd name="T85" fmla="*/ 364 h 485"/>
                  <a:gd name="T86" fmla="*/ 13 w 116"/>
                  <a:gd name="T87" fmla="*/ 369 h 485"/>
                  <a:gd name="T88" fmla="*/ 16 w 116"/>
                  <a:gd name="T89" fmla="*/ 364 h 485"/>
                  <a:gd name="T90" fmla="*/ 11 w 116"/>
                  <a:gd name="T91" fmla="*/ 366 h 485"/>
                  <a:gd name="T92" fmla="*/ 15 w 116"/>
                  <a:gd name="T93" fmla="*/ 363 h 485"/>
                  <a:gd name="T94" fmla="*/ 14 w 116"/>
                  <a:gd name="T95" fmla="*/ 362 h 485"/>
                  <a:gd name="T96" fmla="*/ 10 w 116"/>
                  <a:gd name="T97" fmla="*/ 365 h 485"/>
                  <a:gd name="T98" fmla="*/ 15 w 116"/>
                  <a:gd name="T99" fmla="*/ 362 h 485"/>
                  <a:gd name="T100" fmla="*/ 0 w 116"/>
                  <a:gd name="T101" fmla="*/ 290 h 485"/>
                  <a:gd name="T102" fmla="*/ 8 w 116"/>
                  <a:gd name="T103" fmla="*/ 361 h 485"/>
                  <a:gd name="T104" fmla="*/ 12 w 116"/>
                  <a:gd name="T105" fmla="*/ 359 h 485"/>
                  <a:gd name="T106" fmla="*/ 4 w 116"/>
                  <a:gd name="T107" fmla="*/ 290 h 485"/>
                  <a:gd name="T108" fmla="*/ 4 w 116"/>
                  <a:gd name="T109" fmla="*/ 86 h 485"/>
                  <a:gd name="T110" fmla="*/ 0 w 116"/>
                  <a:gd name="T111" fmla="*/ 279 h 485"/>
                  <a:gd name="T112" fmla="*/ 4 w 116"/>
                  <a:gd name="T113" fmla="*/ 287 h 485"/>
                  <a:gd name="T114" fmla="*/ 4 w 116"/>
                  <a:gd name="T115" fmla="*/ 101 h 485"/>
                  <a:gd name="T116" fmla="*/ 24 w 116"/>
                  <a:gd name="T117" fmla="*/ 0 h 485"/>
                  <a:gd name="T118" fmla="*/ 0 w 116"/>
                  <a:gd name="T119" fmla="*/ 51 h 485"/>
                  <a:gd name="T120" fmla="*/ 4 w 116"/>
                  <a:gd name="T121" fmla="*/ 62 h 485"/>
                  <a:gd name="T122" fmla="*/ 24 w 116"/>
                  <a:gd name="T123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6" h="485">
                    <a:moveTo>
                      <a:pt x="45" y="404"/>
                    </a:moveTo>
                    <a:cubicBezTo>
                      <a:pt x="43" y="404"/>
                      <a:pt x="41" y="404"/>
                      <a:pt x="40" y="404"/>
                    </a:cubicBezTo>
                    <a:cubicBezTo>
                      <a:pt x="39" y="404"/>
                      <a:pt x="39" y="404"/>
                      <a:pt x="39" y="404"/>
                    </a:cubicBezTo>
                    <a:cubicBezTo>
                      <a:pt x="99" y="484"/>
                      <a:pt x="99" y="484"/>
                      <a:pt x="99" y="484"/>
                    </a:cubicBezTo>
                    <a:cubicBezTo>
                      <a:pt x="112" y="484"/>
                      <a:pt x="112" y="484"/>
                      <a:pt x="112" y="484"/>
                    </a:cubicBezTo>
                    <a:cubicBezTo>
                      <a:pt x="112" y="485"/>
                      <a:pt x="112" y="485"/>
                      <a:pt x="112" y="485"/>
                    </a:cubicBezTo>
                    <a:cubicBezTo>
                      <a:pt x="116" y="483"/>
                      <a:pt x="116" y="483"/>
                      <a:pt x="116" y="483"/>
                    </a:cubicBezTo>
                    <a:cubicBezTo>
                      <a:pt x="116" y="481"/>
                      <a:pt x="116" y="481"/>
                      <a:pt x="116" y="481"/>
                    </a:cubicBezTo>
                    <a:cubicBezTo>
                      <a:pt x="103" y="481"/>
                      <a:pt x="103" y="481"/>
                      <a:pt x="103" y="481"/>
                    </a:cubicBezTo>
                    <a:cubicBezTo>
                      <a:pt x="45" y="404"/>
                      <a:pt x="45" y="404"/>
                      <a:pt x="45" y="404"/>
                    </a:cubicBezTo>
                    <a:moveTo>
                      <a:pt x="43" y="400"/>
                    </a:moveTo>
                    <a:cubicBezTo>
                      <a:pt x="42" y="400"/>
                      <a:pt x="42" y="400"/>
                      <a:pt x="42" y="400"/>
                    </a:cubicBezTo>
                    <a:cubicBezTo>
                      <a:pt x="42" y="400"/>
                      <a:pt x="43" y="400"/>
                      <a:pt x="43" y="400"/>
                    </a:cubicBezTo>
                    <a:cubicBezTo>
                      <a:pt x="43" y="400"/>
                      <a:pt x="43" y="400"/>
                      <a:pt x="43" y="400"/>
                    </a:cubicBezTo>
                    <a:moveTo>
                      <a:pt x="40" y="396"/>
                    </a:moveTo>
                    <a:cubicBezTo>
                      <a:pt x="39" y="397"/>
                      <a:pt x="39" y="397"/>
                      <a:pt x="38" y="398"/>
                    </a:cubicBezTo>
                    <a:cubicBezTo>
                      <a:pt x="39" y="397"/>
                      <a:pt x="39" y="397"/>
                      <a:pt x="40" y="396"/>
                    </a:cubicBezTo>
                    <a:cubicBezTo>
                      <a:pt x="40" y="396"/>
                      <a:pt x="40" y="396"/>
                      <a:pt x="40" y="396"/>
                    </a:cubicBezTo>
                    <a:moveTo>
                      <a:pt x="37" y="392"/>
                    </a:moveTo>
                    <a:cubicBezTo>
                      <a:pt x="36" y="394"/>
                      <a:pt x="35" y="395"/>
                      <a:pt x="33" y="396"/>
                    </a:cubicBezTo>
                    <a:cubicBezTo>
                      <a:pt x="36" y="400"/>
                      <a:pt x="36" y="400"/>
                      <a:pt x="36" y="400"/>
                    </a:cubicBezTo>
                    <a:cubicBezTo>
                      <a:pt x="38" y="400"/>
                      <a:pt x="39" y="400"/>
                      <a:pt x="40" y="400"/>
                    </a:cubicBezTo>
                    <a:cubicBezTo>
                      <a:pt x="40" y="400"/>
                      <a:pt x="41" y="400"/>
                      <a:pt x="41" y="400"/>
                    </a:cubicBezTo>
                    <a:cubicBezTo>
                      <a:pt x="41" y="400"/>
                      <a:pt x="41" y="400"/>
                      <a:pt x="41" y="400"/>
                    </a:cubicBezTo>
                    <a:cubicBezTo>
                      <a:pt x="41" y="400"/>
                      <a:pt x="42" y="400"/>
                      <a:pt x="42" y="399"/>
                    </a:cubicBezTo>
                    <a:cubicBezTo>
                      <a:pt x="40" y="397"/>
                      <a:pt x="40" y="397"/>
                      <a:pt x="40" y="397"/>
                    </a:cubicBezTo>
                    <a:cubicBezTo>
                      <a:pt x="39" y="397"/>
                      <a:pt x="38" y="398"/>
                      <a:pt x="37" y="399"/>
                    </a:cubicBezTo>
                    <a:cubicBezTo>
                      <a:pt x="37" y="399"/>
                      <a:pt x="37" y="399"/>
                      <a:pt x="37" y="399"/>
                    </a:cubicBezTo>
                    <a:cubicBezTo>
                      <a:pt x="37" y="399"/>
                      <a:pt x="37" y="399"/>
                      <a:pt x="37" y="398"/>
                    </a:cubicBezTo>
                    <a:cubicBezTo>
                      <a:pt x="38" y="397"/>
                      <a:pt x="39" y="396"/>
                      <a:pt x="39" y="396"/>
                    </a:cubicBezTo>
                    <a:cubicBezTo>
                      <a:pt x="37" y="392"/>
                      <a:pt x="37" y="392"/>
                      <a:pt x="37" y="392"/>
                    </a:cubicBezTo>
                    <a:moveTo>
                      <a:pt x="35" y="389"/>
                    </a:moveTo>
                    <a:cubicBezTo>
                      <a:pt x="33" y="390"/>
                      <a:pt x="32" y="392"/>
                      <a:pt x="31" y="393"/>
                    </a:cubicBezTo>
                    <a:cubicBezTo>
                      <a:pt x="33" y="396"/>
                      <a:pt x="33" y="396"/>
                      <a:pt x="33" y="396"/>
                    </a:cubicBezTo>
                    <a:cubicBezTo>
                      <a:pt x="34" y="394"/>
                      <a:pt x="35" y="393"/>
                      <a:pt x="36" y="392"/>
                    </a:cubicBezTo>
                    <a:cubicBezTo>
                      <a:pt x="36" y="392"/>
                      <a:pt x="36" y="392"/>
                      <a:pt x="36" y="391"/>
                    </a:cubicBezTo>
                    <a:cubicBezTo>
                      <a:pt x="35" y="389"/>
                      <a:pt x="35" y="389"/>
                      <a:pt x="35" y="389"/>
                    </a:cubicBezTo>
                    <a:moveTo>
                      <a:pt x="34" y="388"/>
                    </a:moveTo>
                    <a:cubicBezTo>
                      <a:pt x="34" y="389"/>
                      <a:pt x="33" y="389"/>
                      <a:pt x="33" y="390"/>
                    </a:cubicBezTo>
                    <a:cubicBezTo>
                      <a:pt x="33" y="389"/>
                      <a:pt x="34" y="389"/>
                      <a:pt x="34" y="388"/>
                    </a:cubicBezTo>
                    <a:cubicBezTo>
                      <a:pt x="34" y="388"/>
                      <a:pt x="34" y="388"/>
                      <a:pt x="34" y="388"/>
                    </a:cubicBezTo>
                    <a:moveTo>
                      <a:pt x="31" y="384"/>
                    </a:moveTo>
                    <a:cubicBezTo>
                      <a:pt x="30" y="384"/>
                      <a:pt x="30" y="384"/>
                      <a:pt x="30" y="385"/>
                    </a:cubicBezTo>
                    <a:cubicBezTo>
                      <a:pt x="29" y="386"/>
                      <a:pt x="28" y="387"/>
                      <a:pt x="27" y="388"/>
                    </a:cubicBezTo>
                    <a:cubicBezTo>
                      <a:pt x="30" y="391"/>
                      <a:pt x="30" y="391"/>
                      <a:pt x="30" y="391"/>
                    </a:cubicBezTo>
                    <a:cubicBezTo>
                      <a:pt x="31" y="390"/>
                      <a:pt x="32" y="389"/>
                      <a:pt x="33" y="387"/>
                    </a:cubicBezTo>
                    <a:cubicBezTo>
                      <a:pt x="31" y="384"/>
                      <a:pt x="31" y="384"/>
                      <a:pt x="31" y="384"/>
                    </a:cubicBezTo>
                    <a:moveTo>
                      <a:pt x="28" y="380"/>
                    </a:moveTo>
                    <a:cubicBezTo>
                      <a:pt x="27" y="381"/>
                      <a:pt x="26" y="382"/>
                      <a:pt x="25" y="383"/>
                    </a:cubicBezTo>
                    <a:cubicBezTo>
                      <a:pt x="25" y="383"/>
                      <a:pt x="24" y="384"/>
                      <a:pt x="24" y="384"/>
                    </a:cubicBezTo>
                    <a:cubicBezTo>
                      <a:pt x="27" y="387"/>
                      <a:pt x="27" y="387"/>
                      <a:pt x="27" y="387"/>
                    </a:cubicBezTo>
                    <a:cubicBezTo>
                      <a:pt x="28" y="386"/>
                      <a:pt x="29" y="384"/>
                      <a:pt x="30" y="383"/>
                    </a:cubicBezTo>
                    <a:cubicBezTo>
                      <a:pt x="28" y="380"/>
                      <a:pt x="28" y="380"/>
                      <a:pt x="28" y="380"/>
                    </a:cubicBezTo>
                    <a:moveTo>
                      <a:pt x="27" y="379"/>
                    </a:moveTo>
                    <a:cubicBezTo>
                      <a:pt x="26" y="380"/>
                      <a:pt x="24" y="381"/>
                      <a:pt x="23" y="383"/>
                    </a:cubicBezTo>
                    <a:cubicBezTo>
                      <a:pt x="24" y="383"/>
                      <a:pt x="24" y="383"/>
                      <a:pt x="24" y="383"/>
                    </a:cubicBezTo>
                    <a:cubicBezTo>
                      <a:pt x="25" y="382"/>
                      <a:pt x="26" y="381"/>
                      <a:pt x="28" y="380"/>
                    </a:cubicBezTo>
                    <a:cubicBezTo>
                      <a:pt x="27" y="379"/>
                      <a:pt x="27" y="379"/>
                      <a:pt x="27" y="379"/>
                    </a:cubicBezTo>
                    <a:moveTo>
                      <a:pt x="25" y="376"/>
                    </a:moveTo>
                    <a:cubicBezTo>
                      <a:pt x="24" y="376"/>
                      <a:pt x="24" y="376"/>
                      <a:pt x="24" y="376"/>
                    </a:cubicBezTo>
                    <a:cubicBezTo>
                      <a:pt x="23" y="377"/>
                      <a:pt x="22" y="378"/>
                      <a:pt x="21" y="379"/>
                    </a:cubicBezTo>
                    <a:cubicBezTo>
                      <a:pt x="23" y="382"/>
                      <a:pt x="23" y="382"/>
                      <a:pt x="23" y="382"/>
                    </a:cubicBezTo>
                    <a:cubicBezTo>
                      <a:pt x="24" y="381"/>
                      <a:pt x="25" y="379"/>
                      <a:pt x="26" y="378"/>
                    </a:cubicBezTo>
                    <a:cubicBezTo>
                      <a:pt x="25" y="376"/>
                      <a:pt x="25" y="376"/>
                      <a:pt x="25" y="376"/>
                    </a:cubicBezTo>
                    <a:moveTo>
                      <a:pt x="24" y="374"/>
                    </a:moveTo>
                    <a:cubicBezTo>
                      <a:pt x="23" y="375"/>
                      <a:pt x="22" y="376"/>
                      <a:pt x="21" y="376"/>
                    </a:cubicBezTo>
                    <a:cubicBezTo>
                      <a:pt x="21" y="377"/>
                      <a:pt x="20" y="378"/>
                      <a:pt x="20" y="378"/>
                    </a:cubicBezTo>
                    <a:cubicBezTo>
                      <a:pt x="20" y="378"/>
                      <a:pt x="20" y="378"/>
                      <a:pt x="20" y="378"/>
                    </a:cubicBezTo>
                    <a:cubicBezTo>
                      <a:pt x="21" y="377"/>
                      <a:pt x="23" y="376"/>
                      <a:pt x="24" y="375"/>
                    </a:cubicBezTo>
                    <a:cubicBezTo>
                      <a:pt x="24" y="374"/>
                      <a:pt x="24" y="374"/>
                      <a:pt x="24" y="374"/>
                    </a:cubicBezTo>
                    <a:moveTo>
                      <a:pt x="21" y="371"/>
                    </a:moveTo>
                    <a:cubicBezTo>
                      <a:pt x="20" y="373"/>
                      <a:pt x="19" y="374"/>
                      <a:pt x="18" y="375"/>
                    </a:cubicBezTo>
                    <a:cubicBezTo>
                      <a:pt x="19" y="377"/>
                      <a:pt x="19" y="377"/>
                      <a:pt x="19" y="377"/>
                    </a:cubicBezTo>
                    <a:cubicBezTo>
                      <a:pt x="21" y="376"/>
                      <a:pt x="22" y="375"/>
                      <a:pt x="23" y="374"/>
                    </a:cubicBezTo>
                    <a:cubicBezTo>
                      <a:pt x="21" y="371"/>
                      <a:pt x="21" y="371"/>
                      <a:pt x="21" y="371"/>
                    </a:cubicBezTo>
                    <a:moveTo>
                      <a:pt x="19" y="369"/>
                    </a:moveTo>
                    <a:cubicBezTo>
                      <a:pt x="18" y="370"/>
                      <a:pt x="17" y="372"/>
                      <a:pt x="16" y="373"/>
                    </a:cubicBezTo>
                    <a:cubicBezTo>
                      <a:pt x="17" y="374"/>
                      <a:pt x="17" y="374"/>
                      <a:pt x="17" y="374"/>
                    </a:cubicBezTo>
                    <a:cubicBezTo>
                      <a:pt x="18" y="373"/>
                      <a:pt x="20" y="372"/>
                      <a:pt x="21" y="371"/>
                    </a:cubicBezTo>
                    <a:cubicBezTo>
                      <a:pt x="19" y="369"/>
                      <a:pt x="19" y="369"/>
                      <a:pt x="19" y="369"/>
                    </a:cubicBezTo>
                    <a:moveTo>
                      <a:pt x="18" y="366"/>
                    </a:moveTo>
                    <a:cubicBezTo>
                      <a:pt x="16" y="367"/>
                      <a:pt x="15" y="369"/>
                      <a:pt x="14" y="370"/>
                    </a:cubicBezTo>
                    <a:cubicBezTo>
                      <a:pt x="16" y="372"/>
                      <a:pt x="16" y="372"/>
                      <a:pt x="16" y="372"/>
                    </a:cubicBezTo>
                    <a:cubicBezTo>
                      <a:pt x="17" y="371"/>
                      <a:pt x="18" y="369"/>
                      <a:pt x="19" y="368"/>
                    </a:cubicBezTo>
                    <a:cubicBezTo>
                      <a:pt x="18" y="366"/>
                      <a:pt x="18" y="366"/>
                      <a:pt x="18" y="366"/>
                    </a:cubicBezTo>
                    <a:moveTo>
                      <a:pt x="16" y="364"/>
                    </a:moveTo>
                    <a:cubicBezTo>
                      <a:pt x="15" y="365"/>
                      <a:pt x="14" y="367"/>
                      <a:pt x="13" y="368"/>
                    </a:cubicBezTo>
                    <a:cubicBezTo>
                      <a:pt x="13" y="369"/>
                      <a:pt x="13" y="369"/>
                      <a:pt x="13" y="369"/>
                    </a:cubicBezTo>
                    <a:cubicBezTo>
                      <a:pt x="15" y="368"/>
                      <a:pt x="16" y="367"/>
                      <a:pt x="17" y="365"/>
                    </a:cubicBezTo>
                    <a:cubicBezTo>
                      <a:pt x="16" y="364"/>
                      <a:pt x="16" y="364"/>
                      <a:pt x="16" y="364"/>
                    </a:cubicBezTo>
                    <a:moveTo>
                      <a:pt x="15" y="363"/>
                    </a:moveTo>
                    <a:cubicBezTo>
                      <a:pt x="14" y="364"/>
                      <a:pt x="12" y="365"/>
                      <a:pt x="11" y="366"/>
                    </a:cubicBezTo>
                    <a:cubicBezTo>
                      <a:pt x="12" y="367"/>
                      <a:pt x="12" y="367"/>
                      <a:pt x="12" y="367"/>
                    </a:cubicBezTo>
                    <a:cubicBezTo>
                      <a:pt x="13" y="366"/>
                      <a:pt x="14" y="365"/>
                      <a:pt x="15" y="363"/>
                    </a:cubicBezTo>
                    <a:cubicBezTo>
                      <a:pt x="15" y="363"/>
                      <a:pt x="15" y="363"/>
                      <a:pt x="15" y="363"/>
                    </a:cubicBezTo>
                    <a:moveTo>
                      <a:pt x="14" y="362"/>
                    </a:moveTo>
                    <a:cubicBezTo>
                      <a:pt x="13" y="362"/>
                      <a:pt x="12" y="363"/>
                      <a:pt x="11" y="363"/>
                    </a:cubicBezTo>
                    <a:cubicBezTo>
                      <a:pt x="11" y="364"/>
                      <a:pt x="10" y="364"/>
                      <a:pt x="10" y="365"/>
                    </a:cubicBezTo>
                    <a:cubicBezTo>
                      <a:pt x="11" y="366"/>
                      <a:pt x="11" y="366"/>
                      <a:pt x="11" y="366"/>
                    </a:cubicBezTo>
                    <a:cubicBezTo>
                      <a:pt x="12" y="364"/>
                      <a:pt x="13" y="363"/>
                      <a:pt x="15" y="362"/>
                    </a:cubicBezTo>
                    <a:cubicBezTo>
                      <a:pt x="14" y="362"/>
                      <a:pt x="14" y="362"/>
                      <a:pt x="14" y="362"/>
                    </a:cubicBezTo>
                    <a:moveTo>
                      <a:pt x="0" y="290"/>
                    </a:moveTo>
                    <a:cubicBezTo>
                      <a:pt x="0" y="352"/>
                      <a:pt x="0" y="352"/>
                      <a:pt x="0" y="352"/>
                    </a:cubicBezTo>
                    <a:cubicBezTo>
                      <a:pt x="8" y="361"/>
                      <a:pt x="8" y="361"/>
                      <a:pt x="8" y="361"/>
                    </a:cubicBezTo>
                    <a:cubicBezTo>
                      <a:pt x="9" y="361"/>
                      <a:pt x="10" y="361"/>
                      <a:pt x="11" y="360"/>
                    </a:cubicBezTo>
                    <a:cubicBezTo>
                      <a:pt x="11" y="360"/>
                      <a:pt x="12" y="359"/>
                      <a:pt x="12" y="359"/>
                    </a:cubicBezTo>
                    <a:cubicBezTo>
                      <a:pt x="4" y="348"/>
                      <a:pt x="4" y="348"/>
                      <a:pt x="4" y="348"/>
                    </a:cubicBezTo>
                    <a:cubicBezTo>
                      <a:pt x="4" y="290"/>
                      <a:pt x="4" y="290"/>
                      <a:pt x="4" y="290"/>
                    </a:cubicBezTo>
                    <a:cubicBezTo>
                      <a:pt x="3" y="290"/>
                      <a:pt x="2" y="290"/>
                      <a:pt x="0" y="290"/>
                    </a:cubicBezTo>
                    <a:moveTo>
                      <a:pt x="4" y="86"/>
                    </a:moveTo>
                    <a:cubicBezTo>
                      <a:pt x="2" y="98"/>
                      <a:pt x="1" y="111"/>
                      <a:pt x="0" y="124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2" y="287"/>
                      <a:pt x="3" y="287"/>
                      <a:pt x="4" y="287"/>
                    </a:cubicBezTo>
                    <a:cubicBezTo>
                      <a:pt x="4" y="276"/>
                      <a:pt x="4" y="276"/>
                      <a:pt x="4" y="276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86"/>
                      <a:pt x="4" y="86"/>
                      <a:pt x="4" y="86"/>
                    </a:cubicBezTo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3" y="23"/>
                      <a:pt x="0" y="51"/>
                      <a:pt x="0" y="5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" y="71"/>
                      <a:pt x="3" y="66"/>
                      <a:pt x="4" y="62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7" y="22"/>
                      <a:pt x="24" y="0"/>
                    </a:cubicBezTo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1" name="Freeform 1035">
                <a:extLst>
                  <a:ext uri="{FF2B5EF4-FFF2-40B4-BE49-F238E27FC236}">
                    <a16:creationId xmlns:a16="http://schemas.microsoft.com/office/drawing/2014/main" id="{B1E883E3-3F79-4260-8DFF-787E431C8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740"/>
                <a:ext cx="6" cy="83"/>
              </a:xfrm>
              <a:custGeom>
                <a:avLst/>
                <a:gdLst>
                  <a:gd name="T0" fmla="*/ 4 w 4"/>
                  <a:gd name="T1" fmla="*/ 0 h 62"/>
                  <a:gd name="T2" fmla="*/ 0 w 4"/>
                  <a:gd name="T3" fmla="*/ 13 h 62"/>
                  <a:gd name="T4" fmla="*/ 0 w 4"/>
                  <a:gd name="T5" fmla="*/ 42 h 62"/>
                  <a:gd name="T6" fmla="*/ 0 w 4"/>
                  <a:gd name="T7" fmla="*/ 62 h 62"/>
                  <a:gd name="T8" fmla="*/ 4 w 4"/>
                  <a:gd name="T9" fmla="*/ 24 h 62"/>
                  <a:gd name="T10" fmla="*/ 4 w 4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2">
                    <a:moveTo>
                      <a:pt x="4" y="0"/>
                    </a:moveTo>
                    <a:cubicBezTo>
                      <a:pt x="3" y="4"/>
                      <a:pt x="1" y="9"/>
                      <a:pt x="0" y="1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49"/>
                      <a:pt x="2" y="36"/>
                      <a:pt x="4" y="2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C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2" name="Freeform 1036">
                <a:extLst>
                  <a:ext uri="{FF2B5EF4-FFF2-40B4-BE49-F238E27FC236}">
                    <a16:creationId xmlns:a16="http://schemas.microsoft.com/office/drawing/2014/main" id="{033C7D42-E7A2-4AB0-B591-D59E527BB4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4" y="2043"/>
                <a:ext cx="61" cy="158"/>
              </a:xfrm>
              <a:custGeom>
                <a:avLst/>
                <a:gdLst>
                  <a:gd name="T0" fmla="*/ 41 w 45"/>
                  <a:gd name="T1" fmla="*/ 113 h 117"/>
                  <a:gd name="T2" fmla="*/ 40 w 45"/>
                  <a:gd name="T3" fmla="*/ 113 h 117"/>
                  <a:gd name="T4" fmla="*/ 39 w 45"/>
                  <a:gd name="T5" fmla="*/ 117 h 117"/>
                  <a:gd name="T6" fmla="*/ 45 w 45"/>
                  <a:gd name="T7" fmla="*/ 117 h 117"/>
                  <a:gd name="T8" fmla="*/ 42 w 45"/>
                  <a:gd name="T9" fmla="*/ 113 h 117"/>
                  <a:gd name="T10" fmla="*/ 42 w 45"/>
                  <a:gd name="T11" fmla="*/ 112 h 117"/>
                  <a:gd name="T12" fmla="*/ 37 w 45"/>
                  <a:gd name="T13" fmla="*/ 111 h 117"/>
                  <a:gd name="T14" fmla="*/ 37 w 45"/>
                  <a:gd name="T15" fmla="*/ 112 h 117"/>
                  <a:gd name="T16" fmla="*/ 40 w 45"/>
                  <a:gd name="T17" fmla="*/ 109 h 117"/>
                  <a:gd name="T18" fmla="*/ 40 w 45"/>
                  <a:gd name="T19" fmla="*/ 109 h 117"/>
                  <a:gd name="T20" fmla="*/ 36 w 45"/>
                  <a:gd name="T21" fmla="*/ 104 h 117"/>
                  <a:gd name="T22" fmla="*/ 33 w 45"/>
                  <a:gd name="T23" fmla="*/ 109 h 117"/>
                  <a:gd name="T24" fmla="*/ 37 w 45"/>
                  <a:gd name="T25" fmla="*/ 105 h 117"/>
                  <a:gd name="T26" fmla="*/ 33 w 45"/>
                  <a:gd name="T27" fmla="*/ 100 h 117"/>
                  <a:gd name="T28" fmla="*/ 31 w 45"/>
                  <a:gd name="T29" fmla="*/ 106 h 117"/>
                  <a:gd name="T30" fmla="*/ 34 w 45"/>
                  <a:gd name="T31" fmla="*/ 101 h 117"/>
                  <a:gd name="T32" fmla="*/ 34 w 45"/>
                  <a:gd name="T33" fmla="*/ 101 h 117"/>
                  <a:gd name="T34" fmla="*/ 30 w 45"/>
                  <a:gd name="T35" fmla="*/ 96 h 117"/>
                  <a:gd name="T36" fmla="*/ 27 w 45"/>
                  <a:gd name="T37" fmla="*/ 101 h 117"/>
                  <a:gd name="T38" fmla="*/ 31 w 45"/>
                  <a:gd name="T39" fmla="*/ 97 h 117"/>
                  <a:gd name="T40" fmla="*/ 28 w 45"/>
                  <a:gd name="T41" fmla="*/ 93 h 117"/>
                  <a:gd name="T42" fmla="*/ 24 w 45"/>
                  <a:gd name="T43" fmla="*/ 97 h 117"/>
                  <a:gd name="T44" fmla="*/ 28 w 45"/>
                  <a:gd name="T45" fmla="*/ 93 h 117"/>
                  <a:gd name="T46" fmla="*/ 26 w 45"/>
                  <a:gd name="T47" fmla="*/ 91 h 117"/>
                  <a:gd name="T48" fmla="*/ 23 w 45"/>
                  <a:gd name="T49" fmla="*/ 96 h 117"/>
                  <a:gd name="T50" fmla="*/ 26 w 45"/>
                  <a:gd name="T51" fmla="*/ 91 h 117"/>
                  <a:gd name="T52" fmla="*/ 20 w 45"/>
                  <a:gd name="T53" fmla="*/ 91 h 117"/>
                  <a:gd name="T54" fmla="*/ 24 w 45"/>
                  <a:gd name="T55" fmla="*/ 89 h 117"/>
                  <a:gd name="T56" fmla="*/ 24 w 45"/>
                  <a:gd name="T57" fmla="*/ 88 h 117"/>
                  <a:gd name="T58" fmla="*/ 19 w 45"/>
                  <a:gd name="T59" fmla="*/ 90 h 117"/>
                  <a:gd name="T60" fmla="*/ 21 w 45"/>
                  <a:gd name="T61" fmla="*/ 89 h 117"/>
                  <a:gd name="T62" fmla="*/ 23 w 45"/>
                  <a:gd name="T63" fmla="*/ 87 h 117"/>
                  <a:gd name="T64" fmla="*/ 17 w 45"/>
                  <a:gd name="T65" fmla="*/ 87 h 117"/>
                  <a:gd name="T66" fmla="*/ 21 w 45"/>
                  <a:gd name="T67" fmla="*/ 84 h 117"/>
                  <a:gd name="T68" fmla="*/ 19 w 45"/>
                  <a:gd name="T69" fmla="*/ 81 h 117"/>
                  <a:gd name="T70" fmla="*/ 16 w 45"/>
                  <a:gd name="T71" fmla="*/ 86 h 117"/>
                  <a:gd name="T72" fmla="*/ 19 w 45"/>
                  <a:gd name="T73" fmla="*/ 81 h 117"/>
                  <a:gd name="T74" fmla="*/ 13 w 45"/>
                  <a:gd name="T75" fmla="*/ 82 h 117"/>
                  <a:gd name="T76" fmla="*/ 18 w 45"/>
                  <a:gd name="T77" fmla="*/ 79 h 117"/>
                  <a:gd name="T78" fmla="*/ 15 w 45"/>
                  <a:gd name="T79" fmla="*/ 76 h 117"/>
                  <a:gd name="T80" fmla="*/ 13 w 45"/>
                  <a:gd name="T81" fmla="*/ 81 h 117"/>
                  <a:gd name="T82" fmla="*/ 15 w 45"/>
                  <a:gd name="T83" fmla="*/ 76 h 117"/>
                  <a:gd name="T84" fmla="*/ 11 w 45"/>
                  <a:gd name="T85" fmla="*/ 79 h 117"/>
                  <a:gd name="T86" fmla="*/ 15 w 45"/>
                  <a:gd name="T87" fmla="*/ 76 h 117"/>
                  <a:gd name="T88" fmla="*/ 12 w 45"/>
                  <a:gd name="T89" fmla="*/ 72 h 117"/>
                  <a:gd name="T90" fmla="*/ 8 w 45"/>
                  <a:gd name="T91" fmla="*/ 74 h 117"/>
                  <a:gd name="T92" fmla="*/ 11 w 45"/>
                  <a:gd name="T93" fmla="*/ 76 h 117"/>
                  <a:gd name="T94" fmla="*/ 12 w 45"/>
                  <a:gd name="T95" fmla="*/ 72 h 117"/>
                  <a:gd name="T96" fmla="*/ 0 w 45"/>
                  <a:gd name="T97" fmla="*/ 3 h 117"/>
                  <a:gd name="T98" fmla="*/ 4 w 45"/>
                  <a:gd name="T9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117">
                    <a:moveTo>
                      <a:pt x="42" y="112"/>
                    </a:moveTo>
                    <a:cubicBezTo>
                      <a:pt x="42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0" y="113"/>
                      <a:pt x="40" y="113"/>
                    </a:cubicBezTo>
                    <a:cubicBezTo>
                      <a:pt x="39" y="113"/>
                      <a:pt x="38" y="113"/>
                      <a:pt x="36" y="113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39" y="117"/>
                      <a:pt x="39" y="117"/>
                      <a:pt x="40" y="117"/>
                    </a:cubicBezTo>
                    <a:cubicBezTo>
                      <a:pt x="41" y="117"/>
                      <a:pt x="43" y="117"/>
                      <a:pt x="45" y="117"/>
                    </a:cubicBezTo>
                    <a:cubicBezTo>
                      <a:pt x="43" y="113"/>
                      <a:pt x="43" y="113"/>
                      <a:pt x="43" y="113"/>
                    </a:cubicBezTo>
                    <a:cubicBezTo>
                      <a:pt x="43" y="113"/>
                      <a:pt x="42" y="113"/>
                      <a:pt x="42" y="113"/>
                    </a:cubicBezTo>
                    <a:cubicBezTo>
                      <a:pt x="43" y="113"/>
                      <a:pt x="43" y="113"/>
                      <a:pt x="43" y="113"/>
                    </a:cubicBezTo>
                    <a:cubicBezTo>
                      <a:pt x="42" y="112"/>
                      <a:pt x="42" y="112"/>
                      <a:pt x="42" y="112"/>
                    </a:cubicBezTo>
                    <a:moveTo>
                      <a:pt x="39" y="109"/>
                    </a:moveTo>
                    <a:cubicBezTo>
                      <a:pt x="39" y="109"/>
                      <a:pt x="38" y="110"/>
                      <a:pt x="37" y="111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8" y="111"/>
                      <a:pt x="39" y="110"/>
                      <a:pt x="40" y="110"/>
                    </a:cubicBezTo>
                    <a:cubicBezTo>
                      <a:pt x="40" y="109"/>
                      <a:pt x="40" y="109"/>
                      <a:pt x="40" y="109"/>
                    </a:cubicBezTo>
                    <a:cubicBezTo>
                      <a:pt x="39" y="110"/>
                      <a:pt x="39" y="110"/>
                      <a:pt x="38" y="111"/>
                    </a:cubicBezTo>
                    <a:cubicBezTo>
                      <a:pt x="39" y="110"/>
                      <a:pt x="39" y="110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moveTo>
                      <a:pt x="36" y="104"/>
                    </a:moveTo>
                    <a:cubicBezTo>
                      <a:pt x="36" y="105"/>
                      <a:pt x="36" y="105"/>
                      <a:pt x="36" y="105"/>
                    </a:cubicBezTo>
                    <a:cubicBezTo>
                      <a:pt x="35" y="106"/>
                      <a:pt x="34" y="107"/>
                      <a:pt x="33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5" y="108"/>
                      <a:pt x="36" y="107"/>
                      <a:pt x="37" y="105"/>
                    </a:cubicBezTo>
                    <a:cubicBezTo>
                      <a:pt x="36" y="104"/>
                      <a:pt x="36" y="104"/>
                      <a:pt x="36" y="104"/>
                    </a:cubicBezTo>
                    <a:moveTo>
                      <a:pt x="33" y="100"/>
                    </a:moveTo>
                    <a:cubicBezTo>
                      <a:pt x="32" y="102"/>
                      <a:pt x="31" y="103"/>
                      <a:pt x="30" y="104"/>
                    </a:cubicBezTo>
                    <a:cubicBezTo>
                      <a:pt x="31" y="106"/>
                      <a:pt x="31" y="106"/>
                      <a:pt x="31" y="106"/>
                    </a:cubicBezTo>
                    <a:cubicBezTo>
                      <a:pt x="32" y="105"/>
                      <a:pt x="33" y="103"/>
                      <a:pt x="35" y="102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2"/>
                      <a:pt x="33" y="102"/>
                      <a:pt x="33" y="103"/>
                    </a:cubicBezTo>
                    <a:cubicBezTo>
                      <a:pt x="33" y="102"/>
                      <a:pt x="34" y="102"/>
                      <a:pt x="34" y="101"/>
                    </a:cubicBezTo>
                    <a:cubicBezTo>
                      <a:pt x="33" y="100"/>
                      <a:pt x="33" y="100"/>
                      <a:pt x="33" y="100"/>
                    </a:cubicBezTo>
                    <a:moveTo>
                      <a:pt x="30" y="96"/>
                    </a:moveTo>
                    <a:cubicBezTo>
                      <a:pt x="29" y="97"/>
                      <a:pt x="28" y="99"/>
                      <a:pt x="27" y="100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8" y="100"/>
                      <a:pt x="29" y="99"/>
                      <a:pt x="30" y="98"/>
                    </a:cubicBezTo>
                    <a:cubicBezTo>
                      <a:pt x="30" y="97"/>
                      <a:pt x="30" y="97"/>
                      <a:pt x="31" y="97"/>
                    </a:cubicBezTo>
                    <a:cubicBezTo>
                      <a:pt x="30" y="96"/>
                      <a:pt x="30" y="96"/>
                      <a:pt x="30" y="96"/>
                    </a:cubicBezTo>
                    <a:moveTo>
                      <a:pt x="28" y="93"/>
                    </a:moveTo>
                    <a:cubicBezTo>
                      <a:pt x="26" y="94"/>
                      <a:pt x="25" y="95"/>
                      <a:pt x="24" y="96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24" y="97"/>
                      <a:pt x="25" y="96"/>
                      <a:pt x="25" y="96"/>
                    </a:cubicBezTo>
                    <a:cubicBezTo>
                      <a:pt x="26" y="95"/>
                      <a:pt x="27" y="94"/>
                      <a:pt x="28" y="93"/>
                    </a:cubicBezTo>
                    <a:cubicBezTo>
                      <a:pt x="28" y="93"/>
                      <a:pt x="28" y="93"/>
                      <a:pt x="28" y="93"/>
                    </a:cubicBezTo>
                    <a:moveTo>
                      <a:pt x="26" y="91"/>
                    </a:moveTo>
                    <a:cubicBezTo>
                      <a:pt x="25" y="92"/>
                      <a:pt x="24" y="94"/>
                      <a:pt x="23" y="95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4" y="94"/>
                      <a:pt x="26" y="93"/>
                      <a:pt x="27" y="92"/>
                    </a:cubicBezTo>
                    <a:cubicBezTo>
                      <a:pt x="26" y="91"/>
                      <a:pt x="26" y="91"/>
                      <a:pt x="26" y="91"/>
                    </a:cubicBezTo>
                    <a:moveTo>
                      <a:pt x="24" y="88"/>
                    </a:moveTo>
                    <a:cubicBezTo>
                      <a:pt x="23" y="89"/>
                      <a:pt x="21" y="90"/>
                      <a:pt x="20" y="91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2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5" y="89"/>
                    </a:cubicBezTo>
                    <a:cubicBezTo>
                      <a:pt x="24" y="88"/>
                      <a:pt x="24" y="88"/>
                      <a:pt x="24" y="88"/>
                    </a:cubicBezTo>
                    <a:moveTo>
                      <a:pt x="23" y="87"/>
                    </a:moveTo>
                    <a:cubicBezTo>
                      <a:pt x="22" y="88"/>
                      <a:pt x="21" y="89"/>
                      <a:pt x="19" y="90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20" y="91"/>
                      <a:pt x="21" y="90"/>
                      <a:pt x="21" y="89"/>
                    </a:cubicBezTo>
                    <a:cubicBezTo>
                      <a:pt x="22" y="89"/>
                      <a:pt x="23" y="88"/>
                      <a:pt x="24" y="87"/>
                    </a:cubicBezTo>
                    <a:cubicBezTo>
                      <a:pt x="23" y="87"/>
                      <a:pt x="23" y="87"/>
                      <a:pt x="23" y="87"/>
                    </a:cubicBezTo>
                    <a:moveTo>
                      <a:pt x="21" y="84"/>
                    </a:moveTo>
                    <a:cubicBezTo>
                      <a:pt x="20" y="85"/>
                      <a:pt x="18" y="86"/>
                      <a:pt x="17" y="87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19" y="87"/>
                      <a:pt x="20" y="86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moveTo>
                      <a:pt x="19" y="81"/>
                    </a:moveTo>
                    <a:cubicBezTo>
                      <a:pt x="18" y="82"/>
                      <a:pt x="17" y="84"/>
                      <a:pt x="16" y="85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7" y="85"/>
                      <a:pt x="18" y="83"/>
                      <a:pt x="19" y="82"/>
                    </a:cubicBezTo>
                    <a:cubicBezTo>
                      <a:pt x="19" y="81"/>
                      <a:pt x="19" y="81"/>
                      <a:pt x="19" y="81"/>
                    </a:cubicBezTo>
                    <a:moveTo>
                      <a:pt x="17" y="78"/>
                    </a:moveTo>
                    <a:cubicBezTo>
                      <a:pt x="16" y="80"/>
                      <a:pt x="15" y="81"/>
                      <a:pt x="13" y="82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5" y="82"/>
                      <a:pt x="16" y="80"/>
                      <a:pt x="18" y="79"/>
                    </a:cubicBezTo>
                    <a:cubicBezTo>
                      <a:pt x="17" y="78"/>
                      <a:pt x="17" y="78"/>
                      <a:pt x="17" y="78"/>
                    </a:cubicBezTo>
                    <a:moveTo>
                      <a:pt x="15" y="76"/>
                    </a:moveTo>
                    <a:cubicBezTo>
                      <a:pt x="14" y="78"/>
                      <a:pt x="13" y="79"/>
                      <a:pt x="12" y="80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4" y="80"/>
                      <a:pt x="15" y="78"/>
                      <a:pt x="16" y="77"/>
                    </a:cubicBezTo>
                    <a:cubicBezTo>
                      <a:pt x="15" y="76"/>
                      <a:pt x="15" y="76"/>
                      <a:pt x="15" y="76"/>
                    </a:cubicBezTo>
                    <a:moveTo>
                      <a:pt x="15" y="75"/>
                    </a:moveTo>
                    <a:cubicBezTo>
                      <a:pt x="13" y="76"/>
                      <a:pt x="12" y="77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2" y="78"/>
                      <a:pt x="14" y="77"/>
                      <a:pt x="15" y="76"/>
                    </a:cubicBezTo>
                    <a:cubicBezTo>
                      <a:pt x="15" y="75"/>
                      <a:pt x="15" y="75"/>
                      <a:pt x="15" y="75"/>
                    </a:cubicBezTo>
                    <a:moveTo>
                      <a:pt x="12" y="72"/>
                    </a:moveTo>
                    <a:cubicBezTo>
                      <a:pt x="12" y="72"/>
                      <a:pt x="11" y="73"/>
                      <a:pt x="11" y="73"/>
                    </a:cubicBezTo>
                    <a:cubicBezTo>
                      <a:pt x="10" y="74"/>
                      <a:pt x="9" y="74"/>
                      <a:pt x="8" y="74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7"/>
                      <a:pt x="11" y="77"/>
                      <a:pt x="11" y="76"/>
                    </a:cubicBezTo>
                    <a:cubicBezTo>
                      <a:pt x="12" y="76"/>
                      <a:pt x="13" y="75"/>
                      <a:pt x="14" y="75"/>
                    </a:cubicBezTo>
                    <a:cubicBezTo>
                      <a:pt x="12" y="72"/>
                      <a:pt x="12" y="72"/>
                      <a:pt x="12" y="72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3CA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3" name="Freeform 1037">
                <a:extLst>
                  <a:ext uri="{FF2B5EF4-FFF2-40B4-BE49-F238E27FC236}">
                    <a16:creationId xmlns:a16="http://schemas.microsoft.com/office/drawing/2014/main" id="{9AF5CDD7-5AAF-49A0-A124-ACA027BB2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358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1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8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4" name="Freeform 1038">
                <a:extLst>
                  <a:ext uri="{FF2B5EF4-FFF2-40B4-BE49-F238E27FC236}">
                    <a16:creationId xmlns:a16="http://schemas.microsoft.com/office/drawing/2014/main" id="{36CA447B-B5C9-4279-9233-D2063889B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358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1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8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5" name="Rectangle 1039">
                <a:extLst>
                  <a:ext uri="{FF2B5EF4-FFF2-40B4-BE49-F238E27FC236}">
                    <a16:creationId xmlns:a16="http://schemas.microsoft.com/office/drawing/2014/main" id="{5E673F20-923F-4765-A292-51292DA0A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2363"/>
                <a:ext cx="7" cy="4"/>
              </a:xfrm>
              <a:prstGeom prst="rect">
                <a:avLst/>
              </a:pr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6" name="Rectangle 1040">
                <a:extLst>
                  <a:ext uri="{FF2B5EF4-FFF2-40B4-BE49-F238E27FC236}">
                    <a16:creationId xmlns:a16="http://schemas.microsoft.com/office/drawing/2014/main" id="{831BE2B0-D131-4CF4-96C3-C7CDA6FB7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2363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7" name="Freeform 1041">
                <a:extLst>
                  <a:ext uri="{FF2B5EF4-FFF2-40B4-BE49-F238E27FC236}">
                    <a16:creationId xmlns:a16="http://schemas.microsoft.com/office/drawing/2014/main" id="{2B1E1AE5-E750-4689-A393-03C1869CA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36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8" name="Freeform 1042">
                <a:extLst>
                  <a:ext uri="{FF2B5EF4-FFF2-40B4-BE49-F238E27FC236}">
                    <a16:creationId xmlns:a16="http://schemas.microsoft.com/office/drawing/2014/main" id="{9DA223D5-0C4C-40F3-BBF6-0630E28E8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36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9" name="Freeform 1043">
                <a:extLst>
                  <a:ext uri="{FF2B5EF4-FFF2-40B4-BE49-F238E27FC236}">
                    <a16:creationId xmlns:a16="http://schemas.microsoft.com/office/drawing/2014/main" id="{00B7C389-8AA0-48D8-9E28-2111C633F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71"/>
                <a:ext cx="8" cy="6"/>
              </a:xfrm>
              <a:custGeom>
                <a:avLst/>
                <a:gdLst>
                  <a:gd name="T0" fmla="*/ 6 w 8"/>
                  <a:gd name="T1" fmla="*/ 0 h 6"/>
                  <a:gd name="T2" fmla="*/ 0 w 8"/>
                  <a:gd name="T3" fmla="*/ 0 h 6"/>
                  <a:gd name="T4" fmla="*/ 1 w 8"/>
                  <a:gd name="T5" fmla="*/ 6 h 6"/>
                  <a:gd name="T6" fmla="*/ 8 w 8"/>
                  <a:gd name="T7" fmla="*/ 6 h 6"/>
                  <a:gd name="T8" fmla="*/ 6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0" name="Freeform 1044">
                <a:extLst>
                  <a:ext uri="{FF2B5EF4-FFF2-40B4-BE49-F238E27FC236}">
                    <a16:creationId xmlns:a16="http://schemas.microsoft.com/office/drawing/2014/main" id="{73B76B06-E6B9-4D9B-80A0-C4BBAA70C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71"/>
                <a:ext cx="8" cy="6"/>
              </a:xfrm>
              <a:custGeom>
                <a:avLst/>
                <a:gdLst>
                  <a:gd name="T0" fmla="*/ 6 w 8"/>
                  <a:gd name="T1" fmla="*/ 0 h 6"/>
                  <a:gd name="T2" fmla="*/ 0 w 8"/>
                  <a:gd name="T3" fmla="*/ 0 h 6"/>
                  <a:gd name="T4" fmla="*/ 1 w 8"/>
                  <a:gd name="T5" fmla="*/ 6 h 6"/>
                  <a:gd name="T6" fmla="*/ 8 w 8"/>
                  <a:gd name="T7" fmla="*/ 6 h 6"/>
                  <a:gd name="T8" fmla="*/ 6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1" name="Freeform 1045">
                <a:extLst>
                  <a:ext uri="{FF2B5EF4-FFF2-40B4-BE49-F238E27FC236}">
                    <a16:creationId xmlns:a16="http://schemas.microsoft.com/office/drawing/2014/main" id="{DBB85B65-858F-440E-8465-3B6E62231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37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2" name="Freeform 1046">
                <a:extLst>
                  <a:ext uri="{FF2B5EF4-FFF2-40B4-BE49-F238E27FC236}">
                    <a16:creationId xmlns:a16="http://schemas.microsoft.com/office/drawing/2014/main" id="{1E8BE583-F697-4F18-89AC-D5518076D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37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3" name="Freeform 1047">
                <a:extLst>
                  <a:ext uri="{FF2B5EF4-FFF2-40B4-BE49-F238E27FC236}">
                    <a16:creationId xmlns:a16="http://schemas.microsoft.com/office/drawing/2014/main" id="{F5E90F79-2688-445A-9895-0F8508D00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8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4" name="Freeform 1048">
                <a:extLst>
                  <a:ext uri="{FF2B5EF4-FFF2-40B4-BE49-F238E27FC236}">
                    <a16:creationId xmlns:a16="http://schemas.microsoft.com/office/drawing/2014/main" id="{AF181F2C-F3DA-4C84-A2B2-C5D2E1B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8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5" name="Freeform 1049">
                <a:extLst>
                  <a:ext uri="{FF2B5EF4-FFF2-40B4-BE49-F238E27FC236}">
                    <a16:creationId xmlns:a16="http://schemas.microsoft.com/office/drawing/2014/main" id="{285209CA-8586-4A66-BF90-13AE8CC9F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0 h 5"/>
                  <a:gd name="T4" fmla="*/ 2 w 10"/>
                  <a:gd name="T5" fmla="*/ 5 h 5"/>
                  <a:gd name="T6" fmla="*/ 10 w 10"/>
                  <a:gd name="T7" fmla="*/ 5 h 5"/>
                  <a:gd name="T8" fmla="*/ 8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6" name="Freeform 1050">
                <a:extLst>
                  <a:ext uri="{FF2B5EF4-FFF2-40B4-BE49-F238E27FC236}">
                    <a16:creationId xmlns:a16="http://schemas.microsoft.com/office/drawing/2014/main" id="{5530E580-4BCC-45CC-8157-2831C8EC1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0 h 5"/>
                  <a:gd name="T4" fmla="*/ 2 w 10"/>
                  <a:gd name="T5" fmla="*/ 5 h 5"/>
                  <a:gd name="T6" fmla="*/ 10 w 10"/>
                  <a:gd name="T7" fmla="*/ 5 h 5"/>
                  <a:gd name="T8" fmla="*/ 8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0" y="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7" name="Freeform 1051">
                <a:extLst>
                  <a:ext uri="{FF2B5EF4-FFF2-40B4-BE49-F238E27FC236}">
                    <a16:creationId xmlns:a16="http://schemas.microsoft.com/office/drawing/2014/main" id="{2C98E3C7-D82C-4923-9A97-77A854CDE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390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8" name="Freeform 1052">
                <a:extLst>
                  <a:ext uri="{FF2B5EF4-FFF2-40B4-BE49-F238E27FC236}">
                    <a16:creationId xmlns:a16="http://schemas.microsoft.com/office/drawing/2014/main" id="{9D1F2968-EAED-4381-8424-D521E3412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390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9" name="Freeform 1053">
                <a:extLst>
                  <a:ext uri="{FF2B5EF4-FFF2-40B4-BE49-F238E27FC236}">
                    <a16:creationId xmlns:a16="http://schemas.microsoft.com/office/drawing/2014/main" id="{C66CD5D5-6D90-4B4C-8544-1D99D2C12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9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0 w 8"/>
                  <a:gd name="T7" fmla="*/ 4 h 4"/>
                  <a:gd name="T8" fmla="*/ 5 w 8"/>
                  <a:gd name="T9" fmla="*/ 4 h 4"/>
                  <a:gd name="T10" fmla="*/ 8 w 8"/>
                  <a:gd name="T11" fmla="*/ 3 h 4"/>
                  <a:gd name="T12" fmla="*/ 7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0" name="Freeform 1054">
                <a:extLst>
                  <a:ext uri="{FF2B5EF4-FFF2-40B4-BE49-F238E27FC236}">
                    <a16:creationId xmlns:a16="http://schemas.microsoft.com/office/drawing/2014/main" id="{65646BDF-FA9E-41ED-A1BB-1017D7082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9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0 w 8"/>
                  <a:gd name="T7" fmla="*/ 4 h 4"/>
                  <a:gd name="T8" fmla="*/ 5 w 8"/>
                  <a:gd name="T9" fmla="*/ 4 h 4"/>
                  <a:gd name="T10" fmla="*/ 8 w 8"/>
                  <a:gd name="T11" fmla="*/ 3 h 4"/>
                  <a:gd name="T12" fmla="*/ 7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1" name="Freeform 1055">
                <a:extLst>
                  <a:ext uri="{FF2B5EF4-FFF2-40B4-BE49-F238E27FC236}">
                    <a16:creationId xmlns:a16="http://schemas.microsoft.com/office/drawing/2014/main" id="{089E5AA6-A0C5-472A-B684-C21749181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39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2" name="Freeform 1056">
                <a:extLst>
                  <a:ext uri="{FF2B5EF4-FFF2-40B4-BE49-F238E27FC236}">
                    <a16:creationId xmlns:a16="http://schemas.microsoft.com/office/drawing/2014/main" id="{6CA59426-8F57-46A6-B74C-E18FA0C90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39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3" name="Freeform 1057">
                <a:extLst>
                  <a:ext uri="{FF2B5EF4-FFF2-40B4-BE49-F238E27FC236}">
                    <a16:creationId xmlns:a16="http://schemas.microsoft.com/office/drawing/2014/main" id="{7C587CDE-37F7-42DF-9700-BC6E7A40D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5 w 10"/>
                  <a:gd name="T3" fmla="*/ 0 h 6"/>
                  <a:gd name="T4" fmla="*/ 0 w 10"/>
                  <a:gd name="T5" fmla="*/ 6 h 6"/>
                  <a:gd name="T6" fmla="*/ 5 w 10"/>
                  <a:gd name="T7" fmla="*/ 6 h 6"/>
                  <a:gd name="T8" fmla="*/ 1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4" name="Freeform 1058">
                <a:extLst>
                  <a:ext uri="{FF2B5EF4-FFF2-40B4-BE49-F238E27FC236}">
                    <a16:creationId xmlns:a16="http://schemas.microsoft.com/office/drawing/2014/main" id="{8C2A7EAF-01A1-491C-97C3-C11011988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5 w 10"/>
                  <a:gd name="T3" fmla="*/ 0 h 6"/>
                  <a:gd name="T4" fmla="*/ 0 w 10"/>
                  <a:gd name="T5" fmla="*/ 6 h 6"/>
                  <a:gd name="T6" fmla="*/ 5 w 10"/>
                  <a:gd name="T7" fmla="*/ 6 h 6"/>
                  <a:gd name="T8" fmla="*/ 1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5" name="Freeform 1059">
                <a:extLst>
                  <a:ext uri="{FF2B5EF4-FFF2-40B4-BE49-F238E27FC236}">
                    <a16:creationId xmlns:a16="http://schemas.microsoft.com/office/drawing/2014/main" id="{476F0E5B-C518-406A-B04E-0D75CFFDD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40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" name="Freeform 1060">
                <a:extLst>
                  <a:ext uri="{FF2B5EF4-FFF2-40B4-BE49-F238E27FC236}">
                    <a16:creationId xmlns:a16="http://schemas.microsoft.com/office/drawing/2014/main" id="{0511C4DC-8267-41F6-AE15-064AB9829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40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" name="Freeform 1061">
                <a:extLst>
                  <a:ext uri="{FF2B5EF4-FFF2-40B4-BE49-F238E27FC236}">
                    <a16:creationId xmlns:a16="http://schemas.microsoft.com/office/drawing/2014/main" id="{36D62792-29AF-45C1-94E4-454AD707E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" name="Freeform 1062">
                <a:extLst>
                  <a:ext uri="{FF2B5EF4-FFF2-40B4-BE49-F238E27FC236}">
                    <a16:creationId xmlns:a16="http://schemas.microsoft.com/office/drawing/2014/main" id="{F882C2BD-98A5-4525-8393-31F213B7A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" name="Freeform 1063">
                <a:extLst>
                  <a:ext uri="{FF2B5EF4-FFF2-40B4-BE49-F238E27FC236}">
                    <a16:creationId xmlns:a16="http://schemas.microsoft.com/office/drawing/2014/main" id="{D425B7EC-6E2D-4A65-9F10-4E37B23DE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416"/>
                <a:ext cx="268" cy="1040"/>
              </a:xfrm>
              <a:custGeom>
                <a:avLst/>
                <a:gdLst>
                  <a:gd name="T0" fmla="*/ 268 w 268"/>
                  <a:gd name="T1" fmla="*/ 0 h 1040"/>
                  <a:gd name="T2" fmla="*/ 262 w 268"/>
                  <a:gd name="T3" fmla="*/ 0 h 1040"/>
                  <a:gd name="T4" fmla="*/ 138 w 268"/>
                  <a:gd name="T5" fmla="*/ 121 h 1040"/>
                  <a:gd name="T6" fmla="*/ 0 w 268"/>
                  <a:gd name="T7" fmla="*/ 1040 h 1040"/>
                  <a:gd name="T8" fmla="*/ 6 w 268"/>
                  <a:gd name="T9" fmla="*/ 1040 h 1040"/>
                  <a:gd name="T10" fmla="*/ 143 w 268"/>
                  <a:gd name="T11" fmla="*/ 116 h 1040"/>
                  <a:gd name="T12" fmla="*/ 268 w 268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1040">
                    <a:moveTo>
                      <a:pt x="268" y="0"/>
                    </a:moveTo>
                    <a:lnTo>
                      <a:pt x="262" y="0"/>
                    </a:lnTo>
                    <a:lnTo>
                      <a:pt x="138" y="121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43" y="116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81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" name="Freeform 1064">
                <a:extLst>
                  <a:ext uri="{FF2B5EF4-FFF2-40B4-BE49-F238E27FC236}">
                    <a16:creationId xmlns:a16="http://schemas.microsoft.com/office/drawing/2014/main" id="{46F76BB4-1025-4174-B3EE-E2D981F3F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416"/>
                <a:ext cx="268" cy="1040"/>
              </a:xfrm>
              <a:custGeom>
                <a:avLst/>
                <a:gdLst>
                  <a:gd name="T0" fmla="*/ 268 w 268"/>
                  <a:gd name="T1" fmla="*/ 0 h 1040"/>
                  <a:gd name="T2" fmla="*/ 262 w 268"/>
                  <a:gd name="T3" fmla="*/ 0 h 1040"/>
                  <a:gd name="T4" fmla="*/ 138 w 268"/>
                  <a:gd name="T5" fmla="*/ 121 h 1040"/>
                  <a:gd name="T6" fmla="*/ 0 w 268"/>
                  <a:gd name="T7" fmla="*/ 1040 h 1040"/>
                  <a:gd name="T8" fmla="*/ 6 w 268"/>
                  <a:gd name="T9" fmla="*/ 1040 h 1040"/>
                  <a:gd name="T10" fmla="*/ 143 w 268"/>
                  <a:gd name="T11" fmla="*/ 116 h 1040"/>
                  <a:gd name="T12" fmla="*/ 268 w 268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1040">
                    <a:moveTo>
                      <a:pt x="268" y="0"/>
                    </a:moveTo>
                    <a:lnTo>
                      <a:pt x="262" y="0"/>
                    </a:lnTo>
                    <a:lnTo>
                      <a:pt x="138" y="121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43" y="116"/>
                    </a:lnTo>
                    <a:lnTo>
                      <a:pt x="2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" name="Rectangle 1065">
                <a:extLst>
                  <a:ext uri="{FF2B5EF4-FFF2-40B4-BE49-F238E27FC236}">
                    <a16:creationId xmlns:a16="http://schemas.microsoft.com/office/drawing/2014/main" id="{3D1C9493-0B87-4A43-8D9A-9F5B33FF8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34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" name="Rectangle 1066">
                <a:extLst>
                  <a:ext uri="{FF2B5EF4-FFF2-40B4-BE49-F238E27FC236}">
                    <a16:creationId xmlns:a16="http://schemas.microsoft.com/office/drawing/2014/main" id="{C884B90E-C243-4E46-B532-03A0060B7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3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" name="Rectangle 1067">
                <a:extLst>
                  <a:ext uri="{FF2B5EF4-FFF2-40B4-BE49-F238E27FC236}">
                    <a16:creationId xmlns:a16="http://schemas.microsoft.com/office/drawing/2014/main" id="{8A7202AB-9E80-42F8-9260-950A4E099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38"/>
                <a:ext cx="5" cy="5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" name="Rectangle 1068">
                <a:extLst>
                  <a:ext uri="{FF2B5EF4-FFF2-40B4-BE49-F238E27FC236}">
                    <a16:creationId xmlns:a16="http://schemas.microsoft.com/office/drawing/2014/main" id="{B798BE35-0317-466F-A853-95264C51E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38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" name="Rectangle 1069">
                <a:extLst>
                  <a:ext uri="{FF2B5EF4-FFF2-40B4-BE49-F238E27FC236}">
                    <a16:creationId xmlns:a16="http://schemas.microsoft.com/office/drawing/2014/main" id="{4ACD04C4-1044-4027-8003-597B4952E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43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" name="Rectangle 1070">
                <a:extLst>
                  <a:ext uri="{FF2B5EF4-FFF2-40B4-BE49-F238E27FC236}">
                    <a16:creationId xmlns:a16="http://schemas.microsoft.com/office/drawing/2014/main" id="{EEF881F6-4FC9-4079-B7B6-60F3C652F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43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" name="Rectangle 1071">
                <a:extLst>
                  <a:ext uri="{FF2B5EF4-FFF2-40B4-BE49-F238E27FC236}">
                    <a16:creationId xmlns:a16="http://schemas.microsoft.com/office/drawing/2014/main" id="{3499C5F8-263F-492D-9067-57B1CFFDC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47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" name="Rectangle 1072">
                <a:extLst>
                  <a:ext uri="{FF2B5EF4-FFF2-40B4-BE49-F238E27FC236}">
                    <a16:creationId xmlns:a16="http://schemas.microsoft.com/office/drawing/2014/main" id="{17FAE42B-5033-477C-80E1-FB617A184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4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" name="Rectangle 1073">
                <a:extLst>
                  <a:ext uri="{FF2B5EF4-FFF2-40B4-BE49-F238E27FC236}">
                    <a16:creationId xmlns:a16="http://schemas.microsoft.com/office/drawing/2014/main" id="{170C5E51-85CF-4CE4-9129-EA02CFE91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51"/>
                <a:ext cx="5" cy="6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" name="Rectangle 1074">
                <a:extLst>
                  <a:ext uri="{FF2B5EF4-FFF2-40B4-BE49-F238E27FC236}">
                    <a16:creationId xmlns:a16="http://schemas.microsoft.com/office/drawing/2014/main" id="{813D14E5-8F54-4415-8A06-354379AC3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51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" name="Rectangle 1075">
                <a:extLst>
                  <a:ext uri="{FF2B5EF4-FFF2-40B4-BE49-F238E27FC236}">
                    <a16:creationId xmlns:a16="http://schemas.microsoft.com/office/drawing/2014/main" id="{88587DD1-4D85-463F-AFFC-CE4F73353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57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" name="Rectangle 1076">
                <a:extLst>
                  <a:ext uri="{FF2B5EF4-FFF2-40B4-BE49-F238E27FC236}">
                    <a16:creationId xmlns:a16="http://schemas.microsoft.com/office/drawing/2014/main" id="{368C64B7-E910-49B0-81C8-170346BB8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5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" name="Rectangle 1077">
                <a:extLst>
                  <a:ext uri="{FF2B5EF4-FFF2-40B4-BE49-F238E27FC236}">
                    <a16:creationId xmlns:a16="http://schemas.microsoft.com/office/drawing/2014/main" id="{1814B0D1-FE2C-491F-B034-4F69C55A6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61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" name="Rectangle 1078">
                <a:extLst>
                  <a:ext uri="{FF2B5EF4-FFF2-40B4-BE49-F238E27FC236}">
                    <a16:creationId xmlns:a16="http://schemas.microsoft.com/office/drawing/2014/main" id="{E26924C7-C298-4984-86C3-D0AF66825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6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" name="Rectangle 1079">
                <a:extLst>
                  <a:ext uri="{FF2B5EF4-FFF2-40B4-BE49-F238E27FC236}">
                    <a16:creationId xmlns:a16="http://schemas.microsoft.com/office/drawing/2014/main" id="{09B7DF82-7215-4857-885D-349857C89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65"/>
                <a:ext cx="5" cy="5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" name="Rectangle 1080">
                <a:extLst>
                  <a:ext uri="{FF2B5EF4-FFF2-40B4-BE49-F238E27FC236}">
                    <a16:creationId xmlns:a16="http://schemas.microsoft.com/office/drawing/2014/main" id="{9273A323-EAD7-40C6-AA38-0C7CE21DE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65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" name="Rectangle 1081">
                <a:extLst>
                  <a:ext uri="{FF2B5EF4-FFF2-40B4-BE49-F238E27FC236}">
                    <a16:creationId xmlns:a16="http://schemas.microsoft.com/office/drawing/2014/main" id="{1551E8AD-F6DF-4E4C-A652-41A21834A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70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" name="Rectangle 1082">
                <a:extLst>
                  <a:ext uri="{FF2B5EF4-FFF2-40B4-BE49-F238E27FC236}">
                    <a16:creationId xmlns:a16="http://schemas.microsoft.com/office/drawing/2014/main" id="{ADB8C86C-2748-4A2D-B045-9092F618B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7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" name="Rectangle 1083">
                <a:extLst>
                  <a:ext uri="{FF2B5EF4-FFF2-40B4-BE49-F238E27FC236}">
                    <a16:creationId xmlns:a16="http://schemas.microsoft.com/office/drawing/2014/main" id="{83F9D98D-1A89-4DD7-B5B5-4E4F9207F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74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" name="Rectangle 1084">
                <a:extLst>
                  <a:ext uri="{FF2B5EF4-FFF2-40B4-BE49-F238E27FC236}">
                    <a16:creationId xmlns:a16="http://schemas.microsoft.com/office/drawing/2014/main" id="{F91D0D94-13C0-4BCF-8AE7-0623C5E3E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7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" name="Rectangle 1085">
                <a:extLst>
                  <a:ext uri="{FF2B5EF4-FFF2-40B4-BE49-F238E27FC236}">
                    <a16:creationId xmlns:a16="http://schemas.microsoft.com/office/drawing/2014/main" id="{0692239A-95B3-4885-BB5B-9A3BF8904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78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" name="Rectangle 1086">
                <a:extLst>
                  <a:ext uri="{FF2B5EF4-FFF2-40B4-BE49-F238E27FC236}">
                    <a16:creationId xmlns:a16="http://schemas.microsoft.com/office/drawing/2014/main" id="{97CD8538-5A32-4176-889D-0D51A3506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7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" name="Rectangle 1087">
                <a:extLst>
                  <a:ext uri="{FF2B5EF4-FFF2-40B4-BE49-F238E27FC236}">
                    <a16:creationId xmlns:a16="http://schemas.microsoft.com/office/drawing/2014/main" id="{DE45D102-2E94-4817-AFE8-DAA54CDA7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82"/>
                <a:ext cx="5" cy="6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" name="Rectangle 1088">
                <a:extLst>
                  <a:ext uri="{FF2B5EF4-FFF2-40B4-BE49-F238E27FC236}">
                    <a16:creationId xmlns:a16="http://schemas.microsoft.com/office/drawing/2014/main" id="{F3620558-0133-41F5-AD3F-87AF910F5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8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" name="Rectangle 1089">
                <a:extLst>
                  <a:ext uri="{FF2B5EF4-FFF2-40B4-BE49-F238E27FC236}">
                    <a16:creationId xmlns:a16="http://schemas.microsoft.com/office/drawing/2014/main" id="{0F9BF5AB-CE75-468D-AC4A-41C40D032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88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" name="Rectangle 1090">
                <a:extLst>
                  <a:ext uri="{FF2B5EF4-FFF2-40B4-BE49-F238E27FC236}">
                    <a16:creationId xmlns:a16="http://schemas.microsoft.com/office/drawing/2014/main" id="{81788C0B-33B6-4C7D-9A37-A13E73FBC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8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" name="Rectangle 1091">
                <a:extLst>
                  <a:ext uri="{FF2B5EF4-FFF2-40B4-BE49-F238E27FC236}">
                    <a16:creationId xmlns:a16="http://schemas.microsoft.com/office/drawing/2014/main" id="{C8C0127A-4BD8-4FDD-AF92-E5AF9FB42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92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" name="Rectangle 1092">
                <a:extLst>
                  <a:ext uri="{FF2B5EF4-FFF2-40B4-BE49-F238E27FC236}">
                    <a16:creationId xmlns:a16="http://schemas.microsoft.com/office/drawing/2014/main" id="{CC929178-EEE5-4D2B-B01B-A75B33BFC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09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" name="Freeform 1093">
                <a:extLst>
                  <a:ext uri="{FF2B5EF4-FFF2-40B4-BE49-F238E27FC236}">
                    <a16:creationId xmlns:a16="http://schemas.microsoft.com/office/drawing/2014/main" id="{8189B9B0-7AAD-4CEA-9878-80620FD82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096"/>
                <a:ext cx="5" cy="169"/>
              </a:xfrm>
              <a:custGeom>
                <a:avLst/>
                <a:gdLst>
                  <a:gd name="T0" fmla="*/ 5 w 5"/>
                  <a:gd name="T1" fmla="*/ 0 h 169"/>
                  <a:gd name="T2" fmla="*/ 0 w 5"/>
                  <a:gd name="T3" fmla="*/ 0 h 169"/>
                  <a:gd name="T4" fmla="*/ 0 w 5"/>
                  <a:gd name="T5" fmla="*/ 112 h 169"/>
                  <a:gd name="T6" fmla="*/ 5 w 5"/>
                  <a:gd name="T7" fmla="*/ 169 h 169"/>
                  <a:gd name="T8" fmla="*/ 5 w 5"/>
                  <a:gd name="T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9">
                    <a:moveTo>
                      <a:pt x="5" y="0"/>
                    </a:moveTo>
                    <a:lnTo>
                      <a:pt x="0" y="0"/>
                    </a:lnTo>
                    <a:lnTo>
                      <a:pt x="0" y="112"/>
                    </a:lnTo>
                    <a:lnTo>
                      <a:pt x="5" y="16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" name="Freeform 1094">
                <a:extLst>
                  <a:ext uri="{FF2B5EF4-FFF2-40B4-BE49-F238E27FC236}">
                    <a16:creationId xmlns:a16="http://schemas.microsoft.com/office/drawing/2014/main" id="{660F4A72-9EBE-4C80-A458-C0315848F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096"/>
                <a:ext cx="5" cy="169"/>
              </a:xfrm>
              <a:custGeom>
                <a:avLst/>
                <a:gdLst>
                  <a:gd name="T0" fmla="*/ 5 w 5"/>
                  <a:gd name="T1" fmla="*/ 0 h 169"/>
                  <a:gd name="T2" fmla="*/ 0 w 5"/>
                  <a:gd name="T3" fmla="*/ 0 h 169"/>
                  <a:gd name="T4" fmla="*/ 0 w 5"/>
                  <a:gd name="T5" fmla="*/ 112 h 169"/>
                  <a:gd name="T6" fmla="*/ 5 w 5"/>
                  <a:gd name="T7" fmla="*/ 169 h 169"/>
                  <a:gd name="T8" fmla="*/ 5 w 5"/>
                  <a:gd name="T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9">
                    <a:moveTo>
                      <a:pt x="5" y="0"/>
                    </a:moveTo>
                    <a:lnTo>
                      <a:pt x="0" y="0"/>
                    </a:lnTo>
                    <a:lnTo>
                      <a:pt x="0" y="112"/>
                    </a:lnTo>
                    <a:lnTo>
                      <a:pt x="5" y="16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" name="Freeform 1095">
                <a:extLst>
                  <a:ext uri="{FF2B5EF4-FFF2-40B4-BE49-F238E27FC236}">
                    <a16:creationId xmlns:a16="http://schemas.microsoft.com/office/drawing/2014/main" id="{C7FDE66F-346A-4580-84C9-9BFBAC670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43"/>
                <a:ext cx="32" cy="213"/>
              </a:xfrm>
              <a:custGeom>
                <a:avLst/>
                <a:gdLst>
                  <a:gd name="T0" fmla="*/ 0 w 32"/>
                  <a:gd name="T1" fmla="*/ 0 h 213"/>
                  <a:gd name="T2" fmla="*/ 0 w 32"/>
                  <a:gd name="T3" fmla="*/ 22 h 213"/>
                  <a:gd name="T4" fmla="*/ 20 w 32"/>
                  <a:gd name="T5" fmla="*/ 159 h 213"/>
                  <a:gd name="T6" fmla="*/ 28 w 32"/>
                  <a:gd name="T7" fmla="*/ 213 h 213"/>
                  <a:gd name="T8" fmla="*/ 32 w 32"/>
                  <a:gd name="T9" fmla="*/ 213 h 213"/>
                  <a:gd name="T10" fmla="*/ 16 w 32"/>
                  <a:gd name="T11" fmla="*/ 105 h 213"/>
                  <a:gd name="T12" fmla="*/ 16 w 32"/>
                  <a:gd name="T13" fmla="*/ 105 h 213"/>
                  <a:gd name="T14" fmla="*/ 0 w 32"/>
                  <a:gd name="T1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13">
                    <a:moveTo>
                      <a:pt x="0" y="0"/>
                    </a:moveTo>
                    <a:lnTo>
                      <a:pt x="0" y="22"/>
                    </a:lnTo>
                    <a:lnTo>
                      <a:pt x="20" y="159"/>
                    </a:lnTo>
                    <a:lnTo>
                      <a:pt x="28" y="213"/>
                    </a:lnTo>
                    <a:lnTo>
                      <a:pt x="32" y="213"/>
                    </a:lnTo>
                    <a:lnTo>
                      <a:pt x="16" y="105"/>
                    </a:lnTo>
                    <a:lnTo>
                      <a:pt x="1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" name="Freeform 1096">
                <a:extLst>
                  <a:ext uri="{FF2B5EF4-FFF2-40B4-BE49-F238E27FC236}">
                    <a16:creationId xmlns:a16="http://schemas.microsoft.com/office/drawing/2014/main" id="{17057F71-0716-42C7-A9E0-71A466D7D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43"/>
                <a:ext cx="32" cy="213"/>
              </a:xfrm>
              <a:custGeom>
                <a:avLst/>
                <a:gdLst>
                  <a:gd name="T0" fmla="*/ 0 w 32"/>
                  <a:gd name="T1" fmla="*/ 0 h 213"/>
                  <a:gd name="T2" fmla="*/ 0 w 32"/>
                  <a:gd name="T3" fmla="*/ 22 h 213"/>
                  <a:gd name="T4" fmla="*/ 20 w 32"/>
                  <a:gd name="T5" fmla="*/ 159 h 213"/>
                  <a:gd name="T6" fmla="*/ 28 w 32"/>
                  <a:gd name="T7" fmla="*/ 213 h 213"/>
                  <a:gd name="T8" fmla="*/ 32 w 32"/>
                  <a:gd name="T9" fmla="*/ 213 h 213"/>
                  <a:gd name="T10" fmla="*/ 16 w 32"/>
                  <a:gd name="T11" fmla="*/ 105 h 213"/>
                  <a:gd name="T12" fmla="*/ 16 w 32"/>
                  <a:gd name="T13" fmla="*/ 105 h 213"/>
                  <a:gd name="T14" fmla="*/ 0 w 32"/>
                  <a:gd name="T1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13">
                    <a:moveTo>
                      <a:pt x="0" y="0"/>
                    </a:moveTo>
                    <a:lnTo>
                      <a:pt x="0" y="22"/>
                    </a:lnTo>
                    <a:lnTo>
                      <a:pt x="20" y="159"/>
                    </a:lnTo>
                    <a:lnTo>
                      <a:pt x="28" y="213"/>
                    </a:lnTo>
                    <a:lnTo>
                      <a:pt x="32" y="213"/>
                    </a:lnTo>
                    <a:lnTo>
                      <a:pt x="16" y="105"/>
                    </a:lnTo>
                    <a:lnTo>
                      <a:pt x="16" y="10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" name="Freeform 1097">
                <a:extLst>
                  <a:ext uri="{FF2B5EF4-FFF2-40B4-BE49-F238E27FC236}">
                    <a16:creationId xmlns:a16="http://schemas.microsoft.com/office/drawing/2014/main" id="{BE89467E-023A-4E89-9E86-22480002E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65"/>
                <a:ext cx="28" cy="191"/>
              </a:xfrm>
              <a:custGeom>
                <a:avLst/>
                <a:gdLst>
                  <a:gd name="T0" fmla="*/ 0 w 28"/>
                  <a:gd name="T1" fmla="*/ 0 h 191"/>
                  <a:gd name="T2" fmla="*/ 0 w 28"/>
                  <a:gd name="T3" fmla="*/ 20 h 191"/>
                  <a:gd name="T4" fmla="*/ 11 w 28"/>
                  <a:gd name="T5" fmla="*/ 87 h 191"/>
                  <a:gd name="T6" fmla="*/ 11 w 28"/>
                  <a:gd name="T7" fmla="*/ 87 h 191"/>
                  <a:gd name="T8" fmla="*/ 25 w 28"/>
                  <a:gd name="T9" fmla="*/ 191 h 191"/>
                  <a:gd name="T10" fmla="*/ 28 w 28"/>
                  <a:gd name="T11" fmla="*/ 191 h 191"/>
                  <a:gd name="T12" fmla="*/ 20 w 28"/>
                  <a:gd name="T13" fmla="*/ 137 h 191"/>
                  <a:gd name="T14" fmla="*/ 0 w 28"/>
                  <a:gd name="T1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91">
                    <a:moveTo>
                      <a:pt x="0" y="0"/>
                    </a:moveTo>
                    <a:lnTo>
                      <a:pt x="0" y="20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25" y="191"/>
                    </a:lnTo>
                    <a:lnTo>
                      <a:pt x="28" y="191"/>
                    </a:lnTo>
                    <a:lnTo>
                      <a:pt x="20" y="1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" name="Freeform 1098">
                <a:extLst>
                  <a:ext uri="{FF2B5EF4-FFF2-40B4-BE49-F238E27FC236}">
                    <a16:creationId xmlns:a16="http://schemas.microsoft.com/office/drawing/2014/main" id="{400EC24F-CF9D-427F-95D5-430DE924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65"/>
                <a:ext cx="28" cy="191"/>
              </a:xfrm>
              <a:custGeom>
                <a:avLst/>
                <a:gdLst>
                  <a:gd name="T0" fmla="*/ 0 w 28"/>
                  <a:gd name="T1" fmla="*/ 0 h 191"/>
                  <a:gd name="T2" fmla="*/ 0 w 28"/>
                  <a:gd name="T3" fmla="*/ 20 h 191"/>
                  <a:gd name="T4" fmla="*/ 11 w 28"/>
                  <a:gd name="T5" fmla="*/ 87 h 191"/>
                  <a:gd name="T6" fmla="*/ 11 w 28"/>
                  <a:gd name="T7" fmla="*/ 87 h 191"/>
                  <a:gd name="T8" fmla="*/ 25 w 28"/>
                  <a:gd name="T9" fmla="*/ 191 h 191"/>
                  <a:gd name="T10" fmla="*/ 28 w 28"/>
                  <a:gd name="T11" fmla="*/ 191 h 191"/>
                  <a:gd name="T12" fmla="*/ 20 w 28"/>
                  <a:gd name="T13" fmla="*/ 137 h 191"/>
                  <a:gd name="T14" fmla="*/ 0 w 28"/>
                  <a:gd name="T1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91">
                    <a:moveTo>
                      <a:pt x="0" y="0"/>
                    </a:moveTo>
                    <a:lnTo>
                      <a:pt x="0" y="20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25" y="191"/>
                    </a:lnTo>
                    <a:lnTo>
                      <a:pt x="28" y="191"/>
                    </a:lnTo>
                    <a:lnTo>
                      <a:pt x="20" y="1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" name="Freeform 1099">
                <a:extLst>
                  <a:ext uri="{FF2B5EF4-FFF2-40B4-BE49-F238E27FC236}">
                    <a16:creationId xmlns:a16="http://schemas.microsoft.com/office/drawing/2014/main" id="{AD325DAD-182C-4259-9D49-BC331B3BBE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31"/>
                <a:ext cx="148" cy="104"/>
              </a:xfrm>
              <a:custGeom>
                <a:avLst/>
                <a:gdLst>
                  <a:gd name="T0" fmla="*/ 5 w 148"/>
                  <a:gd name="T1" fmla="*/ 100 h 104"/>
                  <a:gd name="T2" fmla="*/ 0 w 148"/>
                  <a:gd name="T3" fmla="*/ 100 h 104"/>
                  <a:gd name="T4" fmla="*/ 0 w 148"/>
                  <a:gd name="T5" fmla="*/ 104 h 104"/>
                  <a:gd name="T6" fmla="*/ 5 w 148"/>
                  <a:gd name="T7" fmla="*/ 104 h 104"/>
                  <a:gd name="T8" fmla="*/ 5 w 148"/>
                  <a:gd name="T9" fmla="*/ 100 h 104"/>
                  <a:gd name="T10" fmla="*/ 147 w 148"/>
                  <a:gd name="T11" fmla="*/ 0 h 104"/>
                  <a:gd name="T12" fmla="*/ 141 w 148"/>
                  <a:gd name="T13" fmla="*/ 0 h 104"/>
                  <a:gd name="T14" fmla="*/ 141 w 148"/>
                  <a:gd name="T15" fmla="*/ 2 h 104"/>
                  <a:gd name="T16" fmla="*/ 141 w 148"/>
                  <a:gd name="T17" fmla="*/ 2 h 104"/>
                  <a:gd name="T18" fmla="*/ 141 w 148"/>
                  <a:gd name="T19" fmla="*/ 4 h 104"/>
                  <a:gd name="T20" fmla="*/ 148 w 148"/>
                  <a:gd name="T21" fmla="*/ 4 h 104"/>
                  <a:gd name="T22" fmla="*/ 147 w 148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104">
                    <a:moveTo>
                      <a:pt x="5" y="100"/>
                    </a:moveTo>
                    <a:lnTo>
                      <a:pt x="0" y="100"/>
                    </a:lnTo>
                    <a:lnTo>
                      <a:pt x="0" y="104"/>
                    </a:lnTo>
                    <a:lnTo>
                      <a:pt x="5" y="104"/>
                    </a:lnTo>
                    <a:lnTo>
                      <a:pt x="5" y="100"/>
                    </a:lnTo>
                    <a:close/>
                    <a:moveTo>
                      <a:pt x="147" y="0"/>
                    </a:moveTo>
                    <a:lnTo>
                      <a:pt x="141" y="0"/>
                    </a:lnTo>
                    <a:lnTo>
                      <a:pt x="141" y="2"/>
                    </a:lnTo>
                    <a:lnTo>
                      <a:pt x="141" y="2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" name="Freeform 1100">
                <a:extLst>
                  <a:ext uri="{FF2B5EF4-FFF2-40B4-BE49-F238E27FC236}">
                    <a16:creationId xmlns:a16="http://schemas.microsoft.com/office/drawing/2014/main" id="{D9E9C13B-CB35-4A91-A82F-BD12C0B62C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31"/>
                <a:ext cx="148" cy="104"/>
              </a:xfrm>
              <a:custGeom>
                <a:avLst/>
                <a:gdLst>
                  <a:gd name="T0" fmla="*/ 5 w 148"/>
                  <a:gd name="T1" fmla="*/ 100 h 104"/>
                  <a:gd name="T2" fmla="*/ 0 w 148"/>
                  <a:gd name="T3" fmla="*/ 100 h 104"/>
                  <a:gd name="T4" fmla="*/ 0 w 148"/>
                  <a:gd name="T5" fmla="*/ 104 h 104"/>
                  <a:gd name="T6" fmla="*/ 5 w 148"/>
                  <a:gd name="T7" fmla="*/ 104 h 104"/>
                  <a:gd name="T8" fmla="*/ 5 w 148"/>
                  <a:gd name="T9" fmla="*/ 100 h 104"/>
                  <a:gd name="T10" fmla="*/ 147 w 148"/>
                  <a:gd name="T11" fmla="*/ 0 h 104"/>
                  <a:gd name="T12" fmla="*/ 141 w 148"/>
                  <a:gd name="T13" fmla="*/ 0 h 104"/>
                  <a:gd name="T14" fmla="*/ 141 w 148"/>
                  <a:gd name="T15" fmla="*/ 2 h 104"/>
                  <a:gd name="T16" fmla="*/ 141 w 148"/>
                  <a:gd name="T17" fmla="*/ 2 h 104"/>
                  <a:gd name="T18" fmla="*/ 141 w 148"/>
                  <a:gd name="T19" fmla="*/ 4 h 104"/>
                  <a:gd name="T20" fmla="*/ 148 w 148"/>
                  <a:gd name="T21" fmla="*/ 4 h 104"/>
                  <a:gd name="T22" fmla="*/ 147 w 148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104">
                    <a:moveTo>
                      <a:pt x="5" y="100"/>
                    </a:moveTo>
                    <a:lnTo>
                      <a:pt x="0" y="100"/>
                    </a:lnTo>
                    <a:lnTo>
                      <a:pt x="0" y="104"/>
                    </a:lnTo>
                    <a:lnTo>
                      <a:pt x="5" y="104"/>
                    </a:lnTo>
                    <a:lnTo>
                      <a:pt x="5" y="100"/>
                    </a:lnTo>
                    <a:moveTo>
                      <a:pt x="147" y="0"/>
                    </a:moveTo>
                    <a:lnTo>
                      <a:pt x="141" y="0"/>
                    </a:lnTo>
                    <a:lnTo>
                      <a:pt x="141" y="2"/>
                    </a:lnTo>
                    <a:lnTo>
                      <a:pt x="141" y="2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" name="Freeform 1101">
                <a:extLst>
                  <a:ext uri="{FF2B5EF4-FFF2-40B4-BE49-F238E27FC236}">
                    <a16:creationId xmlns:a16="http://schemas.microsoft.com/office/drawing/2014/main" id="{BF523196-BFA2-422D-BAA5-2EF893141C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35"/>
                <a:ext cx="148" cy="106"/>
              </a:xfrm>
              <a:custGeom>
                <a:avLst/>
                <a:gdLst>
                  <a:gd name="T0" fmla="*/ 5 w 148"/>
                  <a:gd name="T1" fmla="*/ 100 h 106"/>
                  <a:gd name="T2" fmla="*/ 0 w 148"/>
                  <a:gd name="T3" fmla="*/ 100 h 106"/>
                  <a:gd name="T4" fmla="*/ 0 w 148"/>
                  <a:gd name="T5" fmla="*/ 106 h 106"/>
                  <a:gd name="T6" fmla="*/ 5 w 148"/>
                  <a:gd name="T7" fmla="*/ 106 h 106"/>
                  <a:gd name="T8" fmla="*/ 5 w 148"/>
                  <a:gd name="T9" fmla="*/ 100 h 106"/>
                  <a:gd name="T10" fmla="*/ 148 w 148"/>
                  <a:gd name="T11" fmla="*/ 0 h 106"/>
                  <a:gd name="T12" fmla="*/ 141 w 148"/>
                  <a:gd name="T13" fmla="*/ 0 h 106"/>
                  <a:gd name="T14" fmla="*/ 143 w 148"/>
                  <a:gd name="T15" fmla="*/ 5 h 106"/>
                  <a:gd name="T16" fmla="*/ 148 w 148"/>
                  <a:gd name="T17" fmla="*/ 5 h 106"/>
                  <a:gd name="T18" fmla="*/ 148 w 148"/>
                  <a:gd name="T1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106">
                    <a:moveTo>
                      <a:pt x="5" y="100"/>
                    </a:moveTo>
                    <a:lnTo>
                      <a:pt x="0" y="100"/>
                    </a:lnTo>
                    <a:lnTo>
                      <a:pt x="0" y="106"/>
                    </a:lnTo>
                    <a:lnTo>
                      <a:pt x="5" y="106"/>
                    </a:lnTo>
                    <a:lnTo>
                      <a:pt x="5" y="100"/>
                    </a:lnTo>
                    <a:close/>
                    <a:moveTo>
                      <a:pt x="148" y="0"/>
                    </a:moveTo>
                    <a:lnTo>
                      <a:pt x="141" y="0"/>
                    </a:lnTo>
                    <a:lnTo>
                      <a:pt x="143" y="5"/>
                    </a:lnTo>
                    <a:lnTo>
                      <a:pt x="148" y="5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" name="Freeform 1102">
                <a:extLst>
                  <a:ext uri="{FF2B5EF4-FFF2-40B4-BE49-F238E27FC236}">
                    <a16:creationId xmlns:a16="http://schemas.microsoft.com/office/drawing/2014/main" id="{90AD7952-CFB4-4473-8CAA-5478A9CCD1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35"/>
                <a:ext cx="148" cy="106"/>
              </a:xfrm>
              <a:custGeom>
                <a:avLst/>
                <a:gdLst>
                  <a:gd name="T0" fmla="*/ 5 w 148"/>
                  <a:gd name="T1" fmla="*/ 100 h 106"/>
                  <a:gd name="T2" fmla="*/ 0 w 148"/>
                  <a:gd name="T3" fmla="*/ 100 h 106"/>
                  <a:gd name="T4" fmla="*/ 0 w 148"/>
                  <a:gd name="T5" fmla="*/ 106 h 106"/>
                  <a:gd name="T6" fmla="*/ 5 w 148"/>
                  <a:gd name="T7" fmla="*/ 106 h 106"/>
                  <a:gd name="T8" fmla="*/ 5 w 148"/>
                  <a:gd name="T9" fmla="*/ 100 h 106"/>
                  <a:gd name="T10" fmla="*/ 148 w 148"/>
                  <a:gd name="T11" fmla="*/ 0 h 106"/>
                  <a:gd name="T12" fmla="*/ 141 w 148"/>
                  <a:gd name="T13" fmla="*/ 0 h 106"/>
                  <a:gd name="T14" fmla="*/ 143 w 148"/>
                  <a:gd name="T15" fmla="*/ 5 h 106"/>
                  <a:gd name="T16" fmla="*/ 148 w 148"/>
                  <a:gd name="T17" fmla="*/ 5 h 106"/>
                  <a:gd name="T18" fmla="*/ 148 w 148"/>
                  <a:gd name="T1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106">
                    <a:moveTo>
                      <a:pt x="5" y="100"/>
                    </a:moveTo>
                    <a:lnTo>
                      <a:pt x="0" y="100"/>
                    </a:lnTo>
                    <a:lnTo>
                      <a:pt x="0" y="106"/>
                    </a:lnTo>
                    <a:lnTo>
                      <a:pt x="5" y="106"/>
                    </a:lnTo>
                    <a:lnTo>
                      <a:pt x="5" y="100"/>
                    </a:lnTo>
                    <a:moveTo>
                      <a:pt x="148" y="0"/>
                    </a:moveTo>
                    <a:lnTo>
                      <a:pt x="141" y="0"/>
                    </a:lnTo>
                    <a:lnTo>
                      <a:pt x="143" y="5"/>
                    </a:lnTo>
                    <a:lnTo>
                      <a:pt x="148" y="5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" name="Freeform 1103">
                <a:extLst>
                  <a:ext uri="{FF2B5EF4-FFF2-40B4-BE49-F238E27FC236}">
                    <a16:creationId xmlns:a16="http://schemas.microsoft.com/office/drawing/2014/main" id="{E608B787-4D67-4200-9AF0-1A5F689693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40"/>
                <a:ext cx="148" cy="105"/>
              </a:xfrm>
              <a:custGeom>
                <a:avLst/>
                <a:gdLst>
                  <a:gd name="T0" fmla="*/ 5 w 148"/>
                  <a:gd name="T1" fmla="*/ 101 h 105"/>
                  <a:gd name="T2" fmla="*/ 0 w 148"/>
                  <a:gd name="T3" fmla="*/ 101 h 105"/>
                  <a:gd name="T4" fmla="*/ 0 w 148"/>
                  <a:gd name="T5" fmla="*/ 105 h 105"/>
                  <a:gd name="T6" fmla="*/ 5 w 148"/>
                  <a:gd name="T7" fmla="*/ 105 h 105"/>
                  <a:gd name="T8" fmla="*/ 5 w 148"/>
                  <a:gd name="T9" fmla="*/ 101 h 105"/>
                  <a:gd name="T10" fmla="*/ 148 w 148"/>
                  <a:gd name="T11" fmla="*/ 0 h 105"/>
                  <a:gd name="T12" fmla="*/ 143 w 148"/>
                  <a:gd name="T13" fmla="*/ 0 h 105"/>
                  <a:gd name="T14" fmla="*/ 143 w 148"/>
                  <a:gd name="T15" fmla="*/ 4 h 105"/>
                  <a:gd name="T16" fmla="*/ 148 w 148"/>
                  <a:gd name="T17" fmla="*/ 2 h 105"/>
                  <a:gd name="T18" fmla="*/ 148 w 148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close/>
                    <a:moveTo>
                      <a:pt x="148" y="0"/>
                    </a:moveTo>
                    <a:lnTo>
                      <a:pt x="143" y="0"/>
                    </a:lnTo>
                    <a:lnTo>
                      <a:pt x="143" y="4"/>
                    </a:lnTo>
                    <a:lnTo>
                      <a:pt x="148" y="2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" name="Freeform 1104">
                <a:extLst>
                  <a:ext uri="{FF2B5EF4-FFF2-40B4-BE49-F238E27FC236}">
                    <a16:creationId xmlns:a16="http://schemas.microsoft.com/office/drawing/2014/main" id="{A5D1A36B-B033-4A83-B766-C0EAC5E618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40"/>
                <a:ext cx="148" cy="105"/>
              </a:xfrm>
              <a:custGeom>
                <a:avLst/>
                <a:gdLst>
                  <a:gd name="T0" fmla="*/ 5 w 148"/>
                  <a:gd name="T1" fmla="*/ 101 h 105"/>
                  <a:gd name="T2" fmla="*/ 0 w 148"/>
                  <a:gd name="T3" fmla="*/ 101 h 105"/>
                  <a:gd name="T4" fmla="*/ 0 w 148"/>
                  <a:gd name="T5" fmla="*/ 105 h 105"/>
                  <a:gd name="T6" fmla="*/ 5 w 148"/>
                  <a:gd name="T7" fmla="*/ 105 h 105"/>
                  <a:gd name="T8" fmla="*/ 5 w 148"/>
                  <a:gd name="T9" fmla="*/ 101 h 105"/>
                  <a:gd name="T10" fmla="*/ 148 w 148"/>
                  <a:gd name="T11" fmla="*/ 0 h 105"/>
                  <a:gd name="T12" fmla="*/ 143 w 148"/>
                  <a:gd name="T13" fmla="*/ 0 h 105"/>
                  <a:gd name="T14" fmla="*/ 143 w 148"/>
                  <a:gd name="T15" fmla="*/ 4 h 105"/>
                  <a:gd name="T16" fmla="*/ 148 w 148"/>
                  <a:gd name="T17" fmla="*/ 2 h 105"/>
                  <a:gd name="T18" fmla="*/ 148 w 148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moveTo>
                      <a:pt x="148" y="0"/>
                    </a:moveTo>
                    <a:lnTo>
                      <a:pt x="143" y="0"/>
                    </a:lnTo>
                    <a:lnTo>
                      <a:pt x="143" y="4"/>
                    </a:lnTo>
                    <a:lnTo>
                      <a:pt x="148" y="2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" name="Freeform 1105">
                <a:extLst>
                  <a:ext uri="{FF2B5EF4-FFF2-40B4-BE49-F238E27FC236}">
                    <a16:creationId xmlns:a16="http://schemas.microsoft.com/office/drawing/2014/main" id="{63C12B88-3B52-467C-A89F-19947DB597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42"/>
                <a:ext cx="149" cy="107"/>
              </a:xfrm>
              <a:custGeom>
                <a:avLst/>
                <a:gdLst>
                  <a:gd name="T0" fmla="*/ 5 w 149"/>
                  <a:gd name="T1" fmla="*/ 103 h 107"/>
                  <a:gd name="T2" fmla="*/ 0 w 149"/>
                  <a:gd name="T3" fmla="*/ 103 h 107"/>
                  <a:gd name="T4" fmla="*/ 0 w 149"/>
                  <a:gd name="T5" fmla="*/ 107 h 107"/>
                  <a:gd name="T6" fmla="*/ 5 w 149"/>
                  <a:gd name="T7" fmla="*/ 107 h 107"/>
                  <a:gd name="T8" fmla="*/ 5 w 149"/>
                  <a:gd name="T9" fmla="*/ 104 h 107"/>
                  <a:gd name="T10" fmla="*/ 5 w 149"/>
                  <a:gd name="T11" fmla="*/ 103 h 107"/>
                  <a:gd name="T12" fmla="*/ 148 w 149"/>
                  <a:gd name="T13" fmla="*/ 0 h 107"/>
                  <a:gd name="T14" fmla="*/ 143 w 149"/>
                  <a:gd name="T15" fmla="*/ 2 h 107"/>
                  <a:gd name="T16" fmla="*/ 143 w 149"/>
                  <a:gd name="T17" fmla="*/ 6 h 107"/>
                  <a:gd name="T18" fmla="*/ 149 w 149"/>
                  <a:gd name="T19" fmla="*/ 4 h 107"/>
                  <a:gd name="T20" fmla="*/ 148 w 149"/>
                  <a:gd name="T2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07">
                    <a:moveTo>
                      <a:pt x="5" y="103"/>
                    </a:moveTo>
                    <a:lnTo>
                      <a:pt x="0" y="103"/>
                    </a:lnTo>
                    <a:lnTo>
                      <a:pt x="0" y="107"/>
                    </a:lnTo>
                    <a:lnTo>
                      <a:pt x="5" y="107"/>
                    </a:lnTo>
                    <a:lnTo>
                      <a:pt x="5" y="104"/>
                    </a:lnTo>
                    <a:lnTo>
                      <a:pt x="5" y="103"/>
                    </a:lnTo>
                    <a:close/>
                    <a:moveTo>
                      <a:pt x="148" y="0"/>
                    </a:moveTo>
                    <a:lnTo>
                      <a:pt x="143" y="2"/>
                    </a:lnTo>
                    <a:lnTo>
                      <a:pt x="143" y="6"/>
                    </a:lnTo>
                    <a:lnTo>
                      <a:pt x="149" y="4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" name="Freeform 1106">
                <a:extLst>
                  <a:ext uri="{FF2B5EF4-FFF2-40B4-BE49-F238E27FC236}">
                    <a16:creationId xmlns:a16="http://schemas.microsoft.com/office/drawing/2014/main" id="{3A93DB5F-2B1A-4BEE-8ADE-737AF1C732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42"/>
                <a:ext cx="149" cy="107"/>
              </a:xfrm>
              <a:custGeom>
                <a:avLst/>
                <a:gdLst>
                  <a:gd name="T0" fmla="*/ 5 w 149"/>
                  <a:gd name="T1" fmla="*/ 103 h 107"/>
                  <a:gd name="T2" fmla="*/ 0 w 149"/>
                  <a:gd name="T3" fmla="*/ 103 h 107"/>
                  <a:gd name="T4" fmla="*/ 0 w 149"/>
                  <a:gd name="T5" fmla="*/ 107 h 107"/>
                  <a:gd name="T6" fmla="*/ 5 w 149"/>
                  <a:gd name="T7" fmla="*/ 107 h 107"/>
                  <a:gd name="T8" fmla="*/ 5 w 149"/>
                  <a:gd name="T9" fmla="*/ 104 h 107"/>
                  <a:gd name="T10" fmla="*/ 5 w 149"/>
                  <a:gd name="T11" fmla="*/ 103 h 107"/>
                  <a:gd name="T12" fmla="*/ 148 w 149"/>
                  <a:gd name="T13" fmla="*/ 0 h 107"/>
                  <a:gd name="T14" fmla="*/ 143 w 149"/>
                  <a:gd name="T15" fmla="*/ 2 h 107"/>
                  <a:gd name="T16" fmla="*/ 143 w 149"/>
                  <a:gd name="T17" fmla="*/ 6 h 107"/>
                  <a:gd name="T18" fmla="*/ 149 w 149"/>
                  <a:gd name="T19" fmla="*/ 4 h 107"/>
                  <a:gd name="T20" fmla="*/ 148 w 149"/>
                  <a:gd name="T2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07">
                    <a:moveTo>
                      <a:pt x="5" y="103"/>
                    </a:moveTo>
                    <a:lnTo>
                      <a:pt x="0" y="103"/>
                    </a:lnTo>
                    <a:lnTo>
                      <a:pt x="0" y="107"/>
                    </a:lnTo>
                    <a:lnTo>
                      <a:pt x="5" y="107"/>
                    </a:lnTo>
                    <a:lnTo>
                      <a:pt x="5" y="104"/>
                    </a:lnTo>
                    <a:lnTo>
                      <a:pt x="5" y="103"/>
                    </a:lnTo>
                    <a:moveTo>
                      <a:pt x="148" y="0"/>
                    </a:moveTo>
                    <a:lnTo>
                      <a:pt x="143" y="2"/>
                    </a:lnTo>
                    <a:lnTo>
                      <a:pt x="143" y="6"/>
                    </a:lnTo>
                    <a:lnTo>
                      <a:pt x="149" y="4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" name="Freeform 1107">
                <a:extLst>
                  <a:ext uri="{FF2B5EF4-FFF2-40B4-BE49-F238E27FC236}">
                    <a16:creationId xmlns:a16="http://schemas.microsoft.com/office/drawing/2014/main" id="{F6D7DF4C-6B74-4557-A941-49B58E71EC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46"/>
                <a:ext cx="149" cy="108"/>
              </a:xfrm>
              <a:custGeom>
                <a:avLst/>
                <a:gdLst>
                  <a:gd name="T0" fmla="*/ 5 w 149"/>
                  <a:gd name="T1" fmla="*/ 103 h 108"/>
                  <a:gd name="T2" fmla="*/ 0 w 149"/>
                  <a:gd name="T3" fmla="*/ 103 h 108"/>
                  <a:gd name="T4" fmla="*/ 0 w 149"/>
                  <a:gd name="T5" fmla="*/ 104 h 108"/>
                  <a:gd name="T6" fmla="*/ 0 w 149"/>
                  <a:gd name="T7" fmla="*/ 108 h 108"/>
                  <a:gd name="T8" fmla="*/ 5 w 149"/>
                  <a:gd name="T9" fmla="*/ 108 h 108"/>
                  <a:gd name="T10" fmla="*/ 5 w 149"/>
                  <a:gd name="T11" fmla="*/ 103 h 108"/>
                  <a:gd name="T12" fmla="*/ 149 w 149"/>
                  <a:gd name="T13" fmla="*/ 0 h 108"/>
                  <a:gd name="T14" fmla="*/ 143 w 149"/>
                  <a:gd name="T15" fmla="*/ 2 h 108"/>
                  <a:gd name="T16" fmla="*/ 144 w 149"/>
                  <a:gd name="T17" fmla="*/ 6 h 108"/>
                  <a:gd name="T18" fmla="*/ 147 w 149"/>
                  <a:gd name="T19" fmla="*/ 4 h 108"/>
                  <a:gd name="T20" fmla="*/ 149 w 149"/>
                  <a:gd name="T21" fmla="*/ 4 h 108"/>
                  <a:gd name="T22" fmla="*/ 149 w 149"/>
                  <a:gd name="T2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08">
                    <a:moveTo>
                      <a:pt x="5" y="103"/>
                    </a:moveTo>
                    <a:lnTo>
                      <a:pt x="0" y="103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3"/>
                    </a:lnTo>
                    <a:close/>
                    <a:moveTo>
                      <a:pt x="149" y="0"/>
                    </a:moveTo>
                    <a:lnTo>
                      <a:pt x="143" y="2"/>
                    </a:lnTo>
                    <a:lnTo>
                      <a:pt x="144" y="6"/>
                    </a:lnTo>
                    <a:lnTo>
                      <a:pt x="147" y="4"/>
                    </a:lnTo>
                    <a:lnTo>
                      <a:pt x="149" y="4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" name="Freeform 1108">
                <a:extLst>
                  <a:ext uri="{FF2B5EF4-FFF2-40B4-BE49-F238E27FC236}">
                    <a16:creationId xmlns:a16="http://schemas.microsoft.com/office/drawing/2014/main" id="{D89299C3-CD12-43C5-9C90-82E2245E2E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46"/>
                <a:ext cx="149" cy="108"/>
              </a:xfrm>
              <a:custGeom>
                <a:avLst/>
                <a:gdLst>
                  <a:gd name="T0" fmla="*/ 5 w 149"/>
                  <a:gd name="T1" fmla="*/ 103 h 108"/>
                  <a:gd name="T2" fmla="*/ 0 w 149"/>
                  <a:gd name="T3" fmla="*/ 103 h 108"/>
                  <a:gd name="T4" fmla="*/ 0 w 149"/>
                  <a:gd name="T5" fmla="*/ 104 h 108"/>
                  <a:gd name="T6" fmla="*/ 0 w 149"/>
                  <a:gd name="T7" fmla="*/ 108 h 108"/>
                  <a:gd name="T8" fmla="*/ 5 w 149"/>
                  <a:gd name="T9" fmla="*/ 108 h 108"/>
                  <a:gd name="T10" fmla="*/ 5 w 149"/>
                  <a:gd name="T11" fmla="*/ 103 h 108"/>
                  <a:gd name="T12" fmla="*/ 149 w 149"/>
                  <a:gd name="T13" fmla="*/ 0 h 108"/>
                  <a:gd name="T14" fmla="*/ 143 w 149"/>
                  <a:gd name="T15" fmla="*/ 2 h 108"/>
                  <a:gd name="T16" fmla="*/ 144 w 149"/>
                  <a:gd name="T17" fmla="*/ 6 h 108"/>
                  <a:gd name="T18" fmla="*/ 147 w 149"/>
                  <a:gd name="T19" fmla="*/ 4 h 108"/>
                  <a:gd name="T20" fmla="*/ 149 w 149"/>
                  <a:gd name="T21" fmla="*/ 4 h 108"/>
                  <a:gd name="T22" fmla="*/ 149 w 149"/>
                  <a:gd name="T2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08">
                    <a:moveTo>
                      <a:pt x="5" y="103"/>
                    </a:moveTo>
                    <a:lnTo>
                      <a:pt x="0" y="103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3"/>
                    </a:lnTo>
                    <a:moveTo>
                      <a:pt x="149" y="0"/>
                    </a:moveTo>
                    <a:lnTo>
                      <a:pt x="143" y="2"/>
                    </a:lnTo>
                    <a:lnTo>
                      <a:pt x="144" y="6"/>
                    </a:lnTo>
                    <a:lnTo>
                      <a:pt x="147" y="4"/>
                    </a:lnTo>
                    <a:lnTo>
                      <a:pt x="149" y="4"/>
                    </a:lnTo>
                    <a:lnTo>
                      <a:pt x="1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" name="Freeform 1109">
                <a:extLst>
                  <a:ext uri="{FF2B5EF4-FFF2-40B4-BE49-F238E27FC236}">
                    <a16:creationId xmlns:a16="http://schemas.microsoft.com/office/drawing/2014/main" id="{4439BB09-9B4F-4C15-BDE0-59D5691DED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50"/>
                <a:ext cx="149" cy="108"/>
              </a:xfrm>
              <a:custGeom>
                <a:avLst/>
                <a:gdLst>
                  <a:gd name="T0" fmla="*/ 5 w 149"/>
                  <a:gd name="T1" fmla="*/ 104 h 108"/>
                  <a:gd name="T2" fmla="*/ 0 w 149"/>
                  <a:gd name="T3" fmla="*/ 104 h 108"/>
                  <a:gd name="T4" fmla="*/ 0 w 149"/>
                  <a:gd name="T5" fmla="*/ 108 h 108"/>
                  <a:gd name="T6" fmla="*/ 5 w 149"/>
                  <a:gd name="T7" fmla="*/ 108 h 108"/>
                  <a:gd name="T8" fmla="*/ 5 w 149"/>
                  <a:gd name="T9" fmla="*/ 104 h 108"/>
                  <a:gd name="T10" fmla="*/ 149 w 149"/>
                  <a:gd name="T11" fmla="*/ 0 h 108"/>
                  <a:gd name="T12" fmla="*/ 147 w 149"/>
                  <a:gd name="T13" fmla="*/ 0 h 108"/>
                  <a:gd name="T14" fmla="*/ 144 w 149"/>
                  <a:gd name="T15" fmla="*/ 2 h 108"/>
                  <a:gd name="T16" fmla="*/ 144 w 149"/>
                  <a:gd name="T17" fmla="*/ 4 h 108"/>
                  <a:gd name="T18" fmla="*/ 149 w 149"/>
                  <a:gd name="T19" fmla="*/ 4 h 108"/>
                  <a:gd name="T20" fmla="*/ 149 w 149"/>
                  <a:gd name="T2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08">
                    <a:moveTo>
                      <a:pt x="5" y="104"/>
                    </a:move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4"/>
                    </a:lnTo>
                    <a:close/>
                    <a:moveTo>
                      <a:pt x="149" y="0"/>
                    </a:moveTo>
                    <a:lnTo>
                      <a:pt x="147" y="0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9" y="4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" name="Freeform 1110">
                <a:extLst>
                  <a:ext uri="{FF2B5EF4-FFF2-40B4-BE49-F238E27FC236}">
                    <a16:creationId xmlns:a16="http://schemas.microsoft.com/office/drawing/2014/main" id="{E3E3FC2B-6FE8-4741-BA41-5DEEBB7A1E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7" y="2850"/>
                <a:ext cx="149" cy="108"/>
              </a:xfrm>
              <a:custGeom>
                <a:avLst/>
                <a:gdLst>
                  <a:gd name="T0" fmla="*/ 5 w 149"/>
                  <a:gd name="T1" fmla="*/ 104 h 108"/>
                  <a:gd name="T2" fmla="*/ 0 w 149"/>
                  <a:gd name="T3" fmla="*/ 104 h 108"/>
                  <a:gd name="T4" fmla="*/ 0 w 149"/>
                  <a:gd name="T5" fmla="*/ 108 h 108"/>
                  <a:gd name="T6" fmla="*/ 5 w 149"/>
                  <a:gd name="T7" fmla="*/ 108 h 108"/>
                  <a:gd name="T8" fmla="*/ 5 w 149"/>
                  <a:gd name="T9" fmla="*/ 104 h 108"/>
                  <a:gd name="T10" fmla="*/ 149 w 149"/>
                  <a:gd name="T11" fmla="*/ 0 h 108"/>
                  <a:gd name="T12" fmla="*/ 147 w 149"/>
                  <a:gd name="T13" fmla="*/ 0 h 108"/>
                  <a:gd name="T14" fmla="*/ 144 w 149"/>
                  <a:gd name="T15" fmla="*/ 2 h 108"/>
                  <a:gd name="T16" fmla="*/ 144 w 149"/>
                  <a:gd name="T17" fmla="*/ 4 h 108"/>
                  <a:gd name="T18" fmla="*/ 149 w 149"/>
                  <a:gd name="T19" fmla="*/ 4 h 108"/>
                  <a:gd name="T20" fmla="*/ 149 w 149"/>
                  <a:gd name="T2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08">
                    <a:moveTo>
                      <a:pt x="5" y="104"/>
                    </a:moveTo>
                    <a:lnTo>
                      <a:pt x="0" y="104"/>
                    </a:lnTo>
                    <a:lnTo>
                      <a:pt x="0" y="108"/>
                    </a:lnTo>
                    <a:lnTo>
                      <a:pt x="5" y="108"/>
                    </a:lnTo>
                    <a:lnTo>
                      <a:pt x="5" y="104"/>
                    </a:lnTo>
                    <a:moveTo>
                      <a:pt x="149" y="0"/>
                    </a:moveTo>
                    <a:lnTo>
                      <a:pt x="147" y="0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9" y="4"/>
                    </a:lnTo>
                    <a:lnTo>
                      <a:pt x="1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" name="Freeform 1111">
                <a:extLst>
                  <a:ext uri="{FF2B5EF4-FFF2-40B4-BE49-F238E27FC236}">
                    <a16:creationId xmlns:a16="http://schemas.microsoft.com/office/drawing/2014/main" id="{DE996AFC-9F51-4AA9-9E34-C7DAB1C37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85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" name="Freeform 1112">
                <a:extLst>
                  <a:ext uri="{FF2B5EF4-FFF2-40B4-BE49-F238E27FC236}">
                    <a16:creationId xmlns:a16="http://schemas.microsoft.com/office/drawing/2014/main" id="{62FB385B-BAF3-46B8-80A9-EBF7C5597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85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" name="Freeform 1113">
                <a:extLst>
                  <a:ext uri="{FF2B5EF4-FFF2-40B4-BE49-F238E27FC236}">
                    <a16:creationId xmlns:a16="http://schemas.microsoft.com/office/drawing/2014/main" id="{9999A240-FCA6-4C1A-8BBD-4441905B2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858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" name="Freeform 1114">
                <a:extLst>
                  <a:ext uri="{FF2B5EF4-FFF2-40B4-BE49-F238E27FC236}">
                    <a16:creationId xmlns:a16="http://schemas.microsoft.com/office/drawing/2014/main" id="{10426EC2-704C-4D11-910C-9BECA05D0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858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" name="Freeform 1115">
                <a:extLst>
                  <a:ext uri="{FF2B5EF4-FFF2-40B4-BE49-F238E27FC236}">
                    <a16:creationId xmlns:a16="http://schemas.microsoft.com/office/drawing/2014/main" id="{D30940D0-A384-4E95-9807-F67609BBC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862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0 h 5"/>
                  <a:gd name="T6" fmla="*/ 1 w 7"/>
                  <a:gd name="T7" fmla="*/ 5 h 5"/>
                  <a:gd name="T8" fmla="*/ 7 w 7"/>
                  <a:gd name="T9" fmla="*/ 5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" name="Freeform 1116">
                <a:extLst>
                  <a:ext uri="{FF2B5EF4-FFF2-40B4-BE49-F238E27FC236}">
                    <a16:creationId xmlns:a16="http://schemas.microsoft.com/office/drawing/2014/main" id="{FCAA46C7-BE16-428C-AF13-D09D0FA1A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862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0 h 5"/>
                  <a:gd name="T6" fmla="*/ 1 w 7"/>
                  <a:gd name="T7" fmla="*/ 5 h 5"/>
                  <a:gd name="T8" fmla="*/ 7 w 7"/>
                  <a:gd name="T9" fmla="*/ 5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" name="Freeform 1117">
                <a:extLst>
                  <a:ext uri="{FF2B5EF4-FFF2-40B4-BE49-F238E27FC236}">
                    <a16:creationId xmlns:a16="http://schemas.microsoft.com/office/drawing/2014/main" id="{BCFD54D9-1EEA-4535-992E-15C073362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867"/>
                <a:ext cx="10" cy="33"/>
              </a:xfrm>
              <a:custGeom>
                <a:avLst/>
                <a:gdLst>
                  <a:gd name="T0" fmla="*/ 6 w 10"/>
                  <a:gd name="T1" fmla="*/ 0 h 33"/>
                  <a:gd name="T2" fmla="*/ 0 w 10"/>
                  <a:gd name="T3" fmla="*/ 0 h 33"/>
                  <a:gd name="T4" fmla="*/ 0 w 10"/>
                  <a:gd name="T5" fmla="*/ 4 h 33"/>
                  <a:gd name="T6" fmla="*/ 6 w 10"/>
                  <a:gd name="T7" fmla="*/ 4 h 33"/>
                  <a:gd name="T8" fmla="*/ 8 w 10"/>
                  <a:gd name="T9" fmla="*/ 33 h 33"/>
                  <a:gd name="T10" fmla="*/ 10 w 10"/>
                  <a:gd name="T11" fmla="*/ 33 h 33"/>
                  <a:gd name="T12" fmla="*/ 6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" name="Freeform 1118">
                <a:extLst>
                  <a:ext uri="{FF2B5EF4-FFF2-40B4-BE49-F238E27FC236}">
                    <a16:creationId xmlns:a16="http://schemas.microsoft.com/office/drawing/2014/main" id="{DE7E0831-CE42-4FF1-A41E-C029A0FAA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867"/>
                <a:ext cx="10" cy="33"/>
              </a:xfrm>
              <a:custGeom>
                <a:avLst/>
                <a:gdLst>
                  <a:gd name="T0" fmla="*/ 6 w 10"/>
                  <a:gd name="T1" fmla="*/ 0 h 33"/>
                  <a:gd name="T2" fmla="*/ 0 w 10"/>
                  <a:gd name="T3" fmla="*/ 0 h 33"/>
                  <a:gd name="T4" fmla="*/ 0 w 10"/>
                  <a:gd name="T5" fmla="*/ 4 h 33"/>
                  <a:gd name="T6" fmla="*/ 6 w 10"/>
                  <a:gd name="T7" fmla="*/ 4 h 33"/>
                  <a:gd name="T8" fmla="*/ 8 w 10"/>
                  <a:gd name="T9" fmla="*/ 33 h 33"/>
                  <a:gd name="T10" fmla="*/ 10 w 10"/>
                  <a:gd name="T11" fmla="*/ 33 h 33"/>
                  <a:gd name="T12" fmla="*/ 6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" name="Freeform 1119">
                <a:extLst>
                  <a:ext uri="{FF2B5EF4-FFF2-40B4-BE49-F238E27FC236}">
                    <a16:creationId xmlns:a16="http://schemas.microsoft.com/office/drawing/2014/main" id="{977DD3ED-059A-4357-83FF-8EB66FA11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871"/>
                <a:ext cx="8" cy="29"/>
              </a:xfrm>
              <a:custGeom>
                <a:avLst/>
                <a:gdLst>
                  <a:gd name="T0" fmla="*/ 6 w 8"/>
                  <a:gd name="T1" fmla="*/ 0 h 29"/>
                  <a:gd name="T2" fmla="*/ 6 w 8"/>
                  <a:gd name="T3" fmla="*/ 0 h 29"/>
                  <a:gd name="T4" fmla="*/ 0 w 8"/>
                  <a:gd name="T5" fmla="*/ 0 h 29"/>
                  <a:gd name="T6" fmla="*/ 3 w 8"/>
                  <a:gd name="T7" fmla="*/ 29 h 29"/>
                  <a:gd name="T8" fmla="*/ 8 w 8"/>
                  <a:gd name="T9" fmla="*/ 29 h 29"/>
                  <a:gd name="T10" fmla="*/ 6 w 8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9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3" y="29"/>
                    </a:lnTo>
                    <a:lnTo>
                      <a:pt x="8" y="2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" name="Freeform 1120">
                <a:extLst>
                  <a:ext uri="{FF2B5EF4-FFF2-40B4-BE49-F238E27FC236}">
                    <a16:creationId xmlns:a16="http://schemas.microsoft.com/office/drawing/2014/main" id="{B423FDB0-AFAC-45FD-8332-91CA58807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871"/>
                <a:ext cx="8" cy="29"/>
              </a:xfrm>
              <a:custGeom>
                <a:avLst/>
                <a:gdLst>
                  <a:gd name="T0" fmla="*/ 6 w 8"/>
                  <a:gd name="T1" fmla="*/ 0 h 29"/>
                  <a:gd name="T2" fmla="*/ 6 w 8"/>
                  <a:gd name="T3" fmla="*/ 0 h 29"/>
                  <a:gd name="T4" fmla="*/ 0 w 8"/>
                  <a:gd name="T5" fmla="*/ 0 h 29"/>
                  <a:gd name="T6" fmla="*/ 3 w 8"/>
                  <a:gd name="T7" fmla="*/ 29 h 29"/>
                  <a:gd name="T8" fmla="*/ 8 w 8"/>
                  <a:gd name="T9" fmla="*/ 29 h 29"/>
                  <a:gd name="T10" fmla="*/ 6 w 8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9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3" y="29"/>
                    </a:lnTo>
                    <a:lnTo>
                      <a:pt x="8" y="29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" name="Rectangle 1121">
                <a:extLst>
                  <a:ext uri="{FF2B5EF4-FFF2-40B4-BE49-F238E27FC236}">
                    <a16:creationId xmlns:a16="http://schemas.microsoft.com/office/drawing/2014/main" id="{037C0C00-D4E0-462D-8D11-834586C67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58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" name="Rectangle 1122">
                <a:extLst>
                  <a:ext uri="{FF2B5EF4-FFF2-40B4-BE49-F238E27FC236}">
                    <a16:creationId xmlns:a16="http://schemas.microsoft.com/office/drawing/2014/main" id="{ED0D87C5-B6D1-4104-A651-DEBAC94AA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5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" name="Rectangle 1123">
                <a:extLst>
                  <a:ext uri="{FF2B5EF4-FFF2-40B4-BE49-F238E27FC236}">
                    <a16:creationId xmlns:a16="http://schemas.microsoft.com/office/drawing/2014/main" id="{7A36CE13-A781-4CBA-A4A6-F0F43FAE6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62"/>
                <a:ext cx="5" cy="6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" name="Rectangle 1124">
                <a:extLst>
                  <a:ext uri="{FF2B5EF4-FFF2-40B4-BE49-F238E27FC236}">
                    <a16:creationId xmlns:a16="http://schemas.microsoft.com/office/drawing/2014/main" id="{91F8FCC3-4A7C-4927-A3D7-C3DF633F7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6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" name="Rectangle 1125">
                <a:extLst>
                  <a:ext uri="{FF2B5EF4-FFF2-40B4-BE49-F238E27FC236}">
                    <a16:creationId xmlns:a16="http://schemas.microsoft.com/office/drawing/2014/main" id="{6A6359E2-33AF-44A5-9FA0-F1A03995E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68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" name="Rectangle 1126">
                <a:extLst>
                  <a:ext uri="{FF2B5EF4-FFF2-40B4-BE49-F238E27FC236}">
                    <a16:creationId xmlns:a16="http://schemas.microsoft.com/office/drawing/2014/main" id="{A42ED0C5-4568-43B4-B3C2-AD45D0A9A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6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" name="Rectangle 1127">
                <a:extLst>
                  <a:ext uri="{FF2B5EF4-FFF2-40B4-BE49-F238E27FC236}">
                    <a16:creationId xmlns:a16="http://schemas.microsoft.com/office/drawing/2014/main" id="{C08C5C30-BBDE-425C-9843-6DD1C14C8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72"/>
                <a:ext cx="5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" name="Rectangle 1128">
                <a:extLst>
                  <a:ext uri="{FF2B5EF4-FFF2-40B4-BE49-F238E27FC236}">
                    <a16:creationId xmlns:a16="http://schemas.microsoft.com/office/drawing/2014/main" id="{E0E95872-CE34-4F6C-B088-D30E5A710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97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" name="Freeform 1129">
                <a:extLst>
                  <a:ext uri="{FF2B5EF4-FFF2-40B4-BE49-F238E27FC236}">
                    <a16:creationId xmlns:a16="http://schemas.microsoft.com/office/drawing/2014/main" id="{DFB09942-51C6-4A2F-BE92-81378682D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7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" name="Freeform 1130">
                <a:extLst>
                  <a:ext uri="{FF2B5EF4-FFF2-40B4-BE49-F238E27FC236}">
                    <a16:creationId xmlns:a16="http://schemas.microsoft.com/office/drawing/2014/main" id="{1D400CE7-158D-45E9-85D3-384D03581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7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" name="Freeform 1131">
                <a:extLst>
                  <a:ext uri="{FF2B5EF4-FFF2-40B4-BE49-F238E27FC236}">
                    <a16:creationId xmlns:a16="http://schemas.microsoft.com/office/drawing/2014/main" id="{82915FCF-25AD-4FD2-81D1-74DCDF02C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8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0 h 5"/>
                  <a:gd name="T4" fmla="*/ 0 w 5"/>
                  <a:gd name="T5" fmla="*/ 1 h 5"/>
                  <a:gd name="T6" fmla="*/ 0 w 5"/>
                  <a:gd name="T7" fmla="*/ 5 h 5"/>
                  <a:gd name="T8" fmla="*/ 5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" name="Freeform 1132">
                <a:extLst>
                  <a:ext uri="{FF2B5EF4-FFF2-40B4-BE49-F238E27FC236}">
                    <a16:creationId xmlns:a16="http://schemas.microsoft.com/office/drawing/2014/main" id="{E2F577B6-4B1B-4A53-B18E-B3DE532A2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8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0 h 5"/>
                  <a:gd name="T4" fmla="*/ 0 w 5"/>
                  <a:gd name="T5" fmla="*/ 1 h 5"/>
                  <a:gd name="T6" fmla="*/ 0 w 5"/>
                  <a:gd name="T7" fmla="*/ 5 h 5"/>
                  <a:gd name="T8" fmla="*/ 5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" name="Freeform 1133">
                <a:extLst>
                  <a:ext uri="{FF2B5EF4-FFF2-40B4-BE49-F238E27FC236}">
                    <a16:creationId xmlns:a16="http://schemas.microsoft.com/office/drawing/2014/main" id="{830593F8-7CA3-44EB-8C59-75C25707E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" name="Freeform 1134">
                <a:extLst>
                  <a:ext uri="{FF2B5EF4-FFF2-40B4-BE49-F238E27FC236}">
                    <a16:creationId xmlns:a16="http://schemas.microsoft.com/office/drawing/2014/main" id="{75DFD301-FF82-4CCB-96E9-E259656F0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" name="Freeform 1135">
                <a:extLst>
                  <a:ext uri="{FF2B5EF4-FFF2-40B4-BE49-F238E27FC236}">
                    <a16:creationId xmlns:a16="http://schemas.microsoft.com/office/drawing/2014/main" id="{BE4CB243-EFBA-4B99-B895-2E1B27AA7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8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" name="Freeform 1136">
                <a:extLst>
                  <a:ext uri="{FF2B5EF4-FFF2-40B4-BE49-F238E27FC236}">
                    <a16:creationId xmlns:a16="http://schemas.microsoft.com/office/drawing/2014/main" id="{3FBDBF28-1B54-43B4-AFDB-36AD934CA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8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" name="Freeform 1137">
                <a:extLst>
                  <a:ext uri="{FF2B5EF4-FFF2-40B4-BE49-F238E27FC236}">
                    <a16:creationId xmlns:a16="http://schemas.microsoft.com/office/drawing/2014/main" id="{270A9C06-7E1C-425F-BF7A-F0A16FD89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41 h 463"/>
                  <a:gd name="T6" fmla="*/ 0 w 5"/>
                  <a:gd name="T7" fmla="*/ 156 h 463"/>
                  <a:gd name="T8" fmla="*/ 0 w 5"/>
                  <a:gd name="T9" fmla="*/ 235 h 463"/>
                  <a:gd name="T10" fmla="*/ 0 w 5"/>
                  <a:gd name="T11" fmla="*/ 350 h 463"/>
                  <a:gd name="T12" fmla="*/ 0 w 5"/>
                  <a:gd name="T13" fmla="*/ 430 h 463"/>
                  <a:gd name="T14" fmla="*/ 0 w 5"/>
                  <a:gd name="T15" fmla="*/ 461 h 463"/>
                  <a:gd name="T16" fmla="*/ 0 w 5"/>
                  <a:gd name="T17" fmla="*/ 463 h 463"/>
                  <a:gd name="T18" fmla="*/ 5 w 5"/>
                  <a:gd name="T19" fmla="*/ 463 h 463"/>
                  <a:gd name="T20" fmla="*/ 5 w 5"/>
                  <a:gd name="T21" fmla="*/ 457 h 463"/>
                  <a:gd name="T22" fmla="*/ 5 w 5"/>
                  <a:gd name="T23" fmla="*/ 424 h 463"/>
                  <a:gd name="T24" fmla="*/ 5 w 5"/>
                  <a:gd name="T25" fmla="*/ 345 h 463"/>
                  <a:gd name="T26" fmla="*/ 5 w 5"/>
                  <a:gd name="T27" fmla="*/ 230 h 463"/>
                  <a:gd name="T28" fmla="*/ 5 w 5"/>
                  <a:gd name="T29" fmla="*/ 152 h 463"/>
                  <a:gd name="T30" fmla="*/ 5 w 5"/>
                  <a:gd name="T31" fmla="*/ 37 h 463"/>
                  <a:gd name="T32" fmla="*/ 5 w 5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41"/>
                    </a:lnTo>
                    <a:lnTo>
                      <a:pt x="0" y="156"/>
                    </a:lnTo>
                    <a:lnTo>
                      <a:pt x="0" y="235"/>
                    </a:lnTo>
                    <a:lnTo>
                      <a:pt x="0" y="350"/>
                    </a:lnTo>
                    <a:lnTo>
                      <a:pt x="0" y="430"/>
                    </a:lnTo>
                    <a:lnTo>
                      <a:pt x="0" y="461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457"/>
                    </a:lnTo>
                    <a:lnTo>
                      <a:pt x="5" y="424"/>
                    </a:lnTo>
                    <a:lnTo>
                      <a:pt x="5" y="345"/>
                    </a:lnTo>
                    <a:lnTo>
                      <a:pt x="5" y="230"/>
                    </a:lnTo>
                    <a:lnTo>
                      <a:pt x="5" y="152"/>
                    </a:lnTo>
                    <a:lnTo>
                      <a:pt x="5" y="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" name="Freeform 1138">
                <a:extLst>
                  <a:ext uri="{FF2B5EF4-FFF2-40B4-BE49-F238E27FC236}">
                    <a16:creationId xmlns:a16="http://schemas.microsoft.com/office/drawing/2014/main" id="{5478B4BC-FB6A-4739-A4E6-8524DD17B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41 h 463"/>
                  <a:gd name="T6" fmla="*/ 0 w 5"/>
                  <a:gd name="T7" fmla="*/ 156 h 463"/>
                  <a:gd name="T8" fmla="*/ 0 w 5"/>
                  <a:gd name="T9" fmla="*/ 235 h 463"/>
                  <a:gd name="T10" fmla="*/ 0 w 5"/>
                  <a:gd name="T11" fmla="*/ 350 h 463"/>
                  <a:gd name="T12" fmla="*/ 0 w 5"/>
                  <a:gd name="T13" fmla="*/ 430 h 463"/>
                  <a:gd name="T14" fmla="*/ 0 w 5"/>
                  <a:gd name="T15" fmla="*/ 461 h 463"/>
                  <a:gd name="T16" fmla="*/ 0 w 5"/>
                  <a:gd name="T17" fmla="*/ 463 h 463"/>
                  <a:gd name="T18" fmla="*/ 5 w 5"/>
                  <a:gd name="T19" fmla="*/ 463 h 463"/>
                  <a:gd name="T20" fmla="*/ 5 w 5"/>
                  <a:gd name="T21" fmla="*/ 457 h 463"/>
                  <a:gd name="T22" fmla="*/ 5 w 5"/>
                  <a:gd name="T23" fmla="*/ 424 h 463"/>
                  <a:gd name="T24" fmla="*/ 5 w 5"/>
                  <a:gd name="T25" fmla="*/ 345 h 463"/>
                  <a:gd name="T26" fmla="*/ 5 w 5"/>
                  <a:gd name="T27" fmla="*/ 230 h 463"/>
                  <a:gd name="T28" fmla="*/ 5 w 5"/>
                  <a:gd name="T29" fmla="*/ 152 h 463"/>
                  <a:gd name="T30" fmla="*/ 5 w 5"/>
                  <a:gd name="T31" fmla="*/ 37 h 463"/>
                  <a:gd name="T32" fmla="*/ 5 w 5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41"/>
                    </a:lnTo>
                    <a:lnTo>
                      <a:pt x="0" y="156"/>
                    </a:lnTo>
                    <a:lnTo>
                      <a:pt x="0" y="235"/>
                    </a:lnTo>
                    <a:lnTo>
                      <a:pt x="0" y="350"/>
                    </a:lnTo>
                    <a:lnTo>
                      <a:pt x="0" y="430"/>
                    </a:lnTo>
                    <a:lnTo>
                      <a:pt x="0" y="461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457"/>
                    </a:lnTo>
                    <a:lnTo>
                      <a:pt x="5" y="424"/>
                    </a:lnTo>
                    <a:lnTo>
                      <a:pt x="5" y="345"/>
                    </a:lnTo>
                    <a:lnTo>
                      <a:pt x="5" y="230"/>
                    </a:lnTo>
                    <a:lnTo>
                      <a:pt x="5" y="152"/>
                    </a:lnTo>
                    <a:lnTo>
                      <a:pt x="5" y="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" name="Freeform 1139">
                <a:extLst>
                  <a:ext uri="{FF2B5EF4-FFF2-40B4-BE49-F238E27FC236}">
                    <a16:creationId xmlns:a16="http://schemas.microsoft.com/office/drawing/2014/main" id="{AC04DE18-55AA-4172-80E5-35BC7B5F9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62"/>
                <a:ext cx="19" cy="194"/>
              </a:xfrm>
              <a:custGeom>
                <a:avLst/>
                <a:gdLst>
                  <a:gd name="T0" fmla="*/ 0 w 19"/>
                  <a:gd name="T1" fmla="*/ 0 h 194"/>
                  <a:gd name="T2" fmla="*/ 0 w 19"/>
                  <a:gd name="T3" fmla="*/ 50 h 194"/>
                  <a:gd name="T4" fmla="*/ 0 w 19"/>
                  <a:gd name="T5" fmla="*/ 58 h 194"/>
                  <a:gd name="T6" fmla="*/ 13 w 19"/>
                  <a:gd name="T7" fmla="*/ 194 h 194"/>
                  <a:gd name="T8" fmla="*/ 19 w 19"/>
                  <a:gd name="T9" fmla="*/ 194 h 194"/>
                  <a:gd name="T10" fmla="*/ 19 w 19"/>
                  <a:gd name="T11" fmla="*/ 190 h 194"/>
                  <a:gd name="T12" fmla="*/ 0 w 19"/>
                  <a:gd name="T13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4">
                    <a:moveTo>
                      <a:pt x="0" y="0"/>
                    </a:moveTo>
                    <a:lnTo>
                      <a:pt x="0" y="50"/>
                    </a:lnTo>
                    <a:lnTo>
                      <a:pt x="0" y="58"/>
                    </a:lnTo>
                    <a:lnTo>
                      <a:pt x="13" y="194"/>
                    </a:lnTo>
                    <a:lnTo>
                      <a:pt x="19" y="194"/>
                    </a:lnTo>
                    <a:lnTo>
                      <a:pt x="19" y="1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6" name="Freeform 1140">
                <a:extLst>
                  <a:ext uri="{FF2B5EF4-FFF2-40B4-BE49-F238E27FC236}">
                    <a16:creationId xmlns:a16="http://schemas.microsoft.com/office/drawing/2014/main" id="{FCE34F48-D577-4D35-BC24-E3CC1AF4E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62"/>
                <a:ext cx="19" cy="194"/>
              </a:xfrm>
              <a:custGeom>
                <a:avLst/>
                <a:gdLst>
                  <a:gd name="T0" fmla="*/ 0 w 19"/>
                  <a:gd name="T1" fmla="*/ 0 h 194"/>
                  <a:gd name="T2" fmla="*/ 0 w 19"/>
                  <a:gd name="T3" fmla="*/ 50 h 194"/>
                  <a:gd name="T4" fmla="*/ 0 w 19"/>
                  <a:gd name="T5" fmla="*/ 58 h 194"/>
                  <a:gd name="T6" fmla="*/ 13 w 19"/>
                  <a:gd name="T7" fmla="*/ 194 h 194"/>
                  <a:gd name="T8" fmla="*/ 19 w 19"/>
                  <a:gd name="T9" fmla="*/ 194 h 194"/>
                  <a:gd name="T10" fmla="*/ 19 w 19"/>
                  <a:gd name="T11" fmla="*/ 190 h 194"/>
                  <a:gd name="T12" fmla="*/ 0 w 19"/>
                  <a:gd name="T13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4">
                    <a:moveTo>
                      <a:pt x="0" y="0"/>
                    </a:moveTo>
                    <a:lnTo>
                      <a:pt x="0" y="50"/>
                    </a:lnTo>
                    <a:lnTo>
                      <a:pt x="0" y="58"/>
                    </a:lnTo>
                    <a:lnTo>
                      <a:pt x="13" y="194"/>
                    </a:lnTo>
                    <a:lnTo>
                      <a:pt x="19" y="194"/>
                    </a:lnTo>
                    <a:lnTo>
                      <a:pt x="19" y="1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7" name="Rectangle 1141">
                <a:extLst>
                  <a:ext uri="{FF2B5EF4-FFF2-40B4-BE49-F238E27FC236}">
                    <a16:creationId xmlns:a16="http://schemas.microsoft.com/office/drawing/2014/main" id="{709CEE46-9ECD-49A2-A05A-A33E40EE7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" y="3452"/>
                <a:ext cx="1" cy="4"/>
              </a:xfrm>
              <a:prstGeom prst="rect">
                <a:avLst/>
              </a:pr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8" name="Freeform 1142">
                <a:extLst>
                  <a:ext uri="{FF2B5EF4-FFF2-40B4-BE49-F238E27FC236}">
                    <a16:creationId xmlns:a16="http://schemas.microsoft.com/office/drawing/2014/main" id="{9A6BF9D2-1275-436B-AB07-34DB3173E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452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9" name="Freeform 1143">
                <a:extLst>
                  <a:ext uri="{FF2B5EF4-FFF2-40B4-BE49-F238E27FC236}">
                    <a16:creationId xmlns:a16="http://schemas.microsoft.com/office/drawing/2014/main" id="{920BE830-177A-4514-99A5-E8F14BA9D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320"/>
                <a:ext cx="13" cy="136"/>
              </a:xfrm>
              <a:custGeom>
                <a:avLst/>
                <a:gdLst>
                  <a:gd name="T0" fmla="*/ 0 w 13"/>
                  <a:gd name="T1" fmla="*/ 0 h 136"/>
                  <a:gd name="T2" fmla="*/ 0 w 13"/>
                  <a:gd name="T3" fmla="*/ 1 h 136"/>
                  <a:gd name="T4" fmla="*/ 13 w 13"/>
                  <a:gd name="T5" fmla="*/ 136 h 136"/>
                  <a:gd name="T6" fmla="*/ 13 w 13"/>
                  <a:gd name="T7" fmla="*/ 136 h 136"/>
                  <a:gd name="T8" fmla="*/ 0 w 13"/>
                  <a:gd name="T9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6">
                    <a:moveTo>
                      <a:pt x="0" y="0"/>
                    </a:moveTo>
                    <a:lnTo>
                      <a:pt x="0" y="1"/>
                    </a:lnTo>
                    <a:lnTo>
                      <a:pt x="13" y="136"/>
                    </a:lnTo>
                    <a:lnTo>
                      <a:pt x="13" y="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0" name="Freeform 1144">
                <a:extLst>
                  <a:ext uri="{FF2B5EF4-FFF2-40B4-BE49-F238E27FC236}">
                    <a16:creationId xmlns:a16="http://schemas.microsoft.com/office/drawing/2014/main" id="{F7A1AFE3-D1CD-4F7D-A5A1-D167E694B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320"/>
                <a:ext cx="13" cy="136"/>
              </a:xfrm>
              <a:custGeom>
                <a:avLst/>
                <a:gdLst>
                  <a:gd name="T0" fmla="*/ 0 w 13"/>
                  <a:gd name="T1" fmla="*/ 0 h 136"/>
                  <a:gd name="T2" fmla="*/ 0 w 13"/>
                  <a:gd name="T3" fmla="*/ 1 h 136"/>
                  <a:gd name="T4" fmla="*/ 13 w 13"/>
                  <a:gd name="T5" fmla="*/ 136 h 136"/>
                  <a:gd name="T6" fmla="*/ 13 w 13"/>
                  <a:gd name="T7" fmla="*/ 136 h 136"/>
                  <a:gd name="T8" fmla="*/ 0 w 13"/>
                  <a:gd name="T9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6">
                    <a:moveTo>
                      <a:pt x="0" y="0"/>
                    </a:moveTo>
                    <a:lnTo>
                      <a:pt x="0" y="1"/>
                    </a:lnTo>
                    <a:lnTo>
                      <a:pt x="13" y="136"/>
                    </a:lnTo>
                    <a:lnTo>
                      <a:pt x="13" y="1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1" name="Freeform 1145">
                <a:extLst>
                  <a:ext uri="{FF2B5EF4-FFF2-40B4-BE49-F238E27FC236}">
                    <a16:creationId xmlns:a16="http://schemas.microsoft.com/office/drawing/2014/main" id="{213915CC-AF4B-4209-A6A7-E28E8952EB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1" y="3228"/>
                <a:ext cx="369" cy="228"/>
              </a:xfrm>
              <a:custGeom>
                <a:avLst/>
                <a:gdLst>
                  <a:gd name="T0" fmla="*/ 6 w 274"/>
                  <a:gd name="T1" fmla="*/ 156 h 169"/>
                  <a:gd name="T2" fmla="*/ 2 w 274"/>
                  <a:gd name="T3" fmla="*/ 156 h 169"/>
                  <a:gd name="T4" fmla="*/ 0 w 274"/>
                  <a:gd name="T5" fmla="*/ 156 h 169"/>
                  <a:gd name="T6" fmla="*/ 2 w 274"/>
                  <a:gd name="T7" fmla="*/ 159 h 169"/>
                  <a:gd name="T8" fmla="*/ 9 w 274"/>
                  <a:gd name="T9" fmla="*/ 169 h 169"/>
                  <a:gd name="T10" fmla="*/ 16 w 274"/>
                  <a:gd name="T11" fmla="*/ 169 h 169"/>
                  <a:gd name="T12" fmla="*/ 6 w 274"/>
                  <a:gd name="T13" fmla="*/ 156 h 169"/>
                  <a:gd name="T14" fmla="*/ 269 w 274"/>
                  <a:gd name="T15" fmla="*/ 72 h 169"/>
                  <a:gd name="T16" fmla="*/ 259 w 274"/>
                  <a:gd name="T17" fmla="*/ 77 h 169"/>
                  <a:gd name="T18" fmla="*/ 259 w 274"/>
                  <a:gd name="T19" fmla="*/ 79 h 169"/>
                  <a:gd name="T20" fmla="*/ 264 w 274"/>
                  <a:gd name="T21" fmla="*/ 75 h 169"/>
                  <a:gd name="T22" fmla="*/ 269 w 274"/>
                  <a:gd name="T23" fmla="*/ 72 h 169"/>
                  <a:gd name="T24" fmla="*/ 266 w 274"/>
                  <a:gd name="T25" fmla="*/ 25 h 169"/>
                  <a:gd name="T26" fmla="*/ 266 w 274"/>
                  <a:gd name="T27" fmla="*/ 32 h 169"/>
                  <a:gd name="T28" fmla="*/ 266 w 274"/>
                  <a:gd name="T29" fmla="*/ 33 h 169"/>
                  <a:gd name="T30" fmla="*/ 268 w 274"/>
                  <a:gd name="T31" fmla="*/ 48 h 169"/>
                  <a:gd name="T32" fmla="*/ 271 w 274"/>
                  <a:gd name="T33" fmla="*/ 47 h 169"/>
                  <a:gd name="T34" fmla="*/ 270 w 274"/>
                  <a:gd name="T35" fmla="*/ 29 h 169"/>
                  <a:gd name="T36" fmla="*/ 266 w 274"/>
                  <a:gd name="T37" fmla="*/ 25 h 169"/>
                  <a:gd name="T38" fmla="*/ 25 w 274"/>
                  <a:gd name="T39" fmla="*/ 0 h 169"/>
                  <a:gd name="T40" fmla="*/ 21 w 274"/>
                  <a:gd name="T41" fmla="*/ 0 h 169"/>
                  <a:gd name="T42" fmla="*/ 21 w 274"/>
                  <a:gd name="T43" fmla="*/ 3 h 169"/>
                  <a:gd name="T44" fmla="*/ 21 w 274"/>
                  <a:gd name="T45" fmla="*/ 65 h 169"/>
                  <a:gd name="T46" fmla="*/ 53 w 274"/>
                  <a:gd name="T47" fmla="*/ 133 h 169"/>
                  <a:gd name="T48" fmla="*/ 61 w 274"/>
                  <a:gd name="T49" fmla="*/ 133 h 169"/>
                  <a:gd name="T50" fmla="*/ 25 w 274"/>
                  <a:gd name="T51" fmla="*/ 62 h 169"/>
                  <a:gd name="T52" fmla="*/ 25 w 274"/>
                  <a:gd name="T5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4" h="169">
                    <a:moveTo>
                      <a:pt x="6" y="156"/>
                    </a:moveTo>
                    <a:cubicBezTo>
                      <a:pt x="2" y="156"/>
                      <a:pt x="2" y="156"/>
                      <a:pt x="2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57"/>
                      <a:pt x="1" y="158"/>
                      <a:pt x="2" y="159"/>
                    </a:cubicBezTo>
                    <a:cubicBezTo>
                      <a:pt x="4" y="163"/>
                      <a:pt x="6" y="166"/>
                      <a:pt x="9" y="169"/>
                    </a:cubicBezTo>
                    <a:cubicBezTo>
                      <a:pt x="16" y="169"/>
                      <a:pt x="16" y="169"/>
                      <a:pt x="16" y="169"/>
                    </a:cubicBezTo>
                    <a:cubicBezTo>
                      <a:pt x="12" y="165"/>
                      <a:pt x="9" y="161"/>
                      <a:pt x="6" y="156"/>
                    </a:cubicBezTo>
                    <a:moveTo>
                      <a:pt x="269" y="72"/>
                    </a:moveTo>
                    <a:cubicBezTo>
                      <a:pt x="266" y="74"/>
                      <a:pt x="263" y="76"/>
                      <a:pt x="259" y="77"/>
                    </a:cubicBezTo>
                    <a:cubicBezTo>
                      <a:pt x="259" y="78"/>
                      <a:pt x="259" y="78"/>
                      <a:pt x="259" y="79"/>
                    </a:cubicBezTo>
                    <a:cubicBezTo>
                      <a:pt x="261" y="78"/>
                      <a:pt x="263" y="77"/>
                      <a:pt x="264" y="75"/>
                    </a:cubicBezTo>
                    <a:cubicBezTo>
                      <a:pt x="266" y="74"/>
                      <a:pt x="267" y="73"/>
                      <a:pt x="269" y="72"/>
                    </a:cubicBezTo>
                    <a:moveTo>
                      <a:pt x="266" y="25"/>
                    </a:moveTo>
                    <a:cubicBezTo>
                      <a:pt x="266" y="32"/>
                      <a:pt x="266" y="32"/>
                      <a:pt x="266" y="32"/>
                    </a:cubicBezTo>
                    <a:cubicBezTo>
                      <a:pt x="266" y="32"/>
                      <a:pt x="266" y="33"/>
                      <a:pt x="266" y="33"/>
                    </a:cubicBezTo>
                    <a:cubicBezTo>
                      <a:pt x="269" y="36"/>
                      <a:pt x="270" y="42"/>
                      <a:pt x="268" y="48"/>
                    </a:cubicBezTo>
                    <a:cubicBezTo>
                      <a:pt x="269" y="47"/>
                      <a:pt x="270" y="47"/>
                      <a:pt x="271" y="47"/>
                    </a:cubicBezTo>
                    <a:cubicBezTo>
                      <a:pt x="274" y="40"/>
                      <a:pt x="274" y="34"/>
                      <a:pt x="270" y="29"/>
                    </a:cubicBezTo>
                    <a:cubicBezTo>
                      <a:pt x="269" y="28"/>
                      <a:pt x="268" y="26"/>
                      <a:pt x="266" y="25"/>
                    </a:cubicBezTo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92"/>
                      <a:pt x="34" y="116"/>
                      <a:pt x="53" y="133"/>
                    </a:cubicBezTo>
                    <a:cubicBezTo>
                      <a:pt x="61" y="133"/>
                      <a:pt x="61" y="133"/>
                      <a:pt x="61" y="133"/>
                    </a:cubicBezTo>
                    <a:cubicBezTo>
                      <a:pt x="39" y="116"/>
                      <a:pt x="25" y="91"/>
                      <a:pt x="25" y="6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2" name="Freeform 1146">
                <a:extLst>
                  <a:ext uri="{FF2B5EF4-FFF2-40B4-BE49-F238E27FC236}">
                    <a16:creationId xmlns:a16="http://schemas.microsoft.com/office/drawing/2014/main" id="{BE05DE29-CFE2-4881-B83E-86C020C9AA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3" y="1628"/>
                <a:ext cx="197" cy="730"/>
              </a:xfrm>
              <a:custGeom>
                <a:avLst/>
                <a:gdLst>
                  <a:gd name="T0" fmla="*/ 5 w 146"/>
                  <a:gd name="T1" fmla="*/ 538 h 541"/>
                  <a:gd name="T2" fmla="*/ 0 w 146"/>
                  <a:gd name="T3" fmla="*/ 538 h 541"/>
                  <a:gd name="T4" fmla="*/ 1 w 146"/>
                  <a:gd name="T5" fmla="*/ 541 h 541"/>
                  <a:gd name="T6" fmla="*/ 6 w 146"/>
                  <a:gd name="T7" fmla="*/ 541 h 541"/>
                  <a:gd name="T8" fmla="*/ 5 w 146"/>
                  <a:gd name="T9" fmla="*/ 538 h 541"/>
                  <a:gd name="T10" fmla="*/ 146 w 146"/>
                  <a:gd name="T11" fmla="*/ 0 h 541"/>
                  <a:gd name="T12" fmla="*/ 142 w 146"/>
                  <a:gd name="T13" fmla="*/ 2 h 541"/>
                  <a:gd name="T14" fmla="*/ 144 w 146"/>
                  <a:gd name="T15" fmla="*/ 1 h 541"/>
                  <a:gd name="T16" fmla="*/ 146 w 146"/>
                  <a:gd name="T17" fmla="*/ 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" h="541">
                    <a:moveTo>
                      <a:pt x="5" y="538"/>
                    </a:moveTo>
                    <a:cubicBezTo>
                      <a:pt x="0" y="538"/>
                      <a:pt x="0" y="538"/>
                      <a:pt x="0" y="538"/>
                    </a:cubicBezTo>
                    <a:cubicBezTo>
                      <a:pt x="1" y="541"/>
                      <a:pt x="1" y="541"/>
                      <a:pt x="1" y="541"/>
                    </a:cubicBezTo>
                    <a:cubicBezTo>
                      <a:pt x="6" y="541"/>
                      <a:pt x="6" y="541"/>
                      <a:pt x="6" y="541"/>
                    </a:cubicBezTo>
                    <a:cubicBezTo>
                      <a:pt x="5" y="538"/>
                      <a:pt x="5" y="538"/>
                      <a:pt x="5" y="538"/>
                    </a:cubicBezTo>
                    <a:moveTo>
                      <a:pt x="146" y="0"/>
                    </a:moveTo>
                    <a:cubicBezTo>
                      <a:pt x="145" y="1"/>
                      <a:pt x="143" y="1"/>
                      <a:pt x="142" y="2"/>
                    </a:cubicBezTo>
                    <a:cubicBezTo>
                      <a:pt x="143" y="2"/>
                      <a:pt x="144" y="1"/>
                      <a:pt x="144" y="1"/>
                    </a:cubicBezTo>
                    <a:cubicBezTo>
                      <a:pt x="145" y="1"/>
                      <a:pt x="145" y="0"/>
                      <a:pt x="146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3" name="Freeform 1147">
                <a:extLst>
                  <a:ext uri="{FF2B5EF4-FFF2-40B4-BE49-F238E27FC236}">
                    <a16:creationId xmlns:a16="http://schemas.microsoft.com/office/drawing/2014/main" id="{D568894C-1CD3-49F3-81CC-019DD2BD5F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5" y="1629"/>
                <a:ext cx="193" cy="734"/>
              </a:xfrm>
              <a:custGeom>
                <a:avLst/>
                <a:gdLst>
                  <a:gd name="T0" fmla="*/ 5 w 143"/>
                  <a:gd name="T1" fmla="*/ 540 h 544"/>
                  <a:gd name="T2" fmla="*/ 0 w 143"/>
                  <a:gd name="T3" fmla="*/ 540 h 544"/>
                  <a:gd name="T4" fmla="*/ 1 w 143"/>
                  <a:gd name="T5" fmla="*/ 544 h 544"/>
                  <a:gd name="T6" fmla="*/ 6 w 143"/>
                  <a:gd name="T7" fmla="*/ 544 h 544"/>
                  <a:gd name="T8" fmla="*/ 5 w 143"/>
                  <a:gd name="T9" fmla="*/ 540 h 544"/>
                  <a:gd name="T10" fmla="*/ 143 w 143"/>
                  <a:gd name="T11" fmla="*/ 0 h 544"/>
                  <a:gd name="T12" fmla="*/ 141 w 143"/>
                  <a:gd name="T13" fmla="*/ 1 h 544"/>
                  <a:gd name="T14" fmla="*/ 140 w 143"/>
                  <a:gd name="T15" fmla="*/ 2 h 544"/>
                  <a:gd name="T16" fmla="*/ 141 w 143"/>
                  <a:gd name="T17" fmla="*/ 1 h 544"/>
                  <a:gd name="T18" fmla="*/ 143 w 143"/>
                  <a:gd name="T19" fmla="*/ 0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3" h="544">
                    <a:moveTo>
                      <a:pt x="5" y="540"/>
                    </a:moveTo>
                    <a:cubicBezTo>
                      <a:pt x="0" y="540"/>
                      <a:pt x="0" y="540"/>
                      <a:pt x="0" y="540"/>
                    </a:cubicBezTo>
                    <a:cubicBezTo>
                      <a:pt x="1" y="544"/>
                      <a:pt x="1" y="544"/>
                      <a:pt x="1" y="544"/>
                    </a:cubicBezTo>
                    <a:cubicBezTo>
                      <a:pt x="6" y="544"/>
                      <a:pt x="6" y="544"/>
                      <a:pt x="6" y="544"/>
                    </a:cubicBezTo>
                    <a:cubicBezTo>
                      <a:pt x="5" y="540"/>
                      <a:pt x="5" y="540"/>
                      <a:pt x="5" y="540"/>
                    </a:cubicBezTo>
                    <a:moveTo>
                      <a:pt x="143" y="0"/>
                    </a:moveTo>
                    <a:cubicBezTo>
                      <a:pt x="143" y="0"/>
                      <a:pt x="142" y="1"/>
                      <a:pt x="141" y="1"/>
                    </a:cubicBezTo>
                    <a:cubicBezTo>
                      <a:pt x="141" y="1"/>
                      <a:pt x="140" y="2"/>
                      <a:pt x="140" y="2"/>
                    </a:cubicBezTo>
                    <a:cubicBezTo>
                      <a:pt x="140" y="2"/>
                      <a:pt x="141" y="1"/>
                      <a:pt x="141" y="1"/>
                    </a:cubicBezTo>
                    <a:cubicBezTo>
                      <a:pt x="142" y="1"/>
                      <a:pt x="143" y="0"/>
                      <a:pt x="143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4" name="Freeform 1148">
                <a:extLst>
                  <a:ext uri="{FF2B5EF4-FFF2-40B4-BE49-F238E27FC236}">
                    <a16:creationId xmlns:a16="http://schemas.microsoft.com/office/drawing/2014/main" id="{844BA93F-E06C-4141-BFD5-6C37D0725A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6" y="1630"/>
                <a:ext cx="189" cy="737"/>
              </a:xfrm>
              <a:custGeom>
                <a:avLst/>
                <a:gdLst>
                  <a:gd name="T0" fmla="*/ 5 w 140"/>
                  <a:gd name="T1" fmla="*/ 543 h 546"/>
                  <a:gd name="T2" fmla="*/ 0 w 140"/>
                  <a:gd name="T3" fmla="*/ 543 h 546"/>
                  <a:gd name="T4" fmla="*/ 0 w 140"/>
                  <a:gd name="T5" fmla="*/ 546 h 546"/>
                  <a:gd name="T6" fmla="*/ 6 w 140"/>
                  <a:gd name="T7" fmla="*/ 546 h 546"/>
                  <a:gd name="T8" fmla="*/ 5 w 140"/>
                  <a:gd name="T9" fmla="*/ 543 h 546"/>
                  <a:gd name="T10" fmla="*/ 140 w 140"/>
                  <a:gd name="T11" fmla="*/ 0 h 546"/>
                  <a:gd name="T12" fmla="*/ 139 w 140"/>
                  <a:gd name="T13" fmla="*/ 1 h 546"/>
                  <a:gd name="T14" fmla="*/ 137 w 140"/>
                  <a:gd name="T15" fmla="*/ 2 h 546"/>
                  <a:gd name="T16" fmla="*/ 139 w 140"/>
                  <a:gd name="T17" fmla="*/ 1 h 546"/>
                  <a:gd name="T18" fmla="*/ 140 w 140"/>
                  <a:gd name="T19" fmla="*/ 0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0" h="546">
                    <a:moveTo>
                      <a:pt x="5" y="543"/>
                    </a:moveTo>
                    <a:cubicBezTo>
                      <a:pt x="0" y="543"/>
                      <a:pt x="0" y="543"/>
                      <a:pt x="0" y="543"/>
                    </a:cubicBezTo>
                    <a:cubicBezTo>
                      <a:pt x="0" y="546"/>
                      <a:pt x="0" y="546"/>
                      <a:pt x="0" y="546"/>
                    </a:cubicBezTo>
                    <a:cubicBezTo>
                      <a:pt x="6" y="546"/>
                      <a:pt x="6" y="546"/>
                      <a:pt x="6" y="546"/>
                    </a:cubicBezTo>
                    <a:cubicBezTo>
                      <a:pt x="5" y="543"/>
                      <a:pt x="5" y="543"/>
                      <a:pt x="5" y="543"/>
                    </a:cubicBezTo>
                    <a:moveTo>
                      <a:pt x="140" y="0"/>
                    </a:moveTo>
                    <a:cubicBezTo>
                      <a:pt x="140" y="0"/>
                      <a:pt x="139" y="1"/>
                      <a:pt x="139" y="1"/>
                    </a:cubicBezTo>
                    <a:cubicBezTo>
                      <a:pt x="138" y="1"/>
                      <a:pt x="137" y="2"/>
                      <a:pt x="137" y="2"/>
                    </a:cubicBezTo>
                    <a:cubicBezTo>
                      <a:pt x="137" y="2"/>
                      <a:pt x="138" y="2"/>
                      <a:pt x="139" y="1"/>
                    </a:cubicBezTo>
                    <a:cubicBezTo>
                      <a:pt x="139" y="1"/>
                      <a:pt x="140" y="1"/>
                      <a:pt x="140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5" name="Freeform 1149">
                <a:extLst>
                  <a:ext uri="{FF2B5EF4-FFF2-40B4-BE49-F238E27FC236}">
                    <a16:creationId xmlns:a16="http://schemas.microsoft.com/office/drawing/2014/main" id="{7C050798-C7CB-4733-8212-7B01FA26D4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6" y="1632"/>
                <a:ext cx="188" cy="739"/>
              </a:xfrm>
              <a:custGeom>
                <a:avLst/>
                <a:gdLst>
                  <a:gd name="T0" fmla="*/ 6 w 139"/>
                  <a:gd name="T1" fmla="*/ 545 h 548"/>
                  <a:gd name="T2" fmla="*/ 0 w 139"/>
                  <a:gd name="T3" fmla="*/ 545 h 548"/>
                  <a:gd name="T4" fmla="*/ 1 w 139"/>
                  <a:gd name="T5" fmla="*/ 548 h 548"/>
                  <a:gd name="T6" fmla="*/ 7 w 139"/>
                  <a:gd name="T7" fmla="*/ 548 h 548"/>
                  <a:gd name="T8" fmla="*/ 6 w 139"/>
                  <a:gd name="T9" fmla="*/ 545 h 548"/>
                  <a:gd name="T10" fmla="*/ 139 w 139"/>
                  <a:gd name="T11" fmla="*/ 0 h 548"/>
                  <a:gd name="T12" fmla="*/ 137 w 139"/>
                  <a:gd name="T13" fmla="*/ 1 h 548"/>
                  <a:gd name="T14" fmla="*/ 135 w 139"/>
                  <a:gd name="T15" fmla="*/ 2 h 548"/>
                  <a:gd name="T16" fmla="*/ 137 w 139"/>
                  <a:gd name="T17" fmla="*/ 2 h 548"/>
                  <a:gd name="T18" fmla="*/ 139 w 139"/>
                  <a:gd name="T19" fmla="*/ 0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9" h="548">
                    <a:moveTo>
                      <a:pt x="6" y="545"/>
                    </a:moveTo>
                    <a:cubicBezTo>
                      <a:pt x="0" y="545"/>
                      <a:pt x="0" y="545"/>
                      <a:pt x="0" y="545"/>
                    </a:cubicBezTo>
                    <a:cubicBezTo>
                      <a:pt x="1" y="548"/>
                      <a:pt x="1" y="548"/>
                      <a:pt x="1" y="548"/>
                    </a:cubicBezTo>
                    <a:cubicBezTo>
                      <a:pt x="7" y="548"/>
                      <a:pt x="7" y="548"/>
                      <a:pt x="7" y="548"/>
                    </a:cubicBezTo>
                    <a:cubicBezTo>
                      <a:pt x="6" y="545"/>
                      <a:pt x="6" y="545"/>
                      <a:pt x="6" y="545"/>
                    </a:cubicBezTo>
                    <a:moveTo>
                      <a:pt x="139" y="0"/>
                    </a:moveTo>
                    <a:cubicBezTo>
                      <a:pt x="138" y="1"/>
                      <a:pt x="137" y="1"/>
                      <a:pt x="137" y="1"/>
                    </a:cubicBezTo>
                    <a:cubicBezTo>
                      <a:pt x="136" y="2"/>
                      <a:pt x="136" y="2"/>
                      <a:pt x="135" y="2"/>
                    </a:cubicBezTo>
                    <a:cubicBezTo>
                      <a:pt x="136" y="2"/>
                      <a:pt x="136" y="2"/>
                      <a:pt x="137" y="2"/>
                    </a:cubicBezTo>
                    <a:cubicBezTo>
                      <a:pt x="138" y="1"/>
                      <a:pt x="138" y="1"/>
                      <a:pt x="139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6" name="Freeform 1150">
                <a:extLst>
                  <a:ext uri="{FF2B5EF4-FFF2-40B4-BE49-F238E27FC236}">
                    <a16:creationId xmlns:a16="http://schemas.microsoft.com/office/drawing/2014/main" id="{F7863588-1DD8-4566-B611-D00036869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634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7" name="Freeform 1151">
                <a:extLst>
                  <a:ext uri="{FF2B5EF4-FFF2-40B4-BE49-F238E27FC236}">
                    <a16:creationId xmlns:a16="http://schemas.microsoft.com/office/drawing/2014/main" id="{C264CF8F-54D5-48AD-A494-AA8652DDB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371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6 h 6"/>
                  <a:gd name="T8" fmla="*/ 8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8" name="Freeform 1152">
                <a:extLst>
                  <a:ext uri="{FF2B5EF4-FFF2-40B4-BE49-F238E27FC236}">
                    <a16:creationId xmlns:a16="http://schemas.microsoft.com/office/drawing/2014/main" id="{6FB2C164-2B08-44D8-AD6B-21BAF0F02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371"/>
                <a:ext cx="8" cy="6"/>
              </a:xfrm>
              <a:custGeom>
                <a:avLst/>
                <a:gdLst>
                  <a:gd name="T0" fmla="*/ 8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6 h 6"/>
                  <a:gd name="T8" fmla="*/ 8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9" name="Freeform 1153">
                <a:extLst>
                  <a:ext uri="{FF2B5EF4-FFF2-40B4-BE49-F238E27FC236}">
                    <a16:creationId xmlns:a16="http://schemas.microsoft.com/office/drawing/2014/main" id="{ECDB583D-9046-4493-9D42-1FBCF25EF9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9" y="1636"/>
                <a:ext cx="179" cy="745"/>
              </a:xfrm>
              <a:custGeom>
                <a:avLst/>
                <a:gdLst>
                  <a:gd name="T0" fmla="*/ 5 w 133"/>
                  <a:gd name="T1" fmla="*/ 549 h 552"/>
                  <a:gd name="T2" fmla="*/ 0 w 133"/>
                  <a:gd name="T3" fmla="*/ 549 h 552"/>
                  <a:gd name="T4" fmla="*/ 1 w 133"/>
                  <a:gd name="T5" fmla="*/ 552 h 552"/>
                  <a:gd name="T6" fmla="*/ 6 w 133"/>
                  <a:gd name="T7" fmla="*/ 552 h 552"/>
                  <a:gd name="T8" fmla="*/ 5 w 133"/>
                  <a:gd name="T9" fmla="*/ 549 h 552"/>
                  <a:gd name="T10" fmla="*/ 133 w 133"/>
                  <a:gd name="T11" fmla="*/ 0 h 552"/>
                  <a:gd name="T12" fmla="*/ 131 w 133"/>
                  <a:gd name="T13" fmla="*/ 1 h 552"/>
                  <a:gd name="T14" fmla="*/ 130 w 133"/>
                  <a:gd name="T15" fmla="*/ 2 h 552"/>
                  <a:gd name="T16" fmla="*/ 132 w 133"/>
                  <a:gd name="T17" fmla="*/ 1 h 552"/>
                  <a:gd name="T18" fmla="*/ 133 w 133"/>
                  <a:gd name="T19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" h="552">
                    <a:moveTo>
                      <a:pt x="5" y="549"/>
                    </a:moveTo>
                    <a:cubicBezTo>
                      <a:pt x="0" y="549"/>
                      <a:pt x="0" y="549"/>
                      <a:pt x="0" y="549"/>
                    </a:cubicBezTo>
                    <a:cubicBezTo>
                      <a:pt x="1" y="552"/>
                      <a:pt x="1" y="552"/>
                      <a:pt x="1" y="552"/>
                    </a:cubicBezTo>
                    <a:cubicBezTo>
                      <a:pt x="6" y="552"/>
                      <a:pt x="6" y="552"/>
                      <a:pt x="6" y="552"/>
                    </a:cubicBezTo>
                    <a:cubicBezTo>
                      <a:pt x="5" y="549"/>
                      <a:pt x="5" y="549"/>
                      <a:pt x="5" y="549"/>
                    </a:cubicBezTo>
                    <a:moveTo>
                      <a:pt x="133" y="0"/>
                    </a:moveTo>
                    <a:cubicBezTo>
                      <a:pt x="133" y="0"/>
                      <a:pt x="132" y="0"/>
                      <a:pt x="131" y="1"/>
                    </a:cubicBezTo>
                    <a:cubicBezTo>
                      <a:pt x="131" y="1"/>
                      <a:pt x="130" y="2"/>
                      <a:pt x="130" y="2"/>
                    </a:cubicBezTo>
                    <a:cubicBezTo>
                      <a:pt x="130" y="2"/>
                      <a:pt x="131" y="2"/>
                      <a:pt x="132" y="1"/>
                    </a:cubicBezTo>
                    <a:cubicBezTo>
                      <a:pt x="132" y="1"/>
                      <a:pt x="133" y="0"/>
                      <a:pt x="133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0" name="Freeform 1154">
                <a:extLst>
                  <a:ext uri="{FF2B5EF4-FFF2-40B4-BE49-F238E27FC236}">
                    <a16:creationId xmlns:a16="http://schemas.microsoft.com/office/drawing/2014/main" id="{922CBF31-4082-48B3-99F3-B275131B5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637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1" name="Freeform 1155">
                <a:extLst>
                  <a:ext uri="{FF2B5EF4-FFF2-40B4-BE49-F238E27FC236}">
                    <a16:creationId xmlns:a16="http://schemas.microsoft.com/office/drawing/2014/main" id="{91A8694A-011F-4ED2-87D4-66F9148F7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640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2" name="Freeform 1156">
                <a:extLst>
                  <a:ext uri="{FF2B5EF4-FFF2-40B4-BE49-F238E27FC236}">
                    <a16:creationId xmlns:a16="http://schemas.microsoft.com/office/drawing/2014/main" id="{05827CEA-2014-42F9-AC34-1CD61F43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641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" name="Freeform 1157">
                <a:extLst>
                  <a:ext uri="{FF2B5EF4-FFF2-40B4-BE49-F238E27FC236}">
                    <a16:creationId xmlns:a16="http://schemas.microsoft.com/office/drawing/2014/main" id="{7F45A846-0717-466B-983A-3D22CB3B0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644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" name="Freeform 1158">
                <a:extLst>
                  <a:ext uri="{FF2B5EF4-FFF2-40B4-BE49-F238E27FC236}">
                    <a16:creationId xmlns:a16="http://schemas.microsoft.com/office/drawing/2014/main" id="{FAFD41C8-E4F7-4FFC-8455-649240267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645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" name="Freeform 1159">
                <a:extLst>
                  <a:ext uri="{FF2B5EF4-FFF2-40B4-BE49-F238E27FC236}">
                    <a16:creationId xmlns:a16="http://schemas.microsoft.com/office/drawing/2014/main" id="{1C2DBDAB-153D-43A4-BC5D-60089422E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1648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" name="Freeform 1160">
                <a:extLst>
                  <a:ext uri="{FF2B5EF4-FFF2-40B4-BE49-F238E27FC236}">
                    <a16:creationId xmlns:a16="http://schemas.microsoft.com/office/drawing/2014/main" id="{78F28F7F-93A7-43AB-A66E-11D54622C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651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" name="Freeform 1161">
                <a:extLst>
                  <a:ext uri="{FF2B5EF4-FFF2-40B4-BE49-F238E27FC236}">
                    <a16:creationId xmlns:a16="http://schemas.microsoft.com/office/drawing/2014/main" id="{74D4136D-C065-4A5D-B55F-02CEFD121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653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" name="Freeform 1162">
                <a:extLst>
                  <a:ext uri="{FF2B5EF4-FFF2-40B4-BE49-F238E27FC236}">
                    <a16:creationId xmlns:a16="http://schemas.microsoft.com/office/drawing/2014/main" id="{061A8C03-ED3D-4084-9EA5-EEB80D14ED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0" y="1656"/>
                <a:ext cx="156" cy="652"/>
              </a:xfrm>
              <a:custGeom>
                <a:avLst/>
                <a:gdLst>
                  <a:gd name="T0" fmla="*/ 99 w 116"/>
                  <a:gd name="T1" fmla="*/ 481 h 483"/>
                  <a:gd name="T2" fmla="*/ 116 w 116"/>
                  <a:gd name="T3" fmla="*/ 480 h 483"/>
                  <a:gd name="T4" fmla="*/ 47 w 116"/>
                  <a:gd name="T5" fmla="*/ 403 h 483"/>
                  <a:gd name="T6" fmla="*/ 45 w 116"/>
                  <a:gd name="T7" fmla="*/ 400 h 483"/>
                  <a:gd name="T8" fmla="*/ 40 w 116"/>
                  <a:gd name="T9" fmla="*/ 399 h 483"/>
                  <a:gd name="T10" fmla="*/ 39 w 116"/>
                  <a:gd name="T11" fmla="*/ 400 h 483"/>
                  <a:gd name="T12" fmla="*/ 45 w 116"/>
                  <a:gd name="T13" fmla="*/ 399 h 483"/>
                  <a:gd name="T14" fmla="*/ 36 w 116"/>
                  <a:gd name="T15" fmla="*/ 397 h 483"/>
                  <a:gd name="T16" fmla="*/ 42 w 116"/>
                  <a:gd name="T17" fmla="*/ 396 h 483"/>
                  <a:gd name="T18" fmla="*/ 36 w 116"/>
                  <a:gd name="T19" fmla="*/ 396 h 483"/>
                  <a:gd name="T20" fmla="*/ 39 w 116"/>
                  <a:gd name="T21" fmla="*/ 392 h 483"/>
                  <a:gd name="T22" fmla="*/ 33 w 116"/>
                  <a:gd name="T23" fmla="*/ 392 h 483"/>
                  <a:gd name="T24" fmla="*/ 37 w 116"/>
                  <a:gd name="T25" fmla="*/ 389 h 483"/>
                  <a:gd name="T26" fmla="*/ 36 w 116"/>
                  <a:gd name="T27" fmla="*/ 388 h 483"/>
                  <a:gd name="T28" fmla="*/ 31 w 116"/>
                  <a:gd name="T29" fmla="*/ 389 h 483"/>
                  <a:gd name="T30" fmla="*/ 34 w 116"/>
                  <a:gd name="T31" fmla="*/ 385 h 483"/>
                  <a:gd name="T32" fmla="*/ 30 w 116"/>
                  <a:gd name="T33" fmla="*/ 388 h 483"/>
                  <a:gd name="T34" fmla="*/ 31 w 116"/>
                  <a:gd name="T35" fmla="*/ 380 h 483"/>
                  <a:gd name="T36" fmla="*/ 29 w 116"/>
                  <a:gd name="T37" fmla="*/ 387 h 483"/>
                  <a:gd name="T38" fmla="*/ 28 w 116"/>
                  <a:gd name="T39" fmla="*/ 377 h 483"/>
                  <a:gd name="T40" fmla="*/ 30 w 116"/>
                  <a:gd name="T41" fmla="*/ 379 h 483"/>
                  <a:gd name="T42" fmla="*/ 26 w 116"/>
                  <a:gd name="T43" fmla="*/ 375 h 483"/>
                  <a:gd name="T44" fmla="*/ 26 w 116"/>
                  <a:gd name="T45" fmla="*/ 378 h 483"/>
                  <a:gd name="T46" fmla="*/ 24 w 116"/>
                  <a:gd name="T47" fmla="*/ 372 h 483"/>
                  <a:gd name="T48" fmla="*/ 23 w 116"/>
                  <a:gd name="T49" fmla="*/ 377 h 483"/>
                  <a:gd name="T50" fmla="*/ 23 w 116"/>
                  <a:gd name="T51" fmla="*/ 370 h 483"/>
                  <a:gd name="T52" fmla="*/ 21 w 116"/>
                  <a:gd name="T53" fmla="*/ 374 h 483"/>
                  <a:gd name="T54" fmla="*/ 21 w 116"/>
                  <a:gd name="T55" fmla="*/ 368 h 483"/>
                  <a:gd name="T56" fmla="*/ 23 w 116"/>
                  <a:gd name="T57" fmla="*/ 370 h 483"/>
                  <a:gd name="T58" fmla="*/ 19 w 116"/>
                  <a:gd name="T59" fmla="*/ 364 h 483"/>
                  <a:gd name="T60" fmla="*/ 21 w 116"/>
                  <a:gd name="T61" fmla="*/ 367 h 483"/>
                  <a:gd name="T62" fmla="*/ 14 w 116"/>
                  <a:gd name="T63" fmla="*/ 366 h 483"/>
                  <a:gd name="T64" fmla="*/ 17 w 116"/>
                  <a:gd name="T65" fmla="*/ 362 h 483"/>
                  <a:gd name="T66" fmla="*/ 11 w 116"/>
                  <a:gd name="T67" fmla="*/ 363 h 483"/>
                  <a:gd name="T68" fmla="*/ 15 w 116"/>
                  <a:gd name="T69" fmla="*/ 360 h 483"/>
                  <a:gd name="T70" fmla="*/ 17 w 116"/>
                  <a:gd name="T71" fmla="*/ 362 h 483"/>
                  <a:gd name="T72" fmla="*/ 10 w 116"/>
                  <a:gd name="T73" fmla="*/ 362 h 483"/>
                  <a:gd name="T74" fmla="*/ 14 w 116"/>
                  <a:gd name="T75" fmla="*/ 359 h 483"/>
                  <a:gd name="T76" fmla="*/ 0 w 116"/>
                  <a:gd name="T77" fmla="*/ 348 h 483"/>
                  <a:gd name="T78" fmla="*/ 4 w 116"/>
                  <a:gd name="T79" fmla="*/ 345 h 483"/>
                  <a:gd name="T80" fmla="*/ 0 w 116"/>
                  <a:gd name="T81" fmla="*/ 290 h 483"/>
                  <a:gd name="T82" fmla="*/ 0 w 116"/>
                  <a:gd name="T83" fmla="*/ 101 h 483"/>
                  <a:gd name="T84" fmla="*/ 2 w 116"/>
                  <a:gd name="T85" fmla="*/ 287 h 483"/>
                  <a:gd name="T86" fmla="*/ 4 w 116"/>
                  <a:gd name="T87" fmla="*/ 98 h 483"/>
                  <a:gd name="T88" fmla="*/ 20 w 116"/>
                  <a:gd name="T89" fmla="*/ 0 h 483"/>
                  <a:gd name="T90" fmla="*/ 3 w 116"/>
                  <a:gd name="T91" fmla="*/ 57 h 483"/>
                  <a:gd name="T92" fmla="*/ 22 w 116"/>
                  <a:gd name="T93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6" h="483">
                    <a:moveTo>
                      <a:pt x="47" y="403"/>
                    </a:moveTo>
                    <a:cubicBezTo>
                      <a:pt x="45" y="403"/>
                      <a:pt x="43" y="403"/>
                      <a:pt x="41" y="404"/>
                    </a:cubicBezTo>
                    <a:cubicBezTo>
                      <a:pt x="99" y="481"/>
                      <a:pt x="99" y="481"/>
                      <a:pt x="99" y="481"/>
                    </a:cubicBezTo>
                    <a:cubicBezTo>
                      <a:pt x="112" y="481"/>
                      <a:pt x="112" y="481"/>
                      <a:pt x="112" y="481"/>
                    </a:cubicBezTo>
                    <a:cubicBezTo>
                      <a:pt x="112" y="483"/>
                      <a:pt x="112" y="483"/>
                      <a:pt x="112" y="483"/>
                    </a:cubicBezTo>
                    <a:cubicBezTo>
                      <a:pt x="116" y="480"/>
                      <a:pt x="116" y="480"/>
                      <a:pt x="116" y="480"/>
                    </a:cubicBezTo>
                    <a:cubicBezTo>
                      <a:pt x="116" y="478"/>
                      <a:pt x="116" y="478"/>
                      <a:pt x="116" y="478"/>
                    </a:cubicBezTo>
                    <a:cubicBezTo>
                      <a:pt x="103" y="478"/>
                      <a:pt x="103" y="478"/>
                      <a:pt x="103" y="478"/>
                    </a:cubicBezTo>
                    <a:cubicBezTo>
                      <a:pt x="47" y="403"/>
                      <a:pt x="47" y="403"/>
                      <a:pt x="47" y="403"/>
                    </a:cubicBezTo>
                    <a:moveTo>
                      <a:pt x="45" y="400"/>
                    </a:moveTo>
                    <a:cubicBezTo>
                      <a:pt x="45" y="400"/>
                      <a:pt x="45" y="400"/>
                      <a:pt x="45" y="400"/>
                    </a:cubicBezTo>
                    <a:cubicBezTo>
                      <a:pt x="45" y="400"/>
                      <a:pt x="45" y="400"/>
                      <a:pt x="45" y="400"/>
                    </a:cubicBezTo>
                    <a:cubicBezTo>
                      <a:pt x="45" y="400"/>
                      <a:pt x="45" y="400"/>
                      <a:pt x="45" y="400"/>
                    </a:cubicBezTo>
                    <a:moveTo>
                      <a:pt x="43" y="396"/>
                    </a:moveTo>
                    <a:cubicBezTo>
                      <a:pt x="42" y="397"/>
                      <a:pt x="41" y="398"/>
                      <a:pt x="40" y="399"/>
                    </a:cubicBezTo>
                    <a:cubicBezTo>
                      <a:pt x="40" y="400"/>
                      <a:pt x="39" y="400"/>
                      <a:pt x="39" y="400"/>
                    </a:cubicBezTo>
                    <a:cubicBezTo>
                      <a:pt x="39" y="400"/>
                      <a:pt x="39" y="400"/>
                      <a:pt x="39" y="400"/>
                    </a:cubicBezTo>
                    <a:cubicBezTo>
                      <a:pt x="39" y="400"/>
                      <a:pt x="39" y="400"/>
                      <a:pt x="39" y="400"/>
                    </a:cubicBezTo>
                    <a:cubicBezTo>
                      <a:pt x="39" y="400"/>
                      <a:pt x="39" y="400"/>
                      <a:pt x="39" y="400"/>
                    </a:cubicBezTo>
                    <a:cubicBezTo>
                      <a:pt x="41" y="400"/>
                      <a:pt x="42" y="400"/>
                      <a:pt x="44" y="400"/>
                    </a:cubicBezTo>
                    <a:cubicBezTo>
                      <a:pt x="44" y="400"/>
                      <a:pt x="44" y="399"/>
                      <a:pt x="45" y="399"/>
                    </a:cubicBezTo>
                    <a:cubicBezTo>
                      <a:pt x="43" y="396"/>
                      <a:pt x="43" y="396"/>
                      <a:pt x="43" y="396"/>
                    </a:cubicBezTo>
                    <a:moveTo>
                      <a:pt x="40" y="393"/>
                    </a:moveTo>
                    <a:cubicBezTo>
                      <a:pt x="39" y="394"/>
                      <a:pt x="38" y="396"/>
                      <a:pt x="36" y="397"/>
                    </a:cubicBezTo>
                    <a:cubicBezTo>
                      <a:pt x="38" y="399"/>
                      <a:pt x="38" y="399"/>
                      <a:pt x="38" y="399"/>
                    </a:cubicBezTo>
                    <a:cubicBezTo>
                      <a:pt x="39" y="398"/>
                      <a:pt x="40" y="398"/>
                      <a:pt x="41" y="397"/>
                    </a:cubicBezTo>
                    <a:cubicBezTo>
                      <a:pt x="42" y="396"/>
                      <a:pt x="42" y="396"/>
                      <a:pt x="42" y="396"/>
                    </a:cubicBezTo>
                    <a:cubicBezTo>
                      <a:pt x="40" y="393"/>
                      <a:pt x="40" y="393"/>
                      <a:pt x="40" y="393"/>
                    </a:cubicBezTo>
                    <a:moveTo>
                      <a:pt x="39" y="392"/>
                    </a:moveTo>
                    <a:cubicBezTo>
                      <a:pt x="38" y="394"/>
                      <a:pt x="37" y="395"/>
                      <a:pt x="36" y="396"/>
                    </a:cubicBezTo>
                    <a:cubicBezTo>
                      <a:pt x="36" y="396"/>
                      <a:pt x="36" y="396"/>
                      <a:pt x="36" y="396"/>
                    </a:cubicBezTo>
                    <a:cubicBezTo>
                      <a:pt x="37" y="395"/>
                      <a:pt x="38" y="394"/>
                      <a:pt x="40" y="392"/>
                    </a:cubicBezTo>
                    <a:cubicBezTo>
                      <a:pt x="39" y="392"/>
                      <a:pt x="39" y="392"/>
                      <a:pt x="39" y="392"/>
                    </a:cubicBezTo>
                    <a:moveTo>
                      <a:pt x="37" y="389"/>
                    </a:moveTo>
                    <a:cubicBezTo>
                      <a:pt x="36" y="390"/>
                      <a:pt x="35" y="390"/>
                      <a:pt x="34" y="391"/>
                    </a:cubicBezTo>
                    <a:cubicBezTo>
                      <a:pt x="34" y="392"/>
                      <a:pt x="34" y="392"/>
                      <a:pt x="33" y="392"/>
                    </a:cubicBezTo>
                    <a:cubicBezTo>
                      <a:pt x="35" y="396"/>
                      <a:pt x="35" y="396"/>
                      <a:pt x="35" y="396"/>
                    </a:cubicBezTo>
                    <a:cubicBezTo>
                      <a:pt x="37" y="394"/>
                      <a:pt x="38" y="393"/>
                      <a:pt x="39" y="392"/>
                    </a:cubicBezTo>
                    <a:cubicBezTo>
                      <a:pt x="37" y="389"/>
                      <a:pt x="37" y="389"/>
                      <a:pt x="37" y="389"/>
                    </a:cubicBezTo>
                    <a:moveTo>
                      <a:pt x="36" y="388"/>
                    </a:moveTo>
                    <a:cubicBezTo>
                      <a:pt x="35" y="389"/>
                      <a:pt x="35" y="390"/>
                      <a:pt x="34" y="391"/>
                    </a:cubicBezTo>
                    <a:cubicBezTo>
                      <a:pt x="35" y="390"/>
                      <a:pt x="36" y="389"/>
                      <a:pt x="36" y="388"/>
                    </a:cubicBezTo>
                    <a:cubicBezTo>
                      <a:pt x="36" y="388"/>
                      <a:pt x="36" y="388"/>
                      <a:pt x="36" y="388"/>
                    </a:cubicBezTo>
                    <a:moveTo>
                      <a:pt x="34" y="385"/>
                    </a:moveTo>
                    <a:cubicBezTo>
                      <a:pt x="33" y="387"/>
                      <a:pt x="32" y="388"/>
                      <a:pt x="31" y="389"/>
                    </a:cubicBezTo>
                    <a:cubicBezTo>
                      <a:pt x="32" y="391"/>
                      <a:pt x="32" y="391"/>
                      <a:pt x="32" y="391"/>
                    </a:cubicBezTo>
                    <a:cubicBezTo>
                      <a:pt x="33" y="390"/>
                      <a:pt x="35" y="389"/>
                      <a:pt x="36" y="387"/>
                    </a:cubicBezTo>
                    <a:cubicBezTo>
                      <a:pt x="34" y="385"/>
                      <a:pt x="34" y="385"/>
                      <a:pt x="34" y="385"/>
                    </a:cubicBezTo>
                    <a:moveTo>
                      <a:pt x="33" y="384"/>
                    </a:moveTo>
                    <a:cubicBezTo>
                      <a:pt x="32" y="385"/>
                      <a:pt x="31" y="387"/>
                      <a:pt x="30" y="388"/>
                    </a:cubicBezTo>
                    <a:cubicBezTo>
                      <a:pt x="30" y="388"/>
                      <a:pt x="30" y="388"/>
                      <a:pt x="30" y="388"/>
                    </a:cubicBezTo>
                    <a:cubicBezTo>
                      <a:pt x="31" y="387"/>
                      <a:pt x="33" y="386"/>
                      <a:pt x="34" y="384"/>
                    </a:cubicBezTo>
                    <a:cubicBezTo>
                      <a:pt x="33" y="384"/>
                      <a:pt x="33" y="384"/>
                      <a:pt x="33" y="384"/>
                    </a:cubicBezTo>
                    <a:moveTo>
                      <a:pt x="31" y="380"/>
                    </a:moveTo>
                    <a:cubicBezTo>
                      <a:pt x="29" y="381"/>
                      <a:pt x="28" y="383"/>
                      <a:pt x="27" y="384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30" y="386"/>
                      <a:pt x="32" y="384"/>
                      <a:pt x="33" y="383"/>
                    </a:cubicBezTo>
                    <a:cubicBezTo>
                      <a:pt x="31" y="380"/>
                      <a:pt x="31" y="380"/>
                      <a:pt x="31" y="380"/>
                    </a:cubicBezTo>
                    <a:moveTo>
                      <a:pt x="28" y="377"/>
                    </a:moveTo>
                    <a:cubicBezTo>
                      <a:pt x="27" y="378"/>
                      <a:pt x="25" y="379"/>
                      <a:pt x="24" y="380"/>
                    </a:cubicBezTo>
                    <a:cubicBezTo>
                      <a:pt x="26" y="383"/>
                      <a:pt x="26" y="383"/>
                      <a:pt x="26" y="383"/>
                    </a:cubicBezTo>
                    <a:cubicBezTo>
                      <a:pt x="27" y="382"/>
                      <a:pt x="28" y="380"/>
                      <a:pt x="30" y="379"/>
                    </a:cubicBezTo>
                    <a:cubicBezTo>
                      <a:pt x="28" y="377"/>
                      <a:pt x="28" y="377"/>
                      <a:pt x="28" y="377"/>
                    </a:cubicBezTo>
                    <a:moveTo>
                      <a:pt x="26" y="375"/>
                    </a:moveTo>
                    <a:cubicBezTo>
                      <a:pt x="26" y="375"/>
                      <a:pt x="26" y="375"/>
                      <a:pt x="26" y="375"/>
                    </a:cubicBezTo>
                    <a:cubicBezTo>
                      <a:pt x="25" y="376"/>
                      <a:pt x="24" y="377"/>
                      <a:pt x="23" y="379"/>
                    </a:cubicBezTo>
                    <a:cubicBezTo>
                      <a:pt x="24" y="380"/>
                      <a:pt x="24" y="380"/>
                      <a:pt x="24" y="380"/>
                    </a:cubicBezTo>
                    <a:cubicBezTo>
                      <a:pt x="24" y="379"/>
                      <a:pt x="25" y="379"/>
                      <a:pt x="26" y="378"/>
                    </a:cubicBezTo>
                    <a:cubicBezTo>
                      <a:pt x="26" y="378"/>
                      <a:pt x="27" y="377"/>
                      <a:pt x="28" y="376"/>
                    </a:cubicBezTo>
                    <a:cubicBezTo>
                      <a:pt x="26" y="375"/>
                      <a:pt x="26" y="375"/>
                      <a:pt x="26" y="375"/>
                    </a:cubicBezTo>
                    <a:moveTo>
                      <a:pt x="24" y="372"/>
                    </a:moveTo>
                    <a:cubicBezTo>
                      <a:pt x="23" y="373"/>
                      <a:pt x="22" y="374"/>
                      <a:pt x="21" y="376"/>
                    </a:cubicBezTo>
                    <a:cubicBezTo>
                      <a:pt x="22" y="378"/>
                      <a:pt x="22" y="378"/>
                      <a:pt x="22" y="378"/>
                    </a:cubicBezTo>
                    <a:cubicBezTo>
                      <a:pt x="23" y="378"/>
                      <a:pt x="23" y="377"/>
                      <a:pt x="23" y="377"/>
                    </a:cubicBezTo>
                    <a:cubicBezTo>
                      <a:pt x="24" y="376"/>
                      <a:pt x="25" y="375"/>
                      <a:pt x="26" y="374"/>
                    </a:cubicBezTo>
                    <a:cubicBezTo>
                      <a:pt x="24" y="372"/>
                      <a:pt x="24" y="372"/>
                      <a:pt x="24" y="372"/>
                    </a:cubicBezTo>
                    <a:moveTo>
                      <a:pt x="23" y="370"/>
                    </a:moveTo>
                    <a:cubicBezTo>
                      <a:pt x="22" y="372"/>
                      <a:pt x="21" y="373"/>
                      <a:pt x="20" y="374"/>
                    </a:cubicBezTo>
                    <a:cubicBezTo>
                      <a:pt x="20" y="375"/>
                      <a:pt x="20" y="375"/>
                      <a:pt x="20" y="375"/>
                    </a:cubicBezTo>
                    <a:cubicBezTo>
                      <a:pt x="20" y="375"/>
                      <a:pt x="20" y="375"/>
                      <a:pt x="21" y="374"/>
                    </a:cubicBezTo>
                    <a:cubicBezTo>
                      <a:pt x="22" y="373"/>
                      <a:pt x="23" y="372"/>
                      <a:pt x="24" y="371"/>
                    </a:cubicBezTo>
                    <a:cubicBezTo>
                      <a:pt x="23" y="370"/>
                      <a:pt x="23" y="370"/>
                      <a:pt x="23" y="370"/>
                    </a:cubicBezTo>
                    <a:moveTo>
                      <a:pt x="21" y="368"/>
                    </a:moveTo>
                    <a:cubicBezTo>
                      <a:pt x="20" y="369"/>
                      <a:pt x="19" y="370"/>
                      <a:pt x="17" y="371"/>
                    </a:cubicBezTo>
                    <a:cubicBezTo>
                      <a:pt x="19" y="374"/>
                      <a:pt x="19" y="374"/>
                      <a:pt x="19" y="374"/>
                    </a:cubicBezTo>
                    <a:cubicBezTo>
                      <a:pt x="20" y="372"/>
                      <a:pt x="22" y="371"/>
                      <a:pt x="23" y="370"/>
                    </a:cubicBezTo>
                    <a:cubicBezTo>
                      <a:pt x="21" y="368"/>
                      <a:pt x="21" y="368"/>
                      <a:pt x="21" y="368"/>
                    </a:cubicBezTo>
                    <a:moveTo>
                      <a:pt x="19" y="364"/>
                    </a:moveTo>
                    <a:cubicBezTo>
                      <a:pt x="19" y="364"/>
                      <a:pt x="19" y="364"/>
                      <a:pt x="19" y="364"/>
                    </a:cubicBezTo>
                    <a:cubicBezTo>
                      <a:pt x="18" y="366"/>
                      <a:pt x="16" y="367"/>
                      <a:pt x="15" y="369"/>
                    </a:cubicBezTo>
                    <a:cubicBezTo>
                      <a:pt x="17" y="371"/>
                      <a:pt x="17" y="371"/>
                      <a:pt x="17" y="371"/>
                    </a:cubicBezTo>
                    <a:cubicBezTo>
                      <a:pt x="18" y="370"/>
                      <a:pt x="20" y="368"/>
                      <a:pt x="21" y="367"/>
                    </a:cubicBezTo>
                    <a:cubicBezTo>
                      <a:pt x="19" y="364"/>
                      <a:pt x="19" y="364"/>
                      <a:pt x="19" y="364"/>
                    </a:cubicBezTo>
                    <a:moveTo>
                      <a:pt x="17" y="362"/>
                    </a:moveTo>
                    <a:cubicBezTo>
                      <a:pt x="16" y="364"/>
                      <a:pt x="15" y="365"/>
                      <a:pt x="14" y="366"/>
                    </a:cubicBezTo>
                    <a:cubicBezTo>
                      <a:pt x="15" y="368"/>
                      <a:pt x="15" y="368"/>
                      <a:pt x="15" y="368"/>
                    </a:cubicBezTo>
                    <a:cubicBezTo>
                      <a:pt x="16" y="367"/>
                      <a:pt x="17" y="365"/>
                      <a:pt x="18" y="364"/>
                    </a:cubicBezTo>
                    <a:cubicBezTo>
                      <a:pt x="17" y="362"/>
                      <a:pt x="17" y="362"/>
                      <a:pt x="17" y="362"/>
                    </a:cubicBezTo>
                    <a:moveTo>
                      <a:pt x="14" y="360"/>
                    </a:moveTo>
                    <a:cubicBezTo>
                      <a:pt x="13" y="361"/>
                      <a:pt x="12" y="362"/>
                      <a:pt x="11" y="363"/>
                    </a:cubicBezTo>
                    <a:cubicBezTo>
                      <a:pt x="11" y="363"/>
                      <a:pt x="11" y="363"/>
                      <a:pt x="11" y="363"/>
                    </a:cubicBezTo>
                    <a:cubicBezTo>
                      <a:pt x="12" y="363"/>
                      <a:pt x="12" y="362"/>
                      <a:pt x="13" y="362"/>
                    </a:cubicBezTo>
                    <a:cubicBezTo>
                      <a:pt x="13" y="361"/>
                      <a:pt x="14" y="361"/>
                      <a:pt x="14" y="360"/>
                    </a:cubicBezTo>
                    <a:moveTo>
                      <a:pt x="15" y="360"/>
                    </a:moveTo>
                    <a:cubicBezTo>
                      <a:pt x="14" y="361"/>
                      <a:pt x="13" y="363"/>
                      <a:pt x="12" y="364"/>
                    </a:cubicBezTo>
                    <a:cubicBezTo>
                      <a:pt x="13" y="365"/>
                      <a:pt x="13" y="365"/>
                      <a:pt x="13" y="365"/>
                    </a:cubicBezTo>
                    <a:cubicBezTo>
                      <a:pt x="14" y="364"/>
                      <a:pt x="16" y="363"/>
                      <a:pt x="17" y="362"/>
                    </a:cubicBezTo>
                    <a:cubicBezTo>
                      <a:pt x="15" y="360"/>
                      <a:pt x="15" y="360"/>
                      <a:pt x="15" y="360"/>
                    </a:cubicBezTo>
                    <a:moveTo>
                      <a:pt x="14" y="358"/>
                    </a:moveTo>
                    <a:cubicBezTo>
                      <a:pt x="13" y="359"/>
                      <a:pt x="12" y="360"/>
                      <a:pt x="10" y="362"/>
                    </a:cubicBezTo>
                    <a:cubicBezTo>
                      <a:pt x="11" y="362"/>
                      <a:pt x="11" y="362"/>
                      <a:pt x="11" y="362"/>
                    </a:cubicBezTo>
                    <a:cubicBezTo>
                      <a:pt x="11" y="362"/>
                      <a:pt x="11" y="362"/>
                      <a:pt x="12" y="361"/>
                    </a:cubicBezTo>
                    <a:cubicBezTo>
                      <a:pt x="13" y="360"/>
                      <a:pt x="14" y="359"/>
                      <a:pt x="14" y="359"/>
                    </a:cubicBezTo>
                    <a:cubicBezTo>
                      <a:pt x="14" y="358"/>
                      <a:pt x="14" y="358"/>
                      <a:pt x="14" y="358"/>
                    </a:cubicBezTo>
                    <a:moveTo>
                      <a:pt x="0" y="290"/>
                    </a:moveTo>
                    <a:cubicBezTo>
                      <a:pt x="0" y="348"/>
                      <a:pt x="0" y="348"/>
                      <a:pt x="0" y="348"/>
                    </a:cubicBezTo>
                    <a:cubicBezTo>
                      <a:pt x="8" y="359"/>
                      <a:pt x="8" y="359"/>
                      <a:pt x="8" y="359"/>
                    </a:cubicBezTo>
                    <a:cubicBezTo>
                      <a:pt x="10" y="358"/>
                      <a:pt x="11" y="357"/>
                      <a:pt x="12" y="356"/>
                    </a:cubicBezTo>
                    <a:cubicBezTo>
                      <a:pt x="4" y="345"/>
                      <a:pt x="4" y="345"/>
                      <a:pt x="4" y="345"/>
                    </a:cubicBezTo>
                    <a:cubicBezTo>
                      <a:pt x="4" y="290"/>
                      <a:pt x="4" y="290"/>
                      <a:pt x="4" y="290"/>
                    </a:cubicBezTo>
                    <a:cubicBezTo>
                      <a:pt x="4" y="290"/>
                      <a:pt x="3" y="290"/>
                      <a:pt x="2" y="290"/>
                    </a:cubicBezTo>
                    <a:cubicBezTo>
                      <a:pt x="1" y="290"/>
                      <a:pt x="1" y="290"/>
                      <a:pt x="0" y="290"/>
                    </a:cubicBezTo>
                    <a:moveTo>
                      <a:pt x="4" y="71"/>
                    </a:moveTo>
                    <a:cubicBezTo>
                      <a:pt x="3" y="76"/>
                      <a:pt x="1" y="81"/>
                      <a:pt x="0" y="86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276"/>
                      <a:pt x="0" y="276"/>
                      <a:pt x="0" y="276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1" y="287"/>
                      <a:pt x="1" y="287"/>
                      <a:pt x="2" y="287"/>
                    </a:cubicBezTo>
                    <a:cubicBezTo>
                      <a:pt x="3" y="287"/>
                      <a:pt x="4" y="287"/>
                      <a:pt x="4" y="287"/>
                    </a:cubicBezTo>
                    <a:cubicBezTo>
                      <a:pt x="4" y="273"/>
                      <a:pt x="4" y="273"/>
                      <a:pt x="4" y="273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4" y="71"/>
                      <a:pt x="4" y="71"/>
                      <a:pt x="4" y="71"/>
                    </a:cubicBezTo>
                    <a:moveTo>
                      <a:pt x="22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3" y="22"/>
                      <a:pt x="0" y="48"/>
                      <a:pt x="0" y="4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60"/>
                      <a:pt x="2" y="58"/>
                      <a:pt x="3" y="57"/>
                    </a:cubicBezTo>
                    <a:cubicBezTo>
                      <a:pt x="4" y="56"/>
                      <a:pt x="4" y="55"/>
                      <a:pt x="4" y="55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7" y="21"/>
                      <a:pt x="22" y="0"/>
                    </a:cubicBezTo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" name="Freeform 1163">
                <a:extLst>
                  <a:ext uri="{FF2B5EF4-FFF2-40B4-BE49-F238E27FC236}">
                    <a16:creationId xmlns:a16="http://schemas.microsoft.com/office/drawing/2014/main" id="{BEA1566B-8B98-4DAC-A551-4E38EA989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730"/>
                <a:ext cx="5" cy="42"/>
              </a:xfrm>
              <a:custGeom>
                <a:avLst/>
                <a:gdLst>
                  <a:gd name="T0" fmla="*/ 4 w 4"/>
                  <a:gd name="T1" fmla="*/ 0 h 31"/>
                  <a:gd name="T2" fmla="*/ 3 w 4"/>
                  <a:gd name="T3" fmla="*/ 2 h 31"/>
                  <a:gd name="T4" fmla="*/ 0 w 4"/>
                  <a:gd name="T5" fmla="*/ 7 h 31"/>
                  <a:gd name="T6" fmla="*/ 0 w 4"/>
                  <a:gd name="T7" fmla="*/ 31 h 31"/>
                  <a:gd name="T8" fmla="*/ 4 w 4"/>
                  <a:gd name="T9" fmla="*/ 16 h 31"/>
                  <a:gd name="T10" fmla="*/ 4 w 4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1">
                    <a:moveTo>
                      <a:pt x="4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26"/>
                      <a:pt x="3" y="21"/>
                      <a:pt x="4" y="1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BA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" name="Freeform 1164">
                <a:extLst>
                  <a:ext uri="{FF2B5EF4-FFF2-40B4-BE49-F238E27FC236}">
                    <a16:creationId xmlns:a16="http://schemas.microsoft.com/office/drawing/2014/main" id="{B21A9252-E518-4223-BFCC-516D16F891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0" y="2043"/>
                <a:ext cx="63" cy="158"/>
              </a:xfrm>
              <a:custGeom>
                <a:avLst/>
                <a:gdLst>
                  <a:gd name="T0" fmla="*/ 44 w 47"/>
                  <a:gd name="T1" fmla="*/ 113 h 117"/>
                  <a:gd name="T2" fmla="*/ 41 w 47"/>
                  <a:gd name="T3" fmla="*/ 117 h 117"/>
                  <a:gd name="T4" fmla="*/ 45 w 47"/>
                  <a:gd name="T5" fmla="*/ 113 h 117"/>
                  <a:gd name="T6" fmla="*/ 45 w 47"/>
                  <a:gd name="T7" fmla="*/ 113 h 117"/>
                  <a:gd name="T8" fmla="*/ 42 w 47"/>
                  <a:gd name="T9" fmla="*/ 109 h 117"/>
                  <a:gd name="T10" fmla="*/ 38 w 47"/>
                  <a:gd name="T11" fmla="*/ 112 h 117"/>
                  <a:gd name="T12" fmla="*/ 39 w 47"/>
                  <a:gd name="T13" fmla="*/ 113 h 117"/>
                  <a:gd name="T14" fmla="*/ 40 w 47"/>
                  <a:gd name="T15" fmla="*/ 112 h 117"/>
                  <a:gd name="T16" fmla="*/ 42 w 47"/>
                  <a:gd name="T17" fmla="*/ 109 h 117"/>
                  <a:gd name="T18" fmla="*/ 36 w 47"/>
                  <a:gd name="T19" fmla="*/ 109 h 117"/>
                  <a:gd name="T20" fmla="*/ 40 w 47"/>
                  <a:gd name="T21" fmla="*/ 106 h 117"/>
                  <a:gd name="T22" fmla="*/ 39 w 47"/>
                  <a:gd name="T23" fmla="*/ 105 h 117"/>
                  <a:gd name="T24" fmla="*/ 36 w 47"/>
                  <a:gd name="T25" fmla="*/ 109 h 117"/>
                  <a:gd name="T26" fmla="*/ 39 w 47"/>
                  <a:gd name="T27" fmla="*/ 105 h 117"/>
                  <a:gd name="T28" fmla="*/ 32 w 47"/>
                  <a:gd name="T29" fmla="*/ 104 h 117"/>
                  <a:gd name="T30" fmla="*/ 34 w 47"/>
                  <a:gd name="T31" fmla="*/ 104 h 117"/>
                  <a:gd name="T32" fmla="*/ 36 w 47"/>
                  <a:gd name="T33" fmla="*/ 101 h 117"/>
                  <a:gd name="T34" fmla="*/ 36 w 47"/>
                  <a:gd name="T35" fmla="*/ 101 h 117"/>
                  <a:gd name="T36" fmla="*/ 34 w 47"/>
                  <a:gd name="T37" fmla="*/ 97 h 117"/>
                  <a:gd name="T38" fmla="*/ 31 w 47"/>
                  <a:gd name="T39" fmla="*/ 102 h 117"/>
                  <a:gd name="T40" fmla="*/ 34 w 47"/>
                  <a:gd name="T41" fmla="*/ 97 h 117"/>
                  <a:gd name="T42" fmla="*/ 29 w 47"/>
                  <a:gd name="T43" fmla="*/ 100 h 117"/>
                  <a:gd name="T44" fmla="*/ 30 w 47"/>
                  <a:gd name="T45" fmla="*/ 101 h 117"/>
                  <a:gd name="T46" fmla="*/ 33 w 47"/>
                  <a:gd name="T47" fmla="*/ 96 h 117"/>
                  <a:gd name="T48" fmla="*/ 26 w 47"/>
                  <a:gd name="T49" fmla="*/ 96 h 117"/>
                  <a:gd name="T50" fmla="*/ 31 w 47"/>
                  <a:gd name="T51" fmla="*/ 93 h 117"/>
                  <a:gd name="T52" fmla="*/ 28 w 47"/>
                  <a:gd name="T53" fmla="*/ 89 h 117"/>
                  <a:gd name="T54" fmla="*/ 24 w 47"/>
                  <a:gd name="T55" fmla="*/ 93 h 117"/>
                  <a:gd name="T56" fmla="*/ 28 w 47"/>
                  <a:gd name="T57" fmla="*/ 90 h 117"/>
                  <a:gd name="T58" fmla="*/ 26 w 47"/>
                  <a:gd name="T59" fmla="*/ 87 h 117"/>
                  <a:gd name="T60" fmla="*/ 22 w 47"/>
                  <a:gd name="T61" fmla="*/ 91 h 117"/>
                  <a:gd name="T62" fmla="*/ 26 w 47"/>
                  <a:gd name="T63" fmla="*/ 88 h 117"/>
                  <a:gd name="T64" fmla="*/ 26 w 47"/>
                  <a:gd name="T65" fmla="*/ 87 h 117"/>
                  <a:gd name="T66" fmla="*/ 21 w 47"/>
                  <a:gd name="T67" fmla="*/ 87 h 117"/>
                  <a:gd name="T68" fmla="*/ 21 w 47"/>
                  <a:gd name="T69" fmla="*/ 89 h 117"/>
                  <a:gd name="T70" fmla="*/ 24 w 47"/>
                  <a:gd name="T71" fmla="*/ 84 h 117"/>
                  <a:gd name="T72" fmla="*/ 19 w 47"/>
                  <a:gd name="T73" fmla="*/ 87 h 117"/>
                  <a:gd name="T74" fmla="*/ 23 w 47"/>
                  <a:gd name="T75" fmla="*/ 83 h 117"/>
                  <a:gd name="T76" fmla="*/ 21 w 47"/>
                  <a:gd name="T77" fmla="*/ 80 h 117"/>
                  <a:gd name="T78" fmla="*/ 17 w 47"/>
                  <a:gd name="T79" fmla="*/ 84 h 117"/>
                  <a:gd name="T80" fmla="*/ 21 w 47"/>
                  <a:gd name="T81" fmla="*/ 80 h 117"/>
                  <a:gd name="T82" fmla="*/ 15 w 47"/>
                  <a:gd name="T83" fmla="*/ 81 h 117"/>
                  <a:gd name="T84" fmla="*/ 19 w 47"/>
                  <a:gd name="T85" fmla="*/ 77 h 117"/>
                  <a:gd name="T86" fmla="*/ 18 w 47"/>
                  <a:gd name="T87" fmla="*/ 77 h 117"/>
                  <a:gd name="T88" fmla="*/ 13 w 47"/>
                  <a:gd name="T89" fmla="*/ 78 h 117"/>
                  <a:gd name="T90" fmla="*/ 17 w 47"/>
                  <a:gd name="T91" fmla="*/ 75 h 117"/>
                  <a:gd name="T92" fmla="*/ 14 w 47"/>
                  <a:gd name="T93" fmla="*/ 72 h 117"/>
                  <a:gd name="T94" fmla="*/ 11 w 47"/>
                  <a:gd name="T95" fmla="*/ 75 h 117"/>
                  <a:gd name="T96" fmla="*/ 14 w 47"/>
                  <a:gd name="T97" fmla="*/ 73 h 117"/>
                  <a:gd name="T98" fmla="*/ 11 w 47"/>
                  <a:gd name="T99" fmla="*/ 76 h 117"/>
                  <a:gd name="T100" fmla="*/ 15 w 47"/>
                  <a:gd name="T101" fmla="*/ 73 h 117"/>
                  <a:gd name="T102" fmla="*/ 12 w 47"/>
                  <a:gd name="T103" fmla="*/ 69 h 117"/>
                  <a:gd name="T104" fmla="*/ 10 w 47"/>
                  <a:gd name="T105" fmla="*/ 75 h 117"/>
                  <a:gd name="T106" fmla="*/ 12 w 47"/>
                  <a:gd name="T107" fmla="*/ 69 h 117"/>
                  <a:gd name="T108" fmla="*/ 0 w 47"/>
                  <a:gd name="T109" fmla="*/ 3 h 117"/>
                  <a:gd name="T110" fmla="*/ 4 w 47"/>
                  <a:gd name="T111" fmla="*/ 3 h 117"/>
                  <a:gd name="T112" fmla="*/ 2 w 47"/>
                  <a:gd name="T1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" h="117">
                    <a:moveTo>
                      <a:pt x="45" y="112"/>
                    </a:moveTo>
                    <a:cubicBezTo>
                      <a:pt x="44" y="112"/>
                      <a:pt x="44" y="113"/>
                      <a:pt x="44" y="113"/>
                    </a:cubicBezTo>
                    <a:cubicBezTo>
                      <a:pt x="42" y="113"/>
                      <a:pt x="41" y="113"/>
                      <a:pt x="39" y="113"/>
                    </a:cubicBezTo>
                    <a:cubicBezTo>
                      <a:pt x="41" y="117"/>
                      <a:pt x="41" y="117"/>
                      <a:pt x="41" y="117"/>
                    </a:cubicBezTo>
                    <a:cubicBezTo>
                      <a:pt x="43" y="116"/>
                      <a:pt x="45" y="116"/>
                      <a:pt x="47" y="116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5" y="112"/>
                      <a:pt x="45" y="112"/>
                      <a:pt x="45" y="112"/>
                    </a:cubicBezTo>
                    <a:moveTo>
                      <a:pt x="42" y="109"/>
                    </a:moveTo>
                    <a:cubicBezTo>
                      <a:pt x="42" y="109"/>
                      <a:pt x="42" y="109"/>
                      <a:pt x="41" y="110"/>
                    </a:cubicBezTo>
                    <a:cubicBezTo>
                      <a:pt x="40" y="111"/>
                      <a:pt x="39" y="111"/>
                      <a:pt x="38" y="112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39" y="113"/>
                      <a:pt x="39" y="113"/>
                      <a:pt x="39" y="113"/>
                    </a:cubicBezTo>
                    <a:cubicBezTo>
                      <a:pt x="39" y="113"/>
                      <a:pt x="40" y="113"/>
                      <a:pt x="40" y="112"/>
                    </a:cubicBezTo>
                    <a:cubicBezTo>
                      <a:pt x="41" y="111"/>
                      <a:pt x="42" y="110"/>
                      <a:pt x="43" y="109"/>
                    </a:cubicBezTo>
                    <a:cubicBezTo>
                      <a:pt x="42" y="109"/>
                      <a:pt x="42" y="109"/>
                      <a:pt x="42" y="109"/>
                    </a:cubicBezTo>
                    <a:moveTo>
                      <a:pt x="40" y="105"/>
                    </a:moveTo>
                    <a:cubicBezTo>
                      <a:pt x="38" y="107"/>
                      <a:pt x="37" y="108"/>
                      <a:pt x="36" y="109"/>
                    </a:cubicBezTo>
                    <a:cubicBezTo>
                      <a:pt x="36" y="110"/>
                      <a:pt x="36" y="110"/>
                      <a:pt x="36" y="110"/>
                    </a:cubicBezTo>
                    <a:cubicBezTo>
                      <a:pt x="38" y="109"/>
                      <a:pt x="39" y="107"/>
                      <a:pt x="40" y="106"/>
                    </a:cubicBezTo>
                    <a:cubicBezTo>
                      <a:pt x="40" y="105"/>
                      <a:pt x="40" y="105"/>
                      <a:pt x="40" y="105"/>
                    </a:cubicBezTo>
                    <a:moveTo>
                      <a:pt x="39" y="105"/>
                    </a:moveTo>
                    <a:cubicBezTo>
                      <a:pt x="38" y="106"/>
                      <a:pt x="37" y="107"/>
                      <a:pt x="35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8"/>
                      <a:pt x="38" y="107"/>
                      <a:pt x="39" y="105"/>
                    </a:cubicBezTo>
                    <a:cubicBezTo>
                      <a:pt x="39" y="105"/>
                      <a:pt x="39" y="105"/>
                      <a:pt x="39" y="105"/>
                    </a:cubicBezTo>
                    <a:moveTo>
                      <a:pt x="36" y="100"/>
                    </a:moveTo>
                    <a:cubicBezTo>
                      <a:pt x="35" y="102"/>
                      <a:pt x="33" y="103"/>
                      <a:pt x="32" y="104"/>
                    </a:cubicBezTo>
                    <a:cubicBezTo>
                      <a:pt x="33" y="105"/>
                      <a:pt x="33" y="105"/>
                      <a:pt x="33" y="105"/>
                    </a:cubicBezTo>
                    <a:cubicBezTo>
                      <a:pt x="34" y="105"/>
                      <a:pt x="34" y="105"/>
                      <a:pt x="34" y="104"/>
                    </a:cubicBezTo>
                    <a:cubicBezTo>
                      <a:pt x="35" y="103"/>
                      <a:pt x="36" y="103"/>
                      <a:pt x="37" y="102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2"/>
                      <a:pt x="35" y="103"/>
                      <a:pt x="34" y="104"/>
                    </a:cubicBezTo>
                    <a:cubicBezTo>
                      <a:pt x="35" y="103"/>
                      <a:pt x="35" y="102"/>
                      <a:pt x="36" y="101"/>
                    </a:cubicBezTo>
                    <a:cubicBezTo>
                      <a:pt x="36" y="100"/>
                      <a:pt x="36" y="100"/>
                      <a:pt x="36" y="100"/>
                    </a:cubicBezTo>
                    <a:moveTo>
                      <a:pt x="34" y="97"/>
                    </a:moveTo>
                    <a:cubicBezTo>
                      <a:pt x="33" y="99"/>
                      <a:pt x="31" y="100"/>
                      <a:pt x="30" y="101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2" y="101"/>
                      <a:pt x="33" y="100"/>
                      <a:pt x="34" y="98"/>
                    </a:cubicBezTo>
                    <a:cubicBezTo>
                      <a:pt x="34" y="97"/>
                      <a:pt x="34" y="97"/>
                      <a:pt x="34" y="97"/>
                    </a:cubicBezTo>
                    <a:moveTo>
                      <a:pt x="33" y="96"/>
                    </a:moveTo>
                    <a:cubicBezTo>
                      <a:pt x="32" y="97"/>
                      <a:pt x="30" y="99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0"/>
                      <a:pt x="32" y="98"/>
                      <a:pt x="33" y="97"/>
                    </a:cubicBezTo>
                    <a:cubicBezTo>
                      <a:pt x="33" y="96"/>
                      <a:pt x="33" y="96"/>
                      <a:pt x="33" y="96"/>
                    </a:cubicBezTo>
                    <a:moveTo>
                      <a:pt x="30" y="92"/>
                    </a:moveTo>
                    <a:cubicBezTo>
                      <a:pt x="28" y="93"/>
                      <a:pt x="27" y="95"/>
                      <a:pt x="26" y="96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8" y="96"/>
                      <a:pt x="29" y="94"/>
                      <a:pt x="31" y="93"/>
                    </a:cubicBezTo>
                    <a:cubicBezTo>
                      <a:pt x="30" y="92"/>
                      <a:pt x="30" y="92"/>
                      <a:pt x="30" y="92"/>
                    </a:cubicBezTo>
                    <a:moveTo>
                      <a:pt x="28" y="89"/>
                    </a:moveTo>
                    <a:cubicBezTo>
                      <a:pt x="27" y="90"/>
                      <a:pt x="26" y="91"/>
                      <a:pt x="26" y="91"/>
                    </a:cubicBezTo>
                    <a:cubicBezTo>
                      <a:pt x="25" y="92"/>
                      <a:pt x="24" y="92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5" y="92"/>
                      <a:pt x="27" y="91"/>
                      <a:pt x="28" y="90"/>
                    </a:cubicBezTo>
                    <a:cubicBezTo>
                      <a:pt x="28" y="89"/>
                      <a:pt x="28" y="89"/>
                      <a:pt x="28" y="89"/>
                    </a:cubicBezTo>
                    <a:moveTo>
                      <a:pt x="26" y="87"/>
                    </a:moveTo>
                    <a:cubicBezTo>
                      <a:pt x="25" y="88"/>
                      <a:pt x="24" y="89"/>
                      <a:pt x="23" y="90"/>
                    </a:cubicBezTo>
                    <a:cubicBezTo>
                      <a:pt x="23" y="90"/>
                      <a:pt x="23" y="91"/>
                      <a:pt x="22" y="91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4" y="90"/>
                      <a:pt x="25" y="89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7"/>
                      <a:pt x="26" y="87"/>
                      <a:pt x="26" y="87"/>
                    </a:cubicBezTo>
                    <a:moveTo>
                      <a:pt x="24" y="84"/>
                    </a:moveTo>
                    <a:cubicBezTo>
                      <a:pt x="23" y="85"/>
                      <a:pt x="22" y="86"/>
                      <a:pt x="21" y="87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2" y="87"/>
                      <a:pt x="23" y="86"/>
                      <a:pt x="24" y="85"/>
                    </a:cubicBezTo>
                    <a:cubicBezTo>
                      <a:pt x="24" y="84"/>
                      <a:pt x="24" y="84"/>
                      <a:pt x="24" y="84"/>
                    </a:cubicBezTo>
                    <a:moveTo>
                      <a:pt x="23" y="83"/>
                    </a:moveTo>
                    <a:cubicBezTo>
                      <a:pt x="22" y="84"/>
                      <a:pt x="20" y="85"/>
                      <a:pt x="19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1" y="86"/>
                      <a:pt x="22" y="85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moveTo>
                      <a:pt x="21" y="80"/>
                    </a:moveTo>
                    <a:cubicBezTo>
                      <a:pt x="20" y="81"/>
                      <a:pt x="18" y="83"/>
                      <a:pt x="17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9" y="83"/>
                      <a:pt x="20" y="82"/>
                      <a:pt x="21" y="81"/>
                    </a:cubicBezTo>
                    <a:cubicBezTo>
                      <a:pt x="21" y="80"/>
                      <a:pt x="21" y="80"/>
                      <a:pt x="21" y="80"/>
                    </a:cubicBezTo>
                    <a:moveTo>
                      <a:pt x="18" y="77"/>
                    </a:moveTo>
                    <a:cubicBezTo>
                      <a:pt x="17" y="78"/>
                      <a:pt x="16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0"/>
                      <a:pt x="18" y="79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8" y="77"/>
                      <a:pt x="18" y="77"/>
                      <a:pt x="18" y="77"/>
                    </a:cubicBezTo>
                    <a:moveTo>
                      <a:pt x="17" y="75"/>
                    </a:moveTo>
                    <a:cubicBezTo>
                      <a:pt x="16" y="76"/>
                      <a:pt x="14" y="77"/>
                      <a:pt x="13" y="78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6" y="77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moveTo>
                      <a:pt x="14" y="72"/>
                    </a:moveTo>
                    <a:cubicBezTo>
                      <a:pt x="14" y="72"/>
                      <a:pt x="13" y="73"/>
                      <a:pt x="12" y="74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2" y="75"/>
                      <a:pt x="13" y="74"/>
                      <a:pt x="14" y="73"/>
                    </a:cubicBezTo>
                    <a:cubicBezTo>
                      <a:pt x="14" y="74"/>
                      <a:pt x="13" y="74"/>
                      <a:pt x="13" y="75"/>
                    </a:cubicBezTo>
                    <a:cubicBezTo>
                      <a:pt x="12" y="75"/>
                      <a:pt x="12" y="76"/>
                      <a:pt x="11" y="76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6"/>
                      <a:pt x="14" y="74"/>
                      <a:pt x="15" y="73"/>
                    </a:cubicBezTo>
                    <a:cubicBezTo>
                      <a:pt x="14" y="72"/>
                      <a:pt x="14" y="72"/>
                      <a:pt x="14" y="72"/>
                    </a:cubicBezTo>
                    <a:moveTo>
                      <a:pt x="12" y="69"/>
                    </a:moveTo>
                    <a:cubicBezTo>
                      <a:pt x="11" y="70"/>
                      <a:pt x="10" y="71"/>
                      <a:pt x="8" y="72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2" y="73"/>
                      <a:pt x="13" y="72"/>
                      <a:pt x="14" y="71"/>
                    </a:cubicBezTo>
                    <a:cubicBezTo>
                      <a:pt x="12" y="69"/>
                      <a:pt x="12" y="69"/>
                      <a:pt x="12" y="69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3BA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" name="Freeform 1165">
                <a:extLst>
                  <a:ext uri="{FF2B5EF4-FFF2-40B4-BE49-F238E27FC236}">
                    <a16:creationId xmlns:a16="http://schemas.microsoft.com/office/drawing/2014/main" id="{0E530AE6-8344-4BC2-9713-5321D1A34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38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" name="Freeform 1166">
                <a:extLst>
                  <a:ext uri="{FF2B5EF4-FFF2-40B4-BE49-F238E27FC236}">
                    <a16:creationId xmlns:a16="http://schemas.microsoft.com/office/drawing/2014/main" id="{6757682C-32E9-4A7B-89A5-F3558E963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38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" name="Freeform 1167">
                <a:extLst>
                  <a:ext uri="{FF2B5EF4-FFF2-40B4-BE49-F238E27FC236}">
                    <a16:creationId xmlns:a16="http://schemas.microsoft.com/office/drawing/2014/main" id="{F3959D80-C8CE-4338-AA85-D4D36FD2D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85"/>
                <a:ext cx="9" cy="5"/>
              </a:xfrm>
              <a:custGeom>
                <a:avLst/>
                <a:gdLst>
                  <a:gd name="T0" fmla="*/ 7 w 9"/>
                  <a:gd name="T1" fmla="*/ 0 h 5"/>
                  <a:gd name="T2" fmla="*/ 0 w 9"/>
                  <a:gd name="T3" fmla="*/ 0 h 5"/>
                  <a:gd name="T4" fmla="*/ 2 w 9"/>
                  <a:gd name="T5" fmla="*/ 5 h 5"/>
                  <a:gd name="T6" fmla="*/ 9 w 9"/>
                  <a:gd name="T7" fmla="*/ 5 h 5"/>
                  <a:gd name="T8" fmla="*/ 7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9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" name="Freeform 1168">
                <a:extLst>
                  <a:ext uri="{FF2B5EF4-FFF2-40B4-BE49-F238E27FC236}">
                    <a16:creationId xmlns:a16="http://schemas.microsoft.com/office/drawing/2014/main" id="{0BA705F9-AADC-4CA9-B0D3-D613DC923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85"/>
                <a:ext cx="9" cy="5"/>
              </a:xfrm>
              <a:custGeom>
                <a:avLst/>
                <a:gdLst>
                  <a:gd name="T0" fmla="*/ 7 w 9"/>
                  <a:gd name="T1" fmla="*/ 0 h 5"/>
                  <a:gd name="T2" fmla="*/ 0 w 9"/>
                  <a:gd name="T3" fmla="*/ 0 h 5"/>
                  <a:gd name="T4" fmla="*/ 2 w 9"/>
                  <a:gd name="T5" fmla="*/ 5 h 5"/>
                  <a:gd name="T6" fmla="*/ 9 w 9"/>
                  <a:gd name="T7" fmla="*/ 5 h 5"/>
                  <a:gd name="T8" fmla="*/ 7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9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" name="Freeform 1169">
                <a:extLst>
                  <a:ext uri="{FF2B5EF4-FFF2-40B4-BE49-F238E27FC236}">
                    <a16:creationId xmlns:a16="http://schemas.microsoft.com/office/drawing/2014/main" id="{917DD4AB-F38C-4F48-988F-D69E4E5B1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90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" name="Freeform 1170">
                <a:extLst>
                  <a:ext uri="{FF2B5EF4-FFF2-40B4-BE49-F238E27FC236}">
                    <a16:creationId xmlns:a16="http://schemas.microsoft.com/office/drawing/2014/main" id="{2ECC54F4-847E-43DE-9653-7A43F7B47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90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0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" name="Freeform 1171">
                <a:extLst>
                  <a:ext uri="{FF2B5EF4-FFF2-40B4-BE49-F238E27FC236}">
                    <a16:creationId xmlns:a16="http://schemas.microsoft.com/office/drawing/2014/main" id="{3DEE4427-ECD2-4077-864A-1374A233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94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2 w 10"/>
                  <a:gd name="T3" fmla="*/ 0 h 4"/>
                  <a:gd name="T4" fmla="*/ 3 w 10"/>
                  <a:gd name="T5" fmla="*/ 3 h 4"/>
                  <a:gd name="T6" fmla="*/ 0 w 10"/>
                  <a:gd name="T7" fmla="*/ 4 h 4"/>
                  <a:gd name="T8" fmla="*/ 7 w 10"/>
                  <a:gd name="T9" fmla="*/ 4 h 4"/>
                  <a:gd name="T10" fmla="*/ 10 w 10"/>
                  <a:gd name="T11" fmla="*/ 2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2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" name="Freeform 1172">
                <a:extLst>
                  <a:ext uri="{FF2B5EF4-FFF2-40B4-BE49-F238E27FC236}">
                    <a16:creationId xmlns:a16="http://schemas.microsoft.com/office/drawing/2014/main" id="{49ADA259-BCC6-4517-A81E-B99408233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94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2 w 10"/>
                  <a:gd name="T3" fmla="*/ 0 h 4"/>
                  <a:gd name="T4" fmla="*/ 3 w 10"/>
                  <a:gd name="T5" fmla="*/ 3 h 4"/>
                  <a:gd name="T6" fmla="*/ 0 w 10"/>
                  <a:gd name="T7" fmla="*/ 4 h 4"/>
                  <a:gd name="T8" fmla="*/ 7 w 10"/>
                  <a:gd name="T9" fmla="*/ 4 h 4"/>
                  <a:gd name="T10" fmla="*/ 10 w 10"/>
                  <a:gd name="T11" fmla="*/ 2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2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0" y="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" name="Freeform 1173">
                <a:extLst>
                  <a:ext uri="{FF2B5EF4-FFF2-40B4-BE49-F238E27FC236}">
                    <a16:creationId xmlns:a16="http://schemas.microsoft.com/office/drawing/2014/main" id="{5D45974C-B419-4566-A930-EEEA11833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4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" name="Freeform 1174">
                <a:extLst>
                  <a:ext uri="{FF2B5EF4-FFF2-40B4-BE49-F238E27FC236}">
                    <a16:creationId xmlns:a16="http://schemas.microsoft.com/office/drawing/2014/main" id="{5D1BC404-64DA-4B98-888E-65D1C31C6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4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" name="Freeform 1175">
                <a:extLst>
                  <a:ext uri="{FF2B5EF4-FFF2-40B4-BE49-F238E27FC236}">
                    <a16:creationId xmlns:a16="http://schemas.microsoft.com/office/drawing/2014/main" id="{7131BA76-9C1C-4FB5-9EFA-81B993A56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5 w 11"/>
                  <a:gd name="T3" fmla="*/ 0 h 6"/>
                  <a:gd name="T4" fmla="*/ 0 w 11"/>
                  <a:gd name="T5" fmla="*/ 6 h 6"/>
                  <a:gd name="T6" fmla="*/ 5 w 11"/>
                  <a:gd name="T7" fmla="*/ 6 h 6"/>
                  <a:gd name="T8" fmla="*/ 11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" name="Freeform 1176">
                <a:extLst>
                  <a:ext uri="{FF2B5EF4-FFF2-40B4-BE49-F238E27FC236}">
                    <a16:creationId xmlns:a16="http://schemas.microsoft.com/office/drawing/2014/main" id="{1A82FBED-9E3B-440B-BA27-59BEDA3B8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5 w 11"/>
                  <a:gd name="T3" fmla="*/ 0 h 6"/>
                  <a:gd name="T4" fmla="*/ 0 w 11"/>
                  <a:gd name="T5" fmla="*/ 6 h 6"/>
                  <a:gd name="T6" fmla="*/ 5 w 11"/>
                  <a:gd name="T7" fmla="*/ 6 h 6"/>
                  <a:gd name="T8" fmla="*/ 11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" name="Freeform 1177">
                <a:extLst>
                  <a:ext uri="{FF2B5EF4-FFF2-40B4-BE49-F238E27FC236}">
                    <a16:creationId xmlns:a16="http://schemas.microsoft.com/office/drawing/2014/main" id="{0A5F675E-930D-4EA2-A92E-FDAD30F17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40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" name="Freeform 1178">
                <a:extLst>
                  <a:ext uri="{FF2B5EF4-FFF2-40B4-BE49-F238E27FC236}">
                    <a16:creationId xmlns:a16="http://schemas.microsoft.com/office/drawing/2014/main" id="{1C7F04F7-C8AB-467D-BE22-D08C6A87E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408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4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" name="Freeform 1179">
                <a:extLst>
                  <a:ext uri="{FF2B5EF4-FFF2-40B4-BE49-F238E27FC236}">
                    <a16:creationId xmlns:a16="http://schemas.microsoft.com/office/drawing/2014/main" id="{3B345E99-E76C-450E-843B-F1B833C42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5 w 10"/>
                  <a:gd name="T3" fmla="*/ 0 h 4"/>
                  <a:gd name="T4" fmla="*/ 0 w 10"/>
                  <a:gd name="T5" fmla="*/ 4 h 4"/>
                  <a:gd name="T6" fmla="*/ 5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" name="Freeform 1180">
                <a:extLst>
                  <a:ext uri="{FF2B5EF4-FFF2-40B4-BE49-F238E27FC236}">
                    <a16:creationId xmlns:a16="http://schemas.microsoft.com/office/drawing/2014/main" id="{6786C8DB-C1DD-498C-A6D5-DAE67B8A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5 w 10"/>
                  <a:gd name="T3" fmla="*/ 0 h 4"/>
                  <a:gd name="T4" fmla="*/ 0 w 10"/>
                  <a:gd name="T5" fmla="*/ 4 h 4"/>
                  <a:gd name="T6" fmla="*/ 5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" name="Freeform 1181">
                <a:extLst>
                  <a:ext uri="{FF2B5EF4-FFF2-40B4-BE49-F238E27FC236}">
                    <a16:creationId xmlns:a16="http://schemas.microsoft.com/office/drawing/2014/main" id="{ABCA2691-1691-4CF3-874F-5BDDCB7D5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416"/>
                <a:ext cx="267" cy="1040"/>
              </a:xfrm>
              <a:custGeom>
                <a:avLst/>
                <a:gdLst>
                  <a:gd name="T0" fmla="*/ 267 w 267"/>
                  <a:gd name="T1" fmla="*/ 0 h 1040"/>
                  <a:gd name="T2" fmla="*/ 262 w 267"/>
                  <a:gd name="T3" fmla="*/ 0 h 1040"/>
                  <a:gd name="T4" fmla="*/ 137 w 267"/>
                  <a:gd name="T5" fmla="*/ 116 h 1040"/>
                  <a:gd name="T6" fmla="*/ 0 w 267"/>
                  <a:gd name="T7" fmla="*/ 1040 h 1040"/>
                  <a:gd name="T8" fmla="*/ 5 w 267"/>
                  <a:gd name="T9" fmla="*/ 1040 h 1040"/>
                  <a:gd name="T10" fmla="*/ 143 w 267"/>
                  <a:gd name="T11" fmla="*/ 112 h 1040"/>
                  <a:gd name="T12" fmla="*/ 267 w 267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1040">
                    <a:moveTo>
                      <a:pt x="267" y="0"/>
                    </a:moveTo>
                    <a:lnTo>
                      <a:pt x="262" y="0"/>
                    </a:lnTo>
                    <a:lnTo>
                      <a:pt x="137" y="116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43" y="112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80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" name="Freeform 1182">
                <a:extLst>
                  <a:ext uri="{FF2B5EF4-FFF2-40B4-BE49-F238E27FC236}">
                    <a16:creationId xmlns:a16="http://schemas.microsoft.com/office/drawing/2014/main" id="{2A9624F6-E3A6-4CE3-AC84-D5859D142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416"/>
                <a:ext cx="267" cy="1040"/>
              </a:xfrm>
              <a:custGeom>
                <a:avLst/>
                <a:gdLst>
                  <a:gd name="T0" fmla="*/ 267 w 267"/>
                  <a:gd name="T1" fmla="*/ 0 h 1040"/>
                  <a:gd name="T2" fmla="*/ 262 w 267"/>
                  <a:gd name="T3" fmla="*/ 0 h 1040"/>
                  <a:gd name="T4" fmla="*/ 137 w 267"/>
                  <a:gd name="T5" fmla="*/ 116 h 1040"/>
                  <a:gd name="T6" fmla="*/ 0 w 267"/>
                  <a:gd name="T7" fmla="*/ 1040 h 1040"/>
                  <a:gd name="T8" fmla="*/ 5 w 267"/>
                  <a:gd name="T9" fmla="*/ 1040 h 1040"/>
                  <a:gd name="T10" fmla="*/ 143 w 267"/>
                  <a:gd name="T11" fmla="*/ 112 h 1040"/>
                  <a:gd name="T12" fmla="*/ 267 w 267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1040">
                    <a:moveTo>
                      <a:pt x="267" y="0"/>
                    </a:moveTo>
                    <a:lnTo>
                      <a:pt x="262" y="0"/>
                    </a:lnTo>
                    <a:lnTo>
                      <a:pt x="137" y="116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43" y="112"/>
                    </a:lnTo>
                    <a:lnTo>
                      <a:pt x="2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" name="Rectangle 1183">
                <a:extLst>
                  <a:ext uri="{FF2B5EF4-FFF2-40B4-BE49-F238E27FC236}">
                    <a16:creationId xmlns:a16="http://schemas.microsoft.com/office/drawing/2014/main" id="{C2F327F2-B64B-4F09-9890-2EB5BA9A6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30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" name="Rectangle 1184">
                <a:extLst>
                  <a:ext uri="{FF2B5EF4-FFF2-40B4-BE49-F238E27FC236}">
                    <a16:creationId xmlns:a16="http://schemas.microsoft.com/office/drawing/2014/main" id="{12EA12FF-1111-41DD-A163-9F5362A91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30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" name="Rectangle 1185">
                <a:extLst>
                  <a:ext uri="{FF2B5EF4-FFF2-40B4-BE49-F238E27FC236}">
                    <a16:creationId xmlns:a16="http://schemas.microsoft.com/office/drawing/2014/main" id="{07AFCE53-2DD6-4366-8A12-6AD70CC12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34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" name="Rectangle 1186">
                <a:extLst>
                  <a:ext uri="{FF2B5EF4-FFF2-40B4-BE49-F238E27FC236}">
                    <a16:creationId xmlns:a16="http://schemas.microsoft.com/office/drawing/2014/main" id="{498ABB97-F6D0-4BB3-89AF-CCBEA185F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34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" name="Rectangle 1187">
                <a:extLst>
                  <a:ext uri="{FF2B5EF4-FFF2-40B4-BE49-F238E27FC236}">
                    <a16:creationId xmlns:a16="http://schemas.microsoft.com/office/drawing/2014/main" id="{BFCB79D5-B27C-4798-908E-CD232A738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38"/>
                <a:ext cx="7" cy="5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" name="Rectangle 1188">
                <a:extLst>
                  <a:ext uri="{FF2B5EF4-FFF2-40B4-BE49-F238E27FC236}">
                    <a16:creationId xmlns:a16="http://schemas.microsoft.com/office/drawing/2014/main" id="{288B7688-7F51-42EE-85D8-B8BA8B687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38"/>
                <a:ext cx="7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" name="Rectangle 1189">
                <a:extLst>
                  <a:ext uri="{FF2B5EF4-FFF2-40B4-BE49-F238E27FC236}">
                    <a16:creationId xmlns:a16="http://schemas.microsoft.com/office/drawing/2014/main" id="{BE52E4FE-7F89-4E6A-ABC3-D4FAC9737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43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" name="Rectangle 1190">
                <a:extLst>
                  <a:ext uri="{FF2B5EF4-FFF2-40B4-BE49-F238E27FC236}">
                    <a16:creationId xmlns:a16="http://schemas.microsoft.com/office/drawing/2014/main" id="{55484A1F-8FD5-43B8-8B89-256FAC3A6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43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" name="Rectangle 1191">
                <a:extLst>
                  <a:ext uri="{FF2B5EF4-FFF2-40B4-BE49-F238E27FC236}">
                    <a16:creationId xmlns:a16="http://schemas.microsoft.com/office/drawing/2014/main" id="{DC248066-246C-43C0-BDB8-7A959D77A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47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" name="Rectangle 1192">
                <a:extLst>
                  <a:ext uri="{FF2B5EF4-FFF2-40B4-BE49-F238E27FC236}">
                    <a16:creationId xmlns:a16="http://schemas.microsoft.com/office/drawing/2014/main" id="{8636A5A0-A52D-452B-B438-E75B574DC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47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" name="Rectangle 1193">
                <a:extLst>
                  <a:ext uri="{FF2B5EF4-FFF2-40B4-BE49-F238E27FC236}">
                    <a16:creationId xmlns:a16="http://schemas.microsoft.com/office/drawing/2014/main" id="{51F0C0AB-E715-48CB-843E-0D79F3B82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51"/>
                <a:ext cx="7" cy="6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" name="Rectangle 1194">
                <a:extLst>
                  <a:ext uri="{FF2B5EF4-FFF2-40B4-BE49-F238E27FC236}">
                    <a16:creationId xmlns:a16="http://schemas.microsoft.com/office/drawing/2014/main" id="{40568F53-1896-4F4D-8518-1C0B93116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51"/>
                <a:ext cx="7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" name="Rectangle 1195">
                <a:extLst>
                  <a:ext uri="{FF2B5EF4-FFF2-40B4-BE49-F238E27FC236}">
                    <a16:creationId xmlns:a16="http://schemas.microsoft.com/office/drawing/2014/main" id="{5639AA16-0E9C-4DC5-9B65-60BCBA8AA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57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" name="Rectangle 1196">
                <a:extLst>
                  <a:ext uri="{FF2B5EF4-FFF2-40B4-BE49-F238E27FC236}">
                    <a16:creationId xmlns:a16="http://schemas.microsoft.com/office/drawing/2014/main" id="{51AD5A2B-8FA2-43D8-BB74-F9A9456C6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57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" name="Rectangle 1197">
                <a:extLst>
                  <a:ext uri="{FF2B5EF4-FFF2-40B4-BE49-F238E27FC236}">
                    <a16:creationId xmlns:a16="http://schemas.microsoft.com/office/drawing/2014/main" id="{2360CAC0-04A9-47F1-AE52-3933179C5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61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" name="Rectangle 1198">
                <a:extLst>
                  <a:ext uri="{FF2B5EF4-FFF2-40B4-BE49-F238E27FC236}">
                    <a16:creationId xmlns:a16="http://schemas.microsoft.com/office/drawing/2014/main" id="{28B235DC-D460-4DD8-AADC-374BE483B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61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" name="Rectangle 1199">
                <a:extLst>
                  <a:ext uri="{FF2B5EF4-FFF2-40B4-BE49-F238E27FC236}">
                    <a16:creationId xmlns:a16="http://schemas.microsoft.com/office/drawing/2014/main" id="{8DF24FB2-4BC2-4463-93EC-5C6356BB9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65"/>
                <a:ext cx="7" cy="5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" name="Rectangle 1200">
                <a:extLst>
                  <a:ext uri="{FF2B5EF4-FFF2-40B4-BE49-F238E27FC236}">
                    <a16:creationId xmlns:a16="http://schemas.microsoft.com/office/drawing/2014/main" id="{CC70C29C-310B-4DF5-B104-C6F6B13C1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65"/>
                <a:ext cx="7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" name="Rectangle 1201">
                <a:extLst>
                  <a:ext uri="{FF2B5EF4-FFF2-40B4-BE49-F238E27FC236}">
                    <a16:creationId xmlns:a16="http://schemas.microsoft.com/office/drawing/2014/main" id="{7109360F-8F09-4C6E-A437-90AD5813F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70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" name="Rectangle 1202">
                <a:extLst>
                  <a:ext uri="{FF2B5EF4-FFF2-40B4-BE49-F238E27FC236}">
                    <a16:creationId xmlns:a16="http://schemas.microsoft.com/office/drawing/2014/main" id="{D5532D55-2080-4729-8C5C-E537E715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70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" name="Rectangle 1203">
                <a:extLst>
                  <a:ext uri="{FF2B5EF4-FFF2-40B4-BE49-F238E27FC236}">
                    <a16:creationId xmlns:a16="http://schemas.microsoft.com/office/drawing/2014/main" id="{B2D6C766-F7D5-408B-9153-5483DDD03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74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" name="Rectangle 1204">
                <a:extLst>
                  <a:ext uri="{FF2B5EF4-FFF2-40B4-BE49-F238E27FC236}">
                    <a16:creationId xmlns:a16="http://schemas.microsoft.com/office/drawing/2014/main" id="{089924D8-E641-426A-A4C2-D6EDAA629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74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" name="Rectangle 1205">
                <a:extLst>
                  <a:ext uri="{FF2B5EF4-FFF2-40B4-BE49-F238E27FC236}">
                    <a16:creationId xmlns:a16="http://schemas.microsoft.com/office/drawing/2014/main" id="{37B4C1B1-9DCA-4F95-99A1-A14BB9938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78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" name="Rectangle 1206">
                <a:extLst>
                  <a:ext uri="{FF2B5EF4-FFF2-40B4-BE49-F238E27FC236}">
                    <a16:creationId xmlns:a16="http://schemas.microsoft.com/office/drawing/2014/main" id="{1F45305F-C172-4A07-84E9-00CF358D6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78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" name="Rectangle 1207">
                <a:extLst>
                  <a:ext uri="{FF2B5EF4-FFF2-40B4-BE49-F238E27FC236}">
                    <a16:creationId xmlns:a16="http://schemas.microsoft.com/office/drawing/2014/main" id="{87F5DB9A-6AFB-4C78-A9FE-EC14EDCB5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82"/>
                <a:ext cx="7" cy="6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" name="Rectangle 1208">
                <a:extLst>
                  <a:ext uri="{FF2B5EF4-FFF2-40B4-BE49-F238E27FC236}">
                    <a16:creationId xmlns:a16="http://schemas.microsoft.com/office/drawing/2014/main" id="{40FC5C71-8C80-4D8C-AF4F-3F0518E46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82"/>
                <a:ext cx="7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" name="Rectangle 1209">
                <a:extLst>
                  <a:ext uri="{FF2B5EF4-FFF2-40B4-BE49-F238E27FC236}">
                    <a16:creationId xmlns:a16="http://schemas.microsoft.com/office/drawing/2014/main" id="{C1F695FE-8CEB-4C84-8405-C39BEBC8C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88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6" name="Group 1411">
              <a:extLst>
                <a:ext uri="{FF2B5EF4-FFF2-40B4-BE49-F238E27FC236}">
                  <a16:creationId xmlns:a16="http://schemas.microsoft.com/office/drawing/2014/main" id="{EE60FA39-5D3B-40DC-BC8A-C454B55A18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10549" y="2895810"/>
              <a:ext cx="4356100" cy="2906713"/>
              <a:chOff x="2402" y="1625"/>
              <a:chExt cx="2744" cy="1831"/>
            </a:xfrm>
          </p:grpSpPr>
          <p:sp>
            <p:nvSpPr>
              <p:cNvPr id="5486" name="Rectangle 1211">
                <a:extLst>
                  <a:ext uri="{FF2B5EF4-FFF2-40B4-BE49-F238E27FC236}">
                    <a16:creationId xmlns:a16="http://schemas.microsoft.com/office/drawing/2014/main" id="{4D340359-63ED-4D39-A0DD-709C522B9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88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7" name="Rectangle 1212">
                <a:extLst>
                  <a:ext uri="{FF2B5EF4-FFF2-40B4-BE49-F238E27FC236}">
                    <a16:creationId xmlns:a16="http://schemas.microsoft.com/office/drawing/2014/main" id="{2ED16265-8A26-4CC4-A0AB-6B519FB6F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92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8" name="Rectangle 1213">
                <a:extLst>
                  <a:ext uri="{FF2B5EF4-FFF2-40B4-BE49-F238E27FC236}">
                    <a16:creationId xmlns:a16="http://schemas.microsoft.com/office/drawing/2014/main" id="{AD0F8861-14CA-43E5-9BC4-FEDEC341E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092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9" name="Freeform 1214">
                <a:extLst>
                  <a:ext uri="{FF2B5EF4-FFF2-40B4-BE49-F238E27FC236}">
                    <a16:creationId xmlns:a16="http://schemas.microsoft.com/office/drawing/2014/main" id="{6B208955-2B2B-4251-9314-14BEF062E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096"/>
                <a:ext cx="7" cy="224"/>
              </a:xfrm>
              <a:custGeom>
                <a:avLst/>
                <a:gdLst>
                  <a:gd name="T0" fmla="*/ 7 w 7"/>
                  <a:gd name="T1" fmla="*/ 0 h 224"/>
                  <a:gd name="T2" fmla="*/ 0 w 7"/>
                  <a:gd name="T3" fmla="*/ 0 h 224"/>
                  <a:gd name="T4" fmla="*/ 0 w 7"/>
                  <a:gd name="T5" fmla="*/ 169 h 224"/>
                  <a:gd name="T6" fmla="*/ 7 w 7"/>
                  <a:gd name="T7" fmla="*/ 224 h 224"/>
                  <a:gd name="T8" fmla="*/ 7 w 7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24">
                    <a:moveTo>
                      <a:pt x="7" y="0"/>
                    </a:moveTo>
                    <a:lnTo>
                      <a:pt x="0" y="0"/>
                    </a:lnTo>
                    <a:lnTo>
                      <a:pt x="0" y="169"/>
                    </a:lnTo>
                    <a:lnTo>
                      <a:pt x="7" y="22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0" name="Freeform 1215">
                <a:extLst>
                  <a:ext uri="{FF2B5EF4-FFF2-40B4-BE49-F238E27FC236}">
                    <a16:creationId xmlns:a16="http://schemas.microsoft.com/office/drawing/2014/main" id="{BBEE3BFC-5427-45B0-8A67-87007A064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096"/>
                <a:ext cx="7" cy="224"/>
              </a:xfrm>
              <a:custGeom>
                <a:avLst/>
                <a:gdLst>
                  <a:gd name="T0" fmla="*/ 7 w 7"/>
                  <a:gd name="T1" fmla="*/ 0 h 224"/>
                  <a:gd name="T2" fmla="*/ 0 w 7"/>
                  <a:gd name="T3" fmla="*/ 0 h 224"/>
                  <a:gd name="T4" fmla="*/ 0 w 7"/>
                  <a:gd name="T5" fmla="*/ 169 h 224"/>
                  <a:gd name="T6" fmla="*/ 7 w 7"/>
                  <a:gd name="T7" fmla="*/ 224 h 224"/>
                  <a:gd name="T8" fmla="*/ 7 w 7"/>
                  <a:gd name="T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24">
                    <a:moveTo>
                      <a:pt x="7" y="0"/>
                    </a:moveTo>
                    <a:lnTo>
                      <a:pt x="0" y="0"/>
                    </a:lnTo>
                    <a:lnTo>
                      <a:pt x="0" y="169"/>
                    </a:lnTo>
                    <a:lnTo>
                      <a:pt x="7" y="22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1" name="Freeform 1216">
                <a:extLst>
                  <a:ext uri="{FF2B5EF4-FFF2-40B4-BE49-F238E27FC236}">
                    <a16:creationId xmlns:a16="http://schemas.microsoft.com/office/drawing/2014/main" id="{0B8E2957-8A37-488D-A56B-814B69C5B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34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2" name="Freeform 1217">
                <a:extLst>
                  <a:ext uri="{FF2B5EF4-FFF2-40B4-BE49-F238E27FC236}">
                    <a16:creationId xmlns:a16="http://schemas.microsoft.com/office/drawing/2014/main" id="{D7652BA6-64D0-49E3-9ABC-6292D4C01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34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3" name="Freeform 1218">
                <a:extLst>
                  <a:ext uri="{FF2B5EF4-FFF2-40B4-BE49-F238E27FC236}">
                    <a16:creationId xmlns:a16="http://schemas.microsoft.com/office/drawing/2014/main" id="{DFD7AA0A-4A09-44E6-9DAD-EB428B055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03"/>
                <a:ext cx="38" cy="253"/>
              </a:xfrm>
              <a:custGeom>
                <a:avLst/>
                <a:gdLst>
                  <a:gd name="T0" fmla="*/ 0 w 38"/>
                  <a:gd name="T1" fmla="*/ 0 h 253"/>
                  <a:gd name="T2" fmla="*/ 0 w 38"/>
                  <a:gd name="T3" fmla="*/ 20 h 253"/>
                  <a:gd name="T4" fmla="*/ 5 w 38"/>
                  <a:gd name="T5" fmla="*/ 56 h 253"/>
                  <a:gd name="T6" fmla="*/ 27 w 38"/>
                  <a:gd name="T7" fmla="*/ 194 h 253"/>
                  <a:gd name="T8" fmla="*/ 35 w 38"/>
                  <a:gd name="T9" fmla="*/ 253 h 253"/>
                  <a:gd name="T10" fmla="*/ 38 w 38"/>
                  <a:gd name="T11" fmla="*/ 253 h 253"/>
                  <a:gd name="T12" fmla="*/ 21 w 38"/>
                  <a:gd name="T13" fmla="*/ 141 h 253"/>
                  <a:gd name="T14" fmla="*/ 21 w 38"/>
                  <a:gd name="T15" fmla="*/ 141 h 253"/>
                  <a:gd name="T16" fmla="*/ 0 w 38"/>
                  <a:gd name="T17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53">
                    <a:moveTo>
                      <a:pt x="0" y="0"/>
                    </a:moveTo>
                    <a:lnTo>
                      <a:pt x="0" y="20"/>
                    </a:lnTo>
                    <a:lnTo>
                      <a:pt x="5" y="56"/>
                    </a:lnTo>
                    <a:lnTo>
                      <a:pt x="27" y="194"/>
                    </a:lnTo>
                    <a:lnTo>
                      <a:pt x="35" y="253"/>
                    </a:lnTo>
                    <a:lnTo>
                      <a:pt x="38" y="253"/>
                    </a:lnTo>
                    <a:lnTo>
                      <a:pt x="21" y="141"/>
                    </a:lnTo>
                    <a:lnTo>
                      <a:pt x="21" y="1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4" name="Freeform 1219">
                <a:extLst>
                  <a:ext uri="{FF2B5EF4-FFF2-40B4-BE49-F238E27FC236}">
                    <a16:creationId xmlns:a16="http://schemas.microsoft.com/office/drawing/2014/main" id="{B4DCB05B-D0BA-493D-BA41-F7E37AB9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03"/>
                <a:ext cx="38" cy="253"/>
              </a:xfrm>
              <a:custGeom>
                <a:avLst/>
                <a:gdLst>
                  <a:gd name="T0" fmla="*/ 0 w 38"/>
                  <a:gd name="T1" fmla="*/ 0 h 253"/>
                  <a:gd name="T2" fmla="*/ 0 w 38"/>
                  <a:gd name="T3" fmla="*/ 20 h 253"/>
                  <a:gd name="T4" fmla="*/ 5 w 38"/>
                  <a:gd name="T5" fmla="*/ 56 h 253"/>
                  <a:gd name="T6" fmla="*/ 27 w 38"/>
                  <a:gd name="T7" fmla="*/ 194 h 253"/>
                  <a:gd name="T8" fmla="*/ 35 w 38"/>
                  <a:gd name="T9" fmla="*/ 253 h 253"/>
                  <a:gd name="T10" fmla="*/ 38 w 38"/>
                  <a:gd name="T11" fmla="*/ 253 h 253"/>
                  <a:gd name="T12" fmla="*/ 21 w 38"/>
                  <a:gd name="T13" fmla="*/ 141 h 253"/>
                  <a:gd name="T14" fmla="*/ 21 w 38"/>
                  <a:gd name="T15" fmla="*/ 141 h 253"/>
                  <a:gd name="T16" fmla="*/ 0 w 38"/>
                  <a:gd name="T17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53">
                    <a:moveTo>
                      <a:pt x="0" y="0"/>
                    </a:moveTo>
                    <a:lnTo>
                      <a:pt x="0" y="20"/>
                    </a:lnTo>
                    <a:lnTo>
                      <a:pt x="5" y="56"/>
                    </a:lnTo>
                    <a:lnTo>
                      <a:pt x="27" y="194"/>
                    </a:lnTo>
                    <a:lnTo>
                      <a:pt x="35" y="253"/>
                    </a:lnTo>
                    <a:lnTo>
                      <a:pt x="38" y="253"/>
                    </a:lnTo>
                    <a:lnTo>
                      <a:pt x="21" y="141"/>
                    </a:lnTo>
                    <a:lnTo>
                      <a:pt x="21" y="1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5" name="Freeform 1220">
                <a:extLst>
                  <a:ext uri="{FF2B5EF4-FFF2-40B4-BE49-F238E27FC236}">
                    <a16:creationId xmlns:a16="http://schemas.microsoft.com/office/drawing/2014/main" id="{E03961E0-BF52-438A-A943-84B2392BC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23"/>
                <a:ext cx="35" cy="233"/>
              </a:xfrm>
              <a:custGeom>
                <a:avLst/>
                <a:gdLst>
                  <a:gd name="T0" fmla="*/ 0 w 35"/>
                  <a:gd name="T1" fmla="*/ 0 h 233"/>
                  <a:gd name="T2" fmla="*/ 0 w 35"/>
                  <a:gd name="T3" fmla="*/ 20 h 233"/>
                  <a:gd name="T4" fmla="*/ 16 w 35"/>
                  <a:gd name="T5" fmla="*/ 125 h 233"/>
                  <a:gd name="T6" fmla="*/ 16 w 35"/>
                  <a:gd name="T7" fmla="*/ 125 h 233"/>
                  <a:gd name="T8" fmla="*/ 32 w 35"/>
                  <a:gd name="T9" fmla="*/ 233 h 233"/>
                  <a:gd name="T10" fmla="*/ 35 w 35"/>
                  <a:gd name="T11" fmla="*/ 233 h 233"/>
                  <a:gd name="T12" fmla="*/ 27 w 35"/>
                  <a:gd name="T13" fmla="*/ 174 h 233"/>
                  <a:gd name="T14" fmla="*/ 5 w 35"/>
                  <a:gd name="T15" fmla="*/ 36 h 233"/>
                  <a:gd name="T16" fmla="*/ 0 w 35"/>
                  <a:gd name="T17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33">
                    <a:moveTo>
                      <a:pt x="0" y="0"/>
                    </a:moveTo>
                    <a:lnTo>
                      <a:pt x="0" y="20"/>
                    </a:lnTo>
                    <a:lnTo>
                      <a:pt x="16" y="125"/>
                    </a:lnTo>
                    <a:lnTo>
                      <a:pt x="16" y="125"/>
                    </a:lnTo>
                    <a:lnTo>
                      <a:pt x="32" y="233"/>
                    </a:lnTo>
                    <a:lnTo>
                      <a:pt x="35" y="233"/>
                    </a:lnTo>
                    <a:lnTo>
                      <a:pt x="27" y="174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6" name="Freeform 1221">
                <a:extLst>
                  <a:ext uri="{FF2B5EF4-FFF2-40B4-BE49-F238E27FC236}">
                    <a16:creationId xmlns:a16="http://schemas.microsoft.com/office/drawing/2014/main" id="{2012B9D7-8200-4AD7-83B2-B1DF606CE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223"/>
                <a:ext cx="35" cy="233"/>
              </a:xfrm>
              <a:custGeom>
                <a:avLst/>
                <a:gdLst>
                  <a:gd name="T0" fmla="*/ 0 w 35"/>
                  <a:gd name="T1" fmla="*/ 0 h 233"/>
                  <a:gd name="T2" fmla="*/ 0 w 35"/>
                  <a:gd name="T3" fmla="*/ 20 h 233"/>
                  <a:gd name="T4" fmla="*/ 16 w 35"/>
                  <a:gd name="T5" fmla="*/ 125 h 233"/>
                  <a:gd name="T6" fmla="*/ 16 w 35"/>
                  <a:gd name="T7" fmla="*/ 125 h 233"/>
                  <a:gd name="T8" fmla="*/ 32 w 35"/>
                  <a:gd name="T9" fmla="*/ 233 h 233"/>
                  <a:gd name="T10" fmla="*/ 35 w 35"/>
                  <a:gd name="T11" fmla="*/ 233 h 233"/>
                  <a:gd name="T12" fmla="*/ 27 w 35"/>
                  <a:gd name="T13" fmla="*/ 174 h 233"/>
                  <a:gd name="T14" fmla="*/ 5 w 35"/>
                  <a:gd name="T15" fmla="*/ 36 h 233"/>
                  <a:gd name="T16" fmla="*/ 0 w 35"/>
                  <a:gd name="T17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33">
                    <a:moveTo>
                      <a:pt x="0" y="0"/>
                    </a:moveTo>
                    <a:lnTo>
                      <a:pt x="0" y="20"/>
                    </a:lnTo>
                    <a:lnTo>
                      <a:pt x="16" y="125"/>
                    </a:lnTo>
                    <a:lnTo>
                      <a:pt x="16" y="125"/>
                    </a:lnTo>
                    <a:lnTo>
                      <a:pt x="32" y="233"/>
                    </a:lnTo>
                    <a:lnTo>
                      <a:pt x="35" y="233"/>
                    </a:lnTo>
                    <a:lnTo>
                      <a:pt x="27" y="174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7" name="Freeform 1222">
                <a:extLst>
                  <a:ext uri="{FF2B5EF4-FFF2-40B4-BE49-F238E27FC236}">
                    <a16:creationId xmlns:a16="http://schemas.microsoft.com/office/drawing/2014/main" id="{1A19FF6C-785D-41FE-AB1B-D716BE44D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826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3 h 5"/>
                  <a:gd name="T6" fmla="*/ 0 w 6"/>
                  <a:gd name="T7" fmla="*/ 3 h 5"/>
                  <a:gd name="T8" fmla="*/ 0 w 6"/>
                  <a:gd name="T9" fmla="*/ 5 h 5"/>
                  <a:gd name="T10" fmla="*/ 6 w 6"/>
                  <a:gd name="T11" fmla="*/ 4 h 5"/>
                  <a:gd name="T12" fmla="*/ 6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8" name="Freeform 1223">
                <a:extLst>
                  <a:ext uri="{FF2B5EF4-FFF2-40B4-BE49-F238E27FC236}">
                    <a16:creationId xmlns:a16="http://schemas.microsoft.com/office/drawing/2014/main" id="{73E8B111-560A-4413-B01E-EE9E1DC54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826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3 h 5"/>
                  <a:gd name="T6" fmla="*/ 0 w 6"/>
                  <a:gd name="T7" fmla="*/ 3 h 5"/>
                  <a:gd name="T8" fmla="*/ 0 w 6"/>
                  <a:gd name="T9" fmla="*/ 5 h 5"/>
                  <a:gd name="T10" fmla="*/ 6 w 6"/>
                  <a:gd name="T11" fmla="*/ 4 h 5"/>
                  <a:gd name="T12" fmla="*/ 6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9" name="Freeform 1224">
                <a:extLst>
                  <a:ext uri="{FF2B5EF4-FFF2-40B4-BE49-F238E27FC236}">
                    <a16:creationId xmlns:a16="http://schemas.microsoft.com/office/drawing/2014/main" id="{0DB3F5B9-E314-45D3-94BB-9C0F300DA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83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1 w 6"/>
                  <a:gd name="T5" fmla="*/ 5 h 5"/>
                  <a:gd name="T6" fmla="*/ 6 w 6"/>
                  <a:gd name="T7" fmla="*/ 4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0" name="Freeform 1225">
                <a:extLst>
                  <a:ext uri="{FF2B5EF4-FFF2-40B4-BE49-F238E27FC236}">
                    <a16:creationId xmlns:a16="http://schemas.microsoft.com/office/drawing/2014/main" id="{F4C13057-9583-41D7-9D89-D2FED78C0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83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1 w 6"/>
                  <a:gd name="T5" fmla="*/ 5 h 5"/>
                  <a:gd name="T6" fmla="*/ 6 w 6"/>
                  <a:gd name="T7" fmla="*/ 4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1" name="Freeform 1226">
                <a:extLst>
                  <a:ext uri="{FF2B5EF4-FFF2-40B4-BE49-F238E27FC236}">
                    <a16:creationId xmlns:a16="http://schemas.microsoft.com/office/drawing/2014/main" id="{D911F7F7-E4D8-4F58-B137-48484AA98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834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1 h 6"/>
                  <a:gd name="T4" fmla="*/ 0 w 5"/>
                  <a:gd name="T5" fmla="*/ 6 h 6"/>
                  <a:gd name="T6" fmla="*/ 5 w 5"/>
                  <a:gd name="T7" fmla="*/ 4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2" name="Freeform 1227">
                <a:extLst>
                  <a:ext uri="{FF2B5EF4-FFF2-40B4-BE49-F238E27FC236}">
                    <a16:creationId xmlns:a16="http://schemas.microsoft.com/office/drawing/2014/main" id="{F037C21A-20C1-4701-AB91-BC01D9207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834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1 h 6"/>
                  <a:gd name="T4" fmla="*/ 0 w 5"/>
                  <a:gd name="T5" fmla="*/ 6 h 6"/>
                  <a:gd name="T6" fmla="*/ 5 w 5"/>
                  <a:gd name="T7" fmla="*/ 4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3" name="Freeform 1228">
                <a:extLst>
                  <a:ext uri="{FF2B5EF4-FFF2-40B4-BE49-F238E27FC236}">
                    <a16:creationId xmlns:a16="http://schemas.microsoft.com/office/drawing/2014/main" id="{B531D1B6-83D9-4F03-A954-F209E7B1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838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4" name="Freeform 1229">
                <a:extLst>
                  <a:ext uri="{FF2B5EF4-FFF2-40B4-BE49-F238E27FC236}">
                    <a16:creationId xmlns:a16="http://schemas.microsoft.com/office/drawing/2014/main" id="{01B3411B-BD34-4B03-A3A8-191884F39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838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5" name="Freeform 1230">
                <a:extLst>
                  <a:ext uri="{FF2B5EF4-FFF2-40B4-BE49-F238E27FC236}">
                    <a16:creationId xmlns:a16="http://schemas.microsoft.com/office/drawing/2014/main" id="{78F0EB95-36E0-4023-89FF-65A595A91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84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4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6" name="Freeform 1231">
                <a:extLst>
                  <a:ext uri="{FF2B5EF4-FFF2-40B4-BE49-F238E27FC236}">
                    <a16:creationId xmlns:a16="http://schemas.microsoft.com/office/drawing/2014/main" id="{38344AE8-2807-453B-A82F-98345FD2D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84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4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7" name="Freeform 1232">
                <a:extLst>
                  <a:ext uri="{FF2B5EF4-FFF2-40B4-BE49-F238E27FC236}">
                    <a16:creationId xmlns:a16="http://schemas.microsoft.com/office/drawing/2014/main" id="{777EB994-7B53-41A6-B50A-C6D32D453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84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8" name="Freeform 1233">
                <a:extLst>
                  <a:ext uri="{FF2B5EF4-FFF2-40B4-BE49-F238E27FC236}">
                    <a16:creationId xmlns:a16="http://schemas.microsoft.com/office/drawing/2014/main" id="{574EE17E-2494-4838-928D-CA7972A82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84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9" name="Freeform 1234">
                <a:extLst>
                  <a:ext uri="{FF2B5EF4-FFF2-40B4-BE49-F238E27FC236}">
                    <a16:creationId xmlns:a16="http://schemas.microsoft.com/office/drawing/2014/main" id="{6D8CDB20-707F-4097-BF50-A89AE97FB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85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3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0" name="Freeform 1235">
                <a:extLst>
                  <a:ext uri="{FF2B5EF4-FFF2-40B4-BE49-F238E27FC236}">
                    <a16:creationId xmlns:a16="http://schemas.microsoft.com/office/drawing/2014/main" id="{CC87AC92-E03E-40AB-A1E9-F15A199E8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85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3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1" name="Freeform 1236">
                <a:extLst>
                  <a:ext uri="{FF2B5EF4-FFF2-40B4-BE49-F238E27FC236}">
                    <a16:creationId xmlns:a16="http://schemas.microsoft.com/office/drawing/2014/main" id="{F9B234EF-EEC8-4887-A6A4-4A4F00841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85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2" name="Freeform 1237">
                <a:extLst>
                  <a:ext uri="{FF2B5EF4-FFF2-40B4-BE49-F238E27FC236}">
                    <a16:creationId xmlns:a16="http://schemas.microsoft.com/office/drawing/2014/main" id="{5F07848C-F0CF-4EA3-AD49-50D506EC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85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3" name="Freeform 1238">
                <a:extLst>
                  <a:ext uri="{FF2B5EF4-FFF2-40B4-BE49-F238E27FC236}">
                    <a16:creationId xmlns:a16="http://schemas.microsoft.com/office/drawing/2014/main" id="{73C9DBC8-224E-4898-8AA4-EDD8928D1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85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0 h 4"/>
                  <a:gd name="T6" fmla="*/ 2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4" name="Freeform 1239">
                <a:extLst>
                  <a:ext uri="{FF2B5EF4-FFF2-40B4-BE49-F238E27FC236}">
                    <a16:creationId xmlns:a16="http://schemas.microsoft.com/office/drawing/2014/main" id="{C4EB6CEE-4FCD-48FB-A616-95CD9F605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85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0 h 4"/>
                  <a:gd name="T6" fmla="*/ 2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5" name="Freeform 1240">
                <a:extLst>
                  <a:ext uri="{FF2B5EF4-FFF2-40B4-BE49-F238E27FC236}">
                    <a16:creationId xmlns:a16="http://schemas.microsoft.com/office/drawing/2014/main" id="{F74DB87C-DEA6-4373-91F2-19D696BE9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862"/>
                <a:ext cx="9" cy="38"/>
              </a:xfrm>
              <a:custGeom>
                <a:avLst/>
                <a:gdLst>
                  <a:gd name="T0" fmla="*/ 5 w 9"/>
                  <a:gd name="T1" fmla="*/ 0 h 38"/>
                  <a:gd name="T2" fmla="*/ 0 w 9"/>
                  <a:gd name="T3" fmla="*/ 0 h 38"/>
                  <a:gd name="T4" fmla="*/ 0 w 9"/>
                  <a:gd name="T5" fmla="*/ 5 h 38"/>
                  <a:gd name="T6" fmla="*/ 5 w 9"/>
                  <a:gd name="T7" fmla="*/ 3 h 38"/>
                  <a:gd name="T8" fmla="*/ 9 w 9"/>
                  <a:gd name="T9" fmla="*/ 38 h 38"/>
                  <a:gd name="T10" fmla="*/ 9 w 9"/>
                  <a:gd name="T11" fmla="*/ 38 h 38"/>
                  <a:gd name="T12" fmla="*/ 5 w 9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8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6" name="Freeform 1241">
                <a:extLst>
                  <a:ext uri="{FF2B5EF4-FFF2-40B4-BE49-F238E27FC236}">
                    <a16:creationId xmlns:a16="http://schemas.microsoft.com/office/drawing/2014/main" id="{33C98539-FBFA-4DAE-A07F-64B830BF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862"/>
                <a:ext cx="9" cy="38"/>
              </a:xfrm>
              <a:custGeom>
                <a:avLst/>
                <a:gdLst>
                  <a:gd name="T0" fmla="*/ 5 w 9"/>
                  <a:gd name="T1" fmla="*/ 0 h 38"/>
                  <a:gd name="T2" fmla="*/ 0 w 9"/>
                  <a:gd name="T3" fmla="*/ 0 h 38"/>
                  <a:gd name="T4" fmla="*/ 0 w 9"/>
                  <a:gd name="T5" fmla="*/ 5 h 38"/>
                  <a:gd name="T6" fmla="*/ 5 w 9"/>
                  <a:gd name="T7" fmla="*/ 3 h 38"/>
                  <a:gd name="T8" fmla="*/ 9 w 9"/>
                  <a:gd name="T9" fmla="*/ 38 h 38"/>
                  <a:gd name="T10" fmla="*/ 9 w 9"/>
                  <a:gd name="T11" fmla="*/ 38 h 38"/>
                  <a:gd name="T12" fmla="*/ 5 w 9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8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7" name="Freeform 1242">
                <a:extLst>
                  <a:ext uri="{FF2B5EF4-FFF2-40B4-BE49-F238E27FC236}">
                    <a16:creationId xmlns:a16="http://schemas.microsoft.com/office/drawing/2014/main" id="{0F4B03DB-AE6E-4C6E-91E4-A580B7B7B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865"/>
                <a:ext cx="9" cy="35"/>
              </a:xfrm>
              <a:custGeom>
                <a:avLst/>
                <a:gdLst>
                  <a:gd name="T0" fmla="*/ 5 w 9"/>
                  <a:gd name="T1" fmla="*/ 0 h 35"/>
                  <a:gd name="T2" fmla="*/ 5 w 9"/>
                  <a:gd name="T3" fmla="*/ 0 h 35"/>
                  <a:gd name="T4" fmla="*/ 0 w 9"/>
                  <a:gd name="T5" fmla="*/ 2 h 35"/>
                  <a:gd name="T6" fmla="*/ 4 w 9"/>
                  <a:gd name="T7" fmla="*/ 35 h 35"/>
                  <a:gd name="T8" fmla="*/ 9 w 9"/>
                  <a:gd name="T9" fmla="*/ 35 h 35"/>
                  <a:gd name="T10" fmla="*/ 5 w 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5"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4" y="35"/>
                    </a:lnTo>
                    <a:lnTo>
                      <a:pt x="9" y="3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8" name="Freeform 1243">
                <a:extLst>
                  <a:ext uri="{FF2B5EF4-FFF2-40B4-BE49-F238E27FC236}">
                    <a16:creationId xmlns:a16="http://schemas.microsoft.com/office/drawing/2014/main" id="{E623F09A-F2E8-465F-B9D4-1CFA1945E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865"/>
                <a:ext cx="9" cy="35"/>
              </a:xfrm>
              <a:custGeom>
                <a:avLst/>
                <a:gdLst>
                  <a:gd name="T0" fmla="*/ 5 w 9"/>
                  <a:gd name="T1" fmla="*/ 0 h 35"/>
                  <a:gd name="T2" fmla="*/ 5 w 9"/>
                  <a:gd name="T3" fmla="*/ 0 h 35"/>
                  <a:gd name="T4" fmla="*/ 0 w 9"/>
                  <a:gd name="T5" fmla="*/ 2 h 35"/>
                  <a:gd name="T6" fmla="*/ 4 w 9"/>
                  <a:gd name="T7" fmla="*/ 35 h 35"/>
                  <a:gd name="T8" fmla="*/ 9 w 9"/>
                  <a:gd name="T9" fmla="*/ 35 h 35"/>
                  <a:gd name="T10" fmla="*/ 5 w 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5"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4" y="35"/>
                    </a:lnTo>
                    <a:lnTo>
                      <a:pt x="9" y="3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9" name="Rectangle 1244">
                <a:extLst>
                  <a:ext uri="{FF2B5EF4-FFF2-40B4-BE49-F238E27FC236}">
                    <a16:creationId xmlns:a16="http://schemas.microsoft.com/office/drawing/2014/main" id="{93828327-74F7-4FD6-8AFF-9D47CE4C1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27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0" name="Rectangle 1245">
                <a:extLst>
                  <a:ext uri="{FF2B5EF4-FFF2-40B4-BE49-F238E27FC236}">
                    <a16:creationId xmlns:a16="http://schemas.microsoft.com/office/drawing/2014/main" id="{5753ADF8-4CA2-46B2-99C5-EF2D8F85D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27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1" name="Rectangle 1246">
                <a:extLst>
                  <a:ext uri="{FF2B5EF4-FFF2-40B4-BE49-F238E27FC236}">
                    <a16:creationId xmlns:a16="http://schemas.microsoft.com/office/drawing/2014/main" id="{758EB251-D50B-4EC5-BEDD-02C1BDFA9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31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2" name="Rectangle 1247">
                <a:extLst>
                  <a:ext uri="{FF2B5EF4-FFF2-40B4-BE49-F238E27FC236}">
                    <a16:creationId xmlns:a16="http://schemas.microsoft.com/office/drawing/2014/main" id="{690E1AF2-C15D-4DF6-B498-737F1965E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31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3" name="Rectangle 1248">
                <a:extLst>
                  <a:ext uri="{FF2B5EF4-FFF2-40B4-BE49-F238E27FC236}">
                    <a16:creationId xmlns:a16="http://schemas.microsoft.com/office/drawing/2014/main" id="{52AE695B-CA04-4030-8E6E-8AAD8F28D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35"/>
                <a:ext cx="7" cy="6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4" name="Rectangle 1249">
                <a:extLst>
                  <a:ext uri="{FF2B5EF4-FFF2-40B4-BE49-F238E27FC236}">
                    <a16:creationId xmlns:a16="http://schemas.microsoft.com/office/drawing/2014/main" id="{CBF66268-04F3-42DE-8F42-A97F22886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35"/>
                <a:ext cx="7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5" name="Freeform 1250">
                <a:extLst>
                  <a:ext uri="{FF2B5EF4-FFF2-40B4-BE49-F238E27FC236}">
                    <a16:creationId xmlns:a16="http://schemas.microsoft.com/office/drawing/2014/main" id="{504B1793-4777-466B-891B-DA9A8787E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6" name="Freeform 1251">
                <a:extLst>
                  <a:ext uri="{FF2B5EF4-FFF2-40B4-BE49-F238E27FC236}">
                    <a16:creationId xmlns:a16="http://schemas.microsoft.com/office/drawing/2014/main" id="{769528FC-9E87-45C9-A767-9323CC059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7" name="Freeform 1252">
                <a:extLst>
                  <a:ext uri="{FF2B5EF4-FFF2-40B4-BE49-F238E27FC236}">
                    <a16:creationId xmlns:a16="http://schemas.microsoft.com/office/drawing/2014/main" id="{EAE0BE6A-577C-47FC-845F-479AD038D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4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8" name="Freeform 1253">
                <a:extLst>
                  <a:ext uri="{FF2B5EF4-FFF2-40B4-BE49-F238E27FC236}">
                    <a16:creationId xmlns:a16="http://schemas.microsoft.com/office/drawing/2014/main" id="{7E91AEDC-2612-471A-A3CA-95256142A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4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9" name="Rectangle 1254">
                <a:extLst>
                  <a:ext uri="{FF2B5EF4-FFF2-40B4-BE49-F238E27FC236}">
                    <a16:creationId xmlns:a16="http://schemas.microsoft.com/office/drawing/2014/main" id="{A40D95FD-6169-4BCD-A082-83811F601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49"/>
                <a:ext cx="7" cy="5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" name="Rectangle 1255">
                <a:extLst>
                  <a:ext uri="{FF2B5EF4-FFF2-40B4-BE49-F238E27FC236}">
                    <a16:creationId xmlns:a16="http://schemas.microsoft.com/office/drawing/2014/main" id="{7FE11421-8820-4AC0-98DE-E59EA7671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49"/>
                <a:ext cx="7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" name="Rectangle 1256">
                <a:extLst>
                  <a:ext uri="{FF2B5EF4-FFF2-40B4-BE49-F238E27FC236}">
                    <a16:creationId xmlns:a16="http://schemas.microsoft.com/office/drawing/2014/main" id="{BA7279CF-20AD-45CC-A836-AAD089475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54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" name="Rectangle 1257">
                <a:extLst>
                  <a:ext uri="{FF2B5EF4-FFF2-40B4-BE49-F238E27FC236}">
                    <a16:creationId xmlns:a16="http://schemas.microsoft.com/office/drawing/2014/main" id="{5368499A-60E1-4091-A2DF-E140D4462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54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" name="Rectangle 1258">
                <a:extLst>
                  <a:ext uri="{FF2B5EF4-FFF2-40B4-BE49-F238E27FC236}">
                    <a16:creationId xmlns:a16="http://schemas.microsoft.com/office/drawing/2014/main" id="{086E8D26-3D75-4F2C-B0B7-E6A4EB991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58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" name="Rectangle 1259">
                <a:extLst>
                  <a:ext uri="{FF2B5EF4-FFF2-40B4-BE49-F238E27FC236}">
                    <a16:creationId xmlns:a16="http://schemas.microsoft.com/office/drawing/2014/main" id="{6CA2C19A-1F29-4DFC-A15E-7886AC0C8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58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" name="Rectangle 1260">
                <a:extLst>
                  <a:ext uri="{FF2B5EF4-FFF2-40B4-BE49-F238E27FC236}">
                    <a16:creationId xmlns:a16="http://schemas.microsoft.com/office/drawing/2014/main" id="{B871BA99-6C15-4488-A6FD-B3B5D9139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62"/>
                <a:ext cx="7" cy="6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" name="Rectangle 1261">
                <a:extLst>
                  <a:ext uri="{FF2B5EF4-FFF2-40B4-BE49-F238E27FC236}">
                    <a16:creationId xmlns:a16="http://schemas.microsoft.com/office/drawing/2014/main" id="{FC099A19-6210-4A99-8770-B42867BBE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62"/>
                <a:ext cx="7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" name="Rectangle 1262">
                <a:extLst>
                  <a:ext uri="{FF2B5EF4-FFF2-40B4-BE49-F238E27FC236}">
                    <a16:creationId xmlns:a16="http://schemas.microsoft.com/office/drawing/2014/main" id="{3A1ECEAD-01E9-4A8B-99DE-81FFC027F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68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" name="Rectangle 1263">
                <a:extLst>
                  <a:ext uri="{FF2B5EF4-FFF2-40B4-BE49-F238E27FC236}">
                    <a16:creationId xmlns:a16="http://schemas.microsoft.com/office/drawing/2014/main" id="{2D40505E-E62D-421E-B349-E986EA1FF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68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" name="Freeform 1264">
                <a:extLst>
                  <a:ext uri="{FF2B5EF4-FFF2-40B4-BE49-F238E27FC236}">
                    <a16:creationId xmlns:a16="http://schemas.microsoft.com/office/drawing/2014/main" id="{9B13993D-351C-46A5-88B6-36872A4C7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7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" name="Freeform 1265">
                <a:extLst>
                  <a:ext uri="{FF2B5EF4-FFF2-40B4-BE49-F238E27FC236}">
                    <a16:creationId xmlns:a16="http://schemas.microsoft.com/office/drawing/2014/main" id="{BF4345CC-738B-456A-AB93-BCBE0ECC8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7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" name="Freeform 1266">
                <a:extLst>
                  <a:ext uri="{FF2B5EF4-FFF2-40B4-BE49-F238E27FC236}">
                    <a16:creationId xmlns:a16="http://schemas.microsoft.com/office/drawing/2014/main" id="{905D89B9-709A-4B76-8D0F-66F993260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7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" name="Freeform 1267">
                <a:extLst>
                  <a:ext uri="{FF2B5EF4-FFF2-40B4-BE49-F238E27FC236}">
                    <a16:creationId xmlns:a16="http://schemas.microsoft.com/office/drawing/2014/main" id="{C5501668-FB07-494A-8874-F5CFC5805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7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" name="Freeform 1268">
                <a:extLst>
                  <a:ext uri="{FF2B5EF4-FFF2-40B4-BE49-F238E27FC236}">
                    <a16:creationId xmlns:a16="http://schemas.microsoft.com/office/drawing/2014/main" id="{06DD7DC5-B877-4BBB-97BA-BDC5BA9BA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80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4 w 7"/>
                  <a:gd name="T7" fmla="*/ 5 h 5"/>
                  <a:gd name="T8" fmla="*/ 7 w 7"/>
                  <a:gd name="T9" fmla="*/ 5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" name="Freeform 1269">
                <a:extLst>
                  <a:ext uri="{FF2B5EF4-FFF2-40B4-BE49-F238E27FC236}">
                    <a16:creationId xmlns:a16="http://schemas.microsoft.com/office/drawing/2014/main" id="{637E4C67-FB9E-45E6-AF49-88ED77EE5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80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4 w 7"/>
                  <a:gd name="T7" fmla="*/ 5 h 5"/>
                  <a:gd name="T8" fmla="*/ 7 w 7"/>
                  <a:gd name="T9" fmla="*/ 5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" name="Freeform 1270">
                <a:extLst>
                  <a:ext uri="{FF2B5EF4-FFF2-40B4-BE49-F238E27FC236}">
                    <a16:creationId xmlns:a16="http://schemas.microsoft.com/office/drawing/2014/main" id="{617F75D1-5607-45C1-88B5-CA0DED1B4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8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" name="Freeform 1271">
                <a:extLst>
                  <a:ext uri="{FF2B5EF4-FFF2-40B4-BE49-F238E27FC236}">
                    <a16:creationId xmlns:a16="http://schemas.microsoft.com/office/drawing/2014/main" id="{D11E8A17-BD1D-48A3-BDDB-4071BCB84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8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" name="Rectangle 1272">
                <a:extLst>
                  <a:ext uri="{FF2B5EF4-FFF2-40B4-BE49-F238E27FC236}">
                    <a16:creationId xmlns:a16="http://schemas.microsoft.com/office/drawing/2014/main" id="{6E36C6A1-A29F-4983-9B31-0AC346087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89"/>
                <a:ext cx="7" cy="4"/>
              </a:xfrm>
              <a:prstGeom prst="rect">
                <a:avLst/>
              </a:pr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" name="Rectangle 1273">
                <a:extLst>
                  <a:ext uri="{FF2B5EF4-FFF2-40B4-BE49-F238E27FC236}">
                    <a16:creationId xmlns:a16="http://schemas.microsoft.com/office/drawing/2014/main" id="{B3ED9FBF-616D-4C56-A798-0D8309BA0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989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" name="Freeform 1274">
                <a:extLst>
                  <a:ext uri="{FF2B5EF4-FFF2-40B4-BE49-F238E27FC236}">
                    <a16:creationId xmlns:a16="http://schemas.microsoft.com/office/drawing/2014/main" id="{8E2981FC-5EC3-4666-90A1-0FBD333BB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93"/>
                <a:ext cx="7" cy="463"/>
              </a:xfrm>
              <a:custGeom>
                <a:avLst/>
                <a:gdLst>
                  <a:gd name="T0" fmla="*/ 7 w 7"/>
                  <a:gd name="T1" fmla="*/ 0 h 463"/>
                  <a:gd name="T2" fmla="*/ 0 w 7"/>
                  <a:gd name="T3" fmla="*/ 0 h 463"/>
                  <a:gd name="T4" fmla="*/ 0 w 7"/>
                  <a:gd name="T5" fmla="*/ 37 h 463"/>
                  <a:gd name="T6" fmla="*/ 0 w 7"/>
                  <a:gd name="T7" fmla="*/ 152 h 463"/>
                  <a:gd name="T8" fmla="*/ 0 w 7"/>
                  <a:gd name="T9" fmla="*/ 230 h 463"/>
                  <a:gd name="T10" fmla="*/ 0 w 7"/>
                  <a:gd name="T11" fmla="*/ 345 h 463"/>
                  <a:gd name="T12" fmla="*/ 0 w 7"/>
                  <a:gd name="T13" fmla="*/ 424 h 463"/>
                  <a:gd name="T14" fmla="*/ 0 w 7"/>
                  <a:gd name="T15" fmla="*/ 457 h 463"/>
                  <a:gd name="T16" fmla="*/ 0 w 7"/>
                  <a:gd name="T17" fmla="*/ 463 h 463"/>
                  <a:gd name="T18" fmla="*/ 7 w 7"/>
                  <a:gd name="T19" fmla="*/ 463 h 463"/>
                  <a:gd name="T20" fmla="*/ 7 w 7"/>
                  <a:gd name="T21" fmla="*/ 451 h 463"/>
                  <a:gd name="T22" fmla="*/ 7 w 7"/>
                  <a:gd name="T23" fmla="*/ 420 h 463"/>
                  <a:gd name="T24" fmla="*/ 7 w 7"/>
                  <a:gd name="T25" fmla="*/ 340 h 463"/>
                  <a:gd name="T26" fmla="*/ 7 w 7"/>
                  <a:gd name="T27" fmla="*/ 226 h 463"/>
                  <a:gd name="T28" fmla="*/ 7 w 7"/>
                  <a:gd name="T29" fmla="*/ 147 h 463"/>
                  <a:gd name="T30" fmla="*/ 7 w 7"/>
                  <a:gd name="T31" fmla="*/ 31 h 463"/>
                  <a:gd name="T32" fmla="*/ 7 w 7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463">
                    <a:moveTo>
                      <a:pt x="7" y="0"/>
                    </a:moveTo>
                    <a:lnTo>
                      <a:pt x="0" y="0"/>
                    </a:lnTo>
                    <a:lnTo>
                      <a:pt x="0" y="37"/>
                    </a:lnTo>
                    <a:lnTo>
                      <a:pt x="0" y="152"/>
                    </a:lnTo>
                    <a:lnTo>
                      <a:pt x="0" y="230"/>
                    </a:lnTo>
                    <a:lnTo>
                      <a:pt x="0" y="345"/>
                    </a:lnTo>
                    <a:lnTo>
                      <a:pt x="0" y="424"/>
                    </a:lnTo>
                    <a:lnTo>
                      <a:pt x="0" y="457"/>
                    </a:lnTo>
                    <a:lnTo>
                      <a:pt x="0" y="463"/>
                    </a:lnTo>
                    <a:lnTo>
                      <a:pt x="7" y="463"/>
                    </a:lnTo>
                    <a:lnTo>
                      <a:pt x="7" y="451"/>
                    </a:lnTo>
                    <a:lnTo>
                      <a:pt x="7" y="420"/>
                    </a:lnTo>
                    <a:lnTo>
                      <a:pt x="7" y="340"/>
                    </a:lnTo>
                    <a:lnTo>
                      <a:pt x="7" y="226"/>
                    </a:lnTo>
                    <a:lnTo>
                      <a:pt x="7" y="147"/>
                    </a:lnTo>
                    <a:lnTo>
                      <a:pt x="7" y="3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" name="Freeform 1275">
                <a:extLst>
                  <a:ext uri="{FF2B5EF4-FFF2-40B4-BE49-F238E27FC236}">
                    <a16:creationId xmlns:a16="http://schemas.microsoft.com/office/drawing/2014/main" id="{9F90380F-EEE0-4AD8-8CEC-360C93013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993"/>
                <a:ext cx="7" cy="463"/>
              </a:xfrm>
              <a:custGeom>
                <a:avLst/>
                <a:gdLst>
                  <a:gd name="T0" fmla="*/ 7 w 7"/>
                  <a:gd name="T1" fmla="*/ 0 h 463"/>
                  <a:gd name="T2" fmla="*/ 0 w 7"/>
                  <a:gd name="T3" fmla="*/ 0 h 463"/>
                  <a:gd name="T4" fmla="*/ 0 w 7"/>
                  <a:gd name="T5" fmla="*/ 37 h 463"/>
                  <a:gd name="T6" fmla="*/ 0 w 7"/>
                  <a:gd name="T7" fmla="*/ 152 h 463"/>
                  <a:gd name="T8" fmla="*/ 0 w 7"/>
                  <a:gd name="T9" fmla="*/ 230 h 463"/>
                  <a:gd name="T10" fmla="*/ 0 w 7"/>
                  <a:gd name="T11" fmla="*/ 345 h 463"/>
                  <a:gd name="T12" fmla="*/ 0 w 7"/>
                  <a:gd name="T13" fmla="*/ 424 h 463"/>
                  <a:gd name="T14" fmla="*/ 0 w 7"/>
                  <a:gd name="T15" fmla="*/ 457 h 463"/>
                  <a:gd name="T16" fmla="*/ 0 w 7"/>
                  <a:gd name="T17" fmla="*/ 463 h 463"/>
                  <a:gd name="T18" fmla="*/ 7 w 7"/>
                  <a:gd name="T19" fmla="*/ 463 h 463"/>
                  <a:gd name="T20" fmla="*/ 7 w 7"/>
                  <a:gd name="T21" fmla="*/ 451 h 463"/>
                  <a:gd name="T22" fmla="*/ 7 w 7"/>
                  <a:gd name="T23" fmla="*/ 420 h 463"/>
                  <a:gd name="T24" fmla="*/ 7 w 7"/>
                  <a:gd name="T25" fmla="*/ 340 h 463"/>
                  <a:gd name="T26" fmla="*/ 7 w 7"/>
                  <a:gd name="T27" fmla="*/ 226 h 463"/>
                  <a:gd name="T28" fmla="*/ 7 w 7"/>
                  <a:gd name="T29" fmla="*/ 147 h 463"/>
                  <a:gd name="T30" fmla="*/ 7 w 7"/>
                  <a:gd name="T31" fmla="*/ 31 h 463"/>
                  <a:gd name="T32" fmla="*/ 7 w 7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463">
                    <a:moveTo>
                      <a:pt x="7" y="0"/>
                    </a:moveTo>
                    <a:lnTo>
                      <a:pt x="0" y="0"/>
                    </a:lnTo>
                    <a:lnTo>
                      <a:pt x="0" y="37"/>
                    </a:lnTo>
                    <a:lnTo>
                      <a:pt x="0" y="152"/>
                    </a:lnTo>
                    <a:lnTo>
                      <a:pt x="0" y="230"/>
                    </a:lnTo>
                    <a:lnTo>
                      <a:pt x="0" y="345"/>
                    </a:lnTo>
                    <a:lnTo>
                      <a:pt x="0" y="424"/>
                    </a:lnTo>
                    <a:lnTo>
                      <a:pt x="0" y="457"/>
                    </a:lnTo>
                    <a:lnTo>
                      <a:pt x="0" y="463"/>
                    </a:lnTo>
                    <a:lnTo>
                      <a:pt x="7" y="463"/>
                    </a:lnTo>
                    <a:lnTo>
                      <a:pt x="7" y="451"/>
                    </a:lnTo>
                    <a:lnTo>
                      <a:pt x="7" y="420"/>
                    </a:lnTo>
                    <a:lnTo>
                      <a:pt x="7" y="340"/>
                    </a:lnTo>
                    <a:lnTo>
                      <a:pt x="7" y="226"/>
                    </a:lnTo>
                    <a:lnTo>
                      <a:pt x="7" y="147"/>
                    </a:lnTo>
                    <a:lnTo>
                      <a:pt x="7" y="3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" name="Freeform 1276">
                <a:extLst>
                  <a:ext uri="{FF2B5EF4-FFF2-40B4-BE49-F238E27FC236}">
                    <a16:creationId xmlns:a16="http://schemas.microsoft.com/office/drawing/2014/main" id="{3873F7B1-34CE-46F2-AC85-D1A37DF4E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03"/>
                <a:ext cx="19" cy="248"/>
              </a:xfrm>
              <a:custGeom>
                <a:avLst/>
                <a:gdLst>
                  <a:gd name="T0" fmla="*/ 0 w 19"/>
                  <a:gd name="T1" fmla="*/ 0 h 248"/>
                  <a:gd name="T2" fmla="*/ 0 w 19"/>
                  <a:gd name="T3" fmla="*/ 58 h 248"/>
                  <a:gd name="T4" fmla="*/ 19 w 19"/>
                  <a:gd name="T5" fmla="*/ 248 h 248"/>
                  <a:gd name="T6" fmla="*/ 19 w 19"/>
                  <a:gd name="T7" fmla="*/ 190 h 248"/>
                  <a:gd name="T8" fmla="*/ 0 w 19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8">
                    <a:moveTo>
                      <a:pt x="0" y="0"/>
                    </a:moveTo>
                    <a:lnTo>
                      <a:pt x="0" y="58"/>
                    </a:lnTo>
                    <a:lnTo>
                      <a:pt x="19" y="248"/>
                    </a:lnTo>
                    <a:lnTo>
                      <a:pt x="19" y="1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" name="Freeform 1277">
                <a:extLst>
                  <a:ext uri="{FF2B5EF4-FFF2-40B4-BE49-F238E27FC236}">
                    <a16:creationId xmlns:a16="http://schemas.microsoft.com/office/drawing/2014/main" id="{86A3F380-F380-4AB0-BD1C-84A1D2895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03"/>
                <a:ext cx="19" cy="248"/>
              </a:xfrm>
              <a:custGeom>
                <a:avLst/>
                <a:gdLst>
                  <a:gd name="T0" fmla="*/ 0 w 19"/>
                  <a:gd name="T1" fmla="*/ 0 h 248"/>
                  <a:gd name="T2" fmla="*/ 0 w 19"/>
                  <a:gd name="T3" fmla="*/ 58 h 248"/>
                  <a:gd name="T4" fmla="*/ 19 w 19"/>
                  <a:gd name="T5" fmla="*/ 248 h 248"/>
                  <a:gd name="T6" fmla="*/ 19 w 19"/>
                  <a:gd name="T7" fmla="*/ 190 h 248"/>
                  <a:gd name="T8" fmla="*/ 0 w 19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8">
                    <a:moveTo>
                      <a:pt x="0" y="0"/>
                    </a:moveTo>
                    <a:lnTo>
                      <a:pt x="0" y="58"/>
                    </a:lnTo>
                    <a:lnTo>
                      <a:pt x="19" y="248"/>
                    </a:lnTo>
                    <a:lnTo>
                      <a:pt x="19" y="1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" name="Freeform 1278">
                <a:extLst>
                  <a:ext uri="{FF2B5EF4-FFF2-40B4-BE49-F238E27FC236}">
                    <a16:creationId xmlns:a16="http://schemas.microsoft.com/office/drawing/2014/main" id="{660199D3-32EB-4BB6-9693-597505699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393"/>
                <a:ext cx="5" cy="63"/>
              </a:xfrm>
              <a:custGeom>
                <a:avLst/>
                <a:gdLst>
                  <a:gd name="T0" fmla="*/ 0 w 5"/>
                  <a:gd name="T1" fmla="*/ 0 h 63"/>
                  <a:gd name="T2" fmla="*/ 0 w 5"/>
                  <a:gd name="T3" fmla="*/ 58 h 63"/>
                  <a:gd name="T4" fmla="*/ 0 w 5"/>
                  <a:gd name="T5" fmla="*/ 63 h 63"/>
                  <a:gd name="T6" fmla="*/ 5 w 5"/>
                  <a:gd name="T7" fmla="*/ 63 h 63"/>
                  <a:gd name="T8" fmla="*/ 5 w 5"/>
                  <a:gd name="T9" fmla="*/ 55 h 63"/>
                  <a:gd name="T10" fmla="*/ 0 w 5"/>
                  <a:gd name="T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3">
                    <a:moveTo>
                      <a:pt x="0" y="0"/>
                    </a:moveTo>
                    <a:lnTo>
                      <a:pt x="0" y="58"/>
                    </a:lnTo>
                    <a:lnTo>
                      <a:pt x="0" y="63"/>
                    </a:lnTo>
                    <a:lnTo>
                      <a:pt x="5" y="63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" name="Freeform 1279">
                <a:extLst>
                  <a:ext uri="{FF2B5EF4-FFF2-40B4-BE49-F238E27FC236}">
                    <a16:creationId xmlns:a16="http://schemas.microsoft.com/office/drawing/2014/main" id="{CDE64260-0A7D-4E8E-8959-CB2743212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393"/>
                <a:ext cx="5" cy="63"/>
              </a:xfrm>
              <a:custGeom>
                <a:avLst/>
                <a:gdLst>
                  <a:gd name="T0" fmla="*/ 0 w 5"/>
                  <a:gd name="T1" fmla="*/ 0 h 63"/>
                  <a:gd name="T2" fmla="*/ 0 w 5"/>
                  <a:gd name="T3" fmla="*/ 58 h 63"/>
                  <a:gd name="T4" fmla="*/ 0 w 5"/>
                  <a:gd name="T5" fmla="*/ 63 h 63"/>
                  <a:gd name="T6" fmla="*/ 5 w 5"/>
                  <a:gd name="T7" fmla="*/ 63 h 63"/>
                  <a:gd name="T8" fmla="*/ 5 w 5"/>
                  <a:gd name="T9" fmla="*/ 55 h 63"/>
                  <a:gd name="T10" fmla="*/ 0 w 5"/>
                  <a:gd name="T1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3">
                    <a:moveTo>
                      <a:pt x="0" y="0"/>
                    </a:moveTo>
                    <a:lnTo>
                      <a:pt x="0" y="58"/>
                    </a:lnTo>
                    <a:lnTo>
                      <a:pt x="0" y="63"/>
                    </a:lnTo>
                    <a:lnTo>
                      <a:pt x="5" y="63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" name="Freeform 1280">
                <a:extLst>
                  <a:ext uri="{FF2B5EF4-FFF2-40B4-BE49-F238E27FC236}">
                    <a16:creationId xmlns:a16="http://schemas.microsoft.com/office/drawing/2014/main" id="{EEEC15C6-4A29-4FB9-9101-36BBA7C0B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448"/>
                <a:ext cx="2" cy="8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8 h 8"/>
                  <a:gd name="T4" fmla="*/ 2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" name="Freeform 1281">
                <a:extLst>
                  <a:ext uri="{FF2B5EF4-FFF2-40B4-BE49-F238E27FC236}">
                    <a16:creationId xmlns:a16="http://schemas.microsoft.com/office/drawing/2014/main" id="{183D204F-F956-4C40-B649-61A14D147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448"/>
                <a:ext cx="2" cy="8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8 h 8"/>
                  <a:gd name="T4" fmla="*/ 2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" name="Freeform 1282">
                <a:extLst>
                  <a:ext uri="{FF2B5EF4-FFF2-40B4-BE49-F238E27FC236}">
                    <a16:creationId xmlns:a16="http://schemas.microsoft.com/office/drawing/2014/main" id="{AEB73908-6862-4EB1-9828-732D0EC1D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61"/>
                <a:ext cx="19" cy="191"/>
              </a:xfrm>
              <a:custGeom>
                <a:avLst/>
                <a:gdLst>
                  <a:gd name="T0" fmla="*/ 0 w 19"/>
                  <a:gd name="T1" fmla="*/ 0 h 191"/>
                  <a:gd name="T2" fmla="*/ 0 w 19"/>
                  <a:gd name="T3" fmla="*/ 1 h 191"/>
                  <a:gd name="T4" fmla="*/ 19 w 19"/>
                  <a:gd name="T5" fmla="*/ 191 h 191"/>
                  <a:gd name="T6" fmla="*/ 19 w 19"/>
                  <a:gd name="T7" fmla="*/ 190 h 191"/>
                  <a:gd name="T8" fmla="*/ 0 w 19"/>
                  <a:gd name="T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1">
                    <a:moveTo>
                      <a:pt x="0" y="0"/>
                    </a:moveTo>
                    <a:lnTo>
                      <a:pt x="0" y="1"/>
                    </a:lnTo>
                    <a:lnTo>
                      <a:pt x="19" y="191"/>
                    </a:lnTo>
                    <a:lnTo>
                      <a:pt x="19" y="1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" name="Freeform 1283">
                <a:extLst>
                  <a:ext uri="{FF2B5EF4-FFF2-40B4-BE49-F238E27FC236}">
                    <a16:creationId xmlns:a16="http://schemas.microsoft.com/office/drawing/2014/main" id="{710A264A-D1D6-445D-8F99-E810C580E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61"/>
                <a:ext cx="19" cy="191"/>
              </a:xfrm>
              <a:custGeom>
                <a:avLst/>
                <a:gdLst>
                  <a:gd name="T0" fmla="*/ 0 w 19"/>
                  <a:gd name="T1" fmla="*/ 0 h 191"/>
                  <a:gd name="T2" fmla="*/ 0 w 19"/>
                  <a:gd name="T3" fmla="*/ 1 h 191"/>
                  <a:gd name="T4" fmla="*/ 19 w 19"/>
                  <a:gd name="T5" fmla="*/ 191 h 191"/>
                  <a:gd name="T6" fmla="*/ 19 w 19"/>
                  <a:gd name="T7" fmla="*/ 190 h 191"/>
                  <a:gd name="T8" fmla="*/ 0 w 19"/>
                  <a:gd name="T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1">
                    <a:moveTo>
                      <a:pt x="0" y="0"/>
                    </a:moveTo>
                    <a:lnTo>
                      <a:pt x="0" y="1"/>
                    </a:lnTo>
                    <a:lnTo>
                      <a:pt x="19" y="191"/>
                    </a:lnTo>
                    <a:lnTo>
                      <a:pt x="19" y="1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" name="Freeform 1284">
                <a:extLst>
                  <a:ext uri="{FF2B5EF4-FFF2-40B4-BE49-F238E27FC236}">
                    <a16:creationId xmlns:a16="http://schemas.microsoft.com/office/drawing/2014/main" id="{B27FCFE1-188A-4659-98E2-B13EE7AAE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451"/>
                <a:ext cx="0" cy="5"/>
              </a:xfrm>
              <a:custGeom>
                <a:avLst/>
                <a:gdLst>
                  <a:gd name="T0" fmla="*/ 0 h 5"/>
                  <a:gd name="T1" fmla="*/ 1 h 5"/>
                  <a:gd name="T2" fmla="*/ 5 h 5"/>
                  <a:gd name="T3" fmla="*/ 5 h 5"/>
                  <a:gd name="T4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" name="Freeform 1285">
                <a:extLst>
                  <a:ext uri="{FF2B5EF4-FFF2-40B4-BE49-F238E27FC236}">
                    <a16:creationId xmlns:a16="http://schemas.microsoft.com/office/drawing/2014/main" id="{DC42ECF0-95D5-4C1E-B81C-13539869B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451"/>
                <a:ext cx="0" cy="5"/>
              </a:xfrm>
              <a:custGeom>
                <a:avLst/>
                <a:gdLst>
                  <a:gd name="T0" fmla="*/ 0 h 5"/>
                  <a:gd name="T1" fmla="*/ 1 h 5"/>
                  <a:gd name="T2" fmla="*/ 5 h 5"/>
                  <a:gd name="T3" fmla="*/ 5 h 5"/>
                  <a:gd name="T4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" name="Freeform 1286">
                <a:extLst>
                  <a:ext uri="{FF2B5EF4-FFF2-40B4-BE49-F238E27FC236}">
                    <a16:creationId xmlns:a16="http://schemas.microsoft.com/office/drawing/2014/main" id="{E6E26C7F-48E1-4517-BD34-4C3CA9FED2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6" y="3224"/>
                <a:ext cx="370" cy="232"/>
              </a:xfrm>
              <a:custGeom>
                <a:avLst/>
                <a:gdLst>
                  <a:gd name="T0" fmla="*/ 6 w 274"/>
                  <a:gd name="T1" fmla="*/ 156 h 172"/>
                  <a:gd name="T2" fmla="*/ 2 w 274"/>
                  <a:gd name="T3" fmla="*/ 156 h 172"/>
                  <a:gd name="T4" fmla="*/ 0 w 274"/>
                  <a:gd name="T5" fmla="*/ 156 h 172"/>
                  <a:gd name="T6" fmla="*/ 2 w 274"/>
                  <a:gd name="T7" fmla="*/ 159 h 172"/>
                  <a:gd name="T8" fmla="*/ 12 w 274"/>
                  <a:gd name="T9" fmla="*/ 172 h 172"/>
                  <a:gd name="T10" fmla="*/ 19 w 274"/>
                  <a:gd name="T11" fmla="*/ 172 h 172"/>
                  <a:gd name="T12" fmla="*/ 6 w 274"/>
                  <a:gd name="T13" fmla="*/ 156 h 172"/>
                  <a:gd name="T14" fmla="*/ 206 w 274"/>
                  <a:gd name="T15" fmla="*/ 134 h 172"/>
                  <a:gd name="T16" fmla="*/ 203 w 274"/>
                  <a:gd name="T17" fmla="*/ 136 h 172"/>
                  <a:gd name="T18" fmla="*/ 203 w 274"/>
                  <a:gd name="T19" fmla="*/ 136 h 172"/>
                  <a:gd name="T20" fmla="*/ 206 w 274"/>
                  <a:gd name="T21" fmla="*/ 134 h 172"/>
                  <a:gd name="T22" fmla="*/ 269 w 274"/>
                  <a:gd name="T23" fmla="*/ 72 h 172"/>
                  <a:gd name="T24" fmla="*/ 256 w 274"/>
                  <a:gd name="T25" fmla="*/ 78 h 172"/>
                  <a:gd name="T26" fmla="*/ 255 w 274"/>
                  <a:gd name="T27" fmla="*/ 80 h 172"/>
                  <a:gd name="T28" fmla="*/ 265 w 274"/>
                  <a:gd name="T29" fmla="*/ 75 h 172"/>
                  <a:gd name="T30" fmla="*/ 269 w 274"/>
                  <a:gd name="T31" fmla="*/ 72 h 172"/>
                  <a:gd name="T32" fmla="*/ 262 w 274"/>
                  <a:gd name="T33" fmla="*/ 24 h 172"/>
                  <a:gd name="T34" fmla="*/ 262 w 274"/>
                  <a:gd name="T35" fmla="*/ 28 h 172"/>
                  <a:gd name="T36" fmla="*/ 266 w 274"/>
                  <a:gd name="T37" fmla="*/ 32 h 172"/>
                  <a:gd name="T38" fmla="*/ 267 w 274"/>
                  <a:gd name="T39" fmla="*/ 50 h 172"/>
                  <a:gd name="T40" fmla="*/ 270 w 274"/>
                  <a:gd name="T41" fmla="*/ 49 h 172"/>
                  <a:gd name="T42" fmla="*/ 270 w 274"/>
                  <a:gd name="T43" fmla="*/ 48 h 172"/>
                  <a:gd name="T44" fmla="*/ 270 w 274"/>
                  <a:gd name="T45" fmla="*/ 29 h 172"/>
                  <a:gd name="T46" fmla="*/ 262 w 274"/>
                  <a:gd name="T47" fmla="*/ 24 h 172"/>
                  <a:gd name="T48" fmla="*/ 26 w 274"/>
                  <a:gd name="T49" fmla="*/ 0 h 172"/>
                  <a:gd name="T50" fmla="*/ 21 w 274"/>
                  <a:gd name="T51" fmla="*/ 0 h 172"/>
                  <a:gd name="T52" fmla="*/ 21 w 274"/>
                  <a:gd name="T53" fmla="*/ 3 h 172"/>
                  <a:gd name="T54" fmla="*/ 21 w 274"/>
                  <a:gd name="T55" fmla="*/ 65 h 172"/>
                  <a:gd name="T56" fmla="*/ 57 w 274"/>
                  <a:gd name="T57" fmla="*/ 136 h 172"/>
                  <a:gd name="T58" fmla="*/ 66 w 274"/>
                  <a:gd name="T59" fmla="*/ 136 h 172"/>
                  <a:gd name="T60" fmla="*/ 26 w 274"/>
                  <a:gd name="T61" fmla="*/ 62 h 172"/>
                  <a:gd name="T62" fmla="*/ 26 w 274"/>
                  <a:gd name="T63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4" h="172">
                    <a:moveTo>
                      <a:pt x="6" y="156"/>
                    </a:moveTo>
                    <a:cubicBezTo>
                      <a:pt x="2" y="156"/>
                      <a:pt x="2" y="156"/>
                      <a:pt x="2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57"/>
                      <a:pt x="2" y="158"/>
                      <a:pt x="2" y="159"/>
                    </a:cubicBezTo>
                    <a:cubicBezTo>
                      <a:pt x="5" y="164"/>
                      <a:pt x="8" y="168"/>
                      <a:pt x="12" y="172"/>
                    </a:cubicBezTo>
                    <a:cubicBezTo>
                      <a:pt x="19" y="172"/>
                      <a:pt x="19" y="172"/>
                      <a:pt x="19" y="172"/>
                    </a:cubicBezTo>
                    <a:cubicBezTo>
                      <a:pt x="14" y="167"/>
                      <a:pt x="10" y="162"/>
                      <a:pt x="6" y="156"/>
                    </a:cubicBezTo>
                    <a:moveTo>
                      <a:pt x="206" y="134"/>
                    </a:moveTo>
                    <a:cubicBezTo>
                      <a:pt x="205" y="134"/>
                      <a:pt x="204" y="135"/>
                      <a:pt x="203" y="136"/>
                    </a:cubicBezTo>
                    <a:cubicBezTo>
                      <a:pt x="203" y="136"/>
                      <a:pt x="203" y="136"/>
                      <a:pt x="203" y="136"/>
                    </a:cubicBezTo>
                    <a:cubicBezTo>
                      <a:pt x="204" y="135"/>
                      <a:pt x="205" y="134"/>
                      <a:pt x="206" y="134"/>
                    </a:cubicBezTo>
                    <a:moveTo>
                      <a:pt x="269" y="72"/>
                    </a:moveTo>
                    <a:cubicBezTo>
                      <a:pt x="265" y="74"/>
                      <a:pt x="261" y="77"/>
                      <a:pt x="256" y="78"/>
                    </a:cubicBezTo>
                    <a:cubicBezTo>
                      <a:pt x="256" y="79"/>
                      <a:pt x="256" y="80"/>
                      <a:pt x="255" y="80"/>
                    </a:cubicBezTo>
                    <a:cubicBezTo>
                      <a:pt x="259" y="79"/>
                      <a:pt x="262" y="77"/>
                      <a:pt x="265" y="75"/>
                    </a:cubicBezTo>
                    <a:cubicBezTo>
                      <a:pt x="266" y="74"/>
                      <a:pt x="267" y="73"/>
                      <a:pt x="269" y="72"/>
                    </a:cubicBezTo>
                    <a:moveTo>
                      <a:pt x="262" y="24"/>
                    </a:moveTo>
                    <a:cubicBezTo>
                      <a:pt x="262" y="28"/>
                      <a:pt x="262" y="28"/>
                      <a:pt x="262" y="28"/>
                    </a:cubicBezTo>
                    <a:cubicBezTo>
                      <a:pt x="264" y="29"/>
                      <a:pt x="265" y="31"/>
                      <a:pt x="266" y="32"/>
                    </a:cubicBezTo>
                    <a:cubicBezTo>
                      <a:pt x="270" y="37"/>
                      <a:pt x="270" y="43"/>
                      <a:pt x="267" y="50"/>
                    </a:cubicBezTo>
                    <a:cubicBezTo>
                      <a:pt x="268" y="50"/>
                      <a:pt x="269" y="49"/>
                      <a:pt x="270" y="49"/>
                    </a:cubicBezTo>
                    <a:cubicBezTo>
                      <a:pt x="270" y="49"/>
                      <a:pt x="270" y="49"/>
                      <a:pt x="270" y="48"/>
                    </a:cubicBezTo>
                    <a:cubicBezTo>
                      <a:pt x="274" y="41"/>
                      <a:pt x="274" y="34"/>
                      <a:pt x="270" y="29"/>
                    </a:cubicBezTo>
                    <a:cubicBezTo>
                      <a:pt x="268" y="26"/>
                      <a:pt x="265" y="24"/>
                      <a:pt x="262" y="24"/>
                    </a:cubicBezTo>
                    <a:moveTo>
                      <a:pt x="26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94"/>
                      <a:pt x="35" y="119"/>
                      <a:pt x="57" y="136"/>
                    </a:cubicBezTo>
                    <a:cubicBezTo>
                      <a:pt x="66" y="136"/>
                      <a:pt x="66" y="136"/>
                      <a:pt x="66" y="136"/>
                    </a:cubicBezTo>
                    <a:cubicBezTo>
                      <a:pt x="41" y="120"/>
                      <a:pt x="26" y="93"/>
                      <a:pt x="26" y="62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" name="Freeform 1287">
                <a:extLst>
                  <a:ext uri="{FF2B5EF4-FFF2-40B4-BE49-F238E27FC236}">
                    <a16:creationId xmlns:a16="http://schemas.microsoft.com/office/drawing/2014/main" id="{0C484381-AB98-43E4-955F-8062089D0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625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2 w 4"/>
                  <a:gd name="T5" fmla="*/ 1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" name="Freeform 1288">
                <a:extLst>
                  <a:ext uri="{FF2B5EF4-FFF2-40B4-BE49-F238E27FC236}">
                    <a16:creationId xmlns:a16="http://schemas.microsoft.com/office/drawing/2014/main" id="{021EB3F1-6CFE-4563-92D0-660630844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626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" name="Freeform 1289">
                <a:extLst>
                  <a:ext uri="{FF2B5EF4-FFF2-40B4-BE49-F238E27FC236}">
                    <a16:creationId xmlns:a16="http://schemas.microsoft.com/office/drawing/2014/main" id="{8EF1A27C-71C0-4348-AEC9-C0718B149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628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" name="Freeform 1290">
                <a:extLst>
                  <a:ext uri="{FF2B5EF4-FFF2-40B4-BE49-F238E27FC236}">
                    <a16:creationId xmlns:a16="http://schemas.microsoft.com/office/drawing/2014/main" id="{AC39B915-8190-4A34-B453-052261D77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629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" name="Freeform 1291">
                <a:extLst>
                  <a:ext uri="{FF2B5EF4-FFF2-40B4-BE49-F238E27FC236}">
                    <a16:creationId xmlns:a16="http://schemas.microsoft.com/office/drawing/2014/main" id="{86711CB6-9F15-4D3A-A640-68E6BA98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632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" name="Freeform 1292">
                <a:extLst>
                  <a:ext uri="{FF2B5EF4-FFF2-40B4-BE49-F238E27FC236}">
                    <a16:creationId xmlns:a16="http://schemas.microsoft.com/office/drawing/2014/main" id="{75456194-6340-4F27-867A-E7E94717A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33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" name="Freeform 1293">
                <a:extLst>
                  <a:ext uri="{FF2B5EF4-FFF2-40B4-BE49-F238E27FC236}">
                    <a16:creationId xmlns:a16="http://schemas.microsoft.com/office/drawing/2014/main" id="{349A3CB9-27D1-410C-B788-DB1648E69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34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" name="Freeform 1294">
                <a:extLst>
                  <a:ext uri="{FF2B5EF4-FFF2-40B4-BE49-F238E27FC236}">
                    <a16:creationId xmlns:a16="http://schemas.microsoft.com/office/drawing/2014/main" id="{5833DA6C-098B-4C3B-BA3F-E59C14A58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637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" name="Freeform 1295">
                <a:extLst>
                  <a:ext uri="{FF2B5EF4-FFF2-40B4-BE49-F238E27FC236}">
                    <a16:creationId xmlns:a16="http://schemas.microsoft.com/office/drawing/2014/main" id="{D7F2B24F-C1D4-47E5-B064-71E38E97B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638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" name="Freeform 1296">
                <a:extLst>
                  <a:ext uri="{FF2B5EF4-FFF2-40B4-BE49-F238E27FC236}">
                    <a16:creationId xmlns:a16="http://schemas.microsoft.com/office/drawing/2014/main" id="{FC80D276-4E76-468F-B3A0-2C02F54A6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641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" name="Freeform 1297">
                <a:extLst>
                  <a:ext uri="{FF2B5EF4-FFF2-40B4-BE49-F238E27FC236}">
                    <a16:creationId xmlns:a16="http://schemas.microsoft.com/office/drawing/2014/main" id="{8AF171E3-28E0-4E0E-AC5D-E362DA9FA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642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" name="Freeform 1298">
                <a:extLst>
                  <a:ext uri="{FF2B5EF4-FFF2-40B4-BE49-F238E27FC236}">
                    <a16:creationId xmlns:a16="http://schemas.microsoft.com/office/drawing/2014/main" id="{1703345F-BD38-44A9-A66C-87FB197CA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645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" name="Freeform 1299">
                <a:extLst>
                  <a:ext uri="{FF2B5EF4-FFF2-40B4-BE49-F238E27FC236}">
                    <a16:creationId xmlns:a16="http://schemas.microsoft.com/office/drawing/2014/main" id="{F1BA90AE-62BE-475A-A84C-BA0814FCD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648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" name="Freeform 1300">
                <a:extLst>
                  <a:ext uri="{FF2B5EF4-FFF2-40B4-BE49-F238E27FC236}">
                    <a16:creationId xmlns:a16="http://schemas.microsoft.com/office/drawing/2014/main" id="{ADC060B3-7539-4BFE-8600-954FDD450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651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" name="Freeform 1301">
                <a:extLst>
                  <a:ext uri="{FF2B5EF4-FFF2-40B4-BE49-F238E27FC236}">
                    <a16:creationId xmlns:a16="http://schemas.microsoft.com/office/drawing/2014/main" id="{27FDA18E-F166-4241-A2C4-EF6EF24B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653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" name="Freeform 1302">
                <a:extLst>
                  <a:ext uri="{FF2B5EF4-FFF2-40B4-BE49-F238E27FC236}">
                    <a16:creationId xmlns:a16="http://schemas.microsoft.com/office/drawing/2014/main" id="{89098A87-CAD6-458B-9BD0-60E8D98CAA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5" y="1655"/>
                <a:ext cx="158" cy="649"/>
              </a:xfrm>
              <a:custGeom>
                <a:avLst/>
                <a:gdLst>
                  <a:gd name="T0" fmla="*/ 43 w 117"/>
                  <a:gd name="T1" fmla="*/ 404 h 481"/>
                  <a:gd name="T2" fmla="*/ 112 w 117"/>
                  <a:gd name="T3" fmla="*/ 481 h 481"/>
                  <a:gd name="T4" fmla="*/ 103 w 117"/>
                  <a:gd name="T5" fmla="*/ 476 h 481"/>
                  <a:gd name="T6" fmla="*/ 45 w 117"/>
                  <a:gd name="T7" fmla="*/ 400 h 481"/>
                  <a:gd name="T8" fmla="*/ 46 w 117"/>
                  <a:gd name="T9" fmla="*/ 399 h 481"/>
                  <a:gd name="T10" fmla="*/ 46 w 117"/>
                  <a:gd name="T11" fmla="*/ 399 h 481"/>
                  <a:gd name="T12" fmla="*/ 41 w 117"/>
                  <a:gd name="T13" fmla="*/ 401 h 481"/>
                  <a:gd name="T14" fmla="*/ 46 w 117"/>
                  <a:gd name="T15" fmla="*/ 398 h 481"/>
                  <a:gd name="T16" fmla="*/ 42 w 117"/>
                  <a:gd name="T17" fmla="*/ 399 h 481"/>
                  <a:gd name="T18" fmla="*/ 44 w 117"/>
                  <a:gd name="T19" fmla="*/ 396 h 481"/>
                  <a:gd name="T20" fmla="*/ 39 w 117"/>
                  <a:gd name="T21" fmla="*/ 397 h 481"/>
                  <a:gd name="T22" fmla="*/ 42 w 117"/>
                  <a:gd name="T23" fmla="*/ 394 h 481"/>
                  <a:gd name="T24" fmla="*/ 38 w 117"/>
                  <a:gd name="T25" fmla="*/ 397 h 481"/>
                  <a:gd name="T26" fmla="*/ 40 w 117"/>
                  <a:gd name="T27" fmla="*/ 390 h 481"/>
                  <a:gd name="T28" fmla="*/ 36 w 117"/>
                  <a:gd name="T29" fmla="*/ 393 h 481"/>
                  <a:gd name="T30" fmla="*/ 37 w 117"/>
                  <a:gd name="T31" fmla="*/ 386 h 481"/>
                  <a:gd name="T32" fmla="*/ 39 w 117"/>
                  <a:gd name="T33" fmla="*/ 389 h 481"/>
                  <a:gd name="T34" fmla="*/ 32 w 117"/>
                  <a:gd name="T35" fmla="*/ 389 h 481"/>
                  <a:gd name="T36" fmla="*/ 36 w 117"/>
                  <a:gd name="T37" fmla="*/ 384 h 481"/>
                  <a:gd name="T38" fmla="*/ 32 w 117"/>
                  <a:gd name="T39" fmla="*/ 388 h 481"/>
                  <a:gd name="T40" fmla="*/ 33 w 117"/>
                  <a:gd name="T41" fmla="*/ 381 h 481"/>
                  <a:gd name="T42" fmla="*/ 30 w 117"/>
                  <a:gd name="T43" fmla="*/ 385 h 481"/>
                  <a:gd name="T44" fmla="*/ 30 w 117"/>
                  <a:gd name="T45" fmla="*/ 378 h 481"/>
                  <a:gd name="T46" fmla="*/ 32 w 117"/>
                  <a:gd name="T47" fmla="*/ 380 h 481"/>
                  <a:gd name="T48" fmla="*/ 29 w 117"/>
                  <a:gd name="T49" fmla="*/ 377 h 481"/>
                  <a:gd name="T50" fmla="*/ 30 w 117"/>
                  <a:gd name="T51" fmla="*/ 377 h 481"/>
                  <a:gd name="T52" fmla="*/ 26 w 117"/>
                  <a:gd name="T53" fmla="*/ 380 h 481"/>
                  <a:gd name="T54" fmla="*/ 26 w 117"/>
                  <a:gd name="T55" fmla="*/ 372 h 481"/>
                  <a:gd name="T56" fmla="*/ 28 w 117"/>
                  <a:gd name="T57" fmla="*/ 374 h 481"/>
                  <a:gd name="T58" fmla="*/ 20 w 117"/>
                  <a:gd name="T59" fmla="*/ 373 h 481"/>
                  <a:gd name="T60" fmla="*/ 24 w 117"/>
                  <a:gd name="T61" fmla="*/ 369 h 481"/>
                  <a:gd name="T62" fmla="*/ 20 w 117"/>
                  <a:gd name="T63" fmla="*/ 372 h 481"/>
                  <a:gd name="T64" fmla="*/ 21 w 117"/>
                  <a:gd name="T65" fmla="*/ 365 h 481"/>
                  <a:gd name="T66" fmla="*/ 20 w 117"/>
                  <a:gd name="T67" fmla="*/ 369 h 481"/>
                  <a:gd name="T68" fmla="*/ 18 w 117"/>
                  <a:gd name="T69" fmla="*/ 362 h 481"/>
                  <a:gd name="T70" fmla="*/ 18 w 117"/>
                  <a:gd name="T71" fmla="*/ 367 h 481"/>
                  <a:gd name="T72" fmla="*/ 17 w 117"/>
                  <a:gd name="T73" fmla="*/ 360 h 481"/>
                  <a:gd name="T74" fmla="*/ 14 w 117"/>
                  <a:gd name="T75" fmla="*/ 365 h 481"/>
                  <a:gd name="T76" fmla="*/ 17 w 117"/>
                  <a:gd name="T77" fmla="*/ 360 h 481"/>
                  <a:gd name="T78" fmla="*/ 10 w 117"/>
                  <a:gd name="T79" fmla="*/ 360 h 481"/>
                  <a:gd name="T80" fmla="*/ 11 w 117"/>
                  <a:gd name="T81" fmla="*/ 361 h 481"/>
                  <a:gd name="T82" fmla="*/ 15 w 117"/>
                  <a:gd name="T83" fmla="*/ 357 h 481"/>
                  <a:gd name="T84" fmla="*/ 8 w 117"/>
                  <a:gd name="T85" fmla="*/ 357 h 481"/>
                  <a:gd name="T86" fmla="*/ 5 w 117"/>
                  <a:gd name="T87" fmla="*/ 317 h 481"/>
                  <a:gd name="T88" fmla="*/ 0 w 117"/>
                  <a:gd name="T89" fmla="*/ 291 h 481"/>
                  <a:gd name="T90" fmla="*/ 0 w 117"/>
                  <a:gd name="T91" fmla="*/ 99 h 481"/>
                  <a:gd name="T92" fmla="*/ 4 w 117"/>
                  <a:gd name="T93" fmla="*/ 288 h 481"/>
                  <a:gd name="T94" fmla="*/ 5 w 117"/>
                  <a:gd name="T95" fmla="*/ 181 h 481"/>
                  <a:gd name="T96" fmla="*/ 5 w 117"/>
                  <a:gd name="T97" fmla="*/ 62 h 481"/>
                  <a:gd name="T98" fmla="*/ 0 w 117"/>
                  <a:gd name="T99" fmla="*/ 45 h 481"/>
                  <a:gd name="T100" fmla="*/ 5 w 117"/>
                  <a:gd name="T101" fmla="*/ 42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7" h="481">
                    <a:moveTo>
                      <a:pt x="49" y="403"/>
                    </a:moveTo>
                    <a:cubicBezTo>
                      <a:pt x="48" y="403"/>
                      <a:pt x="47" y="403"/>
                      <a:pt x="46" y="403"/>
                    </a:cubicBezTo>
                    <a:cubicBezTo>
                      <a:pt x="45" y="404"/>
                      <a:pt x="44" y="404"/>
                      <a:pt x="43" y="404"/>
                    </a:cubicBezTo>
                    <a:cubicBezTo>
                      <a:pt x="99" y="479"/>
                      <a:pt x="99" y="479"/>
                      <a:pt x="99" y="479"/>
                    </a:cubicBezTo>
                    <a:cubicBezTo>
                      <a:pt x="112" y="479"/>
                      <a:pt x="112" y="479"/>
                      <a:pt x="112" y="479"/>
                    </a:cubicBezTo>
                    <a:cubicBezTo>
                      <a:pt x="112" y="481"/>
                      <a:pt x="112" y="481"/>
                      <a:pt x="112" y="481"/>
                    </a:cubicBezTo>
                    <a:cubicBezTo>
                      <a:pt x="117" y="479"/>
                      <a:pt x="117" y="479"/>
                      <a:pt x="117" y="479"/>
                    </a:cubicBezTo>
                    <a:cubicBezTo>
                      <a:pt x="117" y="476"/>
                      <a:pt x="117" y="476"/>
                      <a:pt x="117" y="476"/>
                    </a:cubicBezTo>
                    <a:cubicBezTo>
                      <a:pt x="103" y="476"/>
                      <a:pt x="103" y="476"/>
                      <a:pt x="103" y="476"/>
                    </a:cubicBezTo>
                    <a:cubicBezTo>
                      <a:pt x="49" y="403"/>
                      <a:pt x="49" y="403"/>
                      <a:pt x="49" y="403"/>
                    </a:cubicBezTo>
                    <a:moveTo>
                      <a:pt x="46" y="399"/>
                    </a:moveTo>
                    <a:cubicBezTo>
                      <a:pt x="46" y="400"/>
                      <a:pt x="45" y="400"/>
                      <a:pt x="45" y="400"/>
                    </a:cubicBezTo>
                    <a:cubicBezTo>
                      <a:pt x="46" y="400"/>
                      <a:pt x="46" y="400"/>
                      <a:pt x="47" y="400"/>
                    </a:cubicBezTo>
                    <a:cubicBezTo>
                      <a:pt x="46" y="399"/>
                      <a:pt x="46" y="399"/>
                      <a:pt x="46" y="399"/>
                    </a:cubicBezTo>
                    <a:moveTo>
                      <a:pt x="46" y="399"/>
                    </a:moveTo>
                    <a:cubicBezTo>
                      <a:pt x="45" y="399"/>
                      <a:pt x="45" y="400"/>
                      <a:pt x="45" y="400"/>
                    </a:cubicBezTo>
                    <a:cubicBezTo>
                      <a:pt x="45" y="400"/>
                      <a:pt x="45" y="399"/>
                      <a:pt x="46" y="399"/>
                    </a:cubicBezTo>
                    <a:cubicBezTo>
                      <a:pt x="46" y="399"/>
                      <a:pt x="46" y="399"/>
                      <a:pt x="46" y="399"/>
                    </a:cubicBezTo>
                    <a:moveTo>
                      <a:pt x="45" y="397"/>
                    </a:moveTo>
                    <a:cubicBezTo>
                      <a:pt x="44" y="399"/>
                      <a:pt x="43" y="400"/>
                      <a:pt x="41" y="401"/>
                    </a:cubicBezTo>
                    <a:cubicBezTo>
                      <a:pt x="41" y="401"/>
                      <a:pt x="41" y="401"/>
                      <a:pt x="41" y="401"/>
                    </a:cubicBezTo>
                    <a:cubicBezTo>
                      <a:pt x="42" y="401"/>
                      <a:pt x="43" y="401"/>
                      <a:pt x="44" y="401"/>
                    </a:cubicBezTo>
                    <a:cubicBezTo>
                      <a:pt x="44" y="400"/>
                      <a:pt x="44" y="400"/>
                      <a:pt x="44" y="400"/>
                    </a:cubicBezTo>
                    <a:cubicBezTo>
                      <a:pt x="44" y="400"/>
                      <a:pt x="45" y="399"/>
                      <a:pt x="46" y="398"/>
                    </a:cubicBezTo>
                    <a:cubicBezTo>
                      <a:pt x="45" y="397"/>
                      <a:pt x="45" y="397"/>
                      <a:pt x="45" y="397"/>
                    </a:cubicBezTo>
                    <a:moveTo>
                      <a:pt x="44" y="396"/>
                    </a:moveTo>
                    <a:cubicBezTo>
                      <a:pt x="44" y="397"/>
                      <a:pt x="43" y="398"/>
                      <a:pt x="42" y="399"/>
                    </a:cubicBezTo>
                    <a:cubicBezTo>
                      <a:pt x="43" y="399"/>
                      <a:pt x="43" y="398"/>
                      <a:pt x="43" y="398"/>
                    </a:cubicBezTo>
                    <a:cubicBezTo>
                      <a:pt x="44" y="397"/>
                      <a:pt x="44" y="397"/>
                      <a:pt x="45" y="397"/>
                    </a:cubicBezTo>
                    <a:cubicBezTo>
                      <a:pt x="44" y="396"/>
                      <a:pt x="44" y="396"/>
                      <a:pt x="44" y="396"/>
                    </a:cubicBezTo>
                    <a:moveTo>
                      <a:pt x="42" y="394"/>
                    </a:moveTo>
                    <a:cubicBezTo>
                      <a:pt x="41" y="395"/>
                      <a:pt x="41" y="396"/>
                      <a:pt x="40" y="397"/>
                    </a:cubicBezTo>
                    <a:cubicBezTo>
                      <a:pt x="39" y="397"/>
                      <a:pt x="39" y="397"/>
                      <a:pt x="39" y="397"/>
                    </a:cubicBezTo>
                    <a:cubicBezTo>
                      <a:pt x="41" y="400"/>
                      <a:pt x="41" y="400"/>
                      <a:pt x="41" y="400"/>
                    </a:cubicBezTo>
                    <a:cubicBezTo>
                      <a:pt x="42" y="399"/>
                      <a:pt x="43" y="397"/>
                      <a:pt x="44" y="396"/>
                    </a:cubicBezTo>
                    <a:cubicBezTo>
                      <a:pt x="42" y="394"/>
                      <a:pt x="42" y="394"/>
                      <a:pt x="42" y="394"/>
                    </a:cubicBezTo>
                    <a:moveTo>
                      <a:pt x="40" y="390"/>
                    </a:moveTo>
                    <a:cubicBezTo>
                      <a:pt x="39" y="392"/>
                      <a:pt x="37" y="393"/>
                      <a:pt x="36" y="394"/>
                    </a:cubicBezTo>
                    <a:cubicBezTo>
                      <a:pt x="38" y="397"/>
                      <a:pt x="38" y="397"/>
                      <a:pt x="38" y="397"/>
                    </a:cubicBezTo>
                    <a:cubicBezTo>
                      <a:pt x="38" y="397"/>
                      <a:pt x="38" y="396"/>
                      <a:pt x="39" y="396"/>
                    </a:cubicBezTo>
                    <a:cubicBezTo>
                      <a:pt x="40" y="395"/>
                      <a:pt x="41" y="394"/>
                      <a:pt x="42" y="393"/>
                    </a:cubicBezTo>
                    <a:cubicBezTo>
                      <a:pt x="40" y="390"/>
                      <a:pt x="40" y="390"/>
                      <a:pt x="40" y="390"/>
                    </a:cubicBezTo>
                    <a:moveTo>
                      <a:pt x="39" y="389"/>
                    </a:moveTo>
                    <a:cubicBezTo>
                      <a:pt x="38" y="391"/>
                      <a:pt x="37" y="392"/>
                      <a:pt x="35" y="393"/>
                    </a:cubicBezTo>
                    <a:cubicBezTo>
                      <a:pt x="36" y="393"/>
                      <a:pt x="36" y="393"/>
                      <a:pt x="36" y="393"/>
                    </a:cubicBezTo>
                    <a:cubicBezTo>
                      <a:pt x="37" y="392"/>
                      <a:pt x="38" y="391"/>
                      <a:pt x="39" y="390"/>
                    </a:cubicBezTo>
                    <a:cubicBezTo>
                      <a:pt x="39" y="389"/>
                      <a:pt x="39" y="389"/>
                      <a:pt x="39" y="389"/>
                    </a:cubicBezTo>
                    <a:moveTo>
                      <a:pt x="37" y="386"/>
                    </a:moveTo>
                    <a:cubicBezTo>
                      <a:pt x="36" y="387"/>
                      <a:pt x="34" y="389"/>
                      <a:pt x="33" y="390"/>
                    </a:cubicBezTo>
                    <a:cubicBezTo>
                      <a:pt x="35" y="393"/>
                      <a:pt x="35" y="393"/>
                      <a:pt x="35" y="393"/>
                    </a:cubicBezTo>
                    <a:cubicBezTo>
                      <a:pt x="36" y="391"/>
                      <a:pt x="37" y="390"/>
                      <a:pt x="39" y="389"/>
                    </a:cubicBezTo>
                    <a:cubicBezTo>
                      <a:pt x="37" y="386"/>
                      <a:pt x="37" y="386"/>
                      <a:pt x="37" y="386"/>
                    </a:cubicBezTo>
                    <a:moveTo>
                      <a:pt x="36" y="384"/>
                    </a:moveTo>
                    <a:cubicBezTo>
                      <a:pt x="34" y="386"/>
                      <a:pt x="33" y="387"/>
                      <a:pt x="32" y="389"/>
                    </a:cubicBezTo>
                    <a:cubicBezTo>
                      <a:pt x="32" y="389"/>
                      <a:pt x="32" y="389"/>
                      <a:pt x="32" y="389"/>
                    </a:cubicBezTo>
                    <a:cubicBezTo>
                      <a:pt x="34" y="388"/>
                      <a:pt x="35" y="387"/>
                      <a:pt x="36" y="386"/>
                    </a:cubicBezTo>
                    <a:cubicBezTo>
                      <a:pt x="36" y="384"/>
                      <a:pt x="36" y="384"/>
                      <a:pt x="36" y="384"/>
                    </a:cubicBezTo>
                    <a:moveTo>
                      <a:pt x="34" y="382"/>
                    </a:moveTo>
                    <a:cubicBezTo>
                      <a:pt x="33" y="384"/>
                      <a:pt x="32" y="385"/>
                      <a:pt x="30" y="386"/>
                    </a:cubicBezTo>
                    <a:cubicBezTo>
                      <a:pt x="32" y="388"/>
                      <a:pt x="32" y="388"/>
                      <a:pt x="32" y="388"/>
                    </a:cubicBezTo>
                    <a:cubicBezTo>
                      <a:pt x="33" y="387"/>
                      <a:pt x="34" y="385"/>
                      <a:pt x="35" y="384"/>
                    </a:cubicBezTo>
                    <a:cubicBezTo>
                      <a:pt x="34" y="382"/>
                      <a:pt x="34" y="382"/>
                      <a:pt x="34" y="382"/>
                    </a:cubicBezTo>
                    <a:moveTo>
                      <a:pt x="33" y="381"/>
                    </a:moveTo>
                    <a:cubicBezTo>
                      <a:pt x="32" y="382"/>
                      <a:pt x="31" y="383"/>
                      <a:pt x="30" y="384"/>
                    </a:cubicBezTo>
                    <a:cubicBezTo>
                      <a:pt x="29" y="384"/>
                      <a:pt x="29" y="385"/>
                      <a:pt x="29" y="385"/>
                    </a:cubicBezTo>
                    <a:cubicBezTo>
                      <a:pt x="30" y="385"/>
                      <a:pt x="30" y="385"/>
                      <a:pt x="30" y="385"/>
                    </a:cubicBezTo>
                    <a:cubicBezTo>
                      <a:pt x="31" y="384"/>
                      <a:pt x="32" y="383"/>
                      <a:pt x="33" y="381"/>
                    </a:cubicBezTo>
                    <a:cubicBezTo>
                      <a:pt x="33" y="381"/>
                      <a:pt x="33" y="381"/>
                      <a:pt x="33" y="381"/>
                    </a:cubicBezTo>
                    <a:moveTo>
                      <a:pt x="30" y="378"/>
                    </a:moveTo>
                    <a:cubicBezTo>
                      <a:pt x="29" y="379"/>
                      <a:pt x="28" y="380"/>
                      <a:pt x="27" y="381"/>
                    </a:cubicBezTo>
                    <a:cubicBezTo>
                      <a:pt x="29" y="384"/>
                      <a:pt x="29" y="384"/>
                      <a:pt x="29" y="384"/>
                    </a:cubicBezTo>
                    <a:cubicBezTo>
                      <a:pt x="30" y="383"/>
                      <a:pt x="31" y="381"/>
                      <a:pt x="32" y="380"/>
                    </a:cubicBezTo>
                    <a:cubicBezTo>
                      <a:pt x="30" y="378"/>
                      <a:pt x="30" y="378"/>
                      <a:pt x="30" y="378"/>
                    </a:cubicBezTo>
                    <a:moveTo>
                      <a:pt x="30" y="377"/>
                    </a:moveTo>
                    <a:cubicBezTo>
                      <a:pt x="30" y="377"/>
                      <a:pt x="29" y="377"/>
                      <a:pt x="29" y="377"/>
                    </a:cubicBezTo>
                    <a:cubicBezTo>
                      <a:pt x="29" y="378"/>
                      <a:pt x="28" y="378"/>
                      <a:pt x="28" y="379"/>
                    </a:cubicBezTo>
                    <a:cubicBezTo>
                      <a:pt x="28" y="378"/>
                      <a:pt x="29" y="378"/>
                      <a:pt x="30" y="377"/>
                    </a:cubicBezTo>
                    <a:cubicBezTo>
                      <a:pt x="30" y="377"/>
                      <a:pt x="30" y="377"/>
                      <a:pt x="30" y="377"/>
                    </a:cubicBezTo>
                    <a:moveTo>
                      <a:pt x="28" y="374"/>
                    </a:moveTo>
                    <a:cubicBezTo>
                      <a:pt x="27" y="375"/>
                      <a:pt x="25" y="377"/>
                      <a:pt x="24" y="378"/>
                    </a:cubicBezTo>
                    <a:cubicBezTo>
                      <a:pt x="26" y="380"/>
                      <a:pt x="26" y="380"/>
                      <a:pt x="26" y="380"/>
                    </a:cubicBezTo>
                    <a:cubicBezTo>
                      <a:pt x="27" y="379"/>
                      <a:pt x="28" y="377"/>
                      <a:pt x="29" y="376"/>
                    </a:cubicBezTo>
                    <a:cubicBezTo>
                      <a:pt x="28" y="374"/>
                      <a:pt x="28" y="374"/>
                      <a:pt x="28" y="374"/>
                    </a:cubicBezTo>
                    <a:moveTo>
                      <a:pt x="26" y="372"/>
                    </a:moveTo>
                    <a:cubicBezTo>
                      <a:pt x="25" y="373"/>
                      <a:pt x="24" y="374"/>
                      <a:pt x="22" y="376"/>
                    </a:cubicBezTo>
                    <a:cubicBezTo>
                      <a:pt x="24" y="377"/>
                      <a:pt x="24" y="377"/>
                      <a:pt x="24" y="377"/>
                    </a:cubicBezTo>
                    <a:cubicBezTo>
                      <a:pt x="25" y="376"/>
                      <a:pt x="26" y="375"/>
                      <a:pt x="28" y="374"/>
                    </a:cubicBezTo>
                    <a:cubicBezTo>
                      <a:pt x="26" y="372"/>
                      <a:pt x="26" y="372"/>
                      <a:pt x="26" y="372"/>
                    </a:cubicBezTo>
                    <a:moveTo>
                      <a:pt x="24" y="369"/>
                    </a:moveTo>
                    <a:cubicBezTo>
                      <a:pt x="23" y="371"/>
                      <a:pt x="22" y="372"/>
                      <a:pt x="20" y="373"/>
                    </a:cubicBezTo>
                    <a:cubicBezTo>
                      <a:pt x="22" y="375"/>
                      <a:pt x="22" y="375"/>
                      <a:pt x="22" y="375"/>
                    </a:cubicBezTo>
                    <a:cubicBezTo>
                      <a:pt x="23" y="374"/>
                      <a:pt x="24" y="372"/>
                      <a:pt x="26" y="371"/>
                    </a:cubicBezTo>
                    <a:cubicBezTo>
                      <a:pt x="24" y="369"/>
                      <a:pt x="24" y="369"/>
                      <a:pt x="24" y="369"/>
                    </a:cubicBezTo>
                    <a:moveTo>
                      <a:pt x="23" y="367"/>
                    </a:moveTo>
                    <a:cubicBezTo>
                      <a:pt x="22" y="369"/>
                      <a:pt x="20" y="370"/>
                      <a:pt x="19" y="371"/>
                    </a:cubicBezTo>
                    <a:cubicBezTo>
                      <a:pt x="20" y="372"/>
                      <a:pt x="20" y="372"/>
                      <a:pt x="20" y="372"/>
                    </a:cubicBezTo>
                    <a:cubicBezTo>
                      <a:pt x="21" y="371"/>
                      <a:pt x="23" y="370"/>
                      <a:pt x="24" y="369"/>
                    </a:cubicBezTo>
                    <a:cubicBezTo>
                      <a:pt x="23" y="367"/>
                      <a:pt x="23" y="367"/>
                      <a:pt x="23" y="367"/>
                    </a:cubicBezTo>
                    <a:moveTo>
                      <a:pt x="21" y="365"/>
                    </a:moveTo>
                    <a:cubicBezTo>
                      <a:pt x="20" y="366"/>
                      <a:pt x="19" y="368"/>
                      <a:pt x="17" y="369"/>
                    </a:cubicBezTo>
                    <a:cubicBezTo>
                      <a:pt x="19" y="371"/>
                      <a:pt x="19" y="371"/>
                      <a:pt x="19" y="371"/>
                    </a:cubicBezTo>
                    <a:cubicBezTo>
                      <a:pt x="19" y="370"/>
                      <a:pt x="20" y="370"/>
                      <a:pt x="20" y="369"/>
                    </a:cubicBezTo>
                    <a:cubicBezTo>
                      <a:pt x="21" y="368"/>
                      <a:pt x="22" y="368"/>
                      <a:pt x="22" y="367"/>
                    </a:cubicBezTo>
                    <a:cubicBezTo>
                      <a:pt x="21" y="365"/>
                      <a:pt x="21" y="365"/>
                      <a:pt x="21" y="365"/>
                    </a:cubicBezTo>
                    <a:moveTo>
                      <a:pt x="18" y="362"/>
                    </a:moveTo>
                    <a:cubicBezTo>
                      <a:pt x="17" y="363"/>
                      <a:pt x="16" y="364"/>
                      <a:pt x="15" y="365"/>
                    </a:cubicBezTo>
                    <a:cubicBezTo>
                      <a:pt x="17" y="368"/>
                      <a:pt x="17" y="368"/>
                      <a:pt x="17" y="368"/>
                    </a:cubicBezTo>
                    <a:cubicBezTo>
                      <a:pt x="17" y="368"/>
                      <a:pt x="18" y="368"/>
                      <a:pt x="18" y="367"/>
                    </a:cubicBezTo>
                    <a:cubicBezTo>
                      <a:pt x="19" y="366"/>
                      <a:pt x="20" y="366"/>
                      <a:pt x="21" y="365"/>
                    </a:cubicBezTo>
                    <a:cubicBezTo>
                      <a:pt x="18" y="362"/>
                      <a:pt x="18" y="362"/>
                      <a:pt x="18" y="362"/>
                    </a:cubicBezTo>
                    <a:moveTo>
                      <a:pt x="17" y="360"/>
                    </a:moveTo>
                    <a:cubicBezTo>
                      <a:pt x="17" y="360"/>
                      <a:pt x="17" y="360"/>
                      <a:pt x="16" y="361"/>
                    </a:cubicBezTo>
                    <a:cubicBezTo>
                      <a:pt x="15" y="362"/>
                      <a:pt x="14" y="363"/>
                      <a:pt x="13" y="363"/>
                    </a:cubicBezTo>
                    <a:cubicBezTo>
                      <a:pt x="14" y="365"/>
                      <a:pt x="14" y="365"/>
                      <a:pt x="14" y="365"/>
                    </a:cubicBezTo>
                    <a:cubicBezTo>
                      <a:pt x="15" y="364"/>
                      <a:pt x="15" y="364"/>
                      <a:pt x="15" y="364"/>
                    </a:cubicBezTo>
                    <a:cubicBezTo>
                      <a:pt x="16" y="363"/>
                      <a:pt x="17" y="362"/>
                      <a:pt x="18" y="361"/>
                    </a:cubicBezTo>
                    <a:cubicBezTo>
                      <a:pt x="17" y="360"/>
                      <a:pt x="17" y="360"/>
                      <a:pt x="17" y="360"/>
                    </a:cubicBezTo>
                    <a:moveTo>
                      <a:pt x="13" y="357"/>
                    </a:moveTo>
                    <a:cubicBezTo>
                      <a:pt x="12" y="358"/>
                      <a:pt x="11" y="358"/>
                      <a:pt x="10" y="359"/>
                    </a:cubicBezTo>
                    <a:cubicBezTo>
                      <a:pt x="10" y="360"/>
                      <a:pt x="10" y="360"/>
                      <a:pt x="10" y="360"/>
                    </a:cubicBezTo>
                    <a:cubicBezTo>
                      <a:pt x="11" y="359"/>
                      <a:pt x="12" y="358"/>
                      <a:pt x="13" y="357"/>
                    </a:cubicBezTo>
                    <a:moveTo>
                      <a:pt x="15" y="357"/>
                    </a:moveTo>
                    <a:cubicBezTo>
                      <a:pt x="14" y="358"/>
                      <a:pt x="13" y="359"/>
                      <a:pt x="11" y="361"/>
                    </a:cubicBezTo>
                    <a:cubicBezTo>
                      <a:pt x="13" y="363"/>
                      <a:pt x="13" y="363"/>
                      <a:pt x="13" y="363"/>
                    </a:cubicBezTo>
                    <a:cubicBezTo>
                      <a:pt x="14" y="362"/>
                      <a:pt x="15" y="360"/>
                      <a:pt x="17" y="359"/>
                    </a:cubicBezTo>
                    <a:cubicBezTo>
                      <a:pt x="15" y="357"/>
                      <a:pt x="15" y="357"/>
                      <a:pt x="15" y="357"/>
                    </a:cubicBezTo>
                    <a:moveTo>
                      <a:pt x="0" y="291"/>
                    </a:moveTo>
                    <a:cubicBezTo>
                      <a:pt x="0" y="346"/>
                      <a:pt x="0" y="346"/>
                      <a:pt x="0" y="346"/>
                    </a:cubicBezTo>
                    <a:cubicBezTo>
                      <a:pt x="8" y="357"/>
                      <a:pt x="8" y="357"/>
                      <a:pt x="8" y="357"/>
                    </a:cubicBezTo>
                    <a:cubicBezTo>
                      <a:pt x="10" y="355"/>
                      <a:pt x="11" y="354"/>
                      <a:pt x="12" y="353"/>
                    </a:cubicBezTo>
                    <a:cubicBezTo>
                      <a:pt x="5" y="343"/>
                      <a:pt x="5" y="343"/>
                      <a:pt x="5" y="343"/>
                    </a:cubicBezTo>
                    <a:cubicBezTo>
                      <a:pt x="5" y="317"/>
                      <a:pt x="5" y="317"/>
                      <a:pt x="5" y="317"/>
                    </a:cubicBezTo>
                    <a:cubicBezTo>
                      <a:pt x="3" y="311"/>
                      <a:pt x="3" y="306"/>
                      <a:pt x="5" y="301"/>
                    </a:cubicBezTo>
                    <a:cubicBezTo>
                      <a:pt x="5" y="291"/>
                      <a:pt x="5" y="291"/>
                      <a:pt x="5" y="291"/>
                    </a:cubicBezTo>
                    <a:cubicBezTo>
                      <a:pt x="3" y="291"/>
                      <a:pt x="2" y="291"/>
                      <a:pt x="0" y="291"/>
                    </a:cubicBezTo>
                    <a:moveTo>
                      <a:pt x="5" y="62"/>
                    </a:moveTo>
                    <a:cubicBezTo>
                      <a:pt x="3" y="65"/>
                      <a:pt x="2" y="69"/>
                      <a:pt x="0" y="72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274"/>
                      <a:pt x="0" y="274"/>
                      <a:pt x="0" y="274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2" y="288"/>
                      <a:pt x="3" y="288"/>
                      <a:pt x="4" y="288"/>
                    </a:cubicBezTo>
                    <a:cubicBezTo>
                      <a:pt x="4" y="288"/>
                      <a:pt x="4" y="288"/>
                      <a:pt x="5" y="288"/>
                    </a:cubicBezTo>
                    <a:cubicBezTo>
                      <a:pt x="5" y="270"/>
                      <a:pt x="5" y="270"/>
                      <a:pt x="5" y="270"/>
                    </a:cubicBezTo>
                    <a:cubicBezTo>
                      <a:pt x="5" y="181"/>
                      <a:pt x="5" y="181"/>
                      <a:pt x="5" y="181"/>
                    </a:cubicBezTo>
                    <a:cubicBezTo>
                      <a:pt x="3" y="167"/>
                      <a:pt x="3" y="152"/>
                      <a:pt x="5" y="138"/>
                    </a:cubicBezTo>
                    <a:cubicBezTo>
                      <a:pt x="5" y="96"/>
                      <a:pt x="5" y="96"/>
                      <a:pt x="5" y="96"/>
                    </a:cubicBezTo>
                    <a:cubicBezTo>
                      <a:pt x="5" y="62"/>
                      <a:pt x="5" y="62"/>
                      <a:pt x="5" y="62"/>
                    </a:cubicBezTo>
                    <a:moveTo>
                      <a:pt x="21" y="0"/>
                    </a:moveTo>
                    <a:cubicBezTo>
                      <a:pt x="20" y="1"/>
                      <a:pt x="19" y="1"/>
                      <a:pt x="18" y="1"/>
                    </a:cubicBezTo>
                    <a:cubicBezTo>
                      <a:pt x="3" y="22"/>
                      <a:pt x="0" y="45"/>
                      <a:pt x="0" y="4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2" y="54"/>
                      <a:pt x="3" y="52"/>
                      <a:pt x="5" y="5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7" y="21"/>
                      <a:pt x="21" y="0"/>
                    </a:cubicBezTo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" name="Freeform 1303">
                <a:extLst>
                  <a:ext uri="{FF2B5EF4-FFF2-40B4-BE49-F238E27FC236}">
                    <a16:creationId xmlns:a16="http://schemas.microsoft.com/office/drawing/2014/main" id="{A2405DA5-86DF-4CFF-A563-B096748BA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5" y="1722"/>
                <a:ext cx="7" cy="177"/>
              </a:xfrm>
              <a:custGeom>
                <a:avLst/>
                <a:gdLst>
                  <a:gd name="T0" fmla="*/ 5 w 5"/>
                  <a:gd name="T1" fmla="*/ 88 h 131"/>
                  <a:gd name="T2" fmla="*/ 5 w 5"/>
                  <a:gd name="T3" fmla="*/ 131 h 131"/>
                  <a:gd name="T4" fmla="*/ 5 w 5"/>
                  <a:gd name="T5" fmla="*/ 88 h 131"/>
                  <a:gd name="T6" fmla="*/ 5 w 5"/>
                  <a:gd name="T7" fmla="*/ 0 h 131"/>
                  <a:gd name="T8" fmla="*/ 0 w 5"/>
                  <a:gd name="T9" fmla="*/ 6 h 131"/>
                  <a:gd name="T10" fmla="*/ 0 w 5"/>
                  <a:gd name="T11" fmla="*/ 22 h 131"/>
                  <a:gd name="T12" fmla="*/ 5 w 5"/>
                  <a:gd name="T13" fmla="*/ 12 h 131"/>
                  <a:gd name="T14" fmla="*/ 5 w 5"/>
                  <a:gd name="T1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1">
                    <a:moveTo>
                      <a:pt x="5" y="88"/>
                    </a:moveTo>
                    <a:cubicBezTo>
                      <a:pt x="3" y="102"/>
                      <a:pt x="3" y="117"/>
                      <a:pt x="5" y="131"/>
                    </a:cubicBezTo>
                    <a:cubicBezTo>
                      <a:pt x="5" y="88"/>
                      <a:pt x="5" y="88"/>
                      <a:pt x="5" y="88"/>
                    </a:cubicBezTo>
                    <a:moveTo>
                      <a:pt x="5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19"/>
                      <a:pt x="3" y="15"/>
                      <a:pt x="5" y="1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3AA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" name="Freeform 1304">
                <a:extLst>
                  <a:ext uri="{FF2B5EF4-FFF2-40B4-BE49-F238E27FC236}">
                    <a16:creationId xmlns:a16="http://schemas.microsoft.com/office/drawing/2014/main" id="{BE498D01-BA7E-44D2-A4EC-F52810AE84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5" y="2043"/>
                <a:ext cx="66" cy="157"/>
              </a:xfrm>
              <a:custGeom>
                <a:avLst/>
                <a:gdLst>
                  <a:gd name="T0" fmla="*/ 44 w 49"/>
                  <a:gd name="T1" fmla="*/ 112 h 116"/>
                  <a:gd name="T2" fmla="*/ 41 w 49"/>
                  <a:gd name="T3" fmla="*/ 113 h 116"/>
                  <a:gd name="T4" fmla="*/ 46 w 49"/>
                  <a:gd name="T5" fmla="*/ 115 h 116"/>
                  <a:gd name="T6" fmla="*/ 47 w 49"/>
                  <a:gd name="T7" fmla="*/ 112 h 116"/>
                  <a:gd name="T8" fmla="*/ 46 w 49"/>
                  <a:gd name="T9" fmla="*/ 111 h 116"/>
                  <a:gd name="T10" fmla="*/ 45 w 49"/>
                  <a:gd name="T11" fmla="*/ 112 h 116"/>
                  <a:gd name="T12" fmla="*/ 46 w 49"/>
                  <a:gd name="T13" fmla="*/ 110 h 116"/>
                  <a:gd name="T14" fmla="*/ 41 w 49"/>
                  <a:gd name="T15" fmla="*/ 112 h 116"/>
                  <a:gd name="T16" fmla="*/ 45 w 49"/>
                  <a:gd name="T17" fmla="*/ 109 h 116"/>
                  <a:gd name="T18" fmla="*/ 43 w 49"/>
                  <a:gd name="T19" fmla="*/ 110 h 116"/>
                  <a:gd name="T20" fmla="*/ 44 w 49"/>
                  <a:gd name="T21" fmla="*/ 108 h 116"/>
                  <a:gd name="T22" fmla="*/ 42 w 49"/>
                  <a:gd name="T23" fmla="*/ 105 h 116"/>
                  <a:gd name="T24" fmla="*/ 38 w 49"/>
                  <a:gd name="T25" fmla="*/ 109 h 116"/>
                  <a:gd name="T26" fmla="*/ 40 w 49"/>
                  <a:gd name="T27" fmla="*/ 109 h 116"/>
                  <a:gd name="T28" fmla="*/ 42 w 49"/>
                  <a:gd name="T29" fmla="*/ 105 h 116"/>
                  <a:gd name="T30" fmla="*/ 36 w 49"/>
                  <a:gd name="T31" fmla="*/ 105 h 116"/>
                  <a:gd name="T32" fmla="*/ 40 w 49"/>
                  <a:gd name="T33" fmla="*/ 102 h 116"/>
                  <a:gd name="T34" fmla="*/ 39 w 49"/>
                  <a:gd name="T35" fmla="*/ 101 h 116"/>
                  <a:gd name="T36" fmla="*/ 35 w 49"/>
                  <a:gd name="T37" fmla="*/ 105 h 116"/>
                  <a:gd name="T38" fmla="*/ 39 w 49"/>
                  <a:gd name="T39" fmla="*/ 101 h 116"/>
                  <a:gd name="T40" fmla="*/ 32 w 49"/>
                  <a:gd name="T41" fmla="*/ 101 h 116"/>
                  <a:gd name="T42" fmla="*/ 37 w 49"/>
                  <a:gd name="T43" fmla="*/ 98 h 116"/>
                  <a:gd name="T44" fmla="*/ 35 w 49"/>
                  <a:gd name="T45" fmla="*/ 96 h 116"/>
                  <a:gd name="T46" fmla="*/ 32 w 49"/>
                  <a:gd name="T47" fmla="*/ 101 h 116"/>
                  <a:gd name="T48" fmla="*/ 35 w 49"/>
                  <a:gd name="T49" fmla="*/ 96 h 116"/>
                  <a:gd name="T50" fmla="*/ 30 w 49"/>
                  <a:gd name="T51" fmla="*/ 97 h 116"/>
                  <a:gd name="T52" fmla="*/ 34 w 49"/>
                  <a:gd name="T53" fmla="*/ 94 h 116"/>
                  <a:gd name="T54" fmla="*/ 32 w 49"/>
                  <a:gd name="T55" fmla="*/ 92 h 116"/>
                  <a:gd name="T56" fmla="*/ 29 w 49"/>
                  <a:gd name="T57" fmla="*/ 97 h 116"/>
                  <a:gd name="T58" fmla="*/ 33 w 49"/>
                  <a:gd name="T59" fmla="*/ 93 h 116"/>
                  <a:gd name="T60" fmla="*/ 29 w 49"/>
                  <a:gd name="T61" fmla="*/ 88 h 116"/>
                  <a:gd name="T62" fmla="*/ 27 w 49"/>
                  <a:gd name="T63" fmla="*/ 93 h 116"/>
                  <a:gd name="T64" fmla="*/ 30 w 49"/>
                  <a:gd name="T65" fmla="*/ 89 h 116"/>
                  <a:gd name="T66" fmla="*/ 29 w 49"/>
                  <a:gd name="T67" fmla="*/ 89 h 116"/>
                  <a:gd name="T68" fmla="*/ 29 w 49"/>
                  <a:gd name="T69" fmla="*/ 88 h 116"/>
                  <a:gd name="T70" fmla="*/ 24 w 49"/>
                  <a:gd name="T71" fmla="*/ 89 h 116"/>
                  <a:gd name="T72" fmla="*/ 28 w 49"/>
                  <a:gd name="T73" fmla="*/ 86 h 116"/>
                  <a:gd name="T74" fmla="*/ 26 w 49"/>
                  <a:gd name="T75" fmla="*/ 83 h 116"/>
                  <a:gd name="T76" fmla="*/ 22 w 49"/>
                  <a:gd name="T77" fmla="*/ 88 h 116"/>
                  <a:gd name="T78" fmla="*/ 26 w 49"/>
                  <a:gd name="T79" fmla="*/ 83 h 116"/>
                  <a:gd name="T80" fmla="*/ 20 w 49"/>
                  <a:gd name="T81" fmla="*/ 84 h 116"/>
                  <a:gd name="T82" fmla="*/ 24 w 49"/>
                  <a:gd name="T83" fmla="*/ 81 h 116"/>
                  <a:gd name="T84" fmla="*/ 22 w 49"/>
                  <a:gd name="T85" fmla="*/ 79 h 116"/>
                  <a:gd name="T86" fmla="*/ 19 w 49"/>
                  <a:gd name="T87" fmla="*/ 83 h 116"/>
                  <a:gd name="T88" fmla="*/ 23 w 49"/>
                  <a:gd name="T89" fmla="*/ 79 h 116"/>
                  <a:gd name="T90" fmla="*/ 21 w 49"/>
                  <a:gd name="T91" fmla="*/ 77 h 116"/>
                  <a:gd name="T92" fmla="*/ 17 w 49"/>
                  <a:gd name="T93" fmla="*/ 80 h 116"/>
                  <a:gd name="T94" fmla="*/ 21 w 49"/>
                  <a:gd name="T95" fmla="*/ 77 h 116"/>
                  <a:gd name="T96" fmla="*/ 18 w 49"/>
                  <a:gd name="T97" fmla="*/ 73 h 116"/>
                  <a:gd name="T98" fmla="*/ 14 w 49"/>
                  <a:gd name="T99" fmla="*/ 77 h 116"/>
                  <a:gd name="T100" fmla="*/ 18 w 49"/>
                  <a:gd name="T101" fmla="*/ 74 h 116"/>
                  <a:gd name="T102" fmla="*/ 17 w 49"/>
                  <a:gd name="T103" fmla="*/ 71 h 116"/>
                  <a:gd name="T104" fmla="*/ 13 w 49"/>
                  <a:gd name="T105" fmla="*/ 75 h 116"/>
                  <a:gd name="T106" fmla="*/ 17 w 49"/>
                  <a:gd name="T107" fmla="*/ 72 h 116"/>
                  <a:gd name="T108" fmla="*/ 12 w 49"/>
                  <a:gd name="T109" fmla="*/ 65 h 116"/>
                  <a:gd name="T110" fmla="*/ 10 w 49"/>
                  <a:gd name="T111" fmla="*/ 71 h 116"/>
                  <a:gd name="T112" fmla="*/ 10 w 49"/>
                  <a:gd name="T113" fmla="*/ 72 h 116"/>
                  <a:gd name="T114" fmla="*/ 15 w 49"/>
                  <a:gd name="T115" fmla="*/ 69 h 116"/>
                  <a:gd name="T116" fmla="*/ 5 w 49"/>
                  <a:gd name="T117" fmla="*/ 13 h 116"/>
                  <a:gd name="T118" fmla="*/ 5 w 49"/>
                  <a:gd name="T119" fmla="*/ 13 h 116"/>
                  <a:gd name="T120" fmla="*/ 0 w 49"/>
                  <a:gd name="T121" fmla="*/ 3 h 116"/>
                  <a:gd name="T122" fmla="*/ 5 w 49"/>
                  <a:gd name="T123" fmla="*/ 0 h 116"/>
                  <a:gd name="T124" fmla="*/ 0 w 49"/>
                  <a:gd name="T12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" h="116">
                    <a:moveTo>
                      <a:pt x="46" y="110"/>
                    </a:moveTo>
                    <a:cubicBezTo>
                      <a:pt x="45" y="111"/>
                      <a:pt x="44" y="112"/>
                      <a:pt x="44" y="112"/>
                    </a:cubicBezTo>
                    <a:cubicBezTo>
                      <a:pt x="44" y="113"/>
                      <a:pt x="44" y="113"/>
                      <a:pt x="44" y="113"/>
                    </a:cubicBezTo>
                    <a:cubicBezTo>
                      <a:pt x="43" y="113"/>
                      <a:pt x="42" y="113"/>
                      <a:pt x="41" y="113"/>
                    </a:cubicBezTo>
                    <a:cubicBezTo>
                      <a:pt x="43" y="116"/>
                      <a:pt x="43" y="116"/>
                      <a:pt x="43" y="116"/>
                    </a:cubicBezTo>
                    <a:cubicBezTo>
                      <a:pt x="44" y="116"/>
                      <a:pt x="45" y="116"/>
                      <a:pt x="46" y="115"/>
                    </a:cubicBezTo>
                    <a:cubicBezTo>
                      <a:pt x="47" y="115"/>
                      <a:pt x="48" y="115"/>
                      <a:pt x="49" y="115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46" y="112"/>
                      <a:pt x="46" y="112"/>
                      <a:pt x="45" y="112"/>
                    </a:cubicBezTo>
                    <a:cubicBezTo>
                      <a:pt x="45" y="112"/>
                      <a:pt x="46" y="112"/>
                      <a:pt x="46" y="111"/>
                    </a:cubicBezTo>
                    <a:cubicBezTo>
                      <a:pt x="46" y="111"/>
                      <a:pt x="46" y="111"/>
                      <a:pt x="46" y="111"/>
                    </a:cubicBezTo>
                    <a:cubicBezTo>
                      <a:pt x="45" y="111"/>
                      <a:pt x="45" y="112"/>
                      <a:pt x="45" y="112"/>
                    </a:cubicBezTo>
                    <a:cubicBezTo>
                      <a:pt x="45" y="112"/>
                      <a:pt x="45" y="111"/>
                      <a:pt x="46" y="111"/>
                    </a:cubicBezTo>
                    <a:cubicBezTo>
                      <a:pt x="46" y="110"/>
                      <a:pt x="46" y="110"/>
                      <a:pt x="46" y="110"/>
                    </a:cubicBezTo>
                    <a:moveTo>
                      <a:pt x="44" y="108"/>
                    </a:moveTo>
                    <a:cubicBezTo>
                      <a:pt x="43" y="109"/>
                      <a:pt x="42" y="111"/>
                      <a:pt x="41" y="112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3" y="112"/>
                      <a:pt x="44" y="111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4" y="109"/>
                      <a:pt x="44" y="109"/>
                      <a:pt x="43" y="110"/>
                    </a:cubicBezTo>
                    <a:cubicBezTo>
                      <a:pt x="43" y="110"/>
                      <a:pt x="43" y="111"/>
                      <a:pt x="42" y="111"/>
                    </a:cubicBezTo>
                    <a:cubicBezTo>
                      <a:pt x="43" y="110"/>
                      <a:pt x="44" y="109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moveTo>
                      <a:pt x="42" y="105"/>
                    </a:moveTo>
                    <a:cubicBezTo>
                      <a:pt x="41" y="106"/>
                      <a:pt x="40" y="107"/>
                      <a:pt x="39" y="108"/>
                    </a:cubicBezTo>
                    <a:cubicBezTo>
                      <a:pt x="38" y="108"/>
                      <a:pt x="38" y="109"/>
                      <a:pt x="38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09"/>
                      <a:pt x="39" y="109"/>
                      <a:pt x="40" y="109"/>
                    </a:cubicBezTo>
                    <a:cubicBezTo>
                      <a:pt x="41" y="108"/>
                      <a:pt x="41" y="107"/>
                      <a:pt x="42" y="106"/>
                    </a:cubicBezTo>
                    <a:cubicBezTo>
                      <a:pt x="42" y="105"/>
                      <a:pt x="42" y="105"/>
                      <a:pt x="42" y="105"/>
                    </a:cubicBezTo>
                    <a:moveTo>
                      <a:pt x="39" y="102"/>
                    </a:moveTo>
                    <a:cubicBezTo>
                      <a:pt x="38" y="103"/>
                      <a:pt x="37" y="104"/>
                      <a:pt x="36" y="105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5"/>
                      <a:pt x="39" y="104"/>
                      <a:pt x="40" y="102"/>
                    </a:cubicBezTo>
                    <a:cubicBezTo>
                      <a:pt x="39" y="102"/>
                      <a:pt x="39" y="102"/>
                      <a:pt x="39" y="102"/>
                    </a:cubicBezTo>
                    <a:moveTo>
                      <a:pt x="39" y="101"/>
                    </a:moveTo>
                    <a:cubicBezTo>
                      <a:pt x="37" y="102"/>
                      <a:pt x="36" y="103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4"/>
                      <a:pt x="38" y="103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moveTo>
                      <a:pt x="36" y="98"/>
                    </a:moveTo>
                    <a:cubicBezTo>
                      <a:pt x="35" y="99"/>
                      <a:pt x="34" y="100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6" y="99"/>
                      <a:pt x="37" y="98"/>
                    </a:cubicBezTo>
                    <a:cubicBezTo>
                      <a:pt x="36" y="98"/>
                      <a:pt x="36" y="98"/>
                      <a:pt x="36" y="98"/>
                    </a:cubicBezTo>
                    <a:moveTo>
                      <a:pt x="35" y="96"/>
                    </a:moveTo>
                    <a:cubicBezTo>
                      <a:pt x="34" y="97"/>
                      <a:pt x="33" y="99"/>
                      <a:pt x="32" y="100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99"/>
                      <a:pt x="34" y="98"/>
                      <a:pt x="36" y="96"/>
                    </a:cubicBezTo>
                    <a:cubicBezTo>
                      <a:pt x="35" y="96"/>
                      <a:pt x="35" y="96"/>
                      <a:pt x="35" y="96"/>
                    </a:cubicBezTo>
                    <a:moveTo>
                      <a:pt x="33" y="93"/>
                    </a:moveTo>
                    <a:cubicBezTo>
                      <a:pt x="32" y="95"/>
                      <a:pt x="31" y="96"/>
                      <a:pt x="30" y="97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97"/>
                      <a:pt x="33" y="96"/>
                      <a:pt x="34" y="94"/>
                    </a:cubicBezTo>
                    <a:cubicBezTo>
                      <a:pt x="33" y="93"/>
                      <a:pt x="33" y="93"/>
                      <a:pt x="33" y="93"/>
                    </a:cubicBezTo>
                    <a:moveTo>
                      <a:pt x="32" y="92"/>
                    </a:moveTo>
                    <a:cubicBezTo>
                      <a:pt x="31" y="93"/>
                      <a:pt x="30" y="95"/>
                      <a:pt x="29" y="96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9" y="97"/>
                      <a:pt x="29" y="96"/>
                      <a:pt x="30" y="96"/>
                    </a:cubicBezTo>
                    <a:cubicBezTo>
                      <a:pt x="31" y="95"/>
                      <a:pt x="32" y="94"/>
                      <a:pt x="33" y="93"/>
                    </a:cubicBezTo>
                    <a:cubicBezTo>
                      <a:pt x="32" y="92"/>
                      <a:pt x="32" y="92"/>
                      <a:pt x="32" y="92"/>
                    </a:cubicBezTo>
                    <a:moveTo>
                      <a:pt x="29" y="88"/>
                    </a:moveTo>
                    <a:cubicBezTo>
                      <a:pt x="28" y="89"/>
                      <a:pt x="27" y="91"/>
                      <a:pt x="26" y="92"/>
                    </a:cubicBezTo>
                    <a:cubicBezTo>
                      <a:pt x="27" y="93"/>
                      <a:pt x="27" y="93"/>
                      <a:pt x="27" y="93"/>
                    </a:cubicBezTo>
                    <a:cubicBezTo>
                      <a:pt x="28" y="92"/>
                      <a:pt x="29" y="91"/>
                      <a:pt x="30" y="90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8" y="90"/>
                      <a:pt x="29" y="90"/>
                      <a:pt x="29" y="89"/>
                    </a:cubicBezTo>
                    <a:cubicBezTo>
                      <a:pt x="29" y="89"/>
                      <a:pt x="30" y="89"/>
                      <a:pt x="30" y="89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8" y="86"/>
                    </a:moveTo>
                    <a:cubicBezTo>
                      <a:pt x="26" y="87"/>
                      <a:pt x="25" y="88"/>
                      <a:pt x="24" y="89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89"/>
                      <a:pt x="27" y="87"/>
                      <a:pt x="28" y="86"/>
                    </a:cubicBezTo>
                    <a:cubicBezTo>
                      <a:pt x="28" y="86"/>
                      <a:pt x="28" y="86"/>
                      <a:pt x="28" y="86"/>
                    </a:cubicBezTo>
                    <a:moveTo>
                      <a:pt x="26" y="83"/>
                    </a:moveTo>
                    <a:cubicBezTo>
                      <a:pt x="24" y="84"/>
                      <a:pt x="23" y="86"/>
                      <a:pt x="22" y="8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4" y="86"/>
                      <a:pt x="25" y="85"/>
                      <a:pt x="26" y="84"/>
                    </a:cubicBezTo>
                    <a:cubicBezTo>
                      <a:pt x="26" y="83"/>
                      <a:pt x="26" y="83"/>
                      <a:pt x="26" y="83"/>
                    </a:cubicBezTo>
                    <a:moveTo>
                      <a:pt x="24" y="81"/>
                    </a:moveTo>
                    <a:cubicBezTo>
                      <a:pt x="23" y="82"/>
                      <a:pt x="21" y="83"/>
                      <a:pt x="20" y="84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2" y="84"/>
                      <a:pt x="23" y="83"/>
                      <a:pt x="24" y="81"/>
                    </a:cubicBezTo>
                    <a:cubicBezTo>
                      <a:pt x="24" y="81"/>
                      <a:pt x="24" y="81"/>
                      <a:pt x="24" y="81"/>
                    </a:cubicBezTo>
                    <a:moveTo>
                      <a:pt x="22" y="79"/>
                    </a:moveTo>
                    <a:cubicBezTo>
                      <a:pt x="22" y="80"/>
                      <a:pt x="21" y="80"/>
                      <a:pt x="20" y="81"/>
                    </a:cubicBezTo>
                    <a:cubicBezTo>
                      <a:pt x="20" y="82"/>
                      <a:pt x="19" y="82"/>
                      <a:pt x="19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20" y="82"/>
                      <a:pt x="22" y="81"/>
                      <a:pt x="23" y="79"/>
                    </a:cubicBezTo>
                    <a:cubicBezTo>
                      <a:pt x="22" y="79"/>
                      <a:pt x="22" y="79"/>
                      <a:pt x="22" y="79"/>
                    </a:cubicBezTo>
                    <a:moveTo>
                      <a:pt x="21" y="77"/>
                    </a:moveTo>
                    <a:cubicBezTo>
                      <a:pt x="20" y="78"/>
                      <a:pt x="19" y="78"/>
                      <a:pt x="18" y="79"/>
                    </a:cubicBezTo>
                    <a:cubicBezTo>
                      <a:pt x="18" y="80"/>
                      <a:pt x="17" y="80"/>
                      <a:pt x="17" y="80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0"/>
                      <a:pt x="20" y="78"/>
                      <a:pt x="21" y="77"/>
                    </a:cubicBezTo>
                    <a:cubicBezTo>
                      <a:pt x="21" y="77"/>
                      <a:pt x="21" y="77"/>
                      <a:pt x="21" y="77"/>
                    </a:cubicBezTo>
                    <a:moveTo>
                      <a:pt x="18" y="73"/>
                    </a:moveTo>
                    <a:cubicBezTo>
                      <a:pt x="17" y="74"/>
                      <a:pt x="16" y="75"/>
                      <a:pt x="15" y="76"/>
                    </a:cubicBezTo>
                    <a:cubicBezTo>
                      <a:pt x="15" y="76"/>
                      <a:pt x="15" y="76"/>
                      <a:pt x="14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6" y="76"/>
                      <a:pt x="17" y="75"/>
                      <a:pt x="18" y="74"/>
                    </a:cubicBezTo>
                    <a:cubicBezTo>
                      <a:pt x="18" y="73"/>
                      <a:pt x="18" y="73"/>
                      <a:pt x="18" y="73"/>
                    </a:cubicBezTo>
                    <a:moveTo>
                      <a:pt x="17" y="71"/>
                    </a:moveTo>
                    <a:cubicBezTo>
                      <a:pt x="15" y="72"/>
                      <a:pt x="14" y="74"/>
                      <a:pt x="13" y="75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4" y="75"/>
                      <a:pt x="15" y="74"/>
                      <a:pt x="16" y="73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1"/>
                      <a:pt x="17" y="71"/>
                      <a:pt x="17" y="71"/>
                    </a:cubicBezTo>
                    <a:moveTo>
                      <a:pt x="12" y="65"/>
                    </a:moveTo>
                    <a:cubicBezTo>
                      <a:pt x="11" y="66"/>
                      <a:pt x="10" y="67"/>
                      <a:pt x="8" y="69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1" y="70"/>
                      <a:pt x="12" y="70"/>
                      <a:pt x="13" y="69"/>
                    </a:cubicBezTo>
                    <a:cubicBezTo>
                      <a:pt x="12" y="70"/>
                      <a:pt x="11" y="71"/>
                      <a:pt x="10" y="72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3" y="71"/>
                      <a:pt x="14" y="70"/>
                      <a:pt x="15" y="69"/>
                    </a:cubicBezTo>
                    <a:cubicBezTo>
                      <a:pt x="12" y="65"/>
                      <a:pt x="12" y="65"/>
                      <a:pt x="12" y="65"/>
                    </a:cubicBezTo>
                    <a:moveTo>
                      <a:pt x="5" y="13"/>
                    </a:moveTo>
                    <a:cubicBezTo>
                      <a:pt x="3" y="18"/>
                      <a:pt x="3" y="23"/>
                      <a:pt x="5" y="29"/>
                    </a:cubicBezTo>
                    <a:cubicBezTo>
                      <a:pt x="5" y="13"/>
                      <a:pt x="5" y="13"/>
                      <a:pt x="5" y="13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3AA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" name="Freeform 1305">
                <a:extLst>
                  <a:ext uri="{FF2B5EF4-FFF2-40B4-BE49-F238E27FC236}">
                    <a16:creationId xmlns:a16="http://schemas.microsoft.com/office/drawing/2014/main" id="{E37D359C-4508-4273-AC91-E73BA6FDC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350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" name="Freeform 1306">
                <a:extLst>
                  <a:ext uri="{FF2B5EF4-FFF2-40B4-BE49-F238E27FC236}">
                    <a16:creationId xmlns:a16="http://schemas.microsoft.com/office/drawing/2014/main" id="{DD82FD6E-1793-48AC-A9E8-596CECF17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350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" name="Freeform 1307">
                <a:extLst>
                  <a:ext uri="{FF2B5EF4-FFF2-40B4-BE49-F238E27FC236}">
                    <a16:creationId xmlns:a16="http://schemas.microsoft.com/office/drawing/2014/main" id="{C879A994-E2B6-42FD-9B36-21799E320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35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" name="Freeform 1308">
                <a:extLst>
                  <a:ext uri="{FF2B5EF4-FFF2-40B4-BE49-F238E27FC236}">
                    <a16:creationId xmlns:a16="http://schemas.microsoft.com/office/drawing/2014/main" id="{0DEB52C0-1B82-4F20-BFF5-989E36DE6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35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" name="Freeform 1309">
                <a:extLst>
                  <a:ext uri="{FF2B5EF4-FFF2-40B4-BE49-F238E27FC236}">
                    <a16:creationId xmlns:a16="http://schemas.microsoft.com/office/drawing/2014/main" id="{1E89114B-AAA7-4045-9CC9-C89A956F4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58"/>
                <a:ext cx="9" cy="5"/>
              </a:xfrm>
              <a:custGeom>
                <a:avLst/>
                <a:gdLst>
                  <a:gd name="T0" fmla="*/ 7 w 9"/>
                  <a:gd name="T1" fmla="*/ 0 h 5"/>
                  <a:gd name="T2" fmla="*/ 0 w 9"/>
                  <a:gd name="T3" fmla="*/ 0 h 5"/>
                  <a:gd name="T4" fmla="*/ 2 w 9"/>
                  <a:gd name="T5" fmla="*/ 5 h 5"/>
                  <a:gd name="T6" fmla="*/ 9 w 9"/>
                  <a:gd name="T7" fmla="*/ 5 h 5"/>
                  <a:gd name="T8" fmla="*/ 7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9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" name="Freeform 1310">
                <a:extLst>
                  <a:ext uri="{FF2B5EF4-FFF2-40B4-BE49-F238E27FC236}">
                    <a16:creationId xmlns:a16="http://schemas.microsoft.com/office/drawing/2014/main" id="{7BB0A12E-528F-4630-AA73-59D6C72C1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58"/>
                <a:ext cx="9" cy="5"/>
              </a:xfrm>
              <a:custGeom>
                <a:avLst/>
                <a:gdLst>
                  <a:gd name="T0" fmla="*/ 7 w 9"/>
                  <a:gd name="T1" fmla="*/ 0 h 5"/>
                  <a:gd name="T2" fmla="*/ 0 w 9"/>
                  <a:gd name="T3" fmla="*/ 0 h 5"/>
                  <a:gd name="T4" fmla="*/ 2 w 9"/>
                  <a:gd name="T5" fmla="*/ 5 h 5"/>
                  <a:gd name="T6" fmla="*/ 9 w 9"/>
                  <a:gd name="T7" fmla="*/ 5 h 5"/>
                  <a:gd name="T8" fmla="*/ 7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9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" name="Freeform 1311">
                <a:extLst>
                  <a:ext uri="{FF2B5EF4-FFF2-40B4-BE49-F238E27FC236}">
                    <a16:creationId xmlns:a16="http://schemas.microsoft.com/office/drawing/2014/main" id="{5D02B485-B161-46B5-A598-71E653421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63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" name="Freeform 1312">
                <a:extLst>
                  <a:ext uri="{FF2B5EF4-FFF2-40B4-BE49-F238E27FC236}">
                    <a16:creationId xmlns:a16="http://schemas.microsoft.com/office/drawing/2014/main" id="{5B324D22-E8AD-43D7-979D-8CED2D5C1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63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" name="Freeform 1313">
                <a:extLst>
                  <a:ext uri="{FF2B5EF4-FFF2-40B4-BE49-F238E27FC236}">
                    <a16:creationId xmlns:a16="http://schemas.microsoft.com/office/drawing/2014/main" id="{D68FD16F-DC42-4D7B-BA51-CBDA27C48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36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" name="Freeform 1314">
                <a:extLst>
                  <a:ext uri="{FF2B5EF4-FFF2-40B4-BE49-F238E27FC236}">
                    <a16:creationId xmlns:a16="http://schemas.microsoft.com/office/drawing/2014/main" id="{6E1D823F-621C-43E8-BECC-275CD0EE9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36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" name="Freeform 1315">
                <a:extLst>
                  <a:ext uri="{FF2B5EF4-FFF2-40B4-BE49-F238E27FC236}">
                    <a16:creationId xmlns:a16="http://schemas.microsoft.com/office/drawing/2014/main" id="{BC45D4F6-B273-40FC-8E8E-45149DAEF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371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0 h 6"/>
                  <a:gd name="T4" fmla="*/ 0 w 9"/>
                  <a:gd name="T5" fmla="*/ 6 h 6"/>
                  <a:gd name="T6" fmla="*/ 9 w 9"/>
                  <a:gd name="T7" fmla="*/ 6 h 6"/>
                  <a:gd name="T8" fmla="*/ 7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9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" name="Freeform 1316">
                <a:extLst>
                  <a:ext uri="{FF2B5EF4-FFF2-40B4-BE49-F238E27FC236}">
                    <a16:creationId xmlns:a16="http://schemas.microsoft.com/office/drawing/2014/main" id="{2F62CD50-B9E8-46D9-9844-9E91E507B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371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0 h 6"/>
                  <a:gd name="T4" fmla="*/ 0 w 9"/>
                  <a:gd name="T5" fmla="*/ 6 h 6"/>
                  <a:gd name="T6" fmla="*/ 9 w 9"/>
                  <a:gd name="T7" fmla="*/ 6 h 6"/>
                  <a:gd name="T8" fmla="*/ 7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9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" name="Freeform 1317">
                <a:extLst>
                  <a:ext uri="{FF2B5EF4-FFF2-40B4-BE49-F238E27FC236}">
                    <a16:creationId xmlns:a16="http://schemas.microsoft.com/office/drawing/2014/main" id="{2FF42DFF-F793-42A0-A7C5-23B9EE46E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377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" name="Freeform 1318">
                <a:extLst>
                  <a:ext uri="{FF2B5EF4-FFF2-40B4-BE49-F238E27FC236}">
                    <a16:creationId xmlns:a16="http://schemas.microsoft.com/office/drawing/2014/main" id="{FCA2077D-D985-4901-B395-7F925582F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377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" name="Freeform 1319">
                <a:extLst>
                  <a:ext uri="{FF2B5EF4-FFF2-40B4-BE49-F238E27FC236}">
                    <a16:creationId xmlns:a16="http://schemas.microsoft.com/office/drawing/2014/main" id="{0B8F3E6C-5465-4187-8C3E-8805236B2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381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" name="Freeform 1320">
                <a:extLst>
                  <a:ext uri="{FF2B5EF4-FFF2-40B4-BE49-F238E27FC236}">
                    <a16:creationId xmlns:a16="http://schemas.microsoft.com/office/drawing/2014/main" id="{3B2F7628-58A4-4485-9A3E-B08A433C0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381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" name="Freeform 1321">
                <a:extLst>
                  <a:ext uri="{FF2B5EF4-FFF2-40B4-BE49-F238E27FC236}">
                    <a16:creationId xmlns:a16="http://schemas.microsoft.com/office/drawing/2014/main" id="{C76B35F0-48D3-47E7-BB49-0D293FDC2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0 h 5"/>
                  <a:gd name="T4" fmla="*/ 2 w 10"/>
                  <a:gd name="T5" fmla="*/ 5 h 5"/>
                  <a:gd name="T6" fmla="*/ 10 w 10"/>
                  <a:gd name="T7" fmla="*/ 5 h 5"/>
                  <a:gd name="T8" fmla="*/ 8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" name="Freeform 1322">
                <a:extLst>
                  <a:ext uri="{FF2B5EF4-FFF2-40B4-BE49-F238E27FC236}">
                    <a16:creationId xmlns:a16="http://schemas.microsoft.com/office/drawing/2014/main" id="{8D5C232E-58CD-4C83-9755-7F1AFD2F8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0 h 5"/>
                  <a:gd name="T4" fmla="*/ 2 w 10"/>
                  <a:gd name="T5" fmla="*/ 5 h 5"/>
                  <a:gd name="T6" fmla="*/ 10 w 10"/>
                  <a:gd name="T7" fmla="*/ 5 h 5"/>
                  <a:gd name="T8" fmla="*/ 8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0" y="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" name="Freeform 1323">
                <a:extLst>
                  <a:ext uri="{FF2B5EF4-FFF2-40B4-BE49-F238E27FC236}">
                    <a16:creationId xmlns:a16="http://schemas.microsoft.com/office/drawing/2014/main" id="{F6E474A9-C18B-4F72-8F0C-83069AF28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390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9 w 9"/>
                  <a:gd name="T9" fmla="*/ 4 h 4"/>
                  <a:gd name="T10" fmla="*/ 8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" name="Freeform 1324">
                <a:extLst>
                  <a:ext uri="{FF2B5EF4-FFF2-40B4-BE49-F238E27FC236}">
                    <a16:creationId xmlns:a16="http://schemas.microsoft.com/office/drawing/2014/main" id="{B3E77EF9-73F4-47C0-B71C-C038B44F6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390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9 w 9"/>
                  <a:gd name="T9" fmla="*/ 4 h 4"/>
                  <a:gd name="T10" fmla="*/ 8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" name="Freeform 1325">
                <a:extLst>
                  <a:ext uri="{FF2B5EF4-FFF2-40B4-BE49-F238E27FC236}">
                    <a16:creationId xmlns:a16="http://schemas.microsoft.com/office/drawing/2014/main" id="{A4EE1D42-48ED-49A0-8FC2-147374355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3 w 11"/>
                  <a:gd name="T3" fmla="*/ 0 h 4"/>
                  <a:gd name="T4" fmla="*/ 3 w 11"/>
                  <a:gd name="T5" fmla="*/ 2 h 4"/>
                  <a:gd name="T6" fmla="*/ 0 w 11"/>
                  <a:gd name="T7" fmla="*/ 4 h 4"/>
                  <a:gd name="T8" fmla="*/ 6 w 11"/>
                  <a:gd name="T9" fmla="*/ 4 h 4"/>
                  <a:gd name="T10" fmla="*/ 11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" name="Freeform 1326">
                <a:extLst>
                  <a:ext uri="{FF2B5EF4-FFF2-40B4-BE49-F238E27FC236}">
                    <a16:creationId xmlns:a16="http://schemas.microsoft.com/office/drawing/2014/main" id="{3FE65C08-0D74-45C1-B85B-4DA7AF02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3 w 11"/>
                  <a:gd name="T3" fmla="*/ 0 h 4"/>
                  <a:gd name="T4" fmla="*/ 3 w 11"/>
                  <a:gd name="T5" fmla="*/ 2 h 4"/>
                  <a:gd name="T6" fmla="*/ 0 w 11"/>
                  <a:gd name="T7" fmla="*/ 4 h 4"/>
                  <a:gd name="T8" fmla="*/ 6 w 11"/>
                  <a:gd name="T9" fmla="*/ 4 h 4"/>
                  <a:gd name="T10" fmla="*/ 11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" name="Freeform 1327">
                <a:extLst>
                  <a:ext uri="{FF2B5EF4-FFF2-40B4-BE49-F238E27FC236}">
                    <a16:creationId xmlns:a16="http://schemas.microsoft.com/office/drawing/2014/main" id="{923B92FA-20A5-4CB5-A3B2-36DDC115F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" name="Freeform 1328">
                <a:extLst>
                  <a:ext uri="{FF2B5EF4-FFF2-40B4-BE49-F238E27FC236}">
                    <a16:creationId xmlns:a16="http://schemas.microsoft.com/office/drawing/2014/main" id="{8EBB82BB-82E7-4B2E-9F40-D603EC76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" name="Freeform 1329">
                <a:extLst>
                  <a:ext uri="{FF2B5EF4-FFF2-40B4-BE49-F238E27FC236}">
                    <a16:creationId xmlns:a16="http://schemas.microsoft.com/office/drawing/2014/main" id="{21984E99-8B91-42C9-BFB5-29CA243DA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6 w 11"/>
                  <a:gd name="T3" fmla="*/ 0 h 6"/>
                  <a:gd name="T4" fmla="*/ 0 w 11"/>
                  <a:gd name="T5" fmla="*/ 6 h 6"/>
                  <a:gd name="T6" fmla="*/ 6 w 11"/>
                  <a:gd name="T7" fmla="*/ 6 h 6"/>
                  <a:gd name="T8" fmla="*/ 11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" name="Freeform 1330">
                <a:extLst>
                  <a:ext uri="{FF2B5EF4-FFF2-40B4-BE49-F238E27FC236}">
                    <a16:creationId xmlns:a16="http://schemas.microsoft.com/office/drawing/2014/main" id="{A5F938C3-80EE-4969-BC39-65B26FE7A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6 w 11"/>
                  <a:gd name="T3" fmla="*/ 0 h 6"/>
                  <a:gd name="T4" fmla="*/ 0 w 11"/>
                  <a:gd name="T5" fmla="*/ 6 h 6"/>
                  <a:gd name="T6" fmla="*/ 6 w 11"/>
                  <a:gd name="T7" fmla="*/ 6 h 6"/>
                  <a:gd name="T8" fmla="*/ 11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" name="Freeform 1331">
                <a:extLst>
                  <a:ext uri="{FF2B5EF4-FFF2-40B4-BE49-F238E27FC236}">
                    <a16:creationId xmlns:a16="http://schemas.microsoft.com/office/drawing/2014/main" id="{F0C8A046-E610-4823-864E-BF87A7F68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4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" name="Freeform 1332">
                <a:extLst>
                  <a:ext uri="{FF2B5EF4-FFF2-40B4-BE49-F238E27FC236}">
                    <a16:creationId xmlns:a16="http://schemas.microsoft.com/office/drawing/2014/main" id="{734201AA-0A0D-477F-BC77-CBA21847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4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" name="Freeform 1333">
                <a:extLst>
                  <a:ext uri="{FF2B5EF4-FFF2-40B4-BE49-F238E27FC236}">
                    <a16:creationId xmlns:a16="http://schemas.microsoft.com/office/drawing/2014/main" id="{9EDD3A31-56BF-4F71-B8B5-32177B428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" name="Freeform 1334">
                <a:extLst>
                  <a:ext uri="{FF2B5EF4-FFF2-40B4-BE49-F238E27FC236}">
                    <a16:creationId xmlns:a16="http://schemas.microsoft.com/office/drawing/2014/main" id="{602F1A79-89DA-4132-A457-14E97708A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0 w 9"/>
                  <a:gd name="T5" fmla="*/ 4 h 4"/>
                  <a:gd name="T6" fmla="*/ 5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" name="Freeform 1335">
                <a:extLst>
                  <a:ext uri="{FF2B5EF4-FFF2-40B4-BE49-F238E27FC236}">
                    <a16:creationId xmlns:a16="http://schemas.microsoft.com/office/drawing/2014/main" id="{F4A54C52-9C63-463D-8C49-DC50E3D86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416"/>
                <a:ext cx="267" cy="1040"/>
              </a:xfrm>
              <a:custGeom>
                <a:avLst/>
                <a:gdLst>
                  <a:gd name="T0" fmla="*/ 267 w 267"/>
                  <a:gd name="T1" fmla="*/ 0 h 1040"/>
                  <a:gd name="T2" fmla="*/ 262 w 267"/>
                  <a:gd name="T3" fmla="*/ 0 h 1040"/>
                  <a:gd name="T4" fmla="*/ 138 w 267"/>
                  <a:gd name="T5" fmla="*/ 112 h 1040"/>
                  <a:gd name="T6" fmla="*/ 0 w 267"/>
                  <a:gd name="T7" fmla="*/ 1040 h 1040"/>
                  <a:gd name="T8" fmla="*/ 4 w 267"/>
                  <a:gd name="T9" fmla="*/ 1040 h 1040"/>
                  <a:gd name="T10" fmla="*/ 143 w 267"/>
                  <a:gd name="T11" fmla="*/ 108 h 1040"/>
                  <a:gd name="T12" fmla="*/ 267 w 267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1040">
                    <a:moveTo>
                      <a:pt x="267" y="0"/>
                    </a:moveTo>
                    <a:lnTo>
                      <a:pt x="262" y="0"/>
                    </a:lnTo>
                    <a:lnTo>
                      <a:pt x="138" y="112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43" y="108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7F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1" name="Freeform 1336">
                <a:extLst>
                  <a:ext uri="{FF2B5EF4-FFF2-40B4-BE49-F238E27FC236}">
                    <a16:creationId xmlns:a16="http://schemas.microsoft.com/office/drawing/2014/main" id="{5CBF2CAC-F9B7-40DA-A761-DA0FF1180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416"/>
                <a:ext cx="267" cy="1040"/>
              </a:xfrm>
              <a:custGeom>
                <a:avLst/>
                <a:gdLst>
                  <a:gd name="T0" fmla="*/ 267 w 267"/>
                  <a:gd name="T1" fmla="*/ 0 h 1040"/>
                  <a:gd name="T2" fmla="*/ 262 w 267"/>
                  <a:gd name="T3" fmla="*/ 0 h 1040"/>
                  <a:gd name="T4" fmla="*/ 138 w 267"/>
                  <a:gd name="T5" fmla="*/ 112 h 1040"/>
                  <a:gd name="T6" fmla="*/ 0 w 267"/>
                  <a:gd name="T7" fmla="*/ 1040 h 1040"/>
                  <a:gd name="T8" fmla="*/ 4 w 267"/>
                  <a:gd name="T9" fmla="*/ 1040 h 1040"/>
                  <a:gd name="T10" fmla="*/ 143 w 267"/>
                  <a:gd name="T11" fmla="*/ 108 h 1040"/>
                  <a:gd name="T12" fmla="*/ 267 w 267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1040">
                    <a:moveTo>
                      <a:pt x="267" y="0"/>
                    </a:moveTo>
                    <a:lnTo>
                      <a:pt x="262" y="0"/>
                    </a:lnTo>
                    <a:lnTo>
                      <a:pt x="138" y="112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43" y="108"/>
                    </a:lnTo>
                    <a:lnTo>
                      <a:pt x="2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2" name="Rectangle 1337">
                <a:extLst>
                  <a:ext uri="{FF2B5EF4-FFF2-40B4-BE49-F238E27FC236}">
                    <a16:creationId xmlns:a16="http://schemas.microsoft.com/office/drawing/2014/main" id="{331A9186-174C-425D-920E-76721F802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26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3" name="Rectangle 1338">
                <a:extLst>
                  <a:ext uri="{FF2B5EF4-FFF2-40B4-BE49-F238E27FC236}">
                    <a16:creationId xmlns:a16="http://schemas.microsoft.com/office/drawing/2014/main" id="{49575817-A8E2-4CA5-ACD4-8350EF00E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2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4" name="Rectangle 1339">
                <a:extLst>
                  <a:ext uri="{FF2B5EF4-FFF2-40B4-BE49-F238E27FC236}">
                    <a16:creationId xmlns:a16="http://schemas.microsoft.com/office/drawing/2014/main" id="{81A19187-191F-4DE2-953A-785E5B389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30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5" name="Rectangle 1340">
                <a:extLst>
                  <a:ext uri="{FF2B5EF4-FFF2-40B4-BE49-F238E27FC236}">
                    <a16:creationId xmlns:a16="http://schemas.microsoft.com/office/drawing/2014/main" id="{3F9D87E5-5697-4056-90C9-791F4AC68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3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6" name="Rectangle 1341">
                <a:extLst>
                  <a:ext uri="{FF2B5EF4-FFF2-40B4-BE49-F238E27FC236}">
                    <a16:creationId xmlns:a16="http://schemas.microsoft.com/office/drawing/2014/main" id="{498A5020-26BB-4779-947B-3A0DD9ACB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34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7" name="Rectangle 1342">
                <a:extLst>
                  <a:ext uri="{FF2B5EF4-FFF2-40B4-BE49-F238E27FC236}">
                    <a16:creationId xmlns:a16="http://schemas.microsoft.com/office/drawing/2014/main" id="{B69750CC-6A95-4A68-8926-65A81D61C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3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8" name="Rectangle 1343">
                <a:extLst>
                  <a:ext uri="{FF2B5EF4-FFF2-40B4-BE49-F238E27FC236}">
                    <a16:creationId xmlns:a16="http://schemas.microsoft.com/office/drawing/2014/main" id="{2387E9FD-7CFB-498D-BB3D-5BEC08BBE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38"/>
                <a:ext cx="5" cy="5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9" name="Rectangle 1344">
                <a:extLst>
                  <a:ext uri="{FF2B5EF4-FFF2-40B4-BE49-F238E27FC236}">
                    <a16:creationId xmlns:a16="http://schemas.microsoft.com/office/drawing/2014/main" id="{85DE7CBF-38BB-47A8-904C-2849D453E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38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0" name="Rectangle 1345">
                <a:extLst>
                  <a:ext uri="{FF2B5EF4-FFF2-40B4-BE49-F238E27FC236}">
                    <a16:creationId xmlns:a16="http://schemas.microsoft.com/office/drawing/2014/main" id="{B8223847-ABEA-47D7-A91F-45FDEC0A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43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1" name="Rectangle 1346">
                <a:extLst>
                  <a:ext uri="{FF2B5EF4-FFF2-40B4-BE49-F238E27FC236}">
                    <a16:creationId xmlns:a16="http://schemas.microsoft.com/office/drawing/2014/main" id="{DE5BC393-2EBC-47F0-AA14-5BCA9ABD1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43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2" name="Rectangle 1347">
                <a:extLst>
                  <a:ext uri="{FF2B5EF4-FFF2-40B4-BE49-F238E27FC236}">
                    <a16:creationId xmlns:a16="http://schemas.microsoft.com/office/drawing/2014/main" id="{C2881DE6-BA10-4F1E-AE83-698DF1D66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47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3" name="Rectangle 1348">
                <a:extLst>
                  <a:ext uri="{FF2B5EF4-FFF2-40B4-BE49-F238E27FC236}">
                    <a16:creationId xmlns:a16="http://schemas.microsoft.com/office/drawing/2014/main" id="{4478421D-7866-4047-813A-CD976400B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4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4" name="Rectangle 1349">
                <a:extLst>
                  <a:ext uri="{FF2B5EF4-FFF2-40B4-BE49-F238E27FC236}">
                    <a16:creationId xmlns:a16="http://schemas.microsoft.com/office/drawing/2014/main" id="{38734406-6102-46D3-9B3C-617A50985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51"/>
                <a:ext cx="5" cy="6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5" name="Rectangle 1350">
                <a:extLst>
                  <a:ext uri="{FF2B5EF4-FFF2-40B4-BE49-F238E27FC236}">
                    <a16:creationId xmlns:a16="http://schemas.microsoft.com/office/drawing/2014/main" id="{7761A35D-ACBF-4697-B1EF-0A428543D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51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6" name="Rectangle 1351">
                <a:extLst>
                  <a:ext uri="{FF2B5EF4-FFF2-40B4-BE49-F238E27FC236}">
                    <a16:creationId xmlns:a16="http://schemas.microsoft.com/office/drawing/2014/main" id="{C0BE5C71-F337-4EEB-A8CD-A689337D6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57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7" name="Rectangle 1352">
                <a:extLst>
                  <a:ext uri="{FF2B5EF4-FFF2-40B4-BE49-F238E27FC236}">
                    <a16:creationId xmlns:a16="http://schemas.microsoft.com/office/drawing/2014/main" id="{F0244673-A7C2-4809-BA3B-1597D0A28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5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8" name="Rectangle 1353">
                <a:extLst>
                  <a:ext uri="{FF2B5EF4-FFF2-40B4-BE49-F238E27FC236}">
                    <a16:creationId xmlns:a16="http://schemas.microsoft.com/office/drawing/2014/main" id="{7EC055AC-73D3-4FFB-8891-CD11E1B90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61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9" name="Rectangle 1354">
                <a:extLst>
                  <a:ext uri="{FF2B5EF4-FFF2-40B4-BE49-F238E27FC236}">
                    <a16:creationId xmlns:a16="http://schemas.microsoft.com/office/drawing/2014/main" id="{9D5AD140-CBEE-483D-B052-D80012295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6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0" name="Rectangle 1355">
                <a:extLst>
                  <a:ext uri="{FF2B5EF4-FFF2-40B4-BE49-F238E27FC236}">
                    <a16:creationId xmlns:a16="http://schemas.microsoft.com/office/drawing/2014/main" id="{B5261974-243D-42BD-B9B5-6A0C5073F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65"/>
                <a:ext cx="5" cy="5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1" name="Rectangle 1356">
                <a:extLst>
                  <a:ext uri="{FF2B5EF4-FFF2-40B4-BE49-F238E27FC236}">
                    <a16:creationId xmlns:a16="http://schemas.microsoft.com/office/drawing/2014/main" id="{D1F1689F-939F-43FB-8DC4-02DFE4982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65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2" name="Rectangle 1357">
                <a:extLst>
                  <a:ext uri="{FF2B5EF4-FFF2-40B4-BE49-F238E27FC236}">
                    <a16:creationId xmlns:a16="http://schemas.microsoft.com/office/drawing/2014/main" id="{F71672AE-E9AC-42FB-AB85-DAA24E9B2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70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3" name="Rectangle 1358">
                <a:extLst>
                  <a:ext uri="{FF2B5EF4-FFF2-40B4-BE49-F238E27FC236}">
                    <a16:creationId xmlns:a16="http://schemas.microsoft.com/office/drawing/2014/main" id="{E67C1D5B-3450-4DF8-83B1-7E1003877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7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4" name="Rectangle 1359">
                <a:extLst>
                  <a:ext uri="{FF2B5EF4-FFF2-40B4-BE49-F238E27FC236}">
                    <a16:creationId xmlns:a16="http://schemas.microsoft.com/office/drawing/2014/main" id="{EF9BFA9F-B73A-4DBD-8367-2AE0B3C07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74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5" name="Rectangle 1360">
                <a:extLst>
                  <a:ext uri="{FF2B5EF4-FFF2-40B4-BE49-F238E27FC236}">
                    <a16:creationId xmlns:a16="http://schemas.microsoft.com/office/drawing/2014/main" id="{4F3C084D-EE70-4ECE-918F-E16AB45A6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7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6" name="Rectangle 1361">
                <a:extLst>
                  <a:ext uri="{FF2B5EF4-FFF2-40B4-BE49-F238E27FC236}">
                    <a16:creationId xmlns:a16="http://schemas.microsoft.com/office/drawing/2014/main" id="{4F35A033-D960-4333-BAE1-C7CEABB0D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78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7" name="Rectangle 1362">
                <a:extLst>
                  <a:ext uri="{FF2B5EF4-FFF2-40B4-BE49-F238E27FC236}">
                    <a16:creationId xmlns:a16="http://schemas.microsoft.com/office/drawing/2014/main" id="{86074AF0-320D-441F-B282-64B10EB2A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7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8" name="Rectangle 1363">
                <a:extLst>
                  <a:ext uri="{FF2B5EF4-FFF2-40B4-BE49-F238E27FC236}">
                    <a16:creationId xmlns:a16="http://schemas.microsoft.com/office/drawing/2014/main" id="{6F925785-C6EC-46F4-984C-6ECDB00C9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82"/>
                <a:ext cx="5" cy="6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9" name="Rectangle 1364">
                <a:extLst>
                  <a:ext uri="{FF2B5EF4-FFF2-40B4-BE49-F238E27FC236}">
                    <a16:creationId xmlns:a16="http://schemas.microsoft.com/office/drawing/2014/main" id="{AF161CCA-978C-4B3D-BAD2-A6B6E327D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8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0" name="Rectangle 1365">
                <a:extLst>
                  <a:ext uri="{FF2B5EF4-FFF2-40B4-BE49-F238E27FC236}">
                    <a16:creationId xmlns:a16="http://schemas.microsoft.com/office/drawing/2014/main" id="{D128D1E1-5DD3-4395-BDE9-C1C706C1A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88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1" name="Rectangle 1366">
                <a:extLst>
                  <a:ext uri="{FF2B5EF4-FFF2-40B4-BE49-F238E27FC236}">
                    <a16:creationId xmlns:a16="http://schemas.microsoft.com/office/drawing/2014/main" id="{483FA76C-B7F4-4EBF-8010-39158D2B3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8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2" name="Rectangle 1367">
                <a:extLst>
                  <a:ext uri="{FF2B5EF4-FFF2-40B4-BE49-F238E27FC236}">
                    <a16:creationId xmlns:a16="http://schemas.microsoft.com/office/drawing/2014/main" id="{42B4C676-C6E9-48CE-B026-079ECB491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92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3" name="Rectangle 1368">
                <a:extLst>
                  <a:ext uri="{FF2B5EF4-FFF2-40B4-BE49-F238E27FC236}">
                    <a16:creationId xmlns:a16="http://schemas.microsoft.com/office/drawing/2014/main" id="{72929EA7-7ACB-4865-B934-36E320C9D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09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4" name="Freeform 1369">
                <a:extLst>
                  <a:ext uri="{FF2B5EF4-FFF2-40B4-BE49-F238E27FC236}">
                    <a16:creationId xmlns:a16="http://schemas.microsoft.com/office/drawing/2014/main" id="{03F6FAA3-3D18-4F88-8914-01983B31C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096"/>
                <a:ext cx="5" cy="279"/>
              </a:xfrm>
              <a:custGeom>
                <a:avLst/>
                <a:gdLst>
                  <a:gd name="T0" fmla="*/ 5 w 5"/>
                  <a:gd name="T1" fmla="*/ 0 h 279"/>
                  <a:gd name="T2" fmla="*/ 0 w 5"/>
                  <a:gd name="T3" fmla="*/ 0 h 279"/>
                  <a:gd name="T4" fmla="*/ 0 w 5"/>
                  <a:gd name="T5" fmla="*/ 224 h 279"/>
                  <a:gd name="T6" fmla="*/ 5 w 5"/>
                  <a:gd name="T7" fmla="*/ 279 h 279"/>
                  <a:gd name="T8" fmla="*/ 5 w 5"/>
                  <a:gd name="T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79">
                    <a:moveTo>
                      <a:pt x="5" y="0"/>
                    </a:moveTo>
                    <a:lnTo>
                      <a:pt x="0" y="0"/>
                    </a:lnTo>
                    <a:lnTo>
                      <a:pt x="0" y="224"/>
                    </a:lnTo>
                    <a:lnTo>
                      <a:pt x="5" y="27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5" name="Freeform 1370">
                <a:extLst>
                  <a:ext uri="{FF2B5EF4-FFF2-40B4-BE49-F238E27FC236}">
                    <a16:creationId xmlns:a16="http://schemas.microsoft.com/office/drawing/2014/main" id="{9ABB8D62-378C-428D-AFDB-05336524E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096"/>
                <a:ext cx="5" cy="279"/>
              </a:xfrm>
              <a:custGeom>
                <a:avLst/>
                <a:gdLst>
                  <a:gd name="T0" fmla="*/ 5 w 5"/>
                  <a:gd name="T1" fmla="*/ 0 h 279"/>
                  <a:gd name="T2" fmla="*/ 0 w 5"/>
                  <a:gd name="T3" fmla="*/ 0 h 279"/>
                  <a:gd name="T4" fmla="*/ 0 w 5"/>
                  <a:gd name="T5" fmla="*/ 224 h 279"/>
                  <a:gd name="T6" fmla="*/ 5 w 5"/>
                  <a:gd name="T7" fmla="*/ 279 h 279"/>
                  <a:gd name="T8" fmla="*/ 5 w 5"/>
                  <a:gd name="T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79">
                    <a:moveTo>
                      <a:pt x="5" y="0"/>
                    </a:moveTo>
                    <a:lnTo>
                      <a:pt x="0" y="0"/>
                    </a:lnTo>
                    <a:lnTo>
                      <a:pt x="0" y="224"/>
                    </a:lnTo>
                    <a:lnTo>
                      <a:pt x="5" y="27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6" name="Freeform 1371">
                <a:extLst>
                  <a:ext uri="{FF2B5EF4-FFF2-40B4-BE49-F238E27FC236}">
                    <a16:creationId xmlns:a16="http://schemas.microsoft.com/office/drawing/2014/main" id="{E3F4E18E-EE59-4DEF-8DC8-32656E5BC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45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7" name="Freeform 1372">
                <a:extLst>
                  <a:ext uri="{FF2B5EF4-FFF2-40B4-BE49-F238E27FC236}">
                    <a16:creationId xmlns:a16="http://schemas.microsoft.com/office/drawing/2014/main" id="{5FD2A0AC-3191-4DD8-8C95-9A40F25D7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45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8" name="Freeform 1373">
                <a:extLst>
                  <a:ext uri="{FF2B5EF4-FFF2-40B4-BE49-F238E27FC236}">
                    <a16:creationId xmlns:a16="http://schemas.microsoft.com/office/drawing/2014/main" id="{70F813E1-B4D7-49C9-893A-29862E1A6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62"/>
                <a:ext cx="44" cy="294"/>
              </a:xfrm>
              <a:custGeom>
                <a:avLst/>
                <a:gdLst>
                  <a:gd name="T0" fmla="*/ 0 w 44"/>
                  <a:gd name="T1" fmla="*/ 0 h 294"/>
                  <a:gd name="T2" fmla="*/ 0 w 44"/>
                  <a:gd name="T3" fmla="*/ 20 h 294"/>
                  <a:gd name="T4" fmla="*/ 11 w 44"/>
                  <a:gd name="T5" fmla="*/ 93 h 294"/>
                  <a:gd name="T6" fmla="*/ 32 w 44"/>
                  <a:gd name="T7" fmla="*/ 231 h 294"/>
                  <a:gd name="T8" fmla="*/ 42 w 44"/>
                  <a:gd name="T9" fmla="*/ 294 h 294"/>
                  <a:gd name="T10" fmla="*/ 44 w 44"/>
                  <a:gd name="T11" fmla="*/ 294 h 294"/>
                  <a:gd name="T12" fmla="*/ 27 w 44"/>
                  <a:gd name="T13" fmla="*/ 177 h 294"/>
                  <a:gd name="T14" fmla="*/ 0 w 44"/>
                  <a:gd name="T15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94">
                    <a:moveTo>
                      <a:pt x="0" y="0"/>
                    </a:moveTo>
                    <a:lnTo>
                      <a:pt x="0" y="20"/>
                    </a:lnTo>
                    <a:lnTo>
                      <a:pt x="11" y="93"/>
                    </a:lnTo>
                    <a:lnTo>
                      <a:pt x="32" y="231"/>
                    </a:lnTo>
                    <a:lnTo>
                      <a:pt x="42" y="294"/>
                    </a:lnTo>
                    <a:lnTo>
                      <a:pt x="44" y="294"/>
                    </a:lnTo>
                    <a:lnTo>
                      <a:pt x="27" y="1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9" name="Freeform 1374">
                <a:extLst>
                  <a:ext uri="{FF2B5EF4-FFF2-40B4-BE49-F238E27FC236}">
                    <a16:creationId xmlns:a16="http://schemas.microsoft.com/office/drawing/2014/main" id="{63DD2567-FE8C-4704-A3B1-074B3D06F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62"/>
                <a:ext cx="44" cy="294"/>
              </a:xfrm>
              <a:custGeom>
                <a:avLst/>
                <a:gdLst>
                  <a:gd name="T0" fmla="*/ 0 w 44"/>
                  <a:gd name="T1" fmla="*/ 0 h 294"/>
                  <a:gd name="T2" fmla="*/ 0 w 44"/>
                  <a:gd name="T3" fmla="*/ 20 h 294"/>
                  <a:gd name="T4" fmla="*/ 11 w 44"/>
                  <a:gd name="T5" fmla="*/ 93 h 294"/>
                  <a:gd name="T6" fmla="*/ 32 w 44"/>
                  <a:gd name="T7" fmla="*/ 231 h 294"/>
                  <a:gd name="T8" fmla="*/ 42 w 44"/>
                  <a:gd name="T9" fmla="*/ 294 h 294"/>
                  <a:gd name="T10" fmla="*/ 44 w 44"/>
                  <a:gd name="T11" fmla="*/ 294 h 294"/>
                  <a:gd name="T12" fmla="*/ 27 w 44"/>
                  <a:gd name="T13" fmla="*/ 177 h 294"/>
                  <a:gd name="T14" fmla="*/ 0 w 44"/>
                  <a:gd name="T15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94">
                    <a:moveTo>
                      <a:pt x="0" y="0"/>
                    </a:moveTo>
                    <a:lnTo>
                      <a:pt x="0" y="20"/>
                    </a:lnTo>
                    <a:lnTo>
                      <a:pt x="11" y="93"/>
                    </a:lnTo>
                    <a:lnTo>
                      <a:pt x="32" y="231"/>
                    </a:lnTo>
                    <a:lnTo>
                      <a:pt x="42" y="294"/>
                    </a:lnTo>
                    <a:lnTo>
                      <a:pt x="44" y="294"/>
                    </a:lnTo>
                    <a:lnTo>
                      <a:pt x="27" y="17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0" name="Freeform 1375">
                <a:extLst>
                  <a:ext uri="{FF2B5EF4-FFF2-40B4-BE49-F238E27FC236}">
                    <a16:creationId xmlns:a16="http://schemas.microsoft.com/office/drawing/2014/main" id="{BA59CEC5-0D48-48B2-B511-D9B3F8DB8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82"/>
                <a:ext cx="42" cy="274"/>
              </a:xfrm>
              <a:custGeom>
                <a:avLst/>
                <a:gdLst>
                  <a:gd name="T0" fmla="*/ 0 w 42"/>
                  <a:gd name="T1" fmla="*/ 0 h 274"/>
                  <a:gd name="T2" fmla="*/ 0 w 42"/>
                  <a:gd name="T3" fmla="*/ 21 h 274"/>
                  <a:gd name="T4" fmla="*/ 21 w 42"/>
                  <a:gd name="T5" fmla="*/ 162 h 274"/>
                  <a:gd name="T6" fmla="*/ 21 w 42"/>
                  <a:gd name="T7" fmla="*/ 162 h 274"/>
                  <a:gd name="T8" fmla="*/ 38 w 42"/>
                  <a:gd name="T9" fmla="*/ 274 h 274"/>
                  <a:gd name="T10" fmla="*/ 42 w 42"/>
                  <a:gd name="T11" fmla="*/ 274 h 274"/>
                  <a:gd name="T12" fmla="*/ 32 w 42"/>
                  <a:gd name="T13" fmla="*/ 211 h 274"/>
                  <a:gd name="T14" fmla="*/ 11 w 42"/>
                  <a:gd name="T15" fmla="*/ 73 h 274"/>
                  <a:gd name="T16" fmla="*/ 0 w 42"/>
                  <a:gd name="T17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74">
                    <a:moveTo>
                      <a:pt x="0" y="0"/>
                    </a:moveTo>
                    <a:lnTo>
                      <a:pt x="0" y="21"/>
                    </a:lnTo>
                    <a:lnTo>
                      <a:pt x="21" y="162"/>
                    </a:lnTo>
                    <a:lnTo>
                      <a:pt x="21" y="162"/>
                    </a:lnTo>
                    <a:lnTo>
                      <a:pt x="38" y="274"/>
                    </a:lnTo>
                    <a:lnTo>
                      <a:pt x="42" y="274"/>
                    </a:lnTo>
                    <a:lnTo>
                      <a:pt x="32" y="211"/>
                    </a:lnTo>
                    <a:lnTo>
                      <a:pt x="11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1" name="Freeform 1376">
                <a:extLst>
                  <a:ext uri="{FF2B5EF4-FFF2-40B4-BE49-F238E27FC236}">
                    <a16:creationId xmlns:a16="http://schemas.microsoft.com/office/drawing/2014/main" id="{31737E8A-0DFE-49EC-BF68-A331D16D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82"/>
                <a:ext cx="42" cy="274"/>
              </a:xfrm>
              <a:custGeom>
                <a:avLst/>
                <a:gdLst>
                  <a:gd name="T0" fmla="*/ 0 w 42"/>
                  <a:gd name="T1" fmla="*/ 0 h 274"/>
                  <a:gd name="T2" fmla="*/ 0 w 42"/>
                  <a:gd name="T3" fmla="*/ 21 h 274"/>
                  <a:gd name="T4" fmla="*/ 21 w 42"/>
                  <a:gd name="T5" fmla="*/ 162 h 274"/>
                  <a:gd name="T6" fmla="*/ 21 w 42"/>
                  <a:gd name="T7" fmla="*/ 162 h 274"/>
                  <a:gd name="T8" fmla="*/ 38 w 42"/>
                  <a:gd name="T9" fmla="*/ 274 h 274"/>
                  <a:gd name="T10" fmla="*/ 42 w 42"/>
                  <a:gd name="T11" fmla="*/ 274 h 274"/>
                  <a:gd name="T12" fmla="*/ 32 w 42"/>
                  <a:gd name="T13" fmla="*/ 211 h 274"/>
                  <a:gd name="T14" fmla="*/ 11 w 42"/>
                  <a:gd name="T15" fmla="*/ 73 h 274"/>
                  <a:gd name="T16" fmla="*/ 0 w 42"/>
                  <a:gd name="T17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74">
                    <a:moveTo>
                      <a:pt x="0" y="0"/>
                    </a:moveTo>
                    <a:lnTo>
                      <a:pt x="0" y="21"/>
                    </a:lnTo>
                    <a:lnTo>
                      <a:pt x="21" y="162"/>
                    </a:lnTo>
                    <a:lnTo>
                      <a:pt x="21" y="162"/>
                    </a:lnTo>
                    <a:lnTo>
                      <a:pt x="38" y="274"/>
                    </a:lnTo>
                    <a:lnTo>
                      <a:pt x="42" y="274"/>
                    </a:lnTo>
                    <a:lnTo>
                      <a:pt x="32" y="211"/>
                    </a:lnTo>
                    <a:lnTo>
                      <a:pt x="11" y="7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2" name="Freeform 1377">
                <a:extLst>
                  <a:ext uri="{FF2B5EF4-FFF2-40B4-BE49-F238E27FC236}">
                    <a16:creationId xmlns:a16="http://schemas.microsoft.com/office/drawing/2014/main" id="{BC3D6F31-0E4D-4F98-9398-E1D762D13B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9" y="2822"/>
                <a:ext cx="147" cy="105"/>
              </a:xfrm>
              <a:custGeom>
                <a:avLst/>
                <a:gdLst>
                  <a:gd name="T0" fmla="*/ 5 w 147"/>
                  <a:gd name="T1" fmla="*/ 101 h 105"/>
                  <a:gd name="T2" fmla="*/ 0 w 147"/>
                  <a:gd name="T3" fmla="*/ 101 h 105"/>
                  <a:gd name="T4" fmla="*/ 0 w 147"/>
                  <a:gd name="T5" fmla="*/ 105 h 105"/>
                  <a:gd name="T6" fmla="*/ 5 w 147"/>
                  <a:gd name="T7" fmla="*/ 105 h 105"/>
                  <a:gd name="T8" fmla="*/ 5 w 147"/>
                  <a:gd name="T9" fmla="*/ 101 h 105"/>
                  <a:gd name="T10" fmla="*/ 147 w 147"/>
                  <a:gd name="T11" fmla="*/ 0 h 105"/>
                  <a:gd name="T12" fmla="*/ 140 w 147"/>
                  <a:gd name="T13" fmla="*/ 1 h 105"/>
                  <a:gd name="T14" fmla="*/ 140 w 147"/>
                  <a:gd name="T15" fmla="*/ 3 h 105"/>
                  <a:gd name="T16" fmla="*/ 140 w 147"/>
                  <a:gd name="T17" fmla="*/ 3 h 105"/>
                  <a:gd name="T18" fmla="*/ 141 w 147"/>
                  <a:gd name="T19" fmla="*/ 4 h 105"/>
                  <a:gd name="T20" fmla="*/ 147 w 147"/>
                  <a:gd name="T21" fmla="*/ 4 h 105"/>
                  <a:gd name="T22" fmla="*/ 147 w 147"/>
                  <a:gd name="T2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close/>
                    <a:moveTo>
                      <a:pt x="147" y="0"/>
                    </a:moveTo>
                    <a:lnTo>
                      <a:pt x="140" y="1"/>
                    </a:lnTo>
                    <a:lnTo>
                      <a:pt x="140" y="3"/>
                    </a:lnTo>
                    <a:lnTo>
                      <a:pt x="140" y="3"/>
                    </a:lnTo>
                    <a:lnTo>
                      <a:pt x="141" y="4"/>
                    </a:lnTo>
                    <a:lnTo>
                      <a:pt x="147" y="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3" name="Freeform 1378">
                <a:extLst>
                  <a:ext uri="{FF2B5EF4-FFF2-40B4-BE49-F238E27FC236}">
                    <a16:creationId xmlns:a16="http://schemas.microsoft.com/office/drawing/2014/main" id="{5F1EDFA3-29E3-4FE5-A568-EA1EDF3867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9" y="2822"/>
                <a:ext cx="147" cy="105"/>
              </a:xfrm>
              <a:custGeom>
                <a:avLst/>
                <a:gdLst>
                  <a:gd name="T0" fmla="*/ 5 w 147"/>
                  <a:gd name="T1" fmla="*/ 101 h 105"/>
                  <a:gd name="T2" fmla="*/ 0 w 147"/>
                  <a:gd name="T3" fmla="*/ 101 h 105"/>
                  <a:gd name="T4" fmla="*/ 0 w 147"/>
                  <a:gd name="T5" fmla="*/ 105 h 105"/>
                  <a:gd name="T6" fmla="*/ 5 w 147"/>
                  <a:gd name="T7" fmla="*/ 105 h 105"/>
                  <a:gd name="T8" fmla="*/ 5 w 147"/>
                  <a:gd name="T9" fmla="*/ 101 h 105"/>
                  <a:gd name="T10" fmla="*/ 147 w 147"/>
                  <a:gd name="T11" fmla="*/ 0 h 105"/>
                  <a:gd name="T12" fmla="*/ 140 w 147"/>
                  <a:gd name="T13" fmla="*/ 1 h 105"/>
                  <a:gd name="T14" fmla="*/ 140 w 147"/>
                  <a:gd name="T15" fmla="*/ 3 h 105"/>
                  <a:gd name="T16" fmla="*/ 140 w 147"/>
                  <a:gd name="T17" fmla="*/ 3 h 105"/>
                  <a:gd name="T18" fmla="*/ 141 w 147"/>
                  <a:gd name="T19" fmla="*/ 4 h 105"/>
                  <a:gd name="T20" fmla="*/ 147 w 147"/>
                  <a:gd name="T21" fmla="*/ 4 h 105"/>
                  <a:gd name="T22" fmla="*/ 147 w 147"/>
                  <a:gd name="T2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5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5" y="101"/>
                    </a:lnTo>
                    <a:moveTo>
                      <a:pt x="147" y="0"/>
                    </a:moveTo>
                    <a:lnTo>
                      <a:pt x="140" y="1"/>
                    </a:lnTo>
                    <a:lnTo>
                      <a:pt x="140" y="3"/>
                    </a:lnTo>
                    <a:lnTo>
                      <a:pt x="140" y="3"/>
                    </a:lnTo>
                    <a:lnTo>
                      <a:pt x="141" y="4"/>
                    </a:lnTo>
                    <a:lnTo>
                      <a:pt x="147" y="4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4" name="Rectangle 1379">
                <a:extLst>
                  <a:ext uri="{FF2B5EF4-FFF2-40B4-BE49-F238E27FC236}">
                    <a16:creationId xmlns:a16="http://schemas.microsoft.com/office/drawing/2014/main" id="{7B090851-D934-4F15-B28C-D69838355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2826"/>
                <a:ext cx="6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5" name="Rectangle 1380">
                <a:extLst>
                  <a:ext uri="{FF2B5EF4-FFF2-40B4-BE49-F238E27FC236}">
                    <a16:creationId xmlns:a16="http://schemas.microsoft.com/office/drawing/2014/main" id="{B88C7C4B-7CB9-48DC-8112-23B054F7E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2826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6" name="Freeform 1381">
                <a:extLst>
                  <a:ext uri="{FF2B5EF4-FFF2-40B4-BE49-F238E27FC236}">
                    <a16:creationId xmlns:a16="http://schemas.microsoft.com/office/drawing/2014/main" id="{7A24A5C1-BFDE-4464-A24B-B593AF583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83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7" name="Freeform 1382">
                <a:extLst>
                  <a:ext uri="{FF2B5EF4-FFF2-40B4-BE49-F238E27FC236}">
                    <a16:creationId xmlns:a16="http://schemas.microsoft.com/office/drawing/2014/main" id="{4B87ABE5-BE6E-43D1-B3E2-9613DFB60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83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8" name="Rectangle 1383">
                <a:extLst>
                  <a:ext uri="{FF2B5EF4-FFF2-40B4-BE49-F238E27FC236}">
                    <a16:creationId xmlns:a16="http://schemas.microsoft.com/office/drawing/2014/main" id="{EDED56FB-6C5C-4B5B-9D1B-8161F2BD4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2834"/>
                <a:ext cx="7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9" name="Rectangle 1384">
                <a:extLst>
                  <a:ext uri="{FF2B5EF4-FFF2-40B4-BE49-F238E27FC236}">
                    <a16:creationId xmlns:a16="http://schemas.microsoft.com/office/drawing/2014/main" id="{B240568A-BE6C-470F-A822-CDBBA5C78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2834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0" name="Freeform 1385">
                <a:extLst>
                  <a:ext uri="{FF2B5EF4-FFF2-40B4-BE49-F238E27FC236}">
                    <a16:creationId xmlns:a16="http://schemas.microsoft.com/office/drawing/2014/main" id="{4BA4BBF2-E5C2-490E-89A9-FE3DF5CD9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83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1" name="Freeform 1386">
                <a:extLst>
                  <a:ext uri="{FF2B5EF4-FFF2-40B4-BE49-F238E27FC236}">
                    <a16:creationId xmlns:a16="http://schemas.microsoft.com/office/drawing/2014/main" id="{C753974F-ADA9-4479-A0B5-C8F0DCE6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83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2" name="Freeform 1387">
                <a:extLst>
                  <a:ext uri="{FF2B5EF4-FFF2-40B4-BE49-F238E27FC236}">
                    <a16:creationId xmlns:a16="http://schemas.microsoft.com/office/drawing/2014/main" id="{F3F28711-9645-4551-943E-1F23A3470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84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3" name="Freeform 1388">
                <a:extLst>
                  <a:ext uri="{FF2B5EF4-FFF2-40B4-BE49-F238E27FC236}">
                    <a16:creationId xmlns:a16="http://schemas.microsoft.com/office/drawing/2014/main" id="{A1651E4F-7AB8-47C2-AB15-798ECC2F0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84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4" name="Freeform 1389">
                <a:extLst>
                  <a:ext uri="{FF2B5EF4-FFF2-40B4-BE49-F238E27FC236}">
                    <a16:creationId xmlns:a16="http://schemas.microsoft.com/office/drawing/2014/main" id="{D821B6FB-B498-4EFD-BB63-AE910E4D7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845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1 h 5"/>
                  <a:gd name="T4" fmla="*/ 0 w 7"/>
                  <a:gd name="T5" fmla="*/ 5 h 5"/>
                  <a:gd name="T6" fmla="*/ 7 w 7"/>
                  <a:gd name="T7" fmla="*/ 4 h 5"/>
                  <a:gd name="T8" fmla="*/ 7 w 7"/>
                  <a:gd name="T9" fmla="*/ 4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5" name="Freeform 1390">
                <a:extLst>
                  <a:ext uri="{FF2B5EF4-FFF2-40B4-BE49-F238E27FC236}">
                    <a16:creationId xmlns:a16="http://schemas.microsoft.com/office/drawing/2014/main" id="{451B9D37-49DB-4520-A491-522B830EF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845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1 h 5"/>
                  <a:gd name="T4" fmla="*/ 0 w 7"/>
                  <a:gd name="T5" fmla="*/ 5 h 5"/>
                  <a:gd name="T6" fmla="*/ 7 w 7"/>
                  <a:gd name="T7" fmla="*/ 4 h 5"/>
                  <a:gd name="T8" fmla="*/ 7 w 7"/>
                  <a:gd name="T9" fmla="*/ 4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6" name="Freeform 1391">
                <a:extLst>
                  <a:ext uri="{FF2B5EF4-FFF2-40B4-BE49-F238E27FC236}">
                    <a16:creationId xmlns:a16="http://schemas.microsoft.com/office/drawing/2014/main" id="{C5F9266D-2ED0-41A5-A81B-915EAA13C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84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1 w 7"/>
                  <a:gd name="T5" fmla="*/ 4 h 5"/>
                  <a:gd name="T6" fmla="*/ 1 w 7"/>
                  <a:gd name="T7" fmla="*/ 5 h 5"/>
                  <a:gd name="T8" fmla="*/ 7 w 7"/>
                  <a:gd name="T9" fmla="*/ 4 h 5"/>
                  <a:gd name="T10" fmla="*/ 7 w 7"/>
                  <a:gd name="T11" fmla="*/ 1 h 5"/>
                  <a:gd name="T12" fmla="*/ 7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7" name="Freeform 1392">
                <a:extLst>
                  <a:ext uri="{FF2B5EF4-FFF2-40B4-BE49-F238E27FC236}">
                    <a16:creationId xmlns:a16="http://schemas.microsoft.com/office/drawing/2014/main" id="{E31AAE40-D378-49A2-BF76-73EBCCAA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84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1 w 7"/>
                  <a:gd name="T5" fmla="*/ 4 h 5"/>
                  <a:gd name="T6" fmla="*/ 1 w 7"/>
                  <a:gd name="T7" fmla="*/ 5 h 5"/>
                  <a:gd name="T8" fmla="*/ 7 w 7"/>
                  <a:gd name="T9" fmla="*/ 4 h 5"/>
                  <a:gd name="T10" fmla="*/ 7 w 7"/>
                  <a:gd name="T11" fmla="*/ 1 h 5"/>
                  <a:gd name="T12" fmla="*/ 7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8" name="Freeform 1393">
                <a:extLst>
                  <a:ext uri="{FF2B5EF4-FFF2-40B4-BE49-F238E27FC236}">
                    <a16:creationId xmlns:a16="http://schemas.microsoft.com/office/drawing/2014/main" id="{89B299DE-80EA-4734-81AD-3C6C5F4A9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5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1 h 5"/>
                  <a:gd name="T6" fmla="*/ 0 w 6"/>
                  <a:gd name="T7" fmla="*/ 5 h 5"/>
                  <a:gd name="T8" fmla="*/ 6 w 6"/>
                  <a:gd name="T9" fmla="*/ 4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9" name="Freeform 1394">
                <a:extLst>
                  <a:ext uri="{FF2B5EF4-FFF2-40B4-BE49-F238E27FC236}">
                    <a16:creationId xmlns:a16="http://schemas.microsoft.com/office/drawing/2014/main" id="{3735EF5C-1C54-403B-AFEF-1963E91D1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5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1 h 5"/>
                  <a:gd name="T6" fmla="*/ 0 w 6"/>
                  <a:gd name="T7" fmla="*/ 5 h 5"/>
                  <a:gd name="T8" fmla="*/ 6 w 6"/>
                  <a:gd name="T9" fmla="*/ 4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0" name="Freeform 1395">
                <a:extLst>
                  <a:ext uri="{FF2B5EF4-FFF2-40B4-BE49-F238E27FC236}">
                    <a16:creationId xmlns:a16="http://schemas.microsoft.com/office/drawing/2014/main" id="{8363025F-D4FF-4216-8038-67C779506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57"/>
                <a:ext cx="10" cy="43"/>
              </a:xfrm>
              <a:custGeom>
                <a:avLst/>
                <a:gdLst>
                  <a:gd name="T0" fmla="*/ 6 w 10"/>
                  <a:gd name="T1" fmla="*/ 0 h 43"/>
                  <a:gd name="T2" fmla="*/ 0 w 10"/>
                  <a:gd name="T3" fmla="*/ 1 h 43"/>
                  <a:gd name="T4" fmla="*/ 0 w 10"/>
                  <a:gd name="T5" fmla="*/ 5 h 43"/>
                  <a:gd name="T6" fmla="*/ 6 w 10"/>
                  <a:gd name="T7" fmla="*/ 4 h 43"/>
                  <a:gd name="T8" fmla="*/ 10 w 10"/>
                  <a:gd name="T9" fmla="*/ 43 h 43"/>
                  <a:gd name="T10" fmla="*/ 10 w 10"/>
                  <a:gd name="T11" fmla="*/ 43 h 43"/>
                  <a:gd name="T12" fmla="*/ 6 w 1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3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1" name="Freeform 1396">
                <a:extLst>
                  <a:ext uri="{FF2B5EF4-FFF2-40B4-BE49-F238E27FC236}">
                    <a16:creationId xmlns:a16="http://schemas.microsoft.com/office/drawing/2014/main" id="{B192DAAB-768B-4B56-858E-9D4BE27B1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57"/>
                <a:ext cx="10" cy="43"/>
              </a:xfrm>
              <a:custGeom>
                <a:avLst/>
                <a:gdLst>
                  <a:gd name="T0" fmla="*/ 6 w 10"/>
                  <a:gd name="T1" fmla="*/ 0 h 43"/>
                  <a:gd name="T2" fmla="*/ 0 w 10"/>
                  <a:gd name="T3" fmla="*/ 1 h 43"/>
                  <a:gd name="T4" fmla="*/ 0 w 10"/>
                  <a:gd name="T5" fmla="*/ 5 h 43"/>
                  <a:gd name="T6" fmla="*/ 6 w 10"/>
                  <a:gd name="T7" fmla="*/ 4 h 43"/>
                  <a:gd name="T8" fmla="*/ 10 w 10"/>
                  <a:gd name="T9" fmla="*/ 43 h 43"/>
                  <a:gd name="T10" fmla="*/ 10 w 10"/>
                  <a:gd name="T11" fmla="*/ 43 h 43"/>
                  <a:gd name="T12" fmla="*/ 6 w 1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3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2" name="Freeform 1397">
                <a:extLst>
                  <a:ext uri="{FF2B5EF4-FFF2-40B4-BE49-F238E27FC236}">
                    <a16:creationId xmlns:a16="http://schemas.microsoft.com/office/drawing/2014/main" id="{8E45AA02-EFB1-40BD-8A59-53EF30AFB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61"/>
                <a:ext cx="10" cy="39"/>
              </a:xfrm>
              <a:custGeom>
                <a:avLst/>
                <a:gdLst>
                  <a:gd name="T0" fmla="*/ 6 w 10"/>
                  <a:gd name="T1" fmla="*/ 0 h 39"/>
                  <a:gd name="T2" fmla="*/ 6 w 10"/>
                  <a:gd name="T3" fmla="*/ 0 h 39"/>
                  <a:gd name="T4" fmla="*/ 0 w 10"/>
                  <a:gd name="T5" fmla="*/ 1 h 39"/>
                  <a:gd name="T6" fmla="*/ 4 w 10"/>
                  <a:gd name="T7" fmla="*/ 39 h 39"/>
                  <a:gd name="T8" fmla="*/ 10 w 10"/>
                  <a:gd name="T9" fmla="*/ 39 h 39"/>
                  <a:gd name="T10" fmla="*/ 6 w 10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39"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4" y="39"/>
                    </a:lnTo>
                    <a:lnTo>
                      <a:pt x="10" y="3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3" name="Freeform 1398">
                <a:extLst>
                  <a:ext uri="{FF2B5EF4-FFF2-40B4-BE49-F238E27FC236}">
                    <a16:creationId xmlns:a16="http://schemas.microsoft.com/office/drawing/2014/main" id="{A5F24619-A626-4CD3-8CEC-BBE49AE73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61"/>
                <a:ext cx="10" cy="39"/>
              </a:xfrm>
              <a:custGeom>
                <a:avLst/>
                <a:gdLst>
                  <a:gd name="T0" fmla="*/ 6 w 10"/>
                  <a:gd name="T1" fmla="*/ 0 h 39"/>
                  <a:gd name="T2" fmla="*/ 6 w 10"/>
                  <a:gd name="T3" fmla="*/ 0 h 39"/>
                  <a:gd name="T4" fmla="*/ 0 w 10"/>
                  <a:gd name="T5" fmla="*/ 1 h 39"/>
                  <a:gd name="T6" fmla="*/ 4 w 10"/>
                  <a:gd name="T7" fmla="*/ 39 h 39"/>
                  <a:gd name="T8" fmla="*/ 10 w 10"/>
                  <a:gd name="T9" fmla="*/ 39 h 39"/>
                  <a:gd name="T10" fmla="*/ 6 w 10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39"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4" y="39"/>
                    </a:lnTo>
                    <a:lnTo>
                      <a:pt x="10" y="39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4" name="Rectangle 1399">
                <a:extLst>
                  <a:ext uri="{FF2B5EF4-FFF2-40B4-BE49-F238E27FC236}">
                    <a16:creationId xmlns:a16="http://schemas.microsoft.com/office/drawing/2014/main" id="{462D8E7A-FFF9-4211-B303-04CF90007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27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5" name="Rectangle 1400">
                <a:extLst>
                  <a:ext uri="{FF2B5EF4-FFF2-40B4-BE49-F238E27FC236}">
                    <a16:creationId xmlns:a16="http://schemas.microsoft.com/office/drawing/2014/main" id="{88DAE77A-739B-4A35-9237-766059FB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2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6" name="Rectangle 1401">
                <a:extLst>
                  <a:ext uri="{FF2B5EF4-FFF2-40B4-BE49-F238E27FC236}">
                    <a16:creationId xmlns:a16="http://schemas.microsoft.com/office/drawing/2014/main" id="{7D2BF4EE-FDD1-43D3-AD89-D97C09D1B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31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7" name="Rectangle 1402">
                <a:extLst>
                  <a:ext uri="{FF2B5EF4-FFF2-40B4-BE49-F238E27FC236}">
                    <a16:creationId xmlns:a16="http://schemas.microsoft.com/office/drawing/2014/main" id="{AD389902-41D1-44FA-A690-373462BFF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3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8" name="Freeform 1403">
                <a:extLst>
                  <a:ext uri="{FF2B5EF4-FFF2-40B4-BE49-F238E27FC236}">
                    <a16:creationId xmlns:a16="http://schemas.microsoft.com/office/drawing/2014/main" id="{EE54BC3E-7F7B-4437-9AF3-F6EAF5450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35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0 h 6"/>
                  <a:gd name="T4" fmla="*/ 0 w 5"/>
                  <a:gd name="T5" fmla="*/ 6 h 6"/>
                  <a:gd name="T6" fmla="*/ 5 w 5"/>
                  <a:gd name="T7" fmla="*/ 6 h 6"/>
                  <a:gd name="T8" fmla="*/ 5 w 5"/>
                  <a:gd name="T9" fmla="*/ 2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9" name="Freeform 1404">
                <a:extLst>
                  <a:ext uri="{FF2B5EF4-FFF2-40B4-BE49-F238E27FC236}">
                    <a16:creationId xmlns:a16="http://schemas.microsoft.com/office/drawing/2014/main" id="{144C3503-5FB0-476E-A0E1-28C8FF082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35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0 h 6"/>
                  <a:gd name="T4" fmla="*/ 0 w 5"/>
                  <a:gd name="T5" fmla="*/ 6 h 6"/>
                  <a:gd name="T6" fmla="*/ 5 w 5"/>
                  <a:gd name="T7" fmla="*/ 6 h 6"/>
                  <a:gd name="T8" fmla="*/ 5 w 5"/>
                  <a:gd name="T9" fmla="*/ 2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0" name="Freeform 1405">
                <a:extLst>
                  <a:ext uri="{FF2B5EF4-FFF2-40B4-BE49-F238E27FC236}">
                    <a16:creationId xmlns:a16="http://schemas.microsoft.com/office/drawing/2014/main" id="{88ADCEED-700D-48EE-AA77-4B24DA115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4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1" name="Freeform 1406">
                <a:extLst>
                  <a:ext uri="{FF2B5EF4-FFF2-40B4-BE49-F238E27FC236}">
                    <a16:creationId xmlns:a16="http://schemas.microsoft.com/office/drawing/2014/main" id="{B4FDFA6D-D986-4E55-AE17-2CC14130F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4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2" name="Rectangle 1407">
                <a:extLst>
                  <a:ext uri="{FF2B5EF4-FFF2-40B4-BE49-F238E27FC236}">
                    <a16:creationId xmlns:a16="http://schemas.microsoft.com/office/drawing/2014/main" id="{72D48611-D296-4EC6-BBF4-6D7E40D2D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45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3" name="Rectangle 1408">
                <a:extLst>
                  <a:ext uri="{FF2B5EF4-FFF2-40B4-BE49-F238E27FC236}">
                    <a16:creationId xmlns:a16="http://schemas.microsoft.com/office/drawing/2014/main" id="{7603C6F0-E5D2-4222-8348-B9E0CEDF3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4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4" name="Rectangle 1409">
                <a:extLst>
                  <a:ext uri="{FF2B5EF4-FFF2-40B4-BE49-F238E27FC236}">
                    <a16:creationId xmlns:a16="http://schemas.microsoft.com/office/drawing/2014/main" id="{42AEC4AD-C1C4-4EAC-A8CA-55A398132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49"/>
                <a:ext cx="5" cy="5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5" name="Rectangle 1410">
                <a:extLst>
                  <a:ext uri="{FF2B5EF4-FFF2-40B4-BE49-F238E27FC236}">
                    <a16:creationId xmlns:a16="http://schemas.microsoft.com/office/drawing/2014/main" id="{87DA26CB-B886-497A-AE49-33FA5484C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49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7" name="Group 1612">
              <a:extLst>
                <a:ext uri="{FF2B5EF4-FFF2-40B4-BE49-F238E27FC236}">
                  <a16:creationId xmlns:a16="http://schemas.microsoft.com/office/drawing/2014/main" id="{7ED2F3A7-344A-4A05-AEC8-89C38ACA00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21662" y="2891047"/>
              <a:ext cx="4352925" cy="2911475"/>
              <a:chOff x="2409" y="1622"/>
              <a:chExt cx="2742" cy="1834"/>
            </a:xfrm>
          </p:grpSpPr>
          <p:sp>
            <p:nvSpPr>
              <p:cNvPr id="5286" name="Rectangle 1412">
                <a:extLst>
                  <a:ext uri="{FF2B5EF4-FFF2-40B4-BE49-F238E27FC236}">
                    <a16:creationId xmlns:a16="http://schemas.microsoft.com/office/drawing/2014/main" id="{4A1E664E-8076-4415-B147-3E17BCC55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54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7" name="Rectangle 1413">
                <a:extLst>
                  <a:ext uri="{FF2B5EF4-FFF2-40B4-BE49-F238E27FC236}">
                    <a16:creationId xmlns:a16="http://schemas.microsoft.com/office/drawing/2014/main" id="{A0756E23-56B2-4239-BBE9-ADCDCF64D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5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8" name="Rectangle 1414">
                <a:extLst>
                  <a:ext uri="{FF2B5EF4-FFF2-40B4-BE49-F238E27FC236}">
                    <a16:creationId xmlns:a16="http://schemas.microsoft.com/office/drawing/2014/main" id="{AC487F6E-D16E-4C25-A605-8D7D0AD6C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58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9" name="Rectangle 1415">
                <a:extLst>
                  <a:ext uri="{FF2B5EF4-FFF2-40B4-BE49-F238E27FC236}">
                    <a16:creationId xmlns:a16="http://schemas.microsoft.com/office/drawing/2014/main" id="{E829D785-3AD9-40BF-A14C-0744044A4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5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0" name="Rectangle 1416">
                <a:extLst>
                  <a:ext uri="{FF2B5EF4-FFF2-40B4-BE49-F238E27FC236}">
                    <a16:creationId xmlns:a16="http://schemas.microsoft.com/office/drawing/2014/main" id="{A1109D9A-173F-4088-BB7D-929F1E251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62"/>
                <a:ext cx="5" cy="6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1" name="Rectangle 1417">
                <a:extLst>
                  <a:ext uri="{FF2B5EF4-FFF2-40B4-BE49-F238E27FC236}">
                    <a16:creationId xmlns:a16="http://schemas.microsoft.com/office/drawing/2014/main" id="{DA4A3DAB-23AA-484E-BBEC-7A0E1CC4B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6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2" name="Freeform 1418">
                <a:extLst>
                  <a:ext uri="{FF2B5EF4-FFF2-40B4-BE49-F238E27FC236}">
                    <a16:creationId xmlns:a16="http://schemas.microsoft.com/office/drawing/2014/main" id="{6AF82741-8370-49E0-8989-C6ECFC61C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6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3" name="Freeform 1419">
                <a:extLst>
                  <a:ext uri="{FF2B5EF4-FFF2-40B4-BE49-F238E27FC236}">
                    <a16:creationId xmlns:a16="http://schemas.microsoft.com/office/drawing/2014/main" id="{12921CBE-684B-4D11-967F-47EBD4D73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6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4" name="Freeform 1420">
                <a:extLst>
                  <a:ext uri="{FF2B5EF4-FFF2-40B4-BE49-F238E27FC236}">
                    <a16:creationId xmlns:a16="http://schemas.microsoft.com/office/drawing/2014/main" id="{F3445F76-C68F-47A5-843F-2C78802B1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7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5" name="Freeform 1421">
                <a:extLst>
                  <a:ext uri="{FF2B5EF4-FFF2-40B4-BE49-F238E27FC236}">
                    <a16:creationId xmlns:a16="http://schemas.microsoft.com/office/drawing/2014/main" id="{BA5AB277-0743-4F96-9B06-38F80FD9D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7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6" name="Freeform 1422">
                <a:extLst>
                  <a:ext uri="{FF2B5EF4-FFF2-40B4-BE49-F238E27FC236}">
                    <a16:creationId xmlns:a16="http://schemas.microsoft.com/office/drawing/2014/main" id="{4A02C6BB-37F9-4C97-8EBD-BF5F024AC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7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7" name="Freeform 1423">
                <a:extLst>
                  <a:ext uri="{FF2B5EF4-FFF2-40B4-BE49-F238E27FC236}">
                    <a16:creationId xmlns:a16="http://schemas.microsoft.com/office/drawing/2014/main" id="{017F6F88-FF5B-4079-8613-80AC116F3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7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8" name="Freeform 1424">
                <a:extLst>
                  <a:ext uri="{FF2B5EF4-FFF2-40B4-BE49-F238E27FC236}">
                    <a16:creationId xmlns:a16="http://schemas.microsoft.com/office/drawing/2014/main" id="{D52A1B3A-48C3-432C-9BDC-693512D95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8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0 h 5"/>
                  <a:gd name="T6" fmla="*/ 0 w 5"/>
                  <a:gd name="T7" fmla="*/ 5 h 5"/>
                  <a:gd name="T8" fmla="*/ 5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9" name="Freeform 1425">
                <a:extLst>
                  <a:ext uri="{FF2B5EF4-FFF2-40B4-BE49-F238E27FC236}">
                    <a16:creationId xmlns:a16="http://schemas.microsoft.com/office/drawing/2014/main" id="{52B42CA3-0802-4504-A53C-612A7CDDA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8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0 h 5"/>
                  <a:gd name="T6" fmla="*/ 0 w 5"/>
                  <a:gd name="T7" fmla="*/ 5 h 5"/>
                  <a:gd name="T8" fmla="*/ 5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0" name="Rectangle 1426">
                <a:extLst>
                  <a:ext uri="{FF2B5EF4-FFF2-40B4-BE49-F238E27FC236}">
                    <a16:creationId xmlns:a16="http://schemas.microsoft.com/office/drawing/2014/main" id="{2EE0986A-9DC9-4734-86FC-FB9BE8B55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85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1" name="Rectangle 1427">
                <a:extLst>
                  <a:ext uri="{FF2B5EF4-FFF2-40B4-BE49-F238E27FC236}">
                    <a16:creationId xmlns:a16="http://schemas.microsoft.com/office/drawing/2014/main" id="{9E8DF449-FD56-4449-8D78-D6638443B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8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2" name="Rectangle 1428">
                <a:extLst>
                  <a:ext uri="{FF2B5EF4-FFF2-40B4-BE49-F238E27FC236}">
                    <a16:creationId xmlns:a16="http://schemas.microsoft.com/office/drawing/2014/main" id="{F22984B5-3189-4BD2-8DE0-D583C190A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89"/>
                <a:ext cx="5" cy="4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3" name="Rectangle 1429">
                <a:extLst>
                  <a:ext uri="{FF2B5EF4-FFF2-40B4-BE49-F238E27FC236}">
                    <a16:creationId xmlns:a16="http://schemas.microsoft.com/office/drawing/2014/main" id="{702F92A7-CBCE-4F33-8E83-43CA3C287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2989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4" name="Freeform 1430">
                <a:extLst>
                  <a:ext uri="{FF2B5EF4-FFF2-40B4-BE49-F238E27FC236}">
                    <a16:creationId xmlns:a16="http://schemas.microsoft.com/office/drawing/2014/main" id="{8BFDC2BB-24DD-46C0-B73C-8CF59BCC2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31 h 463"/>
                  <a:gd name="T6" fmla="*/ 0 w 5"/>
                  <a:gd name="T7" fmla="*/ 147 h 463"/>
                  <a:gd name="T8" fmla="*/ 0 w 5"/>
                  <a:gd name="T9" fmla="*/ 226 h 463"/>
                  <a:gd name="T10" fmla="*/ 0 w 5"/>
                  <a:gd name="T11" fmla="*/ 340 h 463"/>
                  <a:gd name="T12" fmla="*/ 0 w 5"/>
                  <a:gd name="T13" fmla="*/ 420 h 463"/>
                  <a:gd name="T14" fmla="*/ 0 w 5"/>
                  <a:gd name="T15" fmla="*/ 451 h 463"/>
                  <a:gd name="T16" fmla="*/ 0 w 5"/>
                  <a:gd name="T17" fmla="*/ 463 h 463"/>
                  <a:gd name="T18" fmla="*/ 5 w 5"/>
                  <a:gd name="T19" fmla="*/ 463 h 463"/>
                  <a:gd name="T20" fmla="*/ 5 w 5"/>
                  <a:gd name="T21" fmla="*/ 447 h 463"/>
                  <a:gd name="T22" fmla="*/ 5 w 5"/>
                  <a:gd name="T23" fmla="*/ 416 h 463"/>
                  <a:gd name="T24" fmla="*/ 5 w 5"/>
                  <a:gd name="T25" fmla="*/ 336 h 463"/>
                  <a:gd name="T26" fmla="*/ 5 w 5"/>
                  <a:gd name="T27" fmla="*/ 222 h 463"/>
                  <a:gd name="T28" fmla="*/ 5 w 5"/>
                  <a:gd name="T29" fmla="*/ 142 h 463"/>
                  <a:gd name="T30" fmla="*/ 5 w 5"/>
                  <a:gd name="T31" fmla="*/ 27 h 463"/>
                  <a:gd name="T32" fmla="*/ 5 w 5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0" y="147"/>
                    </a:lnTo>
                    <a:lnTo>
                      <a:pt x="0" y="226"/>
                    </a:lnTo>
                    <a:lnTo>
                      <a:pt x="0" y="340"/>
                    </a:lnTo>
                    <a:lnTo>
                      <a:pt x="0" y="420"/>
                    </a:lnTo>
                    <a:lnTo>
                      <a:pt x="0" y="451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447"/>
                    </a:lnTo>
                    <a:lnTo>
                      <a:pt x="5" y="416"/>
                    </a:lnTo>
                    <a:lnTo>
                      <a:pt x="5" y="336"/>
                    </a:lnTo>
                    <a:lnTo>
                      <a:pt x="5" y="222"/>
                    </a:lnTo>
                    <a:lnTo>
                      <a:pt x="5" y="142"/>
                    </a:lnTo>
                    <a:lnTo>
                      <a:pt x="5" y="2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5" name="Freeform 1431">
                <a:extLst>
                  <a:ext uri="{FF2B5EF4-FFF2-40B4-BE49-F238E27FC236}">
                    <a16:creationId xmlns:a16="http://schemas.microsoft.com/office/drawing/2014/main" id="{10EC8D57-D5B3-4D78-A96A-C3010FDB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93"/>
                <a:ext cx="5" cy="463"/>
              </a:xfrm>
              <a:custGeom>
                <a:avLst/>
                <a:gdLst>
                  <a:gd name="T0" fmla="*/ 5 w 5"/>
                  <a:gd name="T1" fmla="*/ 0 h 463"/>
                  <a:gd name="T2" fmla="*/ 0 w 5"/>
                  <a:gd name="T3" fmla="*/ 0 h 463"/>
                  <a:gd name="T4" fmla="*/ 0 w 5"/>
                  <a:gd name="T5" fmla="*/ 31 h 463"/>
                  <a:gd name="T6" fmla="*/ 0 w 5"/>
                  <a:gd name="T7" fmla="*/ 147 h 463"/>
                  <a:gd name="T8" fmla="*/ 0 w 5"/>
                  <a:gd name="T9" fmla="*/ 226 h 463"/>
                  <a:gd name="T10" fmla="*/ 0 w 5"/>
                  <a:gd name="T11" fmla="*/ 340 h 463"/>
                  <a:gd name="T12" fmla="*/ 0 w 5"/>
                  <a:gd name="T13" fmla="*/ 420 h 463"/>
                  <a:gd name="T14" fmla="*/ 0 w 5"/>
                  <a:gd name="T15" fmla="*/ 451 h 463"/>
                  <a:gd name="T16" fmla="*/ 0 w 5"/>
                  <a:gd name="T17" fmla="*/ 463 h 463"/>
                  <a:gd name="T18" fmla="*/ 5 w 5"/>
                  <a:gd name="T19" fmla="*/ 463 h 463"/>
                  <a:gd name="T20" fmla="*/ 5 w 5"/>
                  <a:gd name="T21" fmla="*/ 447 h 463"/>
                  <a:gd name="T22" fmla="*/ 5 w 5"/>
                  <a:gd name="T23" fmla="*/ 416 h 463"/>
                  <a:gd name="T24" fmla="*/ 5 w 5"/>
                  <a:gd name="T25" fmla="*/ 336 h 463"/>
                  <a:gd name="T26" fmla="*/ 5 w 5"/>
                  <a:gd name="T27" fmla="*/ 222 h 463"/>
                  <a:gd name="T28" fmla="*/ 5 w 5"/>
                  <a:gd name="T29" fmla="*/ 142 h 463"/>
                  <a:gd name="T30" fmla="*/ 5 w 5"/>
                  <a:gd name="T31" fmla="*/ 27 h 463"/>
                  <a:gd name="T32" fmla="*/ 5 w 5"/>
                  <a:gd name="T33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0" y="147"/>
                    </a:lnTo>
                    <a:lnTo>
                      <a:pt x="0" y="226"/>
                    </a:lnTo>
                    <a:lnTo>
                      <a:pt x="0" y="340"/>
                    </a:lnTo>
                    <a:lnTo>
                      <a:pt x="0" y="420"/>
                    </a:lnTo>
                    <a:lnTo>
                      <a:pt x="0" y="451"/>
                    </a:lnTo>
                    <a:lnTo>
                      <a:pt x="0" y="463"/>
                    </a:lnTo>
                    <a:lnTo>
                      <a:pt x="5" y="463"/>
                    </a:lnTo>
                    <a:lnTo>
                      <a:pt x="5" y="447"/>
                    </a:lnTo>
                    <a:lnTo>
                      <a:pt x="5" y="416"/>
                    </a:lnTo>
                    <a:lnTo>
                      <a:pt x="5" y="336"/>
                    </a:lnTo>
                    <a:lnTo>
                      <a:pt x="5" y="222"/>
                    </a:lnTo>
                    <a:lnTo>
                      <a:pt x="5" y="142"/>
                    </a:lnTo>
                    <a:lnTo>
                      <a:pt x="5" y="2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6" name="Freeform 1432">
                <a:extLst>
                  <a:ext uri="{FF2B5EF4-FFF2-40B4-BE49-F238E27FC236}">
                    <a16:creationId xmlns:a16="http://schemas.microsoft.com/office/drawing/2014/main" id="{617E041B-F300-491A-B95F-C1D640E9E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143"/>
                <a:ext cx="19" cy="248"/>
              </a:xfrm>
              <a:custGeom>
                <a:avLst/>
                <a:gdLst>
                  <a:gd name="T0" fmla="*/ 0 w 19"/>
                  <a:gd name="T1" fmla="*/ 0 h 248"/>
                  <a:gd name="T2" fmla="*/ 0 w 19"/>
                  <a:gd name="T3" fmla="*/ 53 h 248"/>
                  <a:gd name="T4" fmla="*/ 0 w 19"/>
                  <a:gd name="T5" fmla="*/ 57 h 248"/>
                  <a:gd name="T6" fmla="*/ 19 w 19"/>
                  <a:gd name="T7" fmla="*/ 248 h 248"/>
                  <a:gd name="T8" fmla="*/ 19 w 19"/>
                  <a:gd name="T9" fmla="*/ 189 h 248"/>
                  <a:gd name="T10" fmla="*/ 0 w 19"/>
                  <a:gd name="T11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48">
                    <a:moveTo>
                      <a:pt x="0" y="0"/>
                    </a:moveTo>
                    <a:lnTo>
                      <a:pt x="0" y="53"/>
                    </a:lnTo>
                    <a:lnTo>
                      <a:pt x="0" y="57"/>
                    </a:lnTo>
                    <a:lnTo>
                      <a:pt x="19" y="248"/>
                    </a:lnTo>
                    <a:lnTo>
                      <a:pt x="19" y="1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7" name="Freeform 1433">
                <a:extLst>
                  <a:ext uri="{FF2B5EF4-FFF2-40B4-BE49-F238E27FC236}">
                    <a16:creationId xmlns:a16="http://schemas.microsoft.com/office/drawing/2014/main" id="{DD453281-639C-468A-BBF5-EFAB0B843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143"/>
                <a:ext cx="19" cy="248"/>
              </a:xfrm>
              <a:custGeom>
                <a:avLst/>
                <a:gdLst>
                  <a:gd name="T0" fmla="*/ 0 w 19"/>
                  <a:gd name="T1" fmla="*/ 0 h 248"/>
                  <a:gd name="T2" fmla="*/ 0 w 19"/>
                  <a:gd name="T3" fmla="*/ 53 h 248"/>
                  <a:gd name="T4" fmla="*/ 0 w 19"/>
                  <a:gd name="T5" fmla="*/ 57 h 248"/>
                  <a:gd name="T6" fmla="*/ 19 w 19"/>
                  <a:gd name="T7" fmla="*/ 248 h 248"/>
                  <a:gd name="T8" fmla="*/ 19 w 19"/>
                  <a:gd name="T9" fmla="*/ 189 h 248"/>
                  <a:gd name="T10" fmla="*/ 0 w 19"/>
                  <a:gd name="T11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48">
                    <a:moveTo>
                      <a:pt x="0" y="0"/>
                    </a:moveTo>
                    <a:lnTo>
                      <a:pt x="0" y="53"/>
                    </a:lnTo>
                    <a:lnTo>
                      <a:pt x="0" y="57"/>
                    </a:lnTo>
                    <a:lnTo>
                      <a:pt x="19" y="248"/>
                    </a:lnTo>
                    <a:lnTo>
                      <a:pt x="19" y="18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8" name="Freeform 1434">
                <a:extLst>
                  <a:ext uri="{FF2B5EF4-FFF2-40B4-BE49-F238E27FC236}">
                    <a16:creationId xmlns:a16="http://schemas.microsoft.com/office/drawing/2014/main" id="{F0DA7985-E179-40DA-826C-3797CB3D6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332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55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9" name="Freeform 1435">
                <a:extLst>
                  <a:ext uri="{FF2B5EF4-FFF2-40B4-BE49-F238E27FC236}">
                    <a16:creationId xmlns:a16="http://schemas.microsoft.com/office/drawing/2014/main" id="{E2E33EA2-464C-410A-9CFD-30F8B172C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332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55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0" name="Freeform 1436">
                <a:extLst>
                  <a:ext uri="{FF2B5EF4-FFF2-40B4-BE49-F238E27FC236}">
                    <a16:creationId xmlns:a16="http://schemas.microsoft.com/office/drawing/2014/main" id="{5E43D7D9-67B4-48A7-8A66-3C7B7BA1A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387"/>
                <a:ext cx="6" cy="69"/>
              </a:xfrm>
              <a:custGeom>
                <a:avLst/>
                <a:gdLst>
                  <a:gd name="T0" fmla="*/ 0 w 6"/>
                  <a:gd name="T1" fmla="*/ 0 h 69"/>
                  <a:gd name="T2" fmla="*/ 0 w 6"/>
                  <a:gd name="T3" fmla="*/ 60 h 69"/>
                  <a:gd name="T4" fmla="*/ 2 w 6"/>
                  <a:gd name="T5" fmla="*/ 69 h 69"/>
                  <a:gd name="T6" fmla="*/ 6 w 6"/>
                  <a:gd name="T7" fmla="*/ 69 h 69"/>
                  <a:gd name="T8" fmla="*/ 6 w 6"/>
                  <a:gd name="T9" fmla="*/ 56 h 69"/>
                  <a:gd name="T10" fmla="*/ 0 w 6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9">
                    <a:moveTo>
                      <a:pt x="0" y="0"/>
                    </a:moveTo>
                    <a:lnTo>
                      <a:pt x="0" y="60"/>
                    </a:lnTo>
                    <a:lnTo>
                      <a:pt x="2" y="69"/>
                    </a:lnTo>
                    <a:lnTo>
                      <a:pt x="6" y="69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1" name="Freeform 1437">
                <a:extLst>
                  <a:ext uri="{FF2B5EF4-FFF2-40B4-BE49-F238E27FC236}">
                    <a16:creationId xmlns:a16="http://schemas.microsoft.com/office/drawing/2014/main" id="{E22FB40F-0EBC-458A-899E-85F5DCD39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387"/>
                <a:ext cx="6" cy="69"/>
              </a:xfrm>
              <a:custGeom>
                <a:avLst/>
                <a:gdLst>
                  <a:gd name="T0" fmla="*/ 0 w 6"/>
                  <a:gd name="T1" fmla="*/ 0 h 69"/>
                  <a:gd name="T2" fmla="*/ 0 w 6"/>
                  <a:gd name="T3" fmla="*/ 60 h 69"/>
                  <a:gd name="T4" fmla="*/ 2 w 6"/>
                  <a:gd name="T5" fmla="*/ 69 h 69"/>
                  <a:gd name="T6" fmla="*/ 6 w 6"/>
                  <a:gd name="T7" fmla="*/ 69 h 69"/>
                  <a:gd name="T8" fmla="*/ 6 w 6"/>
                  <a:gd name="T9" fmla="*/ 56 h 69"/>
                  <a:gd name="T10" fmla="*/ 0 w 6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9">
                    <a:moveTo>
                      <a:pt x="0" y="0"/>
                    </a:moveTo>
                    <a:lnTo>
                      <a:pt x="0" y="60"/>
                    </a:lnTo>
                    <a:lnTo>
                      <a:pt x="2" y="69"/>
                    </a:lnTo>
                    <a:lnTo>
                      <a:pt x="6" y="69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2" name="Freeform 1438">
                <a:extLst>
                  <a:ext uri="{FF2B5EF4-FFF2-40B4-BE49-F238E27FC236}">
                    <a16:creationId xmlns:a16="http://schemas.microsoft.com/office/drawing/2014/main" id="{3268C596-8CED-498B-8C2E-C6DA8E69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443"/>
                <a:ext cx="1" cy="13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13 h 13"/>
                  <a:gd name="T4" fmla="*/ 1 w 1"/>
                  <a:gd name="T5" fmla="*/ 13 h 13"/>
                  <a:gd name="T6" fmla="*/ 0 w 1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lnTo>
                      <a:pt x="0" y="13"/>
                    </a:lnTo>
                    <a:lnTo>
                      <a:pt x="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3" name="Freeform 1439">
                <a:extLst>
                  <a:ext uri="{FF2B5EF4-FFF2-40B4-BE49-F238E27FC236}">
                    <a16:creationId xmlns:a16="http://schemas.microsoft.com/office/drawing/2014/main" id="{5F345A82-09AF-45A2-A5F9-97401E117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443"/>
                <a:ext cx="1" cy="13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13 h 13"/>
                  <a:gd name="T4" fmla="*/ 1 w 1"/>
                  <a:gd name="T5" fmla="*/ 13 h 13"/>
                  <a:gd name="T6" fmla="*/ 0 w 1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lnTo>
                      <a:pt x="0" y="13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4" name="Freeform 1440">
                <a:extLst>
                  <a:ext uri="{FF2B5EF4-FFF2-40B4-BE49-F238E27FC236}">
                    <a16:creationId xmlns:a16="http://schemas.microsoft.com/office/drawing/2014/main" id="{E6F53534-C694-4F94-A46B-3416F729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00"/>
                <a:ext cx="19" cy="193"/>
              </a:xfrm>
              <a:custGeom>
                <a:avLst/>
                <a:gdLst>
                  <a:gd name="T0" fmla="*/ 0 w 19"/>
                  <a:gd name="T1" fmla="*/ 0 h 193"/>
                  <a:gd name="T2" fmla="*/ 0 w 19"/>
                  <a:gd name="T3" fmla="*/ 3 h 193"/>
                  <a:gd name="T4" fmla="*/ 19 w 19"/>
                  <a:gd name="T5" fmla="*/ 193 h 193"/>
                  <a:gd name="T6" fmla="*/ 19 w 19"/>
                  <a:gd name="T7" fmla="*/ 191 h 193"/>
                  <a:gd name="T8" fmla="*/ 0 w 19"/>
                  <a:gd name="T9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3">
                    <a:moveTo>
                      <a:pt x="0" y="0"/>
                    </a:moveTo>
                    <a:lnTo>
                      <a:pt x="0" y="3"/>
                    </a:lnTo>
                    <a:lnTo>
                      <a:pt x="19" y="193"/>
                    </a:lnTo>
                    <a:lnTo>
                      <a:pt x="19" y="1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5" name="Freeform 1441">
                <a:extLst>
                  <a:ext uri="{FF2B5EF4-FFF2-40B4-BE49-F238E27FC236}">
                    <a16:creationId xmlns:a16="http://schemas.microsoft.com/office/drawing/2014/main" id="{3A828C9F-21CE-4FB2-AC7A-50BB5B7E5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00"/>
                <a:ext cx="19" cy="193"/>
              </a:xfrm>
              <a:custGeom>
                <a:avLst/>
                <a:gdLst>
                  <a:gd name="T0" fmla="*/ 0 w 19"/>
                  <a:gd name="T1" fmla="*/ 0 h 193"/>
                  <a:gd name="T2" fmla="*/ 0 w 19"/>
                  <a:gd name="T3" fmla="*/ 3 h 193"/>
                  <a:gd name="T4" fmla="*/ 19 w 19"/>
                  <a:gd name="T5" fmla="*/ 193 h 193"/>
                  <a:gd name="T6" fmla="*/ 19 w 19"/>
                  <a:gd name="T7" fmla="*/ 191 h 193"/>
                  <a:gd name="T8" fmla="*/ 0 w 19"/>
                  <a:gd name="T9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3">
                    <a:moveTo>
                      <a:pt x="0" y="0"/>
                    </a:moveTo>
                    <a:lnTo>
                      <a:pt x="0" y="3"/>
                    </a:lnTo>
                    <a:lnTo>
                      <a:pt x="19" y="193"/>
                    </a:lnTo>
                    <a:lnTo>
                      <a:pt x="19" y="19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6" name="Freeform 1442">
                <a:extLst>
                  <a:ext uri="{FF2B5EF4-FFF2-40B4-BE49-F238E27FC236}">
                    <a16:creationId xmlns:a16="http://schemas.microsoft.com/office/drawing/2014/main" id="{18C199C5-9739-48C0-97D6-5E6512F1C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391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 h 57"/>
                  <a:gd name="T4" fmla="*/ 5 w 5"/>
                  <a:gd name="T5" fmla="*/ 57 h 57"/>
                  <a:gd name="T6" fmla="*/ 5 w 5"/>
                  <a:gd name="T7" fmla="*/ 5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7" name="Freeform 1443">
                <a:extLst>
                  <a:ext uri="{FF2B5EF4-FFF2-40B4-BE49-F238E27FC236}">
                    <a16:creationId xmlns:a16="http://schemas.microsoft.com/office/drawing/2014/main" id="{B24D5A53-89A7-40B3-9B97-47DE1C24A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391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 h 57"/>
                  <a:gd name="T4" fmla="*/ 5 w 5"/>
                  <a:gd name="T5" fmla="*/ 57 h 57"/>
                  <a:gd name="T6" fmla="*/ 5 w 5"/>
                  <a:gd name="T7" fmla="*/ 5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8" name="Freeform 1444">
                <a:extLst>
                  <a:ext uri="{FF2B5EF4-FFF2-40B4-BE49-F238E27FC236}">
                    <a16:creationId xmlns:a16="http://schemas.microsoft.com/office/drawing/2014/main" id="{DF14F1EE-A087-4AF0-B130-06347DD67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447"/>
                <a:ext cx="2" cy="9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1 h 9"/>
                  <a:gd name="T4" fmla="*/ 2 w 2"/>
                  <a:gd name="T5" fmla="*/ 9 h 9"/>
                  <a:gd name="T6" fmla="*/ 2 w 2"/>
                  <a:gd name="T7" fmla="*/ 9 h 9"/>
                  <a:gd name="T8" fmla="*/ 0 w 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9" name="Freeform 1445">
                <a:extLst>
                  <a:ext uri="{FF2B5EF4-FFF2-40B4-BE49-F238E27FC236}">
                    <a16:creationId xmlns:a16="http://schemas.microsoft.com/office/drawing/2014/main" id="{E04175C5-7C04-47EB-AA14-EEC6D4743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447"/>
                <a:ext cx="2" cy="9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1 h 9"/>
                  <a:gd name="T4" fmla="*/ 2 w 2"/>
                  <a:gd name="T5" fmla="*/ 9 h 9"/>
                  <a:gd name="T6" fmla="*/ 2 w 2"/>
                  <a:gd name="T7" fmla="*/ 9 h 9"/>
                  <a:gd name="T8" fmla="*/ 0 w 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0" y="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0" name="Freeform 1446">
                <a:extLst>
                  <a:ext uri="{FF2B5EF4-FFF2-40B4-BE49-F238E27FC236}">
                    <a16:creationId xmlns:a16="http://schemas.microsoft.com/office/drawing/2014/main" id="{3C26436D-BAD2-4C56-9D7E-87922C1456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1" y="3220"/>
                <a:ext cx="370" cy="236"/>
              </a:xfrm>
              <a:custGeom>
                <a:avLst/>
                <a:gdLst>
                  <a:gd name="T0" fmla="*/ 6 w 274"/>
                  <a:gd name="T1" fmla="*/ 156 h 175"/>
                  <a:gd name="T2" fmla="*/ 2 w 274"/>
                  <a:gd name="T3" fmla="*/ 156 h 175"/>
                  <a:gd name="T4" fmla="*/ 0 w 274"/>
                  <a:gd name="T5" fmla="*/ 156 h 175"/>
                  <a:gd name="T6" fmla="*/ 2 w 274"/>
                  <a:gd name="T7" fmla="*/ 159 h 175"/>
                  <a:gd name="T8" fmla="*/ 15 w 274"/>
                  <a:gd name="T9" fmla="*/ 175 h 175"/>
                  <a:gd name="T10" fmla="*/ 23 w 274"/>
                  <a:gd name="T11" fmla="*/ 175 h 175"/>
                  <a:gd name="T12" fmla="*/ 6 w 274"/>
                  <a:gd name="T13" fmla="*/ 156 h 175"/>
                  <a:gd name="T14" fmla="*/ 206 w 274"/>
                  <a:gd name="T15" fmla="*/ 133 h 175"/>
                  <a:gd name="T16" fmla="*/ 198 w 274"/>
                  <a:gd name="T17" fmla="*/ 139 h 175"/>
                  <a:gd name="T18" fmla="*/ 199 w 274"/>
                  <a:gd name="T19" fmla="*/ 139 h 175"/>
                  <a:gd name="T20" fmla="*/ 202 w 274"/>
                  <a:gd name="T21" fmla="*/ 137 h 175"/>
                  <a:gd name="T22" fmla="*/ 206 w 274"/>
                  <a:gd name="T23" fmla="*/ 133 h 175"/>
                  <a:gd name="T24" fmla="*/ 269 w 274"/>
                  <a:gd name="T25" fmla="*/ 71 h 175"/>
                  <a:gd name="T26" fmla="*/ 253 w 274"/>
                  <a:gd name="T27" fmla="*/ 79 h 175"/>
                  <a:gd name="T28" fmla="*/ 252 w 274"/>
                  <a:gd name="T29" fmla="*/ 81 h 175"/>
                  <a:gd name="T30" fmla="*/ 265 w 274"/>
                  <a:gd name="T31" fmla="*/ 75 h 175"/>
                  <a:gd name="T32" fmla="*/ 269 w 274"/>
                  <a:gd name="T33" fmla="*/ 71 h 175"/>
                  <a:gd name="T34" fmla="*/ 259 w 274"/>
                  <a:gd name="T35" fmla="*/ 23 h 175"/>
                  <a:gd name="T36" fmla="*/ 258 w 274"/>
                  <a:gd name="T37" fmla="*/ 23 h 175"/>
                  <a:gd name="T38" fmla="*/ 258 w 274"/>
                  <a:gd name="T39" fmla="*/ 27 h 175"/>
                  <a:gd name="T40" fmla="*/ 266 w 274"/>
                  <a:gd name="T41" fmla="*/ 32 h 175"/>
                  <a:gd name="T42" fmla="*/ 266 w 274"/>
                  <a:gd name="T43" fmla="*/ 51 h 175"/>
                  <a:gd name="T44" fmla="*/ 266 w 274"/>
                  <a:gd name="T45" fmla="*/ 52 h 175"/>
                  <a:gd name="T46" fmla="*/ 269 w 274"/>
                  <a:gd name="T47" fmla="*/ 51 h 175"/>
                  <a:gd name="T48" fmla="*/ 270 w 274"/>
                  <a:gd name="T49" fmla="*/ 48 h 175"/>
                  <a:gd name="T50" fmla="*/ 270 w 274"/>
                  <a:gd name="T51" fmla="*/ 29 h 175"/>
                  <a:gd name="T52" fmla="*/ 259 w 274"/>
                  <a:gd name="T53" fmla="*/ 23 h 175"/>
                  <a:gd name="T54" fmla="*/ 26 w 274"/>
                  <a:gd name="T55" fmla="*/ 0 h 175"/>
                  <a:gd name="T56" fmla="*/ 22 w 274"/>
                  <a:gd name="T57" fmla="*/ 0 h 175"/>
                  <a:gd name="T58" fmla="*/ 22 w 274"/>
                  <a:gd name="T59" fmla="*/ 3 h 175"/>
                  <a:gd name="T60" fmla="*/ 22 w 274"/>
                  <a:gd name="T61" fmla="*/ 65 h 175"/>
                  <a:gd name="T62" fmla="*/ 62 w 274"/>
                  <a:gd name="T63" fmla="*/ 139 h 175"/>
                  <a:gd name="T64" fmla="*/ 71 w 274"/>
                  <a:gd name="T65" fmla="*/ 139 h 175"/>
                  <a:gd name="T66" fmla="*/ 26 w 274"/>
                  <a:gd name="T67" fmla="*/ 61 h 175"/>
                  <a:gd name="T68" fmla="*/ 26 w 274"/>
                  <a:gd name="T6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175">
                    <a:moveTo>
                      <a:pt x="6" y="156"/>
                    </a:moveTo>
                    <a:cubicBezTo>
                      <a:pt x="2" y="156"/>
                      <a:pt x="2" y="156"/>
                      <a:pt x="2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57"/>
                      <a:pt x="2" y="158"/>
                      <a:pt x="2" y="159"/>
                    </a:cubicBezTo>
                    <a:cubicBezTo>
                      <a:pt x="6" y="165"/>
                      <a:pt x="10" y="170"/>
                      <a:pt x="15" y="175"/>
                    </a:cubicBezTo>
                    <a:cubicBezTo>
                      <a:pt x="23" y="175"/>
                      <a:pt x="23" y="175"/>
                      <a:pt x="23" y="175"/>
                    </a:cubicBezTo>
                    <a:cubicBezTo>
                      <a:pt x="16" y="169"/>
                      <a:pt x="11" y="163"/>
                      <a:pt x="6" y="156"/>
                    </a:cubicBezTo>
                    <a:moveTo>
                      <a:pt x="206" y="133"/>
                    </a:moveTo>
                    <a:cubicBezTo>
                      <a:pt x="204" y="135"/>
                      <a:pt x="201" y="137"/>
                      <a:pt x="198" y="139"/>
                    </a:cubicBezTo>
                    <a:cubicBezTo>
                      <a:pt x="199" y="139"/>
                      <a:pt x="199" y="139"/>
                      <a:pt x="199" y="139"/>
                    </a:cubicBezTo>
                    <a:cubicBezTo>
                      <a:pt x="200" y="138"/>
                      <a:pt x="201" y="137"/>
                      <a:pt x="202" y="137"/>
                    </a:cubicBezTo>
                    <a:cubicBezTo>
                      <a:pt x="204" y="135"/>
                      <a:pt x="205" y="134"/>
                      <a:pt x="206" y="133"/>
                    </a:cubicBezTo>
                    <a:moveTo>
                      <a:pt x="269" y="71"/>
                    </a:moveTo>
                    <a:cubicBezTo>
                      <a:pt x="264" y="75"/>
                      <a:pt x="259" y="77"/>
                      <a:pt x="253" y="79"/>
                    </a:cubicBezTo>
                    <a:cubicBezTo>
                      <a:pt x="253" y="80"/>
                      <a:pt x="253" y="81"/>
                      <a:pt x="252" y="81"/>
                    </a:cubicBezTo>
                    <a:cubicBezTo>
                      <a:pt x="257" y="80"/>
                      <a:pt x="261" y="77"/>
                      <a:pt x="265" y="75"/>
                    </a:cubicBezTo>
                    <a:cubicBezTo>
                      <a:pt x="266" y="74"/>
                      <a:pt x="267" y="73"/>
                      <a:pt x="269" y="71"/>
                    </a:cubicBezTo>
                    <a:moveTo>
                      <a:pt x="259" y="23"/>
                    </a:moveTo>
                    <a:cubicBezTo>
                      <a:pt x="259" y="23"/>
                      <a:pt x="258" y="23"/>
                      <a:pt x="258" y="23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61" y="27"/>
                      <a:pt x="264" y="29"/>
                      <a:pt x="266" y="32"/>
                    </a:cubicBezTo>
                    <a:cubicBezTo>
                      <a:pt x="270" y="37"/>
                      <a:pt x="270" y="44"/>
                      <a:pt x="266" y="51"/>
                    </a:cubicBezTo>
                    <a:cubicBezTo>
                      <a:pt x="266" y="52"/>
                      <a:pt x="266" y="52"/>
                      <a:pt x="266" y="52"/>
                    </a:cubicBezTo>
                    <a:cubicBezTo>
                      <a:pt x="267" y="52"/>
                      <a:pt x="268" y="51"/>
                      <a:pt x="269" y="51"/>
                    </a:cubicBezTo>
                    <a:cubicBezTo>
                      <a:pt x="269" y="50"/>
                      <a:pt x="270" y="49"/>
                      <a:pt x="270" y="48"/>
                    </a:cubicBezTo>
                    <a:cubicBezTo>
                      <a:pt x="274" y="41"/>
                      <a:pt x="274" y="33"/>
                      <a:pt x="270" y="29"/>
                    </a:cubicBezTo>
                    <a:cubicBezTo>
                      <a:pt x="267" y="25"/>
                      <a:pt x="263" y="23"/>
                      <a:pt x="259" y="23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96"/>
                      <a:pt x="37" y="123"/>
                      <a:pt x="62" y="139"/>
                    </a:cubicBezTo>
                    <a:cubicBezTo>
                      <a:pt x="71" y="139"/>
                      <a:pt x="71" y="139"/>
                      <a:pt x="71" y="139"/>
                    </a:cubicBezTo>
                    <a:cubicBezTo>
                      <a:pt x="44" y="123"/>
                      <a:pt x="26" y="95"/>
                      <a:pt x="26" y="6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1" name="Freeform 1447">
                <a:extLst>
                  <a:ext uri="{FF2B5EF4-FFF2-40B4-BE49-F238E27FC236}">
                    <a16:creationId xmlns:a16="http://schemas.microsoft.com/office/drawing/2014/main" id="{8648769C-9CC4-40C9-A54C-D00D772877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64" y="1622"/>
                <a:ext cx="567" cy="728"/>
              </a:xfrm>
              <a:custGeom>
                <a:avLst/>
                <a:gdLst>
                  <a:gd name="T0" fmla="*/ 5 w 420"/>
                  <a:gd name="T1" fmla="*/ 536 h 539"/>
                  <a:gd name="T2" fmla="*/ 0 w 420"/>
                  <a:gd name="T3" fmla="*/ 536 h 539"/>
                  <a:gd name="T4" fmla="*/ 1 w 420"/>
                  <a:gd name="T5" fmla="*/ 539 h 539"/>
                  <a:gd name="T6" fmla="*/ 6 w 420"/>
                  <a:gd name="T7" fmla="*/ 539 h 539"/>
                  <a:gd name="T8" fmla="*/ 5 w 420"/>
                  <a:gd name="T9" fmla="*/ 536 h 539"/>
                  <a:gd name="T10" fmla="*/ 420 w 420"/>
                  <a:gd name="T11" fmla="*/ 496 h 539"/>
                  <a:gd name="T12" fmla="*/ 418 w 420"/>
                  <a:gd name="T13" fmla="*/ 496 h 539"/>
                  <a:gd name="T14" fmla="*/ 417 w 420"/>
                  <a:gd name="T15" fmla="*/ 498 h 539"/>
                  <a:gd name="T16" fmla="*/ 418 w 420"/>
                  <a:gd name="T17" fmla="*/ 499 h 539"/>
                  <a:gd name="T18" fmla="*/ 420 w 420"/>
                  <a:gd name="T19" fmla="*/ 496 h 539"/>
                  <a:gd name="T20" fmla="*/ 145 w 420"/>
                  <a:gd name="T21" fmla="*/ 0 h 539"/>
                  <a:gd name="T22" fmla="*/ 142 w 420"/>
                  <a:gd name="T23" fmla="*/ 2 h 539"/>
                  <a:gd name="T24" fmla="*/ 143 w 420"/>
                  <a:gd name="T25" fmla="*/ 1 h 539"/>
                  <a:gd name="T26" fmla="*/ 145 w 420"/>
                  <a:gd name="T27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0" h="539">
                    <a:moveTo>
                      <a:pt x="5" y="536"/>
                    </a:moveTo>
                    <a:cubicBezTo>
                      <a:pt x="0" y="536"/>
                      <a:pt x="0" y="536"/>
                      <a:pt x="0" y="536"/>
                    </a:cubicBezTo>
                    <a:cubicBezTo>
                      <a:pt x="1" y="539"/>
                      <a:pt x="1" y="539"/>
                      <a:pt x="1" y="539"/>
                    </a:cubicBezTo>
                    <a:cubicBezTo>
                      <a:pt x="6" y="539"/>
                      <a:pt x="6" y="539"/>
                      <a:pt x="6" y="539"/>
                    </a:cubicBezTo>
                    <a:cubicBezTo>
                      <a:pt x="5" y="536"/>
                      <a:pt x="5" y="536"/>
                      <a:pt x="5" y="536"/>
                    </a:cubicBezTo>
                    <a:moveTo>
                      <a:pt x="420" y="496"/>
                    </a:moveTo>
                    <a:cubicBezTo>
                      <a:pt x="418" y="496"/>
                      <a:pt x="418" y="496"/>
                      <a:pt x="418" y="496"/>
                    </a:cubicBezTo>
                    <a:cubicBezTo>
                      <a:pt x="417" y="498"/>
                      <a:pt x="417" y="498"/>
                      <a:pt x="417" y="498"/>
                    </a:cubicBezTo>
                    <a:cubicBezTo>
                      <a:pt x="418" y="499"/>
                      <a:pt x="418" y="499"/>
                      <a:pt x="418" y="499"/>
                    </a:cubicBezTo>
                    <a:cubicBezTo>
                      <a:pt x="420" y="496"/>
                      <a:pt x="420" y="496"/>
                      <a:pt x="420" y="496"/>
                    </a:cubicBezTo>
                    <a:moveTo>
                      <a:pt x="145" y="0"/>
                    </a:moveTo>
                    <a:cubicBezTo>
                      <a:pt x="144" y="1"/>
                      <a:pt x="143" y="1"/>
                      <a:pt x="142" y="2"/>
                    </a:cubicBezTo>
                    <a:cubicBezTo>
                      <a:pt x="142" y="2"/>
                      <a:pt x="143" y="1"/>
                      <a:pt x="143" y="1"/>
                    </a:cubicBezTo>
                    <a:cubicBezTo>
                      <a:pt x="144" y="1"/>
                      <a:pt x="145" y="0"/>
                      <a:pt x="145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2" name="Freeform 1448">
                <a:extLst>
                  <a:ext uri="{FF2B5EF4-FFF2-40B4-BE49-F238E27FC236}">
                    <a16:creationId xmlns:a16="http://schemas.microsoft.com/office/drawing/2014/main" id="{C2EEC35C-FE6E-4BAA-9D08-38AE8DEE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624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3" name="Freeform 1449">
                <a:extLst>
                  <a:ext uri="{FF2B5EF4-FFF2-40B4-BE49-F238E27FC236}">
                    <a16:creationId xmlns:a16="http://schemas.microsoft.com/office/drawing/2014/main" id="{D2AB663C-7895-4FAC-91B5-74D8CD53C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625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4" name="Freeform 1450">
                <a:extLst>
                  <a:ext uri="{FF2B5EF4-FFF2-40B4-BE49-F238E27FC236}">
                    <a16:creationId xmlns:a16="http://schemas.microsoft.com/office/drawing/2014/main" id="{805BFDF2-ECBD-48BB-ACE8-D8A614D11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626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5" name="Freeform 1451">
                <a:extLst>
                  <a:ext uri="{FF2B5EF4-FFF2-40B4-BE49-F238E27FC236}">
                    <a16:creationId xmlns:a16="http://schemas.microsoft.com/office/drawing/2014/main" id="{4924AA50-246A-46E0-BD5F-4E02D54E3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629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6" name="Freeform 1452">
                <a:extLst>
                  <a:ext uri="{FF2B5EF4-FFF2-40B4-BE49-F238E27FC236}">
                    <a16:creationId xmlns:a16="http://schemas.microsoft.com/office/drawing/2014/main" id="{F9CFFB91-3E82-4D9B-83E2-DC17C743A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630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" name="Freeform 1453">
                <a:extLst>
                  <a:ext uri="{FF2B5EF4-FFF2-40B4-BE49-F238E27FC236}">
                    <a16:creationId xmlns:a16="http://schemas.microsoft.com/office/drawing/2014/main" id="{9D796A8B-C0BD-4A99-95ED-DFBFBD12B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632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" name="Freeform 1454">
                <a:extLst>
                  <a:ext uri="{FF2B5EF4-FFF2-40B4-BE49-F238E27FC236}">
                    <a16:creationId xmlns:a16="http://schemas.microsoft.com/office/drawing/2014/main" id="{40C05E90-2681-40F3-BF3A-0F13943E0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634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" name="Freeform 1455">
                <a:extLst>
                  <a:ext uri="{FF2B5EF4-FFF2-40B4-BE49-F238E27FC236}">
                    <a16:creationId xmlns:a16="http://schemas.microsoft.com/office/drawing/2014/main" id="{89067603-B865-4E6A-9EF2-F518C0784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36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" name="Freeform 1456">
                <a:extLst>
                  <a:ext uri="{FF2B5EF4-FFF2-40B4-BE49-F238E27FC236}">
                    <a16:creationId xmlns:a16="http://schemas.microsoft.com/office/drawing/2014/main" id="{42129FFA-B289-472C-A8EC-D4A2B0A97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638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" name="Freeform 1457">
                <a:extLst>
                  <a:ext uri="{FF2B5EF4-FFF2-40B4-BE49-F238E27FC236}">
                    <a16:creationId xmlns:a16="http://schemas.microsoft.com/office/drawing/2014/main" id="{64109AFE-E295-4B80-BC2B-B4E0C1BA2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40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" name="Freeform 1458">
                <a:extLst>
                  <a:ext uri="{FF2B5EF4-FFF2-40B4-BE49-F238E27FC236}">
                    <a16:creationId xmlns:a16="http://schemas.microsoft.com/office/drawing/2014/main" id="{D192F8B0-E1AB-45D7-9D18-F520A777D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642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3" name="Freeform 1459">
                <a:extLst>
                  <a:ext uri="{FF2B5EF4-FFF2-40B4-BE49-F238E27FC236}">
                    <a16:creationId xmlns:a16="http://schemas.microsoft.com/office/drawing/2014/main" id="{DE391280-D702-4473-A207-6A2434B40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645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" name="Freeform 1460">
                <a:extLst>
                  <a:ext uri="{FF2B5EF4-FFF2-40B4-BE49-F238E27FC236}">
                    <a16:creationId xmlns:a16="http://schemas.microsoft.com/office/drawing/2014/main" id="{CB48B815-264B-45A3-BEF2-CAB334DDA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648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" name="Freeform 1461">
                <a:extLst>
                  <a:ext uri="{FF2B5EF4-FFF2-40B4-BE49-F238E27FC236}">
                    <a16:creationId xmlns:a16="http://schemas.microsoft.com/office/drawing/2014/main" id="{D29601CE-7773-44FB-B7F7-4254E3BC0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649"/>
                <a:ext cx="5" cy="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" name="Freeform 1462">
                <a:extLst>
                  <a:ext uri="{FF2B5EF4-FFF2-40B4-BE49-F238E27FC236}">
                    <a16:creationId xmlns:a16="http://schemas.microsoft.com/office/drawing/2014/main" id="{F116D6A7-C0B9-405C-A486-2A41E6B13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652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" name="Freeform 1463">
                <a:extLst>
                  <a:ext uri="{FF2B5EF4-FFF2-40B4-BE49-F238E27FC236}">
                    <a16:creationId xmlns:a16="http://schemas.microsoft.com/office/drawing/2014/main" id="{3A4EE92E-AB71-4A3E-B0DE-BB947C973E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2" y="1655"/>
                <a:ext cx="156" cy="646"/>
              </a:xfrm>
              <a:custGeom>
                <a:avLst/>
                <a:gdLst>
                  <a:gd name="T0" fmla="*/ 98 w 116"/>
                  <a:gd name="T1" fmla="*/ 476 h 479"/>
                  <a:gd name="T2" fmla="*/ 116 w 116"/>
                  <a:gd name="T3" fmla="*/ 477 h 479"/>
                  <a:gd name="T4" fmla="*/ 49 w 116"/>
                  <a:gd name="T5" fmla="*/ 400 h 479"/>
                  <a:gd name="T6" fmla="*/ 44 w 116"/>
                  <a:gd name="T7" fmla="*/ 399 h 479"/>
                  <a:gd name="T8" fmla="*/ 47 w 116"/>
                  <a:gd name="T9" fmla="*/ 398 h 479"/>
                  <a:gd name="T10" fmla="*/ 46 w 116"/>
                  <a:gd name="T11" fmla="*/ 397 h 479"/>
                  <a:gd name="T12" fmla="*/ 42 w 116"/>
                  <a:gd name="T13" fmla="*/ 400 h 479"/>
                  <a:gd name="T14" fmla="*/ 45 w 116"/>
                  <a:gd name="T15" fmla="*/ 396 h 479"/>
                  <a:gd name="T16" fmla="*/ 41 w 116"/>
                  <a:gd name="T17" fmla="*/ 399 h 479"/>
                  <a:gd name="T18" fmla="*/ 45 w 116"/>
                  <a:gd name="T19" fmla="*/ 395 h 479"/>
                  <a:gd name="T20" fmla="*/ 41 w 116"/>
                  <a:gd name="T21" fmla="*/ 398 h 479"/>
                  <a:gd name="T22" fmla="*/ 43 w 116"/>
                  <a:gd name="T23" fmla="*/ 392 h 479"/>
                  <a:gd name="T24" fmla="*/ 43 w 116"/>
                  <a:gd name="T25" fmla="*/ 393 h 479"/>
                  <a:gd name="T26" fmla="*/ 37 w 116"/>
                  <a:gd name="T27" fmla="*/ 394 h 479"/>
                  <a:gd name="T28" fmla="*/ 41 w 116"/>
                  <a:gd name="T29" fmla="*/ 390 h 479"/>
                  <a:gd name="T30" fmla="*/ 38 w 116"/>
                  <a:gd name="T31" fmla="*/ 392 h 479"/>
                  <a:gd name="T32" fmla="*/ 39 w 116"/>
                  <a:gd name="T33" fmla="*/ 387 h 479"/>
                  <a:gd name="T34" fmla="*/ 40 w 116"/>
                  <a:gd name="T35" fmla="*/ 388 h 479"/>
                  <a:gd name="T36" fmla="*/ 34 w 116"/>
                  <a:gd name="T37" fmla="*/ 389 h 479"/>
                  <a:gd name="T38" fmla="*/ 38 w 116"/>
                  <a:gd name="T39" fmla="*/ 385 h 479"/>
                  <a:gd name="T40" fmla="*/ 34 w 116"/>
                  <a:gd name="T41" fmla="*/ 389 h 479"/>
                  <a:gd name="T42" fmla="*/ 34 w 116"/>
                  <a:gd name="T43" fmla="*/ 380 h 479"/>
                  <a:gd name="T44" fmla="*/ 33 w 116"/>
                  <a:gd name="T45" fmla="*/ 384 h 479"/>
                  <a:gd name="T46" fmla="*/ 33 w 116"/>
                  <a:gd name="T47" fmla="*/ 378 h 479"/>
                  <a:gd name="T48" fmla="*/ 33 w 116"/>
                  <a:gd name="T49" fmla="*/ 380 h 479"/>
                  <a:gd name="T50" fmla="*/ 28 w 116"/>
                  <a:gd name="T51" fmla="*/ 381 h 479"/>
                  <a:gd name="T52" fmla="*/ 31 w 116"/>
                  <a:gd name="T53" fmla="*/ 377 h 479"/>
                  <a:gd name="T54" fmla="*/ 27 w 116"/>
                  <a:gd name="T55" fmla="*/ 380 h 479"/>
                  <a:gd name="T56" fmla="*/ 29 w 116"/>
                  <a:gd name="T57" fmla="*/ 374 h 479"/>
                  <a:gd name="T58" fmla="*/ 25 w 116"/>
                  <a:gd name="T59" fmla="*/ 377 h 479"/>
                  <a:gd name="T60" fmla="*/ 27 w 116"/>
                  <a:gd name="T61" fmla="*/ 371 h 479"/>
                  <a:gd name="T62" fmla="*/ 27 w 116"/>
                  <a:gd name="T63" fmla="*/ 372 h 479"/>
                  <a:gd name="T64" fmla="*/ 25 w 116"/>
                  <a:gd name="T65" fmla="*/ 368 h 479"/>
                  <a:gd name="T66" fmla="*/ 26 w 116"/>
                  <a:gd name="T67" fmla="*/ 370 h 479"/>
                  <a:gd name="T68" fmla="*/ 19 w 116"/>
                  <a:gd name="T69" fmla="*/ 369 h 479"/>
                  <a:gd name="T70" fmla="*/ 23 w 116"/>
                  <a:gd name="T71" fmla="*/ 366 h 479"/>
                  <a:gd name="T72" fmla="*/ 19 w 116"/>
                  <a:gd name="T73" fmla="*/ 369 h 479"/>
                  <a:gd name="T74" fmla="*/ 20 w 116"/>
                  <a:gd name="T75" fmla="*/ 362 h 479"/>
                  <a:gd name="T76" fmla="*/ 20 w 116"/>
                  <a:gd name="T77" fmla="*/ 362 h 479"/>
                  <a:gd name="T78" fmla="*/ 13 w 116"/>
                  <a:gd name="T79" fmla="*/ 362 h 479"/>
                  <a:gd name="T80" fmla="*/ 17 w 116"/>
                  <a:gd name="T81" fmla="*/ 357 h 479"/>
                  <a:gd name="T82" fmla="*/ 13 w 116"/>
                  <a:gd name="T83" fmla="*/ 361 h 479"/>
                  <a:gd name="T84" fmla="*/ 14 w 116"/>
                  <a:gd name="T85" fmla="*/ 355 h 479"/>
                  <a:gd name="T86" fmla="*/ 12 w 116"/>
                  <a:gd name="T87" fmla="*/ 359 h 479"/>
                  <a:gd name="T88" fmla="*/ 14 w 116"/>
                  <a:gd name="T89" fmla="*/ 355 h 479"/>
                  <a:gd name="T90" fmla="*/ 7 w 116"/>
                  <a:gd name="T91" fmla="*/ 353 h 479"/>
                  <a:gd name="T92" fmla="*/ 4 w 116"/>
                  <a:gd name="T93" fmla="*/ 325 h 479"/>
                  <a:gd name="T94" fmla="*/ 4 w 116"/>
                  <a:gd name="T95" fmla="*/ 298 h 479"/>
                  <a:gd name="T96" fmla="*/ 4 w 116"/>
                  <a:gd name="T97" fmla="*/ 298 h 479"/>
                  <a:gd name="T98" fmla="*/ 0 w 116"/>
                  <a:gd name="T99" fmla="*/ 291 h 479"/>
                  <a:gd name="T100" fmla="*/ 4 w 116"/>
                  <a:gd name="T101" fmla="*/ 291 h 479"/>
                  <a:gd name="T102" fmla="*/ 0 w 116"/>
                  <a:gd name="T103" fmla="*/ 288 h 479"/>
                  <a:gd name="T104" fmla="*/ 4 w 116"/>
                  <a:gd name="T105" fmla="*/ 222 h 479"/>
                  <a:gd name="T106" fmla="*/ 4 w 116"/>
                  <a:gd name="T107" fmla="*/ 55 h 479"/>
                  <a:gd name="T108" fmla="*/ 0 w 116"/>
                  <a:gd name="T109" fmla="*/ 96 h 479"/>
                  <a:gd name="T110" fmla="*/ 4 w 116"/>
                  <a:gd name="T111" fmla="*/ 112 h 479"/>
                  <a:gd name="T112" fmla="*/ 18 w 116"/>
                  <a:gd name="T113" fmla="*/ 0 h 479"/>
                  <a:gd name="T114" fmla="*/ 0 w 116"/>
                  <a:gd name="T115" fmla="*/ 50 h 479"/>
                  <a:gd name="T116" fmla="*/ 18 w 116"/>
                  <a:gd name="T1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6" h="479">
                    <a:moveTo>
                      <a:pt x="49" y="400"/>
                    </a:moveTo>
                    <a:cubicBezTo>
                      <a:pt x="47" y="401"/>
                      <a:pt x="46" y="402"/>
                      <a:pt x="44" y="403"/>
                    </a:cubicBezTo>
                    <a:cubicBezTo>
                      <a:pt x="98" y="476"/>
                      <a:pt x="98" y="476"/>
                      <a:pt x="98" y="476"/>
                    </a:cubicBezTo>
                    <a:cubicBezTo>
                      <a:pt x="112" y="476"/>
                      <a:pt x="112" y="476"/>
                      <a:pt x="112" y="476"/>
                    </a:cubicBezTo>
                    <a:cubicBezTo>
                      <a:pt x="112" y="479"/>
                      <a:pt x="112" y="479"/>
                      <a:pt x="112" y="479"/>
                    </a:cubicBezTo>
                    <a:cubicBezTo>
                      <a:pt x="116" y="477"/>
                      <a:pt x="116" y="477"/>
                      <a:pt x="116" y="477"/>
                    </a:cubicBezTo>
                    <a:cubicBezTo>
                      <a:pt x="116" y="472"/>
                      <a:pt x="116" y="472"/>
                      <a:pt x="116" y="472"/>
                    </a:cubicBezTo>
                    <a:cubicBezTo>
                      <a:pt x="102" y="472"/>
                      <a:pt x="102" y="472"/>
                      <a:pt x="102" y="472"/>
                    </a:cubicBezTo>
                    <a:cubicBezTo>
                      <a:pt x="49" y="400"/>
                      <a:pt x="49" y="400"/>
                      <a:pt x="49" y="400"/>
                    </a:cubicBezTo>
                    <a:moveTo>
                      <a:pt x="46" y="397"/>
                    </a:moveTo>
                    <a:cubicBezTo>
                      <a:pt x="46" y="398"/>
                      <a:pt x="45" y="398"/>
                      <a:pt x="44" y="399"/>
                    </a:cubicBezTo>
                    <a:cubicBezTo>
                      <a:pt x="44" y="399"/>
                      <a:pt x="44" y="399"/>
                      <a:pt x="44" y="399"/>
                    </a:cubicBezTo>
                    <a:cubicBezTo>
                      <a:pt x="44" y="399"/>
                      <a:pt x="44" y="399"/>
                      <a:pt x="44" y="399"/>
                    </a:cubicBezTo>
                    <a:cubicBezTo>
                      <a:pt x="44" y="399"/>
                      <a:pt x="44" y="399"/>
                      <a:pt x="44" y="399"/>
                    </a:cubicBezTo>
                    <a:cubicBezTo>
                      <a:pt x="45" y="399"/>
                      <a:pt x="46" y="399"/>
                      <a:pt x="47" y="398"/>
                    </a:cubicBezTo>
                    <a:cubicBezTo>
                      <a:pt x="47" y="398"/>
                      <a:pt x="47" y="398"/>
                      <a:pt x="47" y="398"/>
                    </a:cubicBezTo>
                    <a:cubicBezTo>
                      <a:pt x="47" y="398"/>
                      <a:pt x="47" y="398"/>
                      <a:pt x="47" y="398"/>
                    </a:cubicBezTo>
                    <a:cubicBezTo>
                      <a:pt x="46" y="397"/>
                      <a:pt x="46" y="397"/>
                      <a:pt x="46" y="397"/>
                    </a:cubicBezTo>
                    <a:moveTo>
                      <a:pt x="45" y="396"/>
                    </a:moveTo>
                    <a:cubicBezTo>
                      <a:pt x="44" y="397"/>
                      <a:pt x="43" y="398"/>
                      <a:pt x="41" y="399"/>
                    </a:cubicBezTo>
                    <a:cubicBezTo>
                      <a:pt x="42" y="400"/>
                      <a:pt x="42" y="400"/>
                      <a:pt x="42" y="400"/>
                    </a:cubicBezTo>
                    <a:cubicBezTo>
                      <a:pt x="42" y="400"/>
                      <a:pt x="42" y="400"/>
                      <a:pt x="42" y="400"/>
                    </a:cubicBezTo>
                    <a:cubicBezTo>
                      <a:pt x="44" y="399"/>
                      <a:pt x="45" y="398"/>
                      <a:pt x="46" y="396"/>
                    </a:cubicBezTo>
                    <a:cubicBezTo>
                      <a:pt x="45" y="396"/>
                      <a:pt x="45" y="396"/>
                      <a:pt x="45" y="396"/>
                    </a:cubicBezTo>
                    <a:moveTo>
                      <a:pt x="45" y="395"/>
                    </a:moveTo>
                    <a:cubicBezTo>
                      <a:pt x="44" y="396"/>
                      <a:pt x="42" y="397"/>
                      <a:pt x="41" y="399"/>
                    </a:cubicBezTo>
                    <a:cubicBezTo>
                      <a:pt x="41" y="399"/>
                      <a:pt x="41" y="399"/>
                      <a:pt x="41" y="399"/>
                    </a:cubicBezTo>
                    <a:cubicBezTo>
                      <a:pt x="41" y="398"/>
                      <a:pt x="42" y="398"/>
                      <a:pt x="42" y="398"/>
                    </a:cubicBezTo>
                    <a:cubicBezTo>
                      <a:pt x="43" y="397"/>
                      <a:pt x="44" y="396"/>
                      <a:pt x="45" y="395"/>
                    </a:cubicBezTo>
                    <a:cubicBezTo>
                      <a:pt x="45" y="395"/>
                      <a:pt x="45" y="395"/>
                      <a:pt x="45" y="395"/>
                    </a:cubicBezTo>
                    <a:moveTo>
                      <a:pt x="44" y="394"/>
                    </a:moveTo>
                    <a:cubicBezTo>
                      <a:pt x="43" y="395"/>
                      <a:pt x="41" y="396"/>
                      <a:pt x="40" y="397"/>
                    </a:cubicBezTo>
                    <a:cubicBezTo>
                      <a:pt x="41" y="398"/>
                      <a:pt x="41" y="398"/>
                      <a:pt x="41" y="398"/>
                    </a:cubicBezTo>
                    <a:cubicBezTo>
                      <a:pt x="42" y="397"/>
                      <a:pt x="43" y="395"/>
                      <a:pt x="44" y="394"/>
                    </a:cubicBezTo>
                    <a:cubicBezTo>
                      <a:pt x="44" y="394"/>
                      <a:pt x="44" y="394"/>
                      <a:pt x="44" y="394"/>
                    </a:cubicBezTo>
                    <a:moveTo>
                      <a:pt x="43" y="392"/>
                    </a:moveTo>
                    <a:cubicBezTo>
                      <a:pt x="41" y="393"/>
                      <a:pt x="40" y="395"/>
                      <a:pt x="39" y="396"/>
                    </a:cubicBezTo>
                    <a:cubicBezTo>
                      <a:pt x="40" y="397"/>
                      <a:pt x="40" y="397"/>
                      <a:pt x="40" y="397"/>
                    </a:cubicBezTo>
                    <a:cubicBezTo>
                      <a:pt x="41" y="395"/>
                      <a:pt x="42" y="394"/>
                      <a:pt x="43" y="393"/>
                    </a:cubicBezTo>
                    <a:cubicBezTo>
                      <a:pt x="43" y="392"/>
                      <a:pt x="43" y="392"/>
                      <a:pt x="43" y="392"/>
                    </a:cubicBezTo>
                    <a:moveTo>
                      <a:pt x="41" y="390"/>
                    </a:moveTo>
                    <a:cubicBezTo>
                      <a:pt x="40" y="391"/>
                      <a:pt x="39" y="392"/>
                      <a:pt x="37" y="394"/>
                    </a:cubicBezTo>
                    <a:cubicBezTo>
                      <a:pt x="39" y="396"/>
                      <a:pt x="39" y="396"/>
                      <a:pt x="39" y="396"/>
                    </a:cubicBezTo>
                    <a:cubicBezTo>
                      <a:pt x="40" y="394"/>
                      <a:pt x="41" y="393"/>
                      <a:pt x="42" y="391"/>
                    </a:cubicBezTo>
                    <a:cubicBezTo>
                      <a:pt x="41" y="390"/>
                      <a:pt x="41" y="390"/>
                      <a:pt x="41" y="390"/>
                    </a:cubicBezTo>
                    <a:moveTo>
                      <a:pt x="40" y="389"/>
                    </a:moveTo>
                    <a:cubicBezTo>
                      <a:pt x="40" y="389"/>
                      <a:pt x="40" y="390"/>
                      <a:pt x="39" y="390"/>
                    </a:cubicBezTo>
                    <a:cubicBezTo>
                      <a:pt x="39" y="391"/>
                      <a:pt x="39" y="391"/>
                      <a:pt x="38" y="392"/>
                    </a:cubicBezTo>
                    <a:cubicBezTo>
                      <a:pt x="39" y="391"/>
                      <a:pt x="40" y="390"/>
                      <a:pt x="41" y="389"/>
                    </a:cubicBezTo>
                    <a:cubicBezTo>
                      <a:pt x="40" y="389"/>
                      <a:pt x="40" y="389"/>
                      <a:pt x="40" y="389"/>
                    </a:cubicBezTo>
                    <a:moveTo>
                      <a:pt x="39" y="387"/>
                    </a:moveTo>
                    <a:cubicBezTo>
                      <a:pt x="37" y="388"/>
                      <a:pt x="36" y="389"/>
                      <a:pt x="35" y="390"/>
                    </a:cubicBezTo>
                    <a:cubicBezTo>
                      <a:pt x="37" y="393"/>
                      <a:pt x="37" y="393"/>
                      <a:pt x="37" y="393"/>
                    </a:cubicBezTo>
                    <a:cubicBezTo>
                      <a:pt x="38" y="391"/>
                      <a:pt x="39" y="390"/>
                      <a:pt x="40" y="388"/>
                    </a:cubicBezTo>
                    <a:cubicBezTo>
                      <a:pt x="39" y="387"/>
                      <a:pt x="39" y="387"/>
                      <a:pt x="39" y="387"/>
                    </a:cubicBezTo>
                    <a:moveTo>
                      <a:pt x="38" y="385"/>
                    </a:moveTo>
                    <a:cubicBezTo>
                      <a:pt x="36" y="387"/>
                      <a:pt x="35" y="388"/>
                      <a:pt x="34" y="389"/>
                    </a:cubicBezTo>
                    <a:cubicBezTo>
                      <a:pt x="34" y="390"/>
                      <a:pt x="34" y="390"/>
                      <a:pt x="34" y="390"/>
                    </a:cubicBezTo>
                    <a:cubicBezTo>
                      <a:pt x="36" y="389"/>
                      <a:pt x="37" y="387"/>
                      <a:pt x="38" y="386"/>
                    </a:cubicBezTo>
                    <a:cubicBezTo>
                      <a:pt x="38" y="385"/>
                      <a:pt x="38" y="385"/>
                      <a:pt x="38" y="385"/>
                    </a:cubicBezTo>
                    <a:moveTo>
                      <a:pt x="36" y="383"/>
                    </a:moveTo>
                    <a:cubicBezTo>
                      <a:pt x="34" y="384"/>
                      <a:pt x="33" y="385"/>
                      <a:pt x="32" y="386"/>
                    </a:cubicBezTo>
                    <a:cubicBezTo>
                      <a:pt x="34" y="389"/>
                      <a:pt x="34" y="389"/>
                      <a:pt x="34" y="389"/>
                    </a:cubicBezTo>
                    <a:cubicBezTo>
                      <a:pt x="35" y="387"/>
                      <a:pt x="36" y="386"/>
                      <a:pt x="37" y="385"/>
                    </a:cubicBezTo>
                    <a:cubicBezTo>
                      <a:pt x="36" y="383"/>
                      <a:pt x="36" y="383"/>
                      <a:pt x="36" y="383"/>
                    </a:cubicBezTo>
                    <a:moveTo>
                      <a:pt x="34" y="380"/>
                    </a:moveTo>
                    <a:cubicBezTo>
                      <a:pt x="33" y="382"/>
                      <a:pt x="32" y="383"/>
                      <a:pt x="31" y="384"/>
                    </a:cubicBezTo>
                    <a:cubicBezTo>
                      <a:pt x="31" y="386"/>
                      <a:pt x="31" y="386"/>
                      <a:pt x="31" y="386"/>
                    </a:cubicBezTo>
                    <a:cubicBezTo>
                      <a:pt x="32" y="385"/>
                      <a:pt x="33" y="384"/>
                      <a:pt x="33" y="384"/>
                    </a:cubicBezTo>
                    <a:cubicBezTo>
                      <a:pt x="34" y="383"/>
                      <a:pt x="35" y="383"/>
                      <a:pt x="35" y="382"/>
                    </a:cubicBezTo>
                    <a:cubicBezTo>
                      <a:pt x="34" y="380"/>
                      <a:pt x="34" y="380"/>
                      <a:pt x="34" y="380"/>
                    </a:cubicBezTo>
                    <a:moveTo>
                      <a:pt x="33" y="378"/>
                    </a:moveTo>
                    <a:cubicBezTo>
                      <a:pt x="31" y="380"/>
                      <a:pt x="30" y="381"/>
                      <a:pt x="29" y="382"/>
                    </a:cubicBezTo>
                    <a:cubicBezTo>
                      <a:pt x="30" y="384"/>
                      <a:pt x="30" y="384"/>
                      <a:pt x="30" y="384"/>
                    </a:cubicBezTo>
                    <a:cubicBezTo>
                      <a:pt x="31" y="382"/>
                      <a:pt x="32" y="381"/>
                      <a:pt x="33" y="380"/>
                    </a:cubicBezTo>
                    <a:cubicBezTo>
                      <a:pt x="33" y="378"/>
                      <a:pt x="33" y="378"/>
                      <a:pt x="33" y="378"/>
                    </a:cubicBezTo>
                    <a:moveTo>
                      <a:pt x="31" y="377"/>
                    </a:moveTo>
                    <a:cubicBezTo>
                      <a:pt x="30" y="378"/>
                      <a:pt x="29" y="379"/>
                      <a:pt x="28" y="381"/>
                    </a:cubicBezTo>
                    <a:cubicBezTo>
                      <a:pt x="28" y="381"/>
                      <a:pt x="28" y="381"/>
                      <a:pt x="28" y="381"/>
                    </a:cubicBezTo>
                    <a:cubicBezTo>
                      <a:pt x="29" y="380"/>
                      <a:pt x="31" y="379"/>
                      <a:pt x="32" y="378"/>
                    </a:cubicBezTo>
                    <a:cubicBezTo>
                      <a:pt x="31" y="377"/>
                      <a:pt x="31" y="377"/>
                      <a:pt x="31" y="377"/>
                    </a:cubicBezTo>
                    <a:moveTo>
                      <a:pt x="29" y="374"/>
                    </a:moveTo>
                    <a:cubicBezTo>
                      <a:pt x="28" y="375"/>
                      <a:pt x="27" y="376"/>
                      <a:pt x="25" y="378"/>
                    </a:cubicBezTo>
                    <a:cubicBezTo>
                      <a:pt x="27" y="380"/>
                      <a:pt x="27" y="380"/>
                      <a:pt x="27" y="380"/>
                    </a:cubicBezTo>
                    <a:cubicBezTo>
                      <a:pt x="27" y="380"/>
                      <a:pt x="28" y="380"/>
                      <a:pt x="28" y="379"/>
                    </a:cubicBezTo>
                    <a:cubicBezTo>
                      <a:pt x="29" y="378"/>
                      <a:pt x="30" y="377"/>
                      <a:pt x="31" y="376"/>
                    </a:cubicBezTo>
                    <a:cubicBezTo>
                      <a:pt x="29" y="374"/>
                      <a:pt x="29" y="374"/>
                      <a:pt x="29" y="374"/>
                    </a:cubicBezTo>
                    <a:moveTo>
                      <a:pt x="28" y="373"/>
                    </a:moveTo>
                    <a:cubicBezTo>
                      <a:pt x="27" y="374"/>
                      <a:pt x="26" y="375"/>
                      <a:pt x="25" y="377"/>
                    </a:cubicBezTo>
                    <a:cubicBezTo>
                      <a:pt x="25" y="377"/>
                      <a:pt x="25" y="377"/>
                      <a:pt x="25" y="377"/>
                    </a:cubicBezTo>
                    <a:cubicBezTo>
                      <a:pt x="26" y="376"/>
                      <a:pt x="28" y="375"/>
                      <a:pt x="29" y="373"/>
                    </a:cubicBezTo>
                    <a:cubicBezTo>
                      <a:pt x="28" y="373"/>
                      <a:pt x="28" y="373"/>
                      <a:pt x="28" y="373"/>
                    </a:cubicBezTo>
                    <a:moveTo>
                      <a:pt x="27" y="371"/>
                    </a:moveTo>
                    <a:cubicBezTo>
                      <a:pt x="25" y="372"/>
                      <a:pt x="24" y="373"/>
                      <a:pt x="23" y="374"/>
                    </a:cubicBezTo>
                    <a:cubicBezTo>
                      <a:pt x="24" y="376"/>
                      <a:pt x="24" y="376"/>
                      <a:pt x="24" y="376"/>
                    </a:cubicBezTo>
                    <a:cubicBezTo>
                      <a:pt x="25" y="375"/>
                      <a:pt x="26" y="373"/>
                      <a:pt x="27" y="372"/>
                    </a:cubicBezTo>
                    <a:cubicBezTo>
                      <a:pt x="27" y="372"/>
                      <a:pt x="27" y="372"/>
                      <a:pt x="28" y="372"/>
                    </a:cubicBezTo>
                    <a:cubicBezTo>
                      <a:pt x="27" y="371"/>
                      <a:pt x="27" y="371"/>
                      <a:pt x="27" y="371"/>
                    </a:cubicBezTo>
                    <a:moveTo>
                      <a:pt x="25" y="368"/>
                    </a:moveTo>
                    <a:cubicBezTo>
                      <a:pt x="24" y="369"/>
                      <a:pt x="22" y="371"/>
                      <a:pt x="21" y="372"/>
                    </a:cubicBezTo>
                    <a:cubicBezTo>
                      <a:pt x="23" y="374"/>
                      <a:pt x="23" y="374"/>
                      <a:pt x="23" y="374"/>
                    </a:cubicBezTo>
                    <a:cubicBezTo>
                      <a:pt x="24" y="373"/>
                      <a:pt x="25" y="371"/>
                      <a:pt x="26" y="370"/>
                    </a:cubicBezTo>
                    <a:cubicBezTo>
                      <a:pt x="25" y="368"/>
                      <a:pt x="25" y="368"/>
                      <a:pt x="25" y="368"/>
                    </a:cubicBezTo>
                    <a:moveTo>
                      <a:pt x="23" y="366"/>
                    </a:moveTo>
                    <a:cubicBezTo>
                      <a:pt x="22" y="367"/>
                      <a:pt x="21" y="368"/>
                      <a:pt x="19" y="369"/>
                    </a:cubicBezTo>
                    <a:cubicBezTo>
                      <a:pt x="21" y="371"/>
                      <a:pt x="21" y="371"/>
                      <a:pt x="21" y="371"/>
                    </a:cubicBezTo>
                    <a:cubicBezTo>
                      <a:pt x="22" y="370"/>
                      <a:pt x="23" y="368"/>
                      <a:pt x="24" y="367"/>
                    </a:cubicBezTo>
                    <a:cubicBezTo>
                      <a:pt x="23" y="366"/>
                      <a:pt x="23" y="366"/>
                      <a:pt x="23" y="366"/>
                    </a:cubicBezTo>
                    <a:moveTo>
                      <a:pt x="21" y="363"/>
                    </a:moveTo>
                    <a:cubicBezTo>
                      <a:pt x="20" y="364"/>
                      <a:pt x="19" y="366"/>
                      <a:pt x="18" y="367"/>
                    </a:cubicBezTo>
                    <a:cubicBezTo>
                      <a:pt x="19" y="369"/>
                      <a:pt x="19" y="369"/>
                      <a:pt x="19" y="369"/>
                    </a:cubicBezTo>
                    <a:cubicBezTo>
                      <a:pt x="20" y="368"/>
                      <a:pt x="21" y="366"/>
                      <a:pt x="23" y="365"/>
                    </a:cubicBezTo>
                    <a:cubicBezTo>
                      <a:pt x="21" y="363"/>
                      <a:pt x="21" y="363"/>
                      <a:pt x="21" y="363"/>
                    </a:cubicBezTo>
                    <a:moveTo>
                      <a:pt x="20" y="362"/>
                    </a:moveTo>
                    <a:cubicBezTo>
                      <a:pt x="19" y="363"/>
                      <a:pt x="18" y="364"/>
                      <a:pt x="16" y="365"/>
                    </a:cubicBezTo>
                    <a:cubicBezTo>
                      <a:pt x="17" y="367"/>
                      <a:pt x="17" y="367"/>
                      <a:pt x="17" y="367"/>
                    </a:cubicBezTo>
                    <a:cubicBezTo>
                      <a:pt x="18" y="365"/>
                      <a:pt x="19" y="364"/>
                      <a:pt x="20" y="362"/>
                    </a:cubicBezTo>
                    <a:cubicBezTo>
                      <a:pt x="20" y="362"/>
                      <a:pt x="20" y="362"/>
                      <a:pt x="20" y="362"/>
                    </a:cubicBezTo>
                    <a:moveTo>
                      <a:pt x="17" y="357"/>
                    </a:moveTo>
                    <a:cubicBezTo>
                      <a:pt x="16" y="359"/>
                      <a:pt x="15" y="360"/>
                      <a:pt x="13" y="362"/>
                    </a:cubicBezTo>
                    <a:cubicBezTo>
                      <a:pt x="16" y="365"/>
                      <a:pt x="16" y="365"/>
                      <a:pt x="16" y="365"/>
                    </a:cubicBezTo>
                    <a:cubicBezTo>
                      <a:pt x="17" y="364"/>
                      <a:pt x="18" y="362"/>
                      <a:pt x="20" y="361"/>
                    </a:cubicBezTo>
                    <a:cubicBezTo>
                      <a:pt x="17" y="357"/>
                      <a:pt x="17" y="357"/>
                      <a:pt x="17" y="357"/>
                    </a:cubicBezTo>
                    <a:moveTo>
                      <a:pt x="16" y="357"/>
                    </a:moveTo>
                    <a:cubicBezTo>
                      <a:pt x="16" y="357"/>
                      <a:pt x="14" y="359"/>
                      <a:pt x="12" y="360"/>
                    </a:cubicBezTo>
                    <a:cubicBezTo>
                      <a:pt x="13" y="361"/>
                      <a:pt x="13" y="361"/>
                      <a:pt x="13" y="361"/>
                    </a:cubicBezTo>
                    <a:cubicBezTo>
                      <a:pt x="14" y="360"/>
                      <a:pt x="16" y="358"/>
                      <a:pt x="16" y="357"/>
                    </a:cubicBezTo>
                    <a:cubicBezTo>
                      <a:pt x="16" y="357"/>
                      <a:pt x="16" y="357"/>
                      <a:pt x="16" y="357"/>
                    </a:cubicBezTo>
                    <a:moveTo>
                      <a:pt x="14" y="355"/>
                    </a:moveTo>
                    <a:cubicBezTo>
                      <a:pt x="13" y="355"/>
                      <a:pt x="12" y="355"/>
                      <a:pt x="11" y="355"/>
                    </a:cubicBezTo>
                    <a:cubicBezTo>
                      <a:pt x="11" y="356"/>
                      <a:pt x="10" y="356"/>
                      <a:pt x="10" y="357"/>
                    </a:cubicBezTo>
                    <a:cubicBezTo>
                      <a:pt x="12" y="359"/>
                      <a:pt x="12" y="359"/>
                      <a:pt x="12" y="359"/>
                    </a:cubicBezTo>
                    <a:cubicBezTo>
                      <a:pt x="13" y="358"/>
                      <a:pt x="14" y="357"/>
                      <a:pt x="16" y="356"/>
                    </a:cubicBezTo>
                    <a:cubicBezTo>
                      <a:pt x="15" y="355"/>
                      <a:pt x="15" y="355"/>
                      <a:pt x="15" y="355"/>
                    </a:cubicBezTo>
                    <a:cubicBezTo>
                      <a:pt x="15" y="355"/>
                      <a:pt x="14" y="355"/>
                      <a:pt x="14" y="355"/>
                    </a:cubicBezTo>
                    <a:moveTo>
                      <a:pt x="0" y="317"/>
                    </a:moveTo>
                    <a:cubicBezTo>
                      <a:pt x="0" y="343"/>
                      <a:pt x="0" y="343"/>
                      <a:pt x="0" y="343"/>
                    </a:cubicBezTo>
                    <a:cubicBezTo>
                      <a:pt x="7" y="353"/>
                      <a:pt x="7" y="353"/>
                      <a:pt x="7" y="353"/>
                    </a:cubicBezTo>
                    <a:cubicBezTo>
                      <a:pt x="9" y="353"/>
                      <a:pt x="11" y="352"/>
                      <a:pt x="13" y="352"/>
                    </a:cubicBezTo>
                    <a:cubicBezTo>
                      <a:pt x="4" y="339"/>
                      <a:pt x="4" y="339"/>
                      <a:pt x="4" y="339"/>
                    </a:cubicBezTo>
                    <a:cubicBezTo>
                      <a:pt x="4" y="325"/>
                      <a:pt x="4" y="325"/>
                      <a:pt x="4" y="325"/>
                    </a:cubicBezTo>
                    <a:cubicBezTo>
                      <a:pt x="3" y="324"/>
                      <a:pt x="2" y="323"/>
                      <a:pt x="2" y="321"/>
                    </a:cubicBezTo>
                    <a:cubicBezTo>
                      <a:pt x="1" y="320"/>
                      <a:pt x="0" y="318"/>
                      <a:pt x="0" y="317"/>
                    </a:cubicBezTo>
                    <a:moveTo>
                      <a:pt x="4" y="298"/>
                    </a:moveTo>
                    <a:cubicBezTo>
                      <a:pt x="2" y="302"/>
                      <a:pt x="1" y="305"/>
                      <a:pt x="1" y="309"/>
                    </a:cubicBezTo>
                    <a:cubicBezTo>
                      <a:pt x="1" y="313"/>
                      <a:pt x="2" y="316"/>
                      <a:pt x="4" y="319"/>
                    </a:cubicBezTo>
                    <a:cubicBezTo>
                      <a:pt x="4" y="298"/>
                      <a:pt x="4" y="298"/>
                      <a:pt x="4" y="298"/>
                    </a:cubicBezTo>
                    <a:moveTo>
                      <a:pt x="4" y="291"/>
                    </a:moveTo>
                    <a:cubicBezTo>
                      <a:pt x="2" y="291"/>
                      <a:pt x="1" y="291"/>
                      <a:pt x="0" y="291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98"/>
                      <a:pt x="2" y="295"/>
                      <a:pt x="4" y="292"/>
                    </a:cubicBezTo>
                    <a:cubicBezTo>
                      <a:pt x="4" y="291"/>
                      <a:pt x="4" y="291"/>
                      <a:pt x="4" y="291"/>
                    </a:cubicBezTo>
                    <a:moveTo>
                      <a:pt x="0" y="181"/>
                    </a:move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1" y="288"/>
                      <a:pt x="2" y="288"/>
                      <a:pt x="4" y="288"/>
                    </a:cubicBezTo>
                    <a:cubicBezTo>
                      <a:pt x="4" y="267"/>
                      <a:pt x="4" y="267"/>
                      <a:pt x="4" y="267"/>
                    </a:cubicBezTo>
                    <a:cubicBezTo>
                      <a:pt x="4" y="222"/>
                      <a:pt x="4" y="222"/>
                      <a:pt x="4" y="222"/>
                    </a:cubicBezTo>
                    <a:cubicBezTo>
                      <a:pt x="3" y="215"/>
                      <a:pt x="2" y="207"/>
                      <a:pt x="2" y="203"/>
                    </a:cubicBezTo>
                    <a:cubicBezTo>
                      <a:pt x="1" y="195"/>
                      <a:pt x="0" y="188"/>
                      <a:pt x="0" y="181"/>
                    </a:cubicBezTo>
                    <a:moveTo>
                      <a:pt x="4" y="55"/>
                    </a:moveTo>
                    <a:cubicBezTo>
                      <a:pt x="2" y="57"/>
                      <a:pt x="1" y="59"/>
                      <a:pt x="0" y="61"/>
                    </a:cubicBezTo>
                    <a:cubicBezTo>
                      <a:pt x="0" y="61"/>
                      <a:pt x="0" y="62"/>
                      <a:pt x="0" y="62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34"/>
                      <a:pt x="0" y="131"/>
                      <a:pt x="1" y="128"/>
                    </a:cubicBezTo>
                    <a:cubicBezTo>
                      <a:pt x="1" y="123"/>
                      <a:pt x="2" y="117"/>
                      <a:pt x="4" y="11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55"/>
                      <a:pt x="4" y="55"/>
                      <a:pt x="4" y="55"/>
                    </a:cubicBezTo>
                    <a:moveTo>
                      <a:pt x="18" y="0"/>
                    </a:moveTo>
                    <a:cubicBezTo>
                      <a:pt x="17" y="0"/>
                      <a:pt x="16" y="0"/>
                      <a:pt x="16" y="0"/>
                    </a:cubicBezTo>
                    <a:cubicBezTo>
                      <a:pt x="2" y="21"/>
                      <a:pt x="0" y="42"/>
                      <a:pt x="0" y="42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48"/>
                      <a:pt x="2" y="47"/>
                      <a:pt x="4" y="45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6" y="19"/>
                      <a:pt x="18" y="0"/>
                    </a:cubicBezTo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" name="Freeform 1464">
                <a:extLst>
                  <a:ext uri="{FF2B5EF4-FFF2-40B4-BE49-F238E27FC236}">
                    <a16:creationId xmlns:a16="http://schemas.microsoft.com/office/drawing/2014/main" id="{A2A5FCED-BE66-498B-97E0-5CAA511FF6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2" y="1715"/>
                <a:ext cx="5" cy="239"/>
              </a:xfrm>
              <a:custGeom>
                <a:avLst/>
                <a:gdLst>
                  <a:gd name="T0" fmla="*/ 4 w 4"/>
                  <a:gd name="T1" fmla="*/ 67 h 177"/>
                  <a:gd name="T2" fmla="*/ 1 w 4"/>
                  <a:gd name="T3" fmla="*/ 83 h 177"/>
                  <a:gd name="T4" fmla="*/ 0 w 4"/>
                  <a:gd name="T5" fmla="*/ 93 h 177"/>
                  <a:gd name="T6" fmla="*/ 0 w 4"/>
                  <a:gd name="T7" fmla="*/ 136 h 177"/>
                  <a:gd name="T8" fmla="*/ 2 w 4"/>
                  <a:gd name="T9" fmla="*/ 158 h 177"/>
                  <a:gd name="T10" fmla="*/ 4 w 4"/>
                  <a:gd name="T11" fmla="*/ 177 h 177"/>
                  <a:gd name="T12" fmla="*/ 4 w 4"/>
                  <a:gd name="T13" fmla="*/ 67 h 177"/>
                  <a:gd name="T14" fmla="*/ 4 w 4"/>
                  <a:gd name="T15" fmla="*/ 0 h 177"/>
                  <a:gd name="T16" fmla="*/ 0 w 4"/>
                  <a:gd name="T17" fmla="*/ 5 h 177"/>
                  <a:gd name="T18" fmla="*/ 0 w 4"/>
                  <a:gd name="T19" fmla="*/ 17 h 177"/>
                  <a:gd name="T20" fmla="*/ 0 w 4"/>
                  <a:gd name="T21" fmla="*/ 16 h 177"/>
                  <a:gd name="T22" fmla="*/ 4 w 4"/>
                  <a:gd name="T23" fmla="*/ 10 h 177"/>
                  <a:gd name="T24" fmla="*/ 4 w 4"/>
                  <a:gd name="T25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77">
                    <a:moveTo>
                      <a:pt x="4" y="67"/>
                    </a:moveTo>
                    <a:cubicBezTo>
                      <a:pt x="2" y="72"/>
                      <a:pt x="1" y="78"/>
                      <a:pt x="1" y="83"/>
                    </a:cubicBezTo>
                    <a:cubicBezTo>
                      <a:pt x="0" y="86"/>
                      <a:pt x="0" y="89"/>
                      <a:pt x="0" y="93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43"/>
                      <a:pt x="1" y="150"/>
                      <a:pt x="2" y="158"/>
                    </a:cubicBezTo>
                    <a:cubicBezTo>
                      <a:pt x="2" y="162"/>
                      <a:pt x="3" y="170"/>
                      <a:pt x="4" y="177"/>
                    </a:cubicBezTo>
                    <a:cubicBezTo>
                      <a:pt x="4" y="67"/>
                      <a:pt x="4" y="67"/>
                      <a:pt x="4" y="67"/>
                    </a:cubicBezTo>
                    <a:moveTo>
                      <a:pt x="4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4"/>
                      <a:pt x="2" y="12"/>
                      <a:pt x="4" y="1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9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" name="Freeform 1465">
                <a:extLst>
                  <a:ext uri="{FF2B5EF4-FFF2-40B4-BE49-F238E27FC236}">
                    <a16:creationId xmlns:a16="http://schemas.microsoft.com/office/drawing/2014/main" id="{8084CA2B-85E4-4FCE-820F-5EF001854B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2" y="2043"/>
                <a:ext cx="66" cy="155"/>
              </a:xfrm>
              <a:custGeom>
                <a:avLst/>
                <a:gdLst>
                  <a:gd name="T0" fmla="*/ 42 w 49"/>
                  <a:gd name="T1" fmla="*/ 112 h 115"/>
                  <a:gd name="T2" fmla="*/ 47 w 49"/>
                  <a:gd name="T3" fmla="*/ 110 h 115"/>
                  <a:gd name="T4" fmla="*/ 44 w 49"/>
                  <a:gd name="T5" fmla="*/ 111 h 115"/>
                  <a:gd name="T6" fmla="*/ 44 w 49"/>
                  <a:gd name="T7" fmla="*/ 111 h 115"/>
                  <a:gd name="T8" fmla="*/ 45 w 49"/>
                  <a:gd name="T9" fmla="*/ 107 h 115"/>
                  <a:gd name="T10" fmla="*/ 41 w 49"/>
                  <a:gd name="T11" fmla="*/ 111 h 115"/>
                  <a:gd name="T12" fmla="*/ 44 w 49"/>
                  <a:gd name="T13" fmla="*/ 106 h 115"/>
                  <a:gd name="T14" fmla="*/ 45 w 49"/>
                  <a:gd name="T15" fmla="*/ 107 h 115"/>
                  <a:gd name="T16" fmla="*/ 40 w 49"/>
                  <a:gd name="T17" fmla="*/ 109 h 115"/>
                  <a:gd name="T18" fmla="*/ 43 w 49"/>
                  <a:gd name="T19" fmla="*/ 105 h 115"/>
                  <a:gd name="T20" fmla="*/ 39 w 49"/>
                  <a:gd name="T21" fmla="*/ 108 h 115"/>
                  <a:gd name="T22" fmla="*/ 40 w 49"/>
                  <a:gd name="T23" fmla="*/ 100 h 115"/>
                  <a:gd name="T24" fmla="*/ 41 w 49"/>
                  <a:gd name="T25" fmla="*/ 102 h 115"/>
                  <a:gd name="T26" fmla="*/ 39 w 49"/>
                  <a:gd name="T27" fmla="*/ 102 h 115"/>
                  <a:gd name="T28" fmla="*/ 38 w 49"/>
                  <a:gd name="T29" fmla="*/ 98 h 115"/>
                  <a:gd name="T30" fmla="*/ 39 w 49"/>
                  <a:gd name="T31" fmla="*/ 99 h 115"/>
                  <a:gd name="T32" fmla="*/ 34 w 49"/>
                  <a:gd name="T33" fmla="*/ 101 h 115"/>
                  <a:gd name="T34" fmla="*/ 37 w 49"/>
                  <a:gd name="T35" fmla="*/ 97 h 115"/>
                  <a:gd name="T36" fmla="*/ 31 w 49"/>
                  <a:gd name="T37" fmla="*/ 98 h 115"/>
                  <a:gd name="T38" fmla="*/ 35 w 49"/>
                  <a:gd name="T39" fmla="*/ 94 h 115"/>
                  <a:gd name="T40" fmla="*/ 31 w 49"/>
                  <a:gd name="T41" fmla="*/ 96 h 115"/>
                  <a:gd name="T42" fmla="*/ 32 w 49"/>
                  <a:gd name="T43" fmla="*/ 90 h 115"/>
                  <a:gd name="T44" fmla="*/ 33 w 49"/>
                  <a:gd name="T45" fmla="*/ 90 h 115"/>
                  <a:gd name="T46" fmla="*/ 28 w 49"/>
                  <a:gd name="T47" fmla="*/ 91 h 115"/>
                  <a:gd name="T48" fmla="*/ 31 w 49"/>
                  <a:gd name="T49" fmla="*/ 89 h 115"/>
                  <a:gd name="T50" fmla="*/ 25 w 49"/>
                  <a:gd name="T51" fmla="*/ 89 h 115"/>
                  <a:gd name="T52" fmla="*/ 29 w 49"/>
                  <a:gd name="T53" fmla="*/ 85 h 115"/>
                  <a:gd name="T54" fmla="*/ 24 w 49"/>
                  <a:gd name="T55" fmla="*/ 88 h 115"/>
                  <a:gd name="T56" fmla="*/ 28 w 49"/>
                  <a:gd name="T57" fmla="*/ 84 h 115"/>
                  <a:gd name="T58" fmla="*/ 23 w 49"/>
                  <a:gd name="T59" fmla="*/ 86 h 115"/>
                  <a:gd name="T60" fmla="*/ 24 w 49"/>
                  <a:gd name="T61" fmla="*/ 79 h 115"/>
                  <a:gd name="T62" fmla="*/ 25 w 49"/>
                  <a:gd name="T63" fmla="*/ 80 h 115"/>
                  <a:gd name="T64" fmla="*/ 19 w 49"/>
                  <a:gd name="T65" fmla="*/ 81 h 115"/>
                  <a:gd name="T66" fmla="*/ 23 w 49"/>
                  <a:gd name="T67" fmla="*/ 77 h 115"/>
                  <a:gd name="T68" fmla="*/ 18 w 49"/>
                  <a:gd name="T69" fmla="*/ 79 h 115"/>
                  <a:gd name="T70" fmla="*/ 20 w 49"/>
                  <a:gd name="T71" fmla="*/ 73 h 115"/>
                  <a:gd name="T72" fmla="*/ 20 w 49"/>
                  <a:gd name="T73" fmla="*/ 74 h 115"/>
                  <a:gd name="T74" fmla="*/ 13 w 49"/>
                  <a:gd name="T75" fmla="*/ 73 h 115"/>
                  <a:gd name="T76" fmla="*/ 16 w 49"/>
                  <a:gd name="T77" fmla="*/ 69 h 115"/>
                  <a:gd name="T78" fmla="*/ 12 w 49"/>
                  <a:gd name="T79" fmla="*/ 72 h 115"/>
                  <a:gd name="T80" fmla="*/ 13 w 49"/>
                  <a:gd name="T81" fmla="*/ 64 h 115"/>
                  <a:gd name="T82" fmla="*/ 11 w 49"/>
                  <a:gd name="T83" fmla="*/ 67 h 115"/>
                  <a:gd name="T84" fmla="*/ 13 w 49"/>
                  <a:gd name="T85" fmla="*/ 64 h 115"/>
                  <a:gd name="T86" fmla="*/ 0 w 49"/>
                  <a:gd name="T87" fmla="*/ 29 h 115"/>
                  <a:gd name="T88" fmla="*/ 4 w 49"/>
                  <a:gd name="T89" fmla="*/ 31 h 115"/>
                  <a:gd name="T90" fmla="*/ 4 w 49"/>
                  <a:gd name="T91" fmla="*/ 4 h 115"/>
                  <a:gd name="T92" fmla="*/ 0 w 49"/>
                  <a:gd name="T93" fmla="*/ 3 h 115"/>
                  <a:gd name="T94" fmla="*/ 4 w 49"/>
                  <a:gd name="T9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9" h="115">
                    <a:moveTo>
                      <a:pt x="46" y="108"/>
                    </a:moveTo>
                    <a:cubicBezTo>
                      <a:pt x="45" y="110"/>
                      <a:pt x="44" y="111"/>
                      <a:pt x="42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6" y="114"/>
                      <a:pt x="47" y="113"/>
                      <a:pt x="49" y="112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6" y="111"/>
                      <a:pt x="45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5" y="110"/>
                      <a:pt x="46" y="110"/>
                      <a:pt x="46" y="109"/>
                    </a:cubicBezTo>
                    <a:cubicBezTo>
                      <a:pt x="46" y="108"/>
                      <a:pt x="46" y="108"/>
                      <a:pt x="46" y="108"/>
                    </a:cubicBezTo>
                    <a:moveTo>
                      <a:pt x="45" y="107"/>
                    </a:moveTo>
                    <a:cubicBezTo>
                      <a:pt x="44" y="108"/>
                      <a:pt x="43" y="109"/>
                      <a:pt x="42" y="110"/>
                    </a:cubicBezTo>
                    <a:cubicBezTo>
                      <a:pt x="42" y="110"/>
                      <a:pt x="41" y="110"/>
                      <a:pt x="41" y="111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3" y="110"/>
                      <a:pt x="44" y="109"/>
                      <a:pt x="45" y="108"/>
                    </a:cubicBezTo>
                    <a:cubicBezTo>
                      <a:pt x="45" y="107"/>
                      <a:pt x="45" y="107"/>
                      <a:pt x="45" y="107"/>
                    </a:cubicBezTo>
                    <a:moveTo>
                      <a:pt x="44" y="106"/>
                    </a:moveTo>
                    <a:cubicBezTo>
                      <a:pt x="43" y="107"/>
                      <a:pt x="42" y="109"/>
                      <a:pt x="41" y="110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2" y="109"/>
                      <a:pt x="44" y="108"/>
                      <a:pt x="45" y="107"/>
                    </a:cubicBezTo>
                    <a:cubicBezTo>
                      <a:pt x="44" y="106"/>
                      <a:pt x="44" y="106"/>
                      <a:pt x="44" y="106"/>
                    </a:cubicBezTo>
                    <a:moveTo>
                      <a:pt x="43" y="105"/>
                    </a:moveTo>
                    <a:cubicBezTo>
                      <a:pt x="42" y="106"/>
                      <a:pt x="41" y="107"/>
                      <a:pt x="40" y="109"/>
                    </a:cubicBezTo>
                    <a:cubicBezTo>
                      <a:pt x="40" y="109"/>
                      <a:pt x="40" y="109"/>
                      <a:pt x="40" y="109"/>
                    </a:cubicBezTo>
                    <a:cubicBezTo>
                      <a:pt x="41" y="108"/>
                      <a:pt x="43" y="107"/>
                      <a:pt x="44" y="106"/>
                    </a:cubicBezTo>
                    <a:cubicBezTo>
                      <a:pt x="43" y="105"/>
                      <a:pt x="43" y="105"/>
                      <a:pt x="43" y="105"/>
                    </a:cubicBezTo>
                    <a:moveTo>
                      <a:pt x="42" y="103"/>
                    </a:moveTo>
                    <a:cubicBezTo>
                      <a:pt x="41" y="105"/>
                      <a:pt x="40" y="106"/>
                      <a:pt x="39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40" y="107"/>
                      <a:pt x="41" y="105"/>
                      <a:pt x="43" y="104"/>
                    </a:cubicBezTo>
                    <a:cubicBezTo>
                      <a:pt x="42" y="103"/>
                      <a:pt x="42" y="103"/>
                      <a:pt x="42" y="103"/>
                    </a:cubicBezTo>
                    <a:moveTo>
                      <a:pt x="40" y="100"/>
                    </a:moveTo>
                    <a:cubicBezTo>
                      <a:pt x="39" y="102"/>
                      <a:pt x="38" y="103"/>
                      <a:pt x="37" y="105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39" y="104"/>
                      <a:pt x="40" y="103"/>
                      <a:pt x="41" y="102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0" y="102"/>
                      <a:pt x="39" y="103"/>
                      <a:pt x="38" y="104"/>
                    </a:cubicBezTo>
                    <a:cubicBezTo>
                      <a:pt x="39" y="103"/>
                      <a:pt x="39" y="103"/>
                      <a:pt x="39" y="102"/>
                    </a:cubicBezTo>
                    <a:cubicBezTo>
                      <a:pt x="40" y="102"/>
                      <a:pt x="40" y="101"/>
                      <a:pt x="40" y="101"/>
                    </a:cubicBezTo>
                    <a:cubicBezTo>
                      <a:pt x="40" y="100"/>
                      <a:pt x="40" y="100"/>
                      <a:pt x="40" y="100"/>
                    </a:cubicBezTo>
                    <a:moveTo>
                      <a:pt x="38" y="98"/>
                    </a:moveTo>
                    <a:cubicBezTo>
                      <a:pt x="37" y="99"/>
                      <a:pt x="36" y="101"/>
                      <a:pt x="34" y="102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6" y="101"/>
                      <a:pt x="37" y="100"/>
                      <a:pt x="39" y="99"/>
                    </a:cubicBezTo>
                    <a:cubicBezTo>
                      <a:pt x="38" y="98"/>
                      <a:pt x="38" y="98"/>
                      <a:pt x="38" y="98"/>
                    </a:cubicBezTo>
                    <a:moveTo>
                      <a:pt x="37" y="97"/>
                    </a:moveTo>
                    <a:cubicBezTo>
                      <a:pt x="36" y="98"/>
                      <a:pt x="35" y="99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5" y="100"/>
                      <a:pt x="36" y="99"/>
                      <a:pt x="38" y="97"/>
                    </a:cubicBezTo>
                    <a:cubicBezTo>
                      <a:pt x="37" y="97"/>
                      <a:pt x="37" y="97"/>
                      <a:pt x="37" y="97"/>
                    </a:cubicBezTo>
                    <a:moveTo>
                      <a:pt x="35" y="94"/>
                    </a:moveTo>
                    <a:cubicBezTo>
                      <a:pt x="35" y="95"/>
                      <a:pt x="34" y="95"/>
                      <a:pt x="33" y="96"/>
                    </a:cubicBezTo>
                    <a:cubicBezTo>
                      <a:pt x="33" y="96"/>
                      <a:pt x="32" y="97"/>
                      <a:pt x="31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3" y="97"/>
                      <a:pt x="34" y="96"/>
                      <a:pt x="36" y="95"/>
                    </a:cubicBezTo>
                    <a:cubicBezTo>
                      <a:pt x="35" y="94"/>
                      <a:pt x="35" y="94"/>
                      <a:pt x="35" y="94"/>
                    </a:cubicBezTo>
                    <a:moveTo>
                      <a:pt x="33" y="92"/>
                    </a:moveTo>
                    <a:cubicBezTo>
                      <a:pt x="32" y="93"/>
                      <a:pt x="31" y="94"/>
                      <a:pt x="30" y="96"/>
                    </a:cubicBezTo>
                    <a:cubicBezTo>
                      <a:pt x="31" y="96"/>
                      <a:pt x="31" y="96"/>
                      <a:pt x="31" y="96"/>
                    </a:cubicBezTo>
                    <a:cubicBezTo>
                      <a:pt x="32" y="95"/>
                      <a:pt x="33" y="94"/>
                      <a:pt x="34" y="92"/>
                    </a:cubicBezTo>
                    <a:cubicBezTo>
                      <a:pt x="33" y="92"/>
                      <a:pt x="33" y="92"/>
                      <a:pt x="33" y="92"/>
                    </a:cubicBezTo>
                    <a:moveTo>
                      <a:pt x="32" y="90"/>
                    </a:moveTo>
                    <a:cubicBezTo>
                      <a:pt x="31" y="91"/>
                      <a:pt x="29" y="92"/>
                      <a:pt x="28" y="93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30" y="93"/>
                      <a:pt x="31" y="92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31" y="88"/>
                    </a:moveTo>
                    <a:cubicBezTo>
                      <a:pt x="30" y="89"/>
                      <a:pt x="29" y="90"/>
                      <a:pt x="28" y="91"/>
                    </a:cubicBezTo>
                    <a:cubicBezTo>
                      <a:pt x="28" y="92"/>
                      <a:pt x="27" y="92"/>
                      <a:pt x="27" y="92"/>
                    </a:cubicBezTo>
                    <a:cubicBezTo>
                      <a:pt x="28" y="93"/>
                      <a:pt x="28" y="93"/>
                      <a:pt x="28" y="93"/>
                    </a:cubicBezTo>
                    <a:cubicBezTo>
                      <a:pt x="29" y="91"/>
                      <a:pt x="30" y="90"/>
                      <a:pt x="31" y="89"/>
                    </a:cubicBezTo>
                    <a:cubicBezTo>
                      <a:pt x="31" y="88"/>
                      <a:pt x="31" y="88"/>
                      <a:pt x="31" y="88"/>
                    </a:cubicBezTo>
                    <a:moveTo>
                      <a:pt x="29" y="85"/>
                    </a:moveTo>
                    <a:cubicBezTo>
                      <a:pt x="28" y="87"/>
                      <a:pt x="26" y="88"/>
                      <a:pt x="25" y="89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7" y="88"/>
                      <a:pt x="28" y="87"/>
                      <a:pt x="29" y="86"/>
                    </a:cubicBezTo>
                    <a:cubicBezTo>
                      <a:pt x="29" y="85"/>
                      <a:pt x="29" y="85"/>
                      <a:pt x="29" y="85"/>
                    </a:cubicBezTo>
                    <a:moveTo>
                      <a:pt x="28" y="84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5"/>
                      <a:pt x="25" y="87"/>
                      <a:pt x="24" y="88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6" y="87"/>
                      <a:pt x="27" y="86"/>
                      <a:pt x="28" y="85"/>
                    </a:cubicBezTo>
                    <a:cubicBezTo>
                      <a:pt x="28" y="84"/>
                      <a:pt x="28" y="84"/>
                      <a:pt x="28" y="84"/>
                    </a:cubicBezTo>
                    <a:moveTo>
                      <a:pt x="26" y="82"/>
                    </a:moveTo>
                    <a:cubicBezTo>
                      <a:pt x="25" y="83"/>
                      <a:pt x="24" y="85"/>
                      <a:pt x="23" y="86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4" y="85"/>
                      <a:pt x="25" y="84"/>
                      <a:pt x="27" y="83"/>
                    </a:cubicBezTo>
                    <a:cubicBezTo>
                      <a:pt x="26" y="82"/>
                      <a:pt x="26" y="82"/>
                      <a:pt x="26" y="82"/>
                    </a:cubicBezTo>
                    <a:moveTo>
                      <a:pt x="24" y="79"/>
                    </a:moveTo>
                    <a:cubicBezTo>
                      <a:pt x="23" y="80"/>
                      <a:pt x="22" y="82"/>
                      <a:pt x="21" y="83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2" y="83"/>
                      <a:pt x="24" y="81"/>
                      <a:pt x="25" y="80"/>
                    </a:cubicBezTo>
                    <a:cubicBezTo>
                      <a:pt x="24" y="79"/>
                      <a:pt x="24" y="79"/>
                      <a:pt x="24" y="79"/>
                    </a:cubicBezTo>
                    <a:moveTo>
                      <a:pt x="23" y="77"/>
                    </a:moveTo>
                    <a:cubicBezTo>
                      <a:pt x="21" y="78"/>
                      <a:pt x="20" y="80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1" y="80"/>
                      <a:pt x="22" y="79"/>
                      <a:pt x="23" y="78"/>
                    </a:cubicBezTo>
                    <a:cubicBezTo>
                      <a:pt x="23" y="77"/>
                      <a:pt x="23" y="77"/>
                      <a:pt x="23" y="77"/>
                    </a:cubicBezTo>
                    <a:moveTo>
                      <a:pt x="20" y="74"/>
                    </a:moveTo>
                    <a:cubicBezTo>
                      <a:pt x="19" y="76"/>
                      <a:pt x="18" y="77"/>
                      <a:pt x="17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9" y="78"/>
                      <a:pt x="20" y="76"/>
                      <a:pt x="21" y="75"/>
                    </a:cubicBezTo>
                    <a:cubicBezTo>
                      <a:pt x="20" y="74"/>
                      <a:pt x="20" y="74"/>
                      <a:pt x="20" y="74"/>
                    </a:cubicBezTo>
                    <a:moveTo>
                      <a:pt x="20" y="73"/>
                    </a:moveTo>
                    <a:cubicBezTo>
                      <a:pt x="18" y="74"/>
                      <a:pt x="17" y="76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8" y="76"/>
                      <a:pt x="19" y="75"/>
                      <a:pt x="20" y="74"/>
                    </a:cubicBezTo>
                    <a:cubicBezTo>
                      <a:pt x="20" y="73"/>
                      <a:pt x="20" y="73"/>
                      <a:pt x="20" y="73"/>
                    </a:cubicBezTo>
                    <a:moveTo>
                      <a:pt x="16" y="69"/>
                    </a:moveTo>
                    <a:cubicBezTo>
                      <a:pt x="16" y="70"/>
                      <a:pt x="14" y="72"/>
                      <a:pt x="13" y="73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5" y="72"/>
                      <a:pt x="16" y="71"/>
                      <a:pt x="17" y="69"/>
                    </a:cubicBezTo>
                    <a:cubicBezTo>
                      <a:pt x="16" y="69"/>
                      <a:pt x="16" y="69"/>
                      <a:pt x="16" y="69"/>
                    </a:cubicBezTo>
                    <a:moveTo>
                      <a:pt x="16" y="68"/>
                    </a:moveTo>
                    <a:cubicBezTo>
                      <a:pt x="14" y="69"/>
                      <a:pt x="13" y="70"/>
                      <a:pt x="12" y="71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4" y="71"/>
                      <a:pt x="16" y="69"/>
                      <a:pt x="16" y="69"/>
                    </a:cubicBezTo>
                    <a:cubicBezTo>
                      <a:pt x="16" y="68"/>
                      <a:pt x="16" y="68"/>
                      <a:pt x="16" y="68"/>
                    </a:cubicBezTo>
                    <a:moveTo>
                      <a:pt x="13" y="64"/>
                    </a:moveTo>
                    <a:cubicBezTo>
                      <a:pt x="11" y="64"/>
                      <a:pt x="9" y="65"/>
                      <a:pt x="7" y="6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8"/>
                      <a:pt x="11" y="68"/>
                      <a:pt x="11" y="67"/>
                    </a:cubicBezTo>
                    <a:cubicBezTo>
                      <a:pt x="12" y="67"/>
                      <a:pt x="13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3" y="64"/>
                      <a:pt x="13" y="64"/>
                      <a:pt x="13" y="64"/>
                    </a:cubicBezTo>
                    <a:moveTo>
                      <a:pt x="4" y="4"/>
                    </a:moveTo>
                    <a:cubicBezTo>
                      <a:pt x="2" y="7"/>
                      <a:pt x="0" y="10"/>
                      <a:pt x="0" y="1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1" y="32"/>
                      <a:pt x="2" y="33"/>
                    </a:cubicBezTo>
                    <a:cubicBezTo>
                      <a:pt x="2" y="35"/>
                      <a:pt x="3" y="36"/>
                      <a:pt x="4" y="37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2" y="28"/>
                      <a:pt x="1" y="25"/>
                      <a:pt x="1" y="21"/>
                    </a:cubicBezTo>
                    <a:cubicBezTo>
                      <a:pt x="1" y="17"/>
                      <a:pt x="2" y="14"/>
                      <a:pt x="4" y="10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9A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0" name="Freeform 1466">
                <a:extLst>
                  <a:ext uri="{FF2B5EF4-FFF2-40B4-BE49-F238E27FC236}">
                    <a16:creationId xmlns:a16="http://schemas.microsoft.com/office/drawing/2014/main" id="{C91C4EB3-8E8A-46B4-BAC2-26C3C5218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9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1" name="Freeform 1467">
                <a:extLst>
                  <a:ext uri="{FF2B5EF4-FFF2-40B4-BE49-F238E27FC236}">
                    <a16:creationId xmlns:a16="http://schemas.microsoft.com/office/drawing/2014/main" id="{A2E3E6EB-058B-4BA0-A47F-8115A35DD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9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2" name="Freeform 1468">
                <a:extLst>
                  <a:ext uri="{FF2B5EF4-FFF2-40B4-BE49-F238E27FC236}">
                    <a16:creationId xmlns:a16="http://schemas.microsoft.com/office/drawing/2014/main" id="{610E623F-4B3B-4743-9DB1-9F8F61B43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29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3" name="Freeform 1469">
                <a:extLst>
                  <a:ext uri="{FF2B5EF4-FFF2-40B4-BE49-F238E27FC236}">
                    <a16:creationId xmlns:a16="http://schemas.microsoft.com/office/drawing/2014/main" id="{C635FE1B-12B2-49AB-A09A-A6B4CD14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29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4" name="Rectangle 1470">
                <a:extLst>
                  <a:ext uri="{FF2B5EF4-FFF2-40B4-BE49-F238E27FC236}">
                    <a16:creationId xmlns:a16="http://schemas.microsoft.com/office/drawing/2014/main" id="{290BC81D-3835-4CE2-ACA2-7DB1ACD9A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4" y="2292"/>
                <a:ext cx="1" cy="1"/>
              </a:xfrm>
              <a:prstGeom prst="rect">
                <a:avLst/>
              </a:pr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5" name="Freeform 1471">
                <a:extLst>
                  <a:ext uri="{FF2B5EF4-FFF2-40B4-BE49-F238E27FC236}">
                    <a16:creationId xmlns:a16="http://schemas.microsoft.com/office/drawing/2014/main" id="{759320D8-8DC1-4EFC-846D-AE8BAB7E6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2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6" name="Freeform 1472">
                <a:extLst>
                  <a:ext uri="{FF2B5EF4-FFF2-40B4-BE49-F238E27FC236}">
                    <a16:creationId xmlns:a16="http://schemas.microsoft.com/office/drawing/2014/main" id="{F57E0701-7117-4721-B0C8-19E2E50EB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350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7" name="Freeform 1473">
                <a:extLst>
                  <a:ext uri="{FF2B5EF4-FFF2-40B4-BE49-F238E27FC236}">
                    <a16:creationId xmlns:a16="http://schemas.microsoft.com/office/drawing/2014/main" id="{0668A970-8445-46FD-9357-F3E62100F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350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8" name="Freeform 1474">
                <a:extLst>
                  <a:ext uri="{FF2B5EF4-FFF2-40B4-BE49-F238E27FC236}">
                    <a16:creationId xmlns:a16="http://schemas.microsoft.com/office/drawing/2014/main" id="{D982D0ED-D719-4D38-A23F-3AAF3B406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35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9" name="Freeform 1475">
                <a:extLst>
                  <a:ext uri="{FF2B5EF4-FFF2-40B4-BE49-F238E27FC236}">
                    <a16:creationId xmlns:a16="http://schemas.microsoft.com/office/drawing/2014/main" id="{04DBBCAC-1CEE-4B65-8CBA-2DF6A8C48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354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0" name="Freeform 1476">
                <a:extLst>
                  <a:ext uri="{FF2B5EF4-FFF2-40B4-BE49-F238E27FC236}">
                    <a16:creationId xmlns:a16="http://schemas.microsoft.com/office/drawing/2014/main" id="{78763E0B-46C2-4B8D-9864-0513956BA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58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2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1" name="Freeform 1477">
                <a:extLst>
                  <a:ext uri="{FF2B5EF4-FFF2-40B4-BE49-F238E27FC236}">
                    <a16:creationId xmlns:a16="http://schemas.microsoft.com/office/drawing/2014/main" id="{ED9F69A5-C848-48CD-BF21-060CD4A2C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58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2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2" name="Freeform 1478">
                <a:extLst>
                  <a:ext uri="{FF2B5EF4-FFF2-40B4-BE49-F238E27FC236}">
                    <a16:creationId xmlns:a16="http://schemas.microsoft.com/office/drawing/2014/main" id="{A6076073-3281-4266-A171-85481633E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363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3" name="Freeform 1479">
                <a:extLst>
                  <a:ext uri="{FF2B5EF4-FFF2-40B4-BE49-F238E27FC236}">
                    <a16:creationId xmlns:a16="http://schemas.microsoft.com/office/drawing/2014/main" id="{186C5F36-90D8-4D7E-BAEC-C39A77573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363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4" name="Freeform 1480">
                <a:extLst>
                  <a:ext uri="{FF2B5EF4-FFF2-40B4-BE49-F238E27FC236}">
                    <a16:creationId xmlns:a16="http://schemas.microsoft.com/office/drawing/2014/main" id="{C96CCF02-5BA8-4A80-9D0B-E0AB6D58E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36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5" name="Freeform 1481">
                <a:extLst>
                  <a:ext uri="{FF2B5EF4-FFF2-40B4-BE49-F238E27FC236}">
                    <a16:creationId xmlns:a16="http://schemas.microsoft.com/office/drawing/2014/main" id="{BD907763-AA61-43BF-B2AA-D461351A9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367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6" name="Freeform 1482">
                <a:extLst>
                  <a:ext uri="{FF2B5EF4-FFF2-40B4-BE49-F238E27FC236}">
                    <a16:creationId xmlns:a16="http://schemas.microsoft.com/office/drawing/2014/main" id="{11D35F69-DFE2-431B-8DD6-31047095F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371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7" name="Freeform 1483">
                <a:extLst>
                  <a:ext uri="{FF2B5EF4-FFF2-40B4-BE49-F238E27FC236}">
                    <a16:creationId xmlns:a16="http://schemas.microsoft.com/office/drawing/2014/main" id="{760EBA04-6366-4940-B1EB-9E030032C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371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8" name="Freeform 1484">
                <a:extLst>
                  <a:ext uri="{FF2B5EF4-FFF2-40B4-BE49-F238E27FC236}">
                    <a16:creationId xmlns:a16="http://schemas.microsoft.com/office/drawing/2014/main" id="{422CB56D-34FE-4BF1-A648-5B2F3B7F0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377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9" name="Freeform 1485">
                <a:extLst>
                  <a:ext uri="{FF2B5EF4-FFF2-40B4-BE49-F238E27FC236}">
                    <a16:creationId xmlns:a16="http://schemas.microsoft.com/office/drawing/2014/main" id="{91A5B31E-E628-4F79-AE51-6513DB8A0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377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0" name="Freeform 1486">
                <a:extLst>
                  <a:ext uri="{FF2B5EF4-FFF2-40B4-BE49-F238E27FC236}">
                    <a16:creationId xmlns:a16="http://schemas.microsoft.com/office/drawing/2014/main" id="{4A6D0D27-B7CE-453C-8706-046A1CC31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381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1" name="Freeform 1487">
                <a:extLst>
                  <a:ext uri="{FF2B5EF4-FFF2-40B4-BE49-F238E27FC236}">
                    <a16:creationId xmlns:a16="http://schemas.microsoft.com/office/drawing/2014/main" id="{34450B44-E3F3-4FE0-929B-AAEDED831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381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2" name="Freeform 1488">
                <a:extLst>
                  <a:ext uri="{FF2B5EF4-FFF2-40B4-BE49-F238E27FC236}">
                    <a16:creationId xmlns:a16="http://schemas.microsoft.com/office/drawing/2014/main" id="{ADD54B0C-CB6F-4EAF-9C2A-92719AD8A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0 h 5"/>
                  <a:gd name="T4" fmla="*/ 2 w 10"/>
                  <a:gd name="T5" fmla="*/ 5 h 5"/>
                  <a:gd name="T6" fmla="*/ 10 w 10"/>
                  <a:gd name="T7" fmla="*/ 5 h 5"/>
                  <a:gd name="T8" fmla="*/ 8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3" name="Freeform 1489">
                <a:extLst>
                  <a:ext uri="{FF2B5EF4-FFF2-40B4-BE49-F238E27FC236}">
                    <a16:creationId xmlns:a16="http://schemas.microsoft.com/office/drawing/2014/main" id="{75295E0D-87C8-47A5-AFF2-157F83FE7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0 h 5"/>
                  <a:gd name="T4" fmla="*/ 2 w 10"/>
                  <a:gd name="T5" fmla="*/ 5 h 5"/>
                  <a:gd name="T6" fmla="*/ 10 w 10"/>
                  <a:gd name="T7" fmla="*/ 5 h 5"/>
                  <a:gd name="T8" fmla="*/ 8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0" y="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4" name="Freeform 1490">
                <a:extLst>
                  <a:ext uri="{FF2B5EF4-FFF2-40B4-BE49-F238E27FC236}">
                    <a16:creationId xmlns:a16="http://schemas.microsoft.com/office/drawing/2014/main" id="{27148CFB-F3FC-42F4-9A50-A516BE2CC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90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1 w 8"/>
                  <a:gd name="T7" fmla="*/ 4 h 4"/>
                  <a:gd name="T8" fmla="*/ 6 w 8"/>
                  <a:gd name="T9" fmla="*/ 4 h 4"/>
                  <a:gd name="T10" fmla="*/ 8 w 8"/>
                  <a:gd name="T11" fmla="*/ 3 h 4"/>
                  <a:gd name="T12" fmla="*/ 8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5" name="Freeform 1491">
                <a:extLst>
                  <a:ext uri="{FF2B5EF4-FFF2-40B4-BE49-F238E27FC236}">
                    <a16:creationId xmlns:a16="http://schemas.microsoft.com/office/drawing/2014/main" id="{2F00C3AF-60F3-4F66-B76A-72CB9800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90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1 w 8"/>
                  <a:gd name="T7" fmla="*/ 4 h 4"/>
                  <a:gd name="T8" fmla="*/ 6 w 8"/>
                  <a:gd name="T9" fmla="*/ 4 h 4"/>
                  <a:gd name="T10" fmla="*/ 8 w 8"/>
                  <a:gd name="T11" fmla="*/ 3 h 4"/>
                  <a:gd name="T12" fmla="*/ 8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6" name="Freeform 1492">
                <a:extLst>
                  <a:ext uri="{FF2B5EF4-FFF2-40B4-BE49-F238E27FC236}">
                    <a16:creationId xmlns:a16="http://schemas.microsoft.com/office/drawing/2014/main" id="{F73C3298-FE95-41E9-A04A-BD115BD0F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394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5 w 10"/>
                  <a:gd name="T3" fmla="*/ 0 h 4"/>
                  <a:gd name="T4" fmla="*/ 0 w 10"/>
                  <a:gd name="T5" fmla="*/ 4 h 4"/>
                  <a:gd name="T6" fmla="*/ 5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7" name="Freeform 1493">
                <a:extLst>
                  <a:ext uri="{FF2B5EF4-FFF2-40B4-BE49-F238E27FC236}">
                    <a16:creationId xmlns:a16="http://schemas.microsoft.com/office/drawing/2014/main" id="{D3F8491E-4088-4770-AA4D-5020F3915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394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5 w 10"/>
                  <a:gd name="T3" fmla="*/ 0 h 4"/>
                  <a:gd name="T4" fmla="*/ 0 w 10"/>
                  <a:gd name="T5" fmla="*/ 4 h 4"/>
                  <a:gd name="T6" fmla="*/ 5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8" name="Freeform 1494">
                <a:extLst>
                  <a:ext uri="{FF2B5EF4-FFF2-40B4-BE49-F238E27FC236}">
                    <a16:creationId xmlns:a16="http://schemas.microsoft.com/office/drawing/2014/main" id="{5213E8A3-D3CC-44AA-B881-4694245D9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9" name="Freeform 1495">
                <a:extLst>
                  <a:ext uri="{FF2B5EF4-FFF2-40B4-BE49-F238E27FC236}">
                    <a16:creationId xmlns:a16="http://schemas.microsoft.com/office/drawing/2014/main" id="{9BFAFA5B-50C5-4C67-852D-54CD8E30A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0" name="Freeform 1496">
                <a:extLst>
                  <a:ext uri="{FF2B5EF4-FFF2-40B4-BE49-F238E27FC236}">
                    <a16:creationId xmlns:a16="http://schemas.microsoft.com/office/drawing/2014/main" id="{21D2A075-2292-40A1-B3C3-2ABDFC031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5 w 11"/>
                  <a:gd name="T3" fmla="*/ 0 h 6"/>
                  <a:gd name="T4" fmla="*/ 0 w 11"/>
                  <a:gd name="T5" fmla="*/ 6 h 6"/>
                  <a:gd name="T6" fmla="*/ 5 w 11"/>
                  <a:gd name="T7" fmla="*/ 6 h 6"/>
                  <a:gd name="T8" fmla="*/ 11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1" name="Freeform 1497">
                <a:extLst>
                  <a:ext uri="{FF2B5EF4-FFF2-40B4-BE49-F238E27FC236}">
                    <a16:creationId xmlns:a16="http://schemas.microsoft.com/office/drawing/2014/main" id="{9AC6D128-A6E1-49CF-829C-D94B4A937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5 w 11"/>
                  <a:gd name="T3" fmla="*/ 0 h 6"/>
                  <a:gd name="T4" fmla="*/ 0 w 11"/>
                  <a:gd name="T5" fmla="*/ 6 h 6"/>
                  <a:gd name="T6" fmla="*/ 5 w 11"/>
                  <a:gd name="T7" fmla="*/ 6 h 6"/>
                  <a:gd name="T8" fmla="*/ 11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2" name="Freeform 1498">
                <a:extLst>
                  <a:ext uri="{FF2B5EF4-FFF2-40B4-BE49-F238E27FC236}">
                    <a16:creationId xmlns:a16="http://schemas.microsoft.com/office/drawing/2014/main" id="{8F3928F0-0DF1-4E3B-B58D-C1C45794D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3" name="Freeform 1499">
                <a:extLst>
                  <a:ext uri="{FF2B5EF4-FFF2-40B4-BE49-F238E27FC236}">
                    <a16:creationId xmlns:a16="http://schemas.microsoft.com/office/drawing/2014/main" id="{A5AD35D0-3D6B-43D6-94C2-0DF198A72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4" name="Freeform 1500">
                <a:extLst>
                  <a:ext uri="{FF2B5EF4-FFF2-40B4-BE49-F238E27FC236}">
                    <a16:creationId xmlns:a16="http://schemas.microsoft.com/office/drawing/2014/main" id="{98007488-21F9-4003-B83F-01B60EC81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4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5" name="Freeform 1501">
                <a:extLst>
                  <a:ext uri="{FF2B5EF4-FFF2-40B4-BE49-F238E27FC236}">
                    <a16:creationId xmlns:a16="http://schemas.microsoft.com/office/drawing/2014/main" id="{50A5E88A-EBBA-41E3-8102-D93B70E81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4 w 10"/>
                  <a:gd name="T3" fmla="*/ 0 h 4"/>
                  <a:gd name="T4" fmla="*/ 0 w 10"/>
                  <a:gd name="T5" fmla="*/ 4 h 4"/>
                  <a:gd name="T6" fmla="*/ 4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6" name="Freeform 1502">
                <a:extLst>
                  <a:ext uri="{FF2B5EF4-FFF2-40B4-BE49-F238E27FC236}">
                    <a16:creationId xmlns:a16="http://schemas.microsoft.com/office/drawing/2014/main" id="{ACF9095E-0FE4-4538-912B-9DDE762BE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2416"/>
                <a:ext cx="267" cy="1040"/>
              </a:xfrm>
              <a:custGeom>
                <a:avLst/>
                <a:gdLst>
                  <a:gd name="T0" fmla="*/ 267 w 267"/>
                  <a:gd name="T1" fmla="*/ 0 h 1040"/>
                  <a:gd name="T2" fmla="*/ 263 w 267"/>
                  <a:gd name="T3" fmla="*/ 0 h 1040"/>
                  <a:gd name="T4" fmla="*/ 139 w 267"/>
                  <a:gd name="T5" fmla="*/ 108 h 1040"/>
                  <a:gd name="T6" fmla="*/ 0 w 267"/>
                  <a:gd name="T7" fmla="*/ 1040 h 1040"/>
                  <a:gd name="T8" fmla="*/ 6 w 267"/>
                  <a:gd name="T9" fmla="*/ 1040 h 1040"/>
                  <a:gd name="T10" fmla="*/ 145 w 267"/>
                  <a:gd name="T11" fmla="*/ 104 h 1040"/>
                  <a:gd name="T12" fmla="*/ 267 w 267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1040">
                    <a:moveTo>
                      <a:pt x="267" y="0"/>
                    </a:moveTo>
                    <a:lnTo>
                      <a:pt x="263" y="0"/>
                    </a:lnTo>
                    <a:lnTo>
                      <a:pt x="139" y="108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45" y="104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7EB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7" name="Freeform 1503">
                <a:extLst>
                  <a:ext uri="{FF2B5EF4-FFF2-40B4-BE49-F238E27FC236}">
                    <a16:creationId xmlns:a16="http://schemas.microsoft.com/office/drawing/2014/main" id="{4B54D19D-971A-46AF-8C0A-8932139A5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2416"/>
                <a:ext cx="267" cy="1040"/>
              </a:xfrm>
              <a:custGeom>
                <a:avLst/>
                <a:gdLst>
                  <a:gd name="T0" fmla="*/ 267 w 267"/>
                  <a:gd name="T1" fmla="*/ 0 h 1040"/>
                  <a:gd name="T2" fmla="*/ 263 w 267"/>
                  <a:gd name="T3" fmla="*/ 0 h 1040"/>
                  <a:gd name="T4" fmla="*/ 139 w 267"/>
                  <a:gd name="T5" fmla="*/ 108 h 1040"/>
                  <a:gd name="T6" fmla="*/ 0 w 267"/>
                  <a:gd name="T7" fmla="*/ 1040 h 1040"/>
                  <a:gd name="T8" fmla="*/ 6 w 267"/>
                  <a:gd name="T9" fmla="*/ 1040 h 1040"/>
                  <a:gd name="T10" fmla="*/ 145 w 267"/>
                  <a:gd name="T11" fmla="*/ 104 h 1040"/>
                  <a:gd name="T12" fmla="*/ 267 w 267"/>
                  <a:gd name="T13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1040">
                    <a:moveTo>
                      <a:pt x="267" y="0"/>
                    </a:moveTo>
                    <a:lnTo>
                      <a:pt x="263" y="0"/>
                    </a:lnTo>
                    <a:lnTo>
                      <a:pt x="139" y="108"/>
                    </a:lnTo>
                    <a:lnTo>
                      <a:pt x="0" y="1040"/>
                    </a:lnTo>
                    <a:lnTo>
                      <a:pt x="6" y="1040"/>
                    </a:lnTo>
                    <a:lnTo>
                      <a:pt x="145" y="104"/>
                    </a:lnTo>
                    <a:lnTo>
                      <a:pt x="2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8" name="Rectangle 1504">
                <a:extLst>
                  <a:ext uri="{FF2B5EF4-FFF2-40B4-BE49-F238E27FC236}">
                    <a16:creationId xmlns:a16="http://schemas.microsoft.com/office/drawing/2014/main" id="{5A6A87FD-5991-4DF5-8719-561B9CC0D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20"/>
                <a:ext cx="6" cy="6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9" name="Rectangle 1505">
                <a:extLst>
                  <a:ext uri="{FF2B5EF4-FFF2-40B4-BE49-F238E27FC236}">
                    <a16:creationId xmlns:a16="http://schemas.microsoft.com/office/drawing/2014/main" id="{73277C4A-242D-45C5-B321-1B24A5856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20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0" name="Rectangle 1506">
                <a:extLst>
                  <a:ext uri="{FF2B5EF4-FFF2-40B4-BE49-F238E27FC236}">
                    <a16:creationId xmlns:a16="http://schemas.microsoft.com/office/drawing/2014/main" id="{33633B0F-0FCD-4B3C-B8EA-8600DAD18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26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1" name="Rectangle 1507">
                <a:extLst>
                  <a:ext uri="{FF2B5EF4-FFF2-40B4-BE49-F238E27FC236}">
                    <a16:creationId xmlns:a16="http://schemas.microsoft.com/office/drawing/2014/main" id="{894EE95E-409A-4B45-BC0D-F05BBCD6E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26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2" name="Rectangle 1508">
                <a:extLst>
                  <a:ext uri="{FF2B5EF4-FFF2-40B4-BE49-F238E27FC236}">
                    <a16:creationId xmlns:a16="http://schemas.microsoft.com/office/drawing/2014/main" id="{1889AB6B-5044-4427-A6E1-E4F1AE1C7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30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3" name="Rectangle 1509">
                <a:extLst>
                  <a:ext uri="{FF2B5EF4-FFF2-40B4-BE49-F238E27FC236}">
                    <a16:creationId xmlns:a16="http://schemas.microsoft.com/office/drawing/2014/main" id="{88181FD6-A72F-4DEF-A2E8-39132EA85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3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4" name="Rectangle 1510">
                <a:extLst>
                  <a:ext uri="{FF2B5EF4-FFF2-40B4-BE49-F238E27FC236}">
                    <a16:creationId xmlns:a16="http://schemas.microsoft.com/office/drawing/2014/main" id="{AF3D6F65-2FF0-4319-8FD4-E97872069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34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5" name="Rectangle 1511">
                <a:extLst>
                  <a:ext uri="{FF2B5EF4-FFF2-40B4-BE49-F238E27FC236}">
                    <a16:creationId xmlns:a16="http://schemas.microsoft.com/office/drawing/2014/main" id="{F6458D98-F4FB-4577-94C7-05C5E6C94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3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6" name="Rectangle 1512">
                <a:extLst>
                  <a:ext uri="{FF2B5EF4-FFF2-40B4-BE49-F238E27FC236}">
                    <a16:creationId xmlns:a16="http://schemas.microsoft.com/office/drawing/2014/main" id="{1851BBDD-F81F-4B60-85A6-BC2BA06CD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38"/>
                <a:ext cx="6" cy="5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7" name="Rectangle 1513">
                <a:extLst>
                  <a:ext uri="{FF2B5EF4-FFF2-40B4-BE49-F238E27FC236}">
                    <a16:creationId xmlns:a16="http://schemas.microsoft.com/office/drawing/2014/main" id="{F4CACE64-948A-4A6A-87BD-527FB2DAE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38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8" name="Rectangle 1514">
                <a:extLst>
                  <a:ext uri="{FF2B5EF4-FFF2-40B4-BE49-F238E27FC236}">
                    <a16:creationId xmlns:a16="http://schemas.microsoft.com/office/drawing/2014/main" id="{CEB80FDB-70CC-4F2B-9986-F04A0B9A2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43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9" name="Rectangle 1515">
                <a:extLst>
                  <a:ext uri="{FF2B5EF4-FFF2-40B4-BE49-F238E27FC236}">
                    <a16:creationId xmlns:a16="http://schemas.microsoft.com/office/drawing/2014/main" id="{E67837A4-80CE-4D37-89E5-ADF1B8398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43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0" name="Rectangle 1516">
                <a:extLst>
                  <a:ext uri="{FF2B5EF4-FFF2-40B4-BE49-F238E27FC236}">
                    <a16:creationId xmlns:a16="http://schemas.microsoft.com/office/drawing/2014/main" id="{46F9D376-83BD-4D36-9E41-0D6B8A6DD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47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1" name="Rectangle 1517">
                <a:extLst>
                  <a:ext uri="{FF2B5EF4-FFF2-40B4-BE49-F238E27FC236}">
                    <a16:creationId xmlns:a16="http://schemas.microsoft.com/office/drawing/2014/main" id="{77257EF3-BA7A-481E-887D-1C2E739BD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47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2" name="Rectangle 1518">
                <a:extLst>
                  <a:ext uri="{FF2B5EF4-FFF2-40B4-BE49-F238E27FC236}">
                    <a16:creationId xmlns:a16="http://schemas.microsoft.com/office/drawing/2014/main" id="{1F91DD54-79CD-443B-BB52-A16EB4BF9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51"/>
                <a:ext cx="6" cy="6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3" name="Rectangle 1519">
                <a:extLst>
                  <a:ext uri="{FF2B5EF4-FFF2-40B4-BE49-F238E27FC236}">
                    <a16:creationId xmlns:a16="http://schemas.microsoft.com/office/drawing/2014/main" id="{B16EEE5B-9B09-44A1-9F60-2BD0278DC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51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4" name="Rectangle 1520">
                <a:extLst>
                  <a:ext uri="{FF2B5EF4-FFF2-40B4-BE49-F238E27FC236}">
                    <a16:creationId xmlns:a16="http://schemas.microsoft.com/office/drawing/2014/main" id="{90C5119A-9B8B-49F4-B67C-55181DFC8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57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5" name="Rectangle 1521">
                <a:extLst>
                  <a:ext uri="{FF2B5EF4-FFF2-40B4-BE49-F238E27FC236}">
                    <a16:creationId xmlns:a16="http://schemas.microsoft.com/office/drawing/2014/main" id="{D7AF0873-4425-4DA2-9E2B-38D4658C1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57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6" name="Rectangle 1522">
                <a:extLst>
                  <a:ext uri="{FF2B5EF4-FFF2-40B4-BE49-F238E27FC236}">
                    <a16:creationId xmlns:a16="http://schemas.microsoft.com/office/drawing/2014/main" id="{A1917EEC-C2FE-4913-BB32-DE2E147F3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61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7" name="Rectangle 1523">
                <a:extLst>
                  <a:ext uri="{FF2B5EF4-FFF2-40B4-BE49-F238E27FC236}">
                    <a16:creationId xmlns:a16="http://schemas.microsoft.com/office/drawing/2014/main" id="{46E794CB-ECDA-4371-BF85-0F395B1CE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6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8" name="Rectangle 1524">
                <a:extLst>
                  <a:ext uri="{FF2B5EF4-FFF2-40B4-BE49-F238E27FC236}">
                    <a16:creationId xmlns:a16="http://schemas.microsoft.com/office/drawing/2014/main" id="{9A7D1939-4AE0-4B90-9260-BF473C61E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65"/>
                <a:ext cx="6" cy="5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9" name="Rectangle 1525">
                <a:extLst>
                  <a:ext uri="{FF2B5EF4-FFF2-40B4-BE49-F238E27FC236}">
                    <a16:creationId xmlns:a16="http://schemas.microsoft.com/office/drawing/2014/main" id="{AB9CEAB6-D78A-4AFC-8121-A6A7922EA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65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0" name="Rectangle 1526">
                <a:extLst>
                  <a:ext uri="{FF2B5EF4-FFF2-40B4-BE49-F238E27FC236}">
                    <a16:creationId xmlns:a16="http://schemas.microsoft.com/office/drawing/2014/main" id="{017E6903-9608-45FE-B2A7-6704B345E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70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1" name="Rectangle 1527">
                <a:extLst>
                  <a:ext uri="{FF2B5EF4-FFF2-40B4-BE49-F238E27FC236}">
                    <a16:creationId xmlns:a16="http://schemas.microsoft.com/office/drawing/2014/main" id="{7084C586-70ED-4DD8-9C08-76ACA4183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7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2" name="Rectangle 1528">
                <a:extLst>
                  <a:ext uri="{FF2B5EF4-FFF2-40B4-BE49-F238E27FC236}">
                    <a16:creationId xmlns:a16="http://schemas.microsoft.com/office/drawing/2014/main" id="{E3374E51-F9C6-4A36-92F2-AF6D0927C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74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3" name="Rectangle 1529">
                <a:extLst>
                  <a:ext uri="{FF2B5EF4-FFF2-40B4-BE49-F238E27FC236}">
                    <a16:creationId xmlns:a16="http://schemas.microsoft.com/office/drawing/2014/main" id="{E010A934-C138-4FA8-91FA-1C449D1DB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7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4" name="Rectangle 1530">
                <a:extLst>
                  <a:ext uri="{FF2B5EF4-FFF2-40B4-BE49-F238E27FC236}">
                    <a16:creationId xmlns:a16="http://schemas.microsoft.com/office/drawing/2014/main" id="{BD646FE4-FAF1-4184-A63F-934112A6F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78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5" name="Rectangle 1531">
                <a:extLst>
                  <a:ext uri="{FF2B5EF4-FFF2-40B4-BE49-F238E27FC236}">
                    <a16:creationId xmlns:a16="http://schemas.microsoft.com/office/drawing/2014/main" id="{5C7EABB3-CE45-4541-B197-1C074774A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7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6" name="Rectangle 1532">
                <a:extLst>
                  <a:ext uri="{FF2B5EF4-FFF2-40B4-BE49-F238E27FC236}">
                    <a16:creationId xmlns:a16="http://schemas.microsoft.com/office/drawing/2014/main" id="{FE6C9247-08FB-469B-B8A9-ABF3B512F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82"/>
                <a:ext cx="6" cy="6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7" name="Rectangle 1533">
                <a:extLst>
                  <a:ext uri="{FF2B5EF4-FFF2-40B4-BE49-F238E27FC236}">
                    <a16:creationId xmlns:a16="http://schemas.microsoft.com/office/drawing/2014/main" id="{86E9A05C-4373-4251-AF41-37637C42C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82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8" name="Rectangle 1534">
                <a:extLst>
                  <a:ext uri="{FF2B5EF4-FFF2-40B4-BE49-F238E27FC236}">
                    <a16:creationId xmlns:a16="http://schemas.microsoft.com/office/drawing/2014/main" id="{282E7FA3-16EF-4892-A84F-98F9B2D49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88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9" name="Rectangle 1535">
                <a:extLst>
                  <a:ext uri="{FF2B5EF4-FFF2-40B4-BE49-F238E27FC236}">
                    <a16:creationId xmlns:a16="http://schemas.microsoft.com/office/drawing/2014/main" id="{37AD611C-43AF-4C96-932D-4B3956522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8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0" name="Rectangle 1536">
                <a:extLst>
                  <a:ext uri="{FF2B5EF4-FFF2-40B4-BE49-F238E27FC236}">
                    <a16:creationId xmlns:a16="http://schemas.microsoft.com/office/drawing/2014/main" id="{90C174F8-68E4-4CF5-A1BE-6783DD855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92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1" name="Rectangle 1537">
                <a:extLst>
                  <a:ext uri="{FF2B5EF4-FFF2-40B4-BE49-F238E27FC236}">
                    <a16:creationId xmlns:a16="http://schemas.microsoft.com/office/drawing/2014/main" id="{8A6A851A-2FE2-455D-8226-2B33AC3F2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3092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2" name="Freeform 1538">
                <a:extLst>
                  <a:ext uri="{FF2B5EF4-FFF2-40B4-BE49-F238E27FC236}">
                    <a16:creationId xmlns:a16="http://schemas.microsoft.com/office/drawing/2014/main" id="{319472BB-3837-4A55-9817-C58569AF9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096"/>
                <a:ext cx="6" cy="335"/>
              </a:xfrm>
              <a:custGeom>
                <a:avLst/>
                <a:gdLst>
                  <a:gd name="T0" fmla="*/ 6 w 6"/>
                  <a:gd name="T1" fmla="*/ 0 h 335"/>
                  <a:gd name="T2" fmla="*/ 0 w 6"/>
                  <a:gd name="T3" fmla="*/ 0 h 335"/>
                  <a:gd name="T4" fmla="*/ 0 w 6"/>
                  <a:gd name="T5" fmla="*/ 279 h 335"/>
                  <a:gd name="T6" fmla="*/ 6 w 6"/>
                  <a:gd name="T7" fmla="*/ 335 h 335"/>
                  <a:gd name="T8" fmla="*/ 6 w 6"/>
                  <a:gd name="T9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5">
                    <a:moveTo>
                      <a:pt x="6" y="0"/>
                    </a:moveTo>
                    <a:lnTo>
                      <a:pt x="0" y="0"/>
                    </a:lnTo>
                    <a:lnTo>
                      <a:pt x="0" y="279"/>
                    </a:lnTo>
                    <a:lnTo>
                      <a:pt x="6" y="33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3" name="Freeform 1539">
                <a:extLst>
                  <a:ext uri="{FF2B5EF4-FFF2-40B4-BE49-F238E27FC236}">
                    <a16:creationId xmlns:a16="http://schemas.microsoft.com/office/drawing/2014/main" id="{4F712E6E-FF4F-46C4-8CA2-AD56865BC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096"/>
                <a:ext cx="6" cy="335"/>
              </a:xfrm>
              <a:custGeom>
                <a:avLst/>
                <a:gdLst>
                  <a:gd name="T0" fmla="*/ 6 w 6"/>
                  <a:gd name="T1" fmla="*/ 0 h 335"/>
                  <a:gd name="T2" fmla="*/ 0 w 6"/>
                  <a:gd name="T3" fmla="*/ 0 h 335"/>
                  <a:gd name="T4" fmla="*/ 0 w 6"/>
                  <a:gd name="T5" fmla="*/ 279 h 335"/>
                  <a:gd name="T6" fmla="*/ 6 w 6"/>
                  <a:gd name="T7" fmla="*/ 335 h 335"/>
                  <a:gd name="T8" fmla="*/ 6 w 6"/>
                  <a:gd name="T9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5">
                    <a:moveTo>
                      <a:pt x="6" y="0"/>
                    </a:moveTo>
                    <a:lnTo>
                      <a:pt x="0" y="0"/>
                    </a:lnTo>
                    <a:lnTo>
                      <a:pt x="0" y="279"/>
                    </a:lnTo>
                    <a:lnTo>
                      <a:pt x="6" y="33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4" name="Freeform 1540">
                <a:extLst>
                  <a:ext uri="{FF2B5EF4-FFF2-40B4-BE49-F238E27FC236}">
                    <a16:creationId xmlns:a16="http://schemas.microsoft.com/office/drawing/2014/main" id="{4B50D793-892F-407E-B9FF-09031EC48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447"/>
                <a:ext cx="6" cy="9"/>
              </a:xfrm>
              <a:custGeom>
                <a:avLst/>
                <a:gdLst>
                  <a:gd name="T0" fmla="*/ 6 w 6"/>
                  <a:gd name="T1" fmla="*/ 0 h 9"/>
                  <a:gd name="T2" fmla="*/ 2 w 6"/>
                  <a:gd name="T3" fmla="*/ 1 h 9"/>
                  <a:gd name="T4" fmla="*/ 2 w 6"/>
                  <a:gd name="T5" fmla="*/ 4 h 9"/>
                  <a:gd name="T6" fmla="*/ 0 w 6"/>
                  <a:gd name="T7" fmla="*/ 5 h 9"/>
                  <a:gd name="T8" fmla="*/ 0 w 6"/>
                  <a:gd name="T9" fmla="*/ 9 h 9"/>
                  <a:gd name="T10" fmla="*/ 6 w 6"/>
                  <a:gd name="T11" fmla="*/ 9 h 9"/>
                  <a:gd name="T12" fmla="*/ 6 w 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5" name="Freeform 1541">
                <a:extLst>
                  <a:ext uri="{FF2B5EF4-FFF2-40B4-BE49-F238E27FC236}">
                    <a16:creationId xmlns:a16="http://schemas.microsoft.com/office/drawing/2014/main" id="{A56A4B68-67C5-428E-9C29-AE41E224F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447"/>
                <a:ext cx="6" cy="9"/>
              </a:xfrm>
              <a:custGeom>
                <a:avLst/>
                <a:gdLst>
                  <a:gd name="T0" fmla="*/ 6 w 6"/>
                  <a:gd name="T1" fmla="*/ 0 h 9"/>
                  <a:gd name="T2" fmla="*/ 2 w 6"/>
                  <a:gd name="T3" fmla="*/ 1 h 9"/>
                  <a:gd name="T4" fmla="*/ 2 w 6"/>
                  <a:gd name="T5" fmla="*/ 4 h 9"/>
                  <a:gd name="T6" fmla="*/ 0 w 6"/>
                  <a:gd name="T7" fmla="*/ 5 h 9"/>
                  <a:gd name="T8" fmla="*/ 0 w 6"/>
                  <a:gd name="T9" fmla="*/ 9 h 9"/>
                  <a:gd name="T10" fmla="*/ 6 w 6"/>
                  <a:gd name="T11" fmla="*/ 9 h 9"/>
                  <a:gd name="T12" fmla="*/ 6 w 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6" y="9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6" name="Freeform 1542">
                <a:extLst>
                  <a:ext uri="{FF2B5EF4-FFF2-40B4-BE49-F238E27FC236}">
                    <a16:creationId xmlns:a16="http://schemas.microsoft.com/office/drawing/2014/main" id="{99EE2CA1-1919-4382-9412-7BD299859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345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5 w 5"/>
                  <a:gd name="T9" fmla="*/ 3 h 4"/>
                  <a:gd name="T10" fmla="*/ 5 w 5"/>
                  <a:gd name="T11" fmla="*/ 3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7" name="Freeform 1543">
                <a:extLst>
                  <a:ext uri="{FF2B5EF4-FFF2-40B4-BE49-F238E27FC236}">
                    <a16:creationId xmlns:a16="http://schemas.microsoft.com/office/drawing/2014/main" id="{3B45A633-B631-4EB5-8E5A-3F97F58A2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345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5 w 5"/>
                  <a:gd name="T9" fmla="*/ 3 h 4"/>
                  <a:gd name="T10" fmla="*/ 5 w 5"/>
                  <a:gd name="T11" fmla="*/ 3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8" name="Freeform 1544">
                <a:extLst>
                  <a:ext uri="{FF2B5EF4-FFF2-40B4-BE49-F238E27FC236}">
                    <a16:creationId xmlns:a16="http://schemas.microsoft.com/office/drawing/2014/main" id="{130DA25F-041A-46A7-A597-92111B363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345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9" name="Freeform 1545">
                <a:extLst>
                  <a:ext uri="{FF2B5EF4-FFF2-40B4-BE49-F238E27FC236}">
                    <a16:creationId xmlns:a16="http://schemas.microsoft.com/office/drawing/2014/main" id="{029E0E56-EEF2-404B-82ED-B0D4A193E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345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0" name="Freeform 1546">
                <a:extLst>
                  <a:ext uri="{FF2B5EF4-FFF2-40B4-BE49-F238E27FC236}">
                    <a16:creationId xmlns:a16="http://schemas.microsoft.com/office/drawing/2014/main" id="{0CA33CC5-CCC6-4A43-B669-DE36ABE3E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454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1 h 2"/>
                  <a:gd name="T4" fmla="*/ 0 w 5"/>
                  <a:gd name="T5" fmla="*/ 2 h 2"/>
                  <a:gd name="T6" fmla="*/ 5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1" name="Freeform 1547">
                <a:extLst>
                  <a:ext uri="{FF2B5EF4-FFF2-40B4-BE49-F238E27FC236}">
                    <a16:creationId xmlns:a16="http://schemas.microsoft.com/office/drawing/2014/main" id="{5C128DD5-0BD4-46EE-8AA9-2AAFA9886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454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1 h 2"/>
                  <a:gd name="T4" fmla="*/ 0 w 5"/>
                  <a:gd name="T5" fmla="*/ 2 h 2"/>
                  <a:gd name="T6" fmla="*/ 5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2" name="Rectangle 1548">
                <a:extLst>
                  <a:ext uri="{FF2B5EF4-FFF2-40B4-BE49-F238E27FC236}">
                    <a16:creationId xmlns:a16="http://schemas.microsoft.com/office/drawing/2014/main" id="{ECB18DDE-C394-4330-BF8A-41CFDFD2D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3455"/>
                <a:ext cx="7" cy="1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3" name="Rectangle 1549">
                <a:extLst>
                  <a:ext uri="{FF2B5EF4-FFF2-40B4-BE49-F238E27FC236}">
                    <a16:creationId xmlns:a16="http://schemas.microsoft.com/office/drawing/2014/main" id="{EBD05FE5-BD30-4086-BE90-E842BA6D4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9" y="3455"/>
                <a:ext cx="7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4" name="Freeform 1550">
                <a:extLst>
                  <a:ext uri="{FF2B5EF4-FFF2-40B4-BE49-F238E27FC236}">
                    <a16:creationId xmlns:a16="http://schemas.microsoft.com/office/drawing/2014/main" id="{353FB1D4-F211-4C83-B66C-649664ADB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3455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5" name="Freeform 1551">
                <a:extLst>
                  <a:ext uri="{FF2B5EF4-FFF2-40B4-BE49-F238E27FC236}">
                    <a16:creationId xmlns:a16="http://schemas.microsoft.com/office/drawing/2014/main" id="{298A3C37-0345-4D6A-A93A-D1B0B36B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3455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6" name="Freeform 1552">
                <a:extLst>
                  <a:ext uri="{FF2B5EF4-FFF2-40B4-BE49-F238E27FC236}">
                    <a16:creationId xmlns:a16="http://schemas.microsoft.com/office/drawing/2014/main" id="{C770A9DD-6FAF-4C64-B66B-2BDA3A728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20"/>
                <a:ext cx="51" cy="336"/>
              </a:xfrm>
              <a:custGeom>
                <a:avLst/>
                <a:gdLst>
                  <a:gd name="T0" fmla="*/ 0 w 51"/>
                  <a:gd name="T1" fmla="*/ 0 h 336"/>
                  <a:gd name="T2" fmla="*/ 0 w 51"/>
                  <a:gd name="T3" fmla="*/ 20 h 336"/>
                  <a:gd name="T4" fmla="*/ 16 w 51"/>
                  <a:gd name="T5" fmla="*/ 131 h 336"/>
                  <a:gd name="T6" fmla="*/ 38 w 51"/>
                  <a:gd name="T7" fmla="*/ 269 h 336"/>
                  <a:gd name="T8" fmla="*/ 47 w 51"/>
                  <a:gd name="T9" fmla="*/ 336 h 336"/>
                  <a:gd name="T10" fmla="*/ 51 w 51"/>
                  <a:gd name="T11" fmla="*/ 336 h 336"/>
                  <a:gd name="T12" fmla="*/ 32 w 51"/>
                  <a:gd name="T13" fmla="*/ 215 h 336"/>
                  <a:gd name="T14" fmla="*/ 4 w 51"/>
                  <a:gd name="T15" fmla="*/ 27 h 336"/>
                  <a:gd name="T16" fmla="*/ 0 w 51"/>
                  <a:gd name="T17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336">
                    <a:moveTo>
                      <a:pt x="0" y="0"/>
                    </a:moveTo>
                    <a:lnTo>
                      <a:pt x="0" y="20"/>
                    </a:lnTo>
                    <a:lnTo>
                      <a:pt x="16" y="131"/>
                    </a:lnTo>
                    <a:lnTo>
                      <a:pt x="38" y="269"/>
                    </a:lnTo>
                    <a:lnTo>
                      <a:pt x="47" y="336"/>
                    </a:lnTo>
                    <a:lnTo>
                      <a:pt x="51" y="336"/>
                    </a:lnTo>
                    <a:lnTo>
                      <a:pt x="32" y="215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7" name="Freeform 1553">
                <a:extLst>
                  <a:ext uri="{FF2B5EF4-FFF2-40B4-BE49-F238E27FC236}">
                    <a16:creationId xmlns:a16="http://schemas.microsoft.com/office/drawing/2014/main" id="{84CE5368-6D65-4612-BDF1-13F688751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20"/>
                <a:ext cx="51" cy="336"/>
              </a:xfrm>
              <a:custGeom>
                <a:avLst/>
                <a:gdLst>
                  <a:gd name="T0" fmla="*/ 0 w 51"/>
                  <a:gd name="T1" fmla="*/ 0 h 336"/>
                  <a:gd name="T2" fmla="*/ 0 w 51"/>
                  <a:gd name="T3" fmla="*/ 20 h 336"/>
                  <a:gd name="T4" fmla="*/ 16 w 51"/>
                  <a:gd name="T5" fmla="*/ 131 h 336"/>
                  <a:gd name="T6" fmla="*/ 38 w 51"/>
                  <a:gd name="T7" fmla="*/ 269 h 336"/>
                  <a:gd name="T8" fmla="*/ 47 w 51"/>
                  <a:gd name="T9" fmla="*/ 336 h 336"/>
                  <a:gd name="T10" fmla="*/ 51 w 51"/>
                  <a:gd name="T11" fmla="*/ 336 h 336"/>
                  <a:gd name="T12" fmla="*/ 32 w 51"/>
                  <a:gd name="T13" fmla="*/ 215 h 336"/>
                  <a:gd name="T14" fmla="*/ 4 w 51"/>
                  <a:gd name="T15" fmla="*/ 27 h 336"/>
                  <a:gd name="T16" fmla="*/ 0 w 51"/>
                  <a:gd name="T17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336">
                    <a:moveTo>
                      <a:pt x="0" y="0"/>
                    </a:moveTo>
                    <a:lnTo>
                      <a:pt x="0" y="20"/>
                    </a:lnTo>
                    <a:lnTo>
                      <a:pt x="16" y="131"/>
                    </a:lnTo>
                    <a:lnTo>
                      <a:pt x="38" y="269"/>
                    </a:lnTo>
                    <a:lnTo>
                      <a:pt x="47" y="336"/>
                    </a:lnTo>
                    <a:lnTo>
                      <a:pt x="51" y="336"/>
                    </a:lnTo>
                    <a:lnTo>
                      <a:pt x="32" y="215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8" name="Freeform 1554">
                <a:extLst>
                  <a:ext uri="{FF2B5EF4-FFF2-40B4-BE49-F238E27FC236}">
                    <a16:creationId xmlns:a16="http://schemas.microsoft.com/office/drawing/2014/main" id="{07C6A173-7203-4EF3-91F2-6A48162FF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40"/>
                <a:ext cx="47" cy="316"/>
              </a:xfrm>
              <a:custGeom>
                <a:avLst/>
                <a:gdLst>
                  <a:gd name="T0" fmla="*/ 0 w 47"/>
                  <a:gd name="T1" fmla="*/ 0 h 316"/>
                  <a:gd name="T2" fmla="*/ 0 w 47"/>
                  <a:gd name="T3" fmla="*/ 22 h 316"/>
                  <a:gd name="T4" fmla="*/ 27 w 47"/>
                  <a:gd name="T5" fmla="*/ 199 h 316"/>
                  <a:gd name="T6" fmla="*/ 44 w 47"/>
                  <a:gd name="T7" fmla="*/ 316 h 316"/>
                  <a:gd name="T8" fmla="*/ 47 w 47"/>
                  <a:gd name="T9" fmla="*/ 316 h 316"/>
                  <a:gd name="T10" fmla="*/ 38 w 47"/>
                  <a:gd name="T11" fmla="*/ 249 h 316"/>
                  <a:gd name="T12" fmla="*/ 16 w 47"/>
                  <a:gd name="T13" fmla="*/ 111 h 316"/>
                  <a:gd name="T14" fmla="*/ 0 w 47"/>
                  <a:gd name="T15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16">
                    <a:moveTo>
                      <a:pt x="0" y="0"/>
                    </a:moveTo>
                    <a:lnTo>
                      <a:pt x="0" y="22"/>
                    </a:lnTo>
                    <a:lnTo>
                      <a:pt x="27" y="199"/>
                    </a:lnTo>
                    <a:lnTo>
                      <a:pt x="44" y="316"/>
                    </a:lnTo>
                    <a:lnTo>
                      <a:pt x="47" y="316"/>
                    </a:lnTo>
                    <a:lnTo>
                      <a:pt x="38" y="249"/>
                    </a:lnTo>
                    <a:lnTo>
                      <a:pt x="16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9" name="Freeform 1555">
                <a:extLst>
                  <a:ext uri="{FF2B5EF4-FFF2-40B4-BE49-F238E27FC236}">
                    <a16:creationId xmlns:a16="http://schemas.microsoft.com/office/drawing/2014/main" id="{88D89286-4E15-427B-8DD4-06A230758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40"/>
                <a:ext cx="47" cy="316"/>
              </a:xfrm>
              <a:custGeom>
                <a:avLst/>
                <a:gdLst>
                  <a:gd name="T0" fmla="*/ 0 w 47"/>
                  <a:gd name="T1" fmla="*/ 0 h 316"/>
                  <a:gd name="T2" fmla="*/ 0 w 47"/>
                  <a:gd name="T3" fmla="*/ 22 h 316"/>
                  <a:gd name="T4" fmla="*/ 27 w 47"/>
                  <a:gd name="T5" fmla="*/ 199 h 316"/>
                  <a:gd name="T6" fmla="*/ 44 w 47"/>
                  <a:gd name="T7" fmla="*/ 316 h 316"/>
                  <a:gd name="T8" fmla="*/ 47 w 47"/>
                  <a:gd name="T9" fmla="*/ 316 h 316"/>
                  <a:gd name="T10" fmla="*/ 38 w 47"/>
                  <a:gd name="T11" fmla="*/ 249 h 316"/>
                  <a:gd name="T12" fmla="*/ 16 w 47"/>
                  <a:gd name="T13" fmla="*/ 111 h 316"/>
                  <a:gd name="T14" fmla="*/ 0 w 47"/>
                  <a:gd name="T15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16">
                    <a:moveTo>
                      <a:pt x="0" y="0"/>
                    </a:moveTo>
                    <a:lnTo>
                      <a:pt x="0" y="22"/>
                    </a:lnTo>
                    <a:lnTo>
                      <a:pt x="27" y="199"/>
                    </a:lnTo>
                    <a:lnTo>
                      <a:pt x="44" y="316"/>
                    </a:lnTo>
                    <a:lnTo>
                      <a:pt x="47" y="316"/>
                    </a:lnTo>
                    <a:lnTo>
                      <a:pt x="38" y="249"/>
                    </a:lnTo>
                    <a:lnTo>
                      <a:pt x="16" y="1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0" name="Freeform 1556">
                <a:extLst>
                  <a:ext uri="{FF2B5EF4-FFF2-40B4-BE49-F238E27FC236}">
                    <a16:creationId xmlns:a16="http://schemas.microsoft.com/office/drawing/2014/main" id="{2BB4543E-F60D-48E2-A6F2-B8648B98F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81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0 w 6"/>
                  <a:gd name="T7" fmla="*/ 1 h 4"/>
                  <a:gd name="T8" fmla="*/ 1 w 6"/>
                  <a:gd name="T9" fmla="*/ 4 h 4"/>
                  <a:gd name="T10" fmla="*/ 6 w 6"/>
                  <a:gd name="T11" fmla="*/ 4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1" name="Freeform 1557">
                <a:extLst>
                  <a:ext uri="{FF2B5EF4-FFF2-40B4-BE49-F238E27FC236}">
                    <a16:creationId xmlns:a16="http://schemas.microsoft.com/office/drawing/2014/main" id="{443C5B4A-85DD-445D-BFE6-3FA97F6ED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81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0 w 6"/>
                  <a:gd name="T7" fmla="*/ 1 h 4"/>
                  <a:gd name="T8" fmla="*/ 1 w 6"/>
                  <a:gd name="T9" fmla="*/ 4 h 4"/>
                  <a:gd name="T10" fmla="*/ 6 w 6"/>
                  <a:gd name="T11" fmla="*/ 4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2" name="Rectangle 1558">
                <a:extLst>
                  <a:ext uri="{FF2B5EF4-FFF2-40B4-BE49-F238E27FC236}">
                    <a16:creationId xmlns:a16="http://schemas.microsoft.com/office/drawing/2014/main" id="{47FB38F8-3CAB-47C4-9EB5-A3550ECC4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822"/>
                <a:ext cx="5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3" name="Rectangle 1559">
                <a:extLst>
                  <a:ext uri="{FF2B5EF4-FFF2-40B4-BE49-F238E27FC236}">
                    <a16:creationId xmlns:a16="http://schemas.microsoft.com/office/drawing/2014/main" id="{606BD282-3181-46CC-B97F-D324CBB39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82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4" name="Freeform 1560">
                <a:extLst>
                  <a:ext uri="{FF2B5EF4-FFF2-40B4-BE49-F238E27FC236}">
                    <a16:creationId xmlns:a16="http://schemas.microsoft.com/office/drawing/2014/main" id="{7C18B754-E224-4E25-BCB8-46E1F456A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826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3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5" name="Freeform 1561">
                <a:extLst>
                  <a:ext uri="{FF2B5EF4-FFF2-40B4-BE49-F238E27FC236}">
                    <a16:creationId xmlns:a16="http://schemas.microsoft.com/office/drawing/2014/main" id="{BA02A292-3CB0-43CB-9614-1FF1F53F6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826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3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6" name="Freeform 1562">
                <a:extLst>
                  <a:ext uri="{FF2B5EF4-FFF2-40B4-BE49-F238E27FC236}">
                    <a16:creationId xmlns:a16="http://schemas.microsoft.com/office/drawing/2014/main" id="{3C2AF63B-3507-4571-B2B3-68B39B985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82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1 w 7"/>
                  <a:gd name="T5" fmla="*/ 5 h 5"/>
                  <a:gd name="T6" fmla="*/ 7 w 7"/>
                  <a:gd name="T7" fmla="*/ 4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7" name="Freeform 1563">
                <a:extLst>
                  <a:ext uri="{FF2B5EF4-FFF2-40B4-BE49-F238E27FC236}">
                    <a16:creationId xmlns:a16="http://schemas.microsoft.com/office/drawing/2014/main" id="{877B795E-AA72-494E-9431-0DCDE667C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82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1 h 5"/>
                  <a:gd name="T4" fmla="*/ 1 w 7"/>
                  <a:gd name="T5" fmla="*/ 5 h 5"/>
                  <a:gd name="T6" fmla="*/ 7 w 7"/>
                  <a:gd name="T7" fmla="*/ 4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8" name="Freeform 1564">
                <a:extLst>
                  <a:ext uri="{FF2B5EF4-FFF2-40B4-BE49-F238E27FC236}">
                    <a16:creationId xmlns:a16="http://schemas.microsoft.com/office/drawing/2014/main" id="{6F2EBBAF-AFDF-4DE8-AE01-785667F8C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83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3 w 6"/>
                  <a:gd name="T7" fmla="*/ 4 h 5"/>
                  <a:gd name="T8" fmla="*/ 6 w 6"/>
                  <a:gd name="T9" fmla="*/ 4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9" name="Freeform 1565">
                <a:extLst>
                  <a:ext uri="{FF2B5EF4-FFF2-40B4-BE49-F238E27FC236}">
                    <a16:creationId xmlns:a16="http://schemas.microsoft.com/office/drawing/2014/main" id="{CA7DF234-57F6-42AC-BF1D-1DB05BD24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83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3 w 6"/>
                  <a:gd name="T7" fmla="*/ 4 h 5"/>
                  <a:gd name="T8" fmla="*/ 6 w 6"/>
                  <a:gd name="T9" fmla="*/ 4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0" name="Freeform 1566">
                <a:extLst>
                  <a:ext uri="{FF2B5EF4-FFF2-40B4-BE49-F238E27FC236}">
                    <a16:creationId xmlns:a16="http://schemas.microsoft.com/office/drawing/2014/main" id="{17BF7975-EEFE-4320-9317-9A22B0DBE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83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3 w 6"/>
                  <a:gd name="T3" fmla="*/ 0 h 5"/>
                  <a:gd name="T4" fmla="*/ 0 w 6"/>
                  <a:gd name="T5" fmla="*/ 1 h 5"/>
                  <a:gd name="T6" fmla="*/ 0 w 6"/>
                  <a:gd name="T7" fmla="*/ 5 h 5"/>
                  <a:gd name="T8" fmla="*/ 6 w 6"/>
                  <a:gd name="T9" fmla="*/ 4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1" name="Freeform 1567">
                <a:extLst>
                  <a:ext uri="{FF2B5EF4-FFF2-40B4-BE49-F238E27FC236}">
                    <a16:creationId xmlns:a16="http://schemas.microsoft.com/office/drawing/2014/main" id="{A22400EF-B817-4704-BABD-DBEE68A69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83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3 w 6"/>
                  <a:gd name="T3" fmla="*/ 0 h 5"/>
                  <a:gd name="T4" fmla="*/ 0 w 6"/>
                  <a:gd name="T5" fmla="*/ 1 h 5"/>
                  <a:gd name="T6" fmla="*/ 0 w 6"/>
                  <a:gd name="T7" fmla="*/ 5 h 5"/>
                  <a:gd name="T8" fmla="*/ 6 w 6"/>
                  <a:gd name="T9" fmla="*/ 4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2" name="Freeform 1568">
                <a:extLst>
                  <a:ext uri="{FF2B5EF4-FFF2-40B4-BE49-F238E27FC236}">
                    <a16:creationId xmlns:a16="http://schemas.microsoft.com/office/drawing/2014/main" id="{E521D762-D12F-44AD-86C5-0CE798B50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841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3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3" name="Freeform 1569">
                <a:extLst>
                  <a:ext uri="{FF2B5EF4-FFF2-40B4-BE49-F238E27FC236}">
                    <a16:creationId xmlns:a16="http://schemas.microsoft.com/office/drawing/2014/main" id="{5AB07DA4-C029-4911-8890-885B29B4C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841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3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4" name="Freeform 1570">
                <a:extLst>
                  <a:ext uri="{FF2B5EF4-FFF2-40B4-BE49-F238E27FC236}">
                    <a16:creationId xmlns:a16="http://schemas.microsoft.com/office/drawing/2014/main" id="{B69986BE-603F-424E-BAF3-CE96C0C29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84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2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5" name="Freeform 1571">
                <a:extLst>
                  <a:ext uri="{FF2B5EF4-FFF2-40B4-BE49-F238E27FC236}">
                    <a16:creationId xmlns:a16="http://schemas.microsoft.com/office/drawing/2014/main" id="{6F20B5BA-6DB3-457C-8330-108A1F824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84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2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6" name="Freeform 1572">
                <a:extLst>
                  <a:ext uri="{FF2B5EF4-FFF2-40B4-BE49-F238E27FC236}">
                    <a16:creationId xmlns:a16="http://schemas.microsoft.com/office/drawing/2014/main" id="{FC128E82-2C3D-4676-8547-B3FB7E4D2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84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7" name="Freeform 1573">
                <a:extLst>
                  <a:ext uri="{FF2B5EF4-FFF2-40B4-BE49-F238E27FC236}">
                    <a16:creationId xmlns:a16="http://schemas.microsoft.com/office/drawing/2014/main" id="{F33F6469-5D4C-45C1-B7F9-D9148D950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84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8" name="Freeform 1574">
                <a:extLst>
                  <a:ext uri="{FF2B5EF4-FFF2-40B4-BE49-F238E27FC236}">
                    <a16:creationId xmlns:a16="http://schemas.microsoft.com/office/drawing/2014/main" id="{FEC8F023-ED30-4189-A702-4E0785F5C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853"/>
                <a:ext cx="10" cy="47"/>
              </a:xfrm>
              <a:custGeom>
                <a:avLst/>
                <a:gdLst>
                  <a:gd name="T0" fmla="*/ 5 w 10"/>
                  <a:gd name="T1" fmla="*/ 0 h 47"/>
                  <a:gd name="T2" fmla="*/ 0 w 10"/>
                  <a:gd name="T3" fmla="*/ 0 h 47"/>
                  <a:gd name="T4" fmla="*/ 0 w 10"/>
                  <a:gd name="T5" fmla="*/ 4 h 47"/>
                  <a:gd name="T6" fmla="*/ 6 w 10"/>
                  <a:gd name="T7" fmla="*/ 4 h 47"/>
                  <a:gd name="T8" fmla="*/ 10 w 10"/>
                  <a:gd name="T9" fmla="*/ 47 h 47"/>
                  <a:gd name="T10" fmla="*/ 5 w 10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7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4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9" name="Freeform 1575">
                <a:extLst>
                  <a:ext uri="{FF2B5EF4-FFF2-40B4-BE49-F238E27FC236}">
                    <a16:creationId xmlns:a16="http://schemas.microsoft.com/office/drawing/2014/main" id="{11CC3596-0B53-44D2-85F4-CF5306FD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853"/>
                <a:ext cx="10" cy="47"/>
              </a:xfrm>
              <a:custGeom>
                <a:avLst/>
                <a:gdLst>
                  <a:gd name="T0" fmla="*/ 5 w 10"/>
                  <a:gd name="T1" fmla="*/ 0 h 47"/>
                  <a:gd name="T2" fmla="*/ 0 w 10"/>
                  <a:gd name="T3" fmla="*/ 0 h 47"/>
                  <a:gd name="T4" fmla="*/ 0 w 10"/>
                  <a:gd name="T5" fmla="*/ 4 h 47"/>
                  <a:gd name="T6" fmla="*/ 6 w 10"/>
                  <a:gd name="T7" fmla="*/ 4 h 47"/>
                  <a:gd name="T8" fmla="*/ 10 w 10"/>
                  <a:gd name="T9" fmla="*/ 47 h 47"/>
                  <a:gd name="T10" fmla="*/ 5 w 10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7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0" y="4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0" name="Freeform 1576">
                <a:extLst>
                  <a:ext uri="{FF2B5EF4-FFF2-40B4-BE49-F238E27FC236}">
                    <a16:creationId xmlns:a16="http://schemas.microsoft.com/office/drawing/2014/main" id="{D539E4EF-14C0-41C5-A223-58B953A9C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857"/>
                <a:ext cx="10" cy="43"/>
              </a:xfrm>
              <a:custGeom>
                <a:avLst/>
                <a:gdLst>
                  <a:gd name="T0" fmla="*/ 6 w 10"/>
                  <a:gd name="T1" fmla="*/ 0 h 43"/>
                  <a:gd name="T2" fmla="*/ 6 w 10"/>
                  <a:gd name="T3" fmla="*/ 0 h 43"/>
                  <a:gd name="T4" fmla="*/ 0 w 10"/>
                  <a:gd name="T5" fmla="*/ 0 h 43"/>
                  <a:gd name="T6" fmla="*/ 4 w 10"/>
                  <a:gd name="T7" fmla="*/ 43 h 43"/>
                  <a:gd name="T8" fmla="*/ 10 w 10"/>
                  <a:gd name="T9" fmla="*/ 43 h 43"/>
                  <a:gd name="T10" fmla="*/ 10 w 10"/>
                  <a:gd name="T11" fmla="*/ 43 h 43"/>
                  <a:gd name="T12" fmla="*/ 6 w 1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3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4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1" name="Freeform 1577">
                <a:extLst>
                  <a:ext uri="{FF2B5EF4-FFF2-40B4-BE49-F238E27FC236}">
                    <a16:creationId xmlns:a16="http://schemas.microsoft.com/office/drawing/2014/main" id="{226278FC-F081-4E37-91C2-12E3AE969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857"/>
                <a:ext cx="10" cy="43"/>
              </a:xfrm>
              <a:custGeom>
                <a:avLst/>
                <a:gdLst>
                  <a:gd name="T0" fmla="*/ 6 w 10"/>
                  <a:gd name="T1" fmla="*/ 0 h 43"/>
                  <a:gd name="T2" fmla="*/ 6 w 10"/>
                  <a:gd name="T3" fmla="*/ 0 h 43"/>
                  <a:gd name="T4" fmla="*/ 0 w 10"/>
                  <a:gd name="T5" fmla="*/ 0 h 43"/>
                  <a:gd name="T6" fmla="*/ 4 w 10"/>
                  <a:gd name="T7" fmla="*/ 43 h 43"/>
                  <a:gd name="T8" fmla="*/ 10 w 10"/>
                  <a:gd name="T9" fmla="*/ 43 h 43"/>
                  <a:gd name="T10" fmla="*/ 10 w 10"/>
                  <a:gd name="T11" fmla="*/ 43 h 43"/>
                  <a:gd name="T12" fmla="*/ 6 w 1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3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4" y="43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2" name="Freeform 1578">
                <a:extLst>
                  <a:ext uri="{FF2B5EF4-FFF2-40B4-BE49-F238E27FC236}">
                    <a16:creationId xmlns:a16="http://schemas.microsoft.com/office/drawing/2014/main" id="{37E4EE7B-3978-4BAE-BD58-A8092CAF5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082"/>
                <a:ext cx="19" cy="249"/>
              </a:xfrm>
              <a:custGeom>
                <a:avLst/>
                <a:gdLst>
                  <a:gd name="T0" fmla="*/ 0 w 19"/>
                  <a:gd name="T1" fmla="*/ 0 h 249"/>
                  <a:gd name="T2" fmla="*/ 0 w 19"/>
                  <a:gd name="T3" fmla="*/ 36 h 249"/>
                  <a:gd name="T4" fmla="*/ 0 w 19"/>
                  <a:gd name="T5" fmla="*/ 58 h 249"/>
                  <a:gd name="T6" fmla="*/ 19 w 19"/>
                  <a:gd name="T7" fmla="*/ 249 h 249"/>
                  <a:gd name="T8" fmla="*/ 19 w 19"/>
                  <a:gd name="T9" fmla="*/ 191 h 249"/>
                  <a:gd name="T10" fmla="*/ 0 w 19"/>
                  <a:gd name="T1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49">
                    <a:moveTo>
                      <a:pt x="0" y="0"/>
                    </a:moveTo>
                    <a:lnTo>
                      <a:pt x="0" y="36"/>
                    </a:lnTo>
                    <a:lnTo>
                      <a:pt x="0" y="58"/>
                    </a:lnTo>
                    <a:lnTo>
                      <a:pt x="19" y="249"/>
                    </a:lnTo>
                    <a:lnTo>
                      <a:pt x="19" y="1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3" name="Freeform 1579">
                <a:extLst>
                  <a:ext uri="{FF2B5EF4-FFF2-40B4-BE49-F238E27FC236}">
                    <a16:creationId xmlns:a16="http://schemas.microsoft.com/office/drawing/2014/main" id="{6FE4FEED-F1D4-4DA8-8100-26DFC96C7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082"/>
                <a:ext cx="19" cy="249"/>
              </a:xfrm>
              <a:custGeom>
                <a:avLst/>
                <a:gdLst>
                  <a:gd name="T0" fmla="*/ 0 w 19"/>
                  <a:gd name="T1" fmla="*/ 0 h 249"/>
                  <a:gd name="T2" fmla="*/ 0 w 19"/>
                  <a:gd name="T3" fmla="*/ 36 h 249"/>
                  <a:gd name="T4" fmla="*/ 0 w 19"/>
                  <a:gd name="T5" fmla="*/ 58 h 249"/>
                  <a:gd name="T6" fmla="*/ 19 w 19"/>
                  <a:gd name="T7" fmla="*/ 249 h 249"/>
                  <a:gd name="T8" fmla="*/ 19 w 19"/>
                  <a:gd name="T9" fmla="*/ 191 h 249"/>
                  <a:gd name="T10" fmla="*/ 0 w 19"/>
                  <a:gd name="T1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49">
                    <a:moveTo>
                      <a:pt x="0" y="0"/>
                    </a:moveTo>
                    <a:lnTo>
                      <a:pt x="0" y="36"/>
                    </a:lnTo>
                    <a:lnTo>
                      <a:pt x="0" y="58"/>
                    </a:lnTo>
                    <a:lnTo>
                      <a:pt x="19" y="249"/>
                    </a:lnTo>
                    <a:lnTo>
                      <a:pt x="19" y="19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4" name="Freeform 1580">
                <a:extLst>
                  <a:ext uri="{FF2B5EF4-FFF2-40B4-BE49-F238E27FC236}">
                    <a16:creationId xmlns:a16="http://schemas.microsoft.com/office/drawing/2014/main" id="{EDC0A788-157F-4F2E-92CF-FC26BF8C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273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55 h 113"/>
                  <a:gd name="T8" fmla="*/ 0 w 5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5" name="Freeform 1581">
                <a:extLst>
                  <a:ext uri="{FF2B5EF4-FFF2-40B4-BE49-F238E27FC236}">
                    <a16:creationId xmlns:a16="http://schemas.microsoft.com/office/drawing/2014/main" id="{3099CC9F-1531-4EE0-9FE4-B6799BC0C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273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55 h 113"/>
                  <a:gd name="T8" fmla="*/ 0 w 5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6" name="Freeform 1582">
                <a:extLst>
                  <a:ext uri="{FF2B5EF4-FFF2-40B4-BE49-F238E27FC236}">
                    <a16:creationId xmlns:a16="http://schemas.microsoft.com/office/drawing/2014/main" id="{4521C052-41D9-4A42-8FE5-6F2705902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328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8 h 115"/>
                  <a:gd name="T4" fmla="*/ 6 w 6"/>
                  <a:gd name="T5" fmla="*/ 115 h 115"/>
                  <a:gd name="T6" fmla="*/ 6 w 6"/>
                  <a:gd name="T7" fmla="*/ 55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8"/>
                    </a:lnTo>
                    <a:lnTo>
                      <a:pt x="6" y="115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7" name="Freeform 1583">
                <a:extLst>
                  <a:ext uri="{FF2B5EF4-FFF2-40B4-BE49-F238E27FC236}">
                    <a16:creationId xmlns:a16="http://schemas.microsoft.com/office/drawing/2014/main" id="{4D5D0DDF-301B-4A96-A942-0F9829C3A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328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8 h 115"/>
                  <a:gd name="T4" fmla="*/ 6 w 6"/>
                  <a:gd name="T5" fmla="*/ 115 h 115"/>
                  <a:gd name="T6" fmla="*/ 6 w 6"/>
                  <a:gd name="T7" fmla="*/ 55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8"/>
                    </a:lnTo>
                    <a:lnTo>
                      <a:pt x="6" y="115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8" name="Freeform 1584">
                <a:extLst>
                  <a:ext uri="{FF2B5EF4-FFF2-40B4-BE49-F238E27FC236}">
                    <a16:creationId xmlns:a16="http://schemas.microsoft.com/office/drawing/2014/main" id="{8D5E7D42-3FC6-40E7-A8A1-4E1EEB9C2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383"/>
                <a:ext cx="5" cy="73"/>
              </a:xfrm>
              <a:custGeom>
                <a:avLst/>
                <a:gdLst>
                  <a:gd name="T0" fmla="*/ 0 w 5"/>
                  <a:gd name="T1" fmla="*/ 0 h 73"/>
                  <a:gd name="T2" fmla="*/ 0 w 5"/>
                  <a:gd name="T3" fmla="*/ 60 h 73"/>
                  <a:gd name="T4" fmla="*/ 1 w 5"/>
                  <a:gd name="T5" fmla="*/ 73 h 73"/>
                  <a:gd name="T6" fmla="*/ 5 w 5"/>
                  <a:gd name="T7" fmla="*/ 73 h 73"/>
                  <a:gd name="T8" fmla="*/ 5 w 5"/>
                  <a:gd name="T9" fmla="*/ 56 h 73"/>
                  <a:gd name="T10" fmla="*/ 0 w 5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3">
                    <a:moveTo>
                      <a:pt x="0" y="0"/>
                    </a:moveTo>
                    <a:lnTo>
                      <a:pt x="0" y="60"/>
                    </a:lnTo>
                    <a:lnTo>
                      <a:pt x="1" y="73"/>
                    </a:lnTo>
                    <a:lnTo>
                      <a:pt x="5" y="73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9" name="Freeform 1585">
                <a:extLst>
                  <a:ext uri="{FF2B5EF4-FFF2-40B4-BE49-F238E27FC236}">
                    <a16:creationId xmlns:a16="http://schemas.microsoft.com/office/drawing/2014/main" id="{F94AFE9A-5A14-4AC3-BE1D-197E03420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383"/>
                <a:ext cx="5" cy="73"/>
              </a:xfrm>
              <a:custGeom>
                <a:avLst/>
                <a:gdLst>
                  <a:gd name="T0" fmla="*/ 0 w 5"/>
                  <a:gd name="T1" fmla="*/ 0 h 73"/>
                  <a:gd name="T2" fmla="*/ 0 w 5"/>
                  <a:gd name="T3" fmla="*/ 60 h 73"/>
                  <a:gd name="T4" fmla="*/ 1 w 5"/>
                  <a:gd name="T5" fmla="*/ 73 h 73"/>
                  <a:gd name="T6" fmla="*/ 5 w 5"/>
                  <a:gd name="T7" fmla="*/ 73 h 73"/>
                  <a:gd name="T8" fmla="*/ 5 w 5"/>
                  <a:gd name="T9" fmla="*/ 56 h 73"/>
                  <a:gd name="T10" fmla="*/ 0 w 5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3">
                    <a:moveTo>
                      <a:pt x="0" y="0"/>
                    </a:moveTo>
                    <a:lnTo>
                      <a:pt x="0" y="60"/>
                    </a:lnTo>
                    <a:lnTo>
                      <a:pt x="1" y="73"/>
                    </a:lnTo>
                    <a:lnTo>
                      <a:pt x="5" y="73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0" name="Freeform 1586">
                <a:extLst>
                  <a:ext uri="{FF2B5EF4-FFF2-40B4-BE49-F238E27FC236}">
                    <a16:creationId xmlns:a16="http://schemas.microsoft.com/office/drawing/2014/main" id="{CE9C6D23-F488-49B2-9BB8-4CDC6BDB5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439"/>
                <a:ext cx="3" cy="17"/>
              </a:xfrm>
              <a:custGeom>
                <a:avLst/>
                <a:gdLst>
                  <a:gd name="T0" fmla="*/ 0 w 3"/>
                  <a:gd name="T1" fmla="*/ 0 h 17"/>
                  <a:gd name="T2" fmla="*/ 0 w 3"/>
                  <a:gd name="T3" fmla="*/ 17 h 17"/>
                  <a:gd name="T4" fmla="*/ 3 w 3"/>
                  <a:gd name="T5" fmla="*/ 17 h 17"/>
                  <a:gd name="T6" fmla="*/ 0 w 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1" name="Freeform 1587">
                <a:extLst>
                  <a:ext uri="{FF2B5EF4-FFF2-40B4-BE49-F238E27FC236}">
                    <a16:creationId xmlns:a16="http://schemas.microsoft.com/office/drawing/2014/main" id="{1368A9C4-46BF-443A-8AC6-36E8328A2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439"/>
                <a:ext cx="3" cy="17"/>
              </a:xfrm>
              <a:custGeom>
                <a:avLst/>
                <a:gdLst>
                  <a:gd name="T0" fmla="*/ 0 w 3"/>
                  <a:gd name="T1" fmla="*/ 0 h 17"/>
                  <a:gd name="T2" fmla="*/ 0 w 3"/>
                  <a:gd name="T3" fmla="*/ 17 h 17"/>
                  <a:gd name="T4" fmla="*/ 3 w 3"/>
                  <a:gd name="T5" fmla="*/ 17 h 17"/>
                  <a:gd name="T6" fmla="*/ 0 w 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2" name="Freeform 1588">
                <a:extLst>
                  <a:ext uri="{FF2B5EF4-FFF2-40B4-BE49-F238E27FC236}">
                    <a16:creationId xmlns:a16="http://schemas.microsoft.com/office/drawing/2014/main" id="{1F7CD6B4-84B0-434C-94A0-50C057E96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140"/>
                <a:ext cx="19" cy="192"/>
              </a:xfrm>
              <a:custGeom>
                <a:avLst/>
                <a:gdLst>
                  <a:gd name="T0" fmla="*/ 0 w 19"/>
                  <a:gd name="T1" fmla="*/ 0 h 192"/>
                  <a:gd name="T2" fmla="*/ 0 w 19"/>
                  <a:gd name="T3" fmla="*/ 3 h 192"/>
                  <a:gd name="T4" fmla="*/ 19 w 19"/>
                  <a:gd name="T5" fmla="*/ 192 h 192"/>
                  <a:gd name="T6" fmla="*/ 19 w 19"/>
                  <a:gd name="T7" fmla="*/ 191 h 192"/>
                  <a:gd name="T8" fmla="*/ 0 w 19"/>
                  <a:gd name="T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2">
                    <a:moveTo>
                      <a:pt x="0" y="0"/>
                    </a:moveTo>
                    <a:lnTo>
                      <a:pt x="0" y="3"/>
                    </a:lnTo>
                    <a:lnTo>
                      <a:pt x="19" y="192"/>
                    </a:lnTo>
                    <a:lnTo>
                      <a:pt x="19" y="1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3" name="Freeform 1589">
                <a:extLst>
                  <a:ext uri="{FF2B5EF4-FFF2-40B4-BE49-F238E27FC236}">
                    <a16:creationId xmlns:a16="http://schemas.microsoft.com/office/drawing/2014/main" id="{5188C66B-369C-4FB2-B5F0-19075748E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140"/>
                <a:ext cx="19" cy="192"/>
              </a:xfrm>
              <a:custGeom>
                <a:avLst/>
                <a:gdLst>
                  <a:gd name="T0" fmla="*/ 0 w 19"/>
                  <a:gd name="T1" fmla="*/ 0 h 192"/>
                  <a:gd name="T2" fmla="*/ 0 w 19"/>
                  <a:gd name="T3" fmla="*/ 3 h 192"/>
                  <a:gd name="T4" fmla="*/ 19 w 19"/>
                  <a:gd name="T5" fmla="*/ 192 h 192"/>
                  <a:gd name="T6" fmla="*/ 19 w 19"/>
                  <a:gd name="T7" fmla="*/ 191 h 192"/>
                  <a:gd name="T8" fmla="*/ 0 w 19"/>
                  <a:gd name="T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2">
                    <a:moveTo>
                      <a:pt x="0" y="0"/>
                    </a:moveTo>
                    <a:lnTo>
                      <a:pt x="0" y="3"/>
                    </a:lnTo>
                    <a:lnTo>
                      <a:pt x="19" y="192"/>
                    </a:lnTo>
                    <a:lnTo>
                      <a:pt x="19" y="19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4" name="Freeform 1590">
                <a:extLst>
                  <a:ext uri="{FF2B5EF4-FFF2-40B4-BE49-F238E27FC236}">
                    <a16:creationId xmlns:a16="http://schemas.microsoft.com/office/drawing/2014/main" id="{022BFA56-46C6-4081-93F4-1532669C0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331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5" name="Freeform 1591">
                <a:extLst>
                  <a:ext uri="{FF2B5EF4-FFF2-40B4-BE49-F238E27FC236}">
                    <a16:creationId xmlns:a16="http://schemas.microsoft.com/office/drawing/2014/main" id="{23D3DF0C-858D-4D80-BC99-1CACDC384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331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6" name="Freeform 1592">
                <a:extLst>
                  <a:ext uri="{FF2B5EF4-FFF2-40B4-BE49-F238E27FC236}">
                    <a16:creationId xmlns:a16="http://schemas.microsoft.com/office/drawing/2014/main" id="{53C47061-959B-4CD2-9AA6-619DA1268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386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1 h 57"/>
                  <a:gd name="T4" fmla="*/ 6 w 6"/>
                  <a:gd name="T5" fmla="*/ 57 h 57"/>
                  <a:gd name="T6" fmla="*/ 6 w 6"/>
                  <a:gd name="T7" fmla="*/ 57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1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7" name="Freeform 1593">
                <a:extLst>
                  <a:ext uri="{FF2B5EF4-FFF2-40B4-BE49-F238E27FC236}">
                    <a16:creationId xmlns:a16="http://schemas.microsoft.com/office/drawing/2014/main" id="{6734D92F-395A-4346-831B-CF941DC12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386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1 h 57"/>
                  <a:gd name="T4" fmla="*/ 6 w 6"/>
                  <a:gd name="T5" fmla="*/ 57 h 57"/>
                  <a:gd name="T6" fmla="*/ 6 w 6"/>
                  <a:gd name="T7" fmla="*/ 57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1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8" name="Freeform 1594">
                <a:extLst>
                  <a:ext uri="{FF2B5EF4-FFF2-40B4-BE49-F238E27FC236}">
                    <a16:creationId xmlns:a16="http://schemas.microsoft.com/office/drawing/2014/main" id="{24886393-D6ED-4FB9-930D-281353A45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443"/>
                <a:ext cx="1" cy="13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0 h 13"/>
                  <a:gd name="T4" fmla="*/ 1 w 1"/>
                  <a:gd name="T5" fmla="*/ 13 h 13"/>
                  <a:gd name="T6" fmla="*/ 1 w 1"/>
                  <a:gd name="T7" fmla="*/ 13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9" name="Freeform 1595">
                <a:extLst>
                  <a:ext uri="{FF2B5EF4-FFF2-40B4-BE49-F238E27FC236}">
                    <a16:creationId xmlns:a16="http://schemas.microsoft.com/office/drawing/2014/main" id="{871EDDB0-5B9A-4388-A8A4-941E76908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443"/>
                <a:ext cx="1" cy="13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0 h 13"/>
                  <a:gd name="T4" fmla="*/ 1 w 1"/>
                  <a:gd name="T5" fmla="*/ 13 h 13"/>
                  <a:gd name="T6" fmla="*/ 1 w 1"/>
                  <a:gd name="T7" fmla="*/ 13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lnTo>
                      <a:pt x="0" y="0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0" name="Rectangle 1596">
                <a:extLst>
                  <a:ext uri="{FF2B5EF4-FFF2-40B4-BE49-F238E27FC236}">
                    <a16:creationId xmlns:a16="http://schemas.microsoft.com/office/drawing/2014/main" id="{E52956A3-DF0D-420C-A1E9-48E4B074F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18"/>
                <a:ext cx="6" cy="5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1" name="Rectangle 1597">
                <a:extLst>
                  <a:ext uri="{FF2B5EF4-FFF2-40B4-BE49-F238E27FC236}">
                    <a16:creationId xmlns:a16="http://schemas.microsoft.com/office/drawing/2014/main" id="{5298EC76-82EE-478D-8855-0E05C4257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18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2" name="Rectangle 1598">
                <a:extLst>
                  <a:ext uri="{FF2B5EF4-FFF2-40B4-BE49-F238E27FC236}">
                    <a16:creationId xmlns:a16="http://schemas.microsoft.com/office/drawing/2014/main" id="{98A29B1B-ED53-4571-A480-C48F2F863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23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3" name="Rectangle 1599">
                <a:extLst>
                  <a:ext uri="{FF2B5EF4-FFF2-40B4-BE49-F238E27FC236}">
                    <a16:creationId xmlns:a16="http://schemas.microsoft.com/office/drawing/2014/main" id="{4168DE61-24C5-45CE-BDBC-9EDE13523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23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4" name="Rectangle 1600">
                <a:extLst>
                  <a:ext uri="{FF2B5EF4-FFF2-40B4-BE49-F238E27FC236}">
                    <a16:creationId xmlns:a16="http://schemas.microsoft.com/office/drawing/2014/main" id="{CDE8B481-0F3B-4CC7-B163-EA86CB589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27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5" name="Rectangle 1601">
                <a:extLst>
                  <a:ext uri="{FF2B5EF4-FFF2-40B4-BE49-F238E27FC236}">
                    <a16:creationId xmlns:a16="http://schemas.microsoft.com/office/drawing/2014/main" id="{CC86A56E-456E-4F76-AA44-19716DB44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27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6" name="Rectangle 1602">
                <a:extLst>
                  <a:ext uri="{FF2B5EF4-FFF2-40B4-BE49-F238E27FC236}">
                    <a16:creationId xmlns:a16="http://schemas.microsoft.com/office/drawing/2014/main" id="{CA844378-7EA0-4F73-95E7-70E3B8730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31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7" name="Rectangle 1603">
                <a:extLst>
                  <a:ext uri="{FF2B5EF4-FFF2-40B4-BE49-F238E27FC236}">
                    <a16:creationId xmlns:a16="http://schemas.microsoft.com/office/drawing/2014/main" id="{20808DA5-917C-42B0-9680-604A4D933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3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8" name="Freeform 1604">
                <a:extLst>
                  <a:ext uri="{FF2B5EF4-FFF2-40B4-BE49-F238E27FC236}">
                    <a16:creationId xmlns:a16="http://schemas.microsoft.com/office/drawing/2014/main" id="{0C17DE49-8183-4B53-B223-AA9CEB11B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3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0 w 6"/>
                  <a:gd name="T7" fmla="*/ 6 h 6"/>
                  <a:gd name="T8" fmla="*/ 6 w 6"/>
                  <a:gd name="T9" fmla="*/ 6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9" name="Freeform 1605">
                <a:extLst>
                  <a:ext uri="{FF2B5EF4-FFF2-40B4-BE49-F238E27FC236}">
                    <a16:creationId xmlns:a16="http://schemas.microsoft.com/office/drawing/2014/main" id="{76A8BB61-9893-479A-8311-5B38CD7F1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3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0 w 6"/>
                  <a:gd name="T7" fmla="*/ 6 h 6"/>
                  <a:gd name="T8" fmla="*/ 6 w 6"/>
                  <a:gd name="T9" fmla="*/ 6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0" name="Rectangle 1606">
                <a:extLst>
                  <a:ext uri="{FF2B5EF4-FFF2-40B4-BE49-F238E27FC236}">
                    <a16:creationId xmlns:a16="http://schemas.microsoft.com/office/drawing/2014/main" id="{E4DDF3D4-6AC5-4166-8FED-196E0902E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41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1" name="Rectangle 1607">
                <a:extLst>
                  <a:ext uri="{FF2B5EF4-FFF2-40B4-BE49-F238E27FC236}">
                    <a16:creationId xmlns:a16="http://schemas.microsoft.com/office/drawing/2014/main" id="{80025741-BD5F-46CE-8651-83AE762FB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4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2" name="Rectangle 1608">
                <a:extLst>
                  <a:ext uri="{FF2B5EF4-FFF2-40B4-BE49-F238E27FC236}">
                    <a16:creationId xmlns:a16="http://schemas.microsoft.com/office/drawing/2014/main" id="{ACE6F5CF-F8D7-482D-9CE0-B54D367BD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45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3" name="Rectangle 1609">
                <a:extLst>
                  <a:ext uri="{FF2B5EF4-FFF2-40B4-BE49-F238E27FC236}">
                    <a16:creationId xmlns:a16="http://schemas.microsoft.com/office/drawing/2014/main" id="{81D91084-0DCD-4C11-9BD7-028BBEA5D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45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4" name="Rectangle 1610">
                <a:extLst>
                  <a:ext uri="{FF2B5EF4-FFF2-40B4-BE49-F238E27FC236}">
                    <a16:creationId xmlns:a16="http://schemas.microsoft.com/office/drawing/2014/main" id="{613F2D95-1000-4137-A89C-BE601AE26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49"/>
                <a:ext cx="6" cy="5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5" name="Rectangle 1611">
                <a:extLst>
                  <a:ext uri="{FF2B5EF4-FFF2-40B4-BE49-F238E27FC236}">
                    <a16:creationId xmlns:a16="http://schemas.microsoft.com/office/drawing/2014/main" id="{ECB1A096-8F2B-4812-926A-DA4BB9FDF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49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8" name="Group 1813">
              <a:extLst>
                <a:ext uri="{FF2B5EF4-FFF2-40B4-BE49-F238E27FC236}">
                  <a16:creationId xmlns:a16="http://schemas.microsoft.com/office/drawing/2014/main" id="{C7A2A322-5C1F-48E4-9082-FC4EBC4B25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29599" y="2887872"/>
              <a:ext cx="4352925" cy="2914650"/>
              <a:chOff x="2414" y="1620"/>
              <a:chExt cx="2742" cy="1836"/>
            </a:xfrm>
          </p:grpSpPr>
          <p:sp>
            <p:nvSpPr>
              <p:cNvPr id="5086" name="Rectangle 1613">
                <a:extLst>
                  <a:ext uri="{FF2B5EF4-FFF2-40B4-BE49-F238E27FC236}">
                    <a16:creationId xmlns:a16="http://schemas.microsoft.com/office/drawing/2014/main" id="{B6D1A8BF-AD5A-40F4-8C59-3B1F0B540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54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Rectangle 1614">
                <a:extLst>
                  <a:ext uri="{FF2B5EF4-FFF2-40B4-BE49-F238E27FC236}">
                    <a16:creationId xmlns:a16="http://schemas.microsoft.com/office/drawing/2014/main" id="{57E74238-50D7-4846-89FF-506EA87A8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5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Rectangle 1615">
                <a:extLst>
                  <a:ext uri="{FF2B5EF4-FFF2-40B4-BE49-F238E27FC236}">
                    <a16:creationId xmlns:a16="http://schemas.microsoft.com/office/drawing/2014/main" id="{439D2527-7F42-453E-B5D6-68C04149C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58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Rectangle 1616">
                <a:extLst>
                  <a:ext uri="{FF2B5EF4-FFF2-40B4-BE49-F238E27FC236}">
                    <a16:creationId xmlns:a16="http://schemas.microsoft.com/office/drawing/2014/main" id="{6A55C700-A011-4305-8ED9-CA4782869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5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Rectangle 1617">
                <a:extLst>
                  <a:ext uri="{FF2B5EF4-FFF2-40B4-BE49-F238E27FC236}">
                    <a16:creationId xmlns:a16="http://schemas.microsoft.com/office/drawing/2014/main" id="{A82F3AD2-0E7A-4E43-BCF1-2BE57C80B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62"/>
                <a:ext cx="6" cy="6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Rectangle 1618">
                <a:extLst>
                  <a:ext uri="{FF2B5EF4-FFF2-40B4-BE49-F238E27FC236}">
                    <a16:creationId xmlns:a16="http://schemas.microsoft.com/office/drawing/2014/main" id="{E939C060-D38A-4D20-96DA-75A735929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62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Freeform 1619">
                <a:extLst>
                  <a:ext uri="{FF2B5EF4-FFF2-40B4-BE49-F238E27FC236}">
                    <a16:creationId xmlns:a16="http://schemas.microsoft.com/office/drawing/2014/main" id="{FB4F020E-275E-4CCE-91DB-C82C83E78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6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1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Freeform 1620">
                <a:extLst>
                  <a:ext uri="{FF2B5EF4-FFF2-40B4-BE49-F238E27FC236}">
                    <a16:creationId xmlns:a16="http://schemas.microsoft.com/office/drawing/2014/main" id="{BCF42B0C-2DFF-43F9-B42C-73752F0C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6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1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Freeform 1621">
                <a:extLst>
                  <a:ext uri="{FF2B5EF4-FFF2-40B4-BE49-F238E27FC236}">
                    <a16:creationId xmlns:a16="http://schemas.microsoft.com/office/drawing/2014/main" id="{6E867AA6-2073-4AC4-80C4-D868E88CA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7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Freeform 1622">
                <a:extLst>
                  <a:ext uri="{FF2B5EF4-FFF2-40B4-BE49-F238E27FC236}">
                    <a16:creationId xmlns:a16="http://schemas.microsoft.com/office/drawing/2014/main" id="{1D938BEC-9386-43A5-9A3E-E7EB35615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7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Freeform 1623">
                <a:extLst>
                  <a:ext uri="{FF2B5EF4-FFF2-40B4-BE49-F238E27FC236}">
                    <a16:creationId xmlns:a16="http://schemas.microsoft.com/office/drawing/2014/main" id="{8F66ADA3-1927-440D-A741-4D3AB708C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7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Freeform 1624">
                <a:extLst>
                  <a:ext uri="{FF2B5EF4-FFF2-40B4-BE49-F238E27FC236}">
                    <a16:creationId xmlns:a16="http://schemas.microsoft.com/office/drawing/2014/main" id="{57D76631-5FD4-4177-8214-05F4DAD71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7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8" name="Rectangle 1625">
                <a:extLst>
                  <a:ext uri="{FF2B5EF4-FFF2-40B4-BE49-F238E27FC236}">
                    <a16:creationId xmlns:a16="http://schemas.microsoft.com/office/drawing/2014/main" id="{8965529C-EE9E-44D7-A5DD-B952C0162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80"/>
                <a:ext cx="6" cy="5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Rectangle 1626">
                <a:extLst>
                  <a:ext uri="{FF2B5EF4-FFF2-40B4-BE49-F238E27FC236}">
                    <a16:creationId xmlns:a16="http://schemas.microsoft.com/office/drawing/2014/main" id="{876852C9-94A4-487B-99B2-4A977DED8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80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Rectangle 1627">
                <a:extLst>
                  <a:ext uri="{FF2B5EF4-FFF2-40B4-BE49-F238E27FC236}">
                    <a16:creationId xmlns:a16="http://schemas.microsoft.com/office/drawing/2014/main" id="{4B46D32F-A766-4F3A-AB2D-E3C88E9B2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85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Rectangle 1628">
                <a:extLst>
                  <a:ext uri="{FF2B5EF4-FFF2-40B4-BE49-F238E27FC236}">
                    <a16:creationId xmlns:a16="http://schemas.microsoft.com/office/drawing/2014/main" id="{A51E6109-98F9-474F-B513-45B4C894C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85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Rectangle 1629">
                <a:extLst>
                  <a:ext uri="{FF2B5EF4-FFF2-40B4-BE49-F238E27FC236}">
                    <a16:creationId xmlns:a16="http://schemas.microsoft.com/office/drawing/2014/main" id="{9CD29626-FFA6-431B-9113-A136107D1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89"/>
                <a:ext cx="6" cy="4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Rectangle 1630">
                <a:extLst>
                  <a:ext uri="{FF2B5EF4-FFF2-40B4-BE49-F238E27FC236}">
                    <a16:creationId xmlns:a16="http://schemas.microsoft.com/office/drawing/2014/main" id="{60A3D2BD-D011-433E-A707-E1FCC14C9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2989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Freeform 1631">
                <a:extLst>
                  <a:ext uri="{FF2B5EF4-FFF2-40B4-BE49-F238E27FC236}">
                    <a16:creationId xmlns:a16="http://schemas.microsoft.com/office/drawing/2014/main" id="{C49EAF01-7968-43C5-B512-905DC3584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0 w 6"/>
                  <a:gd name="T3" fmla="*/ 0 h 463"/>
                  <a:gd name="T4" fmla="*/ 0 w 6"/>
                  <a:gd name="T5" fmla="*/ 27 h 463"/>
                  <a:gd name="T6" fmla="*/ 0 w 6"/>
                  <a:gd name="T7" fmla="*/ 142 h 463"/>
                  <a:gd name="T8" fmla="*/ 0 w 6"/>
                  <a:gd name="T9" fmla="*/ 222 h 463"/>
                  <a:gd name="T10" fmla="*/ 0 w 6"/>
                  <a:gd name="T11" fmla="*/ 336 h 463"/>
                  <a:gd name="T12" fmla="*/ 0 w 6"/>
                  <a:gd name="T13" fmla="*/ 416 h 463"/>
                  <a:gd name="T14" fmla="*/ 0 w 6"/>
                  <a:gd name="T15" fmla="*/ 447 h 463"/>
                  <a:gd name="T16" fmla="*/ 0 w 6"/>
                  <a:gd name="T17" fmla="*/ 463 h 463"/>
                  <a:gd name="T18" fmla="*/ 6 w 6"/>
                  <a:gd name="T19" fmla="*/ 463 h 463"/>
                  <a:gd name="T20" fmla="*/ 6 w 6"/>
                  <a:gd name="T21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0" y="142"/>
                    </a:lnTo>
                    <a:lnTo>
                      <a:pt x="0" y="222"/>
                    </a:lnTo>
                    <a:lnTo>
                      <a:pt x="0" y="336"/>
                    </a:lnTo>
                    <a:lnTo>
                      <a:pt x="0" y="416"/>
                    </a:lnTo>
                    <a:lnTo>
                      <a:pt x="0" y="447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Freeform 1632">
                <a:extLst>
                  <a:ext uri="{FF2B5EF4-FFF2-40B4-BE49-F238E27FC236}">
                    <a16:creationId xmlns:a16="http://schemas.microsoft.com/office/drawing/2014/main" id="{A23C1007-EBFF-46ED-9FA7-61C3E6537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993"/>
                <a:ext cx="6" cy="463"/>
              </a:xfrm>
              <a:custGeom>
                <a:avLst/>
                <a:gdLst>
                  <a:gd name="T0" fmla="*/ 6 w 6"/>
                  <a:gd name="T1" fmla="*/ 0 h 463"/>
                  <a:gd name="T2" fmla="*/ 0 w 6"/>
                  <a:gd name="T3" fmla="*/ 0 h 463"/>
                  <a:gd name="T4" fmla="*/ 0 w 6"/>
                  <a:gd name="T5" fmla="*/ 27 h 463"/>
                  <a:gd name="T6" fmla="*/ 0 w 6"/>
                  <a:gd name="T7" fmla="*/ 142 h 463"/>
                  <a:gd name="T8" fmla="*/ 0 w 6"/>
                  <a:gd name="T9" fmla="*/ 222 h 463"/>
                  <a:gd name="T10" fmla="*/ 0 w 6"/>
                  <a:gd name="T11" fmla="*/ 336 h 463"/>
                  <a:gd name="T12" fmla="*/ 0 w 6"/>
                  <a:gd name="T13" fmla="*/ 416 h 463"/>
                  <a:gd name="T14" fmla="*/ 0 w 6"/>
                  <a:gd name="T15" fmla="*/ 447 h 463"/>
                  <a:gd name="T16" fmla="*/ 0 w 6"/>
                  <a:gd name="T17" fmla="*/ 463 h 463"/>
                  <a:gd name="T18" fmla="*/ 6 w 6"/>
                  <a:gd name="T19" fmla="*/ 463 h 463"/>
                  <a:gd name="T20" fmla="*/ 6 w 6"/>
                  <a:gd name="T21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63">
                    <a:moveTo>
                      <a:pt x="6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0" y="142"/>
                    </a:lnTo>
                    <a:lnTo>
                      <a:pt x="0" y="222"/>
                    </a:lnTo>
                    <a:lnTo>
                      <a:pt x="0" y="336"/>
                    </a:lnTo>
                    <a:lnTo>
                      <a:pt x="0" y="416"/>
                    </a:lnTo>
                    <a:lnTo>
                      <a:pt x="0" y="447"/>
                    </a:lnTo>
                    <a:lnTo>
                      <a:pt x="0" y="463"/>
                    </a:lnTo>
                    <a:lnTo>
                      <a:pt x="6" y="46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Freeform 1633">
                <a:extLst>
                  <a:ext uri="{FF2B5EF4-FFF2-40B4-BE49-F238E27FC236}">
                    <a16:creationId xmlns:a16="http://schemas.microsoft.com/office/drawing/2014/main" id="{D273DA29-F6C1-4B29-B199-1B7FE708D6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8" y="3215"/>
                <a:ext cx="368" cy="241"/>
              </a:xfrm>
              <a:custGeom>
                <a:avLst/>
                <a:gdLst>
                  <a:gd name="T0" fmla="*/ 244 w 273"/>
                  <a:gd name="T1" fmla="*/ 177 h 179"/>
                  <a:gd name="T2" fmla="*/ 242 w 273"/>
                  <a:gd name="T3" fmla="*/ 179 h 179"/>
                  <a:gd name="T4" fmla="*/ 242 w 273"/>
                  <a:gd name="T5" fmla="*/ 179 h 179"/>
                  <a:gd name="T6" fmla="*/ 244 w 273"/>
                  <a:gd name="T7" fmla="*/ 177 h 179"/>
                  <a:gd name="T8" fmla="*/ 5 w 273"/>
                  <a:gd name="T9" fmla="*/ 156 h 179"/>
                  <a:gd name="T10" fmla="*/ 1 w 273"/>
                  <a:gd name="T11" fmla="*/ 156 h 179"/>
                  <a:gd name="T12" fmla="*/ 0 w 273"/>
                  <a:gd name="T13" fmla="*/ 156 h 179"/>
                  <a:gd name="T14" fmla="*/ 1 w 273"/>
                  <a:gd name="T15" fmla="*/ 160 h 179"/>
                  <a:gd name="T16" fmla="*/ 18 w 273"/>
                  <a:gd name="T17" fmla="*/ 179 h 179"/>
                  <a:gd name="T18" fmla="*/ 26 w 273"/>
                  <a:gd name="T19" fmla="*/ 179 h 179"/>
                  <a:gd name="T20" fmla="*/ 5 w 273"/>
                  <a:gd name="T21" fmla="*/ 156 h 179"/>
                  <a:gd name="T22" fmla="*/ 205 w 273"/>
                  <a:gd name="T23" fmla="*/ 134 h 179"/>
                  <a:gd name="T24" fmla="*/ 191 w 273"/>
                  <a:gd name="T25" fmla="*/ 143 h 179"/>
                  <a:gd name="T26" fmla="*/ 193 w 273"/>
                  <a:gd name="T27" fmla="*/ 143 h 179"/>
                  <a:gd name="T28" fmla="*/ 201 w 273"/>
                  <a:gd name="T29" fmla="*/ 137 h 179"/>
                  <a:gd name="T30" fmla="*/ 205 w 273"/>
                  <a:gd name="T31" fmla="*/ 134 h 179"/>
                  <a:gd name="T32" fmla="*/ 268 w 273"/>
                  <a:gd name="T33" fmla="*/ 72 h 179"/>
                  <a:gd name="T34" fmla="*/ 249 w 273"/>
                  <a:gd name="T35" fmla="*/ 81 h 179"/>
                  <a:gd name="T36" fmla="*/ 248 w 273"/>
                  <a:gd name="T37" fmla="*/ 83 h 179"/>
                  <a:gd name="T38" fmla="*/ 264 w 273"/>
                  <a:gd name="T39" fmla="*/ 75 h 179"/>
                  <a:gd name="T40" fmla="*/ 268 w 273"/>
                  <a:gd name="T41" fmla="*/ 72 h 179"/>
                  <a:gd name="T42" fmla="*/ 258 w 273"/>
                  <a:gd name="T43" fmla="*/ 24 h 179"/>
                  <a:gd name="T44" fmla="*/ 253 w 273"/>
                  <a:gd name="T45" fmla="*/ 25 h 179"/>
                  <a:gd name="T46" fmla="*/ 253 w 273"/>
                  <a:gd name="T47" fmla="*/ 27 h 179"/>
                  <a:gd name="T48" fmla="*/ 254 w 273"/>
                  <a:gd name="T49" fmla="*/ 27 h 179"/>
                  <a:gd name="T50" fmla="*/ 265 w 273"/>
                  <a:gd name="T51" fmla="*/ 33 h 179"/>
                  <a:gd name="T52" fmla="*/ 265 w 273"/>
                  <a:gd name="T53" fmla="*/ 52 h 179"/>
                  <a:gd name="T54" fmla="*/ 264 w 273"/>
                  <a:gd name="T55" fmla="*/ 55 h 179"/>
                  <a:gd name="T56" fmla="*/ 266 w 273"/>
                  <a:gd name="T57" fmla="*/ 54 h 179"/>
                  <a:gd name="T58" fmla="*/ 270 w 273"/>
                  <a:gd name="T59" fmla="*/ 49 h 179"/>
                  <a:gd name="T60" fmla="*/ 270 w 273"/>
                  <a:gd name="T61" fmla="*/ 29 h 179"/>
                  <a:gd name="T62" fmla="*/ 258 w 273"/>
                  <a:gd name="T63" fmla="*/ 24 h 179"/>
                  <a:gd name="T64" fmla="*/ 25 w 273"/>
                  <a:gd name="T65" fmla="*/ 0 h 179"/>
                  <a:gd name="T66" fmla="*/ 21 w 273"/>
                  <a:gd name="T67" fmla="*/ 0 h 179"/>
                  <a:gd name="T68" fmla="*/ 21 w 273"/>
                  <a:gd name="T69" fmla="*/ 4 h 179"/>
                  <a:gd name="T70" fmla="*/ 21 w 273"/>
                  <a:gd name="T71" fmla="*/ 65 h 179"/>
                  <a:gd name="T72" fmla="*/ 66 w 273"/>
                  <a:gd name="T73" fmla="*/ 143 h 179"/>
                  <a:gd name="T74" fmla="*/ 76 w 273"/>
                  <a:gd name="T75" fmla="*/ 143 h 179"/>
                  <a:gd name="T76" fmla="*/ 25 w 273"/>
                  <a:gd name="T77" fmla="*/ 62 h 179"/>
                  <a:gd name="T78" fmla="*/ 25 w 273"/>
                  <a:gd name="T7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3" h="179">
                    <a:moveTo>
                      <a:pt x="244" y="177"/>
                    </a:moveTo>
                    <a:cubicBezTo>
                      <a:pt x="243" y="178"/>
                      <a:pt x="242" y="179"/>
                      <a:pt x="242" y="179"/>
                    </a:cubicBezTo>
                    <a:cubicBezTo>
                      <a:pt x="242" y="179"/>
                      <a:pt x="242" y="179"/>
                      <a:pt x="242" y="179"/>
                    </a:cubicBezTo>
                    <a:cubicBezTo>
                      <a:pt x="243" y="179"/>
                      <a:pt x="243" y="178"/>
                      <a:pt x="244" y="177"/>
                    </a:cubicBezTo>
                    <a:moveTo>
                      <a:pt x="5" y="156"/>
                    </a:moveTo>
                    <a:cubicBezTo>
                      <a:pt x="1" y="156"/>
                      <a:pt x="1" y="156"/>
                      <a:pt x="1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7"/>
                      <a:pt x="1" y="158"/>
                      <a:pt x="1" y="160"/>
                    </a:cubicBezTo>
                    <a:cubicBezTo>
                      <a:pt x="6" y="167"/>
                      <a:pt x="11" y="173"/>
                      <a:pt x="18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17" y="172"/>
                      <a:pt x="11" y="166"/>
                      <a:pt x="5" y="156"/>
                    </a:cubicBezTo>
                    <a:moveTo>
                      <a:pt x="205" y="134"/>
                    </a:moveTo>
                    <a:cubicBezTo>
                      <a:pt x="201" y="137"/>
                      <a:pt x="196" y="140"/>
                      <a:pt x="191" y="143"/>
                    </a:cubicBezTo>
                    <a:cubicBezTo>
                      <a:pt x="193" y="143"/>
                      <a:pt x="193" y="143"/>
                      <a:pt x="193" y="143"/>
                    </a:cubicBezTo>
                    <a:cubicBezTo>
                      <a:pt x="196" y="141"/>
                      <a:pt x="199" y="139"/>
                      <a:pt x="201" y="137"/>
                    </a:cubicBezTo>
                    <a:cubicBezTo>
                      <a:pt x="203" y="136"/>
                      <a:pt x="204" y="135"/>
                      <a:pt x="205" y="134"/>
                    </a:cubicBezTo>
                    <a:moveTo>
                      <a:pt x="268" y="72"/>
                    </a:moveTo>
                    <a:cubicBezTo>
                      <a:pt x="262" y="76"/>
                      <a:pt x="256" y="79"/>
                      <a:pt x="249" y="81"/>
                    </a:cubicBezTo>
                    <a:cubicBezTo>
                      <a:pt x="249" y="81"/>
                      <a:pt x="248" y="82"/>
                      <a:pt x="248" y="83"/>
                    </a:cubicBezTo>
                    <a:cubicBezTo>
                      <a:pt x="254" y="81"/>
                      <a:pt x="259" y="79"/>
                      <a:pt x="264" y="75"/>
                    </a:cubicBezTo>
                    <a:cubicBezTo>
                      <a:pt x="265" y="74"/>
                      <a:pt x="267" y="73"/>
                      <a:pt x="268" y="72"/>
                    </a:cubicBezTo>
                    <a:moveTo>
                      <a:pt x="258" y="24"/>
                    </a:moveTo>
                    <a:cubicBezTo>
                      <a:pt x="257" y="24"/>
                      <a:pt x="255" y="24"/>
                      <a:pt x="253" y="25"/>
                    </a:cubicBezTo>
                    <a:cubicBezTo>
                      <a:pt x="253" y="27"/>
                      <a:pt x="253" y="27"/>
                      <a:pt x="253" y="27"/>
                    </a:cubicBezTo>
                    <a:cubicBezTo>
                      <a:pt x="253" y="27"/>
                      <a:pt x="254" y="27"/>
                      <a:pt x="254" y="27"/>
                    </a:cubicBezTo>
                    <a:cubicBezTo>
                      <a:pt x="258" y="27"/>
                      <a:pt x="262" y="29"/>
                      <a:pt x="265" y="33"/>
                    </a:cubicBezTo>
                    <a:cubicBezTo>
                      <a:pt x="269" y="37"/>
                      <a:pt x="269" y="45"/>
                      <a:pt x="265" y="52"/>
                    </a:cubicBezTo>
                    <a:cubicBezTo>
                      <a:pt x="265" y="53"/>
                      <a:pt x="264" y="54"/>
                      <a:pt x="264" y="55"/>
                    </a:cubicBezTo>
                    <a:cubicBezTo>
                      <a:pt x="264" y="55"/>
                      <a:pt x="265" y="54"/>
                      <a:pt x="266" y="54"/>
                    </a:cubicBezTo>
                    <a:cubicBezTo>
                      <a:pt x="267" y="52"/>
                      <a:pt x="269" y="50"/>
                      <a:pt x="270" y="49"/>
                    </a:cubicBezTo>
                    <a:cubicBezTo>
                      <a:pt x="273" y="41"/>
                      <a:pt x="273" y="34"/>
                      <a:pt x="270" y="29"/>
                    </a:cubicBezTo>
                    <a:cubicBezTo>
                      <a:pt x="266" y="25"/>
                      <a:pt x="263" y="24"/>
                      <a:pt x="258" y="24"/>
                    </a:cubicBezTo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99"/>
                      <a:pt x="39" y="127"/>
                      <a:pt x="6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46" y="128"/>
                      <a:pt x="25" y="98"/>
                      <a:pt x="25" y="6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Freeform 1634">
                <a:extLst>
                  <a:ext uri="{FF2B5EF4-FFF2-40B4-BE49-F238E27FC236}">
                    <a16:creationId xmlns:a16="http://schemas.microsoft.com/office/drawing/2014/main" id="{A1E0472A-727D-45F1-A6D8-49346F9C2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620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2 w 4"/>
                  <a:gd name="T5" fmla="*/ 1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Freeform 1635">
                <a:extLst>
                  <a:ext uri="{FF2B5EF4-FFF2-40B4-BE49-F238E27FC236}">
                    <a16:creationId xmlns:a16="http://schemas.microsoft.com/office/drawing/2014/main" id="{088B8E8C-E48D-4A61-85B9-2F13EB87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621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Freeform 1636">
                <a:extLst>
                  <a:ext uri="{FF2B5EF4-FFF2-40B4-BE49-F238E27FC236}">
                    <a16:creationId xmlns:a16="http://schemas.microsoft.com/office/drawing/2014/main" id="{B5096CD0-EBAC-4485-B6C0-305212114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622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Freeform 1637">
                <a:extLst>
                  <a:ext uri="{FF2B5EF4-FFF2-40B4-BE49-F238E27FC236}">
                    <a16:creationId xmlns:a16="http://schemas.microsoft.com/office/drawing/2014/main" id="{654E3357-AE21-4892-8498-7D132112D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624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Freeform 1638">
                <a:extLst>
                  <a:ext uri="{FF2B5EF4-FFF2-40B4-BE49-F238E27FC236}">
                    <a16:creationId xmlns:a16="http://schemas.microsoft.com/office/drawing/2014/main" id="{AEB6460D-12F2-480A-90E8-9EA78ABE0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626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Freeform 1639">
                <a:extLst>
                  <a:ext uri="{FF2B5EF4-FFF2-40B4-BE49-F238E27FC236}">
                    <a16:creationId xmlns:a16="http://schemas.microsoft.com/office/drawing/2014/main" id="{AF4CE6D6-DA3A-42C5-8EDF-947E48A73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628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Freeform 1640">
                <a:extLst>
                  <a:ext uri="{FF2B5EF4-FFF2-40B4-BE49-F238E27FC236}">
                    <a16:creationId xmlns:a16="http://schemas.microsoft.com/office/drawing/2014/main" id="{DD4FD674-F792-462D-AB89-2FE3ADF5C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629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Freeform 1641">
                <a:extLst>
                  <a:ext uri="{FF2B5EF4-FFF2-40B4-BE49-F238E27FC236}">
                    <a16:creationId xmlns:a16="http://schemas.microsoft.com/office/drawing/2014/main" id="{F606DE5C-02FA-4B3B-8269-18E7D8E00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632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Freeform 1642">
                <a:extLst>
                  <a:ext uri="{FF2B5EF4-FFF2-40B4-BE49-F238E27FC236}">
                    <a16:creationId xmlns:a16="http://schemas.microsoft.com/office/drawing/2014/main" id="{AF3149B8-42C9-4C10-B309-DF63A08A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633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Freeform 1643">
                <a:extLst>
                  <a:ext uri="{FF2B5EF4-FFF2-40B4-BE49-F238E27FC236}">
                    <a16:creationId xmlns:a16="http://schemas.microsoft.com/office/drawing/2014/main" id="{93CF7029-FCB1-416F-A06D-25F2013C9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636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Freeform 1644">
                <a:extLst>
                  <a:ext uri="{FF2B5EF4-FFF2-40B4-BE49-F238E27FC236}">
                    <a16:creationId xmlns:a16="http://schemas.microsoft.com/office/drawing/2014/main" id="{2EB8D376-D0D2-423D-A0CE-2B3E8626A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37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Freeform 1645">
                <a:extLst>
                  <a:ext uri="{FF2B5EF4-FFF2-40B4-BE49-F238E27FC236}">
                    <a16:creationId xmlns:a16="http://schemas.microsoft.com/office/drawing/2014/main" id="{9D66F07A-EFB1-4006-A76E-AD897DD74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640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Freeform 1646">
                <a:extLst>
                  <a:ext uri="{FF2B5EF4-FFF2-40B4-BE49-F238E27FC236}">
                    <a16:creationId xmlns:a16="http://schemas.microsoft.com/office/drawing/2014/main" id="{2311BA50-4820-4879-B7F4-027AD0A16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642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Freeform 1647">
                <a:extLst>
                  <a:ext uri="{FF2B5EF4-FFF2-40B4-BE49-F238E27FC236}">
                    <a16:creationId xmlns:a16="http://schemas.microsoft.com/office/drawing/2014/main" id="{F9C03678-4DB8-482F-A6A2-2884AF4AE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644"/>
                <a:ext cx="6" cy="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Freeform 1648">
                <a:extLst>
                  <a:ext uri="{FF2B5EF4-FFF2-40B4-BE49-F238E27FC236}">
                    <a16:creationId xmlns:a16="http://schemas.microsoft.com/office/drawing/2014/main" id="{C487CE26-FEAA-4A4F-916A-13CA4A632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647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Freeform 1649">
                <a:extLst>
                  <a:ext uri="{FF2B5EF4-FFF2-40B4-BE49-F238E27FC236}">
                    <a16:creationId xmlns:a16="http://schemas.microsoft.com/office/drawing/2014/main" id="{1B085239-758F-4B4A-B7C0-1AEE16E91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649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Freeform 1650">
                <a:extLst>
                  <a:ext uri="{FF2B5EF4-FFF2-40B4-BE49-F238E27FC236}">
                    <a16:creationId xmlns:a16="http://schemas.microsoft.com/office/drawing/2014/main" id="{4550B835-13C3-414D-BDA7-F448D1B0C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652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1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Freeform 1651">
                <a:extLst>
                  <a:ext uri="{FF2B5EF4-FFF2-40B4-BE49-F238E27FC236}">
                    <a16:creationId xmlns:a16="http://schemas.microsoft.com/office/drawing/2014/main" id="{A94B1DEE-7970-4012-B8A9-9138B69226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7" y="1655"/>
                <a:ext cx="157" cy="643"/>
              </a:xfrm>
              <a:custGeom>
                <a:avLst/>
                <a:gdLst>
                  <a:gd name="T0" fmla="*/ 98 w 116"/>
                  <a:gd name="T1" fmla="*/ 472 h 477"/>
                  <a:gd name="T2" fmla="*/ 116 w 116"/>
                  <a:gd name="T3" fmla="*/ 475 h 477"/>
                  <a:gd name="T4" fmla="*/ 49 w 116"/>
                  <a:gd name="T5" fmla="*/ 397 h 477"/>
                  <a:gd name="T6" fmla="*/ 48 w 116"/>
                  <a:gd name="T7" fmla="*/ 395 h 477"/>
                  <a:gd name="T8" fmla="*/ 42 w 116"/>
                  <a:gd name="T9" fmla="*/ 397 h 477"/>
                  <a:gd name="T10" fmla="*/ 46 w 116"/>
                  <a:gd name="T11" fmla="*/ 393 h 477"/>
                  <a:gd name="T12" fmla="*/ 42 w 116"/>
                  <a:gd name="T13" fmla="*/ 396 h 477"/>
                  <a:gd name="T14" fmla="*/ 44 w 116"/>
                  <a:gd name="T15" fmla="*/ 391 h 477"/>
                  <a:gd name="T16" fmla="*/ 41 w 116"/>
                  <a:gd name="T17" fmla="*/ 395 h 477"/>
                  <a:gd name="T18" fmla="*/ 43 w 116"/>
                  <a:gd name="T19" fmla="*/ 390 h 477"/>
                  <a:gd name="T20" fmla="*/ 44 w 116"/>
                  <a:gd name="T21" fmla="*/ 390 h 477"/>
                  <a:gd name="T22" fmla="*/ 41 w 116"/>
                  <a:gd name="T23" fmla="*/ 389 h 477"/>
                  <a:gd name="T24" fmla="*/ 40 w 116"/>
                  <a:gd name="T25" fmla="*/ 393 h 477"/>
                  <a:gd name="T26" fmla="*/ 41 w 116"/>
                  <a:gd name="T27" fmla="*/ 386 h 477"/>
                  <a:gd name="T28" fmla="*/ 41 w 116"/>
                  <a:gd name="T29" fmla="*/ 388 h 477"/>
                  <a:gd name="T30" fmla="*/ 40 w 116"/>
                  <a:gd name="T31" fmla="*/ 385 h 477"/>
                  <a:gd name="T32" fmla="*/ 40 w 116"/>
                  <a:gd name="T33" fmla="*/ 385 h 477"/>
                  <a:gd name="T34" fmla="*/ 35 w 116"/>
                  <a:gd name="T35" fmla="*/ 387 h 477"/>
                  <a:gd name="T36" fmla="*/ 38 w 116"/>
                  <a:gd name="T37" fmla="*/ 383 h 477"/>
                  <a:gd name="T38" fmla="*/ 34 w 116"/>
                  <a:gd name="T39" fmla="*/ 386 h 477"/>
                  <a:gd name="T40" fmla="*/ 37 w 116"/>
                  <a:gd name="T41" fmla="*/ 381 h 477"/>
                  <a:gd name="T42" fmla="*/ 33 w 116"/>
                  <a:gd name="T43" fmla="*/ 385 h 477"/>
                  <a:gd name="T44" fmla="*/ 36 w 116"/>
                  <a:gd name="T45" fmla="*/ 379 h 477"/>
                  <a:gd name="T46" fmla="*/ 31 w 116"/>
                  <a:gd name="T47" fmla="*/ 382 h 477"/>
                  <a:gd name="T48" fmla="*/ 32 w 116"/>
                  <a:gd name="T49" fmla="*/ 374 h 477"/>
                  <a:gd name="T50" fmla="*/ 33 w 116"/>
                  <a:gd name="T51" fmla="*/ 375 h 477"/>
                  <a:gd name="T52" fmla="*/ 27 w 116"/>
                  <a:gd name="T53" fmla="*/ 377 h 477"/>
                  <a:gd name="T54" fmla="*/ 31 w 116"/>
                  <a:gd name="T55" fmla="*/ 373 h 477"/>
                  <a:gd name="T56" fmla="*/ 27 w 116"/>
                  <a:gd name="T57" fmla="*/ 376 h 477"/>
                  <a:gd name="T58" fmla="*/ 28 w 116"/>
                  <a:gd name="T59" fmla="*/ 369 h 477"/>
                  <a:gd name="T60" fmla="*/ 29 w 116"/>
                  <a:gd name="T61" fmla="*/ 370 h 477"/>
                  <a:gd name="T62" fmla="*/ 23 w 116"/>
                  <a:gd name="T63" fmla="*/ 371 h 477"/>
                  <a:gd name="T64" fmla="*/ 27 w 116"/>
                  <a:gd name="T65" fmla="*/ 367 h 477"/>
                  <a:gd name="T66" fmla="*/ 22 w 116"/>
                  <a:gd name="T67" fmla="*/ 370 h 477"/>
                  <a:gd name="T68" fmla="*/ 23 w 116"/>
                  <a:gd name="T69" fmla="*/ 362 h 477"/>
                  <a:gd name="T70" fmla="*/ 21 w 116"/>
                  <a:gd name="T71" fmla="*/ 366 h 477"/>
                  <a:gd name="T72" fmla="*/ 20 w 116"/>
                  <a:gd name="T73" fmla="*/ 358 h 477"/>
                  <a:gd name="T74" fmla="*/ 23 w 116"/>
                  <a:gd name="T75" fmla="*/ 362 h 477"/>
                  <a:gd name="T76" fmla="*/ 16 w 116"/>
                  <a:gd name="T77" fmla="*/ 362 h 477"/>
                  <a:gd name="T78" fmla="*/ 12 w 116"/>
                  <a:gd name="T79" fmla="*/ 356 h 477"/>
                  <a:gd name="T80" fmla="*/ 12 w 116"/>
                  <a:gd name="T81" fmla="*/ 356 h 477"/>
                  <a:gd name="T82" fmla="*/ 13 w 116"/>
                  <a:gd name="T83" fmla="*/ 357 h 477"/>
                  <a:gd name="T84" fmla="*/ 14 w 116"/>
                  <a:gd name="T85" fmla="*/ 355 h 477"/>
                  <a:gd name="T86" fmla="*/ 13 w 116"/>
                  <a:gd name="T87" fmla="*/ 355 h 477"/>
                  <a:gd name="T88" fmla="*/ 0 w 116"/>
                  <a:gd name="T89" fmla="*/ 325 h 477"/>
                  <a:gd name="T90" fmla="*/ 10 w 116"/>
                  <a:gd name="T91" fmla="*/ 352 h 477"/>
                  <a:gd name="T92" fmla="*/ 4 w 116"/>
                  <a:gd name="T93" fmla="*/ 336 h 477"/>
                  <a:gd name="T94" fmla="*/ 0 w 116"/>
                  <a:gd name="T95" fmla="*/ 291 h 477"/>
                  <a:gd name="T96" fmla="*/ 0 w 116"/>
                  <a:gd name="T97" fmla="*/ 291 h 477"/>
                  <a:gd name="T98" fmla="*/ 0 w 116"/>
                  <a:gd name="T99" fmla="*/ 319 h 477"/>
                  <a:gd name="T100" fmla="*/ 0 w 116"/>
                  <a:gd name="T101" fmla="*/ 222 h 477"/>
                  <a:gd name="T102" fmla="*/ 2 w 116"/>
                  <a:gd name="T103" fmla="*/ 288 h 477"/>
                  <a:gd name="T104" fmla="*/ 4 w 116"/>
                  <a:gd name="T105" fmla="*/ 289 h 477"/>
                  <a:gd name="T106" fmla="*/ 0 w 116"/>
                  <a:gd name="T107" fmla="*/ 222 h 477"/>
                  <a:gd name="T108" fmla="*/ 4 w 116"/>
                  <a:gd name="T109" fmla="*/ 194 h 477"/>
                  <a:gd name="T110" fmla="*/ 0 w 116"/>
                  <a:gd name="T111" fmla="*/ 55 h 477"/>
                  <a:gd name="T112" fmla="*/ 4 w 116"/>
                  <a:gd name="T113" fmla="*/ 102 h 477"/>
                  <a:gd name="T114" fmla="*/ 16 w 116"/>
                  <a:gd name="T115" fmla="*/ 0 h 477"/>
                  <a:gd name="T116" fmla="*/ 0 w 116"/>
                  <a:gd name="T117" fmla="*/ 39 h 477"/>
                  <a:gd name="T118" fmla="*/ 4 w 116"/>
                  <a:gd name="T119" fmla="*/ 35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" h="477">
                    <a:moveTo>
                      <a:pt x="49" y="397"/>
                    </a:moveTo>
                    <a:cubicBezTo>
                      <a:pt x="48" y="399"/>
                      <a:pt x="46" y="400"/>
                      <a:pt x="45" y="400"/>
                    </a:cubicBezTo>
                    <a:cubicBezTo>
                      <a:pt x="98" y="472"/>
                      <a:pt x="98" y="472"/>
                      <a:pt x="98" y="472"/>
                    </a:cubicBezTo>
                    <a:cubicBezTo>
                      <a:pt x="112" y="472"/>
                      <a:pt x="112" y="472"/>
                      <a:pt x="112" y="472"/>
                    </a:cubicBezTo>
                    <a:cubicBezTo>
                      <a:pt x="112" y="477"/>
                      <a:pt x="112" y="477"/>
                      <a:pt x="112" y="477"/>
                    </a:cubicBezTo>
                    <a:cubicBezTo>
                      <a:pt x="116" y="475"/>
                      <a:pt x="116" y="475"/>
                      <a:pt x="116" y="475"/>
                    </a:cubicBezTo>
                    <a:cubicBezTo>
                      <a:pt x="116" y="469"/>
                      <a:pt x="116" y="469"/>
                      <a:pt x="116" y="469"/>
                    </a:cubicBezTo>
                    <a:cubicBezTo>
                      <a:pt x="102" y="469"/>
                      <a:pt x="102" y="469"/>
                      <a:pt x="102" y="469"/>
                    </a:cubicBezTo>
                    <a:cubicBezTo>
                      <a:pt x="49" y="397"/>
                      <a:pt x="49" y="397"/>
                      <a:pt x="49" y="397"/>
                    </a:cubicBezTo>
                    <a:moveTo>
                      <a:pt x="48" y="395"/>
                    </a:moveTo>
                    <a:cubicBezTo>
                      <a:pt x="47" y="396"/>
                      <a:pt x="47" y="396"/>
                      <a:pt x="47" y="396"/>
                    </a:cubicBezTo>
                    <a:cubicBezTo>
                      <a:pt x="47" y="396"/>
                      <a:pt x="47" y="396"/>
                      <a:pt x="48" y="395"/>
                    </a:cubicBezTo>
                    <a:cubicBezTo>
                      <a:pt x="48" y="395"/>
                      <a:pt x="48" y="395"/>
                      <a:pt x="48" y="395"/>
                    </a:cubicBezTo>
                    <a:moveTo>
                      <a:pt x="46" y="393"/>
                    </a:moveTo>
                    <a:cubicBezTo>
                      <a:pt x="45" y="394"/>
                      <a:pt x="44" y="396"/>
                      <a:pt x="42" y="397"/>
                    </a:cubicBezTo>
                    <a:cubicBezTo>
                      <a:pt x="43" y="398"/>
                      <a:pt x="43" y="398"/>
                      <a:pt x="43" y="398"/>
                    </a:cubicBezTo>
                    <a:cubicBezTo>
                      <a:pt x="45" y="397"/>
                      <a:pt x="46" y="396"/>
                      <a:pt x="47" y="395"/>
                    </a:cubicBezTo>
                    <a:cubicBezTo>
                      <a:pt x="46" y="393"/>
                      <a:pt x="46" y="393"/>
                      <a:pt x="46" y="393"/>
                    </a:cubicBezTo>
                    <a:moveTo>
                      <a:pt x="45" y="392"/>
                    </a:moveTo>
                    <a:cubicBezTo>
                      <a:pt x="44" y="393"/>
                      <a:pt x="43" y="395"/>
                      <a:pt x="41" y="396"/>
                    </a:cubicBezTo>
                    <a:cubicBezTo>
                      <a:pt x="42" y="396"/>
                      <a:pt x="42" y="396"/>
                      <a:pt x="42" y="396"/>
                    </a:cubicBezTo>
                    <a:cubicBezTo>
                      <a:pt x="43" y="395"/>
                      <a:pt x="44" y="394"/>
                      <a:pt x="45" y="392"/>
                    </a:cubicBezTo>
                    <a:cubicBezTo>
                      <a:pt x="45" y="392"/>
                      <a:pt x="45" y="392"/>
                      <a:pt x="45" y="392"/>
                    </a:cubicBezTo>
                    <a:moveTo>
                      <a:pt x="44" y="391"/>
                    </a:moveTo>
                    <a:cubicBezTo>
                      <a:pt x="43" y="392"/>
                      <a:pt x="42" y="393"/>
                      <a:pt x="41" y="395"/>
                    </a:cubicBezTo>
                    <a:cubicBezTo>
                      <a:pt x="41" y="395"/>
                      <a:pt x="41" y="395"/>
                      <a:pt x="41" y="395"/>
                    </a:cubicBezTo>
                    <a:cubicBezTo>
                      <a:pt x="41" y="395"/>
                      <a:pt x="41" y="395"/>
                      <a:pt x="41" y="395"/>
                    </a:cubicBezTo>
                    <a:cubicBezTo>
                      <a:pt x="42" y="394"/>
                      <a:pt x="43" y="392"/>
                      <a:pt x="45" y="391"/>
                    </a:cubicBezTo>
                    <a:cubicBezTo>
                      <a:pt x="44" y="391"/>
                      <a:pt x="44" y="391"/>
                      <a:pt x="44" y="391"/>
                    </a:cubicBezTo>
                    <a:moveTo>
                      <a:pt x="43" y="390"/>
                    </a:moveTo>
                    <a:cubicBezTo>
                      <a:pt x="42" y="391"/>
                      <a:pt x="41" y="392"/>
                      <a:pt x="40" y="394"/>
                    </a:cubicBezTo>
                    <a:cubicBezTo>
                      <a:pt x="40" y="394"/>
                      <a:pt x="40" y="394"/>
                      <a:pt x="40" y="394"/>
                    </a:cubicBezTo>
                    <a:cubicBezTo>
                      <a:pt x="42" y="393"/>
                      <a:pt x="43" y="392"/>
                      <a:pt x="44" y="390"/>
                    </a:cubicBezTo>
                    <a:cubicBezTo>
                      <a:pt x="43" y="390"/>
                      <a:pt x="43" y="390"/>
                      <a:pt x="43" y="390"/>
                    </a:cubicBezTo>
                    <a:moveTo>
                      <a:pt x="42" y="388"/>
                    </a:moveTo>
                    <a:cubicBezTo>
                      <a:pt x="42" y="388"/>
                      <a:pt x="41" y="389"/>
                      <a:pt x="41" y="389"/>
                    </a:cubicBezTo>
                    <a:cubicBezTo>
                      <a:pt x="40" y="390"/>
                      <a:pt x="39" y="391"/>
                      <a:pt x="39" y="392"/>
                    </a:cubicBezTo>
                    <a:cubicBezTo>
                      <a:pt x="39" y="393"/>
                      <a:pt x="39" y="393"/>
                      <a:pt x="39" y="393"/>
                    </a:cubicBezTo>
                    <a:cubicBezTo>
                      <a:pt x="39" y="393"/>
                      <a:pt x="39" y="393"/>
                      <a:pt x="40" y="393"/>
                    </a:cubicBezTo>
                    <a:cubicBezTo>
                      <a:pt x="41" y="391"/>
                      <a:pt x="42" y="390"/>
                      <a:pt x="43" y="389"/>
                    </a:cubicBezTo>
                    <a:cubicBezTo>
                      <a:pt x="42" y="388"/>
                      <a:pt x="42" y="388"/>
                      <a:pt x="42" y="388"/>
                    </a:cubicBezTo>
                    <a:moveTo>
                      <a:pt x="41" y="386"/>
                    </a:moveTo>
                    <a:cubicBezTo>
                      <a:pt x="39" y="387"/>
                      <a:pt x="38" y="388"/>
                      <a:pt x="37" y="390"/>
                    </a:cubicBezTo>
                    <a:cubicBezTo>
                      <a:pt x="38" y="391"/>
                      <a:pt x="38" y="391"/>
                      <a:pt x="38" y="391"/>
                    </a:cubicBezTo>
                    <a:cubicBezTo>
                      <a:pt x="39" y="390"/>
                      <a:pt x="40" y="389"/>
                      <a:pt x="41" y="388"/>
                    </a:cubicBezTo>
                    <a:cubicBezTo>
                      <a:pt x="41" y="388"/>
                      <a:pt x="41" y="388"/>
                      <a:pt x="42" y="387"/>
                    </a:cubicBezTo>
                    <a:cubicBezTo>
                      <a:pt x="41" y="386"/>
                      <a:pt x="41" y="386"/>
                      <a:pt x="41" y="386"/>
                    </a:cubicBezTo>
                    <a:moveTo>
                      <a:pt x="40" y="385"/>
                    </a:moveTo>
                    <a:cubicBezTo>
                      <a:pt x="39" y="386"/>
                      <a:pt x="37" y="387"/>
                      <a:pt x="36" y="389"/>
                    </a:cubicBezTo>
                    <a:cubicBezTo>
                      <a:pt x="37" y="389"/>
                      <a:pt x="37" y="389"/>
                      <a:pt x="37" y="389"/>
                    </a:cubicBezTo>
                    <a:cubicBezTo>
                      <a:pt x="38" y="388"/>
                      <a:pt x="39" y="387"/>
                      <a:pt x="40" y="385"/>
                    </a:cubicBezTo>
                    <a:cubicBezTo>
                      <a:pt x="40" y="385"/>
                      <a:pt x="40" y="385"/>
                      <a:pt x="40" y="385"/>
                    </a:cubicBezTo>
                    <a:moveTo>
                      <a:pt x="38" y="383"/>
                    </a:moveTo>
                    <a:cubicBezTo>
                      <a:pt x="37" y="384"/>
                      <a:pt x="36" y="385"/>
                      <a:pt x="35" y="387"/>
                    </a:cubicBezTo>
                    <a:cubicBezTo>
                      <a:pt x="36" y="388"/>
                      <a:pt x="36" y="388"/>
                      <a:pt x="36" y="388"/>
                    </a:cubicBezTo>
                    <a:cubicBezTo>
                      <a:pt x="37" y="387"/>
                      <a:pt x="38" y="385"/>
                      <a:pt x="39" y="384"/>
                    </a:cubicBezTo>
                    <a:cubicBezTo>
                      <a:pt x="38" y="383"/>
                      <a:pt x="38" y="383"/>
                      <a:pt x="38" y="383"/>
                    </a:cubicBezTo>
                    <a:moveTo>
                      <a:pt x="37" y="381"/>
                    </a:moveTo>
                    <a:cubicBezTo>
                      <a:pt x="36" y="382"/>
                      <a:pt x="35" y="384"/>
                      <a:pt x="34" y="385"/>
                    </a:cubicBezTo>
                    <a:cubicBezTo>
                      <a:pt x="34" y="386"/>
                      <a:pt x="34" y="386"/>
                      <a:pt x="34" y="386"/>
                    </a:cubicBezTo>
                    <a:cubicBezTo>
                      <a:pt x="34" y="386"/>
                      <a:pt x="35" y="386"/>
                      <a:pt x="35" y="386"/>
                    </a:cubicBezTo>
                    <a:cubicBezTo>
                      <a:pt x="36" y="384"/>
                      <a:pt x="37" y="383"/>
                      <a:pt x="38" y="382"/>
                    </a:cubicBezTo>
                    <a:cubicBezTo>
                      <a:pt x="37" y="381"/>
                      <a:pt x="37" y="381"/>
                      <a:pt x="37" y="381"/>
                    </a:cubicBezTo>
                    <a:moveTo>
                      <a:pt x="36" y="379"/>
                    </a:moveTo>
                    <a:cubicBezTo>
                      <a:pt x="34" y="380"/>
                      <a:pt x="33" y="381"/>
                      <a:pt x="32" y="383"/>
                    </a:cubicBezTo>
                    <a:cubicBezTo>
                      <a:pt x="33" y="385"/>
                      <a:pt x="33" y="385"/>
                      <a:pt x="33" y="385"/>
                    </a:cubicBezTo>
                    <a:cubicBezTo>
                      <a:pt x="34" y="384"/>
                      <a:pt x="34" y="383"/>
                      <a:pt x="35" y="382"/>
                    </a:cubicBezTo>
                    <a:cubicBezTo>
                      <a:pt x="36" y="382"/>
                      <a:pt x="36" y="381"/>
                      <a:pt x="37" y="380"/>
                    </a:cubicBezTo>
                    <a:cubicBezTo>
                      <a:pt x="36" y="379"/>
                      <a:pt x="36" y="379"/>
                      <a:pt x="36" y="379"/>
                    </a:cubicBezTo>
                    <a:moveTo>
                      <a:pt x="33" y="376"/>
                    </a:moveTo>
                    <a:cubicBezTo>
                      <a:pt x="32" y="377"/>
                      <a:pt x="31" y="379"/>
                      <a:pt x="30" y="380"/>
                    </a:cubicBezTo>
                    <a:cubicBezTo>
                      <a:pt x="31" y="382"/>
                      <a:pt x="31" y="382"/>
                      <a:pt x="31" y="382"/>
                    </a:cubicBezTo>
                    <a:cubicBezTo>
                      <a:pt x="32" y="381"/>
                      <a:pt x="34" y="379"/>
                      <a:pt x="35" y="378"/>
                    </a:cubicBezTo>
                    <a:cubicBezTo>
                      <a:pt x="33" y="376"/>
                      <a:pt x="33" y="376"/>
                      <a:pt x="33" y="376"/>
                    </a:cubicBezTo>
                    <a:moveTo>
                      <a:pt x="32" y="374"/>
                    </a:moveTo>
                    <a:cubicBezTo>
                      <a:pt x="31" y="376"/>
                      <a:pt x="30" y="377"/>
                      <a:pt x="29" y="378"/>
                    </a:cubicBezTo>
                    <a:cubicBezTo>
                      <a:pt x="29" y="380"/>
                      <a:pt x="29" y="380"/>
                      <a:pt x="29" y="380"/>
                    </a:cubicBezTo>
                    <a:cubicBezTo>
                      <a:pt x="31" y="378"/>
                      <a:pt x="32" y="377"/>
                      <a:pt x="33" y="375"/>
                    </a:cubicBezTo>
                    <a:cubicBezTo>
                      <a:pt x="32" y="374"/>
                      <a:pt x="32" y="374"/>
                      <a:pt x="32" y="374"/>
                    </a:cubicBezTo>
                    <a:moveTo>
                      <a:pt x="31" y="373"/>
                    </a:moveTo>
                    <a:cubicBezTo>
                      <a:pt x="30" y="374"/>
                      <a:pt x="28" y="375"/>
                      <a:pt x="27" y="377"/>
                    </a:cubicBezTo>
                    <a:cubicBezTo>
                      <a:pt x="28" y="378"/>
                      <a:pt x="28" y="378"/>
                      <a:pt x="28" y="378"/>
                    </a:cubicBezTo>
                    <a:cubicBezTo>
                      <a:pt x="29" y="376"/>
                      <a:pt x="30" y="375"/>
                      <a:pt x="32" y="374"/>
                    </a:cubicBezTo>
                    <a:cubicBezTo>
                      <a:pt x="31" y="373"/>
                      <a:pt x="31" y="373"/>
                      <a:pt x="31" y="373"/>
                    </a:cubicBezTo>
                    <a:moveTo>
                      <a:pt x="29" y="371"/>
                    </a:moveTo>
                    <a:cubicBezTo>
                      <a:pt x="28" y="372"/>
                      <a:pt x="27" y="373"/>
                      <a:pt x="25" y="374"/>
                    </a:cubicBezTo>
                    <a:cubicBezTo>
                      <a:pt x="27" y="376"/>
                      <a:pt x="27" y="376"/>
                      <a:pt x="27" y="376"/>
                    </a:cubicBezTo>
                    <a:cubicBezTo>
                      <a:pt x="28" y="375"/>
                      <a:pt x="29" y="373"/>
                      <a:pt x="30" y="372"/>
                    </a:cubicBezTo>
                    <a:cubicBezTo>
                      <a:pt x="29" y="371"/>
                      <a:pt x="29" y="371"/>
                      <a:pt x="29" y="371"/>
                    </a:cubicBezTo>
                    <a:moveTo>
                      <a:pt x="28" y="369"/>
                    </a:moveTo>
                    <a:cubicBezTo>
                      <a:pt x="27" y="370"/>
                      <a:pt x="25" y="371"/>
                      <a:pt x="24" y="373"/>
                    </a:cubicBezTo>
                    <a:cubicBezTo>
                      <a:pt x="25" y="373"/>
                      <a:pt x="25" y="373"/>
                      <a:pt x="25" y="373"/>
                    </a:cubicBezTo>
                    <a:cubicBezTo>
                      <a:pt x="26" y="372"/>
                      <a:pt x="28" y="371"/>
                      <a:pt x="29" y="370"/>
                    </a:cubicBezTo>
                    <a:cubicBezTo>
                      <a:pt x="28" y="369"/>
                      <a:pt x="28" y="369"/>
                      <a:pt x="28" y="369"/>
                    </a:cubicBezTo>
                    <a:moveTo>
                      <a:pt x="27" y="367"/>
                    </a:moveTo>
                    <a:cubicBezTo>
                      <a:pt x="25" y="368"/>
                      <a:pt x="24" y="369"/>
                      <a:pt x="23" y="371"/>
                    </a:cubicBezTo>
                    <a:cubicBezTo>
                      <a:pt x="24" y="372"/>
                      <a:pt x="24" y="372"/>
                      <a:pt x="24" y="372"/>
                    </a:cubicBezTo>
                    <a:cubicBezTo>
                      <a:pt x="25" y="370"/>
                      <a:pt x="26" y="369"/>
                      <a:pt x="27" y="368"/>
                    </a:cubicBezTo>
                    <a:cubicBezTo>
                      <a:pt x="27" y="367"/>
                      <a:pt x="27" y="367"/>
                      <a:pt x="27" y="367"/>
                    </a:cubicBezTo>
                    <a:moveTo>
                      <a:pt x="24" y="364"/>
                    </a:moveTo>
                    <a:cubicBezTo>
                      <a:pt x="23" y="365"/>
                      <a:pt x="22" y="367"/>
                      <a:pt x="21" y="368"/>
                    </a:cubicBezTo>
                    <a:cubicBezTo>
                      <a:pt x="22" y="370"/>
                      <a:pt x="22" y="370"/>
                      <a:pt x="22" y="370"/>
                    </a:cubicBezTo>
                    <a:cubicBezTo>
                      <a:pt x="24" y="369"/>
                      <a:pt x="25" y="368"/>
                      <a:pt x="26" y="367"/>
                    </a:cubicBezTo>
                    <a:cubicBezTo>
                      <a:pt x="24" y="364"/>
                      <a:pt x="24" y="364"/>
                      <a:pt x="24" y="364"/>
                    </a:cubicBezTo>
                    <a:moveTo>
                      <a:pt x="23" y="362"/>
                    </a:moveTo>
                    <a:cubicBezTo>
                      <a:pt x="22" y="363"/>
                      <a:pt x="20" y="365"/>
                      <a:pt x="19" y="366"/>
                    </a:cubicBezTo>
                    <a:cubicBezTo>
                      <a:pt x="20" y="367"/>
                      <a:pt x="20" y="367"/>
                      <a:pt x="20" y="367"/>
                    </a:cubicBezTo>
                    <a:cubicBezTo>
                      <a:pt x="20" y="367"/>
                      <a:pt x="21" y="367"/>
                      <a:pt x="21" y="366"/>
                    </a:cubicBezTo>
                    <a:cubicBezTo>
                      <a:pt x="22" y="365"/>
                      <a:pt x="23" y="364"/>
                      <a:pt x="24" y="363"/>
                    </a:cubicBezTo>
                    <a:cubicBezTo>
                      <a:pt x="23" y="362"/>
                      <a:pt x="23" y="362"/>
                      <a:pt x="23" y="362"/>
                    </a:cubicBezTo>
                    <a:moveTo>
                      <a:pt x="20" y="358"/>
                    </a:moveTo>
                    <a:cubicBezTo>
                      <a:pt x="19" y="360"/>
                      <a:pt x="18" y="361"/>
                      <a:pt x="17" y="363"/>
                    </a:cubicBezTo>
                    <a:cubicBezTo>
                      <a:pt x="19" y="365"/>
                      <a:pt x="19" y="365"/>
                      <a:pt x="19" y="365"/>
                    </a:cubicBezTo>
                    <a:cubicBezTo>
                      <a:pt x="20" y="364"/>
                      <a:pt x="21" y="363"/>
                      <a:pt x="23" y="362"/>
                    </a:cubicBezTo>
                    <a:cubicBezTo>
                      <a:pt x="20" y="358"/>
                      <a:pt x="20" y="358"/>
                      <a:pt x="20" y="358"/>
                    </a:cubicBezTo>
                    <a:moveTo>
                      <a:pt x="20" y="358"/>
                    </a:moveTo>
                    <a:cubicBezTo>
                      <a:pt x="18" y="359"/>
                      <a:pt x="17" y="360"/>
                      <a:pt x="16" y="362"/>
                    </a:cubicBezTo>
                    <a:cubicBezTo>
                      <a:pt x="16" y="362"/>
                      <a:pt x="16" y="362"/>
                      <a:pt x="16" y="362"/>
                    </a:cubicBezTo>
                    <a:cubicBezTo>
                      <a:pt x="18" y="361"/>
                      <a:pt x="19" y="359"/>
                      <a:pt x="20" y="358"/>
                    </a:cubicBezTo>
                    <a:moveTo>
                      <a:pt x="12" y="356"/>
                    </a:moveTo>
                    <a:cubicBezTo>
                      <a:pt x="12" y="356"/>
                      <a:pt x="12" y="357"/>
                      <a:pt x="12" y="357"/>
                    </a:cubicBezTo>
                    <a:cubicBezTo>
                      <a:pt x="12" y="357"/>
                      <a:pt x="12" y="357"/>
                      <a:pt x="12" y="357"/>
                    </a:cubicBezTo>
                    <a:cubicBezTo>
                      <a:pt x="12" y="357"/>
                      <a:pt x="12" y="356"/>
                      <a:pt x="12" y="356"/>
                    </a:cubicBezTo>
                    <a:moveTo>
                      <a:pt x="14" y="355"/>
                    </a:moveTo>
                    <a:cubicBezTo>
                      <a:pt x="14" y="355"/>
                      <a:pt x="14" y="355"/>
                      <a:pt x="14" y="355"/>
                    </a:cubicBezTo>
                    <a:cubicBezTo>
                      <a:pt x="13" y="356"/>
                      <a:pt x="13" y="357"/>
                      <a:pt x="13" y="357"/>
                    </a:cubicBezTo>
                    <a:cubicBezTo>
                      <a:pt x="16" y="361"/>
                      <a:pt x="16" y="361"/>
                      <a:pt x="16" y="361"/>
                    </a:cubicBezTo>
                    <a:cubicBezTo>
                      <a:pt x="17" y="360"/>
                      <a:pt x="18" y="359"/>
                      <a:pt x="19" y="358"/>
                    </a:cubicBezTo>
                    <a:cubicBezTo>
                      <a:pt x="17" y="357"/>
                      <a:pt x="16" y="356"/>
                      <a:pt x="14" y="355"/>
                    </a:cubicBezTo>
                    <a:moveTo>
                      <a:pt x="11" y="355"/>
                    </a:moveTo>
                    <a:cubicBezTo>
                      <a:pt x="12" y="356"/>
                      <a:pt x="12" y="356"/>
                      <a:pt x="12" y="356"/>
                    </a:cubicBezTo>
                    <a:cubicBezTo>
                      <a:pt x="12" y="356"/>
                      <a:pt x="13" y="355"/>
                      <a:pt x="13" y="355"/>
                    </a:cubicBezTo>
                    <a:cubicBezTo>
                      <a:pt x="13" y="355"/>
                      <a:pt x="12" y="355"/>
                      <a:pt x="12" y="355"/>
                    </a:cubicBezTo>
                    <a:cubicBezTo>
                      <a:pt x="11" y="355"/>
                      <a:pt x="11" y="355"/>
                      <a:pt x="11" y="355"/>
                    </a:cubicBezTo>
                    <a:moveTo>
                      <a:pt x="0" y="325"/>
                    </a:moveTo>
                    <a:cubicBezTo>
                      <a:pt x="0" y="339"/>
                      <a:pt x="0" y="339"/>
                      <a:pt x="0" y="339"/>
                    </a:cubicBezTo>
                    <a:cubicBezTo>
                      <a:pt x="9" y="352"/>
                      <a:pt x="9" y="352"/>
                      <a:pt x="9" y="352"/>
                    </a:cubicBezTo>
                    <a:cubicBezTo>
                      <a:pt x="9" y="352"/>
                      <a:pt x="9" y="352"/>
                      <a:pt x="10" y="352"/>
                    </a:cubicBezTo>
                    <a:cubicBezTo>
                      <a:pt x="11" y="352"/>
                      <a:pt x="12" y="352"/>
                      <a:pt x="13" y="352"/>
                    </a:cubicBezTo>
                    <a:cubicBezTo>
                      <a:pt x="14" y="352"/>
                      <a:pt x="15" y="353"/>
                      <a:pt x="16" y="353"/>
                    </a:cubicBezTo>
                    <a:cubicBezTo>
                      <a:pt x="4" y="336"/>
                      <a:pt x="4" y="336"/>
                      <a:pt x="4" y="336"/>
                    </a:cubicBezTo>
                    <a:cubicBezTo>
                      <a:pt x="4" y="330"/>
                      <a:pt x="4" y="330"/>
                      <a:pt x="4" y="330"/>
                    </a:cubicBezTo>
                    <a:cubicBezTo>
                      <a:pt x="2" y="329"/>
                      <a:pt x="1" y="327"/>
                      <a:pt x="0" y="325"/>
                    </a:cubicBezTo>
                    <a:moveTo>
                      <a:pt x="0" y="291"/>
                    </a:moveTo>
                    <a:cubicBezTo>
                      <a:pt x="0" y="291"/>
                      <a:pt x="0" y="291"/>
                      <a:pt x="0" y="291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0" y="291"/>
                      <a:pt x="0" y="291"/>
                      <a:pt x="0" y="291"/>
                    </a:cubicBezTo>
                    <a:moveTo>
                      <a:pt x="4" y="291"/>
                    </a:moveTo>
                    <a:cubicBezTo>
                      <a:pt x="2" y="293"/>
                      <a:pt x="1" y="296"/>
                      <a:pt x="0" y="298"/>
                    </a:cubicBezTo>
                    <a:cubicBezTo>
                      <a:pt x="0" y="319"/>
                      <a:pt x="0" y="319"/>
                      <a:pt x="0" y="319"/>
                    </a:cubicBezTo>
                    <a:cubicBezTo>
                      <a:pt x="1" y="321"/>
                      <a:pt x="2" y="323"/>
                      <a:pt x="4" y="325"/>
                    </a:cubicBezTo>
                    <a:cubicBezTo>
                      <a:pt x="4" y="291"/>
                      <a:pt x="4" y="291"/>
                      <a:pt x="4" y="291"/>
                    </a:cubicBezTo>
                    <a:moveTo>
                      <a:pt x="0" y="222"/>
                    </a:move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88"/>
                      <a:pt x="1" y="288"/>
                      <a:pt x="2" y="288"/>
                    </a:cubicBezTo>
                    <a:cubicBezTo>
                      <a:pt x="2" y="288"/>
                      <a:pt x="2" y="288"/>
                      <a:pt x="2" y="288"/>
                    </a:cubicBezTo>
                    <a:cubicBezTo>
                      <a:pt x="3" y="288"/>
                      <a:pt x="3" y="288"/>
                      <a:pt x="3" y="289"/>
                    </a:cubicBezTo>
                    <a:cubicBezTo>
                      <a:pt x="3" y="289"/>
                      <a:pt x="4" y="289"/>
                      <a:pt x="4" y="289"/>
                    </a:cubicBezTo>
                    <a:cubicBezTo>
                      <a:pt x="4" y="264"/>
                      <a:pt x="4" y="264"/>
                      <a:pt x="4" y="264"/>
                    </a:cubicBezTo>
                    <a:cubicBezTo>
                      <a:pt x="4" y="237"/>
                      <a:pt x="4" y="237"/>
                      <a:pt x="4" y="237"/>
                    </a:cubicBezTo>
                    <a:cubicBezTo>
                      <a:pt x="2" y="233"/>
                      <a:pt x="0" y="227"/>
                      <a:pt x="0" y="222"/>
                    </a:cubicBezTo>
                    <a:moveTo>
                      <a:pt x="4" y="127"/>
                    </a:moveTo>
                    <a:cubicBezTo>
                      <a:pt x="1" y="142"/>
                      <a:pt x="1" y="157"/>
                      <a:pt x="2" y="172"/>
                    </a:cubicBezTo>
                    <a:cubicBezTo>
                      <a:pt x="2" y="179"/>
                      <a:pt x="3" y="187"/>
                      <a:pt x="4" y="194"/>
                    </a:cubicBezTo>
                    <a:cubicBezTo>
                      <a:pt x="4" y="127"/>
                      <a:pt x="4" y="127"/>
                      <a:pt x="4" y="127"/>
                    </a:cubicBezTo>
                    <a:moveTo>
                      <a:pt x="4" y="50"/>
                    </a:moveTo>
                    <a:cubicBezTo>
                      <a:pt x="2" y="52"/>
                      <a:pt x="1" y="54"/>
                      <a:pt x="0" y="55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09"/>
                      <a:pt x="2" y="105"/>
                      <a:pt x="4" y="102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4" y="50"/>
                      <a:pt x="4" y="50"/>
                      <a:pt x="4" y="5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2" y="19"/>
                      <a:pt x="0" y="39"/>
                      <a:pt x="0" y="3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4"/>
                      <a:pt x="2" y="43"/>
                      <a:pt x="4" y="41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6" y="18"/>
                      <a:pt x="16" y="0"/>
                    </a:cubicBezTo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Freeform 1652">
                <a:extLst>
                  <a:ext uri="{FF2B5EF4-FFF2-40B4-BE49-F238E27FC236}">
                    <a16:creationId xmlns:a16="http://schemas.microsoft.com/office/drawing/2014/main" id="{039EE0A9-4F66-4A07-9B48-7B2A58F63C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7" y="1710"/>
                <a:ext cx="6" cy="264"/>
              </a:xfrm>
              <a:custGeom>
                <a:avLst/>
                <a:gdLst>
                  <a:gd name="T0" fmla="*/ 4 w 4"/>
                  <a:gd name="T1" fmla="*/ 61 h 196"/>
                  <a:gd name="T2" fmla="*/ 0 w 4"/>
                  <a:gd name="T3" fmla="*/ 71 h 196"/>
                  <a:gd name="T4" fmla="*/ 0 w 4"/>
                  <a:gd name="T5" fmla="*/ 181 h 196"/>
                  <a:gd name="T6" fmla="*/ 4 w 4"/>
                  <a:gd name="T7" fmla="*/ 196 h 196"/>
                  <a:gd name="T8" fmla="*/ 4 w 4"/>
                  <a:gd name="T9" fmla="*/ 153 h 196"/>
                  <a:gd name="T10" fmla="*/ 2 w 4"/>
                  <a:gd name="T11" fmla="*/ 131 h 196"/>
                  <a:gd name="T12" fmla="*/ 4 w 4"/>
                  <a:gd name="T13" fmla="*/ 86 h 196"/>
                  <a:gd name="T14" fmla="*/ 4 w 4"/>
                  <a:gd name="T15" fmla="*/ 61 h 196"/>
                  <a:gd name="T16" fmla="*/ 4 w 4"/>
                  <a:gd name="T17" fmla="*/ 0 h 196"/>
                  <a:gd name="T18" fmla="*/ 0 w 4"/>
                  <a:gd name="T19" fmla="*/ 4 h 196"/>
                  <a:gd name="T20" fmla="*/ 0 w 4"/>
                  <a:gd name="T21" fmla="*/ 14 h 196"/>
                  <a:gd name="T22" fmla="*/ 4 w 4"/>
                  <a:gd name="T23" fmla="*/ 9 h 196"/>
                  <a:gd name="T24" fmla="*/ 4 w 4"/>
                  <a:gd name="T25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96">
                    <a:moveTo>
                      <a:pt x="4" y="61"/>
                    </a:moveTo>
                    <a:cubicBezTo>
                      <a:pt x="2" y="64"/>
                      <a:pt x="1" y="68"/>
                      <a:pt x="0" y="71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86"/>
                      <a:pt x="2" y="192"/>
                      <a:pt x="4" y="196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3" y="146"/>
                      <a:pt x="2" y="138"/>
                      <a:pt x="2" y="131"/>
                    </a:cubicBezTo>
                    <a:cubicBezTo>
                      <a:pt x="1" y="116"/>
                      <a:pt x="1" y="101"/>
                      <a:pt x="4" y="86"/>
                    </a:cubicBezTo>
                    <a:cubicBezTo>
                      <a:pt x="4" y="61"/>
                      <a:pt x="4" y="61"/>
                      <a:pt x="4" y="61"/>
                    </a:cubicBezTo>
                    <a:moveTo>
                      <a:pt x="4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2" y="11"/>
                      <a:pt x="4" y="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8A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Freeform 1653">
                <a:extLst>
                  <a:ext uri="{FF2B5EF4-FFF2-40B4-BE49-F238E27FC236}">
                    <a16:creationId xmlns:a16="http://schemas.microsoft.com/office/drawing/2014/main" id="{57122DB1-6712-489C-96EB-76211ADD0F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7" y="2043"/>
                <a:ext cx="66" cy="151"/>
              </a:xfrm>
              <a:custGeom>
                <a:avLst/>
                <a:gdLst>
                  <a:gd name="T0" fmla="*/ 45 w 49"/>
                  <a:gd name="T1" fmla="*/ 112 h 112"/>
                  <a:gd name="T2" fmla="*/ 47 w 49"/>
                  <a:gd name="T3" fmla="*/ 108 h 112"/>
                  <a:gd name="T4" fmla="*/ 45 w 49"/>
                  <a:gd name="T5" fmla="*/ 104 h 112"/>
                  <a:gd name="T6" fmla="*/ 46 w 49"/>
                  <a:gd name="T7" fmla="*/ 105 h 112"/>
                  <a:gd name="T8" fmla="*/ 41 w 49"/>
                  <a:gd name="T9" fmla="*/ 107 h 112"/>
                  <a:gd name="T10" fmla="*/ 45 w 49"/>
                  <a:gd name="T11" fmla="*/ 103 h 112"/>
                  <a:gd name="T12" fmla="*/ 41 w 49"/>
                  <a:gd name="T13" fmla="*/ 107 h 112"/>
                  <a:gd name="T14" fmla="*/ 44 w 49"/>
                  <a:gd name="T15" fmla="*/ 102 h 112"/>
                  <a:gd name="T16" fmla="*/ 39 w 49"/>
                  <a:gd name="T17" fmla="*/ 105 h 112"/>
                  <a:gd name="T18" fmla="*/ 43 w 49"/>
                  <a:gd name="T19" fmla="*/ 101 h 112"/>
                  <a:gd name="T20" fmla="*/ 38 w 49"/>
                  <a:gd name="T21" fmla="*/ 103 h 112"/>
                  <a:gd name="T22" fmla="*/ 42 w 49"/>
                  <a:gd name="T23" fmla="*/ 100 h 112"/>
                  <a:gd name="T24" fmla="*/ 37 w 49"/>
                  <a:gd name="T25" fmla="*/ 101 h 112"/>
                  <a:gd name="T26" fmla="*/ 40 w 49"/>
                  <a:gd name="T27" fmla="*/ 97 h 112"/>
                  <a:gd name="T28" fmla="*/ 36 w 49"/>
                  <a:gd name="T29" fmla="*/ 101 h 112"/>
                  <a:gd name="T30" fmla="*/ 38 w 49"/>
                  <a:gd name="T31" fmla="*/ 94 h 112"/>
                  <a:gd name="T32" fmla="*/ 35 w 49"/>
                  <a:gd name="T33" fmla="*/ 99 h 112"/>
                  <a:gd name="T34" fmla="*/ 37 w 49"/>
                  <a:gd name="T35" fmla="*/ 92 h 112"/>
                  <a:gd name="T36" fmla="*/ 34 w 49"/>
                  <a:gd name="T37" fmla="*/ 97 h 112"/>
                  <a:gd name="T38" fmla="*/ 35 w 49"/>
                  <a:gd name="T39" fmla="*/ 90 h 112"/>
                  <a:gd name="T40" fmla="*/ 36 w 49"/>
                  <a:gd name="T41" fmla="*/ 91 h 112"/>
                  <a:gd name="T42" fmla="*/ 29 w 49"/>
                  <a:gd name="T43" fmla="*/ 92 h 112"/>
                  <a:gd name="T44" fmla="*/ 33 w 49"/>
                  <a:gd name="T45" fmla="*/ 87 h 112"/>
                  <a:gd name="T46" fmla="*/ 29 w 49"/>
                  <a:gd name="T47" fmla="*/ 90 h 112"/>
                  <a:gd name="T48" fmla="*/ 30 w 49"/>
                  <a:gd name="T49" fmla="*/ 84 h 112"/>
                  <a:gd name="T50" fmla="*/ 31 w 49"/>
                  <a:gd name="T51" fmla="*/ 85 h 112"/>
                  <a:gd name="T52" fmla="*/ 25 w 49"/>
                  <a:gd name="T53" fmla="*/ 85 h 112"/>
                  <a:gd name="T54" fmla="*/ 29 w 49"/>
                  <a:gd name="T55" fmla="*/ 82 h 112"/>
                  <a:gd name="T56" fmla="*/ 24 w 49"/>
                  <a:gd name="T57" fmla="*/ 85 h 112"/>
                  <a:gd name="T58" fmla="*/ 26 w 49"/>
                  <a:gd name="T59" fmla="*/ 79 h 112"/>
                  <a:gd name="T60" fmla="*/ 27 w 49"/>
                  <a:gd name="T61" fmla="*/ 79 h 112"/>
                  <a:gd name="T62" fmla="*/ 21 w 49"/>
                  <a:gd name="T63" fmla="*/ 78 h 112"/>
                  <a:gd name="T64" fmla="*/ 24 w 49"/>
                  <a:gd name="T65" fmla="*/ 76 h 112"/>
                  <a:gd name="T66" fmla="*/ 19 w 49"/>
                  <a:gd name="T67" fmla="*/ 77 h 112"/>
                  <a:gd name="T68" fmla="*/ 23 w 49"/>
                  <a:gd name="T69" fmla="*/ 74 h 112"/>
                  <a:gd name="T70" fmla="*/ 11 w 49"/>
                  <a:gd name="T71" fmla="*/ 67 h 112"/>
                  <a:gd name="T72" fmla="*/ 12 w 49"/>
                  <a:gd name="T73" fmla="*/ 68 h 112"/>
                  <a:gd name="T74" fmla="*/ 12 w 49"/>
                  <a:gd name="T75" fmla="*/ 69 h 112"/>
                  <a:gd name="T76" fmla="*/ 14 w 49"/>
                  <a:gd name="T77" fmla="*/ 67 h 112"/>
                  <a:gd name="T78" fmla="*/ 16 w 49"/>
                  <a:gd name="T79" fmla="*/ 74 h 112"/>
                  <a:gd name="T80" fmla="*/ 17 w 49"/>
                  <a:gd name="T81" fmla="*/ 75 h 112"/>
                  <a:gd name="T82" fmla="*/ 13 w 49"/>
                  <a:gd name="T83" fmla="*/ 64 h 112"/>
                  <a:gd name="T84" fmla="*/ 0 w 49"/>
                  <a:gd name="T85" fmla="*/ 37 h 112"/>
                  <a:gd name="T86" fmla="*/ 0 w 49"/>
                  <a:gd name="T87" fmla="*/ 31 h 112"/>
                  <a:gd name="T88" fmla="*/ 0 w 49"/>
                  <a:gd name="T89" fmla="*/ 0 h 112"/>
                  <a:gd name="T90" fmla="*/ 0 w 49"/>
                  <a:gd name="T91" fmla="*/ 4 h 112"/>
                  <a:gd name="T92" fmla="*/ 4 w 49"/>
                  <a:gd name="T9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9" h="112">
                    <a:moveTo>
                      <a:pt x="47" y="107"/>
                    </a:moveTo>
                    <a:cubicBezTo>
                      <a:pt x="46" y="108"/>
                      <a:pt x="45" y="109"/>
                      <a:pt x="43" y="110"/>
                    </a:cubicBezTo>
                    <a:cubicBezTo>
                      <a:pt x="45" y="112"/>
                      <a:pt x="45" y="112"/>
                      <a:pt x="45" y="112"/>
                    </a:cubicBezTo>
                    <a:cubicBezTo>
                      <a:pt x="46" y="112"/>
                      <a:pt x="48" y="111"/>
                      <a:pt x="49" y="109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7" y="108"/>
                      <a:pt x="47" y="108"/>
                      <a:pt x="48" y="107"/>
                    </a:cubicBezTo>
                    <a:cubicBezTo>
                      <a:pt x="47" y="107"/>
                      <a:pt x="47" y="107"/>
                      <a:pt x="47" y="107"/>
                    </a:cubicBezTo>
                    <a:moveTo>
                      <a:pt x="45" y="104"/>
                    </a:moveTo>
                    <a:cubicBezTo>
                      <a:pt x="44" y="106"/>
                      <a:pt x="43" y="107"/>
                      <a:pt x="42" y="108"/>
                    </a:cubicBezTo>
                    <a:cubicBezTo>
                      <a:pt x="42" y="109"/>
                      <a:pt x="42" y="109"/>
                      <a:pt x="42" y="109"/>
                    </a:cubicBezTo>
                    <a:cubicBezTo>
                      <a:pt x="44" y="108"/>
                      <a:pt x="45" y="106"/>
                      <a:pt x="46" y="105"/>
                    </a:cubicBezTo>
                    <a:cubicBezTo>
                      <a:pt x="45" y="104"/>
                      <a:pt x="45" y="104"/>
                      <a:pt x="45" y="104"/>
                    </a:cubicBezTo>
                    <a:moveTo>
                      <a:pt x="45" y="103"/>
                    </a:moveTo>
                    <a:cubicBezTo>
                      <a:pt x="43" y="104"/>
                      <a:pt x="42" y="106"/>
                      <a:pt x="41" y="107"/>
                    </a:cubicBezTo>
                    <a:cubicBezTo>
                      <a:pt x="41" y="108"/>
                      <a:pt x="41" y="108"/>
                      <a:pt x="41" y="108"/>
                    </a:cubicBezTo>
                    <a:cubicBezTo>
                      <a:pt x="43" y="107"/>
                      <a:pt x="44" y="105"/>
                      <a:pt x="45" y="104"/>
                    </a:cubicBezTo>
                    <a:cubicBezTo>
                      <a:pt x="45" y="103"/>
                      <a:pt x="45" y="103"/>
                      <a:pt x="45" y="103"/>
                    </a:cubicBezTo>
                    <a:moveTo>
                      <a:pt x="44" y="102"/>
                    </a:moveTo>
                    <a:cubicBezTo>
                      <a:pt x="43" y="104"/>
                      <a:pt x="42" y="105"/>
                      <a:pt x="40" y="106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2" y="105"/>
                      <a:pt x="43" y="104"/>
                      <a:pt x="44" y="103"/>
                    </a:cubicBezTo>
                    <a:cubicBezTo>
                      <a:pt x="44" y="102"/>
                      <a:pt x="44" y="102"/>
                      <a:pt x="44" y="102"/>
                    </a:cubicBezTo>
                    <a:moveTo>
                      <a:pt x="43" y="101"/>
                    </a:moveTo>
                    <a:cubicBezTo>
                      <a:pt x="42" y="102"/>
                      <a:pt x="41" y="103"/>
                      <a:pt x="40" y="105"/>
                    </a:cubicBezTo>
                    <a:cubicBezTo>
                      <a:pt x="39" y="105"/>
                      <a:pt x="39" y="105"/>
                      <a:pt x="39" y="105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1" y="104"/>
                      <a:pt x="42" y="103"/>
                      <a:pt x="43" y="102"/>
                    </a:cubicBezTo>
                    <a:cubicBezTo>
                      <a:pt x="43" y="101"/>
                      <a:pt x="43" y="101"/>
                      <a:pt x="43" y="101"/>
                    </a:cubicBezTo>
                    <a:moveTo>
                      <a:pt x="42" y="99"/>
                    </a:moveTo>
                    <a:cubicBezTo>
                      <a:pt x="41" y="100"/>
                      <a:pt x="41" y="100"/>
                      <a:pt x="41" y="100"/>
                    </a:cubicBezTo>
                    <a:cubicBezTo>
                      <a:pt x="40" y="101"/>
                      <a:pt x="39" y="102"/>
                      <a:pt x="38" y="103"/>
                    </a:cubicBezTo>
                    <a:cubicBezTo>
                      <a:pt x="39" y="104"/>
                      <a:pt x="39" y="104"/>
                      <a:pt x="39" y="104"/>
                    </a:cubicBezTo>
                    <a:cubicBezTo>
                      <a:pt x="39" y="103"/>
                      <a:pt x="40" y="102"/>
                      <a:pt x="41" y="101"/>
                    </a:cubicBezTo>
                    <a:cubicBezTo>
                      <a:pt x="41" y="101"/>
                      <a:pt x="42" y="100"/>
                      <a:pt x="42" y="100"/>
                    </a:cubicBezTo>
                    <a:cubicBezTo>
                      <a:pt x="42" y="99"/>
                      <a:pt x="42" y="99"/>
                      <a:pt x="42" y="99"/>
                    </a:cubicBezTo>
                    <a:moveTo>
                      <a:pt x="40" y="97"/>
                    </a:moveTo>
                    <a:cubicBezTo>
                      <a:pt x="39" y="99"/>
                      <a:pt x="38" y="100"/>
                      <a:pt x="37" y="101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0"/>
                      <a:pt x="39" y="99"/>
                      <a:pt x="41" y="98"/>
                    </a:cubicBezTo>
                    <a:cubicBezTo>
                      <a:pt x="40" y="97"/>
                      <a:pt x="40" y="97"/>
                      <a:pt x="40" y="97"/>
                    </a:cubicBezTo>
                    <a:moveTo>
                      <a:pt x="39" y="96"/>
                    </a:moveTo>
                    <a:cubicBezTo>
                      <a:pt x="38" y="97"/>
                      <a:pt x="37" y="99"/>
                      <a:pt x="36" y="100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7" y="99"/>
                      <a:pt x="39" y="98"/>
                      <a:pt x="40" y="97"/>
                    </a:cubicBezTo>
                    <a:cubicBezTo>
                      <a:pt x="39" y="96"/>
                      <a:pt x="39" y="96"/>
                      <a:pt x="39" y="96"/>
                    </a:cubicBezTo>
                    <a:moveTo>
                      <a:pt x="38" y="94"/>
                    </a:moveTo>
                    <a:cubicBezTo>
                      <a:pt x="37" y="95"/>
                      <a:pt x="36" y="96"/>
                      <a:pt x="35" y="98"/>
                    </a:cubicBezTo>
                    <a:cubicBezTo>
                      <a:pt x="35" y="98"/>
                      <a:pt x="34" y="98"/>
                      <a:pt x="34" y="98"/>
                    </a:cubicBezTo>
                    <a:cubicBezTo>
                      <a:pt x="35" y="99"/>
                      <a:pt x="35" y="99"/>
                      <a:pt x="35" y="99"/>
                    </a:cubicBezTo>
                    <a:cubicBezTo>
                      <a:pt x="36" y="97"/>
                      <a:pt x="37" y="96"/>
                      <a:pt x="38" y="95"/>
                    </a:cubicBezTo>
                    <a:cubicBezTo>
                      <a:pt x="38" y="94"/>
                      <a:pt x="38" y="94"/>
                      <a:pt x="38" y="94"/>
                    </a:cubicBezTo>
                    <a:moveTo>
                      <a:pt x="37" y="92"/>
                    </a:moveTo>
                    <a:cubicBezTo>
                      <a:pt x="36" y="93"/>
                      <a:pt x="36" y="94"/>
                      <a:pt x="35" y="94"/>
                    </a:cubicBezTo>
                    <a:cubicBezTo>
                      <a:pt x="34" y="95"/>
                      <a:pt x="34" y="96"/>
                      <a:pt x="33" y="97"/>
                    </a:cubicBezTo>
                    <a:cubicBezTo>
                      <a:pt x="34" y="97"/>
                      <a:pt x="34" y="97"/>
                      <a:pt x="34" y="97"/>
                    </a:cubicBezTo>
                    <a:cubicBezTo>
                      <a:pt x="35" y="96"/>
                      <a:pt x="36" y="94"/>
                      <a:pt x="37" y="93"/>
                    </a:cubicBezTo>
                    <a:cubicBezTo>
                      <a:pt x="37" y="92"/>
                      <a:pt x="37" y="92"/>
                      <a:pt x="37" y="92"/>
                    </a:cubicBezTo>
                    <a:moveTo>
                      <a:pt x="35" y="90"/>
                    </a:moveTo>
                    <a:cubicBezTo>
                      <a:pt x="34" y="91"/>
                      <a:pt x="32" y="93"/>
                      <a:pt x="31" y="94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3" y="93"/>
                      <a:pt x="34" y="92"/>
                      <a:pt x="36" y="91"/>
                    </a:cubicBezTo>
                    <a:cubicBezTo>
                      <a:pt x="35" y="90"/>
                      <a:pt x="35" y="90"/>
                      <a:pt x="35" y="90"/>
                    </a:cubicBezTo>
                    <a:moveTo>
                      <a:pt x="33" y="87"/>
                    </a:moveTo>
                    <a:cubicBezTo>
                      <a:pt x="32" y="89"/>
                      <a:pt x="31" y="90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1" y="91"/>
                      <a:pt x="32" y="89"/>
                      <a:pt x="33" y="88"/>
                    </a:cubicBezTo>
                    <a:cubicBezTo>
                      <a:pt x="33" y="87"/>
                      <a:pt x="33" y="87"/>
                      <a:pt x="33" y="87"/>
                    </a:cubicBezTo>
                    <a:moveTo>
                      <a:pt x="32" y="86"/>
                    </a:moveTo>
                    <a:cubicBezTo>
                      <a:pt x="30" y="87"/>
                      <a:pt x="29" y="88"/>
                      <a:pt x="28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30" y="89"/>
                      <a:pt x="31" y="88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moveTo>
                      <a:pt x="30" y="84"/>
                    </a:moveTo>
                    <a:cubicBezTo>
                      <a:pt x="29" y="85"/>
                      <a:pt x="28" y="87"/>
                      <a:pt x="27" y="88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8" y="87"/>
                      <a:pt x="30" y="86"/>
                      <a:pt x="31" y="85"/>
                    </a:cubicBezTo>
                    <a:cubicBezTo>
                      <a:pt x="30" y="84"/>
                      <a:pt x="30" y="84"/>
                      <a:pt x="30" y="84"/>
                    </a:cubicBezTo>
                    <a:moveTo>
                      <a:pt x="29" y="82"/>
                    </a:moveTo>
                    <a:cubicBezTo>
                      <a:pt x="28" y="83"/>
                      <a:pt x="26" y="84"/>
                      <a:pt x="25" y="85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27" y="85"/>
                      <a:pt x="28" y="84"/>
                      <a:pt x="29" y="83"/>
                    </a:cubicBezTo>
                    <a:cubicBezTo>
                      <a:pt x="29" y="82"/>
                      <a:pt x="29" y="82"/>
                      <a:pt x="29" y="82"/>
                    </a:cubicBezTo>
                    <a:moveTo>
                      <a:pt x="27" y="80"/>
                    </a:moveTo>
                    <a:cubicBezTo>
                      <a:pt x="26" y="81"/>
                      <a:pt x="25" y="82"/>
                      <a:pt x="24" y="84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5" y="83"/>
                      <a:pt x="27" y="82"/>
                      <a:pt x="28" y="81"/>
                    </a:cubicBezTo>
                    <a:cubicBezTo>
                      <a:pt x="27" y="80"/>
                      <a:pt x="27" y="80"/>
                      <a:pt x="27" y="80"/>
                    </a:cubicBezTo>
                    <a:moveTo>
                      <a:pt x="26" y="79"/>
                    </a:moveTo>
                    <a:cubicBezTo>
                      <a:pt x="25" y="80"/>
                      <a:pt x="24" y="81"/>
                      <a:pt x="22" y="82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4" y="81"/>
                      <a:pt x="25" y="80"/>
                      <a:pt x="27" y="79"/>
                    </a:cubicBezTo>
                    <a:cubicBezTo>
                      <a:pt x="26" y="79"/>
                      <a:pt x="26" y="79"/>
                      <a:pt x="26" y="79"/>
                    </a:cubicBezTo>
                    <a:moveTo>
                      <a:pt x="24" y="75"/>
                    </a:moveTo>
                    <a:cubicBezTo>
                      <a:pt x="23" y="76"/>
                      <a:pt x="22" y="77"/>
                      <a:pt x="21" y="78"/>
                    </a:cubicBezTo>
                    <a:cubicBezTo>
                      <a:pt x="21" y="79"/>
                      <a:pt x="20" y="79"/>
                      <a:pt x="20" y="79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2" y="79"/>
                      <a:pt x="23" y="77"/>
                      <a:pt x="24" y="76"/>
                    </a:cubicBezTo>
                    <a:cubicBezTo>
                      <a:pt x="24" y="75"/>
                      <a:pt x="24" y="75"/>
                      <a:pt x="24" y="75"/>
                    </a:cubicBezTo>
                    <a:moveTo>
                      <a:pt x="23" y="74"/>
                    </a:moveTo>
                    <a:cubicBezTo>
                      <a:pt x="21" y="75"/>
                      <a:pt x="20" y="76"/>
                      <a:pt x="19" y="77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20" y="77"/>
                      <a:pt x="22" y="75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moveTo>
                      <a:pt x="10" y="64"/>
                    </a:moveTo>
                    <a:cubicBezTo>
                      <a:pt x="9" y="64"/>
                      <a:pt x="9" y="64"/>
                      <a:pt x="9" y="64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7"/>
                      <a:pt x="11" y="67"/>
                      <a:pt x="12" y="67"/>
                    </a:cubicBezTo>
                    <a:cubicBezTo>
                      <a:pt x="12" y="67"/>
                      <a:pt x="13" y="67"/>
                      <a:pt x="13" y="67"/>
                    </a:cubicBezTo>
                    <a:cubicBezTo>
                      <a:pt x="13" y="67"/>
                      <a:pt x="12" y="68"/>
                      <a:pt x="12" y="68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2" y="69"/>
                      <a:pt x="12" y="68"/>
                      <a:pt x="12" y="68"/>
                    </a:cubicBezTo>
                    <a:cubicBezTo>
                      <a:pt x="12" y="68"/>
                      <a:pt x="12" y="69"/>
                      <a:pt x="12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68"/>
                      <a:pt x="14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6" y="68"/>
                      <a:pt x="17" y="69"/>
                      <a:pt x="19" y="70"/>
                    </a:cubicBezTo>
                    <a:cubicBezTo>
                      <a:pt x="18" y="71"/>
                      <a:pt x="17" y="72"/>
                      <a:pt x="16" y="73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7" y="72"/>
                      <a:pt x="18" y="71"/>
                      <a:pt x="20" y="70"/>
                    </a:cubicBezTo>
                    <a:cubicBezTo>
                      <a:pt x="19" y="71"/>
                      <a:pt x="18" y="73"/>
                      <a:pt x="16" y="74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8" y="73"/>
                      <a:pt x="19" y="72"/>
                      <a:pt x="20" y="70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5" y="65"/>
                      <a:pt x="14" y="64"/>
                      <a:pt x="13" y="64"/>
                    </a:cubicBezTo>
                    <a:cubicBezTo>
                      <a:pt x="12" y="64"/>
                      <a:pt x="11" y="64"/>
                      <a:pt x="10" y="64"/>
                    </a:cubicBezTo>
                    <a:moveTo>
                      <a:pt x="0" y="31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39"/>
                      <a:pt x="2" y="41"/>
                      <a:pt x="4" y="42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2" y="35"/>
                      <a:pt x="1" y="33"/>
                      <a:pt x="0" y="3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38A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Freeform 1654">
                <a:extLst>
                  <a:ext uri="{FF2B5EF4-FFF2-40B4-BE49-F238E27FC236}">
                    <a16:creationId xmlns:a16="http://schemas.microsoft.com/office/drawing/2014/main" id="{525ED2B2-3D65-4AD1-8AEB-F3F5249B5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Freeform 1655">
                <a:extLst>
                  <a:ext uri="{FF2B5EF4-FFF2-40B4-BE49-F238E27FC236}">
                    <a16:creationId xmlns:a16="http://schemas.microsoft.com/office/drawing/2014/main" id="{064A46D0-E4F7-40F4-A26D-6BF960EDF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Freeform 1656">
                <a:extLst>
                  <a:ext uri="{FF2B5EF4-FFF2-40B4-BE49-F238E27FC236}">
                    <a16:creationId xmlns:a16="http://schemas.microsoft.com/office/drawing/2014/main" id="{285014F2-E301-4A7F-89B0-DCCB802E0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8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Freeform 1657">
                <a:extLst>
                  <a:ext uri="{FF2B5EF4-FFF2-40B4-BE49-F238E27FC236}">
                    <a16:creationId xmlns:a16="http://schemas.microsoft.com/office/drawing/2014/main" id="{641C0997-0DC9-4BC8-9C3F-0418F488B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8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Freeform 1658">
                <a:extLst>
                  <a:ext uri="{FF2B5EF4-FFF2-40B4-BE49-F238E27FC236}">
                    <a16:creationId xmlns:a16="http://schemas.microsoft.com/office/drawing/2014/main" id="{BC48DAAC-2D91-4F1F-852E-8D73A502F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2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Freeform 1659">
                <a:extLst>
                  <a:ext uri="{FF2B5EF4-FFF2-40B4-BE49-F238E27FC236}">
                    <a16:creationId xmlns:a16="http://schemas.microsoft.com/office/drawing/2014/main" id="{0CC8277D-E5CD-427F-AEA1-F7F9747FA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2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Freeform 1660">
                <a:extLst>
                  <a:ext uri="{FF2B5EF4-FFF2-40B4-BE49-F238E27FC236}">
                    <a16:creationId xmlns:a16="http://schemas.microsoft.com/office/drawing/2014/main" id="{129EA224-8050-48EC-9E61-6D4AB5B95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28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Freeform 1661">
                <a:extLst>
                  <a:ext uri="{FF2B5EF4-FFF2-40B4-BE49-F238E27FC236}">
                    <a16:creationId xmlns:a16="http://schemas.microsoft.com/office/drawing/2014/main" id="{FE322C34-86F1-4689-9285-42ADF685D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28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Freeform 1662">
                <a:extLst>
                  <a:ext uri="{FF2B5EF4-FFF2-40B4-BE49-F238E27FC236}">
                    <a16:creationId xmlns:a16="http://schemas.microsoft.com/office/drawing/2014/main" id="{9C3C70AB-A0F2-47B9-BC6D-055F7FB1F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Freeform 1663">
                <a:extLst>
                  <a:ext uri="{FF2B5EF4-FFF2-40B4-BE49-F238E27FC236}">
                    <a16:creationId xmlns:a16="http://schemas.microsoft.com/office/drawing/2014/main" id="{2A1DB431-A9FC-48D4-8D19-59AF13C96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Freeform 1664">
                <a:extLst>
                  <a:ext uri="{FF2B5EF4-FFF2-40B4-BE49-F238E27FC236}">
                    <a16:creationId xmlns:a16="http://schemas.microsoft.com/office/drawing/2014/main" id="{A665F7D5-9CA9-4F1B-9B59-C7866D90F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8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Freeform 1665">
                <a:extLst>
                  <a:ext uri="{FF2B5EF4-FFF2-40B4-BE49-F238E27FC236}">
                    <a16:creationId xmlns:a16="http://schemas.microsoft.com/office/drawing/2014/main" id="{0879072D-3B95-4392-94B5-7F0F3711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8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Freeform 1666">
                <a:extLst>
                  <a:ext uri="{FF2B5EF4-FFF2-40B4-BE49-F238E27FC236}">
                    <a16:creationId xmlns:a16="http://schemas.microsoft.com/office/drawing/2014/main" id="{AC432EE5-580C-4CD9-ABC6-78A552A61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8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Freeform 1667">
                <a:extLst>
                  <a:ext uri="{FF2B5EF4-FFF2-40B4-BE49-F238E27FC236}">
                    <a16:creationId xmlns:a16="http://schemas.microsoft.com/office/drawing/2014/main" id="{77FC4FB2-1C86-423F-938C-1B8642924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8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Rectangle 1668">
                <a:extLst>
                  <a:ext uri="{FF2B5EF4-FFF2-40B4-BE49-F238E27FC236}">
                    <a16:creationId xmlns:a16="http://schemas.microsoft.com/office/drawing/2014/main" id="{986FA184-6C51-4F56-AEED-8D0D4043D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288"/>
                <a:ext cx="1" cy="1"/>
              </a:xfrm>
              <a:prstGeom prst="rect">
                <a:avLst/>
              </a:pr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Freeform 1669">
                <a:extLst>
                  <a:ext uri="{FF2B5EF4-FFF2-40B4-BE49-F238E27FC236}">
                    <a16:creationId xmlns:a16="http://schemas.microsoft.com/office/drawing/2014/main" id="{E9323A4E-5700-496A-91CE-173A62FE8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8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Freeform 1670">
                <a:extLst>
                  <a:ext uri="{FF2B5EF4-FFF2-40B4-BE49-F238E27FC236}">
                    <a16:creationId xmlns:a16="http://schemas.microsoft.com/office/drawing/2014/main" id="{7158AC1D-E2EF-4AC0-9AFB-B8CDCC8FE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340"/>
                <a:ext cx="8" cy="6"/>
              </a:xfrm>
              <a:custGeom>
                <a:avLst/>
                <a:gdLst>
                  <a:gd name="T0" fmla="*/ 6 w 8"/>
                  <a:gd name="T1" fmla="*/ 0 h 6"/>
                  <a:gd name="T2" fmla="*/ 0 w 8"/>
                  <a:gd name="T3" fmla="*/ 0 h 6"/>
                  <a:gd name="T4" fmla="*/ 1 w 8"/>
                  <a:gd name="T5" fmla="*/ 6 h 6"/>
                  <a:gd name="T6" fmla="*/ 8 w 8"/>
                  <a:gd name="T7" fmla="*/ 6 h 6"/>
                  <a:gd name="T8" fmla="*/ 6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Freeform 1671">
                <a:extLst>
                  <a:ext uri="{FF2B5EF4-FFF2-40B4-BE49-F238E27FC236}">
                    <a16:creationId xmlns:a16="http://schemas.microsoft.com/office/drawing/2014/main" id="{A53FEB81-EFD3-4D3A-A753-34B5081B3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340"/>
                <a:ext cx="8" cy="6"/>
              </a:xfrm>
              <a:custGeom>
                <a:avLst/>
                <a:gdLst>
                  <a:gd name="T0" fmla="*/ 6 w 8"/>
                  <a:gd name="T1" fmla="*/ 0 h 6"/>
                  <a:gd name="T2" fmla="*/ 0 w 8"/>
                  <a:gd name="T3" fmla="*/ 0 h 6"/>
                  <a:gd name="T4" fmla="*/ 1 w 8"/>
                  <a:gd name="T5" fmla="*/ 6 h 6"/>
                  <a:gd name="T6" fmla="*/ 8 w 8"/>
                  <a:gd name="T7" fmla="*/ 6 h 6"/>
                  <a:gd name="T8" fmla="*/ 6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Freeform 1672">
                <a:extLst>
                  <a:ext uri="{FF2B5EF4-FFF2-40B4-BE49-F238E27FC236}">
                    <a16:creationId xmlns:a16="http://schemas.microsoft.com/office/drawing/2014/main" id="{E1C1C44A-5D3C-4EA9-8BDE-9DF916EDF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346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Freeform 1673">
                <a:extLst>
                  <a:ext uri="{FF2B5EF4-FFF2-40B4-BE49-F238E27FC236}">
                    <a16:creationId xmlns:a16="http://schemas.microsoft.com/office/drawing/2014/main" id="{1CC0E491-28ED-48A5-AF86-673D3DEDC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346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Freeform 1674">
                <a:extLst>
                  <a:ext uri="{FF2B5EF4-FFF2-40B4-BE49-F238E27FC236}">
                    <a16:creationId xmlns:a16="http://schemas.microsoft.com/office/drawing/2014/main" id="{D71E8482-C802-4E98-AFC5-1B78B7828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350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Freeform 1675">
                <a:extLst>
                  <a:ext uri="{FF2B5EF4-FFF2-40B4-BE49-F238E27FC236}">
                    <a16:creationId xmlns:a16="http://schemas.microsoft.com/office/drawing/2014/main" id="{B43126F7-802E-4A85-A174-905C58E29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350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Freeform 1676">
                <a:extLst>
                  <a:ext uri="{FF2B5EF4-FFF2-40B4-BE49-F238E27FC236}">
                    <a16:creationId xmlns:a16="http://schemas.microsoft.com/office/drawing/2014/main" id="{C5C67112-E275-4052-88A1-761491F0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354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Freeform 1677">
                <a:extLst>
                  <a:ext uri="{FF2B5EF4-FFF2-40B4-BE49-F238E27FC236}">
                    <a16:creationId xmlns:a16="http://schemas.microsoft.com/office/drawing/2014/main" id="{0ED6C2D9-2F05-40BA-866F-658B1C99D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354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Freeform 1678">
                <a:extLst>
                  <a:ext uri="{FF2B5EF4-FFF2-40B4-BE49-F238E27FC236}">
                    <a16:creationId xmlns:a16="http://schemas.microsoft.com/office/drawing/2014/main" id="{3A9AFD39-3B88-48B8-9EED-12773BA60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358"/>
                <a:ext cx="9" cy="5"/>
              </a:xfrm>
              <a:custGeom>
                <a:avLst/>
                <a:gdLst>
                  <a:gd name="T0" fmla="*/ 8 w 9"/>
                  <a:gd name="T1" fmla="*/ 0 h 5"/>
                  <a:gd name="T2" fmla="*/ 0 w 9"/>
                  <a:gd name="T3" fmla="*/ 0 h 5"/>
                  <a:gd name="T4" fmla="*/ 1 w 9"/>
                  <a:gd name="T5" fmla="*/ 5 h 5"/>
                  <a:gd name="T6" fmla="*/ 9 w 9"/>
                  <a:gd name="T7" fmla="*/ 5 h 5"/>
                  <a:gd name="T8" fmla="*/ 8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8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9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Freeform 1679">
                <a:extLst>
                  <a:ext uri="{FF2B5EF4-FFF2-40B4-BE49-F238E27FC236}">
                    <a16:creationId xmlns:a16="http://schemas.microsoft.com/office/drawing/2014/main" id="{01E71F1E-36B0-42D7-9C32-08586465C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358"/>
                <a:ext cx="9" cy="5"/>
              </a:xfrm>
              <a:custGeom>
                <a:avLst/>
                <a:gdLst>
                  <a:gd name="T0" fmla="*/ 8 w 9"/>
                  <a:gd name="T1" fmla="*/ 0 h 5"/>
                  <a:gd name="T2" fmla="*/ 0 w 9"/>
                  <a:gd name="T3" fmla="*/ 0 h 5"/>
                  <a:gd name="T4" fmla="*/ 1 w 9"/>
                  <a:gd name="T5" fmla="*/ 5 h 5"/>
                  <a:gd name="T6" fmla="*/ 9 w 9"/>
                  <a:gd name="T7" fmla="*/ 5 h 5"/>
                  <a:gd name="T8" fmla="*/ 8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8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9" y="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Freeform 1680">
                <a:extLst>
                  <a:ext uri="{FF2B5EF4-FFF2-40B4-BE49-F238E27FC236}">
                    <a16:creationId xmlns:a16="http://schemas.microsoft.com/office/drawing/2014/main" id="{6D828CB3-E5B7-4AC7-A3FA-FF3B8424D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63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Freeform 1681">
                <a:extLst>
                  <a:ext uri="{FF2B5EF4-FFF2-40B4-BE49-F238E27FC236}">
                    <a16:creationId xmlns:a16="http://schemas.microsoft.com/office/drawing/2014/main" id="{8B2E3D88-5015-4666-86F5-69B1F544F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63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Freeform 1682">
                <a:extLst>
                  <a:ext uri="{FF2B5EF4-FFF2-40B4-BE49-F238E27FC236}">
                    <a16:creationId xmlns:a16="http://schemas.microsoft.com/office/drawing/2014/main" id="{3CA2BCFB-6E1C-4186-A372-561B5F32E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67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Freeform 1683">
                <a:extLst>
                  <a:ext uri="{FF2B5EF4-FFF2-40B4-BE49-F238E27FC236}">
                    <a16:creationId xmlns:a16="http://schemas.microsoft.com/office/drawing/2014/main" id="{2ABE800C-EC6D-42A6-9204-1DB3E3F7B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67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Freeform 1684">
                <a:extLst>
                  <a:ext uri="{FF2B5EF4-FFF2-40B4-BE49-F238E27FC236}">
                    <a16:creationId xmlns:a16="http://schemas.microsoft.com/office/drawing/2014/main" id="{FC6D125A-AFEE-4B76-9772-BFC105145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371"/>
                <a:ext cx="9" cy="6"/>
              </a:xfrm>
              <a:custGeom>
                <a:avLst/>
                <a:gdLst>
                  <a:gd name="T0" fmla="*/ 8 w 9"/>
                  <a:gd name="T1" fmla="*/ 0 h 6"/>
                  <a:gd name="T2" fmla="*/ 0 w 9"/>
                  <a:gd name="T3" fmla="*/ 0 h 6"/>
                  <a:gd name="T4" fmla="*/ 1 w 9"/>
                  <a:gd name="T5" fmla="*/ 6 h 6"/>
                  <a:gd name="T6" fmla="*/ 9 w 9"/>
                  <a:gd name="T7" fmla="*/ 6 h 6"/>
                  <a:gd name="T8" fmla="*/ 8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8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9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Freeform 1685">
                <a:extLst>
                  <a:ext uri="{FF2B5EF4-FFF2-40B4-BE49-F238E27FC236}">
                    <a16:creationId xmlns:a16="http://schemas.microsoft.com/office/drawing/2014/main" id="{23EEF170-13F4-4303-99A9-0F6070023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371"/>
                <a:ext cx="9" cy="6"/>
              </a:xfrm>
              <a:custGeom>
                <a:avLst/>
                <a:gdLst>
                  <a:gd name="T0" fmla="*/ 8 w 9"/>
                  <a:gd name="T1" fmla="*/ 0 h 6"/>
                  <a:gd name="T2" fmla="*/ 0 w 9"/>
                  <a:gd name="T3" fmla="*/ 0 h 6"/>
                  <a:gd name="T4" fmla="*/ 1 w 9"/>
                  <a:gd name="T5" fmla="*/ 6 h 6"/>
                  <a:gd name="T6" fmla="*/ 9 w 9"/>
                  <a:gd name="T7" fmla="*/ 6 h 6"/>
                  <a:gd name="T8" fmla="*/ 8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8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9" y="6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Freeform 1686">
                <a:extLst>
                  <a:ext uri="{FF2B5EF4-FFF2-40B4-BE49-F238E27FC236}">
                    <a16:creationId xmlns:a16="http://schemas.microsoft.com/office/drawing/2014/main" id="{7CEBB2F2-71C7-4B32-B084-51DDCA180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377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Freeform 1687">
                <a:extLst>
                  <a:ext uri="{FF2B5EF4-FFF2-40B4-BE49-F238E27FC236}">
                    <a16:creationId xmlns:a16="http://schemas.microsoft.com/office/drawing/2014/main" id="{5939686D-1691-4C25-988E-9C405AC95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377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Freeform 1688">
                <a:extLst>
                  <a:ext uri="{FF2B5EF4-FFF2-40B4-BE49-F238E27FC236}">
                    <a16:creationId xmlns:a16="http://schemas.microsoft.com/office/drawing/2014/main" id="{9397BC46-B614-4312-B728-8DE235482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381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Freeform 1689">
                <a:extLst>
                  <a:ext uri="{FF2B5EF4-FFF2-40B4-BE49-F238E27FC236}">
                    <a16:creationId xmlns:a16="http://schemas.microsoft.com/office/drawing/2014/main" id="{B9B57020-09BF-4415-B1DD-9F66C814B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381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Freeform 1690">
                <a:extLst>
                  <a:ext uri="{FF2B5EF4-FFF2-40B4-BE49-F238E27FC236}">
                    <a16:creationId xmlns:a16="http://schemas.microsoft.com/office/drawing/2014/main" id="{754CFC03-BAE5-4033-B162-E38AFE138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85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2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Freeform 1691">
                <a:extLst>
                  <a:ext uri="{FF2B5EF4-FFF2-40B4-BE49-F238E27FC236}">
                    <a16:creationId xmlns:a16="http://schemas.microsoft.com/office/drawing/2014/main" id="{609877FD-51E3-471F-AAF1-FC6A0757E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85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2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8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5" name="Freeform 1692">
                <a:extLst>
                  <a:ext uri="{FF2B5EF4-FFF2-40B4-BE49-F238E27FC236}">
                    <a16:creationId xmlns:a16="http://schemas.microsoft.com/office/drawing/2014/main" id="{63BDCF5A-63A5-4FC7-822C-8BAA8CFEA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90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2 w 10"/>
                  <a:gd name="T3" fmla="*/ 0 h 4"/>
                  <a:gd name="T4" fmla="*/ 2 w 10"/>
                  <a:gd name="T5" fmla="*/ 3 h 4"/>
                  <a:gd name="T6" fmla="*/ 0 w 10"/>
                  <a:gd name="T7" fmla="*/ 4 h 4"/>
                  <a:gd name="T8" fmla="*/ 4 w 10"/>
                  <a:gd name="T9" fmla="*/ 4 h 4"/>
                  <a:gd name="T10" fmla="*/ 6 w 10"/>
                  <a:gd name="T11" fmla="*/ 4 h 4"/>
                  <a:gd name="T12" fmla="*/ 10 w 10"/>
                  <a:gd name="T13" fmla="*/ 1 h 4"/>
                  <a:gd name="T14" fmla="*/ 8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6" name="Freeform 1693">
                <a:extLst>
                  <a:ext uri="{FF2B5EF4-FFF2-40B4-BE49-F238E27FC236}">
                    <a16:creationId xmlns:a16="http://schemas.microsoft.com/office/drawing/2014/main" id="{0AF057CF-C811-481E-A9C2-F93184579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90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2 w 10"/>
                  <a:gd name="T3" fmla="*/ 0 h 4"/>
                  <a:gd name="T4" fmla="*/ 2 w 10"/>
                  <a:gd name="T5" fmla="*/ 3 h 4"/>
                  <a:gd name="T6" fmla="*/ 0 w 10"/>
                  <a:gd name="T7" fmla="*/ 4 h 4"/>
                  <a:gd name="T8" fmla="*/ 4 w 10"/>
                  <a:gd name="T9" fmla="*/ 4 h 4"/>
                  <a:gd name="T10" fmla="*/ 6 w 10"/>
                  <a:gd name="T11" fmla="*/ 4 h 4"/>
                  <a:gd name="T12" fmla="*/ 10 w 10"/>
                  <a:gd name="T13" fmla="*/ 1 h 4"/>
                  <a:gd name="T14" fmla="*/ 8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7" name="Freeform 1694">
                <a:extLst>
                  <a:ext uri="{FF2B5EF4-FFF2-40B4-BE49-F238E27FC236}">
                    <a16:creationId xmlns:a16="http://schemas.microsoft.com/office/drawing/2014/main" id="{8459667A-3987-4371-922C-42393D0E2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9 w 11"/>
                  <a:gd name="T3" fmla="*/ 0 h 4"/>
                  <a:gd name="T4" fmla="*/ 5 w 11"/>
                  <a:gd name="T5" fmla="*/ 0 h 4"/>
                  <a:gd name="T6" fmla="*/ 0 w 11"/>
                  <a:gd name="T7" fmla="*/ 4 h 4"/>
                  <a:gd name="T8" fmla="*/ 3 w 11"/>
                  <a:gd name="T9" fmla="*/ 4 h 4"/>
                  <a:gd name="T10" fmla="*/ 5 w 11"/>
                  <a:gd name="T11" fmla="*/ 4 h 4"/>
                  <a:gd name="T12" fmla="*/ 11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8" name="Freeform 1695">
                <a:extLst>
                  <a:ext uri="{FF2B5EF4-FFF2-40B4-BE49-F238E27FC236}">
                    <a16:creationId xmlns:a16="http://schemas.microsoft.com/office/drawing/2014/main" id="{C5C8D8B5-A4BB-446A-8CED-53CDBAD7A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9 w 11"/>
                  <a:gd name="T3" fmla="*/ 0 h 4"/>
                  <a:gd name="T4" fmla="*/ 5 w 11"/>
                  <a:gd name="T5" fmla="*/ 0 h 4"/>
                  <a:gd name="T6" fmla="*/ 0 w 11"/>
                  <a:gd name="T7" fmla="*/ 4 h 4"/>
                  <a:gd name="T8" fmla="*/ 3 w 11"/>
                  <a:gd name="T9" fmla="*/ 4 h 4"/>
                  <a:gd name="T10" fmla="*/ 5 w 11"/>
                  <a:gd name="T11" fmla="*/ 4 h 4"/>
                  <a:gd name="T12" fmla="*/ 11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9" name="Freeform 1696">
                <a:extLst>
                  <a:ext uri="{FF2B5EF4-FFF2-40B4-BE49-F238E27FC236}">
                    <a16:creationId xmlns:a16="http://schemas.microsoft.com/office/drawing/2014/main" id="{973F9C8E-4B9D-4050-9F42-0EFA79E10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39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5 w 10"/>
                  <a:gd name="T5" fmla="*/ 0 h 4"/>
                  <a:gd name="T6" fmla="*/ 0 w 10"/>
                  <a:gd name="T7" fmla="*/ 4 h 4"/>
                  <a:gd name="T8" fmla="*/ 2 w 10"/>
                  <a:gd name="T9" fmla="*/ 4 h 4"/>
                  <a:gd name="T10" fmla="*/ 5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0" name="Freeform 1697">
                <a:extLst>
                  <a:ext uri="{FF2B5EF4-FFF2-40B4-BE49-F238E27FC236}">
                    <a16:creationId xmlns:a16="http://schemas.microsoft.com/office/drawing/2014/main" id="{8A0A66F2-ABC1-4900-B110-F663000C3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39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5 w 10"/>
                  <a:gd name="T5" fmla="*/ 0 h 4"/>
                  <a:gd name="T6" fmla="*/ 0 w 10"/>
                  <a:gd name="T7" fmla="*/ 4 h 4"/>
                  <a:gd name="T8" fmla="*/ 2 w 10"/>
                  <a:gd name="T9" fmla="*/ 4 h 4"/>
                  <a:gd name="T10" fmla="*/ 5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1" name="Freeform 1698">
                <a:extLst>
                  <a:ext uri="{FF2B5EF4-FFF2-40B4-BE49-F238E27FC236}">
                    <a16:creationId xmlns:a16="http://schemas.microsoft.com/office/drawing/2014/main" id="{A3AD5948-D757-439C-A934-ABE3352AF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8 w 11"/>
                  <a:gd name="T3" fmla="*/ 0 h 6"/>
                  <a:gd name="T4" fmla="*/ 6 w 11"/>
                  <a:gd name="T5" fmla="*/ 0 h 6"/>
                  <a:gd name="T6" fmla="*/ 0 w 11"/>
                  <a:gd name="T7" fmla="*/ 6 h 6"/>
                  <a:gd name="T8" fmla="*/ 3 w 11"/>
                  <a:gd name="T9" fmla="*/ 6 h 6"/>
                  <a:gd name="T10" fmla="*/ 6 w 11"/>
                  <a:gd name="T11" fmla="*/ 6 h 6"/>
                  <a:gd name="T12" fmla="*/ 11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2" name="Freeform 1699">
                <a:extLst>
                  <a:ext uri="{FF2B5EF4-FFF2-40B4-BE49-F238E27FC236}">
                    <a16:creationId xmlns:a16="http://schemas.microsoft.com/office/drawing/2014/main" id="{18B0E5EE-C668-468E-8364-60EA5E95E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40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8 w 11"/>
                  <a:gd name="T3" fmla="*/ 0 h 6"/>
                  <a:gd name="T4" fmla="*/ 6 w 11"/>
                  <a:gd name="T5" fmla="*/ 0 h 6"/>
                  <a:gd name="T6" fmla="*/ 0 w 11"/>
                  <a:gd name="T7" fmla="*/ 6 h 6"/>
                  <a:gd name="T8" fmla="*/ 3 w 11"/>
                  <a:gd name="T9" fmla="*/ 6 h 6"/>
                  <a:gd name="T10" fmla="*/ 6 w 11"/>
                  <a:gd name="T11" fmla="*/ 6 h 6"/>
                  <a:gd name="T12" fmla="*/ 11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3" name="Freeform 1700">
                <a:extLst>
                  <a:ext uri="{FF2B5EF4-FFF2-40B4-BE49-F238E27FC236}">
                    <a16:creationId xmlns:a16="http://schemas.microsoft.com/office/drawing/2014/main" id="{8D0C26A9-6925-4399-A522-CE4C2FF06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8 w 11"/>
                  <a:gd name="T3" fmla="*/ 0 h 4"/>
                  <a:gd name="T4" fmla="*/ 5 w 11"/>
                  <a:gd name="T5" fmla="*/ 0 h 4"/>
                  <a:gd name="T6" fmla="*/ 0 w 11"/>
                  <a:gd name="T7" fmla="*/ 4 h 4"/>
                  <a:gd name="T8" fmla="*/ 2 w 11"/>
                  <a:gd name="T9" fmla="*/ 4 h 4"/>
                  <a:gd name="T10" fmla="*/ 4 w 11"/>
                  <a:gd name="T11" fmla="*/ 4 h 4"/>
                  <a:gd name="T12" fmla="*/ 11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4" name="Freeform 1701">
                <a:extLst>
                  <a:ext uri="{FF2B5EF4-FFF2-40B4-BE49-F238E27FC236}">
                    <a16:creationId xmlns:a16="http://schemas.microsoft.com/office/drawing/2014/main" id="{26BEF66B-F96C-42D0-99BA-CE0154FEE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8 w 11"/>
                  <a:gd name="T3" fmla="*/ 0 h 4"/>
                  <a:gd name="T4" fmla="*/ 5 w 11"/>
                  <a:gd name="T5" fmla="*/ 0 h 4"/>
                  <a:gd name="T6" fmla="*/ 0 w 11"/>
                  <a:gd name="T7" fmla="*/ 4 h 4"/>
                  <a:gd name="T8" fmla="*/ 2 w 11"/>
                  <a:gd name="T9" fmla="*/ 4 h 4"/>
                  <a:gd name="T10" fmla="*/ 4 w 11"/>
                  <a:gd name="T11" fmla="*/ 4 h 4"/>
                  <a:gd name="T12" fmla="*/ 11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5" name="Freeform 1702">
                <a:extLst>
                  <a:ext uri="{FF2B5EF4-FFF2-40B4-BE49-F238E27FC236}">
                    <a16:creationId xmlns:a16="http://schemas.microsoft.com/office/drawing/2014/main" id="{CF27F220-9FA9-46EB-898F-4C6EB1E46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6 w 10"/>
                  <a:gd name="T5" fmla="*/ 0 h 4"/>
                  <a:gd name="T6" fmla="*/ 0 w 10"/>
                  <a:gd name="T7" fmla="*/ 4 h 4"/>
                  <a:gd name="T8" fmla="*/ 3 w 10"/>
                  <a:gd name="T9" fmla="*/ 4 h 4"/>
                  <a:gd name="T10" fmla="*/ 4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6" name="Freeform 1703">
                <a:extLst>
                  <a:ext uri="{FF2B5EF4-FFF2-40B4-BE49-F238E27FC236}">
                    <a16:creationId xmlns:a16="http://schemas.microsoft.com/office/drawing/2014/main" id="{BA6D201D-2D66-40F4-8CE8-A70B05AC2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412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6 w 10"/>
                  <a:gd name="T5" fmla="*/ 0 h 4"/>
                  <a:gd name="T6" fmla="*/ 0 w 10"/>
                  <a:gd name="T7" fmla="*/ 4 h 4"/>
                  <a:gd name="T8" fmla="*/ 3 w 10"/>
                  <a:gd name="T9" fmla="*/ 4 h 4"/>
                  <a:gd name="T10" fmla="*/ 4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7" name="Freeform 1704">
                <a:extLst>
                  <a:ext uri="{FF2B5EF4-FFF2-40B4-BE49-F238E27FC236}">
                    <a16:creationId xmlns:a16="http://schemas.microsoft.com/office/drawing/2014/main" id="{96CDEF87-97FB-4742-9F8C-C10FE70E1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416"/>
                <a:ext cx="265" cy="1040"/>
              </a:xfrm>
              <a:custGeom>
                <a:avLst/>
                <a:gdLst>
                  <a:gd name="T0" fmla="*/ 265 w 265"/>
                  <a:gd name="T1" fmla="*/ 0 h 1040"/>
                  <a:gd name="T2" fmla="*/ 264 w 265"/>
                  <a:gd name="T3" fmla="*/ 0 h 1040"/>
                  <a:gd name="T4" fmla="*/ 261 w 265"/>
                  <a:gd name="T5" fmla="*/ 0 h 1040"/>
                  <a:gd name="T6" fmla="*/ 139 w 265"/>
                  <a:gd name="T7" fmla="*/ 104 h 1040"/>
                  <a:gd name="T8" fmla="*/ 0 w 265"/>
                  <a:gd name="T9" fmla="*/ 1040 h 1040"/>
                  <a:gd name="T10" fmla="*/ 4 w 265"/>
                  <a:gd name="T11" fmla="*/ 1040 h 1040"/>
                  <a:gd name="T12" fmla="*/ 144 w 265"/>
                  <a:gd name="T13" fmla="*/ 98 h 1040"/>
                  <a:gd name="T14" fmla="*/ 265 w 265"/>
                  <a:gd name="T15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5" h="1040">
                    <a:moveTo>
                      <a:pt x="265" y="0"/>
                    </a:moveTo>
                    <a:lnTo>
                      <a:pt x="264" y="0"/>
                    </a:lnTo>
                    <a:lnTo>
                      <a:pt x="261" y="0"/>
                    </a:lnTo>
                    <a:lnTo>
                      <a:pt x="139" y="104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44" y="98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7CB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8" name="Freeform 1705">
                <a:extLst>
                  <a:ext uri="{FF2B5EF4-FFF2-40B4-BE49-F238E27FC236}">
                    <a16:creationId xmlns:a16="http://schemas.microsoft.com/office/drawing/2014/main" id="{89BF009B-035C-4929-A7C5-8CBDF15C5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416"/>
                <a:ext cx="265" cy="1040"/>
              </a:xfrm>
              <a:custGeom>
                <a:avLst/>
                <a:gdLst>
                  <a:gd name="T0" fmla="*/ 265 w 265"/>
                  <a:gd name="T1" fmla="*/ 0 h 1040"/>
                  <a:gd name="T2" fmla="*/ 264 w 265"/>
                  <a:gd name="T3" fmla="*/ 0 h 1040"/>
                  <a:gd name="T4" fmla="*/ 261 w 265"/>
                  <a:gd name="T5" fmla="*/ 0 h 1040"/>
                  <a:gd name="T6" fmla="*/ 139 w 265"/>
                  <a:gd name="T7" fmla="*/ 104 h 1040"/>
                  <a:gd name="T8" fmla="*/ 0 w 265"/>
                  <a:gd name="T9" fmla="*/ 1040 h 1040"/>
                  <a:gd name="T10" fmla="*/ 4 w 265"/>
                  <a:gd name="T11" fmla="*/ 1040 h 1040"/>
                  <a:gd name="T12" fmla="*/ 144 w 265"/>
                  <a:gd name="T13" fmla="*/ 98 h 1040"/>
                  <a:gd name="T14" fmla="*/ 265 w 265"/>
                  <a:gd name="T15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5" h="1040">
                    <a:moveTo>
                      <a:pt x="265" y="0"/>
                    </a:moveTo>
                    <a:lnTo>
                      <a:pt x="264" y="0"/>
                    </a:lnTo>
                    <a:lnTo>
                      <a:pt x="261" y="0"/>
                    </a:lnTo>
                    <a:lnTo>
                      <a:pt x="139" y="104"/>
                    </a:lnTo>
                    <a:lnTo>
                      <a:pt x="0" y="1040"/>
                    </a:lnTo>
                    <a:lnTo>
                      <a:pt x="4" y="1040"/>
                    </a:lnTo>
                    <a:lnTo>
                      <a:pt x="144" y="98"/>
                    </a:lnTo>
                    <a:lnTo>
                      <a:pt x="2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9" name="Rectangle 1706">
                <a:extLst>
                  <a:ext uri="{FF2B5EF4-FFF2-40B4-BE49-F238E27FC236}">
                    <a16:creationId xmlns:a16="http://schemas.microsoft.com/office/drawing/2014/main" id="{E6AAD561-8535-4D92-8F98-3544126AA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16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0" name="Rectangle 1707">
                <a:extLst>
                  <a:ext uri="{FF2B5EF4-FFF2-40B4-BE49-F238E27FC236}">
                    <a16:creationId xmlns:a16="http://schemas.microsoft.com/office/drawing/2014/main" id="{CAA46687-575C-45BA-B5BC-5EDA3503E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1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" name="Rectangle 1708">
                <a:extLst>
                  <a:ext uri="{FF2B5EF4-FFF2-40B4-BE49-F238E27FC236}">
                    <a16:creationId xmlns:a16="http://schemas.microsoft.com/office/drawing/2014/main" id="{B5B093AB-6C95-4C38-BFD6-E4F8F1ED9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20"/>
                <a:ext cx="5" cy="6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" name="Rectangle 1709">
                <a:extLst>
                  <a:ext uri="{FF2B5EF4-FFF2-40B4-BE49-F238E27FC236}">
                    <a16:creationId xmlns:a16="http://schemas.microsoft.com/office/drawing/2014/main" id="{93591359-043B-4A5E-B2F5-EE663153B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20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" name="Rectangle 1710">
                <a:extLst>
                  <a:ext uri="{FF2B5EF4-FFF2-40B4-BE49-F238E27FC236}">
                    <a16:creationId xmlns:a16="http://schemas.microsoft.com/office/drawing/2014/main" id="{3DDBE337-C7DF-4DD8-BDD5-A2661D0EE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26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" name="Rectangle 1711">
                <a:extLst>
                  <a:ext uri="{FF2B5EF4-FFF2-40B4-BE49-F238E27FC236}">
                    <a16:creationId xmlns:a16="http://schemas.microsoft.com/office/drawing/2014/main" id="{71343309-4DBD-4AAA-9F54-E113B1A5E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2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" name="Rectangle 1712">
                <a:extLst>
                  <a:ext uri="{FF2B5EF4-FFF2-40B4-BE49-F238E27FC236}">
                    <a16:creationId xmlns:a16="http://schemas.microsoft.com/office/drawing/2014/main" id="{10FBDCFA-EC86-49A1-BA63-561631DCC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30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" name="Rectangle 1713">
                <a:extLst>
                  <a:ext uri="{FF2B5EF4-FFF2-40B4-BE49-F238E27FC236}">
                    <a16:creationId xmlns:a16="http://schemas.microsoft.com/office/drawing/2014/main" id="{746AA145-0651-4C8D-AE5C-2A9E51363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3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" name="Rectangle 1714">
                <a:extLst>
                  <a:ext uri="{FF2B5EF4-FFF2-40B4-BE49-F238E27FC236}">
                    <a16:creationId xmlns:a16="http://schemas.microsoft.com/office/drawing/2014/main" id="{E8FCC5EA-8A89-44BF-9803-18444F596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34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" name="Rectangle 1715">
                <a:extLst>
                  <a:ext uri="{FF2B5EF4-FFF2-40B4-BE49-F238E27FC236}">
                    <a16:creationId xmlns:a16="http://schemas.microsoft.com/office/drawing/2014/main" id="{3AFFC99C-B9F2-4B1C-93F0-C2E301F62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3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" name="Rectangle 1716">
                <a:extLst>
                  <a:ext uri="{FF2B5EF4-FFF2-40B4-BE49-F238E27FC236}">
                    <a16:creationId xmlns:a16="http://schemas.microsoft.com/office/drawing/2014/main" id="{8E9CBC01-36BC-451B-A51A-38510160B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38"/>
                <a:ext cx="5" cy="5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" name="Rectangle 1717">
                <a:extLst>
                  <a:ext uri="{FF2B5EF4-FFF2-40B4-BE49-F238E27FC236}">
                    <a16:creationId xmlns:a16="http://schemas.microsoft.com/office/drawing/2014/main" id="{2FFAF222-2B30-4CE3-B067-1101F5166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38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" name="Rectangle 1718">
                <a:extLst>
                  <a:ext uri="{FF2B5EF4-FFF2-40B4-BE49-F238E27FC236}">
                    <a16:creationId xmlns:a16="http://schemas.microsoft.com/office/drawing/2014/main" id="{4DA2A363-7258-416E-BDCA-249F1A602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43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" name="Rectangle 1719">
                <a:extLst>
                  <a:ext uri="{FF2B5EF4-FFF2-40B4-BE49-F238E27FC236}">
                    <a16:creationId xmlns:a16="http://schemas.microsoft.com/office/drawing/2014/main" id="{3FD9CDEA-CF62-480A-877B-81F7ECA43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43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" name="Rectangle 1720">
                <a:extLst>
                  <a:ext uri="{FF2B5EF4-FFF2-40B4-BE49-F238E27FC236}">
                    <a16:creationId xmlns:a16="http://schemas.microsoft.com/office/drawing/2014/main" id="{E2D93B8F-4512-47FE-B6BA-0D5DF9242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47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" name="Rectangle 1721">
                <a:extLst>
                  <a:ext uri="{FF2B5EF4-FFF2-40B4-BE49-F238E27FC236}">
                    <a16:creationId xmlns:a16="http://schemas.microsoft.com/office/drawing/2014/main" id="{7090CC7A-BE02-4CA6-A8F0-A46DA6F9D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4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" name="Rectangle 1722">
                <a:extLst>
                  <a:ext uri="{FF2B5EF4-FFF2-40B4-BE49-F238E27FC236}">
                    <a16:creationId xmlns:a16="http://schemas.microsoft.com/office/drawing/2014/main" id="{6F61EFCB-9105-4867-9E65-ED01D7DEF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51"/>
                <a:ext cx="5" cy="6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" name="Rectangle 1723">
                <a:extLst>
                  <a:ext uri="{FF2B5EF4-FFF2-40B4-BE49-F238E27FC236}">
                    <a16:creationId xmlns:a16="http://schemas.microsoft.com/office/drawing/2014/main" id="{0BF7A26B-41A7-445D-8CBC-EF6592453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51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" name="Rectangle 1724">
                <a:extLst>
                  <a:ext uri="{FF2B5EF4-FFF2-40B4-BE49-F238E27FC236}">
                    <a16:creationId xmlns:a16="http://schemas.microsoft.com/office/drawing/2014/main" id="{6C797F86-7643-43EC-97F7-00E7126A8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57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" name="Rectangle 1725">
                <a:extLst>
                  <a:ext uri="{FF2B5EF4-FFF2-40B4-BE49-F238E27FC236}">
                    <a16:creationId xmlns:a16="http://schemas.microsoft.com/office/drawing/2014/main" id="{B58747B6-9897-4F7F-BD3F-A2113C7A3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5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" name="Rectangle 1726">
                <a:extLst>
                  <a:ext uri="{FF2B5EF4-FFF2-40B4-BE49-F238E27FC236}">
                    <a16:creationId xmlns:a16="http://schemas.microsoft.com/office/drawing/2014/main" id="{E187C059-3155-45DA-8983-3A1378C9F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61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0" name="Rectangle 1727">
                <a:extLst>
                  <a:ext uri="{FF2B5EF4-FFF2-40B4-BE49-F238E27FC236}">
                    <a16:creationId xmlns:a16="http://schemas.microsoft.com/office/drawing/2014/main" id="{2CCC94B3-D1F5-479B-9680-64940C66C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6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1" name="Rectangle 1728">
                <a:extLst>
                  <a:ext uri="{FF2B5EF4-FFF2-40B4-BE49-F238E27FC236}">
                    <a16:creationId xmlns:a16="http://schemas.microsoft.com/office/drawing/2014/main" id="{20A69582-A293-4107-835F-D6AC2D38A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65"/>
                <a:ext cx="5" cy="5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2" name="Rectangle 1729">
                <a:extLst>
                  <a:ext uri="{FF2B5EF4-FFF2-40B4-BE49-F238E27FC236}">
                    <a16:creationId xmlns:a16="http://schemas.microsoft.com/office/drawing/2014/main" id="{A5829846-1EE2-4847-9305-A23B614E4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65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3" name="Rectangle 1730">
                <a:extLst>
                  <a:ext uri="{FF2B5EF4-FFF2-40B4-BE49-F238E27FC236}">
                    <a16:creationId xmlns:a16="http://schemas.microsoft.com/office/drawing/2014/main" id="{6901F0EC-20C5-4E24-BB9B-87DE11D50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70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4" name="Rectangle 1731">
                <a:extLst>
                  <a:ext uri="{FF2B5EF4-FFF2-40B4-BE49-F238E27FC236}">
                    <a16:creationId xmlns:a16="http://schemas.microsoft.com/office/drawing/2014/main" id="{8C18A645-C722-436C-8679-B5E53CDBF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7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5" name="Rectangle 1732">
                <a:extLst>
                  <a:ext uri="{FF2B5EF4-FFF2-40B4-BE49-F238E27FC236}">
                    <a16:creationId xmlns:a16="http://schemas.microsoft.com/office/drawing/2014/main" id="{2DF33F20-C078-45F7-8E16-813E6962E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74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6" name="Rectangle 1733">
                <a:extLst>
                  <a:ext uri="{FF2B5EF4-FFF2-40B4-BE49-F238E27FC236}">
                    <a16:creationId xmlns:a16="http://schemas.microsoft.com/office/drawing/2014/main" id="{90170515-0043-4989-9F1D-23CB2FD2B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7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7" name="Rectangle 1734">
                <a:extLst>
                  <a:ext uri="{FF2B5EF4-FFF2-40B4-BE49-F238E27FC236}">
                    <a16:creationId xmlns:a16="http://schemas.microsoft.com/office/drawing/2014/main" id="{DEF52534-BCCB-475B-B6D3-C9B3586B4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78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8" name="Rectangle 1735">
                <a:extLst>
                  <a:ext uri="{FF2B5EF4-FFF2-40B4-BE49-F238E27FC236}">
                    <a16:creationId xmlns:a16="http://schemas.microsoft.com/office/drawing/2014/main" id="{6A37A97B-4C36-4678-81A0-1FF2250A9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7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9" name="Rectangle 1736">
                <a:extLst>
                  <a:ext uri="{FF2B5EF4-FFF2-40B4-BE49-F238E27FC236}">
                    <a16:creationId xmlns:a16="http://schemas.microsoft.com/office/drawing/2014/main" id="{93D97F8D-5429-4FD6-A824-CFF7FA11E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82"/>
                <a:ext cx="5" cy="6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0" name="Rectangle 1737">
                <a:extLst>
                  <a:ext uri="{FF2B5EF4-FFF2-40B4-BE49-F238E27FC236}">
                    <a16:creationId xmlns:a16="http://schemas.microsoft.com/office/drawing/2014/main" id="{66AF1015-5100-42FB-92CF-673CE9B92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8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1" name="Rectangle 1738">
                <a:extLst>
                  <a:ext uri="{FF2B5EF4-FFF2-40B4-BE49-F238E27FC236}">
                    <a16:creationId xmlns:a16="http://schemas.microsoft.com/office/drawing/2014/main" id="{FDDCBE9B-68F7-49AD-B04A-D34BD6199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88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2" name="Rectangle 1739">
                <a:extLst>
                  <a:ext uri="{FF2B5EF4-FFF2-40B4-BE49-F238E27FC236}">
                    <a16:creationId xmlns:a16="http://schemas.microsoft.com/office/drawing/2014/main" id="{0810CA71-9E4E-4860-BF52-7BFF2409D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8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3" name="Rectangle 1740">
                <a:extLst>
                  <a:ext uri="{FF2B5EF4-FFF2-40B4-BE49-F238E27FC236}">
                    <a16:creationId xmlns:a16="http://schemas.microsoft.com/office/drawing/2014/main" id="{36E62379-A3F7-4D71-B342-230921B5E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92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4" name="Rectangle 1741">
                <a:extLst>
                  <a:ext uri="{FF2B5EF4-FFF2-40B4-BE49-F238E27FC236}">
                    <a16:creationId xmlns:a16="http://schemas.microsoft.com/office/drawing/2014/main" id="{B2C0D3B4-D439-4C03-9E6D-3890796E5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6" y="309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5" name="Freeform 1742">
                <a:extLst>
                  <a:ext uri="{FF2B5EF4-FFF2-40B4-BE49-F238E27FC236}">
                    <a16:creationId xmlns:a16="http://schemas.microsoft.com/office/drawing/2014/main" id="{349D70E8-77A8-43AC-AF0A-95BB996CD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096"/>
                <a:ext cx="5" cy="360"/>
              </a:xfrm>
              <a:custGeom>
                <a:avLst/>
                <a:gdLst>
                  <a:gd name="T0" fmla="*/ 5 w 5"/>
                  <a:gd name="T1" fmla="*/ 0 h 360"/>
                  <a:gd name="T2" fmla="*/ 0 w 5"/>
                  <a:gd name="T3" fmla="*/ 0 h 360"/>
                  <a:gd name="T4" fmla="*/ 0 w 5"/>
                  <a:gd name="T5" fmla="*/ 335 h 360"/>
                  <a:gd name="T6" fmla="*/ 1 w 5"/>
                  <a:gd name="T7" fmla="*/ 351 h 360"/>
                  <a:gd name="T8" fmla="*/ 0 w 5"/>
                  <a:gd name="T9" fmla="*/ 351 h 360"/>
                  <a:gd name="T10" fmla="*/ 0 w 5"/>
                  <a:gd name="T11" fmla="*/ 360 h 360"/>
                  <a:gd name="T12" fmla="*/ 5 w 5"/>
                  <a:gd name="T13" fmla="*/ 360 h 360"/>
                  <a:gd name="T14" fmla="*/ 5 w 5"/>
                  <a:gd name="T15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60">
                    <a:moveTo>
                      <a:pt x="5" y="0"/>
                    </a:moveTo>
                    <a:lnTo>
                      <a:pt x="0" y="0"/>
                    </a:lnTo>
                    <a:lnTo>
                      <a:pt x="0" y="335"/>
                    </a:lnTo>
                    <a:lnTo>
                      <a:pt x="1" y="351"/>
                    </a:lnTo>
                    <a:lnTo>
                      <a:pt x="0" y="351"/>
                    </a:lnTo>
                    <a:lnTo>
                      <a:pt x="0" y="360"/>
                    </a:lnTo>
                    <a:lnTo>
                      <a:pt x="5" y="36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6" name="Freeform 1743">
                <a:extLst>
                  <a:ext uri="{FF2B5EF4-FFF2-40B4-BE49-F238E27FC236}">
                    <a16:creationId xmlns:a16="http://schemas.microsoft.com/office/drawing/2014/main" id="{2B20A330-19BE-4FBB-8C1A-548A1A49D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096"/>
                <a:ext cx="5" cy="360"/>
              </a:xfrm>
              <a:custGeom>
                <a:avLst/>
                <a:gdLst>
                  <a:gd name="T0" fmla="*/ 5 w 5"/>
                  <a:gd name="T1" fmla="*/ 0 h 360"/>
                  <a:gd name="T2" fmla="*/ 0 w 5"/>
                  <a:gd name="T3" fmla="*/ 0 h 360"/>
                  <a:gd name="T4" fmla="*/ 0 w 5"/>
                  <a:gd name="T5" fmla="*/ 335 h 360"/>
                  <a:gd name="T6" fmla="*/ 1 w 5"/>
                  <a:gd name="T7" fmla="*/ 351 h 360"/>
                  <a:gd name="T8" fmla="*/ 0 w 5"/>
                  <a:gd name="T9" fmla="*/ 351 h 360"/>
                  <a:gd name="T10" fmla="*/ 0 w 5"/>
                  <a:gd name="T11" fmla="*/ 360 h 360"/>
                  <a:gd name="T12" fmla="*/ 5 w 5"/>
                  <a:gd name="T13" fmla="*/ 360 h 360"/>
                  <a:gd name="T14" fmla="*/ 5 w 5"/>
                  <a:gd name="T15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60">
                    <a:moveTo>
                      <a:pt x="5" y="0"/>
                    </a:moveTo>
                    <a:lnTo>
                      <a:pt x="0" y="0"/>
                    </a:lnTo>
                    <a:lnTo>
                      <a:pt x="0" y="335"/>
                    </a:lnTo>
                    <a:lnTo>
                      <a:pt x="1" y="351"/>
                    </a:lnTo>
                    <a:lnTo>
                      <a:pt x="0" y="351"/>
                    </a:lnTo>
                    <a:lnTo>
                      <a:pt x="0" y="360"/>
                    </a:lnTo>
                    <a:lnTo>
                      <a:pt x="5" y="36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7" name="Freeform 1744">
                <a:extLst>
                  <a:ext uri="{FF2B5EF4-FFF2-40B4-BE49-F238E27FC236}">
                    <a16:creationId xmlns:a16="http://schemas.microsoft.com/office/drawing/2014/main" id="{7366579E-24A6-4E2C-9E49-70E26F842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447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1 h 5"/>
                  <a:gd name="T4" fmla="*/ 0 w 7"/>
                  <a:gd name="T5" fmla="*/ 5 h 5"/>
                  <a:gd name="T6" fmla="*/ 7 w 7"/>
                  <a:gd name="T7" fmla="*/ 4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8" name="Freeform 1745">
                <a:extLst>
                  <a:ext uri="{FF2B5EF4-FFF2-40B4-BE49-F238E27FC236}">
                    <a16:creationId xmlns:a16="http://schemas.microsoft.com/office/drawing/2014/main" id="{DEAA9AC7-8DBC-4042-BD80-6E4F9421B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447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1 h 5"/>
                  <a:gd name="T4" fmla="*/ 0 w 7"/>
                  <a:gd name="T5" fmla="*/ 5 h 5"/>
                  <a:gd name="T6" fmla="*/ 7 w 7"/>
                  <a:gd name="T7" fmla="*/ 4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9" name="Freeform 1746">
                <a:extLst>
                  <a:ext uri="{FF2B5EF4-FFF2-40B4-BE49-F238E27FC236}">
                    <a16:creationId xmlns:a16="http://schemas.microsoft.com/office/drawing/2014/main" id="{C2A2446A-9507-46B1-84D7-28DDB5A05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344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0" name="Freeform 1747">
                <a:extLst>
                  <a:ext uri="{FF2B5EF4-FFF2-40B4-BE49-F238E27FC236}">
                    <a16:creationId xmlns:a16="http://schemas.microsoft.com/office/drawing/2014/main" id="{59E88F32-0DF6-4A3C-9A0C-7BA90334F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344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1" name="Freeform 1748">
                <a:extLst>
                  <a:ext uri="{FF2B5EF4-FFF2-40B4-BE49-F238E27FC236}">
                    <a16:creationId xmlns:a16="http://schemas.microsoft.com/office/drawing/2014/main" id="{02337CB3-D1AB-4127-931A-4A8A48B27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345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2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2" name="Freeform 1749">
                <a:extLst>
                  <a:ext uri="{FF2B5EF4-FFF2-40B4-BE49-F238E27FC236}">
                    <a16:creationId xmlns:a16="http://schemas.microsoft.com/office/drawing/2014/main" id="{A03FE6D3-7656-47F1-989A-A0033B217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345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2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3" name="Freeform 1750">
                <a:extLst>
                  <a:ext uri="{FF2B5EF4-FFF2-40B4-BE49-F238E27FC236}">
                    <a16:creationId xmlns:a16="http://schemas.microsoft.com/office/drawing/2014/main" id="{A3920FE1-38C9-46EA-967A-249FCF703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345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3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4" name="Freeform 1751">
                <a:extLst>
                  <a:ext uri="{FF2B5EF4-FFF2-40B4-BE49-F238E27FC236}">
                    <a16:creationId xmlns:a16="http://schemas.microsoft.com/office/drawing/2014/main" id="{3DCC2EB9-31F8-4F89-BC45-E2495A28B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345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3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5" name="Freeform 1752">
                <a:extLst>
                  <a:ext uri="{FF2B5EF4-FFF2-40B4-BE49-F238E27FC236}">
                    <a16:creationId xmlns:a16="http://schemas.microsoft.com/office/drawing/2014/main" id="{2239136A-B13B-4B81-9D36-1692EAEA0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451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6" name="Freeform 1753">
                <a:extLst>
                  <a:ext uri="{FF2B5EF4-FFF2-40B4-BE49-F238E27FC236}">
                    <a16:creationId xmlns:a16="http://schemas.microsoft.com/office/drawing/2014/main" id="{D57E6F8A-395F-4071-ABF8-4CC7A591C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451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7" name="Freeform 1754">
                <a:extLst>
                  <a:ext uri="{FF2B5EF4-FFF2-40B4-BE49-F238E27FC236}">
                    <a16:creationId xmlns:a16="http://schemas.microsoft.com/office/drawing/2014/main" id="{132FE6B4-AEC7-41E5-987F-FF6BBE110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345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2 w 7"/>
                  <a:gd name="T5" fmla="*/ 4 h 4"/>
                  <a:gd name="T6" fmla="*/ 3 w 7"/>
                  <a:gd name="T7" fmla="*/ 4 h 4"/>
                  <a:gd name="T8" fmla="*/ 7 w 7"/>
                  <a:gd name="T9" fmla="*/ 3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8" name="Freeform 1755">
                <a:extLst>
                  <a:ext uri="{FF2B5EF4-FFF2-40B4-BE49-F238E27FC236}">
                    <a16:creationId xmlns:a16="http://schemas.microsoft.com/office/drawing/2014/main" id="{5FFC7883-2BE6-4499-96C0-BC34E2347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345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2 w 7"/>
                  <a:gd name="T5" fmla="*/ 4 h 4"/>
                  <a:gd name="T6" fmla="*/ 3 w 7"/>
                  <a:gd name="T7" fmla="*/ 4 h 4"/>
                  <a:gd name="T8" fmla="*/ 7 w 7"/>
                  <a:gd name="T9" fmla="*/ 3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9" name="Freeform 1756">
                <a:extLst>
                  <a:ext uri="{FF2B5EF4-FFF2-40B4-BE49-F238E27FC236}">
                    <a16:creationId xmlns:a16="http://schemas.microsoft.com/office/drawing/2014/main" id="{3A036A96-AE94-4CEC-882D-F803DC0C7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3454"/>
                <a:ext cx="7" cy="2"/>
              </a:xfrm>
              <a:custGeom>
                <a:avLst/>
                <a:gdLst>
                  <a:gd name="T0" fmla="*/ 5 w 7"/>
                  <a:gd name="T1" fmla="*/ 0 h 2"/>
                  <a:gd name="T2" fmla="*/ 0 w 7"/>
                  <a:gd name="T3" fmla="*/ 0 h 2"/>
                  <a:gd name="T4" fmla="*/ 0 w 7"/>
                  <a:gd name="T5" fmla="*/ 2 h 2"/>
                  <a:gd name="T6" fmla="*/ 7 w 7"/>
                  <a:gd name="T7" fmla="*/ 2 h 2"/>
                  <a:gd name="T8" fmla="*/ 5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0" name="Freeform 1757">
                <a:extLst>
                  <a:ext uri="{FF2B5EF4-FFF2-40B4-BE49-F238E27FC236}">
                    <a16:creationId xmlns:a16="http://schemas.microsoft.com/office/drawing/2014/main" id="{CEA8577E-0405-4E12-BE69-3A8E7860E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3454"/>
                <a:ext cx="7" cy="2"/>
              </a:xfrm>
              <a:custGeom>
                <a:avLst/>
                <a:gdLst>
                  <a:gd name="T0" fmla="*/ 5 w 7"/>
                  <a:gd name="T1" fmla="*/ 0 h 2"/>
                  <a:gd name="T2" fmla="*/ 0 w 7"/>
                  <a:gd name="T3" fmla="*/ 0 h 2"/>
                  <a:gd name="T4" fmla="*/ 0 w 7"/>
                  <a:gd name="T5" fmla="*/ 2 h 2"/>
                  <a:gd name="T6" fmla="*/ 7 w 7"/>
                  <a:gd name="T7" fmla="*/ 2 h 2"/>
                  <a:gd name="T8" fmla="*/ 5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1" name="Freeform 1758">
                <a:extLst>
                  <a:ext uri="{FF2B5EF4-FFF2-40B4-BE49-F238E27FC236}">
                    <a16:creationId xmlns:a16="http://schemas.microsoft.com/office/drawing/2014/main" id="{20316604-F9D0-4048-B2E4-BF0B1F845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3454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0 w 7"/>
                  <a:gd name="T3" fmla="*/ 1 h 2"/>
                  <a:gd name="T4" fmla="*/ 0 w 7"/>
                  <a:gd name="T5" fmla="*/ 2 h 2"/>
                  <a:gd name="T6" fmla="*/ 7 w 7"/>
                  <a:gd name="T7" fmla="*/ 2 h 2"/>
                  <a:gd name="T8" fmla="*/ 7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2" name="Freeform 1759">
                <a:extLst>
                  <a:ext uri="{FF2B5EF4-FFF2-40B4-BE49-F238E27FC236}">
                    <a16:creationId xmlns:a16="http://schemas.microsoft.com/office/drawing/2014/main" id="{5D1CAD70-A845-4D03-A787-27E9B34EB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3454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0 w 7"/>
                  <a:gd name="T3" fmla="*/ 1 h 2"/>
                  <a:gd name="T4" fmla="*/ 0 w 7"/>
                  <a:gd name="T5" fmla="*/ 2 h 2"/>
                  <a:gd name="T6" fmla="*/ 7 w 7"/>
                  <a:gd name="T7" fmla="*/ 2 h 2"/>
                  <a:gd name="T8" fmla="*/ 7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3" name="Freeform 1760">
                <a:extLst>
                  <a:ext uri="{FF2B5EF4-FFF2-40B4-BE49-F238E27FC236}">
                    <a16:creationId xmlns:a16="http://schemas.microsoft.com/office/drawing/2014/main" id="{ECB81C8E-B198-4993-9962-AED04E4CD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3455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5 w 5"/>
                  <a:gd name="T7" fmla="*/ 1 h 1"/>
                  <a:gd name="T8" fmla="*/ 5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4" name="Freeform 1761">
                <a:extLst>
                  <a:ext uri="{FF2B5EF4-FFF2-40B4-BE49-F238E27FC236}">
                    <a16:creationId xmlns:a16="http://schemas.microsoft.com/office/drawing/2014/main" id="{738DB0A1-0D6D-44F1-9F33-081353489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3455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5 w 5"/>
                  <a:gd name="T7" fmla="*/ 1 h 1"/>
                  <a:gd name="T8" fmla="*/ 5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5" name="Freeform 1762">
                <a:extLst>
                  <a:ext uri="{FF2B5EF4-FFF2-40B4-BE49-F238E27FC236}">
                    <a16:creationId xmlns:a16="http://schemas.microsoft.com/office/drawing/2014/main" id="{6F4F56AE-AE7F-4348-9397-F82033228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3456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6" name="Freeform 1763">
                <a:extLst>
                  <a:ext uri="{FF2B5EF4-FFF2-40B4-BE49-F238E27FC236}">
                    <a16:creationId xmlns:a16="http://schemas.microsoft.com/office/drawing/2014/main" id="{66477680-0124-4F41-B0F2-76F625314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3456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7" name="Freeform 1764">
                <a:extLst>
                  <a:ext uri="{FF2B5EF4-FFF2-40B4-BE49-F238E27FC236}">
                    <a16:creationId xmlns:a16="http://schemas.microsoft.com/office/drawing/2014/main" id="{E00B2940-BE67-4FF5-B4DE-597E4E0F2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080"/>
                <a:ext cx="57" cy="376"/>
              </a:xfrm>
              <a:custGeom>
                <a:avLst/>
                <a:gdLst>
                  <a:gd name="T0" fmla="*/ 0 w 57"/>
                  <a:gd name="T1" fmla="*/ 0 h 376"/>
                  <a:gd name="T2" fmla="*/ 0 w 57"/>
                  <a:gd name="T3" fmla="*/ 20 h 376"/>
                  <a:gd name="T4" fmla="*/ 21 w 57"/>
                  <a:gd name="T5" fmla="*/ 166 h 376"/>
                  <a:gd name="T6" fmla="*/ 43 w 57"/>
                  <a:gd name="T7" fmla="*/ 305 h 376"/>
                  <a:gd name="T8" fmla="*/ 43 w 57"/>
                  <a:gd name="T9" fmla="*/ 305 h 376"/>
                  <a:gd name="T10" fmla="*/ 54 w 57"/>
                  <a:gd name="T11" fmla="*/ 376 h 376"/>
                  <a:gd name="T12" fmla="*/ 57 w 57"/>
                  <a:gd name="T13" fmla="*/ 376 h 376"/>
                  <a:gd name="T14" fmla="*/ 38 w 57"/>
                  <a:gd name="T15" fmla="*/ 251 h 376"/>
                  <a:gd name="T16" fmla="*/ 38 w 57"/>
                  <a:gd name="T17" fmla="*/ 251 h 376"/>
                  <a:gd name="T18" fmla="*/ 9 w 57"/>
                  <a:gd name="T19" fmla="*/ 63 h 376"/>
                  <a:gd name="T20" fmla="*/ 0 w 57"/>
                  <a:gd name="T21" fmla="*/ 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376">
                    <a:moveTo>
                      <a:pt x="0" y="0"/>
                    </a:moveTo>
                    <a:lnTo>
                      <a:pt x="0" y="20"/>
                    </a:lnTo>
                    <a:lnTo>
                      <a:pt x="21" y="166"/>
                    </a:lnTo>
                    <a:lnTo>
                      <a:pt x="43" y="305"/>
                    </a:lnTo>
                    <a:lnTo>
                      <a:pt x="43" y="305"/>
                    </a:lnTo>
                    <a:lnTo>
                      <a:pt x="54" y="376"/>
                    </a:lnTo>
                    <a:lnTo>
                      <a:pt x="57" y="376"/>
                    </a:lnTo>
                    <a:lnTo>
                      <a:pt x="38" y="251"/>
                    </a:lnTo>
                    <a:lnTo>
                      <a:pt x="38" y="251"/>
                    </a:lnTo>
                    <a:lnTo>
                      <a:pt x="9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8" name="Freeform 1765">
                <a:extLst>
                  <a:ext uri="{FF2B5EF4-FFF2-40B4-BE49-F238E27FC236}">
                    <a16:creationId xmlns:a16="http://schemas.microsoft.com/office/drawing/2014/main" id="{67AF6471-BCCA-4C79-BC82-8E34D6F6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080"/>
                <a:ext cx="57" cy="376"/>
              </a:xfrm>
              <a:custGeom>
                <a:avLst/>
                <a:gdLst>
                  <a:gd name="T0" fmla="*/ 0 w 57"/>
                  <a:gd name="T1" fmla="*/ 0 h 376"/>
                  <a:gd name="T2" fmla="*/ 0 w 57"/>
                  <a:gd name="T3" fmla="*/ 20 h 376"/>
                  <a:gd name="T4" fmla="*/ 21 w 57"/>
                  <a:gd name="T5" fmla="*/ 166 h 376"/>
                  <a:gd name="T6" fmla="*/ 43 w 57"/>
                  <a:gd name="T7" fmla="*/ 305 h 376"/>
                  <a:gd name="T8" fmla="*/ 43 w 57"/>
                  <a:gd name="T9" fmla="*/ 305 h 376"/>
                  <a:gd name="T10" fmla="*/ 54 w 57"/>
                  <a:gd name="T11" fmla="*/ 376 h 376"/>
                  <a:gd name="T12" fmla="*/ 57 w 57"/>
                  <a:gd name="T13" fmla="*/ 376 h 376"/>
                  <a:gd name="T14" fmla="*/ 38 w 57"/>
                  <a:gd name="T15" fmla="*/ 251 h 376"/>
                  <a:gd name="T16" fmla="*/ 38 w 57"/>
                  <a:gd name="T17" fmla="*/ 251 h 376"/>
                  <a:gd name="T18" fmla="*/ 9 w 57"/>
                  <a:gd name="T19" fmla="*/ 63 h 376"/>
                  <a:gd name="T20" fmla="*/ 0 w 57"/>
                  <a:gd name="T21" fmla="*/ 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376">
                    <a:moveTo>
                      <a:pt x="0" y="0"/>
                    </a:moveTo>
                    <a:lnTo>
                      <a:pt x="0" y="20"/>
                    </a:lnTo>
                    <a:lnTo>
                      <a:pt x="21" y="166"/>
                    </a:lnTo>
                    <a:lnTo>
                      <a:pt x="43" y="305"/>
                    </a:lnTo>
                    <a:lnTo>
                      <a:pt x="43" y="305"/>
                    </a:lnTo>
                    <a:lnTo>
                      <a:pt x="54" y="376"/>
                    </a:lnTo>
                    <a:lnTo>
                      <a:pt x="57" y="376"/>
                    </a:lnTo>
                    <a:lnTo>
                      <a:pt x="38" y="251"/>
                    </a:lnTo>
                    <a:lnTo>
                      <a:pt x="38" y="251"/>
                    </a:lnTo>
                    <a:lnTo>
                      <a:pt x="9" y="6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9" name="Freeform 1766">
                <a:extLst>
                  <a:ext uri="{FF2B5EF4-FFF2-40B4-BE49-F238E27FC236}">
                    <a16:creationId xmlns:a16="http://schemas.microsoft.com/office/drawing/2014/main" id="{C6893A61-A315-4403-8DA8-8EF91A0D3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00"/>
                <a:ext cx="54" cy="356"/>
              </a:xfrm>
              <a:custGeom>
                <a:avLst/>
                <a:gdLst>
                  <a:gd name="T0" fmla="*/ 0 w 54"/>
                  <a:gd name="T1" fmla="*/ 0 h 356"/>
                  <a:gd name="T2" fmla="*/ 0 w 54"/>
                  <a:gd name="T3" fmla="*/ 20 h 356"/>
                  <a:gd name="T4" fmla="*/ 4 w 54"/>
                  <a:gd name="T5" fmla="*/ 47 h 356"/>
                  <a:gd name="T6" fmla="*/ 32 w 54"/>
                  <a:gd name="T7" fmla="*/ 235 h 356"/>
                  <a:gd name="T8" fmla="*/ 51 w 54"/>
                  <a:gd name="T9" fmla="*/ 356 h 356"/>
                  <a:gd name="T10" fmla="*/ 54 w 54"/>
                  <a:gd name="T11" fmla="*/ 356 h 356"/>
                  <a:gd name="T12" fmla="*/ 43 w 54"/>
                  <a:gd name="T13" fmla="*/ 285 h 356"/>
                  <a:gd name="T14" fmla="*/ 43 w 54"/>
                  <a:gd name="T15" fmla="*/ 285 h 356"/>
                  <a:gd name="T16" fmla="*/ 21 w 54"/>
                  <a:gd name="T17" fmla="*/ 146 h 356"/>
                  <a:gd name="T18" fmla="*/ 0 w 54"/>
                  <a:gd name="T19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356">
                    <a:moveTo>
                      <a:pt x="0" y="0"/>
                    </a:moveTo>
                    <a:lnTo>
                      <a:pt x="0" y="20"/>
                    </a:lnTo>
                    <a:lnTo>
                      <a:pt x="4" y="47"/>
                    </a:lnTo>
                    <a:lnTo>
                      <a:pt x="32" y="235"/>
                    </a:lnTo>
                    <a:lnTo>
                      <a:pt x="51" y="356"/>
                    </a:lnTo>
                    <a:lnTo>
                      <a:pt x="54" y="356"/>
                    </a:lnTo>
                    <a:lnTo>
                      <a:pt x="43" y="285"/>
                    </a:lnTo>
                    <a:lnTo>
                      <a:pt x="43" y="285"/>
                    </a:lnTo>
                    <a:lnTo>
                      <a:pt x="21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0" name="Freeform 1767">
                <a:extLst>
                  <a:ext uri="{FF2B5EF4-FFF2-40B4-BE49-F238E27FC236}">
                    <a16:creationId xmlns:a16="http://schemas.microsoft.com/office/drawing/2014/main" id="{87C07245-8281-47D8-9EB3-A11B3E941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100"/>
                <a:ext cx="54" cy="356"/>
              </a:xfrm>
              <a:custGeom>
                <a:avLst/>
                <a:gdLst>
                  <a:gd name="T0" fmla="*/ 0 w 54"/>
                  <a:gd name="T1" fmla="*/ 0 h 356"/>
                  <a:gd name="T2" fmla="*/ 0 w 54"/>
                  <a:gd name="T3" fmla="*/ 20 h 356"/>
                  <a:gd name="T4" fmla="*/ 4 w 54"/>
                  <a:gd name="T5" fmla="*/ 47 h 356"/>
                  <a:gd name="T6" fmla="*/ 32 w 54"/>
                  <a:gd name="T7" fmla="*/ 235 h 356"/>
                  <a:gd name="T8" fmla="*/ 51 w 54"/>
                  <a:gd name="T9" fmla="*/ 356 h 356"/>
                  <a:gd name="T10" fmla="*/ 54 w 54"/>
                  <a:gd name="T11" fmla="*/ 356 h 356"/>
                  <a:gd name="T12" fmla="*/ 43 w 54"/>
                  <a:gd name="T13" fmla="*/ 285 h 356"/>
                  <a:gd name="T14" fmla="*/ 43 w 54"/>
                  <a:gd name="T15" fmla="*/ 285 h 356"/>
                  <a:gd name="T16" fmla="*/ 21 w 54"/>
                  <a:gd name="T17" fmla="*/ 146 h 356"/>
                  <a:gd name="T18" fmla="*/ 0 w 54"/>
                  <a:gd name="T19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356">
                    <a:moveTo>
                      <a:pt x="0" y="0"/>
                    </a:moveTo>
                    <a:lnTo>
                      <a:pt x="0" y="20"/>
                    </a:lnTo>
                    <a:lnTo>
                      <a:pt x="4" y="47"/>
                    </a:lnTo>
                    <a:lnTo>
                      <a:pt x="32" y="235"/>
                    </a:lnTo>
                    <a:lnTo>
                      <a:pt x="51" y="356"/>
                    </a:lnTo>
                    <a:lnTo>
                      <a:pt x="54" y="356"/>
                    </a:lnTo>
                    <a:lnTo>
                      <a:pt x="43" y="285"/>
                    </a:lnTo>
                    <a:lnTo>
                      <a:pt x="43" y="285"/>
                    </a:lnTo>
                    <a:lnTo>
                      <a:pt x="21" y="14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1" name="Freeform 1768">
                <a:extLst>
                  <a:ext uri="{FF2B5EF4-FFF2-40B4-BE49-F238E27FC236}">
                    <a16:creationId xmlns:a16="http://schemas.microsoft.com/office/drawing/2014/main" id="{608F102E-2B24-4A32-85AD-94D770672C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0" y="2814"/>
                <a:ext cx="147" cy="104"/>
              </a:xfrm>
              <a:custGeom>
                <a:avLst/>
                <a:gdLst>
                  <a:gd name="T0" fmla="*/ 5 w 147"/>
                  <a:gd name="T1" fmla="*/ 100 h 104"/>
                  <a:gd name="T2" fmla="*/ 0 w 147"/>
                  <a:gd name="T3" fmla="*/ 100 h 104"/>
                  <a:gd name="T4" fmla="*/ 0 w 147"/>
                  <a:gd name="T5" fmla="*/ 104 h 104"/>
                  <a:gd name="T6" fmla="*/ 5 w 147"/>
                  <a:gd name="T7" fmla="*/ 104 h 104"/>
                  <a:gd name="T8" fmla="*/ 5 w 147"/>
                  <a:gd name="T9" fmla="*/ 100 h 104"/>
                  <a:gd name="T10" fmla="*/ 147 w 147"/>
                  <a:gd name="T11" fmla="*/ 0 h 104"/>
                  <a:gd name="T12" fmla="*/ 141 w 147"/>
                  <a:gd name="T13" fmla="*/ 0 h 104"/>
                  <a:gd name="T14" fmla="*/ 141 w 147"/>
                  <a:gd name="T15" fmla="*/ 1 h 104"/>
                  <a:gd name="T16" fmla="*/ 141 w 147"/>
                  <a:gd name="T17" fmla="*/ 1 h 104"/>
                  <a:gd name="T18" fmla="*/ 141 w 147"/>
                  <a:gd name="T19" fmla="*/ 4 h 104"/>
                  <a:gd name="T20" fmla="*/ 147 w 147"/>
                  <a:gd name="T21" fmla="*/ 3 h 104"/>
                  <a:gd name="T22" fmla="*/ 147 w 147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4">
                    <a:moveTo>
                      <a:pt x="5" y="100"/>
                    </a:moveTo>
                    <a:lnTo>
                      <a:pt x="0" y="100"/>
                    </a:lnTo>
                    <a:lnTo>
                      <a:pt x="0" y="104"/>
                    </a:lnTo>
                    <a:lnTo>
                      <a:pt x="5" y="104"/>
                    </a:lnTo>
                    <a:lnTo>
                      <a:pt x="5" y="100"/>
                    </a:lnTo>
                    <a:close/>
                    <a:moveTo>
                      <a:pt x="147" y="0"/>
                    </a:moveTo>
                    <a:lnTo>
                      <a:pt x="141" y="0"/>
                    </a:lnTo>
                    <a:lnTo>
                      <a:pt x="141" y="1"/>
                    </a:lnTo>
                    <a:lnTo>
                      <a:pt x="141" y="1"/>
                    </a:lnTo>
                    <a:lnTo>
                      <a:pt x="141" y="4"/>
                    </a:lnTo>
                    <a:lnTo>
                      <a:pt x="147" y="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2" name="Freeform 1769">
                <a:extLst>
                  <a:ext uri="{FF2B5EF4-FFF2-40B4-BE49-F238E27FC236}">
                    <a16:creationId xmlns:a16="http://schemas.microsoft.com/office/drawing/2014/main" id="{35371FA1-3710-41DF-BDA2-25C28D0762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0" y="2814"/>
                <a:ext cx="147" cy="104"/>
              </a:xfrm>
              <a:custGeom>
                <a:avLst/>
                <a:gdLst>
                  <a:gd name="T0" fmla="*/ 5 w 147"/>
                  <a:gd name="T1" fmla="*/ 100 h 104"/>
                  <a:gd name="T2" fmla="*/ 0 w 147"/>
                  <a:gd name="T3" fmla="*/ 100 h 104"/>
                  <a:gd name="T4" fmla="*/ 0 w 147"/>
                  <a:gd name="T5" fmla="*/ 104 h 104"/>
                  <a:gd name="T6" fmla="*/ 5 w 147"/>
                  <a:gd name="T7" fmla="*/ 104 h 104"/>
                  <a:gd name="T8" fmla="*/ 5 w 147"/>
                  <a:gd name="T9" fmla="*/ 100 h 104"/>
                  <a:gd name="T10" fmla="*/ 147 w 147"/>
                  <a:gd name="T11" fmla="*/ 0 h 104"/>
                  <a:gd name="T12" fmla="*/ 141 w 147"/>
                  <a:gd name="T13" fmla="*/ 0 h 104"/>
                  <a:gd name="T14" fmla="*/ 141 w 147"/>
                  <a:gd name="T15" fmla="*/ 1 h 104"/>
                  <a:gd name="T16" fmla="*/ 141 w 147"/>
                  <a:gd name="T17" fmla="*/ 1 h 104"/>
                  <a:gd name="T18" fmla="*/ 141 w 147"/>
                  <a:gd name="T19" fmla="*/ 4 h 104"/>
                  <a:gd name="T20" fmla="*/ 147 w 147"/>
                  <a:gd name="T21" fmla="*/ 3 h 104"/>
                  <a:gd name="T22" fmla="*/ 147 w 147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4">
                    <a:moveTo>
                      <a:pt x="5" y="100"/>
                    </a:moveTo>
                    <a:lnTo>
                      <a:pt x="0" y="100"/>
                    </a:lnTo>
                    <a:lnTo>
                      <a:pt x="0" y="104"/>
                    </a:lnTo>
                    <a:lnTo>
                      <a:pt x="5" y="104"/>
                    </a:lnTo>
                    <a:lnTo>
                      <a:pt x="5" y="100"/>
                    </a:lnTo>
                    <a:moveTo>
                      <a:pt x="147" y="0"/>
                    </a:moveTo>
                    <a:lnTo>
                      <a:pt x="141" y="0"/>
                    </a:lnTo>
                    <a:lnTo>
                      <a:pt x="141" y="1"/>
                    </a:lnTo>
                    <a:lnTo>
                      <a:pt x="141" y="1"/>
                    </a:lnTo>
                    <a:lnTo>
                      <a:pt x="141" y="4"/>
                    </a:lnTo>
                    <a:lnTo>
                      <a:pt x="147" y="3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3" name="Freeform 1770">
                <a:extLst>
                  <a:ext uri="{FF2B5EF4-FFF2-40B4-BE49-F238E27FC236}">
                    <a16:creationId xmlns:a16="http://schemas.microsoft.com/office/drawing/2014/main" id="{5159CCC5-6C66-47D1-A031-CDC3099F54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0" y="2817"/>
                <a:ext cx="147" cy="106"/>
              </a:xfrm>
              <a:custGeom>
                <a:avLst/>
                <a:gdLst>
                  <a:gd name="T0" fmla="*/ 5 w 147"/>
                  <a:gd name="T1" fmla="*/ 101 h 106"/>
                  <a:gd name="T2" fmla="*/ 0 w 147"/>
                  <a:gd name="T3" fmla="*/ 101 h 106"/>
                  <a:gd name="T4" fmla="*/ 0 w 147"/>
                  <a:gd name="T5" fmla="*/ 106 h 106"/>
                  <a:gd name="T6" fmla="*/ 5 w 147"/>
                  <a:gd name="T7" fmla="*/ 106 h 106"/>
                  <a:gd name="T8" fmla="*/ 5 w 147"/>
                  <a:gd name="T9" fmla="*/ 101 h 106"/>
                  <a:gd name="T10" fmla="*/ 147 w 147"/>
                  <a:gd name="T11" fmla="*/ 0 h 106"/>
                  <a:gd name="T12" fmla="*/ 141 w 147"/>
                  <a:gd name="T13" fmla="*/ 1 h 106"/>
                  <a:gd name="T14" fmla="*/ 141 w 147"/>
                  <a:gd name="T15" fmla="*/ 5 h 106"/>
                  <a:gd name="T16" fmla="*/ 147 w 147"/>
                  <a:gd name="T17" fmla="*/ 4 h 106"/>
                  <a:gd name="T18" fmla="*/ 147 w 147"/>
                  <a:gd name="T1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7" h="106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6"/>
                    </a:lnTo>
                    <a:lnTo>
                      <a:pt x="5" y="106"/>
                    </a:lnTo>
                    <a:lnTo>
                      <a:pt x="5" y="101"/>
                    </a:lnTo>
                    <a:close/>
                    <a:moveTo>
                      <a:pt x="147" y="0"/>
                    </a:moveTo>
                    <a:lnTo>
                      <a:pt x="141" y="1"/>
                    </a:lnTo>
                    <a:lnTo>
                      <a:pt x="141" y="5"/>
                    </a:lnTo>
                    <a:lnTo>
                      <a:pt x="147" y="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4" name="Freeform 1771">
                <a:extLst>
                  <a:ext uri="{FF2B5EF4-FFF2-40B4-BE49-F238E27FC236}">
                    <a16:creationId xmlns:a16="http://schemas.microsoft.com/office/drawing/2014/main" id="{24EA582D-1E37-4748-90A6-7252DBD096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0" y="2817"/>
                <a:ext cx="147" cy="106"/>
              </a:xfrm>
              <a:custGeom>
                <a:avLst/>
                <a:gdLst>
                  <a:gd name="T0" fmla="*/ 5 w 147"/>
                  <a:gd name="T1" fmla="*/ 101 h 106"/>
                  <a:gd name="T2" fmla="*/ 0 w 147"/>
                  <a:gd name="T3" fmla="*/ 101 h 106"/>
                  <a:gd name="T4" fmla="*/ 0 w 147"/>
                  <a:gd name="T5" fmla="*/ 106 h 106"/>
                  <a:gd name="T6" fmla="*/ 5 w 147"/>
                  <a:gd name="T7" fmla="*/ 106 h 106"/>
                  <a:gd name="T8" fmla="*/ 5 w 147"/>
                  <a:gd name="T9" fmla="*/ 101 h 106"/>
                  <a:gd name="T10" fmla="*/ 147 w 147"/>
                  <a:gd name="T11" fmla="*/ 0 h 106"/>
                  <a:gd name="T12" fmla="*/ 141 w 147"/>
                  <a:gd name="T13" fmla="*/ 1 h 106"/>
                  <a:gd name="T14" fmla="*/ 141 w 147"/>
                  <a:gd name="T15" fmla="*/ 5 h 106"/>
                  <a:gd name="T16" fmla="*/ 147 w 147"/>
                  <a:gd name="T17" fmla="*/ 4 h 106"/>
                  <a:gd name="T18" fmla="*/ 147 w 147"/>
                  <a:gd name="T1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7" h="106">
                    <a:moveTo>
                      <a:pt x="5" y="101"/>
                    </a:moveTo>
                    <a:lnTo>
                      <a:pt x="0" y="101"/>
                    </a:lnTo>
                    <a:lnTo>
                      <a:pt x="0" y="106"/>
                    </a:lnTo>
                    <a:lnTo>
                      <a:pt x="5" y="106"/>
                    </a:lnTo>
                    <a:lnTo>
                      <a:pt x="5" y="101"/>
                    </a:lnTo>
                    <a:moveTo>
                      <a:pt x="147" y="0"/>
                    </a:moveTo>
                    <a:lnTo>
                      <a:pt x="141" y="1"/>
                    </a:lnTo>
                    <a:lnTo>
                      <a:pt x="141" y="5"/>
                    </a:lnTo>
                    <a:lnTo>
                      <a:pt x="147" y="4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5" name="Freeform 1772">
                <a:extLst>
                  <a:ext uri="{FF2B5EF4-FFF2-40B4-BE49-F238E27FC236}">
                    <a16:creationId xmlns:a16="http://schemas.microsoft.com/office/drawing/2014/main" id="{BA63AB26-EC7C-4FF2-A641-DEACA95CD9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0" y="2821"/>
                <a:ext cx="148" cy="106"/>
              </a:xfrm>
              <a:custGeom>
                <a:avLst/>
                <a:gdLst>
                  <a:gd name="T0" fmla="*/ 5 w 148"/>
                  <a:gd name="T1" fmla="*/ 102 h 106"/>
                  <a:gd name="T2" fmla="*/ 0 w 148"/>
                  <a:gd name="T3" fmla="*/ 102 h 106"/>
                  <a:gd name="T4" fmla="*/ 0 w 148"/>
                  <a:gd name="T5" fmla="*/ 106 h 106"/>
                  <a:gd name="T6" fmla="*/ 5 w 148"/>
                  <a:gd name="T7" fmla="*/ 106 h 106"/>
                  <a:gd name="T8" fmla="*/ 5 w 148"/>
                  <a:gd name="T9" fmla="*/ 102 h 106"/>
                  <a:gd name="T10" fmla="*/ 147 w 148"/>
                  <a:gd name="T11" fmla="*/ 0 h 106"/>
                  <a:gd name="T12" fmla="*/ 141 w 148"/>
                  <a:gd name="T13" fmla="*/ 1 h 106"/>
                  <a:gd name="T14" fmla="*/ 141 w 148"/>
                  <a:gd name="T15" fmla="*/ 5 h 106"/>
                  <a:gd name="T16" fmla="*/ 148 w 148"/>
                  <a:gd name="T17" fmla="*/ 4 h 106"/>
                  <a:gd name="T18" fmla="*/ 147 w 148"/>
                  <a:gd name="T1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106">
                    <a:moveTo>
                      <a:pt x="5" y="102"/>
                    </a:moveTo>
                    <a:lnTo>
                      <a:pt x="0" y="102"/>
                    </a:lnTo>
                    <a:lnTo>
                      <a:pt x="0" y="106"/>
                    </a:lnTo>
                    <a:lnTo>
                      <a:pt x="5" y="106"/>
                    </a:lnTo>
                    <a:lnTo>
                      <a:pt x="5" y="102"/>
                    </a:lnTo>
                    <a:close/>
                    <a:moveTo>
                      <a:pt x="147" y="0"/>
                    </a:moveTo>
                    <a:lnTo>
                      <a:pt x="141" y="1"/>
                    </a:lnTo>
                    <a:lnTo>
                      <a:pt x="141" y="5"/>
                    </a:lnTo>
                    <a:lnTo>
                      <a:pt x="148" y="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6" name="Freeform 1773">
                <a:extLst>
                  <a:ext uri="{FF2B5EF4-FFF2-40B4-BE49-F238E27FC236}">
                    <a16:creationId xmlns:a16="http://schemas.microsoft.com/office/drawing/2014/main" id="{8D9C769E-5B0B-427C-A8E7-6B5EF6FBA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0" y="2821"/>
                <a:ext cx="148" cy="106"/>
              </a:xfrm>
              <a:custGeom>
                <a:avLst/>
                <a:gdLst>
                  <a:gd name="T0" fmla="*/ 5 w 148"/>
                  <a:gd name="T1" fmla="*/ 102 h 106"/>
                  <a:gd name="T2" fmla="*/ 0 w 148"/>
                  <a:gd name="T3" fmla="*/ 102 h 106"/>
                  <a:gd name="T4" fmla="*/ 0 w 148"/>
                  <a:gd name="T5" fmla="*/ 106 h 106"/>
                  <a:gd name="T6" fmla="*/ 5 w 148"/>
                  <a:gd name="T7" fmla="*/ 106 h 106"/>
                  <a:gd name="T8" fmla="*/ 5 w 148"/>
                  <a:gd name="T9" fmla="*/ 102 h 106"/>
                  <a:gd name="T10" fmla="*/ 147 w 148"/>
                  <a:gd name="T11" fmla="*/ 0 h 106"/>
                  <a:gd name="T12" fmla="*/ 141 w 148"/>
                  <a:gd name="T13" fmla="*/ 1 h 106"/>
                  <a:gd name="T14" fmla="*/ 141 w 148"/>
                  <a:gd name="T15" fmla="*/ 5 h 106"/>
                  <a:gd name="T16" fmla="*/ 148 w 148"/>
                  <a:gd name="T17" fmla="*/ 4 h 106"/>
                  <a:gd name="T18" fmla="*/ 147 w 148"/>
                  <a:gd name="T1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106">
                    <a:moveTo>
                      <a:pt x="5" y="102"/>
                    </a:moveTo>
                    <a:lnTo>
                      <a:pt x="0" y="102"/>
                    </a:lnTo>
                    <a:lnTo>
                      <a:pt x="0" y="106"/>
                    </a:lnTo>
                    <a:lnTo>
                      <a:pt x="5" y="106"/>
                    </a:lnTo>
                    <a:lnTo>
                      <a:pt x="5" y="102"/>
                    </a:lnTo>
                    <a:moveTo>
                      <a:pt x="147" y="0"/>
                    </a:moveTo>
                    <a:lnTo>
                      <a:pt x="141" y="1"/>
                    </a:lnTo>
                    <a:lnTo>
                      <a:pt x="141" y="5"/>
                    </a:lnTo>
                    <a:lnTo>
                      <a:pt x="148" y="4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7" name="Freeform 1774">
                <a:extLst>
                  <a:ext uri="{FF2B5EF4-FFF2-40B4-BE49-F238E27FC236}">
                    <a16:creationId xmlns:a16="http://schemas.microsoft.com/office/drawing/2014/main" id="{226CAE69-D40B-45A6-BAD4-6182C5C2B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82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1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8" name="Freeform 1775">
                <a:extLst>
                  <a:ext uri="{FF2B5EF4-FFF2-40B4-BE49-F238E27FC236}">
                    <a16:creationId xmlns:a16="http://schemas.microsoft.com/office/drawing/2014/main" id="{6C2684D0-A322-4ECC-BAEF-95AD3498A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82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1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9" name="Freeform 1776">
                <a:extLst>
                  <a:ext uri="{FF2B5EF4-FFF2-40B4-BE49-F238E27FC236}">
                    <a16:creationId xmlns:a16="http://schemas.microsoft.com/office/drawing/2014/main" id="{A8FB0D23-324E-467B-9315-25F1E22AF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82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0" name="Freeform 1777">
                <a:extLst>
                  <a:ext uri="{FF2B5EF4-FFF2-40B4-BE49-F238E27FC236}">
                    <a16:creationId xmlns:a16="http://schemas.microsoft.com/office/drawing/2014/main" id="{9A2AEB88-53F6-42B2-A697-9F5109B30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82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1" name="Freeform 1778">
                <a:extLst>
                  <a:ext uri="{FF2B5EF4-FFF2-40B4-BE49-F238E27FC236}">
                    <a16:creationId xmlns:a16="http://schemas.microsoft.com/office/drawing/2014/main" id="{84FDA153-A9CF-4BBD-BC12-733471C48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83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5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2" name="Freeform 1779">
                <a:extLst>
                  <a:ext uri="{FF2B5EF4-FFF2-40B4-BE49-F238E27FC236}">
                    <a16:creationId xmlns:a16="http://schemas.microsoft.com/office/drawing/2014/main" id="{CE4B58E1-8150-411A-A710-A36D00F0E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83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5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3" name="Freeform 1780">
                <a:extLst>
                  <a:ext uri="{FF2B5EF4-FFF2-40B4-BE49-F238E27FC236}">
                    <a16:creationId xmlns:a16="http://schemas.microsoft.com/office/drawing/2014/main" id="{2705438E-964F-4AD5-9A27-266629AA7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83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3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4" name="Freeform 1781">
                <a:extLst>
                  <a:ext uri="{FF2B5EF4-FFF2-40B4-BE49-F238E27FC236}">
                    <a16:creationId xmlns:a16="http://schemas.microsoft.com/office/drawing/2014/main" id="{BF72AAC1-6CBB-4DE4-90DD-9917CD803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83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3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5" name="Freeform 1782">
                <a:extLst>
                  <a:ext uri="{FF2B5EF4-FFF2-40B4-BE49-F238E27FC236}">
                    <a16:creationId xmlns:a16="http://schemas.microsoft.com/office/drawing/2014/main" id="{5E9D703D-3998-4369-ACFB-8C93D0F7F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84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3 h 4"/>
                  <a:gd name="T6" fmla="*/ 1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6" name="Freeform 1783">
                <a:extLst>
                  <a:ext uri="{FF2B5EF4-FFF2-40B4-BE49-F238E27FC236}">
                    <a16:creationId xmlns:a16="http://schemas.microsoft.com/office/drawing/2014/main" id="{75EDF386-F7B2-40A1-82B9-CE5CAFAC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84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3 h 4"/>
                  <a:gd name="T6" fmla="*/ 1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7" name="Freeform 1784">
                <a:extLst>
                  <a:ext uri="{FF2B5EF4-FFF2-40B4-BE49-F238E27FC236}">
                    <a16:creationId xmlns:a16="http://schemas.microsoft.com/office/drawing/2014/main" id="{D5971065-73AC-4CC5-8DAA-140D35B7B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84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8" name="Freeform 1785">
                <a:extLst>
                  <a:ext uri="{FF2B5EF4-FFF2-40B4-BE49-F238E27FC236}">
                    <a16:creationId xmlns:a16="http://schemas.microsoft.com/office/drawing/2014/main" id="{514740D6-29D0-4AF6-9B2A-62B8C81B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84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9" name="Freeform 1786">
                <a:extLst>
                  <a:ext uri="{FF2B5EF4-FFF2-40B4-BE49-F238E27FC236}">
                    <a16:creationId xmlns:a16="http://schemas.microsoft.com/office/drawing/2014/main" id="{66CFC964-C018-4585-A27A-11BF8E7C4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849"/>
                <a:ext cx="11" cy="49"/>
              </a:xfrm>
              <a:custGeom>
                <a:avLst/>
                <a:gdLst>
                  <a:gd name="T0" fmla="*/ 5 w 11"/>
                  <a:gd name="T1" fmla="*/ 0 h 49"/>
                  <a:gd name="T2" fmla="*/ 0 w 11"/>
                  <a:gd name="T3" fmla="*/ 0 h 49"/>
                  <a:gd name="T4" fmla="*/ 0 w 11"/>
                  <a:gd name="T5" fmla="*/ 4 h 49"/>
                  <a:gd name="T6" fmla="*/ 7 w 11"/>
                  <a:gd name="T7" fmla="*/ 4 h 49"/>
                  <a:gd name="T8" fmla="*/ 11 w 11"/>
                  <a:gd name="T9" fmla="*/ 49 h 49"/>
                  <a:gd name="T10" fmla="*/ 5 w 11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9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1" y="4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0" name="Freeform 1787">
                <a:extLst>
                  <a:ext uri="{FF2B5EF4-FFF2-40B4-BE49-F238E27FC236}">
                    <a16:creationId xmlns:a16="http://schemas.microsoft.com/office/drawing/2014/main" id="{03B51DD9-A7DF-4671-8EB9-144B6CE9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849"/>
                <a:ext cx="11" cy="49"/>
              </a:xfrm>
              <a:custGeom>
                <a:avLst/>
                <a:gdLst>
                  <a:gd name="T0" fmla="*/ 5 w 11"/>
                  <a:gd name="T1" fmla="*/ 0 h 49"/>
                  <a:gd name="T2" fmla="*/ 0 w 11"/>
                  <a:gd name="T3" fmla="*/ 0 h 49"/>
                  <a:gd name="T4" fmla="*/ 0 w 11"/>
                  <a:gd name="T5" fmla="*/ 4 h 49"/>
                  <a:gd name="T6" fmla="*/ 7 w 11"/>
                  <a:gd name="T7" fmla="*/ 4 h 49"/>
                  <a:gd name="T8" fmla="*/ 11 w 11"/>
                  <a:gd name="T9" fmla="*/ 49 h 49"/>
                  <a:gd name="T10" fmla="*/ 5 w 11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9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11" y="4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1" name="Freeform 1788">
                <a:extLst>
                  <a:ext uri="{FF2B5EF4-FFF2-40B4-BE49-F238E27FC236}">
                    <a16:creationId xmlns:a16="http://schemas.microsoft.com/office/drawing/2014/main" id="{A10D5479-FF48-4891-87AC-2D42E181A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853"/>
                <a:ext cx="11" cy="47"/>
              </a:xfrm>
              <a:custGeom>
                <a:avLst/>
                <a:gdLst>
                  <a:gd name="T0" fmla="*/ 7 w 11"/>
                  <a:gd name="T1" fmla="*/ 0 h 47"/>
                  <a:gd name="T2" fmla="*/ 7 w 11"/>
                  <a:gd name="T3" fmla="*/ 0 h 47"/>
                  <a:gd name="T4" fmla="*/ 0 w 11"/>
                  <a:gd name="T5" fmla="*/ 0 h 47"/>
                  <a:gd name="T6" fmla="*/ 5 w 11"/>
                  <a:gd name="T7" fmla="*/ 47 h 47"/>
                  <a:gd name="T8" fmla="*/ 5 w 11"/>
                  <a:gd name="T9" fmla="*/ 47 h 47"/>
                  <a:gd name="T10" fmla="*/ 11 w 11"/>
                  <a:gd name="T11" fmla="*/ 47 h 47"/>
                  <a:gd name="T12" fmla="*/ 11 w 11"/>
                  <a:gd name="T13" fmla="*/ 45 h 47"/>
                  <a:gd name="T14" fmla="*/ 7 w 11"/>
                  <a:gd name="T1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7"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2" name="Freeform 1789">
                <a:extLst>
                  <a:ext uri="{FF2B5EF4-FFF2-40B4-BE49-F238E27FC236}">
                    <a16:creationId xmlns:a16="http://schemas.microsoft.com/office/drawing/2014/main" id="{91F931BF-ED9C-475E-A19F-23CE5173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853"/>
                <a:ext cx="11" cy="47"/>
              </a:xfrm>
              <a:custGeom>
                <a:avLst/>
                <a:gdLst>
                  <a:gd name="T0" fmla="*/ 7 w 11"/>
                  <a:gd name="T1" fmla="*/ 0 h 47"/>
                  <a:gd name="T2" fmla="*/ 7 w 11"/>
                  <a:gd name="T3" fmla="*/ 0 h 47"/>
                  <a:gd name="T4" fmla="*/ 0 w 11"/>
                  <a:gd name="T5" fmla="*/ 0 h 47"/>
                  <a:gd name="T6" fmla="*/ 5 w 11"/>
                  <a:gd name="T7" fmla="*/ 47 h 47"/>
                  <a:gd name="T8" fmla="*/ 5 w 11"/>
                  <a:gd name="T9" fmla="*/ 47 h 47"/>
                  <a:gd name="T10" fmla="*/ 11 w 11"/>
                  <a:gd name="T11" fmla="*/ 47 h 47"/>
                  <a:gd name="T12" fmla="*/ 11 w 11"/>
                  <a:gd name="T13" fmla="*/ 45 h 47"/>
                  <a:gd name="T14" fmla="*/ 7 w 11"/>
                  <a:gd name="T1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7">
                    <a:moveTo>
                      <a:pt x="7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3" name="Rectangle 1790">
                <a:extLst>
                  <a:ext uri="{FF2B5EF4-FFF2-40B4-BE49-F238E27FC236}">
                    <a16:creationId xmlns:a16="http://schemas.microsoft.com/office/drawing/2014/main" id="{997BC2D3-C63B-4A7E-8747-59842049E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2900"/>
                <a:ext cx="1" cy="1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4" name="Freeform 1791">
                <a:extLst>
                  <a:ext uri="{FF2B5EF4-FFF2-40B4-BE49-F238E27FC236}">
                    <a16:creationId xmlns:a16="http://schemas.microsoft.com/office/drawing/2014/main" id="{23F4EE22-560F-4A17-AB37-6FC4AEB17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9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5" name="Rectangle 1792">
                <a:extLst>
                  <a:ext uri="{FF2B5EF4-FFF2-40B4-BE49-F238E27FC236}">
                    <a16:creationId xmlns:a16="http://schemas.microsoft.com/office/drawing/2014/main" id="{E0B95575-937F-4DA5-BEDB-9BC5FFF18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27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6" name="Rectangle 1793">
                <a:extLst>
                  <a:ext uri="{FF2B5EF4-FFF2-40B4-BE49-F238E27FC236}">
                    <a16:creationId xmlns:a16="http://schemas.microsoft.com/office/drawing/2014/main" id="{91552404-E2B9-426C-B983-DB58005DF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2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7" name="Rectangle 1794">
                <a:extLst>
                  <a:ext uri="{FF2B5EF4-FFF2-40B4-BE49-F238E27FC236}">
                    <a16:creationId xmlns:a16="http://schemas.microsoft.com/office/drawing/2014/main" id="{B3639BCB-92A6-4656-8622-42881BBA8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31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8" name="Rectangle 1795">
                <a:extLst>
                  <a:ext uri="{FF2B5EF4-FFF2-40B4-BE49-F238E27FC236}">
                    <a16:creationId xmlns:a16="http://schemas.microsoft.com/office/drawing/2014/main" id="{06F07B5B-C7FA-458A-9AD2-58061FD6F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3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9" name="Rectangle 1796">
                <a:extLst>
                  <a:ext uri="{FF2B5EF4-FFF2-40B4-BE49-F238E27FC236}">
                    <a16:creationId xmlns:a16="http://schemas.microsoft.com/office/drawing/2014/main" id="{466FC090-05E0-4E13-9080-73B705120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35"/>
                <a:ext cx="5" cy="6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0" name="Rectangle 1797">
                <a:extLst>
                  <a:ext uri="{FF2B5EF4-FFF2-40B4-BE49-F238E27FC236}">
                    <a16:creationId xmlns:a16="http://schemas.microsoft.com/office/drawing/2014/main" id="{74595A57-964A-413E-9AD4-400B9EE89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35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1" name="Rectangle 1798">
                <a:extLst>
                  <a:ext uri="{FF2B5EF4-FFF2-40B4-BE49-F238E27FC236}">
                    <a16:creationId xmlns:a16="http://schemas.microsoft.com/office/drawing/2014/main" id="{ECA5F469-CA6A-4383-BC61-87D388B27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41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2" name="Rectangle 1799">
                <a:extLst>
                  <a:ext uri="{FF2B5EF4-FFF2-40B4-BE49-F238E27FC236}">
                    <a16:creationId xmlns:a16="http://schemas.microsoft.com/office/drawing/2014/main" id="{0D1E3000-8D7F-4476-A224-E38B7F3C0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4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3" name="Rectangle 1800">
                <a:extLst>
                  <a:ext uri="{FF2B5EF4-FFF2-40B4-BE49-F238E27FC236}">
                    <a16:creationId xmlns:a16="http://schemas.microsoft.com/office/drawing/2014/main" id="{4C7776C7-2E2D-4E25-92A3-AD35C8DAA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45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4" name="Rectangle 1801">
                <a:extLst>
                  <a:ext uri="{FF2B5EF4-FFF2-40B4-BE49-F238E27FC236}">
                    <a16:creationId xmlns:a16="http://schemas.microsoft.com/office/drawing/2014/main" id="{BC451E0C-EFC3-4B13-AC03-68FFD4323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4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5" name="Rectangle 1802">
                <a:extLst>
                  <a:ext uri="{FF2B5EF4-FFF2-40B4-BE49-F238E27FC236}">
                    <a16:creationId xmlns:a16="http://schemas.microsoft.com/office/drawing/2014/main" id="{BD118A6B-0638-4BC3-80DB-6580FEB45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49"/>
                <a:ext cx="5" cy="5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6" name="Rectangle 1803">
                <a:extLst>
                  <a:ext uri="{FF2B5EF4-FFF2-40B4-BE49-F238E27FC236}">
                    <a16:creationId xmlns:a16="http://schemas.microsoft.com/office/drawing/2014/main" id="{C059DFF1-FE3D-4D37-BBB6-18AF70EBD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49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7" name="Rectangle 1804">
                <a:extLst>
                  <a:ext uri="{FF2B5EF4-FFF2-40B4-BE49-F238E27FC236}">
                    <a16:creationId xmlns:a16="http://schemas.microsoft.com/office/drawing/2014/main" id="{861DF20F-D636-4617-8E1C-A02B84533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54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8" name="Rectangle 1805">
                <a:extLst>
                  <a:ext uri="{FF2B5EF4-FFF2-40B4-BE49-F238E27FC236}">
                    <a16:creationId xmlns:a16="http://schemas.microsoft.com/office/drawing/2014/main" id="{8F3314BA-2FB7-4702-BCEA-5AF437F0A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5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9" name="Rectangle 1806">
                <a:extLst>
                  <a:ext uri="{FF2B5EF4-FFF2-40B4-BE49-F238E27FC236}">
                    <a16:creationId xmlns:a16="http://schemas.microsoft.com/office/drawing/2014/main" id="{53DB3B60-6FE7-4467-8BFE-2B930CFC3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58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0" name="Rectangle 1807">
                <a:extLst>
                  <a:ext uri="{FF2B5EF4-FFF2-40B4-BE49-F238E27FC236}">
                    <a16:creationId xmlns:a16="http://schemas.microsoft.com/office/drawing/2014/main" id="{CF89462C-7188-4B93-8FFF-9C20EA84C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5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1" name="Rectangle 1808">
                <a:extLst>
                  <a:ext uri="{FF2B5EF4-FFF2-40B4-BE49-F238E27FC236}">
                    <a16:creationId xmlns:a16="http://schemas.microsoft.com/office/drawing/2014/main" id="{63E7CA0A-B346-4A80-940F-219ACF1FB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62"/>
                <a:ext cx="5" cy="6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2" name="Rectangle 1809">
                <a:extLst>
                  <a:ext uri="{FF2B5EF4-FFF2-40B4-BE49-F238E27FC236}">
                    <a16:creationId xmlns:a16="http://schemas.microsoft.com/office/drawing/2014/main" id="{772679F4-AD25-4150-B277-F524F87DD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6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3" name="Freeform 1810">
                <a:extLst>
                  <a:ext uri="{FF2B5EF4-FFF2-40B4-BE49-F238E27FC236}">
                    <a16:creationId xmlns:a16="http://schemas.microsoft.com/office/drawing/2014/main" id="{CE9D5449-D194-4EB1-AB73-74AE87C8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6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4" name="Freeform 1811">
                <a:extLst>
                  <a:ext uri="{FF2B5EF4-FFF2-40B4-BE49-F238E27FC236}">
                    <a16:creationId xmlns:a16="http://schemas.microsoft.com/office/drawing/2014/main" id="{DB920539-C5DE-4177-A233-FEFDBE49E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6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5" name="Freeform 1812">
                <a:extLst>
                  <a:ext uri="{FF2B5EF4-FFF2-40B4-BE49-F238E27FC236}">
                    <a16:creationId xmlns:a16="http://schemas.microsoft.com/office/drawing/2014/main" id="{2632E402-4D31-46A3-B0B5-425925E18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7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9" name="Group 2014">
              <a:extLst>
                <a:ext uri="{FF2B5EF4-FFF2-40B4-BE49-F238E27FC236}">
                  <a16:creationId xmlns:a16="http://schemas.microsoft.com/office/drawing/2014/main" id="{9E55BE0C-E4EB-499E-8DE4-BF4B3461C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9124" y="2883110"/>
              <a:ext cx="4352925" cy="2919413"/>
              <a:chOff x="2420" y="1617"/>
              <a:chExt cx="2742" cy="1839"/>
            </a:xfrm>
          </p:grpSpPr>
          <p:sp>
            <p:nvSpPr>
              <p:cNvPr id="4886" name="Freeform 1814">
                <a:extLst>
                  <a:ext uri="{FF2B5EF4-FFF2-40B4-BE49-F238E27FC236}">
                    <a16:creationId xmlns:a16="http://schemas.microsoft.com/office/drawing/2014/main" id="{242E6365-B1C0-49FB-8E22-A55FCD7FE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7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Rectangle 1815">
                <a:extLst>
                  <a:ext uri="{FF2B5EF4-FFF2-40B4-BE49-F238E27FC236}">
                    <a16:creationId xmlns:a16="http://schemas.microsoft.com/office/drawing/2014/main" id="{0059C4EF-58AD-499D-A78C-70B636A2A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76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Rectangle 1816">
                <a:extLst>
                  <a:ext uri="{FF2B5EF4-FFF2-40B4-BE49-F238E27FC236}">
                    <a16:creationId xmlns:a16="http://schemas.microsoft.com/office/drawing/2014/main" id="{95CEB5C7-6DDC-42DE-95BE-C483017FF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7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Rectangle 1817">
                <a:extLst>
                  <a:ext uri="{FF2B5EF4-FFF2-40B4-BE49-F238E27FC236}">
                    <a16:creationId xmlns:a16="http://schemas.microsoft.com/office/drawing/2014/main" id="{FCF5A304-C726-4414-BEF9-315A113B9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80"/>
                <a:ext cx="5" cy="5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Rectangle 1818">
                <a:extLst>
                  <a:ext uri="{FF2B5EF4-FFF2-40B4-BE49-F238E27FC236}">
                    <a16:creationId xmlns:a16="http://schemas.microsoft.com/office/drawing/2014/main" id="{9EBF03BF-C0C9-4F3D-B7EA-5A937E40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80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Rectangle 1819">
                <a:extLst>
                  <a:ext uri="{FF2B5EF4-FFF2-40B4-BE49-F238E27FC236}">
                    <a16:creationId xmlns:a16="http://schemas.microsoft.com/office/drawing/2014/main" id="{4E8466B4-9DAA-4643-8098-0519B9E92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85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Rectangle 1820">
                <a:extLst>
                  <a:ext uri="{FF2B5EF4-FFF2-40B4-BE49-F238E27FC236}">
                    <a16:creationId xmlns:a16="http://schemas.microsoft.com/office/drawing/2014/main" id="{42B9FF04-B21E-49FD-ACEA-8713C3487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8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Rectangle 1821">
                <a:extLst>
                  <a:ext uri="{FF2B5EF4-FFF2-40B4-BE49-F238E27FC236}">
                    <a16:creationId xmlns:a16="http://schemas.microsoft.com/office/drawing/2014/main" id="{A6638101-9A01-4C4E-A392-5C0F4B11F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89"/>
                <a:ext cx="5" cy="4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Rectangle 1822">
                <a:extLst>
                  <a:ext uri="{FF2B5EF4-FFF2-40B4-BE49-F238E27FC236}">
                    <a16:creationId xmlns:a16="http://schemas.microsoft.com/office/drawing/2014/main" id="{67B76EE8-0561-4A6E-B8AA-BB1EC35E2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89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Rectangle 1823">
                <a:extLst>
                  <a:ext uri="{FF2B5EF4-FFF2-40B4-BE49-F238E27FC236}">
                    <a16:creationId xmlns:a16="http://schemas.microsoft.com/office/drawing/2014/main" id="{42394CAF-81B4-4B0D-8B62-0C10B1AEF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93"/>
                <a:ext cx="5" cy="463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Rectangle 1824">
                <a:extLst>
                  <a:ext uri="{FF2B5EF4-FFF2-40B4-BE49-F238E27FC236}">
                    <a16:creationId xmlns:a16="http://schemas.microsoft.com/office/drawing/2014/main" id="{BBCB527C-1B90-4271-9BAA-3CCBADF96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2993"/>
                <a:ext cx="5" cy="4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Freeform 1825">
                <a:extLst>
                  <a:ext uri="{FF2B5EF4-FFF2-40B4-BE49-F238E27FC236}">
                    <a16:creationId xmlns:a16="http://schemas.microsoft.com/office/drawing/2014/main" id="{A4E16EA6-3FF9-492E-8F1C-549BA031E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023"/>
                <a:ext cx="19" cy="248"/>
              </a:xfrm>
              <a:custGeom>
                <a:avLst/>
                <a:gdLst>
                  <a:gd name="T0" fmla="*/ 0 w 19"/>
                  <a:gd name="T1" fmla="*/ 0 h 248"/>
                  <a:gd name="T2" fmla="*/ 0 w 19"/>
                  <a:gd name="T3" fmla="*/ 57 h 248"/>
                  <a:gd name="T4" fmla="*/ 19 w 19"/>
                  <a:gd name="T5" fmla="*/ 248 h 248"/>
                  <a:gd name="T6" fmla="*/ 19 w 19"/>
                  <a:gd name="T7" fmla="*/ 190 h 248"/>
                  <a:gd name="T8" fmla="*/ 0 w 19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8">
                    <a:moveTo>
                      <a:pt x="0" y="0"/>
                    </a:moveTo>
                    <a:lnTo>
                      <a:pt x="0" y="57"/>
                    </a:lnTo>
                    <a:lnTo>
                      <a:pt x="19" y="248"/>
                    </a:lnTo>
                    <a:lnTo>
                      <a:pt x="19" y="1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1826">
                <a:extLst>
                  <a:ext uri="{FF2B5EF4-FFF2-40B4-BE49-F238E27FC236}">
                    <a16:creationId xmlns:a16="http://schemas.microsoft.com/office/drawing/2014/main" id="{FCC7143E-C7AE-4B00-A350-17F89523D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023"/>
                <a:ext cx="19" cy="248"/>
              </a:xfrm>
              <a:custGeom>
                <a:avLst/>
                <a:gdLst>
                  <a:gd name="T0" fmla="*/ 0 w 19"/>
                  <a:gd name="T1" fmla="*/ 0 h 248"/>
                  <a:gd name="T2" fmla="*/ 0 w 19"/>
                  <a:gd name="T3" fmla="*/ 57 h 248"/>
                  <a:gd name="T4" fmla="*/ 19 w 19"/>
                  <a:gd name="T5" fmla="*/ 248 h 248"/>
                  <a:gd name="T6" fmla="*/ 19 w 19"/>
                  <a:gd name="T7" fmla="*/ 190 h 248"/>
                  <a:gd name="T8" fmla="*/ 0 w 19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8">
                    <a:moveTo>
                      <a:pt x="0" y="0"/>
                    </a:moveTo>
                    <a:lnTo>
                      <a:pt x="0" y="57"/>
                    </a:lnTo>
                    <a:lnTo>
                      <a:pt x="19" y="248"/>
                    </a:lnTo>
                    <a:lnTo>
                      <a:pt x="19" y="1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Freeform 1827">
                <a:extLst>
                  <a:ext uri="{FF2B5EF4-FFF2-40B4-BE49-F238E27FC236}">
                    <a16:creationId xmlns:a16="http://schemas.microsoft.com/office/drawing/2014/main" id="{EFA1CFA7-58E3-4947-8207-25B8EE232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213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8 h 114"/>
                  <a:gd name="T4" fmla="*/ 5 w 5"/>
                  <a:gd name="T5" fmla="*/ 114 h 114"/>
                  <a:gd name="T6" fmla="*/ 5 w 5"/>
                  <a:gd name="T7" fmla="*/ 56 h 114"/>
                  <a:gd name="T8" fmla="*/ 0 w 5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8"/>
                    </a:lnTo>
                    <a:lnTo>
                      <a:pt x="5" y="114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1828">
                <a:extLst>
                  <a:ext uri="{FF2B5EF4-FFF2-40B4-BE49-F238E27FC236}">
                    <a16:creationId xmlns:a16="http://schemas.microsoft.com/office/drawing/2014/main" id="{A5230765-62EC-48BB-87E3-9D90C15C6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213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8 h 114"/>
                  <a:gd name="T4" fmla="*/ 5 w 5"/>
                  <a:gd name="T5" fmla="*/ 114 h 114"/>
                  <a:gd name="T6" fmla="*/ 5 w 5"/>
                  <a:gd name="T7" fmla="*/ 56 h 114"/>
                  <a:gd name="T8" fmla="*/ 0 w 5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8"/>
                    </a:lnTo>
                    <a:lnTo>
                      <a:pt x="5" y="114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Freeform 1829">
                <a:extLst>
                  <a:ext uri="{FF2B5EF4-FFF2-40B4-BE49-F238E27FC236}">
                    <a16:creationId xmlns:a16="http://schemas.microsoft.com/office/drawing/2014/main" id="{DEF4DE2D-BB23-44F0-B309-C88F320C4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269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8 h 113"/>
                  <a:gd name="T4" fmla="*/ 6 w 6"/>
                  <a:gd name="T5" fmla="*/ 113 h 113"/>
                  <a:gd name="T6" fmla="*/ 6 w 6"/>
                  <a:gd name="T7" fmla="*/ 55 h 113"/>
                  <a:gd name="T8" fmla="*/ 0 w 6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8"/>
                    </a:lnTo>
                    <a:lnTo>
                      <a:pt x="6" y="113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1830">
                <a:extLst>
                  <a:ext uri="{FF2B5EF4-FFF2-40B4-BE49-F238E27FC236}">
                    <a16:creationId xmlns:a16="http://schemas.microsoft.com/office/drawing/2014/main" id="{32811722-AEA0-477C-8C44-AD4294BBC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269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8 h 113"/>
                  <a:gd name="T4" fmla="*/ 6 w 6"/>
                  <a:gd name="T5" fmla="*/ 113 h 113"/>
                  <a:gd name="T6" fmla="*/ 6 w 6"/>
                  <a:gd name="T7" fmla="*/ 55 h 113"/>
                  <a:gd name="T8" fmla="*/ 0 w 6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8"/>
                    </a:lnTo>
                    <a:lnTo>
                      <a:pt x="6" y="113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Freeform 1831">
                <a:extLst>
                  <a:ext uri="{FF2B5EF4-FFF2-40B4-BE49-F238E27FC236}">
                    <a16:creationId xmlns:a16="http://schemas.microsoft.com/office/drawing/2014/main" id="{E6C55995-8738-4586-A293-30B6A289B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324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55 h 113"/>
                  <a:gd name="T8" fmla="*/ 0 w 5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Freeform 1832">
                <a:extLst>
                  <a:ext uri="{FF2B5EF4-FFF2-40B4-BE49-F238E27FC236}">
                    <a16:creationId xmlns:a16="http://schemas.microsoft.com/office/drawing/2014/main" id="{A84FB2F4-9887-45C1-AEB1-8C2139CFA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324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55 h 113"/>
                  <a:gd name="T8" fmla="*/ 0 w 5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Freeform 1833">
                <a:extLst>
                  <a:ext uri="{FF2B5EF4-FFF2-40B4-BE49-F238E27FC236}">
                    <a16:creationId xmlns:a16="http://schemas.microsoft.com/office/drawing/2014/main" id="{58CFE055-6772-4C5A-AAB3-72B8E5D88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79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58 h 77"/>
                  <a:gd name="T4" fmla="*/ 3 w 5"/>
                  <a:gd name="T5" fmla="*/ 77 h 77"/>
                  <a:gd name="T6" fmla="*/ 5 w 5"/>
                  <a:gd name="T7" fmla="*/ 77 h 77"/>
                  <a:gd name="T8" fmla="*/ 5 w 5"/>
                  <a:gd name="T9" fmla="*/ 56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58"/>
                    </a:lnTo>
                    <a:lnTo>
                      <a:pt x="3" y="77"/>
                    </a:lnTo>
                    <a:lnTo>
                      <a:pt x="5" y="77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Freeform 1834">
                <a:extLst>
                  <a:ext uri="{FF2B5EF4-FFF2-40B4-BE49-F238E27FC236}">
                    <a16:creationId xmlns:a16="http://schemas.microsoft.com/office/drawing/2014/main" id="{0925CE8E-56EF-4185-BFD1-602030E4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79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58 h 77"/>
                  <a:gd name="T4" fmla="*/ 3 w 5"/>
                  <a:gd name="T5" fmla="*/ 77 h 77"/>
                  <a:gd name="T6" fmla="*/ 5 w 5"/>
                  <a:gd name="T7" fmla="*/ 77 h 77"/>
                  <a:gd name="T8" fmla="*/ 5 w 5"/>
                  <a:gd name="T9" fmla="*/ 56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58"/>
                    </a:lnTo>
                    <a:lnTo>
                      <a:pt x="3" y="77"/>
                    </a:lnTo>
                    <a:lnTo>
                      <a:pt x="5" y="77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Freeform 1835">
                <a:extLst>
                  <a:ext uri="{FF2B5EF4-FFF2-40B4-BE49-F238E27FC236}">
                    <a16:creationId xmlns:a16="http://schemas.microsoft.com/office/drawing/2014/main" id="{5A8BA6EB-18C9-4B06-81D0-1D21D2D2A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435"/>
                <a:ext cx="3" cy="21"/>
              </a:xfrm>
              <a:custGeom>
                <a:avLst/>
                <a:gdLst>
                  <a:gd name="T0" fmla="*/ 0 w 3"/>
                  <a:gd name="T1" fmla="*/ 0 h 21"/>
                  <a:gd name="T2" fmla="*/ 0 w 3"/>
                  <a:gd name="T3" fmla="*/ 21 h 21"/>
                  <a:gd name="T4" fmla="*/ 3 w 3"/>
                  <a:gd name="T5" fmla="*/ 21 h 21"/>
                  <a:gd name="T6" fmla="*/ 0 w 3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Freeform 1836">
                <a:extLst>
                  <a:ext uri="{FF2B5EF4-FFF2-40B4-BE49-F238E27FC236}">
                    <a16:creationId xmlns:a16="http://schemas.microsoft.com/office/drawing/2014/main" id="{79AD0E7D-1913-4735-A35B-9A156C68C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435"/>
                <a:ext cx="3" cy="21"/>
              </a:xfrm>
              <a:custGeom>
                <a:avLst/>
                <a:gdLst>
                  <a:gd name="T0" fmla="*/ 0 w 3"/>
                  <a:gd name="T1" fmla="*/ 0 h 21"/>
                  <a:gd name="T2" fmla="*/ 0 w 3"/>
                  <a:gd name="T3" fmla="*/ 21 h 21"/>
                  <a:gd name="T4" fmla="*/ 3 w 3"/>
                  <a:gd name="T5" fmla="*/ 21 h 21"/>
                  <a:gd name="T6" fmla="*/ 0 w 3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Freeform 1837">
                <a:extLst>
                  <a:ext uri="{FF2B5EF4-FFF2-40B4-BE49-F238E27FC236}">
                    <a16:creationId xmlns:a16="http://schemas.microsoft.com/office/drawing/2014/main" id="{21FF017B-A0E5-47B1-8A67-B8B1A3ED7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080"/>
                <a:ext cx="19" cy="193"/>
              </a:xfrm>
              <a:custGeom>
                <a:avLst/>
                <a:gdLst>
                  <a:gd name="T0" fmla="*/ 0 w 19"/>
                  <a:gd name="T1" fmla="*/ 0 h 193"/>
                  <a:gd name="T2" fmla="*/ 0 w 19"/>
                  <a:gd name="T3" fmla="*/ 2 h 193"/>
                  <a:gd name="T4" fmla="*/ 19 w 19"/>
                  <a:gd name="T5" fmla="*/ 193 h 193"/>
                  <a:gd name="T6" fmla="*/ 19 w 19"/>
                  <a:gd name="T7" fmla="*/ 191 h 193"/>
                  <a:gd name="T8" fmla="*/ 0 w 19"/>
                  <a:gd name="T9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3">
                    <a:moveTo>
                      <a:pt x="0" y="0"/>
                    </a:moveTo>
                    <a:lnTo>
                      <a:pt x="0" y="2"/>
                    </a:lnTo>
                    <a:lnTo>
                      <a:pt x="19" y="193"/>
                    </a:lnTo>
                    <a:lnTo>
                      <a:pt x="19" y="1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Freeform 1838">
                <a:extLst>
                  <a:ext uri="{FF2B5EF4-FFF2-40B4-BE49-F238E27FC236}">
                    <a16:creationId xmlns:a16="http://schemas.microsoft.com/office/drawing/2014/main" id="{3C835BCD-D770-4BD9-8643-B35E9D002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080"/>
                <a:ext cx="19" cy="193"/>
              </a:xfrm>
              <a:custGeom>
                <a:avLst/>
                <a:gdLst>
                  <a:gd name="T0" fmla="*/ 0 w 19"/>
                  <a:gd name="T1" fmla="*/ 0 h 193"/>
                  <a:gd name="T2" fmla="*/ 0 w 19"/>
                  <a:gd name="T3" fmla="*/ 2 h 193"/>
                  <a:gd name="T4" fmla="*/ 19 w 19"/>
                  <a:gd name="T5" fmla="*/ 193 h 193"/>
                  <a:gd name="T6" fmla="*/ 19 w 19"/>
                  <a:gd name="T7" fmla="*/ 191 h 193"/>
                  <a:gd name="T8" fmla="*/ 0 w 19"/>
                  <a:gd name="T9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3">
                    <a:moveTo>
                      <a:pt x="0" y="0"/>
                    </a:moveTo>
                    <a:lnTo>
                      <a:pt x="0" y="2"/>
                    </a:lnTo>
                    <a:lnTo>
                      <a:pt x="19" y="193"/>
                    </a:lnTo>
                    <a:lnTo>
                      <a:pt x="19" y="19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Freeform 1839">
                <a:extLst>
                  <a:ext uri="{FF2B5EF4-FFF2-40B4-BE49-F238E27FC236}">
                    <a16:creationId xmlns:a16="http://schemas.microsoft.com/office/drawing/2014/main" id="{6A0509EF-AA63-4CFE-90CE-4BC14EA91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271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 h 57"/>
                  <a:gd name="T4" fmla="*/ 5 w 5"/>
                  <a:gd name="T5" fmla="*/ 57 h 57"/>
                  <a:gd name="T6" fmla="*/ 5 w 5"/>
                  <a:gd name="T7" fmla="*/ 5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Freeform 1840">
                <a:extLst>
                  <a:ext uri="{FF2B5EF4-FFF2-40B4-BE49-F238E27FC236}">
                    <a16:creationId xmlns:a16="http://schemas.microsoft.com/office/drawing/2014/main" id="{784C77B3-ACAF-42A3-AA08-78E7BFEDA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271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 h 57"/>
                  <a:gd name="T4" fmla="*/ 5 w 5"/>
                  <a:gd name="T5" fmla="*/ 57 h 57"/>
                  <a:gd name="T6" fmla="*/ 5 w 5"/>
                  <a:gd name="T7" fmla="*/ 5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Freeform 1841">
                <a:extLst>
                  <a:ext uri="{FF2B5EF4-FFF2-40B4-BE49-F238E27FC236}">
                    <a16:creationId xmlns:a16="http://schemas.microsoft.com/office/drawing/2014/main" id="{813625C3-12A8-49B6-BF4E-1A605502C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327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1 h 56"/>
                  <a:gd name="T4" fmla="*/ 6 w 6"/>
                  <a:gd name="T5" fmla="*/ 56 h 56"/>
                  <a:gd name="T6" fmla="*/ 6 w 6"/>
                  <a:gd name="T7" fmla="*/ 55 h 56"/>
                  <a:gd name="T8" fmla="*/ 0 w 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1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Freeform 1842">
                <a:extLst>
                  <a:ext uri="{FF2B5EF4-FFF2-40B4-BE49-F238E27FC236}">
                    <a16:creationId xmlns:a16="http://schemas.microsoft.com/office/drawing/2014/main" id="{2FCA8481-50F2-4DC8-9D8D-B1F3F19E9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327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1 h 56"/>
                  <a:gd name="T4" fmla="*/ 6 w 6"/>
                  <a:gd name="T5" fmla="*/ 56 h 56"/>
                  <a:gd name="T6" fmla="*/ 6 w 6"/>
                  <a:gd name="T7" fmla="*/ 55 h 56"/>
                  <a:gd name="T8" fmla="*/ 0 w 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1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Freeform 1843">
                <a:extLst>
                  <a:ext uri="{FF2B5EF4-FFF2-40B4-BE49-F238E27FC236}">
                    <a16:creationId xmlns:a16="http://schemas.microsoft.com/office/drawing/2014/main" id="{A448E8F2-4759-4711-9A56-75685BEE1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382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1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1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Freeform 1844">
                <a:extLst>
                  <a:ext uri="{FF2B5EF4-FFF2-40B4-BE49-F238E27FC236}">
                    <a16:creationId xmlns:a16="http://schemas.microsoft.com/office/drawing/2014/main" id="{089F3EBE-6C1A-49D2-A49F-EAD8EF075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382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1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1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Freeform 1845">
                <a:extLst>
                  <a:ext uri="{FF2B5EF4-FFF2-40B4-BE49-F238E27FC236}">
                    <a16:creationId xmlns:a16="http://schemas.microsoft.com/office/drawing/2014/main" id="{FEB89D77-EA74-4FB8-B1E9-4CA03CD1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437"/>
                <a:ext cx="3" cy="19"/>
              </a:xfrm>
              <a:custGeom>
                <a:avLst/>
                <a:gdLst>
                  <a:gd name="T0" fmla="*/ 0 w 3"/>
                  <a:gd name="T1" fmla="*/ 0 h 19"/>
                  <a:gd name="T2" fmla="*/ 0 w 3"/>
                  <a:gd name="T3" fmla="*/ 2 h 19"/>
                  <a:gd name="T4" fmla="*/ 3 w 3"/>
                  <a:gd name="T5" fmla="*/ 19 h 19"/>
                  <a:gd name="T6" fmla="*/ 3 w 3"/>
                  <a:gd name="T7" fmla="*/ 19 h 19"/>
                  <a:gd name="T8" fmla="*/ 0 w 3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9">
                    <a:moveTo>
                      <a:pt x="0" y="0"/>
                    </a:moveTo>
                    <a:lnTo>
                      <a:pt x="0" y="2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Freeform 1846">
                <a:extLst>
                  <a:ext uri="{FF2B5EF4-FFF2-40B4-BE49-F238E27FC236}">
                    <a16:creationId xmlns:a16="http://schemas.microsoft.com/office/drawing/2014/main" id="{DA01BB36-2127-4E69-8219-66F141243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437"/>
                <a:ext cx="3" cy="19"/>
              </a:xfrm>
              <a:custGeom>
                <a:avLst/>
                <a:gdLst>
                  <a:gd name="T0" fmla="*/ 0 w 3"/>
                  <a:gd name="T1" fmla="*/ 0 h 19"/>
                  <a:gd name="T2" fmla="*/ 0 w 3"/>
                  <a:gd name="T3" fmla="*/ 2 h 19"/>
                  <a:gd name="T4" fmla="*/ 3 w 3"/>
                  <a:gd name="T5" fmla="*/ 19 h 19"/>
                  <a:gd name="T6" fmla="*/ 3 w 3"/>
                  <a:gd name="T7" fmla="*/ 19 h 19"/>
                  <a:gd name="T8" fmla="*/ 0 w 3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9">
                    <a:moveTo>
                      <a:pt x="0" y="0"/>
                    </a:moveTo>
                    <a:lnTo>
                      <a:pt x="0" y="2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Freeform 1847">
                <a:extLst>
                  <a:ext uri="{FF2B5EF4-FFF2-40B4-BE49-F238E27FC236}">
                    <a16:creationId xmlns:a16="http://schemas.microsoft.com/office/drawing/2014/main" id="{06A271F9-CCDD-4C93-AB35-9C2388E36A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3" y="3211"/>
                <a:ext cx="369" cy="245"/>
              </a:xfrm>
              <a:custGeom>
                <a:avLst/>
                <a:gdLst>
                  <a:gd name="T0" fmla="*/ 6 w 273"/>
                  <a:gd name="T1" fmla="*/ 156 h 182"/>
                  <a:gd name="T2" fmla="*/ 1 w 273"/>
                  <a:gd name="T3" fmla="*/ 156 h 182"/>
                  <a:gd name="T4" fmla="*/ 0 w 273"/>
                  <a:gd name="T5" fmla="*/ 156 h 182"/>
                  <a:gd name="T6" fmla="*/ 1 w 273"/>
                  <a:gd name="T7" fmla="*/ 159 h 182"/>
                  <a:gd name="T8" fmla="*/ 22 w 273"/>
                  <a:gd name="T9" fmla="*/ 182 h 182"/>
                  <a:gd name="T10" fmla="*/ 238 w 273"/>
                  <a:gd name="T11" fmla="*/ 182 h 182"/>
                  <a:gd name="T12" fmla="*/ 240 w 273"/>
                  <a:gd name="T13" fmla="*/ 180 h 182"/>
                  <a:gd name="T14" fmla="*/ 244 w 273"/>
                  <a:gd name="T15" fmla="*/ 177 h 182"/>
                  <a:gd name="T16" fmla="*/ 239 w 273"/>
                  <a:gd name="T17" fmla="*/ 181 h 182"/>
                  <a:gd name="T18" fmla="*/ 134 w 273"/>
                  <a:gd name="T19" fmla="*/ 181 h 182"/>
                  <a:gd name="T20" fmla="*/ 29 w 273"/>
                  <a:gd name="T21" fmla="*/ 181 h 182"/>
                  <a:gd name="T22" fmla="*/ 6 w 273"/>
                  <a:gd name="T23" fmla="*/ 156 h 182"/>
                  <a:gd name="T24" fmla="*/ 206 w 273"/>
                  <a:gd name="T25" fmla="*/ 134 h 182"/>
                  <a:gd name="T26" fmla="*/ 184 w 273"/>
                  <a:gd name="T27" fmla="*/ 146 h 182"/>
                  <a:gd name="T28" fmla="*/ 187 w 273"/>
                  <a:gd name="T29" fmla="*/ 146 h 182"/>
                  <a:gd name="T30" fmla="*/ 201 w 273"/>
                  <a:gd name="T31" fmla="*/ 137 h 182"/>
                  <a:gd name="T32" fmla="*/ 206 w 273"/>
                  <a:gd name="T33" fmla="*/ 134 h 182"/>
                  <a:gd name="T34" fmla="*/ 268 w 273"/>
                  <a:gd name="T35" fmla="*/ 72 h 182"/>
                  <a:gd name="T36" fmla="*/ 246 w 273"/>
                  <a:gd name="T37" fmla="*/ 81 h 182"/>
                  <a:gd name="T38" fmla="*/ 245 w 273"/>
                  <a:gd name="T39" fmla="*/ 84 h 182"/>
                  <a:gd name="T40" fmla="*/ 264 w 273"/>
                  <a:gd name="T41" fmla="*/ 75 h 182"/>
                  <a:gd name="T42" fmla="*/ 268 w 273"/>
                  <a:gd name="T43" fmla="*/ 72 h 182"/>
                  <a:gd name="T44" fmla="*/ 259 w 273"/>
                  <a:gd name="T45" fmla="*/ 24 h 182"/>
                  <a:gd name="T46" fmla="*/ 249 w 273"/>
                  <a:gd name="T47" fmla="*/ 26 h 182"/>
                  <a:gd name="T48" fmla="*/ 249 w 273"/>
                  <a:gd name="T49" fmla="*/ 28 h 182"/>
                  <a:gd name="T50" fmla="*/ 254 w 273"/>
                  <a:gd name="T51" fmla="*/ 27 h 182"/>
                  <a:gd name="T52" fmla="*/ 266 w 273"/>
                  <a:gd name="T53" fmla="*/ 32 h 182"/>
                  <a:gd name="T54" fmla="*/ 266 w 273"/>
                  <a:gd name="T55" fmla="*/ 52 h 182"/>
                  <a:gd name="T56" fmla="*/ 262 w 273"/>
                  <a:gd name="T57" fmla="*/ 57 h 182"/>
                  <a:gd name="T58" fmla="*/ 264 w 273"/>
                  <a:gd name="T59" fmla="*/ 56 h 182"/>
                  <a:gd name="T60" fmla="*/ 270 w 273"/>
                  <a:gd name="T61" fmla="*/ 48 h 182"/>
                  <a:gd name="T62" fmla="*/ 270 w 273"/>
                  <a:gd name="T63" fmla="*/ 29 h 182"/>
                  <a:gd name="T64" fmla="*/ 259 w 273"/>
                  <a:gd name="T65" fmla="*/ 24 h 182"/>
                  <a:gd name="T66" fmla="*/ 25 w 273"/>
                  <a:gd name="T67" fmla="*/ 0 h 182"/>
                  <a:gd name="T68" fmla="*/ 21 w 273"/>
                  <a:gd name="T69" fmla="*/ 0 h 182"/>
                  <a:gd name="T70" fmla="*/ 21 w 273"/>
                  <a:gd name="T71" fmla="*/ 3 h 182"/>
                  <a:gd name="T72" fmla="*/ 21 w 273"/>
                  <a:gd name="T73" fmla="*/ 65 h 182"/>
                  <a:gd name="T74" fmla="*/ 72 w 273"/>
                  <a:gd name="T75" fmla="*/ 146 h 182"/>
                  <a:gd name="T76" fmla="*/ 84 w 273"/>
                  <a:gd name="T77" fmla="*/ 146 h 182"/>
                  <a:gd name="T78" fmla="*/ 25 w 273"/>
                  <a:gd name="T79" fmla="*/ 62 h 182"/>
                  <a:gd name="T80" fmla="*/ 25 w 273"/>
                  <a:gd name="T8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3" h="182">
                    <a:moveTo>
                      <a:pt x="6" y="156"/>
                    </a:moveTo>
                    <a:cubicBezTo>
                      <a:pt x="1" y="156"/>
                      <a:pt x="1" y="156"/>
                      <a:pt x="1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7"/>
                      <a:pt x="1" y="158"/>
                      <a:pt x="1" y="159"/>
                    </a:cubicBezTo>
                    <a:cubicBezTo>
                      <a:pt x="7" y="169"/>
                      <a:pt x="13" y="175"/>
                      <a:pt x="22" y="182"/>
                    </a:cubicBezTo>
                    <a:cubicBezTo>
                      <a:pt x="238" y="182"/>
                      <a:pt x="238" y="182"/>
                      <a:pt x="238" y="182"/>
                    </a:cubicBezTo>
                    <a:cubicBezTo>
                      <a:pt x="238" y="182"/>
                      <a:pt x="239" y="181"/>
                      <a:pt x="240" y="180"/>
                    </a:cubicBezTo>
                    <a:cubicBezTo>
                      <a:pt x="241" y="179"/>
                      <a:pt x="243" y="178"/>
                      <a:pt x="244" y="177"/>
                    </a:cubicBezTo>
                    <a:cubicBezTo>
                      <a:pt x="242" y="179"/>
                      <a:pt x="240" y="180"/>
                      <a:pt x="239" y="181"/>
                    </a:cubicBezTo>
                    <a:cubicBezTo>
                      <a:pt x="134" y="181"/>
                      <a:pt x="134" y="181"/>
                      <a:pt x="134" y="181"/>
                    </a:cubicBezTo>
                    <a:cubicBezTo>
                      <a:pt x="29" y="181"/>
                      <a:pt x="29" y="181"/>
                      <a:pt x="29" y="181"/>
                    </a:cubicBezTo>
                    <a:cubicBezTo>
                      <a:pt x="19" y="173"/>
                      <a:pt x="12" y="166"/>
                      <a:pt x="6" y="156"/>
                    </a:cubicBezTo>
                    <a:moveTo>
                      <a:pt x="206" y="134"/>
                    </a:moveTo>
                    <a:cubicBezTo>
                      <a:pt x="199" y="139"/>
                      <a:pt x="192" y="143"/>
                      <a:pt x="184" y="146"/>
                    </a:cubicBezTo>
                    <a:cubicBezTo>
                      <a:pt x="187" y="146"/>
                      <a:pt x="187" y="146"/>
                      <a:pt x="187" y="146"/>
                    </a:cubicBezTo>
                    <a:cubicBezTo>
                      <a:pt x="192" y="143"/>
                      <a:pt x="197" y="140"/>
                      <a:pt x="201" y="137"/>
                    </a:cubicBezTo>
                    <a:cubicBezTo>
                      <a:pt x="203" y="136"/>
                      <a:pt x="204" y="135"/>
                      <a:pt x="206" y="134"/>
                    </a:cubicBezTo>
                    <a:moveTo>
                      <a:pt x="268" y="72"/>
                    </a:moveTo>
                    <a:cubicBezTo>
                      <a:pt x="261" y="76"/>
                      <a:pt x="254" y="80"/>
                      <a:pt x="246" y="81"/>
                    </a:cubicBezTo>
                    <a:cubicBezTo>
                      <a:pt x="246" y="82"/>
                      <a:pt x="245" y="83"/>
                      <a:pt x="245" y="84"/>
                    </a:cubicBezTo>
                    <a:cubicBezTo>
                      <a:pt x="252" y="82"/>
                      <a:pt x="258" y="79"/>
                      <a:pt x="264" y="75"/>
                    </a:cubicBezTo>
                    <a:cubicBezTo>
                      <a:pt x="265" y="74"/>
                      <a:pt x="267" y="73"/>
                      <a:pt x="268" y="72"/>
                    </a:cubicBezTo>
                    <a:moveTo>
                      <a:pt x="259" y="24"/>
                    </a:moveTo>
                    <a:cubicBezTo>
                      <a:pt x="255" y="24"/>
                      <a:pt x="252" y="24"/>
                      <a:pt x="249" y="26"/>
                    </a:cubicBezTo>
                    <a:cubicBezTo>
                      <a:pt x="249" y="28"/>
                      <a:pt x="249" y="28"/>
                      <a:pt x="249" y="28"/>
                    </a:cubicBezTo>
                    <a:cubicBezTo>
                      <a:pt x="251" y="27"/>
                      <a:pt x="253" y="27"/>
                      <a:pt x="254" y="27"/>
                    </a:cubicBezTo>
                    <a:cubicBezTo>
                      <a:pt x="259" y="27"/>
                      <a:pt x="262" y="28"/>
                      <a:pt x="266" y="32"/>
                    </a:cubicBezTo>
                    <a:cubicBezTo>
                      <a:pt x="269" y="37"/>
                      <a:pt x="269" y="44"/>
                      <a:pt x="266" y="52"/>
                    </a:cubicBezTo>
                    <a:cubicBezTo>
                      <a:pt x="265" y="53"/>
                      <a:pt x="263" y="55"/>
                      <a:pt x="262" y="57"/>
                    </a:cubicBezTo>
                    <a:cubicBezTo>
                      <a:pt x="263" y="57"/>
                      <a:pt x="264" y="56"/>
                      <a:pt x="264" y="56"/>
                    </a:cubicBezTo>
                    <a:cubicBezTo>
                      <a:pt x="267" y="53"/>
                      <a:pt x="268" y="51"/>
                      <a:pt x="270" y="48"/>
                    </a:cubicBezTo>
                    <a:cubicBezTo>
                      <a:pt x="273" y="41"/>
                      <a:pt x="273" y="34"/>
                      <a:pt x="270" y="29"/>
                    </a:cubicBezTo>
                    <a:cubicBezTo>
                      <a:pt x="267" y="25"/>
                      <a:pt x="263" y="24"/>
                      <a:pt x="259" y="24"/>
                    </a:cubicBezTo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101"/>
                      <a:pt x="42" y="131"/>
                      <a:pt x="72" y="146"/>
                    </a:cubicBezTo>
                    <a:cubicBezTo>
                      <a:pt x="84" y="146"/>
                      <a:pt x="84" y="146"/>
                      <a:pt x="84" y="146"/>
                    </a:cubicBezTo>
                    <a:cubicBezTo>
                      <a:pt x="49" y="133"/>
                      <a:pt x="25" y="100"/>
                      <a:pt x="25" y="6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Freeform 1848">
                <a:extLst>
                  <a:ext uri="{FF2B5EF4-FFF2-40B4-BE49-F238E27FC236}">
                    <a16:creationId xmlns:a16="http://schemas.microsoft.com/office/drawing/2014/main" id="{4186CBEE-83BD-4798-8A68-11B6F9B178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5" y="1617"/>
                <a:ext cx="567" cy="723"/>
              </a:xfrm>
              <a:custGeom>
                <a:avLst/>
                <a:gdLst>
                  <a:gd name="T0" fmla="*/ 5 w 420"/>
                  <a:gd name="T1" fmla="*/ 533 h 536"/>
                  <a:gd name="T2" fmla="*/ 0 w 420"/>
                  <a:gd name="T3" fmla="*/ 533 h 536"/>
                  <a:gd name="T4" fmla="*/ 1 w 420"/>
                  <a:gd name="T5" fmla="*/ 536 h 536"/>
                  <a:gd name="T6" fmla="*/ 7 w 420"/>
                  <a:gd name="T7" fmla="*/ 536 h 536"/>
                  <a:gd name="T8" fmla="*/ 5 w 420"/>
                  <a:gd name="T9" fmla="*/ 533 h 536"/>
                  <a:gd name="T10" fmla="*/ 420 w 420"/>
                  <a:gd name="T11" fmla="*/ 494 h 536"/>
                  <a:gd name="T12" fmla="*/ 419 w 420"/>
                  <a:gd name="T13" fmla="*/ 494 h 536"/>
                  <a:gd name="T14" fmla="*/ 416 w 420"/>
                  <a:gd name="T15" fmla="*/ 497 h 536"/>
                  <a:gd name="T16" fmla="*/ 418 w 420"/>
                  <a:gd name="T17" fmla="*/ 497 h 536"/>
                  <a:gd name="T18" fmla="*/ 420 w 420"/>
                  <a:gd name="T19" fmla="*/ 494 h 536"/>
                  <a:gd name="T20" fmla="*/ 144 w 420"/>
                  <a:gd name="T21" fmla="*/ 0 h 536"/>
                  <a:gd name="T22" fmla="*/ 141 w 420"/>
                  <a:gd name="T23" fmla="*/ 2 h 536"/>
                  <a:gd name="T24" fmla="*/ 143 w 420"/>
                  <a:gd name="T25" fmla="*/ 1 h 536"/>
                  <a:gd name="T26" fmla="*/ 144 w 420"/>
                  <a:gd name="T2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0" h="536">
                    <a:moveTo>
                      <a:pt x="5" y="533"/>
                    </a:moveTo>
                    <a:cubicBezTo>
                      <a:pt x="0" y="533"/>
                      <a:pt x="0" y="533"/>
                      <a:pt x="0" y="533"/>
                    </a:cubicBezTo>
                    <a:cubicBezTo>
                      <a:pt x="1" y="536"/>
                      <a:pt x="1" y="536"/>
                      <a:pt x="1" y="536"/>
                    </a:cubicBezTo>
                    <a:cubicBezTo>
                      <a:pt x="7" y="536"/>
                      <a:pt x="7" y="536"/>
                      <a:pt x="7" y="536"/>
                    </a:cubicBezTo>
                    <a:cubicBezTo>
                      <a:pt x="5" y="533"/>
                      <a:pt x="5" y="533"/>
                      <a:pt x="5" y="533"/>
                    </a:cubicBezTo>
                    <a:moveTo>
                      <a:pt x="420" y="494"/>
                    </a:moveTo>
                    <a:cubicBezTo>
                      <a:pt x="419" y="494"/>
                      <a:pt x="419" y="494"/>
                      <a:pt x="419" y="494"/>
                    </a:cubicBezTo>
                    <a:cubicBezTo>
                      <a:pt x="416" y="497"/>
                      <a:pt x="416" y="497"/>
                      <a:pt x="416" y="497"/>
                    </a:cubicBezTo>
                    <a:cubicBezTo>
                      <a:pt x="418" y="497"/>
                      <a:pt x="418" y="497"/>
                      <a:pt x="418" y="497"/>
                    </a:cubicBezTo>
                    <a:cubicBezTo>
                      <a:pt x="420" y="494"/>
                      <a:pt x="420" y="494"/>
                      <a:pt x="420" y="494"/>
                    </a:cubicBezTo>
                    <a:moveTo>
                      <a:pt x="144" y="0"/>
                    </a:moveTo>
                    <a:cubicBezTo>
                      <a:pt x="143" y="1"/>
                      <a:pt x="142" y="1"/>
                      <a:pt x="141" y="2"/>
                    </a:cubicBezTo>
                    <a:cubicBezTo>
                      <a:pt x="141" y="2"/>
                      <a:pt x="142" y="1"/>
                      <a:pt x="143" y="1"/>
                    </a:cubicBezTo>
                    <a:cubicBezTo>
                      <a:pt x="143" y="1"/>
                      <a:pt x="144" y="0"/>
                      <a:pt x="14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Freeform 1849">
                <a:extLst>
                  <a:ext uri="{FF2B5EF4-FFF2-40B4-BE49-F238E27FC236}">
                    <a16:creationId xmlns:a16="http://schemas.microsoft.com/office/drawing/2014/main" id="{6EB035DD-CDE6-4C4B-BBDA-4573F04306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6" y="1618"/>
                <a:ext cx="564" cy="728"/>
              </a:xfrm>
              <a:custGeom>
                <a:avLst/>
                <a:gdLst>
                  <a:gd name="T0" fmla="*/ 6 w 418"/>
                  <a:gd name="T1" fmla="*/ 535 h 539"/>
                  <a:gd name="T2" fmla="*/ 0 w 418"/>
                  <a:gd name="T3" fmla="*/ 535 h 539"/>
                  <a:gd name="T4" fmla="*/ 1 w 418"/>
                  <a:gd name="T5" fmla="*/ 539 h 539"/>
                  <a:gd name="T6" fmla="*/ 7 w 418"/>
                  <a:gd name="T7" fmla="*/ 539 h 539"/>
                  <a:gd name="T8" fmla="*/ 6 w 418"/>
                  <a:gd name="T9" fmla="*/ 535 h 539"/>
                  <a:gd name="T10" fmla="*/ 418 w 418"/>
                  <a:gd name="T11" fmla="*/ 493 h 539"/>
                  <a:gd name="T12" fmla="*/ 416 w 418"/>
                  <a:gd name="T13" fmla="*/ 493 h 539"/>
                  <a:gd name="T14" fmla="*/ 414 w 418"/>
                  <a:gd name="T15" fmla="*/ 496 h 539"/>
                  <a:gd name="T16" fmla="*/ 415 w 418"/>
                  <a:gd name="T17" fmla="*/ 496 h 539"/>
                  <a:gd name="T18" fmla="*/ 418 w 418"/>
                  <a:gd name="T19" fmla="*/ 493 h 539"/>
                  <a:gd name="T20" fmla="*/ 142 w 418"/>
                  <a:gd name="T21" fmla="*/ 0 h 539"/>
                  <a:gd name="T22" fmla="*/ 140 w 418"/>
                  <a:gd name="T23" fmla="*/ 1 h 539"/>
                  <a:gd name="T24" fmla="*/ 138 w 418"/>
                  <a:gd name="T25" fmla="*/ 2 h 539"/>
                  <a:gd name="T26" fmla="*/ 140 w 418"/>
                  <a:gd name="T27" fmla="*/ 1 h 539"/>
                  <a:gd name="T28" fmla="*/ 142 w 418"/>
                  <a:gd name="T29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8" h="539">
                    <a:moveTo>
                      <a:pt x="6" y="535"/>
                    </a:moveTo>
                    <a:cubicBezTo>
                      <a:pt x="0" y="535"/>
                      <a:pt x="0" y="535"/>
                      <a:pt x="0" y="535"/>
                    </a:cubicBezTo>
                    <a:cubicBezTo>
                      <a:pt x="1" y="539"/>
                      <a:pt x="1" y="539"/>
                      <a:pt x="1" y="539"/>
                    </a:cubicBezTo>
                    <a:cubicBezTo>
                      <a:pt x="7" y="539"/>
                      <a:pt x="7" y="539"/>
                      <a:pt x="7" y="539"/>
                    </a:cubicBezTo>
                    <a:cubicBezTo>
                      <a:pt x="6" y="535"/>
                      <a:pt x="6" y="535"/>
                      <a:pt x="6" y="535"/>
                    </a:cubicBezTo>
                    <a:moveTo>
                      <a:pt x="418" y="493"/>
                    </a:moveTo>
                    <a:cubicBezTo>
                      <a:pt x="416" y="493"/>
                      <a:pt x="416" y="493"/>
                      <a:pt x="416" y="493"/>
                    </a:cubicBezTo>
                    <a:cubicBezTo>
                      <a:pt x="414" y="496"/>
                      <a:pt x="414" y="496"/>
                      <a:pt x="414" y="496"/>
                    </a:cubicBezTo>
                    <a:cubicBezTo>
                      <a:pt x="415" y="496"/>
                      <a:pt x="415" y="496"/>
                      <a:pt x="415" y="496"/>
                    </a:cubicBezTo>
                    <a:cubicBezTo>
                      <a:pt x="418" y="493"/>
                      <a:pt x="418" y="493"/>
                      <a:pt x="418" y="493"/>
                    </a:cubicBezTo>
                    <a:moveTo>
                      <a:pt x="142" y="0"/>
                    </a:moveTo>
                    <a:cubicBezTo>
                      <a:pt x="141" y="0"/>
                      <a:pt x="140" y="1"/>
                      <a:pt x="140" y="1"/>
                    </a:cubicBezTo>
                    <a:cubicBezTo>
                      <a:pt x="139" y="1"/>
                      <a:pt x="139" y="2"/>
                      <a:pt x="138" y="2"/>
                    </a:cubicBezTo>
                    <a:cubicBezTo>
                      <a:pt x="139" y="2"/>
                      <a:pt x="139" y="1"/>
                      <a:pt x="140" y="1"/>
                    </a:cubicBezTo>
                    <a:cubicBezTo>
                      <a:pt x="140" y="1"/>
                      <a:pt x="141" y="0"/>
                      <a:pt x="142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Freeform 1850">
                <a:extLst>
                  <a:ext uri="{FF2B5EF4-FFF2-40B4-BE49-F238E27FC236}">
                    <a16:creationId xmlns:a16="http://schemas.microsoft.com/office/drawing/2014/main" id="{12085333-0B36-4920-8747-C20194AC82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8" y="1620"/>
                <a:ext cx="560" cy="730"/>
              </a:xfrm>
              <a:custGeom>
                <a:avLst/>
                <a:gdLst>
                  <a:gd name="T0" fmla="*/ 6 w 415"/>
                  <a:gd name="T1" fmla="*/ 538 h 541"/>
                  <a:gd name="T2" fmla="*/ 0 w 415"/>
                  <a:gd name="T3" fmla="*/ 538 h 541"/>
                  <a:gd name="T4" fmla="*/ 2 w 415"/>
                  <a:gd name="T5" fmla="*/ 541 h 541"/>
                  <a:gd name="T6" fmla="*/ 7 w 415"/>
                  <a:gd name="T7" fmla="*/ 541 h 541"/>
                  <a:gd name="T8" fmla="*/ 6 w 415"/>
                  <a:gd name="T9" fmla="*/ 538 h 541"/>
                  <a:gd name="T10" fmla="*/ 415 w 415"/>
                  <a:gd name="T11" fmla="*/ 492 h 541"/>
                  <a:gd name="T12" fmla="*/ 413 w 415"/>
                  <a:gd name="T13" fmla="*/ 492 h 541"/>
                  <a:gd name="T14" fmla="*/ 411 w 415"/>
                  <a:gd name="T15" fmla="*/ 495 h 541"/>
                  <a:gd name="T16" fmla="*/ 413 w 415"/>
                  <a:gd name="T17" fmla="*/ 495 h 541"/>
                  <a:gd name="T18" fmla="*/ 415 w 415"/>
                  <a:gd name="T19" fmla="*/ 492 h 541"/>
                  <a:gd name="T20" fmla="*/ 139 w 415"/>
                  <a:gd name="T21" fmla="*/ 0 h 541"/>
                  <a:gd name="T22" fmla="*/ 137 w 415"/>
                  <a:gd name="T23" fmla="*/ 1 h 541"/>
                  <a:gd name="T24" fmla="*/ 135 w 415"/>
                  <a:gd name="T25" fmla="*/ 2 h 541"/>
                  <a:gd name="T26" fmla="*/ 137 w 415"/>
                  <a:gd name="T27" fmla="*/ 1 h 541"/>
                  <a:gd name="T28" fmla="*/ 139 w 415"/>
                  <a:gd name="T29" fmla="*/ 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5" h="541">
                    <a:moveTo>
                      <a:pt x="6" y="538"/>
                    </a:moveTo>
                    <a:cubicBezTo>
                      <a:pt x="0" y="538"/>
                      <a:pt x="0" y="538"/>
                      <a:pt x="0" y="538"/>
                    </a:cubicBezTo>
                    <a:cubicBezTo>
                      <a:pt x="2" y="541"/>
                      <a:pt x="2" y="541"/>
                      <a:pt x="2" y="541"/>
                    </a:cubicBezTo>
                    <a:cubicBezTo>
                      <a:pt x="7" y="541"/>
                      <a:pt x="7" y="541"/>
                      <a:pt x="7" y="541"/>
                    </a:cubicBezTo>
                    <a:cubicBezTo>
                      <a:pt x="6" y="538"/>
                      <a:pt x="6" y="538"/>
                      <a:pt x="6" y="538"/>
                    </a:cubicBezTo>
                    <a:moveTo>
                      <a:pt x="415" y="492"/>
                    </a:moveTo>
                    <a:cubicBezTo>
                      <a:pt x="413" y="492"/>
                      <a:pt x="413" y="492"/>
                      <a:pt x="413" y="492"/>
                    </a:cubicBezTo>
                    <a:cubicBezTo>
                      <a:pt x="411" y="495"/>
                      <a:pt x="411" y="495"/>
                      <a:pt x="411" y="495"/>
                    </a:cubicBezTo>
                    <a:cubicBezTo>
                      <a:pt x="413" y="495"/>
                      <a:pt x="413" y="495"/>
                      <a:pt x="413" y="495"/>
                    </a:cubicBezTo>
                    <a:cubicBezTo>
                      <a:pt x="415" y="492"/>
                      <a:pt x="415" y="492"/>
                      <a:pt x="415" y="492"/>
                    </a:cubicBezTo>
                    <a:moveTo>
                      <a:pt x="139" y="0"/>
                    </a:moveTo>
                    <a:cubicBezTo>
                      <a:pt x="138" y="0"/>
                      <a:pt x="138" y="1"/>
                      <a:pt x="137" y="1"/>
                    </a:cubicBezTo>
                    <a:cubicBezTo>
                      <a:pt x="136" y="1"/>
                      <a:pt x="136" y="2"/>
                      <a:pt x="135" y="2"/>
                    </a:cubicBezTo>
                    <a:cubicBezTo>
                      <a:pt x="136" y="2"/>
                      <a:pt x="137" y="2"/>
                      <a:pt x="137" y="1"/>
                    </a:cubicBezTo>
                    <a:cubicBezTo>
                      <a:pt x="138" y="1"/>
                      <a:pt x="138" y="0"/>
                      <a:pt x="139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Freeform 1851">
                <a:extLst>
                  <a:ext uri="{FF2B5EF4-FFF2-40B4-BE49-F238E27FC236}">
                    <a16:creationId xmlns:a16="http://schemas.microsoft.com/office/drawing/2014/main" id="{17932880-EF58-47E3-96EA-7D11310D4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21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Freeform 1852">
                <a:extLst>
                  <a:ext uri="{FF2B5EF4-FFF2-40B4-BE49-F238E27FC236}">
                    <a16:creationId xmlns:a16="http://schemas.microsoft.com/office/drawing/2014/main" id="{527DC718-A6B5-4FC6-A2E7-BAADBF70A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622"/>
                <a:ext cx="4" cy="4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2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Freeform 1853">
                <a:extLst>
                  <a:ext uri="{FF2B5EF4-FFF2-40B4-BE49-F238E27FC236}">
                    <a16:creationId xmlns:a16="http://schemas.microsoft.com/office/drawing/2014/main" id="{AE87D435-0242-4404-AAB7-EB34FF79A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625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Freeform 1854">
                <a:extLst>
                  <a:ext uri="{FF2B5EF4-FFF2-40B4-BE49-F238E27FC236}">
                    <a16:creationId xmlns:a16="http://schemas.microsoft.com/office/drawing/2014/main" id="{5CB6E40A-9F10-48A1-A421-D3005EB9D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626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Freeform 1855">
                <a:extLst>
                  <a:ext uri="{FF2B5EF4-FFF2-40B4-BE49-F238E27FC236}">
                    <a16:creationId xmlns:a16="http://schemas.microsoft.com/office/drawing/2014/main" id="{CE12F4EB-17D7-42AE-9140-88719B384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629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Freeform 1856">
                <a:extLst>
                  <a:ext uri="{FF2B5EF4-FFF2-40B4-BE49-F238E27FC236}">
                    <a16:creationId xmlns:a16="http://schemas.microsoft.com/office/drawing/2014/main" id="{359D4A88-5AC4-430F-A64B-78BC87EE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630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Freeform 1857">
                <a:extLst>
                  <a:ext uri="{FF2B5EF4-FFF2-40B4-BE49-F238E27FC236}">
                    <a16:creationId xmlns:a16="http://schemas.microsoft.com/office/drawing/2014/main" id="{5B1CA8C5-7ABE-429B-9220-E35A01F51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633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Freeform 1858">
                <a:extLst>
                  <a:ext uri="{FF2B5EF4-FFF2-40B4-BE49-F238E27FC236}">
                    <a16:creationId xmlns:a16="http://schemas.microsoft.com/office/drawing/2014/main" id="{D93B39D6-877B-43E3-B9CC-DB9C1C4DE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634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Freeform 1859">
                <a:extLst>
                  <a:ext uri="{FF2B5EF4-FFF2-40B4-BE49-F238E27FC236}">
                    <a16:creationId xmlns:a16="http://schemas.microsoft.com/office/drawing/2014/main" id="{959FD2A8-E5AE-4EE3-B6BF-386D415F7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637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Freeform 1860">
                <a:extLst>
                  <a:ext uri="{FF2B5EF4-FFF2-40B4-BE49-F238E27FC236}">
                    <a16:creationId xmlns:a16="http://schemas.microsoft.com/office/drawing/2014/main" id="{B211A135-1167-4A36-AAC8-AA3D327A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40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Freeform 1861">
                <a:extLst>
                  <a:ext uri="{FF2B5EF4-FFF2-40B4-BE49-F238E27FC236}">
                    <a16:creationId xmlns:a16="http://schemas.microsoft.com/office/drawing/2014/main" id="{3D598EFA-E479-47E0-AC78-906F949F9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41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Freeform 1862">
                <a:extLst>
                  <a:ext uri="{FF2B5EF4-FFF2-40B4-BE49-F238E27FC236}">
                    <a16:creationId xmlns:a16="http://schemas.microsoft.com/office/drawing/2014/main" id="{E26B640F-4E3F-46E5-A4D6-058168DB1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644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Freeform 1863">
                <a:extLst>
                  <a:ext uri="{FF2B5EF4-FFF2-40B4-BE49-F238E27FC236}">
                    <a16:creationId xmlns:a16="http://schemas.microsoft.com/office/drawing/2014/main" id="{83E24E46-98B0-4B12-B465-31575D9F1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47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Freeform 1864">
                <a:extLst>
                  <a:ext uri="{FF2B5EF4-FFF2-40B4-BE49-F238E27FC236}">
                    <a16:creationId xmlns:a16="http://schemas.microsoft.com/office/drawing/2014/main" id="{8EB74D8A-E2F4-43E8-B34B-E56383FE3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649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Freeform 1865">
                <a:extLst>
                  <a:ext uri="{FF2B5EF4-FFF2-40B4-BE49-F238E27FC236}">
                    <a16:creationId xmlns:a16="http://schemas.microsoft.com/office/drawing/2014/main" id="{95725D7A-8C24-4766-B1FC-663F03997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652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0 h 2"/>
                  <a:gd name="T4" fmla="*/ 2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Freeform 1866">
                <a:extLst>
                  <a:ext uri="{FF2B5EF4-FFF2-40B4-BE49-F238E27FC236}">
                    <a16:creationId xmlns:a16="http://schemas.microsoft.com/office/drawing/2014/main" id="{591123A1-6F8F-4A36-B4B5-B22048F016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3" y="1655"/>
                <a:ext cx="156" cy="641"/>
              </a:xfrm>
              <a:custGeom>
                <a:avLst/>
                <a:gdLst>
                  <a:gd name="T0" fmla="*/ 98 w 116"/>
                  <a:gd name="T1" fmla="*/ 469 h 475"/>
                  <a:gd name="T2" fmla="*/ 116 w 116"/>
                  <a:gd name="T3" fmla="*/ 473 h 475"/>
                  <a:gd name="T4" fmla="*/ 49 w 116"/>
                  <a:gd name="T5" fmla="*/ 393 h 475"/>
                  <a:gd name="T6" fmla="*/ 41 w 116"/>
                  <a:gd name="T7" fmla="*/ 391 h 475"/>
                  <a:gd name="T8" fmla="*/ 44 w 116"/>
                  <a:gd name="T9" fmla="*/ 395 h 475"/>
                  <a:gd name="T10" fmla="*/ 47 w 116"/>
                  <a:gd name="T11" fmla="*/ 391 h 475"/>
                  <a:gd name="T12" fmla="*/ 42 w 116"/>
                  <a:gd name="T13" fmla="*/ 393 h 475"/>
                  <a:gd name="T14" fmla="*/ 46 w 116"/>
                  <a:gd name="T15" fmla="*/ 390 h 475"/>
                  <a:gd name="T16" fmla="*/ 43 w 116"/>
                  <a:gd name="T17" fmla="*/ 391 h 475"/>
                  <a:gd name="T18" fmla="*/ 44 w 116"/>
                  <a:gd name="T19" fmla="*/ 387 h 475"/>
                  <a:gd name="T20" fmla="*/ 41 w 116"/>
                  <a:gd name="T21" fmla="*/ 392 h 475"/>
                  <a:gd name="T22" fmla="*/ 44 w 116"/>
                  <a:gd name="T23" fmla="*/ 387 h 475"/>
                  <a:gd name="T24" fmla="*/ 39 w 116"/>
                  <a:gd name="T25" fmla="*/ 390 h 475"/>
                  <a:gd name="T26" fmla="*/ 44 w 116"/>
                  <a:gd name="T27" fmla="*/ 386 h 475"/>
                  <a:gd name="T28" fmla="*/ 38 w 116"/>
                  <a:gd name="T29" fmla="*/ 388 h 475"/>
                  <a:gd name="T30" fmla="*/ 42 w 116"/>
                  <a:gd name="T31" fmla="*/ 384 h 475"/>
                  <a:gd name="T32" fmla="*/ 37 w 116"/>
                  <a:gd name="T33" fmla="*/ 386 h 475"/>
                  <a:gd name="T34" fmla="*/ 41 w 116"/>
                  <a:gd name="T35" fmla="*/ 382 h 475"/>
                  <a:gd name="T36" fmla="*/ 36 w 116"/>
                  <a:gd name="T37" fmla="*/ 385 h 475"/>
                  <a:gd name="T38" fmla="*/ 38 w 116"/>
                  <a:gd name="T39" fmla="*/ 379 h 475"/>
                  <a:gd name="T40" fmla="*/ 36 w 116"/>
                  <a:gd name="T41" fmla="*/ 383 h 475"/>
                  <a:gd name="T42" fmla="*/ 36 w 116"/>
                  <a:gd name="T43" fmla="*/ 377 h 475"/>
                  <a:gd name="T44" fmla="*/ 38 w 116"/>
                  <a:gd name="T45" fmla="*/ 379 h 475"/>
                  <a:gd name="T46" fmla="*/ 34 w 116"/>
                  <a:gd name="T47" fmla="*/ 377 h 475"/>
                  <a:gd name="T48" fmla="*/ 36 w 116"/>
                  <a:gd name="T49" fmla="*/ 376 h 475"/>
                  <a:gd name="T50" fmla="*/ 29 w 116"/>
                  <a:gd name="T51" fmla="*/ 376 h 475"/>
                  <a:gd name="T52" fmla="*/ 33 w 116"/>
                  <a:gd name="T53" fmla="*/ 372 h 475"/>
                  <a:gd name="T54" fmla="*/ 28 w 116"/>
                  <a:gd name="T55" fmla="*/ 374 h 475"/>
                  <a:gd name="T56" fmla="*/ 32 w 116"/>
                  <a:gd name="T57" fmla="*/ 371 h 475"/>
                  <a:gd name="T58" fmla="*/ 27 w 116"/>
                  <a:gd name="T59" fmla="*/ 373 h 475"/>
                  <a:gd name="T60" fmla="*/ 30 w 116"/>
                  <a:gd name="T61" fmla="*/ 369 h 475"/>
                  <a:gd name="T62" fmla="*/ 25 w 116"/>
                  <a:gd name="T63" fmla="*/ 371 h 475"/>
                  <a:gd name="T64" fmla="*/ 30 w 116"/>
                  <a:gd name="T65" fmla="*/ 368 h 475"/>
                  <a:gd name="T66" fmla="*/ 25 w 116"/>
                  <a:gd name="T67" fmla="*/ 370 h 475"/>
                  <a:gd name="T68" fmla="*/ 27 w 116"/>
                  <a:gd name="T69" fmla="*/ 363 h 475"/>
                  <a:gd name="T70" fmla="*/ 23 w 116"/>
                  <a:gd name="T71" fmla="*/ 368 h 475"/>
                  <a:gd name="T72" fmla="*/ 24 w 116"/>
                  <a:gd name="T73" fmla="*/ 360 h 475"/>
                  <a:gd name="T74" fmla="*/ 26 w 116"/>
                  <a:gd name="T75" fmla="*/ 363 h 475"/>
                  <a:gd name="T76" fmla="*/ 19 w 116"/>
                  <a:gd name="T77" fmla="*/ 362 h 475"/>
                  <a:gd name="T78" fmla="*/ 23 w 116"/>
                  <a:gd name="T79" fmla="*/ 359 h 475"/>
                  <a:gd name="T80" fmla="*/ 18 w 116"/>
                  <a:gd name="T81" fmla="*/ 358 h 475"/>
                  <a:gd name="T82" fmla="*/ 16 w 116"/>
                  <a:gd name="T83" fmla="*/ 358 h 475"/>
                  <a:gd name="T84" fmla="*/ 22 w 116"/>
                  <a:gd name="T85" fmla="*/ 357 h 475"/>
                  <a:gd name="T86" fmla="*/ 12 w 116"/>
                  <a:gd name="T87" fmla="*/ 353 h 475"/>
                  <a:gd name="T88" fmla="*/ 7 w 116"/>
                  <a:gd name="T89" fmla="*/ 338 h 475"/>
                  <a:gd name="T90" fmla="*/ 0 w 116"/>
                  <a:gd name="T91" fmla="*/ 264 h 475"/>
                  <a:gd name="T92" fmla="*/ 0 w 116"/>
                  <a:gd name="T93" fmla="*/ 291 h 475"/>
                  <a:gd name="T94" fmla="*/ 4 w 116"/>
                  <a:gd name="T95" fmla="*/ 329 h 475"/>
                  <a:gd name="T96" fmla="*/ 0 w 116"/>
                  <a:gd name="T97" fmla="*/ 237 h 475"/>
                  <a:gd name="T98" fmla="*/ 0 w 116"/>
                  <a:gd name="T99" fmla="*/ 127 h 475"/>
                  <a:gd name="T100" fmla="*/ 4 w 116"/>
                  <a:gd name="T101" fmla="*/ 227 h 475"/>
                  <a:gd name="T102" fmla="*/ 0 w 116"/>
                  <a:gd name="T103" fmla="*/ 50 h 475"/>
                  <a:gd name="T104" fmla="*/ 4 w 116"/>
                  <a:gd name="T105" fmla="*/ 97 h 475"/>
                  <a:gd name="T106" fmla="*/ 15 w 116"/>
                  <a:gd name="T107" fmla="*/ 0 h 475"/>
                  <a:gd name="T108" fmla="*/ 0 w 116"/>
                  <a:gd name="T109" fmla="*/ 41 h 475"/>
                  <a:gd name="T110" fmla="*/ 15 w 116"/>
                  <a:gd name="T111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" h="475">
                    <a:moveTo>
                      <a:pt x="49" y="393"/>
                    </a:moveTo>
                    <a:cubicBezTo>
                      <a:pt x="48" y="395"/>
                      <a:pt x="47" y="396"/>
                      <a:pt x="45" y="397"/>
                    </a:cubicBezTo>
                    <a:cubicBezTo>
                      <a:pt x="98" y="469"/>
                      <a:pt x="98" y="469"/>
                      <a:pt x="98" y="469"/>
                    </a:cubicBezTo>
                    <a:cubicBezTo>
                      <a:pt x="112" y="469"/>
                      <a:pt x="112" y="469"/>
                      <a:pt x="112" y="469"/>
                    </a:cubicBezTo>
                    <a:cubicBezTo>
                      <a:pt x="112" y="475"/>
                      <a:pt x="112" y="475"/>
                      <a:pt x="112" y="475"/>
                    </a:cubicBezTo>
                    <a:cubicBezTo>
                      <a:pt x="116" y="473"/>
                      <a:pt x="116" y="473"/>
                      <a:pt x="116" y="473"/>
                    </a:cubicBezTo>
                    <a:cubicBezTo>
                      <a:pt x="116" y="466"/>
                      <a:pt x="116" y="466"/>
                      <a:pt x="116" y="466"/>
                    </a:cubicBezTo>
                    <a:cubicBezTo>
                      <a:pt x="102" y="466"/>
                      <a:pt x="102" y="466"/>
                      <a:pt x="102" y="466"/>
                    </a:cubicBezTo>
                    <a:cubicBezTo>
                      <a:pt x="49" y="393"/>
                      <a:pt x="49" y="393"/>
                      <a:pt x="49" y="393"/>
                    </a:cubicBezTo>
                    <a:moveTo>
                      <a:pt x="41" y="391"/>
                    </a:moveTo>
                    <a:cubicBezTo>
                      <a:pt x="41" y="391"/>
                      <a:pt x="41" y="391"/>
                      <a:pt x="40" y="391"/>
                    </a:cubicBezTo>
                    <a:cubicBezTo>
                      <a:pt x="41" y="391"/>
                      <a:pt x="41" y="391"/>
                      <a:pt x="41" y="391"/>
                    </a:cubicBezTo>
                    <a:cubicBezTo>
                      <a:pt x="41" y="391"/>
                      <a:pt x="41" y="391"/>
                      <a:pt x="41" y="391"/>
                    </a:cubicBezTo>
                    <a:moveTo>
                      <a:pt x="47" y="391"/>
                    </a:moveTo>
                    <a:cubicBezTo>
                      <a:pt x="46" y="392"/>
                      <a:pt x="45" y="394"/>
                      <a:pt x="44" y="395"/>
                    </a:cubicBezTo>
                    <a:cubicBezTo>
                      <a:pt x="44" y="395"/>
                      <a:pt x="44" y="395"/>
                      <a:pt x="44" y="395"/>
                    </a:cubicBezTo>
                    <a:cubicBezTo>
                      <a:pt x="45" y="394"/>
                      <a:pt x="46" y="393"/>
                      <a:pt x="47" y="391"/>
                    </a:cubicBezTo>
                    <a:cubicBezTo>
                      <a:pt x="47" y="391"/>
                      <a:pt x="47" y="391"/>
                      <a:pt x="47" y="391"/>
                    </a:cubicBezTo>
                    <a:moveTo>
                      <a:pt x="46" y="389"/>
                    </a:moveTo>
                    <a:cubicBezTo>
                      <a:pt x="45" y="390"/>
                      <a:pt x="44" y="391"/>
                      <a:pt x="44" y="391"/>
                    </a:cubicBezTo>
                    <a:cubicBezTo>
                      <a:pt x="43" y="392"/>
                      <a:pt x="43" y="393"/>
                      <a:pt x="42" y="393"/>
                    </a:cubicBezTo>
                    <a:cubicBezTo>
                      <a:pt x="43" y="395"/>
                      <a:pt x="43" y="395"/>
                      <a:pt x="43" y="395"/>
                    </a:cubicBezTo>
                    <a:cubicBezTo>
                      <a:pt x="44" y="394"/>
                      <a:pt x="45" y="392"/>
                      <a:pt x="46" y="391"/>
                    </a:cubicBezTo>
                    <a:cubicBezTo>
                      <a:pt x="46" y="391"/>
                      <a:pt x="46" y="390"/>
                      <a:pt x="46" y="390"/>
                    </a:cubicBezTo>
                    <a:cubicBezTo>
                      <a:pt x="46" y="389"/>
                      <a:pt x="46" y="389"/>
                      <a:pt x="46" y="389"/>
                    </a:cubicBezTo>
                    <a:moveTo>
                      <a:pt x="45" y="388"/>
                    </a:moveTo>
                    <a:cubicBezTo>
                      <a:pt x="44" y="389"/>
                      <a:pt x="44" y="390"/>
                      <a:pt x="43" y="391"/>
                    </a:cubicBezTo>
                    <a:cubicBezTo>
                      <a:pt x="44" y="390"/>
                      <a:pt x="45" y="389"/>
                      <a:pt x="45" y="389"/>
                    </a:cubicBezTo>
                    <a:cubicBezTo>
                      <a:pt x="45" y="388"/>
                      <a:pt x="45" y="388"/>
                      <a:pt x="45" y="388"/>
                    </a:cubicBezTo>
                    <a:moveTo>
                      <a:pt x="44" y="387"/>
                    </a:moveTo>
                    <a:cubicBezTo>
                      <a:pt x="44" y="388"/>
                      <a:pt x="44" y="388"/>
                      <a:pt x="44" y="388"/>
                    </a:cubicBezTo>
                    <a:cubicBezTo>
                      <a:pt x="43" y="389"/>
                      <a:pt x="42" y="391"/>
                      <a:pt x="41" y="392"/>
                    </a:cubicBezTo>
                    <a:cubicBezTo>
                      <a:pt x="41" y="392"/>
                      <a:pt x="41" y="392"/>
                      <a:pt x="41" y="392"/>
                    </a:cubicBezTo>
                    <a:cubicBezTo>
                      <a:pt x="42" y="392"/>
                      <a:pt x="42" y="392"/>
                      <a:pt x="42" y="391"/>
                    </a:cubicBezTo>
                    <a:cubicBezTo>
                      <a:pt x="43" y="390"/>
                      <a:pt x="44" y="389"/>
                      <a:pt x="45" y="388"/>
                    </a:cubicBezTo>
                    <a:cubicBezTo>
                      <a:pt x="44" y="387"/>
                      <a:pt x="44" y="387"/>
                      <a:pt x="44" y="387"/>
                    </a:cubicBezTo>
                    <a:moveTo>
                      <a:pt x="43" y="386"/>
                    </a:moveTo>
                    <a:cubicBezTo>
                      <a:pt x="43" y="386"/>
                      <a:pt x="42" y="387"/>
                      <a:pt x="42" y="387"/>
                    </a:cubicBezTo>
                    <a:cubicBezTo>
                      <a:pt x="41" y="388"/>
                      <a:pt x="40" y="389"/>
                      <a:pt x="39" y="390"/>
                    </a:cubicBezTo>
                    <a:cubicBezTo>
                      <a:pt x="40" y="390"/>
                      <a:pt x="40" y="390"/>
                      <a:pt x="40" y="390"/>
                    </a:cubicBezTo>
                    <a:cubicBezTo>
                      <a:pt x="41" y="389"/>
                      <a:pt x="42" y="388"/>
                      <a:pt x="43" y="387"/>
                    </a:cubicBezTo>
                    <a:cubicBezTo>
                      <a:pt x="43" y="387"/>
                      <a:pt x="43" y="387"/>
                      <a:pt x="44" y="386"/>
                    </a:cubicBezTo>
                    <a:cubicBezTo>
                      <a:pt x="43" y="386"/>
                      <a:pt x="43" y="386"/>
                      <a:pt x="43" y="386"/>
                    </a:cubicBezTo>
                    <a:moveTo>
                      <a:pt x="42" y="384"/>
                    </a:moveTo>
                    <a:cubicBezTo>
                      <a:pt x="41" y="385"/>
                      <a:pt x="39" y="386"/>
                      <a:pt x="38" y="388"/>
                    </a:cubicBezTo>
                    <a:cubicBezTo>
                      <a:pt x="39" y="389"/>
                      <a:pt x="39" y="389"/>
                      <a:pt x="39" y="389"/>
                    </a:cubicBezTo>
                    <a:cubicBezTo>
                      <a:pt x="40" y="388"/>
                      <a:pt x="41" y="386"/>
                      <a:pt x="43" y="385"/>
                    </a:cubicBezTo>
                    <a:cubicBezTo>
                      <a:pt x="42" y="384"/>
                      <a:pt x="42" y="384"/>
                      <a:pt x="42" y="384"/>
                    </a:cubicBezTo>
                    <a:moveTo>
                      <a:pt x="41" y="382"/>
                    </a:moveTo>
                    <a:cubicBezTo>
                      <a:pt x="39" y="383"/>
                      <a:pt x="38" y="384"/>
                      <a:pt x="38" y="385"/>
                    </a:cubicBezTo>
                    <a:cubicBezTo>
                      <a:pt x="38" y="385"/>
                      <a:pt x="37" y="386"/>
                      <a:pt x="37" y="386"/>
                    </a:cubicBezTo>
                    <a:cubicBezTo>
                      <a:pt x="38" y="387"/>
                      <a:pt x="38" y="387"/>
                      <a:pt x="38" y="387"/>
                    </a:cubicBezTo>
                    <a:cubicBezTo>
                      <a:pt x="39" y="386"/>
                      <a:pt x="40" y="385"/>
                      <a:pt x="41" y="383"/>
                    </a:cubicBezTo>
                    <a:cubicBezTo>
                      <a:pt x="41" y="382"/>
                      <a:pt x="41" y="382"/>
                      <a:pt x="41" y="382"/>
                    </a:cubicBezTo>
                    <a:moveTo>
                      <a:pt x="39" y="381"/>
                    </a:moveTo>
                    <a:cubicBezTo>
                      <a:pt x="38" y="382"/>
                      <a:pt x="37" y="383"/>
                      <a:pt x="36" y="385"/>
                    </a:cubicBezTo>
                    <a:cubicBezTo>
                      <a:pt x="36" y="385"/>
                      <a:pt x="36" y="385"/>
                      <a:pt x="36" y="385"/>
                    </a:cubicBezTo>
                    <a:cubicBezTo>
                      <a:pt x="38" y="384"/>
                      <a:pt x="39" y="383"/>
                      <a:pt x="40" y="382"/>
                    </a:cubicBezTo>
                    <a:cubicBezTo>
                      <a:pt x="39" y="381"/>
                      <a:pt x="39" y="381"/>
                      <a:pt x="39" y="381"/>
                    </a:cubicBezTo>
                    <a:moveTo>
                      <a:pt x="38" y="379"/>
                    </a:moveTo>
                    <a:cubicBezTo>
                      <a:pt x="37" y="380"/>
                      <a:pt x="36" y="382"/>
                      <a:pt x="34" y="383"/>
                    </a:cubicBezTo>
                    <a:cubicBezTo>
                      <a:pt x="35" y="384"/>
                      <a:pt x="35" y="384"/>
                      <a:pt x="35" y="384"/>
                    </a:cubicBezTo>
                    <a:cubicBezTo>
                      <a:pt x="36" y="384"/>
                      <a:pt x="36" y="383"/>
                      <a:pt x="36" y="383"/>
                    </a:cubicBezTo>
                    <a:cubicBezTo>
                      <a:pt x="37" y="382"/>
                      <a:pt x="38" y="381"/>
                      <a:pt x="39" y="380"/>
                    </a:cubicBezTo>
                    <a:cubicBezTo>
                      <a:pt x="38" y="379"/>
                      <a:pt x="38" y="379"/>
                      <a:pt x="38" y="379"/>
                    </a:cubicBezTo>
                    <a:moveTo>
                      <a:pt x="36" y="377"/>
                    </a:moveTo>
                    <a:cubicBezTo>
                      <a:pt x="35" y="378"/>
                      <a:pt x="34" y="380"/>
                      <a:pt x="33" y="381"/>
                    </a:cubicBezTo>
                    <a:cubicBezTo>
                      <a:pt x="34" y="382"/>
                      <a:pt x="34" y="382"/>
                      <a:pt x="34" y="382"/>
                    </a:cubicBezTo>
                    <a:cubicBezTo>
                      <a:pt x="35" y="381"/>
                      <a:pt x="36" y="380"/>
                      <a:pt x="38" y="379"/>
                    </a:cubicBezTo>
                    <a:cubicBezTo>
                      <a:pt x="36" y="377"/>
                      <a:pt x="36" y="377"/>
                      <a:pt x="36" y="377"/>
                    </a:cubicBezTo>
                    <a:moveTo>
                      <a:pt x="35" y="375"/>
                    </a:moveTo>
                    <a:cubicBezTo>
                      <a:pt x="35" y="376"/>
                      <a:pt x="34" y="376"/>
                      <a:pt x="34" y="377"/>
                    </a:cubicBezTo>
                    <a:cubicBezTo>
                      <a:pt x="33" y="378"/>
                      <a:pt x="32" y="378"/>
                      <a:pt x="32" y="379"/>
                    </a:cubicBezTo>
                    <a:cubicBezTo>
                      <a:pt x="33" y="380"/>
                      <a:pt x="33" y="380"/>
                      <a:pt x="33" y="380"/>
                    </a:cubicBezTo>
                    <a:cubicBezTo>
                      <a:pt x="34" y="379"/>
                      <a:pt x="35" y="378"/>
                      <a:pt x="36" y="376"/>
                    </a:cubicBezTo>
                    <a:cubicBezTo>
                      <a:pt x="35" y="375"/>
                      <a:pt x="35" y="375"/>
                      <a:pt x="35" y="375"/>
                    </a:cubicBezTo>
                    <a:moveTo>
                      <a:pt x="33" y="372"/>
                    </a:moveTo>
                    <a:cubicBezTo>
                      <a:pt x="32" y="373"/>
                      <a:pt x="30" y="375"/>
                      <a:pt x="29" y="376"/>
                    </a:cubicBezTo>
                    <a:cubicBezTo>
                      <a:pt x="31" y="378"/>
                      <a:pt x="31" y="378"/>
                      <a:pt x="31" y="378"/>
                    </a:cubicBezTo>
                    <a:cubicBezTo>
                      <a:pt x="32" y="377"/>
                      <a:pt x="33" y="376"/>
                      <a:pt x="35" y="374"/>
                    </a:cubicBezTo>
                    <a:cubicBezTo>
                      <a:pt x="33" y="372"/>
                      <a:pt x="33" y="372"/>
                      <a:pt x="33" y="372"/>
                    </a:cubicBezTo>
                    <a:moveTo>
                      <a:pt x="32" y="371"/>
                    </a:moveTo>
                    <a:cubicBezTo>
                      <a:pt x="31" y="371"/>
                      <a:pt x="30" y="372"/>
                      <a:pt x="30" y="373"/>
                    </a:cubicBezTo>
                    <a:cubicBezTo>
                      <a:pt x="29" y="373"/>
                      <a:pt x="29" y="374"/>
                      <a:pt x="28" y="374"/>
                    </a:cubicBezTo>
                    <a:cubicBezTo>
                      <a:pt x="29" y="375"/>
                      <a:pt x="29" y="375"/>
                      <a:pt x="29" y="375"/>
                    </a:cubicBezTo>
                    <a:cubicBezTo>
                      <a:pt x="29" y="375"/>
                      <a:pt x="29" y="375"/>
                      <a:pt x="29" y="374"/>
                    </a:cubicBezTo>
                    <a:cubicBezTo>
                      <a:pt x="30" y="373"/>
                      <a:pt x="31" y="372"/>
                      <a:pt x="32" y="371"/>
                    </a:cubicBezTo>
                    <a:cubicBezTo>
                      <a:pt x="32" y="371"/>
                      <a:pt x="32" y="371"/>
                      <a:pt x="32" y="371"/>
                    </a:cubicBezTo>
                    <a:moveTo>
                      <a:pt x="30" y="369"/>
                    </a:moveTo>
                    <a:cubicBezTo>
                      <a:pt x="29" y="370"/>
                      <a:pt x="28" y="371"/>
                      <a:pt x="27" y="373"/>
                    </a:cubicBezTo>
                    <a:cubicBezTo>
                      <a:pt x="28" y="374"/>
                      <a:pt x="28" y="374"/>
                      <a:pt x="28" y="374"/>
                    </a:cubicBezTo>
                    <a:cubicBezTo>
                      <a:pt x="29" y="372"/>
                      <a:pt x="30" y="371"/>
                      <a:pt x="31" y="370"/>
                    </a:cubicBezTo>
                    <a:cubicBezTo>
                      <a:pt x="30" y="369"/>
                      <a:pt x="30" y="369"/>
                      <a:pt x="30" y="369"/>
                    </a:cubicBezTo>
                    <a:moveTo>
                      <a:pt x="30" y="368"/>
                    </a:moveTo>
                    <a:cubicBezTo>
                      <a:pt x="29" y="368"/>
                      <a:pt x="28" y="369"/>
                      <a:pt x="28" y="369"/>
                    </a:cubicBezTo>
                    <a:cubicBezTo>
                      <a:pt x="27" y="370"/>
                      <a:pt x="26" y="370"/>
                      <a:pt x="25" y="371"/>
                    </a:cubicBezTo>
                    <a:cubicBezTo>
                      <a:pt x="26" y="372"/>
                      <a:pt x="26" y="372"/>
                      <a:pt x="26" y="372"/>
                    </a:cubicBezTo>
                    <a:cubicBezTo>
                      <a:pt x="28" y="371"/>
                      <a:pt x="29" y="369"/>
                      <a:pt x="30" y="368"/>
                    </a:cubicBezTo>
                    <a:cubicBezTo>
                      <a:pt x="30" y="368"/>
                      <a:pt x="30" y="368"/>
                      <a:pt x="30" y="368"/>
                    </a:cubicBezTo>
                    <a:moveTo>
                      <a:pt x="28" y="365"/>
                    </a:moveTo>
                    <a:cubicBezTo>
                      <a:pt x="26" y="366"/>
                      <a:pt x="25" y="368"/>
                      <a:pt x="24" y="369"/>
                    </a:cubicBezTo>
                    <a:cubicBezTo>
                      <a:pt x="25" y="370"/>
                      <a:pt x="25" y="370"/>
                      <a:pt x="25" y="370"/>
                    </a:cubicBezTo>
                    <a:cubicBezTo>
                      <a:pt x="26" y="369"/>
                      <a:pt x="28" y="368"/>
                      <a:pt x="29" y="367"/>
                    </a:cubicBezTo>
                    <a:cubicBezTo>
                      <a:pt x="28" y="365"/>
                      <a:pt x="28" y="365"/>
                      <a:pt x="28" y="365"/>
                    </a:cubicBezTo>
                    <a:moveTo>
                      <a:pt x="27" y="363"/>
                    </a:moveTo>
                    <a:cubicBezTo>
                      <a:pt x="26" y="364"/>
                      <a:pt x="25" y="365"/>
                      <a:pt x="24" y="366"/>
                    </a:cubicBezTo>
                    <a:cubicBezTo>
                      <a:pt x="23" y="366"/>
                      <a:pt x="23" y="367"/>
                      <a:pt x="23" y="367"/>
                    </a:cubicBezTo>
                    <a:cubicBezTo>
                      <a:pt x="23" y="368"/>
                      <a:pt x="23" y="368"/>
                      <a:pt x="23" y="368"/>
                    </a:cubicBezTo>
                    <a:cubicBezTo>
                      <a:pt x="25" y="367"/>
                      <a:pt x="26" y="365"/>
                      <a:pt x="27" y="364"/>
                    </a:cubicBezTo>
                    <a:cubicBezTo>
                      <a:pt x="27" y="363"/>
                      <a:pt x="27" y="363"/>
                      <a:pt x="27" y="363"/>
                    </a:cubicBezTo>
                    <a:moveTo>
                      <a:pt x="24" y="360"/>
                    </a:moveTo>
                    <a:cubicBezTo>
                      <a:pt x="23" y="361"/>
                      <a:pt x="22" y="363"/>
                      <a:pt x="20" y="364"/>
                    </a:cubicBezTo>
                    <a:cubicBezTo>
                      <a:pt x="22" y="367"/>
                      <a:pt x="22" y="367"/>
                      <a:pt x="22" y="367"/>
                    </a:cubicBezTo>
                    <a:cubicBezTo>
                      <a:pt x="24" y="365"/>
                      <a:pt x="25" y="364"/>
                      <a:pt x="26" y="363"/>
                    </a:cubicBezTo>
                    <a:cubicBezTo>
                      <a:pt x="24" y="360"/>
                      <a:pt x="24" y="360"/>
                      <a:pt x="24" y="360"/>
                    </a:cubicBezTo>
                    <a:moveTo>
                      <a:pt x="23" y="359"/>
                    </a:moveTo>
                    <a:cubicBezTo>
                      <a:pt x="22" y="360"/>
                      <a:pt x="20" y="361"/>
                      <a:pt x="19" y="362"/>
                    </a:cubicBezTo>
                    <a:cubicBezTo>
                      <a:pt x="20" y="363"/>
                      <a:pt x="20" y="363"/>
                      <a:pt x="20" y="363"/>
                    </a:cubicBezTo>
                    <a:cubicBezTo>
                      <a:pt x="21" y="362"/>
                      <a:pt x="22" y="360"/>
                      <a:pt x="23" y="359"/>
                    </a:cubicBezTo>
                    <a:cubicBezTo>
                      <a:pt x="23" y="359"/>
                      <a:pt x="23" y="359"/>
                      <a:pt x="23" y="359"/>
                    </a:cubicBezTo>
                    <a:moveTo>
                      <a:pt x="22" y="357"/>
                    </a:moveTo>
                    <a:cubicBezTo>
                      <a:pt x="22" y="358"/>
                      <a:pt x="21" y="358"/>
                      <a:pt x="21" y="358"/>
                    </a:cubicBezTo>
                    <a:cubicBezTo>
                      <a:pt x="20" y="358"/>
                      <a:pt x="19" y="358"/>
                      <a:pt x="18" y="358"/>
                    </a:cubicBezTo>
                    <a:cubicBezTo>
                      <a:pt x="18" y="358"/>
                      <a:pt x="18" y="358"/>
                      <a:pt x="17" y="358"/>
                    </a:cubicBezTo>
                    <a:cubicBezTo>
                      <a:pt x="17" y="358"/>
                      <a:pt x="17" y="358"/>
                      <a:pt x="16" y="358"/>
                    </a:cubicBezTo>
                    <a:cubicBezTo>
                      <a:pt x="16" y="358"/>
                      <a:pt x="16" y="358"/>
                      <a:pt x="16" y="358"/>
                    </a:cubicBezTo>
                    <a:cubicBezTo>
                      <a:pt x="19" y="362"/>
                      <a:pt x="19" y="362"/>
                      <a:pt x="19" y="362"/>
                    </a:cubicBezTo>
                    <a:cubicBezTo>
                      <a:pt x="20" y="360"/>
                      <a:pt x="21" y="359"/>
                      <a:pt x="23" y="358"/>
                    </a:cubicBezTo>
                    <a:cubicBezTo>
                      <a:pt x="22" y="357"/>
                      <a:pt x="22" y="357"/>
                      <a:pt x="22" y="357"/>
                    </a:cubicBezTo>
                    <a:moveTo>
                      <a:pt x="0" y="330"/>
                    </a:moveTo>
                    <a:cubicBezTo>
                      <a:pt x="0" y="336"/>
                      <a:pt x="0" y="336"/>
                      <a:pt x="0" y="336"/>
                    </a:cubicBezTo>
                    <a:cubicBezTo>
                      <a:pt x="12" y="353"/>
                      <a:pt x="12" y="353"/>
                      <a:pt x="12" y="353"/>
                    </a:cubicBezTo>
                    <a:cubicBezTo>
                      <a:pt x="14" y="354"/>
                      <a:pt x="17" y="355"/>
                      <a:pt x="18" y="355"/>
                    </a:cubicBezTo>
                    <a:cubicBezTo>
                      <a:pt x="19" y="355"/>
                      <a:pt x="20" y="355"/>
                      <a:pt x="20" y="355"/>
                    </a:cubicBezTo>
                    <a:cubicBezTo>
                      <a:pt x="7" y="338"/>
                      <a:pt x="7" y="338"/>
                      <a:pt x="7" y="338"/>
                    </a:cubicBezTo>
                    <a:cubicBezTo>
                      <a:pt x="5" y="335"/>
                      <a:pt x="2" y="333"/>
                      <a:pt x="0" y="330"/>
                    </a:cubicBezTo>
                    <a:moveTo>
                      <a:pt x="0" y="237"/>
                    </a:move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0" y="290"/>
                      <a:pt x="0" y="290"/>
                      <a:pt x="0" y="291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325"/>
                      <a:pt x="0" y="325"/>
                      <a:pt x="0" y="325"/>
                    </a:cubicBezTo>
                    <a:cubicBezTo>
                      <a:pt x="1" y="326"/>
                      <a:pt x="2" y="327"/>
                      <a:pt x="3" y="328"/>
                    </a:cubicBezTo>
                    <a:cubicBezTo>
                      <a:pt x="3" y="329"/>
                      <a:pt x="3" y="329"/>
                      <a:pt x="4" y="329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44"/>
                      <a:pt x="4" y="244"/>
                      <a:pt x="4" y="244"/>
                    </a:cubicBezTo>
                    <a:cubicBezTo>
                      <a:pt x="2" y="242"/>
                      <a:pt x="1" y="240"/>
                      <a:pt x="0" y="237"/>
                    </a:cubicBezTo>
                    <a:moveTo>
                      <a:pt x="4" y="109"/>
                    </a:moveTo>
                    <a:cubicBezTo>
                      <a:pt x="3" y="111"/>
                      <a:pt x="3" y="113"/>
                      <a:pt x="2" y="114"/>
                    </a:cubicBezTo>
                    <a:cubicBezTo>
                      <a:pt x="1" y="119"/>
                      <a:pt x="0" y="123"/>
                      <a:pt x="0" y="127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0" y="201"/>
                      <a:pt x="1" y="207"/>
                      <a:pt x="2" y="214"/>
                    </a:cubicBezTo>
                    <a:cubicBezTo>
                      <a:pt x="2" y="217"/>
                      <a:pt x="3" y="222"/>
                      <a:pt x="4" y="227"/>
                    </a:cubicBezTo>
                    <a:cubicBezTo>
                      <a:pt x="4" y="109"/>
                      <a:pt x="4" y="109"/>
                      <a:pt x="4" y="109"/>
                    </a:cubicBezTo>
                    <a:moveTo>
                      <a:pt x="4" y="47"/>
                    </a:moveTo>
                    <a:cubicBezTo>
                      <a:pt x="2" y="48"/>
                      <a:pt x="1" y="49"/>
                      <a:pt x="0" y="50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0"/>
                      <a:pt x="2" y="99"/>
                      <a:pt x="4" y="97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47"/>
                      <a:pt x="4" y="47"/>
                      <a:pt x="4" y="47"/>
                    </a:cubicBezTo>
                    <a:moveTo>
                      <a:pt x="15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2" y="18"/>
                      <a:pt x="0" y="35"/>
                      <a:pt x="0" y="3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0"/>
                      <a:pt x="2" y="39"/>
                      <a:pt x="4" y="3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5" y="17"/>
                      <a:pt x="15" y="0"/>
                    </a:cubicBezTo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Freeform 1867">
                <a:extLst>
                  <a:ext uri="{FF2B5EF4-FFF2-40B4-BE49-F238E27FC236}">
                    <a16:creationId xmlns:a16="http://schemas.microsoft.com/office/drawing/2014/main" id="{353686DC-683E-4448-90C0-D220CB24F3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3" y="1706"/>
                <a:ext cx="5" cy="278"/>
              </a:xfrm>
              <a:custGeom>
                <a:avLst/>
                <a:gdLst>
                  <a:gd name="T0" fmla="*/ 0 w 4"/>
                  <a:gd name="T1" fmla="*/ 156 h 206"/>
                  <a:gd name="T2" fmla="*/ 0 w 4"/>
                  <a:gd name="T3" fmla="*/ 199 h 206"/>
                  <a:gd name="T4" fmla="*/ 4 w 4"/>
                  <a:gd name="T5" fmla="*/ 206 h 206"/>
                  <a:gd name="T6" fmla="*/ 4 w 4"/>
                  <a:gd name="T7" fmla="*/ 189 h 206"/>
                  <a:gd name="T8" fmla="*/ 2 w 4"/>
                  <a:gd name="T9" fmla="*/ 176 h 206"/>
                  <a:gd name="T10" fmla="*/ 0 w 4"/>
                  <a:gd name="T11" fmla="*/ 156 h 206"/>
                  <a:gd name="T12" fmla="*/ 4 w 4"/>
                  <a:gd name="T13" fmla="*/ 59 h 206"/>
                  <a:gd name="T14" fmla="*/ 0 w 4"/>
                  <a:gd name="T15" fmla="*/ 64 h 206"/>
                  <a:gd name="T16" fmla="*/ 0 w 4"/>
                  <a:gd name="T17" fmla="*/ 89 h 206"/>
                  <a:gd name="T18" fmla="*/ 2 w 4"/>
                  <a:gd name="T19" fmla="*/ 76 h 206"/>
                  <a:gd name="T20" fmla="*/ 4 w 4"/>
                  <a:gd name="T21" fmla="*/ 71 h 206"/>
                  <a:gd name="T22" fmla="*/ 4 w 4"/>
                  <a:gd name="T23" fmla="*/ 59 h 206"/>
                  <a:gd name="T24" fmla="*/ 4 w 4"/>
                  <a:gd name="T25" fmla="*/ 0 h 206"/>
                  <a:gd name="T26" fmla="*/ 0 w 4"/>
                  <a:gd name="T27" fmla="*/ 3 h 206"/>
                  <a:gd name="T28" fmla="*/ 0 w 4"/>
                  <a:gd name="T29" fmla="*/ 12 h 206"/>
                  <a:gd name="T30" fmla="*/ 4 w 4"/>
                  <a:gd name="T31" fmla="*/ 9 h 206"/>
                  <a:gd name="T32" fmla="*/ 4 w 4"/>
                  <a:gd name="T3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206">
                    <a:moveTo>
                      <a:pt x="0" y="15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1" y="202"/>
                      <a:pt x="2" y="204"/>
                      <a:pt x="4" y="206"/>
                    </a:cubicBezTo>
                    <a:cubicBezTo>
                      <a:pt x="4" y="189"/>
                      <a:pt x="4" y="189"/>
                      <a:pt x="4" y="189"/>
                    </a:cubicBezTo>
                    <a:cubicBezTo>
                      <a:pt x="3" y="184"/>
                      <a:pt x="2" y="179"/>
                      <a:pt x="2" y="176"/>
                    </a:cubicBezTo>
                    <a:cubicBezTo>
                      <a:pt x="1" y="169"/>
                      <a:pt x="0" y="163"/>
                      <a:pt x="0" y="156"/>
                    </a:cubicBezTo>
                    <a:moveTo>
                      <a:pt x="4" y="59"/>
                    </a:moveTo>
                    <a:cubicBezTo>
                      <a:pt x="2" y="61"/>
                      <a:pt x="1" y="62"/>
                      <a:pt x="0" y="64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5"/>
                      <a:pt x="1" y="81"/>
                      <a:pt x="2" y="76"/>
                    </a:cubicBezTo>
                    <a:cubicBezTo>
                      <a:pt x="3" y="75"/>
                      <a:pt x="3" y="73"/>
                      <a:pt x="4" y="71"/>
                    </a:cubicBezTo>
                    <a:cubicBezTo>
                      <a:pt x="4" y="59"/>
                      <a:pt x="4" y="59"/>
                      <a:pt x="4" y="59"/>
                    </a:cubicBezTo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2" y="10"/>
                      <a:pt x="4" y="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7A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Freeform 1868">
                <a:extLst>
                  <a:ext uri="{FF2B5EF4-FFF2-40B4-BE49-F238E27FC236}">
                    <a16:creationId xmlns:a16="http://schemas.microsoft.com/office/drawing/2014/main" id="{FA66C163-0AAF-40EA-9193-A8D5108833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3" y="2045"/>
                <a:ext cx="66" cy="145"/>
              </a:xfrm>
              <a:custGeom>
                <a:avLst/>
                <a:gdLst>
                  <a:gd name="T0" fmla="*/ 45 w 49"/>
                  <a:gd name="T1" fmla="*/ 108 h 108"/>
                  <a:gd name="T2" fmla="*/ 46 w 49"/>
                  <a:gd name="T3" fmla="*/ 101 h 108"/>
                  <a:gd name="T4" fmla="*/ 44 w 49"/>
                  <a:gd name="T5" fmla="*/ 106 h 108"/>
                  <a:gd name="T6" fmla="*/ 45 w 49"/>
                  <a:gd name="T7" fmla="*/ 99 h 108"/>
                  <a:gd name="T8" fmla="*/ 42 w 49"/>
                  <a:gd name="T9" fmla="*/ 104 h 108"/>
                  <a:gd name="T10" fmla="*/ 45 w 49"/>
                  <a:gd name="T11" fmla="*/ 100 h 108"/>
                  <a:gd name="T12" fmla="*/ 45 w 49"/>
                  <a:gd name="T13" fmla="*/ 99 h 108"/>
                  <a:gd name="T14" fmla="*/ 40 w 49"/>
                  <a:gd name="T15" fmla="*/ 101 h 108"/>
                  <a:gd name="T16" fmla="*/ 41 w 49"/>
                  <a:gd name="T17" fmla="*/ 102 h 108"/>
                  <a:gd name="T18" fmla="*/ 44 w 49"/>
                  <a:gd name="T19" fmla="*/ 98 h 108"/>
                  <a:gd name="T20" fmla="*/ 39 w 49"/>
                  <a:gd name="T21" fmla="*/ 100 h 108"/>
                  <a:gd name="T22" fmla="*/ 43 w 49"/>
                  <a:gd name="T23" fmla="*/ 97 h 108"/>
                  <a:gd name="T24" fmla="*/ 38 w 49"/>
                  <a:gd name="T25" fmla="*/ 98 h 108"/>
                  <a:gd name="T26" fmla="*/ 41 w 49"/>
                  <a:gd name="T27" fmla="*/ 94 h 108"/>
                  <a:gd name="T28" fmla="*/ 37 w 49"/>
                  <a:gd name="T29" fmla="*/ 97 h 108"/>
                  <a:gd name="T30" fmla="*/ 40 w 49"/>
                  <a:gd name="T31" fmla="*/ 93 h 108"/>
                  <a:gd name="T32" fmla="*/ 35 w 49"/>
                  <a:gd name="T33" fmla="*/ 95 h 108"/>
                  <a:gd name="T34" fmla="*/ 39 w 49"/>
                  <a:gd name="T35" fmla="*/ 91 h 108"/>
                  <a:gd name="T36" fmla="*/ 34 w 49"/>
                  <a:gd name="T37" fmla="*/ 94 h 108"/>
                  <a:gd name="T38" fmla="*/ 36 w 49"/>
                  <a:gd name="T39" fmla="*/ 87 h 108"/>
                  <a:gd name="T40" fmla="*/ 36 w 49"/>
                  <a:gd name="T41" fmla="*/ 88 h 108"/>
                  <a:gd name="T42" fmla="*/ 31 w 49"/>
                  <a:gd name="T43" fmla="*/ 89 h 108"/>
                  <a:gd name="T44" fmla="*/ 35 w 49"/>
                  <a:gd name="T45" fmla="*/ 86 h 108"/>
                  <a:gd name="T46" fmla="*/ 29 w 49"/>
                  <a:gd name="T47" fmla="*/ 85 h 108"/>
                  <a:gd name="T48" fmla="*/ 33 w 49"/>
                  <a:gd name="T49" fmla="*/ 83 h 108"/>
                  <a:gd name="T50" fmla="*/ 28 w 49"/>
                  <a:gd name="T51" fmla="*/ 85 h 108"/>
                  <a:gd name="T52" fmla="*/ 32 w 49"/>
                  <a:gd name="T53" fmla="*/ 82 h 108"/>
                  <a:gd name="T54" fmla="*/ 26 w 49"/>
                  <a:gd name="T55" fmla="*/ 83 h 108"/>
                  <a:gd name="T56" fmla="*/ 30 w 49"/>
                  <a:gd name="T57" fmla="*/ 79 h 108"/>
                  <a:gd name="T58" fmla="*/ 25 w 49"/>
                  <a:gd name="T59" fmla="*/ 82 h 108"/>
                  <a:gd name="T60" fmla="*/ 29 w 49"/>
                  <a:gd name="T61" fmla="*/ 78 h 108"/>
                  <a:gd name="T62" fmla="*/ 24 w 49"/>
                  <a:gd name="T63" fmla="*/ 80 h 108"/>
                  <a:gd name="T64" fmla="*/ 26 w 49"/>
                  <a:gd name="T65" fmla="*/ 74 h 108"/>
                  <a:gd name="T66" fmla="*/ 24 w 49"/>
                  <a:gd name="T67" fmla="*/ 77 h 108"/>
                  <a:gd name="T68" fmla="*/ 23 w 49"/>
                  <a:gd name="T69" fmla="*/ 70 h 108"/>
                  <a:gd name="T70" fmla="*/ 24 w 49"/>
                  <a:gd name="T71" fmla="*/ 71 h 108"/>
                  <a:gd name="T72" fmla="*/ 19 w 49"/>
                  <a:gd name="T73" fmla="*/ 73 h 108"/>
                  <a:gd name="T74" fmla="*/ 23 w 49"/>
                  <a:gd name="T75" fmla="*/ 69 h 108"/>
                  <a:gd name="T76" fmla="*/ 16 w 49"/>
                  <a:gd name="T77" fmla="*/ 69 h 108"/>
                  <a:gd name="T78" fmla="*/ 21 w 49"/>
                  <a:gd name="T79" fmla="*/ 69 h 108"/>
                  <a:gd name="T80" fmla="*/ 18 w 49"/>
                  <a:gd name="T81" fmla="*/ 66 h 108"/>
                  <a:gd name="T82" fmla="*/ 0 w 49"/>
                  <a:gd name="T83" fmla="*/ 41 h 108"/>
                  <a:gd name="T84" fmla="*/ 4 w 49"/>
                  <a:gd name="T85" fmla="*/ 40 h 108"/>
                  <a:gd name="T86" fmla="*/ 0 w 49"/>
                  <a:gd name="T87" fmla="*/ 0 h 108"/>
                  <a:gd name="T88" fmla="*/ 0 w 49"/>
                  <a:gd name="T8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" h="108">
                    <a:moveTo>
                      <a:pt x="47" y="102"/>
                    </a:moveTo>
                    <a:cubicBezTo>
                      <a:pt x="46" y="104"/>
                      <a:pt x="45" y="105"/>
                      <a:pt x="44" y="106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7" y="107"/>
                      <a:pt x="48" y="106"/>
                      <a:pt x="49" y="104"/>
                    </a:cubicBezTo>
                    <a:cubicBezTo>
                      <a:pt x="47" y="102"/>
                      <a:pt x="47" y="102"/>
                      <a:pt x="47" y="102"/>
                    </a:cubicBezTo>
                    <a:moveTo>
                      <a:pt x="46" y="101"/>
                    </a:moveTo>
                    <a:cubicBezTo>
                      <a:pt x="46" y="101"/>
                      <a:pt x="46" y="102"/>
                      <a:pt x="46" y="102"/>
                    </a:cubicBezTo>
                    <a:cubicBezTo>
                      <a:pt x="45" y="103"/>
                      <a:pt x="44" y="105"/>
                      <a:pt x="43" y="106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5" y="105"/>
                      <a:pt x="46" y="103"/>
                      <a:pt x="47" y="102"/>
                    </a:cubicBezTo>
                    <a:cubicBezTo>
                      <a:pt x="46" y="101"/>
                      <a:pt x="46" y="101"/>
                      <a:pt x="46" y="101"/>
                    </a:cubicBezTo>
                    <a:moveTo>
                      <a:pt x="45" y="99"/>
                    </a:moveTo>
                    <a:cubicBezTo>
                      <a:pt x="44" y="100"/>
                      <a:pt x="43" y="101"/>
                      <a:pt x="42" y="102"/>
                    </a:cubicBezTo>
                    <a:cubicBezTo>
                      <a:pt x="42" y="103"/>
                      <a:pt x="42" y="103"/>
                      <a:pt x="41" y="103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3" y="104"/>
                      <a:pt x="43" y="103"/>
                      <a:pt x="44" y="102"/>
                    </a:cubicBezTo>
                    <a:cubicBezTo>
                      <a:pt x="44" y="102"/>
                      <a:pt x="45" y="101"/>
                      <a:pt x="46" y="100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5" y="100"/>
                      <a:pt x="44" y="101"/>
                      <a:pt x="43" y="102"/>
                    </a:cubicBezTo>
                    <a:cubicBezTo>
                      <a:pt x="44" y="101"/>
                      <a:pt x="44" y="100"/>
                      <a:pt x="45" y="99"/>
                    </a:cubicBezTo>
                    <a:cubicBezTo>
                      <a:pt x="45" y="99"/>
                      <a:pt x="45" y="99"/>
                      <a:pt x="45" y="99"/>
                    </a:cubicBezTo>
                    <a:moveTo>
                      <a:pt x="44" y="97"/>
                    </a:moveTo>
                    <a:cubicBezTo>
                      <a:pt x="43" y="98"/>
                      <a:pt x="43" y="98"/>
                      <a:pt x="43" y="98"/>
                    </a:cubicBezTo>
                    <a:cubicBezTo>
                      <a:pt x="42" y="99"/>
                      <a:pt x="41" y="100"/>
                      <a:pt x="40" y="101"/>
                    </a:cubicBezTo>
                    <a:cubicBezTo>
                      <a:pt x="40" y="102"/>
                      <a:pt x="40" y="102"/>
                      <a:pt x="40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2" y="102"/>
                      <a:pt x="43" y="100"/>
                      <a:pt x="44" y="99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7"/>
                      <a:pt x="44" y="97"/>
                      <a:pt x="44" y="97"/>
                    </a:cubicBezTo>
                    <a:moveTo>
                      <a:pt x="43" y="96"/>
                    </a:moveTo>
                    <a:cubicBezTo>
                      <a:pt x="41" y="97"/>
                      <a:pt x="40" y="99"/>
                      <a:pt x="39" y="100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0" y="100"/>
                      <a:pt x="41" y="99"/>
                      <a:pt x="42" y="98"/>
                    </a:cubicBezTo>
                    <a:cubicBezTo>
                      <a:pt x="42" y="98"/>
                      <a:pt x="43" y="97"/>
                      <a:pt x="43" y="97"/>
                    </a:cubicBezTo>
                    <a:cubicBezTo>
                      <a:pt x="43" y="96"/>
                      <a:pt x="43" y="96"/>
                      <a:pt x="43" y="96"/>
                    </a:cubicBezTo>
                    <a:moveTo>
                      <a:pt x="41" y="94"/>
                    </a:moveTo>
                    <a:cubicBezTo>
                      <a:pt x="40" y="96"/>
                      <a:pt x="39" y="97"/>
                      <a:pt x="38" y="98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9" y="97"/>
                      <a:pt x="41" y="96"/>
                      <a:pt x="42" y="95"/>
                    </a:cubicBezTo>
                    <a:cubicBezTo>
                      <a:pt x="41" y="94"/>
                      <a:pt x="41" y="94"/>
                      <a:pt x="41" y="94"/>
                    </a:cubicBezTo>
                    <a:moveTo>
                      <a:pt x="40" y="93"/>
                    </a:moveTo>
                    <a:cubicBezTo>
                      <a:pt x="39" y="94"/>
                      <a:pt x="38" y="95"/>
                      <a:pt x="36" y="96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7" y="97"/>
                      <a:pt x="38" y="96"/>
                      <a:pt x="38" y="96"/>
                    </a:cubicBezTo>
                    <a:cubicBezTo>
                      <a:pt x="38" y="95"/>
                      <a:pt x="39" y="94"/>
                      <a:pt x="41" y="93"/>
                    </a:cubicBezTo>
                    <a:cubicBezTo>
                      <a:pt x="40" y="93"/>
                      <a:pt x="40" y="93"/>
                      <a:pt x="40" y="93"/>
                    </a:cubicBezTo>
                    <a:moveTo>
                      <a:pt x="39" y="91"/>
                    </a:moveTo>
                    <a:cubicBezTo>
                      <a:pt x="38" y="92"/>
                      <a:pt x="37" y="93"/>
                      <a:pt x="36" y="94"/>
                    </a:cubicBezTo>
                    <a:cubicBezTo>
                      <a:pt x="36" y="94"/>
                      <a:pt x="36" y="95"/>
                      <a:pt x="35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7" y="94"/>
                      <a:pt x="38" y="93"/>
                      <a:pt x="39" y="92"/>
                    </a:cubicBezTo>
                    <a:cubicBezTo>
                      <a:pt x="39" y="91"/>
                      <a:pt x="39" y="91"/>
                      <a:pt x="39" y="91"/>
                    </a:cubicBezTo>
                    <a:moveTo>
                      <a:pt x="38" y="90"/>
                    </a:moveTo>
                    <a:cubicBezTo>
                      <a:pt x="36" y="91"/>
                      <a:pt x="35" y="92"/>
                      <a:pt x="34" y="93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6" y="93"/>
                      <a:pt x="37" y="91"/>
                      <a:pt x="38" y="90"/>
                    </a:cubicBezTo>
                    <a:cubicBezTo>
                      <a:pt x="38" y="90"/>
                      <a:pt x="38" y="90"/>
                      <a:pt x="38" y="90"/>
                    </a:cubicBezTo>
                    <a:moveTo>
                      <a:pt x="36" y="87"/>
                    </a:moveTo>
                    <a:cubicBezTo>
                      <a:pt x="35" y="89"/>
                      <a:pt x="34" y="90"/>
                      <a:pt x="33" y="91"/>
                    </a:cubicBezTo>
                    <a:cubicBezTo>
                      <a:pt x="33" y="92"/>
                      <a:pt x="33" y="92"/>
                      <a:pt x="33" y="92"/>
                    </a:cubicBezTo>
                    <a:cubicBezTo>
                      <a:pt x="34" y="91"/>
                      <a:pt x="35" y="89"/>
                      <a:pt x="36" y="88"/>
                    </a:cubicBezTo>
                    <a:cubicBezTo>
                      <a:pt x="36" y="87"/>
                      <a:pt x="36" y="87"/>
                      <a:pt x="36" y="87"/>
                    </a:cubicBezTo>
                    <a:moveTo>
                      <a:pt x="35" y="85"/>
                    </a:moveTo>
                    <a:cubicBezTo>
                      <a:pt x="33" y="87"/>
                      <a:pt x="32" y="88"/>
                      <a:pt x="31" y="89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89"/>
                      <a:pt x="33" y="89"/>
                      <a:pt x="34" y="88"/>
                    </a:cubicBezTo>
                    <a:cubicBezTo>
                      <a:pt x="34" y="87"/>
                      <a:pt x="35" y="87"/>
                      <a:pt x="35" y="86"/>
                    </a:cubicBezTo>
                    <a:cubicBezTo>
                      <a:pt x="35" y="85"/>
                      <a:pt x="35" y="85"/>
                      <a:pt x="35" y="85"/>
                    </a:cubicBezTo>
                    <a:moveTo>
                      <a:pt x="32" y="82"/>
                    </a:moveTo>
                    <a:cubicBezTo>
                      <a:pt x="31" y="83"/>
                      <a:pt x="30" y="84"/>
                      <a:pt x="29" y="85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30" y="86"/>
                      <a:pt x="32" y="84"/>
                      <a:pt x="33" y="83"/>
                    </a:cubicBezTo>
                    <a:cubicBezTo>
                      <a:pt x="32" y="82"/>
                      <a:pt x="32" y="82"/>
                      <a:pt x="32" y="82"/>
                    </a:cubicBezTo>
                    <a:moveTo>
                      <a:pt x="31" y="81"/>
                    </a:moveTo>
                    <a:cubicBezTo>
                      <a:pt x="30" y="82"/>
                      <a:pt x="29" y="83"/>
                      <a:pt x="28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9" y="85"/>
                      <a:pt x="29" y="84"/>
                      <a:pt x="30" y="84"/>
                    </a:cubicBezTo>
                    <a:cubicBezTo>
                      <a:pt x="30" y="83"/>
                      <a:pt x="31" y="82"/>
                      <a:pt x="32" y="82"/>
                    </a:cubicBezTo>
                    <a:cubicBezTo>
                      <a:pt x="31" y="81"/>
                      <a:pt x="31" y="81"/>
                      <a:pt x="31" y="81"/>
                    </a:cubicBezTo>
                    <a:moveTo>
                      <a:pt x="30" y="79"/>
                    </a:moveTo>
                    <a:cubicBezTo>
                      <a:pt x="29" y="80"/>
                      <a:pt x="28" y="82"/>
                      <a:pt x="26" y="83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8" y="82"/>
                      <a:pt x="29" y="81"/>
                      <a:pt x="30" y="80"/>
                    </a:cubicBezTo>
                    <a:cubicBezTo>
                      <a:pt x="30" y="79"/>
                      <a:pt x="30" y="79"/>
                      <a:pt x="30" y="79"/>
                    </a:cubicBezTo>
                    <a:moveTo>
                      <a:pt x="29" y="78"/>
                    </a:moveTo>
                    <a:cubicBezTo>
                      <a:pt x="28" y="79"/>
                      <a:pt x="26" y="80"/>
                      <a:pt x="25" y="81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1"/>
                      <a:pt x="27" y="81"/>
                      <a:pt x="28" y="80"/>
                    </a:cubicBezTo>
                    <a:cubicBezTo>
                      <a:pt x="28" y="80"/>
                      <a:pt x="29" y="79"/>
                      <a:pt x="30" y="79"/>
                    </a:cubicBezTo>
                    <a:cubicBezTo>
                      <a:pt x="29" y="78"/>
                      <a:pt x="29" y="78"/>
                      <a:pt x="29" y="78"/>
                    </a:cubicBezTo>
                    <a:moveTo>
                      <a:pt x="27" y="75"/>
                    </a:moveTo>
                    <a:cubicBezTo>
                      <a:pt x="26" y="76"/>
                      <a:pt x="25" y="78"/>
                      <a:pt x="23" y="79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5" y="79"/>
                      <a:pt x="26" y="77"/>
                      <a:pt x="28" y="76"/>
                    </a:cubicBezTo>
                    <a:cubicBezTo>
                      <a:pt x="27" y="75"/>
                      <a:pt x="27" y="75"/>
                      <a:pt x="27" y="75"/>
                    </a:cubicBezTo>
                    <a:moveTo>
                      <a:pt x="26" y="74"/>
                    </a:moveTo>
                    <a:cubicBezTo>
                      <a:pt x="25" y="75"/>
                      <a:pt x="24" y="76"/>
                      <a:pt x="22" y="78"/>
                    </a:cubicBezTo>
                    <a:cubicBezTo>
                      <a:pt x="23" y="78"/>
                      <a:pt x="23" y="78"/>
                      <a:pt x="23" y="78"/>
                    </a:cubicBezTo>
                    <a:cubicBezTo>
                      <a:pt x="23" y="78"/>
                      <a:pt x="23" y="77"/>
                      <a:pt x="24" y="77"/>
                    </a:cubicBezTo>
                    <a:cubicBezTo>
                      <a:pt x="25" y="76"/>
                      <a:pt x="26" y="75"/>
                      <a:pt x="27" y="74"/>
                    </a:cubicBezTo>
                    <a:cubicBezTo>
                      <a:pt x="26" y="74"/>
                      <a:pt x="26" y="74"/>
                      <a:pt x="26" y="74"/>
                    </a:cubicBezTo>
                    <a:moveTo>
                      <a:pt x="23" y="70"/>
                    </a:moveTo>
                    <a:cubicBezTo>
                      <a:pt x="22" y="71"/>
                      <a:pt x="21" y="73"/>
                      <a:pt x="20" y="74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22" y="74"/>
                      <a:pt x="23" y="72"/>
                      <a:pt x="24" y="71"/>
                    </a:cubicBezTo>
                    <a:cubicBezTo>
                      <a:pt x="23" y="70"/>
                      <a:pt x="23" y="70"/>
                      <a:pt x="23" y="70"/>
                    </a:cubicBezTo>
                    <a:moveTo>
                      <a:pt x="23" y="69"/>
                    </a:moveTo>
                    <a:cubicBezTo>
                      <a:pt x="21" y="70"/>
                      <a:pt x="20" y="71"/>
                      <a:pt x="19" y="73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2"/>
                      <a:pt x="22" y="71"/>
                      <a:pt x="23" y="70"/>
                    </a:cubicBezTo>
                    <a:cubicBezTo>
                      <a:pt x="23" y="69"/>
                      <a:pt x="23" y="69"/>
                      <a:pt x="23" y="69"/>
                    </a:cubicBezTo>
                    <a:moveTo>
                      <a:pt x="12" y="64"/>
                    </a:move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9" y="69"/>
                      <a:pt x="20" y="69"/>
                      <a:pt x="21" y="69"/>
                    </a:cubicBezTo>
                    <a:cubicBezTo>
                      <a:pt x="21" y="69"/>
                      <a:pt x="22" y="69"/>
                      <a:pt x="22" y="68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6"/>
                      <a:pt x="19" y="66"/>
                      <a:pt x="18" y="66"/>
                    </a:cubicBezTo>
                    <a:cubicBezTo>
                      <a:pt x="17" y="66"/>
                      <a:pt x="14" y="65"/>
                      <a:pt x="12" y="64"/>
                    </a:cubicBezTo>
                    <a:moveTo>
                      <a:pt x="0" y="36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2" y="44"/>
                      <a:pt x="5" y="46"/>
                      <a:pt x="7" y="49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0"/>
                      <a:pt x="3" y="40"/>
                      <a:pt x="3" y="39"/>
                    </a:cubicBezTo>
                    <a:cubicBezTo>
                      <a:pt x="2" y="38"/>
                      <a:pt x="1" y="37"/>
                      <a:pt x="0" y="36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37A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Freeform 1869">
                <a:extLst>
                  <a:ext uri="{FF2B5EF4-FFF2-40B4-BE49-F238E27FC236}">
                    <a16:creationId xmlns:a16="http://schemas.microsoft.com/office/drawing/2014/main" id="{EB4CC06D-9597-4F80-A6DC-02D6279B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28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Freeform 1870">
                <a:extLst>
                  <a:ext uri="{FF2B5EF4-FFF2-40B4-BE49-F238E27FC236}">
                    <a16:creationId xmlns:a16="http://schemas.microsoft.com/office/drawing/2014/main" id="{3C88525E-B7E8-482C-885F-2CA5C3058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28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Freeform 1871">
                <a:extLst>
                  <a:ext uri="{FF2B5EF4-FFF2-40B4-BE49-F238E27FC236}">
                    <a16:creationId xmlns:a16="http://schemas.microsoft.com/office/drawing/2014/main" id="{19E6CE75-3633-46B9-8DD3-715FEC250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28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Freeform 1872">
                <a:extLst>
                  <a:ext uri="{FF2B5EF4-FFF2-40B4-BE49-F238E27FC236}">
                    <a16:creationId xmlns:a16="http://schemas.microsoft.com/office/drawing/2014/main" id="{96B764B2-EE68-4CBF-98B8-CDECED0EE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28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Freeform 1873">
                <a:extLst>
                  <a:ext uri="{FF2B5EF4-FFF2-40B4-BE49-F238E27FC236}">
                    <a16:creationId xmlns:a16="http://schemas.microsoft.com/office/drawing/2014/main" id="{9DA6EF80-40D6-49F0-9743-6F94D083B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2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4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Freeform 1874">
                <a:extLst>
                  <a:ext uri="{FF2B5EF4-FFF2-40B4-BE49-F238E27FC236}">
                    <a16:creationId xmlns:a16="http://schemas.microsoft.com/office/drawing/2014/main" id="{81178884-4E0C-4078-8289-AE270F604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2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4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Freeform 1875">
                <a:extLst>
                  <a:ext uri="{FF2B5EF4-FFF2-40B4-BE49-F238E27FC236}">
                    <a16:creationId xmlns:a16="http://schemas.microsoft.com/office/drawing/2014/main" id="{B3684B47-5FC9-4E5A-BA3A-84454C90E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4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Freeform 1876">
                <a:extLst>
                  <a:ext uri="{FF2B5EF4-FFF2-40B4-BE49-F238E27FC236}">
                    <a16:creationId xmlns:a16="http://schemas.microsoft.com/office/drawing/2014/main" id="{AE1F5AA7-46C3-4293-ACAE-DA8B15E4F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4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Freeform 1877">
                <a:extLst>
                  <a:ext uri="{FF2B5EF4-FFF2-40B4-BE49-F238E27FC236}">
                    <a16:creationId xmlns:a16="http://schemas.microsoft.com/office/drawing/2014/main" id="{EDA1872C-E85F-43D9-B853-59C7446E9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2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Freeform 1878">
                <a:extLst>
                  <a:ext uri="{FF2B5EF4-FFF2-40B4-BE49-F238E27FC236}">
                    <a16:creationId xmlns:a16="http://schemas.microsoft.com/office/drawing/2014/main" id="{ACBA8296-6872-4C86-96F7-DD097DE42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2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Freeform 1879">
                <a:extLst>
                  <a:ext uri="{FF2B5EF4-FFF2-40B4-BE49-F238E27FC236}">
                    <a16:creationId xmlns:a16="http://schemas.microsoft.com/office/drawing/2014/main" id="{4E52A851-B14F-45E5-9A83-008A22668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2 h 4"/>
                  <a:gd name="T6" fmla="*/ 2 w 6"/>
                  <a:gd name="T7" fmla="*/ 4 h 4"/>
                  <a:gd name="T8" fmla="*/ 3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Freeform 1880">
                <a:extLst>
                  <a:ext uri="{FF2B5EF4-FFF2-40B4-BE49-F238E27FC236}">
                    <a16:creationId xmlns:a16="http://schemas.microsoft.com/office/drawing/2014/main" id="{0DFF4D33-0BA4-4CE6-AEC7-CEC6D0446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2 h 4"/>
                  <a:gd name="T6" fmla="*/ 2 w 6"/>
                  <a:gd name="T7" fmla="*/ 4 h 4"/>
                  <a:gd name="T8" fmla="*/ 3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Freeform 1881">
                <a:extLst>
                  <a:ext uri="{FF2B5EF4-FFF2-40B4-BE49-F238E27FC236}">
                    <a16:creationId xmlns:a16="http://schemas.microsoft.com/office/drawing/2014/main" id="{13EF10E8-C21A-4620-BDB2-1519DDF52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8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Freeform 1882">
                <a:extLst>
                  <a:ext uri="{FF2B5EF4-FFF2-40B4-BE49-F238E27FC236}">
                    <a16:creationId xmlns:a16="http://schemas.microsoft.com/office/drawing/2014/main" id="{98C746A9-861F-47A5-B54A-30FF07DAB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8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Rectangle 1883">
                <a:extLst>
                  <a:ext uri="{FF2B5EF4-FFF2-40B4-BE49-F238E27FC236}">
                    <a16:creationId xmlns:a16="http://schemas.microsoft.com/office/drawing/2014/main" id="{F4D319E4-EBAF-47CE-ADBE-3B3842570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2284"/>
                <a:ext cx="1" cy="1"/>
              </a:xfrm>
              <a:prstGeom prst="rect">
                <a:avLst/>
              </a:pr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Freeform 1884">
                <a:extLst>
                  <a:ext uri="{FF2B5EF4-FFF2-40B4-BE49-F238E27FC236}">
                    <a16:creationId xmlns:a16="http://schemas.microsoft.com/office/drawing/2014/main" id="{1162AFAD-7386-4599-8642-93E99A35E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Freeform 1885">
                <a:extLst>
                  <a:ext uri="{FF2B5EF4-FFF2-40B4-BE49-F238E27FC236}">
                    <a16:creationId xmlns:a16="http://schemas.microsoft.com/office/drawing/2014/main" id="{49299E3C-7946-449E-A6CA-762E7B6F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350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Freeform 1886">
                <a:extLst>
                  <a:ext uri="{FF2B5EF4-FFF2-40B4-BE49-F238E27FC236}">
                    <a16:creationId xmlns:a16="http://schemas.microsoft.com/office/drawing/2014/main" id="{A7C7DFC4-007E-439C-9A53-7F5EF52A5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350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Freeform 1887">
                <a:extLst>
                  <a:ext uri="{FF2B5EF4-FFF2-40B4-BE49-F238E27FC236}">
                    <a16:creationId xmlns:a16="http://schemas.microsoft.com/office/drawing/2014/main" id="{D3BEE777-4951-4AE8-8EC2-448789FF2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354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Freeform 1888">
                <a:extLst>
                  <a:ext uri="{FF2B5EF4-FFF2-40B4-BE49-F238E27FC236}">
                    <a16:creationId xmlns:a16="http://schemas.microsoft.com/office/drawing/2014/main" id="{3ABE89B1-F6E0-428C-B2A5-3179114A1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354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Freeform 1889">
                <a:extLst>
                  <a:ext uri="{FF2B5EF4-FFF2-40B4-BE49-F238E27FC236}">
                    <a16:creationId xmlns:a16="http://schemas.microsoft.com/office/drawing/2014/main" id="{C4EAD2F1-5D62-4822-8457-BB0AB0AFD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58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1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8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Freeform 1890">
                <a:extLst>
                  <a:ext uri="{FF2B5EF4-FFF2-40B4-BE49-F238E27FC236}">
                    <a16:creationId xmlns:a16="http://schemas.microsoft.com/office/drawing/2014/main" id="{B39FA8B5-B670-4CF6-8765-29AAFCD72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58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1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8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Freeform 1891">
                <a:extLst>
                  <a:ext uri="{FF2B5EF4-FFF2-40B4-BE49-F238E27FC236}">
                    <a16:creationId xmlns:a16="http://schemas.microsoft.com/office/drawing/2014/main" id="{993C2052-7D07-43A9-8C54-BB19469F7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63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Freeform 1892">
                <a:extLst>
                  <a:ext uri="{FF2B5EF4-FFF2-40B4-BE49-F238E27FC236}">
                    <a16:creationId xmlns:a16="http://schemas.microsoft.com/office/drawing/2014/main" id="{911CCF38-E6FB-4E92-87DB-A6DF6EB0F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63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5" name="Freeform 1893">
                <a:extLst>
                  <a:ext uri="{FF2B5EF4-FFF2-40B4-BE49-F238E27FC236}">
                    <a16:creationId xmlns:a16="http://schemas.microsoft.com/office/drawing/2014/main" id="{4F75AC8B-71F1-467B-B34A-57A1DB116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67"/>
                <a:ext cx="9" cy="4"/>
              </a:xfrm>
              <a:custGeom>
                <a:avLst/>
                <a:gdLst>
                  <a:gd name="T0" fmla="*/ 6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6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6" name="Freeform 1894">
                <a:extLst>
                  <a:ext uri="{FF2B5EF4-FFF2-40B4-BE49-F238E27FC236}">
                    <a16:creationId xmlns:a16="http://schemas.microsoft.com/office/drawing/2014/main" id="{2C85F645-D5E9-486E-9E0E-496D867BB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67"/>
                <a:ext cx="9" cy="4"/>
              </a:xfrm>
              <a:custGeom>
                <a:avLst/>
                <a:gdLst>
                  <a:gd name="T0" fmla="*/ 6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6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Freeform 1895">
                <a:extLst>
                  <a:ext uri="{FF2B5EF4-FFF2-40B4-BE49-F238E27FC236}">
                    <a16:creationId xmlns:a16="http://schemas.microsoft.com/office/drawing/2014/main" id="{841207E7-2C32-44A5-8E19-ECD28DFB2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371"/>
                <a:ext cx="10" cy="6"/>
              </a:xfrm>
              <a:custGeom>
                <a:avLst/>
                <a:gdLst>
                  <a:gd name="T0" fmla="*/ 8 w 10"/>
                  <a:gd name="T1" fmla="*/ 0 h 6"/>
                  <a:gd name="T2" fmla="*/ 0 w 10"/>
                  <a:gd name="T3" fmla="*/ 0 h 6"/>
                  <a:gd name="T4" fmla="*/ 1 w 10"/>
                  <a:gd name="T5" fmla="*/ 6 h 6"/>
                  <a:gd name="T6" fmla="*/ 10 w 10"/>
                  <a:gd name="T7" fmla="*/ 6 h 6"/>
                  <a:gd name="T8" fmla="*/ 8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8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Freeform 1896">
                <a:extLst>
                  <a:ext uri="{FF2B5EF4-FFF2-40B4-BE49-F238E27FC236}">
                    <a16:creationId xmlns:a16="http://schemas.microsoft.com/office/drawing/2014/main" id="{C0A84C12-1830-4EE2-837B-14BFC62F6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371"/>
                <a:ext cx="10" cy="6"/>
              </a:xfrm>
              <a:custGeom>
                <a:avLst/>
                <a:gdLst>
                  <a:gd name="T0" fmla="*/ 8 w 10"/>
                  <a:gd name="T1" fmla="*/ 0 h 6"/>
                  <a:gd name="T2" fmla="*/ 0 w 10"/>
                  <a:gd name="T3" fmla="*/ 0 h 6"/>
                  <a:gd name="T4" fmla="*/ 1 w 10"/>
                  <a:gd name="T5" fmla="*/ 6 h 6"/>
                  <a:gd name="T6" fmla="*/ 10 w 10"/>
                  <a:gd name="T7" fmla="*/ 6 h 6"/>
                  <a:gd name="T8" fmla="*/ 8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8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0" y="6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Freeform 1897">
                <a:extLst>
                  <a:ext uri="{FF2B5EF4-FFF2-40B4-BE49-F238E27FC236}">
                    <a16:creationId xmlns:a16="http://schemas.microsoft.com/office/drawing/2014/main" id="{64C974EF-586C-442A-A058-081E01472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77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Freeform 1898">
                <a:extLst>
                  <a:ext uri="{FF2B5EF4-FFF2-40B4-BE49-F238E27FC236}">
                    <a16:creationId xmlns:a16="http://schemas.microsoft.com/office/drawing/2014/main" id="{B9297186-592F-45E0-B8EA-46AE05A55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77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Freeform 1899">
                <a:extLst>
                  <a:ext uri="{FF2B5EF4-FFF2-40B4-BE49-F238E27FC236}">
                    <a16:creationId xmlns:a16="http://schemas.microsoft.com/office/drawing/2014/main" id="{694C7915-D739-467D-97F6-6CE30AD1A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81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9 w 9"/>
                  <a:gd name="T9" fmla="*/ 4 h 4"/>
                  <a:gd name="T10" fmla="*/ 8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Freeform 1900">
                <a:extLst>
                  <a:ext uri="{FF2B5EF4-FFF2-40B4-BE49-F238E27FC236}">
                    <a16:creationId xmlns:a16="http://schemas.microsoft.com/office/drawing/2014/main" id="{A1165EAD-6B61-4D0F-8EC7-7C997E0E4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81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9 w 9"/>
                  <a:gd name="T9" fmla="*/ 4 h 4"/>
                  <a:gd name="T10" fmla="*/ 8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Freeform 1901">
                <a:extLst>
                  <a:ext uri="{FF2B5EF4-FFF2-40B4-BE49-F238E27FC236}">
                    <a16:creationId xmlns:a16="http://schemas.microsoft.com/office/drawing/2014/main" id="{D4F4BA27-BABD-4B76-B407-364EE41C1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8 w 10"/>
                  <a:gd name="T3" fmla="*/ 0 h 5"/>
                  <a:gd name="T4" fmla="*/ 0 w 10"/>
                  <a:gd name="T5" fmla="*/ 0 h 5"/>
                  <a:gd name="T6" fmla="*/ 1 w 10"/>
                  <a:gd name="T7" fmla="*/ 5 h 5"/>
                  <a:gd name="T8" fmla="*/ 3 w 10"/>
                  <a:gd name="T9" fmla="*/ 5 h 5"/>
                  <a:gd name="T10" fmla="*/ 10 w 10"/>
                  <a:gd name="T11" fmla="*/ 5 h 5"/>
                  <a:gd name="T12" fmla="*/ 10 w 10"/>
                  <a:gd name="T13" fmla="*/ 4 h 5"/>
                  <a:gd name="T14" fmla="*/ 8 w 1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Freeform 1902">
                <a:extLst>
                  <a:ext uri="{FF2B5EF4-FFF2-40B4-BE49-F238E27FC236}">
                    <a16:creationId xmlns:a16="http://schemas.microsoft.com/office/drawing/2014/main" id="{797FBE32-B794-437B-9BE4-431FFBA4C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8 w 10"/>
                  <a:gd name="T3" fmla="*/ 0 h 5"/>
                  <a:gd name="T4" fmla="*/ 0 w 10"/>
                  <a:gd name="T5" fmla="*/ 0 h 5"/>
                  <a:gd name="T6" fmla="*/ 1 w 10"/>
                  <a:gd name="T7" fmla="*/ 5 h 5"/>
                  <a:gd name="T8" fmla="*/ 3 w 10"/>
                  <a:gd name="T9" fmla="*/ 5 h 5"/>
                  <a:gd name="T10" fmla="*/ 10 w 10"/>
                  <a:gd name="T11" fmla="*/ 5 h 5"/>
                  <a:gd name="T12" fmla="*/ 10 w 10"/>
                  <a:gd name="T13" fmla="*/ 4 h 5"/>
                  <a:gd name="T14" fmla="*/ 8 w 1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Freeform 1903">
                <a:extLst>
                  <a:ext uri="{FF2B5EF4-FFF2-40B4-BE49-F238E27FC236}">
                    <a16:creationId xmlns:a16="http://schemas.microsoft.com/office/drawing/2014/main" id="{5976756A-4CD1-4C31-AFCA-2E9E5EE76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90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4 w 11"/>
                  <a:gd name="T3" fmla="*/ 0 h 4"/>
                  <a:gd name="T4" fmla="*/ 2 w 11"/>
                  <a:gd name="T5" fmla="*/ 0 h 4"/>
                  <a:gd name="T6" fmla="*/ 4 w 11"/>
                  <a:gd name="T7" fmla="*/ 1 h 4"/>
                  <a:gd name="T8" fmla="*/ 0 w 11"/>
                  <a:gd name="T9" fmla="*/ 4 h 4"/>
                  <a:gd name="T10" fmla="*/ 5 w 11"/>
                  <a:gd name="T11" fmla="*/ 4 h 4"/>
                  <a:gd name="T12" fmla="*/ 11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Freeform 1904">
                <a:extLst>
                  <a:ext uri="{FF2B5EF4-FFF2-40B4-BE49-F238E27FC236}">
                    <a16:creationId xmlns:a16="http://schemas.microsoft.com/office/drawing/2014/main" id="{552986CB-595F-4C2E-BF75-2C0036419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90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4 w 11"/>
                  <a:gd name="T3" fmla="*/ 0 h 4"/>
                  <a:gd name="T4" fmla="*/ 2 w 11"/>
                  <a:gd name="T5" fmla="*/ 0 h 4"/>
                  <a:gd name="T6" fmla="*/ 4 w 11"/>
                  <a:gd name="T7" fmla="*/ 1 h 4"/>
                  <a:gd name="T8" fmla="*/ 0 w 11"/>
                  <a:gd name="T9" fmla="*/ 4 h 4"/>
                  <a:gd name="T10" fmla="*/ 5 w 11"/>
                  <a:gd name="T11" fmla="*/ 4 h 4"/>
                  <a:gd name="T12" fmla="*/ 11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Freeform 1905">
                <a:extLst>
                  <a:ext uri="{FF2B5EF4-FFF2-40B4-BE49-F238E27FC236}">
                    <a16:creationId xmlns:a16="http://schemas.microsoft.com/office/drawing/2014/main" id="{CB467EA6-EF73-48E6-9E6D-86146455F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Freeform 1906">
                <a:extLst>
                  <a:ext uri="{FF2B5EF4-FFF2-40B4-BE49-F238E27FC236}">
                    <a16:creationId xmlns:a16="http://schemas.microsoft.com/office/drawing/2014/main" id="{EB03F4F2-04C6-4880-9914-0C3C6BEFB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Freeform 1907">
                <a:extLst>
                  <a:ext uri="{FF2B5EF4-FFF2-40B4-BE49-F238E27FC236}">
                    <a16:creationId xmlns:a16="http://schemas.microsoft.com/office/drawing/2014/main" id="{6EFD1A3C-97A3-4AD7-97BB-A73DC2313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4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Freeform 1908">
                <a:extLst>
                  <a:ext uri="{FF2B5EF4-FFF2-40B4-BE49-F238E27FC236}">
                    <a16:creationId xmlns:a16="http://schemas.microsoft.com/office/drawing/2014/main" id="{8FB5567B-2AF2-46F5-A79C-18501BB6D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4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Freeform 1909">
                <a:extLst>
                  <a:ext uri="{FF2B5EF4-FFF2-40B4-BE49-F238E27FC236}">
                    <a16:creationId xmlns:a16="http://schemas.microsoft.com/office/drawing/2014/main" id="{9B7411B5-0AED-479A-8A7F-E3AE4446B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402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5 w 9"/>
                  <a:gd name="T3" fmla="*/ 0 h 6"/>
                  <a:gd name="T4" fmla="*/ 0 w 9"/>
                  <a:gd name="T5" fmla="*/ 6 h 6"/>
                  <a:gd name="T6" fmla="*/ 4 w 9"/>
                  <a:gd name="T7" fmla="*/ 6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Freeform 1910">
                <a:extLst>
                  <a:ext uri="{FF2B5EF4-FFF2-40B4-BE49-F238E27FC236}">
                    <a16:creationId xmlns:a16="http://schemas.microsoft.com/office/drawing/2014/main" id="{AC8ECDD1-AF86-46CF-B2AA-B3652C986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402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5 w 9"/>
                  <a:gd name="T3" fmla="*/ 0 h 6"/>
                  <a:gd name="T4" fmla="*/ 0 w 9"/>
                  <a:gd name="T5" fmla="*/ 6 h 6"/>
                  <a:gd name="T6" fmla="*/ 4 w 9"/>
                  <a:gd name="T7" fmla="*/ 6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Freeform 1911">
                <a:extLst>
                  <a:ext uri="{FF2B5EF4-FFF2-40B4-BE49-F238E27FC236}">
                    <a16:creationId xmlns:a16="http://schemas.microsoft.com/office/drawing/2014/main" id="{000316C7-652F-4458-8C7C-0C4910C97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7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7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Freeform 1912">
                <a:extLst>
                  <a:ext uri="{FF2B5EF4-FFF2-40B4-BE49-F238E27FC236}">
                    <a16:creationId xmlns:a16="http://schemas.microsoft.com/office/drawing/2014/main" id="{4A24CFE1-4AF4-464E-BA40-0EAEB65C2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7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7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Freeform 1913">
                <a:extLst>
                  <a:ext uri="{FF2B5EF4-FFF2-40B4-BE49-F238E27FC236}">
                    <a16:creationId xmlns:a16="http://schemas.microsoft.com/office/drawing/2014/main" id="{D17D0780-33A0-4C5C-97A0-EA976EFA9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Freeform 1914">
                <a:extLst>
                  <a:ext uri="{FF2B5EF4-FFF2-40B4-BE49-F238E27FC236}">
                    <a16:creationId xmlns:a16="http://schemas.microsoft.com/office/drawing/2014/main" id="{A64E60CD-5787-4AFF-9857-491E8B0E0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41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Freeform 1915">
                <a:extLst>
                  <a:ext uri="{FF2B5EF4-FFF2-40B4-BE49-F238E27FC236}">
                    <a16:creationId xmlns:a16="http://schemas.microsoft.com/office/drawing/2014/main" id="{D67C5FE2-7C56-47AD-B6E4-B8B579C5F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416"/>
                <a:ext cx="267" cy="1040"/>
              </a:xfrm>
              <a:custGeom>
                <a:avLst/>
                <a:gdLst>
                  <a:gd name="T0" fmla="*/ 267 w 267"/>
                  <a:gd name="T1" fmla="*/ 0 h 1040"/>
                  <a:gd name="T2" fmla="*/ 261 w 267"/>
                  <a:gd name="T3" fmla="*/ 0 h 1040"/>
                  <a:gd name="T4" fmla="*/ 140 w 267"/>
                  <a:gd name="T5" fmla="*/ 98 h 1040"/>
                  <a:gd name="T6" fmla="*/ 0 w 267"/>
                  <a:gd name="T7" fmla="*/ 1040 h 1040"/>
                  <a:gd name="T8" fmla="*/ 5 w 267"/>
                  <a:gd name="T9" fmla="*/ 1040 h 1040"/>
                  <a:gd name="T10" fmla="*/ 145 w 267"/>
                  <a:gd name="T11" fmla="*/ 94 h 1040"/>
                  <a:gd name="T12" fmla="*/ 151 w 267"/>
                  <a:gd name="T13" fmla="*/ 90 h 1040"/>
                  <a:gd name="T14" fmla="*/ 151 w 267"/>
                  <a:gd name="T15" fmla="*/ 90 h 1040"/>
                  <a:gd name="T16" fmla="*/ 156 w 267"/>
                  <a:gd name="T17" fmla="*/ 86 h 1040"/>
                  <a:gd name="T18" fmla="*/ 158 w 267"/>
                  <a:gd name="T19" fmla="*/ 86 h 1040"/>
                  <a:gd name="T20" fmla="*/ 158 w 267"/>
                  <a:gd name="T21" fmla="*/ 85 h 1040"/>
                  <a:gd name="T22" fmla="*/ 163 w 267"/>
                  <a:gd name="T23" fmla="*/ 81 h 1040"/>
                  <a:gd name="T24" fmla="*/ 267 w 267"/>
                  <a:gd name="T25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7" h="1040">
                    <a:moveTo>
                      <a:pt x="267" y="0"/>
                    </a:moveTo>
                    <a:lnTo>
                      <a:pt x="261" y="0"/>
                    </a:lnTo>
                    <a:lnTo>
                      <a:pt x="140" y="98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45" y="94"/>
                    </a:lnTo>
                    <a:lnTo>
                      <a:pt x="151" y="90"/>
                    </a:lnTo>
                    <a:lnTo>
                      <a:pt x="151" y="90"/>
                    </a:lnTo>
                    <a:lnTo>
                      <a:pt x="156" y="86"/>
                    </a:lnTo>
                    <a:lnTo>
                      <a:pt x="158" y="86"/>
                    </a:lnTo>
                    <a:lnTo>
                      <a:pt x="158" y="85"/>
                    </a:lnTo>
                    <a:lnTo>
                      <a:pt x="163" y="81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7BB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Freeform 1916">
                <a:extLst>
                  <a:ext uri="{FF2B5EF4-FFF2-40B4-BE49-F238E27FC236}">
                    <a16:creationId xmlns:a16="http://schemas.microsoft.com/office/drawing/2014/main" id="{AFCAE7C2-43E5-48B5-BA73-AC369C25D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416"/>
                <a:ext cx="267" cy="1040"/>
              </a:xfrm>
              <a:custGeom>
                <a:avLst/>
                <a:gdLst>
                  <a:gd name="T0" fmla="*/ 267 w 267"/>
                  <a:gd name="T1" fmla="*/ 0 h 1040"/>
                  <a:gd name="T2" fmla="*/ 261 w 267"/>
                  <a:gd name="T3" fmla="*/ 0 h 1040"/>
                  <a:gd name="T4" fmla="*/ 140 w 267"/>
                  <a:gd name="T5" fmla="*/ 98 h 1040"/>
                  <a:gd name="T6" fmla="*/ 0 w 267"/>
                  <a:gd name="T7" fmla="*/ 1040 h 1040"/>
                  <a:gd name="T8" fmla="*/ 5 w 267"/>
                  <a:gd name="T9" fmla="*/ 1040 h 1040"/>
                  <a:gd name="T10" fmla="*/ 145 w 267"/>
                  <a:gd name="T11" fmla="*/ 94 h 1040"/>
                  <a:gd name="T12" fmla="*/ 151 w 267"/>
                  <a:gd name="T13" fmla="*/ 90 h 1040"/>
                  <a:gd name="T14" fmla="*/ 151 w 267"/>
                  <a:gd name="T15" fmla="*/ 90 h 1040"/>
                  <a:gd name="T16" fmla="*/ 156 w 267"/>
                  <a:gd name="T17" fmla="*/ 86 h 1040"/>
                  <a:gd name="T18" fmla="*/ 158 w 267"/>
                  <a:gd name="T19" fmla="*/ 86 h 1040"/>
                  <a:gd name="T20" fmla="*/ 158 w 267"/>
                  <a:gd name="T21" fmla="*/ 85 h 1040"/>
                  <a:gd name="T22" fmla="*/ 163 w 267"/>
                  <a:gd name="T23" fmla="*/ 81 h 1040"/>
                  <a:gd name="T24" fmla="*/ 267 w 267"/>
                  <a:gd name="T25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7" h="1040">
                    <a:moveTo>
                      <a:pt x="267" y="0"/>
                    </a:moveTo>
                    <a:lnTo>
                      <a:pt x="261" y="0"/>
                    </a:lnTo>
                    <a:lnTo>
                      <a:pt x="140" y="98"/>
                    </a:lnTo>
                    <a:lnTo>
                      <a:pt x="0" y="1040"/>
                    </a:lnTo>
                    <a:lnTo>
                      <a:pt x="5" y="1040"/>
                    </a:lnTo>
                    <a:lnTo>
                      <a:pt x="145" y="94"/>
                    </a:lnTo>
                    <a:lnTo>
                      <a:pt x="151" y="90"/>
                    </a:lnTo>
                    <a:lnTo>
                      <a:pt x="151" y="90"/>
                    </a:lnTo>
                    <a:lnTo>
                      <a:pt x="156" y="86"/>
                    </a:lnTo>
                    <a:lnTo>
                      <a:pt x="158" y="86"/>
                    </a:lnTo>
                    <a:lnTo>
                      <a:pt x="158" y="85"/>
                    </a:lnTo>
                    <a:lnTo>
                      <a:pt x="163" y="81"/>
                    </a:lnTo>
                    <a:lnTo>
                      <a:pt x="2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Rectangle 1917">
                <a:extLst>
                  <a:ext uri="{FF2B5EF4-FFF2-40B4-BE49-F238E27FC236}">
                    <a16:creationId xmlns:a16="http://schemas.microsoft.com/office/drawing/2014/main" id="{FE6BBF00-0949-41A4-801F-0A1C6212F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12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Rectangle 1918">
                <a:extLst>
                  <a:ext uri="{FF2B5EF4-FFF2-40B4-BE49-F238E27FC236}">
                    <a16:creationId xmlns:a16="http://schemas.microsoft.com/office/drawing/2014/main" id="{6D71B2D7-A17C-4081-BB90-0BFF9E03C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1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Rectangle 1919">
                <a:extLst>
                  <a:ext uri="{FF2B5EF4-FFF2-40B4-BE49-F238E27FC236}">
                    <a16:creationId xmlns:a16="http://schemas.microsoft.com/office/drawing/2014/main" id="{77F86D0F-970D-4009-8621-5667BEFFD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455"/>
                <a:ext cx="5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Rectangle 1920">
                <a:extLst>
                  <a:ext uri="{FF2B5EF4-FFF2-40B4-BE49-F238E27FC236}">
                    <a16:creationId xmlns:a16="http://schemas.microsoft.com/office/drawing/2014/main" id="{D4EBA88C-3810-4744-BDCA-DF8241BD3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455"/>
                <a:ext cx="5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Rectangle 1921">
                <a:extLst>
                  <a:ext uri="{FF2B5EF4-FFF2-40B4-BE49-F238E27FC236}">
                    <a16:creationId xmlns:a16="http://schemas.microsoft.com/office/drawing/2014/main" id="{214CEEB4-6007-435F-8E16-CC8703E51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Rectangle 1922">
                <a:extLst>
                  <a:ext uri="{FF2B5EF4-FFF2-40B4-BE49-F238E27FC236}">
                    <a16:creationId xmlns:a16="http://schemas.microsoft.com/office/drawing/2014/main" id="{F8CEBB41-33B1-45DD-9529-32A60B011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Rectangle 1923">
                <a:extLst>
                  <a:ext uri="{FF2B5EF4-FFF2-40B4-BE49-F238E27FC236}">
                    <a16:creationId xmlns:a16="http://schemas.microsoft.com/office/drawing/2014/main" id="{85C17AE3-0C00-4FFA-AFB0-24FCB94BC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16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Rectangle 1924">
                <a:extLst>
                  <a:ext uri="{FF2B5EF4-FFF2-40B4-BE49-F238E27FC236}">
                    <a16:creationId xmlns:a16="http://schemas.microsoft.com/office/drawing/2014/main" id="{BB062D60-E7C4-48E1-A13B-7830603C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1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Rectangle 1925">
                <a:extLst>
                  <a:ext uri="{FF2B5EF4-FFF2-40B4-BE49-F238E27FC236}">
                    <a16:creationId xmlns:a16="http://schemas.microsoft.com/office/drawing/2014/main" id="{0FE1AA37-A46F-4E2C-A6FC-07E2933F7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455"/>
                <a:ext cx="4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Rectangle 1926">
                <a:extLst>
                  <a:ext uri="{FF2B5EF4-FFF2-40B4-BE49-F238E27FC236}">
                    <a16:creationId xmlns:a16="http://schemas.microsoft.com/office/drawing/2014/main" id="{A6A8120B-9C07-40F6-94E9-986655B23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455"/>
                <a:ext cx="4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Rectangle 1927">
                <a:extLst>
                  <a:ext uri="{FF2B5EF4-FFF2-40B4-BE49-F238E27FC236}">
                    <a16:creationId xmlns:a16="http://schemas.microsoft.com/office/drawing/2014/main" id="{EB1E95A0-2442-4598-95C4-93B659B64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2" y="3455"/>
                <a:ext cx="2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Rectangle 1928">
                <a:extLst>
                  <a:ext uri="{FF2B5EF4-FFF2-40B4-BE49-F238E27FC236}">
                    <a16:creationId xmlns:a16="http://schemas.microsoft.com/office/drawing/2014/main" id="{732BF905-3EC5-4655-BBC5-077C599E5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2" y="3455"/>
                <a:ext cx="2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Rectangle 1929">
                <a:extLst>
                  <a:ext uri="{FF2B5EF4-FFF2-40B4-BE49-F238E27FC236}">
                    <a16:creationId xmlns:a16="http://schemas.microsoft.com/office/drawing/2014/main" id="{58908D66-81C4-40C3-ADAC-9A013E0F9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20"/>
                <a:ext cx="5" cy="6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Rectangle 1930">
                <a:extLst>
                  <a:ext uri="{FF2B5EF4-FFF2-40B4-BE49-F238E27FC236}">
                    <a16:creationId xmlns:a16="http://schemas.microsoft.com/office/drawing/2014/main" id="{FE67EF4B-A171-40F5-B3EF-0C7E90FDC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20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Rectangle 1931">
                <a:extLst>
                  <a:ext uri="{FF2B5EF4-FFF2-40B4-BE49-F238E27FC236}">
                    <a16:creationId xmlns:a16="http://schemas.microsoft.com/office/drawing/2014/main" id="{B1A481B0-91F1-4354-AA44-0B17BC7AE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455"/>
                <a:ext cx="3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Rectangle 1932">
                <a:extLst>
                  <a:ext uri="{FF2B5EF4-FFF2-40B4-BE49-F238E27FC236}">
                    <a16:creationId xmlns:a16="http://schemas.microsoft.com/office/drawing/2014/main" id="{36AE15DB-7B58-4D2F-8967-54D35A1A4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455"/>
                <a:ext cx="3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Rectangle 1933">
                <a:extLst>
                  <a:ext uri="{FF2B5EF4-FFF2-40B4-BE49-F238E27FC236}">
                    <a16:creationId xmlns:a16="http://schemas.microsoft.com/office/drawing/2014/main" id="{AF62FAAA-3940-44F1-BBF6-941819F1E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455"/>
                <a:ext cx="2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Rectangle 1934">
                <a:extLst>
                  <a:ext uri="{FF2B5EF4-FFF2-40B4-BE49-F238E27FC236}">
                    <a16:creationId xmlns:a16="http://schemas.microsoft.com/office/drawing/2014/main" id="{F2CC10C8-15FB-40ED-844F-8BDFD6F18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455"/>
                <a:ext cx="2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Rectangle 1935">
                <a:extLst>
                  <a:ext uri="{FF2B5EF4-FFF2-40B4-BE49-F238E27FC236}">
                    <a16:creationId xmlns:a16="http://schemas.microsoft.com/office/drawing/2014/main" id="{B31454F8-2D5D-46A3-8FAD-F4BFAA279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26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Rectangle 1936">
                <a:extLst>
                  <a:ext uri="{FF2B5EF4-FFF2-40B4-BE49-F238E27FC236}">
                    <a16:creationId xmlns:a16="http://schemas.microsoft.com/office/drawing/2014/main" id="{63901532-9AFA-4ACD-92DB-0D50DB19B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2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Rectangle 1937">
                <a:extLst>
                  <a:ext uri="{FF2B5EF4-FFF2-40B4-BE49-F238E27FC236}">
                    <a16:creationId xmlns:a16="http://schemas.microsoft.com/office/drawing/2014/main" id="{9A35E0EA-9EDE-4F17-BFE8-CB4C78571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455"/>
                <a:ext cx="4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Rectangle 1938">
                <a:extLst>
                  <a:ext uri="{FF2B5EF4-FFF2-40B4-BE49-F238E27FC236}">
                    <a16:creationId xmlns:a16="http://schemas.microsoft.com/office/drawing/2014/main" id="{709E209F-698F-423A-9C98-DB143C13A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455"/>
                <a:ext cx="4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Rectangle 1939">
                <a:extLst>
                  <a:ext uri="{FF2B5EF4-FFF2-40B4-BE49-F238E27FC236}">
                    <a16:creationId xmlns:a16="http://schemas.microsoft.com/office/drawing/2014/main" id="{3F6D3BBC-5470-4866-A63E-ADB524291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3455"/>
                <a:ext cx="3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Rectangle 1940">
                <a:extLst>
                  <a:ext uri="{FF2B5EF4-FFF2-40B4-BE49-F238E27FC236}">
                    <a16:creationId xmlns:a16="http://schemas.microsoft.com/office/drawing/2014/main" id="{9976F231-BBDB-4AE1-943C-39A55CA37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3455"/>
                <a:ext cx="3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Rectangle 1941">
                <a:extLst>
                  <a:ext uri="{FF2B5EF4-FFF2-40B4-BE49-F238E27FC236}">
                    <a16:creationId xmlns:a16="http://schemas.microsoft.com/office/drawing/2014/main" id="{11AF24B1-72CB-4A22-AC34-5E40F08F8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30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Rectangle 1942">
                <a:extLst>
                  <a:ext uri="{FF2B5EF4-FFF2-40B4-BE49-F238E27FC236}">
                    <a16:creationId xmlns:a16="http://schemas.microsoft.com/office/drawing/2014/main" id="{A5B4B37D-F619-4E03-86CC-4330107DF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3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Rectangle 1943">
                <a:extLst>
                  <a:ext uri="{FF2B5EF4-FFF2-40B4-BE49-F238E27FC236}">
                    <a16:creationId xmlns:a16="http://schemas.microsoft.com/office/drawing/2014/main" id="{4E76DAFF-F9DD-480E-BE12-9B2FCF521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455"/>
                <a:ext cx="2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Rectangle 1944">
                <a:extLst>
                  <a:ext uri="{FF2B5EF4-FFF2-40B4-BE49-F238E27FC236}">
                    <a16:creationId xmlns:a16="http://schemas.microsoft.com/office/drawing/2014/main" id="{35368E07-095B-4C0F-8563-657F0D2BB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455"/>
                <a:ext cx="2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Rectangle 1945">
                <a:extLst>
                  <a:ext uri="{FF2B5EF4-FFF2-40B4-BE49-F238E27FC236}">
                    <a16:creationId xmlns:a16="http://schemas.microsoft.com/office/drawing/2014/main" id="{51D6718C-4599-44D3-B734-539CD5ED2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3455"/>
                <a:ext cx="3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Rectangle 1946">
                <a:extLst>
                  <a:ext uri="{FF2B5EF4-FFF2-40B4-BE49-F238E27FC236}">
                    <a16:creationId xmlns:a16="http://schemas.microsoft.com/office/drawing/2014/main" id="{B11EB61F-1BE4-4F26-9D17-83BD7E7F4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3455"/>
                <a:ext cx="3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Rectangle 1947">
                <a:extLst>
                  <a:ext uri="{FF2B5EF4-FFF2-40B4-BE49-F238E27FC236}">
                    <a16:creationId xmlns:a16="http://schemas.microsoft.com/office/drawing/2014/main" id="{A0EAA0C9-C8B3-4099-8808-F2D7479CC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34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Rectangle 1948">
                <a:extLst>
                  <a:ext uri="{FF2B5EF4-FFF2-40B4-BE49-F238E27FC236}">
                    <a16:creationId xmlns:a16="http://schemas.microsoft.com/office/drawing/2014/main" id="{9F0B6BC8-0B26-4067-9255-CFE196311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3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Rectangle 1949">
                <a:extLst>
                  <a:ext uri="{FF2B5EF4-FFF2-40B4-BE49-F238E27FC236}">
                    <a16:creationId xmlns:a16="http://schemas.microsoft.com/office/drawing/2014/main" id="{27752E6D-0086-428E-A12A-0A8139123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455"/>
                <a:ext cx="3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Rectangle 1950">
                <a:extLst>
                  <a:ext uri="{FF2B5EF4-FFF2-40B4-BE49-F238E27FC236}">
                    <a16:creationId xmlns:a16="http://schemas.microsoft.com/office/drawing/2014/main" id="{64F0A2C0-9C25-4460-8F72-BE4CFCAE0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455"/>
                <a:ext cx="3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Rectangle 1951">
                <a:extLst>
                  <a:ext uri="{FF2B5EF4-FFF2-40B4-BE49-F238E27FC236}">
                    <a16:creationId xmlns:a16="http://schemas.microsoft.com/office/drawing/2014/main" id="{D17651FF-42A1-4C9F-9C5A-7682D6A6C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3455"/>
                <a:ext cx="3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Rectangle 1952">
                <a:extLst>
                  <a:ext uri="{FF2B5EF4-FFF2-40B4-BE49-F238E27FC236}">
                    <a16:creationId xmlns:a16="http://schemas.microsoft.com/office/drawing/2014/main" id="{AD0278AF-7C3E-4F79-A220-411AF66F3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3455"/>
                <a:ext cx="3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Rectangle 1953">
                <a:extLst>
                  <a:ext uri="{FF2B5EF4-FFF2-40B4-BE49-F238E27FC236}">
                    <a16:creationId xmlns:a16="http://schemas.microsoft.com/office/drawing/2014/main" id="{0803AF84-20F6-49B3-B4FA-2840A9430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38"/>
                <a:ext cx="5" cy="5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Rectangle 1954">
                <a:extLst>
                  <a:ext uri="{FF2B5EF4-FFF2-40B4-BE49-F238E27FC236}">
                    <a16:creationId xmlns:a16="http://schemas.microsoft.com/office/drawing/2014/main" id="{BA3B058A-5E87-4080-BF81-005A7BE96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38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Rectangle 1955">
                <a:extLst>
                  <a:ext uri="{FF2B5EF4-FFF2-40B4-BE49-F238E27FC236}">
                    <a16:creationId xmlns:a16="http://schemas.microsoft.com/office/drawing/2014/main" id="{7C41D81A-7F61-4D84-9CC5-9CB6CE97E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Rectangle 1956">
                <a:extLst>
                  <a:ext uri="{FF2B5EF4-FFF2-40B4-BE49-F238E27FC236}">
                    <a16:creationId xmlns:a16="http://schemas.microsoft.com/office/drawing/2014/main" id="{B42E4FF6-A3C9-432B-83AD-0AE9A9EB8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Rectangle 1957">
                <a:extLst>
                  <a:ext uri="{FF2B5EF4-FFF2-40B4-BE49-F238E27FC236}">
                    <a16:creationId xmlns:a16="http://schemas.microsoft.com/office/drawing/2014/main" id="{3A4C10E5-B89D-4458-8959-52A1D199E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3455"/>
                <a:ext cx="4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Rectangle 1958">
                <a:extLst>
                  <a:ext uri="{FF2B5EF4-FFF2-40B4-BE49-F238E27FC236}">
                    <a16:creationId xmlns:a16="http://schemas.microsoft.com/office/drawing/2014/main" id="{A8D61CAD-7870-41AE-835F-1C6D7CF41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3455"/>
                <a:ext cx="4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Rectangle 1959">
                <a:extLst>
                  <a:ext uri="{FF2B5EF4-FFF2-40B4-BE49-F238E27FC236}">
                    <a16:creationId xmlns:a16="http://schemas.microsoft.com/office/drawing/2014/main" id="{6172941E-DE51-4E40-8073-52A69996F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43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Rectangle 1960">
                <a:extLst>
                  <a:ext uri="{FF2B5EF4-FFF2-40B4-BE49-F238E27FC236}">
                    <a16:creationId xmlns:a16="http://schemas.microsoft.com/office/drawing/2014/main" id="{13EB52F2-11B6-43EC-82ED-433BA7C02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43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Freeform 1961">
                <a:extLst>
                  <a:ext uri="{FF2B5EF4-FFF2-40B4-BE49-F238E27FC236}">
                    <a16:creationId xmlns:a16="http://schemas.microsoft.com/office/drawing/2014/main" id="{AA6F4B91-C723-4E82-9768-DE2E8F4EC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5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Freeform 1962">
                <a:extLst>
                  <a:ext uri="{FF2B5EF4-FFF2-40B4-BE49-F238E27FC236}">
                    <a16:creationId xmlns:a16="http://schemas.microsoft.com/office/drawing/2014/main" id="{94C27270-54AC-4242-B362-3780E7514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5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Freeform 1963">
                <a:extLst>
                  <a:ext uri="{FF2B5EF4-FFF2-40B4-BE49-F238E27FC236}">
                    <a16:creationId xmlns:a16="http://schemas.microsoft.com/office/drawing/2014/main" id="{B03EAF6C-BF8D-430A-9601-EDCF46D70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55"/>
                <a:ext cx="6" cy="1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0 h 1"/>
                  <a:gd name="T4" fmla="*/ 2 w 6"/>
                  <a:gd name="T5" fmla="*/ 1 h 1"/>
                  <a:gd name="T6" fmla="*/ 6 w 6"/>
                  <a:gd name="T7" fmla="*/ 1 h 1"/>
                  <a:gd name="T8" fmla="*/ 6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Freeform 1964">
                <a:extLst>
                  <a:ext uri="{FF2B5EF4-FFF2-40B4-BE49-F238E27FC236}">
                    <a16:creationId xmlns:a16="http://schemas.microsoft.com/office/drawing/2014/main" id="{9AC66961-D74E-4078-AA5C-2C954CF2C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55"/>
                <a:ext cx="6" cy="1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0 h 1"/>
                  <a:gd name="T4" fmla="*/ 2 w 6"/>
                  <a:gd name="T5" fmla="*/ 1 h 1"/>
                  <a:gd name="T6" fmla="*/ 6 w 6"/>
                  <a:gd name="T7" fmla="*/ 1 h 1"/>
                  <a:gd name="T8" fmla="*/ 6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Rectangle 1965">
                <a:extLst>
                  <a:ext uri="{FF2B5EF4-FFF2-40B4-BE49-F238E27FC236}">
                    <a16:creationId xmlns:a16="http://schemas.microsoft.com/office/drawing/2014/main" id="{1E00EA18-8139-4B27-9660-8606D2710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47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Rectangle 1966">
                <a:extLst>
                  <a:ext uri="{FF2B5EF4-FFF2-40B4-BE49-F238E27FC236}">
                    <a16:creationId xmlns:a16="http://schemas.microsoft.com/office/drawing/2014/main" id="{62AF9569-A7E1-404C-93DA-838B957E8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4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Freeform 1967">
                <a:extLst>
                  <a:ext uri="{FF2B5EF4-FFF2-40B4-BE49-F238E27FC236}">
                    <a16:creationId xmlns:a16="http://schemas.microsoft.com/office/drawing/2014/main" id="{A8CE5A19-3367-44FD-AA07-113708408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455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Freeform 1968">
                <a:extLst>
                  <a:ext uri="{FF2B5EF4-FFF2-40B4-BE49-F238E27FC236}">
                    <a16:creationId xmlns:a16="http://schemas.microsoft.com/office/drawing/2014/main" id="{23CC35EA-B2B6-47D4-B0E0-21BFA8844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455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Freeform 1969">
                <a:extLst>
                  <a:ext uri="{FF2B5EF4-FFF2-40B4-BE49-F238E27FC236}">
                    <a16:creationId xmlns:a16="http://schemas.microsoft.com/office/drawing/2014/main" id="{CAFB1A37-5875-4868-9E33-2AAE8BB5AD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51"/>
                <a:ext cx="58" cy="405"/>
              </a:xfrm>
              <a:custGeom>
                <a:avLst/>
                <a:gdLst>
                  <a:gd name="T0" fmla="*/ 58 w 58"/>
                  <a:gd name="T1" fmla="*/ 404 h 405"/>
                  <a:gd name="T2" fmla="*/ 53 w 58"/>
                  <a:gd name="T3" fmla="*/ 404 h 405"/>
                  <a:gd name="T4" fmla="*/ 53 w 58"/>
                  <a:gd name="T5" fmla="*/ 405 h 405"/>
                  <a:gd name="T6" fmla="*/ 58 w 58"/>
                  <a:gd name="T7" fmla="*/ 405 h 405"/>
                  <a:gd name="T8" fmla="*/ 58 w 58"/>
                  <a:gd name="T9" fmla="*/ 404 h 405"/>
                  <a:gd name="T10" fmla="*/ 5 w 58"/>
                  <a:gd name="T11" fmla="*/ 0 h 405"/>
                  <a:gd name="T12" fmla="*/ 0 w 58"/>
                  <a:gd name="T13" fmla="*/ 0 h 405"/>
                  <a:gd name="T14" fmla="*/ 0 w 58"/>
                  <a:gd name="T15" fmla="*/ 6 h 405"/>
                  <a:gd name="T16" fmla="*/ 5 w 58"/>
                  <a:gd name="T17" fmla="*/ 6 h 405"/>
                  <a:gd name="T18" fmla="*/ 5 w 58"/>
                  <a:gd name="T19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405">
                    <a:moveTo>
                      <a:pt x="58" y="404"/>
                    </a:moveTo>
                    <a:lnTo>
                      <a:pt x="53" y="404"/>
                    </a:lnTo>
                    <a:lnTo>
                      <a:pt x="53" y="405"/>
                    </a:lnTo>
                    <a:lnTo>
                      <a:pt x="58" y="405"/>
                    </a:lnTo>
                    <a:lnTo>
                      <a:pt x="58" y="404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Freeform 1970">
                <a:extLst>
                  <a:ext uri="{FF2B5EF4-FFF2-40B4-BE49-F238E27FC236}">
                    <a16:creationId xmlns:a16="http://schemas.microsoft.com/office/drawing/2014/main" id="{F3980D84-3173-4391-9A7D-92112FF0EE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51"/>
                <a:ext cx="58" cy="405"/>
              </a:xfrm>
              <a:custGeom>
                <a:avLst/>
                <a:gdLst>
                  <a:gd name="T0" fmla="*/ 58 w 58"/>
                  <a:gd name="T1" fmla="*/ 404 h 405"/>
                  <a:gd name="T2" fmla="*/ 53 w 58"/>
                  <a:gd name="T3" fmla="*/ 404 h 405"/>
                  <a:gd name="T4" fmla="*/ 53 w 58"/>
                  <a:gd name="T5" fmla="*/ 405 h 405"/>
                  <a:gd name="T6" fmla="*/ 58 w 58"/>
                  <a:gd name="T7" fmla="*/ 405 h 405"/>
                  <a:gd name="T8" fmla="*/ 58 w 58"/>
                  <a:gd name="T9" fmla="*/ 404 h 405"/>
                  <a:gd name="T10" fmla="*/ 5 w 58"/>
                  <a:gd name="T11" fmla="*/ 0 h 405"/>
                  <a:gd name="T12" fmla="*/ 0 w 58"/>
                  <a:gd name="T13" fmla="*/ 0 h 405"/>
                  <a:gd name="T14" fmla="*/ 0 w 58"/>
                  <a:gd name="T15" fmla="*/ 6 h 405"/>
                  <a:gd name="T16" fmla="*/ 5 w 58"/>
                  <a:gd name="T17" fmla="*/ 6 h 405"/>
                  <a:gd name="T18" fmla="*/ 5 w 58"/>
                  <a:gd name="T19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405">
                    <a:moveTo>
                      <a:pt x="58" y="404"/>
                    </a:moveTo>
                    <a:lnTo>
                      <a:pt x="53" y="404"/>
                    </a:lnTo>
                    <a:lnTo>
                      <a:pt x="53" y="405"/>
                    </a:lnTo>
                    <a:lnTo>
                      <a:pt x="58" y="405"/>
                    </a:lnTo>
                    <a:lnTo>
                      <a:pt x="58" y="404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Rectangle 1971">
                <a:extLst>
                  <a:ext uri="{FF2B5EF4-FFF2-40B4-BE49-F238E27FC236}">
                    <a16:creationId xmlns:a16="http://schemas.microsoft.com/office/drawing/2014/main" id="{3ABE3078-4DBB-4103-B52E-DAC70DC1E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Rectangle 1972">
                <a:extLst>
                  <a:ext uri="{FF2B5EF4-FFF2-40B4-BE49-F238E27FC236}">
                    <a16:creationId xmlns:a16="http://schemas.microsoft.com/office/drawing/2014/main" id="{E38A1795-D3C4-4804-B9A1-F06E1FDDE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Freeform 1973">
                <a:extLst>
                  <a:ext uri="{FF2B5EF4-FFF2-40B4-BE49-F238E27FC236}">
                    <a16:creationId xmlns:a16="http://schemas.microsoft.com/office/drawing/2014/main" id="{1C0885D5-DDD1-4984-962F-3AC7AE5B5C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57"/>
                <a:ext cx="53" cy="399"/>
              </a:xfrm>
              <a:custGeom>
                <a:avLst/>
                <a:gdLst>
                  <a:gd name="T0" fmla="*/ 53 w 53"/>
                  <a:gd name="T1" fmla="*/ 398 h 399"/>
                  <a:gd name="T2" fmla="*/ 47 w 53"/>
                  <a:gd name="T3" fmla="*/ 398 h 399"/>
                  <a:gd name="T4" fmla="*/ 47 w 53"/>
                  <a:gd name="T5" fmla="*/ 399 h 399"/>
                  <a:gd name="T6" fmla="*/ 53 w 53"/>
                  <a:gd name="T7" fmla="*/ 399 h 399"/>
                  <a:gd name="T8" fmla="*/ 53 w 53"/>
                  <a:gd name="T9" fmla="*/ 398 h 399"/>
                  <a:gd name="T10" fmla="*/ 5 w 53"/>
                  <a:gd name="T11" fmla="*/ 0 h 399"/>
                  <a:gd name="T12" fmla="*/ 0 w 53"/>
                  <a:gd name="T13" fmla="*/ 0 h 399"/>
                  <a:gd name="T14" fmla="*/ 0 w 53"/>
                  <a:gd name="T15" fmla="*/ 4 h 399"/>
                  <a:gd name="T16" fmla="*/ 5 w 53"/>
                  <a:gd name="T17" fmla="*/ 4 h 399"/>
                  <a:gd name="T18" fmla="*/ 5 w 53"/>
                  <a:gd name="T19" fmla="*/ 0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9">
                    <a:moveTo>
                      <a:pt x="53" y="398"/>
                    </a:moveTo>
                    <a:lnTo>
                      <a:pt x="47" y="398"/>
                    </a:lnTo>
                    <a:lnTo>
                      <a:pt x="47" y="399"/>
                    </a:lnTo>
                    <a:lnTo>
                      <a:pt x="53" y="399"/>
                    </a:lnTo>
                    <a:lnTo>
                      <a:pt x="53" y="398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Freeform 1974">
                <a:extLst>
                  <a:ext uri="{FF2B5EF4-FFF2-40B4-BE49-F238E27FC236}">
                    <a16:creationId xmlns:a16="http://schemas.microsoft.com/office/drawing/2014/main" id="{E9170FE2-B8F0-4C97-BBC0-A6AB16E919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57"/>
                <a:ext cx="53" cy="399"/>
              </a:xfrm>
              <a:custGeom>
                <a:avLst/>
                <a:gdLst>
                  <a:gd name="T0" fmla="*/ 53 w 53"/>
                  <a:gd name="T1" fmla="*/ 398 h 399"/>
                  <a:gd name="T2" fmla="*/ 47 w 53"/>
                  <a:gd name="T3" fmla="*/ 398 h 399"/>
                  <a:gd name="T4" fmla="*/ 47 w 53"/>
                  <a:gd name="T5" fmla="*/ 399 h 399"/>
                  <a:gd name="T6" fmla="*/ 53 w 53"/>
                  <a:gd name="T7" fmla="*/ 399 h 399"/>
                  <a:gd name="T8" fmla="*/ 53 w 53"/>
                  <a:gd name="T9" fmla="*/ 398 h 399"/>
                  <a:gd name="T10" fmla="*/ 5 w 53"/>
                  <a:gd name="T11" fmla="*/ 0 h 399"/>
                  <a:gd name="T12" fmla="*/ 0 w 53"/>
                  <a:gd name="T13" fmla="*/ 0 h 399"/>
                  <a:gd name="T14" fmla="*/ 0 w 53"/>
                  <a:gd name="T15" fmla="*/ 4 h 399"/>
                  <a:gd name="T16" fmla="*/ 5 w 53"/>
                  <a:gd name="T17" fmla="*/ 4 h 399"/>
                  <a:gd name="T18" fmla="*/ 5 w 53"/>
                  <a:gd name="T19" fmla="*/ 0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9">
                    <a:moveTo>
                      <a:pt x="53" y="398"/>
                    </a:moveTo>
                    <a:lnTo>
                      <a:pt x="47" y="398"/>
                    </a:lnTo>
                    <a:lnTo>
                      <a:pt x="47" y="399"/>
                    </a:lnTo>
                    <a:lnTo>
                      <a:pt x="53" y="399"/>
                    </a:lnTo>
                    <a:lnTo>
                      <a:pt x="53" y="398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Freeform 1975">
                <a:extLst>
                  <a:ext uri="{FF2B5EF4-FFF2-40B4-BE49-F238E27FC236}">
                    <a16:creationId xmlns:a16="http://schemas.microsoft.com/office/drawing/2014/main" id="{7B3AB603-75F9-4E93-B59A-FD43C468A4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61"/>
                <a:ext cx="47" cy="395"/>
              </a:xfrm>
              <a:custGeom>
                <a:avLst/>
                <a:gdLst>
                  <a:gd name="T0" fmla="*/ 47 w 47"/>
                  <a:gd name="T1" fmla="*/ 394 h 395"/>
                  <a:gd name="T2" fmla="*/ 42 w 47"/>
                  <a:gd name="T3" fmla="*/ 394 h 395"/>
                  <a:gd name="T4" fmla="*/ 42 w 47"/>
                  <a:gd name="T5" fmla="*/ 395 h 395"/>
                  <a:gd name="T6" fmla="*/ 47 w 47"/>
                  <a:gd name="T7" fmla="*/ 395 h 395"/>
                  <a:gd name="T8" fmla="*/ 47 w 47"/>
                  <a:gd name="T9" fmla="*/ 394 h 395"/>
                  <a:gd name="T10" fmla="*/ 5 w 47"/>
                  <a:gd name="T11" fmla="*/ 0 h 395"/>
                  <a:gd name="T12" fmla="*/ 0 w 47"/>
                  <a:gd name="T13" fmla="*/ 0 h 395"/>
                  <a:gd name="T14" fmla="*/ 0 w 47"/>
                  <a:gd name="T15" fmla="*/ 4 h 395"/>
                  <a:gd name="T16" fmla="*/ 5 w 47"/>
                  <a:gd name="T17" fmla="*/ 4 h 395"/>
                  <a:gd name="T18" fmla="*/ 5 w 47"/>
                  <a:gd name="T19" fmla="*/ 0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395">
                    <a:moveTo>
                      <a:pt x="47" y="394"/>
                    </a:moveTo>
                    <a:lnTo>
                      <a:pt x="42" y="394"/>
                    </a:lnTo>
                    <a:lnTo>
                      <a:pt x="42" y="395"/>
                    </a:lnTo>
                    <a:lnTo>
                      <a:pt x="47" y="395"/>
                    </a:lnTo>
                    <a:lnTo>
                      <a:pt x="47" y="394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Freeform 1976">
                <a:extLst>
                  <a:ext uri="{FF2B5EF4-FFF2-40B4-BE49-F238E27FC236}">
                    <a16:creationId xmlns:a16="http://schemas.microsoft.com/office/drawing/2014/main" id="{EF8C4063-3AFE-4E3B-9F98-05364EB65D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61"/>
                <a:ext cx="47" cy="395"/>
              </a:xfrm>
              <a:custGeom>
                <a:avLst/>
                <a:gdLst>
                  <a:gd name="T0" fmla="*/ 47 w 47"/>
                  <a:gd name="T1" fmla="*/ 394 h 395"/>
                  <a:gd name="T2" fmla="*/ 42 w 47"/>
                  <a:gd name="T3" fmla="*/ 394 h 395"/>
                  <a:gd name="T4" fmla="*/ 42 w 47"/>
                  <a:gd name="T5" fmla="*/ 395 h 395"/>
                  <a:gd name="T6" fmla="*/ 47 w 47"/>
                  <a:gd name="T7" fmla="*/ 395 h 395"/>
                  <a:gd name="T8" fmla="*/ 47 w 47"/>
                  <a:gd name="T9" fmla="*/ 394 h 395"/>
                  <a:gd name="T10" fmla="*/ 5 w 47"/>
                  <a:gd name="T11" fmla="*/ 0 h 395"/>
                  <a:gd name="T12" fmla="*/ 0 w 47"/>
                  <a:gd name="T13" fmla="*/ 0 h 395"/>
                  <a:gd name="T14" fmla="*/ 0 w 47"/>
                  <a:gd name="T15" fmla="*/ 4 h 395"/>
                  <a:gd name="T16" fmla="*/ 5 w 47"/>
                  <a:gd name="T17" fmla="*/ 4 h 395"/>
                  <a:gd name="T18" fmla="*/ 5 w 47"/>
                  <a:gd name="T19" fmla="*/ 0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395">
                    <a:moveTo>
                      <a:pt x="47" y="394"/>
                    </a:moveTo>
                    <a:lnTo>
                      <a:pt x="42" y="394"/>
                    </a:lnTo>
                    <a:lnTo>
                      <a:pt x="42" y="395"/>
                    </a:lnTo>
                    <a:lnTo>
                      <a:pt x="47" y="395"/>
                    </a:lnTo>
                    <a:lnTo>
                      <a:pt x="47" y="394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Freeform 1977">
                <a:extLst>
                  <a:ext uri="{FF2B5EF4-FFF2-40B4-BE49-F238E27FC236}">
                    <a16:creationId xmlns:a16="http://schemas.microsoft.com/office/drawing/2014/main" id="{220EAAA0-9D0E-41CD-BD5D-A735A36ED6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65"/>
                <a:ext cx="42" cy="391"/>
              </a:xfrm>
              <a:custGeom>
                <a:avLst/>
                <a:gdLst>
                  <a:gd name="T0" fmla="*/ 42 w 42"/>
                  <a:gd name="T1" fmla="*/ 390 h 391"/>
                  <a:gd name="T2" fmla="*/ 37 w 42"/>
                  <a:gd name="T3" fmla="*/ 390 h 391"/>
                  <a:gd name="T4" fmla="*/ 37 w 42"/>
                  <a:gd name="T5" fmla="*/ 391 h 391"/>
                  <a:gd name="T6" fmla="*/ 42 w 42"/>
                  <a:gd name="T7" fmla="*/ 391 h 391"/>
                  <a:gd name="T8" fmla="*/ 42 w 42"/>
                  <a:gd name="T9" fmla="*/ 390 h 391"/>
                  <a:gd name="T10" fmla="*/ 5 w 42"/>
                  <a:gd name="T11" fmla="*/ 0 h 391"/>
                  <a:gd name="T12" fmla="*/ 0 w 42"/>
                  <a:gd name="T13" fmla="*/ 0 h 391"/>
                  <a:gd name="T14" fmla="*/ 0 w 42"/>
                  <a:gd name="T15" fmla="*/ 5 h 391"/>
                  <a:gd name="T16" fmla="*/ 5 w 42"/>
                  <a:gd name="T17" fmla="*/ 5 h 391"/>
                  <a:gd name="T18" fmla="*/ 5 w 42"/>
                  <a:gd name="T19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391">
                    <a:moveTo>
                      <a:pt x="42" y="390"/>
                    </a:moveTo>
                    <a:lnTo>
                      <a:pt x="37" y="390"/>
                    </a:lnTo>
                    <a:lnTo>
                      <a:pt x="37" y="391"/>
                    </a:lnTo>
                    <a:lnTo>
                      <a:pt x="42" y="391"/>
                    </a:lnTo>
                    <a:lnTo>
                      <a:pt x="42" y="390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Freeform 1978">
                <a:extLst>
                  <a:ext uri="{FF2B5EF4-FFF2-40B4-BE49-F238E27FC236}">
                    <a16:creationId xmlns:a16="http://schemas.microsoft.com/office/drawing/2014/main" id="{5D810250-0F5C-4FBC-A7A3-2195DA4B4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65"/>
                <a:ext cx="42" cy="391"/>
              </a:xfrm>
              <a:custGeom>
                <a:avLst/>
                <a:gdLst>
                  <a:gd name="T0" fmla="*/ 42 w 42"/>
                  <a:gd name="T1" fmla="*/ 390 h 391"/>
                  <a:gd name="T2" fmla="*/ 37 w 42"/>
                  <a:gd name="T3" fmla="*/ 390 h 391"/>
                  <a:gd name="T4" fmla="*/ 37 w 42"/>
                  <a:gd name="T5" fmla="*/ 391 h 391"/>
                  <a:gd name="T6" fmla="*/ 42 w 42"/>
                  <a:gd name="T7" fmla="*/ 391 h 391"/>
                  <a:gd name="T8" fmla="*/ 42 w 42"/>
                  <a:gd name="T9" fmla="*/ 390 h 391"/>
                  <a:gd name="T10" fmla="*/ 5 w 42"/>
                  <a:gd name="T11" fmla="*/ 0 h 391"/>
                  <a:gd name="T12" fmla="*/ 0 w 42"/>
                  <a:gd name="T13" fmla="*/ 0 h 391"/>
                  <a:gd name="T14" fmla="*/ 0 w 42"/>
                  <a:gd name="T15" fmla="*/ 5 h 391"/>
                  <a:gd name="T16" fmla="*/ 5 w 42"/>
                  <a:gd name="T17" fmla="*/ 5 h 391"/>
                  <a:gd name="T18" fmla="*/ 5 w 42"/>
                  <a:gd name="T19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391">
                    <a:moveTo>
                      <a:pt x="42" y="390"/>
                    </a:moveTo>
                    <a:lnTo>
                      <a:pt x="37" y="390"/>
                    </a:lnTo>
                    <a:lnTo>
                      <a:pt x="37" y="391"/>
                    </a:lnTo>
                    <a:lnTo>
                      <a:pt x="42" y="391"/>
                    </a:lnTo>
                    <a:lnTo>
                      <a:pt x="42" y="390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Freeform 1979">
                <a:extLst>
                  <a:ext uri="{FF2B5EF4-FFF2-40B4-BE49-F238E27FC236}">
                    <a16:creationId xmlns:a16="http://schemas.microsoft.com/office/drawing/2014/main" id="{54DD4B43-DCC1-458D-9EFD-E080AA5336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70"/>
                <a:ext cx="37" cy="386"/>
              </a:xfrm>
              <a:custGeom>
                <a:avLst/>
                <a:gdLst>
                  <a:gd name="T0" fmla="*/ 37 w 37"/>
                  <a:gd name="T1" fmla="*/ 385 h 386"/>
                  <a:gd name="T2" fmla="*/ 31 w 37"/>
                  <a:gd name="T3" fmla="*/ 385 h 386"/>
                  <a:gd name="T4" fmla="*/ 31 w 37"/>
                  <a:gd name="T5" fmla="*/ 386 h 386"/>
                  <a:gd name="T6" fmla="*/ 37 w 37"/>
                  <a:gd name="T7" fmla="*/ 386 h 386"/>
                  <a:gd name="T8" fmla="*/ 37 w 37"/>
                  <a:gd name="T9" fmla="*/ 385 h 386"/>
                  <a:gd name="T10" fmla="*/ 5 w 37"/>
                  <a:gd name="T11" fmla="*/ 0 h 386"/>
                  <a:gd name="T12" fmla="*/ 0 w 37"/>
                  <a:gd name="T13" fmla="*/ 0 h 386"/>
                  <a:gd name="T14" fmla="*/ 0 w 37"/>
                  <a:gd name="T15" fmla="*/ 4 h 386"/>
                  <a:gd name="T16" fmla="*/ 5 w 37"/>
                  <a:gd name="T17" fmla="*/ 4 h 386"/>
                  <a:gd name="T18" fmla="*/ 5 w 37"/>
                  <a:gd name="T19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6">
                    <a:moveTo>
                      <a:pt x="37" y="385"/>
                    </a:moveTo>
                    <a:lnTo>
                      <a:pt x="31" y="385"/>
                    </a:lnTo>
                    <a:lnTo>
                      <a:pt x="31" y="386"/>
                    </a:lnTo>
                    <a:lnTo>
                      <a:pt x="37" y="386"/>
                    </a:lnTo>
                    <a:lnTo>
                      <a:pt x="37" y="385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Freeform 1980">
                <a:extLst>
                  <a:ext uri="{FF2B5EF4-FFF2-40B4-BE49-F238E27FC236}">
                    <a16:creationId xmlns:a16="http://schemas.microsoft.com/office/drawing/2014/main" id="{44FCA6AE-A1E9-4247-90DD-5F04D47935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70"/>
                <a:ext cx="37" cy="386"/>
              </a:xfrm>
              <a:custGeom>
                <a:avLst/>
                <a:gdLst>
                  <a:gd name="T0" fmla="*/ 37 w 37"/>
                  <a:gd name="T1" fmla="*/ 385 h 386"/>
                  <a:gd name="T2" fmla="*/ 31 w 37"/>
                  <a:gd name="T3" fmla="*/ 385 h 386"/>
                  <a:gd name="T4" fmla="*/ 31 w 37"/>
                  <a:gd name="T5" fmla="*/ 386 h 386"/>
                  <a:gd name="T6" fmla="*/ 37 w 37"/>
                  <a:gd name="T7" fmla="*/ 386 h 386"/>
                  <a:gd name="T8" fmla="*/ 37 w 37"/>
                  <a:gd name="T9" fmla="*/ 385 h 386"/>
                  <a:gd name="T10" fmla="*/ 5 w 37"/>
                  <a:gd name="T11" fmla="*/ 0 h 386"/>
                  <a:gd name="T12" fmla="*/ 0 w 37"/>
                  <a:gd name="T13" fmla="*/ 0 h 386"/>
                  <a:gd name="T14" fmla="*/ 0 w 37"/>
                  <a:gd name="T15" fmla="*/ 4 h 386"/>
                  <a:gd name="T16" fmla="*/ 5 w 37"/>
                  <a:gd name="T17" fmla="*/ 4 h 386"/>
                  <a:gd name="T18" fmla="*/ 5 w 37"/>
                  <a:gd name="T19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6">
                    <a:moveTo>
                      <a:pt x="37" y="385"/>
                    </a:moveTo>
                    <a:lnTo>
                      <a:pt x="31" y="385"/>
                    </a:lnTo>
                    <a:lnTo>
                      <a:pt x="31" y="386"/>
                    </a:lnTo>
                    <a:lnTo>
                      <a:pt x="37" y="386"/>
                    </a:lnTo>
                    <a:lnTo>
                      <a:pt x="37" y="385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Freeform 1981">
                <a:extLst>
                  <a:ext uri="{FF2B5EF4-FFF2-40B4-BE49-F238E27FC236}">
                    <a16:creationId xmlns:a16="http://schemas.microsoft.com/office/drawing/2014/main" id="{7167DE3F-06CE-4F39-B586-FE751D725E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74"/>
                <a:ext cx="31" cy="382"/>
              </a:xfrm>
              <a:custGeom>
                <a:avLst/>
                <a:gdLst>
                  <a:gd name="T0" fmla="*/ 31 w 31"/>
                  <a:gd name="T1" fmla="*/ 381 h 382"/>
                  <a:gd name="T2" fmla="*/ 24 w 31"/>
                  <a:gd name="T3" fmla="*/ 381 h 382"/>
                  <a:gd name="T4" fmla="*/ 24 w 31"/>
                  <a:gd name="T5" fmla="*/ 382 h 382"/>
                  <a:gd name="T6" fmla="*/ 31 w 31"/>
                  <a:gd name="T7" fmla="*/ 382 h 382"/>
                  <a:gd name="T8" fmla="*/ 31 w 31"/>
                  <a:gd name="T9" fmla="*/ 381 h 382"/>
                  <a:gd name="T10" fmla="*/ 5 w 31"/>
                  <a:gd name="T11" fmla="*/ 0 h 382"/>
                  <a:gd name="T12" fmla="*/ 0 w 31"/>
                  <a:gd name="T13" fmla="*/ 0 h 382"/>
                  <a:gd name="T14" fmla="*/ 0 w 31"/>
                  <a:gd name="T15" fmla="*/ 4 h 382"/>
                  <a:gd name="T16" fmla="*/ 5 w 31"/>
                  <a:gd name="T17" fmla="*/ 4 h 382"/>
                  <a:gd name="T18" fmla="*/ 5 w 31"/>
                  <a:gd name="T19" fmla="*/ 0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82">
                    <a:moveTo>
                      <a:pt x="31" y="381"/>
                    </a:moveTo>
                    <a:lnTo>
                      <a:pt x="24" y="381"/>
                    </a:lnTo>
                    <a:lnTo>
                      <a:pt x="24" y="382"/>
                    </a:lnTo>
                    <a:lnTo>
                      <a:pt x="31" y="382"/>
                    </a:lnTo>
                    <a:lnTo>
                      <a:pt x="31" y="381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Freeform 1982">
                <a:extLst>
                  <a:ext uri="{FF2B5EF4-FFF2-40B4-BE49-F238E27FC236}">
                    <a16:creationId xmlns:a16="http://schemas.microsoft.com/office/drawing/2014/main" id="{41AC9852-74BA-4EAC-8887-FCF11D070E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74"/>
                <a:ext cx="31" cy="382"/>
              </a:xfrm>
              <a:custGeom>
                <a:avLst/>
                <a:gdLst>
                  <a:gd name="T0" fmla="*/ 31 w 31"/>
                  <a:gd name="T1" fmla="*/ 381 h 382"/>
                  <a:gd name="T2" fmla="*/ 24 w 31"/>
                  <a:gd name="T3" fmla="*/ 381 h 382"/>
                  <a:gd name="T4" fmla="*/ 24 w 31"/>
                  <a:gd name="T5" fmla="*/ 382 h 382"/>
                  <a:gd name="T6" fmla="*/ 31 w 31"/>
                  <a:gd name="T7" fmla="*/ 382 h 382"/>
                  <a:gd name="T8" fmla="*/ 31 w 31"/>
                  <a:gd name="T9" fmla="*/ 381 h 382"/>
                  <a:gd name="T10" fmla="*/ 5 w 31"/>
                  <a:gd name="T11" fmla="*/ 0 h 382"/>
                  <a:gd name="T12" fmla="*/ 0 w 31"/>
                  <a:gd name="T13" fmla="*/ 0 h 382"/>
                  <a:gd name="T14" fmla="*/ 0 w 31"/>
                  <a:gd name="T15" fmla="*/ 4 h 382"/>
                  <a:gd name="T16" fmla="*/ 5 w 31"/>
                  <a:gd name="T17" fmla="*/ 4 h 382"/>
                  <a:gd name="T18" fmla="*/ 5 w 31"/>
                  <a:gd name="T19" fmla="*/ 0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82">
                    <a:moveTo>
                      <a:pt x="31" y="381"/>
                    </a:moveTo>
                    <a:lnTo>
                      <a:pt x="24" y="381"/>
                    </a:lnTo>
                    <a:lnTo>
                      <a:pt x="24" y="382"/>
                    </a:lnTo>
                    <a:lnTo>
                      <a:pt x="31" y="382"/>
                    </a:lnTo>
                    <a:lnTo>
                      <a:pt x="31" y="381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Freeform 1983">
                <a:extLst>
                  <a:ext uri="{FF2B5EF4-FFF2-40B4-BE49-F238E27FC236}">
                    <a16:creationId xmlns:a16="http://schemas.microsoft.com/office/drawing/2014/main" id="{3CBD3900-DD04-48E8-B2A5-7C3335768A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78"/>
                <a:ext cx="24" cy="378"/>
              </a:xfrm>
              <a:custGeom>
                <a:avLst/>
                <a:gdLst>
                  <a:gd name="T0" fmla="*/ 24 w 24"/>
                  <a:gd name="T1" fmla="*/ 377 h 378"/>
                  <a:gd name="T2" fmla="*/ 19 w 24"/>
                  <a:gd name="T3" fmla="*/ 377 h 378"/>
                  <a:gd name="T4" fmla="*/ 19 w 24"/>
                  <a:gd name="T5" fmla="*/ 378 h 378"/>
                  <a:gd name="T6" fmla="*/ 24 w 24"/>
                  <a:gd name="T7" fmla="*/ 378 h 378"/>
                  <a:gd name="T8" fmla="*/ 24 w 24"/>
                  <a:gd name="T9" fmla="*/ 377 h 378"/>
                  <a:gd name="T10" fmla="*/ 5 w 24"/>
                  <a:gd name="T11" fmla="*/ 0 h 378"/>
                  <a:gd name="T12" fmla="*/ 0 w 24"/>
                  <a:gd name="T13" fmla="*/ 0 h 378"/>
                  <a:gd name="T14" fmla="*/ 0 w 24"/>
                  <a:gd name="T15" fmla="*/ 4 h 378"/>
                  <a:gd name="T16" fmla="*/ 5 w 24"/>
                  <a:gd name="T17" fmla="*/ 4 h 378"/>
                  <a:gd name="T18" fmla="*/ 5 w 24"/>
                  <a:gd name="T19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78">
                    <a:moveTo>
                      <a:pt x="24" y="377"/>
                    </a:moveTo>
                    <a:lnTo>
                      <a:pt x="19" y="377"/>
                    </a:lnTo>
                    <a:lnTo>
                      <a:pt x="19" y="378"/>
                    </a:lnTo>
                    <a:lnTo>
                      <a:pt x="24" y="378"/>
                    </a:lnTo>
                    <a:lnTo>
                      <a:pt x="24" y="377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Freeform 1984">
                <a:extLst>
                  <a:ext uri="{FF2B5EF4-FFF2-40B4-BE49-F238E27FC236}">
                    <a16:creationId xmlns:a16="http://schemas.microsoft.com/office/drawing/2014/main" id="{F02CD150-BD08-44CD-A6A0-4076B948F4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78"/>
                <a:ext cx="24" cy="378"/>
              </a:xfrm>
              <a:custGeom>
                <a:avLst/>
                <a:gdLst>
                  <a:gd name="T0" fmla="*/ 24 w 24"/>
                  <a:gd name="T1" fmla="*/ 377 h 378"/>
                  <a:gd name="T2" fmla="*/ 19 w 24"/>
                  <a:gd name="T3" fmla="*/ 377 h 378"/>
                  <a:gd name="T4" fmla="*/ 19 w 24"/>
                  <a:gd name="T5" fmla="*/ 378 h 378"/>
                  <a:gd name="T6" fmla="*/ 24 w 24"/>
                  <a:gd name="T7" fmla="*/ 378 h 378"/>
                  <a:gd name="T8" fmla="*/ 24 w 24"/>
                  <a:gd name="T9" fmla="*/ 377 h 378"/>
                  <a:gd name="T10" fmla="*/ 5 w 24"/>
                  <a:gd name="T11" fmla="*/ 0 h 378"/>
                  <a:gd name="T12" fmla="*/ 0 w 24"/>
                  <a:gd name="T13" fmla="*/ 0 h 378"/>
                  <a:gd name="T14" fmla="*/ 0 w 24"/>
                  <a:gd name="T15" fmla="*/ 4 h 378"/>
                  <a:gd name="T16" fmla="*/ 5 w 24"/>
                  <a:gd name="T17" fmla="*/ 4 h 378"/>
                  <a:gd name="T18" fmla="*/ 5 w 24"/>
                  <a:gd name="T19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78">
                    <a:moveTo>
                      <a:pt x="24" y="377"/>
                    </a:moveTo>
                    <a:lnTo>
                      <a:pt x="19" y="377"/>
                    </a:lnTo>
                    <a:lnTo>
                      <a:pt x="19" y="378"/>
                    </a:lnTo>
                    <a:lnTo>
                      <a:pt x="24" y="378"/>
                    </a:lnTo>
                    <a:lnTo>
                      <a:pt x="24" y="377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Freeform 1985">
                <a:extLst>
                  <a:ext uri="{FF2B5EF4-FFF2-40B4-BE49-F238E27FC236}">
                    <a16:creationId xmlns:a16="http://schemas.microsoft.com/office/drawing/2014/main" id="{91294668-58E2-41AF-AFEB-43FD17E137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82"/>
                <a:ext cx="19" cy="374"/>
              </a:xfrm>
              <a:custGeom>
                <a:avLst/>
                <a:gdLst>
                  <a:gd name="T0" fmla="*/ 19 w 19"/>
                  <a:gd name="T1" fmla="*/ 373 h 374"/>
                  <a:gd name="T2" fmla="*/ 14 w 19"/>
                  <a:gd name="T3" fmla="*/ 373 h 374"/>
                  <a:gd name="T4" fmla="*/ 14 w 19"/>
                  <a:gd name="T5" fmla="*/ 374 h 374"/>
                  <a:gd name="T6" fmla="*/ 19 w 19"/>
                  <a:gd name="T7" fmla="*/ 374 h 374"/>
                  <a:gd name="T8" fmla="*/ 19 w 19"/>
                  <a:gd name="T9" fmla="*/ 373 h 374"/>
                  <a:gd name="T10" fmla="*/ 5 w 19"/>
                  <a:gd name="T11" fmla="*/ 0 h 374"/>
                  <a:gd name="T12" fmla="*/ 0 w 19"/>
                  <a:gd name="T13" fmla="*/ 0 h 374"/>
                  <a:gd name="T14" fmla="*/ 0 w 19"/>
                  <a:gd name="T15" fmla="*/ 6 h 374"/>
                  <a:gd name="T16" fmla="*/ 5 w 19"/>
                  <a:gd name="T17" fmla="*/ 6 h 374"/>
                  <a:gd name="T18" fmla="*/ 5 w 19"/>
                  <a:gd name="T1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374">
                    <a:moveTo>
                      <a:pt x="19" y="373"/>
                    </a:moveTo>
                    <a:lnTo>
                      <a:pt x="14" y="373"/>
                    </a:lnTo>
                    <a:lnTo>
                      <a:pt x="14" y="374"/>
                    </a:lnTo>
                    <a:lnTo>
                      <a:pt x="19" y="374"/>
                    </a:lnTo>
                    <a:lnTo>
                      <a:pt x="19" y="373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Freeform 1986">
                <a:extLst>
                  <a:ext uri="{FF2B5EF4-FFF2-40B4-BE49-F238E27FC236}">
                    <a16:creationId xmlns:a16="http://schemas.microsoft.com/office/drawing/2014/main" id="{7BB0F8CD-6C4A-4AD6-89CC-F35B112FB8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82"/>
                <a:ext cx="19" cy="374"/>
              </a:xfrm>
              <a:custGeom>
                <a:avLst/>
                <a:gdLst>
                  <a:gd name="T0" fmla="*/ 19 w 19"/>
                  <a:gd name="T1" fmla="*/ 373 h 374"/>
                  <a:gd name="T2" fmla="*/ 14 w 19"/>
                  <a:gd name="T3" fmla="*/ 373 h 374"/>
                  <a:gd name="T4" fmla="*/ 14 w 19"/>
                  <a:gd name="T5" fmla="*/ 374 h 374"/>
                  <a:gd name="T6" fmla="*/ 19 w 19"/>
                  <a:gd name="T7" fmla="*/ 374 h 374"/>
                  <a:gd name="T8" fmla="*/ 19 w 19"/>
                  <a:gd name="T9" fmla="*/ 373 h 374"/>
                  <a:gd name="T10" fmla="*/ 5 w 19"/>
                  <a:gd name="T11" fmla="*/ 0 h 374"/>
                  <a:gd name="T12" fmla="*/ 0 w 19"/>
                  <a:gd name="T13" fmla="*/ 0 h 374"/>
                  <a:gd name="T14" fmla="*/ 0 w 19"/>
                  <a:gd name="T15" fmla="*/ 6 h 374"/>
                  <a:gd name="T16" fmla="*/ 5 w 19"/>
                  <a:gd name="T17" fmla="*/ 6 h 374"/>
                  <a:gd name="T18" fmla="*/ 5 w 19"/>
                  <a:gd name="T1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374">
                    <a:moveTo>
                      <a:pt x="19" y="373"/>
                    </a:moveTo>
                    <a:lnTo>
                      <a:pt x="14" y="373"/>
                    </a:lnTo>
                    <a:lnTo>
                      <a:pt x="14" y="374"/>
                    </a:lnTo>
                    <a:lnTo>
                      <a:pt x="19" y="374"/>
                    </a:lnTo>
                    <a:lnTo>
                      <a:pt x="19" y="373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Freeform 1987">
                <a:extLst>
                  <a:ext uri="{FF2B5EF4-FFF2-40B4-BE49-F238E27FC236}">
                    <a16:creationId xmlns:a16="http://schemas.microsoft.com/office/drawing/2014/main" id="{803E4F32-3F6E-49EC-A897-BF5BAB1373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88"/>
                <a:ext cx="14" cy="368"/>
              </a:xfrm>
              <a:custGeom>
                <a:avLst/>
                <a:gdLst>
                  <a:gd name="T0" fmla="*/ 14 w 14"/>
                  <a:gd name="T1" fmla="*/ 367 h 368"/>
                  <a:gd name="T2" fmla="*/ 8 w 14"/>
                  <a:gd name="T3" fmla="*/ 367 h 368"/>
                  <a:gd name="T4" fmla="*/ 8 w 14"/>
                  <a:gd name="T5" fmla="*/ 368 h 368"/>
                  <a:gd name="T6" fmla="*/ 14 w 14"/>
                  <a:gd name="T7" fmla="*/ 368 h 368"/>
                  <a:gd name="T8" fmla="*/ 14 w 14"/>
                  <a:gd name="T9" fmla="*/ 367 h 368"/>
                  <a:gd name="T10" fmla="*/ 5 w 14"/>
                  <a:gd name="T11" fmla="*/ 0 h 368"/>
                  <a:gd name="T12" fmla="*/ 0 w 14"/>
                  <a:gd name="T13" fmla="*/ 0 h 368"/>
                  <a:gd name="T14" fmla="*/ 0 w 14"/>
                  <a:gd name="T15" fmla="*/ 4 h 368"/>
                  <a:gd name="T16" fmla="*/ 5 w 14"/>
                  <a:gd name="T17" fmla="*/ 4 h 368"/>
                  <a:gd name="T18" fmla="*/ 5 w 14"/>
                  <a:gd name="T1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368">
                    <a:moveTo>
                      <a:pt x="14" y="367"/>
                    </a:moveTo>
                    <a:lnTo>
                      <a:pt x="8" y="367"/>
                    </a:lnTo>
                    <a:lnTo>
                      <a:pt x="8" y="368"/>
                    </a:lnTo>
                    <a:lnTo>
                      <a:pt x="14" y="368"/>
                    </a:lnTo>
                    <a:lnTo>
                      <a:pt x="14" y="367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Freeform 1988">
                <a:extLst>
                  <a:ext uri="{FF2B5EF4-FFF2-40B4-BE49-F238E27FC236}">
                    <a16:creationId xmlns:a16="http://schemas.microsoft.com/office/drawing/2014/main" id="{BA4040B3-89C2-460F-8704-C3F1F5FDFF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1" y="3088"/>
                <a:ext cx="14" cy="368"/>
              </a:xfrm>
              <a:custGeom>
                <a:avLst/>
                <a:gdLst>
                  <a:gd name="T0" fmla="*/ 14 w 14"/>
                  <a:gd name="T1" fmla="*/ 367 h 368"/>
                  <a:gd name="T2" fmla="*/ 8 w 14"/>
                  <a:gd name="T3" fmla="*/ 367 h 368"/>
                  <a:gd name="T4" fmla="*/ 8 w 14"/>
                  <a:gd name="T5" fmla="*/ 368 h 368"/>
                  <a:gd name="T6" fmla="*/ 14 w 14"/>
                  <a:gd name="T7" fmla="*/ 368 h 368"/>
                  <a:gd name="T8" fmla="*/ 14 w 14"/>
                  <a:gd name="T9" fmla="*/ 367 h 368"/>
                  <a:gd name="T10" fmla="*/ 5 w 14"/>
                  <a:gd name="T11" fmla="*/ 0 h 368"/>
                  <a:gd name="T12" fmla="*/ 0 w 14"/>
                  <a:gd name="T13" fmla="*/ 0 h 368"/>
                  <a:gd name="T14" fmla="*/ 0 w 14"/>
                  <a:gd name="T15" fmla="*/ 4 h 368"/>
                  <a:gd name="T16" fmla="*/ 5 w 14"/>
                  <a:gd name="T17" fmla="*/ 4 h 368"/>
                  <a:gd name="T18" fmla="*/ 5 w 14"/>
                  <a:gd name="T1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368">
                    <a:moveTo>
                      <a:pt x="14" y="367"/>
                    </a:moveTo>
                    <a:lnTo>
                      <a:pt x="8" y="367"/>
                    </a:lnTo>
                    <a:lnTo>
                      <a:pt x="8" y="368"/>
                    </a:lnTo>
                    <a:lnTo>
                      <a:pt x="14" y="368"/>
                    </a:lnTo>
                    <a:lnTo>
                      <a:pt x="14" y="367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Freeform 1989">
                <a:extLst>
                  <a:ext uri="{FF2B5EF4-FFF2-40B4-BE49-F238E27FC236}">
                    <a16:creationId xmlns:a16="http://schemas.microsoft.com/office/drawing/2014/main" id="{FB8D6982-EF66-4289-94A3-1CAAC4B92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3092"/>
                <a:ext cx="8" cy="364"/>
              </a:xfrm>
              <a:custGeom>
                <a:avLst/>
                <a:gdLst>
                  <a:gd name="T0" fmla="*/ 5 w 8"/>
                  <a:gd name="T1" fmla="*/ 0 h 364"/>
                  <a:gd name="T2" fmla="*/ 0 w 8"/>
                  <a:gd name="T3" fmla="*/ 0 h 364"/>
                  <a:gd name="T4" fmla="*/ 0 w 8"/>
                  <a:gd name="T5" fmla="*/ 4 h 364"/>
                  <a:gd name="T6" fmla="*/ 3 w 8"/>
                  <a:gd name="T7" fmla="*/ 4 h 364"/>
                  <a:gd name="T8" fmla="*/ 3 w 8"/>
                  <a:gd name="T9" fmla="*/ 364 h 364"/>
                  <a:gd name="T10" fmla="*/ 8 w 8"/>
                  <a:gd name="T11" fmla="*/ 364 h 364"/>
                  <a:gd name="T12" fmla="*/ 8 w 8"/>
                  <a:gd name="T13" fmla="*/ 363 h 364"/>
                  <a:gd name="T14" fmla="*/ 5 w 8"/>
                  <a:gd name="T15" fmla="*/ 363 h 364"/>
                  <a:gd name="T16" fmla="*/ 5 w 8"/>
                  <a:gd name="T17" fmla="*/ 16 h 364"/>
                  <a:gd name="T18" fmla="*/ 4 w 8"/>
                  <a:gd name="T19" fmla="*/ 9 h 364"/>
                  <a:gd name="T20" fmla="*/ 5 w 8"/>
                  <a:gd name="T21" fmla="*/ 9 h 364"/>
                  <a:gd name="T22" fmla="*/ 5 w 8"/>
                  <a:gd name="T23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6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364"/>
                    </a:lnTo>
                    <a:lnTo>
                      <a:pt x="8" y="364"/>
                    </a:lnTo>
                    <a:lnTo>
                      <a:pt x="8" y="363"/>
                    </a:lnTo>
                    <a:lnTo>
                      <a:pt x="5" y="363"/>
                    </a:lnTo>
                    <a:lnTo>
                      <a:pt x="5" y="16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Freeform 1990">
                <a:extLst>
                  <a:ext uri="{FF2B5EF4-FFF2-40B4-BE49-F238E27FC236}">
                    <a16:creationId xmlns:a16="http://schemas.microsoft.com/office/drawing/2014/main" id="{4DC3A5F0-4DF1-4919-9B08-2B0A92CC9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3092"/>
                <a:ext cx="8" cy="364"/>
              </a:xfrm>
              <a:custGeom>
                <a:avLst/>
                <a:gdLst>
                  <a:gd name="T0" fmla="*/ 5 w 8"/>
                  <a:gd name="T1" fmla="*/ 0 h 364"/>
                  <a:gd name="T2" fmla="*/ 0 w 8"/>
                  <a:gd name="T3" fmla="*/ 0 h 364"/>
                  <a:gd name="T4" fmla="*/ 0 w 8"/>
                  <a:gd name="T5" fmla="*/ 4 h 364"/>
                  <a:gd name="T6" fmla="*/ 3 w 8"/>
                  <a:gd name="T7" fmla="*/ 4 h 364"/>
                  <a:gd name="T8" fmla="*/ 3 w 8"/>
                  <a:gd name="T9" fmla="*/ 364 h 364"/>
                  <a:gd name="T10" fmla="*/ 8 w 8"/>
                  <a:gd name="T11" fmla="*/ 364 h 364"/>
                  <a:gd name="T12" fmla="*/ 8 w 8"/>
                  <a:gd name="T13" fmla="*/ 363 h 364"/>
                  <a:gd name="T14" fmla="*/ 5 w 8"/>
                  <a:gd name="T15" fmla="*/ 363 h 364"/>
                  <a:gd name="T16" fmla="*/ 5 w 8"/>
                  <a:gd name="T17" fmla="*/ 16 h 364"/>
                  <a:gd name="T18" fmla="*/ 4 w 8"/>
                  <a:gd name="T19" fmla="*/ 9 h 364"/>
                  <a:gd name="T20" fmla="*/ 5 w 8"/>
                  <a:gd name="T21" fmla="*/ 9 h 364"/>
                  <a:gd name="T22" fmla="*/ 5 w 8"/>
                  <a:gd name="T23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6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364"/>
                    </a:lnTo>
                    <a:lnTo>
                      <a:pt x="8" y="364"/>
                    </a:lnTo>
                    <a:lnTo>
                      <a:pt x="8" y="363"/>
                    </a:lnTo>
                    <a:lnTo>
                      <a:pt x="5" y="363"/>
                    </a:lnTo>
                    <a:lnTo>
                      <a:pt x="5" y="16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Rectangle 1991">
                <a:extLst>
                  <a:ext uri="{FF2B5EF4-FFF2-40B4-BE49-F238E27FC236}">
                    <a16:creationId xmlns:a16="http://schemas.microsoft.com/office/drawing/2014/main" id="{B2AE010C-9793-40A5-9802-C42F39452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96"/>
                <a:ext cx="3" cy="360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Rectangle 1992">
                <a:extLst>
                  <a:ext uri="{FF2B5EF4-FFF2-40B4-BE49-F238E27FC236}">
                    <a16:creationId xmlns:a16="http://schemas.microsoft.com/office/drawing/2014/main" id="{7F039530-5DEB-4FAA-A4FB-9C79CC37D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3096"/>
                <a:ext cx="3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Freeform 1993">
                <a:extLst>
                  <a:ext uri="{FF2B5EF4-FFF2-40B4-BE49-F238E27FC236}">
                    <a16:creationId xmlns:a16="http://schemas.microsoft.com/office/drawing/2014/main" id="{7D8F727B-60BD-4420-8630-A0436D5A5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3101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0 h 7"/>
                  <a:gd name="T4" fmla="*/ 1 w 1"/>
                  <a:gd name="T5" fmla="*/ 7 h 7"/>
                  <a:gd name="T6" fmla="*/ 1 w 1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Freeform 1994">
                <a:extLst>
                  <a:ext uri="{FF2B5EF4-FFF2-40B4-BE49-F238E27FC236}">
                    <a16:creationId xmlns:a16="http://schemas.microsoft.com/office/drawing/2014/main" id="{FB958051-B96D-4907-86C1-001AD5B2B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3101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0 h 7"/>
                  <a:gd name="T4" fmla="*/ 1 w 1"/>
                  <a:gd name="T5" fmla="*/ 7 h 7"/>
                  <a:gd name="T6" fmla="*/ 1 w 1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Freeform 1995">
                <a:extLst>
                  <a:ext uri="{FF2B5EF4-FFF2-40B4-BE49-F238E27FC236}">
                    <a16:creationId xmlns:a16="http://schemas.microsoft.com/office/drawing/2014/main" id="{C82DC3E5-6987-4D00-984C-2358D6B7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443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Freeform 1996">
                <a:extLst>
                  <a:ext uri="{FF2B5EF4-FFF2-40B4-BE49-F238E27FC236}">
                    <a16:creationId xmlns:a16="http://schemas.microsoft.com/office/drawing/2014/main" id="{56986E1E-1C19-4B8A-BEC0-0AEF8D4EF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443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1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Freeform 1997">
                <a:extLst>
                  <a:ext uri="{FF2B5EF4-FFF2-40B4-BE49-F238E27FC236}">
                    <a16:creationId xmlns:a16="http://schemas.microsoft.com/office/drawing/2014/main" id="{CF9AA7FB-950C-490F-B180-1D74E21AB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344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1 h 4"/>
                  <a:gd name="T4" fmla="*/ 1 w 7"/>
                  <a:gd name="T5" fmla="*/ 4 h 4"/>
                  <a:gd name="T6" fmla="*/ 7 w 7"/>
                  <a:gd name="T7" fmla="*/ 3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Freeform 1998">
                <a:extLst>
                  <a:ext uri="{FF2B5EF4-FFF2-40B4-BE49-F238E27FC236}">
                    <a16:creationId xmlns:a16="http://schemas.microsoft.com/office/drawing/2014/main" id="{47183D66-5E3D-4C5F-9D22-BEBFEE6E7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344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1 h 4"/>
                  <a:gd name="T4" fmla="*/ 1 w 7"/>
                  <a:gd name="T5" fmla="*/ 4 h 4"/>
                  <a:gd name="T6" fmla="*/ 7 w 7"/>
                  <a:gd name="T7" fmla="*/ 3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Freeform 1999">
                <a:extLst>
                  <a:ext uri="{FF2B5EF4-FFF2-40B4-BE49-F238E27FC236}">
                    <a16:creationId xmlns:a16="http://schemas.microsoft.com/office/drawing/2014/main" id="{880CEDB7-B669-44D3-8749-A6445D2C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3445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3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Freeform 2000">
                <a:extLst>
                  <a:ext uri="{FF2B5EF4-FFF2-40B4-BE49-F238E27FC236}">
                    <a16:creationId xmlns:a16="http://schemas.microsoft.com/office/drawing/2014/main" id="{460ED34A-288B-4704-BDB1-B87FD873F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3445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3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Freeform 2001">
                <a:extLst>
                  <a:ext uri="{FF2B5EF4-FFF2-40B4-BE49-F238E27FC236}">
                    <a16:creationId xmlns:a16="http://schemas.microsoft.com/office/drawing/2014/main" id="{611CD589-97E5-485E-AE8A-927E0AFD1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445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1 w 7"/>
                  <a:gd name="T5" fmla="*/ 6 h 6"/>
                  <a:gd name="T6" fmla="*/ 7 w 7"/>
                  <a:gd name="T7" fmla="*/ 5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Freeform 2002">
                <a:extLst>
                  <a:ext uri="{FF2B5EF4-FFF2-40B4-BE49-F238E27FC236}">
                    <a16:creationId xmlns:a16="http://schemas.microsoft.com/office/drawing/2014/main" id="{26727A0C-3C1D-4E60-8354-B9221016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445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1 w 7"/>
                  <a:gd name="T5" fmla="*/ 6 h 6"/>
                  <a:gd name="T6" fmla="*/ 7 w 7"/>
                  <a:gd name="T7" fmla="*/ 5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Freeform 2003">
                <a:extLst>
                  <a:ext uri="{FF2B5EF4-FFF2-40B4-BE49-F238E27FC236}">
                    <a16:creationId xmlns:a16="http://schemas.microsoft.com/office/drawing/2014/main" id="{E0CA3312-10AF-4B5F-A64A-2B5216930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3447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Freeform 2004">
                <a:extLst>
                  <a:ext uri="{FF2B5EF4-FFF2-40B4-BE49-F238E27FC236}">
                    <a16:creationId xmlns:a16="http://schemas.microsoft.com/office/drawing/2014/main" id="{AE35352A-DEE3-48FF-B37B-B70773B96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3447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Freeform 2005">
                <a:extLst>
                  <a:ext uri="{FF2B5EF4-FFF2-40B4-BE49-F238E27FC236}">
                    <a16:creationId xmlns:a16="http://schemas.microsoft.com/office/drawing/2014/main" id="{1AB975C3-FA68-440B-B0E9-97277541D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344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3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Freeform 2006">
                <a:extLst>
                  <a:ext uri="{FF2B5EF4-FFF2-40B4-BE49-F238E27FC236}">
                    <a16:creationId xmlns:a16="http://schemas.microsoft.com/office/drawing/2014/main" id="{CF8BCC30-EB81-4A97-8DD4-CB375B9F1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344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3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Freeform 2007">
                <a:extLst>
                  <a:ext uri="{FF2B5EF4-FFF2-40B4-BE49-F238E27FC236}">
                    <a16:creationId xmlns:a16="http://schemas.microsoft.com/office/drawing/2014/main" id="{8C20D407-F795-47B6-BEEA-0C1478598C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38"/>
                <a:ext cx="109" cy="416"/>
              </a:xfrm>
              <a:custGeom>
                <a:avLst/>
                <a:gdLst>
                  <a:gd name="T0" fmla="*/ 108 w 109"/>
                  <a:gd name="T1" fmla="*/ 410 h 416"/>
                  <a:gd name="T2" fmla="*/ 102 w 109"/>
                  <a:gd name="T3" fmla="*/ 412 h 416"/>
                  <a:gd name="T4" fmla="*/ 102 w 109"/>
                  <a:gd name="T5" fmla="*/ 416 h 416"/>
                  <a:gd name="T6" fmla="*/ 109 w 109"/>
                  <a:gd name="T7" fmla="*/ 414 h 416"/>
                  <a:gd name="T8" fmla="*/ 108 w 109"/>
                  <a:gd name="T9" fmla="*/ 410 h 416"/>
                  <a:gd name="T10" fmla="*/ 0 w 109"/>
                  <a:gd name="T11" fmla="*/ 0 h 416"/>
                  <a:gd name="T12" fmla="*/ 0 w 109"/>
                  <a:gd name="T13" fmla="*/ 3 h 416"/>
                  <a:gd name="T14" fmla="*/ 0 w 109"/>
                  <a:gd name="T15" fmla="*/ 3 h 416"/>
                  <a:gd name="T16" fmla="*/ 0 w 109"/>
                  <a:gd name="T17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416">
                    <a:moveTo>
                      <a:pt x="108" y="410"/>
                    </a:moveTo>
                    <a:lnTo>
                      <a:pt x="102" y="412"/>
                    </a:lnTo>
                    <a:lnTo>
                      <a:pt x="102" y="416"/>
                    </a:lnTo>
                    <a:lnTo>
                      <a:pt x="109" y="414"/>
                    </a:lnTo>
                    <a:lnTo>
                      <a:pt x="108" y="410"/>
                    </a:lnTo>
                    <a:close/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Freeform 2008">
                <a:extLst>
                  <a:ext uri="{FF2B5EF4-FFF2-40B4-BE49-F238E27FC236}">
                    <a16:creationId xmlns:a16="http://schemas.microsoft.com/office/drawing/2014/main" id="{29CF1DA2-4965-4CD5-AB7D-979DD6AC35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38"/>
                <a:ext cx="109" cy="416"/>
              </a:xfrm>
              <a:custGeom>
                <a:avLst/>
                <a:gdLst>
                  <a:gd name="T0" fmla="*/ 108 w 109"/>
                  <a:gd name="T1" fmla="*/ 410 h 416"/>
                  <a:gd name="T2" fmla="*/ 102 w 109"/>
                  <a:gd name="T3" fmla="*/ 412 h 416"/>
                  <a:gd name="T4" fmla="*/ 102 w 109"/>
                  <a:gd name="T5" fmla="*/ 416 h 416"/>
                  <a:gd name="T6" fmla="*/ 109 w 109"/>
                  <a:gd name="T7" fmla="*/ 414 h 416"/>
                  <a:gd name="T8" fmla="*/ 108 w 109"/>
                  <a:gd name="T9" fmla="*/ 410 h 416"/>
                  <a:gd name="T10" fmla="*/ 0 w 109"/>
                  <a:gd name="T11" fmla="*/ 0 h 416"/>
                  <a:gd name="T12" fmla="*/ 0 w 109"/>
                  <a:gd name="T13" fmla="*/ 3 h 416"/>
                  <a:gd name="T14" fmla="*/ 0 w 109"/>
                  <a:gd name="T15" fmla="*/ 3 h 416"/>
                  <a:gd name="T16" fmla="*/ 0 w 109"/>
                  <a:gd name="T17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416">
                    <a:moveTo>
                      <a:pt x="108" y="410"/>
                    </a:moveTo>
                    <a:lnTo>
                      <a:pt x="102" y="412"/>
                    </a:lnTo>
                    <a:lnTo>
                      <a:pt x="102" y="416"/>
                    </a:lnTo>
                    <a:lnTo>
                      <a:pt x="109" y="414"/>
                    </a:lnTo>
                    <a:lnTo>
                      <a:pt x="108" y="410"/>
                    </a:lnTo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Freeform 2009">
                <a:extLst>
                  <a:ext uri="{FF2B5EF4-FFF2-40B4-BE49-F238E27FC236}">
                    <a16:creationId xmlns:a16="http://schemas.microsoft.com/office/drawing/2014/main" id="{1FD59C4C-C0AC-4E61-887D-FA3D4A8358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41"/>
                <a:ext cx="102" cy="413"/>
              </a:xfrm>
              <a:custGeom>
                <a:avLst/>
                <a:gdLst>
                  <a:gd name="T0" fmla="*/ 102 w 102"/>
                  <a:gd name="T1" fmla="*/ 409 h 413"/>
                  <a:gd name="T2" fmla="*/ 96 w 102"/>
                  <a:gd name="T3" fmla="*/ 410 h 413"/>
                  <a:gd name="T4" fmla="*/ 97 w 102"/>
                  <a:gd name="T5" fmla="*/ 413 h 413"/>
                  <a:gd name="T6" fmla="*/ 102 w 102"/>
                  <a:gd name="T7" fmla="*/ 413 h 413"/>
                  <a:gd name="T8" fmla="*/ 102 w 102"/>
                  <a:gd name="T9" fmla="*/ 409 h 413"/>
                  <a:gd name="T10" fmla="*/ 0 w 102"/>
                  <a:gd name="T11" fmla="*/ 0 h 413"/>
                  <a:gd name="T12" fmla="*/ 0 w 102"/>
                  <a:gd name="T13" fmla="*/ 0 h 413"/>
                  <a:gd name="T14" fmla="*/ 0 w 102"/>
                  <a:gd name="T15" fmla="*/ 2 h 413"/>
                  <a:gd name="T16" fmla="*/ 1 w 102"/>
                  <a:gd name="T17" fmla="*/ 2 h 413"/>
                  <a:gd name="T18" fmla="*/ 0 w 102"/>
                  <a:gd name="T19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413">
                    <a:moveTo>
                      <a:pt x="102" y="409"/>
                    </a:moveTo>
                    <a:lnTo>
                      <a:pt x="96" y="410"/>
                    </a:lnTo>
                    <a:lnTo>
                      <a:pt x="97" y="413"/>
                    </a:lnTo>
                    <a:lnTo>
                      <a:pt x="102" y="413"/>
                    </a:lnTo>
                    <a:lnTo>
                      <a:pt x="102" y="40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Freeform 2010">
                <a:extLst>
                  <a:ext uri="{FF2B5EF4-FFF2-40B4-BE49-F238E27FC236}">
                    <a16:creationId xmlns:a16="http://schemas.microsoft.com/office/drawing/2014/main" id="{A04BDCA3-85B0-400D-A631-DBE86570E6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41"/>
                <a:ext cx="102" cy="413"/>
              </a:xfrm>
              <a:custGeom>
                <a:avLst/>
                <a:gdLst>
                  <a:gd name="T0" fmla="*/ 102 w 102"/>
                  <a:gd name="T1" fmla="*/ 409 h 413"/>
                  <a:gd name="T2" fmla="*/ 96 w 102"/>
                  <a:gd name="T3" fmla="*/ 410 h 413"/>
                  <a:gd name="T4" fmla="*/ 97 w 102"/>
                  <a:gd name="T5" fmla="*/ 413 h 413"/>
                  <a:gd name="T6" fmla="*/ 102 w 102"/>
                  <a:gd name="T7" fmla="*/ 413 h 413"/>
                  <a:gd name="T8" fmla="*/ 102 w 102"/>
                  <a:gd name="T9" fmla="*/ 409 h 413"/>
                  <a:gd name="T10" fmla="*/ 0 w 102"/>
                  <a:gd name="T11" fmla="*/ 0 h 413"/>
                  <a:gd name="T12" fmla="*/ 0 w 102"/>
                  <a:gd name="T13" fmla="*/ 0 h 413"/>
                  <a:gd name="T14" fmla="*/ 0 w 102"/>
                  <a:gd name="T15" fmla="*/ 2 h 413"/>
                  <a:gd name="T16" fmla="*/ 1 w 102"/>
                  <a:gd name="T17" fmla="*/ 2 h 413"/>
                  <a:gd name="T18" fmla="*/ 0 w 102"/>
                  <a:gd name="T19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413">
                    <a:moveTo>
                      <a:pt x="102" y="409"/>
                    </a:moveTo>
                    <a:lnTo>
                      <a:pt x="96" y="410"/>
                    </a:lnTo>
                    <a:lnTo>
                      <a:pt x="97" y="413"/>
                    </a:lnTo>
                    <a:lnTo>
                      <a:pt x="102" y="413"/>
                    </a:lnTo>
                    <a:lnTo>
                      <a:pt x="102" y="40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Freeform 2011">
                <a:extLst>
                  <a:ext uri="{FF2B5EF4-FFF2-40B4-BE49-F238E27FC236}">
                    <a16:creationId xmlns:a16="http://schemas.microsoft.com/office/drawing/2014/main" id="{F1137E3E-4641-415E-B643-9FBD1C7933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43"/>
                <a:ext cx="97" cy="412"/>
              </a:xfrm>
              <a:custGeom>
                <a:avLst/>
                <a:gdLst>
                  <a:gd name="T0" fmla="*/ 96 w 97"/>
                  <a:gd name="T1" fmla="*/ 408 h 412"/>
                  <a:gd name="T2" fmla="*/ 90 w 97"/>
                  <a:gd name="T3" fmla="*/ 408 h 412"/>
                  <a:gd name="T4" fmla="*/ 90 w 97"/>
                  <a:gd name="T5" fmla="*/ 412 h 412"/>
                  <a:gd name="T6" fmla="*/ 97 w 97"/>
                  <a:gd name="T7" fmla="*/ 411 h 412"/>
                  <a:gd name="T8" fmla="*/ 96 w 97"/>
                  <a:gd name="T9" fmla="*/ 408 h 412"/>
                  <a:gd name="T10" fmla="*/ 1 w 97"/>
                  <a:gd name="T11" fmla="*/ 0 h 412"/>
                  <a:gd name="T12" fmla="*/ 0 w 97"/>
                  <a:gd name="T13" fmla="*/ 0 h 412"/>
                  <a:gd name="T14" fmla="*/ 0 w 97"/>
                  <a:gd name="T15" fmla="*/ 4 h 412"/>
                  <a:gd name="T16" fmla="*/ 1 w 97"/>
                  <a:gd name="T17" fmla="*/ 4 h 412"/>
                  <a:gd name="T18" fmla="*/ 1 w 97"/>
                  <a:gd name="T19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412">
                    <a:moveTo>
                      <a:pt x="96" y="408"/>
                    </a:moveTo>
                    <a:lnTo>
                      <a:pt x="90" y="408"/>
                    </a:lnTo>
                    <a:lnTo>
                      <a:pt x="90" y="412"/>
                    </a:lnTo>
                    <a:lnTo>
                      <a:pt x="97" y="411"/>
                    </a:lnTo>
                    <a:lnTo>
                      <a:pt x="96" y="408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Freeform 2012">
                <a:extLst>
                  <a:ext uri="{FF2B5EF4-FFF2-40B4-BE49-F238E27FC236}">
                    <a16:creationId xmlns:a16="http://schemas.microsoft.com/office/drawing/2014/main" id="{43418F64-8FEE-4C7B-98C8-DE9D28DA46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43"/>
                <a:ext cx="97" cy="412"/>
              </a:xfrm>
              <a:custGeom>
                <a:avLst/>
                <a:gdLst>
                  <a:gd name="T0" fmla="*/ 96 w 97"/>
                  <a:gd name="T1" fmla="*/ 408 h 412"/>
                  <a:gd name="T2" fmla="*/ 90 w 97"/>
                  <a:gd name="T3" fmla="*/ 408 h 412"/>
                  <a:gd name="T4" fmla="*/ 90 w 97"/>
                  <a:gd name="T5" fmla="*/ 412 h 412"/>
                  <a:gd name="T6" fmla="*/ 97 w 97"/>
                  <a:gd name="T7" fmla="*/ 411 h 412"/>
                  <a:gd name="T8" fmla="*/ 96 w 97"/>
                  <a:gd name="T9" fmla="*/ 408 h 412"/>
                  <a:gd name="T10" fmla="*/ 1 w 97"/>
                  <a:gd name="T11" fmla="*/ 0 h 412"/>
                  <a:gd name="T12" fmla="*/ 0 w 97"/>
                  <a:gd name="T13" fmla="*/ 0 h 412"/>
                  <a:gd name="T14" fmla="*/ 0 w 97"/>
                  <a:gd name="T15" fmla="*/ 4 h 412"/>
                  <a:gd name="T16" fmla="*/ 1 w 97"/>
                  <a:gd name="T17" fmla="*/ 4 h 412"/>
                  <a:gd name="T18" fmla="*/ 1 w 97"/>
                  <a:gd name="T19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412">
                    <a:moveTo>
                      <a:pt x="96" y="408"/>
                    </a:moveTo>
                    <a:lnTo>
                      <a:pt x="90" y="408"/>
                    </a:lnTo>
                    <a:lnTo>
                      <a:pt x="90" y="412"/>
                    </a:lnTo>
                    <a:lnTo>
                      <a:pt x="97" y="411"/>
                    </a:lnTo>
                    <a:lnTo>
                      <a:pt x="96" y="408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Freeform 2013">
                <a:extLst>
                  <a:ext uri="{FF2B5EF4-FFF2-40B4-BE49-F238E27FC236}">
                    <a16:creationId xmlns:a16="http://schemas.microsoft.com/office/drawing/2014/main" id="{B81C566C-426D-4D27-A67C-B2F7360B74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47"/>
                <a:ext cx="90" cy="409"/>
              </a:xfrm>
              <a:custGeom>
                <a:avLst/>
                <a:gdLst>
                  <a:gd name="T0" fmla="*/ 90 w 90"/>
                  <a:gd name="T1" fmla="*/ 404 h 409"/>
                  <a:gd name="T2" fmla="*/ 84 w 90"/>
                  <a:gd name="T3" fmla="*/ 405 h 409"/>
                  <a:gd name="T4" fmla="*/ 85 w 90"/>
                  <a:gd name="T5" fmla="*/ 409 h 409"/>
                  <a:gd name="T6" fmla="*/ 90 w 90"/>
                  <a:gd name="T7" fmla="*/ 408 h 409"/>
                  <a:gd name="T8" fmla="*/ 90 w 90"/>
                  <a:gd name="T9" fmla="*/ 404 h 409"/>
                  <a:gd name="T10" fmla="*/ 1 w 90"/>
                  <a:gd name="T11" fmla="*/ 0 h 409"/>
                  <a:gd name="T12" fmla="*/ 0 w 90"/>
                  <a:gd name="T13" fmla="*/ 0 h 409"/>
                  <a:gd name="T14" fmla="*/ 0 w 90"/>
                  <a:gd name="T15" fmla="*/ 4 h 409"/>
                  <a:gd name="T16" fmla="*/ 1 w 90"/>
                  <a:gd name="T17" fmla="*/ 4 h 409"/>
                  <a:gd name="T18" fmla="*/ 1 w 90"/>
                  <a:gd name="T19" fmla="*/ 0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409">
                    <a:moveTo>
                      <a:pt x="90" y="404"/>
                    </a:moveTo>
                    <a:lnTo>
                      <a:pt x="84" y="405"/>
                    </a:lnTo>
                    <a:lnTo>
                      <a:pt x="85" y="409"/>
                    </a:lnTo>
                    <a:lnTo>
                      <a:pt x="90" y="408"/>
                    </a:lnTo>
                    <a:lnTo>
                      <a:pt x="90" y="404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0" name="Group 2215">
              <a:extLst>
                <a:ext uri="{FF2B5EF4-FFF2-40B4-BE49-F238E27FC236}">
                  <a16:creationId xmlns:a16="http://schemas.microsoft.com/office/drawing/2014/main" id="{26D90DEC-7F34-4902-9C6E-89E61A22A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7062" y="2878347"/>
              <a:ext cx="4356100" cy="2925763"/>
              <a:chOff x="2425" y="1614"/>
              <a:chExt cx="2744" cy="1843"/>
            </a:xfrm>
          </p:grpSpPr>
          <p:sp>
            <p:nvSpPr>
              <p:cNvPr id="4686" name="Freeform 2015">
                <a:extLst>
                  <a:ext uri="{FF2B5EF4-FFF2-40B4-BE49-F238E27FC236}">
                    <a16:creationId xmlns:a16="http://schemas.microsoft.com/office/drawing/2014/main" id="{234D93D0-0966-425A-A3B7-4D48C8E93B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47"/>
                <a:ext cx="90" cy="409"/>
              </a:xfrm>
              <a:custGeom>
                <a:avLst/>
                <a:gdLst>
                  <a:gd name="T0" fmla="*/ 90 w 90"/>
                  <a:gd name="T1" fmla="*/ 404 h 409"/>
                  <a:gd name="T2" fmla="*/ 84 w 90"/>
                  <a:gd name="T3" fmla="*/ 405 h 409"/>
                  <a:gd name="T4" fmla="*/ 85 w 90"/>
                  <a:gd name="T5" fmla="*/ 409 h 409"/>
                  <a:gd name="T6" fmla="*/ 90 w 90"/>
                  <a:gd name="T7" fmla="*/ 408 h 409"/>
                  <a:gd name="T8" fmla="*/ 90 w 90"/>
                  <a:gd name="T9" fmla="*/ 404 h 409"/>
                  <a:gd name="T10" fmla="*/ 1 w 90"/>
                  <a:gd name="T11" fmla="*/ 0 h 409"/>
                  <a:gd name="T12" fmla="*/ 0 w 90"/>
                  <a:gd name="T13" fmla="*/ 0 h 409"/>
                  <a:gd name="T14" fmla="*/ 0 w 90"/>
                  <a:gd name="T15" fmla="*/ 4 h 409"/>
                  <a:gd name="T16" fmla="*/ 1 w 90"/>
                  <a:gd name="T17" fmla="*/ 4 h 409"/>
                  <a:gd name="T18" fmla="*/ 1 w 90"/>
                  <a:gd name="T19" fmla="*/ 0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409">
                    <a:moveTo>
                      <a:pt x="90" y="404"/>
                    </a:moveTo>
                    <a:lnTo>
                      <a:pt x="84" y="405"/>
                    </a:lnTo>
                    <a:lnTo>
                      <a:pt x="85" y="409"/>
                    </a:lnTo>
                    <a:lnTo>
                      <a:pt x="90" y="408"/>
                    </a:lnTo>
                    <a:lnTo>
                      <a:pt x="90" y="404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7" name="Freeform 2016">
                <a:extLst>
                  <a:ext uri="{FF2B5EF4-FFF2-40B4-BE49-F238E27FC236}">
                    <a16:creationId xmlns:a16="http://schemas.microsoft.com/office/drawing/2014/main" id="{8BD5E79E-63E0-4029-BFC8-5670A18A8E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51"/>
                <a:ext cx="85" cy="405"/>
              </a:xfrm>
              <a:custGeom>
                <a:avLst/>
                <a:gdLst>
                  <a:gd name="T0" fmla="*/ 84 w 85"/>
                  <a:gd name="T1" fmla="*/ 401 h 405"/>
                  <a:gd name="T2" fmla="*/ 78 w 85"/>
                  <a:gd name="T3" fmla="*/ 403 h 405"/>
                  <a:gd name="T4" fmla="*/ 78 w 85"/>
                  <a:gd name="T5" fmla="*/ 405 h 405"/>
                  <a:gd name="T6" fmla="*/ 81 w 85"/>
                  <a:gd name="T7" fmla="*/ 405 h 405"/>
                  <a:gd name="T8" fmla="*/ 85 w 85"/>
                  <a:gd name="T9" fmla="*/ 405 h 405"/>
                  <a:gd name="T10" fmla="*/ 84 w 85"/>
                  <a:gd name="T11" fmla="*/ 401 h 405"/>
                  <a:gd name="T12" fmla="*/ 1 w 85"/>
                  <a:gd name="T13" fmla="*/ 0 h 405"/>
                  <a:gd name="T14" fmla="*/ 0 w 85"/>
                  <a:gd name="T15" fmla="*/ 0 h 405"/>
                  <a:gd name="T16" fmla="*/ 0 w 85"/>
                  <a:gd name="T17" fmla="*/ 4 h 405"/>
                  <a:gd name="T18" fmla="*/ 3 w 85"/>
                  <a:gd name="T19" fmla="*/ 3 h 405"/>
                  <a:gd name="T20" fmla="*/ 1 w 85"/>
                  <a:gd name="T21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405">
                    <a:moveTo>
                      <a:pt x="84" y="401"/>
                    </a:moveTo>
                    <a:lnTo>
                      <a:pt x="78" y="403"/>
                    </a:lnTo>
                    <a:lnTo>
                      <a:pt x="78" y="405"/>
                    </a:lnTo>
                    <a:lnTo>
                      <a:pt x="81" y="405"/>
                    </a:lnTo>
                    <a:lnTo>
                      <a:pt x="85" y="405"/>
                    </a:lnTo>
                    <a:lnTo>
                      <a:pt x="84" y="401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8" name="Freeform 2017">
                <a:extLst>
                  <a:ext uri="{FF2B5EF4-FFF2-40B4-BE49-F238E27FC236}">
                    <a16:creationId xmlns:a16="http://schemas.microsoft.com/office/drawing/2014/main" id="{D2500A8A-F17A-4F7D-BDCD-66C65A45EB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51"/>
                <a:ext cx="85" cy="405"/>
              </a:xfrm>
              <a:custGeom>
                <a:avLst/>
                <a:gdLst>
                  <a:gd name="T0" fmla="*/ 84 w 85"/>
                  <a:gd name="T1" fmla="*/ 401 h 405"/>
                  <a:gd name="T2" fmla="*/ 78 w 85"/>
                  <a:gd name="T3" fmla="*/ 403 h 405"/>
                  <a:gd name="T4" fmla="*/ 78 w 85"/>
                  <a:gd name="T5" fmla="*/ 405 h 405"/>
                  <a:gd name="T6" fmla="*/ 81 w 85"/>
                  <a:gd name="T7" fmla="*/ 405 h 405"/>
                  <a:gd name="T8" fmla="*/ 85 w 85"/>
                  <a:gd name="T9" fmla="*/ 405 h 405"/>
                  <a:gd name="T10" fmla="*/ 84 w 85"/>
                  <a:gd name="T11" fmla="*/ 401 h 405"/>
                  <a:gd name="T12" fmla="*/ 1 w 85"/>
                  <a:gd name="T13" fmla="*/ 0 h 405"/>
                  <a:gd name="T14" fmla="*/ 0 w 85"/>
                  <a:gd name="T15" fmla="*/ 0 h 405"/>
                  <a:gd name="T16" fmla="*/ 0 w 85"/>
                  <a:gd name="T17" fmla="*/ 4 h 405"/>
                  <a:gd name="T18" fmla="*/ 3 w 85"/>
                  <a:gd name="T19" fmla="*/ 3 h 405"/>
                  <a:gd name="T20" fmla="*/ 1 w 85"/>
                  <a:gd name="T21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405">
                    <a:moveTo>
                      <a:pt x="84" y="401"/>
                    </a:moveTo>
                    <a:lnTo>
                      <a:pt x="78" y="403"/>
                    </a:lnTo>
                    <a:lnTo>
                      <a:pt x="78" y="405"/>
                    </a:lnTo>
                    <a:lnTo>
                      <a:pt x="81" y="405"/>
                    </a:lnTo>
                    <a:lnTo>
                      <a:pt x="85" y="405"/>
                    </a:lnTo>
                    <a:lnTo>
                      <a:pt x="84" y="401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9" name="Freeform 2018">
                <a:extLst>
                  <a:ext uri="{FF2B5EF4-FFF2-40B4-BE49-F238E27FC236}">
                    <a16:creationId xmlns:a16="http://schemas.microsoft.com/office/drawing/2014/main" id="{5FC79AB8-C3ED-4375-A064-69754D87FD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54"/>
                <a:ext cx="78" cy="402"/>
              </a:xfrm>
              <a:custGeom>
                <a:avLst/>
                <a:gdLst>
                  <a:gd name="T0" fmla="*/ 78 w 78"/>
                  <a:gd name="T1" fmla="*/ 400 h 402"/>
                  <a:gd name="T2" fmla="*/ 71 w 78"/>
                  <a:gd name="T3" fmla="*/ 400 h 402"/>
                  <a:gd name="T4" fmla="*/ 73 w 78"/>
                  <a:gd name="T5" fmla="*/ 402 h 402"/>
                  <a:gd name="T6" fmla="*/ 78 w 78"/>
                  <a:gd name="T7" fmla="*/ 402 h 402"/>
                  <a:gd name="T8" fmla="*/ 78 w 78"/>
                  <a:gd name="T9" fmla="*/ 400 h 402"/>
                  <a:gd name="T10" fmla="*/ 3 w 78"/>
                  <a:gd name="T11" fmla="*/ 0 h 402"/>
                  <a:gd name="T12" fmla="*/ 0 w 78"/>
                  <a:gd name="T13" fmla="*/ 1 h 402"/>
                  <a:gd name="T14" fmla="*/ 0 w 78"/>
                  <a:gd name="T15" fmla="*/ 4 h 402"/>
                  <a:gd name="T16" fmla="*/ 3 w 78"/>
                  <a:gd name="T17" fmla="*/ 4 h 402"/>
                  <a:gd name="T18" fmla="*/ 3 w 78"/>
                  <a:gd name="T19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402">
                    <a:moveTo>
                      <a:pt x="78" y="400"/>
                    </a:moveTo>
                    <a:lnTo>
                      <a:pt x="71" y="400"/>
                    </a:lnTo>
                    <a:lnTo>
                      <a:pt x="73" y="402"/>
                    </a:lnTo>
                    <a:lnTo>
                      <a:pt x="78" y="402"/>
                    </a:lnTo>
                    <a:lnTo>
                      <a:pt x="78" y="400"/>
                    </a:lnTo>
                    <a:close/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0" name="Freeform 2019">
                <a:extLst>
                  <a:ext uri="{FF2B5EF4-FFF2-40B4-BE49-F238E27FC236}">
                    <a16:creationId xmlns:a16="http://schemas.microsoft.com/office/drawing/2014/main" id="{EC9F3462-BB66-41AF-A8BA-077F3D47DF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54"/>
                <a:ext cx="78" cy="402"/>
              </a:xfrm>
              <a:custGeom>
                <a:avLst/>
                <a:gdLst>
                  <a:gd name="T0" fmla="*/ 78 w 78"/>
                  <a:gd name="T1" fmla="*/ 400 h 402"/>
                  <a:gd name="T2" fmla="*/ 71 w 78"/>
                  <a:gd name="T3" fmla="*/ 400 h 402"/>
                  <a:gd name="T4" fmla="*/ 73 w 78"/>
                  <a:gd name="T5" fmla="*/ 402 h 402"/>
                  <a:gd name="T6" fmla="*/ 78 w 78"/>
                  <a:gd name="T7" fmla="*/ 402 h 402"/>
                  <a:gd name="T8" fmla="*/ 78 w 78"/>
                  <a:gd name="T9" fmla="*/ 400 h 402"/>
                  <a:gd name="T10" fmla="*/ 3 w 78"/>
                  <a:gd name="T11" fmla="*/ 0 h 402"/>
                  <a:gd name="T12" fmla="*/ 0 w 78"/>
                  <a:gd name="T13" fmla="*/ 1 h 402"/>
                  <a:gd name="T14" fmla="*/ 0 w 78"/>
                  <a:gd name="T15" fmla="*/ 4 h 402"/>
                  <a:gd name="T16" fmla="*/ 3 w 78"/>
                  <a:gd name="T17" fmla="*/ 4 h 402"/>
                  <a:gd name="T18" fmla="*/ 3 w 78"/>
                  <a:gd name="T19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402">
                    <a:moveTo>
                      <a:pt x="78" y="400"/>
                    </a:moveTo>
                    <a:lnTo>
                      <a:pt x="71" y="400"/>
                    </a:lnTo>
                    <a:lnTo>
                      <a:pt x="73" y="402"/>
                    </a:lnTo>
                    <a:lnTo>
                      <a:pt x="78" y="402"/>
                    </a:lnTo>
                    <a:lnTo>
                      <a:pt x="78" y="400"/>
                    </a:lnTo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1" name="Freeform 2020">
                <a:extLst>
                  <a:ext uri="{FF2B5EF4-FFF2-40B4-BE49-F238E27FC236}">
                    <a16:creationId xmlns:a16="http://schemas.microsoft.com/office/drawing/2014/main" id="{046687B9-3F6B-4D7D-8922-EF0B21ECB7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58"/>
                <a:ext cx="73" cy="398"/>
              </a:xfrm>
              <a:custGeom>
                <a:avLst/>
                <a:gdLst>
                  <a:gd name="T0" fmla="*/ 71 w 73"/>
                  <a:gd name="T1" fmla="*/ 396 h 398"/>
                  <a:gd name="T2" fmla="*/ 66 w 73"/>
                  <a:gd name="T3" fmla="*/ 397 h 398"/>
                  <a:gd name="T4" fmla="*/ 66 w 73"/>
                  <a:gd name="T5" fmla="*/ 398 h 398"/>
                  <a:gd name="T6" fmla="*/ 73 w 73"/>
                  <a:gd name="T7" fmla="*/ 398 h 398"/>
                  <a:gd name="T8" fmla="*/ 71 w 73"/>
                  <a:gd name="T9" fmla="*/ 396 h 398"/>
                  <a:gd name="T10" fmla="*/ 3 w 73"/>
                  <a:gd name="T11" fmla="*/ 0 h 398"/>
                  <a:gd name="T12" fmla="*/ 0 w 73"/>
                  <a:gd name="T13" fmla="*/ 0 h 398"/>
                  <a:gd name="T14" fmla="*/ 0 w 73"/>
                  <a:gd name="T15" fmla="*/ 4 h 398"/>
                  <a:gd name="T16" fmla="*/ 4 w 73"/>
                  <a:gd name="T17" fmla="*/ 4 h 398"/>
                  <a:gd name="T18" fmla="*/ 3 w 73"/>
                  <a:gd name="T19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98">
                    <a:moveTo>
                      <a:pt x="71" y="396"/>
                    </a:moveTo>
                    <a:lnTo>
                      <a:pt x="66" y="397"/>
                    </a:lnTo>
                    <a:lnTo>
                      <a:pt x="66" y="398"/>
                    </a:lnTo>
                    <a:lnTo>
                      <a:pt x="73" y="398"/>
                    </a:lnTo>
                    <a:lnTo>
                      <a:pt x="71" y="396"/>
                    </a:lnTo>
                    <a:close/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2" name="Freeform 2021">
                <a:extLst>
                  <a:ext uri="{FF2B5EF4-FFF2-40B4-BE49-F238E27FC236}">
                    <a16:creationId xmlns:a16="http://schemas.microsoft.com/office/drawing/2014/main" id="{83860D4C-FA1F-4AE3-A45C-283F436971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58"/>
                <a:ext cx="73" cy="398"/>
              </a:xfrm>
              <a:custGeom>
                <a:avLst/>
                <a:gdLst>
                  <a:gd name="T0" fmla="*/ 71 w 73"/>
                  <a:gd name="T1" fmla="*/ 396 h 398"/>
                  <a:gd name="T2" fmla="*/ 66 w 73"/>
                  <a:gd name="T3" fmla="*/ 397 h 398"/>
                  <a:gd name="T4" fmla="*/ 66 w 73"/>
                  <a:gd name="T5" fmla="*/ 398 h 398"/>
                  <a:gd name="T6" fmla="*/ 73 w 73"/>
                  <a:gd name="T7" fmla="*/ 398 h 398"/>
                  <a:gd name="T8" fmla="*/ 71 w 73"/>
                  <a:gd name="T9" fmla="*/ 396 h 398"/>
                  <a:gd name="T10" fmla="*/ 3 w 73"/>
                  <a:gd name="T11" fmla="*/ 0 h 398"/>
                  <a:gd name="T12" fmla="*/ 0 w 73"/>
                  <a:gd name="T13" fmla="*/ 0 h 398"/>
                  <a:gd name="T14" fmla="*/ 0 w 73"/>
                  <a:gd name="T15" fmla="*/ 4 h 398"/>
                  <a:gd name="T16" fmla="*/ 4 w 73"/>
                  <a:gd name="T17" fmla="*/ 4 h 398"/>
                  <a:gd name="T18" fmla="*/ 3 w 73"/>
                  <a:gd name="T19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98">
                    <a:moveTo>
                      <a:pt x="71" y="396"/>
                    </a:moveTo>
                    <a:lnTo>
                      <a:pt x="66" y="397"/>
                    </a:lnTo>
                    <a:lnTo>
                      <a:pt x="66" y="398"/>
                    </a:lnTo>
                    <a:lnTo>
                      <a:pt x="73" y="398"/>
                    </a:lnTo>
                    <a:lnTo>
                      <a:pt x="71" y="396"/>
                    </a:lnTo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3" name="Freeform 2022">
                <a:extLst>
                  <a:ext uri="{FF2B5EF4-FFF2-40B4-BE49-F238E27FC236}">
                    <a16:creationId xmlns:a16="http://schemas.microsoft.com/office/drawing/2014/main" id="{9D60E8E2-8E31-4A17-AE66-B830668B8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062"/>
                <a:ext cx="66" cy="394"/>
              </a:xfrm>
              <a:custGeom>
                <a:avLst/>
                <a:gdLst>
                  <a:gd name="T0" fmla="*/ 4 w 66"/>
                  <a:gd name="T1" fmla="*/ 0 h 394"/>
                  <a:gd name="T2" fmla="*/ 0 w 66"/>
                  <a:gd name="T3" fmla="*/ 0 h 394"/>
                  <a:gd name="T4" fmla="*/ 0 w 66"/>
                  <a:gd name="T5" fmla="*/ 4 h 394"/>
                  <a:gd name="T6" fmla="*/ 1 w 66"/>
                  <a:gd name="T7" fmla="*/ 3 h 394"/>
                  <a:gd name="T8" fmla="*/ 27 w 66"/>
                  <a:gd name="T9" fmla="*/ 180 h 394"/>
                  <a:gd name="T10" fmla="*/ 48 w 66"/>
                  <a:gd name="T11" fmla="*/ 317 h 394"/>
                  <a:gd name="T12" fmla="*/ 59 w 66"/>
                  <a:gd name="T13" fmla="*/ 394 h 394"/>
                  <a:gd name="T14" fmla="*/ 66 w 66"/>
                  <a:gd name="T15" fmla="*/ 394 h 394"/>
                  <a:gd name="T16" fmla="*/ 66 w 66"/>
                  <a:gd name="T17" fmla="*/ 393 h 394"/>
                  <a:gd name="T18" fmla="*/ 63 w 66"/>
                  <a:gd name="T19" fmla="*/ 393 h 394"/>
                  <a:gd name="T20" fmla="*/ 43 w 66"/>
                  <a:gd name="T21" fmla="*/ 265 h 394"/>
                  <a:gd name="T22" fmla="*/ 43 w 66"/>
                  <a:gd name="T23" fmla="*/ 265 h 394"/>
                  <a:gd name="T24" fmla="*/ 15 w 66"/>
                  <a:gd name="T25" fmla="*/ 77 h 394"/>
                  <a:gd name="T26" fmla="*/ 15 w 66"/>
                  <a:gd name="T27" fmla="*/ 77 h 394"/>
                  <a:gd name="T28" fmla="*/ 4 w 66"/>
                  <a:gd name="T29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39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27" y="180"/>
                    </a:lnTo>
                    <a:lnTo>
                      <a:pt x="48" y="317"/>
                    </a:lnTo>
                    <a:lnTo>
                      <a:pt x="59" y="394"/>
                    </a:lnTo>
                    <a:lnTo>
                      <a:pt x="66" y="394"/>
                    </a:lnTo>
                    <a:lnTo>
                      <a:pt x="66" y="393"/>
                    </a:lnTo>
                    <a:lnTo>
                      <a:pt x="63" y="393"/>
                    </a:lnTo>
                    <a:lnTo>
                      <a:pt x="43" y="265"/>
                    </a:lnTo>
                    <a:lnTo>
                      <a:pt x="43" y="265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4" name="Freeform 2023">
                <a:extLst>
                  <a:ext uri="{FF2B5EF4-FFF2-40B4-BE49-F238E27FC236}">
                    <a16:creationId xmlns:a16="http://schemas.microsoft.com/office/drawing/2014/main" id="{EB247755-826A-4020-B060-2703806AC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062"/>
                <a:ext cx="66" cy="394"/>
              </a:xfrm>
              <a:custGeom>
                <a:avLst/>
                <a:gdLst>
                  <a:gd name="T0" fmla="*/ 4 w 66"/>
                  <a:gd name="T1" fmla="*/ 0 h 394"/>
                  <a:gd name="T2" fmla="*/ 0 w 66"/>
                  <a:gd name="T3" fmla="*/ 0 h 394"/>
                  <a:gd name="T4" fmla="*/ 0 w 66"/>
                  <a:gd name="T5" fmla="*/ 4 h 394"/>
                  <a:gd name="T6" fmla="*/ 1 w 66"/>
                  <a:gd name="T7" fmla="*/ 3 h 394"/>
                  <a:gd name="T8" fmla="*/ 27 w 66"/>
                  <a:gd name="T9" fmla="*/ 180 h 394"/>
                  <a:gd name="T10" fmla="*/ 48 w 66"/>
                  <a:gd name="T11" fmla="*/ 317 h 394"/>
                  <a:gd name="T12" fmla="*/ 59 w 66"/>
                  <a:gd name="T13" fmla="*/ 394 h 394"/>
                  <a:gd name="T14" fmla="*/ 66 w 66"/>
                  <a:gd name="T15" fmla="*/ 394 h 394"/>
                  <a:gd name="T16" fmla="*/ 66 w 66"/>
                  <a:gd name="T17" fmla="*/ 393 h 394"/>
                  <a:gd name="T18" fmla="*/ 63 w 66"/>
                  <a:gd name="T19" fmla="*/ 393 h 394"/>
                  <a:gd name="T20" fmla="*/ 43 w 66"/>
                  <a:gd name="T21" fmla="*/ 265 h 394"/>
                  <a:gd name="T22" fmla="*/ 43 w 66"/>
                  <a:gd name="T23" fmla="*/ 265 h 394"/>
                  <a:gd name="T24" fmla="*/ 15 w 66"/>
                  <a:gd name="T25" fmla="*/ 77 h 394"/>
                  <a:gd name="T26" fmla="*/ 15 w 66"/>
                  <a:gd name="T27" fmla="*/ 77 h 394"/>
                  <a:gd name="T28" fmla="*/ 4 w 66"/>
                  <a:gd name="T29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39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27" y="180"/>
                    </a:lnTo>
                    <a:lnTo>
                      <a:pt x="48" y="317"/>
                    </a:lnTo>
                    <a:lnTo>
                      <a:pt x="59" y="394"/>
                    </a:lnTo>
                    <a:lnTo>
                      <a:pt x="66" y="394"/>
                    </a:lnTo>
                    <a:lnTo>
                      <a:pt x="66" y="393"/>
                    </a:lnTo>
                    <a:lnTo>
                      <a:pt x="63" y="393"/>
                    </a:lnTo>
                    <a:lnTo>
                      <a:pt x="43" y="265"/>
                    </a:lnTo>
                    <a:lnTo>
                      <a:pt x="43" y="265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5" name="Freeform 2024">
                <a:extLst>
                  <a:ext uri="{FF2B5EF4-FFF2-40B4-BE49-F238E27FC236}">
                    <a16:creationId xmlns:a16="http://schemas.microsoft.com/office/drawing/2014/main" id="{0873B220-2482-44C6-947B-294B6B1EF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065"/>
                <a:ext cx="59" cy="391"/>
              </a:xfrm>
              <a:custGeom>
                <a:avLst/>
                <a:gdLst>
                  <a:gd name="T0" fmla="*/ 1 w 59"/>
                  <a:gd name="T1" fmla="*/ 0 h 391"/>
                  <a:gd name="T2" fmla="*/ 1 w 59"/>
                  <a:gd name="T3" fmla="*/ 0 h 391"/>
                  <a:gd name="T4" fmla="*/ 0 w 59"/>
                  <a:gd name="T5" fmla="*/ 1 h 391"/>
                  <a:gd name="T6" fmla="*/ 0 w 59"/>
                  <a:gd name="T7" fmla="*/ 15 h 391"/>
                  <a:gd name="T8" fmla="*/ 9 w 59"/>
                  <a:gd name="T9" fmla="*/ 78 h 391"/>
                  <a:gd name="T10" fmla="*/ 38 w 59"/>
                  <a:gd name="T11" fmla="*/ 266 h 391"/>
                  <a:gd name="T12" fmla="*/ 38 w 59"/>
                  <a:gd name="T13" fmla="*/ 266 h 391"/>
                  <a:gd name="T14" fmla="*/ 57 w 59"/>
                  <a:gd name="T15" fmla="*/ 391 h 391"/>
                  <a:gd name="T16" fmla="*/ 59 w 59"/>
                  <a:gd name="T17" fmla="*/ 391 h 391"/>
                  <a:gd name="T18" fmla="*/ 48 w 59"/>
                  <a:gd name="T19" fmla="*/ 314 h 391"/>
                  <a:gd name="T20" fmla="*/ 27 w 59"/>
                  <a:gd name="T21" fmla="*/ 177 h 391"/>
                  <a:gd name="T22" fmla="*/ 1 w 59"/>
                  <a:gd name="T23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9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5"/>
                    </a:lnTo>
                    <a:lnTo>
                      <a:pt x="9" y="78"/>
                    </a:lnTo>
                    <a:lnTo>
                      <a:pt x="38" y="266"/>
                    </a:lnTo>
                    <a:lnTo>
                      <a:pt x="38" y="266"/>
                    </a:lnTo>
                    <a:lnTo>
                      <a:pt x="57" y="391"/>
                    </a:lnTo>
                    <a:lnTo>
                      <a:pt x="59" y="391"/>
                    </a:lnTo>
                    <a:lnTo>
                      <a:pt x="48" y="314"/>
                    </a:lnTo>
                    <a:lnTo>
                      <a:pt x="27" y="17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6" name="Freeform 2025">
                <a:extLst>
                  <a:ext uri="{FF2B5EF4-FFF2-40B4-BE49-F238E27FC236}">
                    <a16:creationId xmlns:a16="http://schemas.microsoft.com/office/drawing/2014/main" id="{1C58A131-0574-45A7-A1C8-FA4357379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065"/>
                <a:ext cx="59" cy="391"/>
              </a:xfrm>
              <a:custGeom>
                <a:avLst/>
                <a:gdLst>
                  <a:gd name="T0" fmla="*/ 1 w 59"/>
                  <a:gd name="T1" fmla="*/ 0 h 391"/>
                  <a:gd name="T2" fmla="*/ 1 w 59"/>
                  <a:gd name="T3" fmla="*/ 0 h 391"/>
                  <a:gd name="T4" fmla="*/ 0 w 59"/>
                  <a:gd name="T5" fmla="*/ 1 h 391"/>
                  <a:gd name="T6" fmla="*/ 0 w 59"/>
                  <a:gd name="T7" fmla="*/ 15 h 391"/>
                  <a:gd name="T8" fmla="*/ 9 w 59"/>
                  <a:gd name="T9" fmla="*/ 78 h 391"/>
                  <a:gd name="T10" fmla="*/ 38 w 59"/>
                  <a:gd name="T11" fmla="*/ 266 h 391"/>
                  <a:gd name="T12" fmla="*/ 38 w 59"/>
                  <a:gd name="T13" fmla="*/ 266 h 391"/>
                  <a:gd name="T14" fmla="*/ 57 w 59"/>
                  <a:gd name="T15" fmla="*/ 391 h 391"/>
                  <a:gd name="T16" fmla="*/ 59 w 59"/>
                  <a:gd name="T17" fmla="*/ 391 h 391"/>
                  <a:gd name="T18" fmla="*/ 48 w 59"/>
                  <a:gd name="T19" fmla="*/ 314 h 391"/>
                  <a:gd name="T20" fmla="*/ 27 w 59"/>
                  <a:gd name="T21" fmla="*/ 177 h 391"/>
                  <a:gd name="T22" fmla="*/ 1 w 59"/>
                  <a:gd name="T23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9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5"/>
                    </a:lnTo>
                    <a:lnTo>
                      <a:pt x="9" y="78"/>
                    </a:lnTo>
                    <a:lnTo>
                      <a:pt x="38" y="266"/>
                    </a:lnTo>
                    <a:lnTo>
                      <a:pt x="38" y="266"/>
                    </a:lnTo>
                    <a:lnTo>
                      <a:pt x="57" y="391"/>
                    </a:lnTo>
                    <a:lnTo>
                      <a:pt x="59" y="391"/>
                    </a:lnTo>
                    <a:lnTo>
                      <a:pt x="48" y="314"/>
                    </a:lnTo>
                    <a:lnTo>
                      <a:pt x="27" y="17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7" name="Freeform 2026">
                <a:extLst>
                  <a:ext uri="{FF2B5EF4-FFF2-40B4-BE49-F238E27FC236}">
                    <a16:creationId xmlns:a16="http://schemas.microsoft.com/office/drawing/2014/main" id="{6A9FFF1F-6C3E-4074-9601-BB420BB75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80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0 w 5"/>
                  <a:gd name="T5" fmla="*/ 3 h 6"/>
                  <a:gd name="T6" fmla="*/ 0 w 5"/>
                  <a:gd name="T7" fmla="*/ 3 h 6"/>
                  <a:gd name="T8" fmla="*/ 0 w 5"/>
                  <a:gd name="T9" fmla="*/ 6 h 6"/>
                  <a:gd name="T10" fmla="*/ 5 w 5"/>
                  <a:gd name="T11" fmla="*/ 5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8" name="Freeform 2027">
                <a:extLst>
                  <a:ext uri="{FF2B5EF4-FFF2-40B4-BE49-F238E27FC236}">
                    <a16:creationId xmlns:a16="http://schemas.microsoft.com/office/drawing/2014/main" id="{3C82832C-FC05-48BA-A1CD-EA7D268D3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80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0 w 5"/>
                  <a:gd name="T5" fmla="*/ 3 h 6"/>
                  <a:gd name="T6" fmla="*/ 0 w 5"/>
                  <a:gd name="T7" fmla="*/ 3 h 6"/>
                  <a:gd name="T8" fmla="*/ 0 w 5"/>
                  <a:gd name="T9" fmla="*/ 6 h 6"/>
                  <a:gd name="T10" fmla="*/ 5 w 5"/>
                  <a:gd name="T11" fmla="*/ 5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9" name="Freeform 2028">
                <a:extLst>
                  <a:ext uri="{FF2B5EF4-FFF2-40B4-BE49-F238E27FC236}">
                    <a16:creationId xmlns:a16="http://schemas.microsoft.com/office/drawing/2014/main" id="{9F84C338-A62A-4F9C-ABD5-065359B03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81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0" name="Freeform 2029">
                <a:extLst>
                  <a:ext uri="{FF2B5EF4-FFF2-40B4-BE49-F238E27FC236}">
                    <a16:creationId xmlns:a16="http://schemas.microsoft.com/office/drawing/2014/main" id="{5F44B9CF-9B25-419C-8114-A85D6D208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81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1" name="Rectangle 2030">
                <a:extLst>
                  <a:ext uri="{FF2B5EF4-FFF2-40B4-BE49-F238E27FC236}">
                    <a16:creationId xmlns:a16="http://schemas.microsoft.com/office/drawing/2014/main" id="{D8C16147-EAA4-42CF-8C56-176245173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7" y="2817"/>
                <a:ext cx="6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2" name="Rectangle 2031">
                <a:extLst>
                  <a:ext uri="{FF2B5EF4-FFF2-40B4-BE49-F238E27FC236}">
                    <a16:creationId xmlns:a16="http://schemas.microsoft.com/office/drawing/2014/main" id="{D4F320AB-F212-4CF3-A5E3-D4C8DBA12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7" y="2817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3" name="Freeform 2032">
                <a:extLst>
                  <a:ext uri="{FF2B5EF4-FFF2-40B4-BE49-F238E27FC236}">
                    <a16:creationId xmlns:a16="http://schemas.microsoft.com/office/drawing/2014/main" id="{62B7DDD3-C0E4-467D-BE9B-6D4AD89C0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82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4" name="Freeform 2033">
                <a:extLst>
                  <a:ext uri="{FF2B5EF4-FFF2-40B4-BE49-F238E27FC236}">
                    <a16:creationId xmlns:a16="http://schemas.microsoft.com/office/drawing/2014/main" id="{144DF173-6352-4A07-949B-561B171FD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82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5" name="Freeform 2034">
                <a:extLst>
                  <a:ext uri="{FF2B5EF4-FFF2-40B4-BE49-F238E27FC236}">
                    <a16:creationId xmlns:a16="http://schemas.microsoft.com/office/drawing/2014/main" id="{3BE2D205-C25D-4178-AA62-31E73F05D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82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6" name="Freeform 2035">
                <a:extLst>
                  <a:ext uri="{FF2B5EF4-FFF2-40B4-BE49-F238E27FC236}">
                    <a16:creationId xmlns:a16="http://schemas.microsoft.com/office/drawing/2014/main" id="{78237898-7B16-4697-A29A-A9F4F4C5D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82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7" name="Freeform 2036">
                <a:extLst>
                  <a:ext uri="{FF2B5EF4-FFF2-40B4-BE49-F238E27FC236}">
                    <a16:creationId xmlns:a16="http://schemas.microsoft.com/office/drawing/2014/main" id="{3E1340C6-F9A7-49A0-B120-28AAA199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829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8" name="Freeform 2037">
                <a:extLst>
                  <a:ext uri="{FF2B5EF4-FFF2-40B4-BE49-F238E27FC236}">
                    <a16:creationId xmlns:a16="http://schemas.microsoft.com/office/drawing/2014/main" id="{06C730F6-C9C2-49F3-8C7B-4F3AAE4E7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829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9" name="Freeform 2038">
                <a:extLst>
                  <a:ext uri="{FF2B5EF4-FFF2-40B4-BE49-F238E27FC236}">
                    <a16:creationId xmlns:a16="http://schemas.microsoft.com/office/drawing/2014/main" id="{0C41F4EA-597F-4454-AFA5-ADF88D54F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83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2 h 4"/>
                  <a:gd name="T8" fmla="*/ 7 w 7"/>
                  <a:gd name="T9" fmla="*/ 2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0" name="Freeform 2039">
                <a:extLst>
                  <a:ext uri="{FF2B5EF4-FFF2-40B4-BE49-F238E27FC236}">
                    <a16:creationId xmlns:a16="http://schemas.microsoft.com/office/drawing/2014/main" id="{B50280F8-BD24-4B57-8882-231051BA7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83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2 h 4"/>
                  <a:gd name="T8" fmla="*/ 7 w 7"/>
                  <a:gd name="T9" fmla="*/ 2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1" name="Freeform 2040">
                <a:extLst>
                  <a:ext uri="{FF2B5EF4-FFF2-40B4-BE49-F238E27FC236}">
                    <a16:creationId xmlns:a16="http://schemas.microsoft.com/office/drawing/2014/main" id="{B3044339-290B-4062-BA7E-9A8D00C79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83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2 h 6"/>
                  <a:gd name="T4" fmla="*/ 0 w 6"/>
                  <a:gd name="T5" fmla="*/ 5 h 6"/>
                  <a:gd name="T6" fmla="*/ 0 w 6"/>
                  <a:gd name="T7" fmla="*/ 6 h 6"/>
                  <a:gd name="T8" fmla="*/ 6 w 6"/>
                  <a:gd name="T9" fmla="*/ 5 h 6"/>
                  <a:gd name="T10" fmla="*/ 6 w 6"/>
                  <a:gd name="T11" fmla="*/ 2 h 6"/>
                  <a:gd name="T12" fmla="*/ 6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2" name="Freeform 2041">
                <a:extLst>
                  <a:ext uri="{FF2B5EF4-FFF2-40B4-BE49-F238E27FC236}">
                    <a16:creationId xmlns:a16="http://schemas.microsoft.com/office/drawing/2014/main" id="{CB15331E-F72C-4FE5-8B8B-B9A366D4A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83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2 h 6"/>
                  <a:gd name="T4" fmla="*/ 0 w 6"/>
                  <a:gd name="T5" fmla="*/ 5 h 6"/>
                  <a:gd name="T6" fmla="*/ 0 w 6"/>
                  <a:gd name="T7" fmla="*/ 6 h 6"/>
                  <a:gd name="T8" fmla="*/ 6 w 6"/>
                  <a:gd name="T9" fmla="*/ 5 h 6"/>
                  <a:gd name="T10" fmla="*/ 6 w 6"/>
                  <a:gd name="T11" fmla="*/ 2 h 6"/>
                  <a:gd name="T12" fmla="*/ 6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" name="Freeform 2042">
                <a:extLst>
                  <a:ext uri="{FF2B5EF4-FFF2-40B4-BE49-F238E27FC236}">
                    <a16:creationId xmlns:a16="http://schemas.microsoft.com/office/drawing/2014/main" id="{0CA6AE8A-EEF8-445E-83D2-AB1079533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840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1 h 5"/>
                  <a:gd name="T4" fmla="*/ 0 w 7"/>
                  <a:gd name="T5" fmla="*/ 1 h 5"/>
                  <a:gd name="T6" fmla="*/ 0 w 7"/>
                  <a:gd name="T7" fmla="*/ 5 h 5"/>
                  <a:gd name="T8" fmla="*/ 7 w 7"/>
                  <a:gd name="T9" fmla="*/ 4 h 5"/>
                  <a:gd name="T10" fmla="*/ 6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" name="Freeform 2043">
                <a:extLst>
                  <a:ext uri="{FF2B5EF4-FFF2-40B4-BE49-F238E27FC236}">
                    <a16:creationId xmlns:a16="http://schemas.microsoft.com/office/drawing/2014/main" id="{FBB3193A-13F8-4ADA-89B4-37E8E3D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840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1 h 5"/>
                  <a:gd name="T4" fmla="*/ 0 w 7"/>
                  <a:gd name="T5" fmla="*/ 1 h 5"/>
                  <a:gd name="T6" fmla="*/ 0 w 7"/>
                  <a:gd name="T7" fmla="*/ 5 h 5"/>
                  <a:gd name="T8" fmla="*/ 7 w 7"/>
                  <a:gd name="T9" fmla="*/ 4 h 5"/>
                  <a:gd name="T10" fmla="*/ 6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5" name="Freeform 2044">
                <a:extLst>
                  <a:ext uri="{FF2B5EF4-FFF2-40B4-BE49-F238E27FC236}">
                    <a16:creationId xmlns:a16="http://schemas.microsoft.com/office/drawing/2014/main" id="{7766B1F0-3530-4E06-BFA6-18445D60B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844"/>
                <a:ext cx="11" cy="48"/>
              </a:xfrm>
              <a:custGeom>
                <a:avLst/>
                <a:gdLst>
                  <a:gd name="T0" fmla="*/ 7 w 11"/>
                  <a:gd name="T1" fmla="*/ 0 h 48"/>
                  <a:gd name="T2" fmla="*/ 0 w 11"/>
                  <a:gd name="T3" fmla="*/ 1 h 48"/>
                  <a:gd name="T4" fmla="*/ 0 w 11"/>
                  <a:gd name="T5" fmla="*/ 5 h 48"/>
                  <a:gd name="T6" fmla="*/ 7 w 11"/>
                  <a:gd name="T7" fmla="*/ 4 h 48"/>
                  <a:gd name="T8" fmla="*/ 11 w 11"/>
                  <a:gd name="T9" fmla="*/ 48 h 48"/>
                  <a:gd name="T10" fmla="*/ 7 w 11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8">
                    <a:moveTo>
                      <a:pt x="7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11" y="4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6" name="Freeform 2045">
                <a:extLst>
                  <a:ext uri="{FF2B5EF4-FFF2-40B4-BE49-F238E27FC236}">
                    <a16:creationId xmlns:a16="http://schemas.microsoft.com/office/drawing/2014/main" id="{B04F23C0-3F8A-4C60-AE50-18E9BD1DE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844"/>
                <a:ext cx="11" cy="48"/>
              </a:xfrm>
              <a:custGeom>
                <a:avLst/>
                <a:gdLst>
                  <a:gd name="T0" fmla="*/ 7 w 11"/>
                  <a:gd name="T1" fmla="*/ 0 h 48"/>
                  <a:gd name="T2" fmla="*/ 0 w 11"/>
                  <a:gd name="T3" fmla="*/ 1 h 48"/>
                  <a:gd name="T4" fmla="*/ 0 w 11"/>
                  <a:gd name="T5" fmla="*/ 5 h 48"/>
                  <a:gd name="T6" fmla="*/ 7 w 11"/>
                  <a:gd name="T7" fmla="*/ 4 h 48"/>
                  <a:gd name="T8" fmla="*/ 11 w 11"/>
                  <a:gd name="T9" fmla="*/ 48 h 48"/>
                  <a:gd name="T10" fmla="*/ 7 w 11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8">
                    <a:moveTo>
                      <a:pt x="7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11" y="48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" name="Freeform 2046">
                <a:extLst>
                  <a:ext uri="{FF2B5EF4-FFF2-40B4-BE49-F238E27FC236}">
                    <a16:creationId xmlns:a16="http://schemas.microsoft.com/office/drawing/2014/main" id="{A9BC45C1-F777-44D0-8EB9-D59022E33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848"/>
                <a:ext cx="13" cy="52"/>
              </a:xfrm>
              <a:custGeom>
                <a:avLst/>
                <a:gdLst>
                  <a:gd name="T0" fmla="*/ 7 w 13"/>
                  <a:gd name="T1" fmla="*/ 0 h 52"/>
                  <a:gd name="T2" fmla="*/ 7 w 13"/>
                  <a:gd name="T3" fmla="*/ 0 h 52"/>
                  <a:gd name="T4" fmla="*/ 0 w 13"/>
                  <a:gd name="T5" fmla="*/ 1 h 52"/>
                  <a:gd name="T6" fmla="*/ 6 w 13"/>
                  <a:gd name="T7" fmla="*/ 50 h 52"/>
                  <a:gd name="T8" fmla="*/ 6 w 13"/>
                  <a:gd name="T9" fmla="*/ 52 h 52"/>
                  <a:gd name="T10" fmla="*/ 13 w 13"/>
                  <a:gd name="T11" fmla="*/ 52 h 52"/>
                  <a:gd name="T12" fmla="*/ 11 w 13"/>
                  <a:gd name="T13" fmla="*/ 44 h 52"/>
                  <a:gd name="T14" fmla="*/ 7 w 1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2">
                    <a:moveTo>
                      <a:pt x="7" y="0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13" y="52"/>
                    </a:lnTo>
                    <a:lnTo>
                      <a:pt x="11" y="4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" name="Freeform 2047">
                <a:extLst>
                  <a:ext uri="{FF2B5EF4-FFF2-40B4-BE49-F238E27FC236}">
                    <a16:creationId xmlns:a16="http://schemas.microsoft.com/office/drawing/2014/main" id="{0D235B34-BCD0-4D2A-B4E3-13E4770E0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848"/>
                <a:ext cx="13" cy="52"/>
              </a:xfrm>
              <a:custGeom>
                <a:avLst/>
                <a:gdLst>
                  <a:gd name="T0" fmla="*/ 7 w 13"/>
                  <a:gd name="T1" fmla="*/ 0 h 52"/>
                  <a:gd name="T2" fmla="*/ 7 w 13"/>
                  <a:gd name="T3" fmla="*/ 0 h 52"/>
                  <a:gd name="T4" fmla="*/ 0 w 13"/>
                  <a:gd name="T5" fmla="*/ 1 h 52"/>
                  <a:gd name="T6" fmla="*/ 6 w 13"/>
                  <a:gd name="T7" fmla="*/ 50 h 52"/>
                  <a:gd name="T8" fmla="*/ 6 w 13"/>
                  <a:gd name="T9" fmla="*/ 52 h 52"/>
                  <a:gd name="T10" fmla="*/ 13 w 13"/>
                  <a:gd name="T11" fmla="*/ 52 h 52"/>
                  <a:gd name="T12" fmla="*/ 11 w 13"/>
                  <a:gd name="T13" fmla="*/ 44 h 52"/>
                  <a:gd name="T14" fmla="*/ 7 w 1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2">
                    <a:moveTo>
                      <a:pt x="7" y="0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13" y="52"/>
                    </a:lnTo>
                    <a:lnTo>
                      <a:pt x="11" y="4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9" name="Rectangle 2048">
                <a:extLst>
                  <a:ext uri="{FF2B5EF4-FFF2-40B4-BE49-F238E27FC236}">
                    <a16:creationId xmlns:a16="http://schemas.microsoft.com/office/drawing/2014/main" id="{55B9DEA7-2497-432E-944B-B343EE3F0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5" y="2898"/>
                <a:ext cx="1" cy="2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0" name="Freeform 2049">
                <a:extLst>
                  <a:ext uri="{FF2B5EF4-FFF2-40B4-BE49-F238E27FC236}">
                    <a16:creationId xmlns:a16="http://schemas.microsoft.com/office/drawing/2014/main" id="{767C417D-58C0-4EC3-B7F6-811967CBC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89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1" name="Rectangle 2050">
                <a:extLst>
                  <a:ext uri="{FF2B5EF4-FFF2-40B4-BE49-F238E27FC236}">
                    <a16:creationId xmlns:a16="http://schemas.microsoft.com/office/drawing/2014/main" id="{B1E6DBFF-69FA-4285-A4FF-FA37CA838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10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2" name="Rectangle 2051">
                <a:extLst>
                  <a:ext uri="{FF2B5EF4-FFF2-40B4-BE49-F238E27FC236}">
                    <a16:creationId xmlns:a16="http://schemas.microsoft.com/office/drawing/2014/main" id="{7500A927-4DC0-4DBA-8F4C-5DAECABD4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1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3" name="Rectangle 2052">
                <a:extLst>
                  <a:ext uri="{FF2B5EF4-FFF2-40B4-BE49-F238E27FC236}">
                    <a16:creationId xmlns:a16="http://schemas.microsoft.com/office/drawing/2014/main" id="{830838D6-8D65-4A93-A511-D05A000AB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4" name="Rectangle 2053">
                <a:extLst>
                  <a:ext uri="{FF2B5EF4-FFF2-40B4-BE49-F238E27FC236}">
                    <a16:creationId xmlns:a16="http://schemas.microsoft.com/office/drawing/2014/main" id="{D7F58978-3A94-4456-AC1B-9F2E526D1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5" name="Rectangle 2054">
                <a:extLst>
                  <a:ext uri="{FF2B5EF4-FFF2-40B4-BE49-F238E27FC236}">
                    <a16:creationId xmlns:a16="http://schemas.microsoft.com/office/drawing/2014/main" id="{3C8BF451-A63F-4651-B6B2-5398808E3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3455"/>
                <a:ext cx="5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6" name="Rectangle 2055">
                <a:extLst>
                  <a:ext uri="{FF2B5EF4-FFF2-40B4-BE49-F238E27FC236}">
                    <a16:creationId xmlns:a16="http://schemas.microsoft.com/office/drawing/2014/main" id="{74BD2D2E-6BBD-400C-858F-EAF6F5E1F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3455"/>
                <a:ext cx="5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7" name="Rectangle 2056">
                <a:extLst>
                  <a:ext uri="{FF2B5EF4-FFF2-40B4-BE49-F238E27FC236}">
                    <a16:creationId xmlns:a16="http://schemas.microsoft.com/office/drawing/2014/main" id="{6096EE94-4C9A-4D23-AE6E-C4A8C4203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14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8" name="Rectangle 2057">
                <a:extLst>
                  <a:ext uri="{FF2B5EF4-FFF2-40B4-BE49-F238E27FC236}">
                    <a16:creationId xmlns:a16="http://schemas.microsoft.com/office/drawing/2014/main" id="{65B6521F-CA2E-442C-93BC-C1B2D2DC1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1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9" name="Rectangle 2058">
                <a:extLst>
                  <a:ext uri="{FF2B5EF4-FFF2-40B4-BE49-F238E27FC236}">
                    <a16:creationId xmlns:a16="http://schemas.microsoft.com/office/drawing/2014/main" id="{22A7E729-4297-4E8C-B778-CF4C22C17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3455"/>
                <a:ext cx="6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" name="Rectangle 2059">
                <a:extLst>
                  <a:ext uri="{FF2B5EF4-FFF2-40B4-BE49-F238E27FC236}">
                    <a16:creationId xmlns:a16="http://schemas.microsoft.com/office/drawing/2014/main" id="{AC486B8D-0F59-44A4-8B66-908212DB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3455"/>
                <a:ext cx="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" name="Rectangle 2060">
                <a:extLst>
                  <a:ext uri="{FF2B5EF4-FFF2-40B4-BE49-F238E27FC236}">
                    <a16:creationId xmlns:a16="http://schemas.microsoft.com/office/drawing/2014/main" id="{EA89BB8D-03CA-4B28-B09E-9DAEECC0C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18"/>
                <a:ext cx="5" cy="5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" name="Rectangle 2061">
                <a:extLst>
                  <a:ext uri="{FF2B5EF4-FFF2-40B4-BE49-F238E27FC236}">
                    <a16:creationId xmlns:a16="http://schemas.microsoft.com/office/drawing/2014/main" id="{C3607B3B-5CE5-4168-8781-C426889C0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18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" name="Rectangle 2062">
                <a:extLst>
                  <a:ext uri="{FF2B5EF4-FFF2-40B4-BE49-F238E27FC236}">
                    <a16:creationId xmlns:a16="http://schemas.microsoft.com/office/drawing/2014/main" id="{EA017D92-39EA-474D-AAEE-B684BFE80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55"/>
                <a:ext cx="4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" name="Rectangle 2063">
                <a:extLst>
                  <a:ext uri="{FF2B5EF4-FFF2-40B4-BE49-F238E27FC236}">
                    <a16:creationId xmlns:a16="http://schemas.microsoft.com/office/drawing/2014/main" id="{ABAC9237-FE78-4280-8710-53E24DE44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55"/>
                <a:ext cx="4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" name="Rectangle 2064">
                <a:extLst>
                  <a:ext uri="{FF2B5EF4-FFF2-40B4-BE49-F238E27FC236}">
                    <a16:creationId xmlns:a16="http://schemas.microsoft.com/office/drawing/2014/main" id="{A41E7227-E747-49EF-880E-BBAA4D8DB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6" name="Rectangle 2065">
                <a:extLst>
                  <a:ext uri="{FF2B5EF4-FFF2-40B4-BE49-F238E27FC236}">
                    <a16:creationId xmlns:a16="http://schemas.microsoft.com/office/drawing/2014/main" id="{A4250302-A2EE-4996-B4B5-B0D9F7A89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7" name="Freeform 2066">
                <a:extLst>
                  <a:ext uri="{FF2B5EF4-FFF2-40B4-BE49-F238E27FC236}">
                    <a16:creationId xmlns:a16="http://schemas.microsoft.com/office/drawing/2014/main" id="{8611B39D-4A49-4E82-A7F7-A66E65AED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92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8" name="Freeform 2067">
                <a:extLst>
                  <a:ext uri="{FF2B5EF4-FFF2-40B4-BE49-F238E27FC236}">
                    <a16:creationId xmlns:a16="http://schemas.microsoft.com/office/drawing/2014/main" id="{B25C2D16-A593-45B0-BA65-4B01B8FCC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92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9" name="Rectangle 2068">
                <a:extLst>
                  <a:ext uri="{FF2B5EF4-FFF2-40B4-BE49-F238E27FC236}">
                    <a16:creationId xmlns:a16="http://schemas.microsoft.com/office/drawing/2014/main" id="{73938173-EC1F-4B35-B9C9-248408A6D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3455"/>
                <a:ext cx="6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0" name="Rectangle 2069">
                <a:extLst>
                  <a:ext uri="{FF2B5EF4-FFF2-40B4-BE49-F238E27FC236}">
                    <a16:creationId xmlns:a16="http://schemas.microsoft.com/office/drawing/2014/main" id="{77B357FF-B868-422F-ABA8-696875D64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3455"/>
                <a:ext cx="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1" name="Rectangle 2070">
                <a:extLst>
                  <a:ext uri="{FF2B5EF4-FFF2-40B4-BE49-F238E27FC236}">
                    <a16:creationId xmlns:a16="http://schemas.microsoft.com/office/drawing/2014/main" id="{F994FE8B-D513-4C95-A0E4-B0822A9A1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2" name="Rectangle 2071">
                <a:extLst>
                  <a:ext uri="{FF2B5EF4-FFF2-40B4-BE49-F238E27FC236}">
                    <a16:creationId xmlns:a16="http://schemas.microsoft.com/office/drawing/2014/main" id="{4CE674B8-ECDA-4632-903F-B51C77602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3" name="Rectangle 2072">
                <a:extLst>
                  <a:ext uri="{FF2B5EF4-FFF2-40B4-BE49-F238E27FC236}">
                    <a16:creationId xmlns:a16="http://schemas.microsoft.com/office/drawing/2014/main" id="{E3BFCEA7-7841-48EA-B79C-2F767BB50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27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4" name="Rectangle 2073">
                <a:extLst>
                  <a:ext uri="{FF2B5EF4-FFF2-40B4-BE49-F238E27FC236}">
                    <a16:creationId xmlns:a16="http://schemas.microsoft.com/office/drawing/2014/main" id="{A8D7B15C-7A6C-4C62-A832-35E412989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2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5" name="Rectangle 2074">
                <a:extLst>
                  <a:ext uri="{FF2B5EF4-FFF2-40B4-BE49-F238E27FC236}">
                    <a16:creationId xmlns:a16="http://schemas.microsoft.com/office/drawing/2014/main" id="{E50BE0AB-4319-48F9-9336-174CA47C8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455"/>
                <a:ext cx="5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6" name="Rectangle 2075">
                <a:extLst>
                  <a:ext uri="{FF2B5EF4-FFF2-40B4-BE49-F238E27FC236}">
                    <a16:creationId xmlns:a16="http://schemas.microsoft.com/office/drawing/2014/main" id="{7EF96CBE-5B7F-43CB-AA8F-38D6FC2B0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3455"/>
                <a:ext cx="5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7" name="Rectangle 2076">
                <a:extLst>
                  <a:ext uri="{FF2B5EF4-FFF2-40B4-BE49-F238E27FC236}">
                    <a16:creationId xmlns:a16="http://schemas.microsoft.com/office/drawing/2014/main" id="{1F04801B-1152-4AB9-A823-2C4F68821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8" name="Rectangle 2077">
                <a:extLst>
                  <a:ext uri="{FF2B5EF4-FFF2-40B4-BE49-F238E27FC236}">
                    <a16:creationId xmlns:a16="http://schemas.microsoft.com/office/drawing/2014/main" id="{25398906-7970-4FA8-92A6-71F710F55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9" name="Rectangle 2078">
                <a:extLst>
                  <a:ext uri="{FF2B5EF4-FFF2-40B4-BE49-F238E27FC236}">
                    <a16:creationId xmlns:a16="http://schemas.microsoft.com/office/drawing/2014/main" id="{4C8675A3-BEDD-4896-9FD4-A3030D2F2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31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0" name="Rectangle 2079">
                <a:extLst>
                  <a:ext uri="{FF2B5EF4-FFF2-40B4-BE49-F238E27FC236}">
                    <a16:creationId xmlns:a16="http://schemas.microsoft.com/office/drawing/2014/main" id="{70034968-6232-4C8C-A4C2-A4AEC980C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3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" name="Rectangle 2080">
                <a:extLst>
                  <a:ext uri="{FF2B5EF4-FFF2-40B4-BE49-F238E27FC236}">
                    <a16:creationId xmlns:a16="http://schemas.microsoft.com/office/drawing/2014/main" id="{A1E45381-38B8-4562-A4C4-78E6D5BB4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55"/>
                <a:ext cx="4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2" name="Rectangle 2081">
                <a:extLst>
                  <a:ext uri="{FF2B5EF4-FFF2-40B4-BE49-F238E27FC236}">
                    <a16:creationId xmlns:a16="http://schemas.microsoft.com/office/drawing/2014/main" id="{81D82DEB-EA39-4F9B-96AE-227B886B5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55"/>
                <a:ext cx="4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3" name="Rectangle 2082">
                <a:extLst>
                  <a:ext uri="{FF2B5EF4-FFF2-40B4-BE49-F238E27FC236}">
                    <a16:creationId xmlns:a16="http://schemas.microsoft.com/office/drawing/2014/main" id="{A702F440-7813-4AA5-8E69-2CACD2CE4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3455"/>
                <a:ext cx="2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4" name="Rectangle 2083">
                <a:extLst>
                  <a:ext uri="{FF2B5EF4-FFF2-40B4-BE49-F238E27FC236}">
                    <a16:creationId xmlns:a16="http://schemas.microsoft.com/office/drawing/2014/main" id="{7B0AF262-874B-476E-BB65-0D8FD6DE5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3455"/>
                <a:ext cx="2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5" name="Rectangle 2084">
                <a:extLst>
                  <a:ext uri="{FF2B5EF4-FFF2-40B4-BE49-F238E27FC236}">
                    <a16:creationId xmlns:a16="http://schemas.microsoft.com/office/drawing/2014/main" id="{1E2E68DF-CEA6-40D3-A1DD-B9D2A5D8F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35"/>
                <a:ext cx="5" cy="6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6" name="Rectangle 2085">
                <a:extLst>
                  <a:ext uri="{FF2B5EF4-FFF2-40B4-BE49-F238E27FC236}">
                    <a16:creationId xmlns:a16="http://schemas.microsoft.com/office/drawing/2014/main" id="{918F8B48-BEA1-4B96-9E4D-70CADA553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35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7" name="Rectangle 2086">
                <a:extLst>
                  <a:ext uri="{FF2B5EF4-FFF2-40B4-BE49-F238E27FC236}">
                    <a16:creationId xmlns:a16="http://schemas.microsoft.com/office/drawing/2014/main" id="{A70FD85A-B34D-4964-A691-D9D69E596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3455"/>
                <a:ext cx="4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8" name="Rectangle 2087">
                <a:extLst>
                  <a:ext uri="{FF2B5EF4-FFF2-40B4-BE49-F238E27FC236}">
                    <a16:creationId xmlns:a16="http://schemas.microsoft.com/office/drawing/2014/main" id="{D07C23E0-B158-4D36-A08B-619E9E1D7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3455"/>
                <a:ext cx="4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9" name="Rectangle 2088">
                <a:extLst>
                  <a:ext uri="{FF2B5EF4-FFF2-40B4-BE49-F238E27FC236}">
                    <a16:creationId xmlns:a16="http://schemas.microsoft.com/office/drawing/2014/main" id="{51CAD5D6-024C-4C3C-8B74-F3D0E401B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0" name="Rectangle 2089">
                <a:extLst>
                  <a:ext uri="{FF2B5EF4-FFF2-40B4-BE49-F238E27FC236}">
                    <a16:creationId xmlns:a16="http://schemas.microsoft.com/office/drawing/2014/main" id="{3047ED26-8155-439B-813F-3F71B16FA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1" name="Rectangle 2090">
                <a:extLst>
                  <a:ext uri="{FF2B5EF4-FFF2-40B4-BE49-F238E27FC236}">
                    <a16:creationId xmlns:a16="http://schemas.microsoft.com/office/drawing/2014/main" id="{3895B5E0-AABC-420D-9058-66E59488A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41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2" name="Rectangle 2091">
                <a:extLst>
                  <a:ext uri="{FF2B5EF4-FFF2-40B4-BE49-F238E27FC236}">
                    <a16:creationId xmlns:a16="http://schemas.microsoft.com/office/drawing/2014/main" id="{E766EF5F-925F-4A5B-A3AE-8BBBB2DCA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4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3" name="Rectangle 2092">
                <a:extLst>
                  <a:ext uri="{FF2B5EF4-FFF2-40B4-BE49-F238E27FC236}">
                    <a16:creationId xmlns:a16="http://schemas.microsoft.com/office/drawing/2014/main" id="{2E156849-B492-4D78-843B-5B6807BFD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3455"/>
                <a:ext cx="2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4" name="Rectangle 2093">
                <a:extLst>
                  <a:ext uri="{FF2B5EF4-FFF2-40B4-BE49-F238E27FC236}">
                    <a16:creationId xmlns:a16="http://schemas.microsoft.com/office/drawing/2014/main" id="{D06D4FE4-3082-4F52-8946-A9F1DFD08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3455"/>
                <a:ext cx="2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5" name="Rectangle 2094">
                <a:extLst>
                  <a:ext uri="{FF2B5EF4-FFF2-40B4-BE49-F238E27FC236}">
                    <a16:creationId xmlns:a16="http://schemas.microsoft.com/office/drawing/2014/main" id="{E2108161-BCCC-4053-BC89-BC6C2E2AF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3455"/>
                <a:ext cx="3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Rectangle 2095">
                <a:extLst>
                  <a:ext uri="{FF2B5EF4-FFF2-40B4-BE49-F238E27FC236}">
                    <a16:creationId xmlns:a16="http://schemas.microsoft.com/office/drawing/2014/main" id="{CFF7B22E-B764-495B-9375-33E4A46CA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3455"/>
                <a:ext cx="3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Rectangle 2096">
                <a:extLst>
                  <a:ext uri="{FF2B5EF4-FFF2-40B4-BE49-F238E27FC236}">
                    <a16:creationId xmlns:a16="http://schemas.microsoft.com/office/drawing/2014/main" id="{29A33819-45F1-464A-B9D4-D1A18F2C1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45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Rectangle 2097">
                <a:extLst>
                  <a:ext uri="{FF2B5EF4-FFF2-40B4-BE49-F238E27FC236}">
                    <a16:creationId xmlns:a16="http://schemas.microsoft.com/office/drawing/2014/main" id="{815F3E97-6747-4C74-92AC-9CD3FE997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4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Rectangle 2098">
                <a:extLst>
                  <a:ext uri="{FF2B5EF4-FFF2-40B4-BE49-F238E27FC236}">
                    <a16:creationId xmlns:a16="http://schemas.microsoft.com/office/drawing/2014/main" id="{D09CBB28-466B-41B2-AD57-624BFC8FE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55"/>
                <a:ext cx="3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Rectangle 2099">
                <a:extLst>
                  <a:ext uri="{FF2B5EF4-FFF2-40B4-BE49-F238E27FC236}">
                    <a16:creationId xmlns:a16="http://schemas.microsoft.com/office/drawing/2014/main" id="{0BD37CB4-C866-43DA-91D6-430CEDBAF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55"/>
                <a:ext cx="3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Rectangle 2100">
                <a:extLst>
                  <a:ext uri="{FF2B5EF4-FFF2-40B4-BE49-F238E27FC236}">
                    <a16:creationId xmlns:a16="http://schemas.microsoft.com/office/drawing/2014/main" id="{5A101F66-E63E-4033-970F-B1D61A119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3455"/>
                <a:ext cx="3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Rectangle 2101">
                <a:extLst>
                  <a:ext uri="{FF2B5EF4-FFF2-40B4-BE49-F238E27FC236}">
                    <a16:creationId xmlns:a16="http://schemas.microsoft.com/office/drawing/2014/main" id="{C0570C3B-FF2B-426D-88D3-64CBE5EE7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3455"/>
                <a:ext cx="3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Rectangle 2102">
                <a:extLst>
                  <a:ext uri="{FF2B5EF4-FFF2-40B4-BE49-F238E27FC236}">
                    <a16:creationId xmlns:a16="http://schemas.microsoft.com/office/drawing/2014/main" id="{932B7AA0-BD88-4A7D-BB78-C67FB473E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49"/>
                <a:ext cx="5" cy="5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Rectangle 2103">
                <a:extLst>
                  <a:ext uri="{FF2B5EF4-FFF2-40B4-BE49-F238E27FC236}">
                    <a16:creationId xmlns:a16="http://schemas.microsoft.com/office/drawing/2014/main" id="{C1FA6A5A-A100-4475-8A01-298B07B7E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49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Rectangle 2104">
                <a:extLst>
                  <a:ext uri="{FF2B5EF4-FFF2-40B4-BE49-F238E27FC236}">
                    <a16:creationId xmlns:a16="http://schemas.microsoft.com/office/drawing/2014/main" id="{AEE117BA-87A3-4FE6-BEC2-5BD422230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1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Rectangle 2105">
                <a:extLst>
                  <a:ext uri="{FF2B5EF4-FFF2-40B4-BE49-F238E27FC236}">
                    <a16:creationId xmlns:a16="http://schemas.microsoft.com/office/drawing/2014/main" id="{A129EAFD-E5A5-46F6-B873-C1FAEEB5B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1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Rectangle 2106">
                <a:extLst>
                  <a:ext uri="{FF2B5EF4-FFF2-40B4-BE49-F238E27FC236}">
                    <a16:creationId xmlns:a16="http://schemas.microsoft.com/office/drawing/2014/main" id="{D8026DAB-9C25-49A0-A7D2-51A3FE2AF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3455"/>
                <a:ext cx="4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Rectangle 2107">
                <a:extLst>
                  <a:ext uri="{FF2B5EF4-FFF2-40B4-BE49-F238E27FC236}">
                    <a16:creationId xmlns:a16="http://schemas.microsoft.com/office/drawing/2014/main" id="{6FF98B3B-F826-4C15-B04E-059807239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3455"/>
                <a:ext cx="4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Freeform 2108">
                <a:extLst>
                  <a:ext uri="{FF2B5EF4-FFF2-40B4-BE49-F238E27FC236}">
                    <a16:creationId xmlns:a16="http://schemas.microsoft.com/office/drawing/2014/main" id="{367AADEF-DF47-4F0C-8910-4637CEEC70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54"/>
                <a:ext cx="92" cy="502"/>
              </a:xfrm>
              <a:custGeom>
                <a:avLst/>
                <a:gdLst>
                  <a:gd name="T0" fmla="*/ 92 w 92"/>
                  <a:gd name="T1" fmla="*/ 501 h 502"/>
                  <a:gd name="T2" fmla="*/ 90 w 92"/>
                  <a:gd name="T3" fmla="*/ 501 h 502"/>
                  <a:gd name="T4" fmla="*/ 90 w 92"/>
                  <a:gd name="T5" fmla="*/ 502 h 502"/>
                  <a:gd name="T6" fmla="*/ 92 w 92"/>
                  <a:gd name="T7" fmla="*/ 502 h 502"/>
                  <a:gd name="T8" fmla="*/ 92 w 92"/>
                  <a:gd name="T9" fmla="*/ 501 h 502"/>
                  <a:gd name="T10" fmla="*/ 5 w 92"/>
                  <a:gd name="T11" fmla="*/ 0 h 502"/>
                  <a:gd name="T12" fmla="*/ 0 w 92"/>
                  <a:gd name="T13" fmla="*/ 0 h 502"/>
                  <a:gd name="T14" fmla="*/ 0 w 92"/>
                  <a:gd name="T15" fmla="*/ 4 h 502"/>
                  <a:gd name="T16" fmla="*/ 5 w 92"/>
                  <a:gd name="T17" fmla="*/ 4 h 502"/>
                  <a:gd name="T18" fmla="*/ 5 w 92"/>
                  <a:gd name="T19" fmla="*/ 2 h 502"/>
                  <a:gd name="T20" fmla="*/ 5 w 92"/>
                  <a:gd name="T21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502">
                    <a:moveTo>
                      <a:pt x="92" y="501"/>
                    </a:moveTo>
                    <a:lnTo>
                      <a:pt x="90" y="501"/>
                    </a:lnTo>
                    <a:lnTo>
                      <a:pt x="90" y="502"/>
                    </a:lnTo>
                    <a:lnTo>
                      <a:pt x="92" y="502"/>
                    </a:lnTo>
                    <a:lnTo>
                      <a:pt x="92" y="501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Freeform 2109">
                <a:extLst>
                  <a:ext uri="{FF2B5EF4-FFF2-40B4-BE49-F238E27FC236}">
                    <a16:creationId xmlns:a16="http://schemas.microsoft.com/office/drawing/2014/main" id="{20860881-0377-4CE5-9883-9C6AB4302B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54"/>
                <a:ext cx="92" cy="502"/>
              </a:xfrm>
              <a:custGeom>
                <a:avLst/>
                <a:gdLst>
                  <a:gd name="T0" fmla="*/ 92 w 92"/>
                  <a:gd name="T1" fmla="*/ 501 h 502"/>
                  <a:gd name="T2" fmla="*/ 90 w 92"/>
                  <a:gd name="T3" fmla="*/ 501 h 502"/>
                  <a:gd name="T4" fmla="*/ 90 w 92"/>
                  <a:gd name="T5" fmla="*/ 502 h 502"/>
                  <a:gd name="T6" fmla="*/ 92 w 92"/>
                  <a:gd name="T7" fmla="*/ 502 h 502"/>
                  <a:gd name="T8" fmla="*/ 92 w 92"/>
                  <a:gd name="T9" fmla="*/ 501 h 502"/>
                  <a:gd name="T10" fmla="*/ 5 w 92"/>
                  <a:gd name="T11" fmla="*/ 0 h 502"/>
                  <a:gd name="T12" fmla="*/ 0 w 92"/>
                  <a:gd name="T13" fmla="*/ 0 h 502"/>
                  <a:gd name="T14" fmla="*/ 0 w 92"/>
                  <a:gd name="T15" fmla="*/ 4 h 502"/>
                  <a:gd name="T16" fmla="*/ 5 w 92"/>
                  <a:gd name="T17" fmla="*/ 4 h 502"/>
                  <a:gd name="T18" fmla="*/ 5 w 92"/>
                  <a:gd name="T19" fmla="*/ 2 h 502"/>
                  <a:gd name="T20" fmla="*/ 5 w 92"/>
                  <a:gd name="T21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502">
                    <a:moveTo>
                      <a:pt x="92" y="501"/>
                    </a:moveTo>
                    <a:lnTo>
                      <a:pt x="90" y="501"/>
                    </a:lnTo>
                    <a:lnTo>
                      <a:pt x="90" y="502"/>
                    </a:lnTo>
                    <a:lnTo>
                      <a:pt x="92" y="502"/>
                    </a:lnTo>
                    <a:lnTo>
                      <a:pt x="92" y="501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Rectangle 2110">
                <a:extLst>
                  <a:ext uri="{FF2B5EF4-FFF2-40B4-BE49-F238E27FC236}">
                    <a16:creationId xmlns:a16="http://schemas.microsoft.com/office/drawing/2014/main" id="{1C833DF9-5AEE-4185-A19A-9EF95A873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3455"/>
                <a:ext cx="4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Rectangle 2111">
                <a:extLst>
                  <a:ext uri="{FF2B5EF4-FFF2-40B4-BE49-F238E27FC236}">
                    <a16:creationId xmlns:a16="http://schemas.microsoft.com/office/drawing/2014/main" id="{EF855AB0-7DB4-45E2-AA5C-FE98B35F7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3455"/>
                <a:ext cx="4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Freeform 2112">
                <a:extLst>
                  <a:ext uri="{FF2B5EF4-FFF2-40B4-BE49-F238E27FC236}">
                    <a16:creationId xmlns:a16="http://schemas.microsoft.com/office/drawing/2014/main" id="{42A8367B-9195-41E7-B521-FE170DFD57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58"/>
                <a:ext cx="90" cy="498"/>
              </a:xfrm>
              <a:custGeom>
                <a:avLst/>
                <a:gdLst>
                  <a:gd name="T0" fmla="*/ 90 w 90"/>
                  <a:gd name="T1" fmla="*/ 497 h 498"/>
                  <a:gd name="T2" fmla="*/ 85 w 90"/>
                  <a:gd name="T3" fmla="*/ 497 h 498"/>
                  <a:gd name="T4" fmla="*/ 85 w 90"/>
                  <a:gd name="T5" fmla="*/ 498 h 498"/>
                  <a:gd name="T6" fmla="*/ 90 w 90"/>
                  <a:gd name="T7" fmla="*/ 498 h 498"/>
                  <a:gd name="T8" fmla="*/ 90 w 90"/>
                  <a:gd name="T9" fmla="*/ 497 h 498"/>
                  <a:gd name="T10" fmla="*/ 5 w 90"/>
                  <a:gd name="T11" fmla="*/ 0 h 498"/>
                  <a:gd name="T12" fmla="*/ 0 w 90"/>
                  <a:gd name="T13" fmla="*/ 0 h 498"/>
                  <a:gd name="T14" fmla="*/ 0 w 90"/>
                  <a:gd name="T15" fmla="*/ 4 h 498"/>
                  <a:gd name="T16" fmla="*/ 5 w 90"/>
                  <a:gd name="T17" fmla="*/ 4 h 498"/>
                  <a:gd name="T18" fmla="*/ 5 w 90"/>
                  <a:gd name="T19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498">
                    <a:moveTo>
                      <a:pt x="90" y="497"/>
                    </a:moveTo>
                    <a:lnTo>
                      <a:pt x="85" y="497"/>
                    </a:lnTo>
                    <a:lnTo>
                      <a:pt x="85" y="498"/>
                    </a:lnTo>
                    <a:lnTo>
                      <a:pt x="90" y="498"/>
                    </a:lnTo>
                    <a:lnTo>
                      <a:pt x="90" y="497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Freeform 2113">
                <a:extLst>
                  <a:ext uri="{FF2B5EF4-FFF2-40B4-BE49-F238E27FC236}">
                    <a16:creationId xmlns:a16="http://schemas.microsoft.com/office/drawing/2014/main" id="{0A3346A1-735B-4103-9622-A2FB38AC6C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58"/>
                <a:ext cx="90" cy="498"/>
              </a:xfrm>
              <a:custGeom>
                <a:avLst/>
                <a:gdLst>
                  <a:gd name="T0" fmla="*/ 90 w 90"/>
                  <a:gd name="T1" fmla="*/ 497 h 498"/>
                  <a:gd name="T2" fmla="*/ 85 w 90"/>
                  <a:gd name="T3" fmla="*/ 497 h 498"/>
                  <a:gd name="T4" fmla="*/ 85 w 90"/>
                  <a:gd name="T5" fmla="*/ 498 h 498"/>
                  <a:gd name="T6" fmla="*/ 90 w 90"/>
                  <a:gd name="T7" fmla="*/ 498 h 498"/>
                  <a:gd name="T8" fmla="*/ 90 w 90"/>
                  <a:gd name="T9" fmla="*/ 497 h 498"/>
                  <a:gd name="T10" fmla="*/ 5 w 90"/>
                  <a:gd name="T11" fmla="*/ 0 h 498"/>
                  <a:gd name="T12" fmla="*/ 0 w 90"/>
                  <a:gd name="T13" fmla="*/ 0 h 498"/>
                  <a:gd name="T14" fmla="*/ 0 w 90"/>
                  <a:gd name="T15" fmla="*/ 4 h 498"/>
                  <a:gd name="T16" fmla="*/ 5 w 90"/>
                  <a:gd name="T17" fmla="*/ 4 h 498"/>
                  <a:gd name="T18" fmla="*/ 5 w 90"/>
                  <a:gd name="T19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498">
                    <a:moveTo>
                      <a:pt x="90" y="497"/>
                    </a:moveTo>
                    <a:lnTo>
                      <a:pt x="85" y="497"/>
                    </a:lnTo>
                    <a:lnTo>
                      <a:pt x="85" y="498"/>
                    </a:lnTo>
                    <a:lnTo>
                      <a:pt x="90" y="498"/>
                    </a:lnTo>
                    <a:lnTo>
                      <a:pt x="90" y="497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Freeform 2114">
                <a:extLst>
                  <a:ext uri="{FF2B5EF4-FFF2-40B4-BE49-F238E27FC236}">
                    <a16:creationId xmlns:a16="http://schemas.microsoft.com/office/drawing/2014/main" id="{0B0B70D1-0DF1-4C8B-9DB2-A124DC97B0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62"/>
                <a:ext cx="85" cy="494"/>
              </a:xfrm>
              <a:custGeom>
                <a:avLst/>
                <a:gdLst>
                  <a:gd name="T0" fmla="*/ 85 w 85"/>
                  <a:gd name="T1" fmla="*/ 493 h 494"/>
                  <a:gd name="T2" fmla="*/ 81 w 85"/>
                  <a:gd name="T3" fmla="*/ 493 h 494"/>
                  <a:gd name="T4" fmla="*/ 80 w 85"/>
                  <a:gd name="T5" fmla="*/ 493 h 494"/>
                  <a:gd name="T6" fmla="*/ 80 w 85"/>
                  <a:gd name="T7" fmla="*/ 494 h 494"/>
                  <a:gd name="T8" fmla="*/ 85 w 85"/>
                  <a:gd name="T9" fmla="*/ 494 h 494"/>
                  <a:gd name="T10" fmla="*/ 85 w 85"/>
                  <a:gd name="T11" fmla="*/ 493 h 494"/>
                  <a:gd name="T12" fmla="*/ 5 w 85"/>
                  <a:gd name="T13" fmla="*/ 0 h 494"/>
                  <a:gd name="T14" fmla="*/ 0 w 85"/>
                  <a:gd name="T15" fmla="*/ 0 h 494"/>
                  <a:gd name="T16" fmla="*/ 0 w 85"/>
                  <a:gd name="T17" fmla="*/ 6 h 494"/>
                  <a:gd name="T18" fmla="*/ 4 w 85"/>
                  <a:gd name="T19" fmla="*/ 6 h 494"/>
                  <a:gd name="T20" fmla="*/ 5 w 85"/>
                  <a:gd name="T21" fmla="*/ 6 h 494"/>
                  <a:gd name="T22" fmla="*/ 5 w 85"/>
                  <a:gd name="T23" fmla="*/ 0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494">
                    <a:moveTo>
                      <a:pt x="85" y="493"/>
                    </a:moveTo>
                    <a:lnTo>
                      <a:pt x="81" y="493"/>
                    </a:lnTo>
                    <a:lnTo>
                      <a:pt x="80" y="493"/>
                    </a:lnTo>
                    <a:lnTo>
                      <a:pt x="80" y="494"/>
                    </a:lnTo>
                    <a:lnTo>
                      <a:pt x="85" y="494"/>
                    </a:lnTo>
                    <a:lnTo>
                      <a:pt x="85" y="493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2115">
                <a:extLst>
                  <a:ext uri="{FF2B5EF4-FFF2-40B4-BE49-F238E27FC236}">
                    <a16:creationId xmlns:a16="http://schemas.microsoft.com/office/drawing/2014/main" id="{EAD5AE8B-8AD4-43EE-9809-951C3DCEF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62"/>
                <a:ext cx="85" cy="494"/>
              </a:xfrm>
              <a:custGeom>
                <a:avLst/>
                <a:gdLst>
                  <a:gd name="T0" fmla="*/ 85 w 85"/>
                  <a:gd name="T1" fmla="*/ 493 h 494"/>
                  <a:gd name="T2" fmla="*/ 81 w 85"/>
                  <a:gd name="T3" fmla="*/ 493 h 494"/>
                  <a:gd name="T4" fmla="*/ 80 w 85"/>
                  <a:gd name="T5" fmla="*/ 493 h 494"/>
                  <a:gd name="T6" fmla="*/ 80 w 85"/>
                  <a:gd name="T7" fmla="*/ 494 h 494"/>
                  <a:gd name="T8" fmla="*/ 85 w 85"/>
                  <a:gd name="T9" fmla="*/ 494 h 494"/>
                  <a:gd name="T10" fmla="*/ 85 w 85"/>
                  <a:gd name="T11" fmla="*/ 493 h 494"/>
                  <a:gd name="T12" fmla="*/ 5 w 85"/>
                  <a:gd name="T13" fmla="*/ 0 h 494"/>
                  <a:gd name="T14" fmla="*/ 0 w 85"/>
                  <a:gd name="T15" fmla="*/ 0 h 494"/>
                  <a:gd name="T16" fmla="*/ 0 w 85"/>
                  <a:gd name="T17" fmla="*/ 6 h 494"/>
                  <a:gd name="T18" fmla="*/ 4 w 85"/>
                  <a:gd name="T19" fmla="*/ 6 h 494"/>
                  <a:gd name="T20" fmla="*/ 5 w 85"/>
                  <a:gd name="T21" fmla="*/ 6 h 494"/>
                  <a:gd name="T22" fmla="*/ 5 w 85"/>
                  <a:gd name="T23" fmla="*/ 0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494">
                    <a:moveTo>
                      <a:pt x="85" y="493"/>
                    </a:moveTo>
                    <a:lnTo>
                      <a:pt x="81" y="493"/>
                    </a:lnTo>
                    <a:lnTo>
                      <a:pt x="80" y="493"/>
                    </a:lnTo>
                    <a:lnTo>
                      <a:pt x="80" y="494"/>
                    </a:lnTo>
                    <a:lnTo>
                      <a:pt x="85" y="494"/>
                    </a:lnTo>
                    <a:lnTo>
                      <a:pt x="85" y="493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Freeform 2116">
                <a:extLst>
                  <a:ext uri="{FF2B5EF4-FFF2-40B4-BE49-F238E27FC236}">
                    <a16:creationId xmlns:a16="http://schemas.microsoft.com/office/drawing/2014/main" id="{8C131E9E-8BC9-4E5A-9DD2-B590A3A623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68"/>
                <a:ext cx="80" cy="488"/>
              </a:xfrm>
              <a:custGeom>
                <a:avLst/>
                <a:gdLst>
                  <a:gd name="T0" fmla="*/ 80 w 80"/>
                  <a:gd name="T1" fmla="*/ 487 h 488"/>
                  <a:gd name="T2" fmla="*/ 74 w 80"/>
                  <a:gd name="T3" fmla="*/ 487 h 488"/>
                  <a:gd name="T4" fmla="*/ 74 w 80"/>
                  <a:gd name="T5" fmla="*/ 488 h 488"/>
                  <a:gd name="T6" fmla="*/ 80 w 80"/>
                  <a:gd name="T7" fmla="*/ 488 h 488"/>
                  <a:gd name="T8" fmla="*/ 80 w 80"/>
                  <a:gd name="T9" fmla="*/ 487 h 488"/>
                  <a:gd name="T10" fmla="*/ 5 w 80"/>
                  <a:gd name="T11" fmla="*/ 0 h 488"/>
                  <a:gd name="T12" fmla="*/ 4 w 80"/>
                  <a:gd name="T13" fmla="*/ 0 h 488"/>
                  <a:gd name="T14" fmla="*/ 0 w 80"/>
                  <a:gd name="T15" fmla="*/ 0 h 488"/>
                  <a:gd name="T16" fmla="*/ 0 w 80"/>
                  <a:gd name="T17" fmla="*/ 4 h 488"/>
                  <a:gd name="T18" fmla="*/ 5 w 80"/>
                  <a:gd name="T19" fmla="*/ 4 h 488"/>
                  <a:gd name="T20" fmla="*/ 5 w 80"/>
                  <a:gd name="T21" fmla="*/ 0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488">
                    <a:moveTo>
                      <a:pt x="80" y="487"/>
                    </a:moveTo>
                    <a:lnTo>
                      <a:pt x="74" y="487"/>
                    </a:lnTo>
                    <a:lnTo>
                      <a:pt x="74" y="488"/>
                    </a:lnTo>
                    <a:lnTo>
                      <a:pt x="80" y="488"/>
                    </a:lnTo>
                    <a:lnTo>
                      <a:pt x="80" y="487"/>
                    </a:lnTo>
                    <a:close/>
                    <a:moveTo>
                      <a:pt x="5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Freeform 2117">
                <a:extLst>
                  <a:ext uri="{FF2B5EF4-FFF2-40B4-BE49-F238E27FC236}">
                    <a16:creationId xmlns:a16="http://schemas.microsoft.com/office/drawing/2014/main" id="{CA375B36-EF28-495C-A442-AC248B5193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68"/>
                <a:ext cx="80" cy="488"/>
              </a:xfrm>
              <a:custGeom>
                <a:avLst/>
                <a:gdLst>
                  <a:gd name="T0" fmla="*/ 80 w 80"/>
                  <a:gd name="T1" fmla="*/ 487 h 488"/>
                  <a:gd name="T2" fmla="*/ 74 w 80"/>
                  <a:gd name="T3" fmla="*/ 487 h 488"/>
                  <a:gd name="T4" fmla="*/ 74 w 80"/>
                  <a:gd name="T5" fmla="*/ 488 h 488"/>
                  <a:gd name="T6" fmla="*/ 80 w 80"/>
                  <a:gd name="T7" fmla="*/ 488 h 488"/>
                  <a:gd name="T8" fmla="*/ 80 w 80"/>
                  <a:gd name="T9" fmla="*/ 487 h 488"/>
                  <a:gd name="T10" fmla="*/ 5 w 80"/>
                  <a:gd name="T11" fmla="*/ 0 h 488"/>
                  <a:gd name="T12" fmla="*/ 4 w 80"/>
                  <a:gd name="T13" fmla="*/ 0 h 488"/>
                  <a:gd name="T14" fmla="*/ 0 w 80"/>
                  <a:gd name="T15" fmla="*/ 0 h 488"/>
                  <a:gd name="T16" fmla="*/ 0 w 80"/>
                  <a:gd name="T17" fmla="*/ 4 h 488"/>
                  <a:gd name="T18" fmla="*/ 5 w 80"/>
                  <a:gd name="T19" fmla="*/ 4 h 488"/>
                  <a:gd name="T20" fmla="*/ 5 w 80"/>
                  <a:gd name="T21" fmla="*/ 0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488">
                    <a:moveTo>
                      <a:pt x="80" y="487"/>
                    </a:moveTo>
                    <a:lnTo>
                      <a:pt x="74" y="487"/>
                    </a:lnTo>
                    <a:lnTo>
                      <a:pt x="74" y="488"/>
                    </a:lnTo>
                    <a:lnTo>
                      <a:pt x="80" y="488"/>
                    </a:lnTo>
                    <a:lnTo>
                      <a:pt x="80" y="487"/>
                    </a:lnTo>
                    <a:moveTo>
                      <a:pt x="5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Freeform 2118">
                <a:extLst>
                  <a:ext uri="{FF2B5EF4-FFF2-40B4-BE49-F238E27FC236}">
                    <a16:creationId xmlns:a16="http://schemas.microsoft.com/office/drawing/2014/main" id="{D781A315-9B04-4FE6-BCF8-12D2A82A80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72"/>
                <a:ext cx="74" cy="484"/>
              </a:xfrm>
              <a:custGeom>
                <a:avLst/>
                <a:gdLst>
                  <a:gd name="T0" fmla="*/ 74 w 74"/>
                  <a:gd name="T1" fmla="*/ 483 h 484"/>
                  <a:gd name="T2" fmla="*/ 67 w 74"/>
                  <a:gd name="T3" fmla="*/ 483 h 484"/>
                  <a:gd name="T4" fmla="*/ 67 w 74"/>
                  <a:gd name="T5" fmla="*/ 484 h 484"/>
                  <a:gd name="T6" fmla="*/ 74 w 74"/>
                  <a:gd name="T7" fmla="*/ 484 h 484"/>
                  <a:gd name="T8" fmla="*/ 74 w 74"/>
                  <a:gd name="T9" fmla="*/ 483 h 484"/>
                  <a:gd name="T10" fmla="*/ 5 w 74"/>
                  <a:gd name="T11" fmla="*/ 0 h 484"/>
                  <a:gd name="T12" fmla="*/ 0 w 74"/>
                  <a:gd name="T13" fmla="*/ 0 h 484"/>
                  <a:gd name="T14" fmla="*/ 0 w 74"/>
                  <a:gd name="T15" fmla="*/ 4 h 484"/>
                  <a:gd name="T16" fmla="*/ 5 w 74"/>
                  <a:gd name="T17" fmla="*/ 4 h 484"/>
                  <a:gd name="T18" fmla="*/ 5 w 74"/>
                  <a:gd name="T1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484">
                    <a:moveTo>
                      <a:pt x="74" y="483"/>
                    </a:moveTo>
                    <a:lnTo>
                      <a:pt x="67" y="483"/>
                    </a:lnTo>
                    <a:lnTo>
                      <a:pt x="67" y="484"/>
                    </a:lnTo>
                    <a:lnTo>
                      <a:pt x="74" y="484"/>
                    </a:lnTo>
                    <a:lnTo>
                      <a:pt x="74" y="483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2119">
                <a:extLst>
                  <a:ext uri="{FF2B5EF4-FFF2-40B4-BE49-F238E27FC236}">
                    <a16:creationId xmlns:a16="http://schemas.microsoft.com/office/drawing/2014/main" id="{5BD0369C-24A7-4E64-B91B-92F0E477A8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72"/>
                <a:ext cx="74" cy="484"/>
              </a:xfrm>
              <a:custGeom>
                <a:avLst/>
                <a:gdLst>
                  <a:gd name="T0" fmla="*/ 74 w 74"/>
                  <a:gd name="T1" fmla="*/ 483 h 484"/>
                  <a:gd name="T2" fmla="*/ 67 w 74"/>
                  <a:gd name="T3" fmla="*/ 483 h 484"/>
                  <a:gd name="T4" fmla="*/ 67 w 74"/>
                  <a:gd name="T5" fmla="*/ 484 h 484"/>
                  <a:gd name="T6" fmla="*/ 74 w 74"/>
                  <a:gd name="T7" fmla="*/ 484 h 484"/>
                  <a:gd name="T8" fmla="*/ 74 w 74"/>
                  <a:gd name="T9" fmla="*/ 483 h 484"/>
                  <a:gd name="T10" fmla="*/ 5 w 74"/>
                  <a:gd name="T11" fmla="*/ 0 h 484"/>
                  <a:gd name="T12" fmla="*/ 0 w 74"/>
                  <a:gd name="T13" fmla="*/ 0 h 484"/>
                  <a:gd name="T14" fmla="*/ 0 w 74"/>
                  <a:gd name="T15" fmla="*/ 4 h 484"/>
                  <a:gd name="T16" fmla="*/ 5 w 74"/>
                  <a:gd name="T17" fmla="*/ 4 h 484"/>
                  <a:gd name="T18" fmla="*/ 5 w 74"/>
                  <a:gd name="T1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484">
                    <a:moveTo>
                      <a:pt x="74" y="483"/>
                    </a:moveTo>
                    <a:lnTo>
                      <a:pt x="67" y="483"/>
                    </a:lnTo>
                    <a:lnTo>
                      <a:pt x="67" y="484"/>
                    </a:lnTo>
                    <a:lnTo>
                      <a:pt x="74" y="484"/>
                    </a:lnTo>
                    <a:lnTo>
                      <a:pt x="74" y="483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Freeform 2120">
                <a:extLst>
                  <a:ext uri="{FF2B5EF4-FFF2-40B4-BE49-F238E27FC236}">
                    <a16:creationId xmlns:a16="http://schemas.microsoft.com/office/drawing/2014/main" id="{4BAE30B4-B693-4270-BA4B-7182E9A609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76"/>
                <a:ext cx="67" cy="480"/>
              </a:xfrm>
              <a:custGeom>
                <a:avLst/>
                <a:gdLst>
                  <a:gd name="T0" fmla="*/ 67 w 67"/>
                  <a:gd name="T1" fmla="*/ 479 h 480"/>
                  <a:gd name="T2" fmla="*/ 62 w 67"/>
                  <a:gd name="T3" fmla="*/ 479 h 480"/>
                  <a:gd name="T4" fmla="*/ 62 w 67"/>
                  <a:gd name="T5" fmla="*/ 480 h 480"/>
                  <a:gd name="T6" fmla="*/ 67 w 67"/>
                  <a:gd name="T7" fmla="*/ 480 h 480"/>
                  <a:gd name="T8" fmla="*/ 67 w 67"/>
                  <a:gd name="T9" fmla="*/ 479 h 480"/>
                  <a:gd name="T10" fmla="*/ 5 w 67"/>
                  <a:gd name="T11" fmla="*/ 0 h 480"/>
                  <a:gd name="T12" fmla="*/ 0 w 67"/>
                  <a:gd name="T13" fmla="*/ 0 h 480"/>
                  <a:gd name="T14" fmla="*/ 0 w 67"/>
                  <a:gd name="T15" fmla="*/ 4 h 480"/>
                  <a:gd name="T16" fmla="*/ 5 w 67"/>
                  <a:gd name="T17" fmla="*/ 4 h 480"/>
                  <a:gd name="T18" fmla="*/ 5 w 67"/>
                  <a:gd name="T1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480">
                    <a:moveTo>
                      <a:pt x="67" y="479"/>
                    </a:moveTo>
                    <a:lnTo>
                      <a:pt x="62" y="479"/>
                    </a:lnTo>
                    <a:lnTo>
                      <a:pt x="62" y="480"/>
                    </a:lnTo>
                    <a:lnTo>
                      <a:pt x="67" y="480"/>
                    </a:lnTo>
                    <a:lnTo>
                      <a:pt x="67" y="479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Freeform 2121">
                <a:extLst>
                  <a:ext uri="{FF2B5EF4-FFF2-40B4-BE49-F238E27FC236}">
                    <a16:creationId xmlns:a16="http://schemas.microsoft.com/office/drawing/2014/main" id="{138EE4C8-F37F-4D2D-A7FB-9F873BA4CB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76"/>
                <a:ext cx="67" cy="480"/>
              </a:xfrm>
              <a:custGeom>
                <a:avLst/>
                <a:gdLst>
                  <a:gd name="T0" fmla="*/ 67 w 67"/>
                  <a:gd name="T1" fmla="*/ 479 h 480"/>
                  <a:gd name="T2" fmla="*/ 62 w 67"/>
                  <a:gd name="T3" fmla="*/ 479 h 480"/>
                  <a:gd name="T4" fmla="*/ 62 w 67"/>
                  <a:gd name="T5" fmla="*/ 480 h 480"/>
                  <a:gd name="T6" fmla="*/ 67 w 67"/>
                  <a:gd name="T7" fmla="*/ 480 h 480"/>
                  <a:gd name="T8" fmla="*/ 67 w 67"/>
                  <a:gd name="T9" fmla="*/ 479 h 480"/>
                  <a:gd name="T10" fmla="*/ 5 w 67"/>
                  <a:gd name="T11" fmla="*/ 0 h 480"/>
                  <a:gd name="T12" fmla="*/ 0 w 67"/>
                  <a:gd name="T13" fmla="*/ 0 h 480"/>
                  <a:gd name="T14" fmla="*/ 0 w 67"/>
                  <a:gd name="T15" fmla="*/ 4 h 480"/>
                  <a:gd name="T16" fmla="*/ 5 w 67"/>
                  <a:gd name="T17" fmla="*/ 4 h 480"/>
                  <a:gd name="T18" fmla="*/ 5 w 67"/>
                  <a:gd name="T1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480">
                    <a:moveTo>
                      <a:pt x="67" y="479"/>
                    </a:moveTo>
                    <a:lnTo>
                      <a:pt x="62" y="479"/>
                    </a:lnTo>
                    <a:lnTo>
                      <a:pt x="62" y="480"/>
                    </a:lnTo>
                    <a:lnTo>
                      <a:pt x="67" y="480"/>
                    </a:lnTo>
                    <a:lnTo>
                      <a:pt x="67" y="479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Freeform 2122">
                <a:extLst>
                  <a:ext uri="{FF2B5EF4-FFF2-40B4-BE49-F238E27FC236}">
                    <a16:creationId xmlns:a16="http://schemas.microsoft.com/office/drawing/2014/main" id="{70CE7BAB-C77B-4B03-940C-38AB299D4D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80"/>
                <a:ext cx="62" cy="476"/>
              </a:xfrm>
              <a:custGeom>
                <a:avLst/>
                <a:gdLst>
                  <a:gd name="T0" fmla="*/ 62 w 62"/>
                  <a:gd name="T1" fmla="*/ 475 h 476"/>
                  <a:gd name="T2" fmla="*/ 57 w 62"/>
                  <a:gd name="T3" fmla="*/ 475 h 476"/>
                  <a:gd name="T4" fmla="*/ 57 w 62"/>
                  <a:gd name="T5" fmla="*/ 476 h 476"/>
                  <a:gd name="T6" fmla="*/ 62 w 62"/>
                  <a:gd name="T7" fmla="*/ 476 h 476"/>
                  <a:gd name="T8" fmla="*/ 62 w 62"/>
                  <a:gd name="T9" fmla="*/ 475 h 476"/>
                  <a:gd name="T10" fmla="*/ 5 w 62"/>
                  <a:gd name="T11" fmla="*/ 0 h 476"/>
                  <a:gd name="T12" fmla="*/ 0 w 62"/>
                  <a:gd name="T13" fmla="*/ 0 h 476"/>
                  <a:gd name="T14" fmla="*/ 0 w 62"/>
                  <a:gd name="T15" fmla="*/ 5 h 476"/>
                  <a:gd name="T16" fmla="*/ 5 w 62"/>
                  <a:gd name="T17" fmla="*/ 5 h 476"/>
                  <a:gd name="T18" fmla="*/ 5 w 62"/>
                  <a:gd name="T19" fmla="*/ 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476">
                    <a:moveTo>
                      <a:pt x="62" y="475"/>
                    </a:moveTo>
                    <a:lnTo>
                      <a:pt x="57" y="475"/>
                    </a:lnTo>
                    <a:lnTo>
                      <a:pt x="57" y="476"/>
                    </a:lnTo>
                    <a:lnTo>
                      <a:pt x="62" y="476"/>
                    </a:lnTo>
                    <a:lnTo>
                      <a:pt x="62" y="475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Freeform 2123">
                <a:extLst>
                  <a:ext uri="{FF2B5EF4-FFF2-40B4-BE49-F238E27FC236}">
                    <a16:creationId xmlns:a16="http://schemas.microsoft.com/office/drawing/2014/main" id="{6DD4D20E-20FA-403C-A380-24158611CF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80"/>
                <a:ext cx="62" cy="476"/>
              </a:xfrm>
              <a:custGeom>
                <a:avLst/>
                <a:gdLst>
                  <a:gd name="T0" fmla="*/ 62 w 62"/>
                  <a:gd name="T1" fmla="*/ 475 h 476"/>
                  <a:gd name="T2" fmla="*/ 57 w 62"/>
                  <a:gd name="T3" fmla="*/ 475 h 476"/>
                  <a:gd name="T4" fmla="*/ 57 w 62"/>
                  <a:gd name="T5" fmla="*/ 476 h 476"/>
                  <a:gd name="T6" fmla="*/ 62 w 62"/>
                  <a:gd name="T7" fmla="*/ 476 h 476"/>
                  <a:gd name="T8" fmla="*/ 62 w 62"/>
                  <a:gd name="T9" fmla="*/ 475 h 476"/>
                  <a:gd name="T10" fmla="*/ 5 w 62"/>
                  <a:gd name="T11" fmla="*/ 0 h 476"/>
                  <a:gd name="T12" fmla="*/ 0 w 62"/>
                  <a:gd name="T13" fmla="*/ 0 h 476"/>
                  <a:gd name="T14" fmla="*/ 0 w 62"/>
                  <a:gd name="T15" fmla="*/ 5 h 476"/>
                  <a:gd name="T16" fmla="*/ 5 w 62"/>
                  <a:gd name="T17" fmla="*/ 5 h 476"/>
                  <a:gd name="T18" fmla="*/ 5 w 62"/>
                  <a:gd name="T19" fmla="*/ 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476">
                    <a:moveTo>
                      <a:pt x="62" y="475"/>
                    </a:moveTo>
                    <a:lnTo>
                      <a:pt x="57" y="475"/>
                    </a:lnTo>
                    <a:lnTo>
                      <a:pt x="57" y="476"/>
                    </a:lnTo>
                    <a:lnTo>
                      <a:pt x="62" y="476"/>
                    </a:lnTo>
                    <a:lnTo>
                      <a:pt x="62" y="475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Rectangle 2124">
                <a:extLst>
                  <a:ext uri="{FF2B5EF4-FFF2-40B4-BE49-F238E27FC236}">
                    <a16:creationId xmlns:a16="http://schemas.microsoft.com/office/drawing/2014/main" id="{470BAEEE-661F-4966-AF3C-957855430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85"/>
                <a:ext cx="5" cy="4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Rectangle 2125">
                <a:extLst>
                  <a:ext uri="{FF2B5EF4-FFF2-40B4-BE49-F238E27FC236}">
                    <a16:creationId xmlns:a16="http://schemas.microsoft.com/office/drawing/2014/main" id="{18F6628B-6FB8-4212-A6E8-9C17B3D58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98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Rectangle 2126">
                <a:extLst>
                  <a:ext uri="{FF2B5EF4-FFF2-40B4-BE49-F238E27FC236}">
                    <a16:creationId xmlns:a16="http://schemas.microsoft.com/office/drawing/2014/main" id="{0E855BA2-E6FA-429F-9DE3-166C08926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" y="3455"/>
                <a:ext cx="6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Rectangle 2127">
                <a:extLst>
                  <a:ext uri="{FF2B5EF4-FFF2-40B4-BE49-F238E27FC236}">
                    <a16:creationId xmlns:a16="http://schemas.microsoft.com/office/drawing/2014/main" id="{6627AD8F-3B39-486B-9623-7D9CC68F1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" y="3455"/>
                <a:ext cx="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Freeform 2128">
                <a:extLst>
                  <a:ext uri="{FF2B5EF4-FFF2-40B4-BE49-F238E27FC236}">
                    <a16:creationId xmlns:a16="http://schemas.microsoft.com/office/drawing/2014/main" id="{C7E4666F-FDD5-425D-8858-F4CFBB5831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89"/>
                <a:ext cx="51" cy="467"/>
              </a:xfrm>
              <a:custGeom>
                <a:avLst/>
                <a:gdLst>
                  <a:gd name="T0" fmla="*/ 51 w 51"/>
                  <a:gd name="T1" fmla="*/ 466 h 467"/>
                  <a:gd name="T2" fmla="*/ 46 w 51"/>
                  <a:gd name="T3" fmla="*/ 466 h 467"/>
                  <a:gd name="T4" fmla="*/ 46 w 51"/>
                  <a:gd name="T5" fmla="*/ 467 h 467"/>
                  <a:gd name="T6" fmla="*/ 51 w 51"/>
                  <a:gd name="T7" fmla="*/ 467 h 467"/>
                  <a:gd name="T8" fmla="*/ 51 w 51"/>
                  <a:gd name="T9" fmla="*/ 466 h 467"/>
                  <a:gd name="T10" fmla="*/ 5 w 51"/>
                  <a:gd name="T11" fmla="*/ 0 h 467"/>
                  <a:gd name="T12" fmla="*/ 0 w 51"/>
                  <a:gd name="T13" fmla="*/ 0 h 467"/>
                  <a:gd name="T14" fmla="*/ 0 w 51"/>
                  <a:gd name="T15" fmla="*/ 4 h 467"/>
                  <a:gd name="T16" fmla="*/ 5 w 51"/>
                  <a:gd name="T17" fmla="*/ 4 h 467"/>
                  <a:gd name="T18" fmla="*/ 5 w 51"/>
                  <a:gd name="T19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67">
                    <a:moveTo>
                      <a:pt x="51" y="466"/>
                    </a:moveTo>
                    <a:lnTo>
                      <a:pt x="46" y="466"/>
                    </a:lnTo>
                    <a:lnTo>
                      <a:pt x="46" y="467"/>
                    </a:lnTo>
                    <a:lnTo>
                      <a:pt x="51" y="467"/>
                    </a:lnTo>
                    <a:lnTo>
                      <a:pt x="51" y="466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Freeform 2129">
                <a:extLst>
                  <a:ext uri="{FF2B5EF4-FFF2-40B4-BE49-F238E27FC236}">
                    <a16:creationId xmlns:a16="http://schemas.microsoft.com/office/drawing/2014/main" id="{9647DEEB-2470-47B3-871B-8B23445509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5" y="2989"/>
                <a:ext cx="51" cy="467"/>
              </a:xfrm>
              <a:custGeom>
                <a:avLst/>
                <a:gdLst>
                  <a:gd name="T0" fmla="*/ 51 w 51"/>
                  <a:gd name="T1" fmla="*/ 466 h 467"/>
                  <a:gd name="T2" fmla="*/ 46 w 51"/>
                  <a:gd name="T3" fmla="*/ 466 h 467"/>
                  <a:gd name="T4" fmla="*/ 46 w 51"/>
                  <a:gd name="T5" fmla="*/ 467 h 467"/>
                  <a:gd name="T6" fmla="*/ 51 w 51"/>
                  <a:gd name="T7" fmla="*/ 467 h 467"/>
                  <a:gd name="T8" fmla="*/ 51 w 51"/>
                  <a:gd name="T9" fmla="*/ 466 h 467"/>
                  <a:gd name="T10" fmla="*/ 5 w 51"/>
                  <a:gd name="T11" fmla="*/ 0 h 467"/>
                  <a:gd name="T12" fmla="*/ 0 w 51"/>
                  <a:gd name="T13" fmla="*/ 0 h 467"/>
                  <a:gd name="T14" fmla="*/ 0 w 51"/>
                  <a:gd name="T15" fmla="*/ 4 h 467"/>
                  <a:gd name="T16" fmla="*/ 5 w 51"/>
                  <a:gd name="T17" fmla="*/ 4 h 467"/>
                  <a:gd name="T18" fmla="*/ 5 w 51"/>
                  <a:gd name="T19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67">
                    <a:moveTo>
                      <a:pt x="51" y="466"/>
                    </a:moveTo>
                    <a:lnTo>
                      <a:pt x="46" y="466"/>
                    </a:lnTo>
                    <a:lnTo>
                      <a:pt x="46" y="467"/>
                    </a:lnTo>
                    <a:lnTo>
                      <a:pt x="51" y="467"/>
                    </a:lnTo>
                    <a:lnTo>
                      <a:pt x="51" y="466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Freeform 2130">
                <a:extLst>
                  <a:ext uri="{FF2B5EF4-FFF2-40B4-BE49-F238E27FC236}">
                    <a16:creationId xmlns:a16="http://schemas.microsoft.com/office/drawing/2014/main" id="{FC895F0F-D777-40F2-83EE-3487EB136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993"/>
                <a:ext cx="46" cy="463"/>
              </a:xfrm>
              <a:custGeom>
                <a:avLst/>
                <a:gdLst>
                  <a:gd name="T0" fmla="*/ 5 w 46"/>
                  <a:gd name="T1" fmla="*/ 0 h 463"/>
                  <a:gd name="T2" fmla="*/ 0 w 46"/>
                  <a:gd name="T3" fmla="*/ 0 h 463"/>
                  <a:gd name="T4" fmla="*/ 0 w 46"/>
                  <a:gd name="T5" fmla="*/ 463 h 463"/>
                  <a:gd name="T6" fmla="*/ 46 w 46"/>
                  <a:gd name="T7" fmla="*/ 463 h 463"/>
                  <a:gd name="T8" fmla="*/ 46 w 46"/>
                  <a:gd name="T9" fmla="*/ 462 h 463"/>
                  <a:gd name="T10" fmla="*/ 5 w 46"/>
                  <a:gd name="T11" fmla="*/ 462 h 463"/>
                  <a:gd name="T12" fmla="*/ 5 w 46"/>
                  <a:gd name="T13" fmla="*/ 434 h 463"/>
                  <a:gd name="T14" fmla="*/ 5 w 46"/>
                  <a:gd name="T15" fmla="*/ 403 h 463"/>
                  <a:gd name="T16" fmla="*/ 5 w 46"/>
                  <a:gd name="T17" fmla="*/ 323 h 463"/>
                  <a:gd name="T18" fmla="*/ 5 w 46"/>
                  <a:gd name="T19" fmla="*/ 208 h 463"/>
                  <a:gd name="T20" fmla="*/ 5 w 46"/>
                  <a:gd name="T21" fmla="*/ 129 h 463"/>
                  <a:gd name="T22" fmla="*/ 5 w 46"/>
                  <a:gd name="T23" fmla="*/ 14 h 463"/>
                  <a:gd name="T24" fmla="*/ 5 w 46"/>
                  <a:gd name="T25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463"/>
                    </a:lnTo>
                    <a:lnTo>
                      <a:pt x="46" y="463"/>
                    </a:lnTo>
                    <a:lnTo>
                      <a:pt x="46" y="462"/>
                    </a:lnTo>
                    <a:lnTo>
                      <a:pt x="5" y="462"/>
                    </a:lnTo>
                    <a:lnTo>
                      <a:pt x="5" y="434"/>
                    </a:lnTo>
                    <a:lnTo>
                      <a:pt x="5" y="403"/>
                    </a:lnTo>
                    <a:lnTo>
                      <a:pt x="5" y="323"/>
                    </a:lnTo>
                    <a:lnTo>
                      <a:pt x="5" y="208"/>
                    </a:lnTo>
                    <a:lnTo>
                      <a:pt x="5" y="129"/>
                    </a:lnTo>
                    <a:lnTo>
                      <a:pt x="5" y="1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Freeform 2131">
                <a:extLst>
                  <a:ext uri="{FF2B5EF4-FFF2-40B4-BE49-F238E27FC236}">
                    <a16:creationId xmlns:a16="http://schemas.microsoft.com/office/drawing/2014/main" id="{EE82B027-3A0F-4075-A827-CED850A2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993"/>
                <a:ext cx="46" cy="463"/>
              </a:xfrm>
              <a:custGeom>
                <a:avLst/>
                <a:gdLst>
                  <a:gd name="T0" fmla="*/ 5 w 46"/>
                  <a:gd name="T1" fmla="*/ 0 h 463"/>
                  <a:gd name="T2" fmla="*/ 0 w 46"/>
                  <a:gd name="T3" fmla="*/ 0 h 463"/>
                  <a:gd name="T4" fmla="*/ 0 w 46"/>
                  <a:gd name="T5" fmla="*/ 463 h 463"/>
                  <a:gd name="T6" fmla="*/ 46 w 46"/>
                  <a:gd name="T7" fmla="*/ 463 h 463"/>
                  <a:gd name="T8" fmla="*/ 46 w 46"/>
                  <a:gd name="T9" fmla="*/ 462 h 463"/>
                  <a:gd name="T10" fmla="*/ 5 w 46"/>
                  <a:gd name="T11" fmla="*/ 462 h 463"/>
                  <a:gd name="T12" fmla="*/ 5 w 46"/>
                  <a:gd name="T13" fmla="*/ 434 h 463"/>
                  <a:gd name="T14" fmla="*/ 5 w 46"/>
                  <a:gd name="T15" fmla="*/ 403 h 463"/>
                  <a:gd name="T16" fmla="*/ 5 w 46"/>
                  <a:gd name="T17" fmla="*/ 323 h 463"/>
                  <a:gd name="T18" fmla="*/ 5 w 46"/>
                  <a:gd name="T19" fmla="*/ 208 h 463"/>
                  <a:gd name="T20" fmla="*/ 5 w 46"/>
                  <a:gd name="T21" fmla="*/ 129 h 463"/>
                  <a:gd name="T22" fmla="*/ 5 w 46"/>
                  <a:gd name="T23" fmla="*/ 14 h 463"/>
                  <a:gd name="T24" fmla="*/ 5 w 46"/>
                  <a:gd name="T25" fmla="*/ 0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463">
                    <a:moveTo>
                      <a:pt x="5" y="0"/>
                    </a:moveTo>
                    <a:lnTo>
                      <a:pt x="0" y="0"/>
                    </a:lnTo>
                    <a:lnTo>
                      <a:pt x="0" y="463"/>
                    </a:lnTo>
                    <a:lnTo>
                      <a:pt x="46" y="463"/>
                    </a:lnTo>
                    <a:lnTo>
                      <a:pt x="46" y="462"/>
                    </a:lnTo>
                    <a:lnTo>
                      <a:pt x="5" y="462"/>
                    </a:lnTo>
                    <a:lnTo>
                      <a:pt x="5" y="434"/>
                    </a:lnTo>
                    <a:lnTo>
                      <a:pt x="5" y="403"/>
                    </a:lnTo>
                    <a:lnTo>
                      <a:pt x="5" y="323"/>
                    </a:lnTo>
                    <a:lnTo>
                      <a:pt x="5" y="208"/>
                    </a:lnTo>
                    <a:lnTo>
                      <a:pt x="5" y="129"/>
                    </a:lnTo>
                    <a:lnTo>
                      <a:pt x="5" y="1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Freeform 2132">
                <a:extLst>
                  <a:ext uri="{FF2B5EF4-FFF2-40B4-BE49-F238E27FC236}">
                    <a16:creationId xmlns:a16="http://schemas.microsoft.com/office/drawing/2014/main" id="{77BF3729-FD12-4885-A2FA-908B03718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345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Freeform 2133">
                <a:extLst>
                  <a:ext uri="{FF2B5EF4-FFF2-40B4-BE49-F238E27FC236}">
                    <a16:creationId xmlns:a16="http://schemas.microsoft.com/office/drawing/2014/main" id="{89661B4D-0489-4190-AA7C-77FE56C8F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345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Freeform 2134">
                <a:extLst>
                  <a:ext uri="{FF2B5EF4-FFF2-40B4-BE49-F238E27FC236}">
                    <a16:creationId xmlns:a16="http://schemas.microsoft.com/office/drawing/2014/main" id="{A02E5589-A775-49DC-96A3-315AAAABB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452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Freeform 2135">
                <a:extLst>
                  <a:ext uri="{FF2B5EF4-FFF2-40B4-BE49-F238E27FC236}">
                    <a16:creationId xmlns:a16="http://schemas.microsoft.com/office/drawing/2014/main" id="{11A07B19-DD06-4EF9-8F20-C3DE5310A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452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Rectangle 2136">
                <a:extLst>
                  <a:ext uri="{FF2B5EF4-FFF2-40B4-BE49-F238E27FC236}">
                    <a16:creationId xmlns:a16="http://schemas.microsoft.com/office/drawing/2014/main" id="{9F9C34DA-5DB5-4DFB-BD53-5958538CC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4" y="3454"/>
                <a:ext cx="4" cy="2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Rectangle 2137">
                <a:extLst>
                  <a:ext uri="{FF2B5EF4-FFF2-40B4-BE49-F238E27FC236}">
                    <a16:creationId xmlns:a16="http://schemas.microsoft.com/office/drawing/2014/main" id="{9108F0AF-F04C-4B39-99E2-3846F1D41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4" y="3454"/>
                <a:ext cx="4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Freeform 2138">
                <a:extLst>
                  <a:ext uri="{FF2B5EF4-FFF2-40B4-BE49-F238E27FC236}">
                    <a16:creationId xmlns:a16="http://schemas.microsoft.com/office/drawing/2014/main" id="{68E0AF3B-B93D-49DC-80D4-5B2B463CA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452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Freeform 2139">
                <a:extLst>
                  <a:ext uri="{FF2B5EF4-FFF2-40B4-BE49-F238E27FC236}">
                    <a16:creationId xmlns:a16="http://schemas.microsoft.com/office/drawing/2014/main" id="{CCCA853A-056A-4C68-8292-2A42FBD74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452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Rectangle 2140">
                <a:extLst>
                  <a:ext uri="{FF2B5EF4-FFF2-40B4-BE49-F238E27FC236}">
                    <a16:creationId xmlns:a16="http://schemas.microsoft.com/office/drawing/2014/main" id="{8A3B060A-DFF9-4D01-96EF-49CFA8B32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454"/>
                <a:ext cx="6" cy="2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Rectangle 2141">
                <a:extLst>
                  <a:ext uri="{FF2B5EF4-FFF2-40B4-BE49-F238E27FC236}">
                    <a16:creationId xmlns:a16="http://schemas.microsoft.com/office/drawing/2014/main" id="{99A0A46D-464B-41C5-91F7-9CE16F930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3454"/>
                <a:ext cx="6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Rectangle 2142">
                <a:extLst>
                  <a:ext uri="{FF2B5EF4-FFF2-40B4-BE49-F238E27FC236}">
                    <a16:creationId xmlns:a16="http://schemas.microsoft.com/office/drawing/2014/main" id="{EAB73EB8-3255-4ED1-BC55-D2C332415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454"/>
                <a:ext cx="1" cy="2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Rectangle 2143">
                <a:extLst>
                  <a:ext uri="{FF2B5EF4-FFF2-40B4-BE49-F238E27FC236}">
                    <a16:creationId xmlns:a16="http://schemas.microsoft.com/office/drawing/2014/main" id="{3CD285CB-E210-492C-9842-C8C421C00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454"/>
                <a:ext cx="1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Rectangle 2144">
                <a:extLst>
                  <a:ext uri="{FF2B5EF4-FFF2-40B4-BE49-F238E27FC236}">
                    <a16:creationId xmlns:a16="http://schemas.microsoft.com/office/drawing/2014/main" id="{BBA39721-C520-47DF-A786-5BEDA70BB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Rectangle 2145">
                <a:extLst>
                  <a:ext uri="{FF2B5EF4-FFF2-40B4-BE49-F238E27FC236}">
                    <a16:creationId xmlns:a16="http://schemas.microsoft.com/office/drawing/2014/main" id="{FD4E2646-7020-4182-B27F-4480149FB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Rectangle 2146">
                <a:extLst>
                  <a:ext uri="{FF2B5EF4-FFF2-40B4-BE49-F238E27FC236}">
                    <a16:creationId xmlns:a16="http://schemas.microsoft.com/office/drawing/2014/main" id="{8B587409-FC2F-4404-9F69-E51FCA1BC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455"/>
                <a:ext cx="5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Rectangle 2147">
                <a:extLst>
                  <a:ext uri="{FF2B5EF4-FFF2-40B4-BE49-F238E27FC236}">
                    <a16:creationId xmlns:a16="http://schemas.microsoft.com/office/drawing/2014/main" id="{DB0B5188-A822-452B-8432-D02D7D3F8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455"/>
                <a:ext cx="5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Freeform 2148">
                <a:extLst>
                  <a:ext uri="{FF2B5EF4-FFF2-40B4-BE49-F238E27FC236}">
                    <a16:creationId xmlns:a16="http://schemas.microsoft.com/office/drawing/2014/main" id="{002B2D77-397E-406E-B610-7CDB3ADE4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454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2149">
                <a:extLst>
                  <a:ext uri="{FF2B5EF4-FFF2-40B4-BE49-F238E27FC236}">
                    <a16:creationId xmlns:a16="http://schemas.microsoft.com/office/drawing/2014/main" id="{FB15061D-C689-4A5F-B8B4-FCAE5FB6B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454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Rectangle 2150">
                <a:extLst>
                  <a:ext uri="{FF2B5EF4-FFF2-40B4-BE49-F238E27FC236}">
                    <a16:creationId xmlns:a16="http://schemas.microsoft.com/office/drawing/2014/main" id="{D03A3040-35BA-4F0E-8856-000597494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455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Rectangle 2151">
                <a:extLst>
                  <a:ext uri="{FF2B5EF4-FFF2-40B4-BE49-F238E27FC236}">
                    <a16:creationId xmlns:a16="http://schemas.microsoft.com/office/drawing/2014/main" id="{222C2D8D-EBA6-4F3E-98E7-9770B8142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45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Freeform 2152">
                <a:extLst>
                  <a:ext uri="{FF2B5EF4-FFF2-40B4-BE49-F238E27FC236}">
                    <a16:creationId xmlns:a16="http://schemas.microsoft.com/office/drawing/2014/main" id="{769C3D79-5830-4C9C-B288-78585BD2B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455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2 w 5"/>
                  <a:gd name="T3" fmla="*/ 0 h 1"/>
                  <a:gd name="T4" fmla="*/ 2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5 w 5"/>
                  <a:gd name="T11" fmla="*/ 1 h 1"/>
                  <a:gd name="T12" fmla="*/ 5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Freeform 2153">
                <a:extLst>
                  <a:ext uri="{FF2B5EF4-FFF2-40B4-BE49-F238E27FC236}">
                    <a16:creationId xmlns:a16="http://schemas.microsoft.com/office/drawing/2014/main" id="{018D06EC-CAB3-46D0-AE8C-DFEC22E84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455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2 w 5"/>
                  <a:gd name="T3" fmla="*/ 0 h 1"/>
                  <a:gd name="T4" fmla="*/ 2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5 w 5"/>
                  <a:gd name="T11" fmla="*/ 1 h 1"/>
                  <a:gd name="T12" fmla="*/ 5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Rectangle 2154">
                <a:extLst>
                  <a:ext uri="{FF2B5EF4-FFF2-40B4-BE49-F238E27FC236}">
                    <a16:creationId xmlns:a16="http://schemas.microsoft.com/office/drawing/2014/main" id="{7F710664-FA35-480C-8B90-B90B4ECFE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456"/>
                <a:ext cx="1" cy="1"/>
              </a:xfrm>
              <a:prstGeom prst="rect">
                <a:avLst/>
              </a:pr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Rectangle 2155">
                <a:extLst>
                  <a:ext uri="{FF2B5EF4-FFF2-40B4-BE49-F238E27FC236}">
                    <a16:creationId xmlns:a16="http://schemas.microsoft.com/office/drawing/2014/main" id="{697BD894-4EDA-42DF-BF3C-1C5178CCF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456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Freeform 2156">
                <a:extLst>
                  <a:ext uri="{FF2B5EF4-FFF2-40B4-BE49-F238E27FC236}">
                    <a16:creationId xmlns:a16="http://schemas.microsoft.com/office/drawing/2014/main" id="{6BE67CE9-323D-4B76-94B5-63B8ACBC6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455"/>
                <a:ext cx="6" cy="1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1 h 1"/>
                  <a:gd name="T4" fmla="*/ 0 w 6"/>
                  <a:gd name="T5" fmla="*/ 1 h 1"/>
                  <a:gd name="T6" fmla="*/ 6 w 6"/>
                  <a:gd name="T7" fmla="*/ 1 h 1"/>
                  <a:gd name="T8" fmla="*/ 6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Freeform 2157">
                <a:extLst>
                  <a:ext uri="{FF2B5EF4-FFF2-40B4-BE49-F238E27FC236}">
                    <a16:creationId xmlns:a16="http://schemas.microsoft.com/office/drawing/2014/main" id="{26BB0EDC-27B6-4945-B306-2AAC638F6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455"/>
                <a:ext cx="6" cy="1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1 h 1"/>
                  <a:gd name="T4" fmla="*/ 0 w 6"/>
                  <a:gd name="T5" fmla="*/ 1 h 1"/>
                  <a:gd name="T6" fmla="*/ 6 w 6"/>
                  <a:gd name="T7" fmla="*/ 1 h 1"/>
                  <a:gd name="T8" fmla="*/ 6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Freeform 2158">
                <a:extLst>
                  <a:ext uri="{FF2B5EF4-FFF2-40B4-BE49-F238E27FC236}">
                    <a16:creationId xmlns:a16="http://schemas.microsoft.com/office/drawing/2014/main" id="{AED3FCFD-5C25-407E-8A80-AFF69D81A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4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Freeform 2159">
                <a:extLst>
                  <a:ext uri="{FF2B5EF4-FFF2-40B4-BE49-F238E27FC236}">
                    <a16:creationId xmlns:a16="http://schemas.microsoft.com/office/drawing/2014/main" id="{8E15C5A2-89A4-4AD9-9470-FF3E87942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4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Freeform 2160">
                <a:extLst>
                  <a:ext uri="{FF2B5EF4-FFF2-40B4-BE49-F238E27FC236}">
                    <a16:creationId xmlns:a16="http://schemas.microsoft.com/office/drawing/2014/main" id="{D148D5B1-F1A9-4247-8D4F-0D14E6856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964"/>
                <a:ext cx="19" cy="247"/>
              </a:xfrm>
              <a:custGeom>
                <a:avLst/>
                <a:gdLst>
                  <a:gd name="T0" fmla="*/ 0 w 19"/>
                  <a:gd name="T1" fmla="*/ 0 h 247"/>
                  <a:gd name="T2" fmla="*/ 0 w 19"/>
                  <a:gd name="T3" fmla="*/ 39 h 247"/>
                  <a:gd name="T4" fmla="*/ 0 w 19"/>
                  <a:gd name="T5" fmla="*/ 56 h 247"/>
                  <a:gd name="T6" fmla="*/ 19 w 19"/>
                  <a:gd name="T7" fmla="*/ 247 h 247"/>
                  <a:gd name="T8" fmla="*/ 19 w 19"/>
                  <a:gd name="T9" fmla="*/ 190 h 247"/>
                  <a:gd name="T10" fmla="*/ 0 w 19"/>
                  <a:gd name="T11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47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19" y="247"/>
                    </a:lnTo>
                    <a:lnTo>
                      <a:pt x="19" y="1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Freeform 2161">
                <a:extLst>
                  <a:ext uri="{FF2B5EF4-FFF2-40B4-BE49-F238E27FC236}">
                    <a16:creationId xmlns:a16="http://schemas.microsoft.com/office/drawing/2014/main" id="{4D4EF420-DD61-44D7-821A-7CA0A8300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964"/>
                <a:ext cx="19" cy="247"/>
              </a:xfrm>
              <a:custGeom>
                <a:avLst/>
                <a:gdLst>
                  <a:gd name="T0" fmla="*/ 0 w 19"/>
                  <a:gd name="T1" fmla="*/ 0 h 247"/>
                  <a:gd name="T2" fmla="*/ 0 w 19"/>
                  <a:gd name="T3" fmla="*/ 39 h 247"/>
                  <a:gd name="T4" fmla="*/ 0 w 19"/>
                  <a:gd name="T5" fmla="*/ 56 h 247"/>
                  <a:gd name="T6" fmla="*/ 19 w 19"/>
                  <a:gd name="T7" fmla="*/ 247 h 247"/>
                  <a:gd name="T8" fmla="*/ 19 w 19"/>
                  <a:gd name="T9" fmla="*/ 190 h 247"/>
                  <a:gd name="T10" fmla="*/ 0 w 19"/>
                  <a:gd name="T11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47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19" y="247"/>
                    </a:lnTo>
                    <a:lnTo>
                      <a:pt x="19" y="19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Freeform 2162">
                <a:extLst>
                  <a:ext uri="{FF2B5EF4-FFF2-40B4-BE49-F238E27FC236}">
                    <a16:creationId xmlns:a16="http://schemas.microsoft.com/office/drawing/2014/main" id="{B29B96AD-597D-4AA8-9611-57573A95B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154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57 h 112"/>
                  <a:gd name="T4" fmla="*/ 5 w 5"/>
                  <a:gd name="T5" fmla="*/ 112 h 112"/>
                  <a:gd name="T6" fmla="*/ 5 w 5"/>
                  <a:gd name="T7" fmla="*/ 55 h 112"/>
                  <a:gd name="T8" fmla="*/ 0 w 5"/>
                  <a:gd name="T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57"/>
                    </a:lnTo>
                    <a:lnTo>
                      <a:pt x="5" y="112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Freeform 2163">
                <a:extLst>
                  <a:ext uri="{FF2B5EF4-FFF2-40B4-BE49-F238E27FC236}">
                    <a16:creationId xmlns:a16="http://schemas.microsoft.com/office/drawing/2014/main" id="{469E4653-3C3D-4FA6-8738-2DA869CCE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154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57 h 112"/>
                  <a:gd name="T4" fmla="*/ 5 w 5"/>
                  <a:gd name="T5" fmla="*/ 112 h 112"/>
                  <a:gd name="T6" fmla="*/ 5 w 5"/>
                  <a:gd name="T7" fmla="*/ 55 h 112"/>
                  <a:gd name="T8" fmla="*/ 0 w 5"/>
                  <a:gd name="T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57"/>
                    </a:lnTo>
                    <a:lnTo>
                      <a:pt x="5" y="112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Freeform 2164">
                <a:extLst>
                  <a:ext uri="{FF2B5EF4-FFF2-40B4-BE49-F238E27FC236}">
                    <a16:creationId xmlns:a16="http://schemas.microsoft.com/office/drawing/2014/main" id="{AD619843-EC8E-4DC4-81ED-170972A6A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209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7 h 114"/>
                  <a:gd name="T4" fmla="*/ 6 w 6"/>
                  <a:gd name="T5" fmla="*/ 114 h 114"/>
                  <a:gd name="T6" fmla="*/ 6 w 6"/>
                  <a:gd name="T7" fmla="*/ 56 h 114"/>
                  <a:gd name="T8" fmla="*/ 0 w 6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7"/>
                    </a:lnTo>
                    <a:lnTo>
                      <a:pt x="6" y="114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Freeform 2165">
                <a:extLst>
                  <a:ext uri="{FF2B5EF4-FFF2-40B4-BE49-F238E27FC236}">
                    <a16:creationId xmlns:a16="http://schemas.microsoft.com/office/drawing/2014/main" id="{A87FEBC4-FBEE-426D-956B-C8EE11851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209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7 h 114"/>
                  <a:gd name="T4" fmla="*/ 6 w 6"/>
                  <a:gd name="T5" fmla="*/ 114 h 114"/>
                  <a:gd name="T6" fmla="*/ 6 w 6"/>
                  <a:gd name="T7" fmla="*/ 56 h 114"/>
                  <a:gd name="T8" fmla="*/ 0 w 6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7"/>
                    </a:lnTo>
                    <a:lnTo>
                      <a:pt x="6" y="114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Freeform 2166">
                <a:extLst>
                  <a:ext uri="{FF2B5EF4-FFF2-40B4-BE49-F238E27FC236}">
                    <a16:creationId xmlns:a16="http://schemas.microsoft.com/office/drawing/2014/main" id="{803D320D-3420-4FA5-A841-1E5293D21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265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54 h 113"/>
                  <a:gd name="T8" fmla="*/ 0 w 5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Freeform 2167">
                <a:extLst>
                  <a:ext uri="{FF2B5EF4-FFF2-40B4-BE49-F238E27FC236}">
                    <a16:creationId xmlns:a16="http://schemas.microsoft.com/office/drawing/2014/main" id="{9C1D0D4D-4ECF-4276-AF09-BCE10CDE4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265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54 h 113"/>
                  <a:gd name="T8" fmla="*/ 0 w 5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5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Freeform 2168">
                <a:extLst>
                  <a:ext uri="{FF2B5EF4-FFF2-40B4-BE49-F238E27FC236}">
                    <a16:creationId xmlns:a16="http://schemas.microsoft.com/office/drawing/2014/main" id="{8B931460-660F-4B17-9248-A09B32B56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19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55 h 114"/>
                  <a:gd name="T8" fmla="*/ 0 w 5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2169">
                <a:extLst>
                  <a:ext uri="{FF2B5EF4-FFF2-40B4-BE49-F238E27FC236}">
                    <a16:creationId xmlns:a16="http://schemas.microsoft.com/office/drawing/2014/main" id="{6250097D-9BCE-4A73-AE58-88B235E0C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19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55 h 114"/>
                  <a:gd name="T8" fmla="*/ 0 w 5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Freeform 2170">
                <a:extLst>
                  <a:ext uri="{FF2B5EF4-FFF2-40B4-BE49-F238E27FC236}">
                    <a16:creationId xmlns:a16="http://schemas.microsoft.com/office/drawing/2014/main" id="{44247F96-2F58-41D8-9008-1ECD2959B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374"/>
                <a:ext cx="7" cy="82"/>
              </a:xfrm>
              <a:custGeom>
                <a:avLst/>
                <a:gdLst>
                  <a:gd name="T0" fmla="*/ 0 w 7"/>
                  <a:gd name="T1" fmla="*/ 0 h 82"/>
                  <a:gd name="T2" fmla="*/ 0 w 7"/>
                  <a:gd name="T3" fmla="*/ 59 h 82"/>
                  <a:gd name="T4" fmla="*/ 3 w 7"/>
                  <a:gd name="T5" fmla="*/ 82 h 82"/>
                  <a:gd name="T6" fmla="*/ 7 w 7"/>
                  <a:gd name="T7" fmla="*/ 82 h 82"/>
                  <a:gd name="T8" fmla="*/ 7 w 7"/>
                  <a:gd name="T9" fmla="*/ 55 h 82"/>
                  <a:gd name="T10" fmla="*/ 0 w 7"/>
                  <a:gd name="T1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2">
                    <a:moveTo>
                      <a:pt x="0" y="0"/>
                    </a:moveTo>
                    <a:lnTo>
                      <a:pt x="0" y="59"/>
                    </a:lnTo>
                    <a:lnTo>
                      <a:pt x="3" y="82"/>
                    </a:lnTo>
                    <a:lnTo>
                      <a:pt x="7" y="82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Freeform 2171">
                <a:extLst>
                  <a:ext uri="{FF2B5EF4-FFF2-40B4-BE49-F238E27FC236}">
                    <a16:creationId xmlns:a16="http://schemas.microsoft.com/office/drawing/2014/main" id="{14483A41-EA94-46B9-BB30-CD1624D53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374"/>
                <a:ext cx="7" cy="82"/>
              </a:xfrm>
              <a:custGeom>
                <a:avLst/>
                <a:gdLst>
                  <a:gd name="T0" fmla="*/ 0 w 7"/>
                  <a:gd name="T1" fmla="*/ 0 h 82"/>
                  <a:gd name="T2" fmla="*/ 0 w 7"/>
                  <a:gd name="T3" fmla="*/ 59 h 82"/>
                  <a:gd name="T4" fmla="*/ 3 w 7"/>
                  <a:gd name="T5" fmla="*/ 82 h 82"/>
                  <a:gd name="T6" fmla="*/ 7 w 7"/>
                  <a:gd name="T7" fmla="*/ 82 h 82"/>
                  <a:gd name="T8" fmla="*/ 7 w 7"/>
                  <a:gd name="T9" fmla="*/ 55 h 82"/>
                  <a:gd name="T10" fmla="*/ 0 w 7"/>
                  <a:gd name="T1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2">
                    <a:moveTo>
                      <a:pt x="0" y="0"/>
                    </a:moveTo>
                    <a:lnTo>
                      <a:pt x="0" y="59"/>
                    </a:lnTo>
                    <a:lnTo>
                      <a:pt x="3" y="82"/>
                    </a:lnTo>
                    <a:lnTo>
                      <a:pt x="7" y="82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Freeform 2172">
                <a:extLst>
                  <a:ext uri="{FF2B5EF4-FFF2-40B4-BE49-F238E27FC236}">
                    <a16:creationId xmlns:a16="http://schemas.microsoft.com/office/drawing/2014/main" id="{59378414-6359-4697-B76F-B066F6ADA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429"/>
                <a:ext cx="1" cy="27"/>
              </a:xfrm>
              <a:custGeom>
                <a:avLst/>
                <a:gdLst>
                  <a:gd name="T0" fmla="*/ 0 w 1"/>
                  <a:gd name="T1" fmla="*/ 0 h 27"/>
                  <a:gd name="T2" fmla="*/ 0 w 1"/>
                  <a:gd name="T3" fmla="*/ 27 h 27"/>
                  <a:gd name="T4" fmla="*/ 1 w 1"/>
                  <a:gd name="T5" fmla="*/ 27 h 27"/>
                  <a:gd name="T6" fmla="*/ 0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Freeform 2173">
                <a:extLst>
                  <a:ext uri="{FF2B5EF4-FFF2-40B4-BE49-F238E27FC236}">
                    <a16:creationId xmlns:a16="http://schemas.microsoft.com/office/drawing/2014/main" id="{A2482567-6FE9-412E-9966-54E220FEE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429"/>
                <a:ext cx="1" cy="27"/>
              </a:xfrm>
              <a:custGeom>
                <a:avLst/>
                <a:gdLst>
                  <a:gd name="T0" fmla="*/ 0 w 1"/>
                  <a:gd name="T1" fmla="*/ 0 h 27"/>
                  <a:gd name="T2" fmla="*/ 0 w 1"/>
                  <a:gd name="T3" fmla="*/ 27 h 27"/>
                  <a:gd name="T4" fmla="*/ 1 w 1"/>
                  <a:gd name="T5" fmla="*/ 27 h 27"/>
                  <a:gd name="T6" fmla="*/ 0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Freeform 2174">
                <a:extLst>
                  <a:ext uri="{FF2B5EF4-FFF2-40B4-BE49-F238E27FC236}">
                    <a16:creationId xmlns:a16="http://schemas.microsoft.com/office/drawing/2014/main" id="{100FFB1C-0260-479E-8228-6D7B5CDD0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020"/>
                <a:ext cx="19" cy="193"/>
              </a:xfrm>
              <a:custGeom>
                <a:avLst/>
                <a:gdLst>
                  <a:gd name="T0" fmla="*/ 0 w 19"/>
                  <a:gd name="T1" fmla="*/ 0 h 193"/>
                  <a:gd name="T2" fmla="*/ 0 w 19"/>
                  <a:gd name="T3" fmla="*/ 3 h 193"/>
                  <a:gd name="T4" fmla="*/ 19 w 19"/>
                  <a:gd name="T5" fmla="*/ 193 h 193"/>
                  <a:gd name="T6" fmla="*/ 19 w 19"/>
                  <a:gd name="T7" fmla="*/ 191 h 193"/>
                  <a:gd name="T8" fmla="*/ 0 w 19"/>
                  <a:gd name="T9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3">
                    <a:moveTo>
                      <a:pt x="0" y="0"/>
                    </a:moveTo>
                    <a:lnTo>
                      <a:pt x="0" y="3"/>
                    </a:lnTo>
                    <a:lnTo>
                      <a:pt x="19" y="193"/>
                    </a:lnTo>
                    <a:lnTo>
                      <a:pt x="19" y="1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Freeform 2175">
                <a:extLst>
                  <a:ext uri="{FF2B5EF4-FFF2-40B4-BE49-F238E27FC236}">
                    <a16:creationId xmlns:a16="http://schemas.microsoft.com/office/drawing/2014/main" id="{006B3920-7F91-4BDC-845F-FD0FDBF7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020"/>
                <a:ext cx="19" cy="193"/>
              </a:xfrm>
              <a:custGeom>
                <a:avLst/>
                <a:gdLst>
                  <a:gd name="T0" fmla="*/ 0 w 19"/>
                  <a:gd name="T1" fmla="*/ 0 h 193"/>
                  <a:gd name="T2" fmla="*/ 0 w 19"/>
                  <a:gd name="T3" fmla="*/ 3 h 193"/>
                  <a:gd name="T4" fmla="*/ 19 w 19"/>
                  <a:gd name="T5" fmla="*/ 193 h 193"/>
                  <a:gd name="T6" fmla="*/ 19 w 19"/>
                  <a:gd name="T7" fmla="*/ 191 h 193"/>
                  <a:gd name="T8" fmla="*/ 0 w 19"/>
                  <a:gd name="T9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3">
                    <a:moveTo>
                      <a:pt x="0" y="0"/>
                    </a:moveTo>
                    <a:lnTo>
                      <a:pt x="0" y="3"/>
                    </a:lnTo>
                    <a:lnTo>
                      <a:pt x="19" y="193"/>
                    </a:lnTo>
                    <a:lnTo>
                      <a:pt x="19" y="19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Freeform 2176">
                <a:extLst>
                  <a:ext uri="{FF2B5EF4-FFF2-40B4-BE49-F238E27FC236}">
                    <a16:creationId xmlns:a16="http://schemas.microsoft.com/office/drawing/2014/main" id="{B1EFDC27-578A-4E51-9F03-D8D6355E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211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Freeform 2177">
                <a:extLst>
                  <a:ext uri="{FF2B5EF4-FFF2-40B4-BE49-F238E27FC236}">
                    <a16:creationId xmlns:a16="http://schemas.microsoft.com/office/drawing/2014/main" id="{6EB4719C-1793-433E-9179-8FBE4D416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211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Freeform 2178">
                <a:extLst>
                  <a:ext uri="{FF2B5EF4-FFF2-40B4-BE49-F238E27FC236}">
                    <a16:creationId xmlns:a16="http://schemas.microsoft.com/office/drawing/2014/main" id="{6CC8D9C9-EB2E-4769-94CD-225B6A919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266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7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Freeform 2179">
                <a:extLst>
                  <a:ext uri="{FF2B5EF4-FFF2-40B4-BE49-F238E27FC236}">
                    <a16:creationId xmlns:a16="http://schemas.microsoft.com/office/drawing/2014/main" id="{7C7B35BC-81A5-4D11-A8A6-9FFC30217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266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7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Freeform 2180">
                <a:extLst>
                  <a:ext uri="{FF2B5EF4-FFF2-40B4-BE49-F238E27FC236}">
                    <a16:creationId xmlns:a16="http://schemas.microsoft.com/office/drawing/2014/main" id="{8241B333-3FD1-4CDB-88D5-5499002B1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323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Freeform 2181">
                <a:extLst>
                  <a:ext uri="{FF2B5EF4-FFF2-40B4-BE49-F238E27FC236}">
                    <a16:creationId xmlns:a16="http://schemas.microsoft.com/office/drawing/2014/main" id="{35092619-E7FF-4F62-A565-55E0E5353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323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Freeform 2182">
                <a:extLst>
                  <a:ext uri="{FF2B5EF4-FFF2-40B4-BE49-F238E27FC236}">
                    <a16:creationId xmlns:a16="http://schemas.microsoft.com/office/drawing/2014/main" id="{43AF7A39-A867-46D9-88C2-B7ECF1715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78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1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1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Freeform 2183">
                <a:extLst>
                  <a:ext uri="{FF2B5EF4-FFF2-40B4-BE49-F238E27FC236}">
                    <a16:creationId xmlns:a16="http://schemas.microsoft.com/office/drawing/2014/main" id="{A0B7B763-697B-4F65-8F99-BF0C2376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78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1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1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Freeform 2184">
                <a:extLst>
                  <a:ext uri="{FF2B5EF4-FFF2-40B4-BE49-F238E27FC236}">
                    <a16:creationId xmlns:a16="http://schemas.microsoft.com/office/drawing/2014/main" id="{164AAEE3-0577-4EF6-B68A-A9297D244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433"/>
                <a:ext cx="3" cy="23"/>
              </a:xfrm>
              <a:custGeom>
                <a:avLst/>
                <a:gdLst>
                  <a:gd name="T0" fmla="*/ 0 w 3"/>
                  <a:gd name="T1" fmla="*/ 0 h 23"/>
                  <a:gd name="T2" fmla="*/ 0 w 3"/>
                  <a:gd name="T3" fmla="*/ 2 h 23"/>
                  <a:gd name="T4" fmla="*/ 3 w 3"/>
                  <a:gd name="T5" fmla="*/ 23 h 23"/>
                  <a:gd name="T6" fmla="*/ 3 w 3"/>
                  <a:gd name="T7" fmla="*/ 23 h 23"/>
                  <a:gd name="T8" fmla="*/ 0 w 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3">
                    <a:moveTo>
                      <a:pt x="0" y="0"/>
                    </a:moveTo>
                    <a:lnTo>
                      <a:pt x="0" y="2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Freeform 2185">
                <a:extLst>
                  <a:ext uri="{FF2B5EF4-FFF2-40B4-BE49-F238E27FC236}">
                    <a16:creationId xmlns:a16="http://schemas.microsoft.com/office/drawing/2014/main" id="{4DD2FC89-9DA9-4C94-8250-00333E176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433"/>
                <a:ext cx="3" cy="23"/>
              </a:xfrm>
              <a:custGeom>
                <a:avLst/>
                <a:gdLst>
                  <a:gd name="T0" fmla="*/ 0 w 3"/>
                  <a:gd name="T1" fmla="*/ 0 h 23"/>
                  <a:gd name="T2" fmla="*/ 0 w 3"/>
                  <a:gd name="T3" fmla="*/ 2 h 23"/>
                  <a:gd name="T4" fmla="*/ 3 w 3"/>
                  <a:gd name="T5" fmla="*/ 23 h 23"/>
                  <a:gd name="T6" fmla="*/ 3 w 3"/>
                  <a:gd name="T7" fmla="*/ 23 h 23"/>
                  <a:gd name="T8" fmla="*/ 0 w 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3">
                    <a:moveTo>
                      <a:pt x="0" y="0"/>
                    </a:moveTo>
                    <a:lnTo>
                      <a:pt x="0" y="2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Freeform 2186">
                <a:extLst>
                  <a:ext uri="{FF2B5EF4-FFF2-40B4-BE49-F238E27FC236}">
                    <a16:creationId xmlns:a16="http://schemas.microsoft.com/office/drawing/2014/main" id="{DDFD72A3-10DC-48C1-9764-18DD9A6794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9" y="3207"/>
                <a:ext cx="370" cy="248"/>
              </a:xfrm>
              <a:custGeom>
                <a:avLst/>
                <a:gdLst>
                  <a:gd name="T0" fmla="*/ 6 w 274"/>
                  <a:gd name="T1" fmla="*/ 156 h 184"/>
                  <a:gd name="T2" fmla="*/ 1 w 274"/>
                  <a:gd name="T3" fmla="*/ 156 h 184"/>
                  <a:gd name="T4" fmla="*/ 0 w 274"/>
                  <a:gd name="T5" fmla="*/ 156 h 184"/>
                  <a:gd name="T6" fmla="*/ 2 w 274"/>
                  <a:gd name="T7" fmla="*/ 159 h 184"/>
                  <a:gd name="T8" fmla="*/ 25 w 274"/>
                  <a:gd name="T9" fmla="*/ 184 h 184"/>
                  <a:gd name="T10" fmla="*/ 130 w 274"/>
                  <a:gd name="T11" fmla="*/ 184 h 184"/>
                  <a:gd name="T12" fmla="*/ 235 w 274"/>
                  <a:gd name="T13" fmla="*/ 184 h 184"/>
                  <a:gd name="T14" fmla="*/ 240 w 274"/>
                  <a:gd name="T15" fmla="*/ 180 h 184"/>
                  <a:gd name="T16" fmla="*/ 244 w 274"/>
                  <a:gd name="T17" fmla="*/ 177 h 184"/>
                  <a:gd name="T18" fmla="*/ 239 w 274"/>
                  <a:gd name="T19" fmla="*/ 180 h 184"/>
                  <a:gd name="T20" fmla="*/ 134 w 274"/>
                  <a:gd name="T21" fmla="*/ 180 h 184"/>
                  <a:gd name="T22" fmla="*/ 29 w 274"/>
                  <a:gd name="T23" fmla="*/ 180 h 184"/>
                  <a:gd name="T24" fmla="*/ 6 w 274"/>
                  <a:gd name="T25" fmla="*/ 156 h 184"/>
                  <a:gd name="T26" fmla="*/ 206 w 274"/>
                  <a:gd name="T27" fmla="*/ 133 h 184"/>
                  <a:gd name="T28" fmla="*/ 174 w 274"/>
                  <a:gd name="T29" fmla="*/ 149 h 184"/>
                  <a:gd name="T30" fmla="*/ 180 w 274"/>
                  <a:gd name="T31" fmla="*/ 149 h 184"/>
                  <a:gd name="T32" fmla="*/ 202 w 274"/>
                  <a:gd name="T33" fmla="*/ 137 h 184"/>
                  <a:gd name="T34" fmla="*/ 206 w 274"/>
                  <a:gd name="T35" fmla="*/ 133 h 184"/>
                  <a:gd name="T36" fmla="*/ 268 w 274"/>
                  <a:gd name="T37" fmla="*/ 71 h 184"/>
                  <a:gd name="T38" fmla="*/ 243 w 274"/>
                  <a:gd name="T39" fmla="*/ 81 h 184"/>
                  <a:gd name="T40" fmla="*/ 242 w 274"/>
                  <a:gd name="T41" fmla="*/ 84 h 184"/>
                  <a:gd name="T42" fmla="*/ 264 w 274"/>
                  <a:gd name="T43" fmla="*/ 75 h 184"/>
                  <a:gd name="T44" fmla="*/ 268 w 274"/>
                  <a:gd name="T45" fmla="*/ 71 h 184"/>
                  <a:gd name="T46" fmla="*/ 259 w 274"/>
                  <a:gd name="T47" fmla="*/ 23 h 184"/>
                  <a:gd name="T48" fmla="*/ 245 w 274"/>
                  <a:gd name="T49" fmla="*/ 27 h 184"/>
                  <a:gd name="T50" fmla="*/ 245 w 274"/>
                  <a:gd name="T51" fmla="*/ 29 h 184"/>
                  <a:gd name="T52" fmla="*/ 255 w 274"/>
                  <a:gd name="T53" fmla="*/ 27 h 184"/>
                  <a:gd name="T54" fmla="*/ 266 w 274"/>
                  <a:gd name="T55" fmla="*/ 32 h 184"/>
                  <a:gd name="T56" fmla="*/ 266 w 274"/>
                  <a:gd name="T57" fmla="*/ 51 h 184"/>
                  <a:gd name="T58" fmla="*/ 260 w 274"/>
                  <a:gd name="T59" fmla="*/ 59 h 184"/>
                  <a:gd name="T60" fmla="*/ 263 w 274"/>
                  <a:gd name="T61" fmla="*/ 57 h 184"/>
                  <a:gd name="T62" fmla="*/ 270 w 274"/>
                  <a:gd name="T63" fmla="*/ 48 h 184"/>
                  <a:gd name="T64" fmla="*/ 270 w 274"/>
                  <a:gd name="T65" fmla="*/ 29 h 184"/>
                  <a:gd name="T66" fmla="*/ 259 w 274"/>
                  <a:gd name="T67" fmla="*/ 23 h 184"/>
                  <a:gd name="T68" fmla="*/ 25 w 274"/>
                  <a:gd name="T69" fmla="*/ 0 h 184"/>
                  <a:gd name="T70" fmla="*/ 21 w 274"/>
                  <a:gd name="T71" fmla="*/ 0 h 184"/>
                  <a:gd name="T72" fmla="*/ 21 w 274"/>
                  <a:gd name="T73" fmla="*/ 3 h 184"/>
                  <a:gd name="T74" fmla="*/ 21 w 274"/>
                  <a:gd name="T75" fmla="*/ 65 h 184"/>
                  <a:gd name="T76" fmla="*/ 80 w 274"/>
                  <a:gd name="T77" fmla="*/ 149 h 184"/>
                  <a:gd name="T78" fmla="*/ 94 w 274"/>
                  <a:gd name="T79" fmla="*/ 149 h 184"/>
                  <a:gd name="T80" fmla="*/ 25 w 274"/>
                  <a:gd name="T81" fmla="*/ 61 h 184"/>
                  <a:gd name="T82" fmla="*/ 25 w 274"/>
                  <a:gd name="T8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4" h="184">
                    <a:moveTo>
                      <a:pt x="6" y="156"/>
                    </a:moveTo>
                    <a:cubicBezTo>
                      <a:pt x="1" y="156"/>
                      <a:pt x="1" y="156"/>
                      <a:pt x="1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7"/>
                      <a:pt x="1" y="158"/>
                      <a:pt x="2" y="159"/>
                    </a:cubicBezTo>
                    <a:cubicBezTo>
                      <a:pt x="8" y="169"/>
                      <a:pt x="15" y="176"/>
                      <a:pt x="25" y="184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235" y="184"/>
                      <a:pt x="235" y="184"/>
                      <a:pt x="235" y="184"/>
                    </a:cubicBezTo>
                    <a:cubicBezTo>
                      <a:pt x="236" y="183"/>
                      <a:pt x="238" y="182"/>
                      <a:pt x="240" y="180"/>
                    </a:cubicBezTo>
                    <a:cubicBezTo>
                      <a:pt x="241" y="179"/>
                      <a:pt x="243" y="178"/>
                      <a:pt x="244" y="177"/>
                    </a:cubicBezTo>
                    <a:cubicBezTo>
                      <a:pt x="242" y="178"/>
                      <a:pt x="240" y="179"/>
                      <a:pt x="239" y="180"/>
                    </a:cubicBezTo>
                    <a:cubicBezTo>
                      <a:pt x="134" y="180"/>
                      <a:pt x="134" y="180"/>
                      <a:pt x="134" y="180"/>
                    </a:cubicBezTo>
                    <a:cubicBezTo>
                      <a:pt x="29" y="180"/>
                      <a:pt x="29" y="180"/>
                      <a:pt x="29" y="180"/>
                    </a:cubicBezTo>
                    <a:cubicBezTo>
                      <a:pt x="19" y="173"/>
                      <a:pt x="12" y="166"/>
                      <a:pt x="6" y="156"/>
                    </a:cubicBezTo>
                    <a:moveTo>
                      <a:pt x="206" y="133"/>
                    </a:moveTo>
                    <a:cubicBezTo>
                      <a:pt x="196" y="140"/>
                      <a:pt x="186" y="146"/>
                      <a:pt x="174" y="149"/>
                    </a:cubicBezTo>
                    <a:cubicBezTo>
                      <a:pt x="180" y="149"/>
                      <a:pt x="180" y="149"/>
                      <a:pt x="180" y="149"/>
                    </a:cubicBezTo>
                    <a:cubicBezTo>
                      <a:pt x="188" y="146"/>
                      <a:pt x="195" y="142"/>
                      <a:pt x="202" y="137"/>
                    </a:cubicBezTo>
                    <a:cubicBezTo>
                      <a:pt x="203" y="136"/>
                      <a:pt x="204" y="134"/>
                      <a:pt x="206" y="133"/>
                    </a:cubicBezTo>
                    <a:moveTo>
                      <a:pt x="268" y="71"/>
                    </a:moveTo>
                    <a:cubicBezTo>
                      <a:pt x="261" y="77"/>
                      <a:pt x="252" y="80"/>
                      <a:pt x="243" y="81"/>
                    </a:cubicBezTo>
                    <a:cubicBezTo>
                      <a:pt x="242" y="82"/>
                      <a:pt x="242" y="83"/>
                      <a:pt x="242" y="84"/>
                    </a:cubicBezTo>
                    <a:cubicBezTo>
                      <a:pt x="250" y="83"/>
                      <a:pt x="257" y="79"/>
                      <a:pt x="264" y="75"/>
                    </a:cubicBezTo>
                    <a:cubicBezTo>
                      <a:pt x="265" y="74"/>
                      <a:pt x="267" y="73"/>
                      <a:pt x="268" y="71"/>
                    </a:cubicBezTo>
                    <a:moveTo>
                      <a:pt x="259" y="23"/>
                    </a:moveTo>
                    <a:cubicBezTo>
                      <a:pt x="254" y="23"/>
                      <a:pt x="249" y="25"/>
                      <a:pt x="245" y="27"/>
                    </a:cubicBezTo>
                    <a:cubicBezTo>
                      <a:pt x="245" y="29"/>
                      <a:pt x="245" y="29"/>
                      <a:pt x="245" y="29"/>
                    </a:cubicBezTo>
                    <a:cubicBezTo>
                      <a:pt x="248" y="27"/>
                      <a:pt x="251" y="27"/>
                      <a:pt x="255" y="27"/>
                    </a:cubicBezTo>
                    <a:cubicBezTo>
                      <a:pt x="259" y="27"/>
                      <a:pt x="263" y="28"/>
                      <a:pt x="266" y="32"/>
                    </a:cubicBezTo>
                    <a:cubicBezTo>
                      <a:pt x="269" y="37"/>
                      <a:pt x="269" y="44"/>
                      <a:pt x="266" y="51"/>
                    </a:cubicBezTo>
                    <a:cubicBezTo>
                      <a:pt x="264" y="54"/>
                      <a:pt x="263" y="56"/>
                      <a:pt x="260" y="59"/>
                    </a:cubicBezTo>
                    <a:cubicBezTo>
                      <a:pt x="261" y="58"/>
                      <a:pt x="262" y="58"/>
                      <a:pt x="263" y="57"/>
                    </a:cubicBezTo>
                    <a:cubicBezTo>
                      <a:pt x="266" y="54"/>
                      <a:pt x="268" y="51"/>
                      <a:pt x="270" y="48"/>
                    </a:cubicBezTo>
                    <a:cubicBezTo>
                      <a:pt x="274" y="41"/>
                      <a:pt x="273" y="33"/>
                      <a:pt x="270" y="29"/>
                    </a:cubicBezTo>
                    <a:cubicBezTo>
                      <a:pt x="267" y="25"/>
                      <a:pt x="263" y="23"/>
                      <a:pt x="259" y="23"/>
                    </a:cubicBezTo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103"/>
                      <a:pt x="45" y="136"/>
                      <a:pt x="80" y="149"/>
                    </a:cubicBezTo>
                    <a:cubicBezTo>
                      <a:pt x="94" y="149"/>
                      <a:pt x="94" y="149"/>
                      <a:pt x="94" y="149"/>
                    </a:cubicBezTo>
                    <a:cubicBezTo>
                      <a:pt x="55" y="138"/>
                      <a:pt x="25" y="104"/>
                      <a:pt x="25" y="6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Freeform 2187">
                <a:extLst>
                  <a:ext uri="{FF2B5EF4-FFF2-40B4-BE49-F238E27FC236}">
                    <a16:creationId xmlns:a16="http://schemas.microsoft.com/office/drawing/2014/main" id="{AC11726E-DBC9-4144-8A6A-AEEAA7836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1614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2 w 4"/>
                  <a:gd name="T5" fmla="*/ 1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Freeform 2188">
                <a:extLst>
                  <a:ext uri="{FF2B5EF4-FFF2-40B4-BE49-F238E27FC236}">
                    <a16:creationId xmlns:a16="http://schemas.microsoft.com/office/drawing/2014/main" id="{76C16F9C-5116-41E2-BAAC-525BA9AC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615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2189">
                <a:extLst>
                  <a:ext uri="{FF2B5EF4-FFF2-40B4-BE49-F238E27FC236}">
                    <a16:creationId xmlns:a16="http://schemas.microsoft.com/office/drawing/2014/main" id="{F75DFDB3-DAD7-428A-ADE7-51B90E382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617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Freeform 2190">
                <a:extLst>
                  <a:ext uri="{FF2B5EF4-FFF2-40B4-BE49-F238E27FC236}">
                    <a16:creationId xmlns:a16="http://schemas.microsoft.com/office/drawing/2014/main" id="{7C8DD562-380C-4162-9834-5807507C8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618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Freeform 2191">
                <a:extLst>
                  <a:ext uri="{FF2B5EF4-FFF2-40B4-BE49-F238E27FC236}">
                    <a16:creationId xmlns:a16="http://schemas.microsoft.com/office/drawing/2014/main" id="{81EBCDAB-8A76-449C-BBD1-AC280787A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620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Freeform 2192">
                <a:extLst>
                  <a:ext uri="{FF2B5EF4-FFF2-40B4-BE49-F238E27FC236}">
                    <a16:creationId xmlns:a16="http://schemas.microsoft.com/office/drawing/2014/main" id="{A63C8125-1D0C-4B92-B671-2368EF2E4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22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Freeform 2193">
                <a:extLst>
                  <a:ext uri="{FF2B5EF4-FFF2-40B4-BE49-F238E27FC236}">
                    <a16:creationId xmlns:a16="http://schemas.microsoft.com/office/drawing/2014/main" id="{6EB4689C-E071-467B-BDA0-402EA2F4B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624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Freeform 2194">
                <a:extLst>
                  <a:ext uri="{FF2B5EF4-FFF2-40B4-BE49-F238E27FC236}">
                    <a16:creationId xmlns:a16="http://schemas.microsoft.com/office/drawing/2014/main" id="{BA342900-9354-4552-A9D7-138CC26D0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626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Freeform 2195">
                <a:extLst>
                  <a:ext uri="{FF2B5EF4-FFF2-40B4-BE49-F238E27FC236}">
                    <a16:creationId xmlns:a16="http://schemas.microsoft.com/office/drawing/2014/main" id="{5EA58326-CEA8-4830-BF3C-2A8E30B65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628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Freeform 2196">
                <a:extLst>
                  <a:ext uri="{FF2B5EF4-FFF2-40B4-BE49-F238E27FC236}">
                    <a16:creationId xmlns:a16="http://schemas.microsoft.com/office/drawing/2014/main" id="{F305D2BE-4483-4502-A752-83B593F7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630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Freeform 2197">
                <a:extLst>
                  <a:ext uri="{FF2B5EF4-FFF2-40B4-BE49-F238E27FC236}">
                    <a16:creationId xmlns:a16="http://schemas.microsoft.com/office/drawing/2014/main" id="{EFD92747-6598-4FA9-852A-5F365928B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632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Freeform 2198">
                <a:extLst>
                  <a:ext uri="{FF2B5EF4-FFF2-40B4-BE49-F238E27FC236}">
                    <a16:creationId xmlns:a16="http://schemas.microsoft.com/office/drawing/2014/main" id="{A377132F-FFC3-461E-9713-F7A10FFED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634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Freeform 2199">
                <a:extLst>
                  <a:ext uri="{FF2B5EF4-FFF2-40B4-BE49-F238E27FC236}">
                    <a16:creationId xmlns:a16="http://schemas.microsoft.com/office/drawing/2014/main" id="{1D9D665F-D4AC-46E8-82E5-41C5A0B1C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636"/>
                <a:ext cx="5" cy="4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Freeform 2200">
                <a:extLst>
                  <a:ext uri="{FF2B5EF4-FFF2-40B4-BE49-F238E27FC236}">
                    <a16:creationId xmlns:a16="http://schemas.microsoft.com/office/drawing/2014/main" id="{158BED02-1F70-4492-BBFA-372300705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638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Freeform 2201">
                <a:extLst>
                  <a:ext uri="{FF2B5EF4-FFF2-40B4-BE49-F238E27FC236}">
                    <a16:creationId xmlns:a16="http://schemas.microsoft.com/office/drawing/2014/main" id="{246C70DB-18F1-43FE-8FB6-CBCECCE03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641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Freeform 2202">
                <a:extLst>
                  <a:ext uri="{FF2B5EF4-FFF2-40B4-BE49-F238E27FC236}">
                    <a16:creationId xmlns:a16="http://schemas.microsoft.com/office/drawing/2014/main" id="{3411A4C7-46A3-4FC0-9D1F-B539D257C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44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2203">
                <a:extLst>
                  <a:ext uri="{FF2B5EF4-FFF2-40B4-BE49-F238E27FC236}">
                    <a16:creationId xmlns:a16="http://schemas.microsoft.com/office/drawing/2014/main" id="{CC81AE89-A2BD-4B3B-A117-8B963131F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647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Freeform 2204">
                <a:extLst>
                  <a:ext uri="{FF2B5EF4-FFF2-40B4-BE49-F238E27FC236}">
                    <a16:creationId xmlns:a16="http://schemas.microsoft.com/office/drawing/2014/main" id="{1917EF99-63C1-47C8-8F19-95B6F1B0A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649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2205">
                <a:extLst>
                  <a:ext uri="{FF2B5EF4-FFF2-40B4-BE49-F238E27FC236}">
                    <a16:creationId xmlns:a16="http://schemas.microsoft.com/office/drawing/2014/main" id="{D9018B7B-C4B9-403A-83A5-C82072864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52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Freeform 2206">
                <a:extLst>
                  <a:ext uri="{FF2B5EF4-FFF2-40B4-BE49-F238E27FC236}">
                    <a16:creationId xmlns:a16="http://schemas.microsoft.com/office/drawing/2014/main" id="{FFD2FFD5-1110-4185-A43B-502CEB6057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8" y="1655"/>
                <a:ext cx="157" cy="638"/>
              </a:xfrm>
              <a:custGeom>
                <a:avLst/>
                <a:gdLst>
                  <a:gd name="T0" fmla="*/ 42 w 116"/>
                  <a:gd name="T1" fmla="*/ 390 h 473"/>
                  <a:gd name="T2" fmla="*/ 45 w 116"/>
                  <a:gd name="T3" fmla="*/ 393 h 473"/>
                  <a:gd name="T4" fmla="*/ 112 w 116"/>
                  <a:gd name="T5" fmla="*/ 473 h 473"/>
                  <a:gd name="T6" fmla="*/ 103 w 116"/>
                  <a:gd name="T7" fmla="*/ 462 h 473"/>
                  <a:gd name="T8" fmla="*/ 41 w 116"/>
                  <a:gd name="T9" fmla="*/ 387 h 473"/>
                  <a:gd name="T10" fmla="*/ 41 w 116"/>
                  <a:gd name="T11" fmla="*/ 387 h 473"/>
                  <a:gd name="T12" fmla="*/ 39 w 116"/>
                  <a:gd name="T13" fmla="*/ 386 h 473"/>
                  <a:gd name="T14" fmla="*/ 41 w 116"/>
                  <a:gd name="T15" fmla="*/ 384 h 473"/>
                  <a:gd name="T16" fmla="*/ 37 w 116"/>
                  <a:gd name="T17" fmla="*/ 383 h 473"/>
                  <a:gd name="T18" fmla="*/ 38 w 116"/>
                  <a:gd name="T19" fmla="*/ 376 h 473"/>
                  <a:gd name="T20" fmla="*/ 40 w 116"/>
                  <a:gd name="T21" fmla="*/ 379 h 473"/>
                  <a:gd name="T22" fmla="*/ 39 w 116"/>
                  <a:gd name="T23" fmla="*/ 385 h 473"/>
                  <a:gd name="T24" fmla="*/ 42 w 116"/>
                  <a:gd name="T25" fmla="*/ 383 h 473"/>
                  <a:gd name="T26" fmla="*/ 43 w 116"/>
                  <a:gd name="T27" fmla="*/ 384 h 473"/>
                  <a:gd name="T28" fmla="*/ 41 w 116"/>
                  <a:gd name="T29" fmla="*/ 389 h 473"/>
                  <a:gd name="T30" fmla="*/ 44 w 116"/>
                  <a:gd name="T31" fmla="*/ 388 h 473"/>
                  <a:gd name="T32" fmla="*/ 44 w 116"/>
                  <a:gd name="T33" fmla="*/ 385 h 473"/>
                  <a:gd name="T34" fmla="*/ 38 w 116"/>
                  <a:gd name="T35" fmla="*/ 375 h 473"/>
                  <a:gd name="T36" fmla="*/ 35 w 116"/>
                  <a:gd name="T37" fmla="*/ 380 h 473"/>
                  <a:gd name="T38" fmla="*/ 36 w 116"/>
                  <a:gd name="T39" fmla="*/ 372 h 473"/>
                  <a:gd name="T40" fmla="*/ 38 w 116"/>
                  <a:gd name="T41" fmla="*/ 375 h 473"/>
                  <a:gd name="T42" fmla="*/ 33 w 116"/>
                  <a:gd name="T43" fmla="*/ 373 h 473"/>
                  <a:gd name="T44" fmla="*/ 34 w 116"/>
                  <a:gd name="T45" fmla="*/ 373 h 473"/>
                  <a:gd name="T46" fmla="*/ 32 w 116"/>
                  <a:gd name="T47" fmla="*/ 368 h 473"/>
                  <a:gd name="T48" fmla="*/ 35 w 116"/>
                  <a:gd name="T49" fmla="*/ 371 h 473"/>
                  <a:gd name="T50" fmla="*/ 28 w 116"/>
                  <a:gd name="T51" fmla="*/ 371 h 473"/>
                  <a:gd name="T52" fmla="*/ 32 w 116"/>
                  <a:gd name="T53" fmla="*/ 367 h 473"/>
                  <a:gd name="T54" fmla="*/ 26 w 116"/>
                  <a:gd name="T55" fmla="*/ 368 h 473"/>
                  <a:gd name="T56" fmla="*/ 29 w 116"/>
                  <a:gd name="T57" fmla="*/ 365 h 473"/>
                  <a:gd name="T58" fmla="*/ 27 w 116"/>
                  <a:gd name="T59" fmla="*/ 370 h 473"/>
                  <a:gd name="T60" fmla="*/ 26 w 116"/>
                  <a:gd name="T61" fmla="*/ 360 h 473"/>
                  <a:gd name="T62" fmla="*/ 23 w 116"/>
                  <a:gd name="T63" fmla="*/ 364 h 473"/>
                  <a:gd name="T64" fmla="*/ 27 w 116"/>
                  <a:gd name="T65" fmla="*/ 360 h 473"/>
                  <a:gd name="T66" fmla="*/ 30 w 116"/>
                  <a:gd name="T67" fmla="*/ 364 h 473"/>
                  <a:gd name="T68" fmla="*/ 20 w 116"/>
                  <a:gd name="T69" fmla="*/ 360 h 473"/>
                  <a:gd name="T70" fmla="*/ 23 w 116"/>
                  <a:gd name="T71" fmla="*/ 356 h 473"/>
                  <a:gd name="T72" fmla="*/ 19 w 116"/>
                  <a:gd name="T73" fmla="*/ 359 h 473"/>
                  <a:gd name="T74" fmla="*/ 18 w 116"/>
                  <a:gd name="T75" fmla="*/ 357 h 473"/>
                  <a:gd name="T76" fmla="*/ 22 w 116"/>
                  <a:gd name="T77" fmla="*/ 355 h 473"/>
                  <a:gd name="T78" fmla="*/ 18 w 116"/>
                  <a:gd name="T79" fmla="*/ 354 h 473"/>
                  <a:gd name="T80" fmla="*/ 20 w 116"/>
                  <a:gd name="T81" fmla="*/ 351 h 473"/>
                  <a:gd name="T82" fmla="*/ 0 w 116"/>
                  <a:gd name="T83" fmla="*/ 261 h 473"/>
                  <a:gd name="T84" fmla="*/ 4 w 116"/>
                  <a:gd name="T85" fmla="*/ 330 h 473"/>
                  <a:gd name="T86" fmla="*/ 0 w 116"/>
                  <a:gd name="T87" fmla="*/ 244 h 473"/>
                  <a:gd name="T88" fmla="*/ 0 w 116"/>
                  <a:gd name="T89" fmla="*/ 109 h 473"/>
                  <a:gd name="T90" fmla="*/ 4 w 116"/>
                  <a:gd name="T91" fmla="*/ 102 h 473"/>
                  <a:gd name="T92" fmla="*/ 0 w 116"/>
                  <a:gd name="T93" fmla="*/ 86 h 473"/>
                  <a:gd name="T94" fmla="*/ 4 w 116"/>
                  <a:gd name="T95" fmla="*/ 82 h 473"/>
                  <a:gd name="T96" fmla="*/ 11 w 116"/>
                  <a:gd name="T97" fmla="*/ 0 h 473"/>
                  <a:gd name="T98" fmla="*/ 4 w 116"/>
                  <a:gd name="T99" fmla="*/ 36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473">
                    <a:moveTo>
                      <a:pt x="42" y="389"/>
                    </a:moveTo>
                    <a:cubicBezTo>
                      <a:pt x="42" y="389"/>
                      <a:pt x="42" y="389"/>
                      <a:pt x="42" y="389"/>
                    </a:cubicBezTo>
                    <a:cubicBezTo>
                      <a:pt x="42" y="390"/>
                      <a:pt x="42" y="390"/>
                      <a:pt x="42" y="390"/>
                    </a:cubicBezTo>
                    <a:cubicBezTo>
                      <a:pt x="43" y="389"/>
                      <a:pt x="43" y="389"/>
                      <a:pt x="42" y="389"/>
                    </a:cubicBezTo>
                    <a:moveTo>
                      <a:pt x="47" y="387"/>
                    </a:moveTo>
                    <a:cubicBezTo>
                      <a:pt x="46" y="389"/>
                      <a:pt x="46" y="391"/>
                      <a:pt x="45" y="393"/>
                    </a:cubicBezTo>
                    <a:cubicBezTo>
                      <a:pt x="98" y="466"/>
                      <a:pt x="98" y="466"/>
                      <a:pt x="98" y="466"/>
                    </a:cubicBezTo>
                    <a:cubicBezTo>
                      <a:pt x="112" y="466"/>
                      <a:pt x="112" y="466"/>
                      <a:pt x="112" y="466"/>
                    </a:cubicBezTo>
                    <a:cubicBezTo>
                      <a:pt x="112" y="473"/>
                      <a:pt x="112" y="473"/>
                      <a:pt x="112" y="473"/>
                    </a:cubicBezTo>
                    <a:cubicBezTo>
                      <a:pt x="116" y="470"/>
                      <a:pt x="116" y="470"/>
                      <a:pt x="116" y="470"/>
                    </a:cubicBezTo>
                    <a:cubicBezTo>
                      <a:pt x="116" y="462"/>
                      <a:pt x="116" y="462"/>
                      <a:pt x="116" y="462"/>
                    </a:cubicBezTo>
                    <a:cubicBezTo>
                      <a:pt x="103" y="462"/>
                      <a:pt x="103" y="462"/>
                      <a:pt x="103" y="462"/>
                    </a:cubicBezTo>
                    <a:cubicBezTo>
                      <a:pt x="47" y="387"/>
                      <a:pt x="47" y="387"/>
                      <a:pt x="47" y="387"/>
                    </a:cubicBezTo>
                    <a:moveTo>
                      <a:pt x="42" y="386"/>
                    </a:moveTo>
                    <a:cubicBezTo>
                      <a:pt x="41" y="386"/>
                      <a:pt x="41" y="386"/>
                      <a:pt x="41" y="387"/>
                    </a:cubicBezTo>
                    <a:cubicBezTo>
                      <a:pt x="40" y="387"/>
                      <a:pt x="40" y="387"/>
                      <a:pt x="40" y="387"/>
                    </a:cubicBezTo>
                    <a:cubicBezTo>
                      <a:pt x="41" y="388"/>
                      <a:pt x="41" y="388"/>
                      <a:pt x="41" y="388"/>
                    </a:cubicBezTo>
                    <a:cubicBezTo>
                      <a:pt x="41" y="387"/>
                      <a:pt x="41" y="387"/>
                      <a:pt x="41" y="387"/>
                    </a:cubicBezTo>
                    <a:cubicBezTo>
                      <a:pt x="41" y="386"/>
                      <a:pt x="41" y="386"/>
                      <a:pt x="42" y="386"/>
                    </a:cubicBezTo>
                    <a:moveTo>
                      <a:pt x="41" y="384"/>
                    </a:moveTo>
                    <a:cubicBezTo>
                      <a:pt x="40" y="384"/>
                      <a:pt x="40" y="385"/>
                      <a:pt x="39" y="386"/>
                    </a:cubicBezTo>
                    <a:cubicBezTo>
                      <a:pt x="40" y="386"/>
                      <a:pt x="40" y="386"/>
                      <a:pt x="40" y="386"/>
                    </a:cubicBezTo>
                    <a:cubicBezTo>
                      <a:pt x="40" y="386"/>
                      <a:pt x="40" y="385"/>
                      <a:pt x="40" y="385"/>
                    </a:cubicBezTo>
                    <a:cubicBezTo>
                      <a:pt x="41" y="384"/>
                      <a:pt x="41" y="384"/>
                      <a:pt x="41" y="384"/>
                    </a:cubicBezTo>
                    <a:moveTo>
                      <a:pt x="39" y="380"/>
                    </a:moveTo>
                    <a:cubicBezTo>
                      <a:pt x="39" y="380"/>
                      <a:pt x="38" y="381"/>
                      <a:pt x="37" y="382"/>
                    </a:cubicBezTo>
                    <a:cubicBezTo>
                      <a:pt x="37" y="383"/>
                      <a:pt x="37" y="383"/>
                      <a:pt x="37" y="383"/>
                    </a:cubicBezTo>
                    <a:cubicBezTo>
                      <a:pt x="38" y="383"/>
                      <a:pt x="38" y="382"/>
                      <a:pt x="38" y="382"/>
                    </a:cubicBezTo>
                    <a:cubicBezTo>
                      <a:pt x="39" y="381"/>
                      <a:pt x="39" y="380"/>
                      <a:pt x="39" y="380"/>
                    </a:cubicBezTo>
                    <a:moveTo>
                      <a:pt x="38" y="376"/>
                    </a:moveTo>
                    <a:cubicBezTo>
                      <a:pt x="37" y="378"/>
                      <a:pt x="36" y="379"/>
                      <a:pt x="35" y="381"/>
                    </a:cubicBezTo>
                    <a:cubicBezTo>
                      <a:pt x="36" y="382"/>
                      <a:pt x="36" y="382"/>
                      <a:pt x="36" y="382"/>
                    </a:cubicBezTo>
                    <a:cubicBezTo>
                      <a:pt x="37" y="381"/>
                      <a:pt x="39" y="380"/>
                      <a:pt x="40" y="379"/>
                    </a:cubicBezTo>
                    <a:cubicBezTo>
                      <a:pt x="40" y="379"/>
                      <a:pt x="40" y="379"/>
                      <a:pt x="40" y="379"/>
                    </a:cubicBezTo>
                    <a:cubicBezTo>
                      <a:pt x="40" y="381"/>
                      <a:pt x="39" y="382"/>
                      <a:pt x="38" y="384"/>
                    </a:cubicBezTo>
                    <a:cubicBezTo>
                      <a:pt x="39" y="385"/>
                      <a:pt x="39" y="385"/>
                      <a:pt x="39" y="385"/>
                    </a:cubicBezTo>
                    <a:cubicBezTo>
                      <a:pt x="40" y="384"/>
                      <a:pt x="40" y="383"/>
                      <a:pt x="41" y="383"/>
                    </a:cubicBezTo>
                    <a:cubicBezTo>
                      <a:pt x="41" y="382"/>
                      <a:pt x="42" y="382"/>
                      <a:pt x="42" y="382"/>
                    </a:cubicBezTo>
                    <a:cubicBezTo>
                      <a:pt x="42" y="382"/>
                      <a:pt x="42" y="383"/>
                      <a:pt x="42" y="383"/>
                    </a:cubicBezTo>
                    <a:cubicBezTo>
                      <a:pt x="42" y="384"/>
                      <a:pt x="41" y="385"/>
                      <a:pt x="41" y="386"/>
                    </a:cubicBezTo>
                    <a:cubicBezTo>
                      <a:pt x="41" y="385"/>
                      <a:pt x="42" y="385"/>
                      <a:pt x="42" y="384"/>
                    </a:cubicBezTo>
                    <a:cubicBezTo>
                      <a:pt x="43" y="384"/>
                      <a:pt x="43" y="384"/>
                      <a:pt x="43" y="384"/>
                    </a:cubicBezTo>
                    <a:cubicBezTo>
                      <a:pt x="43" y="384"/>
                      <a:pt x="43" y="384"/>
                      <a:pt x="43" y="385"/>
                    </a:cubicBezTo>
                    <a:cubicBezTo>
                      <a:pt x="42" y="386"/>
                      <a:pt x="42" y="387"/>
                      <a:pt x="41" y="388"/>
                    </a:cubicBezTo>
                    <a:cubicBezTo>
                      <a:pt x="41" y="389"/>
                      <a:pt x="41" y="389"/>
                      <a:pt x="41" y="389"/>
                    </a:cubicBezTo>
                    <a:cubicBezTo>
                      <a:pt x="42" y="388"/>
                      <a:pt x="42" y="388"/>
                      <a:pt x="43" y="387"/>
                    </a:cubicBezTo>
                    <a:cubicBezTo>
                      <a:pt x="43" y="387"/>
                      <a:pt x="43" y="387"/>
                      <a:pt x="43" y="387"/>
                    </a:cubicBezTo>
                    <a:cubicBezTo>
                      <a:pt x="43" y="387"/>
                      <a:pt x="44" y="387"/>
                      <a:pt x="44" y="388"/>
                    </a:cubicBezTo>
                    <a:cubicBezTo>
                      <a:pt x="43" y="389"/>
                      <a:pt x="43" y="390"/>
                      <a:pt x="43" y="391"/>
                    </a:cubicBezTo>
                    <a:cubicBezTo>
                      <a:pt x="43" y="391"/>
                      <a:pt x="43" y="391"/>
                      <a:pt x="43" y="391"/>
                    </a:cubicBezTo>
                    <a:cubicBezTo>
                      <a:pt x="44" y="389"/>
                      <a:pt x="44" y="387"/>
                      <a:pt x="44" y="385"/>
                    </a:cubicBezTo>
                    <a:cubicBezTo>
                      <a:pt x="44" y="384"/>
                      <a:pt x="44" y="383"/>
                      <a:pt x="43" y="383"/>
                    </a:cubicBezTo>
                    <a:cubicBezTo>
                      <a:pt x="38" y="376"/>
                      <a:pt x="38" y="376"/>
                      <a:pt x="38" y="376"/>
                    </a:cubicBezTo>
                    <a:moveTo>
                      <a:pt x="38" y="375"/>
                    </a:moveTo>
                    <a:cubicBezTo>
                      <a:pt x="37" y="377"/>
                      <a:pt x="36" y="378"/>
                      <a:pt x="34" y="379"/>
                    </a:cubicBezTo>
                    <a:cubicBezTo>
                      <a:pt x="34" y="379"/>
                      <a:pt x="34" y="379"/>
                      <a:pt x="34" y="379"/>
                    </a:cubicBezTo>
                    <a:cubicBezTo>
                      <a:pt x="35" y="380"/>
                      <a:pt x="35" y="380"/>
                      <a:pt x="35" y="380"/>
                    </a:cubicBezTo>
                    <a:cubicBezTo>
                      <a:pt x="36" y="379"/>
                      <a:pt x="37" y="377"/>
                      <a:pt x="38" y="375"/>
                    </a:cubicBezTo>
                    <a:cubicBezTo>
                      <a:pt x="38" y="375"/>
                      <a:pt x="38" y="375"/>
                      <a:pt x="38" y="375"/>
                    </a:cubicBezTo>
                    <a:moveTo>
                      <a:pt x="36" y="372"/>
                    </a:moveTo>
                    <a:cubicBezTo>
                      <a:pt x="35" y="374"/>
                      <a:pt x="34" y="375"/>
                      <a:pt x="32" y="377"/>
                    </a:cubicBezTo>
                    <a:cubicBezTo>
                      <a:pt x="34" y="379"/>
                      <a:pt x="34" y="379"/>
                      <a:pt x="34" y="379"/>
                    </a:cubicBezTo>
                    <a:cubicBezTo>
                      <a:pt x="35" y="377"/>
                      <a:pt x="36" y="376"/>
                      <a:pt x="38" y="375"/>
                    </a:cubicBezTo>
                    <a:cubicBezTo>
                      <a:pt x="36" y="372"/>
                      <a:pt x="36" y="372"/>
                      <a:pt x="36" y="372"/>
                    </a:cubicBezTo>
                    <a:moveTo>
                      <a:pt x="35" y="371"/>
                    </a:moveTo>
                    <a:cubicBezTo>
                      <a:pt x="34" y="372"/>
                      <a:pt x="33" y="373"/>
                      <a:pt x="33" y="373"/>
                    </a:cubicBezTo>
                    <a:cubicBezTo>
                      <a:pt x="32" y="374"/>
                      <a:pt x="32" y="375"/>
                      <a:pt x="31" y="375"/>
                    </a:cubicBezTo>
                    <a:cubicBezTo>
                      <a:pt x="32" y="376"/>
                      <a:pt x="32" y="376"/>
                      <a:pt x="32" y="376"/>
                    </a:cubicBezTo>
                    <a:cubicBezTo>
                      <a:pt x="33" y="375"/>
                      <a:pt x="34" y="374"/>
                      <a:pt x="34" y="373"/>
                    </a:cubicBezTo>
                    <a:cubicBezTo>
                      <a:pt x="35" y="372"/>
                      <a:pt x="35" y="372"/>
                      <a:pt x="35" y="372"/>
                    </a:cubicBezTo>
                    <a:cubicBezTo>
                      <a:pt x="35" y="371"/>
                      <a:pt x="35" y="371"/>
                      <a:pt x="35" y="371"/>
                    </a:cubicBezTo>
                    <a:moveTo>
                      <a:pt x="32" y="368"/>
                    </a:moveTo>
                    <a:cubicBezTo>
                      <a:pt x="31" y="369"/>
                      <a:pt x="30" y="370"/>
                      <a:pt x="29" y="372"/>
                    </a:cubicBezTo>
                    <a:cubicBezTo>
                      <a:pt x="31" y="374"/>
                      <a:pt x="31" y="374"/>
                      <a:pt x="31" y="374"/>
                    </a:cubicBezTo>
                    <a:cubicBezTo>
                      <a:pt x="32" y="373"/>
                      <a:pt x="33" y="372"/>
                      <a:pt x="35" y="371"/>
                    </a:cubicBezTo>
                    <a:cubicBezTo>
                      <a:pt x="32" y="368"/>
                      <a:pt x="32" y="368"/>
                      <a:pt x="32" y="368"/>
                    </a:cubicBezTo>
                    <a:moveTo>
                      <a:pt x="32" y="367"/>
                    </a:moveTo>
                    <a:cubicBezTo>
                      <a:pt x="30" y="368"/>
                      <a:pt x="29" y="369"/>
                      <a:pt x="28" y="371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9" y="370"/>
                      <a:pt x="31" y="368"/>
                      <a:pt x="32" y="367"/>
                    </a:cubicBezTo>
                    <a:cubicBezTo>
                      <a:pt x="32" y="367"/>
                      <a:pt x="32" y="367"/>
                      <a:pt x="32" y="367"/>
                    </a:cubicBezTo>
                    <a:moveTo>
                      <a:pt x="29" y="365"/>
                    </a:moveTo>
                    <a:cubicBezTo>
                      <a:pt x="29" y="365"/>
                      <a:pt x="29" y="366"/>
                      <a:pt x="28" y="366"/>
                    </a:cubicBezTo>
                    <a:cubicBezTo>
                      <a:pt x="27" y="367"/>
                      <a:pt x="26" y="367"/>
                      <a:pt x="26" y="368"/>
                    </a:cubicBezTo>
                    <a:cubicBezTo>
                      <a:pt x="26" y="368"/>
                      <a:pt x="26" y="368"/>
                      <a:pt x="26" y="368"/>
                    </a:cubicBezTo>
                    <a:cubicBezTo>
                      <a:pt x="26" y="368"/>
                      <a:pt x="26" y="368"/>
                      <a:pt x="26" y="368"/>
                    </a:cubicBezTo>
                    <a:cubicBezTo>
                      <a:pt x="27" y="367"/>
                      <a:pt x="29" y="365"/>
                      <a:pt x="29" y="365"/>
                    </a:cubicBezTo>
                    <a:moveTo>
                      <a:pt x="30" y="365"/>
                    </a:moveTo>
                    <a:cubicBezTo>
                      <a:pt x="29" y="366"/>
                      <a:pt x="28" y="367"/>
                      <a:pt x="26" y="369"/>
                    </a:cubicBezTo>
                    <a:cubicBezTo>
                      <a:pt x="27" y="370"/>
                      <a:pt x="27" y="370"/>
                      <a:pt x="27" y="370"/>
                    </a:cubicBezTo>
                    <a:cubicBezTo>
                      <a:pt x="29" y="369"/>
                      <a:pt x="30" y="368"/>
                      <a:pt x="31" y="367"/>
                    </a:cubicBezTo>
                    <a:cubicBezTo>
                      <a:pt x="30" y="365"/>
                      <a:pt x="30" y="365"/>
                      <a:pt x="30" y="365"/>
                    </a:cubicBezTo>
                    <a:moveTo>
                      <a:pt x="26" y="360"/>
                    </a:moveTo>
                    <a:cubicBezTo>
                      <a:pt x="25" y="361"/>
                      <a:pt x="24" y="362"/>
                      <a:pt x="23" y="363"/>
                    </a:cubicBezTo>
                    <a:cubicBezTo>
                      <a:pt x="23" y="363"/>
                      <a:pt x="23" y="363"/>
                      <a:pt x="23" y="363"/>
                    </a:cubicBezTo>
                    <a:cubicBezTo>
                      <a:pt x="23" y="364"/>
                      <a:pt x="23" y="364"/>
                      <a:pt x="23" y="364"/>
                    </a:cubicBezTo>
                    <a:cubicBezTo>
                      <a:pt x="23" y="364"/>
                      <a:pt x="23" y="364"/>
                      <a:pt x="24" y="363"/>
                    </a:cubicBezTo>
                    <a:cubicBezTo>
                      <a:pt x="24" y="362"/>
                      <a:pt x="25" y="361"/>
                      <a:pt x="26" y="360"/>
                    </a:cubicBezTo>
                    <a:moveTo>
                      <a:pt x="27" y="360"/>
                    </a:moveTo>
                    <a:cubicBezTo>
                      <a:pt x="26" y="362"/>
                      <a:pt x="25" y="363"/>
                      <a:pt x="24" y="365"/>
                    </a:cubicBezTo>
                    <a:cubicBezTo>
                      <a:pt x="25" y="367"/>
                      <a:pt x="25" y="367"/>
                      <a:pt x="25" y="367"/>
                    </a:cubicBezTo>
                    <a:cubicBezTo>
                      <a:pt x="27" y="366"/>
                      <a:pt x="28" y="365"/>
                      <a:pt x="30" y="364"/>
                    </a:cubicBezTo>
                    <a:cubicBezTo>
                      <a:pt x="27" y="360"/>
                      <a:pt x="27" y="360"/>
                      <a:pt x="27" y="360"/>
                    </a:cubicBezTo>
                    <a:moveTo>
                      <a:pt x="23" y="356"/>
                    </a:moveTo>
                    <a:cubicBezTo>
                      <a:pt x="22" y="357"/>
                      <a:pt x="21" y="359"/>
                      <a:pt x="20" y="360"/>
                    </a:cubicBezTo>
                    <a:cubicBezTo>
                      <a:pt x="22" y="363"/>
                      <a:pt x="22" y="363"/>
                      <a:pt x="22" y="363"/>
                    </a:cubicBezTo>
                    <a:cubicBezTo>
                      <a:pt x="23" y="362"/>
                      <a:pt x="25" y="360"/>
                      <a:pt x="26" y="359"/>
                    </a:cubicBezTo>
                    <a:cubicBezTo>
                      <a:pt x="23" y="356"/>
                      <a:pt x="23" y="356"/>
                      <a:pt x="23" y="356"/>
                    </a:cubicBezTo>
                    <a:moveTo>
                      <a:pt x="23" y="356"/>
                    </a:moveTo>
                    <a:cubicBezTo>
                      <a:pt x="21" y="357"/>
                      <a:pt x="20" y="358"/>
                      <a:pt x="19" y="359"/>
                    </a:cubicBezTo>
                    <a:cubicBezTo>
                      <a:pt x="19" y="359"/>
                      <a:pt x="19" y="359"/>
                      <a:pt x="19" y="359"/>
                    </a:cubicBezTo>
                    <a:cubicBezTo>
                      <a:pt x="20" y="358"/>
                      <a:pt x="22" y="357"/>
                      <a:pt x="23" y="356"/>
                    </a:cubicBezTo>
                    <a:moveTo>
                      <a:pt x="22" y="355"/>
                    </a:moveTo>
                    <a:cubicBezTo>
                      <a:pt x="21" y="355"/>
                      <a:pt x="19" y="356"/>
                      <a:pt x="18" y="357"/>
                    </a:cubicBezTo>
                    <a:cubicBezTo>
                      <a:pt x="19" y="358"/>
                      <a:pt x="19" y="358"/>
                      <a:pt x="19" y="358"/>
                    </a:cubicBezTo>
                    <a:cubicBezTo>
                      <a:pt x="20" y="357"/>
                      <a:pt x="21" y="356"/>
                      <a:pt x="22" y="355"/>
                    </a:cubicBezTo>
                    <a:cubicBezTo>
                      <a:pt x="22" y="355"/>
                      <a:pt x="22" y="355"/>
                      <a:pt x="22" y="355"/>
                    </a:cubicBezTo>
                    <a:moveTo>
                      <a:pt x="3" y="338"/>
                    </a:moveTo>
                    <a:cubicBezTo>
                      <a:pt x="16" y="355"/>
                      <a:pt x="16" y="355"/>
                      <a:pt x="16" y="355"/>
                    </a:cubicBezTo>
                    <a:cubicBezTo>
                      <a:pt x="17" y="355"/>
                      <a:pt x="17" y="354"/>
                      <a:pt x="18" y="354"/>
                    </a:cubicBezTo>
                    <a:cubicBezTo>
                      <a:pt x="19" y="353"/>
                      <a:pt x="20" y="352"/>
                      <a:pt x="21" y="352"/>
                    </a:cubicBezTo>
                    <a:cubicBezTo>
                      <a:pt x="20" y="352"/>
                      <a:pt x="20" y="352"/>
                      <a:pt x="20" y="352"/>
                    </a:cubicBezTo>
                    <a:cubicBezTo>
                      <a:pt x="20" y="351"/>
                      <a:pt x="20" y="351"/>
                      <a:pt x="20" y="351"/>
                    </a:cubicBezTo>
                    <a:cubicBezTo>
                      <a:pt x="15" y="347"/>
                      <a:pt x="9" y="342"/>
                      <a:pt x="3" y="338"/>
                    </a:cubicBezTo>
                    <a:moveTo>
                      <a:pt x="0" y="244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329"/>
                      <a:pt x="0" y="329"/>
                      <a:pt x="0" y="329"/>
                    </a:cubicBezTo>
                    <a:cubicBezTo>
                      <a:pt x="4" y="333"/>
                      <a:pt x="8" y="337"/>
                      <a:pt x="12" y="341"/>
                    </a:cubicBezTo>
                    <a:cubicBezTo>
                      <a:pt x="4" y="330"/>
                      <a:pt x="4" y="330"/>
                      <a:pt x="4" y="330"/>
                    </a:cubicBezTo>
                    <a:cubicBezTo>
                      <a:pt x="4" y="257"/>
                      <a:pt x="4" y="257"/>
                      <a:pt x="4" y="257"/>
                    </a:cubicBezTo>
                    <a:cubicBezTo>
                      <a:pt x="4" y="247"/>
                      <a:pt x="4" y="247"/>
                      <a:pt x="4" y="247"/>
                    </a:cubicBezTo>
                    <a:cubicBezTo>
                      <a:pt x="2" y="246"/>
                      <a:pt x="1" y="245"/>
                      <a:pt x="0" y="244"/>
                    </a:cubicBezTo>
                    <a:moveTo>
                      <a:pt x="4" y="102"/>
                    </a:moveTo>
                    <a:cubicBezTo>
                      <a:pt x="3" y="103"/>
                      <a:pt x="3" y="103"/>
                      <a:pt x="2" y="104"/>
                    </a:cubicBezTo>
                    <a:cubicBezTo>
                      <a:pt x="1" y="106"/>
                      <a:pt x="0" y="107"/>
                      <a:pt x="0" y="109"/>
                    </a:cubicBezTo>
                    <a:cubicBezTo>
                      <a:pt x="0" y="227"/>
                      <a:pt x="0" y="227"/>
                      <a:pt x="0" y="227"/>
                    </a:cubicBezTo>
                    <a:cubicBezTo>
                      <a:pt x="1" y="230"/>
                      <a:pt x="2" y="234"/>
                      <a:pt x="4" y="237"/>
                    </a:cubicBezTo>
                    <a:cubicBezTo>
                      <a:pt x="4" y="102"/>
                      <a:pt x="4" y="102"/>
                      <a:pt x="4" y="102"/>
                    </a:cubicBezTo>
                    <a:moveTo>
                      <a:pt x="4" y="44"/>
                    </a:moveTo>
                    <a:cubicBezTo>
                      <a:pt x="2" y="44"/>
                      <a:pt x="1" y="45"/>
                      <a:pt x="0" y="47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96"/>
                      <a:pt x="2" y="96"/>
                      <a:pt x="4" y="95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" y="44"/>
                      <a:pt x="4" y="44"/>
                      <a:pt x="4" y="44"/>
                    </a:cubicBezTo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" y="17"/>
                      <a:pt x="0" y="32"/>
                      <a:pt x="0" y="3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37"/>
                      <a:pt x="3" y="37"/>
                      <a:pt x="4" y="36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5" y="15"/>
                      <a:pt x="13" y="0"/>
                    </a:cubicBezTo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Freeform 2207">
                <a:extLst>
                  <a:ext uri="{FF2B5EF4-FFF2-40B4-BE49-F238E27FC236}">
                    <a16:creationId xmlns:a16="http://schemas.microsoft.com/office/drawing/2014/main" id="{C5CD9E53-77F7-4187-B993-2BBD1DF72C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8" y="1703"/>
                <a:ext cx="5" cy="285"/>
              </a:xfrm>
              <a:custGeom>
                <a:avLst/>
                <a:gdLst>
                  <a:gd name="T0" fmla="*/ 0 w 4"/>
                  <a:gd name="T1" fmla="*/ 191 h 211"/>
                  <a:gd name="T2" fmla="*/ 0 w 4"/>
                  <a:gd name="T3" fmla="*/ 208 h 211"/>
                  <a:gd name="T4" fmla="*/ 4 w 4"/>
                  <a:gd name="T5" fmla="*/ 211 h 211"/>
                  <a:gd name="T6" fmla="*/ 4 w 4"/>
                  <a:gd name="T7" fmla="*/ 201 h 211"/>
                  <a:gd name="T8" fmla="*/ 0 w 4"/>
                  <a:gd name="T9" fmla="*/ 191 h 211"/>
                  <a:gd name="T10" fmla="*/ 4 w 4"/>
                  <a:gd name="T11" fmla="*/ 59 h 211"/>
                  <a:gd name="T12" fmla="*/ 0 w 4"/>
                  <a:gd name="T13" fmla="*/ 61 h 211"/>
                  <a:gd name="T14" fmla="*/ 0 w 4"/>
                  <a:gd name="T15" fmla="*/ 73 h 211"/>
                  <a:gd name="T16" fmla="*/ 2 w 4"/>
                  <a:gd name="T17" fmla="*/ 68 h 211"/>
                  <a:gd name="T18" fmla="*/ 4 w 4"/>
                  <a:gd name="T19" fmla="*/ 66 h 211"/>
                  <a:gd name="T20" fmla="*/ 4 w 4"/>
                  <a:gd name="T21" fmla="*/ 59 h 211"/>
                  <a:gd name="T22" fmla="*/ 4 w 4"/>
                  <a:gd name="T23" fmla="*/ 0 h 211"/>
                  <a:gd name="T24" fmla="*/ 0 w 4"/>
                  <a:gd name="T25" fmla="*/ 2 h 211"/>
                  <a:gd name="T26" fmla="*/ 0 w 4"/>
                  <a:gd name="T27" fmla="*/ 11 h 211"/>
                  <a:gd name="T28" fmla="*/ 4 w 4"/>
                  <a:gd name="T29" fmla="*/ 8 h 211"/>
                  <a:gd name="T30" fmla="*/ 4 w 4"/>
                  <a:gd name="T31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211">
                    <a:moveTo>
                      <a:pt x="0" y="191"/>
                    </a:moveTo>
                    <a:cubicBezTo>
                      <a:pt x="0" y="208"/>
                      <a:pt x="0" y="208"/>
                      <a:pt x="0" y="208"/>
                    </a:cubicBezTo>
                    <a:cubicBezTo>
                      <a:pt x="1" y="209"/>
                      <a:pt x="2" y="210"/>
                      <a:pt x="4" y="211"/>
                    </a:cubicBezTo>
                    <a:cubicBezTo>
                      <a:pt x="4" y="201"/>
                      <a:pt x="4" y="201"/>
                      <a:pt x="4" y="201"/>
                    </a:cubicBezTo>
                    <a:cubicBezTo>
                      <a:pt x="2" y="198"/>
                      <a:pt x="1" y="194"/>
                      <a:pt x="0" y="191"/>
                    </a:cubicBezTo>
                    <a:moveTo>
                      <a:pt x="4" y="59"/>
                    </a:moveTo>
                    <a:cubicBezTo>
                      <a:pt x="2" y="60"/>
                      <a:pt x="1" y="60"/>
                      <a:pt x="0" y="61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1"/>
                      <a:pt x="1" y="70"/>
                      <a:pt x="2" y="68"/>
                    </a:cubicBezTo>
                    <a:cubicBezTo>
                      <a:pt x="3" y="67"/>
                      <a:pt x="3" y="67"/>
                      <a:pt x="4" y="66"/>
                    </a:cubicBezTo>
                    <a:cubicBezTo>
                      <a:pt x="4" y="59"/>
                      <a:pt x="4" y="59"/>
                      <a:pt x="4" y="59"/>
                    </a:cubicBezTo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8"/>
                      <a:pt x="4" y="8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5A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Freeform 2208">
                <a:extLst>
                  <a:ext uri="{FF2B5EF4-FFF2-40B4-BE49-F238E27FC236}">
                    <a16:creationId xmlns:a16="http://schemas.microsoft.com/office/drawing/2014/main" id="{4D0CD45C-BFB8-403A-BC94-81A306B451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8" y="2099"/>
                <a:ext cx="63" cy="86"/>
              </a:xfrm>
              <a:custGeom>
                <a:avLst/>
                <a:gdLst>
                  <a:gd name="T0" fmla="*/ 43 w 47"/>
                  <a:gd name="T1" fmla="*/ 58 h 64"/>
                  <a:gd name="T2" fmla="*/ 42 w 47"/>
                  <a:gd name="T3" fmla="*/ 60 h 64"/>
                  <a:gd name="T4" fmla="*/ 42 w 47"/>
                  <a:gd name="T5" fmla="*/ 61 h 64"/>
                  <a:gd name="T6" fmla="*/ 44 w 47"/>
                  <a:gd name="T7" fmla="*/ 59 h 64"/>
                  <a:gd name="T8" fmla="*/ 43 w 47"/>
                  <a:gd name="T9" fmla="*/ 54 h 64"/>
                  <a:gd name="T10" fmla="*/ 43 w 47"/>
                  <a:gd name="T11" fmla="*/ 62 h 64"/>
                  <a:gd name="T12" fmla="*/ 47 w 47"/>
                  <a:gd name="T13" fmla="*/ 58 h 64"/>
                  <a:gd name="T14" fmla="*/ 42 w 47"/>
                  <a:gd name="T15" fmla="*/ 53 h 64"/>
                  <a:gd name="T16" fmla="*/ 39 w 47"/>
                  <a:gd name="T17" fmla="*/ 56 h 64"/>
                  <a:gd name="T18" fmla="*/ 41 w 47"/>
                  <a:gd name="T19" fmla="*/ 55 h 64"/>
                  <a:gd name="T20" fmla="*/ 40 w 47"/>
                  <a:gd name="T21" fmla="*/ 57 h 64"/>
                  <a:gd name="T22" fmla="*/ 41 w 47"/>
                  <a:gd name="T23" fmla="*/ 58 h 64"/>
                  <a:gd name="T24" fmla="*/ 41 w 47"/>
                  <a:gd name="T25" fmla="*/ 58 h 64"/>
                  <a:gd name="T26" fmla="*/ 41 w 47"/>
                  <a:gd name="T27" fmla="*/ 59 h 64"/>
                  <a:gd name="T28" fmla="*/ 43 w 47"/>
                  <a:gd name="T29" fmla="*/ 55 h 64"/>
                  <a:gd name="T30" fmla="*/ 41 w 47"/>
                  <a:gd name="T31" fmla="*/ 57 h 64"/>
                  <a:gd name="T32" fmla="*/ 42 w 47"/>
                  <a:gd name="T33" fmla="*/ 53 h 64"/>
                  <a:gd name="T34" fmla="*/ 36 w 47"/>
                  <a:gd name="T35" fmla="*/ 53 h 64"/>
                  <a:gd name="T36" fmla="*/ 39 w 47"/>
                  <a:gd name="T37" fmla="*/ 51 h 64"/>
                  <a:gd name="T38" fmla="*/ 37 w 47"/>
                  <a:gd name="T39" fmla="*/ 54 h 64"/>
                  <a:gd name="T40" fmla="*/ 40 w 47"/>
                  <a:gd name="T41" fmla="*/ 50 h 64"/>
                  <a:gd name="T42" fmla="*/ 38 w 47"/>
                  <a:gd name="T43" fmla="*/ 46 h 64"/>
                  <a:gd name="T44" fmla="*/ 35 w 47"/>
                  <a:gd name="T45" fmla="*/ 52 h 64"/>
                  <a:gd name="T46" fmla="*/ 38 w 47"/>
                  <a:gd name="T47" fmla="*/ 46 h 64"/>
                  <a:gd name="T48" fmla="*/ 34 w 47"/>
                  <a:gd name="T49" fmla="*/ 50 h 64"/>
                  <a:gd name="T50" fmla="*/ 34 w 47"/>
                  <a:gd name="T51" fmla="*/ 50 h 64"/>
                  <a:gd name="T52" fmla="*/ 38 w 47"/>
                  <a:gd name="T53" fmla="*/ 46 h 64"/>
                  <a:gd name="T54" fmla="*/ 34 w 47"/>
                  <a:gd name="T55" fmla="*/ 44 h 64"/>
                  <a:gd name="T56" fmla="*/ 32 w 47"/>
                  <a:gd name="T57" fmla="*/ 48 h 64"/>
                  <a:gd name="T58" fmla="*/ 35 w 47"/>
                  <a:gd name="T59" fmla="*/ 43 h 64"/>
                  <a:gd name="T60" fmla="*/ 31 w 47"/>
                  <a:gd name="T61" fmla="*/ 45 h 64"/>
                  <a:gd name="T62" fmla="*/ 33 w 47"/>
                  <a:gd name="T63" fmla="*/ 44 h 64"/>
                  <a:gd name="T64" fmla="*/ 35 w 47"/>
                  <a:gd name="T65" fmla="*/ 42 h 64"/>
                  <a:gd name="T66" fmla="*/ 28 w 47"/>
                  <a:gd name="T67" fmla="*/ 42 h 64"/>
                  <a:gd name="T68" fmla="*/ 32 w 47"/>
                  <a:gd name="T69" fmla="*/ 39 h 64"/>
                  <a:gd name="T70" fmla="*/ 31 w 47"/>
                  <a:gd name="T71" fmla="*/ 38 h 64"/>
                  <a:gd name="T72" fmla="*/ 28 w 47"/>
                  <a:gd name="T73" fmla="*/ 42 h 64"/>
                  <a:gd name="T74" fmla="*/ 31 w 47"/>
                  <a:gd name="T75" fmla="*/ 38 h 64"/>
                  <a:gd name="T76" fmla="*/ 25 w 47"/>
                  <a:gd name="T77" fmla="*/ 38 h 64"/>
                  <a:gd name="T78" fmla="*/ 28 w 47"/>
                  <a:gd name="T79" fmla="*/ 37 h 64"/>
                  <a:gd name="T80" fmla="*/ 26 w 47"/>
                  <a:gd name="T81" fmla="*/ 39 h 64"/>
                  <a:gd name="T82" fmla="*/ 26 w 47"/>
                  <a:gd name="T83" fmla="*/ 40 h 64"/>
                  <a:gd name="T84" fmla="*/ 30 w 47"/>
                  <a:gd name="T85" fmla="*/ 35 h 64"/>
                  <a:gd name="T86" fmla="*/ 22 w 47"/>
                  <a:gd name="T87" fmla="*/ 34 h 64"/>
                  <a:gd name="T88" fmla="*/ 23 w 47"/>
                  <a:gd name="T89" fmla="*/ 34 h 64"/>
                  <a:gd name="T90" fmla="*/ 24 w 47"/>
                  <a:gd name="T91" fmla="*/ 34 h 64"/>
                  <a:gd name="T92" fmla="*/ 24 w 47"/>
                  <a:gd name="T93" fmla="*/ 36 h 64"/>
                  <a:gd name="T94" fmla="*/ 26 w 47"/>
                  <a:gd name="T95" fmla="*/ 30 h 64"/>
                  <a:gd name="T96" fmla="*/ 18 w 47"/>
                  <a:gd name="T97" fmla="*/ 25 h 64"/>
                  <a:gd name="T98" fmla="*/ 18 w 47"/>
                  <a:gd name="T99" fmla="*/ 28 h 64"/>
                  <a:gd name="T100" fmla="*/ 22 w 47"/>
                  <a:gd name="T101" fmla="*/ 26 h 64"/>
                  <a:gd name="T102" fmla="*/ 19 w 47"/>
                  <a:gd name="T103" fmla="*/ 30 h 64"/>
                  <a:gd name="T104" fmla="*/ 19 w 47"/>
                  <a:gd name="T105" fmla="*/ 30 h 64"/>
                  <a:gd name="T106" fmla="*/ 23 w 47"/>
                  <a:gd name="T107" fmla="*/ 27 h 64"/>
                  <a:gd name="T108" fmla="*/ 0 w 47"/>
                  <a:gd name="T109" fmla="*/ 0 h 64"/>
                  <a:gd name="T110" fmla="*/ 3 w 47"/>
                  <a:gd name="T111" fmla="*/ 9 h 64"/>
                  <a:gd name="T112" fmla="*/ 20 w 47"/>
                  <a:gd name="T113" fmla="*/ 23 h 64"/>
                  <a:gd name="T114" fmla="*/ 0 w 47"/>
                  <a:gd name="T1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" h="64">
                    <a:moveTo>
                      <a:pt x="43" y="58"/>
                    </a:moveTo>
                    <a:cubicBezTo>
                      <a:pt x="43" y="58"/>
                      <a:pt x="43" y="58"/>
                      <a:pt x="43" y="58"/>
                    </a:cubicBezTo>
                    <a:cubicBezTo>
                      <a:pt x="42" y="59"/>
                      <a:pt x="42" y="59"/>
                      <a:pt x="41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3" y="60"/>
                      <a:pt x="43" y="60"/>
                      <a:pt x="42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1"/>
                      <a:pt x="43" y="60"/>
                      <a:pt x="44" y="59"/>
                    </a:cubicBezTo>
                    <a:cubicBezTo>
                      <a:pt x="44" y="58"/>
                      <a:pt x="43" y="58"/>
                      <a:pt x="43" y="58"/>
                    </a:cubicBezTo>
                    <a:moveTo>
                      <a:pt x="43" y="54"/>
                    </a:moveTo>
                    <a:cubicBezTo>
                      <a:pt x="44" y="54"/>
                      <a:pt x="44" y="55"/>
                      <a:pt x="44" y="56"/>
                    </a:cubicBezTo>
                    <a:cubicBezTo>
                      <a:pt x="44" y="58"/>
                      <a:pt x="44" y="60"/>
                      <a:pt x="43" y="62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6" y="62"/>
                      <a:pt x="46" y="60"/>
                      <a:pt x="47" y="58"/>
                    </a:cubicBezTo>
                    <a:cubicBezTo>
                      <a:pt x="43" y="54"/>
                      <a:pt x="43" y="54"/>
                      <a:pt x="43" y="54"/>
                    </a:cubicBezTo>
                    <a:moveTo>
                      <a:pt x="42" y="53"/>
                    </a:moveTo>
                    <a:cubicBezTo>
                      <a:pt x="42" y="53"/>
                      <a:pt x="41" y="53"/>
                      <a:pt x="41" y="54"/>
                    </a:cubicBezTo>
                    <a:cubicBezTo>
                      <a:pt x="40" y="54"/>
                      <a:pt x="40" y="55"/>
                      <a:pt x="39" y="56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0" y="56"/>
                      <a:pt x="40" y="55"/>
                      <a:pt x="41" y="55"/>
                    </a:cubicBezTo>
                    <a:cubicBezTo>
                      <a:pt x="41" y="55"/>
                      <a:pt x="41" y="55"/>
                      <a:pt x="40" y="56"/>
                    </a:cubicBezTo>
                    <a:cubicBezTo>
                      <a:pt x="40" y="56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7"/>
                      <a:pt x="41" y="57"/>
                      <a:pt x="42" y="57"/>
                    </a:cubicBezTo>
                    <a:cubicBezTo>
                      <a:pt x="41" y="57"/>
                      <a:pt x="41" y="57"/>
                      <a:pt x="41" y="58"/>
                    </a:cubicBezTo>
                    <a:cubicBezTo>
                      <a:pt x="41" y="58"/>
                      <a:pt x="41" y="58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8"/>
                      <a:pt x="42" y="57"/>
                      <a:pt x="43" y="56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2" y="55"/>
                    </a:cubicBezTo>
                    <a:cubicBezTo>
                      <a:pt x="42" y="56"/>
                      <a:pt x="41" y="56"/>
                      <a:pt x="41" y="57"/>
                    </a:cubicBezTo>
                    <a:cubicBezTo>
                      <a:pt x="41" y="56"/>
                      <a:pt x="42" y="55"/>
                      <a:pt x="42" y="54"/>
                    </a:cubicBezTo>
                    <a:cubicBezTo>
                      <a:pt x="42" y="54"/>
                      <a:pt x="42" y="53"/>
                      <a:pt x="42" y="53"/>
                    </a:cubicBezTo>
                    <a:moveTo>
                      <a:pt x="40" y="50"/>
                    </a:moveTo>
                    <a:cubicBezTo>
                      <a:pt x="39" y="51"/>
                      <a:pt x="37" y="52"/>
                      <a:pt x="36" y="53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9" y="51"/>
                      <a:pt x="39" y="51"/>
                    </a:cubicBezTo>
                    <a:cubicBezTo>
                      <a:pt x="39" y="51"/>
                      <a:pt x="39" y="52"/>
                      <a:pt x="38" y="53"/>
                    </a:cubicBezTo>
                    <a:cubicBezTo>
                      <a:pt x="38" y="53"/>
                      <a:pt x="38" y="54"/>
                      <a:pt x="37" y="54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9" y="53"/>
                      <a:pt x="40" y="52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moveTo>
                      <a:pt x="38" y="46"/>
                    </a:moveTo>
                    <a:cubicBezTo>
                      <a:pt x="37" y="48"/>
                      <a:pt x="36" y="50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6" y="50"/>
                      <a:pt x="37" y="49"/>
                      <a:pt x="38" y="47"/>
                    </a:cubicBezTo>
                    <a:cubicBezTo>
                      <a:pt x="38" y="46"/>
                      <a:pt x="38" y="46"/>
                      <a:pt x="38" y="46"/>
                    </a:cubicBezTo>
                    <a:moveTo>
                      <a:pt x="38" y="46"/>
                    </a:moveTo>
                    <a:cubicBezTo>
                      <a:pt x="36" y="47"/>
                      <a:pt x="35" y="48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6" y="49"/>
                      <a:pt x="37" y="48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moveTo>
                      <a:pt x="35" y="43"/>
                    </a:moveTo>
                    <a:cubicBezTo>
                      <a:pt x="35" y="43"/>
                      <a:pt x="35" y="43"/>
                      <a:pt x="34" y="44"/>
                    </a:cubicBezTo>
                    <a:cubicBezTo>
                      <a:pt x="34" y="45"/>
                      <a:pt x="33" y="46"/>
                      <a:pt x="32" y="47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4" y="46"/>
                      <a:pt x="35" y="45"/>
                      <a:pt x="36" y="43"/>
                    </a:cubicBezTo>
                    <a:cubicBezTo>
                      <a:pt x="35" y="43"/>
                      <a:pt x="35" y="43"/>
                      <a:pt x="35" y="43"/>
                    </a:cubicBezTo>
                    <a:moveTo>
                      <a:pt x="35" y="42"/>
                    </a:moveTo>
                    <a:cubicBezTo>
                      <a:pt x="33" y="43"/>
                      <a:pt x="32" y="44"/>
                      <a:pt x="31" y="45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6"/>
                      <a:pt x="32" y="45"/>
                      <a:pt x="33" y="44"/>
                    </a:cubicBezTo>
                    <a:cubicBezTo>
                      <a:pt x="33" y="44"/>
                      <a:pt x="34" y="43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moveTo>
                      <a:pt x="32" y="38"/>
                    </a:moveTo>
                    <a:cubicBezTo>
                      <a:pt x="31" y="39"/>
                      <a:pt x="29" y="41"/>
                      <a:pt x="28" y="42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1"/>
                      <a:pt x="31" y="40"/>
                      <a:pt x="32" y="39"/>
                    </a:cubicBezTo>
                    <a:cubicBezTo>
                      <a:pt x="32" y="38"/>
                      <a:pt x="32" y="38"/>
                      <a:pt x="32" y="38"/>
                    </a:cubicBezTo>
                    <a:moveTo>
                      <a:pt x="31" y="38"/>
                    </a:moveTo>
                    <a:cubicBezTo>
                      <a:pt x="30" y="39"/>
                      <a:pt x="29" y="40"/>
                      <a:pt x="27" y="41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9" y="40"/>
                      <a:pt x="30" y="39"/>
                      <a:pt x="32" y="38"/>
                    </a:cubicBezTo>
                    <a:cubicBezTo>
                      <a:pt x="31" y="38"/>
                      <a:pt x="31" y="38"/>
                      <a:pt x="31" y="38"/>
                    </a:cubicBezTo>
                    <a:moveTo>
                      <a:pt x="30" y="35"/>
                    </a:moveTo>
                    <a:cubicBezTo>
                      <a:pt x="28" y="36"/>
                      <a:pt x="27" y="37"/>
                      <a:pt x="25" y="38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8"/>
                      <a:pt x="27" y="38"/>
                      <a:pt x="28" y="37"/>
                    </a:cubicBezTo>
                    <a:cubicBezTo>
                      <a:pt x="29" y="37"/>
                      <a:pt x="29" y="36"/>
                      <a:pt x="29" y="36"/>
                    </a:cubicBezTo>
                    <a:cubicBezTo>
                      <a:pt x="29" y="36"/>
                      <a:pt x="27" y="38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8" y="38"/>
                      <a:pt x="29" y="37"/>
                      <a:pt x="30" y="36"/>
                    </a:cubicBezTo>
                    <a:cubicBezTo>
                      <a:pt x="30" y="35"/>
                      <a:pt x="30" y="35"/>
                      <a:pt x="30" y="35"/>
                    </a:cubicBezTo>
                    <a:moveTo>
                      <a:pt x="26" y="30"/>
                    </a:moveTo>
                    <a:cubicBezTo>
                      <a:pt x="25" y="31"/>
                      <a:pt x="23" y="33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3"/>
                      <a:pt x="25" y="32"/>
                      <a:pt x="26" y="31"/>
                    </a:cubicBezTo>
                    <a:cubicBezTo>
                      <a:pt x="25" y="32"/>
                      <a:pt x="24" y="33"/>
                      <a:pt x="24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4"/>
                      <a:pt x="26" y="33"/>
                      <a:pt x="27" y="31"/>
                    </a:cubicBezTo>
                    <a:cubicBezTo>
                      <a:pt x="26" y="30"/>
                      <a:pt x="26" y="30"/>
                      <a:pt x="26" y="30"/>
                    </a:cubicBezTo>
                    <a:moveTo>
                      <a:pt x="21" y="23"/>
                    </a:moveTo>
                    <a:cubicBezTo>
                      <a:pt x="20" y="23"/>
                      <a:pt x="19" y="24"/>
                      <a:pt x="18" y="25"/>
                    </a:cubicBezTo>
                    <a:cubicBezTo>
                      <a:pt x="17" y="25"/>
                      <a:pt x="17" y="26"/>
                      <a:pt x="16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7"/>
                      <a:pt x="21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7"/>
                      <a:pt x="20" y="28"/>
                      <a:pt x="19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0" y="29"/>
                      <a:pt x="21" y="28"/>
                      <a:pt x="23" y="27"/>
                    </a:cubicBezTo>
                    <a:cubicBezTo>
                      <a:pt x="22" y="28"/>
                      <a:pt x="20" y="29"/>
                      <a:pt x="19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0"/>
                      <a:pt x="22" y="28"/>
                      <a:pt x="23" y="27"/>
                    </a:cubicBezTo>
                    <a:cubicBezTo>
                      <a:pt x="21" y="23"/>
                      <a:pt x="21" y="23"/>
                      <a:pt x="21" y="23"/>
                    </a:cubicBezTo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9" y="13"/>
                      <a:pt x="15" y="18"/>
                      <a:pt x="20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8" y="8"/>
                      <a:pt x="4" y="4"/>
                      <a:pt x="0" y="0"/>
                    </a:cubicBezTo>
                  </a:path>
                </a:pathLst>
              </a:custGeom>
              <a:solidFill>
                <a:srgbClr val="35A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Freeform 2209">
                <a:extLst>
                  <a:ext uri="{FF2B5EF4-FFF2-40B4-BE49-F238E27FC236}">
                    <a16:creationId xmlns:a16="http://schemas.microsoft.com/office/drawing/2014/main" id="{89DC279D-2F39-43A4-A52F-14CFDF960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Freeform 2210">
                <a:extLst>
                  <a:ext uri="{FF2B5EF4-FFF2-40B4-BE49-F238E27FC236}">
                    <a16:creationId xmlns:a16="http://schemas.microsoft.com/office/drawing/2014/main" id="{8DB0A790-5CFE-4570-B0A5-B58062E01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Freeform 2211">
                <a:extLst>
                  <a:ext uri="{FF2B5EF4-FFF2-40B4-BE49-F238E27FC236}">
                    <a16:creationId xmlns:a16="http://schemas.microsoft.com/office/drawing/2014/main" id="{42CE8480-D847-4199-8B79-8F0AF63A2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Freeform 2212">
                <a:extLst>
                  <a:ext uri="{FF2B5EF4-FFF2-40B4-BE49-F238E27FC236}">
                    <a16:creationId xmlns:a16="http://schemas.microsoft.com/office/drawing/2014/main" id="{DD19797D-F47F-4876-A0BB-9EBBE700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Freeform 2213">
                <a:extLst>
                  <a:ext uri="{FF2B5EF4-FFF2-40B4-BE49-F238E27FC236}">
                    <a16:creationId xmlns:a16="http://schemas.microsoft.com/office/drawing/2014/main" id="{03A8135D-08B6-42E2-825E-98307677F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2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Freeform 2214">
                <a:extLst>
                  <a:ext uri="{FF2B5EF4-FFF2-40B4-BE49-F238E27FC236}">
                    <a16:creationId xmlns:a16="http://schemas.microsoft.com/office/drawing/2014/main" id="{731D2FDD-9C80-49D9-962E-DFF78D9B1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2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1" name="Group 2416">
              <a:extLst>
                <a:ext uri="{FF2B5EF4-FFF2-40B4-BE49-F238E27FC236}">
                  <a16:creationId xmlns:a16="http://schemas.microsoft.com/office/drawing/2014/main" id="{3AD11BC2-3E4D-44D0-9299-6496F9BFF1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4999" y="3932447"/>
              <a:ext cx="2555875" cy="1870075"/>
              <a:chOff x="2430" y="2278"/>
              <a:chExt cx="1610" cy="1178"/>
            </a:xfrm>
          </p:grpSpPr>
          <p:sp>
            <p:nvSpPr>
              <p:cNvPr id="4486" name="Freeform 2216">
                <a:extLst>
                  <a:ext uri="{FF2B5EF4-FFF2-40B4-BE49-F238E27FC236}">
                    <a16:creationId xmlns:a16="http://schemas.microsoft.com/office/drawing/2014/main" id="{62704593-01AB-4BB2-A2F8-2C26E453F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3 w 5"/>
                  <a:gd name="T3" fmla="*/ 0 h 6"/>
                  <a:gd name="T4" fmla="*/ 0 w 5"/>
                  <a:gd name="T5" fmla="*/ 6 h 6"/>
                  <a:gd name="T6" fmla="*/ 3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7" name="Freeform 2217">
                <a:extLst>
                  <a:ext uri="{FF2B5EF4-FFF2-40B4-BE49-F238E27FC236}">
                    <a16:creationId xmlns:a16="http://schemas.microsoft.com/office/drawing/2014/main" id="{46CA75FB-D754-4FC5-A51F-900182E9E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3 w 5"/>
                  <a:gd name="T3" fmla="*/ 0 h 6"/>
                  <a:gd name="T4" fmla="*/ 0 w 5"/>
                  <a:gd name="T5" fmla="*/ 6 h 6"/>
                  <a:gd name="T6" fmla="*/ 3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8" name="Freeform 2218">
                <a:extLst>
                  <a:ext uri="{FF2B5EF4-FFF2-40B4-BE49-F238E27FC236}">
                    <a16:creationId xmlns:a16="http://schemas.microsoft.com/office/drawing/2014/main" id="{57272ACB-A41D-478E-A4B7-488EDE65D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9" name="Freeform 2219">
                <a:extLst>
                  <a:ext uri="{FF2B5EF4-FFF2-40B4-BE49-F238E27FC236}">
                    <a16:creationId xmlns:a16="http://schemas.microsoft.com/office/drawing/2014/main" id="{C3D59D70-788B-4D08-9BB6-1B66AA98B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0" name="Freeform 2220">
                <a:extLst>
                  <a:ext uri="{FF2B5EF4-FFF2-40B4-BE49-F238E27FC236}">
                    <a16:creationId xmlns:a16="http://schemas.microsoft.com/office/drawing/2014/main" id="{A8918CBC-5370-460E-BF71-85CACC972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0 w 5"/>
                  <a:gd name="T5" fmla="*/ 6 h 6"/>
                  <a:gd name="T6" fmla="*/ 2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1" name="Freeform 2221">
                <a:extLst>
                  <a:ext uri="{FF2B5EF4-FFF2-40B4-BE49-F238E27FC236}">
                    <a16:creationId xmlns:a16="http://schemas.microsoft.com/office/drawing/2014/main" id="{96F03CB4-63B0-40EC-8E03-3FF360611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0 w 5"/>
                  <a:gd name="T5" fmla="*/ 6 h 6"/>
                  <a:gd name="T6" fmla="*/ 2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2" name="Freeform 2222">
                <a:extLst>
                  <a:ext uri="{FF2B5EF4-FFF2-40B4-BE49-F238E27FC236}">
                    <a16:creationId xmlns:a16="http://schemas.microsoft.com/office/drawing/2014/main" id="{D5337AC8-BC3A-4329-B070-88D9711FA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3" name="Freeform 2223">
                <a:extLst>
                  <a:ext uri="{FF2B5EF4-FFF2-40B4-BE49-F238E27FC236}">
                    <a16:creationId xmlns:a16="http://schemas.microsoft.com/office/drawing/2014/main" id="{277246EB-507D-4A77-BE53-28D81DCA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4" name="Freeform 2224">
                <a:extLst>
                  <a:ext uri="{FF2B5EF4-FFF2-40B4-BE49-F238E27FC236}">
                    <a16:creationId xmlns:a16="http://schemas.microsoft.com/office/drawing/2014/main" id="{7FFB8130-4826-4E40-8D7F-1CF047C5D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2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5" name="Freeform 2225">
                <a:extLst>
                  <a:ext uri="{FF2B5EF4-FFF2-40B4-BE49-F238E27FC236}">
                    <a16:creationId xmlns:a16="http://schemas.microsoft.com/office/drawing/2014/main" id="{3A4529E6-FDAC-48A1-868B-34647C5C2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2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6" name="Freeform 2226">
                <a:extLst>
                  <a:ext uri="{FF2B5EF4-FFF2-40B4-BE49-F238E27FC236}">
                    <a16:creationId xmlns:a16="http://schemas.microsoft.com/office/drawing/2014/main" id="{7A7604B5-6D58-4B83-BD9A-A563B40DF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3 w 5"/>
                  <a:gd name="T3" fmla="*/ 0 h 6"/>
                  <a:gd name="T4" fmla="*/ 0 w 5"/>
                  <a:gd name="T5" fmla="*/ 6 h 6"/>
                  <a:gd name="T6" fmla="*/ 3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7" name="Freeform 2227">
                <a:extLst>
                  <a:ext uri="{FF2B5EF4-FFF2-40B4-BE49-F238E27FC236}">
                    <a16:creationId xmlns:a16="http://schemas.microsoft.com/office/drawing/2014/main" id="{3C234A9B-6103-47E3-B121-CE9699CDB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3 w 5"/>
                  <a:gd name="T3" fmla="*/ 0 h 6"/>
                  <a:gd name="T4" fmla="*/ 0 w 5"/>
                  <a:gd name="T5" fmla="*/ 6 h 6"/>
                  <a:gd name="T6" fmla="*/ 3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8" name="Freeform 2228">
                <a:extLst>
                  <a:ext uri="{FF2B5EF4-FFF2-40B4-BE49-F238E27FC236}">
                    <a16:creationId xmlns:a16="http://schemas.microsoft.com/office/drawing/2014/main" id="{4E2506EB-1105-4D93-8CF0-06833BAA6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9" name="Freeform 2229">
                <a:extLst>
                  <a:ext uri="{FF2B5EF4-FFF2-40B4-BE49-F238E27FC236}">
                    <a16:creationId xmlns:a16="http://schemas.microsoft.com/office/drawing/2014/main" id="{18100ADC-281E-4D4A-95F9-AA7A1D0DD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0" name="Freeform 2230">
                <a:extLst>
                  <a:ext uri="{FF2B5EF4-FFF2-40B4-BE49-F238E27FC236}">
                    <a16:creationId xmlns:a16="http://schemas.microsoft.com/office/drawing/2014/main" id="{AD97FF14-3BC9-4A45-BBA2-08BD9DE16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5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1" name="Freeform 2231">
                <a:extLst>
                  <a:ext uri="{FF2B5EF4-FFF2-40B4-BE49-F238E27FC236}">
                    <a16:creationId xmlns:a16="http://schemas.microsoft.com/office/drawing/2014/main" id="{918CCDE2-F1A3-451D-9F1A-42CBC3B2B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5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2" name="Freeform 2232">
                <a:extLst>
                  <a:ext uri="{FF2B5EF4-FFF2-40B4-BE49-F238E27FC236}">
                    <a16:creationId xmlns:a16="http://schemas.microsoft.com/office/drawing/2014/main" id="{4D311D3A-A593-48E1-8DCC-F25975FA3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1 h 6"/>
                  <a:gd name="T6" fmla="*/ 0 w 5"/>
                  <a:gd name="T7" fmla="*/ 6 h 6"/>
                  <a:gd name="T8" fmla="*/ 0 w 5"/>
                  <a:gd name="T9" fmla="*/ 6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3" name="Freeform 2233">
                <a:extLst>
                  <a:ext uri="{FF2B5EF4-FFF2-40B4-BE49-F238E27FC236}">
                    <a16:creationId xmlns:a16="http://schemas.microsoft.com/office/drawing/2014/main" id="{41B51935-2DD4-4397-ACA1-567B55C61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8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1 h 6"/>
                  <a:gd name="T6" fmla="*/ 0 w 5"/>
                  <a:gd name="T7" fmla="*/ 6 h 6"/>
                  <a:gd name="T8" fmla="*/ 0 w 5"/>
                  <a:gd name="T9" fmla="*/ 6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4" name="Freeform 2234">
                <a:extLst>
                  <a:ext uri="{FF2B5EF4-FFF2-40B4-BE49-F238E27FC236}">
                    <a16:creationId xmlns:a16="http://schemas.microsoft.com/office/drawing/2014/main" id="{EEB0DCAB-DD7E-4C9C-B446-3F84512EE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5" name="Freeform 2235">
                <a:extLst>
                  <a:ext uri="{FF2B5EF4-FFF2-40B4-BE49-F238E27FC236}">
                    <a16:creationId xmlns:a16="http://schemas.microsoft.com/office/drawing/2014/main" id="{3B506E34-1102-438D-A9A5-7773C82FB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6" name="Freeform 2236">
                <a:extLst>
                  <a:ext uri="{FF2B5EF4-FFF2-40B4-BE49-F238E27FC236}">
                    <a16:creationId xmlns:a16="http://schemas.microsoft.com/office/drawing/2014/main" id="{C21E6F9A-3CC3-4CDA-94F5-BEAAF4792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332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7" name="Freeform 2237">
                <a:extLst>
                  <a:ext uri="{FF2B5EF4-FFF2-40B4-BE49-F238E27FC236}">
                    <a16:creationId xmlns:a16="http://schemas.microsoft.com/office/drawing/2014/main" id="{EE8600E9-CAE2-4413-9F2A-B5074F748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332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8" name="Freeform 2238">
                <a:extLst>
                  <a:ext uri="{FF2B5EF4-FFF2-40B4-BE49-F238E27FC236}">
                    <a16:creationId xmlns:a16="http://schemas.microsoft.com/office/drawing/2014/main" id="{E474663B-E18B-4ABC-8EBB-9F53CD442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336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9" name="Freeform 2239">
                <a:extLst>
                  <a:ext uri="{FF2B5EF4-FFF2-40B4-BE49-F238E27FC236}">
                    <a16:creationId xmlns:a16="http://schemas.microsoft.com/office/drawing/2014/main" id="{6B3A6BC2-8BD6-4499-9808-4C7433924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336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0" name="Freeform 2240">
                <a:extLst>
                  <a:ext uri="{FF2B5EF4-FFF2-40B4-BE49-F238E27FC236}">
                    <a16:creationId xmlns:a16="http://schemas.microsoft.com/office/drawing/2014/main" id="{9BFFA074-B4BE-44CC-A9AB-4200A2191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40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1" name="Freeform 2241">
                <a:extLst>
                  <a:ext uri="{FF2B5EF4-FFF2-40B4-BE49-F238E27FC236}">
                    <a16:creationId xmlns:a16="http://schemas.microsoft.com/office/drawing/2014/main" id="{086EEA65-1E74-4954-9328-63BCE710D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40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2" name="Freeform 2242">
                <a:extLst>
                  <a:ext uri="{FF2B5EF4-FFF2-40B4-BE49-F238E27FC236}">
                    <a16:creationId xmlns:a16="http://schemas.microsoft.com/office/drawing/2014/main" id="{747D0F6A-9766-47A7-B024-BA0A9A5E7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46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3" name="Freeform 2243">
                <a:extLst>
                  <a:ext uri="{FF2B5EF4-FFF2-40B4-BE49-F238E27FC236}">
                    <a16:creationId xmlns:a16="http://schemas.microsoft.com/office/drawing/2014/main" id="{D569CF1E-1AE8-48B7-92F3-36A2EEB81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46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4" name="Freeform 2244">
                <a:extLst>
                  <a:ext uri="{FF2B5EF4-FFF2-40B4-BE49-F238E27FC236}">
                    <a16:creationId xmlns:a16="http://schemas.microsoft.com/office/drawing/2014/main" id="{1004BDC8-1CD6-494F-A438-D4E53DE60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350"/>
                <a:ext cx="10" cy="4"/>
              </a:xfrm>
              <a:custGeom>
                <a:avLst/>
                <a:gdLst>
                  <a:gd name="T0" fmla="*/ 7 w 10"/>
                  <a:gd name="T1" fmla="*/ 0 h 4"/>
                  <a:gd name="T2" fmla="*/ 0 w 10"/>
                  <a:gd name="T3" fmla="*/ 0 h 4"/>
                  <a:gd name="T4" fmla="*/ 1 w 10"/>
                  <a:gd name="T5" fmla="*/ 4 h 4"/>
                  <a:gd name="T6" fmla="*/ 10 w 10"/>
                  <a:gd name="T7" fmla="*/ 4 h 4"/>
                  <a:gd name="T8" fmla="*/ 7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0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5" name="Freeform 2245">
                <a:extLst>
                  <a:ext uri="{FF2B5EF4-FFF2-40B4-BE49-F238E27FC236}">
                    <a16:creationId xmlns:a16="http://schemas.microsoft.com/office/drawing/2014/main" id="{CB918D27-25E1-4878-82FD-42A2F2363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350"/>
                <a:ext cx="10" cy="4"/>
              </a:xfrm>
              <a:custGeom>
                <a:avLst/>
                <a:gdLst>
                  <a:gd name="T0" fmla="*/ 7 w 10"/>
                  <a:gd name="T1" fmla="*/ 0 h 4"/>
                  <a:gd name="T2" fmla="*/ 0 w 10"/>
                  <a:gd name="T3" fmla="*/ 0 h 4"/>
                  <a:gd name="T4" fmla="*/ 1 w 10"/>
                  <a:gd name="T5" fmla="*/ 4 h 4"/>
                  <a:gd name="T6" fmla="*/ 10 w 10"/>
                  <a:gd name="T7" fmla="*/ 4 h 4"/>
                  <a:gd name="T8" fmla="*/ 7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0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6" name="Freeform 2246">
                <a:extLst>
                  <a:ext uri="{FF2B5EF4-FFF2-40B4-BE49-F238E27FC236}">
                    <a16:creationId xmlns:a16="http://schemas.microsoft.com/office/drawing/2014/main" id="{F487BE47-B72E-4958-9267-B6AA789F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54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7" name="Freeform 2247">
                <a:extLst>
                  <a:ext uri="{FF2B5EF4-FFF2-40B4-BE49-F238E27FC236}">
                    <a16:creationId xmlns:a16="http://schemas.microsoft.com/office/drawing/2014/main" id="{E0F2DD51-D5CD-4B21-8601-80CE60157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54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8" name="Freeform 2248">
                <a:extLst>
                  <a:ext uri="{FF2B5EF4-FFF2-40B4-BE49-F238E27FC236}">
                    <a16:creationId xmlns:a16="http://schemas.microsoft.com/office/drawing/2014/main" id="{7A2D1FFA-BCCC-45E7-83C7-A81285376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58"/>
                <a:ext cx="9" cy="5"/>
              </a:xfrm>
              <a:custGeom>
                <a:avLst/>
                <a:gdLst>
                  <a:gd name="T0" fmla="*/ 8 w 9"/>
                  <a:gd name="T1" fmla="*/ 0 h 5"/>
                  <a:gd name="T2" fmla="*/ 0 w 9"/>
                  <a:gd name="T3" fmla="*/ 0 h 5"/>
                  <a:gd name="T4" fmla="*/ 1 w 9"/>
                  <a:gd name="T5" fmla="*/ 5 h 5"/>
                  <a:gd name="T6" fmla="*/ 9 w 9"/>
                  <a:gd name="T7" fmla="*/ 5 h 5"/>
                  <a:gd name="T8" fmla="*/ 8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8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9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9" name="Freeform 2249">
                <a:extLst>
                  <a:ext uri="{FF2B5EF4-FFF2-40B4-BE49-F238E27FC236}">
                    <a16:creationId xmlns:a16="http://schemas.microsoft.com/office/drawing/2014/main" id="{3E177C59-9FF7-466E-96B4-35B9B9122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58"/>
                <a:ext cx="9" cy="5"/>
              </a:xfrm>
              <a:custGeom>
                <a:avLst/>
                <a:gdLst>
                  <a:gd name="T0" fmla="*/ 8 w 9"/>
                  <a:gd name="T1" fmla="*/ 0 h 5"/>
                  <a:gd name="T2" fmla="*/ 0 w 9"/>
                  <a:gd name="T3" fmla="*/ 0 h 5"/>
                  <a:gd name="T4" fmla="*/ 1 w 9"/>
                  <a:gd name="T5" fmla="*/ 5 h 5"/>
                  <a:gd name="T6" fmla="*/ 9 w 9"/>
                  <a:gd name="T7" fmla="*/ 5 h 5"/>
                  <a:gd name="T8" fmla="*/ 8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8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9" y="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0" name="Freeform 2250">
                <a:extLst>
                  <a:ext uri="{FF2B5EF4-FFF2-40B4-BE49-F238E27FC236}">
                    <a16:creationId xmlns:a16="http://schemas.microsoft.com/office/drawing/2014/main" id="{1D80C8B4-4C59-42E3-937E-57B7927CD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63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1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1" name="Freeform 2251">
                <a:extLst>
                  <a:ext uri="{FF2B5EF4-FFF2-40B4-BE49-F238E27FC236}">
                    <a16:creationId xmlns:a16="http://schemas.microsoft.com/office/drawing/2014/main" id="{FE1BC48B-2AFF-4FFE-886F-243C67B4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63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0 w 10"/>
                  <a:gd name="T3" fmla="*/ 0 h 4"/>
                  <a:gd name="T4" fmla="*/ 1 w 10"/>
                  <a:gd name="T5" fmla="*/ 4 h 4"/>
                  <a:gd name="T6" fmla="*/ 10 w 10"/>
                  <a:gd name="T7" fmla="*/ 4 h 4"/>
                  <a:gd name="T8" fmla="*/ 8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0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2" name="Freeform 2252">
                <a:extLst>
                  <a:ext uri="{FF2B5EF4-FFF2-40B4-BE49-F238E27FC236}">
                    <a16:creationId xmlns:a16="http://schemas.microsoft.com/office/drawing/2014/main" id="{4DC0DCFC-9F7E-4F03-9BFF-A4108BDF9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367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3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0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3" name="Freeform 2253">
                <a:extLst>
                  <a:ext uri="{FF2B5EF4-FFF2-40B4-BE49-F238E27FC236}">
                    <a16:creationId xmlns:a16="http://schemas.microsoft.com/office/drawing/2014/main" id="{4395C124-1F57-4086-95B7-54F0DC5F6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367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3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0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4" name="Freeform 2254">
                <a:extLst>
                  <a:ext uri="{FF2B5EF4-FFF2-40B4-BE49-F238E27FC236}">
                    <a16:creationId xmlns:a16="http://schemas.microsoft.com/office/drawing/2014/main" id="{E4F4C569-2272-44E0-803C-0410627C9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371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5" name="Freeform 2255">
                <a:extLst>
                  <a:ext uri="{FF2B5EF4-FFF2-40B4-BE49-F238E27FC236}">
                    <a16:creationId xmlns:a16="http://schemas.microsoft.com/office/drawing/2014/main" id="{C8D2B1FA-938F-4B0B-A070-BC045632C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371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6 h 6"/>
                  <a:gd name="T8" fmla="*/ 7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6" name="Freeform 2256">
                <a:extLst>
                  <a:ext uri="{FF2B5EF4-FFF2-40B4-BE49-F238E27FC236}">
                    <a16:creationId xmlns:a16="http://schemas.microsoft.com/office/drawing/2014/main" id="{B120CF3B-3B5F-4743-8A2C-93772A683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77"/>
                <a:ext cx="9" cy="4"/>
              </a:xfrm>
              <a:custGeom>
                <a:avLst/>
                <a:gdLst>
                  <a:gd name="T0" fmla="*/ 6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8 w 9"/>
                  <a:gd name="T7" fmla="*/ 4 h 4"/>
                  <a:gd name="T8" fmla="*/ 9 w 9"/>
                  <a:gd name="T9" fmla="*/ 4 h 4"/>
                  <a:gd name="T10" fmla="*/ 6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7" name="Freeform 2257">
                <a:extLst>
                  <a:ext uri="{FF2B5EF4-FFF2-40B4-BE49-F238E27FC236}">
                    <a16:creationId xmlns:a16="http://schemas.microsoft.com/office/drawing/2014/main" id="{338710DB-E01D-423F-8FF1-5A89E6E64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77"/>
                <a:ext cx="9" cy="4"/>
              </a:xfrm>
              <a:custGeom>
                <a:avLst/>
                <a:gdLst>
                  <a:gd name="T0" fmla="*/ 6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8 w 9"/>
                  <a:gd name="T7" fmla="*/ 4 h 4"/>
                  <a:gd name="T8" fmla="*/ 9 w 9"/>
                  <a:gd name="T9" fmla="*/ 4 h 4"/>
                  <a:gd name="T10" fmla="*/ 6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8" name="Freeform 2258">
                <a:extLst>
                  <a:ext uri="{FF2B5EF4-FFF2-40B4-BE49-F238E27FC236}">
                    <a16:creationId xmlns:a16="http://schemas.microsoft.com/office/drawing/2014/main" id="{E1F0DF02-7F8F-447E-B2CE-A7BB45002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381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7 w 9"/>
                  <a:gd name="T3" fmla="*/ 0 h 4"/>
                  <a:gd name="T4" fmla="*/ 0 w 9"/>
                  <a:gd name="T5" fmla="*/ 0 h 4"/>
                  <a:gd name="T6" fmla="*/ 1 w 9"/>
                  <a:gd name="T7" fmla="*/ 4 h 4"/>
                  <a:gd name="T8" fmla="*/ 9 w 9"/>
                  <a:gd name="T9" fmla="*/ 4 h 4"/>
                  <a:gd name="T10" fmla="*/ 8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9" name="Freeform 2259">
                <a:extLst>
                  <a:ext uri="{FF2B5EF4-FFF2-40B4-BE49-F238E27FC236}">
                    <a16:creationId xmlns:a16="http://schemas.microsoft.com/office/drawing/2014/main" id="{674B3F32-1FF1-4119-B807-2C289A002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381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7 w 9"/>
                  <a:gd name="T3" fmla="*/ 0 h 4"/>
                  <a:gd name="T4" fmla="*/ 0 w 9"/>
                  <a:gd name="T5" fmla="*/ 0 h 4"/>
                  <a:gd name="T6" fmla="*/ 1 w 9"/>
                  <a:gd name="T7" fmla="*/ 4 h 4"/>
                  <a:gd name="T8" fmla="*/ 9 w 9"/>
                  <a:gd name="T9" fmla="*/ 4 h 4"/>
                  <a:gd name="T10" fmla="*/ 8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0" name="Freeform 2260">
                <a:extLst>
                  <a:ext uri="{FF2B5EF4-FFF2-40B4-BE49-F238E27FC236}">
                    <a16:creationId xmlns:a16="http://schemas.microsoft.com/office/drawing/2014/main" id="{1E33DE98-8AA7-42B6-81CF-03B1AA4E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0 h 5"/>
                  <a:gd name="T4" fmla="*/ 2 w 10"/>
                  <a:gd name="T5" fmla="*/ 4 h 5"/>
                  <a:gd name="T6" fmla="*/ 2 w 10"/>
                  <a:gd name="T7" fmla="*/ 5 h 5"/>
                  <a:gd name="T8" fmla="*/ 7 w 10"/>
                  <a:gd name="T9" fmla="*/ 5 h 5"/>
                  <a:gd name="T10" fmla="*/ 10 w 10"/>
                  <a:gd name="T11" fmla="*/ 2 h 5"/>
                  <a:gd name="T12" fmla="*/ 8 w 10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10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1" name="Freeform 2261">
                <a:extLst>
                  <a:ext uri="{FF2B5EF4-FFF2-40B4-BE49-F238E27FC236}">
                    <a16:creationId xmlns:a16="http://schemas.microsoft.com/office/drawing/2014/main" id="{8356969E-9FA0-4027-83CE-15B15416E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385"/>
                <a:ext cx="10" cy="5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0 h 5"/>
                  <a:gd name="T4" fmla="*/ 2 w 10"/>
                  <a:gd name="T5" fmla="*/ 4 h 5"/>
                  <a:gd name="T6" fmla="*/ 2 w 10"/>
                  <a:gd name="T7" fmla="*/ 5 h 5"/>
                  <a:gd name="T8" fmla="*/ 7 w 10"/>
                  <a:gd name="T9" fmla="*/ 5 h 5"/>
                  <a:gd name="T10" fmla="*/ 10 w 10"/>
                  <a:gd name="T11" fmla="*/ 2 h 5"/>
                  <a:gd name="T12" fmla="*/ 8 w 10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10" y="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2" name="Freeform 2262">
                <a:extLst>
                  <a:ext uri="{FF2B5EF4-FFF2-40B4-BE49-F238E27FC236}">
                    <a16:creationId xmlns:a16="http://schemas.microsoft.com/office/drawing/2014/main" id="{7E8B3F61-C82A-49CC-9BFB-19E0C97E0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390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3" name="Freeform 2263">
                <a:extLst>
                  <a:ext uri="{FF2B5EF4-FFF2-40B4-BE49-F238E27FC236}">
                    <a16:creationId xmlns:a16="http://schemas.microsoft.com/office/drawing/2014/main" id="{D829B12C-8E68-49FD-9CCE-4C640859D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390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6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4" name="Freeform 2264">
                <a:extLst>
                  <a:ext uri="{FF2B5EF4-FFF2-40B4-BE49-F238E27FC236}">
                    <a16:creationId xmlns:a16="http://schemas.microsoft.com/office/drawing/2014/main" id="{8343267B-86AC-4171-838B-CE59A7ED9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4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5" name="Freeform 2265">
                <a:extLst>
                  <a:ext uri="{FF2B5EF4-FFF2-40B4-BE49-F238E27FC236}">
                    <a16:creationId xmlns:a16="http://schemas.microsoft.com/office/drawing/2014/main" id="{46A1592B-A121-4367-BABB-1C3D9FA47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5 w 11"/>
                  <a:gd name="T3" fmla="*/ 0 h 4"/>
                  <a:gd name="T4" fmla="*/ 0 w 11"/>
                  <a:gd name="T5" fmla="*/ 4 h 4"/>
                  <a:gd name="T6" fmla="*/ 4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6" name="Freeform 2266">
                <a:extLst>
                  <a:ext uri="{FF2B5EF4-FFF2-40B4-BE49-F238E27FC236}">
                    <a16:creationId xmlns:a16="http://schemas.microsoft.com/office/drawing/2014/main" id="{5442B94C-1006-445F-BF29-E0CFB510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7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7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7" name="Freeform 2267">
                <a:extLst>
                  <a:ext uri="{FF2B5EF4-FFF2-40B4-BE49-F238E27FC236}">
                    <a16:creationId xmlns:a16="http://schemas.microsoft.com/office/drawing/2014/main" id="{0436DFF8-B528-4388-A05A-438637F41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7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7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8" name="Freeform 2268">
                <a:extLst>
                  <a:ext uri="{FF2B5EF4-FFF2-40B4-BE49-F238E27FC236}">
                    <a16:creationId xmlns:a16="http://schemas.microsoft.com/office/drawing/2014/main" id="{E6069F5E-74A6-4B11-93D2-9F1951417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5 w 10"/>
                  <a:gd name="T3" fmla="*/ 0 h 6"/>
                  <a:gd name="T4" fmla="*/ 0 w 10"/>
                  <a:gd name="T5" fmla="*/ 6 h 6"/>
                  <a:gd name="T6" fmla="*/ 4 w 10"/>
                  <a:gd name="T7" fmla="*/ 6 h 6"/>
                  <a:gd name="T8" fmla="*/ 1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9" name="Freeform 2269">
                <a:extLst>
                  <a:ext uri="{FF2B5EF4-FFF2-40B4-BE49-F238E27FC236}">
                    <a16:creationId xmlns:a16="http://schemas.microsoft.com/office/drawing/2014/main" id="{25EC50F9-D744-4CAC-86A8-043EAEAB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5 w 10"/>
                  <a:gd name="T3" fmla="*/ 0 h 6"/>
                  <a:gd name="T4" fmla="*/ 0 w 10"/>
                  <a:gd name="T5" fmla="*/ 6 h 6"/>
                  <a:gd name="T6" fmla="*/ 4 w 10"/>
                  <a:gd name="T7" fmla="*/ 6 h 6"/>
                  <a:gd name="T8" fmla="*/ 1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0" name="Freeform 2270">
                <a:extLst>
                  <a:ext uri="{FF2B5EF4-FFF2-40B4-BE49-F238E27FC236}">
                    <a16:creationId xmlns:a16="http://schemas.microsoft.com/office/drawing/2014/main" id="{C217519E-864B-4EAC-BDD8-A8AE46BDA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6 w 10"/>
                  <a:gd name="T3" fmla="*/ 0 h 4"/>
                  <a:gd name="T4" fmla="*/ 0 w 10"/>
                  <a:gd name="T5" fmla="*/ 4 h 4"/>
                  <a:gd name="T6" fmla="*/ 4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1" name="Freeform 2271">
                <a:extLst>
                  <a:ext uri="{FF2B5EF4-FFF2-40B4-BE49-F238E27FC236}">
                    <a16:creationId xmlns:a16="http://schemas.microsoft.com/office/drawing/2014/main" id="{40A13016-3305-489D-8A92-8030D59A3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40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6 w 10"/>
                  <a:gd name="T3" fmla="*/ 0 h 4"/>
                  <a:gd name="T4" fmla="*/ 0 w 10"/>
                  <a:gd name="T5" fmla="*/ 4 h 4"/>
                  <a:gd name="T6" fmla="*/ 4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2" name="Freeform 2272">
                <a:extLst>
                  <a:ext uri="{FF2B5EF4-FFF2-40B4-BE49-F238E27FC236}">
                    <a16:creationId xmlns:a16="http://schemas.microsoft.com/office/drawing/2014/main" id="{69B832A8-1F5A-4CD9-B85C-3F2DA866D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0 w 9"/>
                  <a:gd name="T5" fmla="*/ 4 h 4"/>
                  <a:gd name="T6" fmla="*/ 4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3" name="Freeform 2273">
                <a:extLst>
                  <a:ext uri="{FF2B5EF4-FFF2-40B4-BE49-F238E27FC236}">
                    <a16:creationId xmlns:a16="http://schemas.microsoft.com/office/drawing/2014/main" id="{FAC49349-DFBD-4C2C-A629-63D90145E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0 w 9"/>
                  <a:gd name="T5" fmla="*/ 4 h 4"/>
                  <a:gd name="T6" fmla="*/ 4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4" name="Freeform 2274">
                <a:extLst>
                  <a:ext uri="{FF2B5EF4-FFF2-40B4-BE49-F238E27FC236}">
                    <a16:creationId xmlns:a16="http://schemas.microsoft.com/office/drawing/2014/main" id="{5FCE17DE-DC35-48D7-A75E-B9F31DF32B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6" y="2416"/>
                <a:ext cx="115" cy="86"/>
              </a:xfrm>
              <a:custGeom>
                <a:avLst/>
                <a:gdLst>
                  <a:gd name="T0" fmla="*/ 2 w 115"/>
                  <a:gd name="T1" fmla="*/ 86 h 86"/>
                  <a:gd name="T2" fmla="*/ 0 w 115"/>
                  <a:gd name="T3" fmla="*/ 86 h 86"/>
                  <a:gd name="T4" fmla="*/ 2 w 115"/>
                  <a:gd name="T5" fmla="*/ 86 h 86"/>
                  <a:gd name="T6" fmla="*/ 2 w 115"/>
                  <a:gd name="T7" fmla="*/ 86 h 86"/>
                  <a:gd name="T8" fmla="*/ 115 w 115"/>
                  <a:gd name="T9" fmla="*/ 0 h 86"/>
                  <a:gd name="T10" fmla="*/ 111 w 115"/>
                  <a:gd name="T11" fmla="*/ 0 h 86"/>
                  <a:gd name="T12" fmla="*/ 7 w 115"/>
                  <a:gd name="T13" fmla="*/ 81 h 86"/>
                  <a:gd name="T14" fmla="*/ 12 w 115"/>
                  <a:gd name="T15" fmla="*/ 77 h 86"/>
                  <a:gd name="T16" fmla="*/ 115 w 115"/>
                  <a:gd name="T1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86">
                    <a:moveTo>
                      <a:pt x="2" y="86"/>
                    </a:moveTo>
                    <a:lnTo>
                      <a:pt x="0" y="86"/>
                    </a:lnTo>
                    <a:lnTo>
                      <a:pt x="2" y="86"/>
                    </a:lnTo>
                    <a:lnTo>
                      <a:pt x="2" y="86"/>
                    </a:lnTo>
                    <a:close/>
                    <a:moveTo>
                      <a:pt x="115" y="0"/>
                    </a:moveTo>
                    <a:lnTo>
                      <a:pt x="111" y="0"/>
                    </a:lnTo>
                    <a:lnTo>
                      <a:pt x="7" y="81"/>
                    </a:lnTo>
                    <a:lnTo>
                      <a:pt x="12" y="7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5" name="Freeform 2275">
                <a:extLst>
                  <a:ext uri="{FF2B5EF4-FFF2-40B4-BE49-F238E27FC236}">
                    <a16:creationId xmlns:a16="http://schemas.microsoft.com/office/drawing/2014/main" id="{EE3EEE3F-095E-4E2A-A47D-E49CD95692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6" y="2416"/>
                <a:ext cx="115" cy="86"/>
              </a:xfrm>
              <a:custGeom>
                <a:avLst/>
                <a:gdLst>
                  <a:gd name="T0" fmla="*/ 2 w 115"/>
                  <a:gd name="T1" fmla="*/ 86 h 86"/>
                  <a:gd name="T2" fmla="*/ 0 w 115"/>
                  <a:gd name="T3" fmla="*/ 86 h 86"/>
                  <a:gd name="T4" fmla="*/ 2 w 115"/>
                  <a:gd name="T5" fmla="*/ 86 h 86"/>
                  <a:gd name="T6" fmla="*/ 2 w 115"/>
                  <a:gd name="T7" fmla="*/ 86 h 86"/>
                  <a:gd name="T8" fmla="*/ 115 w 115"/>
                  <a:gd name="T9" fmla="*/ 0 h 86"/>
                  <a:gd name="T10" fmla="*/ 111 w 115"/>
                  <a:gd name="T11" fmla="*/ 0 h 86"/>
                  <a:gd name="T12" fmla="*/ 7 w 115"/>
                  <a:gd name="T13" fmla="*/ 81 h 86"/>
                  <a:gd name="T14" fmla="*/ 12 w 115"/>
                  <a:gd name="T15" fmla="*/ 77 h 86"/>
                  <a:gd name="T16" fmla="*/ 115 w 115"/>
                  <a:gd name="T1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86">
                    <a:moveTo>
                      <a:pt x="2" y="86"/>
                    </a:moveTo>
                    <a:lnTo>
                      <a:pt x="0" y="86"/>
                    </a:lnTo>
                    <a:lnTo>
                      <a:pt x="2" y="86"/>
                    </a:lnTo>
                    <a:lnTo>
                      <a:pt x="2" y="86"/>
                    </a:lnTo>
                    <a:moveTo>
                      <a:pt x="115" y="0"/>
                    </a:moveTo>
                    <a:lnTo>
                      <a:pt x="111" y="0"/>
                    </a:lnTo>
                    <a:lnTo>
                      <a:pt x="7" y="81"/>
                    </a:lnTo>
                    <a:lnTo>
                      <a:pt x="12" y="77"/>
                    </a:lnTo>
                    <a:lnTo>
                      <a:pt x="1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6" name="Freeform 2276">
                <a:extLst>
                  <a:ext uri="{FF2B5EF4-FFF2-40B4-BE49-F238E27FC236}">
                    <a16:creationId xmlns:a16="http://schemas.microsoft.com/office/drawing/2014/main" id="{CD39D23E-8137-4674-A71F-8D1559110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506"/>
                <a:ext cx="146" cy="950"/>
              </a:xfrm>
              <a:custGeom>
                <a:avLst/>
                <a:gdLst>
                  <a:gd name="T0" fmla="*/ 146 w 146"/>
                  <a:gd name="T1" fmla="*/ 0 h 950"/>
                  <a:gd name="T2" fmla="*/ 140 w 146"/>
                  <a:gd name="T3" fmla="*/ 4 h 950"/>
                  <a:gd name="T4" fmla="*/ 0 w 146"/>
                  <a:gd name="T5" fmla="*/ 950 h 950"/>
                  <a:gd name="T6" fmla="*/ 5 w 146"/>
                  <a:gd name="T7" fmla="*/ 950 h 950"/>
                  <a:gd name="T8" fmla="*/ 146 w 146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950">
                    <a:moveTo>
                      <a:pt x="146" y="0"/>
                    </a:moveTo>
                    <a:lnTo>
                      <a:pt x="140" y="4"/>
                    </a:lnTo>
                    <a:lnTo>
                      <a:pt x="0" y="950"/>
                    </a:lnTo>
                    <a:lnTo>
                      <a:pt x="5" y="95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7A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7" name="Freeform 2277">
                <a:extLst>
                  <a:ext uri="{FF2B5EF4-FFF2-40B4-BE49-F238E27FC236}">
                    <a16:creationId xmlns:a16="http://schemas.microsoft.com/office/drawing/2014/main" id="{4D0F4ADB-696F-4010-92EF-63F16B716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506"/>
                <a:ext cx="146" cy="950"/>
              </a:xfrm>
              <a:custGeom>
                <a:avLst/>
                <a:gdLst>
                  <a:gd name="T0" fmla="*/ 146 w 146"/>
                  <a:gd name="T1" fmla="*/ 0 h 950"/>
                  <a:gd name="T2" fmla="*/ 140 w 146"/>
                  <a:gd name="T3" fmla="*/ 4 h 950"/>
                  <a:gd name="T4" fmla="*/ 0 w 146"/>
                  <a:gd name="T5" fmla="*/ 950 h 950"/>
                  <a:gd name="T6" fmla="*/ 5 w 146"/>
                  <a:gd name="T7" fmla="*/ 950 h 950"/>
                  <a:gd name="T8" fmla="*/ 146 w 146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950">
                    <a:moveTo>
                      <a:pt x="146" y="0"/>
                    </a:moveTo>
                    <a:lnTo>
                      <a:pt x="140" y="4"/>
                    </a:lnTo>
                    <a:lnTo>
                      <a:pt x="0" y="950"/>
                    </a:lnTo>
                    <a:lnTo>
                      <a:pt x="5" y="950"/>
                    </a:lnTo>
                    <a:lnTo>
                      <a:pt x="1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8" name="Rectangle 2278">
                <a:extLst>
                  <a:ext uri="{FF2B5EF4-FFF2-40B4-BE49-F238E27FC236}">
                    <a16:creationId xmlns:a16="http://schemas.microsoft.com/office/drawing/2014/main" id="{38E15DE3-7160-43F7-A42A-388E8E2BA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07"/>
                <a:ext cx="6" cy="5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9" name="Rectangle 2279">
                <a:extLst>
                  <a:ext uri="{FF2B5EF4-FFF2-40B4-BE49-F238E27FC236}">
                    <a16:creationId xmlns:a16="http://schemas.microsoft.com/office/drawing/2014/main" id="{7AB21522-42B1-4F07-A936-7826A5700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07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0" name="Freeform 2280">
                <a:extLst>
                  <a:ext uri="{FF2B5EF4-FFF2-40B4-BE49-F238E27FC236}">
                    <a16:creationId xmlns:a16="http://schemas.microsoft.com/office/drawing/2014/main" id="{F30CBDD3-B4BE-41CB-A3C9-C2B9B55A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1" name="Freeform 2281">
                <a:extLst>
                  <a:ext uri="{FF2B5EF4-FFF2-40B4-BE49-F238E27FC236}">
                    <a16:creationId xmlns:a16="http://schemas.microsoft.com/office/drawing/2014/main" id="{1CDC3B79-14EF-49F6-8875-39A74BB84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2" name="Freeform 2282">
                <a:extLst>
                  <a:ext uri="{FF2B5EF4-FFF2-40B4-BE49-F238E27FC236}">
                    <a16:creationId xmlns:a16="http://schemas.microsoft.com/office/drawing/2014/main" id="{C2B1E0EA-FC2A-46FA-A03C-8393D90F4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4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3" name="Freeform 2283">
                <a:extLst>
                  <a:ext uri="{FF2B5EF4-FFF2-40B4-BE49-F238E27FC236}">
                    <a16:creationId xmlns:a16="http://schemas.microsoft.com/office/drawing/2014/main" id="{60CF2607-880F-4D36-9EE3-7C297B8C5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4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4" name="Rectangle 2284">
                <a:extLst>
                  <a:ext uri="{FF2B5EF4-FFF2-40B4-BE49-F238E27FC236}">
                    <a16:creationId xmlns:a16="http://schemas.microsoft.com/office/drawing/2014/main" id="{C4669AD4-57E5-490C-94F6-A8E066E75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12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5" name="Rectangle 2285">
                <a:extLst>
                  <a:ext uri="{FF2B5EF4-FFF2-40B4-BE49-F238E27FC236}">
                    <a16:creationId xmlns:a16="http://schemas.microsoft.com/office/drawing/2014/main" id="{167BA084-104B-45F4-96C3-CB19CC1E1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12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6" name="Freeform 2286">
                <a:extLst>
                  <a:ext uri="{FF2B5EF4-FFF2-40B4-BE49-F238E27FC236}">
                    <a16:creationId xmlns:a16="http://schemas.microsoft.com/office/drawing/2014/main" id="{A61998BB-C7B5-488E-B68B-49349780B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451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7" name="Freeform 2287">
                <a:extLst>
                  <a:ext uri="{FF2B5EF4-FFF2-40B4-BE49-F238E27FC236}">
                    <a16:creationId xmlns:a16="http://schemas.microsoft.com/office/drawing/2014/main" id="{EF0F29A7-D600-4C2D-8D39-01F954D1A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451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8" name="Freeform 2288">
                <a:extLst>
                  <a:ext uri="{FF2B5EF4-FFF2-40B4-BE49-F238E27FC236}">
                    <a16:creationId xmlns:a16="http://schemas.microsoft.com/office/drawing/2014/main" id="{2270D27C-0561-48CC-9BBA-3B026C16E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345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9" name="Freeform 2289">
                <a:extLst>
                  <a:ext uri="{FF2B5EF4-FFF2-40B4-BE49-F238E27FC236}">
                    <a16:creationId xmlns:a16="http://schemas.microsoft.com/office/drawing/2014/main" id="{C92B924D-F37F-486E-B8C4-D14DA8922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345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0" name="Rectangle 2290">
                <a:extLst>
                  <a:ext uri="{FF2B5EF4-FFF2-40B4-BE49-F238E27FC236}">
                    <a16:creationId xmlns:a16="http://schemas.microsoft.com/office/drawing/2014/main" id="{1E1DDB81-4C50-4878-808F-0F3CA2A64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16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1" name="Rectangle 2291">
                <a:extLst>
                  <a:ext uri="{FF2B5EF4-FFF2-40B4-BE49-F238E27FC236}">
                    <a16:creationId xmlns:a16="http://schemas.microsoft.com/office/drawing/2014/main" id="{30665C4C-481C-4080-893A-610B9A18D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16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2" name="Freeform 2292">
                <a:extLst>
                  <a:ext uri="{FF2B5EF4-FFF2-40B4-BE49-F238E27FC236}">
                    <a16:creationId xmlns:a16="http://schemas.microsoft.com/office/drawing/2014/main" id="{91338A8D-E585-44EB-8985-7EC4FFB32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45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3" name="Freeform 2293">
                <a:extLst>
                  <a:ext uri="{FF2B5EF4-FFF2-40B4-BE49-F238E27FC236}">
                    <a16:creationId xmlns:a16="http://schemas.microsoft.com/office/drawing/2014/main" id="{4F03C4D0-556A-48DB-A244-F6710842B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45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4" name="Freeform 2294">
                <a:extLst>
                  <a:ext uri="{FF2B5EF4-FFF2-40B4-BE49-F238E27FC236}">
                    <a16:creationId xmlns:a16="http://schemas.microsoft.com/office/drawing/2014/main" id="{2074F399-DA0C-4061-A159-85E9CC386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45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5" name="Freeform 2295">
                <a:extLst>
                  <a:ext uri="{FF2B5EF4-FFF2-40B4-BE49-F238E27FC236}">
                    <a16:creationId xmlns:a16="http://schemas.microsoft.com/office/drawing/2014/main" id="{EFF28FD2-F267-4A18-955F-21A62B52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45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6" name="Rectangle 2296">
                <a:extLst>
                  <a:ext uri="{FF2B5EF4-FFF2-40B4-BE49-F238E27FC236}">
                    <a16:creationId xmlns:a16="http://schemas.microsoft.com/office/drawing/2014/main" id="{F6E9BC8B-4556-4084-96C7-59F5E11FC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20"/>
                <a:ext cx="6" cy="6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7" name="Rectangle 2297">
                <a:extLst>
                  <a:ext uri="{FF2B5EF4-FFF2-40B4-BE49-F238E27FC236}">
                    <a16:creationId xmlns:a16="http://schemas.microsoft.com/office/drawing/2014/main" id="{39BD5E14-95BD-4155-B8A1-799C3165A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20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8" name="Rectangle 2298">
                <a:extLst>
                  <a:ext uri="{FF2B5EF4-FFF2-40B4-BE49-F238E27FC236}">
                    <a16:creationId xmlns:a16="http://schemas.microsoft.com/office/drawing/2014/main" id="{2A497D35-9963-47D5-9469-0BDC3B0BF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451"/>
                <a:ext cx="3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9" name="Rectangle 2299">
                <a:extLst>
                  <a:ext uri="{FF2B5EF4-FFF2-40B4-BE49-F238E27FC236}">
                    <a16:creationId xmlns:a16="http://schemas.microsoft.com/office/drawing/2014/main" id="{145C8687-61E9-4CB0-8283-2D7171FFA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451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0" name="Rectangle 2300">
                <a:extLst>
                  <a:ext uri="{FF2B5EF4-FFF2-40B4-BE49-F238E27FC236}">
                    <a16:creationId xmlns:a16="http://schemas.microsoft.com/office/drawing/2014/main" id="{A9320B18-6BBB-4BCD-9987-0A171A69D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451"/>
                <a:ext cx="2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1" name="Rectangle 2301">
                <a:extLst>
                  <a:ext uri="{FF2B5EF4-FFF2-40B4-BE49-F238E27FC236}">
                    <a16:creationId xmlns:a16="http://schemas.microsoft.com/office/drawing/2014/main" id="{FD2AA659-166A-4C40-B931-A2CC020EF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451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2" name="Rectangle 2302">
                <a:extLst>
                  <a:ext uri="{FF2B5EF4-FFF2-40B4-BE49-F238E27FC236}">
                    <a16:creationId xmlns:a16="http://schemas.microsoft.com/office/drawing/2014/main" id="{4DD37115-CCDF-4D54-95BC-BB5D9A8F3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26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3" name="Rectangle 2303">
                <a:extLst>
                  <a:ext uri="{FF2B5EF4-FFF2-40B4-BE49-F238E27FC236}">
                    <a16:creationId xmlns:a16="http://schemas.microsoft.com/office/drawing/2014/main" id="{FEF545F9-63D3-4C0B-9AFE-B46AE3ABE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26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4" name="Freeform 2304">
                <a:extLst>
                  <a:ext uri="{FF2B5EF4-FFF2-40B4-BE49-F238E27FC236}">
                    <a16:creationId xmlns:a16="http://schemas.microsoft.com/office/drawing/2014/main" id="{0114B8C4-9FFA-4C0D-9A8C-42F125375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45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5" name="Freeform 2305">
                <a:extLst>
                  <a:ext uri="{FF2B5EF4-FFF2-40B4-BE49-F238E27FC236}">
                    <a16:creationId xmlns:a16="http://schemas.microsoft.com/office/drawing/2014/main" id="{7009236F-0AE8-418E-885A-BC7413EC8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45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6" name="Freeform 2306">
                <a:extLst>
                  <a:ext uri="{FF2B5EF4-FFF2-40B4-BE49-F238E27FC236}">
                    <a16:creationId xmlns:a16="http://schemas.microsoft.com/office/drawing/2014/main" id="{A3F5A2C8-1A45-4502-9E3A-283FBA60C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34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7" name="Freeform 2307">
                <a:extLst>
                  <a:ext uri="{FF2B5EF4-FFF2-40B4-BE49-F238E27FC236}">
                    <a16:creationId xmlns:a16="http://schemas.microsoft.com/office/drawing/2014/main" id="{E9ADF991-C7A2-45E9-BBB2-E736FC657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34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8" name="Rectangle 2308">
                <a:extLst>
                  <a:ext uri="{FF2B5EF4-FFF2-40B4-BE49-F238E27FC236}">
                    <a16:creationId xmlns:a16="http://schemas.microsoft.com/office/drawing/2014/main" id="{D60EDEFF-206D-448B-8457-DE7893EE9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30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9" name="Rectangle 2309">
                <a:extLst>
                  <a:ext uri="{FF2B5EF4-FFF2-40B4-BE49-F238E27FC236}">
                    <a16:creationId xmlns:a16="http://schemas.microsoft.com/office/drawing/2014/main" id="{C939C5BB-9551-4DB7-9040-18B3A0C0D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3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0" name="Rectangle 2310">
                <a:extLst>
                  <a:ext uri="{FF2B5EF4-FFF2-40B4-BE49-F238E27FC236}">
                    <a16:creationId xmlns:a16="http://schemas.microsoft.com/office/drawing/2014/main" id="{B3AE41F9-C1C2-4FD0-B0B5-E8A3D4E02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451"/>
                <a:ext cx="2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1" name="Rectangle 2311">
                <a:extLst>
                  <a:ext uri="{FF2B5EF4-FFF2-40B4-BE49-F238E27FC236}">
                    <a16:creationId xmlns:a16="http://schemas.microsoft.com/office/drawing/2014/main" id="{2DB8790A-D8BB-4A68-B257-75654DBD3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451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2" name="Rectangle 2312">
                <a:extLst>
                  <a:ext uri="{FF2B5EF4-FFF2-40B4-BE49-F238E27FC236}">
                    <a16:creationId xmlns:a16="http://schemas.microsoft.com/office/drawing/2014/main" id="{A6AE058A-BE86-4A7F-BDE9-3E6667FFB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3451"/>
                <a:ext cx="3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3" name="Rectangle 2313">
                <a:extLst>
                  <a:ext uri="{FF2B5EF4-FFF2-40B4-BE49-F238E27FC236}">
                    <a16:creationId xmlns:a16="http://schemas.microsoft.com/office/drawing/2014/main" id="{6C0A790E-C37B-4B20-A8E3-587EA0E5F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3451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4" name="Rectangle 2314">
                <a:extLst>
                  <a:ext uri="{FF2B5EF4-FFF2-40B4-BE49-F238E27FC236}">
                    <a16:creationId xmlns:a16="http://schemas.microsoft.com/office/drawing/2014/main" id="{E9DDFA82-FA42-47C4-8A68-C755C1E0F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34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5" name="Rectangle 2315">
                <a:extLst>
                  <a:ext uri="{FF2B5EF4-FFF2-40B4-BE49-F238E27FC236}">
                    <a16:creationId xmlns:a16="http://schemas.microsoft.com/office/drawing/2014/main" id="{C71108E1-3350-4782-B08D-2F4FBF893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3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6" name="Freeform 2316">
                <a:extLst>
                  <a:ext uri="{FF2B5EF4-FFF2-40B4-BE49-F238E27FC236}">
                    <a16:creationId xmlns:a16="http://schemas.microsoft.com/office/drawing/2014/main" id="{911D6511-4AEE-4C1A-B2E5-E6B69FAB5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451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7" name="Freeform 2317">
                <a:extLst>
                  <a:ext uri="{FF2B5EF4-FFF2-40B4-BE49-F238E27FC236}">
                    <a16:creationId xmlns:a16="http://schemas.microsoft.com/office/drawing/2014/main" id="{3BD3C37B-3D88-4AE2-BC3C-335CACDD7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451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8" name="Freeform 2318">
                <a:extLst>
                  <a:ext uri="{FF2B5EF4-FFF2-40B4-BE49-F238E27FC236}">
                    <a16:creationId xmlns:a16="http://schemas.microsoft.com/office/drawing/2014/main" id="{DAAD814B-1C85-4A5F-BBCD-26396FE2D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4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9" name="Freeform 2319">
                <a:extLst>
                  <a:ext uri="{FF2B5EF4-FFF2-40B4-BE49-F238E27FC236}">
                    <a16:creationId xmlns:a16="http://schemas.microsoft.com/office/drawing/2014/main" id="{F681917E-5592-408A-83C1-D462CFB85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4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0" name="Rectangle 2320">
                <a:extLst>
                  <a:ext uri="{FF2B5EF4-FFF2-40B4-BE49-F238E27FC236}">
                    <a16:creationId xmlns:a16="http://schemas.microsoft.com/office/drawing/2014/main" id="{FA6A1B98-FB57-4CE1-A340-E5F4D91D0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38"/>
                <a:ext cx="6" cy="5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1" name="Rectangle 2321">
                <a:extLst>
                  <a:ext uri="{FF2B5EF4-FFF2-40B4-BE49-F238E27FC236}">
                    <a16:creationId xmlns:a16="http://schemas.microsoft.com/office/drawing/2014/main" id="{62659D46-A564-48A6-98B0-239C1BDC4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38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2" name="Rectangle 2322">
                <a:extLst>
                  <a:ext uri="{FF2B5EF4-FFF2-40B4-BE49-F238E27FC236}">
                    <a16:creationId xmlns:a16="http://schemas.microsoft.com/office/drawing/2014/main" id="{1F2B67AC-41E1-41E5-BB02-3852D1187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451"/>
                <a:ext cx="1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3" name="Rectangle 2323">
                <a:extLst>
                  <a:ext uri="{FF2B5EF4-FFF2-40B4-BE49-F238E27FC236}">
                    <a16:creationId xmlns:a16="http://schemas.microsoft.com/office/drawing/2014/main" id="{721FBECA-B97B-4445-8447-F22B92A21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45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4" name="Rectangle 2324">
                <a:extLst>
                  <a:ext uri="{FF2B5EF4-FFF2-40B4-BE49-F238E27FC236}">
                    <a16:creationId xmlns:a16="http://schemas.microsoft.com/office/drawing/2014/main" id="{6B6CFF59-E1CC-4DE9-A2C9-5E5B700A7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3451"/>
                <a:ext cx="4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5" name="Rectangle 2325">
                <a:extLst>
                  <a:ext uri="{FF2B5EF4-FFF2-40B4-BE49-F238E27FC236}">
                    <a16:creationId xmlns:a16="http://schemas.microsoft.com/office/drawing/2014/main" id="{B611815A-A2C4-4DB4-B079-79ADB2D77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3451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6" name="Rectangle 2326">
                <a:extLst>
                  <a:ext uri="{FF2B5EF4-FFF2-40B4-BE49-F238E27FC236}">
                    <a16:creationId xmlns:a16="http://schemas.microsoft.com/office/drawing/2014/main" id="{C07C4F92-A7AE-4C84-BAD6-97F3AC827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43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7" name="Rectangle 2327">
                <a:extLst>
                  <a:ext uri="{FF2B5EF4-FFF2-40B4-BE49-F238E27FC236}">
                    <a16:creationId xmlns:a16="http://schemas.microsoft.com/office/drawing/2014/main" id="{08414544-373E-4A15-8ECD-B6523D3D4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43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8" name="Rectangle 2328">
                <a:extLst>
                  <a:ext uri="{FF2B5EF4-FFF2-40B4-BE49-F238E27FC236}">
                    <a16:creationId xmlns:a16="http://schemas.microsoft.com/office/drawing/2014/main" id="{02AEC328-8A1B-4B25-BFD7-52D504911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" y="3452"/>
                <a:ext cx="1" cy="3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9" name="Freeform 2329">
                <a:extLst>
                  <a:ext uri="{FF2B5EF4-FFF2-40B4-BE49-F238E27FC236}">
                    <a16:creationId xmlns:a16="http://schemas.microsoft.com/office/drawing/2014/main" id="{19A1BD29-38DC-4D89-B3D5-FB94D7D51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5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0" name="Freeform 2330">
                <a:extLst>
                  <a:ext uri="{FF2B5EF4-FFF2-40B4-BE49-F238E27FC236}">
                    <a16:creationId xmlns:a16="http://schemas.microsoft.com/office/drawing/2014/main" id="{4DDD49A2-48E2-4A6E-B12C-88465485A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5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1 h 4"/>
                  <a:gd name="T8" fmla="*/ 0 w 6"/>
                  <a:gd name="T9" fmla="*/ 4 h 4"/>
                  <a:gd name="T10" fmla="*/ 6 w 6"/>
                  <a:gd name="T11" fmla="*/ 4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1" name="Freeform 2331">
                <a:extLst>
                  <a:ext uri="{FF2B5EF4-FFF2-40B4-BE49-F238E27FC236}">
                    <a16:creationId xmlns:a16="http://schemas.microsoft.com/office/drawing/2014/main" id="{7ABBC929-07F5-4383-A6C1-33394A756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5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1 h 4"/>
                  <a:gd name="T8" fmla="*/ 0 w 6"/>
                  <a:gd name="T9" fmla="*/ 4 h 4"/>
                  <a:gd name="T10" fmla="*/ 6 w 6"/>
                  <a:gd name="T11" fmla="*/ 4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2" name="Rectangle 2332">
                <a:extLst>
                  <a:ext uri="{FF2B5EF4-FFF2-40B4-BE49-F238E27FC236}">
                    <a16:creationId xmlns:a16="http://schemas.microsoft.com/office/drawing/2014/main" id="{B76DD60E-6C4C-4488-A79B-6E59091B5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47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3" name="Rectangle 2333">
                <a:extLst>
                  <a:ext uri="{FF2B5EF4-FFF2-40B4-BE49-F238E27FC236}">
                    <a16:creationId xmlns:a16="http://schemas.microsoft.com/office/drawing/2014/main" id="{60B43F4F-1477-4307-B836-76558CD7A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047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4" name="Freeform 2334">
                <a:extLst>
                  <a:ext uri="{FF2B5EF4-FFF2-40B4-BE49-F238E27FC236}">
                    <a16:creationId xmlns:a16="http://schemas.microsoft.com/office/drawing/2014/main" id="{ABAE9CC4-966D-42F8-8607-0BCCF3BCC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5" name="Freeform 2335">
                <a:extLst>
                  <a:ext uri="{FF2B5EF4-FFF2-40B4-BE49-F238E27FC236}">
                    <a16:creationId xmlns:a16="http://schemas.microsoft.com/office/drawing/2014/main" id="{B2DCA508-D2C4-4B75-805C-B86D60340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6" name="Freeform 2336">
                <a:extLst>
                  <a:ext uri="{FF2B5EF4-FFF2-40B4-BE49-F238E27FC236}">
                    <a16:creationId xmlns:a16="http://schemas.microsoft.com/office/drawing/2014/main" id="{A0B6C357-8EAF-452D-8F81-2394BCC97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5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7" name="Freeform 2337">
                <a:extLst>
                  <a:ext uri="{FF2B5EF4-FFF2-40B4-BE49-F238E27FC236}">
                    <a16:creationId xmlns:a16="http://schemas.microsoft.com/office/drawing/2014/main" id="{8FCB612B-595F-443C-A9A9-B42BF8BB2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5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8" name="Freeform 2338">
                <a:extLst>
                  <a:ext uri="{FF2B5EF4-FFF2-40B4-BE49-F238E27FC236}">
                    <a16:creationId xmlns:a16="http://schemas.microsoft.com/office/drawing/2014/main" id="{4107AA23-8A19-4649-BC71-7D1FE7FFB9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51"/>
                <a:ext cx="53" cy="404"/>
              </a:xfrm>
              <a:custGeom>
                <a:avLst/>
                <a:gdLst>
                  <a:gd name="T0" fmla="*/ 52 w 53"/>
                  <a:gd name="T1" fmla="*/ 400 h 404"/>
                  <a:gd name="T2" fmla="*/ 48 w 53"/>
                  <a:gd name="T3" fmla="*/ 400 h 404"/>
                  <a:gd name="T4" fmla="*/ 48 w 53"/>
                  <a:gd name="T5" fmla="*/ 404 h 404"/>
                  <a:gd name="T6" fmla="*/ 53 w 53"/>
                  <a:gd name="T7" fmla="*/ 404 h 404"/>
                  <a:gd name="T8" fmla="*/ 52 w 53"/>
                  <a:gd name="T9" fmla="*/ 400 h 404"/>
                  <a:gd name="T10" fmla="*/ 6 w 53"/>
                  <a:gd name="T11" fmla="*/ 0 h 404"/>
                  <a:gd name="T12" fmla="*/ 0 w 53"/>
                  <a:gd name="T13" fmla="*/ 0 h 404"/>
                  <a:gd name="T14" fmla="*/ 0 w 53"/>
                  <a:gd name="T15" fmla="*/ 6 h 404"/>
                  <a:gd name="T16" fmla="*/ 6 w 53"/>
                  <a:gd name="T17" fmla="*/ 6 h 404"/>
                  <a:gd name="T18" fmla="*/ 6 w 53"/>
                  <a:gd name="T1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04">
                    <a:moveTo>
                      <a:pt x="52" y="400"/>
                    </a:moveTo>
                    <a:lnTo>
                      <a:pt x="48" y="400"/>
                    </a:lnTo>
                    <a:lnTo>
                      <a:pt x="48" y="404"/>
                    </a:lnTo>
                    <a:lnTo>
                      <a:pt x="53" y="404"/>
                    </a:lnTo>
                    <a:lnTo>
                      <a:pt x="52" y="400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9" name="Freeform 2339">
                <a:extLst>
                  <a:ext uri="{FF2B5EF4-FFF2-40B4-BE49-F238E27FC236}">
                    <a16:creationId xmlns:a16="http://schemas.microsoft.com/office/drawing/2014/main" id="{5B618163-F2A9-436B-9CB2-A21F02856D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51"/>
                <a:ext cx="53" cy="404"/>
              </a:xfrm>
              <a:custGeom>
                <a:avLst/>
                <a:gdLst>
                  <a:gd name="T0" fmla="*/ 52 w 53"/>
                  <a:gd name="T1" fmla="*/ 400 h 404"/>
                  <a:gd name="T2" fmla="*/ 48 w 53"/>
                  <a:gd name="T3" fmla="*/ 400 h 404"/>
                  <a:gd name="T4" fmla="*/ 48 w 53"/>
                  <a:gd name="T5" fmla="*/ 404 h 404"/>
                  <a:gd name="T6" fmla="*/ 53 w 53"/>
                  <a:gd name="T7" fmla="*/ 404 h 404"/>
                  <a:gd name="T8" fmla="*/ 52 w 53"/>
                  <a:gd name="T9" fmla="*/ 400 h 404"/>
                  <a:gd name="T10" fmla="*/ 6 w 53"/>
                  <a:gd name="T11" fmla="*/ 0 h 404"/>
                  <a:gd name="T12" fmla="*/ 0 w 53"/>
                  <a:gd name="T13" fmla="*/ 0 h 404"/>
                  <a:gd name="T14" fmla="*/ 0 w 53"/>
                  <a:gd name="T15" fmla="*/ 6 h 404"/>
                  <a:gd name="T16" fmla="*/ 6 w 53"/>
                  <a:gd name="T17" fmla="*/ 6 h 404"/>
                  <a:gd name="T18" fmla="*/ 6 w 53"/>
                  <a:gd name="T1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04">
                    <a:moveTo>
                      <a:pt x="52" y="400"/>
                    </a:moveTo>
                    <a:lnTo>
                      <a:pt x="48" y="400"/>
                    </a:lnTo>
                    <a:lnTo>
                      <a:pt x="48" y="404"/>
                    </a:lnTo>
                    <a:lnTo>
                      <a:pt x="53" y="404"/>
                    </a:lnTo>
                    <a:lnTo>
                      <a:pt x="52" y="400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0" name="Freeform 2340">
                <a:extLst>
                  <a:ext uri="{FF2B5EF4-FFF2-40B4-BE49-F238E27FC236}">
                    <a16:creationId xmlns:a16="http://schemas.microsoft.com/office/drawing/2014/main" id="{DE88D18D-A18F-4682-85BB-1A88A5405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45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1" name="Freeform 2341">
                <a:extLst>
                  <a:ext uri="{FF2B5EF4-FFF2-40B4-BE49-F238E27FC236}">
                    <a16:creationId xmlns:a16="http://schemas.microsoft.com/office/drawing/2014/main" id="{75AA43EB-72ED-44D3-BB14-7237AD647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45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2" name="Freeform 2342">
                <a:extLst>
                  <a:ext uri="{FF2B5EF4-FFF2-40B4-BE49-F238E27FC236}">
                    <a16:creationId xmlns:a16="http://schemas.microsoft.com/office/drawing/2014/main" id="{4B122D7B-C8D8-445C-9AA6-811C5FE1EE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57"/>
                <a:ext cx="48" cy="398"/>
              </a:xfrm>
              <a:custGeom>
                <a:avLst/>
                <a:gdLst>
                  <a:gd name="T0" fmla="*/ 48 w 48"/>
                  <a:gd name="T1" fmla="*/ 394 h 398"/>
                  <a:gd name="T2" fmla="*/ 42 w 48"/>
                  <a:gd name="T3" fmla="*/ 394 h 398"/>
                  <a:gd name="T4" fmla="*/ 42 w 48"/>
                  <a:gd name="T5" fmla="*/ 398 h 398"/>
                  <a:gd name="T6" fmla="*/ 48 w 48"/>
                  <a:gd name="T7" fmla="*/ 398 h 398"/>
                  <a:gd name="T8" fmla="*/ 48 w 48"/>
                  <a:gd name="T9" fmla="*/ 394 h 398"/>
                  <a:gd name="T10" fmla="*/ 6 w 48"/>
                  <a:gd name="T11" fmla="*/ 0 h 398"/>
                  <a:gd name="T12" fmla="*/ 0 w 48"/>
                  <a:gd name="T13" fmla="*/ 0 h 398"/>
                  <a:gd name="T14" fmla="*/ 0 w 48"/>
                  <a:gd name="T15" fmla="*/ 4 h 398"/>
                  <a:gd name="T16" fmla="*/ 6 w 48"/>
                  <a:gd name="T17" fmla="*/ 4 h 398"/>
                  <a:gd name="T18" fmla="*/ 6 w 48"/>
                  <a:gd name="T19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98">
                    <a:moveTo>
                      <a:pt x="48" y="394"/>
                    </a:moveTo>
                    <a:lnTo>
                      <a:pt x="42" y="394"/>
                    </a:lnTo>
                    <a:lnTo>
                      <a:pt x="42" y="398"/>
                    </a:lnTo>
                    <a:lnTo>
                      <a:pt x="48" y="398"/>
                    </a:lnTo>
                    <a:lnTo>
                      <a:pt x="48" y="394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3" name="Freeform 2343">
                <a:extLst>
                  <a:ext uri="{FF2B5EF4-FFF2-40B4-BE49-F238E27FC236}">
                    <a16:creationId xmlns:a16="http://schemas.microsoft.com/office/drawing/2014/main" id="{094B77D8-3057-4798-ADB5-C4CEF3A5DE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57"/>
                <a:ext cx="48" cy="398"/>
              </a:xfrm>
              <a:custGeom>
                <a:avLst/>
                <a:gdLst>
                  <a:gd name="T0" fmla="*/ 48 w 48"/>
                  <a:gd name="T1" fmla="*/ 394 h 398"/>
                  <a:gd name="T2" fmla="*/ 42 w 48"/>
                  <a:gd name="T3" fmla="*/ 394 h 398"/>
                  <a:gd name="T4" fmla="*/ 42 w 48"/>
                  <a:gd name="T5" fmla="*/ 398 h 398"/>
                  <a:gd name="T6" fmla="*/ 48 w 48"/>
                  <a:gd name="T7" fmla="*/ 398 h 398"/>
                  <a:gd name="T8" fmla="*/ 48 w 48"/>
                  <a:gd name="T9" fmla="*/ 394 h 398"/>
                  <a:gd name="T10" fmla="*/ 6 w 48"/>
                  <a:gd name="T11" fmla="*/ 0 h 398"/>
                  <a:gd name="T12" fmla="*/ 0 w 48"/>
                  <a:gd name="T13" fmla="*/ 0 h 398"/>
                  <a:gd name="T14" fmla="*/ 0 w 48"/>
                  <a:gd name="T15" fmla="*/ 4 h 398"/>
                  <a:gd name="T16" fmla="*/ 6 w 48"/>
                  <a:gd name="T17" fmla="*/ 4 h 398"/>
                  <a:gd name="T18" fmla="*/ 6 w 48"/>
                  <a:gd name="T19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98">
                    <a:moveTo>
                      <a:pt x="48" y="394"/>
                    </a:moveTo>
                    <a:lnTo>
                      <a:pt x="42" y="394"/>
                    </a:lnTo>
                    <a:lnTo>
                      <a:pt x="42" y="398"/>
                    </a:lnTo>
                    <a:lnTo>
                      <a:pt x="48" y="398"/>
                    </a:lnTo>
                    <a:lnTo>
                      <a:pt x="48" y="394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4" name="Freeform 2344">
                <a:extLst>
                  <a:ext uri="{FF2B5EF4-FFF2-40B4-BE49-F238E27FC236}">
                    <a16:creationId xmlns:a16="http://schemas.microsoft.com/office/drawing/2014/main" id="{951ACDE2-93BB-4FB7-9072-6F8ECFD5B1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61"/>
                <a:ext cx="42" cy="394"/>
              </a:xfrm>
              <a:custGeom>
                <a:avLst/>
                <a:gdLst>
                  <a:gd name="T0" fmla="*/ 42 w 42"/>
                  <a:gd name="T1" fmla="*/ 390 h 394"/>
                  <a:gd name="T2" fmla="*/ 37 w 42"/>
                  <a:gd name="T3" fmla="*/ 390 h 394"/>
                  <a:gd name="T4" fmla="*/ 37 w 42"/>
                  <a:gd name="T5" fmla="*/ 394 h 394"/>
                  <a:gd name="T6" fmla="*/ 42 w 42"/>
                  <a:gd name="T7" fmla="*/ 394 h 394"/>
                  <a:gd name="T8" fmla="*/ 42 w 42"/>
                  <a:gd name="T9" fmla="*/ 390 h 394"/>
                  <a:gd name="T10" fmla="*/ 6 w 42"/>
                  <a:gd name="T11" fmla="*/ 0 h 394"/>
                  <a:gd name="T12" fmla="*/ 0 w 42"/>
                  <a:gd name="T13" fmla="*/ 0 h 394"/>
                  <a:gd name="T14" fmla="*/ 0 w 42"/>
                  <a:gd name="T15" fmla="*/ 4 h 394"/>
                  <a:gd name="T16" fmla="*/ 6 w 42"/>
                  <a:gd name="T17" fmla="*/ 4 h 394"/>
                  <a:gd name="T18" fmla="*/ 6 w 42"/>
                  <a:gd name="T19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394">
                    <a:moveTo>
                      <a:pt x="42" y="390"/>
                    </a:moveTo>
                    <a:lnTo>
                      <a:pt x="37" y="390"/>
                    </a:lnTo>
                    <a:lnTo>
                      <a:pt x="37" y="394"/>
                    </a:lnTo>
                    <a:lnTo>
                      <a:pt x="42" y="394"/>
                    </a:lnTo>
                    <a:lnTo>
                      <a:pt x="42" y="390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5" name="Freeform 2345">
                <a:extLst>
                  <a:ext uri="{FF2B5EF4-FFF2-40B4-BE49-F238E27FC236}">
                    <a16:creationId xmlns:a16="http://schemas.microsoft.com/office/drawing/2014/main" id="{BD8A2792-E415-485A-9110-94F4396DBC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61"/>
                <a:ext cx="42" cy="394"/>
              </a:xfrm>
              <a:custGeom>
                <a:avLst/>
                <a:gdLst>
                  <a:gd name="T0" fmla="*/ 42 w 42"/>
                  <a:gd name="T1" fmla="*/ 390 h 394"/>
                  <a:gd name="T2" fmla="*/ 37 w 42"/>
                  <a:gd name="T3" fmla="*/ 390 h 394"/>
                  <a:gd name="T4" fmla="*/ 37 w 42"/>
                  <a:gd name="T5" fmla="*/ 394 h 394"/>
                  <a:gd name="T6" fmla="*/ 42 w 42"/>
                  <a:gd name="T7" fmla="*/ 394 h 394"/>
                  <a:gd name="T8" fmla="*/ 42 w 42"/>
                  <a:gd name="T9" fmla="*/ 390 h 394"/>
                  <a:gd name="T10" fmla="*/ 6 w 42"/>
                  <a:gd name="T11" fmla="*/ 0 h 394"/>
                  <a:gd name="T12" fmla="*/ 0 w 42"/>
                  <a:gd name="T13" fmla="*/ 0 h 394"/>
                  <a:gd name="T14" fmla="*/ 0 w 42"/>
                  <a:gd name="T15" fmla="*/ 4 h 394"/>
                  <a:gd name="T16" fmla="*/ 6 w 42"/>
                  <a:gd name="T17" fmla="*/ 4 h 394"/>
                  <a:gd name="T18" fmla="*/ 6 w 42"/>
                  <a:gd name="T19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394">
                    <a:moveTo>
                      <a:pt x="42" y="390"/>
                    </a:moveTo>
                    <a:lnTo>
                      <a:pt x="37" y="390"/>
                    </a:lnTo>
                    <a:lnTo>
                      <a:pt x="37" y="394"/>
                    </a:lnTo>
                    <a:lnTo>
                      <a:pt x="42" y="394"/>
                    </a:lnTo>
                    <a:lnTo>
                      <a:pt x="42" y="390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6" name="Freeform 2346">
                <a:extLst>
                  <a:ext uri="{FF2B5EF4-FFF2-40B4-BE49-F238E27FC236}">
                    <a16:creationId xmlns:a16="http://schemas.microsoft.com/office/drawing/2014/main" id="{354B7068-5681-4CC5-9772-E8ED6F25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65"/>
                <a:ext cx="37" cy="390"/>
              </a:xfrm>
              <a:custGeom>
                <a:avLst/>
                <a:gdLst>
                  <a:gd name="T0" fmla="*/ 37 w 37"/>
                  <a:gd name="T1" fmla="*/ 386 h 390"/>
                  <a:gd name="T2" fmla="*/ 32 w 37"/>
                  <a:gd name="T3" fmla="*/ 386 h 390"/>
                  <a:gd name="T4" fmla="*/ 32 w 37"/>
                  <a:gd name="T5" fmla="*/ 390 h 390"/>
                  <a:gd name="T6" fmla="*/ 37 w 37"/>
                  <a:gd name="T7" fmla="*/ 390 h 390"/>
                  <a:gd name="T8" fmla="*/ 37 w 37"/>
                  <a:gd name="T9" fmla="*/ 386 h 390"/>
                  <a:gd name="T10" fmla="*/ 6 w 37"/>
                  <a:gd name="T11" fmla="*/ 0 h 390"/>
                  <a:gd name="T12" fmla="*/ 0 w 37"/>
                  <a:gd name="T13" fmla="*/ 0 h 390"/>
                  <a:gd name="T14" fmla="*/ 0 w 37"/>
                  <a:gd name="T15" fmla="*/ 5 h 390"/>
                  <a:gd name="T16" fmla="*/ 6 w 37"/>
                  <a:gd name="T17" fmla="*/ 5 h 390"/>
                  <a:gd name="T18" fmla="*/ 6 w 37"/>
                  <a:gd name="T19" fmla="*/ 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0">
                    <a:moveTo>
                      <a:pt x="37" y="386"/>
                    </a:moveTo>
                    <a:lnTo>
                      <a:pt x="32" y="386"/>
                    </a:lnTo>
                    <a:lnTo>
                      <a:pt x="32" y="390"/>
                    </a:lnTo>
                    <a:lnTo>
                      <a:pt x="37" y="390"/>
                    </a:lnTo>
                    <a:lnTo>
                      <a:pt x="37" y="386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7" name="Freeform 2347">
                <a:extLst>
                  <a:ext uri="{FF2B5EF4-FFF2-40B4-BE49-F238E27FC236}">
                    <a16:creationId xmlns:a16="http://schemas.microsoft.com/office/drawing/2014/main" id="{F51A6C18-43C3-4FC0-B39A-B7B604F66B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65"/>
                <a:ext cx="37" cy="390"/>
              </a:xfrm>
              <a:custGeom>
                <a:avLst/>
                <a:gdLst>
                  <a:gd name="T0" fmla="*/ 37 w 37"/>
                  <a:gd name="T1" fmla="*/ 386 h 390"/>
                  <a:gd name="T2" fmla="*/ 32 w 37"/>
                  <a:gd name="T3" fmla="*/ 386 h 390"/>
                  <a:gd name="T4" fmla="*/ 32 w 37"/>
                  <a:gd name="T5" fmla="*/ 390 h 390"/>
                  <a:gd name="T6" fmla="*/ 37 w 37"/>
                  <a:gd name="T7" fmla="*/ 390 h 390"/>
                  <a:gd name="T8" fmla="*/ 37 w 37"/>
                  <a:gd name="T9" fmla="*/ 386 h 390"/>
                  <a:gd name="T10" fmla="*/ 6 w 37"/>
                  <a:gd name="T11" fmla="*/ 0 h 390"/>
                  <a:gd name="T12" fmla="*/ 0 w 37"/>
                  <a:gd name="T13" fmla="*/ 0 h 390"/>
                  <a:gd name="T14" fmla="*/ 0 w 37"/>
                  <a:gd name="T15" fmla="*/ 5 h 390"/>
                  <a:gd name="T16" fmla="*/ 6 w 37"/>
                  <a:gd name="T17" fmla="*/ 5 h 390"/>
                  <a:gd name="T18" fmla="*/ 6 w 37"/>
                  <a:gd name="T19" fmla="*/ 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0">
                    <a:moveTo>
                      <a:pt x="37" y="386"/>
                    </a:moveTo>
                    <a:lnTo>
                      <a:pt x="32" y="386"/>
                    </a:lnTo>
                    <a:lnTo>
                      <a:pt x="32" y="390"/>
                    </a:lnTo>
                    <a:lnTo>
                      <a:pt x="37" y="390"/>
                    </a:lnTo>
                    <a:lnTo>
                      <a:pt x="37" y="386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8" name="Freeform 2348">
                <a:extLst>
                  <a:ext uri="{FF2B5EF4-FFF2-40B4-BE49-F238E27FC236}">
                    <a16:creationId xmlns:a16="http://schemas.microsoft.com/office/drawing/2014/main" id="{8EF9DFAC-CD6C-4FB1-997C-3869157AE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70"/>
                <a:ext cx="32" cy="385"/>
              </a:xfrm>
              <a:custGeom>
                <a:avLst/>
                <a:gdLst>
                  <a:gd name="T0" fmla="*/ 32 w 32"/>
                  <a:gd name="T1" fmla="*/ 381 h 385"/>
                  <a:gd name="T2" fmla="*/ 26 w 32"/>
                  <a:gd name="T3" fmla="*/ 381 h 385"/>
                  <a:gd name="T4" fmla="*/ 26 w 32"/>
                  <a:gd name="T5" fmla="*/ 385 h 385"/>
                  <a:gd name="T6" fmla="*/ 32 w 32"/>
                  <a:gd name="T7" fmla="*/ 385 h 385"/>
                  <a:gd name="T8" fmla="*/ 32 w 32"/>
                  <a:gd name="T9" fmla="*/ 381 h 385"/>
                  <a:gd name="T10" fmla="*/ 6 w 32"/>
                  <a:gd name="T11" fmla="*/ 0 h 385"/>
                  <a:gd name="T12" fmla="*/ 0 w 32"/>
                  <a:gd name="T13" fmla="*/ 0 h 385"/>
                  <a:gd name="T14" fmla="*/ 0 w 32"/>
                  <a:gd name="T15" fmla="*/ 4 h 385"/>
                  <a:gd name="T16" fmla="*/ 6 w 32"/>
                  <a:gd name="T17" fmla="*/ 4 h 385"/>
                  <a:gd name="T18" fmla="*/ 6 w 32"/>
                  <a:gd name="T19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85">
                    <a:moveTo>
                      <a:pt x="32" y="381"/>
                    </a:moveTo>
                    <a:lnTo>
                      <a:pt x="26" y="381"/>
                    </a:lnTo>
                    <a:lnTo>
                      <a:pt x="26" y="385"/>
                    </a:lnTo>
                    <a:lnTo>
                      <a:pt x="32" y="385"/>
                    </a:lnTo>
                    <a:lnTo>
                      <a:pt x="32" y="381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9" name="Freeform 2349">
                <a:extLst>
                  <a:ext uri="{FF2B5EF4-FFF2-40B4-BE49-F238E27FC236}">
                    <a16:creationId xmlns:a16="http://schemas.microsoft.com/office/drawing/2014/main" id="{D0837A0F-9964-42CD-B1E7-5BE36707C8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70"/>
                <a:ext cx="32" cy="385"/>
              </a:xfrm>
              <a:custGeom>
                <a:avLst/>
                <a:gdLst>
                  <a:gd name="T0" fmla="*/ 32 w 32"/>
                  <a:gd name="T1" fmla="*/ 381 h 385"/>
                  <a:gd name="T2" fmla="*/ 26 w 32"/>
                  <a:gd name="T3" fmla="*/ 381 h 385"/>
                  <a:gd name="T4" fmla="*/ 26 w 32"/>
                  <a:gd name="T5" fmla="*/ 385 h 385"/>
                  <a:gd name="T6" fmla="*/ 32 w 32"/>
                  <a:gd name="T7" fmla="*/ 385 h 385"/>
                  <a:gd name="T8" fmla="*/ 32 w 32"/>
                  <a:gd name="T9" fmla="*/ 381 h 385"/>
                  <a:gd name="T10" fmla="*/ 6 w 32"/>
                  <a:gd name="T11" fmla="*/ 0 h 385"/>
                  <a:gd name="T12" fmla="*/ 0 w 32"/>
                  <a:gd name="T13" fmla="*/ 0 h 385"/>
                  <a:gd name="T14" fmla="*/ 0 w 32"/>
                  <a:gd name="T15" fmla="*/ 4 h 385"/>
                  <a:gd name="T16" fmla="*/ 6 w 32"/>
                  <a:gd name="T17" fmla="*/ 4 h 385"/>
                  <a:gd name="T18" fmla="*/ 6 w 32"/>
                  <a:gd name="T19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85">
                    <a:moveTo>
                      <a:pt x="32" y="381"/>
                    </a:moveTo>
                    <a:lnTo>
                      <a:pt x="26" y="381"/>
                    </a:lnTo>
                    <a:lnTo>
                      <a:pt x="26" y="385"/>
                    </a:lnTo>
                    <a:lnTo>
                      <a:pt x="32" y="385"/>
                    </a:lnTo>
                    <a:lnTo>
                      <a:pt x="32" y="381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0" name="Freeform 2350">
                <a:extLst>
                  <a:ext uri="{FF2B5EF4-FFF2-40B4-BE49-F238E27FC236}">
                    <a16:creationId xmlns:a16="http://schemas.microsoft.com/office/drawing/2014/main" id="{4AFA1B57-9EB1-4030-B415-9DE0273BBD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74"/>
                <a:ext cx="26" cy="381"/>
              </a:xfrm>
              <a:custGeom>
                <a:avLst/>
                <a:gdLst>
                  <a:gd name="T0" fmla="*/ 26 w 26"/>
                  <a:gd name="T1" fmla="*/ 377 h 381"/>
                  <a:gd name="T2" fmla="*/ 19 w 26"/>
                  <a:gd name="T3" fmla="*/ 377 h 381"/>
                  <a:gd name="T4" fmla="*/ 19 w 26"/>
                  <a:gd name="T5" fmla="*/ 381 h 381"/>
                  <a:gd name="T6" fmla="*/ 26 w 26"/>
                  <a:gd name="T7" fmla="*/ 381 h 381"/>
                  <a:gd name="T8" fmla="*/ 26 w 26"/>
                  <a:gd name="T9" fmla="*/ 377 h 381"/>
                  <a:gd name="T10" fmla="*/ 6 w 26"/>
                  <a:gd name="T11" fmla="*/ 0 h 381"/>
                  <a:gd name="T12" fmla="*/ 0 w 26"/>
                  <a:gd name="T13" fmla="*/ 0 h 381"/>
                  <a:gd name="T14" fmla="*/ 0 w 26"/>
                  <a:gd name="T15" fmla="*/ 4 h 381"/>
                  <a:gd name="T16" fmla="*/ 6 w 26"/>
                  <a:gd name="T17" fmla="*/ 4 h 381"/>
                  <a:gd name="T18" fmla="*/ 6 w 26"/>
                  <a:gd name="T19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381">
                    <a:moveTo>
                      <a:pt x="26" y="377"/>
                    </a:moveTo>
                    <a:lnTo>
                      <a:pt x="19" y="377"/>
                    </a:lnTo>
                    <a:lnTo>
                      <a:pt x="19" y="381"/>
                    </a:lnTo>
                    <a:lnTo>
                      <a:pt x="26" y="381"/>
                    </a:lnTo>
                    <a:lnTo>
                      <a:pt x="26" y="377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1" name="Freeform 2351">
                <a:extLst>
                  <a:ext uri="{FF2B5EF4-FFF2-40B4-BE49-F238E27FC236}">
                    <a16:creationId xmlns:a16="http://schemas.microsoft.com/office/drawing/2014/main" id="{BB86468F-816E-4CB1-9116-C78AEA26E8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74"/>
                <a:ext cx="26" cy="381"/>
              </a:xfrm>
              <a:custGeom>
                <a:avLst/>
                <a:gdLst>
                  <a:gd name="T0" fmla="*/ 26 w 26"/>
                  <a:gd name="T1" fmla="*/ 377 h 381"/>
                  <a:gd name="T2" fmla="*/ 19 w 26"/>
                  <a:gd name="T3" fmla="*/ 377 h 381"/>
                  <a:gd name="T4" fmla="*/ 19 w 26"/>
                  <a:gd name="T5" fmla="*/ 381 h 381"/>
                  <a:gd name="T6" fmla="*/ 26 w 26"/>
                  <a:gd name="T7" fmla="*/ 381 h 381"/>
                  <a:gd name="T8" fmla="*/ 26 w 26"/>
                  <a:gd name="T9" fmla="*/ 377 h 381"/>
                  <a:gd name="T10" fmla="*/ 6 w 26"/>
                  <a:gd name="T11" fmla="*/ 0 h 381"/>
                  <a:gd name="T12" fmla="*/ 0 w 26"/>
                  <a:gd name="T13" fmla="*/ 0 h 381"/>
                  <a:gd name="T14" fmla="*/ 0 w 26"/>
                  <a:gd name="T15" fmla="*/ 4 h 381"/>
                  <a:gd name="T16" fmla="*/ 6 w 26"/>
                  <a:gd name="T17" fmla="*/ 4 h 381"/>
                  <a:gd name="T18" fmla="*/ 6 w 26"/>
                  <a:gd name="T19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381">
                    <a:moveTo>
                      <a:pt x="26" y="377"/>
                    </a:moveTo>
                    <a:lnTo>
                      <a:pt x="19" y="377"/>
                    </a:lnTo>
                    <a:lnTo>
                      <a:pt x="19" y="381"/>
                    </a:lnTo>
                    <a:lnTo>
                      <a:pt x="26" y="381"/>
                    </a:lnTo>
                    <a:lnTo>
                      <a:pt x="26" y="377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2" name="Freeform 2352">
                <a:extLst>
                  <a:ext uri="{FF2B5EF4-FFF2-40B4-BE49-F238E27FC236}">
                    <a16:creationId xmlns:a16="http://schemas.microsoft.com/office/drawing/2014/main" id="{66F0D101-F671-4AC6-8E22-D7794C42D6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78"/>
                <a:ext cx="19" cy="377"/>
              </a:xfrm>
              <a:custGeom>
                <a:avLst/>
                <a:gdLst>
                  <a:gd name="T0" fmla="*/ 19 w 19"/>
                  <a:gd name="T1" fmla="*/ 373 h 377"/>
                  <a:gd name="T2" fmla="*/ 14 w 19"/>
                  <a:gd name="T3" fmla="*/ 373 h 377"/>
                  <a:gd name="T4" fmla="*/ 14 w 19"/>
                  <a:gd name="T5" fmla="*/ 377 h 377"/>
                  <a:gd name="T6" fmla="*/ 19 w 19"/>
                  <a:gd name="T7" fmla="*/ 377 h 377"/>
                  <a:gd name="T8" fmla="*/ 19 w 19"/>
                  <a:gd name="T9" fmla="*/ 373 h 377"/>
                  <a:gd name="T10" fmla="*/ 6 w 19"/>
                  <a:gd name="T11" fmla="*/ 0 h 377"/>
                  <a:gd name="T12" fmla="*/ 0 w 19"/>
                  <a:gd name="T13" fmla="*/ 0 h 377"/>
                  <a:gd name="T14" fmla="*/ 0 w 19"/>
                  <a:gd name="T15" fmla="*/ 4 h 377"/>
                  <a:gd name="T16" fmla="*/ 6 w 19"/>
                  <a:gd name="T17" fmla="*/ 4 h 377"/>
                  <a:gd name="T18" fmla="*/ 6 w 19"/>
                  <a:gd name="T19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377">
                    <a:moveTo>
                      <a:pt x="19" y="373"/>
                    </a:moveTo>
                    <a:lnTo>
                      <a:pt x="14" y="373"/>
                    </a:lnTo>
                    <a:lnTo>
                      <a:pt x="14" y="377"/>
                    </a:lnTo>
                    <a:lnTo>
                      <a:pt x="19" y="377"/>
                    </a:lnTo>
                    <a:lnTo>
                      <a:pt x="19" y="373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3" name="Freeform 2353">
                <a:extLst>
                  <a:ext uri="{FF2B5EF4-FFF2-40B4-BE49-F238E27FC236}">
                    <a16:creationId xmlns:a16="http://schemas.microsoft.com/office/drawing/2014/main" id="{6AAC0D8B-3E7C-4099-9D92-C19293F0BB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78"/>
                <a:ext cx="19" cy="377"/>
              </a:xfrm>
              <a:custGeom>
                <a:avLst/>
                <a:gdLst>
                  <a:gd name="T0" fmla="*/ 19 w 19"/>
                  <a:gd name="T1" fmla="*/ 373 h 377"/>
                  <a:gd name="T2" fmla="*/ 14 w 19"/>
                  <a:gd name="T3" fmla="*/ 373 h 377"/>
                  <a:gd name="T4" fmla="*/ 14 w 19"/>
                  <a:gd name="T5" fmla="*/ 377 h 377"/>
                  <a:gd name="T6" fmla="*/ 19 w 19"/>
                  <a:gd name="T7" fmla="*/ 377 h 377"/>
                  <a:gd name="T8" fmla="*/ 19 w 19"/>
                  <a:gd name="T9" fmla="*/ 373 h 377"/>
                  <a:gd name="T10" fmla="*/ 6 w 19"/>
                  <a:gd name="T11" fmla="*/ 0 h 377"/>
                  <a:gd name="T12" fmla="*/ 0 w 19"/>
                  <a:gd name="T13" fmla="*/ 0 h 377"/>
                  <a:gd name="T14" fmla="*/ 0 w 19"/>
                  <a:gd name="T15" fmla="*/ 4 h 377"/>
                  <a:gd name="T16" fmla="*/ 6 w 19"/>
                  <a:gd name="T17" fmla="*/ 4 h 377"/>
                  <a:gd name="T18" fmla="*/ 6 w 19"/>
                  <a:gd name="T19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377">
                    <a:moveTo>
                      <a:pt x="19" y="373"/>
                    </a:moveTo>
                    <a:lnTo>
                      <a:pt x="14" y="373"/>
                    </a:lnTo>
                    <a:lnTo>
                      <a:pt x="14" y="377"/>
                    </a:lnTo>
                    <a:lnTo>
                      <a:pt x="19" y="377"/>
                    </a:lnTo>
                    <a:lnTo>
                      <a:pt x="19" y="373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4" name="Freeform 2354">
                <a:extLst>
                  <a:ext uri="{FF2B5EF4-FFF2-40B4-BE49-F238E27FC236}">
                    <a16:creationId xmlns:a16="http://schemas.microsoft.com/office/drawing/2014/main" id="{BDDB8080-0B4D-4F05-9A49-46A9661888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82"/>
                <a:ext cx="14" cy="373"/>
              </a:xfrm>
              <a:custGeom>
                <a:avLst/>
                <a:gdLst>
                  <a:gd name="T0" fmla="*/ 14 w 14"/>
                  <a:gd name="T1" fmla="*/ 369 h 373"/>
                  <a:gd name="T2" fmla="*/ 9 w 14"/>
                  <a:gd name="T3" fmla="*/ 369 h 373"/>
                  <a:gd name="T4" fmla="*/ 9 w 14"/>
                  <a:gd name="T5" fmla="*/ 373 h 373"/>
                  <a:gd name="T6" fmla="*/ 14 w 14"/>
                  <a:gd name="T7" fmla="*/ 373 h 373"/>
                  <a:gd name="T8" fmla="*/ 14 w 14"/>
                  <a:gd name="T9" fmla="*/ 369 h 373"/>
                  <a:gd name="T10" fmla="*/ 6 w 14"/>
                  <a:gd name="T11" fmla="*/ 0 h 373"/>
                  <a:gd name="T12" fmla="*/ 0 w 14"/>
                  <a:gd name="T13" fmla="*/ 0 h 373"/>
                  <a:gd name="T14" fmla="*/ 0 w 14"/>
                  <a:gd name="T15" fmla="*/ 6 h 373"/>
                  <a:gd name="T16" fmla="*/ 6 w 14"/>
                  <a:gd name="T17" fmla="*/ 6 h 373"/>
                  <a:gd name="T18" fmla="*/ 6 w 14"/>
                  <a:gd name="T19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373">
                    <a:moveTo>
                      <a:pt x="14" y="369"/>
                    </a:moveTo>
                    <a:lnTo>
                      <a:pt x="9" y="369"/>
                    </a:lnTo>
                    <a:lnTo>
                      <a:pt x="9" y="373"/>
                    </a:lnTo>
                    <a:lnTo>
                      <a:pt x="14" y="373"/>
                    </a:lnTo>
                    <a:lnTo>
                      <a:pt x="14" y="369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5" name="Freeform 2355">
                <a:extLst>
                  <a:ext uri="{FF2B5EF4-FFF2-40B4-BE49-F238E27FC236}">
                    <a16:creationId xmlns:a16="http://schemas.microsoft.com/office/drawing/2014/main" id="{61982F1B-EEF2-4DF5-9082-92219D2A9A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82"/>
                <a:ext cx="14" cy="373"/>
              </a:xfrm>
              <a:custGeom>
                <a:avLst/>
                <a:gdLst>
                  <a:gd name="T0" fmla="*/ 14 w 14"/>
                  <a:gd name="T1" fmla="*/ 369 h 373"/>
                  <a:gd name="T2" fmla="*/ 9 w 14"/>
                  <a:gd name="T3" fmla="*/ 369 h 373"/>
                  <a:gd name="T4" fmla="*/ 9 w 14"/>
                  <a:gd name="T5" fmla="*/ 373 h 373"/>
                  <a:gd name="T6" fmla="*/ 14 w 14"/>
                  <a:gd name="T7" fmla="*/ 373 h 373"/>
                  <a:gd name="T8" fmla="*/ 14 w 14"/>
                  <a:gd name="T9" fmla="*/ 369 h 373"/>
                  <a:gd name="T10" fmla="*/ 6 w 14"/>
                  <a:gd name="T11" fmla="*/ 0 h 373"/>
                  <a:gd name="T12" fmla="*/ 0 w 14"/>
                  <a:gd name="T13" fmla="*/ 0 h 373"/>
                  <a:gd name="T14" fmla="*/ 0 w 14"/>
                  <a:gd name="T15" fmla="*/ 6 h 373"/>
                  <a:gd name="T16" fmla="*/ 6 w 14"/>
                  <a:gd name="T17" fmla="*/ 6 h 373"/>
                  <a:gd name="T18" fmla="*/ 6 w 14"/>
                  <a:gd name="T19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373">
                    <a:moveTo>
                      <a:pt x="14" y="369"/>
                    </a:moveTo>
                    <a:lnTo>
                      <a:pt x="9" y="369"/>
                    </a:lnTo>
                    <a:lnTo>
                      <a:pt x="9" y="373"/>
                    </a:lnTo>
                    <a:lnTo>
                      <a:pt x="14" y="373"/>
                    </a:lnTo>
                    <a:lnTo>
                      <a:pt x="14" y="369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6" name="Freeform 2356">
                <a:extLst>
                  <a:ext uri="{FF2B5EF4-FFF2-40B4-BE49-F238E27FC236}">
                    <a16:creationId xmlns:a16="http://schemas.microsoft.com/office/drawing/2014/main" id="{02ABB877-039D-4CDF-9C45-7063E9DAAC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88"/>
                <a:ext cx="9" cy="367"/>
              </a:xfrm>
              <a:custGeom>
                <a:avLst/>
                <a:gdLst>
                  <a:gd name="T0" fmla="*/ 3 w 9"/>
                  <a:gd name="T1" fmla="*/ 39 h 367"/>
                  <a:gd name="T2" fmla="*/ 3 w 9"/>
                  <a:gd name="T3" fmla="*/ 367 h 367"/>
                  <a:gd name="T4" fmla="*/ 9 w 9"/>
                  <a:gd name="T5" fmla="*/ 367 h 367"/>
                  <a:gd name="T6" fmla="*/ 9 w 9"/>
                  <a:gd name="T7" fmla="*/ 363 h 367"/>
                  <a:gd name="T8" fmla="*/ 6 w 9"/>
                  <a:gd name="T9" fmla="*/ 363 h 367"/>
                  <a:gd name="T10" fmla="*/ 6 w 9"/>
                  <a:gd name="T11" fmla="*/ 57 h 367"/>
                  <a:gd name="T12" fmla="*/ 3 w 9"/>
                  <a:gd name="T13" fmla="*/ 39 h 367"/>
                  <a:gd name="T14" fmla="*/ 6 w 9"/>
                  <a:gd name="T15" fmla="*/ 0 h 367"/>
                  <a:gd name="T16" fmla="*/ 0 w 9"/>
                  <a:gd name="T17" fmla="*/ 0 h 367"/>
                  <a:gd name="T18" fmla="*/ 0 w 9"/>
                  <a:gd name="T19" fmla="*/ 4 h 367"/>
                  <a:gd name="T20" fmla="*/ 3 w 9"/>
                  <a:gd name="T21" fmla="*/ 4 h 367"/>
                  <a:gd name="T22" fmla="*/ 3 w 9"/>
                  <a:gd name="T23" fmla="*/ 12 h 367"/>
                  <a:gd name="T24" fmla="*/ 6 w 9"/>
                  <a:gd name="T25" fmla="*/ 12 h 367"/>
                  <a:gd name="T26" fmla="*/ 5 w 9"/>
                  <a:gd name="T27" fmla="*/ 9 h 367"/>
                  <a:gd name="T28" fmla="*/ 6 w 9"/>
                  <a:gd name="T29" fmla="*/ 8 h 367"/>
                  <a:gd name="T30" fmla="*/ 6 w 9"/>
                  <a:gd name="T31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367">
                    <a:moveTo>
                      <a:pt x="3" y="39"/>
                    </a:moveTo>
                    <a:lnTo>
                      <a:pt x="3" y="367"/>
                    </a:lnTo>
                    <a:lnTo>
                      <a:pt x="9" y="367"/>
                    </a:lnTo>
                    <a:lnTo>
                      <a:pt x="9" y="363"/>
                    </a:lnTo>
                    <a:lnTo>
                      <a:pt x="6" y="363"/>
                    </a:lnTo>
                    <a:lnTo>
                      <a:pt x="6" y="57"/>
                    </a:lnTo>
                    <a:lnTo>
                      <a:pt x="3" y="39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7" name="Freeform 2357">
                <a:extLst>
                  <a:ext uri="{FF2B5EF4-FFF2-40B4-BE49-F238E27FC236}">
                    <a16:creationId xmlns:a16="http://schemas.microsoft.com/office/drawing/2014/main" id="{B9245139-DF45-4568-AB43-E5737B4DFA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88"/>
                <a:ext cx="9" cy="367"/>
              </a:xfrm>
              <a:custGeom>
                <a:avLst/>
                <a:gdLst>
                  <a:gd name="T0" fmla="*/ 3 w 9"/>
                  <a:gd name="T1" fmla="*/ 39 h 367"/>
                  <a:gd name="T2" fmla="*/ 3 w 9"/>
                  <a:gd name="T3" fmla="*/ 367 h 367"/>
                  <a:gd name="T4" fmla="*/ 9 w 9"/>
                  <a:gd name="T5" fmla="*/ 367 h 367"/>
                  <a:gd name="T6" fmla="*/ 9 w 9"/>
                  <a:gd name="T7" fmla="*/ 363 h 367"/>
                  <a:gd name="T8" fmla="*/ 6 w 9"/>
                  <a:gd name="T9" fmla="*/ 363 h 367"/>
                  <a:gd name="T10" fmla="*/ 6 w 9"/>
                  <a:gd name="T11" fmla="*/ 57 h 367"/>
                  <a:gd name="T12" fmla="*/ 3 w 9"/>
                  <a:gd name="T13" fmla="*/ 39 h 367"/>
                  <a:gd name="T14" fmla="*/ 6 w 9"/>
                  <a:gd name="T15" fmla="*/ 0 h 367"/>
                  <a:gd name="T16" fmla="*/ 0 w 9"/>
                  <a:gd name="T17" fmla="*/ 0 h 367"/>
                  <a:gd name="T18" fmla="*/ 0 w 9"/>
                  <a:gd name="T19" fmla="*/ 4 h 367"/>
                  <a:gd name="T20" fmla="*/ 3 w 9"/>
                  <a:gd name="T21" fmla="*/ 4 h 367"/>
                  <a:gd name="T22" fmla="*/ 3 w 9"/>
                  <a:gd name="T23" fmla="*/ 12 h 367"/>
                  <a:gd name="T24" fmla="*/ 6 w 9"/>
                  <a:gd name="T25" fmla="*/ 12 h 367"/>
                  <a:gd name="T26" fmla="*/ 5 w 9"/>
                  <a:gd name="T27" fmla="*/ 9 h 367"/>
                  <a:gd name="T28" fmla="*/ 6 w 9"/>
                  <a:gd name="T29" fmla="*/ 8 h 367"/>
                  <a:gd name="T30" fmla="*/ 6 w 9"/>
                  <a:gd name="T31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367">
                    <a:moveTo>
                      <a:pt x="3" y="39"/>
                    </a:moveTo>
                    <a:lnTo>
                      <a:pt x="3" y="367"/>
                    </a:lnTo>
                    <a:lnTo>
                      <a:pt x="9" y="367"/>
                    </a:lnTo>
                    <a:lnTo>
                      <a:pt x="9" y="363"/>
                    </a:lnTo>
                    <a:lnTo>
                      <a:pt x="6" y="363"/>
                    </a:lnTo>
                    <a:lnTo>
                      <a:pt x="6" y="57"/>
                    </a:lnTo>
                    <a:lnTo>
                      <a:pt x="3" y="39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8" name="Freeform 2358">
                <a:extLst>
                  <a:ext uri="{FF2B5EF4-FFF2-40B4-BE49-F238E27FC236}">
                    <a16:creationId xmlns:a16="http://schemas.microsoft.com/office/drawing/2014/main" id="{C9DA8ABD-58ED-4FC8-A155-7DA513637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100"/>
                <a:ext cx="3" cy="45"/>
              </a:xfrm>
              <a:custGeom>
                <a:avLst/>
                <a:gdLst>
                  <a:gd name="T0" fmla="*/ 3 w 3"/>
                  <a:gd name="T1" fmla="*/ 0 h 45"/>
                  <a:gd name="T2" fmla="*/ 0 w 3"/>
                  <a:gd name="T3" fmla="*/ 0 h 45"/>
                  <a:gd name="T4" fmla="*/ 0 w 3"/>
                  <a:gd name="T5" fmla="*/ 27 h 45"/>
                  <a:gd name="T6" fmla="*/ 3 w 3"/>
                  <a:gd name="T7" fmla="*/ 45 h 45"/>
                  <a:gd name="T8" fmla="*/ 3 w 3"/>
                  <a:gd name="T9" fmla="*/ 3 h 45"/>
                  <a:gd name="T10" fmla="*/ 3 w 3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5">
                    <a:moveTo>
                      <a:pt x="3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3" y="45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9" name="Freeform 2359">
                <a:extLst>
                  <a:ext uri="{FF2B5EF4-FFF2-40B4-BE49-F238E27FC236}">
                    <a16:creationId xmlns:a16="http://schemas.microsoft.com/office/drawing/2014/main" id="{42A112E2-F603-43DA-8EE5-0D6BBAD39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100"/>
                <a:ext cx="3" cy="45"/>
              </a:xfrm>
              <a:custGeom>
                <a:avLst/>
                <a:gdLst>
                  <a:gd name="T0" fmla="*/ 3 w 3"/>
                  <a:gd name="T1" fmla="*/ 0 h 45"/>
                  <a:gd name="T2" fmla="*/ 0 w 3"/>
                  <a:gd name="T3" fmla="*/ 0 h 45"/>
                  <a:gd name="T4" fmla="*/ 0 w 3"/>
                  <a:gd name="T5" fmla="*/ 27 h 45"/>
                  <a:gd name="T6" fmla="*/ 3 w 3"/>
                  <a:gd name="T7" fmla="*/ 45 h 45"/>
                  <a:gd name="T8" fmla="*/ 3 w 3"/>
                  <a:gd name="T9" fmla="*/ 3 h 45"/>
                  <a:gd name="T10" fmla="*/ 3 w 3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5">
                    <a:moveTo>
                      <a:pt x="3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3" y="45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0" name="Freeform 2360">
                <a:extLst>
                  <a:ext uri="{FF2B5EF4-FFF2-40B4-BE49-F238E27FC236}">
                    <a16:creationId xmlns:a16="http://schemas.microsoft.com/office/drawing/2014/main" id="{3E4729D5-6CE7-4BCF-BCD4-45DF73A86B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92"/>
                <a:ext cx="3" cy="363"/>
              </a:xfrm>
              <a:custGeom>
                <a:avLst/>
                <a:gdLst>
                  <a:gd name="T0" fmla="*/ 0 w 3"/>
                  <a:gd name="T1" fmla="*/ 16 h 363"/>
                  <a:gd name="T2" fmla="*/ 0 w 3"/>
                  <a:gd name="T3" fmla="*/ 363 h 363"/>
                  <a:gd name="T4" fmla="*/ 3 w 3"/>
                  <a:gd name="T5" fmla="*/ 363 h 363"/>
                  <a:gd name="T6" fmla="*/ 3 w 3"/>
                  <a:gd name="T7" fmla="*/ 35 h 363"/>
                  <a:gd name="T8" fmla="*/ 0 w 3"/>
                  <a:gd name="T9" fmla="*/ 16 h 363"/>
                  <a:gd name="T10" fmla="*/ 3 w 3"/>
                  <a:gd name="T11" fmla="*/ 0 h 363"/>
                  <a:gd name="T12" fmla="*/ 0 w 3"/>
                  <a:gd name="T13" fmla="*/ 0 h 363"/>
                  <a:gd name="T14" fmla="*/ 0 w 3"/>
                  <a:gd name="T15" fmla="*/ 9 h 363"/>
                  <a:gd name="T16" fmla="*/ 3 w 3"/>
                  <a:gd name="T17" fmla="*/ 8 h 363"/>
                  <a:gd name="T18" fmla="*/ 3 w 3"/>
                  <a:gd name="T19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63">
                    <a:moveTo>
                      <a:pt x="0" y="16"/>
                    </a:moveTo>
                    <a:lnTo>
                      <a:pt x="0" y="363"/>
                    </a:lnTo>
                    <a:lnTo>
                      <a:pt x="3" y="363"/>
                    </a:lnTo>
                    <a:lnTo>
                      <a:pt x="3" y="35"/>
                    </a:lnTo>
                    <a:lnTo>
                      <a:pt x="0" y="16"/>
                    </a:lnTo>
                    <a:close/>
                    <a:moveTo>
                      <a:pt x="3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1" name="Freeform 2361">
                <a:extLst>
                  <a:ext uri="{FF2B5EF4-FFF2-40B4-BE49-F238E27FC236}">
                    <a16:creationId xmlns:a16="http://schemas.microsoft.com/office/drawing/2014/main" id="{DDF17FF1-B051-4081-B8FB-6AF7D6C0C0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6" y="3092"/>
                <a:ext cx="3" cy="363"/>
              </a:xfrm>
              <a:custGeom>
                <a:avLst/>
                <a:gdLst>
                  <a:gd name="T0" fmla="*/ 0 w 3"/>
                  <a:gd name="T1" fmla="*/ 16 h 363"/>
                  <a:gd name="T2" fmla="*/ 0 w 3"/>
                  <a:gd name="T3" fmla="*/ 363 h 363"/>
                  <a:gd name="T4" fmla="*/ 3 w 3"/>
                  <a:gd name="T5" fmla="*/ 363 h 363"/>
                  <a:gd name="T6" fmla="*/ 3 w 3"/>
                  <a:gd name="T7" fmla="*/ 35 h 363"/>
                  <a:gd name="T8" fmla="*/ 0 w 3"/>
                  <a:gd name="T9" fmla="*/ 16 h 363"/>
                  <a:gd name="T10" fmla="*/ 3 w 3"/>
                  <a:gd name="T11" fmla="*/ 0 h 363"/>
                  <a:gd name="T12" fmla="*/ 0 w 3"/>
                  <a:gd name="T13" fmla="*/ 0 h 363"/>
                  <a:gd name="T14" fmla="*/ 0 w 3"/>
                  <a:gd name="T15" fmla="*/ 9 h 363"/>
                  <a:gd name="T16" fmla="*/ 3 w 3"/>
                  <a:gd name="T17" fmla="*/ 8 h 363"/>
                  <a:gd name="T18" fmla="*/ 3 w 3"/>
                  <a:gd name="T19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63">
                    <a:moveTo>
                      <a:pt x="0" y="16"/>
                    </a:moveTo>
                    <a:lnTo>
                      <a:pt x="0" y="363"/>
                    </a:lnTo>
                    <a:lnTo>
                      <a:pt x="3" y="363"/>
                    </a:lnTo>
                    <a:lnTo>
                      <a:pt x="3" y="35"/>
                    </a:lnTo>
                    <a:lnTo>
                      <a:pt x="0" y="16"/>
                    </a:lnTo>
                    <a:moveTo>
                      <a:pt x="3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2" name="Freeform 2362">
                <a:extLst>
                  <a:ext uri="{FF2B5EF4-FFF2-40B4-BE49-F238E27FC236}">
                    <a16:creationId xmlns:a16="http://schemas.microsoft.com/office/drawing/2014/main" id="{45B215E4-90D6-40DA-A279-BB5695E6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3100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0 w 3"/>
                  <a:gd name="T3" fmla="*/ 1 h 27"/>
                  <a:gd name="T4" fmla="*/ 0 w 3"/>
                  <a:gd name="T5" fmla="*/ 8 h 27"/>
                  <a:gd name="T6" fmla="*/ 3 w 3"/>
                  <a:gd name="T7" fmla="*/ 27 h 27"/>
                  <a:gd name="T8" fmla="*/ 3 w 3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3" y="2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3" name="Freeform 2363">
                <a:extLst>
                  <a:ext uri="{FF2B5EF4-FFF2-40B4-BE49-F238E27FC236}">
                    <a16:creationId xmlns:a16="http://schemas.microsoft.com/office/drawing/2014/main" id="{1994B87D-0919-41A9-AFE9-FFBCC266B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3100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0 w 3"/>
                  <a:gd name="T3" fmla="*/ 1 h 27"/>
                  <a:gd name="T4" fmla="*/ 0 w 3"/>
                  <a:gd name="T5" fmla="*/ 8 h 27"/>
                  <a:gd name="T6" fmla="*/ 3 w 3"/>
                  <a:gd name="T7" fmla="*/ 27 h 27"/>
                  <a:gd name="T8" fmla="*/ 3 w 3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3" y="2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4" name="Freeform 2364">
                <a:extLst>
                  <a:ext uri="{FF2B5EF4-FFF2-40B4-BE49-F238E27FC236}">
                    <a16:creationId xmlns:a16="http://schemas.microsoft.com/office/drawing/2014/main" id="{8A55198D-564D-4FC6-B81F-93BAF06AF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096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5" name="Freeform 2365">
                <a:extLst>
                  <a:ext uri="{FF2B5EF4-FFF2-40B4-BE49-F238E27FC236}">
                    <a16:creationId xmlns:a16="http://schemas.microsoft.com/office/drawing/2014/main" id="{41715FCE-758D-41E7-AD8D-DCB148E91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096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6" name="Freeform 2366">
                <a:extLst>
                  <a:ext uri="{FF2B5EF4-FFF2-40B4-BE49-F238E27FC236}">
                    <a16:creationId xmlns:a16="http://schemas.microsoft.com/office/drawing/2014/main" id="{EE58B594-9044-4A3B-B566-D8D50FC0C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10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7" name="Freeform 2367">
                <a:extLst>
                  <a:ext uri="{FF2B5EF4-FFF2-40B4-BE49-F238E27FC236}">
                    <a16:creationId xmlns:a16="http://schemas.microsoft.com/office/drawing/2014/main" id="{54AAF547-3223-4C27-89D0-F442A08FD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10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8" name="Freeform 2368">
                <a:extLst>
                  <a:ext uri="{FF2B5EF4-FFF2-40B4-BE49-F238E27FC236}">
                    <a16:creationId xmlns:a16="http://schemas.microsoft.com/office/drawing/2014/main" id="{45465A2B-B4AE-40CA-91F9-C50CB13A09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11"/>
                <a:ext cx="151" cy="432"/>
              </a:xfrm>
              <a:custGeom>
                <a:avLst/>
                <a:gdLst>
                  <a:gd name="T0" fmla="*/ 150 w 151"/>
                  <a:gd name="T1" fmla="*/ 428 h 432"/>
                  <a:gd name="T2" fmla="*/ 144 w 151"/>
                  <a:gd name="T3" fmla="*/ 429 h 432"/>
                  <a:gd name="T4" fmla="*/ 144 w 151"/>
                  <a:gd name="T5" fmla="*/ 432 h 432"/>
                  <a:gd name="T6" fmla="*/ 151 w 151"/>
                  <a:gd name="T7" fmla="*/ 430 h 432"/>
                  <a:gd name="T8" fmla="*/ 150 w 151"/>
                  <a:gd name="T9" fmla="*/ 428 h 432"/>
                  <a:gd name="T10" fmla="*/ 3 w 151"/>
                  <a:gd name="T11" fmla="*/ 0 h 432"/>
                  <a:gd name="T12" fmla="*/ 0 w 151"/>
                  <a:gd name="T13" fmla="*/ 0 h 432"/>
                  <a:gd name="T14" fmla="*/ 0 w 151"/>
                  <a:gd name="T15" fmla="*/ 4 h 432"/>
                  <a:gd name="T16" fmla="*/ 3 w 151"/>
                  <a:gd name="T17" fmla="*/ 4 h 432"/>
                  <a:gd name="T18" fmla="*/ 3 w 151"/>
                  <a:gd name="T19" fmla="*/ 0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432">
                    <a:moveTo>
                      <a:pt x="150" y="428"/>
                    </a:moveTo>
                    <a:lnTo>
                      <a:pt x="144" y="429"/>
                    </a:lnTo>
                    <a:lnTo>
                      <a:pt x="144" y="432"/>
                    </a:lnTo>
                    <a:lnTo>
                      <a:pt x="151" y="430"/>
                    </a:lnTo>
                    <a:lnTo>
                      <a:pt x="150" y="428"/>
                    </a:lnTo>
                    <a:close/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9" name="Freeform 2369">
                <a:extLst>
                  <a:ext uri="{FF2B5EF4-FFF2-40B4-BE49-F238E27FC236}">
                    <a16:creationId xmlns:a16="http://schemas.microsoft.com/office/drawing/2014/main" id="{445E0DA2-4AED-408C-9043-74F0F45053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11"/>
                <a:ext cx="151" cy="432"/>
              </a:xfrm>
              <a:custGeom>
                <a:avLst/>
                <a:gdLst>
                  <a:gd name="T0" fmla="*/ 150 w 151"/>
                  <a:gd name="T1" fmla="*/ 428 h 432"/>
                  <a:gd name="T2" fmla="*/ 144 w 151"/>
                  <a:gd name="T3" fmla="*/ 429 h 432"/>
                  <a:gd name="T4" fmla="*/ 144 w 151"/>
                  <a:gd name="T5" fmla="*/ 432 h 432"/>
                  <a:gd name="T6" fmla="*/ 151 w 151"/>
                  <a:gd name="T7" fmla="*/ 430 h 432"/>
                  <a:gd name="T8" fmla="*/ 150 w 151"/>
                  <a:gd name="T9" fmla="*/ 428 h 432"/>
                  <a:gd name="T10" fmla="*/ 3 w 151"/>
                  <a:gd name="T11" fmla="*/ 0 h 432"/>
                  <a:gd name="T12" fmla="*/ 0 w 151"/>
                  <a:gd name="T13" fmla="*/ 0 h 432"/>
                  <a:gd name="T14" fmla="*/ 0 w 151"/>
                  <a:gd name="T15" fmla="*/ 4 h 432"/>
                  <a:gd name="T16" fmla="*/ 3 w 151"/>
                  <a:gd name="T17" fmla="*/ 4 h 432"/>
                  <a:gd name="T18" fmla="*/ 3 w 151"/>
                  <a:gd name="T19" fmla="*/ 0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432">
                    <a:moveTo>
                      <a:pt x="150" y="428"/>
                    </a:moveTo>
                    <a:lnTo>
                      <a:pt x="144" y="429"/>
                    </a:lnTo>
                    <a:lnTo>
                      <a:pt x="144" y="432"/>
                    </a:lnTo>
                    <a:lnTo>
                      <a:pt x="151" y="430"/>
                    </a:lnTo>
                    <a:lnTo>
                      <a:pt x="150" y="428"/>
                    </a:lnTo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0" name="Freeform 2370">
                <a:extLst>
                  <a:ext uri="{FF2B5EF4-FFF2-40B4-BE49-F238E27FC236}">
                    <a16:creationId xmlns:a16="http://schemas.microsoft.com/office/drawing/2014/main" id="{CA47C06C-229D-420D-9112-3C9857E8BC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15"/>
                <a:ext cx="144" cy="429"/>
              </a:xfrm>
              <a:custGeom>
                <a:avLst/>
                <a:gdLst>
                  <a:gd name="T0" fmla="*/ 144 w 144"/>
                  <a:gd name="T1" fmla="*/ 425 h 429"/>
                  <a:gd name="T2" fmla="*/ 137 w 144"/>
                  <a:gd name="T3" fmla="*/ 425 h 429"/>
                  <a:gd name="T4" fmla="*/ 139 w 144"/>
                  <a:gd name="T5" fmla="*/ 429 h 429"/>
                  <a:gd name="T6" fmla="*/ 144 w 144"/>
                  <a:gd name="T7" fmla="*/ 428 h 429"/>
                  <a:gd name="T8" fmla="*/ 144 w 144"/>
                  <a:gd name="T9" fmla="*/ 425 h 429"/>
                  <a:gd name="T10" fmla="*/ 3 w 144"/>
                  <a:gd name="T11" fmla="*/ 0 h 429"/>
                  <a:gd name="T12" fmla="*/ 0 w 144"/>
                  <a:gd name="T13" fmla="*/ 0 h 429"/>
                  <a:gd name="T14" fmla="*/ 0 w 144"/>
                  <a:gd name="T15" fmla="*/ 4 h 429"/>
                  <a:gd name="T16" fmla="*/ 3 w 144"/>
                  <a:gd name="T17" fmla="*/ 3 h 429"/>
                  <a:gd name="T18" fmla="*/ 3 w 144"/>
                  <a:gd name="T1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429">
                    <a:moveTo>
                      <a:pt x="144" y="425"/>
                    </a:moveTo>
                    <a:lnTo>
                      <a:pt x="137" y="425"/>
                    </a:lnTo>
                    <a:lnTo>
                      <a:pt x="139" y="429"/>
                    </a:lnTo>
                    <a:lnTo>
                      <a:pt x="144" y="428"/>
                    </a:lnTo>
                    <a:lnTo>
                      <a:pt x="144" y="425"/>
                    </a:lnTo>
                    <a:close/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1" name="Freeform 2371">
                <a:extLst>
                  <a:ext uri="{FF2B5EF4-FFF2-40B4-BE49-F238E27FC236}">
                    <a16:creationId xmlns:a16="http://schemas.microsoft.com/office/drawing/2014/main" id="{165FC9DE-F0AE-4AD0-B18E-65740D15E7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15"/>
                <a:ext cx="144" cy="429"/>
              </a:xfrm>
              <a:custGeom>
                <a:avLst/>
                <a:gdLst>
                  <a:gd name="T0" fmla="*/ 144 w 144"/>
                  <a:gd name="T1" fmla="*/ 425 h 429"/>
                  <a:gd name="T2" fmla="*/ 137 w 144"/>
                  <a:gd name="T3" fmla="*/ 425 h 429"/>
                  <a:gd name="T4" fmla="*/ 139 w 144"/>
                  <a:gd name="T5" fmla="*/ 429 h 429"/>
                  <a:gd name="T6" fmla="*/ 144 w 144"/>
                  <a:gd name="T7" fmla="*/ 428 h 429"/>
                  <a:gd name="T8" fmla="*/ 144 w 144"/>
                  <a:gd name="T9" fmla="*/ 425 h 429"/>
                  <a:gd name="T10" fmla="*/ 3 w 144"/>
                  <a:gd name="T11" fmla="*/ 0 h 429"/>
                  <a:gd name="T12" fmla="*/ 0 w 144"/>
                  <a:gd name="T13" fmla="*/ 0 h 429"/>
                  <a:gd name="T14" fmla="*/ 0 w 144"/>
                  <a:gd name="T15" fmla="*/ 4 h 429"/>
                  <a:gd name="T16" fmla="*/ 3 w 144"/>
                  <a:gd name="T17" fmla="*/ 3 h 429"/>
                  <a:gd name="T18" fmla="*/ 3 w 144"/>
                  <a:gd name="T1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429">
                    <a:moveTo>
                      <a:pt x="144" y="425"/>
                    </a:moveTo>
                    <a:lnTo>
                      <a:pt x="137" y="425"/>
                    </a:lnTo>
                    <a:lnTo>
                      <a:pt x="139" y="429"/>
                    </a:lnTo>
                    <a:lnTo>
                      <a:pt x="144" y="428"/>
                    </a:lnTo>
                    <a:lnTo>
                      <a:pt x="144" y="425"/>
                    </a:lnTo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2" name="Freeform 2372">
                <a:extLst>
                  <a:ext uri="{FF2B5EF4-FFF2-40B4-BE49-F238E27FC236}">
                    <a16:creationId xmlns:a16="http://schemas.microsoft.com/office/drawing/2014/main" id="{6E206061-D6F9-4B9C-9A29-DDE89FCED5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18"/>
                <a:ext cx="139" cy="427"/>
              </a:xfrm>
              <a:custGeom>
                <a:avLst/>
                <a:gdLst>
                  <a:gd name="T0" fmla="*/ 137 w 139"/>
                  <a:gd name="T1" fmla="*/ 422 h 427"/>
                  <a:gd name="T2" fmla="*/ 132 w 139"/>
                  <a:gd name="T3" fmla="*/ 423 h 427"/>
                  <a:gd name="T4" fmla="*/ 132 w 139"/>
                  <a:gd name="T5" fmla="*/ 427 h 427"/>
                  <a:gd name="T6" fmla="*/ 139 w 139"/>
                  <a:gd name="T7" fmla="*/ 426 h 427"/>
                  <a:gd name="T8" fmla="*/ 137 w 139"/>
                  <a:gd name="T9" fmla="*/ 422 h 427"/>
                  <a:gd name="T10" fmla="*/ 3 w 139"/>
                  <a:gd name="T11" fmla="*/ 0 h 427"/>
                  <a:gd name="T12" fmla="*/ 0 w 139"/>
                  <a:gd name="T13" fmla="*/ 1 h 427"/>
                  <a:gd name="T14" fmla="*/ 0 w 139"/>
                  <a:gd name="T15" fmla="*/ 4 h 427"/>
                  <a:gd name="T16" fmla="*/ 4 w 139"/>
                  <a:gd name="T17" fmla="*/ 4 h 427"/>
                  <a:gd name="T18" fmla="*/ 3 w 139"/>
                  <a:gd name="T19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9" h="427">
                    <a:moveTo>
                      <a:pt x="137" y="422"/>
                    </a:moveTo>
                    <a:lnTo>
                      <a:pt x="132" y="423"/>
                    </a:lnTo>
                    <a:lnTo>
                      <a:pt x="132" y="427"/>
                    </a:lnTo>
                    <a:lnTo>
                      <a:pt x="139" y="426"/>
                    </a:lnTo>
                    <a:lnTo>
                      <a:pt x="137" y="422"/>
                    </a:lnTo>
                    <a:close/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3" name="Freeform 2373">
                <a:extLst>
                  <a:ext uri="{FF2B5EF4-FFF2-40B4-BE49-F238E27FC236}">
                    <a16:creationId xmlns:a16="http://schemas.microsoft.com/office/drawing/2014/main" id="{642DE032-EBA0-4EF1-B973-F15EC3E7EC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18"/>
                <a:ext cx="139" cy="427"/>
              </a:xfrm>
              <a:custGeom>
                <a:avLst/>
                <a:gdLst>
                  <a:gd name="T0" fmla="*/ 137 w 139"/>
                  <a:gd name="T1" fmla="*/ 422 h 427"/>
                  <a:gd name="T2" fmla="*/ 132 w 139"/>
                  <a:gd name="T3" fmla="*/ 423 h 427"/>
                  <a:gd name="T4" fmla="*/ 132 w 139"/>
                  <a:gd name="T5" fmla="*/ 427 h 427"/>
                  <a:gd name="T6" fmla="*/ 139 w 139"/>
                  <a:gd name="T7" fmla="*/ 426 h 427"/>
                  <a:gd name="T8" fmla="*/ 137 w 139"/>
                  <a:gd name="T9" fmla="*/ 422 h 427"/>
                  <a:gd name="T10" fmla="*/ 3 w 139"/>
                  <a:gd name="T11" fmla="*/ 0 h 427"/>
                  <a:gd name="T12" fmla="*/ 0 w 139"/>
                  <a:gd name="T13" fmla="*/ 1 h 427"/>
                  <a:gd name="T14" fmla="*/ 0 w 139"/>
                  <a:gd name="T15" fmla="*/ 4 h 427"/>
                  <a:gd name="T16" fmla="*/ 4 w 139"/>
                  <a:gd name="T17" fmla="*/ 4 h 427"/>
                  <a:gd name="T18" fmla="*/ 3 w 139"/>
                  <a:gd name="T19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9" h="427">
                    <a:moveTo>
                      <a:pt x="137" y="422"/>
                    </a:moveTo>
                    <a:lnTo>
                      <a:pt x="132" y="423"/>
                    </a:lnTo>
                    <a:lnTo>
                      <a:pt x="132" y="427"/>
                    </a:lnTo>
                    <a:lnTo>
                      <a:pt x="139" y="426"/>
                    </a:lnTo>
                    <a:lnTo>
                      <a:pt x="137" y="422"/>
                    </a:lnTo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4" name="Freeform 2374">
                <a:extLst>
                  <a:ext uri="{FF2B5EF4-FFF2-40B4-BE49-F238E27FC236}">
                    <a16:creationId xmlns:a16="http://schemas.microsoft.com/office/drawing/2014/main" id="{2C286E91-16BC-41F1-B1EA-B05A2A443C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22"/>
                <a:ext cx="132" cy="423"/>
              </a:xfrm>
              <a:custGeom>
                <a:avLst/>
                <a:gdLst>
                  <a:gd name="T0" fmla="*/ 132 w 132"/>
                  <a:gd name="T1" fmla="*/ 419 h 423"/>
                  <a:gd name="T2" fmla="*/ 125 w 132"/>
                  <a:gd name="T3" fmla="*/ 421 h 423"/>
                  <a:gd name="T4" fmla="*/ 127 w 132"/>
                  <a:gd name="T5" fmla="*/ 423 h 423"/>
                  <a:gd name="T6" fmla="*/ 132 w 132"/>
                  <a:gd name="T7" fmla="*/ 423 h 423"/>
                  <a:gd name="T8" fmla="*/ 132 w 132"/>
                  <a:gd name="T9" fmla="*/ 419 h 423"/>
                  <a:gd name="T10" fmla="*/ 4 w 132"/>
                  <a:gd name="T11" fmla="*/ 0 h 423"/>
                  <a:gd name="T12" fmla="*/ 0 w 132"/>
                  <a:gd name="T13" fmla="*/ 0 h 423"/>
                  <a:gd name="T14" fmla="*/ 0 w 132"/>
                  <a:gd name="T15" fmla="*/ 4 h 423"/>
                  <a:gd name="T16" fmla="*/ 4 w 132"/>
                  <a:gd name="T17" fmla="*/ 4 h 423"/>
                  <a:gd name="T18" fmla="*/ 4 w 132"/>
                  <a:gd name="T19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2" h="423">
                    <a:moveTo>
                      <a:pt x="132" y="419"/>
                    </a:moveTo>
                    <a:lnTo>
                      <a:pt x="125" y="421"/>
                    </a:lnTo>
                    <a:lnTo>
                      <a:pt x="127" y="423"/>
                    </a:lnTo>
                    <a:lnTo>
                      <a:pt x="132" y="423"/>
                    </a:lnTo>
                    <a:lnTo>
                      <a:pt x="132" y="419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5" name="Freeform 2375">
                <a:extLst>
                  <a:ext uri="{FF2B5EF4-FFF2-40B4-BE49-F238E27FC236}">
                    <a16:creationId xmlns:a16="http://schemas.microsoft.com/office/drawing/2014/main" id="{8EBA215B-64AB-4997-BC8B-1EAB236531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22"/>
                <a:ext cx="132" cy="423"/>
              </a:xfrm>
              <a:custGeom>
                <a:avLst/>
                <a:gdLst>
                  <a:gd name="T0" fmla="*/ 132 w 132"/>
                  <a:gd name="T1" fmla="*/ 419 h 423"/>
                  <a:gd name="T2" fmla="*/ 125 w 132"/>
                  <a:gd name="T3" fmla="*/ 421 h 423"/>
                  <a:gd name="T4" fmla="*/ 127 w 132"/>
                  <a:gd name="T5" fmla="*/ 423 h 423"/>
                  <a:gd name="T6" fmla="*/ 132 w 132"/>
                  <a:gd name="T7" fmla="*/ 423 h 423"/>
                  <a:gd name="T8" fmla="*/ 132 w 132"/>
                  <a:gd name="T9" fmla="*/ 419 h 423"/>
                  <a:gd name="T10" fmla="*/ 4 w 132"/>
                  <a:gd name="T11" fmla="*/ 0 h 423"/>
                  <a:gd name="T12" fmla="*/ 0 w 132"/>
                  <a:gd name="T13" fmla="*/ 0 h 423"/>
                  <a:gd name="T14" fmla="*/ 0 w 132"/>
                  <a:gd name="T15" fmla="*/ 4 h 423"/>
                  <a:gd name="T16" fmla="*/ 4 w 132"/>
                  <a:gd name="T17" fmla="*/ 4 h 423"/>
                  <a:gd name="T18" fmla="*/ 4 w 132"/>
                  <a:gd name="T19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2" h="423">
                    <a:moveTo>
                      <a:pt x="132" y="419"/>
                    </a:moveTo>
                    <a:lnTo>
                      <a:pt x="125" y="421"/>
                    </a:lnTo>
                    <a:lnTo>
                      <a:pt x="127" y="423"/>
                    </a:lnTo>
                    <a:lnTo>
                      <a:pt x="132" y="423"/>
                    </a:lnTo>
                    <a:lnTo>
                      <a:pt x="132" y="419"/>
                    </a:lnTo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6" name="Freeform 2376">
                <a:extLst>
                  <a:ext uri="{FF2B5EF4-FFF2-40B4-BE49-F238E27FC236}">
                    <a16:creationId xmlns:a16="http://schemas.microsoft.com/office/drawing/2014/main" id="{DBEAD2A4-B601-41F2-B39A-20EE7FF256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26"/>
                <a:ext cx="127" cy="421"/>
              </a:xfrm>
              <a:custGeom>
                <a:avLst/>
                <a:gdLst>
                  <a:gd name="T0" fmla="*/ 125 w 127"/>
                  <a:gd name="T1" fmla="*/ 417 h 421"/>
                  <a:gd name="T2" fmla="*/ 120 w 127"/>
                  <a:gd name="T3" fmla="*/ 417 h 421"/>
                  <a:gd name="T4" fmla="*/ 120 w 127"/>
                  <a:gd name="T5" fmla="*/ 421 h 421"/>
                  <a:gd name="T6" fmla="*/ 127 w 127"/>
                  <a:gd name="T7" fmla="*/ 419 h 421"/>
                  <a:gd name="T8" fmla="*/ 125 w 127"/>
                  <a:gd name="T9" fmla="*/ 417 h 421"/>
                  <a:gd name="T10" fmla="*/ 4 w 127"/>
                  <a:gd name="T11" fmla="*/ 0 h 421"/>
                  <a:gd name="T12" fmla="*/ 0 w 127"/>
                  <a:gd name="T13" fmla="*/ 0 h 421"/>
                  <a:gd name="T14" fmla="*/ 0 w 127"/>
                  <a:gd name="T15" fmla="*/ 4 h 421"/>
                  <a:gd name="T16" fmla="*/ 5 w 127"/>
                  <a:gd name="T17" fmla="*/ 2 h 421"/>
                  <a:gd name="T18" fmla="*/ 4 w 127"/>
                  <a:gd name="T19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7" h="421">
                    <a:moveTo>
                      <a:pt x="125" y="417"/>
                    </a:moveTo>
                    <a:lnTo>
                      <a:pt x="120" y="417"/>
                    </a:lnTo>
                    <a:lnTo>
                      <a:pt x="120" y="421"/>
                    </a:lnTo>
                    <a:lnTo>
                      <a:pt x="127" y="419"/>
                    </a:lnTo>
                    <a:lnTo>
                      <a:pt x="125" y="417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7" name="Freeform 2377">
                <a:extLst>
                  <a:ext uri="{FF2B5EF4-FFF2-40B4-BE49-F238E27FC236}">
                    <a16:creationId xmlns:a16="http://schemas.microsoft.com/office/drawing/2014/main" id="{3ADE405A-CEB5-41D4-88E0-AB8E2B6A8C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26"/>
                <a:ext cx="127" cy="421"/>
              </a:xfrm>
              <a:custGeom>
                <a:avLst/>
                <a:gdLst>
                  <a:gd name="T0" fmla="*/ 125 w 127"/>
                  <a:gd name="T1" fmla="*/ 417 h 421"/>
                  <a:gd name="T2" fmla="*/ 120 w 127"/>
                  <a:gd name="T3" fmla="*/ 417 h 421"/>
                  <a:gd name="T4" fmla="*/ 120 w 127"/>
                  <a:gd name="T5" fmla="*/ 421 h 421"/>
                  <a:gd name="T6" fmla="*/ 127 w 127"/>
                  <a:gd name="T7" fmla="*/ 419 h 421"/>
                  <a:gd name="T8" fmla="*/ 125 w 127"/>
                  <a:gd name="T9" fmla="*/ 417 h 421"/>
                  <a:gd name="T10" fmla="*/ 4 w 127"/>
                  <a:gd name="T11" fmla="*/ 0 h 421"/>
                  <a:gd name="T12" fmla="*/ 0 w 127"/>
                  <a:gd name="T13" fmla="*/ 0 h 421"/>
                  <a:gd name="T14" fmla="*/ 0 w 127"/>
                  <a:gd name="T15" fmla="*/ 4 h 421"/>
                  <a:gd name="T16" fmla="*/ 5 w 127"/>
                  <a:gd name="T17" fmla="*/ 2 h 421"/>
                  <a:gd name="T18" fmla="*/ 4 w 127"/>
                  <a:gd name="T19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7" h="421">
                    <a:moveTo>
                      <a:pt x="125" y="417"/>
                    </a:moveTo>
                    <a:lnTo>
                      <a:pt x="120" y="417"/>
                    </a:lnTo>
                    <a:lnTo>
                      <a:pt x="120" y="421"/>
                    </a:lnTo>
                    <a:lnTo>
                      <a:pt x="127" y="419"/>
                    </a:lnTo>
                    <a:lnTo>
                      <a:pt x="125" y="417"/>
                    </a:lnTo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8" name="Freeform 2378">
                <a:extLst>
                  <a:ext uri="{FF2B5EF4-FFF2-40B4-BE49-F238E27FC236}">
                    <a16:creationId xmlns:a16="http://schemas.microsoft.com/office/drawing/2014/main" id="{23982300-2184-42D7-B280-A8F55278B8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28"/>
                <a:ext cx="120" cy="420"/>
              </a:xfrm>
              <a:custGeom>
                <a:avLst/>
                <a:gdLst>
                  <a:gd name="T0" fmla="*/ 120 w 120"/>
                  <a:gd name="T1" fmla="*/ 415 h 420"/>
                  <a:gd name="T2" fmla="*/ 113 w 120"/>
                  <a:gd name="T3" fmla="*/ 416 h 420"/>
                  <a:gd name="T4" fmla="*/ 115 w 120"/>
                  <a:gd name="T5" fmla="*/ 420 h 420"/>
                  <a:gd name="T6" fmla="*/ 120 w 120"/>
                  <a:gd name="T7" fmla="*/ 419 h 420"/>
                  <a:gd name="T8" fmla="*/ 120 w 120"/>
                  <a:gd name="T9" fmla="*/ 415 h 420"/>
                  <a:gd name="T10" fmla="*/ 5 w 120"/>
                  <a:gd name="T11" fmla="*/ 0 h 420"/>
                  <a:gd name="T12" fmla="*/ 0 w 120"/>
                  <a:gd name="T13" fmla="*/ 2 h 420"/>
                  <a:gd name="T14" fmla="*/ 0 w 120"/>
                  <a:gd name="T15" fmla="*/ 5 h 420"/>
                  <a:gd name="T16" fmla="*/ 5 w 120"/>
                  <a:gd name="T17" fmla="*/ 5 h 420"/>
                  <a:gd name="T18" fmla="*/ 5 w 120"/>
                  <a:gd name="T19" fmla="*/ 0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420">
                    <a:moveTo>
                      <a:pt x="120" y="415"/>
                    </a:moveTo>
                    <a:lnTo>
                      <a:pt x="113" y="416"/>
                    </a:lnTo>
                    <a:lnTo>
                      <a:pt x="115" y="420"/>
                    </a:lnTo>
                    <a:lnTo>
                      <a:pt x="120" y="419"/>
                    </a:lnTo>
                    <a:lnTo>
                      <a:pt x="120" y="415"/>
                    </a:lnTo>
                    <a:close/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9" name="Freeform 2379">
                <a:extLst>
                  <a:ext uri="{FF2B5EF4-FFF2-40B4-BE49-F238E27FC236}">
                    <a16:creationId xmlns:a16="http://schemas.microsoft.com/office/drawing/2014/main" id="{17BD3589-AABB-4401-BFF8-4C46E15355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28"/>
                <a:ext cx="120" cy="420"/>
              </a:xfrm>
              <a:custGeom>
                <a:avLst/>
                <a:gdLst>
                  <a:gd name="T0" fmla="*/ 120 w 120"/>
                  <a:gd name="T1" fmla="*/ 415 h 420"/>
                  <a:gd name="T2" fmla="*/ 113 w 120"/>
                  <a:gd name="T3" fmla="*/ 416 h 420"/>
                  <a:gd name="T4" fmla="*/ 115 w 120"/>
                  <a:gd name="T5" fmla="*/ 420 h 420"/>
                  <a:gd name="T6" fmla="*/ 120 w 120"/>
                  <a:gd name="T7" fmla="*/ 419 h 420"/>
                  <a:gd name="T8" fmla="*/ 120 w 120"/>
                  <a:gd name="T9" fmla="*/ 415 h 420"/>
                  <a:gd name="T10" fmla="*/ 5 w 120"/>
                  <a:gd name="T11" fmla="*/ 0 h 420"/>
                  <a:gd name="T12" fmla="*/ 0 w 120"/>
                  <a:gd name="T13" fmla="*/ 2 h 420"/>
                  <a:gd name="T14" fmla="*/ 0 w 120"/>
                  <a:gd name="T15" fmla="*/ 5 h 420"/>
                  <a:gd name="T16" fmla="*/ 5 w 120"/>
                  <a:gd name="T17" fmla="*/ 5 h 420"/>
                  <a:gd name="T18" fmla="*/ 5 w 120"/>
                  <a:gd name="T19" fmla="*/ 0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420">
                    <a:moveTo>
                      <a:pt x="120" y="415"/>
                    </a:moveTo>
                    <a:lnTo>
                      <a:pt x="113" y="416"/>
                    </a:lnTo>
                    <a:lnTo>
                      <a:pt x="115" y="420"/>
                    </a:lnTo>
                    <a:lnTo>
                      <a:pt x="120" y="419"/>
                    </a:lnTo>
                    <a:lnTo>
                      <a:pt x="120" y="415"/>
                    </a:lnTo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0" name="Freeform 2380">
                <a:extLst>
                  <a:ext uri="{FF2B5EF4-FFF2-40B4-BE49-F238E27FC236}">
                    <a16:creationId xmlns:a16="http://schemas.microsoft.com/office/drawing/2014/main" id="{E393684D-F1F4-4CB0-8DCD-8A70A38F2B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33"/>
                <a:ext cx="115" cy="415"/>
              </a:xfrm>
              <a:custGeom>
                <a:avLst/>
                <a:gdLst>
                  <a:gd name="T0" fmla="*/ 113 w 115"/>
                  <a:gd name="T1" fmla="*/ 411 h 415"/>
                  <a:gd name="T2" fmla="*/ 108 w 115"/>
                  <a:gd name="T3" fmla="*/ 412 h 415"/>
                  <a:gd name="T4" fmla="*/ 108 w 115"/>
                  <a:gd name="T5" fmla="*/ 415 h 415"/>
                  <a:gd name="T6" fmla="*/ 115 w 115"/>
                  <a:gd name="T7" fmla="*/ 415 h 415"/>
                  <a:gd name="T8" fmla="*/ 113 w 115"/>
                  <a:gd name="T9" fmla="*/ 411 h 415"/>
                  <a:gd name="T10" fmla="*/ 5 w 115"/>
                  <a:gd name="T11" fmla="*/ 0 h 415"/>
                  <a:gd name="T12" fmla="*/ 0 w 115"/>
                  <a:gd name="T13" fmla="*/ 0 h 415"/>
                  <a:gd name="T14" fmla="*/ 0 w 115"/>
                  <a:gd name="T15" fmla="*/ 4 h 415"/>
                  <a:gd name="T16" fmla="*/ 1 w 115"/>
                  <a:gd name="T17" fmla="*/ 4 h 415"/>
                  <a:gd name="T18" fmla="*/ 5 w 115"/>
                  <a:gd name="T19" fmla="*/ 2 h 415"/>
                  <a:gd name="T20" fmla="*/ 5 w 115"/>
                  <a:gd name="T21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15">
                    <a:moveTo>
                      <a:pt x="113" y="411"/>
                    </a:moveTo>
                    <a:lnTo>
                      <a:pt x="108" y="412"/>
                    </a:lnTo>
                    <a:lnTo>
                      <a:pt x="108" y="415"/>
                    </a:lnTo>
                    <a:lnTo>
                      <a:pt x="115" y="415"/>
                    </a:lnTo>
                    <a:lnTo>
                      <a:pt x="113" y="411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1" name="Freeform 2381">
                <a:extLst>
                  <a:ext uri="{FF2B5EF4-FFF2-40B4-BE49-F238E27FC236}">
                    <a16:creationId xmlns:a16="http://schemas.microsoft.com/office/drawing/2014/main" id="{1E859314-9E3C-4F9C-A9F0-9AC1E0D17F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33"/>
                <a:ext cx="115" cy="415"/>
              </a:xfrm>
              <a:custGeom>
                <a:avLst/>
                <a:gdLst>
                  <a:gd name="T0" fmla="*/ 113 w 115"/>
                  <a:gd name="T1" fmla="*/ 411 h 415"/>
                  <a:gd name="T2" fmla="*/ 108 w 115"/>
                  <a:gd name="T3" fmla="*/ 412 h 415"/>
                  <a:gd name="T4" fmla="*/ 108 w 115"/>
                  <a:gd name="T5" fmla="*/ 415 h 415"/>
                  <a:gd name="T6" fmla="*/ 115 w 115"/>
                  <a:gd name="T7" fmla="*/ 415 h 415"/>
                  <a:gd name="T8" fmla="*/ 113 w 115"/>
                  <a:gd name="T9" fmla="*/ 411 h 415"/>
                  <a:gd name="T10" fmla="*/ 5 w 115"/>
                  <a:gd name="T11" fmla="*/ 0 h 415"/>
                  <a:gd name="T12" fmla="*/ 0 w 115"/>
                  <a:gd name="T13" fmla="*/ 0 h 415"/>
                  <a:gd name="T14" fmla="*/ 0 w 115"/>
                  <a:gd name="T15" fmla="*/ 4 h 415"/>
                  <a:gd name="T16" fmla="*/ 1 w 115"/>
                  <a:gd name="T17" fmla="*/ 4 h 415"/>
                  <a:gd name="T18" fmla="*/ 5 w 115"/>
                  <a:gd name="T19" fmla="*/ 2 h 415"/>
                  <a:gd name="T20" fmla="*/ 5 w 115"/>
                  <a:gd name="T21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415">
                    <a:moveTo>
                      <a:pt x="113" y="411"/>
                    </a:moveTo>
                    <a:lnTo>
                      <a:pt x="108" y="412"/>
                    </a:lnTo>
                    <a:lnTo>
                      <a:pt x="108" y="415"/>
                    </a:lnTo>
                    <a:lnTo>
                      <a:pt x="115" y="415"/>
                    </a:lnTo>
                    <a:lnTo>
                      <a:pt x="113" y="411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2" name="Freeform 2382">
                <a:extLst>
                  <a:ext uri="{FF2B5EF4-FFF2-40B4-BE49-F238E27FC236}">
                    <a16:creationId xmlns:a16="http://schemas.microsoft.com/office/drawing/2014/main" id="{DA9AF4E0-13A1-456B-BA74-D4F6B86DD1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35"/>
                <a:ext cx="108" cy="415"/>
              </a:xfrm>
              <a:custGeom>
                <a:avLst/>
                <a:gdLst>
                  <a:gd name="T0" fmla="*/ 108 w 108"/>
                  <a:gd name="T1" fmla="*/ 410 h 415"/>
                  <a:gd name="T2" fmla="*/ 101 w 108"/>
                  <a:gd name="T3" fmla="*/ 410 h 415"/>
                  <a:gd name="T4" fmla="*/ 102 w 108"/>
                  <a:gd name="T5" fmla="*/ 415 h 415"/>
                  <a:gd name="T6" fmla="*/ 108 w 108"/>
                  <a:gd name="T7" fmla="*/ 413 h 415"/>
                  <a:gd name="T8" fmla="*/ 108 w 108"/>
                  <a:gd name="T9" fmla="*/ 410 h 415"/>
                  <a:gd name="T10" fmla="*/ 5 w 108"/>
                  <a:gd name="T11" fmla="*/ 0 h 415"/>
                  <a:gd name="T12" fmla="*/ 1 w 108"/>
                  <a:gd name="T13" fmla="*/ 2 h 415"/>
                  <a:gd name="T14" fmla="*/ 0 w 108"/>
                  <a:gd name="T15" fmla="*/ 2 h 415"/>
                  <a:gd name="T16" fmla="*/ 0 w 108"/>
                  <a:gd name="T17" fmla="*/ 3 h 415"/>
                  <a:gd name="T18" fmla="*/ 0 w 108"/>
                  <a:gd name="T19" fmla="*/ 6 h 415"/>
                  <a:gd name="T20" fmla="*/ 7 w 108"/>
                  <a:gd name="T21" fmla="*/ 4 h 415"/>
                  <a:gd name="T22" fmla="*/ 5 w 108"/>
                  <a:gd name="T23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8" h="415">
                    <a:moveTo>
                      <a:pt x="108" y="410"/>
                    </a:moveTo>
                    <a:lnTo>
                      <a:pt x="101" y="410"/>
                    </a:lnTo>
                    <a:lnTo>
                      <a:pt x="102" y="415"/>
                    </a:lnTo>
                    <a:lnTo>
                      <a:pt x="108" y="413"/>
                    </a:lnTo>
                    <a:lnTo>
                      <a:pt x="108" y="410"/>
                    </a:lnTo>
                    <a:close/>
                    <a:moveTo>
                      <a:pt x="5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3" name="Freeform 2383">
                <a:extLst>
                  <a:ext uri="{FF2B5EF4-FFF2-40B4-BE49-F238E27FC236}">
                    <a16:creationId xmlns:a16="http://schemas.microsoft.com/office/drawing/2014/main" id="{04B997ED-219E-4F7C-865B-104D235AD1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35"/>
                <a:ext cx="108" cy="415"/>
              </a:xfrm>
              <a:custGeom>
                <a:avLst/>
                <a:gdLst>
                  <a:gd name="T0" fmla="*/ 108 w 108"/>
                  <a:gd name="T1" fmla="*/ 410 h 415"/>
                  <a:gd name="T2" fmla="*/ 101 w 108"/>
                  <a:gd name="T3" fmla="*/ 410 h 415"/>
                  <a:gd name="T4" fmla="*/ 102 w 108"/>
                  <a:gd name="T5" fmla="*/ 415 h 415"/>
                  <a:gd name="T6" fmla="*/ 108 w 108"/>
                  <a:gd name="T7" fmla="*/ 413 h 415"/>
                  <a:gd name="T8" fmla="*/ 108 w 108"/>
                  <a:gd name="T9" fmla="*/ 410 h 415"/>
                  <a:gd name="T10" fmla="*/ 5 w 108"/>
                  <a:gd name="T11" fmla="*/ 0 h 415"/>
                  <a:gd name="T12" fmla="*/ 1 w 108"/>
                  <a:gd name="T13" fmla="*/ 2 h 415"/>
                  <a:gd name="T14" fmla="*/ 0 w 108"/>
                  <a:gd name="T15" fmla="*/ 2 h 415"/>
                  <a:gd name="T16" fmla="*/ 0 w 108"/>
                  <a:gd name="T17" fmla="*/ 3 h 415"/>
                  <a:gd name="T18" fmla="*/ 0 w 108"/>
                  <a:gd name="T19" fmla="*/ 6 h 415"/>
                  <a:gd name="T20" fmla="*/ 7 w 108"/>
                  <a:gd name="T21" fmla="*/ 4 h 415"/>
                  <a:gd name="T22" fmla="*/ 5 w 108"/>
                  <a:gd name="T23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8" h="415">
                    <a:moveTo>
                      <a:pt x="108" y="410"/>
                    </a:moveTo>
                    <a:lnTo>
                      <a:pt x="101" y="410"/>
                    </a:lnTo>
                    <a:lnTo>
                      <a:pt x="102" y="415"/>
                    </a:lnTo>
                    <a:lnTo>
                      <a:pt x="108" y="413"/>
                    </a:lnTo>
                    <a:lnTo>
                      <a:pt x="108" y="410"/>
                    </a:lnTo>
                    <a:moveTo>
                      <a:pt x="5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4" name="Freeform 2384">
                <a:extLst>
                  <a:ext uri="{FF2B5EF4-FFF2-40B4-BE49-F238E27FC236}">
                    <a16:creationId xmlns:a16="http://schemas.microsoft.com/office/drawing/2014/main" id="{89D0C3F5-4BF7-430E-97FD-1B974FA024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39"/>
                <a:ext cx="102" cy="412"/>
              </a:xfrm>
              <a:custGeom>
                <a:avLst/>
                <a:gdLst>
                  <a:gd name="T0" fmla="*/ 101 w 102"/>
                  <a:gd name="T1" fmla="*/ 406 h 412"/>
                  <a:gd name="T2" fmla="*/ 96 w 102"/>
                  <a:gd name="T3" fmla="*/ 408 h 412"/>
                  <a:gd name="T4" fmla="*/ 96 w 102"/>
                  <a:gd name="T5" fmla="*/ 412 h 412"/>
                  <a:gd name="T6" fmla="*/ 102 w 102"/>
                  <a:gd name="T7" fmla="*/ 411 h 412"/>
                  <a:gd name="T8" fmla="*/ 101 w 102"/>
                  <a:gd name="T9" fmla="*/ 406 h 412"/>
                  <a:gd name="T10" fmla="*/ 7 w 102"/>
                  <a:gd name="T11" fmla="*/ 0 h 412"/>
                  <a:gd name="T12" fmla="*/ 0 w 102"/>
                  <a:gd name="T13" fmla="*/ 2 h 412"/>
                  <a:gd name="T14" fmla="*/ 1 w 102"/>
                  <a:gd name="T15" fmla="*/ 4 h 412"/>
                  <a:gd name="T16" fmla="*/ 7 w 102"/>
                  <a:gd name="T17" fmla="*/ 4 h 412"/>
                  <a:gd name="T18" fmla="*/ 7 w 102"/>
                  <a:gd name="T19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412">
                    <a:moveTo>
                      <a:pt x="101" y="406"/>
                    </a:moveTo>
                    <a:lnTo>
                      <a:pt x="96" y="408"/>
                    </a:lnTo>
                    <a:lnTo>
                      <a:pt x="96" y="412"/>
                    </a:lnTo>
                    <a:lnTo>
                      <a:pt x="102" y="411"/>
                    </a:lnTo>
                    <a:lnTo>
                      <a:pt x="101" y="406"/>
                    </a:lnTo>
                    <a:close/>
                    <a:moveTo>
                      <a:pt x="7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5" name="Freeform 2385">
                <a:extLst>
                  <a:ext uri="{FF2B5EF4-FFF2-40B4-BE49-F238E27FC236}">
                    <a16:creationId xmlns:a16="http://schemas.microsoft.com/office/drawing/2014/main" id="{A3672BCB-4FA1-42F0-A65F-AF02CDEA68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0" y="3039"/>
                <a:ext cx="102" cy="412"/>
              </a:xfrm>
              <a:custGeom>
                <a:avLst/>
                <a:gdLst>
                  <a:gd name="T0" fmla="*/ 101 w 102"/>
                  <a:gd name="T1" fmla="*/ 406 h 412"/>
                  <a:gd name="T2" fmla="*/ 96 w 102"/>
                  <a:gd name="T3" fmla="*/ 408 h 412"/>
                  <a:gd name="T4" fmla="*/ 96 w 102"/>
                  <a:gd name="T5" fmla="*/ 412 h 412"/>
                  <a:gd name="T6" fmla="*/ 102 w 102"/>
                  <a:gd name="T7" fmla="*/ 411 h 412"/>
                  <a:gd name="T8" fmla="*/ 101 w 102"/>
                  <a:gd name="T9" fmla="*/ 406 h 412"/>
                  <a:gd name="T10" fmla="*/ 7 w 102"/>
                  <a:gd name="T11" fmla="*/ 0 h 412"/>
                  <a:gd name="T12" fmla="*/ 0 w 102"/>
                  <a:gd name="T13" fmla="*/ 2 h 412"/>
                  <a:gd name="T14" fmla="*/ 1 w 102"/>
                  <a:gd name="T15" fmla="*/ 4 h 412"/>
                  <a:gd name="T16" fmla="*/ 7 w 102"/>
                  <a:gd name="T17" fmla="*/ 4 h 412"/>
                  <a:gd name="T18" fmla="*/ 7 w 102"/>
                  <a:gd name="T19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412">
                    <a:moveTo>
                      <a:pt x="101" y="406"/>
                    </a:moveTo>
                    <a:lnTo>
                      <a:pt x="96" y="408"/>
                    </a:lnTo>
                    <a:lnTo>
                      <a:pt x="96" y="412"/>
                    </a:lnTo>
                    <a:lnTo>
                      <a:pt x="102" y="411"/>
                    </a:lnTo>
                    <a:lnTo>
                      <a:pt x="101" y="406"/>
                    </a:lnTo>
                    <a:moveTo>
                      <a:pt x="7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6" name="Freeform 2386">
                <a:extLst>
                  <a:ext uri="{FF2B5EF4-FFF2-40B4-BE49-F238E27FC236}">
                    <a16:creationId xmlns:a16="http://schemas.microsoft.com/office/drawing/2014/main" id="{DEA23ABC-9F3F-463E-BCC6-C978884B7E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1" y="3043"/>
                <a:ext cx="95" cy="408"/>
              </a:xfrm>
              <a:custGeom>
                <a:avLst/>
                <a:gdLst>
                  <a:gd name="T0" fmla="*/ 95 w 95"/>
                  <a:gd name="T1" fmla="*/ 404 h 408"/>
                  <a:gd name="T2" fmla="*/ 88 w 95"/>
                  <a:gd name="T3" fmla="*/ 405 h 408"/>
                  <a:gd name="T4" fmla="*/ 89 w 95"/>
                  <a:gd name="T5" fmla="*/ 408 h 408"/>
                  <a:gd name="T6" fmla="*/ 95 w 95"/>
                  <a:gd name="T7" fmla="*/ 408 h 408"/>
                  <a:gd name="T8" fmla="*/ 95 w 95"/>
                  <a:gd name="T9" fmla="*/ 404 h 408"/>
                  <a:gd name="T10" fmla="*/ 6 w 95"/>
                  <a:gd name="T11" fmla="*/ 0 h 408"/>
                  <a:gd name="T12" fmla="*/ 0 w 95"/>
                  <a:gd name="T13" fmla="*/ 0 h 408"/>
                  <a:gd name="T14" fmla="*/ 0 w 95"/>
                  <a:gd name="T15" fmla="*/ 4 h 408"/>
                  <a:gd name="T16" fmla="*/ 6 w 95"/>
                  <a:gd name="T17" fmla="*/ 3 h 408"/>
                  <a:gd name="T18" fmla="*/ 6 w 95"/>
                  <a:gd name="T19" fmla="*/ 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408">
                    <a:moveTo>
                      <a:pt x="95" y="404"/>
                    </a:moveTo>
                    <a:lnTo>
                      <a:pt x="88" y="405"/>
                    </a:lnTo>
                    <a:lnTo>
                      <a:pt x="89" y="408"/>
                    </a:lnTo>
                    <a:lnTo>
                      <a:pt x="95" y="408"/>
                    </a:lnTo>
                    <a:lnTo>
                      <a:pt x="95" y="404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7" name="Freeform 2387">
                <a:extLst>
                  <a:ext uri="{FF2B5EF4-FFF2-40B4-BE49-F238E27FC236}">
                    <a16:creationId xmlns:a16="http://schemas.microsoft.com/office/drawing/2014/main" id="{37377784-DE3B-4A1C-8C22-46EE403ECA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1" y="3043"/>
                <a:ext cx="95" cy="408"/>
              </a:xfrm>
              <a:custGeom>
                <a:avLst/>
                <a:gdLst>
                  <a:gd name="T0" fmla="*/ 95 w 95"/>
                  <a:gd name="T1" fmla="*/ 404 h 408"/>
                  <a:gd name="T2" fmla="*/ 88 w 95"/>
                  <a:gd name="T3" fmla="*/ 405 h 408"/>
                  <a:gd name="T4" fmla="*/ 89 w 95"/>
                  <a:gd name="T5" fmla="*/ 408 h 408"/>
                  <a:gd name="T6" fmla="*/ 95 w 95"/>
                  <a:gd name="T7" fmla="*/ 408 h 408"/>
                  <a:gd name="T8" fmla="*/ 95 w 95"/>
                  <a:gd name="T9" fmla="*/ 404 h 408"/>
                  <a:gd name="T10" fmla="*/ 6 w 95"/>
                  <a:gd name="T11" fmla="*/ 0 h 408"/>
                  <a:gd name="T12" fmla="*/ 0 w 95"/>
                  <a:gd name="T13" fmla="*/ 0 h 408"/>
                  <a:gd name="T14" fmla="*/ 0 w 95"/>
                  <a:gd name="T15" fmla="*/ 4 h 408"/>
                  <a:gd name="T16" fmla="*/ 6 w 95"/>
                  <a:gd name="T17" fmla="*/ 3 h 408"/>
                  <a:gd name="T18" fmla="*/ 6 w 95"/>
                  <a:gd name="T19" fmla="*/ 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408">
                    <a:moveTo>
                      <a:pt x="95" y="404"/>
                    </a:moveTo>
                    <a:lnTo>
                      <a:pt x="88" y="405"/>
                    </a:lnTo>
                    <a:lnTo>
                      <a:pt x="89" y="408"/>
                    </a:lnTo>
                    <a:lnTo>
                      <a:pt x="95" y="408"/>
                    </a:lnTo>
                    <a:lnTo>
                      <a:pt x="95" y="404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8" name="Freeform 2388">
                <a:extLst>
                  <a:ext uri="{FF2B5EF4-FFF2-40B4-BE49-F238E27FC236}">
                    <a16:creationId xmlns:a16="http://schemas.microsoft.com/office/drawing/2014/main" id="{13D3508A-18DD-45CC-A5EA-0F2BFA373B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1" y="3046"/>
                <a:ext cx="89" cy="406"/>
              </a:xfrm>
              <a:custGeom>
                <a:avLst/>
                <a:gdLst>
                  <a:gd name="T0" fmla="*/ 88 w 89"/>
                  <a:gd name="T1" fmla="*/ 402 h 406"/>
                  <a:gd name="T2" fmla="*/ 83 w 89"/>
                  <a:gd name="T3" fmla="*/ 402 h 406"/>
                  <a:gd name="T4" fmla="*/ 83 w 89"/>
                  <a:gd name="T5" fmla="*/ 406 h 406"/>
                  <a:gd name="T6" fmla="*/ 89 w 89"/>
                  <a:gd name="T7" fmla="*/ 405 h 406"/>
                  <a:gd name="T8" fmla="*/ 88 w 89"/>
                  <a:gd name="T9" fmla="*/ 402 h 406"/>
                  <a:gd name="T10" fmla="*/ 6 w 89"/>
                  <a:gd name="T11" fmla="*/ 0 h 406"/>
                  <a:gd name="T12" fmla="*/ 0 w 89"/>
                  <a:gd name="T13" fmla="*/ 1 h 406"/>
                  <a:gd name="T14" fmla="*/ 0 w 89"/>
                  <a:gd name="T15" fmla="*/ 5 h 406"/>
                  <a:gd name="T16" fmla="*/ 7 w 89"/>
                  <a:gd name="T17" fmla="*/ 4 h 406"/>
                  <a:gd name="T18" fmla="*/ 6 w 89"/>
                  <a:gd name="T19" fmla="*/ 0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406">
                    <a:moveTo>
                      <a:pt x="88" y="402"/>
                    </a:moveTo>
                    <a:lnTo>
                      <a:pt x="83" y="402"/>
                    </a:lnTo>
                    <a:lnTo>
                      <a:pt x="83" y="406"/>
                    </a:lnTo>
                    <a:lnTo>
                      <a:pt x="89" y="405"/>
                    </a:lnTo>
                    <a:lnTo>
                      <a:pt x="88" y="402"/>
                    </a:lnTo>
                    <a:close/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9" name="Freeform 2389">
                <a:extLst>
                  <a:ext uri="{FF2B5EF4-FFF2-40B4-BE49-F238E27FC236}">
                    <a16:creationId xmlns:a16="http://schemas.microsoft.com/office/drawing/2014/main" id="{3BEAC79F-93EB-4FE4-A9FE-684D5AC508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1" y="3046"/>
                <a:ext cx="89" cy="406"/>
              </a:xfrm>
              <a:custGeom>
                <a:avLst/>
                <a:gdLst>
                  <a:gd name="T0" fmla="*/ 88 w 89"/>
                  <a:gd name="T1" fmla="*/ 402 h 406"/>
                  <a:gd name="T2" fmla="*/ 83 w 89"/>
                  <a:gd name="T3" fmla="*/ 402 h 406"/>
                  <a:gd name="T4" fmla="*/ 83 w 89"/>
                  <a:gd name="T5" fmla="*/ 406 h 406"/>
                  <a:gd name="T6" fmla="*/ 89 w 89"/>
                  <a:gd name="T7" fmla="*/ 405 h 406"/>
                  <a:gd name="T8" fmla="*/ 88 w 89"/>
                  <a:gd name="T9" fmla="*/ 402 h 406"/>
                  <a:gd name="T10" fmla="*/ 6 w 89"/>
                  <a:gd name="T11" fmla="*/ 0 h 406"/>
                  <a:gd name="T12" fmla="*/ 0 w 89"/>
                  <a:gd name="T13" fmla="*/ 1 h 406"/>
                  <a:gd name="T14" fmla="*/ 0 w 89"/>
                  <a:gd name="T15" fmla="*/ 5 h 406"/>
                  <a:gd name="T16" fmla="*/ 7 w 89"/>
                  <a:gd name="T17" fmla="*/ 4 h 406"/>
                  <a:gd name="T18" fmla="*/ 6 w 89"/>
                  <a:gd name="T19" fmla="*/ 0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406">
                    <a:moveTo>
                      <a:pt x="88" y="402"/>
                    </a:moveTo>
                    <a:lnTo>
                      <a:pt x="83" y="402"/>
                    </a:lnTo>
                    <a:lnTo>
                      <a:pt x="83" y="406"/>
                    </a:lnTo>
                    <a:lnTo>
                      <a:pt x="89" y="405"/>
                    </a:lnTo>
                    <a:lnTo>
                      <a:pt x="88" y="402"/>
                    </a:lnTo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0" name="Freeform 2390">
                <a:extLst>
                  <a:ext uri="{FF2B5EF4-FFF2-40B4-BE49-F238E27FC236}">
                    <a16:creationId xmlns:a16="http://schemas.microsoft.com/office/drawing/2014/main" id="{B6DE27DC-492F-40B1-A2CC-FE4320C0F5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1" y="3050"/>
                <a:ext cx="83" cy="404"/>
              </a:xfrm>
              <a:custGeom>
                <a:avLst/>
                <a:gdLst>
                  <a:gd name="T0" fmla="*/ 83 w 83"/>
                  <a:gd name="T1" fmla="*/ 398 h 404"/>
                  <a:gd name="T2" fmla="*/ 76 w 83"/>
                  <a:gd name="T3" fmla="*/ 400 h 404"/>
                  <a:gd name="T4" fmla="*/ 77 w 83"/>
                  <a:gd name="T5" fmla="*/ 404 h 404"/>
                  <a:gd name="T6" fmla="*/ 83 w 83"/>
                  <a:gd name="T7" fmla="*/ 402 h 404"/>
                  <a:gd name="T8" fmla="*/ 83 w 83"/>
                  <a:gd name="T9" fmla="*/ 398 h 404"/>
                  <a:gd name="T10" fmla="*/ 7 w 83"/>
                  <a:gd name="T11" fmla="*/ 0 h 404"/>
                  <a:gd name="T12" fmla="*/ 0 w 83"/>
                  <a:gd name="T13" fmla="*/ 1 h 404"/>
                  <a:gd name="T14" fmla="*/ 2 w 83"/>
                  <a:gd name="T15" fmla="*/ 4 h 404"/>
                  <a:gd name="T16" fmla="*/ 7 w 83"/>
                  <a:gd name="T17" fmla="*/ 4 h 404"/>
                  <a:gd name="T18" fmla="*/ 7 w 83"/>
                  <a:gd name="T1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404">
                    <a:moveTo>
                      <a:pt x="83" y="398"/>
                    </a:moveTo>
                    <a:lnTo>
                      <a:pt x="76" y="400"/>
                    </a:lnTo>
                    <a:lnTo>
                      <a:pt x="77" y="404"/>
                    </a:lnTo>
                    <a:lnTo>
                      <a:pt x="83" y="402"/>
                    </a:lnTo>
                    <a:lnTo>
                      <a:pt x="83" y="398"/>
                    </a:lnTo>
                    <a:close/>
                    <a:moveTo>
                      <a:pt x="7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1" name="Freeform 2391">
                <a:extLst>
                  <a:ext uri="{FF2B5EF4-FFF2-40B4-BE49-F238E27FC236}">
                    <a16:creationId xmlns:a16="http://schemas.microsoft.com/office/drawing/2014/main" id="{0BB728FE-AFC0-4B75-9CE9-039C6BAAE0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1" y="3050"/>
                <a:ext cx="83" cy="404"/>
              </a:xfrm>
              <a:custGeom>
                <a:avLst/>
                <a:gdLst>
                  <a:gd name="T0" fmla="*/ 83 w 83"/>
                  <a:gd name="T1" fmla="*/ 398 h 404"/>
                  <a:gd name="T2" fmla="*/ 76 w 83"/>
                  <a:gd name="T3" fmla="*/ 400 h 404"/>
                  <a:gd name="T4" fmla="*/ 77 w 83"/>
                  <a:gd name="T5" fmla="*/ 404 h 404"/>
                  <a:gd name="T6" fmla="*/ 83 w 83"/>
                  <a:gd name="T7" fmla="*/ 402 h 404"/>
                  <a:gd name="T8" fmla="*/ 83 w 83"/>
                  <a:gd name="T9" fmla="*/ 398 h 404"/>
                  <a:gd name="T10" fmla="*/ 7 w 83"/>
                  <a:gd name="T11" fmla="*/ 0 h 404"/>
                  <a:gd name="T12" fmla="*/ 0 w 83"/>
                  <a:gd name="T13" fmla="*/ 1 h 404"/>
                  <a:gd name="T14" fmla="*/ 2 w 83"/>
                  <a:gd name="T15" fmla="*/ 4 h 404"/>
                  <a:gd name="T16" fmla="*/ 7 w 83"/>
                  <a:gd name="T17" fmla="*/ 4 h 404"/>
                  <a:gd name="T18" fmla="*/ 7 w 83"/>
                  <a:gd name="T19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404">
                    <a:moveTo>
                      <a:pt x="83" y="398"/>
                    </a:moveTo>
                    <a:lnTo>
                      <a:pt x="76" y="400"/>
                    </a:lnTo>
                    <a:lnTo>
                      <a:pt x="77" y="404"/>
                    </a:lnTo>
                    <a:lnTo>
                      <a:pt x="83" y="402"/>
                    </a:lnTo>
                    <a:lnTo>
                      <a:pt x="83" y="398"/>
                    </a:lnTo>
                    <a:moveTo>
                      <a:pt x="7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2" name="Freeform 2392">
                <a:extLst>
                  <a:ext uri="{FF2B5EF4-FFF2-40B4-BE49-F238E27FC236}">
                    <a16:creationId xmlns:a16="http://schemas.microsoft.com/office/drawing/2014/main" id="{21839B95-2EF2-4211-9AE1-F09E4155D0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3" y="3054"/>
                <a:ext cx="75" cy="400"/>
              </a:xfrm>
              <a:custGeom>
                <a:avLst/>
                <a:gdLst>
                  <a:gd name="T0" fmla="*/ 74 w 75"/>
                  <a:gd name="T1" fmla="*/ 396 h 400"/>
                  <a:gd name="T2" fmla="*/ 68 w 75"/>
                  <a:gd name="T3" fmla="*/ 397 h 400"/>
                  <a:gd name="T4" fmla="*/ 68 w 75"/>
                  <a:gd name="T5" fmla="*/ 400 h 400"/>
                  <a:gd name="T6" fmla="*/ 75 w 75"/>
                  <a:gd name="T7" fmla="*/ 400 h 400"/>
                  <a:gd name="T8" fmla="*/ 74 w 75"/>
                  <a:gd name="T9" fmla="*/ 396 h 400"/>
                  <a:gd name="T10" fmla="*/ 5 w 75"/>
                  <a:gd name="T11" fmla="*/ 0 h 400"/>
                  <a:gd name="T12" fmla="*/ 0 w 75"/>
                  <a:gd name="T13" fmla="*/ 0 h 400"/>
                  <a:gd name="T14" fmla="*/ 0 w 75"/>
                  <a:gd name="T15" fmla="*/ 4 h 400"/>
                  <a:gd name="T16" fmla="*/ 6 w 75"/>
                  <a:gd name="T17" fmla="*/ 3 h 400"/>
                  <a:gd name="T18" fmla="*/ 5 w 75"/>
                  <a:gd name="T19" fmla="*/ 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400">
                    <a:moveTo>
                      <a:pt x="74" y="396"/>
                    </a:moveTo>
                    <a:lnTo>
                      <a:pt x="68" y="397"/>
                    </a:lnTo>
                    <a:lnTo>
                      <a:pt x="68" y="400"/>
                    </a:lnTo>
                    <a:lnTo>
                      <a:pt x="75" y="400"/>
                    </a:lnTo>
                    <a:lnTo>
                      <a:pt x="74" y="396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3" name="Freeform 2393">
                <a:extLst>
                  <a:ext uri="{FF2B5EF4-FFF2-40B4-BE49-F238E27FC236}">
                    <a16:creationId xmlns:a16="http://schemas.microsoft.com/office/drawing/2014/main" id="{C0C505C5-BFCD-473E-9496-58AEDD981F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3" y="3054"/>
                <a:ext cx="75" cy="400"/>
              </a:xfrm>
              <a:custGeom>
                <a:avLst/>
                <a:gdLst>
                  <a:gd name="T0" fmla="*/ 74 w 75"/>
                  <a:gd name="T1" fmla="*/ 396 h 400"/>
                  <a:gd name="T2" fmla="*/ 68 w 75"/>
                  <a:gd name="T3" fmla="*/ 397 h 400"/>
                  <a:gd name="T4" fmla="*/ 68 w 75"/>
                  <a:gd name="T5" fmla="*/ 400 h 400"/>
                  <a:gd name="T6" fmla="*/ 75 w 75"/>
                  <a:gd name="T7" fmla="*/ 400 h 400"/>
                  <a:gd name="T8" fmla="*/ 74 w 75"/>
                  <a:gd name="T9" fmla="*/ 396 h 400"/>
                  <a:gd name="T10" fmla="*/ 5 w 75"/>
                  <a:gd name="T11" fmla="*/ 0 h 400"/>
                  <a:gd name="T12" fmla="*/ 0 w 75"/>
                  <a:gd name="T13" fmla="*/ 0 h 400"/>
                  <a:gd name="T14" fmla="*/ 0 w 75"/>
                  <a:gd name="T15" fmla="*/ 4 h 400"/>
                  <a:gd name="T16" fmla="*/ 6 w 75"/>
                  <a:gd name="T17" fmla="*/ 3 h 400"/>
                  <a:gd name="T18" fmla="*/ 5 w 75"/>
                  <a:gd name="T19" fmla="*/ 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400">
                    <a:moveTo>
                      <a:pt x="74" y="396"/>
                    </a:moveTo>
                    <a:lnTo>
                      <a:pt x="68" y="397"/>
                    </a:lnTo>
                    <a:lnTo>
                      <a:pt x="68" y="400"/>
                    </a:lnTo>
                    <a:lnTo>
                      <a:pt x="75" y="400"/>
                    </a:lnTo>
                    <a:lnTo>
                      <a:pt x="74" y="396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4" name="Freeform 2394">
                <a:extLst>
                  <a:ext uri="{FF2B5EF4-FFF2-40B4-BE49-F238E27FC236}">
                    <a16:creationId xmlns:a16="http://schemas.microsoft.com/office/drawing/2014/main" id="{CC513486-C286-41FC-A33E-124975B41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057"/>
                <a:ext cx="68" cy="398"/>
              </a:xfrm>
              <a:custGeom>
                <a:avLst/>
                <a:gdLst>
                  <a:gd name="T0" fmla="*/ 6 w 68"/>
                  <a:gd name="T1" fmla="*/ 0 h 398"/>
                  <a:gd name="T2" fmla="*/ 0 w 68"/>
                  <a:gd name="T3" fmla="*/ 1 h 398"/>
                  <a:gd name="T4" fmla="*/ 1 w 68"/>
                  <a:gd name="T5" fmla="*/ 5 h 398"/>
                  <a:gd name="T6" fmla="*/ 4 w 68"/>
                  <a:gd name="T7" fmla="*/ 4 h 398"/>
                  <a:gd name="T8" fmla="*/ 4 w 68"/>
                  <a:gd name="T9" fmla="*/ 4 h 398"/>
                  <a:gd name="T10" fmla="*/ 31 w 68"/>
                  <a:gd name="T11" fmla="*/ 181 h 398"/>
                  <a:gd name="T12" fmla="*/ 51 w 68"/>
                  <a:gd name="T13" fmla="*/ 318 h 398"/>
                  <a:gd name="T14" fmla="*/ 51 w 68"/>
                  <a:gd name="T15" fmla="*/ 318 h 398"/>
                  <a:gd name="T16" fmla="*/ 63 w 68"/>
                  <a:gd name="T17" fmla="*/ 398 h 398"/>
                  <a:gd name="T18" fmla="*/ 68 w 68"/>
                  <a:gd name="T19" fmla="*/ 397 h 398"/>
                  <a:gd name="T20" fmla="*/ 68 w 68"/>
                  <a:gd name="T21" fmla="*/ 394 h 398"/>
                  <a:gd name="T22" fmla="*/ 66 w 68"/>
                  <a:gd name="T23" fmla="*/ 394 h 398"/>
                  <a:gd name="T24" fmla="*/ 45 w 68"/>
                  <a:gd name="T25" fmla="*/ 264 h 398"/>
                  <a:gd name="T26" fmla="*/ 45 w 68"/>
                  <a:gd name="T27" fmla="*/ 264 h 398"/>
                  <a:gd name="T28" fmla="*/ 17 w 68"/>
                  <a:gd name="T29" fmla="*/ 77 h 398"/>
                  <a:gd name="T30" fmla="*/ 6 w 68"/>
                  <a:gd name="T31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398">
                    <a:moveTo>
                      <a:pt x="6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1" y="181"/>
                    </a:lnTo>
                    <a:lnTo>
                      <a:pt x="51" y="318"/>
                    </a:lnTo>
                    <a:lnTo>
                      <a:pt x="51" y="318"/>
                    </a:lnTo>
                    <a:lnTo>
                      <a:pt x="63" y="398"/>
                    </a:lnTo>
                    <a:lnTo>
                      <a:pt x="68" y="397"/>
                    </a:lnTo>
                    <a:lnTo>
                      <a:pt x="68" y="394"/>
                    </a:lnTo>
                    <a:lnTo>
                      <a:pt x="66" y="394"/>
                    </a:lnTo>
                    <a:lnTo>
                      <a:pt x="45" y="264"/>
                    </a:lnTo>
                    <a:lnTo>
                      <a:pt x="45" y="264"/>
                    </a:lnTo>
                    <a:lnTo>
                      <a:pt x="17" y="7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5" name="Freeform 2395">
                <a:extLst>
                  <a:ext uri="{FF2B5EF4-FFF2-40B4-BE49-F238E27FC236}">
                    <a16:creationId xmlns:a16="http://schemas.microsoft.com/office/drawing/2014/main" id="{9464B3CF-2F00-4E56-984E-07109372D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057"/>
                <a:ext cx="68" cy="398"/>
              </a:xfrm>
              <a:custGeom>
                <a:avLst/>
                <a:gdLst>
                  <a:gd name="T0" fmla="*/ 6 w 68"/>
                  <a:gd name="T1" fmla="*/ 0 h 398"/>
                  <a:gd name="T2" fmla="*/ 0 w 68"/>
                  <a:gd name="T3" fmla="*/ 1 h 398"/>
                  <a:gd name="T4" fmla="*/ 1 w 68"/>
                  <a:gd name="T5" fmla="*/ 5 h 398"/>
                  <a:gd name="T6" fmla="*/ 4 w 68"/>
                  <a:gd name="T7" fmla="*/ 4 h 398"/>
                  <a:gd name="T8" fmla="*/ 4 w 68"/>
                  <a:gd name="T9" fmla="*/ 4 h 398"/>
                  <a:gd name="T10" fmla="*/ 31 w 68"/>
                  <a:gd name="T11" fmla="*/ 181 h 398"/>
                  <a:gd name="T12" fmla="*/ 51 w 68"/>
                  <a:gd name="T13" fmla="*/ 318 h 398"/>
                  <a:gd name="T14" fmla="*/ 51 w 68"/>
                  <a:gd name="T15" fmla="*/ 318 h 398"/>
                  <a:gd name="T16" fmla="*/ 63 w 68"/>
                  <a:gd name="T17" fmla="*/ 398 h 398"/>
                  <a:gd name="T18" fmla="*/ 68 w 68"/>
                  <a:gd name="T19" fmla="*/ 397 h 398"/>
                  <a:gd name="T20" fmla="*/ 68 w 68"/>
                  <a:gd name="T21" fmla="*/ 394 h 398"/>
                  <a:gd name="T22" fmla="*/ 66 w 68"/>
                  <a:gd name="T23" fmla="*/ 394 h 398"/>
                  <a:gd name="T24" fmla="*/ 45 w 68"/>
                  <a:gd name="T25" fmla="*/ 264 h 398"/>
                  <a:gd name="T26" fmla="*/ 45 w 68"/>
                  <a:gd name="T27" fmla="*/ 264 h 398"/>
                  <a:gd name="T28" fmla="*/ 17 w 68"/>
                  <a:gd name="T29" fmla="*/ 77 h 398"/>
                  <a:gd name="T30" fmla="*/ 6 w 68"/>
                  <a:gd name="T31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398">
                    <a:moveTo>
                      <a:pt x="6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1" y="181"/>
                    </a:lnTo>
                    <a:lnTo>
                      <a:pt x="51" y="318"/>
                    </a:lnTo>
                    <a:lnTo>
                      <a:pt x="51" y="318"/>
                    </a:lnTo>
                    <a:lnTo>
                      <a:pt x="63" y="398"/>
                    </a:lnTo>
                    <a:lnTo>
                      <a:pt x="68" y="397"/>
                    </a:lnTo>
                    <a:lnTo>
                      <a:pt x="68" y="394"/>
                    </a:lnTo>
                    <a:lnTo>
                      <a:pt x="66" y="394"/>
                    </a:lnTo>
                    <a:lnTo>
                      <a:pt x="45" y="264"/>
                    </a:lnTo>
                    <a:lnTo>
                      <a:pt x="45" y="264"/>
                    </a:lnTo>
                    <a:lnTo>
                      <a:pt x="17" y="77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6" name="Freeform 2396">
                <a:extLst>
                  <a:ext uri="{FF2B5EF4-FFF2-40B4-BE49-F238E27FC236}">
                    <a16:creationId xmlns:a16="http://schemas.microsoft.com/office/drawing/2014/main" id="{FA213846-279D-48C2-B8E8-736CC0BA1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3061"/>
                <a:ext cx="62" cy="394"/>
              </a:xfrm>
              <a:custGeom>
                <a:avLst/>
                <a:gdLst>
                  <a:gd name="T0" fmla="*/ 3 w 62"/>
                  <a:gd name="T1" fmla="*/ 0 h 394"/>
                  <a:gd name="T2" fmla="*/ 3 w 62"/>
                  <a:gd name="T3" fmla="*/ 0 h 394"/>
                  <a:gd name="T4" fmla="*/ 0 w 62"/>
                  <a:gd name="T5" fmla="*/ 1 h 394"/>
                  <a:gd name="T6" fmla="*/ 11 w 62"/>
                  <a:gd name="T7" fmla="*/ 78 h 394"/>
                  <a:gd name="T8" fmla="*/ 11 w 62"/>
                  <a:gd name="T9" fmla="*/ 78 h 394"/>
                  <a:gd name="T10" fmla="*/ 39 w 62"/>
                  <a:gd name="T11" fmla="*/ 266 h 394"/>
                  <a:gd name="T12" fmla="*/ 39 w 62"/>
                  <a:gd name="T13" fmla="*/ 266 h 394"/>
                  <a:gd name="T14" fmla="*/ 59 w 62"/>
                  <a:gd name="T15" fmla="*/ 394 h 394"/>
                  <a:gd name="T16" fmla="*/ 62 w 62"/>
                  <a:gd name="T17" fmla="*/ 394 h 394"/>
                  <a:gd name="T18" fmla="*/ 50 w 62"/>
                  <a:gd name="T19" fmla="*/ 314 h 394"/>
                  <a:gd name="T20" fmla="*/ 50 w 62"/>
                  <a:gd name="T21" fmla="*/ 314 h 394"/>
                  <a:gd name="T22" fmla="*/ 30 w 62"/>
                  <a:gd name="T23" fmla="*/ 177 h 394"/>
                  <a:gd name="T24" fmla="*/ 3 w 62"/>
                  <a:gd name="T2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394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39" y="266"/>
                    </a:lnTo>
                    <a:lnTo>
                      <a:pt x="39" y="266"/>
                    </a:lnTo>
                    <a:lnTo>
                      <a:pt x="59" y="394"/>
                    </a:lnTo>
                    <a:lnTo>
                      <a:pt x="62" y="394"/>
                    </a:lnTo>
                    <a:lnTo>
                      <a:pt x="50" y="314"/>
                    </a:lnTo>
                    <a:lnTo>
                      <a:pt x="50" y="314"/>
                    </a:lnTo>
                    <a:lnTo>
                      <a:pt x="30" y="17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7" name="Freeform 2397">
                <a:extLst>
                  <a:ext uri="{FF2B5EF4-FFF2-40B4-BE49-F238E27FC236}">
                    <a16:creationId xmlns:a16="http://schemas.microsoft.com/office/drawing/2014/main" id="{4883F946-2277-4F6B-BB37-EDB4DF5B9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3061"/>
                <a:ext cx="62" cy="394"/>
              </a:xfrm>
              <a:custGeom>
                <a:avLst/>
                <a:gdLst>
                  <a:gd name="T0" fmla="*/ 3 w 62"/>
                  <a:gd name="T1" fmla="*/ 0 h 394"/>
                  <a:gd name="T2" fmla="*/ 3 w 62"/>
                  <a:gd name="T3" fmla="*/ 0 h 394"/>
                  <a:gd name="T4" fmla="*/ 0 w 62"/>
                  <a:gd name="T5" fmla="*/ 1 h 394"/>
                  <a:gd name="T6" fmla="*/ 11 w 62"/>
                  <a:gd name="T7" fmla="*/ 78 h 394"/>
                  <a:gd name="T8" fmla="*/ 11 w 62"/>
                  <a:gd name="T9" fmla="*/ 78 h 394"/>
                  <a:gd name="T10" fmla="*/ 39 w 62"/>
                  <a:gd name="T11" fmla="*/ 266 h 394"/>
                  <a:gd name="T12" fmla="*/ 39 w 62"/>
                  <a:gd name="T13" fmla="*/ 266 h 394"/>
                  <a:gd name="T14" fmla="*/ 59 w 62"/>
                  <a:gd name="T15" fmla="*/ 394 h 394"/>
                  <a:gd name="T16" fmla="*/ 62 w 62"/>
                  <a:gd name="T17" fmla="*/ 394 h 394"/>
                  <a:gd name="T18" fmla="*/ 50 w 62"/>
                  <a:gd name="T19" fmla="*/ 314 h 394"/>
                  <a:gd name="T20" fmla="*/ 50 w 62"/>
                  <a:gd name="T21" fmla="*/ 314 h 394"/>
                  <a:gd name="T22" fmla="*/ 30 w 62"/>
                  <a:gd name="T23" fmla="*/ 177 h 394"/>
                  <a:gd name="T24" fmla="*/ 3 w 62"/>
                  <a:gd name="T2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394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1" y="78"/>
                    </a:lnTo>
                    <a:lnTo>
                      <a:pt x="11" y="78"/>
                    </a:lnTo>
                    <a:lnTo>
                      <a:pt x="39" y="266"/>
                    </a:lnTo>
                    <a:lnTo>
                      <a:pt x="39" y="266"/>
                    </a:lnTo>
                    <a:lnTo>
                      <a:pt x="59" y="394"/>
                    </a:lnTo>
                    <a:lnTo>
                      <a:pt x="62" y="394"/>
                    </a:lnTo>
                    <a:lnTo>
                      <a:pt x="50" y="314"/>
                    </a:lnTo>
                    <a:lnTo>
                      <a:pt x="50" y="314"/>
                    </a:lnTo>
                    <a:lnTo>
                      <a:pt x="30" y="17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8" name="Freeform 2398">
                <a:extLst>
                  <a:ext uri="{FF2B5EF4-FFF2-40B4-BE49-F238E27FC236}">
                    <a16:creationId xmlns:a16="http://schemas.microsoft.com/office/drawing/2014/main" id="{48A98F61-CF2A-4FF8-B297-247A60AAE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804"/>
                <a:ext cx="147" cy="106"/>
              </a:xfrm>
              <a:custGeom>
                <a:avLst/>
                <a:gdLst>
                  <a:gd name="T0" fmla="*/ 6 w 147"/>
                  <a:gd name="T1" fmla="*/ 100 h 106"/>
                  <a:gd name="T2" fmla="*/ 0 w 147"/>
                  <a:gd name="T3" fmla="*/ 100 h 106"/>
                  <a:gd name="T4" fmla="*/ 0 w 147"/>
                  <a:gd name="T5" fmla="*/ 106 h 106"/>
                  <a:gd name="T6" fmla="*/ 6 w 147"/>
                  <a:gd name="T7" fmla="*/ 106 h 106"/>
                  <a:gd name="T8" fmla="*/ 6 w 147"/>
                  <a:gd name="T9" fmla="*/ 100 h 106"/>
                  <a:gd name="T10" fmla="*/ 147 w 147"/>
                  <a:gd name="T11" fmla="*/ 0 h 106"/>
                  <a:gd name="T12" fmla="*/ 142 w 147"/>
                  <a:gd name="T13" fmla="*/ 0 h 106"/>
                  <a:gd name="T14" fmla="*/ 142 w 147"/>
                  <a:gd name="T15" fmla="*/ 2 h 106"/>
                  <a:gd name="T16" fmla="*/ 142 w 147"/>
                  <a:gd name="T17" fmla="*/ 2 h 106"/>
                  <a:gd name="T18" fmla="*/ 142 w 147"/>
                  <a:gd name="T19" fmla="*/ 4 h 106"/>
                  <a:gd name="T20" fmla="*/ 147 w 147"/>
                  <a:gd name="T21" fmla="*/ 4 h 106"/>
                  <a:gd name="T22" fmla="*/ 147 w 147"/>
                  <a:gd name="T2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6">
                    <a:moveTo>
                      <a:pt x="6" y="100"/>
                    </a:moveTo>
                    <a:lnTo>
                      <a:pt x="0" y="100"/>
                    </a:lnTo>
                    <a:lnTo>
                      <a:pt x="0" y="106"/>
                    </a:lnTo>
                    <a:lnTo>
                      <a:pt x="6" y="106"/>
                    </a:lnTo>
                    <a:lnTo>
                      <a:pt x="6" y="100"/>
                    </a:lnTo>
                    <a:close/>
                    <a:moveTo>
                      <a:pt x="147" y="0"/>
                    </a:moveTo>
                    <a:lnTo>
                      <a:pt x="142" y="0"/>
                    </a:lnTo>
                    <a:lnTo>
                      <a:pt x="142" y="2"/>
                    </a:lnTo>
                    <a:lnTo>
                      <a:pt x="142" y="2"/>
                    </a:lnTo>
                    <a:lnTo>
                      <a:pt x="142" y="4"/>
                    </a:lnTo>
                    <a:lnTo>
                      <a:pt x="147" y="4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9" name="Freeform 2399">
                <a:extLst>
                  <a:ext uri="{FF2B5EF4-FFF2-40B4-BE49-F238E27FC236}">
                    <a16:creationId xmlns:a16="http://schemas.microsoft.com/office/drawing/2014/main" id="{69B411E0-C595-487B-9C83-1D1E830DE0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804"/>
                <a:ext cx="147" cy="106"/>
              </a:xfrm>
              <a:custGeom>
                <a:avLst/>
                <a:gdLst>
                  <a:gd name="T0" fmla="*/ 6 w 147"/>
                  <a:gd name="T1" fmla="*/ 100 h 106"/>
                  <a:gd name="T2" fmla="*/ 0 w 147"/>
                  <a:gd name="T3" fmla="*/ 100 h 106"/>
                  <a:gd name="T4" fmla="*/ 0 w 147"/>
                  <a:gd name="T5" fmla="*/ 106 h 106"/>
                  <a:gd name="T6" fmla="*/ 6 w 147"/>
                  <a:gd name="T7" fmla="*/ 106 h 106"/>
                  <a:gd name="T8" fmla="*/ 6 w 147"/>
                  <a:gd name="T9" fmla="*/ 100 h 106"/>
                  <a:gd name="T10" fmla="*/ 147 w 147"/>
                  <a:gd name="T11" fmla="*/ 0 h 106"/>
                  <a:gd name="T12" fmla="*/ 142 w 147"/>
                  <a:gd name="T13" fmla="*/ 0 h 106"/>
                  <a:gd name="T14" fmla="*/ 142 w 147"/>
                  <a:gd name="T15" fmla="*/ 2 h 106"/>
                  <a:gd name="T16" fmla="*/ 142 w 147"/>
                  <a:gd name="T17" fmla="*/ 2 h 106"/>
                  <a:gd name="T18" fmla="*/ 142 w 147"/>
                  <a:gd name="T19" fmla="*/ 4 h 106"/>
                  <a:gd name="T20" fmla="*/ 147 w 147"/>
                  <a:gd name="T21" fmla="*/ 4 h 106"/>
                  <a:gd name="T22" fmla="*/ 147 w 147"/>
                  <a:gd name="T2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06">
                    <a:moveTo>
                      <a:pt x="6" y="100"/>
                    </a:moveTo>
                    <a:lnTo>
                      <a:pt x="0" y="100"/>
                    </a:lnTo>
                    <a:lnTo>
                      <a:pt x="0" y="106"/>
                    </a:lnTo>
                    <a:lnTo>
                      <a:pt x="6" y="106"/>
                    </a:lnTo>
                    <a:lnTo>
                      <a:pt x="6" y="100"/>
                    </a:lnTo>
                    <a:moveTo>
                      <a:pt x="147" y="0"/>
                    </a:moveTo>
                    <a:lnTo>
                      <a:pt x="142" y="0"/>
                    </a:lnTo>
                    <a:lnTo>
                      <a:pt x="142" y="2"/>
                    </a:lnTo>
                    <a:lnTo>
                      <a:pt x="142" y="2"/>
                    </a:lnTo>
                    <a:lnTo>
                      <a:pt x="142" y="4"/>
                    </a:lnTo>
                    <a:lnTo>
                      <a:pt x="147" y="4"/>
                    </a:lnTo>
                    <a:lnTo>
                      <a:pt x="1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0" name="Rectangle 2400">
                <a:extLst>
                  <a:ext uri="{FF2B5EF4-FFF2-40B4-BE49-F238E27FC236}">
                    <a16:creationId xmlns:a16="http://schemas.microsoft.com/office/drawing/2014/main" id="{8B26A7DA-75F2-40E9-B535-F358497FC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448"/>
                <a:ext cx="5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1" name="Rectangle 2401">
                <a:extLst>
                  <a:ext uri="{FF2B5EF4-FFF2-40B4-BE49-F238E27FC236}">
                    <a16:creationId xmlns:a16="http://schemas.microsoft.com/office/drawing/2014/main" id="{377380BD-AC59-46FA-9B59-A3B2F82FD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44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2" name="Freeform 2402">
                <a:extLst>
                  <a:ext uri="{FF2B5EF4-FFF2-40B4-BE49-F238E27FC236}">
                    <a16:creationId xmlns:a16="http://schemas.microsoft.com/office/drawing/2014/main" id="{24DD7345-FD35-4DA4-B714-678B641D3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44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3" name="Freeform 2403">
                <a:extLst>
                  <a:ext uri="{FF2B5EF4-FFF2-40B4-BE49-F238E27FC236}">
                    <a16:creationId xmlns:a16="http://schemas.microsoft.com/office/drawing/2014/main" id="{233E8F7C-98F7-4ABC-9BD4-A81C7453F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44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4" name="Rectangle 2404">
                <a:extLst>
                  <a:ext uri="{FF2B5EF4-FFF2-40B4-BE49-F238E27FC236}">
                    <a16:creationId xmlns:a16="http://schemas.microsoft.com/office/drawing/2014/main" id="{2C7134B4-9464-4937-870E-ECA7BCC06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3451"/>
                <a:ext cx="1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5" name="Rectangle 2405">
                <a:extLst>
                  <a:ext uri="{FF2B5EF4-FFF2-40B4-BE49-F238E27FC236}">
                    <a16:creationId xmlns:a16="http://schemas.microsoft.com/office/drawing/2014/main" id="{D4259823-7E1D-4BFE-9D4C-1B041585F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345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6" name="Rectangle 2406">
                <a:extLst>
                  <a:ext uri="{FF2B5EF4-FFF2-40B4-BE49-F238E27FC236}">
                    <a16:creationId xmlns:a16="http://schemas.microsoft.com/office/drawing/2014/main" id="{B5F0A447-FD3B-47B0-A7D9-F1082358E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3451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7" name="Rectangle 2407">
                <a:extLst>
                  <a:ext uri="{FF2B5EF4-FFF2-40B4-BE49-F238E27FC236}">
                    <a16:creationId xmlns:a16="http://schemas.microsoft.com/office/drawing/2014/main" id="{66C73D51-0E29-41D3-A7E1-8F5D1EA2A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345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8" name="Freeform 2408">
                <a:extLst>
                  <a:ext uri="{FF2B5EF4-FFF2-40B4-BE49-F238E27FC236}">
                    <a16:creationId xmlns:a16="http://schemas.microsoft.com/office/drawing/2014/main" id="{48CEF17D-5F6E-4BFA-B23F-91D711719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808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9" name="Freeform 2409">
                <a:extLst>
                  <a:ext uri="{FF2B5EF4-FFF2-40B4-BE49-F238E27FC236}">
                    <a16:creationId xmlns:a16="http://schemas.microsoft.com/office/drawing/2014/main" id="{ED51581C-D415-4A44-8C14-A1DE242C1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808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0" name="Freeform 2410">
                <a:extLst>
                  <a:ext uri="{FF2B5EF4-FFF2-40B4-BE49-F238E27FC236}">
                    <a16:creationId xmlns:a16="http://schemas.microsoft.com/office/drawing/2014/main" id="{BE2E359D-9FF1-463B-8C71-A3CFAC36D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81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1" name="Freeform 2411">
                <a:extLst>
                  <a:ext uri="{FF2B5EF4-FFF2-40B4-BE49-F238E27FC236}">
                    <a16:creationId xmlns:a16="http://schemas.microsoft.com/office/drawing/2014/main" id="{AB1D1540-6142-4BD9-9813-6668DBF92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81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2" name="Freeform 2412">
                <a:extLst>
                  <a:ext uri="{FF2B5EF4-FFF2-40B4-BE49-F238E27FC236}">
                    <a16:creationId xmlns:a16="http://schemas.microsoft.com/office/drawing/2014/main" id="{FC8AF630-A369-4AFF-AE66-0C0E93BE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81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3" name="Freeform 2413">
                <a:extLst>
                  <a:ext uri="{FF2B5EF4-FFF2-40B4-BE49-F238E27FC236}">
                    <a16:creationId xmlns:a16="http://schemas.microsoft.com/office/drawing/2014/main" id="{2CFF094E-A707-4CDE-9101-B493AA1BE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81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4" name="Freeform 2414">
                <a:extLst>
                  <a:ext uri="{FF2B5EF4-FFF2-40B4-BE49-F238E27FC236}">
                    <a16:creationId xmlns:a16="http://schemas.microsoft.com/office/drawing/2014/main" id="{D839F112-BE19-4D4C-83C7-7C2D2016F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819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2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4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5" name="Freeform 2415">
                <a:extLst>
                  <a:ext uri="{FF2B5EF4-FFF2-40B4-BE49-F238E27FC236}">
                    <a16:creationId xmlns:a16="http://schemas.microsoft.com/office/drawing/2014/main" id="{2B6D2CBA-C281-401F-9968-57C8E7EF0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819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2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4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2" name="Group 2617">
              <a:extLst>
                <a:ext uri="{FF2B5EF4-FFF2-40B4-BE49-F238E27FC236}">
                  <a16:creationId xmlns:a16="http://schemas.microsoft.com/office/drawing/2014/main" id="{64901D5E-3ECD-4015-A7E4-1AD9604907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4999" y="2873585"/>
              <a:ext cx="4356100" cy="2928938"/>
              <a:chOff x="2430" y="1611"/>
              <a:chExt cx="2744" cy="1845"/>
            </a:xfrm>
          </p:grpSpPr>
          <p:sp>
            <p:nvSpPr>
              <p:cNvPr id="4286" name="Freeform 2417">
                <a:extLst>
                  <a:ext uri="{FF2B5EF4-FFF2-40B4-BE49-F238E27FC236}">
                    <a16:creationId xmlns:a16="http://schemas.microsoft.com/office/drawing/2014/main" id="{022FA4BE-013F-4011-A5E9-EAB8F61EA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823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3 w 7"/>
                  <a:gd name="T3" fmla="*/ 2 h 6"/>
                  <a:gd name="T4" fmla="*/ 0 w 7"/>
                  <a:gd name="T5" fmla="*/ 2 h 6"/>
                  <a:gd name="T6" fmla="*/ 0 w 7"/>
                  <a:gd name="T7" fmla="*/ 6 h 6"/>
                  <a:gd name="T8" fmla="*/ 7 w 7"/>
                  <a:gd name="T9" fmla="*/ 4 h 6"/>
                  <a:gd name="T10" fmla="*/ 6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7" name="Freeform 2418">
                <a:extLst>
                  <a:ext uri="{FF2B5EF4-FFF2-40B4-BE49-F238E27FC236}">
                    <a16:creationId xmlns:a16="http://schemas.microsoft.com/office/drawing/2014/main" id="{C6972399-EB01-4560-B8D0-B9C040C3E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823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3 w 7"/>
                  <a:gd name="T3" fmla="*/ 2 h 6"/>
                  <a:gd name="T4" fmla="*/ 0 w 7"/>
                  <a:gd name="T5" fmla="*/ 2 h 6"/>
                  <a:gd name="T6" fmla="*/ 0 w 7"/>
                  <a:gd name="T7" fmla="*/ 6 h 6"/>
                  <a:gd name="T8" fmla="*/ 7 w 7"/>
                  <a:gd name="T9" fmla="*/ 4 h 6"/>
                  <a:gd name="T10" fmla="*/ 6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8" name="Freeform 2419">
                <a:extLst>
                  <a:ext uri="{FF2B5EF4-FFF2-40B4-BE49-F238E27FC236}">
                    <a16:creationId xmlns:a16="http://schemas.microsoft.com/office/drawing/2014/main" id="{7ABE8DE0-AC4B-4A71-A0CB-FF33F5AC8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827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2 w 7"/>
                  <a:gd name="T5" fmla="*/ 6 h 6"/>
                  <a:gd name="T6" fmla="*/ 7 w 7"/>
                  <a:gd name="T7" fmla="*/ 4 h 6"/>
                  <a:gd name="T8" fmla="*/ 7 w 7"/>
                  <a:gd name="T9" fmla="*/ 3 h 6"/>
                  <a:gd name="T10" fmla="*/ 7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9" name="Freeform 2420">
                <a:extLst>
                  <a:ext uri="{FF2B5EF4-FFF2-40B4-BE49-F238E27FC236}">
                    <a16:creationId xmlns:a16="http://schemas.microsoft.com/office/drawing/2014/main" id="{84D62DC6-67B8-4676-9F52-D32AAACC9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827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2 w 7"/>
                  <a:gd name="T5" fmla="*/ 6 h 6"/>
                  <a:gd name="T6" fmla="*/ 7 w 7"/>
                  <a:gd name="T7" fmla="*/ 4 h 6"/>
                  <a:gd name="T8" fmla="*/ 7 w 7"/>
                  <a:gd name="T9" fmla="*/ 3 h 6"/>
                  <a:gd name="T10" fmla="*/ 7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0" name="Freeform 2421">
                <a:extLst>
                  <a:ext uri="{FF2B5EF4-FFF2-40B4-BE49-F238E27FC236}">
                    <a16:creationId xmlns:a16="http://schemas.microsoft.com/office/drawing/2014/main" id="{25F38721-3698-4251-906A-315CF621E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83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1" name="Freeform 2422">
                <a:extLst>
                  <a:ext uri="{FF2B5EF4-FFF2-40B4-BE49-F238E27FC236}">
                    <a16:creationId xmlns:a16="http://schemas.microsoft.com/office/drawing/2014/main" id="{351FA5DA-B6C6-45AD-A224-20FD58C62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83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2" name="Freeform 2423">
                <a:extLst>
                  <a:ext uri="{FF2B5EF4-FFF2-40B4-BE49-F238E27FC236}">
                    <a16:creationId xmlns:a16="http://schemas.microsoft.com/office/drawing/2014/main" id="{5260043E-8DB3-49B6-9388-488467964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835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2 h 5"/>
                  <a:gd name="T6" fmla="*/ 0 w 7"/>
                  <a:gd name="T7" fmla="*/ 5 h 5"/>
                  <a:gd name="T8" fmla="*/ 7 w 7"/>
                  <a:gd name="T9" fmla="*/ 5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3" name="Freeform 2424">
                <a:extLst>
                  <a:ext uri="{FF2B5EF4-FFF2-40B4-BE49-F238E27FC236}">
                    <a16:creationId xmlns:a16="http://schemas.microsoft.com/office/drawing/2014/main" id="{2BD4657F-4CA6-4093-82BB-D022C3BC8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835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2 h 5"/>
                  <a:gd name="T6" fmla="*/ 0 w 7"/>
                  <a:gd name="T7" fmla="*/ 5 h 5"/>
                  <a:gd name="T8" fmla="*/ 7 w 7"/>
                  <a:gd name="T9" fmla="*/ 5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4" name="Freeform 2425">
                <a:extLst>
                  <a:ext uri="{FF2B5EF4-FFF2-40B4-BE49-F238E27FC236}">
                    <a16:creationId xmlns:a16="http://schemas.microsoft.com/office/drawing/2014/main" id="{6F8BDA0E-B4B6-4271-845D-1E4A204C0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840"/>
                <a:ext cx="11" cy="49"/>
              </a:xfrm>
              <a:custGeom>
                <a:avLst/>
                <a:gdLst>
                  <a:gd name="T0" fmla="*/ 7 w 11"/>
                  <a:gd name="T1" fmla="*/ 0 h 49"/>
                  <a:gd name="T2" fmla="*/ 0 w 11"/>
                  <a:gd name="T3" fmla="*/ 0 h 49"/>
                  <a:gd name="T4" fmla="*/ 1 w 11"/>
                  <a:gd name="T5" fmla="*/ 4 h 49"/>
                  <a:gd name="T6" fmla="*/ 7 w 11"/>
                  <a:gd name="T7" fmla="*/ 4 h 49"/>
                  <a:gd name="T8" fmla="*/ 11 w 11"/>
                  <a:gd name="T9" fmla="*/ 49 h 49"/>
                  <a:gd name="T10" fmla="*/ 7 w 11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9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11" y="4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5" name="Freeform 2426">
                <a:extLst>
                  <a:ext uri="{FF2B5EF4-FFF2-40B4-BE49-F238E27FC236}">
                    <a16:creationId xmlns:a16="http://schemas.microsoft.com/office/drawing/2014/main" id="{49DBFA0F-8F15-4F7E-AC36-88C2992D1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840"/>
                <a:ext cx="11" cy="49"/>
              </a:xfrm>
              <a:custGeom>
                <a:avLst/>
                <a:gdLst>
                  <a:gd name="T0" fmla="*/ 7 w 11"/>
                  <a:gd name="T1" fmla="*/ 0 h 49"/>
                  <a:gd name="T2" fmla="*/ 0 w 11"/>
                  <a:gd name="T3" fmla="*/ 0 h 49"/>
                  <a:gd name="T4" fmla="*/ 1 w 11"/>
                  <a:gd name="T5" fmla="*/ 4 h 49"/>
                  <a:gd name="T6" fmla="*/ 7 w 11"/>
                  <a:gd name="T7" fmla="*/ 4 h 49"/>
                  <a:gd name="T8" fmla="*/ 11 w 11"/>
                  <a:gd name="T9" fmla="*/ 49 h 49"/>
                  <a:gd name="T10" fmla="*/ 7 w 11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9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11" y="49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6" name="Freeform 2427">
                <a:extLst>
                  <a:ext uri="{FF2B5EF4-FFF2-40B4-BE49-F238E27FC236}">
                    <a16:creationId xmlns:a16="http://schemas.microsoft.com/office/drawing/2014/main" id="{E7AE87F8-52CB-4682-AF7E-266548F51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844"/>
                <a:ext cx="11" cy="56"/>
              </a:xfrm>
              <a:custGeom>
                <a:avLst/>
                <a:gdLst>
                  <a:gd name="T0" fmla="*/ 6 w 11"/>
                  <a:gd name="T1" fmla="*/ 0 h 56"/>
                  <a:gd name="T2" fmla="*/ 6 w 11"/>
                  <a:gd name="T3" fmla="*/ 0 h 56"/>
                  <a:gd name="T4" fmla="*/ 0 w 11"/>
                  <a:gd name="T5" fmla="*/ 0 h 56"/>
                  <a:gd name="T6" fmla="*/ 4 w 11"/>
                  <a:gd name="T7" fmla="*/ 48 h 56"/>
                  <a:gd name="T8" fmla="*/ 6 w 11"/>
                  <a:gd name="T9" fmla="*/ 56 h 56"/>
                  <a:gd name="T10" fmla="*/ 11 w 11"/>
                  <a:gd name="T11" fmla="*/ 56 h 56"/>
                  <a:gd name="T12" fmla="*/ 10 w 11"/>
                  <a:gd name="T13" fmla="*/ 45 h 56"/>
                  <a:gd name="T14" fmla="*/ 6 w 11"/>
                  <a:gd name="T1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6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4" y="48"/>
                    </a:lnTo>
                    <a:lnTo>
                      <a:pt x="6" y="56"/>
                    </a:lnTo>
                    <a:lnTo>
                      <a:pt x="11" y="56"/>
                    </a:lnTo>
                    <a:lnTo>
                      <a:pt x="10" y="4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7" name="Freeform 2428">
                <a:extLst>
                  <a:ext uri="{FF2B5EF4-FFF2-40B4-BE49-F238E27FC236}">
                    <a16:creationId xmlns:a16="http://schemas.microsoft.com/office/drawing/2014/main" id="{729F1ECD-E3BF-48D2-8F42-F3ABB39E8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844"/>
                <a:ext cx="11" cy="56"/>
              </a:xfrm>
              <a:custGeom>
                <a:avLst/>
                <a:gdLst>
                  <a:gd name="T0" fmla="*/ 6 w 11"/>
                  <a:gd name="T1" fmla="*/ 0 h 56"/>
                  <a:gd name="T2" fmla="*/ 6 w 11"/>
                  <a:gd name="T3" fmla="*/ 0 h 56"/>
                  <a:gd name="T4" fmla="*/ 0 w 11"/>
                  <a:gd name="T5" fmla="*/ 0 h 56"/>
                  <a:gd name="T6" fmla="*/ 4 w 11"/>
                  <a:gd name="T7" fmla="*/ 48 h 56"/>
                  <a:gd name="T8" fmla="*/ 6 w 11"/>
                  <a:gd name="T9" fmla="*/ 56 h 56"/>
                  <a:gd name="T10" fmla="*/ 11 w 11"/>
                  <a:gd name="T11" fmla="*/ 56 h 56"/>
                  <a:gd name="T12" fmla="*/ 10 w 11"/>
                  <a:gd name="T13" fmla="*/ 45 h 56"/>
                  <a:gd name="T14" fmla="*/ 6 w 11"/>
                  <a:gd name="T1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6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4" y="48"/>
                    </a:lnTo>
                    <a:lnTo>
                      <a:pt x="6" y="56"/>
                    </a:lnTo>
                    <a:lnTo>
                      <a:pt x="11" y="56"/>
                    </a:lnTo>
                    <a:lnTo>
                      <a:pt x="10" y="4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8" name="Freeform 2429">
                <a:extLst>
                  <a:ext uri="{FF2B5EF4-FFF2-40B4-BE49-F238E27FC236}">
                    <a16:creationId xmlns:a16="http://schemas.microsoft.com/office/drawing/2014/main" id="{2100A419-C6AC-449D-A4E7-B35C89451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92"/>
                <a:ext cx="2" cy="8"/>
              </a:xfrm>
              <a:custGeom>
                <a:avLst/>
                <a:gdLst>
                  <a:gd name="T0" fmla="*/ 0 w 2"/>
                  <a:gd name="T1" fmla="*/ 0 h 8"/>
                  <a:gd name="T2" fmla="*/ 2 w 2"/>
                  <a:gd name="T3" fmla="*/ 8 h 8"/>
                  <a:gd name="T4" fmla="*/ 2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9" name="Freeform 2430">
                <a:extLst>
                  <a:ext uri="{FF2B5EF4-FFF2-40B4-BE49-F238E27FC236}">
                    <a16:creationId xmlns:a16="http://schemas.microsoft.com/office/drawing/2014/main" id="{A7BA36A3-7C78-4D6D-A8B2-2DABF674A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92"/>
                <a:ext cx="2" cy="8"/>
              </a:xfrm>
              <a:custGeom>
                <a:avLst/>
                <a:gdLst>
                  <a:gd name="T0" fmla="*/ 0 w 2"/>
                  <a:gd name="T1" fmla="*/ 0 h 8"/>
                  <a:gd name="T2" fmla="*/ 2 w 2"/>
                  <a:gd name="T3" fmla="*/ 8 h 8"/>
                  <a:gd name="T4" fmla="*/ 2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0" name="Freeform 2431">
                <a:extLst>
                  <a:ext uri="{FF2B5EF4-FFF2-40B4-BE49-F238E27FC236}">
                    <a16:creationId xmlns:a16="http://schemas.microsoft.com/office/drawing/2014/main" id="{00250232-25CB-4959-A2B0-2D049366A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344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1" name="Freeform 2432">
                <a:extLst>
                  <a:ext uri="{FF2B5EF4-FFF2-40B4-BE49-F238E27FC236}">
                    <a16:creationId xmlns:a16="http://schemas.microsoft.com/office/drawing/2014/main" id="{72C88A6D-562C-44A7-BEFC-03328ADE9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344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2" name="Rectangle 2433">
                <a:extLst>
                  <a:ext uri="{FF2B5EF4-FFF2-40B4-BE49-F238E27FC236}">
                    <a16:creationId xmlns:a16="http://schemas.microsoft.com/office/drawing/2014/main" id="{95B0DD64-A23D-4B8B-B958-AD1505D0E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448"/>
                <a:ext cx="1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3" name="Rectangle 2434">
                <a:extLst>
                  <a:ext uri="{FF2B5EF4-FFF2-40B4-BE49-F238E27FC236}">
                    <a16:creationId xmlns:a16="http://schemas.microsoft.com/office/drawing/2014/main" id="{4B09A2F5-1B2B-461F-B3AA-91C22F6BE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44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4" name="Freeform 2435">
                <a:extLst>
                  <a:ext uri="{FF2B5EF4-FFF2-40B4-BE49-F238E27FC236}">
                    <a16:creationId xmlns:a16="http://schemas.microsoft.com/office/drawing/2014/main" id="{3FD73358-E3A9-46A6-8AB9-44361AA6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45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5" name="Freeform 2436">
                <a:extLst>
                  <a:ext uri="{FF2B5EF4-FFF2-40B4-BE49-F238E27FC236}">
                    <a16:creationId xmlns:a16="http://schemas.microsoft.com/office/drawing/2014/main" id="{D1B92142-09E7-4402-A68B-F8D304CEC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45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6" name="Freeform 2437">
                <a:extLst>
                  <a:ext uri="{FF2B5EF4-FFF2-40B4-BE49-F238E27FC236}">
                    <a16:creationId xmlns:a16="http://schemas.microsoft.com/office/drawing/2014/main" id="{CE0D83CC-C04C-4C7F-A7C9-537A66E15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4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2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" name="Freeform 2438">
                <a:extLst>
                  <a:ext uri="{FF2B5EF4-FFF2-40B4-BE49-F238E27FC236}">
                    <a16:creationId xmlns:a16="http://schemas.microsoft.com/office/drawing/2014/main" id="{248CA65D-2E12-46D1-A6BC-FF3332BA1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4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2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8" name="Freeform 2439">
                <a:extLst>
                  <a:ext uri="{FF2B5EF4-FFF2-40B4-BE49-F238E27FC236}">
                    <a16:creationId xmlns:a16="http://schemas.microsoft.com/office/drawing/2014/main" id="{8E971C8E-E47F-464B-99C1-E75F832B5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4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9" name="Freeform 2440">
                <a:extLst>
                  <a:ext uri="{FF2B5EF4-FFF2-40B4-BE49-F238E27FC236}">
                    <a16:creationId xmlns:a16="http://schemas.microsoft.com/office/drawing/2014/main" id="{A600EAC4-20D5-4D60-83F9-A585D3D84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4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0" name="Freeform 2441">
                <a:extLst>
                  <a:ext uri="{FF2B5EF4-FFF2-40B4-BE49-F238E27FC236}">
                    <a16:creationId xmlns:a16="http://schemas.microsoft.com/office/drawing/2014/main" id="{98F44FED-D9C6-4282-83AB-B72EEFD4D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45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1" name="Freeform 2442">
                <a:extLst>
                  <a:ext uri="{FF2B5EF4-FFF2-40B4-BE49-F238E27FC236}">
                    <a16:creationId xmlns:a16="http://schemas.microsoft.com/office/drawing/2014/main" id="{FE84CDFF-0056-4843-8616-A6E905B79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45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2" name="Freeform 2443">
                <a:extLst>
                  <a:ext uri="{FF2B5EF4-FFF2-40B4-BE49-F238E27FC236}">
                    <a16:creationId xmlns:a16="http://schemas.microsoft.com/office/drawing/2014/main" id="{18BC0B60-0D58-4D76-8F27-6E5E94C12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45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3" name="Freeform 2444">
                <a:extLst>
                  <a:ext uri="{FF2B5EF4-FFF2-40B4-BE49-F238E27FC236}">
                    <a16:creationId xmlns:a16="http://schemas.microsoft.com/office/drawing/2014/main" id="{4237386F-6E41-43F0-ABE2-E6BC11E4C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45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4" name="Rectangle 2445">
                <a:extLst>
                  <a:ext uri="{FF2B5EF4-FFF2-40B4-BE49-F238E27FC236}">
                    <a16:creationId xmlns:a16="http://schemas.microsoft.com/office/drawing/2014/main" id="{E40F4D39-761F-438F-8A94-6A512B27D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451"/>
                <a:ext cx="1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5" name="Rectangle 2446">
                <a:extLst>
                  <a:ext uri="{FF2B5EF4-FFF2-40B4-BE49-F238E27FC236}">
                    <a16:creationId xmlns:a16="http://schemas.microsoft.com/office/drawing/2014/main" id="{43D2657E-460D-4FB9-8051-7E4410399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" y="345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6" name="Freeform 2447">
                <a:extLst>
                  <a:ext uri="{FF2B5EF4-FFF2-40B4-BE49-F238E27FC236}">
                    <a16:creationId xmlns:a16="http://schemas.microsoft.com/office/drawing/2014/main" id="{191A7961-5BC6-45CA-9E6A-5098DC04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3 w 5"/>
                  <a:gd name="T5" fmla="*/ 0 h 4"/>
                  <a:gd name="T6" fmla="*/ 0 w 5"/>
                  <a:gd name="T7" fmla="*/ 0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3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7" name="Freeform 2448">
                <a:extLst>
                  <a:ext uri="{FF2B5EF4-FFF2-40B4-BE49-F238E27FC236}">
                    <a16:creationId xmlns:a16="http://schemas.microsoft.com/office/drawing/2014/main" id="{C3DBD594-2958-4C60-B93C-87FBDDF83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3 w 5"/>
                  <a:gd name="T5" fmla="*/ 0 h 4"/>
                  <a:gd name="T6" fmla="*/ 0 w 5"/>
                  <a:gd name="T7" fmla="*/ 0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3 h 4"/>
                  <a:gd name="T14" fmla="*/ 5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8" name="Freeform 2449">
                <a:extLst>
                  <a:ext uri="{FF2B5EF4-FFF2-40B4-BE49-F238E27FC236}">
                    <a16:creationId xmlns:a16="http://schemas.microsoft.com/office/drawing/2014/main" id="{631D71CC-3C92-4C6B-BDF3-EE8E7695B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45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9" name="Freeform 2450">
                <a:extLst>
                  <a:ext uri="{FF2B5EF4-FFF2-40B4-BE49-F238E27FC236}">
                    <a16:creationId xmlns:a16="http://schemas.microsoft.com/office/drawing/2014/main" id="{18F5EB34-29FE-4485-A792-83E9E1A0B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45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0" name="Freeform 2451">
                <a:extLst>
                  <a:ext uri="{FF2B5EF4-FFF2-40B4-BE49-F238E27FC236}">
                    <a16:creationId xmlns:a16="http://schemas.microsoft.com/office/drawing/2014/main" id="{6314E780-CCEE-4514-A78A-B7CAC1DD2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45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1" name="Freeform 2452">
                <a:extLst>
                  <a:ext uri="{FF2B5EF4-FFF2-40B4-BE49-F238E27FC236}">
                    <a16:creationId xmlns:a16="http://schemas.microsoft.com/office/drawing/2014/main" id="{918A4102-468E-4BF0-B5FC-4A3A1CA3A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45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2" name="Freeform 2453">
                <a:extLst>
                  <a:ext uri="{FF2B5EF4-FFF2-40B4-BE49-F238E27FC236}">
                    <a16:creationId xmlns:a16="http://schemas.microsoft.com/office/drawing/2014/main" id="{C82F4BDB-A099-47FA-8E6C-9EFFE1248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2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3" name="Freeform 2454">
                <a:extLst>
                  <a:ext uri="{FF2B5EF4-FFF2-40B4-BE49-F238E27FC236}">
                    <a16:creationId xmlns:a16="http://schemas.microsoft.com/office/drawing/2014/main" id="{2921432B-AA36-439F-AF37-5C510C951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2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4" name="Rectangle 2455">
                <a:extLst>
                  <a:ext uri="{FF2B5EF4-FFF2-40B4-BE49-F238E27FC236}">
                    <a16:creationId xmlns:a16="http://schemas.microsoft.com/office/drawing/2014/main" id="{ACBA2EA5-6A7B-44F3-8684-5C8E81A0F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452"/>
                <a:ext cx="1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5" name="Rectangle 2456">
                <a:extLst>
                  <a:ext uri="{FF2B5EF4-FFF2-40B4-BE49-F238E27FC236}">
                    <a16:creationId xmlns:a16="http://schemas.microsoft.com/office/drawing/2014/main" id="{C51C7B30-7860-4473-B5AB-ABC5D1823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452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6" name="Freeform 2457">
                <a:extLst>
                  <a:ext uri="{FF2B5EF4-FFF2-40B4-BE49-F238E27FC236}">
                    <a16:creationId xmlns:a16="http://schemas.microsoft.com/office/drawing/2014/main" id="{5A9A3A7B-6214-499A-8FD1-620ED0ACC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451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7" name="Freeform 2458">
                <a:extLst>
                  <a:ext uri="{FF2B5EF4-FFF2-40B4-BE49-F238E27FC236}">
                    <a16:creationId xmlns:a16="http://schemas.microsoft.com/office/drawing/2014/main" id="{8AD19DAE-8F98-428D-AF00-9D6F77D1E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451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8" name="Rectangle 2459">
                <a:extLst>
                  <a:ext uri="{FF2B5EF4-FFF2-40B4-BE49-F238E27FC236}">
                    <a16:creationId xmlns:a16="http://schemas.microsoft.com/office/drawing/2014/main" id="{6A91A587-BD7F-4FB4-9B24-21AB723D9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3452"/>
                <a:ext cx="2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9" name="Rectangle 2460">
                <a:extLst>
                  <a:ext uri="{FF2B5EF4-FFF2-40B4-BE49-F238E27FC236}">
                    <a16:creationId xmlns:a16="http://schemas.microsoft.com/office/drawing/2014/main" id="{C1FDAF2F-4521-44AD-B1DD-2D4F9B7BB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3452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0" name="Freeform 2461">
                <a:extLst>
                  <a:ext uri="{FF2B5EF4-FFF2-40B4-BE49-F238E27FC236}">
                    <a16:creationId xmlns:a16="http://schemas.microsoft.com/office/drawing/2014/main" id="{163B23C8-B3F6-4419-8ECB-DB2BA8285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4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1" name="Freeform 2462">
                <a:extLst>
                  <a:ext uri="{FF2B5EF4-FFF2-40B4-BE49-F238E27FC236}">
                    <a16:creationId xmlns:a16="http://schemas.microsoft.com/office/drawing/2014/main" id="{B8EB760B-5620-4AF0-823E-D046B4BCB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4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2" name="Freeform 2463">
                <a:extLst>
                  <a:ext uri="{FF2B5EF4-FFF2-40B4-BE49-F238E27FC236}">
                    <a16:creationId xmlns:a16="http://schemas.microsoft.com/office/drawing/2014/main" id="{84BA8C30-1064-481B-B9DE-868B63008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345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3" name="Freeform 2464">
                <a:extLst>
                  <a:ext uri="{FF2B5EF4-FFF2-40B4-BE49-F238E27FC236}">
                    <a16:creationId xmlns:a16="http://schemas.microsoft.com/office/drawing/2014/main" id="{426EDD24-6B31-485A-85DB-6C32D50A5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345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4" name="Rectangle 2465">
                <a:extLst>
                  <a:ext uri="{FF2B5EF4-FFF2-40B4-BE49-F238E27FC236}">
                    <a16:creationId xmlns:a16="http://schemas.microsoft.com/office/drawing/2014/main" id="{A9B45541-2C18-4841-879E-0136AB29F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452"/>
                <a:ext cx="4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5" name="Rectangle 2466">
                <a:extLst>
                  <a:ext uri="{FF2B5EF4-FFF2-40B4-BE49-F238E27FC236}">
                    <a16:creationId xmlns:a16="http://schemas.microsoft.com/office/drawing/2014/main" id="{55E6D6BE-2FA5-458D-A410-CF3291286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452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6" name="Rectangle 2467">
                <a:extLst>
                  <a:ext uri="{FF2B5EF4-FFF2-40B4-BE49-F238E27FC236}">
                    <a16:creationId xmlns:a16="http://schemas.microsoft.com/office/drawing/2014/main" id="{AE601F3D-57CB-4639-B1FE-5151F94AA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3454"/>
                <a:ext cx="3" cy="2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7" name="Rectangle 2468">
                <a:extLst>
                  <a:ext uri="{FF2B5EF4-FFF2-40B4-BE49-F238E27FC236}">
                    <a16:creationId xmlns:a16="http://schemas.microsoft.com/office/drawing/2014/main" id="{ECB2BF85-C559-4C89-B6BF-F9A4751EE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3454"/>
                <a:ext cx="3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8" name="Rectangle 2469">
                <a:extLst>
                  <a:ext uri="{FF2B5EF4-FFF2-40B4-BE49-F238E27FC236}">
                    <a16:creationId xmlns:a16="http://schemas.microsoft.com/office/drawing/2014/main" id="{0B7FEE46-B540-4664-BB33-BA1331B5F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454"/>
                <a:ext cx="3" cy="2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9" name="Rectangle 2470">
                <a:extLst>
                  <a:ext uri="{FF2B5EF4-FFF2-40B4-BE49-F238E27FC236}">
                    <a16:creationId xmlns:a16="http://schemas.microsoft.com/office/drawing/2014/main" id="{B842EC8E-BB34-42CA-9A80-D922907E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454"/>
                <a:ext cx="3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0" name="Freeform 2471">
                <a:extLst>
                  <a:ext uri="{FF2B5EF4-FFF2-40B4-BE49-F238E27FC236}">
                    <a16:creationId xmlns:a16="http://schemas.microsoft.com/office/drawing/2014/main" id="{8F99BC8E-57F5-4A9A-A901-3618B9884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904"/>
                <a:ext cx="19" cy="247"/>
              </a:xfrm>
              <a:custGeom>
                <a:avLst/>
                <a:gdLst>
                  <a:gd name="T0" fmla="*/ 0 w 19"/>
                  <a:gd name="T1" fmla="*/ 0 h 247"/>
                  <a:gd name="T2" fmla="*/ 0 w 19"/>
                  <a:gd name="T3" fmla="*/ 15 h 247"/>
                  <a:gd name="T4" fmla="*/ 0 w 19"/>
                  <a:gd name="T5" fmla="*/ 46 h 247"/>
                  <a:gd name="T6" fmla="*/ 0 w 19"/>
                  <a:gd name="T7" fmla="*/ 56 h 247"/>
                  <a:gd name="T8" fmla="*/ 19 w 19"/>
                  <a:gd name="T9" fmla="*/ 247 h 247"/>
                  <a:gd name="T10" fmla="*/ 19 w 19"/>
                  <a:gd name="T11" fmla="*/ 192 h 247"/>
                  <a:gd name="T12" fmla="*/ 19 w 19"/>
                  <a:gd name="T13" fmla="*/ 192 h 247"/>
                  <a:gd name="T14" fmla="*/ 0 w 19"/>
                  <a:gd name="T1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7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19" y="247"/>
                    </a:lnTo>
                    <a:lnTo>
                      <a:pt x="19" y="192"/>
                    </a:lnTo>
                    <a:lnTo>
                      <a:pt x="19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1" name="Freeform 2472">
                <a:extLst>
                  <a:ext uri="{FF2B5EF4-FFF2-40B4-BE49-F238E27FC236}">
                    <a16:creationId xmlns:a16="http://schemas.microsoft.com/office/drawing/2014/main" id="{358380EB-320E-4ADE-835B-B0B9ADEF0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904"/>
                <a:ext cx="19" cy="247"/>
              </a:xfrm>
              <a:custGeom>
                <a:avLst/>
                <a:gdLst>
                  <a:gd name="T0" fmla="*/ 0 w 19"/>
                  <a:gd name="T1" fmla="*/ 0 h 247"/>
                  <a:gd name="T2" fmla="*/ 0 w 19"/>
                  <a:gd name="T3" fmla="*/ 15 h 247"/>
                  <a:gd name="T4" fmla="*/ 0 w 19"/>
                  <a:gd name="T5" fmla="*/ 46 h 247"/>
                  <a:gd name="T6" fmla="*/ 0 w 19"/>
                  <a:gd name="T7" fmla="*/ 56 h 247"/>
                  <a:gd name="T8" fmla="*/ 19 w 19"/>
                  <a:gd name="T9" fmla="*/ 247 h 247"/>
                  <a:gd name="T10" fmla="*/ 19 w 19"/>
                  <a:gd name="T11" fmla="*/ 192 h 247"/>
                  <a:gd name="T12" fmla="*/ 19 w 19"/>
                  <a:gd name="T13" fmla="*/ 192 h 247"/>
                  <a:gd name="T14" fmla="*/ 0 w 19"/>
                  <a:gd name="T1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7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19" y="247"/>
                    </a:lnTo>
                    <a:lnTo>
                      <a:pt x="19" y="192"/>
                    </a:lnTo>
                    <a:lnTo>
                      <a:pt x="19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2" name="Freeform 2473">
                <a:extLst>
                  <a:ext uri="{FF2B5EF4-FFF2-40B4-BE49-F238E27FC236}">
                    <a16:creationId xmlns:a16="http://schemas.microsoft.com/office/drawing/2014/main" id="{F7F45853-E495-4598-84A3-7B58B777F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096"/>
                <a:ext cx="5" cy="111"/>
              </a:xfrm>
              <a:custGeom>
                <a:avLst/>
                <a:gdLst>
                  <a:gd name="T0" fmla="*/ 0 w 5"/>
                  <a:gd name="T1" fmla="*/ 0 h 111"/>
                  <a:gd name="T2" fmla="*/ 0 w 5"/>
                  <a:gd name="T3" fmla="*/ 0 h 111"/>
                  <a:gd name="T4" fmla="*/ 0 w 5"/>
                  <a:gd name="T5" fmla="*/ 55 h 111"/>
                  <a:gd name="T6" fmla="*/ 5 w 5"/>
                  <a:gd name="T7" fmla="*/ 111 h 111"/>
                  <a:gd name="T8" fmla="*/ 5 w 5"/>
                  <a:gd name="T9" fmla="*/ 53 h 111"/>
                  <a:gd name="T10" fmla="*/ 0 w 5"/>
                  <a:gd name="T1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1">
                    <a:moveTo>
                      <a:pt x="0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5" y="111"/>
                    </a:lnTo>
                    <a:lnTo>
                      <a:pt x="5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3" name="Freeform 2474">
                <a:extLst>
                  <a:ext uri="{FF2B5EF4-FFF2-40B4-BE49-F238E27FC236}">
                    <a16:creationId xmlns:a16="http://schemas.microsoft.com/office/drawing/2014/main" id="{B4B6A55C-237F-4F17-BBD9-426EBAA65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096"/>
                <a:ext cx="5" cy="111"/>
              </a:xfrm>
              <a:custGeom>
                <a:avLst/>
                <a:gdLst>
                  <a:gd name="T0" fmla="*/ 0 w 5"/>
                  <a:gd name="T1" fmla="*/ 0 h 111"/>
                  <a:gd name="T2" fmla="*/ 0 w 5"/>
                  <a:gd name="T3" fmla="*/ 0 h 111"/>
                  <a:gd name="T4" fmla="*/ 0 w 5"/>
                  <a:gd name="T5" fmla="*/ 55 h 111"/>
                  <a:gd name="T6" fmla="*/ 5 w 5"/>
                  <a:gd name="T7" fmla="*/ 111 h 111"/>
                  <a:gd name="T8" fmla="*/ 5 w 5"/>
                  <a:gd name="T9" fmla="*/ 53 h 111"/>
                  <a:gd name="T10" fmla="*/ 0 w 5"/>
                  <a:gd name="T1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1">
                    <a:moveTo>
                      <a:pt x="0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5" y="111"/>
                    </a:lnTo>
                    <a:lnTo>
                      <a:pt x="5" y="5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4" name="Freeform 2475">
                <a:extLst>
                  <a:ext uri="{FF2B5EF4-FFF2-40B4-BE49-F238E27FC236}">
                    <a16:creationId xmlns:a16="http://schemas.microsoft.com/office/drawing/2014/main" id="{2F0EEEF6-17FB-4092-B6EF-DDB25079E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149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8 h 113"/>
                  <a:gd name="T4" fmla="*/ 6 w 6"/>
                  <a:gd name="T5" fmla="*/ 113 h 113"/>
                  <a:gd name="T6" fmla="*/ 6 w 6"/>
                  <a:gd name="T7" fmla="*/ 55 h 113"/>
                  <a:gd name="T8" fmla="*/ 0 w 6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8"/>
                    </a:lnTo>
                    <a:lnTo>
                      <a:pt x="6" y="113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5" name="Freeform 2476">
                <a:extLst>
                  <a:ext uri="{FF2B5EF4-FFF2-40B4-BE49-F238E27FC236}">
                    <a16:creationId xmlns:a16="http://schemas.microsoft.com/office/drawing/2014/main" id="{ACEDB28B-355A-48EE-B74D-D7CF46D08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149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8 h 113"/>
                  <a:gd name="T4" fmla="*/ 6 w 6"/>
                  <a:gd name="T5" fmla="*/ 113 h 113"/>
                  <a:gd name="T6" fmla="*/ 6 w 6"/>
                  <a:gd name="T7" fmla="*/ 55 h 113"/>
                  <a:gd name="T8" fmla="*/ 0 w 6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8"/>
                    </a:lnTo>
                    <a:lnTo>
                      <a:pt x="6" y="113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6" name="Freeform 2477">
                <a:extLst>
                  <a:ext uri="{FF2B5EF4-FFF2-40B4-BE49-F238E27FC236}">
                    <a16:creationId xmlns:a16="http://schemas.microsoft.com/office/drawing/2014/main" id="{04D54A92-DD7A-4A85-A649-AE943222A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204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55 h 113"/>
                  <a:gd name="T8" fmla="*/ 0 w 5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7" name="Freeform 2478">
                <a:extLst>
                  <a:ext uri="{FF2B5EF4-FFF2-40B4-BE49-F238E27FC236}">
                    <a16:creationId xmlns:a16="http://schemas.microsoft.com/office/drawing/2014/main" id="{520096F5-F7E4-4094-820C-E4C62A79B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204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55 h 113"/>
                  <a:gd name="T8" fmla="*/ 0 w 5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8" name="Freeform 2479">
                <a:extLst>
                  <a:ext uri="{FF2B5EF4-FFF2-40B4-BE49-F238E27FC236}">
                    <a16:creationId xmlns:a16="http://schemas.microsoft.com/office/drawing/2014/main" id="{DF316124-BA5C-480F-9FBF-25503EE3C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259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8 h 114"/>
                  <a:gd name="T4" fmla="*/ 5 w 5"/>
                  <a:gd name="T5" fmla="*/ 114 h 114"/>
                  <a:gd name="T6" fmla="*/ 5 w 5"/>
                  <a:gd name="T7" fmla="*/ 56 h 114"/>
                  <a:gd name="T8" fmla="*/ 0 w 5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8"/>
                    </a:lnTo>
                    <a:lnTo>
                      <a:pt x="5" y="114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9" name="Freeform 2480">
                <a:extLst>
                  <a:ext uri="{FF2B5EF4-FFF2-40B4-BE49-F238E27FC236}">
                    <a16:creationId xmlns:a16="http://schemas.microsoft.com/office/drawing/2014/main" id="{95EAB41C-DBC6-4E3C-9F87-8D31B14ED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259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8 h 114"/>
                  <a:gd name="T4" fmla="*/ 5 w 5"/>
                  <a:gd name="T5" fmla="*/ 114 h 114"/>
                  <a:gd name="T6" fmla="*/ 5 w 5"/>
                  <a:gd name="T7" fmla="*/ 56 h 114"/>
                  <a:gd name="T8" fmla="*/ 0 w 5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8"/>
                    </a:lnTo>
                    <a:lnTo>
                      <a:pt x="5" y="114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0" name="Freeform 2481">
                <a:extLst>
                  <a:ext uri="{FF2B5EF4-FFF2-40B4-BE49-F238E27FC236}">
                    <a16:creationId xmlns:a16="http://schemas.microsoft.com/office/drawing/2014/main" id="{4788089F-BD78-4D84-BFD1-65B402D97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315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58 h 114"/>
                  <a:gd name="T4" fmla="*/ 7 w 7"/>
                  <a:gd name="T5" fmla="*/ 114 h 114"/>
                  <a:gd name="T6" fmla="*/ 7 w 7"/>
                  <a:gd name="T7" fmla="*/ 55 h 114"/>
                  <a:gd name="T8" fmla="*/ 0 w 7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58"/>
                    </a:lnTo>
                    <a:lnTo>
                      <a:pt x="7" y="114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1" name="Freeform 2482">
                <a:extLst>
                  <a:ext uri="{FF2B5EF4-FFF2-40B4-BE49-F238E27FC236}">
                    <a16:creationId xmlns:a16="http://schemas.microsoft.com/office/drawing/2014/main" id="{5162BDD0-B00F-4049-B633-C4EAE0D70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315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58 h 114"/>
                  <a:gd name="T4" fmla="*/ 7 w 7"/>
                  <a:gd name="T5" fmla="*/ 114 h 114"/>
                  <a:gd name="T6" fmla="*/ 7 w 7"/>
                  <a:gd name="T7" fmla="*/ 55 h 114"/>
                  <a:gd name="T8" fmla="*/ 0 w 7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58"/>
                    </a:lnTo>
                    <a:lnTo>
                      <a:pt x="7" y="114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2" name="Freeform 2483">
                <a:extLst>
                  <a:ext uri="{FF2B5EF4-FFF2-40B4-BE49-F238E27FC236}">
                    <a16:creationId xmlns:a16="http://schemas.microsoft.com/office/drawing/2014/main" id="{99194B06-5E52-44AC-A669-58F87E209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370"/>
                <a:ext cx="6" cy="86"/>
              </a:xfrm>
              <a:custGeom>
                <a:avLst/>
                <a:gdLst>
                  <a:gd name="T0" fmla="*/ 0 w 6"/>
                  <a:gd name="T1" fmla="*/ 0 h 86"/>
                  <a:gd name="T2" fmla="*/ 0 w 6"/>
                  <a:gd name="T3" fmla="*/ 59 h 86"/>
                  <a:gd name="T4" fmla="*/ 3 w 6"/>
                  <a:gd name="T5" fmla="*/ 86 h 86"/>
                  <a:gd name="T6" fmla="*/ 6 w 6"/>
                  <a:gd name="T7" fmla="*/ 86 h 86"/>
                  <a:gd name="T8" fmla="*/ 6 w 6"/>
                  <a:gd name="T9" fmla="*/ 55 h 86"/>
                  <a:gd name="T10" fmla="*/ 0 w 6"/>
                  <a:gd name="T1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6">
                    <a:moveTo>
                      <a:pt x="0" y="0"/>
                    </a:moveTo>
                    <a:lnTo>
                      <a:pt x="0" y="59"/>
                    </a:lnTo>
                    <a:lnTo>
                      <a:pt x="3" y="86"/>
                    </a:lnTo>
                    <a:lnTo>
                      <a:pt x="6" y="86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3" name="Freeform 2484">
                <a:extLst>
                  <a:ext uri="{FF2B5EF4-FFF2-40B4-BE49-F238E27FC236}">
                    <a16:creationId xmlns:a16="http://schemas.microsoft.com/office/drawing/2014/main" id="{8779B714-D429-405C-9BF7-BEC216DE5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370"/>
                <a:ext cx="6" cy="86"/>
              </a:xfrm>
              <a:custGeom>
                <a:avLst/>
                <a:gdLst>
                  <a:gd name="T0" fmla="*/ 0 w 6"/>
                  <a:gd name="T1" fmla="*/ 0 h 86"/>
                  <a:gd name="T2" fmla="*/ 0 w 6"/>
                  <a:gd name="T3" fmla="*/ 59 h 86"/>
                  <a:gd name="T4" fmla="*/ 3 w 6"/>
                  <a:gd name="T5" fmla="*/ 86 h 86"/>
                  <a:gd name="T6" fmla="*/ 6 w 6"/>
                  <a:gd name="T7" fmla="*/ 86 h 86"/>
                  <a:gd name="T8" fmla="*/ 6 w 6"/>
                  <a:gd name="T9" fmla="*/ 55 h 86"/>
                  <a:gd name="T10" fmla="*/ 0 w 6"/>
                  <a:gd name="T1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6">
                    <a:moveTo>
                      <a:pt x="0" y="0"/>
                    </a:moveTo>
                    <a:lnTo>
                      <a:pt x="0" y="59"/>
                    </a:lnTo>
                    <a:lnTo>
                      <a:pt x="3" y="86"/>
                    </a:lnTo>
                    <a:lnTo>
                      <a:pt x="6" y="86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4" name="Freeform 2485">
                <a:extLst>
                  <a:ext uri="{FF2B5EF4-FFF2-40B4-BE49-F238E27FC236}">
                    <a16:creationId xmlns:a16="http://schemas.microsoft.com/office/drawing/2014/main" id="{BC7E33DC-7CE0-4730-BA6C-8F845DF3F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425"/>
                <a:ext cx="2" cy="31"/>
              </a:xfrm>
              <a:custGeom>
                <a:avLst/>
                <a:gdLst>
                  <a:gd name="T0" fmla="*/ 0 w 2"/>
                  <a:gd name="T1" fmla="*/ 0 h 31"/>
                  <a:gd name="T2" fmla="*/ 0 w 2"/>
                  <a:gd name="T3" fmla="*/ 31 h 31"/>
                  <a:gd name="T4" fmla="*/ 2 w 2"/>
                  <a:gd name="T5" fmla="*/ 31 h 31"/>
                  <a:gd name="T6" fmla="*/ 2 w 2"/>
                  <a:gd name="T7" fmla="*/ 29 h 31"/>
                  <a:gd name="T8" fmla="*/ 2 w 2"/>
                  <a:gd name="T9" fmla="*/ 29 h 31"/>
                  <a:gd name="T10" fmla="*/ 0 w 2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1">
                    <a:moveTo>
                      <a:pt x="0" y="0"/>
                    </a:move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5" name="Freeform 2486">
                <a:extLst>
                  <a:ext uri="{FF2B5EF4-FFF2-40B4-BE49-F238E27FC236}">
                    <a16:creationId xmlns:a16="http://schemas.microsoft.com/office/drawing/2014/main" id="{63DE2B85-C0E9-4686-A206-7A07F16B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425"/>
                <a:ext cx="2" cy="31"/>
              </a:xfrm>
              <a:custGeom>
                <a:avLst/>
                <a:gdLst>
                  <a:gd name="T0" fmla="*/ 0 w 2"/>
                  <a:gd name="T1" fmla="*/ 0 h 31"/>
                  <a:gd name="T2" fmla="*/ 0 w 2"/>
                  <a:gd name="T3" fmla="*/ 31 h 31"/>
                  <a:gd name="T4" fmla="*/ 2 w 2"/>
                  <a:gd name="T5" fmla="*/ 31 h 31"/>
                  <a:gd name="T6" fmla="*/ 2 w 2"/>
                  <a:gd name="T7" fmla="*/ 29 h 31"/>
                  <a:gd name="T8" fmla="*/ 2 w 2"/>
                  <a:gd name="T9" fmla="*/ 29 h 31"/>
                  <a:gd name="T10" fmla="*/ 0 w 2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1">
                    <a:moveTo>
                      <a:pt x="0" y="0"/>
                    </a:move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6" name="Freeform 2487">
                <a:extLst>
                  <a:ext uri="{FF2B5EF4-FFF2-40B4-BE49-F238E27FC236}">
                    <a16:creationId xmlns:a16="http://schemas.microsoft.com/office/drawing/2014/main" id="{8E4B288F-E14E-4561-BCBF-FFB5BEAB3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960"/>
                <a:ext cx="19" cy="194"/>
              </a:xfrm>
              <a:custGeom>
                <a:avLst/>
                <a:gdLst>
                  <a:gd name="T0" fmla="*/ 0 w 19"/>
                  <a:gd name="T1" fmla="*/ 0 h 194"/>
                  <a:gd name="T2" fmla="*/ 0 w 19"/>
                  <a:gd name="T3" fmla="*/ 4 h 194"/>
                  <a:gd name="T4" fmla="*/ 19 w 19"/>
                  <a:gd name="T5" fmla="*/ 194 h 194"/>
                  <a:gd name="T6" fmla="*/ 19 w 19"/>
                  <a:gd name="T7" fmla="*/ 191 h 194"/>
                  <a:gd name="T8" fmla="*/ 0 w 19"/>
                  <a:gd name="T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4">
                    <a:moveTo>
                      <a:pt x="0" y="0"/>
                    </a:moveTo>
                    <a:lnTo>
                      <a:pt x="0" y="4"/>
                    </a:lnTo>
                    <a:lnTo>
                      <a:pt x="19" y="194"/>
                    </a:lnTo>
                    <a:lnTo>
                      <a:pt x="19" y="1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7" name="Freeform 2488">
                <a:extLst>
                  <a:ext uri="{FF2B5EF4-FFF2-40B4-BE49-F238E27FC236}">
                    <a16:creationId xmlns:a16="http://schemas.microsoft.com/office/drawing/2014/main" id="{D1C3CD4A-E76A-477B-9FFB-5C97AC397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960"/>
                <a:ext cx="19" cy="194"/>
              </a:xfrm>
              <a:custGeom>
                <a:avLst/>
                <a:gdLst>
                  <a:gd name="T0" fmla="*/ 0 w 19"/>
                  <a:gd name="T1" fmla="*/ 0 h 194"/>
                  <a:gd name="T2" fmla="*/ 0 w 19"/>
                  <a:gd name="T3" fmla="*/ 4 h 194"/>
                  <a:gd name="T4" fmla="*/ 19 w 19"/>
                  <a:gd name="T5" fmla="*/ 194 h 194"/>
                  <a:gd name="T6" fmla="*/ 19 w 19"/>
                  <a:gd name="T7" fmla="*/ 191 h 194"/>
                  <a:gd name="T8" fmla="*/ 0 w 19"/>
                  <a:gd name="T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4">
                    <a:moveTo>
                      <a:pt x="0" y="0"/>
                    </a:moveTo>
                    <a:lnTo>
                      <a:pt x="0" y="4"/>
                    </a:lnTo>
                    <a:lnTo>
                      <a:pt x="19" y="194"/>
                    </a:lnTo>
                    <a:lnTo>
                      <a:pt x="19" y="19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8" name="Freeform 2489">
                <a:extLst>
                  <a:ext uri="{FF2B5EF4-FFF2-40B4-BE49-F238E27FC236}">
                    <a16:creationId xmlns:a16="http://schemas.microsoft.com/office/drawing/2014/main" id="{4670C55A-49B9-41D2-A345-6F600D82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151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9" name="Freeform 2490">
                <a:extLst>
                  <a:ext uri="{FF2B5EF4-FFF2-40B4-BE49-F238E27FC236}">
                    <a16:creationId xmlns:a16="http://schemas.microsoft.com/office/drawing/2014/main" id="{B42F628A-BD63-49E8-9A59-177299C53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151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0" name="Freeform 2491">
                <a:extLst>
                  <a:ext uri="{FF2B5EF4-FFF2-40B4-BE49-F238E27FC236}">
                    <a16:creationId xmlns:a16="http://schemas.microsoft.com/office/drawing/2014/main" id="{997E8786-EA7C-4CA3-9305-EAC898514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207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1" name="Freeform 2492">
                <a:extLst>
                  <a:ext uri="{FF2B5EF4-FFF2-40B4-BE49-F238E27FC236}">
                    <a16:creationId xmlns:a16="http://schemas.microsoft.com/office/drawing/2014/main" id="{FDE0E34E-8410-47F5-B4E1-FA44D343A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207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2" name="Freeform 2493">
                <a:extLst>
                  <a:ext uri="{FF2B5EF4-FFF2-40B4-BE49-F238E27FC236}">
                    <a16:creationId xmlns:a16="http://schemas.microsoft.com/office/drawing/2014/main" id="{82BFAE4A-078F-4F21-96C8-2B89D2E02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262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3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3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3" name="Freeform 2494">
                <a:extLst>
                  <a:ext uri="{FF2B5EF4-FFF2-40B4-BE49-F238E27FC236}">
                    <a16:creationId xmlns:a16="http://schemas.microsoft.com/office/drawing/2014/main" id="{28EF35D4-93E0-48D9-9A3F-2CD0C45CB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262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3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3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4" name="Freeform 2495">
                <a:extLst>
                  <a:ext uri="{FF2B5EF4-FFF2-40B4-BE49-F238E27FC236}">
                    <a16:creationId xmlns:a16="http://schemas.microsoft.com/office/drawing/2014/main" id="{28A1DBE6-73D1-4963-B591-93EEFF4C2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17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 h 57"/>
                  <a:gd name="T4" fmla="*/ 5 w 5"/>
                  <a:gd name="T5" fmla="*/ 57 h 57"/>
                  <a:gd name="T6" fmla="*/ 5 w 5"/>
                  <a:gd name="T7" fmla="*/ 5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5" name="Freeform 2496">
                <a:extLst>
                  <a:ext uri="{FF2B5EF4-FFF2-40B4-BE49-F238E27FC236}">
                    <a16:creationId xmlns:a16="http://schemas.microsoft.com/office/drawing/2014/main" id="{BD1E090B-59ED-4042-AA9D-2F5F67DFD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317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 h 57"/>
                  <a:gd name="T4" fmla="*/ 5 w 5"/>
                  <a:gd name="T5" fmla="*/ 57 h 57"/>
                  <a:gd name="T6" fmla="*/ 5 w 5"/>
                  <a:gd name="T7" fmla="*/ 5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6" name="Freeform 2497">
                <a:extLst>
                  <a:ext uri="{FF2B5EF4-FFF2-40B4-BE49-F238E27FC236}">
                    <a16:creationId xmlns:a16="http://schemas.microsoft.com/office/drawing/2014/main" id="{D0B3438F-D020-41C5-9590-75CCBD0C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373"/>
                <a:ext cx="7" cy="56"/>
              </a:xfrm>
              <a:custGeom>
                <a:avLst/>
                <a:gdLst>
                  <a:gd name="T0" fmla="*/ 0 w 7"/>
                  <a:gd name="T1" fmla="*/ 0 h 56"/>
                  <a:gd name="T2" fmla="*/ 0 w 7"/>
                  <a:gd name="T3" fmla="*/ 1 h 56"/>
                  <a:gd name="T4" fmla="*/ 7 w 7"/>
                  <a:gd name="T5" fmla="*/ 56 h 56"/>
                  <a:gd name="T6" fmla="*/ 7 w 7"/>
                  <a:gd name="T7" fmla="*/ 56 h 56"/>
                  <a:gd name="T8" fmla="*/ 0 w 7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6">
                    <a:moveTo>
                      <a:pt x="0" y="0"/>
                    </a:moveTo>
                    <a:lnTo>
                      <a:pt x="0" y="1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7" name="Freeform 2498">
                <a:extLst>
                  <a:ext uri="{FF2B5EF4-FFF2-40B4-BE49-F238E27FC236}">
                    <a16:creationId xmlns:a16="http://schemas.microsoft.com/office/drawing/2014/main" id="{CF4EB540-198E-4872-9BB0-D3E8B000A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373"/>
                <a:ext cx="7" cy="56"/>
              </a:xfrm>
              <a:custGeom>
                <a:avLst/>
                <a:gdLst>
                  <a:gd name="T0" fmla="*/ 0 w 7"/>
                  <a:gd name="T1" fmla="*/ 0 h 56"/>
                  <a:gd name="T2" fmla="*/ 0 w 7"/>
                  <a:gd name="T3" fmla="*/ 1 h 56"/>
                  <a:gd name="T4" fmla="*/ 7 w 7"/>
                  <a:gd name="T5" fmla="*/ 56 h 56"/>
                  <a:gd name="T6" fmla="*/ 7 w 7"/>
                  <a:gd name="T7" fmla="*/ 56 h 56"/>
                  <a:gd name="T8" fmla="*/ 0 w 7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6">
                    <a:moveTo>
                      <a:pt x="0" y="0"/>
                    </a:moveTo>
                    <a:lnTo>
                      <a:pt x="0" y="1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8" name="Freeform 2499">
                <a:extLst>
                  <a:ext uri="{FF2B5EF4-FFF2-40B4-BE49-F238E27FC236}">
                    <a16:creationId xmlns:a16="http://schemas.microsoft.com/office/drawing/2014/main" id="{ACCCDA7F-EA13-44B4-89A8-8FED4E7F3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429"/>
                <a:ext cx="3" cy="27"/>
              </a:xfrm>
              <a:custGeom>
                <a:avLst/>
                <a:gdLst>
                  <a:gd name="T0" fmla="*/ 0 w 3"/>
                  <a:gd name="T1" fmla="*/ 0 h 27"/>
                  <a:gd name="T2" fmla="*/ 0 w 3"/>
                  <a:gd name="T3" fmla="*/ 0 h 27"/>
                  <a:gd name="T4" fmla="*/ 1 w 3"/>
                  <a:gd name="T5" fmla="*/ 27 h 27"/>
                  <a:gd name="T6" fmla="*/ 3 w 3"/>
                  <a:gd name="T7" fmla="*/ 27 h 27"/>
                  <a:gd name="T8" fmla="*/ 0 w 3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7">
                    <a:moveTo>
                      <a:pt x="0" y="0"/>
                    </a:moveTo>
                    <a:lnTo>
                      <a:pt x="0" y="0"/>
                    </a:lnTo>
                    <a:lnTo>
                      <a:pt x="1" y="27"/>
                    </a:lnTo>
                    <a:lnTo>
                      <a:pt x="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9" name="Freeform 2500">
                <a:extLst>
                  <a:ext uri="{FF2B5EF4-FFF2-40B4-BE49-F238E27FC236}">
                    <a16:creationId xmlns:a16="http://schemas.microsoft.com/office/drawing/2014/main" id="{C3D36262-746C-4F83-A6A1-6E08854DF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429"/>
                <a:ext cx="3" cy="27"/>
              </a:xfrm>
              <a:custGeom>
                <a:avLst/>
                <a:gdLst>
                  <a:gd name="T0" fmla="*/ 0 w 3"/>
                  <a:gd name="T1" fmla="*/ 0 h 27"/>
                  <a:gd name="T2" fmla="*/ 0 w 3"/>
                  <a:gd name="T3" fmla="*/ 0 h 27"/>
                  <a:gd name="T4" fmla="*/ 1 w 3"/>
                  <a:gd name="T5" fmla="*/ 27 h 27"/>
                  <a:gd name="T6" fmla="*/ 3 w 3"/>
                  <a:gd name="T7" fmla="*/ 27 h 27"/>
                  <a:gd name="T8" fmla="*/ 0 w 3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7">
                    <a:moveTo>
                      <a:pt x="0" y="0"/>
                    </a:moveTo>
                    <a:lnTo>
                      <a:pt x="0" y="0"/>
                    </a:lnTo>
                    <a:lnTo>
                      <a:pt x="1" y="27"/>
                    </a:lnTo>
                    <a:lnTo>
                      <a:pt x="3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0" name="Rectangle 2501">
                <a:extLst>
                  <a:ext uri="{FF2B5EF4-FFF2-40B4-BE49-F238E27FC236}">
                    <a16:creationId xmlns:a16="http://schemas.microsoft.com/office/drawing/2014/main" id="{AA3BE57C-DBE5-47A1-9519-0D5D3E0CF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10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1" name="Rectangle 2502">
                <a:extLst>
                  <a:ext uri="{FF2B5EF4-FFF2-40B4-BE49-F238E27FC236}">
                    <a16:creationId xmlns:a16="http://schemas.microsoft.com/office/drawing/2014/main" id="{3906F6C6-763B-4618-A804-6D50238BF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1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2" name="Rectangle 2503">
                <a:extLst>
                  <a:ext uri="{FF2B5EF4-FFF2-40B4-BE49-F238E27FC236}">
                    <a16:creationId xmlns:a16="http://schemas.microsoft.com/office/drawing/2014/main" id="{EB92EF05-0565-419A-9B2D-9674527EE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3455"/>
                <a:ext cx="1" cy="1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3" name="Freeform 2504">
                <a:extLst>
                  <a:ext uri="{FF2B5EF4-FFF2-40B4-BE49-F238E27FC236}">
                    <a16:creationId xmlns:a16="http://schemas.microsoft.com/office/drawing/2014/main" id="{B0398638-C188-46AE-AE01-2A0565ED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4" name="Freeform 2505">
                <a:extLst>
                  <a:ext uri="{FF2B5EF4-FFF2-40B4-BE49-F238E27FC236}">
                    <a16:creationId xmlns:a16="http://schemas.microsoft.com/office/drawing/2014/main" id="{93AFF6BF-23E2-4B7C-B7A6-7FF2EE698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5" name="Freeform 2506">
                <a:extLst>
                  <a:ext uri="{FF2B5EF4-FFF2-40B4-BE49-F238E27FC236}">
                    <a16:creationId xmlns:a16="http://schemas.microsoft.com/office/drawing/2014/main" id="{E62CC8F2-FC13-4CCA-B41A-C8F1CC011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45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6" name="Rectangle 2507">
                <a:extLst>
                  <a:ext uri="{FF2B5EF4-FFF2-40B4-BE49-F238E27FC236}">
                    <a16:creationId xmlns:a16="http://schemas.microsoft.com/office/drawing/2014/main" id="{DD3D4199-F0C5-4AF8-95B3-92F737D42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14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7" name="Rectangle 2508">
                <a:extLst>
                  <a:ext uri="{FF2B5EF4-FFF2-40B4-BE49-F238E27FC236}">
                    <a16:creationId xmlns:a16="http://schemas.microsoft.com/office/drawing/2014/main" id="{6E1276CB-B905-426C-9FEA-9DE220CFC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1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8" name="Freeform 2509">
                <a:extLst>
                  <a:ext uri="{FF2B5EF4-FFF2-40B4-BE49-F238E27FC236}">
                    <a16:creationId xmlns:a16="http://schemas.microsoft.com/office/drawing/2014/main" id="{4429DF0E-B635-4484-AC9C-103A8CA12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45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4 h 4"/>
                  <a:gd name="T10" fmla="*/ 4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9" name="Freeform 2510">
                <a:extLst>
                  <a:ext uri="{FF2B5EF4-FFF2-40B4-BE49-F238E27FC236}">
                    <a16:creationId xmlns:a16="http://schemas.microsoft.com/office/drawing/2014/main" id="{CEFC266C-FAA5-4C3A-9B2B-CF6AB55F1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45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4 h 4"/>
                  <a:gd name="T10" fmla="*/ 4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0" name="Freeform 2511">
                <a:extLst>
                  <a:ext uri="{FF2B5EF4-FFF2-40B4-BE49-F238E27FC236}">
                    <a16:creationId xmlns:a16="http://schemas.microsoft.com/office/drawing/2014/main" id="{F3E4B0AD-60BF-47D2-94EF-FA8730E23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45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1" name="Freeform 2512">
                <a:extLst>
                  <a:ext uri="{FF2B5EF4-FFF2-40B4-BE49-F238E27FC236}">
                    <a16:creationId xmlns:a16="http://schemas.microsoft.com/office/drawing/2014/main" id="{D20D87B6-CCBF-4E69-9E20-D71722418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345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2" name="Freeform 2513">
                <a:extLst>
                  <a:ext uri="{FF2B5EF4-FFF2-40B4-BE49-F238E27FC236}">
                    <a16:creationId xmlns:a16="http://schemas.microsoft.com/office/drawing/2014/main" id="{B8EAA625-CD32-48A9-AAD3-A03407F09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9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3" name="Freeform 2514">
                <a:extLst>
                  <a:ext uri="{FF2B5EF4-FFF2-40B4-BE49-F238E27FC236}">
                    <a16:creationId xmlns:a16="http://schemas.microsoft.com/office/drawing/2014/main" id="{07C369B8-71D7-400B-A31C-77B129AAE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9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4" name="Rectangle 2515">
                <a:extLst>
                  <a:ext uri="{FF2B5EF4-FFF2-40B4-BE49-F238E27FC236}">
                    <a16:creationId xmlns:a16="http://schemas.microsoft.com/office/drawing/2014/main" id="{01DD27CC-B512-4BAA-8E00-31BF8F1D5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51"/>
                <a:ext cx="4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5" name="Rectangle 2516">
                <a:extLst>
                  <a:ext uri="{FF2B5EF4-FFF2-40B4-BE49-F238E27FC236}">
                    <a16:creationId xmlns:a16="http://schemas.microsoft.com/office/drawing/2014/main" id="{8DF34EC1-6920-4B4A-8E7F-BA1784215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51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6" name="Rectangle 2517">
                <a:extLst>
                  <a:ext uri="{FF2B5EF4-FFF2-40B4-BE49-F238E27FC236}">
                    <a16:creationId xmlns:a16="http://schemas.microsoft.com/office/drawing/2014/main" id="{8A442C8F-E309-44D0-940C-EBF8FA299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451"/>
                <a:ext cx="1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7" name="Rectangle 2518">
                <a:extLst>
                  <a:ext uri="{FF2B5EF4-FFF2-40B4-BE49-F238E27FC236}">
                    <a16:creationId xmlns:a16="http://schemas.microsoft.com/office/drawing/2014/main" id="{FACCDA37-8A76-4BB7-B48B-345C57BE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45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8" name="Freeform 2519">
                <a:extLst>
                  <a:ext uri="{FF2B5EF4-FFF2-40B4-BE49-F238E27FC236}">
                    <a16:creationId xmlns:a16="http://schemas.microsoft.com/office/drawing/2014/main" id="{CA852F0F-8177-464F-B19E-AFDE8DA0D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92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9" name="Freeform 2520">
                <a:extLst>
                  <a:ext uri="{FF2B5EF4-FFF2-40B4-BE49-F238E27FC236}">
                    <a16:creationId xmlns:a16="http://schemas.microsoft.com/office/drawing/2014/main" id="{7B0CA0C6-2C61-49D8-AF70-B17285C4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92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0" name="Rectangle 2521">
                <a:extLst>
                  <a:ext uri="{FF2B5EF4-FFF2-40B4-BE49-F238E27FC236}">
                    <a16:creationId xmlns:a16="http://schemas.microsoft.com/office/drawing/2014/main" id="{8BEBCBCD-DAC7-4B0C-AF30-D23DD551E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3451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1" name="Rectangle 2522">
                <a:extLst>
                  <a:ext uri="{FF2B5EF4-FFF2-40B4-BE49-F238E27FC236}">
                    <a16:creationId xmlns:a16="http://schemas.microsoft.com/office/drawing/2014/main" id="{08DAD872-1654-464D-A53D-40FC3C3DF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345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2" name="Rectangle 2523">
                <a:extLst>
                  <a:ext uri="{FF2B5EF4-FFF2-40B4-BE49-F238E27FC236}">
                    <a16:creationId xmlns:a16="http://schemas.microsoft.com/office/drawing/2014/main" id="{838C0DF2-9132-4865-9C22-4F04A8EFB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3451"/>
                <a:ext cx="1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3" name="Rectangle 2524">
                <a:extLst>
                  <a:ext uri="{FF2B5EF4-FFF2-40B4-BE49-F238E27FC236}">
                    <a16:creationId xmlns:a16="http://schemas.microsoft.com/office/drawing/2014/main" id="{BF1D7FFF-4AFA-4AEF-9AE4-DC2891010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345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4" name="Rectangle 2525">
                <a:extLst>
                  <a:ext uri="{FF2B5EF4-FFF2-40B4-BE49-F238E27FC236}">
                    <a16:creationId xmlns:a16="http://schemas.microsoft.com/office/drawing/2014/main" id="{3EF0F3C5-E484-4BDB-BB60-658AED8A7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27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5" name="Rectangle 2526">
                <a:extLst>
                  <a:ext uri="{FF2B5EF4-FFF2-40B4-BE49-F238E27FC236}">
                    <a16:creationId xmlns:a16="http://schemas.microsoft.com/office/drawing/2014/main" id="{AADD518D-7822-437A-8CC2-B8CDFE098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27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6" name="Freeform 2527">
                <a:extLst>
                  <a:ext uri="{FF2B5EF4-FFF2-40B4-BE49-F238E27FC236}">
                    <a16:creationId xmlns:a16="http://schemas.microsoft.com/office/drawing/2014/main" id="{749A74D6-9FCE-40FA-8778-D3B0EEBF9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451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3 h 4"/>
                  <a:gd name="T6" fmla="*/ 0 w 5"/>
                  <a:gd name="T7" fmla="*/ 4 h 4"/>
                  <a:gd name="T8" fmla="*/ 5 w 5"/>
                  <a:gd name="T9" fmla="*/ 4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7" name="Freeform 2528">
                <a:extLst>
                  <a:ext uri="{FF2B5EF4-FFF2-40B4-BE49-F238E27FC236}">
                    <a16:creationId xmlns:a16="http://schemas.microsoft.com/office/drawing/2014/main" id="{749ED494-DCA1-43D6-B93C-2E9625F7E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451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3 h 4"/>
                  <a:gd name="T6" fmla="*/ 0 w 5"/>
                  <a:gd name="T7" fmla="*/ 4 h 4"/>
                  <a:gd name="T8" fmla="*/ 5 w 5"/>
                  <a:gd name="T9" fmla="*/ 4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8" name="Freeform 2529">
                <a:extLst>
                  <a:ext uri="{FF2B5EF4-FFF2-40B4-BE49-F238E27FC236}">
                    <a16:creationId xmlns:a16="http://schemas.microsoft.com/office/drawing/2014/main" id="{6272283C-15D7-4803-87D0-AF23E7016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345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9" name="Freeform 2530">
                <a:extLst>
                  <a:ext uri="{FF2B5EF4-FFF2-40B4-BE49-F238E27FC236}">
                    <a16:creationId xmlns:a16="http://schemas.microsoft.com/office/drawing/2014/main" id="{4B9955E5-EE1A-4E8B-BE25-93B292505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345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0" name="Rectangle 2531">
                <a:extLst>
                  <a:ext uri="{FF2B5EF4-FFF2-40B4-BE49-F238E27FC236}">
                    <a16:creationId xmlns:a16="http://schemas.microsoft.com/office/drawing/2014/main" id="{D1B65EB1-5DF1-4499-BB9F-4469FA1D6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31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1" name="Rectangle 2532">
                <a:extLst>
                  <a:ext uri="{FF2B5EF4-FFF2-40B4-BE49-F238E27FC236}">
                    <a16:creationId xmlns:a16="http://schemas.microsoft.com/office/drawing/2014/main" id="{4697BD58-06EB-46FE-ACC8-DE24454C3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3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2" name="Rectangle 2533">
                <a:extLst>
                  <a:ext uri="{FF2B5EF4-FFF2-40B4-BE49-F238E27FC236}">
                    <a16:creationId xmlns:a16="http://schemas.microsoft.com/office/drawing/2014/main" id="{B70CFA7E-9ECE-4645-B08C-C4658F677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51"/>
                <a:ext cx="4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3" name="Rectangle 2534">
                <a:extLst>
                  <a:ext uri="{FF2B5EF4-FFF2-40B4-BE49-F238E27FC236}">
                    <a16:creationId xmlns:a16="http://schemas.microsoft.com/office/drawing/2014/main" id="{2B26F56A-A6AA-444B-BBAB-5D956A418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3451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4" name="Freeform 2535">
                <a:extLst>
                  <a:ext uri="{FF2B5EF4-FFF2-40B4-BE49-F238E27FC236}">
                    <a16:creationId xmlns:a16="http://schemas.microsoft.com/office/drawing/2014/main" id="{610FBB56-B72E-4441-88DB-992ED4D10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45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5" name="Freeform 2536">
                <a:extLst>
                  <a:ext uri="{FF2B5EF4-FFF2-40B4-BE49-F238E27FC236}">
                    <a16:creationId xmlns:a16="http://schemas.microsoft.com/office/drawing/2014/main" id="{CCEC8122-089E-49AB-B75A-DAB47D200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45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6" name="Rectangle 2537">
                <a:extLst>
                  <a:ext uri="{FF2B5EF4-FFF2-40B4-BE49-F238E27FC236}">
                    <a16:creationId xmlns:a16="http://schemas.microsoft.com/office/drawing/2014/main" id="{D563C79A-13EA-4238-82FE-41E2452DE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35"/>
                <a:ext cx="6" cy="6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7" name="Rectangle 2538">
                <a:extLst>
                  <a:ext uri="{FF2B5EF4-FFF2-40B4-BE49-F238E27FC236}">
                    <a16:creationId xmlns:a16="http://schemas.microsoft.com/office/drawing/2014/main" id="{91CDB7D1-C9E9-4B19-A0C6-79D51B094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35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8" name="Freeform 2539">
                <a:extLst>
                  <a:ext uri="{FF2B5EF4-FFF2-40B4-BE49-F238E27FC236}">
                    <a16:creationId xmlns:a16="http://schemas.microsoft.com/office/drawing/2014/main" id="{65C8DEC7-4431-4D15-BC28-0F71D55FD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45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" name="Freeform 2540">
                <a:extLst>
                  <a:ext uri="{FF2B5EF4-FFF2-40B4-BE49-F238E27FC236}">
                    <a16:creationId xmlns:a16="http://schemas.microsoft.com/office/drawing/2014/main" id="{9E2F2D4C-6B4A-4ABE-9AE2-E70CC2B28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45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" name="Freeform 2541">
                <a:extLst>
                  <a:ext uri="{FF2B5EF4-FFF2-40B4-BE49-F238E27FC236}">
                    <a16:creationId xmlns:a16="http://schemas.microsoft.com/office/drawing/2014/main" id="{4EEAAB8E-2D08-4E2A-938E-C197ADB87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345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" name="Freeform 2542">
                <a:extLst>
                  <a:ext uri="{FF2B5EF4-FFF2-40B4-BE49-F238E27FC236}">
                    <a16:creationId xmlns:a16="http://schemas.microsoft.com/office/drawing/2014/main" id="{2E5EF680-FAFA-4095-AB36-8A0E232CF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345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2" name="Rectangle 2543">
                <a:extLst>
                  <a:ext uri="{FF2B5EF4-FFF2-40B4-BE49-F238E27FC236}">
                    <a16:creationId xmlns:a16="http://schemas.microsoft.com/office/drawing/2014/main" id="{15B07883-DA26-466E-95BC-C4964895D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41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3" name="Rectangle 2544">
                <a:extLst>
                  <a:ext uri="{FF2B5EF4-FFF2-40B4-BE49-F238E27FC236}">
                    <a16:creationId xmlns:a16="http://schemas.microsoft.com/office/drawing/2014/main" id="{7818F19C-1709-4841-8435-F07231EE5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4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4" name="Rectangle 2545">
                <a:extLst>
                  <a:ext uri="{FF2B5EF4-FFF2-40B4-BE49-F238E27FC236}">
                    <a16:creationId xmlns:a16="http://schemas.microsoft.com/office/drawing/2014/main" id="{CC6F9377-CF91-41CC-84F9-92213FFDA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3451"/>
                <a:ext cx="2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5" name="Rectangle 2546">
                <a:extLst>
                  <a:ext uri="{FF2B5EF4-FFF2-40B4-BE49-F238E27FC236}">
                    <a16:creationId xmlns:a16="http://schemas.microsoft.com/office/drawing/2014/main" id="{E1D5FA72-8B01-48B5-B959-188BB0858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3451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6" name="Rectangle 2547">
                <a:extLst>
                  <a:ext uri="{FF2B5EF4-FFF2-40B4-BE49-F238E27FC236}">
                    <a16:creationId xmlns:a16="http://schemas.microsoft.com/office/drawing/2014/main" id="{1E7E092D-E924-4C21-A3BF-03A75CF36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3451"/>
                <a:ext cx="3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7" name="Rectangle 2548">
                <a:extLst>
                  <a:ext uri="{FF2B5EF4-FFF2-40B4-BE49-F238E27FC236}">
                    <a16:creationId xmlns:a16="http://schemas.microsoft.com/office/drawing/2014/main" id="{2CDFB1CA-70F2-4C33-9BA2-0C132864B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3451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8" name="Rectangle 2549">
                <a:extLst>
                  <a:ext uri="{FF2B5EF4-FFF2-40B4-BE49-F238E27FC236}">
                    <a16:creationId xmlns:a16="http://schemas.microsoft.com/office/drawing/2014/main" id="{4E5A2175-CAC1-45D7-9328-182655F14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45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9" name="Rectangle 2550">
                <a:extLst>
                  <a:ext uri="{FF2B5EF4-FFF2-40B4-BE49-F238E27FC236}">
                    <a16:creationId xmlns:a16="http://schemas.microsoft.com/office/drawing/2014/main" id="{35949897-6DD1-40F3-A31D-E74D7D9F3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45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0" name="Freeform 2551">
                <a:extLst>
                  <a:ext uri="{FF2B5EF4-FFF2-40B4-BE49-F238E27FC236}">
                    <a16:creationId xmlns:a16="http://schemas.microsoft.com/office/drawing/2014/main" id="{65130093-07A9-4F60-9EAB-EE64997AD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451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1" name="Freeform 2552">
                <a:extLst>
                  <a:ext uri="{FF2B5EF4-FFF2-40B4-BE49-F238E27FC236}">
                    <a16:creationId xmlns:a16="http://schemas.microsoft.com/office/drawing/2014/main" id="{439E78A9-A4BF-45DD-AF4A-1F403515D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451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2" name="Freeform 2553">
                <a:extLst>
                  <a:ext uri="{FF2B5EF4-FFF2-40B4-BE49-F238E27FC236}">
                    <a16:creationId xmlns:a16="http://schemas.microsoft.com/office/drawing/2014/main" id="{D88A5924-AF02-4E47-8FF1-B8E2C9AB2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34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3" name="Freeform 2554">
                <a:extLst>
                  <a:ext uri="{FF2B5EF4-FFF2-40B4-BE49-F238E27FC236}">
                    <a16:creationId xmlns:a16="http://schemas.microsoft.com/office/drawing/2014/main" id="{C19EF4E7-DA94-48D1-B733-84C591811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34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4" name="Freeform 2555">
                <a:extLst>
                  <a:ext uri="{FF2B5EF4-FFF2-40B4-BE49-F238E27FC236}">
                    <a16:creationId xmlns:a16="http://schemas.microsoft.com/office/drawing/2014/main" id="{B3E17C78-9BF0-43B3-9562-02D8D0010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949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5" name="Freeform 2556">
                <a:extLst>
                  <a:ext uri="{FF2B5EF4-FFF2-40B4-BE49-F238E27FC236}">
                    <a16:creationId xmlns:a16="http://schemas.microsoft.com/office/drawing/2014/main" id="{DE091B83-C554-4CEF-8838-5BDB30E89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949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6" name="Rectangle 2557">
                <a:extLst>
                  <a:ext uri="{FF2B5EF4-FFF2-40B4-BE49-F238E27FC236}">
                    <a16:creationId xmlns:a16="http://schemas.microsoft.com/office/drawing/2014/main" id="{FEEE5021-070A-4C5E-926C-C4128767C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1" y="3451"/>
                <a:ext cx="1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7" name="Rectangle 2558">
                <a:extLst>
                  <a:ext uri="{FF2B5EF4-FFF2-40B4-BE49-F238E27FC236}">
                    <a16:creationId xmlns:a16="http://schemas.microsoft.com/office/drawing/2014/main" id="{B96F7AE8-3E60-4CF7-A467-E51158F20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1" y="345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8" name="Rectangle 2559">
                <a:extLst>
                  <a:ext uri="{FF2B5EF4-FFF2-40B4-BE49-F238E27FC236}">
                    <a16:creationId xmlns:a16="http://schemas.microsoft.com/office/drawing/2014/main" id="{6075DCBE-19F1-40A5-ADBF-B20662177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3451"/>
                <a:ext cx="4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9" name="Rectangle 2560">
                <a:extLst>
                  <a:ext uri="{FF2B5EF4-FFF2-40B4-BE49-F238E27FC236}">
                    <a16:creationId xmlns:a16="http://schemas.microsoft.com/office/drawing/2014/main" id="{77751A18-9EBA-49F5-A19C-2765983F4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3451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0" name="Freeform 2561">
                <a:extLst>
                  <a:ext uri="{FF2B5EF4-FFF2-40B4-BE49-F238E27FC236}">
                    <a16:creationId xmlns:a16="http://schemas.microsoft.com/office/drawing/2014/main" id="{FBF7845E-AD4C-4582-9F1B-6D5109124C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54"/>
                <a:ext cx="87" cy="501"/>
              </a:xfrm>
              <a:custGeom>
                <a:avLst/>
                <a:gdLst>
                  <a:gd name="T0" fmla="*/ 87 w 87"/>
                  <a:gd name="T1" fmla="*/ 497 h 501"/>
                  <a:gd name="T2" fmla="*/ 85 w 87"/>
                  <a:gd name="T3" fmla="*/ 497 h 501"/>
                  <a:gd name="T4" fmla="*/ 85 w 87"/>
                  <a:gd name="T5" fmla="*/ 501 h 501"/>
                  <a:gd name="T6" fmla="*/ 87 w 87"/>
                  <a:gd name="T7" fmla="*/ 501 h 501"/>
                  <a:gd name="T8" fmla="*/ 87 w 87"/>
                  <a:gd name="T9" fmla="*/ 497 h 501"/>
                  <a:gd name="T10" fmla="*/ 6 w 87"/>
                  <a:gd name="T11" fmla="*/ 0 h 501"/>
                  <a:gd name="T12" fmla="*/ 0 w 87"/>
                  <a:gd name="T13" fmla="*/ 0 h 501"/>
                  <a:gd name="T14" fmla="*/ 0 w 87"/>
                  <a:gd name="T15" fmla="*/ 2 h 501"/>
                  <a:gd name="T16" fmla="*/ 0 w 87"/>
                  <a:gd name="T17" fmla="*/ 4 h 501"/>
                  <a:gd name="T18" fmla="*/ 6 w 87"/>
                  <a:gd name="T19" fmla="*/ 4 h 501"/>
                  <a:gd name="T20" fmla="*/ 6 w 87"/>
                  <a:gd name="T21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01">
                    <a:moveTo>
                      <a:pt x="87" y="497"/>
                    </a:moveTo>
                    <a:lnTo>
                      <a:pt x="85" y="497"/>
                    </a:lnTo>
                    <a:lnTo>
                      <a:pt x="85" y="501"/>
                    </a:lnTo>
                    <a:lnTo>
                      <a:pt x="87" y="501"/>
                    </a:lnTo>
                    <a:lnTo>
                      <a:pt x="87" y="497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1" name="Freeform 2562">
                <a:extLst>
                  <a:ext uri="{FF2B5EF4-FFF2-40B4-BE49-F238E27FC236}">
                    <a16:creationId xmlns:a16="http://schemas.microsoft.com/office/drawing/2014/main" id="{9893E335-56D7-4AD4-AF25-8E26E02ECE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54"/>
                <a:ext cx="87" cy="501"/>
              </a:xfrm>
              <a:custGeom>
                <a:avLst/>
                <a:gdLst>
                  <a:gd name="T0" fmla="*/ 87 w 87"/>
                  <a:gd name="T1" fmla="*/ 497 h 501"/>
                  <a:gd name="T2" fmla="*/ 85 w 87"/>
                  <a:gd name="T3" fmla="*/ 497 h 501"/>
                  <a:gd name="T4" fmla="*/ 85 w 87"/>
                  <a:gd name="T5" fmla="*/ 501 h 501"/>
                  <a:gd name="T6" fmla="*/ 87 w 87"/>
                  <a:gd name="T7" fmla="*/ 501 h 501"/>
                  <a:gd name="T8" fmla="*/ 87 w 87"/>
                  <a:gd name="T9" fmla="*/ 497 h 501"/>
                  <a:gd name="T10" fmla="*/ 6 w 87"/>
                  <a:gd name="T11" fmla="*/ 0 h 501"/>
                  <a:gd name="T12" fmla="*/ 0 w 87"/>
                  <a:gd name="T13" fmla="*/ 0 h 501"/>
                  <a:gd name="T14" fmla="*/ 0 w 87"/>
                  <a:gd name="T15" fmla="*/ 2 h 501"/>
                  <a:gd name="T16" fmla="*/ 0 w 87"/>
                  <a:gd name="T17" fmla="*/ 4 h 501"/>
                  <a:gd name="T18" fmla="*/ 6 w 87"/>
                  <a:gd name="T19" fmla="*/ 4 h 501"/>
                  <a:gd name="T20" fmla="*/ 6 w 87"/>
                  <a:gd name="T21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01">
                    <a:moveTo>
                      <a:pt x="87" y="497"/>
                    </a:moveTo>
                    <a:lnTo>
                      <a:pt x="85" y="497"/>
                    </a:lnTo>
                    <a:lnTo>
                      <a:pt x="85" y="501"/>
                    </a:lnTo>
                    <a:lnTo>
                      <a:pt x="87" y="501"/>
                    </a:lnTo>
                    <a:lnTo>
                      <a:pt x="87" y="497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2" name="Rectangle 2563">
                <a:extLst>
                  <a:ext uri="{FF2B5EF4-FFF2-40B4-BE49-F238E27FC236}">
                    <a16:creationId xmlns:a16="http://schemas.microsoft.com/office/drawing/2014/main" id="{21DA2CCC-BA61-4DD4-AE45-AA7CC062F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3451"/>
                <a:ext cx="4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3" name="Rectangle 2564">
                <a:extLst>
                  <a:ext uri="{FF2B5EF4-FFF2-40B4-BE49-F238E27FC236}">
                    <a16:creationId xmlns:a16="http://schemas.microsoft.com/office/drawing/2014/main" id="{300C6681-E691-4BC0-B301-3075A8AED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3451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4" name="Freeform 2565">
                <a:extLst>
                  <a:ext uri="{FF2B5EF4-FFF2-40B4-BE49-F238E27FC236}">
                    <a16:creationId xmlns:a16="http://schemas.microsoft.com/office/drawing/2014/main" id="{2B9DDFF0-B1A6-4B24-8D32-E4D12FA60E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58"/>
                <a:ext cx="85" cy="497"/>
              </a:xfrm>
              <a:custGeom>
                <a:avLst/>
                <a:gdLst>
                  <a:gd name="T0" fmla="*/ 85 w 85"/>
                  <a:gd name="T1" fmla="*/ 493 h 497"/>
                  <a:gd name="T2" fmla="*/ 81 w 85"/>
                  <a:gd name="T3" fmla="*/ 493 h 497"/>
                  <a:gd name="T4" fmla="*/ 80 w 85"/>
                  <a:gd name="T5" fmla="*/ 493 h 497"/>
                  <a:gd name="T6" fmla="*/ 80 w 85"/>
                  <a:gd name="T7" fmla="*/ 496 h 497"/>
                  <a:gd name="T8" fmla="*/ 80 w 85"/>
                  <a:gd name="T9" fmla="*/ 497 h 497"/>
                  <a:gd name="T10" fmla="*/ 85 w 85"/>
                  <a:gd name="T11" fmla="*/ 497 h 497"/>
                  <a:gd name="T12" fmla="*/ 85 w 85"/>
                  <a:gd name="T13" fmla="*/ 493 h 497"/>
                  <a:gd name="T14" fmla="*/ 6 w 85"/>
                  <a:gd name="T15" fmla="*/ 0 h 497"/>
                  <a:gd name="T16" fmla="*/ 0 w 85"/>
                  <a:gd name="T17" fmla="*/ 0 h 497"/>
                  <a:gd name="T18" fmla="*/ 0 w 85"/>
                  <a:gd name="T19" fmla="*/ 4 h 497"/>
                  <a:gd name="T20" fmla="*/ 4 w 85"/>
                  <a:gd name="T21" fmla="*/ 4 h 497"/>
                  <a:gd name="T22" fmla="*/ 6 w 85"/>
                  <a:gd name="T23" fmla="*/ 4 h 497"/>
                  <a:gd name="T24" fmla="*/ 6 w 85"/>
                  <a:gd name="T25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497">
                    <a:moveTo>
                      <a:pt x="85" y="493"/>
                    </a:moveTo>
                    <a:lnTo>
                      <a:pt x="81" y="493"/>
                    </a:lnTo>
                    <a:lnTo>
                      <a:pt x="80" y="493"/>
                    </a:lnTo>
                    <a:lnTo>
                      <a:pt x="80" y="496"/>
                    </a:lnTo>
                    <a:lnTo>
                      <a:pt x="80" y="497"/>
                    </a:lnTo>
                    <a:lnTo>
                      <a:pt x="85" y="497"/>
                    </a:lnTo>
                    <a:lnTo>
                      <a:pt x="85" y="493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5" name="Freeform 2566">
                <a:extLst>
                  <a:ext uri="{FF2B5EF4-FFF2-40B4-BE49-F238E27FC236}">
                    <a16:creationId xmlns:a16="http://schemas.microsoft.com/office/drawing/2014/main" id="{15CAB4E0-F448-4C51-B0EA-CA04B9CE35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58"/>
                <a:ext cx="85" cy="497"/>
              </a:xfrm>
              <a:custGeom>
                <a:avLst/>
                <a:gdLst>
                  <a:gd name="T0" fmla="*/ 85 w 85"/>
                  <a:gd name="T1" fmla="*/ 493 h 497"/>
                  <a:gd name="T2" fmla="*/ 81 w 85"/>
                  <a:gd name="T3" fmla="*/ 493 h 497"/>
                  <a:gd name="T4" fmla="*/ 80 w 85"/>
                  <a:gd name="T5" fmla="*/ 493 h 497"/>
                  <a:gd name="T6" fmla="*/ 80 w 85"/>
                  <a:gd name="T7" fmla="*/ 496 h 497"/>
                  <a:gd name="T8" fmla="*/ 80 w 85"/>
                  <a:gd name="T9" fmla="*/ 497 h 497"/>
                  <a:gd name="T10" fmla="*/ 85 w 85"/>
                  <a:gd name="T11" fmla="*/ 497 h 497"/>
                  <a:gd name="T12" fmla="*/ 85 w 85"/>
                  <a:gd name="T13" fmla="*/ 493 h 497"/>
                  <a:gd name="T14" fmla="*/ 6 w 85"/>
                  <a:gd name="T15" fmla="*/ 0 h 497"/>
                  <a:gd name="T16" fmla="*/ 0 w 85"/>
                  <a:gd name="T17" fmla="*/ 0 h 497"/>
                  <a:gd name="T18" fmla="*/ 0 w 85"/>
                  <a:gd name="T19" fmla="*/ 4 h 497"/>
                  <a:gd name="T20" fmla="*/ 4 w 85"/>
                  <a:gd name="T21" fmla="*/ 4 h 497"/>
                  <a:gd name="T22" fmla="*/ 6 w 85"/>
                  <a:gd name="T23" fmla="*/ 4 h 497"/>
                  <a:gd name="T24" fmla="*/ 6 w 85"/>
                  <a:gd name="T25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497">
                    <a:moveTo>
                      <a:pt x="85" y="493"/>
                    </a:moveTo>
                    <a:lnTo>
                      <a:pt x="81" y="493"/>
                    </a:lnTo>
                    <a:lnTo>
                      <a:pt x="80" y="493"/>
                    </a:lnTo>
                    <a:lnTo>
                      <a:pt x="80" y="496"/>
                    </a:lnTo>
                    <a:lnTo>
                      <a:pt x="80" y="497"/>
                    </a:lnTo>
                    <a:lnTo>
                      <a:pt x="85" y="497"/>
                    </a:lnTo>
                    <a:lnTo>
                      <a:pt x="85" y="493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6" name="Freeform 2567">
                <a:extLst>
                  <a:ext uri="{FF2B5EF4-FFF2-40B4-BE49-F238E27FC236}">
                    <a16:creationId xmlns:a16="http://schemas.microsoft.com/office/drawing/2014/main" id="{CDA3DE6C-EEA3-4B4F-8293-FD37305214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62"/>
                <a:ext cx="80" cy="493"/>
              </a:xfrm>
              <a:custGeom>
                <a:avLst/>
                <a:gdLst>
                  <a:gd name="T0" fmla="*/ 80 w 80"/>
                  <a:gd name="T1" fmla="*/ 489 h 493"/>
                  <a:gd name="T2" fmla="*/ 75 w 80"/>
                  <a:gd name="T3" fmla="*/ 489 h 493"/>
                  <a:gd name="T4" fmla="*/ 75 w 80"/>
                  <a:gd name="T5" fmla="*/ 493 h 493"/>
                  <a:gd name="T6" fmla="*/ 76 w 80"/>
                  <a:gd name="T7" fmla="*/ 493 h 493"/>
                  <a:gd name="T8" fmla="*/ 80 w 80"/>
                  <a:gd name="T9" fmla="*/ 493 h 493"/>
                  <a:gd name="T10" fmla="*/ 80 w 80"/>
                  <a:gd name="T11" fmla="*/ 492 h 493"/>
                  <a:gd name="T12" fmla="*/ 80 w 80"/>
                  <a:gd name="T13" fmla="*/ 489 h 493"/>
                  <a:gd name="T14" fmla="*/ 6 w 80"/>
                  <a:gd name="T15" fmla="*/ 0 h 493"/>
                  <a:gd name="T16" fmla="*/ 4 w 80"/>
                  <a:gd name="T17" fmla="*/ 0 h 493"/>
                  <a:gd name="T18" fmla="*/ 0 w 80"/>
                  <a:gd name="T19" fmla="*/ 0 h 493"/>
                  <a:gd name="T20" fmla="*/ 0 w 80"/>
                  <a:gd name="T21" fmla="*/ 6 h 493"/>
                  <a:gd name="T22" fmla="*/ 6 w 80"/>
                  <a:gd name="T23" fmla="*/ 6 h 493"/>
                  <a:gd name="T24" fmla="*/ 6 w 80"/>
                  <a:gd name="T25" fmla="*/ 0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493">
                    <a:moveTo>
                      <a:pt x="80" y="489"/>
                    </a:moveTo>
                    <a:lnTo>
                      <a:pt x="75" y="489"/>
                    </a:lnTo>
                    <a:lnTo>
                      <a:pt x="75" y="493"/>
                    </a:lnTo>
                    <a:lnTo>
                      <a:pt x="76" y="493"/>
                    </a:lnTo>
                    <a:lnTo>
                      <a:pt x="80" y="493"/>
                    </a:lnTo>
                    <a:lnTo>
                      <a:pt x="80" y="492"/>
                    </a:lnTo>
                    <a:lnTo>
                      <a:pt x="80" y="489"/>
                    </a:lnTo>
                    <a:close/>
                    <a:moveTo>
                      <a:pt x="6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7" name="Freeform 2568">
                <a:extLst>
                  <a:ext uri="{FF2B5EF4-FFF2-40B4-BE49-F238E27FC236}">
                    <a16:creationId xmlns:a16="http://schemas.microsoft.com/office/drawing/2014/main" id="{A325B8E1-3FE7-4FAB-AEC2-161DA73AE0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62"/>
                <a:ext cx="80" cy="493"/>
              </a:xfrm>
              <a:custGeom>
                <a:avLst/>
                <a:gdLst>
                  <a:gd name="T0" fmla="*/ 80 w 80"/>
                  <a:gd name="T1" fmla="*/ 489 h 493"/>
                  <a:gd name="T2" fmla="*/ 75 w 80"/>
                  <a:gd name="T3" fmla="*/ 489 h 493"/>
                  <a:gd name="T4" fmla="*/ 75 w 80"/>
                  <a:gd name="T5" fmla="*/ 493 h 493"/>
                  <a:gd name="T6" fmla="*/ 76 w 80"/>
                  <a:gd name="T7" fmla="*/ 493 h 493"/>
                  <a:gd name="T8" fmla="*/ 80 w 80"/>
                  <a:gd name="T9" fmla="*/ 493 h 493"/>
                  <a:gd name="T10" fmla="*/ 80 w 80"/>
                  <a:gd name="T11" fmla="*/ 492 h 493"/>
                  <a:gd name="T12" fmla="*/ 80 w 80"/>
                  <a:gd name="T13" fmla="*/ 489 h 493"/>
                  <a:gd name="T14" fmla="*/ 6 w 80"/>
                  <a:gd name="T15" fmla="*/ 0 h 493"/>
                  <a:gd name="T16" fmla="*/ 4 w 80"/>
                  <a:gd name="T17" fmla="*/ 0 h 493"/>
                  <a:gd name="T18" fmla="*/ 0 w 80"/>
                  <a:gd name="T19" fmla="*/ 0 h 493"/>
                  <a:gd name="T20" fmla="*/ 0 w 80"/>
                  <a:gd name="T21" fmla="*/ 6 h 493"/>
                  <a:gd name="T22" fmla="*/ 6 w 80"/>
                  <a:gd name="T23" fmla="*/ 6 h 493"/>
                  <a:gd name="T24" fmla="*/ 6 w 80"/>
                  <a:gd name="T25" fmla="*/ 0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493">
                    <a:moveTo>
                      <a:pt x="80" y="489"/>
                    </a:moveTo>
                    <a:lnTo>
                      <a:pt x="75" y="489"/>
                    </a:lnTo>
                    <a:lnTo>
                      <a:pt x="75" y="493"/>
                    </a:lnTo>
                    <a:lnTo>
                      <a:pt x="76" y="493"/>
                    </a:lnTo>
                    <a:lnTo>
                      <a:pt x="80" y="493"/>
                    </a:lnTo>
                    <a:lnTo>
                      <a:pt x="80" y="492"/>
                    </a:lnTo>
                    <a:lnTo>
                      <a:pt x="80" y="489"/>
                    </a:lnTo>
                    <a:moveTo>
                      <a:pt x="6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8" name="Freeform 2569">
                <a:extLst>
                  <a:ext uri="{FF2B5EF4-FFF2-40B4-BE49-F238E27FC236}">
                    <a16:creationId xmlns:a16="http://schemas.microsoft.com/office/drawing/2014/main" id="{7AC799AE-ACCA-48EB-87B5-1EFFF5D01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68"/>
                <a:ext cx="75" cy="487"/>
              </a:xfrm>
              <a:custGeom>
                <a:avLst/>
                <a:gdLst>
                  <a:gd name="T0" fmla="*/ 75 w 75"/>
                  <a:gd name="T1" fmla="*/ 483 h 487"/>
                  <a:gd name="T2" fmla="*/ 69 w 75"/>
                  <a:gd name="T3" fmla="*/ 483 h 487"/>
                  <a:gd name="T4" fmla="*/ 69 w 75"/>
                  <a:gd name="T5" fmla="*/ 487 h 487"/>
                  <a:gd name="T6" fmla="*/ 75 w 75"/>
                  <a:gd name="T7" fmla="*/ 487 h 487"/>
                  <a:gd name="T8" fmla="*/ 75 w 75"/>
                  <a:gd name="T9" fmla="*/ 483 h 487"/>
                  <a:gd name="T10" fmla="*/ 6 w 75"/>
                  <a:gd name="T11" fmla="*/ 0 h 487"/>
                  <a:gd name="T12" fmla="*/ 0 w 75"/>
                  <a:gd name="T13" fmla="*/ 0 h 487"/>
                  <a:gd name="T14" fmla="*/ 0 w 75"/>
                  <a:gd name="T15" fmla="*/ 4 h 487"/>
                  <a:gd name="T16" fmla="*/ 6 w 75"/>
                  <a:gd name="T17" fmla="*/ 4 h 487"/>
                  <a:gd name="T18" fmla="*/ 6 w 75"/>
                  <a:gd name="T19" fmla="*/ 0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487">
                    <a:moveTo>
                      <a:pt x="75" y="483"/>
                    </a:moveTo>
                    <a:lnTo>
                      <a:pt x="69" y="483"/>
                    </a:lnTo>
                    <a:lnTo>
                      <a:pt x="69" y="487"/>
                    </a:lnTo>
                    <a:lnTo>
                      <a:pt x="75" y="487"/>
                    </a:lnTo>
                    <a:lnTo>
                      <a:pt x="75" y="483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9" name="Freeform 2570">
                <a:extLst>
                  <a:ext uri="{FF2B5EF4-FFF2-40B4-BE49-F238E27FC236}">
                    <a16:creationId xmlns:a16="http://schemas.microsoft.com/office/drawing/2014/main" id="{3FC2AC53-AD0B-4A37-9AE7-6185AC1342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68"/>
                <a:ext cx="75" cy="487"/>
              </a:xfrm>
              <a:custGeom>
                <a:avLst/>
                <a:gdLst>
                  <a:gd name="T0" fmla="*/ 75 w 75"/>
                  <a:gd name="T1" fmla="*/ 483 h 487"/>
                  <a:gd name="T2" fmla="*/ 69 w 75"/>
                  <a:gd name="T3" fmla="*/ 483 h 487"/>
                  <a:gd name="T4" fmla="*/ 69 w 75"/>
                  <a:gd name="T5" fmla="*/ 487 h 487"/>
                  <a:gd name="T6" fmla="*/ 75 w 75"/>
                  <a:gd name="T7" fmla="*/ 487 h 487"/>
                  <a:gd name="T8" fmla="*/ 75 w 75"/>
                  <a:gd name="T9" fmla="*/ 483 h 487"/>
                  <a:gd name="T10" fmla="*/ 6 w 75"/>
                  <a:gd name="T11" fmla="*/ 0 h 487"/>
                  <a:gd name="T12" fmla="*/ 0 w 75"/>
                  <a:gd name="T13" fmla="*/ 0 h 487"/>
                  <a:gd name="T14" fmla="*/ 0 w 75"/>
                  <a:gd name="T15" fmla="*/ 4 h 487"/>
                  <a:gd name="T16" fmla="*/ 6 w 75"/>
                  <a:gd name="T17" fmla="*/ 4 h 487"/>
                  <a:gd name="T18" fmla="*/ 6 w 75"/>
                  <a:gd name="T19" fmla="*/ 0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487">
                    <a:moveTo>
                      <a:pt x="75" y="483"/>
                    </a:moveTo>
                    <a:lnTo>
                      <a:pt x="69" y="483"/>
                    </a:lnTo>
                    <a:lnTo>
                      <a:pt x="69" y="487"/>
                    </a:lnTo>
                    <a:lnTo>
                      <a:pt x="75" y="487"/>
                    </a:lnTo>
                    <a:lnTo>
                      <a:pt x="75" y="483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0" name="Freeform 2571">
                <a:extLst>
                  <a:ext uri="{FF2B5EF4-FFF2-40B4-BE49-F238E27FC236}">
                    <a16:creationId xmlns:a16="http://schemas.microsoft.com/office/drawing/2014/main" id="{92118BB4-C6C6-411B-BAD4-526AA07179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72"/>
                <a:ext cx="69" cy="483"/>
              </a:xfrm>
              <a:custGeom>
                <a:avLst/>
                <a:gdLst>
                  <a:gd name="T0" fmla="*/ 69 w 69"/>
                  <a:gd name="T1" fmla="*/ 479 h 483"/>
                  <a:gd name="T2" fmla="*/ 62 w 69"/>
                  <a:gd name="T3" fmla="*/ 479 h 483"/>
                  <a:gd name="T4" fmla="*/ 62 w 69"/>
                  <a:gd name="T5" fmla="*/ 483 h 483"/>
                  <a:gd name="T6" fmla="*/ 69 w 69"/>
                  <a:gd name="T7" fmla="*/ 483 h 483"/>
                  <a:gd name="T8" fmla="*/ 69 w 69"/>
                  <a:gd name="T9" fmla="*/ 479 h 483"/>
                  <a:gd name="T10" fmla="*/ 6 w 69"/>
                  <a:gd name="T11" fmla="*/ 0 h 483"/>
                  <a:gd name="T12" fmla="*/ 0 w 69"/>
                  <a:gd name="T13" fmla="*/ 0 h 483"/>
                  <a:gd name="T14" fmla="*/ 0 w 69"/>
                  <a:gd name="T15" fmla="*/ 4 h 483"/>
                  <a:gd name="T16" fmla="*/ 6 w 69"/>
                  <a:gd name="T17" fmla="*/ 4 h 483"/>
                  <a:gd name="T18" fmla="*/ 6 w 69"/>
                  <a:gd name="T19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83">
                    <a:moveTo>
                      <a:pt x="69" y="479"/>
                    </a:moveTo>
                    <a:lnTo>
                      <a:pt x="62" y="479"/>
                    </a:lnTo>
                    <a:lnTo>
                      <a:pt x="62" y="483"/>
                    </a:lnTo>
                    <a:lnTo>
                      <a:pt x="69" y="483"/>
                    </a:lnTo>
                    <a:lnTo>
                      <a:pt x="69" y="479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1" name="Freeform 2572">
                <a:extLst>
                  <a:ext uri="{FF2B5EF4-FFF2-40B4-BE49-F238E27FC236}">
                    <a16:creationId xmlns:a16="http://schemas.microsoft.com/office/drawing/2014/main" id="{EFA42580-D212-4DC8-A868-0B3770317F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72"/>
                <a:ext cx="69" cy="483"/>
              </a:xfrm>
              <a:custGeom>
                <a:avLst/>
                <a:gdLst>
                  <a:gd name="T0" fmla="*/ 69 w 69"/>
                  <a:gd name="T1" fmla="*/ 479 h 483"/>
                  <a:gd name="T2" fmla="*/ 62 w 69"/>
                  <a:gd name="T3" fmla="*/ 479 h 483"/>
                  <a:gd name="T4" fmla="*/ 62 w 69"/>
                  <a:gd name="T5" fmla="*/ 483 h 483"/>
                  <a:gd name="T6" fmla="*/ 69 w 69"/>
                  <a:gd name="T7" fmla="*/ 483 h 483"/>
                  <a:gd name="T8" fmla="*/ 69 w 69"/>
                  <a:gd name="T9" fmla="*/ 479 h 483"/>
                  <a:gd name="T10" fmla="*/ 6 w 69"/>
                  <a:gd name="T11" fmla="*/ 0 h 483"/>
                  <a:gd name="T12" fmla="*/ 0 w 69"/>
                  <a:gd name="T13" fmla="*/ 0 h 483"/>
                  <a:gd name="T14" fmla="*/ 0 w 69"/>
                  <a:gd name="T15" fmla="*/ 4 h 483"/>
                  <a:gd name="T16" fmla="*/ 6 w 69"/>
                  <a:gd name="T17" fmla="*/ 4 h 483"/>
                  <a:gd name="T18" fmla="*/ 6 w 69"/>
                  <a:gd name="T19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83">
                    <a:moveTo>
                      <a:pt x="69" y="479"/>
                    </a:moveTo>
                    <a:lnTo>
                      <a:pt x="62" y="479"/>
                    </a:lnTo>
                    <a:lnTo>
                      <a:pt x="62" y="483"/>
                    </a:lnTo>
                    <a:lnTo>
                      <a:pt x="69" y="483"/>
                    </a:lnTo>
                    <a:lnTo>
                      <a:pt x="69" y="479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2" name="Freeform 2573">
                <a:extLst>
                  <a:ext uri="{FF2B5EF4-FFF2-40B4-BE49-F238E27FC236}">
                    <a16:creationId xmlns:a16="http://schemas.microsoft.com/office/drawing/2014/main" id="{5DA9F7D9-C3D7-4036-9146-B10F317FCF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76"/>
                <a:ext cx="62" cy="479"/>
              </a:xfrm>
              <a:custGeom>
                <a:avLst/>
                <a:gdLst>
                  <a:gd name="T0" fmla="*/ 62 w 62"/>
                  <a:gd name="T1" fmla="*/ 475 h 479"/>
                  <a:gd name="T2" fmla="*/ 57 w 62"/>
                  <a:gd name="T3" fmla="*/ 475 h 479"/>
                  <a:gd name="T4" fmla="*/ 57 w 62"/>
                  <a:gd name="T5" fmla="*/ 479 h 479"/>
                  <a:gd name="T6" fmla="*/ 62 w 62"/>
                  <a:gd name="T7" fmla="*/ 479 h 479"/>
                  <a:gd name="T8" fmla="*/ 62 w 62"/>
                  <a:gd name="T9" fmla="*/ 475 h 479"/>
                  <a:gd name="T10" fmla="*/ 6 w 62"/>
                  <a:gd name="T11" fmla="*/ 0 h 479"/>
                  <a:gd name="T12" fmla="*/ 0 w 62"/>
                  <a:gd name="T13" fmla="*/ 0 h 479"/>
                  <a:gd name="T14" fmla="*/ 0 w 62"/>
                  <a:gd name="T15" fmla="*/ 4 h 479"/>
                  <a:gd name="T16" fmla="*/ 6 w 62"/>
                  <a:gd name="T17" fmla="*/ 4 h 479"/>
                  <a:gd name="T18" fmla="*/ 6 w 62"/>
                  <a:gd name="T19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479">
                    <a:moveTo>
                      <a:pt x="62" y="475"/>
                    </a:moveTo>
                    <a:lnTo>
                      <a:pt x="57" y="475"/>
                    </a:lnTo>
                    <a:lnTo>
                      <a:pt x="57" y="479"/>
                    </a:lnTo>
                    <a:lnTo>
                      <a:pt x="62" y="479"/>
                    </a:lnTo>
                    <a:lnTo>
                      <a:pt x="62" y="475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3" name="Freeform 2574">
                <a:extLst>
                  <a:ext uri="{FF2B5EF4-FFF2-40B4-BE49-F238E27FC236}">
                    <a16:creationId xmlns:a16="http://schemas.microsoft.com/office/drawing/2014/main" id="{F112000E-F2EB-4040-B594-B14437AFA6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76"/>
                <a:ext cx="62" cy="479"/>
              </a:xfrm>
              <a:custGeom>
                <a:avLst/>
                <a:gdLst>
                  <a:gd name="T0" fmla="*/ 62 w 62"/>
                  <a:gd name="T1" fmla="*/ 475 h 479"/>
                  <a:gd name="T2" fmla="*/ 57 w 62"/>
                  <a:gd name="T3" fmla="*/ 475 h 479"/>
                  <a:gd name="T4" fmla="*/ 57 w 62"/>
                  <a:gd name="T5" fmla="*/ 479 h 479"/>
                  <a:gd name="T6" fmla="*/ 62 w 62"/>
                  <a:gd name="T7" fmla="*/ 479 h 479"/>
                  <a:gd name="T8" fmla="*/ 62 w 62"/>
                  <a:gd name="T9" fmla="*/ 475 h 479"/>
                  <a:gd name="T10" fmla="*/ 6 w 62"/>
                  <a:gd name="T11" fmla="*/ 0 h 479"/>
                  <a:gd name="T12" fmla="*/ 0 w 62"/>
                  <a:gd name="T13" fmla="*/ 0 h 479"/>
                  <a:gd name="T14" fmla="*/ 0 w 62"/>
                  <a:gd name="T15" fmla="*/ 4 h 479"/>
                  <a:gd name="T16" fmla="*/ 6 w 62"/>
                  <a:gd name="T17" fmla="*/ 4 h 479"/>
                  <a:gd name="T18" fmla="*/ 6 w 62"/>
                  <a:gd name="T19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479">
                    <a:moveTo>
                      <a:pt x="62" y="475"/>
                    </a:moveTo>
                    <a:lnTo>
                      <a:pt x="57" y="475"/>
                    </a:lnTo>
                    <a:lnTo>
                      <a:pt x="57" y="479"/>
                    </a:lnTo>
                    <a:lnTo>
                      <a:pt x="62" y="479"/>
                    </a:lnTo>
                    <a:lnTo>
                      <a:pt x="62" y="475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4" name="Freeform 2575">
                <a:extLst>
                  <a:ext uri="{FF2B5EF4-FFF2-40B4-BE49-F238E27FC236}">
                    <a16:creationId xmlns:a16="http://schemas.microsoft.com/office/drawing/2014/main" id="{7D7DA1D0-30F4-4F1E-844D-B709C74EB1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80"/>
                <a:ext cx="57" cy="475"/>
              </a:xfrm>
              <a:custGeom>
                <a:avLst/>
                <a:gdLst>
                  <a:gd name="T0" fmla="*/ 57 w 57"/>
                  <a:gd name="T1" fmla="*/ 471 h 475"/>
                  <a:gd name="T2" fmla="*/ 52 w 57"/>
                  <a:gd name="T3" fmla="*/ 471 h 475"/>
                  <a:gd name="T4" fmla="*/ 52 w 57"/>
                  <a:gd name="T5" fmla="*/ 475 h 475"/>
                  <a:gd name="T6" fmla="*/ 57 w 57"/>
                  <a:gd name="T7" fmla="*/ 475 h 475"/>
                  <a:gd name="T8" fmla="*/ 57 w 57"/>
                  <a:gd name="T9" fmla="*/ 471 h 475"/>
                  <a:gd name="T10" fmla="*/ 6 w 57"/>
                  <a:gd name="T11" fmla="*/ 0 h 475"/>
                  <a:gd name="T12" fmla="*/ 0 w 57"/>
                  <a:gd name="T13" fmla="*/ 0 h 475"/>
                  <a:gd name="T14" fmla="*/ 0 w 57"/>
                  <a:gd name="T15" fmla="*/ 5 h 475"/>
                  <a:gd name="T16" fmla="*/ 6 w 57"/>
                  <a:gd name="T17" fmla="*/ 5 h 475"/>
                  <a:gd name="T18" fmla="*/ 6 w 57"/>
                  <a:gd name="T19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475">
                    <a:moveTo>
                      <a:pt x="57" y="471"/>
                    </a:moveTo>
                    <a:lnTo>
                      <a:pt x="52" y="471"/>
                    </a:lnTo>
                    <a:lnTo>
                      <a:pt x="52" y="475"/>
                    </a:lnTo>
                    <a:lnTo>
                      <a:pt x="57" y="475"/>
                    </a:lnTo>
                    <a:lnTo>
                      <a:pt x="57" y="471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5" name="Freeform 2576">
                <a:extLst>
                  <a:ext uri="{FF2B5EF4-FFF2-40B4-BE49-F238E27FC236}">
                    <a16:creationId xmlns:a16="http://schemas.microsoft.com/office/drawing/2014/main" id="{9D873DF6-2BB9-4D27-BCDE-67E369B1B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80"/>
                <a:ext cx="57" cy="475"/>
              </a:xfrm>
              <a:custGeom>
                <a:avLst/>
                <a:gdLst>
                  <a:gd name="T0" fmla="*/ 57 w 57"/>
                  <a:gd name="T1" fmla="*/ 471 h 475"/>
                  <a:gd name="T2" fmla="*/ 52 w 57"/>
                  <a:gd name="T3" fmla="*/ 471 h 475"/>
                  <a:gd name="T4" fmla="*/ 52 w 57"/>
                  <a:gd name="T5" fmla="*/ 475 h 475"/>
                  <a:gd name="T6" fmla="*/ 57 w 57"/>
                  <a:gd name="T7" fmla="*/ 475 h 475"/>
                  <a:gd name="T8" fmla="*/ 57 w 57"/>
                  <a:gd name="T9" fmla="*/ 471 h 475"/>
                  <a:gd name="T10" fmla="*/ 6 w 57"/>
                  <a:gd name="T11" fmla="*/ 0 h 475"/>
                  <a:gd name="T12" fmla="*/ 0 w 57"/>
                  <a:gd name="T13" fmla="*/ 0 h 475"/>
                  <a:gd name="T14" fmla="*/ 0 w 57"/>
                  <a:gd name="T15" fmla="*/ 5 h 475"/>
                  <a:gd name="T16" fmla="*/ 6 w 57"/>
                  <a:gd name="T17" fmla="*/ 5 h 475"/>
                  <a:gd name="T18" fmla="*/ 6 w 57"/>
                  <a:gd name="T19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475">
                    <a:moveTo>
                      <a:pt x="57" y="471"/>
                    </a:moveTo>
                    <a:lnTo>
                      <a:pt x="52" y="471"/>
                    </a:lnTo>
                    <a:lnTo>
                      <a:pt x="52" y="475"/>
                    </a:lnTo>
                    <a:lnTo>
                      <a:pt x="57" y="475"/>
                    </a:lnTo>
                    <a:lnTo>
                      <a:pt x="57" y="471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6" name="Rectangle 2577">
                <a:extLst>
                  <a:ext uri="{FF2B5EF4-FFF2-40B4-BE49-F238E27FC236}">
                    <a16:creationId xmlns:a16="http://schemas.microsoft.com/office/drawing/2014/main" id="{321C2AD7-A9DA-40C5-9B23-F2CB0ABAA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85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7" name="Rectangle 2578">
                <a:extLst>
                  <a:ext uri="{FF2B5EF4-FFF2-40B4-BE49-F238E27FC236}">
                    <a16:creationId xmlns:a16="http://schemas.microsoft.com/office/drawing/2014/main" id="{B0E2CF5D-13D3-4337-AA94-8CB75E6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985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8" name="Rectangle 2579">
                <a:extLst>
                  <a:ext uri="{FF2B5EF4-FFF2-40B4-BE49-F238E27FC236}">
                    <a16:creationId xmlns:a16="http://schemas.microsoft.com/office/drawing/2014/main" id="{390740C9-ED86-4192-BAE3-AD54A0BFF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" y="3451"/>
                <a:ext cx="6" cy="4"/>
              </a:xfrm>
              <a:prstGeom prst="rect">
                <a:avLst/>
              </a:pr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9" name="Rectangle 2580">
                <a:extLst>
                  <a:ext uri="{FF2B5EF4-FFF2-40B4-BE49-F238E27FC236}">
                    <a16:creationId xmlns:a16="http://schemas.microsoft.com/office/drawing/2014/main" id="{D51C1B35-2362-4BC5-B995-B0C6CC9B6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" y="345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0" name="Freeform 2581">
                <a:extLst>
                  <a:ext uri="{FF2B5EF4-FFF2-40B4-BE49-F238E27FC236}">
                    <a16:creationId xmlns:a16="http://schemas.microsoft.com/office/drawing/2014/main" id="{87D8D36D-E4B1-40D8-89B9-3062486D21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89"/>
                <a:ext cx="46" cy="466"/>
              </a:xfrm>
              <a:custGeom>
                <a:avLst/>
                <a:gdLst>
                  <a:gd name="T0" fmla="*/ 46 w 46"/>
                  <a:gd name="T1" fmla="*/ 462 h 466"/>
                  <a:gd name="T2" fmla="*/ 41 w 46"/>
                  <a:gd name="T3" fmla="*/ 462 h 466"/>
                  <a:gd name="T4" fmla="*/ 41 w 46"/>
                  <a:gd name="T5" fmla="*/ 466 h 466"/>
                  <a:gd name="T6" fmla="*/ 46 w 46"/>
                  <a:gd name="T7" fmla="*/ 466 h 466"/>
                  <a:gd name="T8" fmla="*/ 46 w 46"/>
                  <a:gd name="T9" fmla="*/ 462 h 466"/>
                  <a:gd name="T10" fmla="*/ 6 w 46"/>
                  <a:gd name="T11" fmla="*/ 0 h 466"/>
                  <a:gd name="T12" fmla="*/ 0 w 46"/>
                  <a:gd name="T13" fmla="*/ 0 h 466"/>
                  <a:gd name="T14" fmla="*/ 0 w 46"/>
                  <a:gd name="T15" fmla="*/ 4 h 466"/>
                  <a:gd name="T16" fmla="*/ 6 w 46"/>
                  <a:gd name="T17" fmla="*/ 4 h 466"/>
                  <a:gd name="T18" fmla="*/ 6 w 46"/>
                  <a:gd name="T19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66">
                    <a:moveTo>
                      <a:pt x="46" y="462"/>
                    </a:moveTo>
                    <a:lnTo>
                      <a:pt x="41" y="462"/>
                    </a:lnTo>
                    <a:lnTo>
                      <a:pt x="41" y="466"/>
                    </a:lnTo>
                    <a:lnTo>
                      <a:pt x="46" y="466"/>
                    </a:lnTo>
                    <a:lnTo>
                      <a:pt x="46" y="462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1" name="Freeform 2582">
                <a:extLst>
                  <a:ext uri="{FF2B5EF4-FFF2-40B4-BE49-F238E27FC236}">
                    <a16:creationId xmlns:a16="http://schemas.microsoft.com/office/drawing/2014/main" id="{BFB718E5-41B9-4666-8161-6F9C14304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" y="2989"/>
                <a:ext cx="46" cy="466"/>
              </a:xfrm>
              <a:custGeom>
                <a:avLst/>
                <a:gdLst>
                  <a:gd name="T0" fmla="*/ 46 w 46"/>
                  <a:gd name="T1" fmla="*/ 462 h 466"/>
                  <a:gd name="T2" fmla="*/ 41 w 46"/>
                  <a:gd name="T3" fmla="*/ 462 h 466"/>
                  <a:gd name="T4" fmla="*/ 41 w 46"/>
                  <a:gd name="T5" fmla="*/ 466 h 466"/>
                  <a:gd name="T6" fmla="*/ 46 w 46"/>
                  <a:gd name="T7" fmla="*/ 466 h 466"/>
                  <a:gd name="T8" fmla="*/ 46 w 46"/>
                  <a:gd name="T9" fmla="*/ 462 h 466"/>
                  <a:gd name="T10" fmla="*/ 6 w 46"/>
                  <a:gd name="T11" fmla="*/ 0 h 466"/>
                  <a:gd name="T12" fmla="*/ 0 w 46"/>
                  <a:gd name="T13" fmla="*/ 0 h 466"/>
                  <a:gd name="T14" fmla="*/ 0 w 46"/>
                  <a:gd name="T15" fmla="*/ 4 h 466"/>
                  <a:gd name="T16" fmla="*/ 6 w 46"/>
                  <a:gd name="T17" fmla="*/ 4 h 466"/>
                  <a:gd name="T18" fmla="*/ 6 w 46"/>
                  <a:gd name="T19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66">
                    <a:moveTo>
                      <a:pt x="46" y="462"/>
                    </a:moveTo>
                    <a:lnTo>
                      <a:pt x="41" y="462"/>
                    </a:lnTo>
                    <a:lnTo>
                      <a:pt x="41" y="466"/>
                    </a:lnTo>
                    <a:lnTo>
                      <a:pt x="46" y="466"/>
                    </a:lnTo>
                    <a:lnTo>
                      <a:pt x="46" y="462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2" name="Freeform 2583">
                <a:extLst>
                  <a:ext uri="{FF2B5EF4-FFF2-40B4-BE49-F238E27FC236}">
                    <a16:creationId xmlns:a16="http://schemas.microsoft.com/office/drawing/2014/main" id="{176B12F9-9940-4084-B631-AE52A52FD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993"/>
                <a:ext cx="41" cy="462"/>
              </a:xfrm>
              <a:custGeom>
                <a:avLst/>
                <a:gdLst>
                  <a:gd name="T0" fmla="*/ 6 w 41"/>
                  <a:gd name="T1" fmla="*/ 0 h 462"/>
                  <a:gd name="T2" fmla="*/ 0 w 41"/>
                  <a:gd name="T3" fmla="*/ 0 h 462"/>
                  <a:gd name="T4" fmla="*/ 0 w 41"/>
                  <a:gd name="T5" fmla="*/ 14 h 462"/>
                  <a:gd name="T6" fmla="*/ 0 w 41"/>
                  <a:gd name="T7" fmla="*/ 129 h 462"/>
                  <a:gd name="T8" fmla="*/ 0 w 41"/>
                  <a:gd name="T9" fmla="*/ 208 h 462"/>
                  <a:gd name="T10" fmla="*/ 0 w 41"/>
                  <a:gd name="T11" fmla="*/ 323 h 462"/>
                  <a:gd name="T12" fmla="*/ 0 w 41"/>
                  <a:gd name="T13" fmla="*/ 403 h 462"/>
                  <a:gd name="T14" fmla="*/ 0 w 41"/>
                  <a:gd name="T15" fmla="*/ 434 h 462"/>
                  <a:gd name="T16" fmla="*/ 0 w 41"/>
                  <a:gd name="T17" fmla="*/ 462 h 462"/>
                  <a:gd name="T18" fmla="*/ 41 w 41"/>
                  <a:gd name="T19" fmla="*/ 462 h 462"/>
                  <a:gd name="T20" fmla="*/ 41 w 41"/>
                  <a:gd name="T21" fmla="*/ 458 h 462"/>
                  <a:gd name="T22" fmla="*/ 6 w 41"/>
                  <a:gd name="T23" fmla="*/ 458 h 462"/>
                  <a:gd name="T24" fmla="*/ 6 w 41"/>
                  <a:gd name="T25" fmla="*/ 430 h 462"/>
                  <a:gd name="T26" fmla="*/ 6 w 41"/>
                  <a:gd name="T27" fmla="*/ 397 h 462"/>
                  <a:gd name="T28" fmla="*/ 6 w 41"/>
                  <a:gd name="T29" fmla="*/ 319 h 462"/>
                  <a:gd name="T30" fmla="*/ 6 w 41"/>
                  <a:gd name="T31" fmla="*/ 203 h 462"/>
                  <a:gd name="T32" fmla="*/ 6 w 41"/>
                  <a:gd name="T33" fmla="*/ 125 h 462"/>
                  <a:gd name="T34" fmla="*/ 6 w 41"/>
                  <a:gd name="T35" fmla="*/ 10 h 462"/>
                  <a:gd name="T36" fmla="*/ 6 w 41"/>
                  <a:gd name="T37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462">
                    <a:moveTo>
                      <a:pt x="6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29"/>
                    </a:lnTo>
                    <a:lnTo>
                      <a:pt x="0" y="208"/>
                    </a:lnTo>
                    <a:lnTo>
                      <a:pt x="0" y="323"/>
                    </a:lnTo>
                    <a:lnTo>
                      <a:pt x="0" y="403"/>
                    </a:lnTo>
                    <a:lnTo>
                      <a:pt x="0" y="434"/>
                    </a:lnTo>
                    <a:lnTo>
                      <a:pt x="0" y="462"/>
                    </a:lnTo>
                    <a:lnTo>
                      <a:pt x="41" y="462"/>
                    </a:lnTo>
                    <a:lnTo>
                      <a:pt x="41" y="458"/>
                    </a:lnTo>
                    <a:lnTo>
                      <a:pt x="6" y="458"/>
                    </a:lnTo>
                    <a:lnTo>
                      <a:pt x="6" y="430"/>
                    </a:lnTo>
                    <a:lnTo>
                      <a:pt x="6" y="397"/>
                    </a:lnTo>
                    <a:lnTo>
                      <a:pt x="6" y="319"/>
                    </a:lnTo>
                    <a:lnTo>
                      <a:pt x="6" y="203"/>
                    </a:lnTo>
                    <a:lnTo>
                      <a:pt x="6" y="125"/>
                    </a:lnTo>
                    <a:lnTo>
                      <a:pt x="6" y="1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3" name="Freeform 2584">
                <a:extLst>
                  <a:ext uri="{FF2B5EF4-FFF2-40B4-BE49-F238E27FC236}">
                    <a16:creationId xmlns:a16="http://schemas.microsoft.com/office/drawing/2014/main" id="{F6C636A7-0AE9-46FE-907F-308B800B5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993"/>
                <a:ext cx="41" cy="462"/>
              </a:xfrm>
              <a:custGeom>
                <a:avLst/>
                <a:gdLst>
                  <a:gd name="T0" fmla="*/ 6 w 41"/>
                  <a:gd name="T1" fmla="*/ 0 h 462"/>
                  <a:gd name="T2" fmla="*/ 0 w 41"/>
                  <a:gd name="T3" fmla="*/ 0 h 462"/>
                  <a:gd name="T4" fmla="*/ 0 w 41"/>
                  <a:gd name="T5" fmla="*/ 14 h 462"/>
                  <a:gd name="T6" fmla="*/ 0 w 41"/>
                  <a:gd name="T7" fmla="*/ 129 h 462"/>
                  <a:gd name="T8" fmla="*/ 0 w 41"/>
                  <a:gd name="T9" fmla="*/ 208 h 462"/>
                  <a:gd name="T10" fmla="*/ 0 w 41"/>
                  <a:gd name="T11" fmla="*/ 323 h 462"/>
                  <a:gd name="T12" fmla="*/ 0 w 41"/>
                  <a:gd name="T13" fmla="*/ 403 h 462"/>
                  <a:gd name="T14" fmla="*/ 0 w 41"/>
                  <a:gd name="T15" fmla="*/ 434 h 462"/>
                  <a:gd name="T16" fmla="*/ 0 w 41"/>
                  <a:gd name="T17" fmla="*/ 462 h 462"/>
                  <a:gd name="T18" fmla="*/ 41 w 41"/>
                  <a:gd name="T19" fmla="*/ 462 h 462"/>
                  <a:gd name="T20" fmla="*/ 41 w 41"/>
                  <a:gd name="T21" fmla="*/ 458 h 462"/>
                  <a:gd name="T22" fmla="*/ 6 w 41"/>
                  <a:gd name="T23" fmla="*/ 458 h 462"/>
                  <a:gd name="T24" fmla="*/ 6 w 41"/>
                  <a:gd name="T25" fmla="*/ 430 h 462"/>
                  <a:gd name="T26" fmla="*/ 6 w 41"/>
                  <a:gd name="T27" fmla="*/ 397 h 462"/>
                  <a:gd name="T28" fmla="*/ 6 w 41"/>
                  <a:gd name="T29" fmla="*/ 319 h 462"/>
                  <a:gd name="T30" fmla="*/ 6 w 41"/>
                  <a:gd name="T31" fmla="*/ 203 h 462"/>
                  <a:gd name="T32" fmla="*/ 6 w 41"/>
                  <a:gd name="T33" fmla="*/ 125 h 462"/>
                  <a:gd name="T34" fmla="*/ 6 w 41"/>
                  <a:gd name="T35" fmla="*/ 10 h 462"/>
                  <a:gd name="T36" fmla="*/ 6 w 41"/>
                  <a:gd name="T37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462">
                    <a:moveTo>
                      <a:pt x="6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29"/>
                    </a:lnTo>
                    <a:lnTo>
                      <a:pt x="0" y="208"/>
                    </a:lnTo>
                    <a:lnTo>
                      <a:pt x="0" y="323"/>
                    </a:lnTo>
                    <a:lnTo>
                      <a:pt x="0" y="403"/>
                    </a:lnTo>
                    <a:lnTo>
                      <a:pt x="0" y="434"/>
                    </a:lnTo>
                    <a:lnTo>
                      <a:pt x="0" y="462"/>
                    </a:lnTo>
                    <a:lnTo>
                      <a:pt x="41" y="462"/>
                    </a:lnTo>
                    <a:lnTo>
                      <a:pt x="41" y="458"/>
                    </a:lnTo>
                    <a:lnTo>
                      <a:pt x="6" y="458"/>
                    </a:lnTo>
                    <a:lnTo>
                      <a:pt x="6" y="430"/>
                    </a:lnTo>
                    <a:lnTo>
                      <a:pt x="6" y="397"/>
                    </a:lnTo>
                    <a:lnTo>
                      <a:pt x="6" y="319"/>
                    </a:lnTo>
                    <a:lnTo>
                      <a:pt x="6" y="203"/>
                    </a:lnTo>
                    <a:lnTo>
                      <a:pt x="6" y="125"/>
                    </a:lnTo>
                    <a:lnTo>
                      <a:pt x="6" y="1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4" name="Freeform 2585">
                <a:extLst>
                  <a:ext uri="{FF2B5EF4-FFF2-40B4-BE49-F238E27FC236}">
                    <a16:creationId xmlns:a16="http://schemas.microsoft.com/office/drawing/2014/main" id="{3B591083-3CD0-4CBE-B0A4-B526C52529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4" y="3201"/>
                <a:ext cx="370" cy="249"/>
              </a:xfrm>
              <a:custGeom>
                <a:avLst/>
                <a:gdLst>
                  <a:gd name="T0" fmla="*/ 6 w 274"/>
                  <a:gd name="T1" fmla="*/ 156 h 184"/>
                  <a:gd name="T2" fmla="*/ 1 w 274"/>
                  <a:gd name="T3" fmla="*/ 156 h 184"/>
                  <a:gd name="T4" fmla="*/ 0 w 274"/>
                  <a:gd name="T5" fmla="*/ 156 h 184"/>
                  <a:gd name="T6" fmla="*/ 2 w 274"/>
                  <a:gd name="T7" fmla="*/ 160 h 184"/>
                  <a:gd name="T8" fmla="*/ 25 w 274"/>
                  <a:gd name="T9" fmla="*/ 184 h 184"/>
                  <a:gd name="T10" fmla="*/ 130 w 274"/>
                  <a:gd name="T11" fmla="*/ 184 h 184"/>
                  <a:gd name="T12" fmla="*/ 235 w 274"/>
                  <a:gd name="T13" fmla="*/ 184 h 184"/>
                  <a:gd name="T14" fmla="*/ 240 w 274"/>
                  <a:gd name="T15" fmla="*/ 181 h 184"/>
                  <a:gd name="T16" fmla="*/ 244 w 274"/>
                  <a:gd name="T17" fmla="*/ 178 h 184"/>
                  <a:gd name="T18" fmla="*/ 239 w 274"/>
                  <a:gd name="T19" fmla="*/ 181 h 184"/>
                  <a:gd name="T20" fmla="*/ 134 w 274"/>
                  <a:gd name="T21" fmla="*/ 181 h 184"/>
                  <a:gd name="T22" fmla="*/ 29 w 274"/>
                  <a:gd name="T23" fmla="*/ 181 h 184"/>
                  <a:gd name="T24" fmla="*/ 6 w 274"/>
                  <a:gd name="T25" fmla="*/ 156 h 184"/>
                  <a:gd name="T26" fmla="*/ 206 w 274"/>
                  <a:gd name="T27" fmla="*/ 134 h 184"/>
                  <a:gd name="T28" fmla="*/ 149 w 274"/>
                  <a:gd name="T29" fmla="*/ 153 h 184"/>
                  <a:gd name="T30" fmla="*/ 170 w 274"/>
                  <a:gd name="T31" fmla="*/ 153 h 184"/>
                  <a:gd name="T32" fmla="*/ 202 w 274"/>
                  <a:gd name="T33" fmla="*/ 137 h 184"/>
                  <a:gd name="T34" fmla="*/ 206 w 274"/>
                  <a:gd name="T35" fmla="*/ 134 h 184"/>
                  <a:gd name="T36" fmla="*/ 268 w 274"/>
                  <a:gd name="T37" fmla="*/ 72 h 184"/>
                  <a:gd name="T38" fmla="*/ 239 w 274"/>
                  <a:gd name="T39" fmla="*/ 82 h 184"/>
                  <a:gd name="T40" fmla="*/ 239 w 274"/>
                  <a:gd name="T41" fmla="*/ 85 h 184"/>
                  <a:gd name="T42" fmla="*/ 264 w 274"/>
                  <a:gd name="T43" fmla="*/ 75 h 184"/>
                  <a:gd name="T44" fmla="*/ 268 w 274"/>
                  <a:gd name="T45" fmla="*/ 72 h 184"/>
                  <a:gd name="T46" fmla="*/ 259 w 274"/>
                  <a:gd name="T47" fmla="*/ 24 h 184"/>
                  <a:gd name="T48" fmla="*/ 241 w 274"/>
                  <a:gd name="T49" fmla="*/ 29 h 184"/>
                  <a:gd name="T50" fmla="*/ 241 w 274"/>
                  <a:gd name="T51" fmla="*/ 31 h 184"/>
                  <a:gd name="T52" fmla="*/ 255 w 274"/>
                  <a:gd name="T53" fmla="*/ 27 h 184"/>
                  <a:gd name="T54" fmla="*/ 266 w 274"/>
                  <a:gd name="T55" fmla="*/ 33 h 184"/>
                  <a:gd name="T56" fmla="*/ 266 w 274"/>
                  <a:gd name="T57" fmla="*/ 52 h 184"/>
                  <a:gd name="T58" fmla="*/ 259 w 274"/>
                  <a:gd name="T59" fmla="*/ 61 h 184"/>
                  <a:gd name="T60" fmla="*/ 270 w 274"/>
                  <a:gd name="T61" fmla="*/ 49 h 184"/>
                  <a:gd name="T62" fmla="*/ 270 w 274"/>
                  <a:gd name="T63" fmla="*/ 29 h 184"/>
                  <a:gd name="T64" fmla="*/ 259 w 274"/>
                  <a:gd name="T65" fmla="*/ 24 h 184"/>
                  <a:gd name="T66" fmla="*/ 25 w 274"/>
                  <a:gd name="T67" fmla="*/ 0 h 184"/>
                  <a:gd name="T68" fmla="*/ 21 w 274"/>
                  <a:gd name="T69" fmla="*/ 0 h 184"/>
                  <a:gd name="T70" fmla="*/ 21 w 274"/>
                  <a:gd name="T71" fmla="*/ 4 h 184"/>
                  <a:gd name="T72" fmla="*/ 21 w 274"/>
                  <a:gd name="T73" fmla="*/ 65 h 184"/>
                  <a:gd name="T74" fmla="*/ 90 w 274"/>
                  <a:gd name="T75" fmla="*/ 153 h 184"/>
                  <a:gd name="T76" fmla="*/ 119 w 274"/>
                  <a:gd name="T77" fmla="*/ 153 h 184"/>
                  <a:gd name="T78" fmla="*/ 25 w 274"/>
                  <a:gd name="T79" fmla="*/ 62 h 184"/>
                  <a:gd name="T80" fmla="*/ 25 w 274"/>
                  <a:gd name="T8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4" h="184">
                    <a:moveTo>
                      <a:pt x="6" y="156"/>
                    </a:moveTo>
                    <a:cubicBezTo>
                      <a:pt x="1" y="156"/>
                      <a:pt x="1" y="156"/>
                      <a:pt x="1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7"/>
                      <a:pt x="1" y="159"/>
                      <a:pt x="2" y="160"/>
                    </a:cubicBezTo>
                    <a:cubicBezTo>
                      <a:pt x="8" y="170"/>
                      <a:pt x="15" y="177"/>
                      <a:pt x="25" y="184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235" y="184"/>
                      <a:pt x="235" y="184"/>
                      <a:pt x="235" y="184"/>
                    </a:cubicBezTo>
                    <a:cubicBezTo>
                      <a:pt x="236" y="183"/>
                      <a:pt x="238" y="182"/>
                      <a:pt x="240" y="181"/>
                    </a:cubicBezTo>
                    <a:cubicBezTo>
                      <a:pt x="241" y="180"/>
                      <a:pt x="243" y="179"/>
                      <a:pt x="244" y="178"/>
                    </a:cubicBezTo>
                    <a:cubicBezTo>
                      <a:pt x="242" y="179"/>
                      <a:pt x="240" y="180"/>
                      <a:pt x="239" y="181"/>
                    </a:cubicBezTo>
                    <a:cubicBezTo>
                      <a:pt x="134" y="181"/>
                      <a:pt x="134" y="181"/>
                      <a:pt x="134" y="181"/>
                    </a:cubicBezTo>
                    <a:cubicBezTo>
                      <a:pt x="29" y="181"/>
                      <a:pt x="29" y="181"/>
                      <a:pt x="29" y="181"/>
                    </a:cubicBezTo>
                    <a:cubicBezTo>
                      <a:pt x="19" y="174"/>
                      <a:pt x="12" y="167"/>
                      <a:pt x="6" y="156"/>
                    </a:cubicBezTo>
                    <a:moveTo>
                      <a:pt x="206" y="134"/>
                    </a:moveTo>
                    <a:cubicBezTo>
                      <a:pt x="190" y="146"/>
                      <a:pt x="170" y="153"/>
                      <a:pt x="149" y="153"/>
                    </a:cubicBezTo>
                    <a:cubicBezTo>
                      <a:pt x="170" y="153"/>
                      <a:pt x="170" y="153"/>
                      <a:pt x="170" y="153"/>
                    </a:cubicBezTo>
                    <a:cubicBezTo>
                      <a:pt x="182" y="150"/>
                      <a:pt x="192" y="144"/>
                      <a:pt x="202" y="137"/>
                    </a:cubicBezTo>
                    <a:cubicBezTo>
                      <a:pt x="203" y="136"/>
                      <a:pt x="204" y="135"/>
                      <a:pt x="206" y="134"/>
                    </a:cubicBezTo>
                    <a:moveTo>
                      <a:pt x="268" y="72"/>
                    </a:moveTo>
                    <a:cubicBezTo>
                      <a:pt x="260" y="78"/>
                      <a:pt x="250" y="82"/>
                      <a:pt x="239" y="82"/>
                    </a:cubicBezTo>
                    <a:cubicBezTo>
                      <a:pt x="239" y="83"/>
                      <a:pt x="239" y="84"/>
                      <a:pt x="239" y="85"/>
                    </a:cubicBezTo>
                    <a:cubicBezTo>
                      <a:pt x="248" y="84"/>
                      <a:pt x="257" y="81"/>
                      <a:pt x="264" y="75"/>
                    </a:cubicBezTo>
                    <a:cubicBezTo>
                      <a:pt x="265" y="74"/>
                      <a:pt x="267" y="73"/>
                      <a:pt x="268" y="72"/>
                    </a:cubicBezTo>
                    <a:moveTo>
                      <a:pt x="259" y="24"/>
                    </a:moveTo>
                    <a:cubicBezTo>
                      <a:pt x="252" y="24"/>
                      <a:pt x="246" y="27"/>
                      <a:pt x="241" y="29"/>
                    </a:cubicBezTo>
                    <a:cubicBezTo>
                      <a:pt x="241" y="31"/>
                      <a:pt x="241" y="31"/>
                      <a:pt x="241" y="31"/>
                    </a:cubicBezTo>
                    <a:cubicBezTo>
                      <a:pt x="245" y="29"/>
                      <a:pt x="250" y="27"/>
                      <a:pt x="255" y="27"/>
                    </a:cubicBezTo>
                    <a:cubicBezTo>
                      <a:pt x="259" y="27"/>
                      <a:pt x="263" y="29"/>
                      <a:pt x="266" y="33"/>
                    </a:cubicBezTo>
                    <a:cubicBezTo>
                      <a:pt x="269" y="37"/>
                      <a:pt x="270" y="45"/>
                      <a:pt x="266" y="52"/>
                    </a:cubicBezTo>
                    <a:cubicBezTo>
                      <a:pt x="264" y="55"/>
                      <a:pt x="262" y="58"/>
                      <a:pt x="259" y="61"/>
                    </a:cubicBezTo>
                    <a:cubicBezTo>
                      <a:pt x="264" y="58"/>
                      <a:pt x="268" y="53"/>
                      <a:pt x="270" y="49"/>
                    </a:cubicBezTo>
                    <a:cubicBezTo>
                      <a:pt x="274" y="41"/>
                      <a:pt x="273" y="34"/>
                      <a:pt x="270" y="29"/>
                    </a:cubicBezTo>
                    <a:cubicBezTo>
                      <a:pt x="267" y="25"/>
                      <a:pt x="263" y="24"/>
                      <a:pt x="259" y="24"/>
                    </a:cubicBezTo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108"/>
                      <a:pt x="51" y="142"/>
                      <a:pt x="90" y="153"/>
                    </a:cubicBezTo>
                    <a:cubicBezTo>
                      <a:pt x="119" y="153"/>
                      <a:pt x="119" y="153"/>
                      <a:pt x="119" y="153"/>
                    </a:cubicBezTo>
                    <a:cubicBezTo>
                      <a:pt x="68" y="153"/>
                      <a:pt x="25" y="113"/>
                      <a:pt x="25" y="6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5" name="Freeform 2586">
                <a:extLst>
                  <a:ext uri="{FF2B5EF4-FFF2-40B4-BE49-F238E27FC236}">
                    <a16:creationId xmlns:a16="http://schemas.microsoft.com/office/drawing/2014/main" id="{AEBD4340-0CE7-4A03-856C-63BE7ED76F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86" y="1611"/>
                <a:ext cx="568" cy="721"/>
              </a:xfrm>
              <a:custGeom>
                <a:avLst/>
                <a:gdLst>
                  <a:gd name="T0" fmla="*/ 6 w 421"/>
                  <a:gd name="T1" fmla="*/ 530 h 534"/>
                  <a:gd name="T2" fmla="*/ 0 w 421"/>
                  <a:gd name="T3" fmla="*/ 530 h 534"/>
                  <a:gd name="T4" fmla="*/ 2 w 421"/>
                  <a:gd name="T5" fmla="*/ 534 h 534"/>
                  <a:gd name="T6" fmla="*/ 7 w 421"/>
                  <a:gd name="T7" fmla="*/ 534 h 534"/>
                  <a:gd name="T8" fmla="*/ 6 w 421"/>
                  <a:gd name="T9" fmla="*/ 530 h 534"/>
                  <a:gd name="T10" fmla="*/ 421 w 421"/>
                  <a:gd name="T11" fmla="*/ 491 h 534"/>
                  <a:gd name="T12" fmla="*/ 419 w 421"/>
                  <a:gd name="T13" fmla="*/ 491 h 534"/>
                  <a:gd name="T14" fmla="*/ 417 w 421"/>
                  <a:gd name="T15" fmla="*/ 494 h 534"/>
                  <a:gd name="T16" fmla="*/ 418 w 421"/>
                  <a:gd name="T17" fmla="*/ 494 h 534"/>
                  <a:gd name="T18" fmla="*/ 421 w 421"/>
                  <a:gd name="T19" fmla="*/ 491 h 534"/>
                  <a:gd name="T20" fmla="*/ 144 w 421"/>
                  <a:gd name="T21" fmla="*/ 0 h 534"/>
                  <a:gd name="T22" fmla="*/ 140 w 421"/>
                  <a:gd name="T23" fmla="*/ 2 h 534"/>
                  <a:gd name="T24" fmla="*/ 142 w 421"/>
                  <a:gd name="T25" fmla="*/ 1 h 534"/>
                  <a:gd name="T26" fmla="*/ 144 w 421"/>
                  <a:gd name="T27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1" h="534">
                    <a:moveTo>
                      <a:pt x="6" y="530"/>
                    </a:moveTo>
                    <a:cubicBezTo>
                      <a:pt x="0" y="530"/>
                      <a:pt x="0" y="530"/>
                      <a:pt x="0" y="530"/>
                    </a:cubicBezTo>
                    <a:cubicBezTo>
                      <a:pt x="2" y="534"/>
                      <a:pt x="2" y="534"/>
                      <a:pt x="2" y="534"/>
                    </a:cubicBezTo>
                    <a:cubicBezTo>
                      <a:pt x="7" y="534"/>
                      <a:pt x="7" y="534"/>
                      <a:pt x="7" y="534"/>
                    </a:cubicBezTo>
                    <a:cubicBezTo>
                      <a:pt x="6" y="530"/>
                      <a:pt x="6" y="530"/>
                      <a:pt x="6" y="530"/>
                    </a:cubicBezTo>
                    <a:moveTo>
                      <a:pt x="421" y="491"/>
                    </a:moveTo>
                    <a:cubicBezTo>
                      <a:pt x="419" y="491"/>
                      <a:pt x="419" y="491"/>
                      <a:pt x="419" y="491"/>
                    </a:cubicBezTo>
                    <a:cubicBezTo>
                      <a:pt x="417" y="494"/>
                      <a:pt x="417" y="494"/>
                      <a:pt x="417" y="494"/>
                    </a:cubicBezTo>
                    <a:cubicBezTo>
                      <a:pt x="418" y="494"/>
                      <a:pt x="418" y="494"/>
                      <a:pt x="418" y="494"/>
                    </a:cubicBezTo>
                    <a:cubicBezTo>
                      <a:pt x="421" y="491"/>
                      <a:pt x="421" y="491"/>
                      <a:pt x="421" y="491"/>
                    </a:cubicBezTo>
                    <a:moveTo>
                      <a:pt x="144" y="0"/>
                    </a:moveTo>
                    <a:cubicBezTo>
                      <a:pt x="142" y="0"/>
                      <a:pt x="141" y="1"/>
                      <a:pt x="140" y="2"/>
                    </a:cubicBezTo>
                    <a:cubicBezTo>
                      <a:pt x="141" y="2"/>
                      <a:pt x="141" y="1"/>
                      <a:pt x="142" y="1"/>
                    </a:cubicBezTo>
                    <a:cubicBezTo>
                      <a:pt x="142" y="1"/>
                      <a:pt x="143" y="0"/>
                      <a:pt x="14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6" name="Freeform 2587">
                <a:extLst>
                  <a:ext uri="{FF2B5EF4-FFF2-40B4-BE49-F238E27FC236}">
                    <a16:creationId xmlns:a16="http://schemas.microsoft.com/office/drawing/2014/main" id="{84AEDEA3-79CF-4B15-A39F-2199120F7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50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7" name="Freeform 2588">
                <a:extLst>
                  <a:ext uri="{FF2B5EF4-FFF2-40B4-BE49-F238E27FC236}">
                    <a16:creationId xmlns:a16="http://schemas.microsoft.com/office/drawing/2014/main" id="{6A51FA53-B3C0-4B0D-991E-27BE80BEB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50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8" name="Freeform 2589">
                <a:extLst>
                  <a:ext uri="{FF2B5EF4-FFF2-40B4-BE49-F238E27FC236}">
                    <a16:creationId xmlns:a16="http://schemas.microsoft.com/office/drawing/2014/main" id="{33F7FDB7-501A-4CC0-9F85-1CBDE663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613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9" name="Freeform 2590">
                <a:extLst>
                  <a:ext uri="{FF2B5EF4-FFF2-40B4-BE49-F238E27FC236}">
                    <a16:creationId xmlns:a16="http://schemas.microsoft.com/office/drawing/2014/main" id="{EB4B8B40-9C7B-4E50-9574-324C6381B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1614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0" name="Freeform 2591">
                <a:extLst>
                  <a:ext uri="{FF2B5EF4-FFF2-40B4-BE49-F238E27FC236}">
                    <a16:creationId xmlns:a16="http://schemas.microsoft.com/office/drawing/2014/main" id="{BD119653-0901-4FCD-B9F9-39CFD50B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615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1" name="Freeform 2592">
                <a:extLst>
                  <a:ext uri="{FF2B5EF4-FFF2-40B4-BE49-F238E27FC236}">
                    <a16:creationId xmlns:a16="http://schemas.microsoft.com/office/drawing/2014/main" id="{DBB62FE8-C1AA-4AF4-AC39-BA7290C27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617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1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2" name="Freeform 2593">
                <a:extLst>
                  <a:ext uri="{FF2B5EF4-FFF2-40B4-BE49-F238E27FC236}">
                    <a16:creationId xmlns:a16="http://schemas.microsoft.com/office/drawing/2014/main" id="{37167E1C-1935-44F2-8631-3D87F972D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620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3" name="Freeform 2594">
                <a:extLst>
                  <a:ext uri="{FF2B5EF4-FFF2-40B4-BE49-F238E27FC236}">
                    <a16:creationId xmlns:a16="http://schemas.microsoft.com/office/drawing/2014/main" id="{D60FE8E4-3964-4A7A-8B15-79C6C9C0B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621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4" name="Freeform 2595">
                <a:extLst>
                  <a:ext uri="{FF2B5EF4-FFF2-40B4-BE49-F238E27FC236}">
                    <a16:creationId xmlns:a16="http://schemas.microsoft.com/office/drawing/2014/main" id="{87050C62-8D44-4A39-AD31-09110E74E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22"/>
                <a:ext cx="6" cy="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5" name="Freeform 2596">
                <a:extLst>
                  <a:ext uri="{FF2B5EF4-FFF2-40B4-BE49-F238E27FC236}">
                    <a16:creationId xmlns:a16="http://schemas.microsoft.com/office/drawing/2014/main" id="{8D560F2B-82C7-4744-AF0E-D1BF5EBA7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625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6" name="Freeform 2597">
                <a:extLst>
                  <a:ext uri="{FF2B5EF4-FFF2-40B4-BE49-F238E27FC236}">
                    <a16:creationId xmlns:a16="http://schemas.microsoft.com/office/drawing/2014/main" id="{4F0FDF9C-F5E8-4254-8661-919B9A6EE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626"/>
                <a:ext cx="6" cy="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7" name="Freeform 2598">
                <a:extLst>
                  <a:ext uri="{FF2B5EF4-FFF2-40B4-BE49-F238E27FC236}">
                    <a16:creationId xmlns:a16="http://schemas.microsoft.com/office/drawing/2014/main" id="{E2DC4E3B-5AA5-46A7-BC2D-73E57F953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629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8" name="Freeform 2599">
                <a:extLst>
                  <a:ext uri="{FF2B5EF4-FFF2-40B4-BE49-F238E27FC236}">
                    <a16:creationId xmlns:a16="http://schemas.microsoft.com/office/drawing/2014/main" id="{AB01035F-4651-4BA1-9CC4-E6B5494BC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632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9" name="Freeform 2600">
                <a:extLst>
                  <a:ext uri="{FF2B5EF4-FFF2-40B4-BE49-F238E27FC236}">
                    <a16:creationId xmlns:a16="http://schemas.microsoft.com/office/drawing/2014/main" id="{0F446268-C2EC-4C02-964B-B5B20ECA7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633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0" name="Freeform 2601">
                <a:extLst>
                  <a:ext uri="{FF2B5EF4-FFF2-40B4-BE49-F238E27FC236}">
                    <a16:creationId xmlns:a16="http://schemas.microsoft.com/office/drawing/2014/main" id="{827D2DBF-0755-4142-A793-8D64BEFC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636"/>
                <a:ext cx="6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1" name="Freeform 2602">
                <a:extLst>
                  <a:ext uri="{FF2B5EF4-FFF2-40B4-BE49-F238E27FC236}">
                    <a16:creationId xmlns:a16="http://schemas.microsoft.com/office/drawing/2014/main" id="{16E6A1E5-8B2C-4355-99CC-13685DE9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638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2" name="Freeform 2603">
                <a:extLst>
                  <a:ext uri="{FF2B5EF4-FFF2-40B4-BE49-F238E27FC236}">
                    <a16:creationId xmlns:a16="http://schemas.microsoft.com/office/drawing/2014/main" id="{7575FEB1-80E2-48C3-A2C2-A7E9DBE12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641"/>
                <a:ext cx="6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3" name="Freeform 2604">
                <a:extLst>
                  <a:ext uri="{FF2B5EF4-FFF2-40B4-BE49-F238E27FC236}">
                    <a16:creationId xmlns:a16="http://schemas.microsoft.com/office/drawing/2014/main" id="{EEECD12A-B668-4388-A5DE-6BD5DA307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644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4" name="Freeform 2605">
                <a:extLst>
                  <a:ext uri="{FF2B5EF4-FFF2-40B4-BE49-F238E27FC236}">
                    <a16:creationId xmlns:a16="http://schemas.microsoft.com/office/drawing/2014/main" id="{E45409C3-A931-4ED7-9525-6A13FDCB3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647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5" name="Freeform 2606">
                <a:extLst>
                  <a:ext uri="{FF2B5EF4-FFF2-40B4-BE49-F238E27FC236}">
                    <a16:creationId xmlns:a16="http://schemas.microsoft.com/office/drawing/2014/main" id="{0A7334CD-DFC7-451F-91A4-12D30DB6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649"/>
                <a:ext cx="4" cy="3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6" name="Freeform 2607">
                <a:extLst>
                  <a:ext uri="{FF2B5EF4-FFF2-40B4-BE49-F238E27FC236}">
                    <a16:creationId xmlns:a16="http://schemas.microsoft.com/office/drawing/2014/main" id="{5C7C3480-906E-42F5-8F4E-F86EE050C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652"/>
                <a:ext cx="5" cy="3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7" name="Freeform 2608">
                <a:extLst>
                  <a:ext uri="{FF2B5EF4-FFF2-40B4-BE49-F238E27FC236}">
                    <a16:creationId xmlns:a16="http://schemas.microsoft.com/office/drawing/2014/main" id="{29A87426-F5CC-42E5-A63A-FA0460ED1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3" y="1655"/>
                <a:ext cx="157" cy="634"/>
              </a:xfrm>
              <a:custGeom>
                <a:avLst/>
                <a:gdLst>
                  <a:gd name="T0" fmla="*/ 34 w 116"/>
                  <a:gd name="T1" fmla="*/ 375 h 470"/>
                  <a:gd name="T2" fmla="*/ 34 w 116"/>
                  <a:gd name="T3" fmla="*/ 375 h 470"/>
                  <a:gd name="T4" fmla="*/ 43 w 116"/>
                  <a:gd name="T5" fmla="*/ 383 h 470"/>
                  <a:gd name="T6" fmla="*/ 99 w 116"/>
                  <a:gd name="T7" fmla="*/ 462 h 470"/>
                  <a:gd name="T8" fmla="*/ 112 w 116"/>
                  <a:gd name="T9" fmla="*/ 470 h 470"/>
                  <a:gd name="T10" fmla="*/ 116 w 116"/>
                  <a:gd name="T11" fmla="*/ 459 h 470"/>
                  <a:gd name="T12" fmla="*/ 103 w 116"/>
                  <a:gd name="T13" fmla="*/ 459 h 470"/>
                  <a:gd name="T14" fmla="*/ 31 w 116"/>
                  <a:gd name="T15" fmla="*/ 371 h 470"/>
                  <a:gd name="T16" fmla="*/ 31 w 116"/>
                  <a:gd name="T17" fmla="*/ 372 h 470"/>
                  <a:gd name="T18" fmla="*/ 29 w 116"/>
                  <a:gd name="T19" fmla="*/ 366 h 470"/>
                  <a:gd name="T20" fmla="*/ 28 w 116"/>
                  <a:gd name="T21" fmla="*/ 367 h 470"/>
                  <a:gd name="T22" fmla="*/ 30 w 116"/>
                  <a:gd name="T23" fmla="*/ 365 h 470"/>
                  <a:gd name="T24" fmla="*/ 28 w 116"/>
                  <a:gd name="T25" fmla="*/ 368 h 470"/>
                  <a:gd name="T26" fmla="*/ 32 w 116"/>
                  <a:gd name="T27" fmla="*/ 370 h 470"/>
                  <a:gd name="T28" fmla="*/ 32 w 116"/>
                  <a:gd name="T29" fmla="*/ 372 h 470"/>
                  <a:gd name="T30" fmla="*/ 35 w 116"/>
                  <a:gd name="T31" fmla="*/ 374 h 470"/>
                  <a:gd name="T32" fmla="*/ 35 w 116"/>
                  <a:gd name="T33" fmla="*/ 374 h 470"/>
                  <a:gd name="T34" fmla="*/ 39 w 116"/>
                  <a:gd name="T35" fmla="*/ 383 h 470"/>
                  <a:gd name="T36" fmla="*/ 20 w 116"/>
                  <a:gd name="T37" fmla="*/ 355 h 470"/>
                  <a:gd name="T38" fmla="*/ 19 w 116"/>
                  <a:gd name="T39" fmla="*/ 356 h 470"/>
                  <a:gd name="T40" fmla="*/ 23 w 116"/>
                  <a:gd name="T41" fmla="*/ 359 h 470"/>
                  <a:gd name="T42" fmla="*/ 23 w 116"/>
                  <a:gd name="T43" fmla="*/ 359 h 470"/>
                  <a:gd name="T44" fmla="*/ 26 w 116"/>
                  <a:gd name="T45" fmla="*/ 364 h 470"/>
                  <a:gd name="T46" fmla="*/ 26 w 116"/>
                  <a:gd name="T47" fmla="*/ 364 h 470"/>
                  <a:gd name="T48" fmla="*/ 26 w 116"/>
                  <a:gd name="T49" fmla="*/ 365 h 470"/>
                  <a:gd name="T50" fmla="*/ 30 w 116"/>
                  <a:gd name="T51" fmla="*/ 365 h 470"/>
                  <a:gd name="T52" fmla="*/ 16 w 116"/>
                  <a:gd name="T53" fmla="*/ 352 h 470"/>
                  <a:gd name="T54" fmla="*/ 17 w 116"/>
                  <a:gd name="T55" fmla="*/ 352 h 470"/>
                  <a:gd name="T56" fmla="*/ 0 w 116"/>
                  <a:gd name="T57" fmla="*/ 247 h 470"/>
                  <a:gd name="T58" fmla="*/ 0 w 116"/>
                  <a:gd name="T59" fmla="*/ 330 h 470"/>
                  <a:gd name="T60" fmla="*/ 23 w 116"/>
                  <a:gd name="T61" fmla="*/ 354 h 470"/>
                  <a:gd name="T62" fmla="*/ 4 w 116"/>
                  <a:gd name="T63" fmla="*/ 326 h 470"/>
                  <a:gd name="T64" fmla="*/ 4 w 116"/>
                  <a:gd name="T65" fmla="*/ 254 h 470"/>
                  <a:gd name="T66" fmla="*/ 0 w 116"/>
                  <a:gd name="T67" fmla="*/ 247 h 470"/>
                  <a:gd name="T68" fmla="*/ 0 w 116"/>
                  <a:gd name="T69" fmla="*/ 102 h 470"/>
                  <a:gd name="T70" fmla="*/ 4 w 116"/>
                  <a:gd name="T71" fmla="*/ 241 h 470"/>
                  <a:gd name="T72" fmla="*/ 4 w 116"/>
                  <a:gd name="T73" fmla="*/ 42 h 470"/>
                  <a:gd name="T74" fmla="*/ 0 w 116"/>
                  <a:gd name="T75" fmla="*/ 82 h 470"/>
                  <a:gd name="T76" fmla="*/ 4 w 116"/>
                  <a:gd name="T77" fmla="*/ 94 h 470"/>
                  <a:gd name="T78" fmla="*/ 4 w 116"/>
                  <a:gd name="T79" fmla="*/ 42 h 470"/>
                  <a:gd name="T80" fmla="*/ 9 w 116"/>
                  <a:gd name="T81" fmla="*/ 0 h 470"/>
                  <a:gd name="T82" fmla="*/ 0 w 116"/>
                  <a:gd name="T83" fmla="*/ 36 h 470"/>
                  <a:gd name="T84" fmla="*/ 4 w 116"/>
                  <a:gd name="T85" fmla="*/ 25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6" h="470">
                    <a:moveTo>
                      <a:pt x="34" y="375"/>
                    </a:moveTo>
                    <a:cubicBezTo>
                      <a:pt x="34" y="375"/>
                      <a:pt x="34" y="375"/>
                      <a:pt x="34" y="375"/>
                    </a:cubicBezTo>
                    <a:cubicBezTo>
                      <a:pt x="34" y="375"/>
                      <a:pt x="34" y="375"/>
                      <a:pt x="34" y="375"/>
                    </a:cubicBezTo>
                    <a:cubicBezTo>
                      <a:pt x="34" y="375"/>
                      <a:pt x="34" y="375"/>
                      <a:pt x="34" y="375"/>
                    </a:cubicBezTo>
                    <a:moveTo>
                      <a:pt x="40" y="375"/>
                    </a:moveTo>
                    <a:cubicBezTo>
                      <a:pt x="41" y="377"/>
                      <a:pt x="42" y="380"/>
                      <a:pt x="43" y="383"/>
                    </a:cubicBezTo>
                    <a:cubicBezTo>
                      <a:pt x="43" y="384"/>
                      <a:pt x="43" y="386"/>
                      <a:pt x="43" y="387"/>
                    </a:cubicBezTo>
                    <a:cubicBezTo>
                      <a:pt x="99" y="462"/>
                      <a:pt x="99" y="462"/>
                      <a:pt x="99" y="462"/>
                    </a:cubicBezTo>
                    <a:cubicBezTo>
                      <a:pt x="112" y="462"/>
                      <a:pt x="112" y="462"/>
                      <a:pt x="112" y="462"/>
                    </a:cubicBezTo>
                    <a:cubicBezTo>
                      <a:pt x="112" y="470"/>
                      <a:pt x="112" y="470"/>
                      <a:pt x="112" y="470"/>
                    </a:cubicBezTo>
                    <a:cubicBezTo>
                      <a:pt x="116" y="468"/>
                      <a:pt x="116" y="468"/>
                      <a:pt x="116" y="468"/>
                    </a:cubicBezTo>
                    <a:cubicBezTo>
                      <a:pt x="116" y="459"/>
                      <a:pt x="116" y="459"/>
                      <a:pt x="116" y="459"/>
                    </a:cubicBezTo>
                    <a:cubicBezTo>
                      <a:pt x="103" y="459"/>
                      <a:pt x="103" y="459"/>
                      <a:pt x="103" y="459"/>
                    </a:cubicBezTo>
                    <a:cubicBezTo>
                      <a:pt x="103" y="459"/>
                      <a:pt x="103" y="459"/>
                      <a:pt x="103" y="459"/>
                    </a:cubicBezTo>
                    <a:cubicBezTo>
                      <a:pt x="40" y="375"/>
                      <a:pt x="40" y="375"/>
                      <a:pt x="40" y="375"/>
                    </a:cubicBezTo>
                    <a:moveTo>
                      <a:pt x="31" y="371"/>
                    </a:moveTo>
                    <a:cubicBezTo>
                      <a:pt x="31" y="371"/>
                      <a:pt x="31" y="371"/>
                      <a:pt x="31" y="371"/>
                    </a:cubicBezTo>
                    <a:cubicBezTo>
                      <a:pt x="31" y="372"/>
                      <a:pt x="31" y="372"/>
                      <a:pt x="31" y="372"/>
                    </a:cubicBezTo>
                    <a:cubicBezTo>
                      <a:pt x="31" y="371"/>
                      <a:pt x="31" y="371"/>
                      <a:pt x="31" y="371"/>
                    </a:cubicBezTo>
                    <a:moveTo>
                      <a:pt x="29" y="366"/>
                    </a:moveTo>
                    <a:cubicBezTo>
                      <a:pt x="28" y="366"/>
                      <a:pt x="28" y="367"/>
                      <a:pt x="28" y="367"/>
                    </a:cubicBezTo>
                    <a:cubicBezTo>
                      <a:pt x="28" y="367"/>
                      <a:pt x="28" y="367"/>
                      <a:pt x="28" y="367"/>
                    </a:cubicBezTo>
                    <a:cubicBezTo>
                      <a:pt x="28" y="367"/>
                      <a:pt x="28" y="366"/>
                      <a:pt x="29" y="366"/>
                    </a:cubicBezTo>
                    <a:moveTo>
                      <a:pt x="30" y="365"/>
                    </a:moveTo>
                    <a:cubicBezTo>
                      <a:pt x="30" y="365"/>
                      <a:pt x="30" y="365"/>
                      <a:pt x="30" y="365"/>
                    </a:cubicBezTo>
                    <a:cubicBezTo>
                      <a:pt x="30" y="366"/>
                      <a:pt x="29" y="367"/>
                      <a:pt x="28" y="368"/>
                    </a:cubicBezTo>
                    <a:cubicBezTo>
                      <a:pt x="31" y="371"/>
                      <a:pt x="31" y="371"/>
                      <a:pt x="31" y="371"/>
                    </a:cubicBezTo>
                    <a:cubicBezTo>
                      <a:pt x="31" y="371"/>
                      <a:pt x="32" y="370"/>
                      <a:pt x="32" y="370"/>
                    </a:cubicBezTo>
                    <a:cubicBezTo>
                      <a:pt x="33" y="370"/>
                      <a:pt x="33" y="370"/>
                      <a:pt x="33" y="370"/>
                    </a:cubicBezTo>
                    <a:cubicBezTo>
                      <a:pt x="32" y="371"/>
                      <a:pt x="32" y="372"/>
                      <a:pt x="32" y="372"/>
                    </a:cubicBezTo>
                    <a:cubicBezTo>
                      <a:pt x="34" y="375"/>
                      <a:pt x="34" y="375"/>
                      <a:pt x="34" y="375"/>
                    </a:cubicBezTo>
                    <a:cubicBezTo>
                      <a:pt x="34" y="375"/>
                      <a:pt x="34" y="374"/>
                      <a:pt x="35" y="374"/>
                    </a:cubicBezTo>
                    <a:cubicBezTo>
                      <a:pt x="35" y="374"/>
                      <a:pt x="35" y="374"/>
                      <a:pt x="35" y="374"/>
                    </a:cubicBezTo>
                    <a:cubicBezTo>
                      <a:pt x="35" y="374"/>
                      <a:pt x="36" y="374"/>
                      <a:pt x="35" y="374"/>
                    </a:cubicBezTo>
                    <a:cubicBezTo>
                      <a:pt x="35" y="375"/>
                      <a:pt x="35" y="376"/>
                      <a:pt x="34" y="376"/>
                    </a:cubicBezTo>
                    <a:cubicBezTo>
                      <a:pt x="39" y="383"/>
                      <a:pt x="39" y="383"/>
                      <a:pt x="39" y="383"/>
                    </a:cubicBezTo>
                    <a:cubicBezTo>
                      <a:pt x="38" y="376"/>
                      <a:pt x="35" y="370"/>
                      <a:pt x="30" y="365"/>
                    </a:cubicBezTo>
                    <a:moveTo>
                      <a:pt x="20" y="355"/>
                    </a:moveTo>
                    <a:cubicBezTo>
                      <a:pt x="20" y="355"/>
                      <a:pt x="20" y="355"/>
                      <a:pt x="20" y="355"/>
                    </a:cubicBezTo>
                    <a:cubicBezTo>
                      <a:pt x="20" y="355"/>
                      <a:pt x="19" y="356"/>
                      <a:pt x="19" y="356"/>
                    </a:cubicBezTo>
                    <a:cubicBezTo>
                      <a:pt x="22" y="359"/>
                      <a:pt x="22" y="359"/>
                      <a:pt x="22" y="359"/>
                    </a:cubicBezTo>
                    <a:cubicBezTo>
                      <a:pt x="22" y="359"/>
                      <a:pt x="22" y="359"/>
                      <a:pt x="23" y="359"/>
                    </a:cubicBezTo>
                    <a:cubicBezTo>
                      <a:pt x="23" y="359"/>
                      <a:pt x="23" y="358"/>
                      <a:pt x="23" y="358"/>
                    </a:cubicBezTo>
                    <a:cubicBezTo>
                      <a:pt x="23" y="358"/>
                      <a:pt x="23" y="359"/>
                      <a:pt x="23" y="359"/>
                    </a:cubicBezTo>
                    <a:cubicBezTo>
                      <a:pt x="23" y="359"/>
                      <a:pt x="23" y="360"/>
                      <a:pt x="23" y="360"/>
                    </a:cubicBezTo>
                    <a:cubicBezTo>
                      <a:pt x="26" y="364"/>
                      <a:pt x="26" y="364"/>
                      <a:pt x="26" y="364"/>
                    </a:cubicBezTo>
                    <a:cubicBezTo>
                      <a:pt x="26" y="364"/>
                      <a:pt x="26" y="364"/>
                      <a:pt x="26" y="364"/>
                    </a:cubicBezTo>
                    <a:cubicBezTo>
                      <a:pt x="26" y="364"/>
                      <a:pt x="26" y="364"/>
                      <a:pt x="26" y="364"/>
                    </a:cubicBezTo>
                    <a:cubicBezTo>
                      <a:pt x="27" y="364"/>
                      <a:pt x="27" y="364"/>
                      <a:pt x="27" y="364"/>
                    </a:cubicBezTo>
                    <a:cubicBezTo>
                      <a:pt x="27" y="364"/>
                      <a:pt x="26" y="365"/>
                      <a:pt x="26" y="365"/>
                    </a:cubicBezTo>
                    <a:cubicBezTo>
                      <a:pt x="27" y="367"/>
                      <a:pt x="27" y="367"/>
                      <a:pt x="27" y="367"/>
                    </a:cubicBezTo>
                    <a:cubicBezTo>
                      <a:pt x="28" y="366"/>
                      <a:pt x="29" y="365"/>
                      <a:pt x="30" y="365"/>
                    </a:cubicBezTo>
                    <a:cubicBezTo>
                      <a:pt x="27" y="361"/>
                      <a:pt x="23" y="358"/>
                      <a:pt x="20" y="355"/>
                    </a:cubicBezTo>
                    <a:moveTo>
                      <a:pt x="16" y="352"/>
                    </a:moveTo>
                    <a:cubicBezTo>
                      <a:pt x="17" y="352"/>
                      <a:pt x="17" y="352"/>
                      <a:pt x="17" y="352"/>
                    </a:cubicBezTo>
                    <a:cubicBezTo>
                      <a:pt x="17" y="352"/>
                      <a:pt x="17" y="352"/>
                      <a:pt x="17" y="352"/>
                    </a:cubicBezTo>
                    <a:cubicBezTo>
                      <a:pt x="16" y="352"/>
                      <a:pt x="16" y="352"/>
                      <a:pt x="16" y="352"/>
                    </a:cubicBezTo>
                    <a:moveTo>
                      <a:pt x="0" y="247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0" y="330"/>
                      <a:pt x="0" y="330"/>
                      <a:pt x="0" y="330"/>
                    </a:cubicBezTo>
                    <a:cubicBezTo>
                      <a:pt x="8" y="341"/>
                      <a:pt x="8" y="341"/>
                      <a:pt x="8" y="341"/>
                    </a:cubicBezTo>
                    <a:cubicBezTo>
                      <a:pt x="13" y="345"/>
                      <a:pt x="18" y="349"/>
                      <a:pt x="23" y="354"/>
                    </a:cubicBezTo>
                    <a:cubicBezTo>
                      <a:pt x="25" y="355"/>
                      <a:pt x="26" y="357"/>
                      <a:pt x="28" y="358"/>
                    </a:cubicBezTo>
                    <a:cubicBezTo>
                      <a:pt x="4" y="326"/>
                      <a:pt x="4" y="326"/>
                      <a:pt x="4" y="326"/>
                    </a:cubicBezTo>
                    <a:cubicBezTo>
                      <a:pt x="4" y="326"/>
                      <a:pt x="4" y="326"/>
                      <a:pt x="4" y="326"/>
                    </a:cubicBezTo>
                    <a:cubicBezTo>
                      <a:pt x="4" y="254"/>
                      <a:pt x="4" y="254"/>
                      <a:pt x="4" y="254"/>
                    </a:cubicBezTo>
                    <a:cubicBezTo>
                      <a:pt x="4" y="248"/>
                      <a:pt x="4" y="248"/>
                      <a:pt x="4" y="248"/>
                    </a:cubicBezTo>
                    <a:cubicBezTo>
                      <a:pt x="3" y="248"/>
                      <a:pt x="1" y="247"/>
                      <a:pt x="0" y="247"/>
                    </a:cubicBezTo>
                    <a:moveTo>
                      <a:pt x="4" y="100"/>
                    </a:moveTo>
                    <a:cubicBezTo>
                      <a:pt x="3" y="100"/>
                      <a:pt x="1" y="101"/>
                      <a:pt x="0" y="102"/>
                    </a:cubicBezTo>
                    <a:cubicBezTo>
                      <a:pt x="0" y="237"/>
                      <a:pt x="0" y="237"/>
                      <a:pt x="0" y="237"/>
                    </a:cubicBezTo>
                    <a:cubicBezTo>
                      <a:pt x="1" y="239"/>
                      <a:pt x="2" y="240"/>
                      <a:pt x="4" y="241"/>
                    </a:cubicBezTo>
                    <a:cubicBezTo>
                      <a:pt x="4" y="100"/>
                      <a:pt x="4" y="100"/>
                      <a:pt x="4" y="100"/>
                    </a:cubicBezTo>
                    <a:moveTo>
                      <a:pt x="4" y="42"/>
                    </a:moveTo>
                    <a:cubicBezTo>
                      <a:pt x="3" y="42"/>
                      <a:pt x="1" y="43"/>
                      <a:pt x="0" y="44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1" y="95"/>
                      <a:pt x="3" y="94"/>
                      <a:pt x="4" y="94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4" y="42"/>
                      <a:pt x="4" y="42"/>
                      <a:pt x="4" y="42"/>
                    </a:cubicBezTo>
                    <a:moveTo>
                      <a:pt x="1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" y="15"/>
                      <a:pt x="0" y="29"/>
                      <a:pt x="0" y="29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3" y="35"/>
                      <a:pt x="4" y="3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5" y="14"/>
                      <a:pt x="12" y="0"/>
                    </a:cubicBezTo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8" name="Freeform 2609">
                <a:extLst>
                  <a:ext uri="{FF2B5EF4-FFF2-40B4-BE49-F238E27FC236}">
                    <a16:creationId xmlns:a16="http://schemas.microsoft.com/office/drawing/2014/main" id="{1EB23EF9-1E09-4693-8B16-44E46B2280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3" y="1700"/>
                <a:ext cx="6" cy="289"/>
              </a:xfrm>
              <a:custGeom>
                <a:avLst/>
                <a:gdLst>
                  <a:gd name="T0" fmla="*/ 0 w 4"/>
                  <a:gd name="T1" fmla="*/ 203 h 214"/>
                  <a:gd name="T2" fmla="*/ 0 w 4"/>
                  <a:gd name="T3" fmla="*/ 213 h 214"/>
                  <a:gd name="T4" fmla="*/ 4 w 4"/>
                  <a:gd name="T5" fmla="*/ 214 h 214"/>
                  <a:gd name="T6" fmla="*/ 4 w 4"/>
                  <a:gd name="T7" fmla="*/ 207 h 214"/>
                  <a:gd name="T8" fmla="*/ 0 w 4"/>
                  <a:gd name="T9" fmla="*/ 203 h 214"/>
                  <a:gd name="T10" fmla="*/ 4 w 4"/>
                  <a:gd name="T11" fmla="*/ 60 h 214"/>
                  <a:gd name="T12" fmla="*/ 0 w 4"/>
                  <a:gd name="T13" fmla="*/ 61 h 214"/>
                  <a:gd name="T14" fmla="*/ 0 w 4"/>
                  <a:gd name="T15" fmla="*/ 68 h 214"/>
                  <a:gd name="T16" fmla="*/ 4 w 4"/>
                  <a:gd name="T17" fmla="*/ 66 h 214"/>
                  <a:gd name="T18" fmla="*/ 4 w 4"/>
                  <a:gd name="T19" fmla="*/ 60 h 214"/>
                  <a:gd name="T20" fmla="*/ 4 w 4"/>
                  <a:gd name="T21" fmla="*/ 0 h 214"/>
                  <a:gd name="T22" fmla="*/ 0 w 4"/>
                  <a:gd name="T23" fmla="*/ 2 h 214"/>
                  <a:gd name="T24" fmla="*/ 0 w 4"/>
                  <a:gd name="T25" fmla="*/ 10 h 214"/>
                  <a:gd name="T26" fmla="*/ 4 w 4"/>
                  <a:gd name="T27" fmla="*/ 8 h 214"/>
                  <a:gd name="T28" fmla="*/ 4 w 4"/>
                  <a:gd name="T2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214">
                    <a:moveTo>
                      <a:pt x="0" y="203"/>
                    </a:moveTo>
                    <a:cubicBezTo>
                      <a:pt x="0" y="213"/>
                      <a:pt x="0" y="213"/>
                      <a:pt x="0" y="213"/>
                    </a:cubicBezTo>
                    <a:cubicBezTo>
                      <a:pt x="1" y="213"/>
                      <a:pt x="3" y="214"/>
                      <a:pt x="4" y="214"/>
                    </a:cubicBezTo>
                    <a:cubicBezTo>
                      <a:pt x="4" y="207"/>
                      <a:pt x="4" y="207"/>
                      <a:pt x="4" y="207"/>
                    </a:cubicBezTo>
                    <a:cubicBezTo>
                      <a:pt x="2" y="206"/>
                      <a:pt x="1" y="205"/>
                      <a:pt x="0" y="203"/>
                    </a:cubicBezTo>
                    <a:moveTo>
                      <a:pt x="4" y="60"/>
                    </a:moveTo>
                    <a:cubicBezTo>
                      <a:pt x="3" y="60"/>
                      <a:pt x="1" y="61"/>
                      <a:pt x="0" y="6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" y="67"/>
                      <a:pt x="3" y="66"/>
                      <a:pt x="4" y="66"/>
                    </a:cubicBezTo>
                    <a:cubicBezTo>
                      <a:pt x="4" y="60"/>
                      <a:pt x="4" y="60"/>
                      <a:pt x="4" y="60"/>
                    </a:cubicBezTo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3" y="8"/>
                      <a:pt x="4" y="8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34A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9" name="Freeform 2610">
                <a:extLst>
                  <a:ext uri="{FF2B5EF4-FFF2-40B4-BE49-F238E27FC236}">
                    <a16:creationId xmlns:a16="http://schemas.microsoft.com/office/drawing/2014/main" id="{246E3CD3-C341-4DA8-9A91-46F6618586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4" y="2115"/>
                <a:ext cx="47" cy="62"/>
              </a:xfrm>
              <a:custGeom>
                <a:avLst/>
                <a:gdLst>
                  <a:gd name="T0" fmla="*/ 27 w 35"/>
                  <a:gd name="T1" fmla="*/ 33 h 46"/>
                  <a:gd name="T2" fmla="*/ 27 w 35"/>
                  <a:gd name="T3" fmla="*/ 33 h 46"/>
                  <a:gd name="T4" fmla="*/ 26 w 35"/>
                  <a:gd name="T5" fmla="*/ 34 h 46"/>
                  <a:gd name="T6" fmla="*/ 26 w 35"/>
                  <a:gd name="T7" fmla="*/ 34 h 46"/>
                  <a:gd name="T8" fmla="*/ 26 w 35"/>
                  <a:gd name="T9" fmla="*/ 34 h 46"/>
                  <a:gd name="T10" fmla="*/ 26 w 35"/>
                  <a:gd name="T11" fmla="*/ 34 h 46"/>
                  <a:gd name="T12" fmla="*/ 26 w 35"/>
                  <a:gd name="T13" fmla="*/ 35 h 46"/>
                  <a:gd name="T14" fmla="*/ 27 w 35"/>
                  <a:gd name="T15" fmla="*/ 33 h 46"/>
                  <a:gd name="T16" fmla="*/ 27 w 35"/>
                  <a:gd name="T17" fmla="*/ 33 h 46"/>
                  <a:gd name="T18" fmla="*/ 24 w 35"/>
                  <a:gd name="T19" fmla="*/ 29 h 46"/>
                  <a:gd name="T20" fmla="*/ 23 w 35"/>
                  <a:gd name="T21" fmla="*/ 30 h 46"/>
                  <a:gd name="T22" fmla="*/ 23 w 35"/>
                  <a:gd name="T23" fmla="*/ 30 h 46"/>
                  <a:gd name="T24" fmla="*/ 23 w 35"/>
                  <a:gd name="T25" fmla="*/ 30 h 46"/>
                  <a:gd name="T26" fmla="*/ 23 w 35"/>
                  <a:gd name="T27" fmla="*/ 31 h 46"/>
                  <a:gd name="T28" fmla="*/ 24 w 35"/>
                  <a:gd name="T29" fmla="*/ 31 h 46"/>
                  <a:gd name="T30" fmla="*/ 25 w 35"/>
                  <a:gd name="T31" fmla="*/ 29 h 46"/>
                  <a:gd name="T32" fmla="*/ 24 w 35"/>
                  <a:gd name="T33" fmla="*/ 29 h 46"/>
                  <a:gd name="T34" fmla="*/ 18 w 35"/>
                  <a:gd name="T35" fmla="*/ 23 h 46"/>
                  <a:gd name="T36" fmla="*/ 18 w 35"/>
                  <a:gd name="T37" fmla="*/ 23 h 46"/>
                  <a:gd name="T38" fmla="*/ 18 w 35"/>
                  <a:gd name="T39" fmla="*/ 23 h 46"/>
                  <a:gd name="T40" fmla="*/ 18 w 35"/>
                  <a:gd name="T41" fmla="*/ 24 h 46"/>
                  <a:gd name="T42" fmla="*/ 19 w 35"/>
                  <a:gd name="T43" fmla="*/ 23 h 46"/>
                  <a:gd name="T44" fmla="*/ 18 w 35"/>
                  <a:gd name="T45" fmla="*/ 23 h 46"/>
                  <a:gd name="T46" fmla="*/ 15 w 35"/>
                  <a:gd name="T47" fmla="*/ 17 h 46"/>
                  <a:gd name="T48" fmla="*/ 15 w 35"/>
                  <a:gd name="T49" fmla="*/ 18 h 46"/>
                  <a:gd name="T50" fmla="*/ 14 w 35"/>
                  <a:gd name="T51" fmla="*/ 18 h 46"/>
                  <a:gd name="T52" fmla="*/ 15 w 35"/>
                  <a:gd name="T53" fmla="*/ 19 h 46"/>
                  <a:gd name="T54" fmla="*/ 15 w 35"/>
                  <a:gd name="T55" fmla="*/ 18 h 46"/>
                  <a:gd name="T56" fmla="*/ 15 w 35"/>
                  <a:gd name="T57" fmla="*/ 17 h 46"/>
                  <a:gd name="T58" fmla="*/ 0 w 35"/>
                  <a:gd name="T59" fmla="*/ 0 h 46"/>
                  <a:gd name="T60" fmla="*/ 8 w 35"/>
                  <a:gd name="T61" fmla="*/ 11 h 46"/>
                  <a:gd name="T62" fmla="*/ 9 w 35"/>
                  <a:gd name="T63" fmla="*/ 11 h 46"/>
                  <a:gd name="T64" fmla="*/ 9 w 35"/>
                  <a:gd name="T65" fmla="*/ 11 h 46"/>
                  <a:gd name="T66" fmla="*/ 11 w 35"/>
                  <a:gd name="T67" fmla="*/ 15 h 46"/>
                  <a:gd name="T68" fmla="*/ 12 w 35"/>
                  <a:gd name="T69" fmla="*/ 14 h 46"/>
                  <a:gd name="T70" fmla="*/ 12 w 35"/>
                  <a:gd name="T71" fmla="*/ 14 h 46"/>
                  <a:gd name="T72" fmla="*/ 22 w 35"/>
                  <a:gd name="T73" fmla="*/ 24 h 46"/>
                  <a:gd name="T74" fmla="*/ 19 w 35"/>
                  <a:gd name="T75" fmla="*/ 26 h 46"/>
                  <a:gd name="T76" fmla="*/ 20 w 35"/>
                  <a:gd name="T77" fmla="*/ 26 h 46"/>
                  <a:gd name="T78" fmla="*/ 21 w 35"/>
                  <a:gd name="T79" fmla="*/ 25 h 46"/>
                  <a:gd name="T80" fmla="*/ 20 w 35"/>
                  <a:gd name="T81" fmla="*/ 26 h 46"/>
                  <a:gd name="T82" fmla="*/ 20 w 35"/>
                  <a:gd name="T83" fmla="*/ 27 h 46"/>
                  <a:gd name="T84" fmla="*/ 22 w 35"/>
                  <a:gd name="T85" fmla="*/ 24 h 46"/>
                  <a:gd name="T86" fmla="*/ 22 w 35"/>
                  <a:gd name="T87" fmla="*/ 24 h 46"/>
                  <a:gd name="T88" fmla="*/ 31 w 35"/>
                  <a:gd name="T89" fmla="*/ 42 h 46"/>
                  <a:gd name="T90" fmla="*/ 35 w 35"/>
                  <a:gd name="T91" fmla="*/ 46 h 46"/>
                  <a:gd name="T92" fmla="*/ 35 w 35"/>
                  <a:gd name="T93" fmla="*/ 42 h 46"/>
                  <a:gd name="T94" fmla="*/ 32 w 35"/>
                  <a:gd name="T95" fmla="*/ 34 h 46"/>
                  <a:gd name="T96" fmla="*/ 20 w 35"/>
                  <a:gd name="T97" fmla="*/ 17 h 46"/>
                  <a:gd name="T98" fmla="*/ 15 w 35"/>
                  <a:gd name="T99" fmla="*/ 13 h 46"/>
                  <a:gd name="T100" fmla="*/ 0 w 35"/>
                  <a:gd name="T10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46">
                    <a:moveTo>
                      <a:pt x="27" y="33"/>
                    </a:move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3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5"/>
                      <a:pt x="27" y="34"/>
                      <a:pt x="27" y="33"/>
                    </a:cubicBezTo>
                    <a:cubicBezTo>
                      <a:pt x="28" y="33"/>
                      <a:pt x="27" y="33"/>
                      <a:pt x="27" y="33"/>
                    </a:cubicBezTo>
                    <a:moveTo>
                      <a:pt x="24" y="29"/>
                    </a:moveTo>
                    <a:cubicBezTo>
                      <a:pt x="24" y="29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0"/>
                      <a:pt x="25" y="29"/>
                    </a:cubicBezTo>
                    <a:cubicBezTo>
                      <a:pt x="24" y="29"/>
                      <a:pt x="24" y="29"/>
                      <a:pt x="24" y="29"/>
                    </a:cubicBezTo>
                    <a:moveTo>
                      <a:pt x="18" y="23"/>
                    </a:move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8" y="23"/>
                    </a:cubicBezTo>
                    <a:moveTo>
                      <a:pt x="15" y="17"/>
                    </a:moveTo>
                    <a:cubicBezTo>
                      <a:pt x="15" y="17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8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moveTo>
                      <a:pt x="0" y="0"/>
                    </a:move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7"/>
                      <a:pt x="19" y="20"/>
                      <a:pt x="22" y="24"/>
                    </a:cubicBezTo>
                    <a:cubicBezTo>
                      <a:pt x="21" y="24"/>
                      <a:pt x="20" y="25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5"/>
                      <a:pt x="21" y="25"/>
                    </a:cubicBezTo>
                    <a:cubicBezTo>
                      <a:pt x="20" y="25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6"/>
                      <a:pt x="22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7" y="29"/>
                      <a:pt x="30" y="35"/>
                      <a:pt x="31" y="42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5"/>
                      <a:pt x="35" y="43"/>
                      <a:pt x="35" y="42"/>
                    </a:cubicBezTo>
                    <a:cubicBezTo>
                      <a:pt x="34" y="39"/>
                      <a:pt x="33" y="36"/>
                      <a:pt x="32" y="34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8" y="16"/>
                      <a:pt x="17" y="14"/>
                      <a:pt x="15" y="13"/>
                    </a:cubicBezTo>
                    <a:cubicBezTo>
                      <a:pt x="10" y="8"/>
                      <a:pt x="5" y="4"/>
                      <a:pt x="0" y="0"/>
                    </a:cubicBezTo>
                  </a:path>
                </a:pathLst>
              </a:custGeom>
              <a:solidFill>
                <a:srgbClr val="34A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0" name="Freeform 2611">
                <a:extLst>
                  <a:ext uri="{FF2B5EF4-FFF2-40B4-BE49-F238E27FC236}">
                    <a16:creationId xmlns:a16="http://schemas.microsoft.com/office/drawing/2014/main" id="{B3C4E1B3-73A8-4C61-89B0-99BFA0EEB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1" name="Freeform 2612">
                <a:extLst>
                  <a:ext uri="{FF2B5EF4-FFF2-40B4-BE49-F238E27FC236}">
                    <a16:creationId xmlns:a16="http://schemas.microsoft.com/office/drawing/2014/main" id="{0D7478C8-AEEF-4405-A001-4AACBE76C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2" name="Freeform 2613">
                <a:extLst>
                  <a:ext uri="{FF2B5EF4-FFF2-40B4-BE49-F238E27FC236}">
                    <a16:creationId xmlns:a16="http://schemas.microsoft.com/office/drawing/2014/main" id="{EE7BF269-61DB-4D56-8446-B6ADB6B8E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3" name="Freeform 2614">
                <a:extLst>
                  <a:ext uri="{FF2B5EF4-FFF2-40B4-BE49-F238E27FC236}">
                    <a16:creationId xmlns:a16="http://schemas.microsoft.com/office/drawing/2014/main" id="{AC7691C4-CE2F-44BC-B8FA-7236A4457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4" name="Freeform 2615">
                <a:extLst>
                  <a:ext uri="{FF2B5EF4-FFF2-40B4-BE49-F238E27FC236}">
                    <a16:creationId xmlns:a16="http://schemas.microsoft.com/office/drawing/2014/main" id="{2B82655E-265B-4210-B6D5-125C499D7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27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5" name="Freeform 2616">
                <a:extLst>
                  <a:ext uri="{FF2B5EF4-FFF2-40B4-BE49-F238E27FC236}">
                    <a16:creationId xmlns:a16="http://schemas.microsoft.com/office/drawing/2014/main" id="{19EA1CC6-A664-485B-8488-C489E0D13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27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3" name="Group 2818">
              <a:extLst>
                <a:ext uri="{FF2B5EF4-FFF2-40B4-BE49-F238E27FC236}">
                  <a16:creationId xmlns:a16="http://schemas.microsoft.com/office/drawing/2014/main" id="{56822DB9-E688-45C2-ADE8-106A435E87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8549" y="3926097"/>
              <a:ext cx="2097088" cy="1876425"/>
              <a:chOff x="2722" y="2274"/>
              <a:chExt cx="1321" cy="1182"/>
            </a:xfrm>
          </p:grpSpPr>
          <p:sp>
            <p:nvSpPr>
              <p:cNvPr id="4086" name="Freeform 2618">
                <a:extLst>
                  <a:ext uri="{FF2B5EF4-FFF2-40B4-BE49-F238E27FC236}">
                    <a16:creationId xmlns:a16="http://schemas.microsoft.com/office/drawing/2014/main" id="{F996E4F9-0AA3-41B3-A4E2-454A76FB3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7" name="Freeform 2619">
                <a:extLst>
                  <a:ext uri="{FF2B5EF4-FFF2-40B4-BE49-F238E27FC236}">
                    <a16:creationId xmlns:a16="http://schemas.microsoft.com/office/drawing/2014/main" id="{45A0AC66-E357-4E0D-9F55-C6506F7F3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8" name="Freeform 2620">
                <a:extLst>
                  <a:ext uri="{FF2B5EF4-FFF2-40B4-BE49-F238E27FC236}">
                    <a16:creationId xmlns:a16="http://schemas.microsoft.com/office/drawing/2014/main" id="{954BD9C0-FCBE-4ED0-9FD3-711DBDCBD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27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9" name="Freeform 2621">
                <a:extLst>
                  <a:ext uri="{FF2B5EF4-FFF2-40B4-BE49-F238E27FC236}">
                    <a16:creationId xmlns:a16="http://schemas.microsoft.com/office/drawing/2014/main" id="{256701C0-F890-4FC1-B358-36BD5657E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27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0" name="Freeform 2622">
                <a:extLst>
                  <a:ext uri="{FF2B5EF4-FFF2-40B4-BE49-F238E27FC236}">
                    <a16:creationId xmlns:a16="http://schemas.microsoft.com/office/drawing/2014/main" id="{84A942FE-D381-4A03-81BE-6227FDEA0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1" name="Freeform 2623">
                <a:extLst>
                  <a:ext uri="{FF2B5EF4-FFF2-40B4-BE49-F238E27FC236}">
                    <a16:creationId xmlns:a16="http://schemas.microsoft.com/office/drawing/2014/main" id="{88E19F20-6171-4151-9647-5206E152A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2" name="Freeform 2624">
                <a:extLst>
                  <a:ext uri="{FF2B5EF4-FFF2-40B4-BE49-F238E27FC236}">
                    <a16:creationId xmlns:a16="http://schemas.microsoft.com/office/drawing/2014/main" id="{15C9A01B-E63A-4872-97C6-F8C48FB67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3" name="Freeform 2625">
                <a:extLst>
                  <a:ext uri="{FF2B5EF4-FFF2-40B4-BE49-F238E27FC236}">
                    <a16:creationId xmlns:a16="http://schemas.microsoft.com/office/drawing/2014/main" id="{C5646FD4-D524-4DB8-9E4F-E2602D796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4" name="Freeform 2626">
                <a:extLst>
                  <a:ext uri="{FF2B5EF4-FFF2-40B4-BE49-F238E27FC236}">
                    <a16:creationId xmlns:a16="http://schemas.microsoft.com/office/drawing/2014/main" id="{666A901A-74A2-4D90-846C-B1641C86A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7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5" name="Freeform 2627">
                <a:extLst>
                  <a:ext uri="{FF2B5EF4-FFF2-40B4-BE49-F238E27FC236}">
                    <a16:creationId xmlns:a16="http://schemas.microsoft.com/office/drawing/2014/main" id="{45B38AE6-ECFF-4E12-B379-8E5DCB717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7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6" name="Freeform 2628">
                <a:extLst>
                  <a:ext uri="{FF2B5EF4-FFF2-40B4-BE49-F238E27FC236}">
                    <a16:creationId xmlns:a16="http://schemas.microsoft.com/office/drawing/2014/main" id="{414E6023-A573-41EE-9C62-3915EA3AB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7" name="Freeform 2629">
                <a:extLst>
                  <a:ext uri="{FF2B5EF4-FFF2-40B4-BE49-F238E27FC236}">
                    <a16:creationId xmlns:a16="http://schemas.microsoft.com/office/drawing/2014/main" id="{04044C4D-203C-426C-992E-0BA730507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8" name="Freeform 2630">
                <a:extLst>
                  <a:ext uri="{FF2B5EF4-FFF2-40B4-BE49-F238E27FC236}">
                    <a16:creationId xmlns:a16="http://schemas.microsoft.com/office/drawing/2014/main" id="{C01FC982-2030-40BC-BF77-995A6F7C4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7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9" name="Freeform 2631">
                <a:extLst>
                  <a:ext uri="{FF2B5EF4-FFF2-40B4-BE49-F238E27FC236}">
                    <a16:creationId xmlns:a16="http://schemas.microsoft.com/office/drawing/2014/main" id="{534FDBBC-6D51-479E-B1C4-0E1EDA3B8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7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4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0" name="Freeform 2632">
                <a:extLst>
                  <a:ext uri="{FF2B5EF4-FFF2-40B4-BE49-F238E27FC236}">
                    <a16:creationId xmlns:a16="http://schemas.microsoft.com/office/drawing/2014/main" id="{10DD9315-31EE-4DDC-862E-947B846D1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1" name="Freeform 2633">
                <a:extLst>
                  <a:ext uri="{FF2B5EF4-FFF2-40B4-BE49-F238E27FC236}">
                    <a16:creationId xmlns:a16="http://schemas.microsoft.com/office/drawing/2014/main" id="{9A2BC245-AC6A-45FF-86C4-5ADE9CA11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2" name="Freeform 2634">
                <a:extLst>
                  <a:ext uri="{FF2B5EF4-FFF2-40B4-BE49-F238E27FC236}">
                    <a16:creationId xmlns:a16="http://schemas.microsoft.com/office/drawing/2014/main" id="{A48829A9-7F3A-49A5-AC39-E0340BD11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3" name="Freeform 2635">
                <a:extLst>
                  <a:ext uri="{FF2B5EF4-FFF2-40B4-BE49-F238E27FC236}">
                    <a16:creationId xmlns:a16="http://schemas.microsoft.com/office/drawing/2014/main" id="{07ACAC6C-8C06-4B01-AA0F-8152C4311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4" name="Freeform 2636">
                <a:extLst>
                  <a:ext uri="{FF2B5EF4-FFF2-40B4-BE49-F238E27FC236}">
                    <a16:creationId xmlns:a16="http://schemas.microsoft.com/office/drawing/2014/main" id="{15729936-1606-49D8-9385-1F7E4ACB4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3 h 4"/>
                  <a:gd name="T6" fmla="*/ 0 w 5"/>
                  <a:gd name="T7" fmla="*/ 4 h 4"/>
                  <a:gd name="T8" fmla="*/ 2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5" name="Freeform 2637">
                <a:extLst>
                  <a:ext uri="{FF2B5EF4-FFF2-40B4-BE49-F238E27FC236}">
                    <a16:creationId xmlns:a16="http://schemas.microsoft.com/office/drawing/2014/main" id="{43C340DB-274F-4457-B94C-2E9E76799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3 h 4"/>
                  <a:gd name="T6" fmla="*/ 0 w 5"/>
                  <a:gd name="T7" fmla="*/ 4 h 4"/>
                  <a:gd name="T8" fmla="*/ 2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6" name="Freeform 2638">
                <a:extLst>
                  <a:ext uri="{FF2B5EF4-FFF2-40B4-BE49-F238E27FC236}">
                    <a16:creationId xmlns:a16="http://schemas.microsoft.com/office/drawing/2014/main" id="{4DA21913-273A-4D88-A446-AB7D47A6C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7" name="Freeform 2639">
                <a:extLst>
                  <a:ext uri="{FF2B5EF4-FFF2-40B4-BE49-F238E27FC236}">
                    <a16:creationId xmlns:a16="http://schemas.microsoft.com/office/drawing/2014/main" id="{ED73C1A1-1741-462B-92C0-8F6F781F1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8" name="Freeform 2640">
                <a:extLst>
                  <a:ext uri="{FF2B5EF4-FFF2-40B4-BE49-F238E27FC236}">
                    <a16:creationId xmlns:a16="http://schemas.microsoft.com/office/drawing/2014/main" id="{F5945C17-A5AF-4BA3-B660-6CB98150F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32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9" name="Freeform 2641">
                <a:extLst>
                  <a:ext uri="{FF2B5EF4-FFF2-40B4-BE49-F238E27FC236}">
                    <a16:creationId xmlns:a16="http://schemas.microsoft.com/office/drawing/2014/main" id="{52250C98-CB02-4F0F-A26E-6862AA34E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32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2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9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0" name="Freeform 2642">
                <a:extLst>
                  <a:ext uri="{FF2B5EF4-FFF2-40B4-BE49-F238E27FC236}">
                    <a16:creationId xmlns:a16="http://schemas.microsoft.com/office/drawing/2014/main" id="{6B399DE3-9833-4BF8-AFA8-7BFBB61F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36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1" name="Freeform 2643">
                <a:extLst>
                  <a:ext uri="{FF2B5EF4-FFF2-40B4-BE49-F238E27FC236}">
                    <a16:creationId xmlns:a16="http://schemas.microsoft.com/office/drawing/2014/main" id="{AE9E9ED1-AD7D-4215-BD9F-922BF12E8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36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2" name="Freeform 2644">
                <a:extLst>
                  <a:ext uri="{FF2B5EF4-FFF2-40B4-BE49-F238E27FC236}">
                    <a16:creationId xmlns:a16="http://schemas.microsoft.com/office/drawing/2014/main" id="{6C0A3464-1524-4364-9462-430034E55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40"/>
                <a:ext cx="10" cy="6"/>
              </a:xfrm>
              <a:custGeom>
                <a:avLst/>
                <a:gdLst>
                  <a:gd name="T0" fmla="*/ 7 w 10"/>
                  <a:gd name="T1" fmla="*/ 0 h 6"/>
                  <a:gd name="T2" fmla="*/ 0 w 10"/>
                  <a:gd name="T3" fmla="*/ 0 h 6"/>
                  <a:gd name="T4" fmla="*/ 1 w 10"/>
                  <a:gd name="T5" fmla="*/ 6 h 6"/>
                  <a:gd name="T6" fmla="*/ 10 w 10"/>
                  <a:gd name="T7" fmla="*/ 6 h 6"/>
                  <a:gd name="T8" fmla="*/ 7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3" name="Freeform 2645">
                <a:extLst>
                  <a:ext uri="{FF2B5EF4-FFF2-40B4-BE49-F238E27FC236}">
                    <a16:creationId xmlns:a16="http://schemas.microsoft.com/office/drawing/2014/main" id="{C1E2A385-D2D2-49D4-AAA4-CE4F9C119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40"/>
                <a:ext cx="10" cy="6"/>
              </a:xfrm>
              <a:custGeom>
                <a:avLst/>
                <a:gdLst>
                  <a:gd name="T0" fmla="*/ 7 w 10"/>
                  <a:gd name="T1" fmla="*/ 0 h 6"/>
                  <a:gd name="T2" fmla="*/ 0 w 10"/>
                  <a:gd name="T3" fmla="*/ 0 h 6"/>
                  <a:gd name="T4" fmla="*/ 1 w 10"/>
                  <a:gd name="T5" fmla="*/ 6 h 6"/>
                  <a:gd name="T6" fmla="*/ 10 w 10"/>
                  <a:gd name="T7" fmla="*/ 6 h 6"/>
                  <a:gd name="T8" fmla="*/ 7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0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4" name="Freeform 2646">
                <a:extLst>
                  <a:ext uri="{FF2B5EF4-FFF2-40B4-BE49-F238E27FC236}">
                    <a16:creationId xmlns:a16="http://schemas.microsoft.com/office/drawing/2014/main" id="{B2179FC8-F5C9-4151-9F91-C547281E2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346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5" name="Freeform 2647">
                <a:extLst>
                  <a:ext uri="{FF2B5EF4-FFF2-40B4-BE49-F238E27FC236}">
                    <a16:creationId xmlns:a16="http://schemas.microsoft.com/office/drawing/2014/main" id="{FC66D923-1B1B-4363-A431-C731D051C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346"/>
                <a:ext cx="10" cy="4"/>
              </a:xfrm>
              <a:custGeom>
                <a:avLst/>
                <a:gdLst>
                  <a:gd name="T0" fmla="*/ 9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9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6" name="Freeform 2648">
                <a:extLst>
                  <a:ext uri="{FF2B5EF4-FFF2-40B4-BE49-F238E27FC236}">
                    <a16:creationId xmlns:a16="http://schemas.microsoft.com/office/drawing/2014/main" id="{DBB44278-9167-4374-BA41-FEEB13F32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2350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3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7" name="Freeform 2649">
                <a:extLst>
                  <a:ext uri="{FF2B5EF4-FFF2-40B4-BE49-F238E27FC236}">
                    <a16:creationId xmlns:a16="http://schemas.microsoft.com/office/drawing/2014/main" id="{5B9F094B-8ED1-462B-AC36-4A335040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2350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3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8" name="Freeform 2650">
                <a:extLst>
                  <a:ext uri="{FF2B5EF4-FFF2-40B4-BE49-F238E27FC236}">
                    <a16:creationId xmlns:a16="http://schemas.microsoft.com/office/drawing/2014/main" id="{DC961AAE-DDBC-46C9-A90E-A4519F842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54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9" name="Freeform 2651">
                <a:extLst>
                  <a:ext uri="{FF2B5EF4-FFF2-40B4-BE49-F238E27FC236}">
                    <a16:creationId xmlns:a16="http://schemas.microsoft.com/office/drawing/2014/main" id="{1F96DB89-DAB5-4D46-A1DA-5B9075083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54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1 w 8"/>
                  <a:gd name="T5" fmla="*/ 4 h 4"/>
                  <a:gd name="T6" fmla="*/ 8 w 8"/>
                  <a:gd name="T7" fmla="*/ 4 h 4"/>
                  <a:gd name="T8" fmla="*/ 6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8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0" name="Freeform 2652">
                <a:extLst>
                  <a:ext uri="{FF2B5EF4-FFF2-40B4-BE49-F238E27FC236}">
                    <a16:creationId xmlns:a16="http://schemas.microsoft.com/office/drawing/2014/main" id="{8E89E7E3-714D-4036-84B2-921DAB8E7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358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1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8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1" name="Freeform 2653">
                <a:extLst>
                  <a:ext uri="{FF2B5EF4-FFF2-40B4-BE49-F238E27FC236}">
                    <a16:creationId xmlns:a16="http://schemas.microsoft.com/office/drawing/2014/main" id="{79237B9F-EB20-4B3A-AE9B-5AA5E39C2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358"/>
                <a:ext cx="8" cy="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0 h 5"/>
                  <a:gd name="T4" fmla="*/ 1 w 8"/>
                  <a:gd name="T5" fmla="*/ 5 h 5"/>
                  <a:gd name="T6" fmla="*/ 8 w 8"/>
                  <a:gd name="T7" fmla="*/ 5 h 5"/>
                  <a:gd name="T8" fmla="*/ 7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8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2" name="Freeform 2654">
                <a:extLst>
                  <a:ext uri="{FF2B5EF4-FFF2-40B4-BE49-F238E27FC236}">
                    <a16:creationId xmlns:a16="http://schemas.microsoft.com/office/drawing/2014/main" id="{5C01EE01-C355-4698-A6C7-AB3342ED7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363"/>
                <a:ext cx="10" cy="4"/>
              </a:xfrm>
              <a:custGeom>
                <a:avLst/>
                <a:gdLst>
                  <a:gd name="T0" fmla="*/ 7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7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3" name="Freeform 2655">
                <a:extLst>
                  <a:ext uri="{FF2B5EF4-FFF2-40B4-BE49-F238E27FC236}">
                    <a16:creationId xmlns:a16="http://schemas.microsoft.com/office/drawing/2014/main" id="{2B87648F-2F63-483B-A04E-2BBDD4EF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363"/>
                <a:ext cx="10" cy="4"/>
              </a:xfrm>
              <a:custGeom>
                <a:avLst/>
                <a:gdLst>
                  <a:gd name="T0" fmla="*/ 7 w 10"/>
                  <a:gd name="T1" fmla="*/ 0 h 4"/>
                  <a:gd name="T2" fmla="*/ 0 w 10"/>
                  <a:gd name="T3" fmla="*/ 0 h 4"/>
                  <a:gd name="T4" fmla="*/ 2 w 10"/>
                  <a:gd name="T5" fmla="*/ 4 h 4"/>
                  <a:gd name="T6" fmla="*/ 10 w 10"/>
                  <a:gd name="T7" fmla="*/ 4 h 4"/>
                  <a:gd name="T8" fmla="*/ 7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4" name="Freeform 2656">
                <a:extLst>
                  <a:ext uri="{FF2B5EF4-FFF2-40B4-BE49-F238E27FC236}">
                    <a16:creationId xmlns:a16="http://schemas.microsoft.com/office/drawing/2014/main" id="{05AB002B-143D-4196-B11B-068C38848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367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5" name="Freeform 2657">
                <a:extLst>
                  <a:ext uri="{FF2B5EF4-FFF2-40B4-BE49-F238E27FC236}">
                    <a16:creationId xmlns:a16="http://schemas.microsoft.com/office/drawing/2014/main" id="{E709A8D2-3A5E-48AB-981A-B94D2C272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367"/>
                <a:ext cx="9" cy="4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8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8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6" name="Freeform 2658">
                <a:extLst>
                  <a:ext uri="{FF2B5EF4-FFF2-40B4-BE49-F238E27FC236}">
                    <a16:creationId xmlns:a16="http://schemas.microsoft.com/office/drawing/2014/main" id="{393B631F-7F91-45AA-8603-C505A86FA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371"/>
                <a:ext cx="9" cy="6"/>
              </a:xfrm>
              <a:custGeom>
                <a:avLst/>
                <a:gdLst>
                  <a:gd name="T0" fmla="*/ 8 w 9"/>
                  <a:gd name="T1" fmla="*/ 0 h 6"/>
                  <a:gd name="T2" fmla="*/ 0 w 9"/>
                  <a:gd name="T3" fmla="*/ 0 h 6"/>
                  <a:gd name="T4" fmla="*/ 1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8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8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7" name="Freeform 2659">
                <a:extLst>
                  <a:ext uri="{FF2B5EF4-FFF2-40B4-BE49-F238E27FC236}">
                    <a16:creationId xmlns:a16="http://schemas.microsoft.com/office/drawing/2014/main" id="{DF57245F-17B1-42C5-917C-411F37C1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371"/>
                <a:ext cx="9" cy="6"/>
              </a:xfrm>
              <a:custGeom>
                <a:avLst/>
                <a:gdLst>
                  <a:gd name="T0" fmla="*/ 8 w 9"/>
                  <a:gd name="T1" fmla="*/ 0 h 6"/>
                  <a:gd name="T2" fmla="*/ 0 w 9"/>
                  <a:gd name="T3" fmla="*/ 0 h 6"/>
                  <a:gd name="T4" fmla="*/ 1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8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8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8" name="Freeform 2660">
                <a:extLst>
                  <a:ext uri="{FF2B5EF4-FFF2-40B4-BE49-F238E27FC236}">
                    <a16:creationId xmlns:a16="http://schemas.microsoft.com/office/drawing/2014/main" id="{5BC464ED-D0F5-4691-AABA-B55E97111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377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7 w 10"/>
                  <a:gd name="T3" fmla="*/ 0 h 4"/>
                  <a:gd name="T4" fmla="*/ 0 w 10"/>
                  <a:gd name="T5" fmla="*/ 0 h 4"/>
                  <a:gd name="T6" fmla="*/ 3 w 10"/>
                  <a:gd name="T7" fmla="*/ 4 h 4"/>
                  <a:gd name="T8" fmla="*/ 10 w 10"/>
                  <a:gd name="T9" fmla="*/ 4 h 4"/>
                  <a:gd name="T10" fmla="*/ 8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9" name="Freeform 2661">
                <a:extLst>
                  <a:ext uri="{FF2B5EF4-FFF2-40B4-BE49-F238E27FC236}">
                    <a16:creationId xmlns:a16="http://schemas.microsoft.com/office/drawing/2014/main" id="{DA435D2B-D460-4FB5-AFEC-CD1333A6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377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7 w 10"/>
                  <a:gd name="T3" fmla="*/ 0 h 4"/>
                  <a:gd name="T4" fmla="*/ 0 w 10"/>
                  <a:gd name="T5" fmla="*/ 0 h 4"/>
                  <a:gd name="T6" fmla="*/ 3 w 10"/>
                  <a:gd name="T7" fmla="*/ 4 h 4"/>
                  <a:gd name="T8" fmla="*/ 10 w 10"/>
                  <a:gd name="T9" fmla="*/ 4 h 4"/>
                  <a:gd name="T10" fmla="*/ 8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0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0" name="Freeform 2662">
                <a:extLst>
                  <a:ext uri="{FF2B5EF4-FFF2-40B4-BE49-F238E27FC236}">
                    <a16:creationId xmlns:a16="http://schemas.microsoft.com/office/drawing/2014/main" id="{6DEE7CF8-1E64-45D6-8353-C2FBBDFA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381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1" name="Freeform 2663">
                <a:extLst>
                  <a:ext uri="{FF2B5EF4-FFF2-40B4-BE49-F238E27FC236}">
                    <a16:creationId xmlns:a16="http://schemas.microsoft.com/office/drawing/2014/main" id="{35771836-2469-402B-9D51-7474741DD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381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0 h 4"/>
                  <a:gd name="T4" fmla="*/ 1 w 9"/>
                  <a:gd name="T5" fmla="*/ 4 h 4"/>
                  <a:gd name="T6" fmla="*/ 9 w 9"/>
                  <a:gd name="T7" fmla="*/ 4 h 4"/>
                  <a:gd name="T8" fmla="*/ 7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2" name="Freeform 2664">
                <a:extLst>
                  <a:ext uri="{FF2B5EF4-FFF2-40B4-BE49-F238E27FC236}">
                    <a16:creationId xmlns:a16="http://schemas.microsoft.com/office/drawing/2014/main" id="{92006FB5-D1D8-4611-9046-C4FE17F60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385"/>
                <a:ext cx="9" cy="5"/>
              </a:xfrm>
              <a:custGeom>
                <a:avLst/>
                <a:gdLst>
                  <a:gd name="T0" fmla="*/ 9 w 9"/>
                  <a:gd name="T1" fmla="*/ 0 h 5"/>
                  <a:gd name="T2" fmla="*/ 1 w 9"/>
                  <a:gd name="T3" fmla="*/ 0 h 5"/>
                  <a:gd name="T4" fmla="*/ 3 w 9"/>
                  <a:gd name="T5" fmla="*/ 2 h 5"/>
                  <a:gd name="T6" fmla="*/ 0 w 9"/>
                  <a:gd name="T7" fmla="*/ 5 h 5"/>
                  <a:gd name="T8" fmla="*/ 5 w 9"/>
                  <a:gd name="T9" fmla="*/ 5 h 5"/>
                  <a:gd name="T10" fmla="*/ 9 w 9"/>
                  <a:gd name="T11" fmla="*/ 1 h 5"/>
                  <a:gd name="T12" fmla="*/ 9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3" name="Freeform 2665">
                <a:extLst>
                  <a:ext uri="{FF2B5EF4-FFF2-40B4-BE49-F238E27FC236}">
                    <a16:creationId xmlns:a16="http://schemas.microsoft.com/office/drawing/2014/main" id="{514EEE98-36EC-4167-AA6D-8279703F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385"/>
                <a:ext cx="9" cy="5"/>
              </a:xfrm>
              <a:custGeom>
                <a:avLst/>
                <a:gdLst>
                  <a:gd name="T0" fmla="*/ 9 w 9"/>
                  <a:gd name="T1" fmla="*/ 0 h 5"/>
                  <a:gd name="T2" fmla="*/ 1 w 9"/>
                  <a:gd name="T3" fmla="*/ 0 h 5"/>
                  <a:gd name="T4" fmla="*/ 3 w 9"/>
                  <a:gd name="T5" fmla="*/ 2 h 5"/>
                  <a:gd name="T6" fmla="*/ 0 w 9"/>
                  <a:gd name="T7" fmla="*/ 5 h 5"/>
                  <a:gd name="T8" fmla="*/ 5 w 9"/>
                  <a:gd name="T9" fmla="*/ 5 h 5"/>
                  <a:gd name="T10" fmla="*/ 9 w 9"/>
                  <a:gd name="T11" fmla="*/ 1 h 5"/>
                  <a:gd name="T12" fmla="*/ 9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4" name="Freeform 2666">
                <a:extLst>
                  <a:ext uri="{FF2B5EF4-FFF2-40B4-BE49-F238E27FC236}">
                    <a16:creationId xmlns:a16="http://schemas.microsoft.com/office/drawing/2014/main" id="{0A5E7194-F58F-49ED-9C88-BD19AF945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390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5 w 10"/>
                  <a:gd name="T3" fmla="*/ 0 h 4"/>
                  <a:gd name="T4" fmla="*/ 0 w 10"/>
                  <a:gd name="T5" fmla="*/ 4 h 4"/>
                  <a:gd name="T6" fmla="*/ 4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5" name="Freeform 2667">
                <a:extLst>
                  <a:ext uri="{FF2B5EF4-FFF2-40B4-BE49-F238E27FC236}">
                    <a16:creationId xmlns:a16="http://schemas.microsoft.com/office/drawing/2014/main" id="{D89F40B9-B8AE-4DBC-A697-FACE7EC8C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390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5 w 10"/>
                  <a:gd name="T3" fmla="*/ 0 h 4"/>
                  <a:gd name="T4" fmla="*/ 0 w 10"/>
                  <a:gd name="T5" fmla="*/ 4 h 4"/>
                  <a:gd name="T6" fmla="*/ 4 w 10"/>
                  <a:gd name="T7" fmla="*/ 4 h 4"/>
                  <a:gd name="T8" fmla="*/ 10 w 1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6" name="Freeform 2668">
                <a:extLst>
                  <a:ext uri="{FF2B5EF4-FFF2-40B4-BE49-F238E27FC236}">
                    <a16:creationId xmlns:a16="http://schemas.microsoft.com/office/drawing/2014/main" id="{770AB194-F24B-44F2-B8EB-A05F93664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7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7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7" name="Freeform 2669">
                <a:extLst>
                  <a:ext uri="{FF2B5EF4-FFF2-40B4-BE49-F238E27FC236}">
                    <a16:creationId xmlns:a16="http://schemas.microsoft.com/office/drawing/2014/main" id="{A78ACA97-ED37-484E-B27B-AF2FC6057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2394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7 w 11"/>
                  <a:gd name="T3" fmla="*/ 0 h 4"/>
                  <a:gd name="T4" fmla="*/ 0 w 11"/>
                  <a:gd name="T5" fmla="*/ 4 h 4"/>
                  <a:gd name="T6" fmla="*/ 5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7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8" name="Freeform 2670">
                <a:extLst>
                  <a:ext uri="{FF2B5EF4-FFF2-40B4-BE49-F238E27FC236}">
                    <a16:creationId xmlns:a16="http://schemas.microsoft.com/office/drawing/2014/main" id="{D1A04F1A-4DA0-4FBF-AD5C-98ED59B2A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4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9" name="Freeform 2671">
                <a:extLst>
                  <a:ext uri="{FF2B5EF4-FFF2-40B4-BE49-F238E27FC236}">
                    <a16:creationId xmlns:a16="http://schemas.microsoft.com/office/drawing/2014/main" id="{A077A96F-B48A-4DF9-9392-BCC171F5E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9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4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0" name="Freeform 2672">
                <a:extLst>
                  <a:ext uri="{FF2B5EF4-FFF2-40B4-BE49-F238E27FC236}">
                    <a16:creationId xmlns:a16="http://schemas.microsoft.com/office/drawing/2014/main" id="{8BA188F9-6EBF-4606-B58C-9E004B3C5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6 w 10"/>
                  <a:gd name="T3" fmla="*/ 0 h 6"/>
                  <a:gd name="T4" fmla="*/ 0 w 10"/>
                  <a:gd name="T5" fmla="*/ 6 h 6"/>
                  <a:gd name="T6" fmla="*/ 5 w 10"/>
                  <a:gd name="T7" fmla="*/ 6 h 6"/>
                  <a:gd name="T8" fmla="*/ 1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1" name="Freeform 2673">
                <a:extLst>
                  <a:ext uri="{FF2B5EF4-FFF2-40B4-BE49-F238E27FC236}">
                    <a16:creationId xmlns:a16="http://schemas.microsoft.com/office/drawing/2014/main" id="{268EA497-9259-41FF-8918-596317CA7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402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6 w 10"/>
                  <a:gd name="T3" fmla="*/ 0 h 6"/>
                  <a:gd name="T4" fmla="*/ 0 w 10"/>
                  <a:gd name="T5" fmla="*/ 6 h 6"/>
                  <a:gd name="T6" fmla="*/ 5 w 10"/>
                  <a:gd name="T7" fmla="*/ 6 h 6"/>
                  <a:gd name="T8" fmla="*/ 10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2" name="Freeform 2674">
                <a:extLst>
                  <a:ext uri="{FF2B5EF4-FFF2-40B4-BE49-F238E27FC236}">
                    <a16:creationId xmlns:a16="http://schemas.microsoft.com/office/drawing/2014/main" id="{22BF4F77-14BF-4EB7-B297-B52D33D54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4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3" name="Freeform 2675">
                <a:extLst>
                  <a:ext uri="{FF2B5EF4-FFF2-40B4-BE49-F238E27FC236}">
                    <a16:creationId xmlns:a16="http://schemas.microsoft.com/office/drawing/2014/main" id="{57E284BE-F028-485E-A584-B3D1178E0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408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6 w 11"/>
                  <a:gd name="T3" fmla="*/ 0 h 4"/>
                  <a:gd name="T4" fmla="*/ 0 w 11"/>
                  <a:gd name="T5" fmla="*/ 4 h 4"/>
                  <a:gd name="T6" fmla="*/ 4 w 11"/>
                  <a:gd name="T7" fmla="*/ 4 h 4"/>
                  <a:gd name="T8" fmla="*/ 11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4" name="Freeform 2676">
                <a:extLst>
                  <a:ext uri="{FF2B5EF4-FFF2-40B4-BE49-F238E27FC236}">
                    <a16:creationId xmlns:a16="http://schemas.microsoft.com/office/drawing/2014/main" id="{66A7EFF6-0529-40E4-942E-3D67DA5EB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0 w 9"/>
                  <a:gd name="T5" fmla="*/ 4 h 4"/>
                  <a:gd name="T6" fmla="*/ 4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5" name="Freeform 2677">
                <a:extLst>
                  <a:ext uri="{FF2B5EF4-FFF2-40B4-BE49-F238E27FC236}">
                    <a16:creationId xmlns:a16="http://schemas.microsoft.com/office/drawing/2014/main" id="{0428C042-548C-42B2-8F74-EB035B783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41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0 w 9"/>
                  <a:gd name="T5" fmla="*/ 4 h 4"/>
                  <a:gd name="T6" fmla="*/ 4 w 9"/>
                  <a:gd name="T7" fmla="*/ 4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6" name="Freeform 2678">
                <a:extLst>
                  <a:ext uri="{FF2B5EF4-FFF2-40B4-BE49-F238E27FC236}">
                    <a16:creationId xmlns:a16="http://schemas.microsoft.com/office/drawing/2014/main" id="{DC8B0A8B-F5DE-4BDD-8B00-B6080870C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416"/>
                <a:ext cx="107" cy="77"/>
              </a:xfrm>
              <a:custGeom>
                <a:avLst/>
                <a:gdLst>
                  <a:gd name="T0" fmla="*/ 107 w 107"/>
                  <a:gd name="T1" fmla="*/ 0 h 77"/>
                  <a:gd name="T2" fmla="*/ 103 w 107"/>
                  <a:gd name="T3" fmla="*/ 0 h 77"/>
                  <a:gd name="T4" fmla="*/ 0 w 107"/>
                  <a:gd name="T5" fmla="*/ 77 h 77"/>
                  <a:gd name="T6" fmla="*/ 107 w 107"/>
                  <a:gd name="T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77">
                    <a:moveTo>
                      <a:pt x="107" y="0"/>
                    </a:moveTo>
                    <a:lnTo>
                      <a:pt x="103" y="0"/>
                    </a:lnTo>
                    <a:lnTo>
                      <a:pt x="0" y="7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7" name="Freeform 2679">
                <a:extLst>
                  <a:ext uri="{FF2B5EF4-FFF2-40B4-BE49-F238E27FC236}">
                    <a16:creationId xmlns:a16="http://schemas.microsoft.com/office/drawing/2014/main" id="{5E2EAE2E-9C33-4AB6-BEE5-4BD14E31D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416"/>
                <a:ext cx="107" cy="77"/>
              </a:xfrm>
              <a:custGeom>
                <a:avLst/>
                <a:gdLst>
                  <a:gd name="T0" fmla="*/ 107 w 107"/>
                  <a:gd name="T1" fmla="*/ 0 h 77"/>
                  <a:gd name="T2" fmla="*/ 103 w 107"/>
                  <a:gd name="T3" fmla="*/ 0 h 77"/>
                  <a:gd name="T4" fmla="*/ 0 w 107"/>
                  <a:gd name="T5" fmla="*/ 77 h 77"/>
                  <a:gd name="T6" fmla="*/ 107 w 107"/>
                  <a:gd name="T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77">
                    <a:moveTo>
                      <a:pt x="107" y="0"/>
                    </a:moveTo>
                    <a:lnTo>
                      <a:pt x="103" y="0"/>
                    </a:lnTo>
                    <a:lnTo>
                      <a:pt x="0" y="77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8" name="Freeform 2680">
                <a:extLst>
                  <a:ext uri="{FF2B5EF4-FFF2-40B4-BE49-F238E27FC236}">
                    <a16:creationId xmlns:a16="http://schemas.microsoft.com/office/drawing/2014/main" id="{C964B4EF-3D3F-4059-9DBC-3EAA8D8DA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502"/>
                <a:ext cx="148" cy="954"/>
              </a:xfrm>
              <a:custGeom>
                <a:avLst/>
                <a:gdLst>
                  <a:gd name="T0" fmla="*/ 148 w 148"/>
                  <a:gd name="T1" fmla="*/ 0 h 954"/>
                  <a:gd name="T2" fmla="*/ 146 w 148"/>
                  <a:gd name="T3" fmla="*/ 0 h 954"/>
                  <a:gd name="T4" fmla="*/ 141 w 148"/>
                  <a:gd name="T5" fmla="*/ 4 h 954"/>
                  <a:gd name="T6" fmla="*/ 0 w 148"/>
                  <a:gd name="T7" fmla="*/ 954 h 954"/>
                  <a:gd name="T8" fmla="*/ 4 w 148"/>
                  <a:gd name="T9" fmla="*/ 954 h 954"/>
                  <a:gd name="T10" fmla="*/ 148 w 148"/>
                  <a:gd name="T11" fmla="*/ 0 h 9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954">
                    <a:moveTo>
                      <a:pt x="148" y="0"/>
                    </a:moveTo>
                    <a:lnTo>
                      <a:pt x="146" y="0"/>
                    </a:lnTo>
                    <a:lnTo>
                      <a:pt x="141" y="4"/>
                    </a:lnTo>
                    <a:lnTo>
                      <a:pt x="0" y="954"/>
                    </a:lnTo>
                    <a:lnTo>
                      <a:pt x="4" y="954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79B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9" name="Freeform 2681">
                <a:extLst>
                  <a:ext uri="{FF2B5EF4-FFF2-40B4-BE49-F238E27FC236}">
                    <a16:creationId xmlns:a16="http://schemas.microsoft.com/office/drawing/2014/main" id="{BAC27FCE-DB65-43BE-B80D-466ECC315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502"/>
                <a:ext cx="148" cy="954"/>
              </a:xfrm>
              <a:custGeom>
                <a:avLst/>
                <a:gdLst>
                  <a:gd name="T0" fmla="*/ 148 w 148"/>
                  <a:gd name="T1" fmla="*/ 0 h 954"/>
                  <a:gd name="T2" fmla="*/ 146 w 148"/>
                  <a:gd name="T3" fmla="*/ 0 h 954"/>
                  <a:gd name="T4" fmla="*/ 141 w 148"/>
                  <a:gd name="T5" fmla="*/ 4 h 954"/>
                  <a:gd name="T6" fmla="*/ 0 w 148"/>
                  <a:gd name="T7" fmla="*/ 954 h 954"/>
                  <a:gd name="T8" fmla="*/ 4 w 148"/>
                  <a:gd name="T9" fmla="*/ 954 h 954"/>
                  <a:gd name="T10" fmla="*/ 148 w 148"/>
                  <a:gd name="T11" fmla="*/ 0 h 9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954">
                    <a:moveTo>
                      <a:pt x="148" y="0"/>
                    </a:moveTo>
                    <a:lnTo>
                      <a:pt x="146" y="0"/>
                    </a:lnTo>
                    <a:lnTo>
                      <a:pt x="141" y="4"/>
                    </a:lnTo>
                    <a:lnTo>
                      <a:pt x="0" y="954"/>
                    </a:lnTo>
                    <a:lnTo>
                      <a:pt x="4" y="954"/>
                    </a:lnTo>
                    <a:lnTo>
                      <a:pt x="1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0" name="Freeform 2682">
                <a:extLst>
                  <a:ext uri="{FF2B5EF4-FFF2-40B4-BE49-F238E27FC236}">
                    <a16:creationId xmlns:a16="http://schemas.microsoft.com/office/drawing/2014/main" id="{4B89C8D1-280A-49CD-9D0C-89BD56FCA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03"/>
                <a:ext cx="108" cy="13"/>
              </a:xfrm>
              <a:custGeom>
                <a:avLst/>
                <a:gdLst>
                  <a:gd name="T0" fmla="*/ 108 w 108"/>
                  <a:gd name="T1" fmla="*/ 0 h 13"/>
                  <a:gd name="T2" fmla="*/ 0 w 108"/>
                  <a:gd name="T3" fmla="*/ 0 h 13"/>
                  <a:gd name="T4" fmla="*/ 0 w 108"/>
                  <a:gd name="T5" fmla="*/ 4 h 13"/>
                  <a:gd name="T6" fmla="*/ 102 w 108"/>
                  <a:gd name="T7" fmla="*/ 4 h 13"/>
                  <a:gd name="T8" fmla="*/ 102 w 108"/>
                  <a:gd name="T9" fmla="*/ 13 h 13"/>
                  <a:gd name="T10" fmla="*/ 104 w 108"/>
                  <a:gd name="T11" fmla="*/ 12 h 13"/>
                  <a:gd name="T12" fmla="*/ 104 w 108"/>
                  <a:gd name="T13" fmla="*/ 9 h 13"/>
                  <a:gd name="T14" fmla="*/ 108 w 108"/>
                  <a:gd name="T15" fmla="*/ 8 h 13"/>
                  <a:gd name="T16" fmla="*/ 108 w 10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13">
                    <a:moveTo>
                      <a:pt x="10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02" y="4"/>
                    </a:lnTo>
                    <a:lnTo>
                      <a:pt x="102" y="13"/>
                    </a:lnTo>
                    <a:lnTo>
                      <a:pt x="104" y="12"/>
                    </a:lnTo>
                    <a:lnTo>
                      <a:pt x="104" y="9"/>
                    </a:lnTo>
                    <a:lnTo>
                      <a:pt x="108" y="8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1" name="Freeform 2683">
                <a:extLst>
                  <a:ext uri="{FF2B5EF4-FFF2-40B4-BE49-F238E27FC236}">
                    <a16:creationId xmlns:a16="http://schemas.microsoft.com/office/drawing/2014/main" id="{21CB8AF7-4F29-401A-872A-2E36ABE8C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03"/>
                <a:ext cx="108" cy="13"/>
              </a:xfrm>
              <a:custGeom>
                <a:avLst/>
                <a:gdLst>
                  <a:gd name="T0" fmla="*/ 108 w 108"/>
                  <a:gd name="T1" fmla="*/ 0 h 13"/>
                  <a:gd name="T2" fmla="*/ 0 w 108"/>
                  <a:gd name="T3" fmla="*/ 0 h 13"/>
                  <a:gd name="T4" fmla="*/ 0 w 108"/>
                  <a:gd name="T5" fmla="*/ 4 h 13"/>
                  <a:gd name="T6" fmla="*/ 102 w 108"/>
                  <a:gd name="T7" fmla="*/ 4 h 13"/>
                  <a:gd name="T8" fmla="*/ 102 w 108"/>
                  <a:gd name="T9" fmla="*/ 13 h 13"/>
                  <a:gd name="T10" fmla="*/ 104 w 108"/>
                  <a:gd name="T11" fmla="*/ 12 h 13"/>
                  <a:gd name="T12" fmla="*/ 104 w 108"/>
                  <a:gd name="T13" fmla="*/ 9 h 13"/>
                  <a:gd name="T14" fmla="*/ 108 w 108"/>
                  <a:gd name="T15" fmla="*/ 8 h 13"/>
                  <a:gd name="T16" fmla="*/ 108 w 10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13">
                    <a:moveTo>
                      <a:pt x="10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02" y="4"/>
                    </a:lnTo>
                    <a:lnTo>
                      <a:pt x="102" y="13"/>
                    </a:lnTo>
                    <a:lnTo>
                      <a:pt x="104" y="12"/>
                    </a:lnTo>
                    <a:lnTo>
                      <a:pt x="104" y="9"/>
                    </a:lnTo>
                    <a:lnTo>
                      <a:pt x="108" y="8"/>
                    </a:lnTo>
                    <a:lnTo>
                      <a:pt x="1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2" name="Freeform 2684">
                <a:extLst>
                  <a:ext uri="{FF2B5EF4-FFF2-40B4-BE49-F238E27FC236}">
                    <a16:creationId xmlns:a16="http://schemas.microsoft.com/office/drawing/2014/main" id="{BC212010-2619-41F9-9325-5FAB81BD6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412"/>
                <a:ext cx="6" cy="39"/>
              </a:xfrm>
              <a:custGeom>
                <a:avLst/>
                <a:gdLst>
                  <a:gd name="T0" fmla="*/ 0 w 6"/>
                  <a:gd name="T1" fmla="*/ 0 h 39"/>
                  <a:gd name="T2" fmla="*/ 0 w 6"/>
                  <a:gd name="T3" fmla="*/ 39 h 39"/>
                  <a:gd name="T4" fmla="*/ 6 w 6"/>
                  <a:gd name="T5" fmla="*/ 39 h 39"/>
                  <a:gd name="T6" fmla="*/ 6 w 6"/>
                  <a:gd name="T7" fmla="*/ 36 h 39"/>
                  <a:gd name="T8" fmla="*/ 0 w 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lnTo>
                      <a:pt x="0" y="39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3" name="Freeform 2685">
                <a:extLst>
                  <a:ext uri="{FF2B5EF4-FFF2-40B4-BE49-F238E27FC236}">
                    <a16:creationId xmlns:a16="http://schemas.microsoft.com/office/drawing/2014/main" id="{03261168-DBCC-425D-A138-679BB40A8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412"/>
                <a:ext cx="6" cy="39"/>
              </a:xfrm>
              <a:custGeom>
                <a:avLst/>
                <a:gdLst>
                  <a:gd name="T0" fmla="*/ 0 w 6"/>
                  <a:gd name="T1" fmla="*/ 0 h 39"/>
                  <a:gd name="T2" fmla="*/ 0 w 6"/>
                  <a:gd name="T3" fmla="*/ 39 h 39"/>
                  <a:gd name="T4" fmla="*/ 6 w 6"/>
                  <a:gd name="T5" fmla="*/ 39 h 39"/>
                  <a:gd name="T6" fmla="*/ 6 w 6"/>
                  <a:gd name="T7" fmla="*/ 36 h 39"/>
                  <a:gd name="T8" fmla="*/ 0 w 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lnTo>
                      <a:pt x="0" y="39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4" name="Freeform 2686">
                <a:extLst>
                  <a:ext uri="{FF2B5EF4-FFF2-40B4-BE49-F238E27FC236}">
                    <a16:creationId xmlns:a16="http://schemas.microsoft.com/office/drawing/2014/main" id="{BC00C490-3D89-40D1-8FC0-EB0DB0B79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371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6 w 6"/>
                  <a:gd name="T5" fmla="*/ 77 h 77"/>
                  <a:gd name="T6" fmla="*/ 6 w 6"/>
                  <a:gd name="T7" fmla="*/ 37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5" name="Freeform 2687">
                <a:extLst>
                  <a:ext uri="{FF2B5EF4-FFF2-40B4-BE49-F238E27FC236}">
                    <a16:creationId xmlns:a16="http://schemas.microsoft.com/office/drawing/2014/main" id="{F5D686CA-3E1D-434B-A038-3624284E3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371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6 w 6"/>
                  <a:gd name="T5" fmla="*/ 77 h 77"/>
                  <a:gd name="T6" fmla="*/ 6 w 6"/>
                  <a:gd name="T7" fmla="*/ 37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6" name="Freeform 2688">
                <a:extLst>
                  <a:ext uri="{FF2B5EF4-FFF2-40B4-BE49-F238E27FC236}">
                    <a16:creationId xmlns:a16="http://schemas.microsoft.com/office/drawing/2014/main" id="{FD1DEA32-4D08-4DBE-B133-753DBB79D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331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4 w 6"/>
                  <a:gd name="T9" fmla="*/ 31 h 77"/>
                  <a:gd name="T10" fmla="*/ 4 w 6"/>
                  <a:gd name="T11" fmla="*/ 31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7" name="Freeform 2689">
                <a:extLst>
                  <a:ext uri="{FF2B5EF4-FFF2-40B4-BE49-F238E27FC236}">
                    <a16:creationId xmlns:a16="http://schemas.microsoft.com/office/drawing/2014/main" id="{B9C22397-E5BB-42FE-AD1C-AAF2F6BF2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331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4 w 6"/>
                  <a:gd name="T9" fmla="*/ 31 h 77"/>
                  <a:gd name="T10" fmla="*/ 4 w 6"/>
                  <a:gd name="T11" fmla="*/ 31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8" name="Freeform 2690">
                <a:extLst>
                  <a:ext uri="{FF2B5EF4-FFF2-40B4-BE49-F238E27FC236}">
                    <a16:creationId xmlns:a16="http://schemas.microsoft.com/office/drawing/2014/main" id="{5F068473-AFCC-4E7C-B95B-0CE8451CA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289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4 w 6"/>
                  <a:gd name="T5" fmla="*/ 73 h 78"/>
                  <a:gd name="T6" fmla="*/ 4 w 6"/>
                  <a:gd name="T7" fmla="*/ 73 h 78"/>
                  <a:gd name="T8" fmla="*/ 6 w 6"/>
                  <a:gd name="T9" fmla="*/ 78 h 78"/>
                  <a:gd name="T10" fmla="*/ 6 w 6"/>
                  <a:gd name="T11" fmla="*/ 36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9" name="Freeform 2691">
                <a:extLst>
                  <a:ext uri="{FF2B5EF4-FFF2-40B4-BE49-F238E27FC236}">
                    <a16:creationId xmlns:a16="http://schemas.microsoft.com/office/drawing/2014/main" id="{DD913789-992A-4E03-A7C7-68780AE71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289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4 w 6"/>
                  <a:gd name="T5" fmla="*/ 73 h 78"/>
                  <a:gd name="T6" fmla="*/ 4 w 6"/>
                  <a:gd name="T7" fmla="*/ 73 h 78"/>
                  <a:gd name="T8" fmla="*/ 6 w 6"/>
                  <a:gd name="T9" fmla="*/ 78 h 78"/>
                  <a:gd name="T10" fmla="*/ 6 w 6"/>
                  <a:gd name="T11" fmla="*/ 36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0" name="Freeform 2692">
                <a:extLst>
                  <a:ext uri="{FF2B5EF4-FFF2-40B4-BE49-F238E27FC236}">
                    <a16:creationId xmlns:a16="http://schemas.microsoft.com/office/drawing/2014/main" id="{4411DEBE-B131-43AC-94F9-0600AFCB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248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6 w 6"/>
                  <a:gd name="T5" fmla="*/ 77 h 77"/>
                  <a:gd name="T6" fmla="*/ 6 w 6"/>
                  <a:gd name="T7" fmla="*/ 37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1" name="Freeform 2693">
                <a:extLst>
                  <a:ext uri="{FF2B5EF4-FFF2-40B4-BE49-F238E27FC236}">
                    <a16:creationId xmlns:a16="http://schemas.microsoft.com/office/drawing/2014/main" id="{26D3BE05-E3A0-4BB3-906A-C9A978AB5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248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6 w 6"/>
                  <a:gd name="T5" fmla="*/ 77 h 77"/>
                  <a:gd name="T6" fmla="*/ 6 w 6"/>
                  <a:gd name="T7" fmla="*/ 37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2" name="Freeform 2694">
                <a:extLst>
                  <a:ext uri="{FF2B5EF4-FFF2-40B4-BE49-F238E27FC236}">
                    <a16:creationId xmlns:a16="http://schemas.microsoft.com/office/drawing/2014/main" id="{60DA8EAE-7695-4702-9A30-4ACF48B2C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207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1 h 58"/>
                  <a:gd name="T4" fmla="*/ 6 w 6"/>
                  <a:gd name="T5" fmla="*/ 58 h 58"/>
                  <a:gd name="T6" fmla="*/ 6 w 6"/>
                  <a:gd name="T7" fmla="*/ 58 h 58"/>
                  <a:gd name="T8" fmla="*/ 6 w 6"/>
                  <a:gd name="T9" fmla="*/ 36 h 58"/>
                  <a:gd name="T10" fmla="*/ 0 w 6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1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3" name="Freeform 2695">
                <a:extLst>
                  <a:ext uri="{FF2B5EF4-FFF2-40B4-BE49-F238E27FC236}">
                    <a16:creationId xmlns:a16="http://schemas.microsoft.com/office/drawing/2014/main" id="{BA9A57B6-B9ED-4CEE-A01A-AA059125A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207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1 h 58"/>
                  <a:gd name="T4" fmla="*/ 6 w 6"/>
                  <a:gd name="T5" fmla="*/ 58 h 58"/>
                  <a:gd name="T6" fmla="*/ 6 w 6"/>
                  <a:gd name="T7" fmla="*/ 58 h 58"/>
                  <a:gd name="T8" fmla="*/ 6 w 6"/>
                  <a:gd name="T9" fmla="*/ 36 h 58"/>
                  <a:gd name="T10" fmla="*/ 0 w 6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1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4" name="Freeform 2696">
                <a:extLst>
                  <a:ext uri="{FF2B5EF4-FFF2-40B4-BE49-F238E27FC236}">
                    <a16:creationId xmlns:a16="http://schemas.microsoft.com/office/drawing/2014/main" id="{35FEC32D-B5AD-4DF5-A858-9DC8A9715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228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0 h 57"/>
                  <a:gd name="T4" fmla="*/ 6 w 6"/>
                  <a:gd name="T5" fmla="*/ 57 h 57"/>
                  <a:gd name="T6" fmla="*/ 6 w 6"/>
                  <a:gd name="T7" fmla="*/ 37 h 57"/>
                  <a:gd name="T8" fmla="*/ 6 w 6"/>
                  <a:gd name="T9" fmla="*/ 37 h 57"/>
                  <a:gd name="T10" fmla="*/ 0 w 6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0"/>
                    </a:lnTo>
                    <a:lnTo>
                      <a:pt x="6" y="5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5" name="Freeform 2697">
                <a:extLst>
                  <a:ext uri="{FF2B5EF4-FFF2-40B4-BE49-F238E27FC236}">
                    <a16:creationId xmlns:a16="http://schemas.microsoft.com/office/drawing/2014/main" id="{5774F34E-FC80-4DED-BF0A-5C984044A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228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0 h 57"/>
                  <a:gd name="T4" fmla="*/ 6 w 6"/>
                  <a:gd name="T5" fmla="*/ 57 h 57"/>
                  <a:gd name="T6" fmla="*/ 6 w 6"/>
                  <a:gd name="T7" fmla="*/ 37 h 57"/>
                  <a:gd name="T8" fmla="*/ 6 w 6"/>
                  <a:gd name="T9" fmla="*/ 37 h 57"/>
                  <a:gd name="T10" fmla="*/ 0 w 6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0"/>
                    </a:lnTo>
                    <a:lnTo>
                      <a:pt x="6" y="5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6" name="Freeform 2698">
                <a:extLst>
                  <a:ext uri="{FF2B5EF4-FFF2-40B4-BE49-F238E27FC236}">
                    <a16:creationId xmlns:a16="http://schemas.microsoft.com/office/drawing/2014/main" id="{4B1202E8-8300-4AB1-9779-4008202BC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66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0 h 57"/>
                  <a:gd name="T4" fmla="*/ 6 w 6"/>
                  <a:gd name="T5" fmla="*/ 57 h 57"/>
                  <a:gd name="T6" fmla="*/ 6 w 6"/>
                  <a:gd name="T7" fmla="*/ 37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0"/>
                    </a:lnTo>
                    <a:lnTo>
                      <a:pt x="6" y="5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7" name="Freeform 2699">
                <a:extLst>
                  <a:ext uri="{FF2B5EF4-FFF2-40B4-BE49-F238E27FC236}">
                    <a16:creationId xmlns:a16="http://schemas.microsoft.com/office/drawing/2014/main" id="{D2A4545A-8806-4379-8080-90C919827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66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0 h 57"/>
                  <a:gd name="T4" fmla="*/ 6 w 6"/>
                  <a:gd name="T5" fmla="*/ 57 h 57"/>
                  <a:gd name="T6" fmla="*/ 6 w 6"/>
                  <a:gd name="T7" fmla="*/ 37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0"/>
                    </a:lnTo>
                    <a:lnTo>
                      <a:pt x="6" y="5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8" name="Freeform 2700">
                <a:extLst>
                  <a:ext uri="{FF2B5EF4-FFF2-40B4-BE49-F238E27FC236}">
                    <a16:creationId xmlns:a16="http://schemas.microsoft.com/office/drawing/2014/main" id="{D6627A77-B655-4C02-8374-659AB0D3B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86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1 h 57"/>
                  <a:gd name="T4" fmla="*/ 6 w 6"/>
                  <a:gd name="T5" fmla="*/ 57 h 57"/>
                  <a:gd name="T6" fmla="*/ 6 w 6"/>
                  <a:gd name="T7" fmla="*/ 37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1"/>
                    </a:lnTo>
                    <a:lnTo>
                      <a:pt x="6" y="5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9" name="Freeform 2701">
                <a:extLst>
                  <a:ext uri="{FF2B5EF4-FFF2-40B4-BE49-F238E27FC236}">
                    <a16:creationId xmlns:a16="http://schemas.microsoft.com/office/drawing/2014/main" id="{39BDD355-0FD9-4F9A-9F8F-055247105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86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1 h 57"/>
                  <a:gd name="T4" fmla="*/ 6 w 6"/>
                  <a:gd name="T5" fmla="*/ 57 h 57"/>
                  <a:gd name="T6" fmla="*/ 6 w 6"/>
                  <a:gd name="T7" fmla="*/ 37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1"/>
                    </a:lnTo>
                    <a:lnTo>
                      <a:pt x="6" y="5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0" name="Freeform 2702">
                <a:extLst>
                  <a:ext uri="{FF2B5EF4-FFF2-40B4-BE49-F238E27FC236}">
                    <a16:creationId xmlns:a16="http://schemas.microsoft.com/office/drawing/2014/main" id="{F59287A3-2166-4611-9FBF-D8924F829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24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2 h 58"/>
                  <a:gd name="T4" fmla="*/ 6 w 6"/>
                  <a:gd name="T5" fmla="*/ 58 h 58"/>
                  <a:gd name="T6" fmla="*/ 6 w 6"/>
                  <a:gd name="T7" fmla="*/ 38 h 58"/>
                  <a:gd name="T8" fmla="*/ 4 w 6"/>
                  <a:gd name="T9" fmla="*/ 29 h 58"/>
                  <a:gd name="T10" fmla="*/ 0 w 6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2"/>
                    </a:lnTo>
                    <a:lnTo>
                      <a:pt x="6" y="58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1" name="Freeform 2703">
                <a:extLst>
                  <a:ext uri="{FF2B5EF4-FFF2-40B4-BE49-F238E27FC236}">
                    <a16:creationId xmlns:a16="http://schemas.microsoft.com/office/drawing/2014/main" id="{5BAA4D2F-97BC-4CB9-A38F-1F584F29A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24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2 h 58"/>
                  <a:gd name="T4" fmla="*/ 6 w 6"/>
                  <a:gd name="T5" fmla="*/ 58 h 58"/>
                  <a:gd name="T6" fmla="*/ 6 w 6"/>
                  <a:gd name="T7" fmla="*/ 38 h 58"/>
                  <a:gd name="T8" fmla="*/ 4 w 6"/>
                  <a:gd name="T9" fmla="*/ 29 h 58"/>
                  <a:gd name="T10" fmla="*/ 0 w 6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2"/>
                    </a:lnTo>
                    <a:lnTo>
                      <a:pt x="6" y="58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2" name="Freeform 2704">
                <a:extLst>
                  <a:ext uri="{FF2B5EF4-FFF2-40B4-BE49-F238E27FC236}">
                    <a16:creationId xmlns:a16="http://schemas.microsoft.com/office/drawing/2014/main" id="{DE1EAA40-317D-4397-9C73-591B5ED82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46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0 h 57"/>
                  <a:gd name="T4" fmla="*/ 6 w 6"/>
                  <a:gd name="T5" fmla="*/ 57 h 57"/>
                  <a:gd name="T6" fmla="*/ 6 w 6"/>
                  <a:gd name="T7" fmla="*/ 36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0"/>
                    </a:lnTo>
                    <a:lnTo>
                      <a:pt x="6" y="57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3" name="Freeform 2705">
                <a:extLst>
                  <a:ext uri="{FF2B5EF4-FFF2-40B4-BE49-F238E27FC236}">
                    <a16:creationId xmlns:a16="http://schemas.microsoft.com/office/drawing/2014/main" id="{6EF5BF87-3771-4BBB-A085-800823F19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46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0 h 57"/>
                  <a:gd name="T4" fmla="*/ 6 w 6"/>
                  <a:gd name="T5" fmla="*/ 57 h 57"/>
                  <a:gd name="T6" fmla="*/ 6 w 6"/>
                  <a:gd name="T7" fmla="*/ 36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0"/>
                    </a:lnTo>
                    <a:lnTo>
                      <a:pt x="6" y="57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4" name="Freeform 2706">
                <a:extLst>
                  <a:ext uri="{FF2B5EF4-FFF2-40B4-BE49-F238E27FC236}">
                    <a16:creationId xmlns:a16="http://schemas.microsoft.com/office/drawing/2014/main" id="{0B4B6BDF-12DC-43A5-A232-9F29E4EAD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84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20 h 56"/>
                  <a:gd name="T4" fmla="*/ 6 w 6"/>
                  <a:gd name="T5" fmla="*/ 56 h 56"/>
                  <a:gd name="T6" fmla="*/ 6 w 6"/>
                  <a:gd name="T7" fmla="*/ 36 h 56"/>
                  <a:gd name="T8" fmla="*/ 0 w 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20"/>
                    </a:lnTo>
                    <a:lnTo>
                      <a:pt x="6" y="56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5" name="Freeform 2707">
                <a:extLst>
                  <a:ext uri="{FF2B5EF4-FFF2-40B4-BE49-F238E27FC236}">
                    <a16:creationId xmlns:a16="http://schemas.microsoft.com/office/drawing/2014/main" id="{134FD428-FBC1-420E-A4E4-873D5287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84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20 h 56"/>
                  <a:gd name="T4" fmla="*/ 6 w 6"/>
                  <a:gd name="T5" fmla="*/ 56 h 56"/>
                  <a:gd name="T6" fmla="*/ 6 w 6"/>
                  <a:gd name="T7" fmla="*/ 36 h 56"/>
                  <a:gd name="T8" fmla="*/ 0 w 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20"/>
                    </a:lnTo>
                    <a:lnTo>
                      <a:pt x="6" y="56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6" name="Freeform 2708">
                <a:extLst>
                  <a:ext uri="{FF2B5EF4-FFF2-40B4-BE49-F238E27FC236}">
                    <a16:creationId xmlns:a16="http://schemas.microsoft.com/office/drawing/2014/main" id="{CB345A45-1CB1-4AD2-A484-5B32D27A5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04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0 h 58"/>
                  <a:gd name="T4" fmla="*/ 4 w 6"/>
                  <a:gd name="T5" fmla="*/ 49 h 58"/>
                  <a:gd name="T6" fmla="*/ 6 w 6"/>
                  <a:gd name="T7" fmla="*/ 58 h 58"/>
                  <a:gd name="T8" fmla="*/ 6 w 6"/>
                  <a:gd name="T9" fmla="*/ 36 h 58"/>
                  <a:gd name="T10" fmla="*/ 0 w 6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0"/>
                    </a:lnTo>
                    <a:lnTo>
                      <a:pt x="4" y="49"/>
                    </a:lnTo>
                    <a:lnTo>
                      <a:pt x="6" y="58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7" name="Freeform 2709">
                <a:extLst>
                  <a:ext uri="{FF2B5EF4-FFF2-40B4-BE49-F238E27FC236}">
                    <a16:creationId xmlns:a16="http://schemas.microsoft.com/office/drawing/2014/main" id="{160ED920-7837-4C58-B949-ACEBC2AAF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104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0 h 58"/>
                  <a:gd name="T4" fmla="*/ 4 w 6"/>
                  <a:gd name="T5" fmla="*/ 49 h 58"/>
                  <a:gd name="T6" fmla="*/ 6 w 6"/>
                  <a:gd name="T7" fmla="*/ 58 h 58"/>
                  <a:gd name="T8" fmla="*/ 6 w 6"/>
                  <a:gd name="T9" fmla="*/ 36 h 58"/>
                  <a:gd name="T10" fmla="*/ 0 w 6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0"/>
                    </a:lnTo>
                    <a:lnTo>
                      <a:pt x="4" y="49"/>
                    </a:lnTo>
                    <a:lnTo>
                      <a:pt x="6" y="58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8" name="Rectangle 2710">
                <a:extLst>
                  <a:ext uri="{FF2B5EF4-FFF2-40B4-BE49-F238E27FC236}">
                    <a16:creationId xmlns:a16="http://schemas.microsoft.com/office/drawing/2014/main" id="{57CD6AD1-8568-44C7-A156-023C3E7B0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043"/>
                <a:ext cx="1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9" name="Freeform 2711">
                <a:extLst>
                  <a:ext uri="{FF2B5EF4-FFF2-40B4-BE49-F238E27FC236}">
                    <a16:creationId xmlns:a16="http://schemas.microsoft.com/office/drawing/2014/main" id="{183E9B0B-2652-46C9-B66B-7CAF0837A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4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0" name="Freeform 2712">
                <a:extLst>
                  <a:ext uri="{FF2B5EF4-FFF2-40B4-BE49-F238E27FC236}">
                    <a16:creationId xmlns:a16="http://schemas.microsoft.com/office/drawing/2014/main" id="{FB0E3B41-86ED-45AB-AF44-ABEACFA55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4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1" name="Freeform 2713">
                <a:extLst>
                  <a:ext uri="{FF2B5EF4-FFF2-40B4-BE49-F238E27FC236}">
                    <a16:creationId xmlns:a16="http://schemas.microsoft.com/office/drawing/2014/main" id="{A702E627-B502-4B6A-984C-FD999150A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4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2" name="Rectangle 2714">
                <a:extLst>
                  <a:ext uri="{FF2B5EF4-FFF2-40B4-BE49-F238E27FC236}">
                    <a16:creationId xmlns:a16="http://schemas.microsoft.com/office/drawing/2014/main" id="{E48F5CBF-6805-4B29-A8BE-7A7E299EB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049"/>
                <a:ext cx="2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3" name="Rectangle 2715">
                <a:extLst>
                  <a:ext uri="{FF2B5EF4-FFF2-40B4-BE49-F238E27FC236}">
                    <a16:creationId xmlns:a16="http://schemas.microsoft.com/office/drawing/2014/main" id="{BFD2F052-4A27-447C-97A2-2DFF483FF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049"/>
                <a:ext cx="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4" name="Rectangle 2716">
                <a:extLst>
                  <a:ext uri="{FF2B5EF4-FFF2-40B4-BE49-F238E27FC236}">
                    <a16:creationId xmlns:a16="http://schemas.microsoft.com/office/drawing/2014/main" id="{57121063-22DA-4311-B854-E81D789A2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051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5" name="Rectangle 2717">
                <a:extLst>
                  <a:ext uri="{FF2B5EF4-FFF2-40B4-BE49-F238E27FC236}">
                    <a16:creationId xmlns:a16="http://schemas.microsoft.com/office/drawing/2014/main" id="{1C1E055C-9358-495C-83FA-DDA43C371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051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6" name="Freeform 2718">
                <a:extLst>
                  <a:ext uri="{FF2B5EF4-FFF2-40B4-BE49-F238E27FC236}">
                    <a16:creationId xmlns:a16="http://schemas.microsoft.com/office/drawing/2014/main" id="{85176AA8-0E4D-460D-9E38-0F0D55372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55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5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7" name="Freeform 2719">
                <a:extLst>
                  <a:ext uri="{FF2B5EF4-FFF2-40B4-BE49-F238E27FC236}">
                    <a16:creationId xmlns:a16="http://schemas.microsoft.com/office/drawing/2014/main" id="{68233463-2B83-4000-A77F-9E591CA27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55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5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8" name="Freeform 2720">
                <a:extLst>
                  <a:ext uri="{FF2B5EF4-FFF2-40B4-BE49-F238E27FC236}">
                    <a16:creationId xmlns:a16="http://schemas.microsoft.com/office/drawing/2014/main" id="{13D4F916-3A45-4D01-AC54-BE7002460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6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9" name="Freeform 2721">
                <a:extLst>
                  <a:ext uri="{FF2B5EF4-FFF2-40B4-BE49-F238E27FC236}">
                    <a16:creationId xmlns:a16="http://schemas.microsoft.com/office/drawing/2014/main" id="{05005269-6954-4BAB-B1A9-4220BB89C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6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0" name="Freeform 2722">
                <a:extLst>
                  <a:ext uri="{FF2B5EF4-FFF2-40B4-BE49-F238E27FC236}">
                    <a16:creationId xmlns:a16="http://schemas.microsoft.com/office/drawing/2014/main" id="{72BBD13F-1ACD-48CF-81E0-6814F41E6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62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1" name="Freeform 2723">
                <a:extLst>
                  <a:ext uri="{FF2B5EF4-FFF2-40B4-BE49-F238E27FC236}">
                    <a16:creationId xmlns:a16="http://schemas.microsoft.com/office/drawing/2014/main" id="{B534A7EE-159A-4636-AC0D-465420EF5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62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2" name="Freeform 2724">
                <a:extLst>
                  <a:ext uri="{FF2B5EF4-FFF2-40B4-BE49-F238E27FC236}">
                    <a16:creationId xmlns:a16="http://schemas.microsoft.com/office/drawing/2014/main" id="{DB2EF9CA-C7CF-4A84-A93C-3F25F00D0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66"/>
                <a:ext cx="6" cy="34"/>
              </a:xfrm>
              <a:custGeom>
                <a:avLst/>
                <a:gdLst>
                  <a:gd name="T0" fmla="*/ 4 w 6"/>
                  <a:gd name="T1" fmla="*/ 0 h 34"/>
                  <a:gd name="T2" fmla="*/ 0 w 6"/>
                  <a:gd name="T3" fmla="*/ 0 h 34"/>
                  <a:gd name="T4" fmla="*/ 0 w 6"/>
                  <a:gd name="T5" fmla="*/ 4 h 34"/>
                  <a:gd name="T6" fmla="*/ 2 w 6"/>
                  <a:gd name="T7" fmla="*/ 4 h 34"/>
                  <a:gd name="T8" fmla="*/ 2 w 6"/>
                  <a:gd name="T9" fmla="*/ 4 h 34"/>
                  <a:gd name="T10" fmla="*/ 6 w 6"/>
                  <a:gd name="T11" fmla="*/ 34 h 34"/>
                  <a:gd name="T12" fmla="*/ 6 w 6"/>
                  <a:gd name="T13" fmla="*/ 14 h 34"/>
                  <a:gd name="T14" fmla="*/ 4 w 6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34"/>
                    </a:lnTo>
                    <a:lnTo>
                      <a:pt x="6" y="1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3" name="Freeform 2725">
                <a:extLst>
                  <a:ext uri="{FF2B5EF4-FFF2-40B4-BE49-F238E27FC236}">
                    <a16:creationId xmlns:a16="http://schemas.microsoft.com/office/drawing/2014/main" id="{BEBDA3B3-87E3-48B9-986E-7ADF84B77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66"/>
                <a:ext cx="6" cy="34"/>
              </a:xfrm>
              <a:custGeom>
                <a:avLst/>
                <a:gdLst>
                  <a:gd name="T0" fmla="*/ 4 w 6"/>
                  <a:gd name="T1" fmla="*/ 0 h 34"/>
                  <a:gd name="T2" fmla="*/ 0 w 6"/>
                  <a:gd name="T3" fmla="*/ 0 h 34"/>
                  <a:gd name="T4" fmla="*/ 0 w 6"/>
                  <a:gd name="T5" fmla="*/ 4 h 34"/>
                  <a:gd name="T6" fmla="*/ 2 w 6"/>
                  <a:gd name="T7" fmla="*/ 4 h 34"/>
                  <a:gd name="T8" fmla="*/ 2 w 6"/>
                  <a:gd name="T9" fmla="*/ 4 h 34"/>
                  <a:gd name="T10" fmla="*/ 6 w 6"/>
                  <a:gd name="T11" fmla="*/ 34 h 34"/>
                  <a:gd name="T12" fmla="*/ 6 w 6"/>
                  <a:gd name="T13" fmla="*/ 14 h 34"/>
                  <a:gd name="T14" fmla="*/ 4 w 6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34"/>
                    </a:lnTo>
                    <a:lnTo>
                      <a:pt x="6" y="1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4" name="Freeform 2726">
                <a:extLst>
                  <a:ext uri="{FF2B5EF4-FFF2-40B4-BE49-F238E27FC236}">
                    <a16:creationId xmlns:a16="http://schemas.microsoft.com/office/drawing/2014/main" id="{BB98F294-5773-4338-A5A3-60D0E74A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70"/>
                <a:ext cx="6" cy="50"/>
              </a:xfrm>
              <a:custGeom>
                <a:avLst/>
                <a:gdLst>
                  <a:gd name="T0" fmla="*/ 2 w 6"/>
                  <a:gd name="T1" fmla="*/ 0 h 50"/>
                  <a:gd name="T2" fmla="*/ 2 w 6"/>
                  <a:gd name="T3" fmla="*/ 0 h 50"/>
                  <a:gd name="T4" fmla="*/ 0 w 6"/>
                  <a:gd name="T5" fmla="*/ 0 h 50"/>
                  <a:gd name="T6" fmla="*/ 0 w 6"/>
                  <a:gd name="T7" fmla="*/ 14 h 50"/>
                  <a:gd name="T8" fmla="*/ 6 w 6"/>
                  <a:gd name="T9" fmla="*/ 50 h 50"/>
                  <a:gd name="T10" fmla="*/ 6 w 6"/>
                  <a:gd name="T11" fmla="*/ 30 h 50"/>
                  <a:gd name="T12" fmla="*/ 2 w 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0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" y="50"/>
                    </a:lnTo>
                    <a:lnTo>
                      <a:pt x="6" y="3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5" name="Freeform 2727">
                <a:extLst>
                  <a:ext uri="{FF2B5EF4-FFF2-40B4-BE49-F238E27FC236}">
                    <a16:creationId xmlns:a16="http://schemas.microsoft.com/office/drawing/2014/main" id="{3C111528-CD56-4D6F-9DB4-B00B917EC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70"/>
                <a:ext cx="6" cy="50"/>
              </a:xfrm>
              <a:custGeom>
                <a:avLst/>
                <a:gdLst>
                  <a:gd name="T0" fmla="*/ 2 w 6"/>
                  <a:gd name="T1" fmla="*/ 0 h 50"/>
                  <a:gd name="T2" fmla="*/ 2 w 6"/>
                  <a:gd name="T3" fmla="*/ 0 h 50"/>
                  <a:gd name="T4" fmla="*/ 0 w 6"/>
                  <a:gd name="T5" fmla="*/ 0 h 50"/>
                  <a:gd name="T6" fmla="*/ 0 w 6"/>
                  <a:gd name="T7" fmla="*/ 14 h 50"/>
                  <a:gd name="T8" fmla="*/ 6 w 6"/>
                  <a:gd name="T9" fmla="*/ 50 h 50"/>
                  <a:gd name="T10" fmla="*/ 6 w 6"/>
                  <a:gd name="T11" fmla="*/ 30 h 50"/>
                  <a:gd name="T12" fmla="*/ 2 w 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0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" y="50"/>
                    </a:lnTo>
                    <a:lnTo>
                      <a:pt x="6" y="3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6" name="Freeform 2728">
                <a:extLst>
                  <a:ext uri="{FF2B5EF4-FFF2-40B4-BE49-F238E27FC236}">
                    <a16:creationId xmlns:a16="http://schemas.microsoft.com/office/drawing/2014/main" id="{312313EC-1FD7-4192-BD35-82AC8BFCA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15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7" name="Freeform 2729">
                <a:extLst>
                  <a:ext uri="{FF2B5EF4-FFF2-40B4-BE49-F238E27FC236}">
                    <a16:creationId xmlns:a16="http://schemas.microsoft.com/office/drawing/2014/main" id="{10687561-E2F6-4B3F-BED7-086B7209D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15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8" name="Rectangle 2730">
                <a:extLst>
                  <a:ext uri="{FF2B5EF4-FFF2-40B4-BE49-F238E27FC236}">
                    <a16:creationId xmlns:a16="http://schemas.microsoft.com/office/drawing/2014/main" id="{0048FEE9-FDA8-4B51-B769-418A63F69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019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9" name="Rectangle 2731">
                <a:extLst>
                  <a:ext uri="{FF2B5EF4-FFF2-40B4-BE49-F238E27FC236}">
                    <a16:creationId xmlns:a16="http://schemas.microsoft.com/office/drawing/2014/main" id="{E97F3EA4-326A-41E4-91A4-99F80719A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019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0" name="Freeform 2732">
                <a:extLst>
                  <a:ext uri="{FF2B5EF4-FFF2-40B4-BE49-F238E27FC236}">
                    <a16:creationId xmlns:a16="http://schemas.microsoft.com/office/drawing/2014/main" id="{DD36BBA5-8B92-45F2-A9EA-B0F6C8041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2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1" name="Freeform 2733">
                <a:extLst>
                  <a:ext uri="{FF2B5EF4-FFF2-40B4-BE49-F238E27FC236}">
                    <a16:creationId xmlns:a16="http://schemas.microsoft.com/office/drawing/2014/main" id="{55F125E9-35B6-4590-9382-F5BC916C5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2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2" name="Freeform 2734">
                <a:extLst>
                  <a:ext uri="{FF2B5EF4-FFF2-40B4-BE49-F238E27FC236}">
                    <a16:creationId xmlns:a16="http://schemas.microsoft.com/office/drawing/2014/main" id="{755C11A2-7254-48D3-9EC2-9EC865A84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3" name="Freeform 2735">
                <a:extLst>
                  <a:ext uri="{FF2B5EF4-FFF2-40B4-BE49-F238E27FC236}">
                    <a16:creationId xmlns:a16="http://schemas.microsoft.com/office/drawing/2014/main" id="{F162C2B8-33ED-45AC-94D2-0627EC200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4" name="Rectangle 2736">
                <a:extLst>
                  <a:ext uri="{FF2B5EF4-FFF2-40B4-BE49-F238E27FC236}">
                    <a16:creationId xmlns:a16="http://schemas.microsoft.com/office/drawing/2014/main" id="{AF6428DA-7083-4154-A42E-4F4A2067B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030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5" name="Rectangle 2737">
                <a:extLst>
                  <a:ext uri="{FF2B5EF4-FFF2-40B4-BE49-F238E27FC236}">
                    <a16:creationId xmlns:a16="http://schemas.microsoft.com/office/drawing/2014/main" id="{5B98C81A-89C9-450E-AF9E-E3AECF1A6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030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6" name="Freeform 2738">
                <a:extLst>
                  <a:ext uri="{FF2B5EF4-FFF2-40B4-BE49-F238E27FC236}">
                    <a16:creationId xmlns:a16="http://schemas.microsoft.com/office/drawing/2014/main" id="{64AC6DF3-F8B1-4A56-8173-303535E8D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34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7" name="Freeform 2739">
                <a:extLst>
                  <a:ext uri="{FF2B5EF4-FFF2-40B4-BE49-F238E27FC236}">
                    <a16:creationId xmlns:a16="http://schemas.microsoft.com/office/drawing/2014/main" id="{44830281-847E-4E3B-A5F9-5FF1CF329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34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8" name="Freeform 2740">
                <a:extLst>
                  <a:ext uri="{FF2B5EF4-FFF2-40B4-BE49-F238E27FC236}">
                    <a16:creationId xmlns:a16="http://schemas.microsoft.com/office/drawing/2014/main" id="{D0850344-3674-463B-B668-2BA36D97A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3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9" name="Freeform 2741">
                <a:extLst>
                  <a:ext uri="{FF2B5EF4-FFF2-40B4-BE49-F238E27FC236}">
                    <a16:creationId xmlns:a16="http://schemas.microsoft.com/office/drawing/2014/main" id="{A0791B3F-BC7D-491A-A789-492804940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3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0" name="Freeform 2742">
                <a:extLst>
                  <a:ext uri="{FF2B5EF4-FFF2-40B4-BE49-F238E27FC236}">
                    <a16:creationId xmlns:a16="http://schemas.microsoft.com/office/drawing/2014/main" id="{8F7AB7EF-D3AF-457A-8B2B-6439A12BA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4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2 h 4"/>
                  <a:gd name="T8" fmla="*/ 0 w 6"/>
                  <a:gd name="T9" fmla="*/ 4 h 4"/>
                  <a:gd name="T10" fmla="*/ 6 w 6"/>
                  <a:gd name="T11" fmla="*/ 2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1" name="Freeform 2743">
                <a:extLst>
                  <a:ext uri="{FF2B5EF4-FFF2-40B4-BE49-F238E27FC236}">
                    <a16:creationId xmlns:a16="http://schemas.microsoft.com/office/drawing/2014/main" id="{1BE299FA-E431-428E-B690-E407B1BDC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4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2 h 4"/>
                  <a:gd name="T8" fmla="*/ 0 w 6"/>
                  <a:gd name="T9" fmla="*/ 4 h 4"/>
                  <a:gd name="T10" fmla="*/ 6 w 6"/>
                  <a:gd name="T11" fmla="*/ 2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2" name="Freeform 2744">
                <a:extLst>
                  <a:ext uri="{FF2B5EF4-FFF2-40B4-BE49-F238E27FC236}">
                    <a16:creationId xmlns:a16="http://schemas.microsoft.com/office/drawing/2014/main" id="{BDB39174-4B13-45CB-8E8A-3526E911C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43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2 h 6"/>
                  <a:gd name="T4" fmla="*/ 2 w 6"/>
                  <a:gd name="T5" fmla="*/ 6 h 6"/>
                  <a:gd name="T6" fmla="*/ 6 w 6"/>
                  <a:gd name="T7" fmla="*/ 4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3" name="Freeform 2745">
                <a:extLst>
                  <a:ext uri="{FF2B5EF4-FFF2-40B4-BE49-F238E27FC236}">
                    <a16:creationId xmlns:a16="http://schemas.microsoft.com/office/drawing/2014/main" id="{83979F4F-1D4A-4057-96E5-BBBBD508C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43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2 h 6"/>
                  <a:gd name="T4" fmla="*/ 2 w 6"/>
                  <a:gd name="T5" fmla="*/ 6 h 6"/>
                  <a:gd name="T6" fmla="*/ 6 w 6"/>
                  <a:gd name="T7" fmla="*/ 4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4" name="Freeform 2746">
                <a:extLst>
                  <a:ext uri="{FF2B5EF4-FFF2-40B4-BE49-F238E27FC236}">
                    <a16:creationId xmlns:a16="http://schemas.microsoft.com/office/drawing/2014/main" id="{5C09DD33-9AA4-4162-B90C-D7D1D206D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04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5" name="Freeform 2747">
                <a:extLst>
                  <a:ext uri="{FF2B5EF4-FFF2-40B4-BE49-F238E27FC236}">
                    <a16:creationId xmlns:a16="http://schemas.microsoft.com/office/drawing/2014/main" id="{25238966-1D5C-48CB-890C-FA1E3E50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04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6" name="Rectangle 2748">
                <a:extLst>
                  <a:ext uri="{FF2B5EF4-FFF2-40B4-BE49-F238E27FC236}">
                    <a16:creationId xmlns:a16="http://schemas.microsoft.com/office/drawing/2014/main" id="{4E3C060A-42AB-4749-9096-62BA03201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3051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7" name="Rectangle 2749">
                <a:extLst>
                  <a:ext uri="{FF2B5EF4-FFF2-40B4-BE49-F238E27FC236}">
                    <a16:creationId xmlns:a16="http://schemas.microsoft.com/office/drawing/2014/main" id="{BBEAD548-05A8-42F5-ADFB-5BBCAB11A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3051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8" name="Freeform 2750">
                <a:extLst>
                  <a:ext uri="{FF2B5EF4-FFF2-40B4-BE49-F238E27FC236}">
                    <a16:creationId xmlns:a16="http://schemas.microsoft.com/office/drawing/2014/main" id="{54DD831F-FD18-48D4-B64B-8CBC1BD5A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05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0 h 5"/>
                  <a:gd name="T4" fmla="*/ 1 w 4"/>
                  <a:gd name="T5" fmla="*/ 5 h 5"/>
                  <a:gd name="T6" fmla="*/ 4 w 4"/>
                  <a:gd name="T7" fmla="*/ 3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9" name="Freeform 2751">
                <a:extLst>
                  <a:ext uri="{FF2B5EF4-FFF2-40B4-BE49-F238E27FC236}">
                    <a16:creationId xmlns:a16="http://schemas.microsoft.com/office/drawing/2014/main" id="{B00000E0-A10A-4B3A-A723-EE628598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05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0 h 5"/>
                  <a:gd name="T4" fmla="*/ 1 w 4"/>
                  <a:gd name="T5" fmla="*/ 5 h 5"/>
                  <a:gd name="T6" fmla="*/ 4 w 4"/>
                  <a:gd name="T7" fmla="*/ 3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0" name="Freeform 2752">
                <a:extLst>
                  <a:ext uri="{FF2B5EF4-FFF2-40B4-BE49-F238E27FC236}">
                    <a16:creationId xmlns:a16="http://schemas.microsoft.com/office/drawing/2014/main" id="{B924B69F-9671-45DA-BF22-5A383FE9D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5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1" name="Freeform 2753">
                <a:extLst>
                  <a:ext uri="{FF2B5EF4-FFF2-40B4-BE49-F238E27FC236}">
                    <a16:creationId xmlns:a16="http://schemas.microsoft.com/office/drawing/2014/main" id="{42095697-2D81-4F6E-A60F-97BBBDD01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5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2" name="Freeform 2754">
                <a:extLst>
                  <a:ext uri="{FF2B5EF4-FFF2-40B4-BE49-F238E27FC236}">
                    <a16:creationId xmlns:a16="http://schemas.microsoft.com/office/drawing/2014/main" id="{A9B74095-6204-46C9-86E1-D58CBE78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6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3" name="Freeform 2755">
                <a:extLst>
                  <a:ext uri="{FF2B5EF4-FFF2-40B4-BE49-F238E27FC236}">
                    <a16:creationId xmlns:a16="http://schemas.microsoft.com/office/drawing/2014/main" id="{1896589B-0082-40A6-B4DC-FEC1B892E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6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4" name="Freeform 2756">
                <a:extLst>
                  <a:ext uri="{FF2B5EF4-FFF2-40B4-BE49-F238E27FC236}">
                    <a16:creationId xmlns:a16="http://schemas.microsoft.com/office/drawing/2014/main" id="{F0D7B261-4A52-4C9F-8DCA-2CCBA4641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066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0 h 14"/>
                  <a:gd name="T4" fmla="*/ 2 w 2"/>
                  <a:gd name="T5" fmla="*/ 14 h 14"/>
                  <a:gd name="T6" fmla="*/ 2 w 2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5" name="Freeform 2757">
                <a:extLst>
                  <a:ext uri="{FF2B5EF4-FFF2-40B4-BE49-F238E27FC236}">
                    <a16:creationId xmlns:a16="http://schemas.microsoft.com/office/drawing/2014/main" id="{95D696EB-4B16-428E-9FF6-77C5CFACC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066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0 h 14"/>
                  <a:gd name="T4" fmla="*/ 2 w 2"/>
                  <a:gd name="T5" fmla="*/ 14 h 14"/>
                  <a:gd name="T6" fmla="*/ 2 w 2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6" name="Freeform 2758">
                <a:extLst>
                  <a:ext uri="{FF2B5EF4-FFF2-40B4-BE49-F238E27FC236}">
                    <a16:creationId xmlns:a16="http://schemas.microsoft.com/office/drawing/2014/main" id="{8EEE6217-CEA5-4F43-9300-5781881D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07"/>
                <a:ext cx="102" cy="13"/>
              </a:xfrm>
              <a:custGeom>
                <a:avLst/>
                <a:gdLst>
                  <a:gd name="T0" fmla="*/ 102 w 102"/>
                  <a:gd name="T1" fmla="*/ 0 h 13"/>
                  <a:gd name="T2" fmla="*/ 0 w 102"/>
                  <a:gd name="T3" fmla="*/ 0 h 13"/>
                  <a:gd name="T4" fmla="*/ 0 w 102"/>
                  <a:gd name="T5" fmla="*/ 5 h 13"/>
                  <a:gd name="T6" fmla="*/ 97 w 102"/>
                  <a:gd name="T7" fmla="*/ 5 h 13"/>
                  <a:gd name="T8" fmla="*/ 97 w 102"/>
                  <a:gd name="T9" fmla="*/ 13 h 13"/>
                  <a:gd name="T10" fmla="*/ 98 w 102"/>
                  <a:gd name="T11" fmla="*/ 13 h 13"/>
                  <a:gd name="T12" fmla="*/ 98 w 102"/>
                  <a:gd name="T13" fmla="*/ 9 h 13"/>
                  <a:gd name="T14" fmla="*/ 102 w 102"/>
                  <a:gd name="T15" fmla="*/ 9 h 13"/>
                  <a:gd name="T16" fmla="*/ 102 w 102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13">
                    <a:moveTo>
                      <a:pt x="10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97" y="5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98" y="9"/>
                    </a:lnTo>
                    <a:lnTo>
                      <a:pt x="102" y="9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7" name="Freeform 2759">
                <a:extLst>
                  <a:ext uri="{FF2B5EF4-FFF2-40B4-BE49-F238E27FC236}">
                    <a16:creationId xmlns:a16="http://schemas.microsoft.com/office/drawing/2014/main" id="{16D28735-991B-4D0F-95F0-713C26934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07"/>
                <a:ext cx="102" cy="13"/>
              </a:xfrm>
              <a:custGeom>
                <a:avLst/>
                <a:gdLst>
                  <a:gd name="T0" fmla="*/ 102 w 102"/>
                  <a:gd name="T1" fmla="*/ 0 h 13"/>
                  <a:gd name="T2" fmla="*/ 0 w 102"/>
                  <a:gd name="T3" fmla="*/ 0 h 13"/>
                  <a:gd name="T4" fmla="*/ 0 w 102"/>
                  <a:gd name="T5" fmla="*/ 5 h 13"/>
                  <a:gd name="T6" fmla="*/ 97 w 102"/>
                  <a:gd name="T7" fmla="*/ 5 h 13"/>
                  <a:gd name="T8" fmla="*/ 97 w 102"/>
                  <a:gd name="T9" fmla="*/ 13 h 13"/>
                  <a:gd name="T10" fmla="*/ 98 w 102"/>
                  <a:gd name="T11" fmla="*/ 13 h 13"/>
                  <a:gd name="T12" fmla="*/ 98 w 102"/>
                  <a:gd name="T13" fmla="*/ 9 h 13"/>
                  <a:gd name="T14" fmla="*/ 102 w 102"/>
                  <a:gd name="T15" fmla="*/ 9 h 13"/>
                  <a:gd name="T16" fmla="*/ 102 w 102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13">
                    <a:moveTo>
                      <a:pt x="10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97" y="5"/>
                    </a:lnTo>
                    <a:lnTo>
                      <a:pt x="97" y="13"/>
                    </a:lnTo>
                    <a:lnTo>
                      <a:pt x="98" y="13"/>
                    </a:lnTo>
                    <a:lnTo>
                      <a:pt x="98" y="9"/>
                    </a:lnTo>
                    <a:lnTo>
                      <a:pt x="102" y="9"/>
                    </a:lnTo>
                    <a:lnTo>
                      <a:pt x="1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8" name="Freeform 2760">
                <a:extLst>
                  <a:ext uri="{FF2B5EF4-FFF2-40B4-BE49-F238E27FC236}">
                    <a16:creationId xmlns:a16="http://schemas.microsoft.com/office/drawing/2014/main" id="{175E20C6-F8F3-4D11-ACE2-24800F0F4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417"/>
                <a:ext cx="5" cy="34"/>
              </a:xfrm>
              <a:custGeom>
                <a:avLst/>
                <a:gdLst>
                  <a:gd name="T0" fmla="*/ 0 w 5"/>
                  <a:gd name="T1" fmla="*/ 0 h 34"/>
                  <a:gd name="T2" fmla="*/ 0 w 5"/>
                  <a:gd name="T3" fmla="*/ 34 h 34"/>
                  <a:gd name="T4" fmla="*/ 5 w 5"/>
                  <a:gd name="T5" fmla="*/ 34 h 34"/>
                  <a:gd name="T6" fmla="*/ 0 w 5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0" y="0"/>
                    </a:moveTo>
                    <a:lnTo>
                      <a:pt x="0" y="34"/>
                    </a:lnTo>
                    <a:lnTo>
                      <a:pt x="5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9" name="Freeform 2761">
                <a:extLst>
                  <a:ext uri="{FF2B5EF4-FFF2-40B4-BE49-F238E27FC236}">
                    <a16:creationId xmlns:a16="http://schemas.microsoft.com/office/drawing/2014/main" id="{E52682D4-A45C-4D32-8596-1B0A778E6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417"/>
                <a:ext cx="5" cy="34"/>
              </a:xfrm>
              <a:custGeom>
                <a:avLst/>
                <a:gdLst>
                  <a:gd name="T0" fmla="*/ 0 w 5"/>
                  <a:gd name="T1" fmla="*/ 0 h 34"/>
                  <a:gd name="T2" fmla="*/ 0 w 5"/>
                  <a:gd name="T3" fmla="*/ 34 h 34"/>
                  <a:gd name="T4" fmla="*/ 5 w 5"/>
                  <a:gd name="T5" fmla="*/ 34 h 34"/>
                  <a:gd name="T6" fmla="*/ 0 w 5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0" y="0"/>
                    </a:moveTo>
                    <a:lnTo>
                      <a:pt x="0" y="34"/>
                    </a:lnTo>
                    <a:lnTo>
                      <a:pt x="5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0" name="Freeform 2762">
                <a:extLst>
                  <a:ext uri="{FF2B5EF4-FFF2-40B4-BE49-F238E27FC236}">
                    <a16:creationId xmlns:a16="http://schemas.microsoft.com/office/drawing/2014/main" id="{A7C6B86F-46CF-4C90-832C-E32D392D8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375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42 h 76"/>
                  <a:gd name="T4" fmla="*/ 5 w 5"/>
                  <a:gd name="T5" fmla="*/ 76 h 76"/>
                  <a:gd name="T6" fmla="*/ 5 w 5"/>
                  <a:gd name="T7" fmla="*/ 76 h 76"/>
                  <a:gd name="T8" fmla="*/ 5 w 5"/>
                  <a:gd name="T9" fmla="*/ 37 h 76"/>
                  <a:gd name="T10" fmla="*/ 0 w 5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42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1" name="Freeform 2763">
                <a:extLst>
                  <a:ext uri="{FF2B5EF4-FFF2-40B4-BE49-F238E27FC236}">
                    <a16:creationId xmlns:a16="http://schemas.microsoft.com/office/drawing/2014/main" id="{AFC5801F-3D3A-41B3-8AB4-B048F0330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375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42 h 76"/>
                  <a:gd name="T4" fmla="*/ 5 w 5"/>
                  <a:gd name="T5" fmla="*/ 76 h 76"/>
                  <a:gd name="T6" fmla="*/ 5 w 5"/>
                  <a:gd name="T7" fmla="*/ 76 h 76"/>
                  <a:gd name="T8" fmla="*/ 5 w 5"/>
                  <a:gd name="T9" fmla="*/ 37 h 76"/>
                  <a:gd name="T10" fmla="*/ 0 w 5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42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2" name="Freeform 2764">
                <a:extLst>
                  <a:ext uri="{FF2B5EF4-FFF2-40B4-BE49-F238E27FC236}">
                    <a16:creationId xmlns:a16="http://schemas.microsoft.com/office/drawing/2014/main" id="{48616A2B-CC34-4AFD-B55F-B31297F3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335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4 w 5"/>
                  <a:gd name="T9" fmla="*/ 31 h 77"/>
                  <a:gd name="T10" fmla="*/ 4 w 5"/>
                  <a:gd name="T11" fmla="*/ 31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3" name="Freeform 2765">
                <a:extLst>
                  <a:ext uri="{FF2B5EF4-FFF2-40B4-BE49-F238E27FC236}">
                    <a16:creationId xmlns:a16="http://schemas.microsoft.com/office/drawing/2014/main" id="{07913389-D613-4757-99BA-FAA520EA1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335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4 w 5"/>
                  <a:gd name="T9" fmla="*/ 31 h 77"/>
                  <a:gd name="T10" fmla="*/ 4 w 5"/>
                  <a:gd name="T11" fmla="*/ 31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4" name="Freeform 2766">
                <a:extLst>
                  <a:ext uri="{FF2B5EF4-FFF2-40B4-BE49-F238E27FC236}">
                    <a16:creationId xmlns:a16="http://schemas.microsoft.com/office/drawing/2014/main" id="{70045EF9-A90F-4126-8E47-3EF7DF4AB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293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4 w 5"/>
                  <a:gd name="T5" fmla="*/ 73 h 78"/>
                  <a:gd name="T6" fmla="*/ 4 w 5"/>
                  <a:gd name="T7" fmla="*/ 73 h 78"/>
                  <a:gd name="T8" fmla="*/ 5 w 5"/>
                  <a:gd name="T9" fmla="*/ 78 h 78"/>
                  <a:gd name="T10" fmla="*/ 5 w 5"/>
                  <a:gd name="T11" fmla="*/ 38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5" name="Freeform 2767">
                <a:extLst>
                  <a:ext uri="{FF2B5EF4-FFF2-40B4-BE49-F238E27FC236}">
                    <a16:creationId xmlns:a16="http://schemas.microsoft.com/office/drawing/2014/main" id="{13FE0D4D-35DD-4950-8C82-D8357A5B9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293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4 w 5"/>
                  <a:gd name="T5" fmla="*/ 73 h 78"/>
                  <a:gd name="T6" fmla="*/ 4 w 5"/>
                  <a:gd name="T7" fmla="*/ 73 h 78"/>
                  <a:gd name="T8" fmla="*/ 5 w 5"/>
                  <a:gd name="T9" fmla="*/ 78 h 78"/>
                  <a:gd name="T10" fmla="*/ 5 w 5"/>
                  <a:gd name="T11" fmla="*/ 38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6" name="Freeform 2768">
                <a:extLst>
                  <a:ext uri="{FF2B5EF4-FFF2-40B4-BE49-F238E27FC236}">
                    <a16:creationId xmlns:a16="http://schemas.microsoft.com/office/drawing/2014/main" id="{D261DDCC-CD1F-4B41-B2BD-920EA1347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252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1 h 79"/>
                  <a:gd name="T4" fmla="*/ 5 w 5"/>
                  <a:gd name="T5" fmla="*/ 79 h 79"/>
                  <a:gd name="T6" fmla="*/ 5 w 5"/>
                  <a:gd name="T7" fmla="*/ 37 h 79"/>
                  <a:gd name="T8" fmla="*/ 0 w 5"/>
                  <a:gd name="T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1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7" name="Freeform 2769">
                <a:extLst>
                  <a:ext uri="{FF2B5EF4-FFF2-40B4-BE49-F238E27FC236}">
                    <a16:creationId xmlns:a16="http://schemas.microsoft.com/office/drawing/2014/main" id="{B3A6FA71-18E3-4CED-B62E-10B2ECB4A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252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1 h 79"/>
                  <a:gd name="T4" fmla="*/ 5 w 5"/>
                  <a:gd name="T5" fmla="*/ 79 h 79"/>
                  <a:gd name="T6" fmla="*/ 5 w 5"/>
                  <a:gd name="T7" fmla="*/ 37 h 79"/>
                  <a:gd name="T8" fmla="*/ 0 w 5"/>
                  <a:gd name="T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1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8" name="Freeform 2770">
                <a:extLst>
                  <a:ext uri="{FF2B5EF4-FFF2-40B4-BE49-F238E27FC236}">
                    <a16:creationId xmlns:a16="http://schemas.microsoft.com/office/drawing/2014/main" id="{46A61647-97E9-44BB-8320-E61724D29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212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9" name="Freeform 2771">
                <a:extLst>
                  <a:ext uri="{FF2B5EF4-FFF2-40B4-BE49-F238E27FC236}">
                    <a16:creationId xmlns:a16="http://schemas.microsoft.com/office/drawing/2014/main" id="{AB82F070-EE64-468A-B3A8-ECDA179E3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212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0" name="Freeform 2772">
                <a:extLst>
                  <a:ext uri="{FF2B5EF4-FFF2-40B4-BE49-F238E27FC236}">
                    <a16:creationId xmlns:a16="http://schemas.microsoft.com/office/drawing/2014/main" id="{09D872DB-982A-45E1-B8D0-6B81E717B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70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0 h 58"/>
                  <a:gd name="T4" fmla="*/ 5 w 5"/>
                  <a:gd name="T5" fmla="*/ 58 h 58"/>
                  <a:gd name="T6" fmla="*/ 5 w 5"/>
                  <a:gd name="T7" fmla="*/ 37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0"/>
                    </a:lnTo>
                    <a:lnTo>
                      <a:pt x="5" y="58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1" name="Freeform 2773">
                <a:extLst>
                  <a:ext uri="{FF2B5EF4-FFF2-40B4-BE49-F238E27FC236}">
                    <a16:creationId xmlns:a16="http://schemas.microsoft.com/office/drawing/2014/main" id="{D0CDBFBD-635B-4A5C-9365-AEF2833BC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70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0 h 58"/>
                  <a:gd name="T4" fmla="*/ 5 w 5"/>
                  <a:gd name="T5" fmla="*/ 58 h 58"/>
                  <a:gd name="T6" fmla="*/ 5 w 5"/>
                  <a:gd name="T7" fmla="*/ 37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0"/>
                    </a:lnTo>
                    <a:lnTo>
                      <a:pt x="5" y="58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2" name="Freeform 2774">
                <a:extLst>
                  <a:ext uri="{FF2B5EF4-FFF2-40B4-BE49-F238E27FC236}">
                    <a16:creationId xmlns:a16="http://schemas.microsoft.com/office/drawing/2014/main" id="{6E5F6AE3-FB9A-41C4-8E83-69083A35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90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2 h 58"/>
                  <a:gd name="T4" fmla="*/ 5 w 5"/>
                  <a:gd name="T5" fmla="*/ 58 h 58"/>
                  <a:gd name="T6" fmla="*/ 5 w 5"/>
                  <a:gd name="T7" fmla="*/ 38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2"/>
                    </a:lnTo>
                    <a:lnTo>
                      <a:pt x="5" y="58"/>
                    </a:lnTo>
                    <a:lnTo>
                      <a:pt x="5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3" name="Freeform 2775">
                <a:extLst>
                  <a:ext uri="{FF2B5EF4-FFF2-40B4-BE49-F238E27FC236}">
                    <a16:creationId xmlns:a16="http://schemas.microsoft.com/office/drawing/2014/main" id="{917FD11F-0983-4D3F-A3EE-AAE722B28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90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2 h 58"/>
                  <a:gd name="T4" fmla="*/ 5 w 5"/>
                  <a:gd name="T5" fmla="*/ 58 h 58"/>
                  <a:gd name="T6" fmla="*/ 5 w 5"/>
                  <a:gd name="T7" fmla="*/ 38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2"/>
                    </a:lnTo>
                    <a:lnTo>
                      <a:pt x="5" y="58"/>
                    </a:lnTo>
                    <a:lnTo>
                      <a:pt x="5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4" name="Freeform 2776">
                <a:extLst>
                  <a:ext uri="{FF2B5EF4-FFF2-40B4-BE49-F238E27FC236}">
                    <a16:creationId xmlns:a16="http://schemas.microsoft.com/office/drawing/2014/main" id="{C6B52096-92AA-4B94-8C56-C0E0F33C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30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20 h 56"/>
                  <a:gd name="T4" fmla="*/ 5 w 5"/>
                  <a:gd name="T5" fmla="*/ 56 h 56"/>
                  <a:gd name="T6" fmla="*/ 5 w 5"/>
                  <a:gd name="T7" fmla="*/ 36 h 56"/>
                  <a:gd name="T8" fmla="*/ 4 w 5"/>
                  <a:gd name="T9" fmla="*/ 27 h 56"/>
                  <a:gd name="T10" fmla="*/ 0 w 5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20"/>
                    </a:lnTo>
                    <a:lnTo>
                      <a:pt x="5" y="56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5" name="Freeform 2777">
                <a:extLst>
                  <a:ext uri="{FF2B5EF4-FFF2-40B4-BE49-F238E27FC236}">
                    <a16:creationId xmlns:a16="http://schemas.microsoft.com/office/drawing/2014/main" id="{FC143DB7-9FBE-4937-B0E7-8C887E4DB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30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20 h 56"/>
                  <a:gd name="T4" fmla="*/ 5 w 5"/>
                  <a:gd name="T5" fmla="*/ 56 h 56"/>
                  <a:gd name="T6" fmla="*/ 5 w 5"/>
                  <a:gd name="T7" fmla="*/ 36 h 56"/>
                  <a:gd name="T8" fmla="*/ 4 w 5"/>
                  <a:gd name="T9" fmla="*/ 27 h 56"/>
                  <a:gd name="T10" fmla="*/ 0 w 5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20"/>
                    </a:lnTo>
                    <a:lnTo>
                      <a:pt x="5" y="56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6" name="Freeform 2778">
                <a:extLst>
                  <a:ext uri="{FF2B5EF4-FFF2-40B4-BE49-F238E27FC236}">
                    <a16:creationId xmlns:a16="http://schemas.microsoft.com/office/drawing/2014/main" id="{9558BD17-22CE-4840-8E75-1F3A84BAE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50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0 h 57"/>
                  <a:gd name="T4" fmla="*/ 5 w 5"/>
                  <a:gd name="T5" fmla="*/ 57 h 57"/>
                  <a:gd name="T6" fmla="*/ 5 w 5"/>
                  <a:gd name="T7" fmla="*/ 3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0"/>
                    </a:lnTo>
                    <a:lnTo>
                      <a:pt x="5" y="5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7" name="Freeform 2779">
                <a:extLst>
                  <a:ext uri="{FF2B5EF4-FFF2-40B4-BE49-F238E27FC236}">
                    <a16:creationId xmlns:a16="http://schemas.microsoft.com/office/drawing/2014/main" id="{90CF0232-B1E4-4F94-9B54-E048D8DC1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50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0 h 57"/>
                  <a:gd name="T4" fmla="*/ 5 w 5"/>
                  <a:gd name="T5" fmla="*/ 57 h 57"/>
                  <a:gd name="T6" fmla="*/ 5 w 5"/>
                  <a:gd name="T7" fmla="*/ 3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0"/>
                    </a:lnTo>
                    <a:lnTo>
                      <a:pt x="5" y="5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8" name="Freeform 2780">
                <a:extLst>
                  <a:ext uri="{FF2B5EF4-FFF2-40B4-BE49-F238E27FC236}">
                    <a16:creationId xmlns:a16="http://schemas.microsoft.com/office/drawing/2014/main" id="{85566CA4-CE7D-4F98-A7D0-C8AC46A1A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88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1 h 58"/>
                  <a:gd name="T4" fmla="*/ 5 w 5"/>
                  <a:gd name="T5" fmla="*/ 58 h 58"/>
                  <a:gd name="T6" fmla="*/ 5 w 5"/>
                  <a:gd name="T7" fmla="*/ 3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1"/>
                    </a:lnTo>
                    <a:lnTo>
                      <a:pt x="5" y="5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9" name="Freeform 2781">
                <a:extLst>
                  <a:ext uri="{FF2B5EF4-FFF2-40B4-BE49-F238E27FC236}">
                    <a16:creationId xmlns:a16="http://schemas.microsoft.com/office/drawing/2014/main" id="{590054E9-3965-4964-9135-FE0A4F0A0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88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1 h 58"/>
                  <a:gd name="T4" fmla="*/ 5 w 5"/>
                  <a:gd name="T5" fmla="*/ 58 h 58"/>
                  <a:gd name="T6" fmla="*/ 5 w 5"/>
                  <a:gd name="T7" fmla="*/ 3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1"/>
                    </a:lnTo>
                    <a:lnTo>
                      <a:pt x="5" y="5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0" name="Freeform 2782">
                <a:extLst>
                  <a:ext uri="{FF2B5EF4-FFF2-40B4-BE49-F238E27FC236}">
                    <a16:creationId xmlns:a16="http://schemas.microsoft.com/office/drawing/2014/main" id="{3E047C31-C8B7-4C02-9B24-700B283ED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09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1 h 57"/>
                  <a:gd name="T4" fmla="*/ 4 w 5"/>
                  <a:gd name="T5" fmla="*/ 48 h 57"/>
                  <a:gd name="T6" fmla="*/ 5 w 5"/>
                  <a:gd name="T7" fmla="*/ 57 h 57"/>
                  <a:gd name="T8" fmla="*/ 5 w 5"/>
                  <a:gd name="T9" fmla="*/ 37 h 57"/>
                  <a:gd name="T10" fmla="*/ 0 w 5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1"/>
                    </a:lnTo>
                    <a:lnTo>
                      <a:pt x="4" y="48"/>
                    </a:lnTo>
                    <a:lnTo>
                      <a:pt x="5" y="5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1" name="Freeform 2783">
                <a:extLst>
                  <a:ext uri="{FF2B5EF4-FFF2-40B4-BE49-F238E27FC236}">
                    <a16:creationId xmlns:a16="http://schemas.microsoft.com/office/drawing/2014/main" id="{DDBCDC5A-3F51-4FA2-9D04-19A7D228E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109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1 h 57"/>
                  <a:gd name="T4" fmla="*/ 4 w 5"/>
                  <a:gd name="T5" fmla="*/ 48 h 57"/>
                  <a:gd name="T6" fmla="*/ 5 w 5"/>
                  <a:gd name="T7" fmla="*/ 57 h 57"/>
                  <a:gd name="T8" fmla="*/ 5 w 5"/>
                  <a:gd name="T9" fmla="*/ 37 h 57"/>
                  <a:gd name="T10" fmla="*/ 0 w 5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1"/>
                    </a:lnTo>
                    <a:lnTo>
                      <a:pt x="4" y="48"/>
                    </a:lnTo>
                    <a:lnTo>
                      <a:pt x="5" y="5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2" name="Rectangle 2784">
                <a:extLst>
                  <a:ext uri="{FF2B5EF4-FFF2-40B4-BE49-F238E27FC236}">
                    <a16:creationId xmlns:a16="http://schemas.microsoft.com/office/drawing/2014/main" id="{FB960C58-F276-441A-AAAE-32F136E22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3047"/>
                <a:ext cx="1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3" name="Freeform 2785">
                <a:extLst>
                  <a:ext uri="{FF2B5EF4-FFF2-40B4-BE49-F238E27FC236}">
                    <a16:creationId xmlns:a16="http://schemas.microsoft.com/office/drawing/2014/main" id="{1379F45D-6468-4FF2-AC1C-A935324AB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4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4" name="Rectangle 2786">
                <a:extLst>
                  <a:ext uri="{FF2B5EF4-FFF2-40B4-BE49-F238E27FC236}">
                    <a16:creationId xmlns:a16="http://schemas.microsoft.com/office/drawing/2014/main" id="{AB2FE606-926E-417A-BEAC-0F2C876FA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3049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5" name="Rectangle 2787">
                <a:extLst>
                  <a:ext uri="{FF2B5EF4-FFF2-40B4-BE49-F238E27FC236}">
                    <a16:creationId xmlns:a16="http://schemas.microsoft.com/office/drawing/2014/main" id="{253E5F2A-1A99-4410-AFEA-E0F579BB3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3049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6" name="Freeform 2788">
                <a:extLst>
                  <a:ext uri="{FF2B5EF4-FFF2-40B4-BE49-F238E27FC236}">
                    <a16:creationId xmlns:a16="http://schemas.microsoft.com/office/drawing/2014/main" id="{5AE32DEF-0EF0-4DEE-81F3-F9F193462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53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7" name="Freeform 2789">
                <a:extLst>
                  <a:ext uri="{FF2B5EF4-FFF2-40B4-BE49-F238E27FC236}">
                    <a16:creationId xmlns:a16="http://schemas.microsoft.com/office/drawing/2014/main" id="{EB2AA4FD-7FF7-4B5F-BE8D-8546D2FA0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53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8" name="Rectangle 2790">
                <a:extLst>
                  <a:ext uri="{FF2B5EF4-FFF2-40B4-BE49-F238E27FC236}">
                    <a16:creationId xmlns:a16="http://schemas.microsoft.com/office/drawing/2014/main" id="{6D744C5B-E28E-4A28-8A5F-57E576C40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3057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9" name="Rectangle 2791">
                <a:extLst>
                  <a:ext uri="{FF2B5EF4-FFF2-40B4-BE49-F238E27FC236}">
                    <a16:creationId xmlns:a16="http://schemas.microsoft.com/office/drawing/2014/main" id="{BAF94ECB-E374-4574-A7D5-85618DCBB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3057"/>
                <a:ext cx="1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0" name="Freeform 2792">
                <a:extLst>
                  <a:ext uri="{FF2B5EF4-FFF2-40B4-BE49-F238E27FC236}">
                    <a16:creationId xmlns:a16="http://schemas.microsoft.com/office/drawing/2014/main" id="{49F79D60-5EE5-4423-A05B-3DE8E8278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60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1" name="Freeform 2793">
                <a:extLst>
                  <a:ext uri="{FF2B5EF4-FFF2-40B4-BE49-F238E27FC236}">
                    <a16:creationId xmlns:a16="http://schemas.microsoft.com/office/drawing/2014/main" id="{890A8148-B59D-4E91-B2E8-6127597C7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60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2" name="Freeform 2794">
                <a:extLst>
                  <a:ext uri="{FF2B5EF4-FFF2-40B4-BE49-F238E27FC236}">
                    <a16:creationId xmlns:a16="http://schemas.microsoft.com/office/drawing/2014/main" id="{8629DF26-57F1-48F4-962A-BA39C2D44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64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3" name="Freeform 2795">
                <a:extLst>
                  <a:ext uri="{FF2B5EF4-FFF2-40B4-BE49-F238E27FC236}">
                    <a16:creationId xmlns:a16="http://schemas.microsoft.com/office/drawing/2014/main" id="{658052EA-1FE6-4FA3-B11B-290D79D22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64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4" name="Freeform 2796">
                <a:extLst>
                  <a:ext uri="{FF2B5EF4-FFF2-40B4-BE49-F238E27FC236}">
                    <a16:creationId xmlns:a16="http://schemas.microsoft.com/office/drawing/2014/main" id="{64B587FF-C320-468A-8AED-0455591C7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66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2 h 6"/>
                  <a:gd name="T4" fmla="*/ 0 w 3"/>
                  <a:gd name="T5" fmla="*/ 6 h 6"/>
                  <a:gd name="T6" fmla="*/ 3 w 3"/>
                  <a:gd name="T7" fmla="*/ 4 h 6"/>
                  <a:gd name="T8" fmla="*/ 3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5" name="Freeform 2797">
                <a:extLst>
                  <a:ext uri="{FF2B5EF4-FFF2-40B4-BE49-F238E27FC236}">
                    <a16:creationId xmlns:a16="http://schemas.microsoft.com/office/drawing/2014/main" id="{0E50DBB7-8385-49D9-8BF9-F4D8F4FEA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66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2 h 6"/>
                  <a:gd name="T4" fmla="*/ 0 w 3"/>
                  <a:gd name="T5" fmla="*/ 6 h 6"/>
                  <a:gd name="T6" fmla="*/ 3 w 3"/>
                  <a:gd name="T7" fmla="*/ 4 h 6"/>
                  <a:gd name="T8" fmla="*/ 3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6" name="Freeform 2798">
                <a:extLst>
                  <a:ext uri="{FF2B5EF4-FFF2-40B4-BE49-F238E27FC236}">
                    <a16:creationId xmlns:a16="http://schemas.microsoft.com/office/drawing/2014/main" id="{8A4E9AB8-DB6B-4A2E-9032-FCB9BAABF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70"/>
                <a:ext cx="5" cy="34"/>
              </a:xfrm>
              <a:custGeom>
                <a:avLst/>
                <a:gdLst>
                  <a:gd name="T0" fmla="*/ 3 w 5"/>
                  <a:gd name="T1" fmla="*/ 0 h 34"/>
                  <a:gd name="T2" fmla="*/ 0 w 5"/>
                  <a:gd name="T3" fmla="*/ 2 h 34"/>
                  <a:gd name="T4" fmla="*/ 0 w 5"/>
                  <a:gd name="T5" fmla="*/ 4 h 34"/>
                  <a:gd name="T6" fmla="*/ 1 w 5"/>
                  <a:gd name="T7" fmla="*/ 4 h 34"/>
                  <a:gd name="T8" fmla="*/ 1 w 5"/>
                  <a:gd name="T9" fmla="*/ 4 h 34"/>
                  <a:gd name="T10" fmla="*/ 5 w 5"/>
                  <a:gd name="T11" fmla="*/ 34 h 34"/>
                  <a:gd name="T12" fmla="*/ 5 w 5"/>
                  <a:gd name="T13" fmla="*/ 14 h 34"/>
                  <a:gd name="T14" fmla="*/ 3 w 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34"/>
                    </a:lnTo>
                    <a:lnTo>
                      <a:pt x="5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7" name="Freeform 2799">
                <a:extLst>
                  <a:ext uri="{FF2B5EF4-FFF2-40B4-BE49-F238E27FC236}">
                    <a16:creationId xmlns:a16="http://schemas.microsoft.com/office/drawing/2014/main" id="{10BDF9E3-8A1F-4124-B88B-45405DE23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70"/>
                <a:ext cx="5" cy="34"/>
              </a:xfrm>
              <a:custGeom>
                <a:avLst/>
                <a:gdLst>
                  <a:gd name="T0" fmla="*/ 3 w 5"/>
                  <a:gd name="T1" fmla="*/ 0 h 34"/>
                  <a:gd name="T2" fmla="*/ 0 w 5"/>
                  <a:gd name="T3" fmla="*/ 2 h 34"/>
                  <a:gd name="T4" fmla="*/ 0 w 5"/>
                  <a:gd name="T5" fmla="*/ 4 h 34"/>
                  <a:gd name="T6" fmla="*/ 1 w 5"/>
                  <a:gd name="T7" fmla="*/ 4 h 34"/>
                  <a:gd name="T8" fmla="*/ 1 w 5"/>
                  <a:gd name="T9" fmla="*/ 4 h 34"/>
                  <a:gd name="T10" fmla="*/ 5 w 5"/>
                  <a:gd name="T11" fmla="*/ 34 h 34"/>
                  <a:gd name="T12" fmla="*/ 5 w 5"/>
                  <a:gd name="T13" fmla="*/ 14 h 34"/>
                  <a:gd name="T14" fmla="*/ 3 w 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34"/>
                    </a:lnTo>
                    <a:lnTo>
                      <a:pt x="5" y="1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8" name="Freeform 2800">
                <a:extLst>
                  <a:ext uri="{FF2B5EF4-FFF2-40B4-BE49-F238E27FC236}">
                    <a16:creationId xmlns:a16="http://schemas.microsoft.com/office/drawing/2014/main" id="{CBF8BC74-F04A-4D51-A043-704C5AAE7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74"/>
                <a:ext cx="5" cy="50"/>
              </a:xfrm>
              <a:custGeom>
                <a:avLst/>
                <a:gdLst>
                  <a:gd name="T0" fmla="*/ 1 w 5"/>
                  <a:gd name="T1" fmla="*/ 0 h 50"/>
                  <a:gd name="T2" fmla="*/ 1 w 5"/>
                  <a:gd name="T3" fmla="*/ 0 h 50"/>
                  <a:gd name="T4" fmla="*/ 0 w 5"/>
                  <a:gd name="T5" fmla="*/ 0 h 50"/>
                  <a:gd name="T6" fmla="*/ 0 w 5"/>
                  <a:gd name="T7" fmla="*/ 14 h 50"/>
                  <a:gd name="T8" fmla="*/ 5 w 5"/>
                  <a:gd name="T9" fmla="*/ 50 h 50"/>
                  <a:gd name="T10" fmla="*/ 5 w 5"/>
                  <a:gd name="T11" fmla="*/ 30 h 50"/>
                  <a:gd name="T12" fmla="*/ 1 w 5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0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5" y="50"/>
                    </a:lnTo>
                    <a:lnTo>
                      <a:pt x="5" y="3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9" name="Freeform 2801">
                <a:extLst>
                  <a:ext uri="{FF2B5EF4-FFF2-40B4-BE49-F238E27FC236}">
                    <a16:creationId xmlns:a16="http://schemas.microsoft.com/office/drawing/2014/main" id="{61C79CDE-90F8-45E3-801D-57E89D748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74"/>
                <a:ext cx="5" cy="50"/>
              </a:xfrm>
              <a:custGeom>
                <a:avLst/>
                <a:gdLst>
                  <a:gd name="T0" fmla="*/ 1 w 5"/>
                  <a:gd name="T1" fmla="*/ 0 h 50"/>
                  <a:gd name="T2" fmla="*/ 1 w 5"/>
                  <a:gd name="T3" fmla="*/ 0 h 50"/>
                  <a:gd name="T4" fmla="*/ 0 w 5"/>
                  <a:gd name="T5" fmla="*/ 0 h 50"/>
                  <a:gd name="T6" fmla="*/ 0 w 5"/>
                  <a:gd name="T7" fmla="*/ 14 h 50"/>
                  <a:gd name="T8" fmla="*/ 5 w 5"/>
                  <a:gd name="T9" fmla="*/ 50 h 50"/>
                  <a:gd name="T10" fmla="*/ 5 w 5"/>
                  <a:gd name="T11" fmla="*/ 30 h 50"/>
                  <a:gd name="T12" fmla="*/ 1 w 5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0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5" y="50"/>
                    </a:lnTo>
                    <a:lnTo>
                      <a:pt x="5" y="3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0" name="Freeform 2802">
                <a:extLst>
                  <a:ext uri="{FF2B5EF4-FFF2-40B4-BE49-F238E27FC236}">
                    <a16:creationId xmlns:a16="http://schemas.microsoft.com/office/drawing/2014/main" id="{389B7334-42DA-4F6D-A099-9CC44AF2D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20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1" name="Freeform 2803">
                <a:extLst>
                  <a:ext uri="{FF2B5EF4-FFF2-40B4-BE49-F238E27FC236}">
                    <a16:creationId xmlns:a16="http://schemas.microsoft.com/office/drawing/2014/main" id="{A91295B3-4F6A-4FBC-B29E-3927DCCBC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20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2" name="Freeform 2804">
                <a:extLst>
                  <a:ext uri="{FF2B5EF4-FFF2-40B4-BE49-F238E27FC236}">
                    <a16:creationId xmlns:a16="http://schemas.microsoft.com/office/drawing/2014/main" id="{CB6474CC-DAE7-48D1-9273-0BB60ACFE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2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3" name="Freeform 2805">
                <a:extLst>
                  <a:ext uri="{FF2B5EF4-FFF2-40B4-BE49-F238E27FC236}">
                    <a16:creationId xmlns:a16="http://schemas.microsoft.com/office/drawing/2014/main" id="{8E774AD6-2A04-4E0D-960D-F3EE46401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2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4" name="Freeform 2806">
                <a:extLst>
                  <a:ext uri="{FF2B5EF4-FFF2-40B4-BE49-F238E27FC236}">
                    <a16:creationId xmlns:a16="http://schemas.microsoft.com/office/drawing/2014/main" id="{7F78CF5C-0338-4869-8426-136429E9F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27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5" name="Freeform 2807">
                <a:extLst>
                  <a:ext uri="{FF2B5EF4-FFF2-40B4-BE49-F238E27FC236}">
                    <a16:creationId xmlns:a16="http://schemas.microsoft.com/office/drawing/2014/main" id="{41854FE8-66A0-4446-B790-620C00BFF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27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6" name="Freeform 2808">
                <a:extLst>
                  <a:ext uri="{FF2B5EF4-FFF2-40B4-BE49-F238E27FC236}">
                    <a16:creationId xmlns:a16="http://schemas.microsoft.com/office/drawing/2014/main" id="{4882586A-3C50-479F-B59A-F95860861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3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7" name="Freeform 2809">
                <a:extLst>
                  <a:ext uri="{FF2B5EF4-FFF2-40B4-BE49-F238E27FC236}">
                    <a16:creationId xmlns:a16="http://schemas.microsoft.com/office/drawing/2014/main" id="{3EC0895A-56E6-4E0D-ABEF-8CF342708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3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8" name="Freeform 2810">
                <a:extLst>
                  <a:ext uri="{FF2B5EF4-FFF2-40B4-BE49-F238E27FC236}">
                    <a16:creationId xmlns:a16="http://schemas.microsoft.com/office/drawing/2014/main" id="{B68D468E-D474-4A1B-89CD-0493F22FB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3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9" name="Freeform 2811">
                <a:extLst>
                  <a:ext uri="{FF2B5EF4-FFF2-40B4-BE49-F238E27FC236}">
                    <a16:creationId xmlns:a16="http://schemas.microsoft.com/office/drawing/2014/main" id="{AA4CF90F-548D-48E0-820F-A8BB24ABF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3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0" name="Freeform 2812">
                <a:extLst>
                  <a:ext uri="{FF2B5EF4-FFF2-40B4-BE49-F238E27FC236}">
                    <a16:creationId xmlns:a16="http://schemas.microsoft.com/office/drawing/2014/main" id="{B7C61160-A488-4E62-AD8E-4EF999B30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38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1" name="Freeform 2813">
                <a:extLst>
                  <a:ext uri="{FF2B5EF4-FFF2-40B4-BE49-F238E27FC236}">
                    <a16:creationId xmlns:a16="http://schemas.microsoft.com/office/drawing/2014/main" id="{ECFF7239-094D-4E84-B4D4-3071E1D41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38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2" name="Freeform 2814">
                <a:extLst>
                  <a:ext uri="{FF2B5EF4-FFF2-40B4-BE49-F238E27FC236}">
                    <a16:creationId xmlns:a16="http://schemas.microsoft.com/office/drawing/2014/main" id="{999639DD-EA3F-4D34-9EB3-4A6443115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41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0 w 5"/>
                  <a:gd name="T5" fmla="*/ 5 h 5"/>
                  <a:gd name="T6" fmla="*/ 1 w 5"/>
                  <a:gd name="T7" fmla="*/ 5 h 5"/>
                  <a:gd name="T8" fmla="*/ 5 w 5"/>
                  <a:gd name="T9" fmla="*/ 4 h 5"/>
                  <a:gd name="T10" fmla="*/ 5 w 5"/>
                  <a:gd name="T11" fmla="*/ 2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3" name="Freeform 2815">
                <a:extLst>
                  <a:ext uri="{FF2B5EF4-FFF2-40B4-BE49-F238E27FC236}">
                    <a16:creationId xmlns:a16="http://schemas.microsoft.com/office/drawing/2014/main" id="{E5C7F532-1903-4857-813A-E6AB04FC4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41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0 w 5"/>
                  <a:gd name="T5" fmla="*/ 5 h 5"/>
                  <a:gd name="T6" fmla="*/ 1 w 5"/>
                  <a:gd name="T7" fmla="*/ 5 h 5"/>
                  <a:gd name="T8" fmla="*/ 5 w 5"/>
                  <a:gd name="T9" fmla="*/ 4 h 5"/>
                  <a:gd name="T10" fmla="*/ 5 w 5"/>
                  <a:gd name="T11" fmla="*/ 2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4" name="Freeform 2816">
                <a:extLst>
                  <a:ext uri="{FF2B5EF4-FFF2-40B4-BE49-F238E27FC236}">
                    <a16:creationId xmlns:a16="http://schemas.microsoft.com/office/drawing/2014/main" id="{FF637D0D-9010-4BBF-84A4-35259A73A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4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1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5" name="Freeform 2817">
                <a:extLst>
                  <a:ext uri="{FF2B5EF4-FFF2-40B4-BE49-F238E27FC236}">
                    <a16:creationId xmlns:a16="http://schemas.microsoft.com/office/drawing/2014/main" id="{A93B659D-2A2F-4FAF-B4EE-F1FEA851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4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1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4" name="Group 3019">
              <a:extLst>
                <a:ext uri="{FF2B5EF4-FFF2-40B4-BE49-F238E27FC236}">
                  <a16:creationId xmlns:a16="http://schemas.microsoft.com/office/drawing/2014/main" id="{E610D586-2CEF-4945-A212-A486112857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8549" y="5097672"/>
              <a:ext cx="161925" cy="696913"/>
              <a:chOff x="2722" y="3012"/>
              <a:chExt cx="102" cy="439"/>
            </a:xfrm>
          </p:grpSpPr>
          <p:sp>
            <p:nvSpPr>
              <p:cNvPr id="3886" name="Freeform 2819">
                <a:extLst>
                  <a:ext uri="{FF2B5EF4-FFF2-40B4-BE49-F238E27FC236}">
                    <a16:creationId xmlns:a16="http://schemas.microsoft.com/office/drawing/2014/main" id="{7E16771F-7A24-4ECF-AC2E-521AED431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4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7" name="Freeform 2820">
                <a:extLst>
                  <a:ext uri="{FF2B5EF4-FFF2-40B4-BE49-F238E27FC236}">
                    <a16:creationId xmlns:a16="http://schemas.microsoft.com/office/drawing/2014/main" id="{EE35AE21-5D94-4D10-B16F-8C9F8DEC8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4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8" name="Freeform 2821">
                <a:extLst>
                  <a:ext uri="{FF2B5EF4-FFF2-40B4-BE49-F238E27FC236}">
                    <a16:creationId xmlns:a16="http://schemas.microsoft.com/office/drawing/2014/main" id="{700A898A-CC3F-44FE-8EA5-10812383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51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1 w 5"/>
                  <a:gd name="T5" fmla="*/ 6 h 6"/>
                  <a:gd name="T6" fmla="*/ 5 w 5"/>
                  <a:gd name="T7" fmla="*/ 4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9" name="Freeform 2822">
                <a:extLst>
                  <a:ext uri="{FF2B5EF4-FFF2-40B4-BE49-F238E27FC236}">
                    <a16:creationId xmlns:a16="http://schemas.microsoft.com/office/drawing/2014/main" id="{7632C010-2ACF-4576-80A7-53E55AE2F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51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1 w 5"/>
                  <a:gd name="T5" fmla="*/ 6 h 6"/>
                  <a:gd name="T6" fmla="*/ 5 w 5"/>
                  <a:gd name="T7" fmla="*/ 4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0" name="Freeform 2823">
                <a:extLst>
                  <a:ext uri="{FF2B5EF4-FFF2-40B4-BE49-F238E27FC236}">
                    <a16:creationId xmlns:a16="http://schemas.microsoft.com/office/drawing/2014/main" id="{B35EB84C-CBAB-40FF-9924-C48E0C7A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5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2 h 5"/>
                  <a:gd name="T4" fmla="*/ 0 w 4"/>
                  <a:gd name="T5" fmla="*/ 5 h 5"/>
                  <a:gd name="T6" fmla="*/ 4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1" name="Freeform 2824">
                <a:extLst>
                  <a:ext uri="{FF2B5EF4-FFF2-40B4-BE49-F238E27FC236}">
                    <a16:creationId xmlns:a16="http://schemas.microsoft.com/office/drawing/2014/main" id="{27C54BDE-5D49-48B3-A5CD-8A4F43ED0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5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2 h 5"/>
                  <a:gd name="T4" fmla="*/ 0 w 4"/>
                  <a:gd name="T5" fmla="*/ 5 h 5"/>
                  <a:gd name="T6" fmla="*/ 4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2" name="Freeform 2825">
                <a:extLst>
                  <a:ext uri="{FF2B5EF4-FFF2-40B4-BE49-F238E27FC236}">
                    <a16:creationId xmlns:a16="http://schemas.microsoft.com/office/drawing/2014/main" id="{3BF7C141-51EA-457C-A70A-081721FBA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3" name="Freeform 2826">
                <a:extLst>
                  <a:ext uri="{FF2B5EF4-FFF2-40B4-BE49-F238E27FC236}">
                    <a16:creationId xmlns:a16="http://schemas.microsoft.com/office/drawing/2014/main" id="{C6042E13-14C4-4AE3-B45D-F0EF46B14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4" name="Rectangle 2827">
                <a:extLst>
                  <a:ext uri="{FF2B5EF4-FFF2-40B4-BE49-F238E27FC236}">
                    <a16:creationId xmlns:a16="http://schemas.microsoft.com/office/drawing/2014/main" id="{B17F9FB4-034C-45D2-B674-733B877C3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3064"/>
                <a:ext cx="2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5" name="Rectangle 2828">
                <a:extLst>
                  <a:ext uri="{FF2B5EF4-FFF2-40B4-BE49-F238E27FC236}">
                    <a16:creationId xmlns:a16="http://schemas.microsoft.com/office/drawing/2014/main" id="{E3C93300-982F-44E2-8F04-0C83E58D4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3064"/>
                <a:ext cx="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6" name="Rectangle 2829">
                <a:extLst>
                  <a:ext uri="{FF2B5EF4-FFF2-40B4-BE49-F238E27FC236}">
                    <a16:creationId xmlns:a16="http://schemas.microsoft.com/office/drawing/2014/main" id="{E668AA19-76AF-4E25-8D98-CC50A4F04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3066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7" name="Rectangle 2830">
                <a:extLst>
                  <a:ext uri="{FF2B5EF4-FFF2-40B4-BE49-F238E27FC236}">
                    <a16:creationId xmlns:a16="http://schemas.microsoft.com/office/drawing/2014/main" id="{EF2445DD-DCFA-4E4A-8373-3CD583529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3066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8" name="Freeform 2831">
                <a:extLst>
                  <a:ext uri="{FF2B5EF4-FFF2-40B4-BE49-F238E27FC236}">
                    <a16:creationId xmlns:a16="http://schemas.microsoft.com/office/drawing/2014/main" id="{03646E73-17B4-42FE-AE27-B344C13DC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3070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0 h 14"/>
                  <a:gd name="T4" fmla="*/ 2 w 2"/>
                  <a:gd name="T5" fmla="*/ 14 h 14"/>
                  <a:gd name="T6" fmla="*/ 2 w 2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9" name="Freeform 2832">
                <a:extLst>
                  <a:ext uri="{FF2B5EF4-FFF2-40B4-BE49-F238E27FC236}">
                    <a16:creationId xmlns:a16="http://schemas.microsoft.com/office/drawing/2014/main" id="{955A5073-9165-4725-95DB-48C9AB7AB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3070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0 h 14"/>
                  <a:gd name="T4" fmla="*/ 2 w 2"/>
                  <a:gd name="T5" fmla="*/ 14 h 14"/>
                  <a:gd name="T6" fmla="*/ 2 w 2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0" name="Freeform 2833">
                <a:extLst>
                  <a:ext uri="{FF2B5EF4-FFF2-40B4-BE49-F238E27FC236}">
                    <a16:creationId xmlns:a16="http://schemas.microsoft.com/office/drawing/2014/main" id="{698B863B-B8F3-4939-91C4-3A99F4851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12"/>
                <a:ext cx="97" cy="12"/>
              </a:xfrm>
              <a:custGeom>
                <a:avLst/>
                <a:gdLst>
                  <a:gd name="T0" fmla="*/ 97 w 97"/>
                  <a:gd name="T1" fmla="*/ 0 h 12"/>
                  <a:gd name="T2" fmla="*/ 0 w 97"/>
                  <a:gd name="T3" fmla="*/ 0 h 12"/>
                  <a:gd name="T4" fmla="*/ 0 w 97"/>
                  <a:gd name="T5" fmla="*/ 4 h 12"/>
                  <a:gd name="T6" fmla="*/ 92 w 97"/>
                  <a:gd name="T7" fmla="*/ 4 h 12"/>
                  <a:gd name="T8" fmla="*/ 92 w 97"/>
                  <a:gd name="T9" fmla="*/ 12 h 12"/>
                  <a:gd name="T10" fmla="*/ 93 w 97"/>
                  <a:gd name="T11" fmla="*/ 12 h 12"/>
                  <a:gd name="T12" fmla="*/ 93 w 97"/>
                  <a:gd name="T13" fmla="*/ 8 h 12"/>
                  <a:gd name="T14" fmla="*/ 93 w 97"/>
                  <a:gd name="T15" fmla="*/ 8 h 12"/>
                  <a:gd name="T16" fmla="*/ 97 w 97"/>
                  <a:gd name="T17" fmla="*/ 8 h 12"/>
                  <a:gd name="T18" fmla="*/ 97 w 9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12">
                    <a:moveTo>
                      <a:pt x="9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92" y="4"/>
                    </a:lnTo>
                    <a:lnTo>
                      <a:pt x="92" y="12"/>
                    </a:lnTo>
                    <a:lnTo>
                      <a:pt x="93" y="12"/>
                    </a:lnTo>
                    <a:lnTo>
                      <a:pt x="93" y="8"/>
                    </a:lnTo>
                    <a:lnTo>
                      <a:pt x="93" y="8"/>
                    </a:lnTo>
                    <a:lnTo>
                      <a:pt x="97" y="8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1" name="Freeform 2834">
                <a:extLst>
                  <a:ext uri="{FF2B5EF4-FFF2-40B4-BE49-F238E27FC236}">
                    <a16:creationId xmlns:a16="http://schemas.microsoft.com/office/drawing/2014/main" id="{40F9699E-B8BE-429A-A06F-437808F9C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12"/>
                <a:ext cx="97" cy="12"/>
              </a:xfrm>
              <a:custGeom>
                <a:avLst/>
                <a:gdLst>
                  <a:gd name="T0" fmla="*/ 97 w 97"/>
                  <a:gd name="T1" fmla="*/ 0 h 12"/>
                  <a:gd name="T2" fmla="*/ 0 w 97"/>
                  <a:gd name="T3" fmla="*/ 0 h 12"/>
                  <a:gd name="T4" fmla="*/ 0 w 97"/>
                  <a:gd name="T5" fmla="*/ 4 h 12"/>
                  <a:gd name="T6" fmla="*/ 92 w 97"/>
                  <a:gd name="T7" fmla="*/ 4 h 12"/>
                  <a:gd name="T8" fmla="*/ 92 w 97"/>
                  <a:gd name="T9" fmla="*/ 12 h 12"/>
                  <a:gd name="T10" fmla="*/ 93 w 97"/>
                  <a:gd name="T11" fmla="*/ 12 h 12"/>
                  <a:gd name="T12" fmla="*/ 93 w 97"/>
                  <a:gd name="T13" fmla="*/ 8 h 12"/>
                  <a:gd name="T14" fmla="*/ 93 w 97"/>
                  <a:gd name="T15" fmla="*/ 8 h 12"/>
                  <a:gd name="T16" fmla="*/ 97 w 97"/>
                  <a:gd name="T17" fmla="*/ 8 h 12"/>
                  <a:gd name="T18" fmla="*/ 97 w 9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12">
                    <a:moveTo>
                      <a:pt x="9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92" y="4"/>
                    </a:lnTo>
                    <a:lnTo>
                      <a:pt x="92" y="12"/>
                    </a:lnTo>
                    <a:lnTo>
                      <a:pt x="93" y="12"/>
                    </a:lnTo>
                    <a:lnTo>
                      <a:pt x="93" y="8"/>
                    </a:lnTo>
                    <a:lnTo>
                      <a:pt x="93" y="8"/>
                    </a:lnTo>
                    <a:lnTo>
                      <a:pt x="97" y="8"/>
                    </a:lnTo>
                    <a:lnTo>
                      <a:pt x="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2" name="Freeform 2835">
                <a:extLst>
                  <a:ext uri="{FF2B5EF4-FFF2-40B4-BE49-F238E27FC236}">
                    <a16:creationId xmlns:a16="http://schemas.microsoft.com/office/drawing/2014/main" id="{696B24F1-C0A3-4631-BCD0-FD79DDFBE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421"/>
                <a:ext cx="4" cy="30"/>
              </a:xfrm>
              <a:custGeom>
                <a:avLst/>
                <a:gdLst>
                  <a:gd name="T0" fmla="*/ 0 w 4"/>
                  <a:gd name="T1" fmla="*/ 0 h 30"/>
                  <a:gd name="T2" fmla="*/ 0 w 4"/>
                  <a:gd name="T3" fmla="*/ 30 h 30"/>
                  <a:gd name="T4" fmla="*/ 4 w 4"/>
                  <a:gd name="T5" fmla="*/ 30 h 30"/>
                  <a:gd name="T6" fmla="*/ 0 w 4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lnTo>
                      <a:pt x="0" y="30"/>
                    </a:lnTo>
                    <a:lnTo>
                      <a:pt x="4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3" name="Freeform 2836">
                <a:extLst>
                  <a:ext uri="{FF2B5EF4-FFF2-40B4-BE49-F238E27FC236}">
                    <a16:creationId xmlns:a16="http://schemas.microsoft.com/office/drawing/2014/main" id="{6F9E0086-6F74-42C4-B4A1-5A5FB8457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421"/>
                <a:ext cx="4" cy="30"/>
              </a:xfrm>
              <a:custGeom>
                <a:avLst/>
                <a:gdLst>
                  <a:gd name="T0" fmla="*/ 0 w 4"/>
                  <a:gd name="T1" fmla="*/ 0 h 30"/>
                  <a:gd name="T2" fmla="*/ 0 w 4"/>
                  <a:gd name="T3" fmla="*/ 30 h 30"/>
                  <a:gd name="T4" fmla="*/ 4 w 4"/>
                  <a:gd name="T5" fmla="*/ 30 h 30"/>
                  <a:gd name="T6" fmla="*/ 0 w 4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lnTo>
                      <a:pt x="0" y="30"/>
                    </a:lnTo>
                    <a:lnTo>
                      <a:pt x="4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4" name="Freeform 2837">
                <a:extLst>
                  <a:ext uri="{FF2B5EF4-FFF2-40B4-BE49-F238E27FC236}">
                    <a16:creationId xmlns:a16="http://schemas.microsoft.com/office/drawing/2014/main" id="{3CEA7114-FD8C-4BA0-8D71-6C783F48A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379"/>
                <a:ext cx="5" cy="72"/>
              </a:xfrm>
              <a:custGeom>
                <a:avLst/>
                <a:gdLst>
                  <a:gd name="T0" fmla="*/ 0 w 5"/>
                  <a:gd name="T1" fmla="*/ 0 h 72"/>
                  <a:gd name="T2" fmla="*/ 0 w 5"/>
                  <a:gd name="T3" fmla="*/ 42 h 72"/>
                  <a:gd name="T4" fmla="*/ 4 w 5"/>
                  <a:gd name="T5" fmla="*/ 72 h 72"/>
                  <a:gd name="T6" fmla="*/ 5 w 5"/>
                  <a:gd name="T7" fmla="*/ 72 h 72"/>
                  <a:gd name="T8" fmla="*/ 5 w 5"/>
                  <a:gd name="T9" fmla="*/ 38 h 72"/>
                  <a:gd name="T10" fmla="*/ 0 w 5"/>
                  <a:gd name="T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2">
                    <a:moveTo>
                      <a:pt x="0" y="0"/>
                    </a:moveTo>
                    <a:lnTo>
                      <a:pt x="0" y="42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5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5" name="Freeform 2838">
                <a:extLst>
                  <a:ext uri="{FF2B5EF4-FFF2-40B4-BE49-F238E27FC236}">
                    <a16:creationId xmlns:a16="http://schemas.microsoft.com/office/drawing/2014/main" id="{EFCBA2FD-4293-4927-A2B5-DA47D91DB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379"/>
                <a:ext cx="5" cy="72"/>
              </a:xfrm>
              <a:custGeom>
                <a:avLst/>
                <a:gdLst>
                  <a:gd name="T0" fmla="*/ 0 w 5"/>
                  <a:gd name="T1" fmla="*/ 0 h 72"/>
                  <a:gd name="T2" fmla="*/ 0 w 5"/>
                  <a:gd name="T3" fmla="*/ 42 h 72"/>
                  <a:gd name="T4" fmla="*/ 4 w 5"/>
                  <a:gd name="T5" fmla="*/ 72 h 72"/>
                  <a:gd name="T6" fmla="*/ 5 w 5"/>
                  <a:gd name="T7" fmla="*/ 72 h 72"/>
                  <a:gd name="T8" fmla="*/ 5 w 5"/>
                  <a:gd name="T9" fmla="*/ 38 h 72"/>
                  <a:gd name="T10" fmla="*/ 0 w 5"/>
                  <a:gd name="T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2">
                    <a:moveTo>
                      <a:pt x="0" y="0"/>
                    </a:moveTo>
                    <a:lnTo>
                      <a:pt x="0" y="42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5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6" name="Freeform 2839">
                <a:extLst>
                  <a:ext uri="{FF2B5EF4-FFF2-40B4-BE49-F238E27FC236}">
                    <a16:creationId xmlns:a16="http://schemas.microsoft.com/office/drawing/2014/main" id="{BA0F8FE9-41C1-40C3-82F3-D21121EA9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339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0 h 78"/>
                  <a:gd name="T4" fmla="*/ 5 w 5"/>
                  <a:gd name="T5" fmla="*/ 78 h 78"/>
                  <a:gd name="T6" fmla="*/ 5 w 5"/>
                  <a:gd name="T7" fmla="*/ 36 h 78"/>
                  <a:gd name="T8" fmla="*/ 4 w 5"/>
                  <a:gd name="T9" fmla="*/ 32 h 78"/>
                  <a:gd name="T10" fmla="*/ 4 w 5"/>
                  <a:gd name="T11" fmla="*/ 32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0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7" name="Freeform 2840">
                <a:extLst>
                  <a:ext uri="{FF2B5EF4-FFF2-40B4-BE49-F238E27FC236}">
                    <a16:creationId xmlns:a16="http://schemas.microsoft.com/office/drawing/2014/main" id="{246A936A-13AA-4CC3-ACDD-8144A8B10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339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0 h 78"/>
                  <a:gd name="T4" fmla="*/ 5 w 5"/>
                  <a:gd name="T5" fmla="*/ 78 h 78"/>
                  <a:gd name="T6" fmla="*/ 5 w 5"/>
                  <a:gd name="T7" fmla="*/ 36 h 78"/>
                  <a:gd name="T8" fmla="*/ 4 w 5"/>
                  <a:gd name="T9" fmla="*/ 32 h 78"/>
                  <a:gd name="T10" fmla="*/ 4 w 5"/>
                  <a:gd name="T11" fmla="*/ 32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0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8" name="Freeform 2841">
                <a:extLst>
                  <a:ext uri="{FF2B5EF4-FFF2-40B4-BE49-F238E27FC236}">
                    <a16:creationId xmlns:a16="http://schemas.microsoft.com/office/drawing/2014/main" id="{D3589641-0EE7-4941-A236-E8741DD2E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298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4 w 5"/>
                  <a:gd name="T5" fmla="*/ 73 h 77"/>
                  <a:gd name="T6" fmla="*/ 4 w 5"/>
                  <a:gd name="T7" fmla="*/ 73 h 77"/>
                  <a:gd name="T8" fmla="*/ 5 w 5"/>
                  <a:gd name="T9" fmla="*/ 77 h 77"/>
                  <a:gd name="T10" fmla="*/ 5 w 5"/>
                  <a:gd name="T11" fmla="*/ 37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9" name="Freeform 2842">
                <a:extLst>
                  <a:ext uri="{FF2B5EF4-FFF2-40B4-BE49-F238E27FC236}">
                    <a16:creationId xmlns:a16="http://schemas.microsoft.com/office/drawing/2014/main" id="{99DA9F0C-E382-4671-8B22-A33F6266E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298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4 w 5"/>
                  <a:gd name="T5" fmla="*/ 73 h 77"/>
                  <a:gd name="T6" fmla="*/ 4 w 5"/>
                  <a:gd name="T7" fmla="*/ 73 h 77"/>
                  <a:gd name="T8" fmla="*/ 5 w 5"/>
                  <a:gd name="T9" fmla="*/ 77 h 77"/>
                  <a:gd name="T10" fmla="*/ 5 w 5"/>
                  <a:gd name="T11" fmla="*/ 37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0" name="Freeform 2843">
                <a:extLst>
                  <a:ext uri="{FF2B5EF4-FFF2-40B4-BE49-F238E27FC236}">
                    <a16:creationId xmlns:a16="http://schemas.microsoft.com/office/drawing/2014/main" id="{D40E6471-A9AF-4699-8484-980DC407C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257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1" name="Freeform 2844">
                <a:extLst>
                  <a:ext uri="{FF2B5EF4-FFF2-40B4-BE49-F238E27FC236}">
                    <a16:creationId xmlns:a16="http://schemas.microsoft.com/office/drawing/2014/main" id="{552253C2-C833-44B2-910E-52E38F945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257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2" name="Freeform 2845">
                <a:extLst>
                  <a:ext uri="{FF2B5EF4-FFF2-40B4-BE49-F238E27FC236}">
                    <a16:creationId xmlns:a16="http://schemas.microsoft.com/office/drawing/2014/main" id="{99E4B3D1-8AC6-4CF3-9BAE-F7F2BC252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21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3" name="Freeform 2846">
                <a:extLst>
                  <a:ext uri="{FF2B5EF4-FFF2-40B4-BE49-F238E27FC236}">
                    <a16:creationId xmlns:a16="http://schemas.microsoft.com/office/drawing/2014/main" id="{7EA9E912-01C6-4C67-90C9-B7DE33AA8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21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4" name="Freeform 2847">
                <a:extLst>
                  <a:ext uri="{FF2B5EF4-FFF2-40B4-BE49-F238E27FC236}">
                    <a16:creationId xmlns:a16="http://schemas.microsoft.com/office/drawing/2014/main" id="{4E2959A5-1915-4902-859F-5D826C5E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17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8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5" name="Freeform 2848">
                <a:extLst>
                  <a:ext uri="{FF2B5EF4-FFF2-40B4-BE49-F238E27FC236}">
                    <a16:creationId xmlns:a16="http://schemas.microsoft.com/office/drawing/2014/main" id="{5B662DE8-98D4-4E0C-B1FE-54E4CDB0D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17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8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6" name="Freeform 2849">
                <a:extLst>
                  <a:ext uri="{FF2B5EF4-FFF2-40B4-BE49-F238E27FC236}">
                    <a16:creationId xmlns:a16="http://schemas.microsoft.com/office/drawing/2014/main" id="{66AA3FD3-08C7-407A-9060-989E937B2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134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20 h 56"/>
                  <a:gd name="T4" fmla="*/ 5 w 5"/>
                  <a:gd name="T5" fmla="*/ 56 h 56"/>
                  <a:gd name="T6" fmla="*/ 5 w 5"/>
                  <a:gd name="T7" fmla="*/ 36 h 56"/>
                  <a:gd name="T8" fmla="*/ 4 w 5"/>
                  <a:gd name="T9" fmla="*/ 27 h 56"/>
                  <a:gd name="T10" fmla="*/ 4 w 5"/>
                  <a:gd name="T11" fmla="*/ 27 h 56"/>
                  <a:gd name="T12" fmla="*/ 0 w 5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20"/>
                    </a:lnTo>
                    <a:lnTo>
                      <a:pt x="5" y="56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7" name="Freeform 2850">
                <a:extLst>
                  <a:ext uri="{FF2B5EF4-FFF2-40B4-BE49-F238E27FC236}">
                    <a16:creationId xmlns:a16="http://schemas.microsoft.com/office/drawing/2014/main" id="{754CA915-5274-43CC-A460-4C985000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134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20 h 56"/>
                  <a:gd name="T4" fmla="*/ 5 w 5"/>
                  <a:gd name="T5" fmla="*/ 56 h 56"/>
                  <a:gd name="T6" fmla="*/ 5 w 5"/>
                  <a:gd name="T7" fmla="*/ 36 h 56"/>
                  <a:gd name="T8" fmla="*/ 4 w 5"/>
                  <a:gd name="T9" fmla="*/ 27 h 56"/>
                  <a:gd name="T10" fmla="*/ 4 w 5"/>
                  <a:gd name="T11" fmla="*/ 27 h 56"/>
                  <a:gd name="T12" fmla="*/ 0 w 5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20"/>
                    </a:lnTo>
                    <a:lnTo>
                      <a:pt x="5" y="56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8" name="Freeform 2851">
                <a:extLst>
                  <a:ext uri="{FF2B5EF4-FFF2-40B4-BE49-F238E27FC236}">
                    <a16:creationId xmlns:a16="http://schemas.microsoft.com/office/drawing/2014/main" id="{D399658E-6150-4C64-BED9-0BC8F25D0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15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0 h 58"/>
                  <a:gd name="T4" fmla="*/ 5 w 5"/>
                  <a:gd name="T5" fmla="*/ 58 h 58"/>
                  <a:gd name="T6" fmla="*/ 5 w 5"/>
                  <a:gd name="T7" fmla="*/ 3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0"/>
                    </a:lnTo>
                    <a:lnTo>
                      <a:pt x="5" y="5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9" name="Freeform 2852">
                <a:extLst>
                  <a:ext uri="{FF2B5EF4-FFF2-40B4-BE49-F238E27FC236}">
                    <a16:creationId xmlns:a16="http://schemas.microsoft.com/office/drawing/2014/main" id="{605E6693-7834-4617-9DE7-A6BD2E9B5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15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0 h 58"/>
                  <a:gd name="T4" fmla="*/ 5 w 5"/>
                  <a:gd name="T5" fmla="*/ 58 h 58"/>
                  <a:gd name="T6" fmla="*/ 5 w 5"/>
                  <a:gd name="T7" fmla="*/ 3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0"/>
                    </a:lnTo>
                    <a:lnTo>
                      <a:pt x="5" y="5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0" name="Freeform 2853">
                <a:extLst>
                  <a:ext uri="{FF2B5EF4-FFF2-40B4-BE49-F238E27FC236}">
                    <a16:creationId xmlns:a16="http://schemas.microsoft.com/office/drawing/2014/main" id="{A16C62C7-AF68-4487-80DA-9CF2E899B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93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0 h 57"/>
                  <a:gd name="T4" fmla="*/ 5 w 5"/>
                  <a:gd name="T5" fmla="*/ 57 h 57"/>
                  <a:gd name="T6" fmla="*/ 5 w 5"/>
                  <a:gd name="T7" fmla="*/ 37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0"/>
                    </a:lnTo>
                    <a:lnTo>
                      <a:pt x="5" y="5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1" name="Freeform 2854">
                <a:extLst>
                  <a:ext uri="{FF2B5EF4-FFF2-40B4-BE49-F238E27FC236}">
                    <a16:creationId xmlns:a16="http://schemas.microsoft.com/office/drawing/2014/main" id="{A3F9767E-B91A-4CAA-9711-5DC19217A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93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0 h 57"/>
                  <a:gd name="T4" fmla="*/ 5 w 5"/>
                  <a:gd name="T5" fmla="*/ 57 h 57"/>
                  <a:gd name="T6" fmla="*/ 5 w 5"/>
                  <a:gd name="T7" fmla="*/ 37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0"/>
                    </a:lnTo>
                    <a:lnTo>
                      <a:pt x="5" y="5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2" name="Freeform 2855">
                <a:extLst>
                  <a:ext uri="{FF2B5EF4-FFF2-40B4-BE49-F238E27FC236}">
                    <a16:creationId xmlns:a16="http://schemas.microsoft.com/office/drawing/2014/main" id="{146C7F3A-5E77-4A3B-B877-578F457A6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113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1 h 57"/>
                  <a:gd name="T4" fmla="*/ 4 w 5"/>
                  <a:gd name="T5" fmla="*/ 48 h 57"/>
                  <a:gd name="T6" fmla="*/ 4 w 5"/>
                  <a:gd name="T7" fmla="*/ 48 h 57"/>
                  <a:gd name="T8" fmla="*/ 5 w 5"/>
                  <a:gd name="T9" fmla="*/ 57 h 57"/>
                  <a:gd name="T10" fmla="*/ 5 w 5"/>
                  <a:gd name="T11" fmla="*/ 37 h 57"/>
                  <a:gd name="T12" fmla="*/ 0 w 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1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5" y="5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3" name="Freeform 2856">
                <a:extLst>
                  <a:ext uri="{FF2B5EF4-FFF2-40B4-BE49-F238E27FC236}">
                    <a16:creationId xmlns:a16="http://schemas.microsoft.com/office/drawing/2014/main" id="{94BD2D5B-9B95-4DDE-8C46-D2A3004A9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113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1 h 57"/>
                  <a:gd name="T4" fmla="*/ 4 w 5"/>
                  <a:gd name="T5" fmla="*/ 48 h 57"/>
                  <a:gd name="T6" fmla="*/ 4 w 5"/>
                  <a:gd name="T7" fmla="*/ 48 h 57"/>
                  <a:gd name="T8" fmla="*/ 5 w 5"/>
                  <a:gd name="T9" fmla="*/ 57 h 57"/>
                  <a:gd name="T10" fmla="*/ 5 w 5"/>
                  <a:gd name="T11" fmla="*/ 37 h 57"/>
                  <a:gd name="T12" fmla="*/ 0 w 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1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5" y="5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4" name="Rectangle 2857">
                <a:extLst>
                  <a:ext uri="{FF2B5EF4-FFF2-40B4-BE49-F238E27FC236}">
                    <a16:creationId xmlns:a16="http://schemas.microsoft.com/office/drawing/2014/main" id="{0FD97253-DBED-454D-93E4-2E48E6555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051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5" name="Freeform 2858">
                <a:extLst>
                  <a:ext uri="{FF2B5EF4-FFF2-40B4-BE49-F238E27FC236}">
                    <a16:creationId xmlns:a16="http://schemas.microsoft.com/office/drawing/2014/main" id="{F0C1643B-9955-48D5-868F-84BBFC425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6" name="Rectangle 2859">
                <a:extLst>
                  <a:ext uri="{FF2B5EF4-FFF2-40B4-BE49-F238E27FC236}">
                    <a16:creationId xmlns:a16="http://schemas.microsoft.com/office/drawing/2014/main" id="{6927798F-BFFB-4DE8-B6B4-12BB21E95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054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7" name="Rectangle 2860">
                <a:extLst>
                  <a:ext uri="{FF2B5EF4-FFF2-40B4-BE49-F238E27FC236}">
                    <a16:creationId xmlns:a16="http://schemas.microsoft.com/office/drawing/2014/main" id="{419270ED-1952-40A2-A7B6-6E7B3243A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054"/>
                <a:ext cx="1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8" name="Freeform 2861">
                <a:extLst>
                  <a:ext uri="{FF2B5EF4-FFF2-40B4-BE49-F238E27FC236}">
                    <a16:creationId xmlns:a16="http://schemas.microsoft.com/office/drawing/2014/main" id="{441998EC-9532-46E7-B76A-43BF13519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5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9" name="Freeform 2862">
                <a:extLst>
                  <a:ext uri="{FF2B5EF4-FFF2-40B4-BE49-F238E27FC236}">
                    <a16:creationId xmlns:a16="http://schemas.microsoft.com/office/drawing/2014/main" id="{06C2025F-959C-4B46-B228-9973A054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5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0" name="Rectangle 2863">
                <a:extLst>
                  <a:ext uri="{FF2B5EF4-FFF2-40B4-BE49-F238E27FC236}">
                    <a16:creationId xmlns:a16="http://schemas.microsoft.com/office/drawing/2014/main" id="{8901BCD8-4C83-481E-8E28-65811223D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061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1" name="Rectangle 2864">
                <a:extLst>
                  <a:ext uri="{FF2B5EF4-FFF2-40B4-BE49-F238E27FC236}">
                    <a16:creationId xmlns:a16="http://schemas.microsoft.com/office/drawing/2014/main" id="{EE8741FF-93C0-4658-B747-755447470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06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2" name="Freeform 2865">
                <a:extLst>
                  <a:ext uri="{FF2B5EF4-FFF2-40B4-BE49-F238E27FC236}">
                    <a16:creationId xmlns:a16="http://schemas.microsoft.com/office/drawing/2014/main" id="{6CD9F2FA-3EF3-4B1E-B52A-E3DBBE400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6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3" name="Freeform 2866">
                <a:extLst>
                  <a:ext uri="{FF2B5EF4-FFF2-40B4-BE49-F238E27FC236}">
                    <a16:creationId xmlns:a16="http://schemas.microsoft.com/office/drawing/2014/main" id="{083C52A2-DE51-42C4-891B-E7A49C83E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6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4" name="Rectangle 2867">
                <a:extLst>
                  <a:ext uri="{FF2B5EF4-FFF2-40B4-BE49-F238E27FC236}">
                    <a16:creationId xmlns:a16="http://schemas.microsoft.com/office/drawing/2014/main" id="{5369D7AC-CDE8-4FFD-92F8-34BE9B0E5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068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5" name="Rectangle 2868">
                <a:extLst>
                  <a:ext uri="{FF2B5EF4-FFF2-40B4-BE49-F238E27FC236}">
                    <a16:creationId xmlns:a16="http://schemas.microsoft.com/office/drawing/2014/main" id="{3DEB8E6B-84EA-4409-A8A1-B99DD2E5E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3068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6" name="Freeform 2869">
                <a:extLst>
                  <a:ext uri="{FF2B5EF4-FFF2-40B4-BE49-F238E27FC236}">
                    <a16:creationId xmlns:a16="http://schemas.microsoft.com/office/drawing/2014/main" id="{89BEF887-0A08-400D-8DC1-00A9D9F6A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7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7" name="Freeform 2870">
                <a:extLst>
                  <a:ext uri="{FF2B5EF4-FFF2-40B4-BE49-F238E27FC236}">
                    <a16:creationId xmlns:a16="http://schemas.microsoft.com/office/drawing/2014/main" id="{46A17988-446B-44C2-B7FB-B196FCDDB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7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8" name="Freeform 2871">
                <a:extLst>
                  <a:ext uri="{FF2B5EF4-FFF2-40B4-BE49-F238E27FC236}">
                    <a16:creationId xmlns:a16="http://schemas.microsoft.com/office/drawing/2014/main" id="{BAEE48FC-6490-4F6D-B2E5-BB3208E24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74"/>
                <a:ext cx="5" cy="35"/>
              </a:xfrm>
              <a:custGeom>
                <a:avLst/>
                <a:gdLst>
                  <a:gd name="T0" fmla="*/ 2 w 5"/>
                  <a:gd name="T1" fmla="*/ 0 h 35"/>
                  <a:gd name="T2" fmla="*/ 0 w 5"/>
                  <a:gd name="T3" fmla="*/ 2 h 35"/>
                  <a:gd name="T4" fmla="*/ 0 w 5"/>
                  <a:gd name="T5" fmla="*/ 6 h 35"/>
                  <a:gd name="T6" fmla="*/ 0 w 5"/>
                  <a:gd name="T7" fmla="*/ 4 h 35"/>
                  <a:gd name="T8" fmla="*/ 0 w 5"/>
                  <a:gd name="T9" fmla="*/ 4 h 35"/>
                  <a:gd name="T10" fmla="*/ 5 w 5"/>
                  <a:gd name="T11" fmla="*/ 35 h 35"/>
                  <a:gd name="T12" fmla="*/ 5 w 5"/>
                  <a:gd name="T13" fmla="*/ 14 h 35"/>
                  <a:gd name="T14" fmla="*/ 2 w 5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5">
                    <a:moveTo>
                      <a:pt x="2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35"/>
                    </a:lnTo>
                    <a:lnTo>
                      <a:pt x="5" y="1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9" name="Freeform 2872">
                <a:extLst>
                  <a:ext uri="{FF2B5EF4-FFF2-40B4-BE49-F238E27FC236}">
                    <a16:creationId xmlns:a16="http://schemas.microsoft.com/office/drawing/2014/main" id="{39E8487C-6827-4930-AF88-D81A6E73E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74"/>
                <a:ext cx="5" cy="35"/>
              </a:xfrm>
              <a:custGeom>
                <a:avLst/>
                <a:gdLst>
                  <a:gd name="T0" fmla="*/ 2 w 5"/>
                  <a:gd name="T1" fmla="*/ 0 h 35"/>
                  <a:gd name="T2" fmla="*/ 0 w 5"/>
                  <a:gd name="T3" fmla="*/ 2 h 35"/>
                  <a:gd name="T4" fmla="*/ 0 w 5"/>
                  <a:gd name="T5" fmla="*/ 6 h 35"/>
                  <a:gd name="T6" fmla="*/ 0 w 5"/>
                  <a:gd name="T7" fmla="*/ 4 h 35"/>
                  <a:gd name="T8" fmla="*/ 0 w 5"/>
                  <a:gd name="T9" fmla="*/ 4 h 35"/>
                  <a:gd name="T10" fmla="*/ 5 w 5"/>
                  <a:gd name="T11" fmla="*/ 35 h 35"/>
                  <a:gd name="T12" fmla="*/ 5 w 5"/>
                  <a:gd name="T13" fmla="*/ 14 h 35"/>
                  <a:gd name="T14" fmla="*/ 2 w 5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5">
                    <a:moveTo>
                      <a:pt x="2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35"/>
                    </a:lnTo>
                    <a:lnTo>
                      <a:pt x="5" y="1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0" name="Freeform 2873">
                <a:extLst>
                  <a:ext uri="{FF2B5EF4-FFF2-40B4-BE49-F238E27FC236}">
                    <a16:creationId xmlns:a16="http://schemas.microsoft.com/office/drawing/2014/main" id="{34547720-D1F5-477E-8BBA-7D28DD688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78"/>
                <a:ext cx="5" cy="52"/>
              </a:xfrm>
              <a:custGeom>
                <a:avLst/>
                <a:gdLst>
                  <a:gd name="T0" fmla="*/ 0 w 5"/>
                  <a:gd name="T1" fmla="*/ 0 h 52"/>
                  <a:gd name="T2" fmla="*/ 0 w 5"/>
                  <a:gd name="T3" fmla="*/ 0 h 52"/>
                  <a:gd name="T4" fmla="*/ 0 w 5"/>
                  <a:gd name="T5" fmla="*/ 2 h 52"/>
                  <a:gd name="T6" fmla="*/ 0 w 5"/>
                  <a:gd name="T7" fmla="*/ 15 h 52"/>
                  <a:gd name="T8" fmla="*/ 5 w 5"/>
                  <a:gd name="T9" fmla="*/ 52 h 52"/>
                  <a:gd name="T10" fmla="*/ 5 w 5"/>
                  <a:gd name="T11" fmla="*/ 31 h 52"/>
                  <a:gd name="T12" fmla="*/ 0 w 5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5"/>
                    </a:lnTo>
                    <a:lnTo>
                      <a:pt x="5" y="52"/>
                    </a:lnTo>
                    <a:lnTo>
                      <a:pt x="5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1" name="Freeform 2874">
                <a:extLst>
                  <a:ext uri="{FF2B5EF4-FFF2-40B4-BE49-F238E27FC236}">
                    <a16:creationId xmlns:a16="http://schemas.microsoft.com/office/drawing/2014/main" id="{E5AE0562-1AA9-4E1F-85FD-A5F20E44D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78"/>
                <a:ext cx="5" cy="52"/>
              </a:xfrm>
              <a:custGeom>
                <a:avLst/>
                <a:gdLst>
                  <a:gd name="T0" fmla="*/ 0 w 5"/>
                  <a:gd name="T1" fmla="*/ 0 h 52"/>
                  <a:gd name="T2" fmla="*/ 0 w 5"/>
                  <a:gd name="T3" fmla="*/ 0 h 52"/>
                  <a:gd name="T4" fmla="*/ 0 w 5"/>
                  <a:gd name="T5" fmla="*/ 2 h 52"/>
                  <a:gd name="T6" fmla="*/ 0 w 5"/>
                  <a:gd name="T7" fmla="*/ 15 h 52"/>
                  <a:gd name="T8" fmla="*/ 5 w 5"/>
                  <a:gd name="T9" fmla="*/ 52 h 52"/>
                  <a:gd name="T10" fmla="*/ 5 w 5"/>
                  <a:gd name="T11" fmla="*/ 31 h 52"/>
                  <a:gd name="T12" fmla="*/ 0 w 5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5"/>
                    </a:lnTo>
                    <a:lnTo>
                      <a:pt x="5" y="52"/>
                    </a:lnTo>
                    <a:lnTo>
                      <a:pt x="5" y="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2" name="Freeform 2875">
                <a:extLst>
                  <a:ext uri="{FF2B5EF4-FFF2-40B4-BE49-F238E27FC236}">
                    <a16:creationId xmlns:a16="http://schemas.microsoft.com/office/drawing/2014/main" id="{A899E905-4198-43EF-B441-2DB354DA9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24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3" name="Freeform 2876">
                <a:extLst>
                  <a:ext uri="{FF2B5EF4-FFF2-40B4-BE49-F238E27FC236}">
                    <a16:creationId xmlns:a16="http://schemas.microsoft.com/office/drawing/2014/main" id="{729DDC69-4361-49B1-8ADC-34ED2CADE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24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4" name="Freeform 2877">
                <a:extLst>
                  <a:ext uri="{FF2B5EF4-FFF2-40B4-BE49-F238E27FC236}">
                    <a16:creationId xmlns:a16="http://schemas.microsoft.com/office/drawing/2014/main" id="{45825449-C87C-46F5-B666-150948CD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28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0 w 2"/>
                  <a:gd name="T5" fmla="*/ 5 h 5"/>
                  <a:gd name="T6" fmla="*/ 2 w 2"/>
                  <a:gd name="T7" fmla="*/ 3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5" name="Freeform 2878">
                <a:extLst>
                  <a:ext uri="{FF2B5EF4-FFF2-40B4-BE49-F238E27FC236}">
                    <a16:creationId xmlns:a16="http://schemas.microsoft.com/office/drawing/2014/main" id="{926F909A-9301-40FF-BE75-C79D4EB82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28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0 w 2"/>
                  <a:gd name="T5" fmla="*/ 5 h 5"/>
                  <a:gd name="T6" fmla="*/ 2 w 2"/>
                  <a:gd name="T7" fmla="*/ 3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6" name="Freeform 2879">
                <a:extLst>
                  <a:ext uri="{FF2B5EF4-FFF2-40B4-BE49-F238E27FC236}">
                    <a16:creationId xmlns:a16="http://schemas.microsoft.com/office/drawing/2014/main" id="{567EDBB6-BB9E-4498-95EB-90D48BC68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3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7" name="Freeform 2880">
                <a:extLst>
                  <a:ext uri="{FF2B5EF4-FFF2-40B4-BE49-F238E27FC236}">
                    <a16:creationId xmlns:a16="http://schemas.microsoft.com/office/drawing/2014/main" id="{3BEEEE12-EFF4-4ADB-933C-B4D27D790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3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8" name="Freeform 2881">
                <a:extLst>
                  <a:ext uri="{FF2B5EF4-FFF2-40B4-BE49-F238E27FC236}">
                    <a16:creationId xmlns:a16="http://schemas.microsoft.com/office/drawing/2014/main" id="{05B135A1-BC6B-45AD-AA52-E00DE2101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3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9" name="Freeform 2882">
                <a:extLst>
                  <a:ext uri="{FF2B5EF4-FFF2-40B4-BE49-F238E27FC236}">
                    <a16:creationId xmlns:a16="http://schemas.microsoft.com/office/drawing/2014/main" id="{9C5ABCBB-CD10-4C7A-B7A7-76746223B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3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0" name="Freeform 2883">
                <a:extLst>
                  <a:ext uri="{FF2B5EF4-FFF2-40B4-BE49-F238E27FC236}">
                    <a16:creationId xmlns:a16="http://schemas.microsoft.com/office/drawing/2014/main" id="{CC430F40-AE8A-41D4-A6B5-C38188F33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38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1 h 5"/>
                  <a:gd name="T4" fmla="*/ 0 w 4"/>
                  <a:gd name="T5" fmla="*/ 5 h 5"/>
                  <a:gd name="T6" fmla="*/ 4 w 4"/>
                  <a:gd name="T7" fmla="*/ 4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1" name="Freeform 2884">
                <a:extLst>
                  <a:ext uri="{FF2B5EF4-FFF2-40B4-BE49-F238E27FC236}">
                    <a16:creationId xmlns:a16="http://schemas.microsoft.com/office/drawing/2014/main" id="{F27733BB-4550-445A-B608-CFE51E74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38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1 h 5"/>
                  <a:gd name="T4" fmla="*/ 0 w 4"/>
                  <a:gd name="T5" fmla="*/ 5 h 5"/>
                  <a:gd name="T6" fmla="*/ 4 w 4"/>
                  <a:gd name="T7" fmla="*/ 4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2" name="Freeform 2885">
                <a:extLst>
                  <a:ext uri="{FF2B5EF4-FFF2-40B4-BE49-F238E27FC236}">
                    <a16:creationId xmlns:a16="http://schemas.microsoft.com/office/drawing/2014/main" id="{31CB59DC-B2EC-4EF8-A7A1-434EC1B9C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42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3" name="Freeform 2886">
                <a:extLst>
                  <a:ext uri="{FF2B5EF4-FFF2-40B4-BE49-F238E27FC236}">
                    <a16:creationId xmlns:a16="http://schemas.microsoft.com/office/drawing/2014/main" id="{D03CABC4-809C-485D-8430-0ABB5383C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42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4" name="Freeform 2887">
                <a:extLst>
                  <a:ext uri="{FF2B5EF4-FFF2-40B4-BE49-F238E27FC236}">
                    <a16:creationId xmlns:a16="http://schemas.microsoft.com/office/drawing/2014/main" id="{4499B160-1DF4-43D8-95E7-E88BD4BCE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4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3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5" name="Freeform 2888">
                <a:extLst>
                  <a:ext uri="{FF2B5EF4-FFF2-40B4-BE49-F238E27FC236}">
                    <a16:creationId xmlns:a16="http://schemas.microsoft.com/office/drawing/2014/main" id="{481A83A3-D23C-4AC0-9CB0-48B495843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4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3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6" name="Freeform 2889">
                <a:extLst>
                  <a:ext uri="{FF2B5EF4-FFF2-40B4-BE49-F238E27FC236}">
                    <a16:creationId xmlns:a16="http://schemas.microsoft.com/office/drawing/2014/main" id="{8AB40F13-20B5-453C-AFE3-E2F6F924A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4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1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0 w 5"/>
                  <a:gd name="T9" fmla="*/ 5 h 5"/>
                  <a:gd name="T10" fmla="*/ 5 w 5"/>
                  <a:gd name="T11" fmla="*/ 4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7" name="Freeform 2890">
                <a:extLst>
                  <a:ext uri="{FF2B5EF4-FFF2-40B4-BE49-F238E27FC236}">
                    <a16:creationId xmlns:a16="http://schemas.microsoft.com/office/drawing/2014/main" id="{0C9C777D-F8CE-4089-9FC5-9DBFA7EE4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4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1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0 w 5"/>
                  <a:gd name="T9" fmla="*/ 5 h 5"/>
                  <a:gd name="T10" fmla="*/ 5 w 5"/>
                  <a:gd name="T11" fmla="*/ 4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8" name="Freeform 2891">
                <a:extLst>
                  <a:ext uri="{FF2B5EF4-FFF2-40B4-BE49-F238E27FC236}">
                    <a16:creationId xmlns:a16="http://schemas.microsoft.com/office/drawing/2014/main" id="{A77D83D5-9D40-494B-B24E-65167B6DF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5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9" name="Freeform 2892">
                <a:extLst>
                  <a:ext uri="{FF2B5EF4-FFF2-40B4-BE49-F238E27FC236}">
                    <a16:creationId xmlns:a16="http://schemas.microsoft.com/office/drawing/2014/main" id="{6D9A8B0B-6E0D-40E7-BA92-A3405A6D4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5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0" name="Freeform 2893">
                <a:extLst>
                  <a:ext uri="{FF2B5EF4-FFF2-40B4-BE49-F238E27FC236}">
                    <a16:creationId xmlns:a16="http://schemas.microsoft.com/office/drawing/2014/main" id="{7FD4C570-3AA7-4158-9516-8B94AB412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5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1" name="Freeform 2894">
                <a:extLst>
                  <a:ext uri="{FF2B5EF4-FFF2-40B4-BE49-F238E27FC236}">
                    <a16:creationId xmlns:a16="http://schemas.microsoft.com/office/drawing/2014/main" id="{6C3CC0E3-B01A-4649-B2D8-1A142A39E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5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" name="Freeform 2895">
                <a:extLst>
                  <a:ext uri="{FF2B5EF4-FFF2-40B4-BE49-F238E27FC236}">
                    <a16:creationId xmlns:a16="http://schemas.microsoft.com/office/drawing/2014/main" id="{DFC6B6AB-A8B5-4584-BFDC-95025B4F5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06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1 h 5"/>
                  <a:gd name="T4" fmla="*/ 0 w 4"/>
                  <a:gd name="T5" fmla="*/ 5 h 5"/>
                  <a:gd name="T6" fmla="*/ 4 w 4"/>
                  <a:gd name="T7" fmla="*/ 4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" name="Freeform 2896">
                <a:extLst>
                  <a:ext uri="{FF2B5EF4-FFF2-40B4-BE49-F238E27FC236}">
                    <a16:creationId xmlns:a16="http://schemas.microsoft.com/office/drawing/2014/main" id="{8BA5D5A0-9DBD-45E4-8C4C-755E06F74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06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1 h 5"/>
                  <a:gd name="T4" fmla="*/ 0 w 4"/>
                  <a:gd name="T5" fmla="*/ 5 h 5"/>
                  <a:gd name="T6" fmla="*/ 4 w 4"/>
                  <a:gd name="T7" fmla="*/ 4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4" name="Freeform 2897">
                <a:extLst>
                  <a:ext uri="{FF2B5EF4-FFF2-40B4-BE49-F238E27FC236}">
                    <a16:creationId xmlns:a16="http://schemas.microsoft.com/office/drawing/2014/main" id="{8561151C-9AD5-4630-AB4D-E00519CD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06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5" name="Freeform 2898">
                <a:extLst>
                  <a:ext uri="{FF2B5EF4-FFF2-40B4-BE49-F238E27FC236}">
                    <a16:creationId xmlns:a16="http://schemas.microsoft.com/office/drawing/2014/main" id="{745288D7-732D-464F-8B07-371FA0167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06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6" name="Rectangle 2899">
                <a:extLst>
                  <a:ext uri="{FF2B5EF4-FFF2-40B4-BE49-F238E27FC236}">
                    <a16:creationId xmlns:a16="http://schemas.microsoft.com/office/drawing/2014/main" id="{C9A11541-5FAC-4A53-AED5-85722955B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3068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7" name="Rectangle 2900">
                <a:extLst>
                  <a:ext uri="{FF2B5EF4-FFF2-40B4-BE49-F238E27FC236}">
                    <a16:creationId xmlns:a16="http://schemas.microsoft.com/office/drawing/2014/main" id="{3D5CC1B7-7343-4380-8088-241FE921E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3068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8" name="Rectangle 2901">
                <a:extLst>
                  <a:ext uri="{FF2B5EF4-FFF2-40B4-BE49-F238E27FC236}">
                    <a16:creationId xmlns:a16="http://schemas.microsoft.com/office/drawing/2014/main" id="{6A4D160A-6BDC-48E8-888D-770C6A3B2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3072"/>
                <a:ext cx="3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9" name="Rectangle 2902">
                <a:extLst>
                  <a:ext uri="{FF2B5EF4-FFF2-40B4-BE49-F238E27FC236}">
                    <a16:creationId xmlns:a16="http://schemas.microsoft.com/office/drawing/2014/main" id="{9E6152E3-5065-42B1-82E6-7AE1BD297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3072"/>
                <a:ext cx="3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0" name="Freeform 2903">
                <a:extLst>
                  <a:ext uri="{FF2B5EF4-FFF2-40B4-BE49-F238E27FC236}">
                    <a16:creationId xmlns:a16="http://schemas.microsoft.com/office/drawing/2014/main" id="{213CA3BA-6A96-46A1-A21F-4446DF963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3074"/>
                <a:ext cx="3" cy="14"/>
              </a:xfrm>
              <a:custGeom>
                <a:avLst/>
                <a:gdLst>
                  <a:gd name="T0" fmla="*/ 3 w 3"/>
                  <a:gd name="T1" fmla="*/ 0 h 14"/>
                  <a:gd name="T2" fmla="*/ 0 w 3"/>
                  <a:gd name="T3" fmla="*/ 0 h 14"/>
                  <a:gd name="T4" fmla="*/ 3 w 3"/>
                  <a:gd name="T5" fmla="*/ 14 h 14"/>
                  <a:gd name="T6" fmla="*/ 3 w 3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lnTo>
                      <a:pt x="0" y="0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1" name="Freeform 2904">
                <a:extLst>
                  <a:ext uri="{FF2B5EF4-FFF2-40B4-BE49-F238E27FC236}">
                    <a16:creationId xmlns:a16="http://schemas.microsoft.com/office/drawing/2014/main" id="{59EDCED5-0E8E-49F0-B454-C24D94DBE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3074"/>
                <a:ext cx="3" cy="14"/>
              </a:xfrm>
              <a:custGeom>
                <a:avLst/>
                <a:gdLst>
                  <a:gd name="T0" fmla="*/ 3 w 3"/>
                  <a:gd name="T1" fmla="*/ 0 h 14"/>
                  <a:gd name="T2" fmla="*/ 0 w 3"/>
                  <a:gd name="T3" fmla="*/ 0 h 14"/>
                  <a:gd name="T4" fmla="*/ 3 w 3"/>
                  <a:gd name="T5" fmla="*/ 14 h 14"/>
                  <a:gd name="T6" fmla="*/ 3 w 3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lnTo>
                      <a:pt x="0" y="0"/>
                    </a:lnTo>
                    <a:lnTo>
                      <a:pt x="3" y="1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2" name="Freeform 2905">
                <a:extLst>
                  <a:ext uri="{FF2B5EF4-FFF2-40B4-BE49-F238E27FC236}">
                    <a16:creationId xmlns:a16="http://schemas.microsoft.com/office/drawing/2014/main" id="{3C8C1622-82A2-4393-B508-7260C507A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16"/>
                <a:ext cx="92" cy="14"/>
              </a:xfrm>
              <a:custGeom>
                <a:avLst/>
                <a:gdLst>
                  <a:gd name="T0" fmla="*/ 92 w 92"/>
                  <a:gd name="T1" fmla="*/ 0 h 14"/>
                  <a:gd name="T2" fmla="*/ 0 w 92"/>
                  <a:gd name="T3" fmla="*/ 0 h 14"/>
                  <a:gd name="T4" fmla="*/ 0 w 92"/>
                  <a:gd name="T5" fmla="*/ 4 h 14"/>
                  <a:gd name="T6" fmla="*/ 86 w 92"/>
                  <a:gd name="T7" fmla="*/ 4 h 14"/>
                  <a:gd name="T8" fmla="*/ 86 w 92"/>
                  <a:gd name="T9" fmla="*/ 14 h 14"/>
                  <a:gd name="T10" fmla="*/ 88 w 92"/>
                  <a:gd name="T11" fmla="*/ 12 h 14"/>
                  <a:gd name="T12" fmla="*/ 88 w 92"/>
                  <a:gd name="T13" fmla="*/ 10 h 14"/>
                  <a:gd name="T14" fmla="*/ 88 w 92"/>
                  <a:gd name="T15" fmla="*/ 10 h 14"/>
                  <a:gd name="T16" fmla="*/ 92 w 92"/>
                  <a:gd name="T17" fmla="*/ 8 h 14"/>
                  <a:gd name="T18" fmla="*/ 92 w 92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">
                    <a:moveTo>
                      <a:pt x="9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6" y="4"/>
                    </a:lnTo>
                    <a:lnTo>
                      <a:pt x="86" y="14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92" y="8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3" name="Freeform 2906">
                <a:extLst>
                  <a:ext uri="{FF2B5EF4-FFF2-40B4-BE49-F238E27FC236}">
                    <a16:creationId xmlns:a16="http://schemas.microsoft.com/office/drawing/2014/main" id="{478E6492-C737-4AB4-9FEF-E01A4B658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16"/>
                <a:ext cx="92" cy="14"/>
              </a:xfrm>
              <a:custGeom>
                <a:avLst/>
                <a:gdLst>
                  <a:gd name="T0" fmla="*/ 92 w 92"/>
                  <a:gd name="T1" fmla="*/ 0 h 14"/>
                  <a:gd name="T2" fmla="*/ 0 w 92"/>
                  <a:gd name="T3" fmla="*/ 0 h 14"/>
                  <a:gd name="T4" fmla="*/ 0 w 92"/>
                  <a:gd name="T5" fmla="*/ 4 h 14"/>
                  <a:gd name="T6" fmla="*/ 86 w 92"/>
                  <a:gd name="T7" fmla="*/ 4 h 14"/>
                  <a:gd name="T8" fmla="*/ 86 w 92"/>
                  <a:gd name="T9" fmla="*/ 14 h 14"/>
                  <a:gd name="T10" fmla="*/ 88 w 92"/>
                  <a:gd name="T11" fmla="*/ 12 h 14"/>
                  <a:gd name="T12" fmla="*/ 88 w 92"/>
                  <a:gd name="T13" fmla="*/ 10 h 14"/>
                  <a:gd name="T14" fmla="*/ 88 w 92"/>
                  <a:gd name="T15" fmla="*/ 10 h 14"/>
                  <a:gd name="T16" fmla="*/ 92 w 92"/>
                  <a:gd name="T17" fmla="*/ 8 h 14"/>
                  <a:gd name="T18" fmla="*/ 92 w 92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">
                    <a:moveTo>
                      <a:pt x="9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6" y="4"/>
                    </a:lnTo>
                    <a:lnTo>
                      <a:pt x="86" y="14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92" y="8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4" name="Freeform 2907">
                <a:extLst>
                  <a:ext uri="{FF2B5EF4-FFF2-40B4-BE49-F238E27FC236}">
                    <a16:creationId xmlns:a16="http://schemas.microsoft.com/office/drawing/2014/main" id="{FA3F498C-0AEB-4FDD-A85F-199E52A8C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425"/>
                <a:ext cx="3" cy="26"/>
              </a:xfrm>
              <a:custGeom>
                <a:avLst/>
                <a:gdLst>
                  <a:gd name="T0" fmla="*/ 0 w 3"/>
                  <a:gd name="T1" fmla="*/ 0 h 26"/>
                  <a:gd name="T2" fmla="*/ 0 w 3"/>
                  <a:gd name="T3" fmla="*/ 26 h 26"/>
                  <a:gd name="T4" fmla="*/ 3 w 3"/>
                  <a:gd name="T5" fmla="*/ 26 h 26"/>
                  <a:gd name="T6" fmla="*/ 0 w 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0" y="26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5" name="Freeform 2908">
                <a:extLst>
                  <a:ext uri="{FF2B5EF4-FFF2-40B4-BE49-F238E27FC236}">
                    <a16:creationId xmlns:a16="http://schemas.microsoft.com/office/drawing/2014/main" id="{2805845B-359C-429A-9BF9-50255D619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425"/>
                <a:ext cx="3" cy="26"/>
              </a:xfrm>
              <a:custGeom>
                <a:avLst/>
                <a:gdLst>
                  <a:gd name="T0" fmla="*/ 0 w 3"/>
                  <a:gd name="T1" fmla="*/ 0 h 26"/>
                  <a:gd name="T2" fmla="*/ 0 w 3"/>
                  <a:gd name="T3" fmla="*/ 26 h 26"/>
                  <a:gd name="T4" fmla="*/ 3 w 3"/>
                  <a:gd name="T5" fmla="*/ 26 h 26"/>
                  <a:gd name="T6" fmla="*/ 0 w 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0" y="26"/>
                    </a:lnTo>
                    <a:lnTo>
                      <a:pt x="3" y="2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6" name="Freeform 2909">
                <a:extLst>
                  <a:ext uri="{FF2B5EF4-FFF2-40B4-BE49-F238E27FC236}">
                    <a16:creationId xmlns:a16="http://schemas.microsoft.com/office/drawing/2014/main" id="{04832F8C-DC4F-4B10-A479-B009E3A95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385"/>
                <a:ext cx="6" cy="66"/>
              </a:xfrm>
              <a:custGeom>
                <a:avLst/>
                <a:gdLst>
                  <a:gd name="T0" fmla="*/ 0 w 6"/>
                  <a:gd name="T1" fmla="*/ 0 h 66"/>
                  <a:gd name="T2" fmla="*/ 0 w 6"/>
                  <a:gd name="T3" fmla="*/ 40 h 66"/>
                  <a:gd name="T4" fmla="*/ 3 w 6"/>
                  <a:gd name="T5" fmla="*/ 66 h 66"/>
                  <a:gd name="T6" fmla="*/ 6 w 6"/>
                  <a:gd name="T7" fmla="*/ 66 h 66"/>
                  <a:gd name="T8" fmla="*/ 6 w 6"/>
                  <a:gd name="T9" fmla="*/ 36 h 66"/>
                  <a:gd name="T10" fmla="*/ 0 w 6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6">
                    <a:moveTo>
                      <a:pt x="0" y="0"/>
                    </a:moveTo>
                    <a:lnTo>
                      <a:pt x="0" y="40"/>
                    </a:lnTo>
                    <a:lnTo>
                      <a:pt x="3" y="66"/>
                    </a:lnTo>
                    <a:lnTo>
                      <a:pt x="6" y="66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7" name="Freeform 2910">
                <a:extLst>
                  <a:ext uri="{FF2B5EF4-FFF2-40B4-BE49-F238E27FC236}">
                    <a16:creationId xmlns:a16="http://schemas.microsoft.com/office/drawing/2014/main" id="{BF09FF73-E982-49B5-9A40-C20D6BB7A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385"/>
                <a:ext cx="6" cy="66"/>
              </a:xfrm>
              <a:custGeom>
                <a:avLst/>
                <a:gdLst>
                  <a:gd name="T0" fmla="*/ 0 w 6"/>
                  <a:gd name="T1" fmla="*/ 0 h 66"/>
                  <a:gd name="T2" fmla="*/ 0 w 6"/>
                  <a:gd name="T3" fmla="*/ 40 h 66"/>
                  <a:gd name="T4" fmla="*/ 3 w 6"/>
                  <a:gd name="T5" fmla="*/ 66 h 66"/>
                  <a:gd name="T6" fmla="*/ 6 w 6"/>
                  <a:gd name="T7" fmla="*/ 66 h 66"/>
                  <a:gd name="T8" fmla="*/ 6 w 6"/>
                  <a:gd name="T9" fmla="*/ 36 h 66"/>
                  <a:gd name="T10" fmla="*/ 0 w 6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6">
                    <a:moveTo>
                      <a:pt x="0" y="0"/>
                    </a:moveTo>
                    <a:lnTo>
                      <a:pt x="0" y="40"/>
                    </a:lnTo>
                    <a:lnTo>
                      <a:pt x="3" y="66"/>
                    </a:lnTo>
                    <a:lnTo>
                      <a:pt x="6" y="66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8" name="Freeform 2911">
                <a:extLst>
                  <a:ext uri="{FF2B5EF4-FFF2-40B4-BE49-F238E27FC236}">
                    <a16:creationId xmlns:a16="http://schemas.microsoft.com/office/drawing/2014/main" id="{DA881E0E-718A-4BAB-A2FE-C67CF223D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343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4 w 6"/>
                  <a:gd name="T9" fmla="*/ 32 h 78"/>
                  <a:gd name="T10" fmla="*/ 4 w 6"/>
                  <a:gd name="T11" fmla="*/ 32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9" name="Freeform 2912">
                <a:extLst>
                  <a:ext uri="{FF2B5EF4-FFF2-40B4-BE49-F238E27FC236}">
                    <a16:creationId xmlns:a16="http://schemas.microsoft.com/office/drawing/2014/main" id="{A941FEF7-1F31-42E1-9908-2F2100A5F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343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4 w 6"/>
                  <a:gd name="T9" fmla="*/ 32 h 78"/>
                  <a:gd name="T10" fmla="*/ 4 w 6"/>
                  <a:gd name="T11" fmla="*/ 32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0" name="Freeform 2913">
                <a:extLst>
                  <a:ext uri="{FF2B5EF4-FFF2-40B4-BE49-F238E27FC236}">
                    <a16:creationId xmlns:a16="http://schemas.microsoft.com/office/drawing/2014/main" id="{1694AB29-9150-4D33-B379-A8C66E07E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302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4 w 6"/>
                  <a:gd name="T5" fmla="*/ 73 h 77"/>
                  <a:gd name="T6" fmla="*/ 4 w 6"/>
                  <a:gd name="T7" fmla="*/ 73 h 77"/>
                  <a:gd name="T8" fmla="*/ 6 w 6"/>
                  <a:gd name="T9" fmla="*/ 77 h 77"/>
                  <a:gd name="T10" fmla="*/ 6 w 6"/>
                  <a:gd name="T11" fmla="*/ 3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1" name="Freeform 2914">
                <a:extLst>
                  <a:ext uri="{FF2B5EF4-FFF2-40B4-BE49-F238E27FC236}">
                    <a16:creationId xmlns:a16="http://schemas.microsoft.com/office/drawing/2014/main" id="{6E547EC5-99D6-42AD-BFAB-57411C7B7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302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4 w 6"/>
                  <a:gd name="T5" fmla="*/ 73 h 77"/>
                  <a:gd name="T6" fmla="*/ 4 w 6"/>
                  <a:gd name="T7" fmla="*/ 73 h 77"/>
                  <a:gd name="T8" fmla="*/ 6 w 6"/>
                  <a:gd name="T9" fmla="*/ 77 h 77"/>
                  <a:gd name="T10" fmla="*/ 6 w 6"/>
                  <a:gd name="T11" fmla="*/ 3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2" name="Freeform 2915">
                <a:extLst>
                  <a:ext uri="{FF2B5EF4-FFF2-40B4-BE49-F238E27FC236}">
                    <a16:creationId xmlns:a16="http://schemas.microsoft.com/office/drawing/2014/main" id="{534E4512-0319-4AAA-8E36-D359CCA97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262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3" name="Freeform 2916">
                <a:extLst>
                  <a:ext uri="{FF2B5EF4-FFF2-40B4-BE49-F238E27FC236}">
                    <a16:creationId xmlns:a16="http://schemas.microsoft.com/office/drawing/2014/main" id="{5C4B184E-8E1C-4C93-8723-308C577AF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262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4" name="Freeform 2917">
                <a:extLst>
                  <a:ext uri="{FF2B5EF4-FFF2-40B4-BE49-F238E27FC236}">
                    <a16:creationId xmlns:a16="http://schemas.microsoft.com/office/drawing/2014/main" id="{7774A2A7-6B63-498D-A5A9-B7FA5BECB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220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5" name="Freeform 2918">
                <a:extLst>
                  <a:ext uri="{FF2B5EF4-FFF2-40B4-BE49-F238E27FC236}">
                    <a16:creationId xmlns:a16="http://schemas.microsoft.com/office/drawing/2014/main" id="{798C5D22-E249-4B1C-98A7-65C94E64F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220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6" name="Freeform 2919">
                <a:extLst>
                  <a:ext uri="{FF2B5EF4-FFF2-40B4-BE49-F238E27FC236}">
                    <a16:creationId xmlns:a16="http://schemas.microsoft.com/office/drawing/2014/main" id="{1F3C7A74-E00F-4942-8E4C-E76BF904B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180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7" name="Freeform 2920">
                <a:extLst>
                  <a:ext uri="{FF2B5EF4-FFF2-40B4-BE49-F238E27FC236}">
                    <a16:creationId xmlns:a16="http://schemas.microsoft.com/office/drawing/2014/main" id="{F277D5FB-C8A2-407D-8B65-DBE21D0E7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180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8" name="Freeform 2921">
                <a:extLst>
                  <a:ext uri="{FF2B5EF4-FFF2-40B4-BE49-F238E27FC236}">
                    <a16:creationId xmlns:a16="http://schemas.microsoft.com/office/drawing/2014/main" id="{C5D35EED-6DE8-454A-B03E-63DD1DE30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138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4 w 6"/>
                  <a:gd name="T9" fmla="*/ 28 h 78"/>
                  <a:gd name="T10" fmla="*/ 0 w 6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9" name="Freeform 2922">
                <a:extLst>
                  <a:ext uri="{FF2B5EF4-FFF2-40B4-BE49-F238E27FC236}">
                    <a16:creationId xmlns:a16="http://schemas.microsoft.com/office/drawing/2014/main" id="{4E398CBF-F0BD-48AF-8C64-73F50F4C7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138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4 w 6"/>
                  <a:gd name="T9" fmla="*/ 28 h 78"/>
                  <a:gd name="T10" fmla="*/ 0 w 6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0" name="Freeform 2923">
                <a:extLst>
                  <a:ext uri="{FF2B5EF4-FFF2-40B4-BE49-F238E27FC236}">
                    <a16:creationId xmlns:a16="http://schemas.microsoft.com/office/drawing/2014/main" id="{C7230BC5-6A2C-4D75-AB78-D3727C67A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97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1 h 57"/>
                  <a:gd name="T4" fmla="*/ 6 w 6"/>
                  <a:gd name="T5" fmla="*/ 57 h 57"/>
                  <a:gd name="T6" fmla="*/ 6 w 6"/>
                  <a:gd name="T7" fmla="*/ 37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1"/>
                    </a:lnTo>
                    <a:lnTo>
                      <a:pt x="6" y="5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1" name="Freeform 2924">
                <a:extLst>
                  <a:ext uri="{FF2B5EF4-FFF2-40B4-BE49-F238E27FC236}">
                    <a16:creationId xmlns:a16="http://schemas.microsoft.com/office/drawing/2014/main" id="{3B860A0A-2418-4E05-A0F0-C970252D9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97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1 h 57"/>
                  <a:gd name="T4" fmla="*/ 6 w 6"/>
                  <a:gd name="T5" fmla="*/ 57 h 57"/>
                  <a:gd name="T6" fmla="*/ 6 w 6"/>
                  <a:gd name="T7" fmla="*/ 37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1"/>
                    </a:lnTo>
                    <a:lnTo>
                      <a:pt x="6" y="5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2" name="Freeform 2925">
                <a:extLst>
                  <a:ext uri="{FF2B5EF4-FFF2-40B4-BE49-F238E27FC236}">
                    <a16:creationId xmlns:a16="http://schemas.microsoft.com/office/drawing/2014/main" id="{BF6E2C99-820F-4EC8-A6A0-C91EA25A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118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20 h 56"/>
                  <a:gd name="T4" fmla="*/ 4 w 6"/>
                  <a:gd name="T5" fmla="*/ 48 h 56"/>
                  <a:gd name="T6" fmla="*/ 6 w 6"/>
                  <a:gd name="T7" fmla="*/ 56 h 56"/>
                  <a:gd name="T8" fmla="*/ 6 w 6"/>
                  <a:gd name="T9" fmla="*/ 36 h 56"/>
                  <a:gd name="T10" fmla="*/ 0 w 6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20"/>
                    </a:lnTo>
                    <a:lnTo>
                      <a:pt x="4" y="48"/>
                    </a:lnTo>
                    <a:lnTo>
                      <a:pt x="6" y="56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3" name="Freeform 2926">
                <a:extLst>
                  <a:ext uri="{FF2B5EF4-FFF2-40B4-BE49-F238E27FC236}">
                    <a16:creationId xmlns:a16="http://schemas.microsoft.com/office/drawing/2014/main" id="{41841D31-44BA-4E5E-BE97-480341923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118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20 h 56"/>
                  <a:gd name="T4" fmla="*/ 4 w 6"/>
                  <a:gd name="T5" fmla="*/ 48 h 56"/>
                  <a:gd name="T6" fmla="*/ 6 w 6"/>
                  <a:gd name="T7" fmla="*/ 56 h 56"/>
                  <a:gd name="T8" fmla="*/ 6 w 6"/>
                  <a:gd name="T9" fmla="*/ 36 h 56"/>
                  <a:gd name="T10" fmla="*/ 0 w 6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20"/>
                    </a:lnTo>
                    <a:lnTo>
                      <a:pt x="4" y="48"/>
                    </a:lnTo>
                    <a:lnTo>
                      <a:pt x="6" y="56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4" name="Rectangle 2927">
                <a:extLst>
                  <a:ext uri="{FF2B5EF4-FFF2-40B4-BE49-F238E27FC236}">
                    <a16:creationId xmlns:a16="http://schemas.microsoft.com/office/drawing/2014/main" id="{E9A0F749-5BDC-4C8E-97EF-B24DF9F0A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057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5" name="Freeform 2928">
                <a:extLst>
                  <a:ext uri="{FF2B5EF4-FFF2-40B4-BE49-F238E27FC236}">
                    <a16:creationId xmlns:a16="http://schemas.microsoft.com/office/drawing/2014/main" id="{27A86089-1803-4162-959D-8945DE18D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5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6" name="Rectangle 2929">
                <a:extLst>
                  <a:ext uri="{FF2B5EF4-FFF2-40B4-BE49-F238E27FC236}">
                    <a16:creationId xmlns:a16="http://schemas.microsoft.com/office/drawing/2014/main" id="{C1AA702B-F3F5-46AA-B1F3-06402D07C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058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7" name="Rectangle 2930">
                <a:extLst>
                  <a:ext uri="{FF2B5EF4-FFF2-40B4-BE49-F238E27FC236}">
                    <a16:creationId xmlns:a16="http://schemas.microsoft.com/office/drawing/2014/main" id="{8D27DC6B-C3E3-4100-BF89-8F3BB49E8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05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8" name="Freeform 2931">
                <a:extLst>
                  <a:ext uri="{FF2B5EF4-FFF2-40B4-BE49-F238E27FC236}">
                    <a16:creationId xmlns:a16="http://schemas.microsoft.com/office/drawing/2014/main" id="{94849C29-281F-4977-982B-541F7EC8B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9" name="Freeform 2932">
                <a:extLst>
                  <a:ext uri="{FF2B5EF4-FFF2-40B4-BE49-F238E27FC236}">
                    <a16:creationId xmlns:a16="http://schemas.microsoft.com/office/drawing/2014/main" id="{3F4E49AA-BD92-4199-83FE-0BFD453FD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0" name="Rectangle 2933">
                <a:extLst>
                  <a:ext uri="{FF2B5EF4-FFF2-40B4-BE49-F238E27FC236}">
                    <a16:creationId xmlns:a16="http://schemas.microsoft.com/office/drawing/2014/main" id="{4C57DE27-C436-440F-862D-0409F78AC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065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1" name="Rectangle 2934">
                <a:extLst>
                  <a:ext uri="{FF2B5EF4-FFF2-40B4-BE49-F238E27FC236}">
                    <a16:creationId xmlns:a16="http://schemas.microsoft.com/office/drawing/2014/main" id="{C9E6BDEE-31F0-4E0A-A230-AD57C92E7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065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2" name="Freeform 2935">
                <a:extLst>
                  <a:ext uri="{FF2B5EF4-FFF2-40B4-BE49-F238E27FC236}">
                    <a16:creationId xmlns:a16="http://schemas.microsoft.com/office/drawing/2014/main" id="{5214C57F-A850-4D39-B4F3-6C1371EBE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6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3" name="Freeform 2936">
                <a:extLst>
                  <a:ext uri="{FF2B5EF4-FFF2-40B4-BE49-F238E27FC236}">
                    <a16:creationId xmlns:a16="http://schemas.microsoft.com/office/drawing/2014/main" id="{27A03A78-D5F4-4F79-9B5F-57DB61CBA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6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4" name="Freeform 2937">
                <a:extLst>
                  <a:ext uri="{FF2B5EF4-FFF2-40B4-BE49-F238E27FC236}">
                    <a16:creationId xmlns:a16="http://schemas.microsoft.com/office/drawing/2014/main" id="{24781E02-5880-4957-B0A6-9A3722723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72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5" name="Freeform 2938">
                <a:extLst>
                  <a:ext uri="{FF2B5EF4-FFF2-40B4-BE49-F238E27FC236}">
                    <a16:creationId xmlns:a16="http://schemas.microsoft.com/office/drawing/2014/main" id="{C803244C-73F3-4880-B659-94A2D2CDA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72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6" name="Rectangle 2939">
                <a:extLst>
                  <a:ext uri="{FF2B5EF4-FFF2-40B4-BE49-F238E27FC236}">
                    <a16:creationId xmlns:a16="http://schemas.microsoft.com/office/drawing/2014/main" id="{AED73391-F121-4CF8-8A4C-E8BBA89F5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076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7" name="Rectangle 2940">
                <a:extLst>
                  <a:ext uri="{FF2B5EF4-FFF2-40B4-BE49-F238E27FC236}">
                    <a16:creationId xmlns:a16="http://schemas.microsoft.com/office/drawing/2014/main" id="{66A00C5B-CE00-4458-BCCF-9EC9D6C49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076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8" name="Freeform 2941">
                <a:extLst>
                  <a:ext uri="{FF2B5EF4-FFF2-40B4-BE49-F238E27FC236}">
                    <a16:creationId xmlns:a16="http://schemas.microsoft.com/office/drawing/2014/main" id="{2EE14CE1-507D-4B09-A8C9-FE189DA1F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80"/>
                <a:ext cx="6" cy="33"/>
              </a:xfrm>
              <a:custGeom>
                <a:avLst/>
                <a:gdLst>
                  <a:gd name="T0" fmla="*/ 3 w 6"/>
                  <a:gd name="T1" fmla="*/ 0 h 33"/>
                  <a:gd name="T2" fmla="*/ 0 w 6"/>
                  <a:gd name="T3" fmla="*/ 0 h 33"/>
                  <a:gd name="T4" fmla="*/ 0 w 6"/>
                  <a:gd name="T5" fmla="*/ 4 h 33"/>
                  <a:gd name="T6" fmla="*/ 0 w 6"/>
                  <a:gd name="T7" fmla="*/ 4 h 33"/>
                  <a:gd name="T8" fmla="*/ 0 w 6"/>
                  <a:gd name="T9" fmla="*/ 4 h 33"/>
                  <a:gd name="T10" fmla="*/ 6 w 6"/>
                  <a:gd name="T11" fmla="*/ 33 h 33"/>
                  <a:gd name="T12" fmla="*/ 6 w 6"/>
                  <a:gd name="T13" fmla="*/ 13 h 33"/>
                  <a:gd name="T14" fmla="*/ 3 w 6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3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33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9" name="Freeform 2942">
                <a:extLst>
                  <a:ext uri="{FF2B5EF4-FFF2-40B4-BE49-F238E27FC236}">
                    <a16:creationId xmlns:a16="http://schemas.microsoft.com/office/drawing/2014/main" id="{6A70FA47-B0FC-4177-8C3D-BA4808DBA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80"/>
                <a:ext cx="6" cy="33"/>
              </a:xfrm>
              <a:custGeom>
                <a:avLst/>
                <a:gdLst>
                  <a:gd name="T0" fmla="*/ 3 w 6"/>
                  <a:gd name="T1" fmla="*/ 0 h 33"/>
                  <a:gd name="T2" fmla="*/ 0 w 6"/>
                  <a:gd name="T3" fmla="*/ 0 h 33"/>
                  <a:gd name="T4" fmla="*/ 0 w 6"/>
                  <a:gd name="T5" fmla="*/ 4 h 33"/>
                  <a:gd name="T6" fmla="*/ 0 w 6"/>
                  <a:gd name="T7" fmla="*/ 4 h 33"/>
                  <a:gd name="T8" fmla="*/ 0 w 6"/>
                  <a:gd name="T9" fmla="*/ 4 h 33"/>
                  <a:gd name="T10" fmla="*/ 6 w 6"/>
                  <a:gd name="T11" fmla="*/ 33 h 33"/>
                  <a:gd name="T12" fmla="*/ 6 w 6"/>
                  <a:gd name="T13" fmla="*/ 13 h 33"/>
                  <a:gd name="T14" fmla="*/ 3 w 6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3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33"/>
                    </a:lnTo>
                    <a:lnTo>
                      <a:pt x="6" y="1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0" name="Freeform 2943">
                <a:extLst>
                  <a:ext uri="{FF2B5EF4-FFF2-40B4-BE49-F238E27FC236}">
                    <a16:creationId xmlns:a16="http://schemas.microsoft.com/office/drawing/2014/main" id="{5C9FFCAE-8FD1-4776-ABD8-8CD972E97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84"/>
                <a:ext cx="6" cy="50"/>
              </a:xfrm>
              <a:custGeom>
                <a:avLst/>
                <a:gdLst>
                  <a:gd name="T0" fmla="*/ 0 w 6"/>
                  <a:gd name="T1" fmla="*/ 0 h 50"/>
                  <a:gd name="T2" fmla="*/ 0 w 6"/>
                  <a:gd name="T3" fmla="*/ 0 h 50"/>
                  <a:gd name="T4" fmla="*/ 0 w 6"/>
                  <a:gd name="T5" fmla="*/ 0 h 50"/>
                  <a:gd name="T6" fmla="*/ 0 w 6"/>
                  <a:gd name="T7" fmla="*/ 13 h 50"/>
                  <a:gd name="T8" fmla="*/ 6 w 6"/>
                  <a:gd name="T9" fmla="*/ 50 h 50"/>
                  <a:gd name="T10" fmla="*/ 6 w 6"/>
                  <a:gd name="T11" fmla="*/ 29 h 50"/>
                  <a:gd name="T12" fmla="*/ 0 w 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6" y="50"/>
                    </a:lnTo>
                    <a:lnTo>
                      <a:pt x="6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1" name="Freeform 2944">
                <a:extLst>
                  <a:ext uri="{FF2B5EF4-FFF2-40B4-BE49-F238E27FC236}">
                    <a16:creationId xmlns:a16="http://schemas.microsoft.com/office/drawing/2014/main" id="{0F334544-8495-477F-93B5-D2139628F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84"/>
                <a:ext cx="6" cy="50"/>
              </a:xfrm>
              <a:custGeom>
                <a:avLst/>
                <a:gdLst>
                  <a:gd name="T0" fmla="*/ 0 w 6"/>
                  <a:gd name="T1" fmla="*/ 0 h 50"/>
                  <a:gd name="T2" fmla="*/ 0 w 6"/>
                  <a:gd name="T3" fmla="*/ 0 h 50"/>
                  <a:gd name="T4" fmla="*/ 0 w 6"/>
                  <a:gd name="T5" fmla="*/ 0 h 50"/>
                  <a:gd name="T6" fmla="*/ 0 w 6"/>
                  <a:gd name="T7" fmla="*/ 13 h 50"/>
                  <a:gd name="T8" fmla="*/ 6 w 6"/>
                  <a:gd name="T9" fmla="*/ 50 h 50"/>
                  <a:gd name="T10" fmla="*/ 6 w 6"/>
                  <a:gd name="T11" fmla="*/ 29 h 50"/>
                  <a:gd name="T12" fmla="*/ 0 w 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6" y="50"/>
                    </a:lnTo>
                    <a:lnTo>
                      <a:pt x="6" y="2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2" name="Freeform 2945">
                <a:extLst>
                  <a:ext uri="{FF2B5EF4-FFF2-40B4-BE49-F238E27FC236}">
                    <a16:creationId xmlns:a16="http://schemas.microsoft.com/office/drawing/2014/main" id="{6C25AEC3-9471-42E0-AEBF-263C70EE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28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3 w 3"/>
                  <a:gd name="T7" fmla="*/ 5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3" name="Freeform 2946">
                <a:extLst>
                  <a:ext uri="{FF2B5EF4-FFF2-40B4-BE49-F238E27FC236}">
                    <a16:creationId xmlns:a16="http://schemas.microsoft.com/office/drawing/2014/main" id="{9823A202-F492-46BB-97E3-DD42C67BD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28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3 w 3"/>
                  <a:gd name="T7" fmla="*/ 5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4" name="Rectangle 2947">
                <a:extLst>
                  <a:ext uri="{FF2B5EF4-FFF2-40B4-BE49-F238E27FC236}">
                    <a16:creationId xmlns:a16="http://schemas.microsoft.com/office/drawing/2014/main" id="{93E8220A-7173-49A0-8A5B-0D9D7CCCE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033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5" name="Rectangle 2948">
                <a:extLst>
                  <a:ext uri="{FF2B5EF4-FFF2-40B4-BE49-F238E27FC236}">
                    <a16:creationId xmlns:a16="http://schemas.microsoft.com/office/drawing/2014/main" id="{3F006E75-F4A0-4FCB-B3A3-8D3A94C87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033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6" name="Freeform 2949">
                <a:extLst>
                  <a:ext uri="{FF2B5EF4-FFF2-40B4-BE49-F238E27FC236}">
                    <a16:creationId xmlns:a16="http://schemas.microsoft.com/office/drawing/2014/main" id="{B99638E1-94CC-4CFD-9B0D-CED7CED7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3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7" name="Freeform 2950">
                <a:extLst>
                  <a:ext uri="{FF2B5EF4-FFF2-40B4-BE49-F238E27FC236}">
                    <a16:creationId xmlns:a16="http://schemas.microsoft.com/office/drawing/2014/main" id="{554B7BD3-5C30-400B-82B6-C8CA376E1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3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8" name="Freeform 2951">
                <a:extLst>
                  <a:ext uri="{FF2B5EF4-FFF2-40B4-BE49-F238E27FC236}">
                    <a16:creationId xmlns:a16="http://schemas.microsoft.com/office/drawing/2014/main" id="{1593BA96-780A-4505-8CA3-4D86D31D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39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9" name="Freeform 2952">
                <a:extLst>
                  <a:ext uri="{FF2B5EF4-FFF2-40B4-BE49-F238E27FC236}">
                    <a16:creationId xmlns:a16="http://schemas.microsoft.com/office/drawing/2014/main" id="{890CF3CA-0222-4B2F-BC9E-0633C4F91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39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0" name="Freeform 2953">
                <a:extLst>
                  <a:ext uri="{FF2B5EF4-FFF2-40B4-BE49-F238E27FC236}">
                    <a16:creationId xmlns:a16="http://schemas.microsoft.com/office/drawing/2014/main" id="{02D59D2C-A9D0-4946-B932-50AA94734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4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1" name="Freeform 2954">
                <a:extLst>
                  <a:ext uri="{FF2B5EF4-FFF2-40B4-BE49-F238E27FC236}">
                    <a16:creationId xmlns:a16="http://schemas.microsoft.com/office/drawing/2014/main" id="{9490802B-25BB-4624-99BB-DDFF1D269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4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2" name="Freeform 2955">
                <a:extLst>
                  <a:ext uri="{FF2B5EF4-FFF2-40B4-BE49-F238E27FC236}">
                    <a16:creationId xmlns:a16="http://schemas.microsoft.com/office/drawing/2014/main" id="{7EBBBB83-051E-4D9C-A164-F2938F5D7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46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3" name="Freeform 2956">
                <a:extLst>
                  <a:ext uri="{FF2B5EF4-FFF2-40B4-BE49-F238E27FC236}">
                    <a16:creationId xmlns:a16="http://schemas.microsoft.com/office/drawing/2014/main" id="{B99ACB9C-CD5C-4959-BB84-AC5D3A86D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46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4" name="Freeform 2957">
                <a:extLst>
                  <a:ext uri="{FF2B5EF4-FFF2-40B4-BE49-F238E27FC236}">
                    <a16:creationId xmlns:a16="http://schemas.microsoft.com/office/drawing/2014/main" id="{FAE5CEC2-7610-4B2A-A8DA-4A0F00DB4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5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5" name="Freeform 2958">
                <a:extLst>
                  <a:ext uri="{FF2B5EF4-FFF2-40B4-BE49-F238E27FC236}">
                    <a16:creationId xmlns:a16="http://schemas.microsoft.com/office/drawing/2014/main" id="{3E1DE896-CF3B-49A9-ABBF-856FA0930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5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6" name="Freeform 2959">
                <a:extLst>
                  <a:ext uri="{FF2B5EF4-FFF2-40B4-BE49-F238E27FC236}">
                    <a16:creationId xmlns:a16="http://schemas.microsoft.com/office/drawing/2014/main" id="{C20296B7-B746-46A6-A7FE-481111363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5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3 h 4"/>
                  <a:gd name="T8" fmla="*/ 0 w 6"/>
                  <a:gd name="T9" fmla="*/ 4 h 4"/>
                  <a:gd name="T10" fmla="*/ 6 w 6"/>
                  <a:gd name="T11" fmla="*/ 3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7" name="Freeform 2960">
                <a:extLst>
                  <a:ext uri="{FF2B5EF4-FFF2-40B4-BE49-F238E27FC236}">
                    <a16:creationId xmlns:a16="http://schemas.microsoft.com/office/drawing/2014/main" id="{F09C3EFD-11B1-401F-8C7A-21A7E493D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5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3 h 4"/>
                  <a:gd name="T8" fmla="*/ 0 w 6"/>
                  <a:gd name="T9" fmla="*/ 4 h 4"/>
                  <a:gd name="T10" fmla="*/ 6 w 6"/>
                  <a:gd name="T11" fmla="*/ 3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8" name="Freeform 2961">
                <a:extLst>
                  <a:ext uri="{FF2B5EF4-FFF2-40B4-BE49-F238E27FC236}">
                    <a16:creationId xmlns:a16="http://schemas.microsoft.com/office/drawing/2014/main" id="{50FB8BCC-09C3-41C2-B2ED-9D1C8AD6E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5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9" name="Freeform 2962">
                <a:extLst>
                  <a:ext uri="{FF2B5EF4-FFF2-40B4-BE49-F238E27FC236}">
                    <a16:creationId xmlns:a16="http://schemas.microsoft.com/office/drawing/2014/main" id="{86D8E4DB-BA19-49F8-BEAA-9224B1FAA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5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6 w 6"/>
                  <a:gd name="T7" fmla="*/ 4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0" name="Freeform 2963">
                <a:extLst>
                  <a:ext uri="{FF2B5EF4-FFF2-40B4-BE49-F238E27FC236}">
                    <a16:creationId xmlns:a16="http://schemas.microsoft.com/office/drawing/2014/main" id="{C1393005-539F-4D50-8AAD-93ECA62B7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6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2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1" name="Freeform 2964">
                <a:extLst>
                  <a:ext uri="{FF2B5EF4-FFF2-40B4-BE49-F238E27FC236}">
                    <a16:creationId xmlns:a16="http://schemas.microsoft.com/office/drawing/2014/main" id="{5554D92D-4F94-45A1-9A2E-8B6065384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06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2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2" name="Freeform 2965">
                <a:extLst>
                  <a:ext uri="{FF2B5EF4-FFF2-40B4-BE49-F238E27FC236}">
                    <a16:creationId xmlns:a16="http://schemas.microsoft.com/office/drawing/2014/main" id="{C8CC6461-8A79-4E71-86BE-7CCE1BD69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6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3" name="Freeform 2966">
                <a:extLst>
                  <a:ext uri="{FF2B5EF4-FFF2-40B4-BE49-F238E27FC236}">
                    <a16:creationId xmlns:a16="http://schemas.microsoft.com/office/drawing/2014/main" id="{C9790E9D-790B-40E7-B1EF-673FB8FA8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6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4" name="Freeform 2967">
                <a:extLst>
                  <a:ext uri="{FF2B5EF4-FFF2-40B4-BE49-F238E27FC236}">
                    <a16:creationId xmlns:a16="http://schemas.microsoft.com/office/drawing/2014/main" id="{5FEFDA2E-4399-4B08-B92D-DCC253D27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6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5" name="Freeform 2968">
                <a:extLst>
                  <a:ext uri="{FF2B5EF4-FFF2-40B4-BE49-F238E27FC236}">
                    <a16:creationId xmlns:a16="http://schemas.microsoft.com/office/drawing/2014/main" id="{E46D48A6-FEA9-4F2B-ACDD-4E1362DBC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6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6" name="Freeform 2969">
                <a:extLst>
                  <a:ext uri="{FF2B5EF4-FFF2-40B4-BE49-F238E27FC236}">
                    <a16:creationId xmlns:a16="http://schemas.microsoft.com/office/drawing/2014/main" id="{959ED2C2-3B6A-47EA-BD47-26A66F547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7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7" name="Freeform 2970">
                <a:extLst>
                  <a:ext uri="{FF2B5EF4-FFF2-40B4-BE49-F238E27FC236}">
                    <a16:creationId xmlns:a16="http://schemas.microsoft.com/office/drawing/2014/main" id="{9746B280-F0BE-4B7E-A2FF-9F0FE02A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7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8" name="Rectangle 2971">
                <a:extLst>
                  <a:ext uri="{FF2B5EF4-FFF2-40B4-BE49-F238E27FC236}">
                    <a16:creationId xmlns:a16="http://schemas.microsoft.com/office/drawing/2014/main" id="{1A65012F-2711-4DDE-9950-1DA527E4C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3076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9" name="Rectangle 2972">
                <a:extLst>
                  <a:ext uri="{FF2B5EF4-FFF2-40B4-BE49-F238E27FC236}">
                    <a16:creationId xmlns:a16="http://schemas.microsoft.com/office/drawing/2014/main" id="{82746091-A1AB-4DC3-B05A-29F142EE8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3076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0" name="Freeform 2973">
                <a:extLst>
                  <a:ext uri="{FF2B5EF4-FFF2-40B4-BE49-F238E27FC236}">
                    <a16:creationId xmlns:a16="http://schemas.microsoft.com/office/drawing/2014/main" id="{316C3A71-0EE7-4C9C-9ABC-21202D604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080"/>
                <a:ext cx="3" cy="13"/>
              </a:xfrm>
              <a:custGeom>
                <a:avLst/>
                <a:gdLst>
                  <a:gd name="T0" fmla="*/ 3 w 3"/>
                  <a:gd name="T1" fmla="*/ 0 h 13"/>
                  <a:gd name="T2" fmla="*/ 0 w 3"/>
                  <a:gd name="T3" fmla="*/ 0 h 13"/>
                  <a:gd name="T4" fmla="*/ 3 w 3"/>
                  <a:gd name="T5" fmla="*/ 13 h 13"/>
                  <a:gd name="T6" fmla="*/ 3 w 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lnTo>
                      <a:pt x="0" y="0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1" name="Freeform 2974">
                <a:extLst>
                  <a:ext uri="{FF2B5EF4-FFF2-40B4-BE49-F238E27FC236}">
                    <a16:creationId xmlns:a16="http://schemas.microsoft.com/office/drawing/2014/main" id="{5398E04F-4655-405B-A6BC-AA88A919D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080"/>
                <a:ext cx="3" cy="13"/>
              </a:xfrm>
              <a:custGeom>
                <a:avLst/>
                <a:gdLst>
                  <a:gd name="T0" fmla="*/ 3 w 3"/>
                  <a:gd name="T1" fmla="*/ 0 h 13"/>
                  <a:gd name="T2" fmla="*/ 0 w 3"/>
                  <a:gd name="T3" fmla="*/ 0 h 13"/>
                  <a:gd name="T4" fmla="*/ 3 w 3"/>
                  <a:gd name="T5" fmla="*/ 13 h 13"/>
                  <a:gd name="T6" fmla="*/ 3 w 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lnTo>
                      <a:pt x="0" y="0"/>
                    </a:lnTo>
                    <a:lnTo>
                      <a:pt x="3" y="1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2" name="Freeform 2975">
                <a:extLst>
                  <a:ext uri="{FF2B5EF4-FFF2-40B4-BE49-F238E27FC236}">
                    <a16:creationId xmlns:a16="http://schemas.microsoft.com/office/drawing/2014/main" id="{E2AE7D50-B507-42E4-BAB1-5E8546993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20"/>
                <a:ext cx="86" cy="14"/>
              </a:xfrm>
              <a:custGeom>
                <a:avLst/>
                <a:gdLst>
                  <a:gd name="T0" fmla="*/ 86 w 86"/>
                  <a:gd name="T1" fmla="*/ 0 h 14"/>
                  <a:gd name="T2" fmla="*/ 0 w 86"/>
                  <a:gd name="T3" fmla="*/ 0 h 14"/>
                  <a:gd name="T4" fmla="*/ 0 w 86"/>
                  <a:gd name="T5" fmla="*/ 6 h 14"/>
                  <a:gd name="T6" fmla="*/ 81 w 86"/>
                  <a:gd name="T7" fmla="*/ 6 h 14"/>
                  <a:gd name="T8" fmla="*/ 81 w 86"/>
                  <a:gd name="T9" fmla="*/ 14 h 14"/>
                  <a:gd name="T10" fmla="*/ 82 w 86"/>
                  <a:gd name="T11" fmla="*/ 14 h 14"/>
                  <a:gd name="T12" fmla="*/ 82 w 86"/>
                  <a:gd name="T13" fmla="*/ 10 h 14"/>
                  <a:gd name="T14" fmla="*/ 82 w 86"/>
                  <a:gd name="T15" fmla="*/ 10 h 14"/>
                  <a:gd name="T16" fmla="*/ 86 w 86"/>
                  <a:gd name="T17" fmla="*/ 10 h 14"/>
                  <a:gd name="T18" fmla="*/ 86 w 8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14">
                    <a:moveTo>
                      <a:pt x="8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81" y="6"/>
                    </a:lnTo>
                    <a:lnTo>
                      <a:pt x="81" y="14"/>
                    </a:lnTo>
                    <a:lnTo>
                      <a:pt x="82" y="14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3" name="Freeform 2976">
                <a:extLst>
                  <a:ext uri="{FF2B5EF4-FFF2-40B4-BE49-F238E27FC236}">
                    <a16:creationId xmlns:a16="http://schemas.microsoft.com/office/drawing/2014/main" id="{2836B91B-F5E4-4355-97DF-E8D58680E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20"/>
                <a:ext cx="86" cy="14"/>
              </a:xfrm>
              <a:custGeom>
                <a:avLst/>
                <a:gdLst>
                  <a:gd name="T0" fmla="*/ 86 w 86"/>
                  <a:gd name="T1" fmla="*/ 0 h 14"/>
                  <a:gd name="T2" fmla="*/ 0 w 86"/>
                  <a:gd name="T3" fmla="*/ 0 h 14"/>
                  <a:gd name="T4" fmla="*/ 0 w 86"/>
                  <a:gd name="T5" fmla="*/ 6 h 14"/>
                  <a:gd name="T6" fmla="*/ 81 w 86"/>
                  <a:gd name="T7" fmla="*/ 6 h 14"/>
                  <a:gd name="T8" fmla="*/ 81 w 86"/>
                  <a:gd name="T9" fmla="*/ 14 h 14"/>
                  <a:gd name="T10" fmla="*/ 82 w 86"/>
                  <a:gd name="T11" fmla="*/ 14 h 14"/>
                  <a:gd name="T12" fmla="*/ 82 w 86"/>
                  <a:gd name="T13" fmla="*/ 10 h 14"/>
                  <a:gd name="T14" fmla="*/ 82 w 86"/>
                  <a:gd name="T15" fmla="*/ 10 h 14"/>
                  <a:gd name="T16" fmla="*/ 86 w 86"/>
                  <a:gd name="T17" fmla="*/ 10 h 14"/>
                  <a:gd name="T18" fmla="*/ 86 w 8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14">
                    <a:moveTo>
                      <a:pt x="8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81" y="6"/>
                    </a:lnTo>
                    <a:lnTo>
                      <a:pt x="81" y="14"/>
                    </a:lnTo>
                    <a:lnTo>
                      <a:pt x="82" y="14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4" name="Freeform 2977">
                <a:extLst>
                  <a:ext uri="{FF2B5EF4-FFF2-40B4-BE49-F238E27FC236}">
                    <a16:creationId xmlns:a16="http://schemas.microsoft.com/office/drawing/2014/main" id="{D1C4E6D3-0386-4187-817F-2629BD369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429"/>
                <a:ext cx="3" cy="22"/>
              </a:xfrm>
              <a:custGeom>
                <a:avLst/>
                <a:gdLst>
                  <a:gd name="T0" fmla="*/ 0 w 3"/>
                  <a:gd name="T1" fmla="*/ 0 h 22"/>
                  <a:gd name="T2" fmla="*/ 0 w 3"/>
                  <a:gd name="T3" fmla="*/ 22 h 22"/>
                  <a:gd name="T4" fmla="*/ 3 w 3"/>
                  <a:gd name="T5" fmla="*/ 22 h 22"/>
                  <a:gd name="T6" fmla="*/ 0 w 3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2">
                    <a:moveTo>
                      <a:pt x="0" y="0"/>
                    </a:moveTo>
                    <a:lnTo>
                      <a:pt x="0" y="22"/>
                    </a:lnTo>
                    <a:lnTo>
                      <a:pt x="3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5" name="Freeform 2978">
                <a:extLst>
                  <a:ext uri="{FF2B5EF4-FFF2-40B4-BE49-F238E27FC236}">
                    <a16:creationId xmlns:a16="http://schemas.microsoft.com/office/drawing/2014/main" id="{51AEF389-2A3C-4B21-B389-F86CC3985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429"/>
                <a:ext cx="3" cy="22"/>
              </a:xfrm>
              <a:custGeom>
                <a:avLst/>
                <a:gdLst>
                  <a:gd name="T0" fmla="*/ 0 w 3"/>
                  <a:gd name="T1" fmla="*/ 0 h 22"/>
                  <a:gd name="T2" fmla="*/ 0 w 3"/>
                  <a:gd name="T3" fmla="*/ 22 h 22"/>
                  <a:gd name="T4" fmla="*/ 3 w 3"/>
                  <a:gd name="T5" fmla="*/ 22 h 22"/>
                  <a:gd name="T6" fmla="*/ 0 w 3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2">
                    <a:moveTo>
                      <a:pt x="0" y="0"/>
                    </a:moveTo>
                    <a:lnTo>
                      <a:pt x="0" y="22"/>
                    </a:lnTo>
                    <a:lnTo>
                      <a:pt x="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6" name="Freeform 2979">
                <a:extLst>
                  <a:ext uri="{FF2B5EF4-FFF2-40B4-BE49-F238E27FC236}">
                    <a16:creationId xmlns:a16="http://schemas.microsoft.com/office/drawing/2014/main" id="{F7B457AB-03CC-4C45-AC3B-DCF62EC3A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389"/>
                <a:ext cx="5" cy="62"/>
              </a:xfrm>
              <a:custGeom>
                <a:avLst/>
                <a:gdLst>
                  <a:gd name="T0" fmla="*/ 0 w 5"/>
                  <a:gd name="T1" fmla="*/ 0 h 62"/>
                  <a:gd name="T2" fmla="*/ 0 w 5"/>
                  <a:gd name="T3" fmla="*/ 40 h 62"/>
                  <a:gd name="T4" fmla="*/ 3 w 5"/>
                  <a:gd name="T5" fmla="*/ 62 h 62"/>
                  <a:gd name="T6" fmla="*/ 5 w 5"/>
                  <a:gd name="T7" fmla="*/ 62 h 62"/>
                  <a:gd name="T8" fmla="*/ 5 w 5"/>
                  <a:gd name="T9" fmla="*/ 36 h 62"/>
                  <a:gd name="T10" fmla="*/ 0 w 5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2">
                    <a:moveTo>
                      <a:pt x="0" y="0"/>
                    </a:moveTo>
                    <a:lnTo>
                      <a:pt x="0" y="40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7" name="Freeform 2980">
                <a:extLst>
                  <a:ext uri="{FF2B5EF4-FFF2-40B4-BE49-F238E27FC236}">
                    <a16:creationId xmlns:a16="http://schemas.microsoft.com/office/drawing/2014/main" id="{3DB32389-072C-4D04-AF1D-D79518B06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389"/>
                <a:ext cx="5" cy="62"/>
              </a:xfrm>
              <a:custGeom>
                <a:avLst/>
                <a:gdLst>
                  <a:gd name="T0" fmla="*/ 0 w 5"/>
                  <a:gd name="T1" fmla="*/ 0 h 62"/>
                  <a:gd name="T2" fmla="*/ 0 w 5"/>
                  <a:gd name="T3" fmla="*/ 40 h 62"/>
                  <a:gd name="T4" fmla="*/ 3 w 5"/>
                  <a:gd name="T5" fmla="*/ 62 h 62"/>
                  <a:gd name="T6" fmla="*/ 5 w 5"/>
                  <a:gd name="T7" fmla="*/ 62 h 62"/>
                  <a:gd name="T8" fmla="*/ 5 w 5"/>
                  <a:gd name="T9" fmla="*/ 36 h 62"/>
                  <a:gd name="T10" fmla="*/ 0 w 5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2">
                    <a:moveTo>
                      <a:pt x="0" y="0"/>
                    </a:moveTo>
                    <a:lnTo>
                      <a:pt x="0" y="40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8" name="Freeform 2981">
                <a:extLst>
                  <a:ext uri="{FF2B5EF4-FFF2-40B4-BE49-F238E27FC236}">
                    <a16:creationId xmlns:a16="http://schemas.microsoft.com/office/drawing/2014/main" id="{C3A078CC-612E-4BCD-9F82-1B3AD7190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348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4 w 5"/>
                  <a:gd name="T9" fmla="*/ 31 h 77"/>
                  <a:gd name="T10" fmla="*/ 4 w 5"/>
                  <a:gd name="T11" fmla="*/ 31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9" name="Freeform 2982">
                <a:extLst>
                  <a:ext uri="{FF2B5EF4-FFF2-40B4-BE49-F238E27FC236}">
                    <a16:creationId xmlns:a16="http://schemas.microsoft.com/office/drawing/2014/main" id="{40D4E68F-C9B3-4C7F-AA00-4BEAC4513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348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4 w 5"/>
                  <a:gd name="T9" fmla="*/ 31 h 77"/>
                  <a:gd name="T10" fmla="*/ 4 w 5"/>
                  <a:gd name="T11" fmla="*/ 31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0" name="Freeform 2983">
                <a:extLst>
                  <a:ext uri="{FF2B5EF4-FFF2-40B4-BE49-F238E27FC236}">
                    <a16:creationId xmlns:a16="http://schemas.microsoft.com/office/drawing/2014/main" id="{8D857012-981F-40D8-8B50-B47BC6AEF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306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4 w 5"/>
                  <a:gd name="T5" fmla="*/ 73 h 79"/>
                  <a:gd name="T6" fmla="*/ 4 w 5"/>
                  <a:gd name="T7" fmla="*/ 73 h 79"/>
                  <a:gd name="T8" fmla="*/ 5 w 5"/>
                  <a:gd name="T9" fmla="*/ 79 h 79"/>
                  <a:gd name="T10" fmla="*/ 5 w 5"/>
                  <a:gd name="T11" fmla="*/ 37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1" name="Freeform 2984">
                <a:extLst>
                  <a:ext uri="{FF2B5EF4-FFF2-40B4-BE49-F238E27FC236}">
                    <a16:creationId xmlns:a16="http://schemas.microsoft.com/office/drawing/2014/main" id="{923514B0-5420-4841-B5A6-D408DCBE7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306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4 w 5"/>
                  <a:gd name="T5" fmla="*/ 73 h 79"/>
                  <a:gd name="T6" fmla="*/ 4 w 5"/>
                  <a:gd name="T7" fmla="*/ 73 h 79"/>
                  <a:gd name="T8" fmla="*/ 5 w 5"/>
                  <a:gd name="T9" fmla="*/ 79 h 79"/>
                  <a:gd name="T10" fmla="*/ 5 w 5"/>
                  <a:gd name="T11" fmla="*/ 37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2" name="Freeform 2985">
                <a:extLst>
                  <a:ext uri="{FF2B5EF4-FFF2-40B4-BE49-F238E27FC236}">
                    <a16:creationId xmlns:a16="http://schemas.microsoft.com/office/drawing/2014/main" id="{78C0E7BC-E05D-4506-AD08-FDF06B3F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26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3" name="Freeform 2986">
                <a:extLst>
                  <a:ext uri="{FF2B5EF4-FFF2-40B4-BE49-F238E27FC236}">
                    <a16:creationId xmlns:a16="http://schemas.microsoft.com/office/drawing/2014/main" id="{33A7136F-A67A-4321-B342-926AFBF33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26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4" name="Freeform 2987">
                <a:extLst>
                  <a:ext uri="{FF2B5EF4-FFF2-40B4-BE49-F238E27FC236}">
                    <a16:creationId xmlns:a16="http://schemas.microsoft.com/office/drawing/2014/main" id="{23EC6171-8C73-479A-9E07-3FBCAADB8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22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8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5" name="Freeform 2988">
                <a:extLst>
                  <a:ext uri="{FF2B5EF4-FFF2-40B4-BE49-F238E27FC236}">
                    <a16:creationId xmlns:a16="http://schemas.microsoft.com/office/drawing/2014/main" id="{A9A77C36-BA81-4532-BD27-0828E83E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22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8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6" name="Freeform 2989">
                <a:extLst>
                  <a:ext uri="{FF2B5EF4-FFF2-40B4-BE49-F238E27FC236}">
                    <a16:creationId xmlns:a16="http://schemas.microsoft.com/office/drawing/2014/main" id="{9FBFAAAA-C027-4A14-A1E0-AF242CE7F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18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0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0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7" name="Freeform 2990">
                <a:extLst>
                  <a:ext uri="{FF2B5EF4-FFF2-40B4-BE49-F238E27FC236}">
                    <a16:creationId xmlns:a16="http://schemas.microsoft.com/office/drawing/2014/main" id="{B01D104C-CFB1-45D3-AF50-BF3D082CA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18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0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0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8" name="Freeform 2991">
                <a:extLst>
                  <a:ext uri="{FF2B5EF4-FFF2-40B4-BE49-F238E27FC236}">
                    <a16:creationId xmlns:a16="http://schemas.microsoft.com/office/drawing/2014/main" id="{11BD1687-10E6-4178-96B2-17E495181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143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4 w 5"/>
                  <a:gd name="T9" fmla="*/ 27 h 77"/>
                  <a:gd name="T10" fmla="*/ 4 w 5"/>
                  <a:gd name="T11" fmla="*/ 27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9" name="Freeform 2992">
                <a:extLst>
                  <a:ext uri="{FF2B5EF4-FFF2-40B4-BE49-F238E27FC236}">
                    <a16:creationId xmlns:a16="http://schemas.microsoft.com/office/drawing/2014/main" id="{96A46626-E719-4382-89E2-E65A69762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143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4 w 5"/>
                  <a:gd name="T9" fmla="*/ 27 h 77"/>
                  <a:gd name="T10" fmla="*/ 4 w 5"/>
                  <a:gd name="T11" fmla="*/ 27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0" name="Freeform 2993">
                <a:extLst>
                  <a:ext uri="{FF2B5EF4-FFF2-40B4-BE49-F238E27FC236}">
                    <a16:creationId xmlns:a16="http://schemas.microsoft.com/office/drawing/2014/main" id="{842860CB-D83B-4958-A9AA-F678BF1CE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101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4 w 5"/>
                  <a:gd name="T5" fmla="*/ 69 h 79"/>
                  <a:gd name="T6" fmla="*/ 4 w 5"/>
                  <a:gd name="T7" fmla="*/ 69 h 79"/>
                  <a:gd name="T8" fmla="*/ 5 w 5"/>
                  <a:gd name="T9" fmla="*/ 79 h 79"/>
                  <a:gd name="T10" fmla="*/ 5 w 5"/>
                  <a:gd name="T11" fmla="*/ 37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1" name="Freeform 2994">
                <a:extLst>
                  <a:ext uri="{FF2B5EF4-FFF2-40B4-BE49-F238E27FC236}">
                    <a16:creationId xmlns:a16="http://schemas.microsoft.com/office/drawing/2014/main" id="{D2922B70-5D2D-4E25-A2CF-6C02B17CA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101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4 w 5"/>
                  <a:gd name="T5" fmla="*/ 69 h 79"/>
                  <a:gd name="T6" fmla="*/ 4 w 5"/>
                  <a:gd name="T7" fmla="*/ 69 h 79"/>
                  <a:gd name="T8" fmla="*/ 5 w 5"/>
                  <a:gd name="T9" fmla="*/ 79 h 79"/>
                  <a:gd name="T10" fmla="*/ 5 w 5"/>
                  <a:gd name="T11" fmla="*/ 37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2" name="Rectangle 2995">
                <a:extLst>
                  <a:ext uri="{FF2B5EF4-FFF2-40B4-BE49-F238E27FC236}">
                    <a16:creationId xmlns:a16="http://schemas.microsoft.com/office/drawing/2014/main" id="{49362F8F-3733-4E6C-8024-F5FB8FFA8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061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3" name="Freeform 2996">
                <a:extLst>
                  <a:ext uri="{FF2B5EF4-FFF2-40B4-BE49-F238E27FC236}">
                    <a16:creationId xmlns:a16="http://schemas.microsoft.com/office/drawing/2014/main" id="{084275D2-3787-45D8-BB66-EA1258840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4" name="Rectangle 2997">
                <a:extLst>
                  <a:ext uri="{FF2B5EF4-FFF2-40B4-BE49-F238E27FC236}">
                    <a16:creationId xmlns:a16="http://schemas.microsoft.com/office/drawing/2014/main" id="{8AF73AD9-06FA-40F8-A141-EDAA650F0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062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5" name="Rectangle 2998">
                <a:extLst>
                  <a:ext uri="{FF2B5EF4-FFF2-40B4-BE49-F238E27FC236}">
                    <a16:creationId xmlns:a16="http://schemas.microsoft.com/office/drawing/2014/main" id="{76AECC86-7885-4F53-925D-6EADF6771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062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6" name="Freeform 2999">
                <a:extLst>
                  <a:ext uri="{FF2B5EF4-FFF2-40B4-BE49-F238E27FC236}">
                    <a16:creationId xmlns:a16="http://schemas.microsoft.com/office/drawing/2014/main" id="{89D9A1D7-725F-4D9F-B18F-A4FD707CC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6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7" name="Freeform 3000">
                <a:extLst>
                  <a:ext uri="{FF2B5EF4-FFF2-40B4-BE49-F238E27FC236}">
                    <a16:creationId xmlns:a16="http://schemas.microsoft.com/office/drawing/2014/main" id="{743C4004-2A30-4A0D-8A38-98DB0A75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6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8" name="Rectangle 3001">
                <a:extLst>
                  <a:ext uri="{FF2B5EF4-FFF2-40B4-BE49-F238E27FC236}">
                    <a16:creationId xmlns:a16="http://schemas.microsoft.com/office/drawing/2014/main" id="{323AB91F-DB5D-4613-B4B7-C8578FDD1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070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9" name="Rectangle 3002">
                <a:extLst>
                  <a:ext uri="{FF2B5EF4-FFF2-40B4-BE49-F238E27FC236}">
                    <a16:creationId xmlns:a16="http://schemas.microsoft.com/office/drawing/2014/main" id="{6871A13B-1242-4EAE-B26F-431B9DA25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070"/>
                <a:ext cx="1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0" name="Rectangle 3003">
                <a:extLst>
                  <a:ext uri="{FF2B5EF4-FFF2-40B4-BE49-F238E27FC236}">
                    <a16:creationId xmlns:a16="http://schemas.microsoft.com/office/drawing/2014/main" id="{F75063E5-E50C-4F1B-9230-8028B28AD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073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1" name="Rectangle 3004">
                <a:extLst>
                  <a:ext uri="{FF2B5EF4-FFF2-40B4-BE49-F238E27FC236}">
                    <a16:creationId xmlns:a16="http://schemas.microsoft.com/office/drawing/2014/main" id="{33C3A554-129F-4C19-9C11-4F8D772C5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3073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2" name="Freeform 3005">
                <a:extLst>
                  <a:ext uri="{FF2B5EF4-FFF2-40B4-BE49-F238E27FC236}">
                    <a16:creationId xmlns:a16="http://schemas.microsoft.com/office/drawing/2014/main" id="{9D90FEA4-FCC6-4654-B17B-820A9CB9C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77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3" name="Freeform 3006">
                <a:extLst>
                  <a:ext uri="{FF2B5EF4-FFF2-40B4-BE49-F238E27FC236}">
                    <a16:creationId xmlns:a16="http://schemas.microsoft.com/office/drawing/2014/main" id="{F2BEFF2C-81FF-430F-BCA6-5776BEC43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77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4" name="Freeform 3007">
                <a:extLst>
                  <a:ext uri="{FF2B5EF4-FFF2-40B4-BE49-F238E27FC236}">
                    <a16:creationId xmlns:a16="http://schemas.microsoft.com/office/drawing/2014/main" id="{EB992A7F-D016-4605-9960-A307D5A0F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8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5" name="Freeform 3008">
                <a:extLst>
                  <a:ext uri="{FF2B5EF4-FFF2-40B4-BE49-F238E27FC236}">
                    <a16:creationId xmlns:a16="http://schemas.microsoft.com/office/drawing/2014/main" id="{A9D366C8-EBAF-46B9-80FC-7312D0EB4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8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6" name="Freeform 3009">
                <a:extLst>
                  <a:ext uri="{FF2B5EF4-FFF2-40B4-BE49-F238E27FC236}">
                    <a16:creationId xmlns:a16="http://schemas.microsoft.com/office/drawing/2014/main" id="{FB5D6735-5D1C-4153-86A2-1189D719E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84"/>
                <a:ext cx="5" cy="34"/>
              </a:xfrm>
              <a:custGeom>
                <a:avLst/>
                <a:gdLst>
                  <a:gd name="T0" fmla="*/ 3 w 5"/>
                  <a:gd name="T1" fmla="*/ 0 h 34"/>
                  <a:gd name="T2" fmla="*/ 0 w 5"/>
                  <a:gd name="T3" fmla="*/ 0 h 34"/>
                  <a:gd name="T4" fmla="*/ 0 w 5"/>
                  <a:gd name="T5" fmla="*/ 4 h 34"/>
                  <a:gd name="T6" fmla="*/ 0 w 5"/>
                  <a:gd name="T7" fmla="*/ 4 h 34"/>
                  <a:gd name="T8" fmla="*/ 0 w 5"/>
                  <a:gd name="T9" fmla="*/ 4 h 34"/>
                  <a:gd name="T10" fmla="*/ 5 w 5"/>
                  <a:gd name="T11" fmla="*/ 34 h 34"/>
                  <a:gd name="T12" fmla="*/ 5 w 5"/>
                  <a:gd name="T13" fmla="*/ 13 h 34"/>
                  <a:gd name="T14" fmla="*/ 3 w 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34"/>
                    </a:lnTo>
                    <a:lnTo>
                      <a:pt x="5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7" name="Freeform 3010">
                <a:extLst>
                  <a:ext uri="{FF2B5EF4-FFF2-40B4-BE49-F238E27FC236}">
                    <a16:creationId xmlns:a16="http://schemas.microsoft.com/office/drawing/2014/main" id="{9985FA27-8005-454C-B543-EC4ADA9A3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84"/>
                <a:ext cx="5" cy="34"/>
              </a:xfrm>
              <a:custGeom>
                <a:avLst/>
                <a:gdLst>
                  <a:gd name="T0" fmla="*/ 3 w 5"/>
                  <a:gd name="T1" fmla="*/ 0 h 34"/>
                  <a:gd name="T2" fmla="*/ 0 w 5"/>
                  <a:gd name="T3" fmla="*/ 0 h 34"/>
                  <a:gd name="T4" fmla="*/ 0 w 5"/>
                  <a:gd name="T5" fmla="*/ 4 h 34"/>
                  <a:gd name="T6" fmla="*/ 0 w 5"/>
                  <a:gd name="T7" fmla="*/ 4 h 34"/>
                  <a:gd name="T8" fmla="*/ 0 w 5"/>
                  <a:gd name="T9" fmla="*/ 4 h 34"/>
                  <a:gd name="T10" fmla="*/ 5 w 5"/>
                  <a:gd name="T11" fmla="*/ 34 h 34"/>
                  <a:gd name="T12" fmla="*/ 5 w 5"/>
                  <a:gd name="T13" fmla="*/ 13 h 34"/>
                  <a:gd name="T14" fmla="*/ 3 w 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34"/>
                    </a:lnTo>
                    <a:lnTo>
                      <a:pt x="5" y="1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8" name="Freeform 3011">
                <a:extLst>
                  <a:ext uri="{FF2B5EF4-FFF2-40B4-BE49-F238E27FC236}">
                    <a16:creationId xmlns:a16="http://schemas.microsoft.com/office/drawing/2014/main" id="{F282EE83-C799-4AB6-9A83-49CE336D1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88"/>
                <a:ext cx="5" cy="50"/>
              </a:xfrm>
              <a:custGeom>
                <a:avLst/>
                <a:gdLst>
                  <a:gd name="T0" fmla="*/ 0 w 5"/>
                  <a:gd name="T1" fmla="*/ 0 h 50"/>
                  <a:gd name="T2" fmla="*/ 0 w 5"/>
                  <a:gd name="T3" fmla="*/ 0 h 50"/>
                  <a:gd name="T4" fmla="*/ 0 w 5"/>
                  <a:gd name="T5" fmla="*/ 0 h 50"/>
                  <a:gd name="T6" fmla="*/ 0 w 5"/>
                  <a:gd name="T7" fmla="*/ 13 h 50"/>
                  <a:gd name="T8" fmla="*/ 5 w 5"/>
                  <a:gd name="T9" fmla="*/ 50 h 50"/>
                  <a:gd name="T10" fmla="*/ 5 w 5"/>
                  <a:gd name="T11" fmla="*/ 30 h 50"/>
                  <a:gd name="T12" fmla="*/ 0 w 5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5" y="50"/>
                    </a:lnTo>
                    <a:lnTo>
                      <a:pt x="5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9" name="Freeform 3012">
                <a:extLst>
                  <a:ext uri="{FF2B5EF4-FFF2-40B4-BE49-F238E27FC236}">
                    <a16:creationId xmlns:a16="http://schemas.microsoft.com/office/drawing/2014/main" id="{0AC5FA15-1BBC-4EF8-A4AC-96FF15B1E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88"/>
                <a:ext cx="5" cy="50"/>
              </a:xfrm>
              <a:custGeom>
                <a:avLst/>
                <a:gdLst>
                  <a:gd name="T0" fmla="*/ 0 w 5"/>
                  <a:gd name="T1" fmla="*/ 0 h 50"/>
                  <a:gd name="T2" fmla="*/ 0 w 5"/>
                  <a:gd name="T3" fmla="*/ 0 h 50"/>
                  <a:gd name="T4" fmla="*/ 0 w 5"/>
                  <a:gd name="T5" fmla="*/ 0 h 50"/>
                  <a:gd name="T6" fmla="*/ 0 w 5"/>
                  <a:gd name="T7" fmla="*/ 13 h 50"/>
                  <a:gd name="T8" fmla="*/ 5 w 5"/>
                  <a:gd name="T9" fmla="*/ 50 h 50"/>
                  <a:gd name="T10" fmla="*/ 5 w 5"/>
                  <a:gd name="T11" fmla="*/ 30 h 50"/>
                  <a:gd name="T12" fmla="*/ 0 w 5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5" y="50"/>
                    </a:lnTo>
                    <a:lnTo>
                      <a:pt x="5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0" name="Freeform 3013">
                <a:extLst>
                  <a:ext uri="{FF2B5EF4-FFF2-40B4-BE49-F238E27FC236}">
                    <a16:creationId xmlns:a16="http://schemas.microsoft.com/office/drawing/2014/main" id="{52DB4F02-3457-4DE5-B93E-9629610A2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3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1" name="Freeform 3014">
                <a:extLst>
                  <a:ext uri="{FF2B5EF4-FFF2-40B4-BE49-F238E27FC236}">
                    <a16:creationId xmlns:a16="http://schemas.microsoft.com/office/drawing/2014/main" id="{91D1ABCC-A57B-45AE-8868-0CBD40D9F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3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2" name="Freeform 3015">
                <a:extLst>
                  <a:ext uri="{FF2B5EF4-FFF2-40B4-BE49-F238E27FC236}">
                    <a16:creationId xmlns:a16="http://schemas.microsoft.com/office/drawing/2014/main" id="{C483EE5C-30D1-45BE-A86E-543C622AC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37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3" name="Freeform 3016">
                <a:extLst>
                  <a:ext uri="{FF2B5EF4-FFF2-40B4-BE49-F238E27FC236}">
                    <a16:creationId xmlns:a16="http://schemas.microsoft.com/office/drawing/2014/main" id="{BA841A43-2ABE-409D-BEDE-363A892A7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37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4" name="Freeform 3017">
                <a:extLst>
                  <a:ext uri="{FF2B5EF4-FFF2-40B4-BE49-F238E27FC236}">
                    <a16:creationId xmlns:a16="http://schemas.microsoft.com/office/drawing/2014/main" id="{64613B19-F23C-42CF-A829-6B1EFC84D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4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5" name="Freeform 3018">
                <a:extLst>
                  <a:ext uri="{FF2B5EF4-FFF2-40B4-BE49-F238E27FC236}">
                    <a16:creationId xmlns:a16="http://schemas.microsoft.com/office/drawing/2014/main" id="{5FC740F4-C48D-417A-B4B4-B2D0C0858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4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5" name="Group 3220">
              <a:extLst>
                <a:ext uri="{FF2B5EF4-FFF2-40B4-BE49-F238E27FC236}">
                  <a16:creationId xmlns:a16="http://schemas.microsoft.com/office/drawing/2014/main" id="{B66AD64D-619B-485A-AA79-45F8823910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8549" y="5119897"/>
              <a:ext cx="136525" cy="674688"/>
              <a:chOff x="2722" y="3026"/>
              <a:chExt cx="86" cy="425"/>
            </a:xfrm>
          </p:grpSpPr>
          <p:sp>
            <p:nvSpPr>
              <p:cNvPr id="3686" name="Freeform 3020">
                <a:extLst>
                  <a:ext uri="{FF2B5EF4-FFF2-40B4-BE49-F238E27FC236}">
                    <a16:creationId xmlns:a16="http://schemas.microsoft.com/office/drawing/2014/main" id="{930D2971-77C3-4094-88C2-CEDA0E02F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43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7" name="Freeform 3021">
                <a:extLst>
                  <a:ext uri="{FF2B5EF4-FFF2-40B4-BE49-F238E27FC236}">
                    <a16:creationId xmlns:a16="http://schemas.microsoft.com/office/drawing/2014/main" id="{5B5C0FDF-E01E-4F0B-90CB-464F3851E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43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8" name="Freeform 3022">
                <a:extLst>
                  <a:ext uri="{FF2B5EF4-FFF2-40B4-BE49-F238E27FC236}">
                    <a16:creationId xmlns:a16="http://schemas.microsoft.com/office/drawing/2014/main" id="{AABAA748-0290-423F-AD15-36EBDFED5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4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9" name="Freeform 3023">
                <a:extLst>
                  <a:ext uri="{FF2B5EF4-FFF2-40B4-BE49-F238E27FC236}">
                    <a16:creationId xmlns:a16="http://schemas.microsoft.com/office/drawing/2014/main" id="{748B81BF-3EBB-4D78-BF0C-79354A08F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4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0" name="Freeform 3024">
                <a:extLst>
                  <a:ext uri="{FF2B5EF4-FFF2-40B4-BE49-F238E27FC236}">
                    <a16:creationId xmlns:a16="http://schemas.microsoft.com/office/drawing/2014/main" id="{5621B4F7-8BE5-4823-BC78-DDDFBBB53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1" name="Freeform 3025">
                <a:extLst>
                  <a:ext uri="{FF2B5EF4-FFF2-40B4-BE49-F238E27FC236}">
                    <a16:creationId xmlns:a16="http://schemas.microsoft.com/office/drawing/2014/main" id="{5CA4BBD8-405F-4C6B-89D0-F011AA840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2" name="Freeform 3026">
                <a:extLst>
                  <a:ext uri="{FF2B5EF4-FFF2-40B4-BE49-F238E27FC236}">
                    <a16:creationId xmlns:a16="http://schemas.microsoft.com/office/drawing/2014/main" id="{92C8D09D-15E6-45DB-BF96-1F2418A31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5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1 h 6"/>
                  <a:gd name="T4" fmla="*/ 0 w 5"/>
                  <a:gd name="T5" fmla="*/ 6 h 6"/>
                  <a:gd name="T6" fmla="*/ 0 w 5"/>
                  <a:gd name="T7" fmla="*/ 4 h 6"/>
                  <a:gd name="T8" fmla="*/ 5 w 5"/>
                  <a:gd name="T9" fmla="*/ 4 h 6"/>
                  <a:gd name="T10" fmla="*/ 5 w 5"/>
                  <a:gd name="T11" fmla="*/ 3 h 6"/>
                  <a:gd name="T12" fmla="*/ 4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3" name="Freeform 3027">
                <a:extLst>
                  <a:ext uri="{FF2B5EF4-FFF2-40B4-BE49-F238E27FC236}">
                    <a16:creationId xmlns:a16="http://schemas.microsoft.com/office/drawing/2014/main" id="{D15B4420-4E41-4AF9-A78D-100FA0D65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5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1 h 6"/>
                  <a:gd name="T4" fmla="*/ 0 w 5"/>
                  <a:gd name="T5" fmla="*/ 6 h 6"/>
                  <a:gd name="T6" fmla="*/ 0 w 5"/>
                  <a:gd name="T7" fmla="*/ 4 h 6"/>
                  <a:gd name="T8" fmla="*/ 5 w 5"/>
                  <a:gd name="T9" fmla="*/ 4 h 6"/>
                  <a:gd name="T10" fmla="*/ 5 w 5"/>
                  <a:gd name="T11" fmla="*/ 3 h 6"/>
                  <a:gd name="T12" fmla="*/ 4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4" name="Freeform 3028">
                <a:extLst>
                  <a:ext uri="{FF2B5EF4-FFF2-40B4-BE49-F238E27FC236}">
                    <a16:creationId xmlns:a16="http://schemas.microsoft.com/office/drawing/2014/main" id="{138E7296-F273-437E-B8C6-283F091C3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2 h 4"/>
                  <a:gd name="T6" fmla="*/ 0 w 5"/>
                  <a:gd name="T7" fmla="*/ 3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5" name="Freeform 3029">
                <a:extLst>
                  <a:ext uri="{FF2B5EF4-FFF2-40B4-BE49-F238E27FC236}">
                    <a16:creationId xmlns:a16="http://schemas.microsoft.com/office/drawing/2014/main" id="{5A6A288F-B85C-4C87-B1EB-8A8601AF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2 h 4"/>
                  <a:gd name="T6" fmla="*/ 0 w 5"/>
                  <a:gd name="T7" fmla="*/ 3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6" name="Freeform 3030">
                <a:extLst>
                  <a:ext uri="{FF2B5EF4-FFF2-40B4-BE49-F238E27FC236}">
                    <a16:creationId xmlns:a16="http://schemas.microsoft.com/office/drawing/2014/main" id="{5606C486-B7C0-449C-A599-2F9DAA0B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6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7" name="Freeform 3031">
                <a:extLst>
                  <a:ext uri="{FF2B5EF4-FFF2-40B4-BE49-F238E27FC236}">
                    <a16:creationId xmlns:a16="http://schemas.microsoft.com/office/drawing/2014/main" id="{C3563E99-3860-40A7-87B8-1D6C095A3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6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8" name="Freeform 3032">
                <a:extLst>
                  <a:ext uri="{FF2B5EF4-FFF2-40B4-BE49-F238E27FC236}">
                    <a16:creationId xmlns:a16="http://schemas.microsoft.com/office/drawing/2014/main" id="{AB0B09C2-A948-4D59-BDB8-E23643614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6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1 w 5"/>
                  <a:gd name="T5" fmla="*/ 5 h 5"/>
                  <a:gd name="T6" fmla="*/ 5 w 5"/>
                  <a:gd name="T7" fmla="*/ 4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9" name="Freeform 3033">
                <a:extLst>
                  <a:ext uri="{FF2B5EF4-FFF2-40B4-BE49-F238E27FC236}">
                    <a16:creationId xmlns:a16="http://schemas.microsoft.com/office/drawing/2014/main" id="{3E3DE70A-8996-4DC5-9DC3-555BAF0E9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306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1 w 5"/>
                  <a:gd name="T5" fmla="*/ 5 h 5"/>
                  <a:gd name="T6" fmla="*/ 5 w 5"/>
                  <a:gd name="T7" fmla="*/ 4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0" name="Freeform 3034">
                <a:extLst>
                  <a:ext uri="{FF2B5EF4-FFF2-40B4-BE49-F238E27FC236}">
                    <a16:creationId xmlns:a16="http://schemas.microsoft.com/office/drawing/2014/main" id="{45F2432D-CBEB-4518-8684-3D068E3FF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1" name="Freeform 3035">
                <a:extLst>
                  <a:ext uri="{FF2B5EF4-FFF2-40B4-BE49-F238E27FC236}">
                    <a16:creationId xmlns:a16="http://schemas.microsoft.com/office/drawing/2014/main" id="{49828378-B1B4-490F-8496-25058C6F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2" name="Freeform 3036">
                <a:extLst>
                  <a:ext uri="{FF2B5EF4-FFF2-40B4-BE49-F238E27FC236}">
                    <a16:creationId xmlns:a16="http://schemas.microsoft.com/office/drawing/2014/main" id="{75075994-BA6C-4EBA-B47C-785B35916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7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3" name="Freeform 3037">
                <a:extLst>
                  <a:ext uri="{FF2B5EF4-FFF2-40B4-BE49-F238E27FC236}">
                    <a16:creationId xmlns:a16="http://schemas.microsoft.com/office/drawing/2014/main" id="{3B25DC68-19A2-410B-8D80-52D0F1523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7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4" name="Freeform 3038">
                <a:extLst>
                  <a:ext uri="{FF2B5EF4-FFF2-40B4-BE49-F238E27FC236}">
                    <a16:creationId xmlns:a16="http://schemas.microsoft.com/office/drawing/2014/main" id="{6B3FF99C-EE1D-420A-BACE-B88CC9CFE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7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5" name="Freeform 3039">
                <a:extLst>
                  <a:ext uri="{FF2B5EF4-FFF2-40B4-BE49-F238E27FC236}">
                    <a16:creationId xmlns:a16="http://schemas.microsoft.com/office/drawing/2014/main" id="{0F23B34A-5D29-487B-B8E5-8098497AB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7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6" name="Rectangle 3040">
                <a:extLst>
                  <a:ext uri="{FF2B5EF4-FFF2-40B4-BE49-F238E27FC236}">
                    <a16:creationId xmlns:a16="http://schemas.microsoft.com/office/drawing/2014/main" id="{8DB9CD3A-7EB8-40FB-B546-A2410D8D5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080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7" name="Rectangle 3041">
                <a:extLst>
                  <a:ext uri="{FF2B5EF4-FFF2-40B4-BE49-F238E27FC236}">
                    <a16:creationId xmlns:a16="http://schemas.microsoft.com/office/drawing/2014/main" id="{93AF44A5-8428-4CD4-B24B-B13BDBA98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080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8" name="Freeform 3042">
                <a:extLst>
                  <a:ext uri="{FF2B5EF4-FFF2-40B4-BE49-F238E27FC236}">
                    <a16:creationId xmlns:a16="http://schemas.microsoft.com/office/drawing/2014/main" id="{EFAACB3E-CCE8-4A0A-BEB5-808D0A35E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084"/>
                <a:ext cx="2" cy="13"/>
              </a:xfrm>
              <a:custGeom>
                <a:avLst/>
                <a:gdLst>
                  <a:gd name="T0" fmla="*/ 2 w 2"/>
                  <a:gd name="T1" fmla="*/ 0 h 13"/>
                  <a:gd name="T2" fmla="*/ 0 w 2"/>
                  <a:gd name="T3" fmla="*/ 0 h 13"/>
                  <a:gd name="T4" fmla="*/ 2 w 2"/>
                  <a:gd name="T5" fmla="*/ 13 h 13"/>
                  <a:gd name="T6" fmla="*/ 2 w 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3">
                    <a:moveTo>
                      <a:pt x="2" y="0"/>
                    </a:moveTo>
                    <a:lnTo>
                      <a:pt x="0" y="0"/>
                    </a:lnTo>
                    <a:lnTo>
                      <a:pt x="2" y="1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9" name="Freeform 3043">
                <a:extLst>
                  <a:ext uri="{FF2B5EF4-FFF2-40B4-BE49-F238E27FC236}">
                    <a16:creationId xmlns:a16="http://schemas.microsoft.com/office/drawing/2014/main" id="{983841D0-3F87-4189-B940-BFA6DC989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084"/>
                <a:ext cx="2" cy="13"/>
              </a:xfrm>
              <a:custGeom>
                <a:avLst/>
                <a:gdLst>
                  <a:gd name="T0" fmla="*/ 2 w 2"/>
                  <a:gd name="T1" fmla="*/ 0 h 13"/>
                  <a:gd name="T2" fmla="*/ 0 w 2"/>
                  <a:gd name="T3" fmla="*/ 0 h 13"/>
                  <a:gd name="T4" fmla="*/ 2 w 2"/>
                  <a:gd name="T5" fmla="*/ 13 h 13"/>
                  <a:gd name="T6" fmla="*/ 2 w 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3">
                    <a:moveTo>
                      <a:pt x="2" y="0"/>
                    </a:moveTo>
                    <a:lnTo>
                      <a:pt x="0" y="0"/>
                    </a:lnTo>
                    <a:lnTo>
                      <a:pt x="2" y="1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0" name="Freeform 3044">
                <a:extLst>
                  <a:ext uri="{FF2B5EF4-FFF2-40B4-BE49-F238E27FC236}">
                    <a16:creationId xmlns:a16="http://schemas.microsoft.com/office/drawing/2014/main" id="{62A2E31C-7729-47BB-800A-4A1258BAE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26"/>
                <a:ext cx="81" cy="12"/>
              </a:xfrm>
              <a:custGeom>
                <a:avLst/>
                <a:gdLst>
                  <a:gd name="T0" fmla="*/ 81 w 81"/>
                  <a:gd name="T1" fmla="*/ 0 h 12"/>
                  <a:gd name="T2" fmla="*/ 0 w 81"/>
                  <a:gd name="T3" fmla="*/ 0 h 12"/>
                  <a:gd name="T4" fmla="*/ 0 w 81"/>
                  <a:gd name="T5" fmla="*/ 4 h 12"/>
                  <a:gd name="T6" fmla="*/ 74 w 81"/>
                  <a:gd name="T7" fmla="*/ 4 h 12"/>
                  <a:gd name="T8" fmla="*/ 74 w 81"/>
                  <a:gd name="T9" fmla="*/ 12 h 12"/>
                  <a:gd name="T10" fmla="*/ 77 w 81"/>
                  <a:gd name="T11" fmla="*/ 12 h 12"/>
                  <a:gd name="T12" fmla="*/ 77 w 81"/>
                  <a:gd name="T13" fmla="*/ 8 h 12"/>
                  <a:gd name="T14" fmla="*/ 81 w 81"/>
                  <a:gd name="T15" fmla="*/ 8 h 12"/>
                  <a:gd name="T16" fmla="*/ 81 w 81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2">
                    <a:moveTo>
                      <a:pt x="8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4" y="4"/>
                    </a:lnTo>
                    <a:lnTo>
                      <a:pt x="74" y="12"/>
                    </a:lnTo>
                    <a:lnTo>
                      <a:pt x="77" y="12"/>
                    </a:lnTo>
                    <a:lnTo>
                      <a:pt x="77" y="8"/>
                    </a:lnTo>
                    <a:lnTo>
                      <a:pt x="81" y="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1" name="Freeform 3045">
                <a:extLst>
                  <a:ext uri="{FF2B5EF4-FFF2-40B4-BE49-F238E27FC236}">
                    <a16:creationId xmlns:a16="http://schemas.microsoft.com/office/drawing/2014/main" id="{1A2554C2-0993-4047-ACC9-2A7B98CE5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26"/>
                <a:ext cx="81" cy="12"/>
              </a:xfrm>
              <a:custGeom>
                <a:avLst/>
                <a:gdLst>
                  <a:gd name="T0" fmla="*/ 81 w 81"/>
                  <a:gd name="T1" fmla="*/ 0 h 12"/>
                  <a:gd name="T2" fmla="*/ 0 w 81"/>
                  <a:gd name="T3" fmla="*/ 0 h 12"/>
                  <a:gd name="T4" fmla="*/ 0 w 81"/>
                  <a:gd name="T5" fmla="*/ 4 h 12"/>
                  <a:gd name="T6" fmla="*/ 74 w 81"/>
                  <a:gd name="T7" fmla="*/ 4 h 12"/>
                  <a:gd name="T8" fmla="*/ 74 w 81"/>
                  <a:gd name="T9" fmla="*/ 12 h 12"/>
                  <a:gd name="T10" fmla="*/ 77 w 81"/>
                  <a:gd name="T11" fmla="*/ 12 h 12"/>
                  <a:gd name="T12" fmla="*/ 77 w 81"/>
                  <a:gd name="T13" fmla="*/ 8 h 12"/>
                  <a:gd name="T14" fmla="*/ 81 w 81"/>
                  <a:gd name="T15" fmla="*/ 8 h 12"/>
                  <a:gd name="T16" fmla="*/ 81 w 81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2">
                    <a:moveTo>
                      <a:pt x="8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4" y="4"/>
                    </a:lnTo>
                    <a:lnTo>
                      <a:pt x="74" y="12"/>
                    </a:lnTo>
                    <a:lnTo>
                      <a:pt x="77" y="12"/>
                    </a:lnTo>
                    <a:lnTo>
                      <a:pt x="77" y="8"/>
                    </a:lnTo>
                    <a:lnTo>
                      <a:pt x="81" y="8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2" name="Freeform 3046">
                <a:extLst>
                  <a:ext uri="{FF2B5EF4-FFF2-40B4-BE49-F238E27FC236}">
                    <a16:creationId xmlns:a16="http://schemas.microsoft.com/office/drawing/2014/main" id="{FDA2FC6E-9C0D-4948-8FBB-B79E47936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435"/>
                <a:ext cx="3" cy="16"/>
              </a:xfrm>
              <a:custGeom>
                <a:avLst/>
                <a:gdLst>
                  <a:gd name="T0" fmla="*/ 0 w 3"/>
                  <a:gd name="T1" fmla="*/ 0 h 16"/>
                  <a:gd name="T2" fmla="*/ 0 w 3"/>
                  <a:gd name="T3" fmla="*/ 16 h 16"/>
                  <a:gd name="T4" fmla="*/ 3 w 3"/>
                  <a:gd name="T5" fmla="*/ 16 h 16"/>
                  <a:gd name="T6" fmla="*/ 0 w 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6">
                    <a:moveTo>
                      <a:pt x="0" y="0"/>
                    </a:moveTo>
                    <a:lnTo>
                      <a:pt x="0" y="16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3" name="Freeform 3047">
                <a:extLst>
                  <a:ext uri="{FF2B5EF4-FFF2-40B4-BE49-F238E27FC236}">
                    <a16:creationId xmlns:a16="http://schemas.microsoft.com/office/drawing/2014/main" id="{0F35036F-9FFD-4FA9-9644-B72FF40DA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435"/>
                <a:ext cx="3" cy="16"/>
              </a:xfrm>
              <a:custGeom>
                <a:avLst/>
                <a:gdLst>
                  <a:gd name="T0" fmla="*/ 0 w 3"/>
                  <a:gd name="T1" fmla="*/ 0 h 16"/>
                  <a:gd name="T2" fmla="*/ 0 w 3"/>
                  <a:gd name="T3" fmla="*/ 16 h 16"/>
                  <a:gd name="T4" fmla="*/ 3 w 3"/>
                  <a:gd name="T5" fmla="*/ 16 h 16"/>
                  <a:gd name="T6" fmla="*/ 0 w 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6">
                    <a:moveTo>
                      <a:pt x="0" y="0"/>
                    </a:moveTo>
                    <a:lnTo>
                      <a:pt x="0" y="16"/>
                    </a:lnTo>
                    <a:lnTo>
                      <a:pt x="3" y="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4" name="Freeform 3048">
                <a:extLst>
                  <a:ext uri="{FF2B5EF4-FFF2-40B4-BE49-F238E27FC236}">
                    <a16:creationId xmlns:a16="http://schemas.microsoft.com/office/drawing/2014/main" id="{F7344E07-C019-4356-9CBD-FAE0E1663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393"/>
                <a:ext cx="7" cy="58"/>
              </a:xfrm>
              <a:custGeom>
                <a:avLst/>
                <a:gdLst>
                  <a:gd name="T0" fmla="*/ 0 w 7"/>
                  <a:gd name="T1" fmla="*/ 0 h 58"/>
                  <a:gd name="T2" fmla="*/ 0 w 7"/>
                  <a:gd name="T3" fmla="*/ 42 h 58"/>
                  <a:gd name="T4" fmla="*/ 3 w 7"/>
                  <a:gd name="T5" fmla="*/ 58 h 58"/>
                  <a:gd name="T6" fmla="*/ 7 w 7"/>
                  <a:gd name="T7" fmla="*/ 58 h 58"/>
                  <a:gd name="T8" fmla="*/ 7 w 7"/>
                  <a:gd name="T9" fmla="*/ 36 h 58"/>
                  <a:gd name="T10" fmla="*/ 0 w 7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0" y="42"/>
                    </a:lnTo>
                    <a:lnTo>
                      <a:pt x="3" y="58"/>
                    </a:lnTo>
                    <a:lnTo>
                      <a:pt x="7" y="58"/>
                    </a:lnTo>
                    <a:lnTo>
                      <a:pt x="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5" name="Freeform 3049">
                <a:extLst>
                  <a:ext uri="{FF2B5EF4-FFF2-40B4-BE49-F238E27FC236}">
                    <a16:creationId xmlns:a16="http://schemas.microsoft.com/office/drawing/2014/main" id="{A4E7310A-E14B-420D-A421-AC5CA6341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393"/>
                <a:ext cx="7" cy="58"/>
              </a:xfrm>
              <a:custGeom>
                <a:avLst/>
                <a:gdLst>
                  <a:gd name="T0" fmla="*/ 0 w 7"/>
                  <a:gd name="T1" fmla="*/ 0 h 58"/>
                  <a:gd name="T2" fmla="*/ 0 w 7"/>
                  <a:gd name="T3" fmla="*/ 42 h 58"/>
                  <a:gd name="T4" fmla="*/ 3 w 7"/>
                  <a:gd name="T5" fmla="*/ 58 h 58"/>
                  <a:gd name="T6" fmla="*/ 7 w 7"/>
                  <a:gd name="T7" fmla="*/ 58 h 58"/>
                  <a:gd name="T8" fmla="*/ 7 w 7"/>
                  <a:gd name="T9" fmla="*/ 36 h 58"/>
                  <a:gd name="T10" fmla="*/ 0 w 7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0" y="42"/>
                    </a:lnTo>
                    <a:lnTo>
                      <a:pt x="3" y="58"/>
                    </a:lnTo>
                    <a:lnTo>
                      <a:pt x="7" y="58"/>
                    </a:lnTo>
                    <a:lnTo>
                      <a:pt x="7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6" name="Freeform 3050">
                <a:extLst>
                  <a:ext uri="{FF2B5EF4-FFF2-40B4-BE49-F238E27FC236}">
                    <a16:creationId xmlns:a16="http://schemas.microsoft.com/office/drawing/2014/main" id="{2E2733CA-0525-4EAF-A961-311DD7A2E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352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1 h 77"/>
                  <a:gd name="T4" fmla="*/ 7 w 7"/>
                  <a:gd name="T5" fmla="*/ 77 h 77"/>
                  <a:gd name="T6" fmla="*/ 7 w 7"/>
                  <a:gd name="T7" fmla="*/ 37 h 77"/>
                  <a:gd name="T8" fmla="*/ 5 w 7"/>
                  <a:gd name="T9" fmla="*/ 31 h 77"/>
                  <a:gd name="T10" fmla="*/ 5 w 7"/>
                  <a:gd name="T11" fmla="*/ 31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1"/>
                    </a:lnTo>
                    <a:lnTo>
                      <a:pt x="7" y="77"/>
                    </a:lnTo>
                    <a:lnTo>
                      <a:pt x="7" y="37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7" name="Freeform 3051">
                <a:extLst>
                  <a:ext uri="{FF2B5EF4-FFF2-40B4-BE49-F238E27FC236}">
                    <a16:creationId xmlns:a16="http://schemas.microsoft.com/office/drawing/2014/main" id="{84BCB057-0370-4A90-9B06-C7618CEF3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352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1 h 77"/>
                  <a:gd name="T4" fmla="*/ 7 w 7"/>
                  <a:gd name="T5" fmla="*/ 77 h 77"/>
                  <a:gd name="T6" fmla="*/ 7 w 7"/>
                  <a:gd name="T7" fmla="*/ 37 h 77"/>
                  <a:gd name="T8" fmla="*/ 5 w 7"/>
                  <a:gd name="T9" fmla="*/ 31 h 77"/>
                  <a:gd name="T10" fmla="*/ 5 w 7"/>
                  <a:gd name="T11" fmla="*/ 31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1"/>
                    </a:lnTo>
                    <a:lnTo>
                      <a:pt x="7" y="77"/>
                    </a:lnTo>
                    <a:lnTo>
                      <a:pt x="7" y="37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8" name="Freeform 3052">
                <a:extLst>
                  <a:ext uri="{FF2B5EF4-FFF2-40B4-BE49-F238E27FC236}">
                    <a16:creationId xmlns:a16="http://schemas.microsoft.com/office/drawing/2014/main" id="{62BA638E-3862-4204-AED1-F0A4ED427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312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0 h 77"/>
                  <a:gd name="T4" fmla="*/ 5 w 7"/>
                  <a:gd name="T5" fmla="*/ 71 h 77"/>
                  <a:gd name="T6" fmla="*/ 5 w 7"/>
                  <a:gd name="T7" fmla="*/ 71 h 77"/>
                  <a:gd name="T8" fmla="*/ 7 w 7"/>
                  <a:gd name="T9" fmla="*/ 77 h 77"/>
                  <a:gd name="T10" fmla="*/ 7 w 7"/>
                  <a:gd name="T11" fmla="*/ 36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1"/>
                    </a:lnTo>
                    <a:lnTo>
                      <a:pt x="5" y="71"/>
                    </a:lnTo>
                    <a:lnTo>
                      <a:pt x="7" y="77"/>
                    </a:lnTo>
                    <a:lnTo>
                      <a:pt x="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9" name="Freeform 3053">
                <a:extLst>
                  <a:ext uri="{FF2B5EF4-FFF2-40B4-BE49-F238E27FC236}">
                    <a16:creationId xmlns:a16="http://schemas.microsoft.com/office/drawing/2014/main" id="{55A693A3-D603-4EED-AC9B-322A64E56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312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0 h 77"/>
                  <a:gd name="T4" fmla="*/ 5 w 7"/>
                  <a:gd name="T5" fmla="*/ 71 h 77"/>
                  <a:gd name="T6" fmla="*/ 5 w 7"/>
                  <a:gd name="T7" fmla="*/ 71 h 77"/>
                  <a:gd name="T8" fmla="*/ 7 w 7"/>
                  <a:gd name="T9" fmla="*/ 77 h 77"/>
                  <a:gd name="T10" fmla="*/ 7 w 7"/>
                  <a:gd name="T11" fmla="*/ 36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1"/>
                    </a:lnTo>
                    <a:lnTo>
                      <a:pt x="5" y="71"/>
                    </a:lnTo>
                    <a:lnTo>
                      <a:pt x="7" y="77"/>
                    </a:lnTo>
                    <a:lnTo>
                      <a:pt x="7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0" name="Freeform 3054">
                <a:extLst>
                  <a:ext uri="{FF2B5EF4-FFF2-40B4-BE49-F238E27FC236}">
                    <a16:creationId xmlns:a16="http://schemas.microsoft.com/office/drawing/2014/main" id="{D581B957-733D-40F5-9973-6BDFDC371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270"/>
                <a:ext cx="7" cy="78"/>
              </a:xfrm>
              <a:custGeom>
                <a:avLst/>
                <a:gdLst>
                  <a:gd name="T0" fmla="*/ 0 w 7"/>
                  <a:gd name="T1" fmla="*/ 0 h 78"/>
                  <a:gd name="T2" fmla="*/ 0 w 7"/>
                  <a:gd name="T3" fmla="*/ 42 h 78"/>
                  <a:gd name="T4" fmla="*/ 7 w 7"/>
                  <a:gd name="T5" fmla="*/ 78 h 78"/>
                  <a:gd name="T6" fmla="*/ 7 w 7"/>
                  <a:gd name="T7" fmla="*/ 36 h 78"/>
                  <a:gd name="T8" fmla="*/ 0 w 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8">
                    <a:moveTo>
                      <a:pt x="0" y="0"/>
                    </a:moveTo>
                    <a:lnTo>
                      <a:pt x="0" y="42"/>
                    </a:lnTo>
                    <a:lnTo>
                      <a:pt x="7" y="78"/>
                    </a:lnTo>
                    <a:lnTo>
                      <a:pt x="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1" name="Freeform 3055">
                <a:extLst>
                  <a:ext uri="{FF2B5EF4-FFF2-40B4-BE49-F238E27FC236}">
                    <a16:creationId xmlns:a16="http://schemas.microsoft.com/office/drawing/2014/main" id="{B3EEEFCA-266A-4EF6-9F16-C144821BC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270"/>
                <a:ext cx="7" cy="78"/>
              </a:xfrm>
              <a:custGeom>
                <a:avLst/>
                <a:gdLst>
                  <a:gd name="T0" fmla="*/ 0 w 7"/>
                  <a:gd name="T1" fmla="*/ 0 h 78"/>
                  <a:gd name="T2" fmla="*/ 0 w 7"/>
                  <a:gd name="T3" fmla="*/ 42 h 78"/>
                  <a:gd name="T4" fmla="*/ 7 w 7"/>
                  <a:gd name="T5" fmla="*/ 78 h 78"/>
                  <a:gd name="T6" fmla="*/ 7 w 7"/>
                  <a:gd name="T7" fmla="*/ 36 h 78"/>
                  <a:gd name="T8" fmla="*/ 0 w 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8">
                    <a:moveTo>
                      <a:pt x="0" y="0"/>
                    </a:moveTo>
                    <a:lnTo>
                      <a:pt x="0" y="42"/>
                    </a:lnTo>
                    <a:lnTo>
                      <a:pt x="7" y="78"/>
                    </a:lnTo>
                    <a:lnTo>
                      <a:pt x="7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2" name="Freeform 3056">
                <a:extLst>
                  <a:ext uri="{FF2B5EF4-FFF2-40B4-BE49-F238E27FC236}">
                    <a16:creationId xmlns:a16="http://schemas.microsoft.com/office/drawing/2014/main" id="{3DD8CE69-3CE2-4193-9EFB-0B151F77A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230"/>
                <a:ext cx="7" cy="76"/>
              </a:xfrm>
              <a:custGeom>
                <a:avLst/>
                <a:gdLst>
                  <a:gd name="T0" fmla="*/ 0 w 7"/>
                  <a:gd name="T1" fmla="*/ 0 h 76"/>
                  <a:gd name="T2" fmla="*/ 0 w 7"/>
                  <a:gd name="T3" fmla="*/ 40 h 76"/>
                  <a:gd name="T4" fmla="*/ 7 w 7"/>
                  <a:gd name="T5" fmla="*/ 76 h 76"/>
                  <a:gd name="T6" fmla="*/ 7 w 7"/>
                  <a:gd name="T7" fmla="*/ 36 h 76"/>
                  <a:gd name="T8" fmla="*/ 0 w 7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6">
                    <a:moveTo>
                      <a:pt x="0" y="0"/>
                    </a:moveTo>
                    <a:lnTo>
                      <a:pt x="0" y="40"/>
                    </a:lnTo>
                    <a:lnTo>
                      <a:pt x="7" y="76"/>
                    </a:lnTo>
                    <a:lnTo>
                      <a:pt x="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3" name="Freeform 3057">
                <a:extLst>
                  <a:ext uri="{FF2B5EF4-FFF2-40B4-BE49-F238E27FC236}">
                    <a16:creationId xmlns:a16="http://schemas.microsoft.com/office/drawing/2014/main" id="{602D53BC-0044-469F-BE21-5EEA73384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230"/>
                <a:ext cx="7" cy="76"/>
              </a:xfrm>
              <a:custGeom>
                <a:avLst/>
                <a:gdLst>
                  <a:gd name="T0" fmla="*/ 0 w 7"/>
                  <a:gd name="T1" fmla="*/ 0 h 76"/>
                  <a:gd name="T2" fmla="*/ 0 w 7"/>
                  <a:gd name="T3" fmla="*/ 40 h 76"/>
                  <a:gd name="T4" fmla="*/ 7 w 7"/>
                  <a:gd name="T5" fmla="*/ 76 h 76"/>
                  <a:gd name="T6" fmla="*/ 7 w 7"/>
                  <a:gd name="T7" fmla="*/ 36 h 76"/>
                  <a:gd name="T8" fmla="*/ 0 w 7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6">
                    <a:moveTo>
                      <a:pt x="0" y="0"/>
                    </a:moveTo>
                    <a:lnTo>
                      <a:pt x="0" y="40"/>
                    </a:lnTo>
                    <a:lnTo>
                      <a:pt x="7" y="76"/>
                    </a:lnTo>
                    <a:lnTo>
                      <a:pt x="7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4" name="Freeform 3058">
                <a:extLst>
                  <a:ext uri="{FF2B5EF4-FFF2-40B4-BE49-F238E27FC236}">
                    <a16:creationId xmlns:a16="http://schemas.microsoft.com/office/drawing/2014/main" id="{2EB7BA81-6704-4CF3-B6DE-D12A14AA8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188"/>
                <a:ext cx="7" cy="78"/>
              </a:xfrm>
              <a:custGeom>
                <a:avLst/>
                <a:gdLst>
                  <a:gd name="T0" fmla="*/ 0 w 7"/>
                  <a:gd name="T1" fmla="*/ 0 h 78"/>
                  <a:gd name="T2" fmla="*/ 0 w 7"/>
                  <a:gd name="T3" fmla="*/ 42 h 78"/>
                  <a:gd name="T4" fmla="*/ 7 w 7"/>
                  <a:gd name="T5" fmla="*/ 78 h 78"/>
                  <a:gd name="T6" fmla="*/ 7 w 7"/>
                  <a:gd name="T7" fmla="*/ 36 h 78"/>
                  <a:gd name="T8" fmla="*/ 0 w 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8">
                    <a:moveTo>
                      <a:pt x="0" y="0"/>
                    </a:moveTo>
                    <a:lnTo>
                      <a:pt x="0" y="42"/>
                    </a:lnTo>
                    <a:lnTo>
                      <a:pt x="7" y="78"/>
                    </a:lnTo>
                    <a:lnTo>
                      <a:pt x="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5" name="Freeform 3059">
                <a:extLst>
                  <a:ext uri="{FF2B5EF4-FFF2-40B4-BE49-F238E27FC236}">
                    <a16:creationId xmlns:a16="http://schemas.microsoft.com/office/drawing/2014/main" id="{93CD2FA4-F0D1-44FE-9627-DE5394639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188"/>
                <a:ext cx="7" cy="78"/>
              </a:xfrm>
              <a:custGeom>
                <a:avLst/>
                <a:gdLst>
                  <a:gd name="T0" fmla="*/ 0 w 7"/>
                  <a:gd name="T1" fmla="*/ 0 h 78"/>
                  <a:gd name="T2" fmla="*/ 0 w 7"/>
                  <a:gd name="T3" fmla="*/ 42 h 78"/>
                  <a:gd name="T4" fmla="*/ 7 w 7"/>
                  <a:gd name="T5" fmla="*/ 78 h 78"/>
                  <a:gd name="T6" fmla="*/ 7 w 7"/>
                  <a:gd name="T7" fmla="*/ 36 h 78"/>
                  <a:gd name="T8" fmla="*/ 0 w 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8">
                    <a:moveTo>
                      <a:pt x="0" y="0"/>
                    </a:moveTo>
                    <a:lnTo>
                      <a:pt x="0" y="42"/>
                    </a:lnTo>
                    <a:lnTo>
                      <a:pt x="7" y="78"/>
                    </a:lnTo>
                    <a:lnTo>
                      <a:pt x="7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6" name="Freeform 3060">
                <a:extLst>
                  <a:ext uri="{FF2B5EF4-FFF2-40B4-BE49-F238E27FC236}">
                    <a16:creationId xmlns:a16="http://schemas.microsoft.com/office/drawing/2014/main" id="{A8E84880-63C1-4F51-833D-CABF2F2A4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147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1 h 77"/>
                  <a:gd name="T4" fmla="*/ 7 w 7"/>
                  <a:gd name="T5" fmla="*/ 77 h 77"/>
                  <a:gd name="T6" fmla="*/ 7 w 7"/>
                  <a:gd name="T7" fmla="*/ 37 h 77"/>
                  <a:gd name="T8" fmla="*/ 4 w 7"/>
                  <a:gd name="T9" fmla="*/ 27 h 77"/>
                  <a:gd name="T10" fmla="*/ 5 w 7"/>
                  <a:gd name="T11" fmla="*/ 27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1"/>
                    </a:lnTo>
                    <a:lnTo>
                      <a:pt x="7" y="77"/>
                    </a:lnTo>
                    <a:lnTo>
                      <a:pt x="7" y="3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7" name="Freeform 3061">
                <a:extLst>
                  <a:ext uri="{FF2B5EF4-FFF2-40B4-BE49-F238E27FC236}">
                    <a16:creationId xmlns:a16="http://schemas.microsoft.com/office/drawing/2014/main" id="{39168CDA-4604-4516-BA8C-CAAA2577C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147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1 h 77"/>
                  <a:gd name="T4" fmla="*/ 7 w 7"/>
                  <a:gd name="T5" fmla="*/ 77 h 77"/>
                  <a:gd name="T6" fmla="*/ 7 w 7"/>
                  <a:gd name="T7" fmla="*/ 37 h 77"/>
                  <a:gd name="T8" fmla="*/ 4 w 7"/>
                  <a:gd name="T9" fmla="*/ 27 h 77"/>
                  <a:gd name="T10" fmla="*/ 5 w 7"/>
                  <a:gd name="T11" fmla="*/ 27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1"/>
                    </a:lnTo>
                    <a:lnTo>
                      <a:pt x="7" y="77"/>
                    </a:lnTo>
                    <a:lnTo>
                      <a:pt x="7" y="3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8" name="Freeform 3062">
                <a:extLst>
                  <a:ext uri="{FF2B5EF4-FFF2-40B4-BE49-F238E27FC236}">
                    <a16:creationId xmlns:a16="http://schemas.microsoft.com/office/drawing/2014/main" id="{4C0C2F44-1354-4F69-B7BD-AA74CA20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107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0 h 77"/>
                  <a:gd name="T4" fmla="*/ 5 w 7"/>
                  <a:gd name="T5" fmla="*/ 67 h 77"/>
                  <a:gd name="T6" fmla="*/ 4 w 7"/>
                  <a:gd name="T7" fmla="*/ 67 h 77"/>
                  <a:gd name="T8" fmla="*/ 7 w 7"/>
                  <a:gd name="T9" fmla="*/ 77 h 77"/>
                  <a:gd name="T10" fmla="*/ 7 w 7"/>
                  <a:gd name="T11" fmla="*/ 36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7" y="77"/>
                    </a:lnTo>
                    <a:lnTo>
                      <a:pt x="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9" name="Freeform 3063">
                <a:extLst>
                  <a:ext uri="{FF2B5EF4-FFF2-40B4-BE49-F238E27FC236}">
                    <a16:creationId xmlns:a16="http://schemas.microsoft.com/office/drawing/2014/main" id="{C98D473C-12AA-4CD1-9EEC-0529CB384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107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0 h 77"/>
                  <a:gd name="T4" fmla="*/ 5 w 7"/>
                  <a:gd name="T5" fmla="*/ 67 h 77"/>
                  <a:gd name="T6" fmla="*/ 4 w 7"/>
                  <a:gd name="T7" fmla="*/ 67 h 77"/>
                  <a:gd name="T8" fmla="*/ 7 w 7"/>
                  <a:gd name="T9" fmla="*/ 77 h 77"/>
                  <a:gd name="T10" fmla="*/ 7 w 7"/>
                  <a:gd name="T11" fmla="*/ 36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7" y="77"/>
                    </a:lnTo>
                    <a:lnTo>
                      <a:pt x="7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0" name="Freeform 3064">
                <a:extLst>
                  <a:ext uri="{FF2B5EF4-FFF2-40B4-BE49-F238E27FC236}">
                    <a16:creationId xmlns:a16="http://schemas.microsoft.com/office/drawing/2014/main" id="{27119CEB-96AF-455B-B23A-A2EC52D9E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6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1" name="Freeform 3065">
                <a:extLst>
                  <a:ext uri="{FF2B5EF4-FFF2-40B4-BE49-F238E27FC236}">
                    <a16:creationId xmlns:a16="http://schemas.microsoft.com/office/drawing/2014/main" id="{EB1D0D1C-4D57-462F-A3C8-6304D5711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6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2" name="Rectangle 3066">
                <a:extLst>
                  <a:ext uri="{FF2B5EF4-FFF2-40B4-BE49-F238E27FC236}">
                    <a16:creationId xmlns:a16="http://schemas.microsoft.com/office/drawing/2014/main" id="{4D42010A-BDEB-431D-909D-DC5846901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068"/>
                <a:ext cx="1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3" name="Rectangle 3067">
                <a:extLst>
                  <a:ext uri="{FF2B5EF4-FFF2-40B4-BE49-F238E27FC236}">
                    <a16:creationId xmlns:a16="http://schemas.microsoft.com/office/drawing/2014/main" id="{C3F4129D-7903-422E-835E-F9174AFBE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068"/>
                <a:ext cx="1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4" name="Rectangle 3068">
                <a:extLst>
                  <a:ext uri="{FF2B5EF4-FFF2-40B4-BE49-F238E27FC236}">
                    <a16:creationId xmlns:a16="http://schemas.microsoft.com/office/drawing/2014/main" id="{8B3F0BC6-AF95-4493-A121-CD4B1FB7F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07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5" name="Rectangle 3069">
                <a:extLst>
                  <a:ext uri="{FF2B5EF4-FFF2-40B4-BE49-F238E27FC236}">
                    <a16:creationId xmlns:a16="http://schemas.microsoft.com/office/drawing/2014/main" id="{9081FF22-18E4-44D1-8B4D-E1919A55A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07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6" name="Freeform 3070">
                <a:extLst>
                  <a:ext uri="{FF2B5EF4-FFF2-40B4-BE49-F238E27FC236}">
                    <a16:creationId xmlns:a16="http://schemas.microsoft.com/office/drawing/2014/main" id="{D543FDA0-A614-4AFB-9447-4D926932D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74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7" name="Freeform 3071">
                <a:extLst>
                  <a:ext uri="{FF2B5EF4-FFF2-40B4-BE49-F238E27FC236}">
                    <a16:creationId xmlns:a16="http://schemas.microsoft.com/office/drawing/2014/main" id="{5C11E88F-E4CD-4607-B2D1-B3F6FDE4E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74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8" name="Freeform 3072">
                <a:extLst>
                  <a:ext uri="{FF2B5EF4-FFF2-40B4-BE49-F238E27FC236}">
                    <a16:creationId xmlns:a16="http://schemas.microsoft.com/office/drawing/2014/main" id="{1ED7FDEB-FC68-43C2-A742-7BAE40C0F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7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9" name="Freeform 3073">
                <a:extLst>
                  <a:ext uri="{FF2B5EF4-FFF2-40B4-BE49-F238E27FC236}">
                    <a16:creationId xmlns:a16="http://schemas.microsoft.com/office/drawing/2014/main" id="{F2F25A5C-6D0D-41FF-8A56-0E42186C5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7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0" name="Freeform 3074">
                <a:extLst>
                  <a:ext uri="{FF2B5EF4-FFF2-40B4-BE49-F238E27FC236}">
                    <a16:creationId xmlns:a16="http://schemas.microsoft.com/office/drawing/2014/main" id="{392411CE-D68A-4BE4-BB13-16C638648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8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1" name="Freeform 3075">
                <a:extLst>
                  <a:ext uri="{FF2B5EF4-FFF2-40B4-BE49-F238E27FC236}">
                    <a16:creationId xmlns:a16="http://schemas.microsoft.com/office/drawing/2014/main" id="{309FAEE4-04E8-4DEA-AB97-68BBCFF93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8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2" name="Freeform 3076">
                <a:extLst>
                  <a:ext uri="{FF2B5EF4-FFF2-40B4-BE49-F238E27FC236}">
                    <a16:creationId xmlns:a16="http://schemas.microsoft.com/office/drawing/2014/main" id="{0B2605FE-53C8-470F-9C14-3E7B51B9B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8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3" name="Freeform 3077">
                <a:extLst>
                  <a:ext uri="{FF2B5EF4-FFF2-40B4-BE49-F238E27FC236}">
                    <a16:creationId xmlns:a16="http://schemas.microsoft.com/office/drawing/2014/main" id="{B7EB4374-CD6A-4BAE-8E7F-4F866385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8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4" name="Freeform 3078">
                <a:extLst>
                  <a:ext uri="{FF2B5EF4-FFF2-40B4-BE49-F238E27FC236}">
                    <a16:creationId xmlns:a16="http://schemas.microsoft.com/office/drawing/2014/main" id="{CFD23373-5B56-40FA-B9F4-B890CC81D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88"/>
                <a:ext cx="7" cy="55"/>
              </a:xfrm>
              <a:custGeom>
                <a:avLst/>
                <a:gdLst>
                  <a:gd name="T0" fmla="*/ 4 w 7"/>
                  <a:gd name="T1" fmla="*/ 0 h 55"/>
                  <a:gd name="T2" fmla="*/ 0 w 7"/>
                  <a:gd name="T3" fmla="*/ 1 h 55"/>
                  <a:gd name="T4" fmla="*/ 0 w 7"/>
                  <a:gd name="T5" fmla="*/ 19 h 55"/>
                  <a:gd name="T6" fmla="*/ 7 w 7"/>
                  <a:gd name="T7" fmla="*/ 55 h 55"/>
                  <a:gd name="T8" fmla="*/ 7 w 7"/>
                  <a:gd name="T9" fmla="*/ 13 h 55"/>
                  <a:gd name="T10" fmla="*/ 4 w 7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5">
                    <a:moveTo>
                      <a:pt x="4" y="0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7" y="55"/>
                    </a:lnTo>
                    <a:lnTo>
                      <a:pt x="7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5" name="Freeform 3079">
                <a:extLst>
                  <a:ext uri="{FF2B5EF4-FFF2-40B4-BE49-F238E27FC236}">
                    <a16:creationId xmlns:a16="http://schemas.microsoft.com/office/drawing/2014/main" id="{42F7DB73-B121-4483-B91C-A23E9DCC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88"/>
                <a:ext cx="7" cy="55"/>
              </a:xfrm>
              <a:custGeom>
                <a:avLst/>
                <a:gdLst>
                  <a:gd name="T0" fmla="*/ 4 w 7"/>
                  <a:gd name="T1" fmla="*/ 0 h 55"/>
                  <a:gd name="T2" fmla="*/ 0 w 7"/>
                  <a:gd name="T3" fmla="*/ 1 h 55"/>
                  <a:gd name="T4" fmla="*/ 0 w 7"/>
                  <a:gd name="T5" fmla="*/ 19 h 55"/>
                  <a:gd name="T6" fmla="*/ 7 w 7"/>
                  <a:gd name="T7" fmla="*/ 55 h 55"/>
                  <a:gd name="T8" fmla="*/ 7 w 7"/>
                  <a:gd name="T9" fmla="*/ 13 h 55"/>
                  <a:gd name="T10" fmla="*/ 4 w 7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5">
                    <a:moveTo>
                      <a:pt x="4" y="0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7" y="55"/>
                    </a:lnTo>
                    <a:lnTo>
                      <a:pt x="7" y="1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6" name="Rectangle 3080">
                <a:extLst>
                  <a:ext uri="{FF2B5EF4-FFF2-40B4-BE49-F238E27FC236}">
                    <a16:creationId xmlns:a16="http://schemas.microsoft.com/office/drawing/2014/main" id="{29B8DE39-5BC5-42C7-A1CE-7766F95A1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038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7" name="Rectangle 3081">
                <a:extLst>
                  <a:ext uri="{FF2B5EF4-FFF2-40B4-BE49-F238E27FC236}">
                    <a16:creationId xmlns:a16="http://schemas.microsoft.com/office/drawing/2014/main" id="{AE81F225-7EAE-49BC-8773-73C16C354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038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8" name="Freeform 3082">
                <a:extLst>
                  <a:ext uri="{FF2B5EF4-FFF2-40B4-BE49-F238E27FC236}">
                    <a16:creationId xmlns:a16="http://schemas.microsoft.com/office/drawing/2014/main" id="{C5316111-DCE7-42F9-BDBA-C174894E7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42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9" name="Freeform 3083">
                <a:extLst>
                  <a:ext uri="{FF2B5EF4-FFF2-40B4-BE49-F238E27FC236}">
                    <a16:creationId xmlns:a16="http://schemas.microsoft.com/office/drawing/2014/main" id="{6F00F3BE-5055-41AC-B400-8BBDE8577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42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0" name="Freeform 3084">
                <a:extLst>
                  <a:ext uri="{FF2B5EF4-FFF2-40B4-BE49-F238E27FC236}">
                    <a16:creationId xmlns:a16="http://schemas.microsoft.com/office/drawing/2014/main" id="{62ABE4F1-0944-4F42-B50A-810453142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4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1" name="Freeform 3085">
                <a:extLst>
                  <a:ext uri="{FF2B5EF4-FFF2-40B4-BE49-F238E27FC236}">
                    <a16:creationId xmlns:a16="http://schemas.microsoft.com/office/drawing/2014/main" id="{DFEE7CAB-0CEB-4FBE-BAF2-B65FA607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4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2" name="Freeform 3086">
                <a:extLst>
                  <a:ext uri="{FF2B5EF4-FFF2-40B4-BE49-F238E27FC236}">
                    <a16:creationId xmlns:a16="http://schemas.microsoft.com/office/drawing/2014/main" id="{FB94FCF0-FD5E-4453-89B0-0D21299CE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49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3" name="Freeform 3087">
                <a:extLst>
                  <a:ext uri="{FF2B5EF4-FFF2-40B4-BE49-F238E27FC236}">
                    <a16:creationId xmlns:a16="http://schemas.microsoft.com/office/drawing/2014/main" id="{6BF292FC-5034-4DA3-B8BB-A1DC7E172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49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4" name="Freeform 3088">
                <a:extLst>
                  <a:ext uri="{FF2B5EF4-FFF2-40B4-BE49-F238E27FC236}">
                    <a16:creationId xmlns:a16="http://schemas.microsoft.com/office/drawing/2014/main" id="{90063A2A-CB6D-4F37-8721-0A66D938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51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0 w 5"/>
                  <a:gd name="T5" fmla="*/ 6 h 6"/>
                  <a:gd name="T6" fmla="*/ 5 w 5"/>
                  <a:gd name="T7" fmla="*/ 4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5" name="Freeform 3089">
                <a:extLst>
                  <a:ext uri="{FF2B5EF4-FFF2-40B4-BE49-F238E27FC236}">
                    <a16:creationId xmlns:a16="http://schemas.microsoft.com/office/drawing/2014/main" id="{870C9E1D-E017-4EEA-A0E1-F8B30708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51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0 w 5"/>
                  <a:gd name="T5" fmla="*/ 6 h 6"/>
                  <a:gd name="T6" fmla="*/ 5 w 5"/>
                  <a:gd name="T7" fmla="*/ 4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6" name="Freeform 3090">
                <a:extLst>
                  <a:ext uri="{FF2B5EF4-FFF2-40B4-BE49-F238E27FC236}">
                    <a16:creationId xmlns:a16="http://schemas.microsoft.com/office/drawing/2014/main" id="{F01274B2-0F99-4999-B708-42BE59D23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5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0 w 5"/>
                  <a:gd name="T5" fmla="*/ 5 h 5"/>
                  <a:gd name="T6" fmla="*/ 5 w 5"/>
                  <a:gd name="T7" fmla="*/ 5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7" name="Freeform 3091">
                <a:extLst>
                  <a:ext uri="{FF2B5EF4-FFF2-40B4-BE49-F238E27FC236}">
                    <a16:creationId xmlns:a16="http://schemas.microsoft.com/office/drawing/2014/main" id="{FE6D6B37-D0C0-4E61-AD48-0C037BC14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5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0 w 5"/>
                  <a:gd name="T5" fmla="*/ 5 h 5"/>
                  <a:gd name="T6" fmla="*/ 5 w 5"/>
                  <a:gd name="T7" fmla="*/ 5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8" name="Freeform 3092">
                <a:extLst>
                  <a:ext uri="{FF2B5EF4-FFF2-40B4-BE49-F238E27FC236}">
                    <a16:creationId xmlns:a16="http://schemas.microsoft.com/office/drawing/2014/main" id="{F58B4505-6BD4-4BE7-BE1D-B11F61F8E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6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1 w 7"/>
                  <a:gd name="T7" fmla="*/ 4 h 4"/>
                  <a:gd name="T8" fmla="*/ 7 w 7"/>
                  <a:gd name="T9" fmla="*/ 2 h 4"/>
                  <a:gd name="T10" fmla="*/ 7 w 7"/>
                  <a:gd name="T11" fmla="*/ 1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9" name="Freeform 3093">
                <a:extLst>
                  <a:ext uri="{FF2B5EF4-FFF2-40B4-BE49-F238E27FC236}">
                    <a16:creationId xmlns:a16="http://schemas.microsoft.com/office/drawing/2014/main" id="{7A77E445-319F-476D-B154-C4E56D5A7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6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1 w 7"/>
                  <a:gd name="T7" fmla="*/ 4 h 4"/>
                  <a:gd name="T8" fmla="*/ 7 w 7"/>
                  <a:gd name="T9" fmla="*/ 2 h 4"/>
                  <a:gd name="T10" fmla="*/ 7 w 7"/>
                  <a:gd name="T11" fmla="*/ 1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0" name="Freeform 3094">
                <a:extLst>
                  <a:ext uri="{FF2B5EF4-FFF2-40B4-BE49-F238E27FC236}">
                    <a16:creationId xmlns:a16="http://schemas.microsoft.com/office/drawing/2014/main" id="{EF94CF1D-DD25-4F07-A9DF-F94BAE190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62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1 w 7"/>
                  <a:gd name="T3" fmla="*/ 2 h 6"/>
                  <a:gd name="T4" fmla="*/ 0 w 7"/>
                  <a:gd name="T5" fmla="*/ 2 h 6"/>
                  <a:gd name="T6" fmla="*/ 0 w 7"/>
                  <a:gd name="T7" fmla="*/ 3 h 6"/>
                  <a:gd name="T8" fmla="*/ 1 w 7"/>
                  <a:gd name="T9" fmla="*/ 6 h 6"/>
                  <a:gd name="T10" fmla="*/ 7 w 7"/>
                  <a:gd name="T11" fmla="*/ 4 h 6"/>
                  <a:gd name="T12" fmla="*/ 7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1" name="Freeform 3095">
                <a:extLst>
                  <a:ext uri="{FF2B5EF4-FFF2-40B4-BE49-F238E27FC236}">
                    <a16:creationId xmlns:a16="http://schemas.microsoft.com/office/drawing/2014/main" id="{9DFA0EE1-3D63-4EAC-BBAB-C01426604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62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1 w 7"/>
                  <a:gd name="T3" fmla="*/ 2 h 6"/>
                  <a:gd name="T4" fmla="*/ 0 w 7"/>
                  <a:gd name="T5" fmla="*/ 2 h 6"/>
                  <a:gd name="T6" fmla="*/ 0 w 7"/>
                  <a:gd name="T7" fmla="*/ 3 h 6"/>
                  <a:gd name="T8" fmla="*/ 1 w 7"/>
                  <a:gd name="T9" fmla="*/ 6 h 6"/>
                  <a:gd name="T10" fmla="*/ 7 w 7"/>
                  <a:gd name="T11" fmla="*/ 4 h 6"/>
                  <a:gd name="T12" fmla="*/ 7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2" name="Freeform 3096">
                <a:extLst>
                  <a:ext uri="{FF2B5EF4-FFF2-40B4-BE49-F238E27FC236}">
                    <a16:creationId xmlns:a16="http://schemas.microsoft.com/office/drawing/2014/main" id="{C225C9CD-2690-43D9-B0CB-C708B013A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306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3" name="Freeform 3097">
                <a:extLst>
                  <a:ext uri="{FF2B5EF4-FFF2-40B4-BE49-F238E27FC236}">
                    <a16:creationId xmlns:a16="http://schemas.microsoft.com/office/drawing/2014/main" id="{57EB5090-7A5F-428C-89E7-226F3AB6C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306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4" name="Freeform 3098">
                <a:extLst>
                  <a:ext uri="{FF2B5EF4-FFF2-40B4-BE49-F238E27FC236}">
                    <a16:creationId xmlns:a16="http://schemas.microsoft.com/office/drawing/2014/main" id="{1959CC05-D663-4D67-9F71-C99154A61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307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5" name="Freeform 3099">
                <a:extLst>
                  <a:ext uri="{FF2B5EF4-FFF2-40B4-BE49-F238E27FC236}">
                    <a16:creationId xmlns:a16="http://schemas.microsoft.com/office/drawing/2014/main" id="{2AE0CE54-FAFB-4D48-8E78-75AC4EE99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307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6" name="Freeform 3100">
                <a:extLst>
                  <a:ext uri="{FF2B5EF4-FFF2-40B4-BE49-F238E27FC236}">
                    <a16:creationId xmlns:a16="http://schemas.microsoft.com/office/drawing/2014/main" id="{D0257A87-0260-4A5C-BE4D-61FCEFE94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307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2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7" name="Freeform 3101">
                <a:extLst>
                  <a:ext uri="{FF2B5EF4-FFF2-40B4-BE49-F238E27FC236}">
                    <a16:creationId xmlns:a16="http://schemas.microsoft.com/office/drawing/2014/main" id="{3E528A00-2F7D-41F5-A5D4-87A805F63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307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2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8" name="Rectangle 3102">
                <a:extLst>
                  <a:ext uri="{FF2B5EF4-FFF2-40B4-BE49-F238E27FC236}">
                    <a16:creationId xmlns:a16="http://schemas.microsoft.com/office/drawing/2014/main" id="{0A623DE6-0C68-40AE-B46A-2E772923D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3077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9" name="Rectangle 3103">
                <a:extLst>
                  <a:ext uri="{FF2B5EF4-FFF2-40B4-BE49-F238E27FC236}">
                    <a16:creationId xmlns:a16="http://schemas.microsoft.com/office/drawing/2014/main" id="{0DB98FF3-E786-4DBC-BDB9-810B75A83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3077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0" name="Freeform 3104">
                <a:extLst>
                  <a:ext uri="{FF2B5EF4-FFF2-40B4-BE49-F238E27FC236}">
                    <a16:creationId xmlns:a16="http://schemas.microsoft.com/office/drawing/2014/main" id="{32CD3B50-82FC-4581-A3F1-C6240AD48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308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1" name="Freeform 3105">
                <a:extLst>
                  <a:ext uri="{FF2B5EF4-FFF2-40B4-BE49-F238E27FC236}">
                    <a16:creationId xmlns:a16="http://schemas.microsoft.com/office/drawing/2014/main" id="{D20B56A2-81D1-42AC-AC39-656490603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308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2" name="Freeform 3106">
                <a:extLst>
                  <a:ext uri="{FF2B5EF4-FFF2-40B4-BE49-F238E27FC236}">
                    <a16:creationId xmlns:a16="http://schemas.microsoft.com/office/drawing/2014/main" id="{BC034273-EDA4-439E-981E-2B40C1A6B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084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3" name="Freeform 3107">
                <a:extLst>
                  <a:ext uri="{FF2B5EF4-FFF2-40B4-BE49-F238E27FC236}">
                    <a16:creationId xmlns:a16="http://schemas.microsoft.com/office/drawing/2014/main" id="{A86F43AB-7E56-4B34-86CE-7259307F9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084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4" name="Freeform 3108">
                <a:extLst>
                  <a:ext uri="{FF2B5EF4-FFF2-40B4-BE49-F238E27FC236}">
                    <a16:creationId xmlns:a16="http://schemas.microsoft.com/office/drawing/2014/main" id="{B6EE7B20-93D8-4688-BAB9-154347531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088"/>
                <a:ext cx="3" cy="13"/>
              </a:xfrm>
              <a:custGeom>
                <a:avLst/>
                <a:gdLst>
                  <a:gd name="T0" fmla="*/ 3 w 3"/>
                  <a:gd name="T1" fmla="*/ 0 h 13"/>
                  <a:gd name="T2" fmla="*/ 0 w 3"/>
                  <a:gd name="T3" fmla="*/ 0 h 13"/>
                  <a:gd name="T4" fmla="*/ 3 w 3"/>
                  <a:gd name="T5" fmla="*/ 13 h 13"/>
                  <a:gd name="T6" fmla="*/ 3 w 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lnTo>
                      <a:pt x="0" y="0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5" name="Freeform 3109">
                <a:extLst>
                  <a:ext uri="{FF2B5EF4-FFF2-40B4-BE49-F238E27FC236}">
                    <a16:creationId xmlns:a16="http://schemas.microsoft.com/office/drawing/2014/main" id="{A5536AE2-3833-4768-ABAD-8E516C4B3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088"/>
                <a:ext cx="3" cy="13"/>
              </a:xfrm>
              <a:custGeom>
                <a:avLst/>
                <a:gdLst>
                  <a:gd name="T0" fmla="*/ 3 w 3"/>
                  <a:gd name="T1" fmla="*/ 0 h 13"/>
                  <a:gd name="T2" fmla="*/ 0 w 3"/>
                  <a:gd name="T3" fmla="*/ 0 h 13"/>
                  <a:gd name="T4" fmla="*/ 3 w 3"/>
                  <a:gd name="T5" fmla="*/ 13 h 13"/>
                  <a:gd name="T6" fmla="*/ 3 w 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lnTo>
                      <a:pt x="0" y="0"/>
                    </a:lnTo>
                    <a:lnTo>
                      <a:pt x="3" y="1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6" name="Freeform 3110">
                <a:extLst>
                  <a:ext uri="{FF2B5EF4-FFF2-40B4-BE49-F238E27FC236}">
                    <a16:creationId xmlns:a16="http://schemas.microsoft.com/office/drawing/2014/main" id="{A5999533-8815-41DC-8BB5-269F288E2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30"/>
                <a:ext cx="74" cy="12"/>
              </a:xfrm>
              <a:custGeom>
                <a:avLst/>
                <a:gdLst>
                  <a:gd name="T0" fmla="*/ 74 w 74"/>
                  <a:gd name="T1" fmla="*/ 0 h 12"/>
                  <a:gd name="T2" fmla="*/ 0 w 74"/>
                  <a:gd name="T3" fmla="*/ 0 h 12"/>
                  <a:gd name="T4" fmla="*/ 0 w 74"/>
                  <a:gd name="T5" fmla="*/ 4 h 12"/>
                  <a:gd name="T6" fmla="*/ 69 w 74"/>
                  <a:gd name="T7" fmla="*/ 4 h 12"/>
                  <a:gd name="T8" fmla="*/ 69 w 74"/>
                  <a:gd name="T9" fmla="*/ 12 h 12"/>
                  <a:gd name="T10" fmla="*/ 71 w 74"/>
                  <a:gd name="T11" fmla="*/ 12 h 12"/>
                  <a:gd name="T12" fmla="*/ 70 w 74"/>
                  <a:gd name="T13" fmla="*/ 9 h 12"/>
                  <a:gd name="T14" fmla="*/ 70 w 74"/>
                  <a:gd name="T15" fmla="*/ 9 h 12"/>
                  <a:gd name="T16" fmla="*/ 74 w 74"/>
                  <a:gd name="T17" fmla="*/ 8 h 12"/>
                  <a:gd name="T18" fmla="*/ 74 w 7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12">
                    <a:moveTo>
                      <a:pt x="7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9" y="4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4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7" name="Freeform 3111">
                <a:extLst>
                  <a:ext uri="{FF2B5EF4-FFF2-40B4-BE49-F238E27FC236}">
                    <a16:creationId xmlns:a16="http://schemas.microsoft.com/office/drawing/2014/main" id="{31174A73-AFFE-4DF2-8FC3-152FCCBCA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30"/>
                <a:ext cx="74" cy="12"/>
              </a:xfrm>
              <a:custGeom>
                <a:avLst/>
                <a:gdLst>
                  <a:gd name="T0" fmla="*/ 74 w 74"/>
                  <a:gd name="T1" fmla="*/ 0 h 12"/>
                  <a:gd name="T2" fmla="*/ 0 w 74"/>
                  <a:gd name="T3" fmla="*/ 0 h 12"/>
                  <a:gd name="T4" fmla="*/ 0 w 74"/>
                  <a:gd name="T5" fmla="*/ 4 h 12"/>
                  <a:gd name="T6" fmla="*/ 69 w 74"/>
                  <a:gd name="T7" fmla="*/ 4 h 12"/>
                  <a:gd name="T8" fmla="*/ 69 w 74"/>
                  <a:gd name="T9" fmla="*/ 12 h 12"/>
                  <a:gd name="T10" fmla="*/ 71 w 74"/>
                  <a:gd name="T11" fmla="*/ 12 h 12"/>
                  <a:gd name="T12" fmla="*/ 70 w 74"/>
                  <a:gd name="T13" fmla="*/ 9 h 12"/>
                  <a:gd name="T14" fmla="*/ 70 w 74"/>
                  <a:gd name="T15" fmla="*/ 9 h 12"/>
                  <a:gd name="T16" fmla="*/ 74 w 74"/>
                  <a:gd name="T17" fmla="*/ 8 h 12"/>
                  <a:gd name="T18" fmla="*/ 74 w 7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12">
                    <a:moveTo>
                      <a:pt x="7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9" y="4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0" y="9"/>
                    </a:lnTo>
                    <a:lnTo>
                      <a:pt x="70" y="9"/>
                    </a:lnTo>
                    <a:lnTo>
                      <a:pt x="74" y="8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8" name="Freeform 3112">
                <a:extLst>
                  <a:ext uri="{FF2B5EF4-FFF2-40B4-BE49-F238E27FC236}">
                    <a16:creationId xmlns:a16="http://schemas.microsoft.com/office/drawing/2014/main" id="{511A078F-2A50-44C3-8571-B5F5A770C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439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12 h 12"/>
                  <a:gd name="T4" fmla="*/ 2 w 2"/>
                  <a:gd name="T5" fmla="*/ 12 h 12"/>
                  <a:gd name="T6" fmla="*/ 0 w 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9" name="Freeform 3113">
                <a:extLst>
                  <a:ext uri="{FF2B5EF4-FFF2-40B4-BE49-F238E27FC236}">
                    <a16:creationId xmlns:a16="http://schemas.microsoft.com/office/drawing/2014/main" id="{3E902DC3-3A33-440D-86CF-D4CCEEF4D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439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12 h 12"/>
                  <a:gd name="T4" fmla="*/ 2 w 2"/>
                  <a:gd name="T5" fmla="*/ 12 h 12"/>
                  <a:gd name="T6" fmla="*/ 0 w 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0" name="Freeform 3114">
                <a:extLst>
                  <a:ext uri="{FF2B5EF4-FFF2-40B4-BE49-F238E27FC236}">
                    <a16:creationId xmlns:a16="http://schemas.microsoft.com/office/drawing/2014/main" id="{0CFBA987-1064-407B-B857-2F4D0F07E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398"/>
                <a:ext cx="5" cy="53"/>
              </a:xfrm>
              <a:custGeom>
                <a:avLst/>
                <a:gdLst>
                  <a:gd name="T0" fmla="*/ 0 w 5"/>
                  <a:gd name="T1" fmla="*/ 0 h 53"/>
                  <a:gd name="T2" fmla="*/ 0 w 5"/>
                  <a:gd name="T3" fmla="*/ 41 h 53"/>
                  <a:gd name="T4" fmla="*/ 2 w 5"/>
                  <a:gd name="T5" fmla="*/ 53 h 53"/>
                  <a:gd name="T6" fmla="*/ 5 w 5"/>
                  <a:gd name="T7" fmla="*/ 53 h 53"/>
                  <a:gd name="T8" fmla="*/ 5 w 5"/>
                  <a:gd name="T9" fmla="*/ 37 h 53"/>
                  <a:gd name="T10" fmla="*/ 0 w 5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3">
                    <a:moveTo>
                      <a:pt x="0" y="0"/>
                    </a:moveTo>
                    <a:lnTo>
                      <a:pt x="0" y="41"/>
                    </a:lnTo>
                    <a:lnTo>
                      <a:pt x="2" y="53"/>
                    </a:lnTo>
                    <a:lnTo>
                      <a:pt x="5" y="53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1" name="Freeform 3115">
                <a:extLst>
                  <a:ext uri="{FF2B5EF4-FFF2-40B4-BE49-F238E27FC236}">
                    <a16:creationId xmlns:a16="http://schemas.microsoft.com/office/drawing/2014/main" id="{2D5E04B8-8E23-454F-BDA9-FEE67120D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398"/>
                <a:ext cx="5" cy="53"/>
              </a:xfrm>
              <a:custGeom>
                <a:avLst/>
                <a:gdLst>
                  <a:gd name="T0" fmla="*/ 0 w 5"/>
                  <a:gd name="T1" fmla="*/ 0 h 53"/>
                  <a:gd name="T2" fmla="*/ 0 w 5"/>
                  <a:gd name="T3" fmla="*/ 41 h 53"/>
                  <a:gd name="T4" fmla="*/ 2 w 5"/>
                  <a:gd name="T5" fmla="*/ 53 h 53"/>
                  <a:gd name="T6" fmla="*/ 5 w 5"/>
                  <a:gd name="T7" fmla="*/ 53 h 53"/>
                  <a:gd name="T8" fmla="*/ 5 w 5"/>
                  <a:gd name="T9" fmla="*/ 37 h 53"/>
                  <a:gd name="T10" fmla="*/ 0 w 5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3">
                    <a:moveTo>
                      <a:pt x="0" y="0"/>
                    </a:moveTo>
                    <a:lnTo>
                      <a:pt x="0" y="41"/>
                    </a:lnTo>
                    <a:lnTo>
                      <a:pt x="2" y="53"/>
                    </a:lnTo>
                    <a:lnTo>
                      <a:pt x="5" y="53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2" name="Freeform 3116">
                <a:extLst>
                  <a:ext uri="{FF2B5EF4-FFF2-40B4-BE49-F238E27FC236}">
                    <a16:creationId xmlns:a16="http://schemas.microsoft.com/office/drawing/2014/main" id="{BE2A60EF-5154-455F-9A6A-E6B222B60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356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5 w 5"/>
                  <a:gd name="T5" fmla="*/ 79 h 79"/>
                  <a:gd name="T6" fmla="*/ 5 w 5"/>
                  <a:gd name="T7" fmla="*/ 37 h 79"/>
                  <a:gd name="T8" fmla="*/ 5 w 5"/>
                  <a:gd name="T9" fmla="*/ 33 h 79"/>
                  <a:gd name="T10" fmla="*/ 5 w 5"/>
                  <a:gd name="T11" fmla="*/ 33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3" name="Freeform 3117">
                <a:extLst>
                  <a:ext uri="{FF2B5EF4-FFF2-40B4-BE49-F238E27FC236}">
                    <a16:creationId xmlns:a16="http://schemas.microsoft.com/office/drawing/2014/main" id="{D5ED9F95-0404-4E9F-BEE9-F60DFC2C1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356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5 w 5"/>
                  <a:gd name="T5" fmla="*/ 79 h 79"/>
                  <a:gd name="T6" fmla="*/ 5 w 5"/>
                  <a:gd name="T7" fmla="*/ 37 h 79"/>
                  <a:gd name="T8" fmla="*/ 5 w 5"/>
                  <a:gd name="T9" fmla="*/ 33 h 79"/>
                  <a:gd name="T10" fmla="*/ 5 w 5"/>
                  <a:gd name="T11" fmla="*/ 33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4" name="Freeform 3118">
                <a:extLst>
                  <a:ext uri="{FF2B5EF4-FFF2-40B4-BE49-F238E27FC236}">
                    <a16:creationId xmlns:a16="http://schemas.microsoft.com/office/drawing/2014/main" id="{49B41DED-1196-46C0-98D1-2B0BC3951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31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3 h 77"/>
                  <a:gd name="T6" fmla="*/ 5 w 5"/>
                  <a:gd name="T7" fmla="*/ 73 h 77"/>
                  <a:gd name="T8" fmla="*/ 5 w 5"/>
                  <a:gd name="T9" fmla="*/ 77 h 77"/>
                  <a:gd name="T10" fmla="*/ 5 w 5"/>
                  <a:gd name="T11" fmla="*/ 36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5" name="Freeform 3119">
                <a:extLst>
                  <a:ext uri="{FF2B5EF4-FFF2-40B4-BE49-F238E27FC236}">
                    <a16:creationId xmlns:a16="http://schemas.microsoft.com/office/drawing/2014/main" id="{C758E4DE-AC5A-4888-A770-1EFCECE76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31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3 h 77"/>
                  <a:gd name="T6" fmla="*/ 5 w 5"/>
                  <a:gd name="T7" fmla="*/ 73 h 77"/>
                  <a:gd name="T8" fmla="*/ 5 w 5"/>
                  <a:gd name="T9" fmla="*/ 77 h 77"/>
                  <a:gd name="T10" fmla="*/ 5 w 5"/>
                  <a:gd name="T11" fmla="*/ 36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6" name="Freeform 3120">
                <a:extLst>
                  <a:ext uri="{FF2B5EF4-FFF2-40B4-BE49-F238E27FC236}">
                    <a16:creationId xmlns:a16="http://schemas.microsoft.com/office/drawing/2014/main" id="{DE1DCA11-B08F-453E-BC21-DED3E8FA7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275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7" name="Freeform 3121">
                <a:extLst>
                  <a:ext uri="{FF2B5EF4-FFF2-40B4-BE49-F238E27FC236}">
                    <a16:creationId xmlns:a16="http://schemas.microsoft.com/office/drawing/2014/main" id="{DDE4E7AE-0ED8-48FD-A342-DB594F15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275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8" name="Freeform 3122">
                <a:extLst>
                  <a:ext uri="{FF2B5EF4-FFF2-40B4-BE49-F238E27FC236}">
                    <a16:creationId xmlns:a16="http://schemas.microsoft.com/office/drawing/2014/main" id="{30390857-F403-4FD1-9E48-4457522D4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23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9" name="Freeform 3123">
                <a:extLst>
                  <a:ext uri="{FF2B5EF4-FFF2-40B4-BE49-F238E27FC236}">
                    <a16:creationId xmlns:a16="http://schemas.microsoft.com/office/drawing/2014/main" id="{59C13EA8-FA7B-4D9E-9FF8-A6F093328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23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0" name="Freeform 3124">
                <a:extLst>
                  <a:ext uri="{FF2B5EF4-FFF2-40B4-BE49-F238E27FC236}">
                    <a16:creationId xmlns:a16="http://schemas.microsoft.com/office/drawing/2014/main" id="{9FCCC598-9119-42B3-B141-9A95AF8F1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193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1" name="Freeform 3125">
                <a:extLst>
                  <a:ext uri="{FF2B5EF4-FFF2-40B4-BE49-F238E27FC236}">
                    <a16:creationId xmlns:a16="http://schemas.microsoft.com/office/drawing/2014/main" id="{94A7E7F5-47AA-4A95-ACE6-858B325C9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193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2" name="Freeform 3126">
                <a:extLst>
                  <a:ext uri="{FF2B5EF4-FFF2-40B4-BE49-F238E27FC236}">
                    <a16:creationId xmlns:a16="http://schemas.microsoft.com/office/drawing/2014/main" id="{29B53EC6-BB01-4EB0-B95E-00D5CA8C0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151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5 w 5"/>
                  <a:gd name="T5" fmla="*/ 79 h 79"/>
                  <a:gd name="T6" fmla="*/ 5 w 5"/>
                  <a:gd name="T7" fmla="*/ 37 h 79"/>
                  <a:gd name="T8" fmla="*/ 4 w 5"/>
                  <a:gd name="T9" fmla="*/ 27 h 79"/>
                  <a:gd name="T10" fmla="*/ 0 w 5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3" name="Freeform 3127">
                <a:extLst>
                  <a:ext uri="{FF2B5EF4-FFF2-40B4-BE49-F238E27FC236}">
                    <a16:creationId xmlns:a16="http://schemas.microsoft.com/office/drawing/2014/main" id="{932BA727-8EF8-42F9-9B50-D3FC17E5C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151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5 w 5"/>
                  <a:gd name="T5" fmla="*/ 79 h 79"/>
                  <a:gd name="T6" fmla="*/ 5 w 5"/>
                  <a:gd name="T7" fmla="*/ 37 h 79"/>
                  <a:gd name="T8" fmla="*/ 4 w 5"/>
                  <a:gd name="T9" fmla="*/ 27 h 79"/>
                  <a:gd name="T10" fmla="*/ 0 w 5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4" name="Freeform 3128">
                <a:extLst>
                  <a:ext uri="{FF2B5EF4-FFF2-40B4-BE49-F238E27FC236}">
                    <a16:creationId xmlns:a16="http://schemas.microsoft.com/office/drawing/2014/main" id="{BB213D6F-9791-4637-A8BE-53FA09E2F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111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4 w 5"/>
                  <a:gd name="T5" fmla="*/ 67 h 77"/>
                  <a:gd name="T6" fmla="*/ 5 w 5"/>
                  <a:gd name="T7" fmla="*/ 77 h 77"/>
                  <a:gd name="T8" fmla="*/ 5 w 5"/>
                  <a:gd name="T9" fmla="*/ 36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4" y="67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5" name="Freeform 3129">
                <a:extLst>
                  <a:ext uri="{FF2B5EF4-FFF2-40B4-BE49-F238E27FC236}">
                    <a16:creationId xmlns:a16="http://schemas.microsoft.com/office/drawing/2014/main" id="{0539DAB2-0DAE-4958-9044-473B063B0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111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4 w 5"/>
                  <a:gd name="T5" fmla="*/ 67 h 77"/>
                  <a:gd name="T6" fmla="*/ 5 w 5"/>
                  <a:gd name="T7" fmla="*/ 77 h 77"/>
                  <a:gd name="T8" fmla="*/ 5 w 5"/>
                  <a:gd name="T9" fmla="*/ 36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4" y="67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6" name="Freeform 3130">
                <a:extLst>
                  <a:ext uri="{FF2B5EF4-FFF2-40B4-BE49-F238E27FC236}">
                    <a16:creationId xmlns:a16="http://schemas.microsoft.com/office/drawing/2014/main" id="{52B3B032-9BDF-4C7A-B2EE-922A63E23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9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7" name="Freeform 3131">
                <a:extLst>
                  <a:ext uri="{FF2B5EF4-FFF2-40B4-BE49-F238E27FC236}">
                    <a16:creationId xmlns:a16="http://schemas.microsoft.com/office/drawing/2014/main" id="{870A3908-6218-4735-8379-092E0D170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9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8" name="Rectangle 3132">
                <a:extLst>
                  <a:ext uri="{FF2B5EF4-FFF2-40B4-BE49-F238E27FC236}">
                    <a16:creationId xmlns:a16="http://schemas.microsoft.com/office/drawing/2014/main" id="{1C8A1DC6-8514-45D9-846D-3279774DC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72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9" name="Rectangle 3133">
                <a:extLst>
                  <a:ext uri="{FF2B5EF4-FFF2-40B4-BE49-F238E27FC236}">
                    <a16:creationId xmlns:a16="http://schemas.microsoft.com/office/drawing/2014/main" id="{F1058069-953A-4C8D-954C-B2F8C4605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72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0" name="Rectangle 3134">
                <a:extLst>
                  <a:ext uri="{FF2B5EF4-FFF2-40B4-BE49-F238E27FC236}">
                    <a16:creationId xmlns:a16="http://schemas.microsoft.com/office/drawing/2014/main" id="{701DD1E4-3FC3-4BEB-A3C2-54A4B5F80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76"/>
                <a:ext cx="1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1" name="Rectangle 3135">
                <a:extLst>
                  <a:ext uri="{FF2B5EF4-FFF2-40B4-BE49-F238E27FC236}">
                    <a16:creationId xmlns:a16="http://schemas.microsoft.com/office/drawing/2014/main" id="{02BE7CBF-13C2-4F2C-B589-017E7BC6E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76"/>
                <a:ext cx="1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2" name="Freeform 3136">
                <a:extLst>
                  <a:ext uri="{FF2B5EF4-FFF2-40B4-BE49-F238E27FC236}">
                    <a16:creationId xmlns:a16="http://schemas.microsoft.com/office/drawing/2014/main" id="{9D47E0CC-36FF-4F8A-A846-4096C39FC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78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3" name="Freeform 3137">
                <a:extLst>
                  <a:ext uri="{FF2B5EF4-FFF2-40B4-BE49-F238E27FC236}">
                    <a16:creationId xmlns:a16="http://schemas.microsoft.com/office/drawing/2014/main" id="{9EEDC982-B0A2-4F07-8898-17767F009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78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4" name="Freeform 3138">
                <a:extLst>
                  <a:ext uri="{FF2B5EF4-FFF2-40B4-BE49-F238E27FC236}">
                    <a16:creationId xmlns:a16="http://schemas.microsoft.com/office/drawing/2014/main" id="{4EE01435-86A9-4649-830F-849D37D3B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8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5" name="Freeform 3139">
                <a:extLst>
                  <a:ext uri="{FF2B5EF4-FFF2-40B4-BE49-F238E27FC236}">
                    <a16:creationId xmlns:a16="http://schemas.microsoft.com/office/drawing/2014/main" id="{F6C06C8C-4A7C-46B8-8342-9C54723E0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8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6" name="Freeform 3140">
                <a:extLst>
                  <a:ext uri="{FF2B5EF4-FFF2-40B4-BE49-F238E27FC236}">
                    <a16:creationId xmlns:a16="http://schemas.microsoft.com/office/drawing/2014/main" id="{F273D063-BBAE-418B-877B-EBAB566D6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8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7" name="Freeform 3141">
                <a:extLst>
                  <a:ext uri="{FF2B5EF4-FFF2-40B4-BE49-F238E27FC236}">
                    <a16:creationId xmlns:a16="http://schemas.microsoft.com/office/drawing/2014/main" id="{7ABA05FE-AAB0-4F87-B9F5-33920871D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8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8" name="Freeform 3142">
                <a:extLst>
                  <a:ext uri="{FF2B5EF4-FFF2-40B4-BE49-F238E27FC236}">
                    <a16:creationId xmlns:a16="http://schemas.microsoft.com/office/drawing/2014/main" id="{67E505CC-C095-44A2-A511-A591F78DB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89"/>
                <a:ext cx="5" cy="58"/>
              </a:xfrm>
              <a:custGeom>
                <a:avLst/>
                <a:gdLst>
                  <a:gd name="T0" fmla="*/ 4 w 5"/>
                  <a:gd name="T1" fmla="*/ 0 h 58"/>
                  <a:gd name="T2" fmla="*/ 0 w 5"/>
                  <a:gd name="T3" fmla="*/ 0 h 58"/>
                  <a:gd name="T4" fmla="*/ 0 w 5"/>
                  <a:gd name="T5" fmla="*/ 22 h 58"/>
                  <a:gd name="T6" fmla="*/ 5 w 5"/>
                  <a:gd name="T7" fmla="*/ 58 h 58"/>
                  <a:gd name="T8" fmla="*/ 5 w 5"/>
                  <a:gd name="T9" fmla="*/ 18 h 58"/>
                  <a:gd name="T10" fmla="*/ 4 w 5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8">
                    <a:moveTo>
                      <a:pt x="4" y="0"/>
                    </a:moveTo>
                    <a:lnTo>
                      <a:pt x="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5" y="1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9" name="Freeform 3143">
                <a:extLst>
                  <a:ext uri="{FF2B5EF4-FFF2-40B4-BE49-F238E27FC236}">
                    <a16:creationId xmlns:a16="http://schemas.microsoft.com/office/drawing/2014/main" id="{98A4BD9E-18CE-4716-80CC-3AEE53783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89"/>
                <a:ext cx="5" cy="58"/>
              </a:xfrm>
              <a:custGeom>
                <a:avLst/>
                <a:gdLst>
                  <a:gd name="T0" fmla="*/ 4 w 5"/>
                  <a:gd name="T1" fmla="*/ 0 h 58"/>
                  <a:gd name="T2" fmla="*/ 0 w 5"/>
                  <a:gd name="T3" fmla="*/ 0 h 58"/>
                  <a:gd name="T4" fmla="*/ 0 w 5"/>
                  <a:gd name="T5" fmla="*/ 22 h 58"/>
                  <a:gd name="T6" fmla="*/ 5 w 5"/>
                  <a:gd name="T7" fmla="*/ 58 h 58"/>
                  <a:gd name="T8" fmla="*/ 5 w 5"/>
                  <a:gd name="T9" fmla="*/ 18 h 58"/>
                  <a:gd name="T10" fmla="*/ 4 w 5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8">
                    <a:moveTo>
                      <a:pt x="4" y="0"/>
                    </a:moveTo>
                    <a:lnTo>
                      <a:pt x="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5" y="1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0" name="Rectangle 3144">
                <a:extLst>
                  <a:ext uri="{FF2B5EF4-FFF2-40B4-BE49-F238E27FC236}">
                    <a16:creationId xmlns:a16="http://schemas.microsoft.com/office/drawing/2014/main" id="{B7C8D31C-C1A6-4D98-8F9E-BC8B937F9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42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1" name="Rectangle 3145">
                <a:extLst>
                  <a:ext uri="{FF2B5EF4-FFF2-40B4-BE49-F238E27FC236}">
                    <a16:creationId xmlns:a16="http://schemas.microsoft.com/office/drawing/2014/main" id="{6FC78AF5-3106-491E-82CA-BBECD6BA7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42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2" name="Freeform 3146">
                <a:extLst>
                  <a:ext uri="{FF2B5EF4-FFF2-40B4-BE49-F238E27FC236}">
                    <a16:creationId xmlns:a16="http://schemas.microsoft.com/office/drawing/2014/main" id="{D4B9120B-9710-4FF2-B264-90FE3B880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4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3" name="Freeform 3147">
                <a:extLst>
                  <a:ext uri="{FF2B5EF4-FFF2-40B4-BE49-F238E27FC236}">
                    <a16:creationId xmlns:a16="http://schemas.microsoft.com/office/drawing/2014/main" id="{F2E19768-DD13-497C-A083-E76D4C314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4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4" name="Freeform 3148">
                <a:extLst>
                  <a:ext uri="{FF2B5EF4-FFF2-40B4-BE49-F238E27FC236}">
                    <a16:creationId xmlns:a16="http://schemas.microsoft.com/office/drawing/2014/main" id="{51135A4B-8920-4499-ADE7-3845A69C4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5" name="Freeform 3149">
                <a:extLst>
                  <a:ext uri="{FF2B5EF4-FFF2-40B4-BE49-F238E27FC236}">
                    <a16:creationId xmlns:a16="http://schemas.microsoft.com/office/drawing/2014/main" id="{37D53FF7-C4F7-4CDE-8401-9BC8FD8CC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6" name="Rectangle 3150">
                <a:extLst>
                  <a:ext uri="{FF2B5EF4-FFF2-40B4-BE49-F238E27FC236}">
                    <a16:creationId xmlns:a16="http://schemas.microsoft.com/office/drawing/2014/main" id="{FA30BAAE-AC90-42F0-B84D-B77C19E51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53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7" name="Rectangle 3151">
                <a:extLst>
                  <a:ext uri="{FF2B5EF4-FFF2-40B4-BE49-F238E27FC236}">
                    <a16:creationId xmlns:a16="http://schemas.microsoft.com/office/drawing/2014/main" id="{5D63DCDA-72B4-4B0A-B448-0E89FF4E1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53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8" name="Freeform 3152">
                <a:extLst>
                  <a:ext uri="{FF2B5EF4-FFF2-40B4-BE49-F238E27FC236}">
                    <a16:creationId xmlns:a16="http://schemas.microsoft.com/office/drawing/2014/main" id="{F92C791B-68B4-45C8-8F47-22A6D96E6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57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9" name="Freeform 3153">
                <a:extLst>
                  <a:ext uri="{FF2B5EF4-FFF2-40B4-BE49-F238E27FC236}">
                    <a16:creationId xmlns:a16="http://schemas.microsoft.com/office/drawing/2014/main" id="{10972616-6137-4E7E-A22D-3C90E9CC4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57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0" name="Freeform 3154">
                <a:extLst>
                  <a:ext uri="{FF2B5EF4-FFF2-40B4-BE49-F238E27FC236}">
                    <a16:creationId xmlns:a16="http://schemas.microsoft.com/office/drawing/2014/main" id="{DD819965-DA06-4E30-AE82-5CB35B62B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0 w 5"/>
                  <a:gd name="T5" fmla="*/ 5 h 5"/>
                  <a:gd name="T6" fmla="*/ 5 w 5"/>
                  <a:gd name="T7" fmla="*/ 4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1" name="Freeform 3155">
                <a:extLst>
                  <a:ext uri="{FF2B5EF4-FFF2-40B4-BE49-F238E27FC236}">
                    <a16:creationId xmlns:a16="http://schemas.microsoft.com/office/drawing/2014/main" id="{8EB1D437-539B-4C23-B417-9631B6AD2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0 w 5"/>
                  <a:gd name="T5" fmla="*/ 5 h 5"/>
                  <a:gd name="T6" fmla="*/ 5 w 5"/>
                  <a:gd name="T7" fmla="*/ 4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2" name="Freeform 3156">
                <a:extLst>
                  <a:ext uri="{FF2B5EF4-FFF2-40B4-BE49-F238E27FC236}">
                    <a16:creationId xmlns:a16="http://schemas.microsoft.com/office/drawing/2014/main" id="{F67112B6-688E-4C6F-8C29-169A65747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4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3" name="Freeform 3157">
                <a:extLst>
                  <a:ext uri="{FF2B5EF4-FFF2-40B4-BE49-F238E27FC236}">
                    <a16:creationId xmlns:a16="http://schemas.microsoft.com/office/drawing/2014/main" id="{46A82B4D-AF29-42AC-B0CA-254B29CFA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4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4" name="Freeform 3158">
                <a:extLst>
                  <a:ext uri="{FF2B5EF4-FFF2-40B4-BE49-F238E27FC236}">
                    <a16:creationId xmlns:a16="http://schemas.microsoft.com/office/drawing/2014/main" id="{23354270-6D26-4523-B223-CC096DB7C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5" name="Freeform 3159">
                <a:extLst>
                  <a:ext uri="{FF2B5EF4-FFF2-40B4-BE49-F238E27FC236}">
                    <a16:creationId xmlns:a16="http://schemas.microsoft.com/office/drawing/2014/main" id="{20E152DD-A008-4EAA-A154-980E2BE8E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6" name="Freeform 3160">
                <a:extLst>
                  <a:ext uri="{FF2B5EF4-FFF2-40B4-BE49-F238E27FC236}">
                    <a16:creationId xmlns:a16="http://schemas.microsoft.com/office/drawing/2014/main" id="{9B4E877C-E987-4A61-A2C6-0EF933A92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07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7" name="Freeform 3161">
                <a:extLst>
                  <a:ext uri="{FF2B5EF4-FFF2-40B4-BE49-F238E27FC236}">
                    <a16:creationId xmlns:a16="http://schemas.microsoft.com/office/drawing/2014/main" id="{92AFD749-ED94-431B-9714-4B475A229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07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8" name="Freeform 3162">
                <a:extLst>
                  <a:ext uri="{FF2B5EF4-FFF2-40B4-BE49-F238E27FC236}">
                    <a16:creationId xmlns:a16="http://schemas.microsoft.com/office/drawing/2014/main" id="{AF2FED94-CBFB-4EAF-A382-D183CC40F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07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9" name="Freeform 3163">
                <a:extLst>
                  <a:ext uri="{FF2B5EF4-FFF2-40B4-BE49-F238E27FC236}">
                    <a16:creationId xmlns:a16="http://schemas.microsoft.com/office/drawing/2014/main" id="{608E1A75-1E79-4CEF-B472-0582B0421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07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0" name="Freeform 3164">
                <a:extLst>
                  <a:ext uri="{FF2B5EF4-FFF2-40B4-BE49-F238E27FC236}">
                    <a16:creationId xmlns:a16="http://schemas.microsoft.com/office/drawing/2014/main" id="{AD03BDAC-D505-43C7-9A5C-6BA9758B4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07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1" name="Freeform 3165">
                <a:extLst>
                  <a:ext uri="{FF2B5EF4-FFF2-40B4-BE49-F238E27FC236}">
                    <a16:creationId xmlns:a16="http://schemas.microsoft.com/office/drawing/2014/main" id="{773F09DD-5395-4E7E-9BD8-AC3915228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07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2" name="Freeform 3166">
                <a:extLst>
                  <a:ext uri="{FF2B5EF4-FFF2-40B4-BE49-F238E27FC236}">
                    <a16:creationId xmlns:a16="http://schemas.microsoft.com/office/drawing/2014/main" id="{C788FD00-C3A9-4DBE-9A28-3216F7C52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08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3" name="Freeform 3167">
                <a:extLst>
                  <a:ext uri="{FF2B5EF4-FFF2-40B4-BE49-F238E27FC236}">
                    <a16:creationId xmlns:a16="http://schemas.microsoft.com/office/drawing/2014/main" id="{6EA0185B-A7AD-41FB-9691-AF8A3B0E2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08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4" name="Freeform 3168">
                <a:extLst>
                  <a:ext uri="{FF2B5EF4-FFF2-40B4-BE49-F238E27FC236}">
                    <a16:creationId xmlns:a16="http://schemas.microsoft.com/office/drawing/2014/main" id="{C588BD1E-5FAA-4EB6-81FD-29885DFBB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08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5" name="Freeform 3169">
                <a:extLst>
                  <a:ext uri="{FF2B5EF4-FFF2-40B4-BE49-F238E27FC236}">
                    <a16:creationId xmlns:a16="http://schemas.microsoft.com/office/drawing/2014/main" id="{C6FDC8EB-4736-4599-BB84-619F7921D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08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6" name="Freeform 3170">
                <a:extLst>
                  <a:ext uri="{FF2B5EF4-FFF2-40B4-BE49-F238E27FC236}">
                    <a16:creationId xmlns:a16="http://schemas.microsoft.com/office/drawing/2014/main" id="{01341A2E-3F15-4D5B-8B99-8D8C441F7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3089"/>
                <a:ext cx="1" cy="18"/>
              </a:xfrm>
              <a:custGeom>
                <a:avLst/>
                <a:gdLst>
                  <a:gd name="T0" fmla="*/ 1 w 1"/>
                  <a:gd name="T1" fmla="*/ 0 h 18"/>
                  <a:gd name="T2" fmla="*/ 0 w 1"/>
                  <a:gd name="T3" fmla="*/ 0 h 18"/>
                  <a:gd name="T4" fmla="*/ 1 w 1"/>
                  <a:gd name="T5" fmla="*/ 18 h 18"/>
                  <a:gd name="T6" fmla="*/ 1 w 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8">
                    <a:moveTo>
                      <a:pt x="1" y="0"/>
                    </a:moveTo>
                    <a:lnTo>
                      <a:pt x="0" y="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7" name="Freeform 3171">
                <a:extLst>
                  <a:ext uri="{FF2B5EF4-FFF2-40B4-BE49-F238E27FC236}">
                    <a16:creationId xmlns:a16="http://schemas.microsoft.com/office/drawing/2014/main" id="{8B9A9605-B56E-49ED-BBFB-AA0853B61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3089"/>
                <a:ext cx="1" cy="18"/>
              </a:xfrm>
              <a:custGeom>
                <a:avLst/>
                <a:gdLst>
                  <a:gd name="T0" fmla="*/ 1 w 1"/>
                  <a:gd name="T1" fmla="*/ 0 h 18"/>
                  <a:gd name="T2" fmla="*/ 0 w 1"/>
                  <a:gd name="T3" fmla="*/ 0 h 18"/>
                  <a:gd name="T4" fmla="*/ 1 w 1"/>
                  <a:gd name="T5" fmla="*/ 18 h 18"/>
                  <a:gd name="T6" fmla="*/ 1 w 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8">
                    <a:moveTo>
                      <a:pt x="1" y="0"/>
                    </a:moveTo>
                    <a:lnTo>
                      <a:pt x="0" y="0"/>
                    </a:lnTo>
                    <a:lnTo>
                      <a:pt x="1" y="1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8" name="Freeform 3172">
                <a:extLst>
                  <a:ext uri="{FF2B5EF4-FFF2-40B4-BE49-F238E27FC236}">
                    <a16:creationId xmlns:a16="http://schemas.microsoft.com/office/drawing/2014/main" id="{FDBD3727-61F5-4381-8E93-BF8EA21A1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34"/>
                <a:ext cx="69" cy="13"/>
              </a:xfrm>
              <a:custGeom>
                <a:avLst/>
                <a:gdLst>
                  <a:gd name="T0" fmla="*/ 69 w 69"/>
                  <a:gd name="T1" fmla="*/ 0 h 13"/>
                  <a:gd name="T2" fmla="*/ 0 w 69"/>
                  <a:gd name="T3" fmla="*/ 0 h 13"/>
                  <a:gd name="T4" fmla="*/ 0 w 69"/>
                  <a:gd name="T5" fmla="*/ 4 h 13"/>
                  <a:gd name="T6" fmla="*/ 63 w 69"/>
                  <a:gd name="T7" fmla="*/ 4 h 13"/>
                  <a:gd name="T8" fmla="*/ 63 w 69"/>
                  <a:gd name="T9" fmla="*/ 13 h 13"/>
                  <a:gd name="T10" fmla="*/ 66 w 69"/>
                  <a:gd name="T11" fmla="*/ 13 h 13"/>
                  <a:gd name="T12" fmla="*/ 65 w 69"/>
                  <a:gd name="T13" fmla="*/ 9 h 13"/>
                  <a:gd name="T14" fmla="*/ 65 w 69"/>
                  <a:gd name="T15" fmla="*/ 9 h 13"/>
                  <a:gd name="T16" fmla="*/ 69 w 69"/>
                  <a:gd name="T17" fmla="*/ 8 h 13"/>
                  <a:gd name="T18" fmla="*/ 69 w 69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3">
                    <a:moveTo>
                      <a:pt x="69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3" y="4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9" y="8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9" name="Freeform 3173">
                <a:extLst>
                  <a:ext uri="{FF2B5EF4-FFF2-40B4-BE49-F238E27FC236}">
                    <a16:creationId xmlns:a16="http://schemas.microsoft.com/office/drawing/2014/main" id="{322FDBDC-646B-4C70-AB83-7021900BB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34"/>
                <a:ext cx="69" cy="13"/>
              </a:xfrm>
              <a:custGeom>
                <a:avLst/>
                <a:gdLst>
                  <a:gd name="T0" fmla="*/ 69 w 69"/>
                  <a:gd name="T1" fmla="*/ 0 h 13"/>
                  <a:gd name="T2" fmla="*/ 0 w 69"/>
                  <a:gd name="T3" fmla="*/ 0 h 13"/>
                  <a:gd name="T4" fmla="*/ 0 w 69"/>
                  <a:gd name="T5" fmla="*/ 4 h 13"/>
                  <a:gd name="T6" fmla="*/ 63 w 69"/>
                  <a:gd name="T7" fmla="*/ 4 h 13"/>
                  <a:gd name="T8" fmla="*/ 63 w 69"/>
                  <a:gd name="T9" fmla="*/ 13 h 13"/>
                  <a:gd name="T10" fmla="*/ 66 w 69"/>
                  <a:gd name="T11" fmla="*/ 13 h 13"/>
                  <a:gd name="T12" fmla="*/ 65 w 69"/>
                  <a:gd name="T13" fmla="*/ 9 h 13"/>
                  <a:gd name="T14" fmla="*/ 65 w 69"/>
                  <a:gd name="T15" fmla="*/ 9 h 13"/>
                  <a:gd name="T16" fmla="*/ 69 w 69"/>
                  <a:gd name="T17" fmla="*/ 8 h 13"/>
                  <a:gd name="T18" fmla="*/ 69 w 69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3">
                    <a:moveTo>
                      <a:pt x="69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3" y="4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9" y="8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0" name="Freeform 3174">
                <a:extLst>
                  <a:ext uri="{FF2B5EF4-FFF2-40B4-BE49-F238E27FC236}">
                    <a16:creationId xmlns:a16="http://schemas.microsoft.com/office/drawing/2014/main" id="{3BA761FE-36C7-49CB-82A5-CF4B001C2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443"/>
                <a:ext cx="2" cy="8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8 h 8"/>
                  <a:gd name="T4" fmla="*/ 2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1" name="Freeform 3175">
                <a:extLst>
                  <a:ext uri="{FF2B5EF4-FFF2-40B4-BE49-F238E27FC236}">
                    <a16:creationId xmlns:a16="http://schemas.microsoft.com/office/drawing/2014/main" id="{4CCCF2FC-151B-416B-A6CD-7909C9CE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443"/>
                <a:ext cx="2" cy="8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8 h 8"/>
                  <a:gd name="T4" fmla="*/ 2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2" name="Freeform 3176">
                <a:extLst>
                  <a:ext uri="{FF2B5EF4-FFF2-40B4-BE49-F238E27FC236}">
                    <a16:creationId xmlns:a16="http://schemas.microsoft.com/office/drawing/2014/main" id="{0B90DA99-DAAE-414C-8D28-176E62F16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402"/>
                <a:ext cx="6" cy="49"/>
              </a:xfrm>
              <a:custGeom>
                <a:avLst/>
                <a:gdLst>
                  <a:gd name="T0" fmla="*/ 0 w 6"/>
                  <a:gd name="T1" fmla="*/ 0 h 49"/>
                  <a:gd name="T2" fmla="*/ 0 w 6"/>
                  <a:gd name="T3" fmla="*/ 41 h 49"/>
                  <a:gd name="T4" fmla="*/ 2 w 6"/>
                  <a:gd name="T5" fmla="*/ 49 h 49"/>
                  <a:gd name="T6" fmla="*/ 6 w 6"/>
                  <a:gd name="T7" fmla="*/ 49 h 49"/>
                  <a:gd name="T8" fmla="*/ 6 w 6"/>
                  <a:gd name="T9" fmla="*/ 37 h 49"/>
                  <a:gd name="T10" fmla="*/ 0 w 6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9">
                    <a:moveTo>
                      <a:pt x="0" y="0"/>
                    </a:moveTo>
                    <a:lnTo>
                      <a:pt x="0" y="41"/>
                    </a:lnTo>
                    <a:lnTo>
                      <a:pt x="2" y="49"/>
                    </a:lnTo>
                    <a:lnTo>
                      <a:pt x="6" y="49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3" name="Freeform 3177">
                <a:extLst>
                  <a:ext uri="{FF2B5EF4-FFF2-40B4-BE49-F238E27FC236}">
                    <a16:creationId xmlns:a16="http://schemas.microsoft.com/office/drawing/2014/main" id="{5395F6F6-9BB7-447A-A274-910EFA1CD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402"/>
                <a:ext cx="6" cy="49"/>
              </a:xfrm>
              <a:custGeom>
                <a:avLst/>
                <a:gdLst>
                  <a:gd name="T0" fmla="*/ 0 w 6"/>
                  <a:gd name="T1" fmla="*/ 0 h 49"/>
                  <a:gd name="T2" fmla="*/ 0 w 6"/>
                  <a:gd name="T3" fmla="*/ 41 h 49"/>
                  <a:gd name="T4" fmla="*/ 2 w 6"/>
                  <a:gd name="T5" fmla="*/ 49 h 49"/>
                  <a:gd name="T6" fmla="*/ 6 w 6"/>
                  <a:gd name="T7" fmla="*/ 49 h 49"/>
                  <a:gd name="T8" fmla="*/ 6 w 6"/>
                  <a:gd name="T9" fmla="*/ 37 h 49"/>
                  <a:gd name="T10" fmla="*/ 0 w 6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9">
                    <a:moveTo>
                      <a:pt x="0" y="0"/>
                    </a:moveTo>
                    <a:lnTo>
                      <a:pt x="0" y="41"/>
                    </a:lnTo>
                    <a:lnTo>
                      <a:pt x="2" y="49"/>
                    </a:lnTo>
                    <a:lnTo>
                      <a:pt x="6" y="49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4" name="Freeform 3178">
                <a:extLst>
                  <a:ext uri="{FF2B5EF4-FFF2-40B4-BE49-F238E27FC236}">
                    <a16:creationId xmlns:a16="http://schemas.microsoft.com/office/drawing/2014/main" id="{D1BAD00C-7C37-4C41-A6EC-C553009C4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362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6 w 6"/>
                  <a:gd name="T9" fmla="*/ 31 h 77"/>
                  <a:gd name="T10" fmla="*/ 6 w 6"/>
                  <a:gd name="T11" fmla="*/ 31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5" name="Freeform 3179">
                <a:extLst>
                  <a:ext uri="{FF2B5EF4-FFF2-40B4-BE49-F238E27FC236}">
                    <a16:creationId xmlns:a16="http://schemas.microsoft.com/office/drawing/2014/main" id="{FF7E446E-36CB-4901-B459-136C12BED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362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6 w 6"/>
                  <a:gd name="T9" fmla="*/ 31 h 77"/>
                  <a:gd name="T10" fmla="*/ 6 w 6"/>
                  <a:gd name="T11" fmla="*/ 31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6" name="Freeform 3180">
                <a:extLst>
                  <a:ext uri="{FF2B5EF4-FFF2-40B4-BE49-F238E27FC236}">
                    <a16:creationId xmlns:a16="http://schemas.microsoft.com/office/drawing/2014/main" id="{CC2ADA23-C326-4368-9881-674D95A2E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320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3 h 78"/>
                  <a:gd name="T6" fmla="*/ 6 w 6"/>
                  <a:gd name="T7" fmla="*/ 73 h 78"/>
                  <a:gd name="T8" fmla="*/ 6 w 6"/>
                  <a:gd name="T9" fmla="*/ 78 h 78"/>
                  <a:gd name="T10" fmla="*/ 6 w 6"/>
                  <a:gd name="T11" fmla="*/ 36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7" name="Freeform 3181">
                <a:extLst>
                  <a:ext uri="{FF2B5EF4-FFF2-40B4-BE49-F238E27FC236}">
                    <a16:creationId xmlns:a16="http://schemas.microsoft.com/office/drawing/2014/main" id="{F9B99DB9-7FFF-413E-8448-F103C04DE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320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3 h 78"/>
                  <a:gd name="T6" fmla="*/ 6 w 6"/>
                  <a:gd name="T7" fmla="*/ 73 h 78"/>
                  <a:gd name="T8" fmla="*/ 6 w 6"/>
                  <a:gd name="T9" fmla="*/ 78 h 78"/>
                  <a:gd name="T10" fmla="*/ 6 w 6"/>
                  <a:gd name="T11" fmla="*/ 36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8" name="Freeform 3182">
                <a:extLst>
                  <a:ext uri="{FF2B5EF4-FFF2-40B4-BE49-F238E27FC236}">
                    <a16:creationId xmlns:a16="http://schemas.microsoft.com/office/drawing/2014/main" id="{2690C480-9AAA-46DA-8784-52CDCE6EC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279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6 w 6"/>
                  <a:gd name="T5" fmla="*/ 77 h 77"/>
                  <a:gd name="T6" fmla="*/ 6 w 6"/>
                  <a:gd name="T7" fmla="*/ 37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9" name="Freeform 3183">
                <a:extLst>
                  <a:ext uri="{FF2B5EF4-FFF2-40B4-BE49-F238E27FC236}">
                    <a16:creationId xmlns:a16="http://schemas.microsoft.com/office/drawing/2014/main" id="{547E0976-5D23-4DE8-B5B8-F68A3A61D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279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6 w 6"/>
                  <a:gd name="T5" fmla="*/ 77 h 77"/>
                  <a:gd name="T6" fmla="*/ 6 w 6"/>
                  <a:gd name="T7" fmla="*/ 37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0" name="Freeform 3184">
                <a:extLst>
                  <a:ext uri="{FF2B5EF4-FFF2-40B4-BE49-F238E27FC236}">
                    <a16:creationId xmlns:a16="http://schemas.microsoft.com/office/drawing/2014/main" id="{ED0A2231-0340-4708-8F76-38F9D82E3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238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1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1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1" name="Freeform 3185">
                <a:extLst>
                  <a:ext uri="{FF2B5EF4-FFF2-40B4-BE49-F238E27FC236}">
                    <a16:creationId xmlns:a16="http://schemas.microsoft.com/office/drawing/2014/main" id="{C7C4BD97-BC01-48CE-B28F-0B935B733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238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1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1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2" name="Freeform 3186">
                <a:extLst>
                  <a:ext uri="{FF2B5EF4-FFF2-40B4-BE49-F238E27FC236}">
                    <a16:creationId xmlns:a16="http://schemas.microsoft.com/office/drawing/2014/main" id="{D0BE530C-3E8E-4BBC-9FD2-366653480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197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1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1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3" name="Freeform 3187">
                <a:extLst>
                  <a:ext uri="{FF2B5EF4-FFF2-40B4-BE49-F238E27FC236}">
                    <a16:creationId xmlns:a16="http://schemas.microsoft.com/office/drawing/2014/main" id="{2A99EA83-B2E6-4727-8EC4-42A4BB171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197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1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1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4" name="Freeform 3188">
                <a:extLst>
                  <a:ext uri="{FF2B5EF4-FFF2-40B4-BE49-F238E27FC236}">
                    <a16:creationId xmlns:a16="http://schemas.microsoft.com/office/drawing/2014/main" id="{C5CE08E2-CDEE-4E3A-A685-EB3D45B28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157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4 w 6"/>
                  <a:gd name="T9" fmla="*/ 27 h 77"/>
                  <a:gd name="T10" fmla="*/ 4 w 6"/>
                  <a:gd name="T11" fmla="*/ 2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5" name="Freeform 3189">
                <a:extLst>
                  <a:ext uri="{FF2B5EF4-FFF2-40B4-BE49-F238E27FC236}">
                    <a16:creationId xmlns:a16="http://schemas.microsoft.com/office/drawing/2014/main" id="{5D65ABC3-6324-45ED-A3CA-9CC067838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157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4 w 6"/>
                  <a:gd name="T9" fmla="*/ 27 h 77"/>
                  <a:gd name="T10" fmla="*/ 4 w 6"/>
                  <a:gd name="T11" fmla="*/ 2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6" name="Freeform 3190">
                <a:extLst>
                  <a:ext uri="{FF2B5EF4-FFF2-40B4-BE49-F238E27FC236}">
                    <a16:creationId xmlns:a16="http://schemas.microsoft.com/office/drawing/2014/main" id="{20D9C2AD-21C0-4B6C-96AD-12F559CA2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115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4 w 6"/>
                  <a:gd name="T5" fmla="*/ 69 h 78"/>
                  <a:gd name="T6" fmla="*/ 4 w 6"/>
                  <a:gd name="T7" fmla="*/ 69 h 78"/>
                  <a:gd name="T8" fmla="*/ 6 w 6"/>
                  <a:gd name="T9" fmla="*/ 78 h 78"/>
                  <a:gd name="T10" fmla="*/ 6 w 6"/>
                  <a:gd name="T11" fmla="*/ 36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7" name="Freeform 3191">
                <a:extLst>
                  <a:ext uri="{FF2B5EF4-FFF2-40B4-BE49-F238E27FC236}">
                    <a16:creationId xmlns:a16="http://schemas.microsoft.com/office/drawing/2014/main" id="{822EA273-ECD1-4BCC-BC61-19723F4C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115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4 w 6"/>
                  <a:gd name="T5" fmla="*/ 69 h 78"/>
                  <a:gd name="T6" fmla="*/ 4 w 6"/>
                  <a:gd name="T7" fmla="*/ 69 h 78"/>
                  <a:gd name="T8" fmla="*/ 6 w 6"/>
                  <a:gd name="T9" fmla="*/ 78 h 78"/>
                  <a:gd name="T10" fmla="*/ 6 w 6"/>
                  <a:gd name="T11" fmla="*/ 36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8" name="Rectangle 3192">
                <a:extLst>
                  <a:ext uri="{FF2B5EF4-FFF2-40B4-BE49-F238E27FC236}">
                    <a16:creationId xmlns:a16="http://schemas.microsoft.com/office/drawing/2014/main" id="{1A688CE1-D80E-487F-86BF-6C5118FB8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074"/>
                <a:ext cx="1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9" name="Freeform 3193">
                <a:extLst>
                  <a:ext uri="{FF2B5EF4-FFF2-40B4-BE49-F238E27FC236}">
                    <a16:creationId xmlns:a16="http://schemas.microsoft.com/office/drawing/2014/main" id="{D7A1F816-49B6-41F0-AFD6-24CC2CCDD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7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0" name="Freeform 3194">
                <a:extLst>
                  <a:ext uri="{FF2B5EF4-FFF2-40B4-BE49-F238E27FC236}">
                    <a16:creationId xmlns:a16="http://schemas.microsoft.com/office/drawing/2014/main" id="{EB3E10CA-60E0-4447-BFA5-9D057D83C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7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1" name="Freeform 3195">
                <a:extLst>
                  <a:ext uri="{FF2B5EF4-FFF2-40B4-BE49-F238E27FC236}">
                    <a16:creationId xmlns:a16="http://schemas.microsoft.com/office/drawing/2014/main" id="{99C7C803-A645-4DBD-9C65-93D03A21E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7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2" name="Freeform 3196">
                <a:extLst>
                  <a:ext uri="{FF2B5EF4-FFF2-40B4-BE49-F238E27FC236}">
                    <a16:creationId xmlns:a16="http://schemas.microsoft.com/office/drawing/2014/main" id="{7A075140-032C-494C-95F1-BA49BB8A2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8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3" name="Freeform 3197">
                <a:extLst>
                  <a:ext uri="{FF2B5EF4-FFF2-40B4-BE49-F238E27FC236}">
                    <a16:creationId xmlns:a16="http://schemas.microsoft.com/office/drawing/2014/main" id="{031DE138-4638-40D2-8371-F007E7107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8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4" name="Freeform 3198">
                <a:extLst>
                  <a:ext uri="{FF2B5EF4-FFF2-40B4-BE49-F238E27FC236}">
                    <a16:creationId xmlns:a16="http://schemas.microsoft.com/office/drawing/2014/main" id="{2F1E28BE-9354-41D6-B0C4-B91B1573A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82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5" name="Freeform 3199">
                <a:extLst>
                  <a:ext uri="{FF2B5EF4-FFF2-40B4-BE49-F238E27FC236}">
                    <a16:creationId xmlns:a16="http://schemas.microsoft.com/office/drawing/2014/main" id="{703D1CA2-E213-49EA-853E-1ABC5B332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82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6" name="Rectangle 3200">
                <a:extLst>
                  <a:ext uri="{FF2B5EF4-FFF2-40B4-BE49-F238E27FC236}">
                    <a16:creationId xmlns:a16="http://schemas.microsoft.com/office/drawing/2014/main" id="{5DC0A453-EF52-4CEA-9504-79FD938BD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086"/>
                <a:ext cx="3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7" name="Rectangle 3201">
                <a:extLst>
                  <a:ext uri="{FF2B5EF4-FFF2-40B4-BE49-F238E27FC236}">
                    <a16:creationId xmlns:a16="http://schemas.microsoft.com/office/drawing/2014/main" id="{2AD040E0-8EE8-4431-89D9-A722B9310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086"/>
                <a:ext cx="3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8" name="Freeform 3202">
                <a:extLst>
                  <a:ext uri="{FF2B5EF4-FFF2-40B4-BE49-F238E27FC236}">
                    <a16:creationId xmlns:a16="http://schemas.microsoft.com/office/drawing/2014/main" id="{60EDC356-DD8B-46DF-9173-BCA76C7C1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91"/>
                <a:ext cx="6" cy="60"/>
              </a:xfrm>
              <a:custGeom>
                <a:avLst/>
                <a:gdLst>
                  <a:gd name="T0" fmla="*/ 3 w 6"/>
                  <a:gd name="T1" fmla="*/ 0 h 60"/>
                  <a:gd name="T2" fmla="*/ 0 w 6"/>
                  <a:gd name="T3" fmla="*/ 0 h 60"/>
                  <a:gd name="T4" fmla="*/ 0 w 6"/>
                  <a:gd name="T5" fmla="*/ 24 h 60"/>
                  <a:gd name="T6" fmla="*/ 6 w 6"/>
                  <a:gd name="T7" fmla="*/ 60 h 60"/>
                  <a:gd name="T8" fmla="*/ 6 w 6"/>
                  <a:gd name="T9" fmla="*/ 20 h 60"/>
                  <a:gd name="T10" fmla="*/ 3 w 6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0">
                    <a:moveTo>
                      <a:pt x="3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6" y="60"/>
                    </a:lnTo>
                    <a:lnTo>
                      <a:pt x="6" y="2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9" name="Freeform 3203">
                <a:extLst>
                  <a:ext uri="{FF2B5EF4-FFF2-40B4-BE49-F238E27FC236}">
                    <a16:creationId xmlns:a16="http://schemas.microsoft.com/office/drawing/2014/main" id="{72B717C7-B98F-4D98-9871-CA3FA756F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91"/>
                <a:ext cx="6" cy="60"/>
              </a:xfrm>
              <a:custGeom>
                <a:avLst/>
                <a:gdLst>
                  <a:gd name="T0" fmla="*/ 3 w 6"/>
                  <a:gd name="T1" fmla="*/ 0 h 60"/>
                  <a:gd name="T2" fmla="*/ 0 w 6"/>
                  <a:gd name="T3" fmla="*/ 0 h 60"/>
                  <a:gd name="T4" fmla="*/ 0 w 6"/>
                  <a:gd name="T5" fmla="*/ 24 h 60"/>
                  <a:gd name="T6" fmla="*/ 6 w 6"/>
                  <a:gd name="T7" fmla="*/ 60 h 60"/>
                  <a:gd name="T8" fmla="*/ 6 w 6"/>
                  <a:gd name="T9" fmla="*/ 20 h 60"/>
                  <a:gd name="T10" fmla="*/ 3 w 6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0">
                    <a:moveTo>
                      <a:pt x="3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6" y="60"/>
                    </a:lnTo>
                    <a:lnTo>
                      <a:pt x="6" y="2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0" name="Rectangle 3204">
                <a:extLst>
                  <a:ext uri="{FF2B5EF4-FFF2-40B4-BE49-F238E27FC236}">
                    <a16:creationId xmlns:a16="http://schemas.microsoft.com/office/drawing/2014/main" id="{2476579A-E600-4B82-A2BB-93FAAAD01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047"/>
                <a:ext cx="3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1" name="Rectangle 3205">
                <a:extLst>
                  <a:ext uri="{FF2B5EF4-FFF2-40B4-BE49-F238E27FC236}">
                    <a16:creationId xmlns:a16="http://schemas.microsoft.com/office/drawing/2014/main" id="{3911CA50-9006-4B18-B5E0-9625BECE2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047"/>
                <a:ext cx="3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2" name="Freeform 3206">
                <a:extLst>
                  <a:ext uri="{FF2B5EF4-FFF2-40B4-BE49-F238E27FC236}">
                    <a16:creationId xmlns:a16="http://schemas.microsoft.com/office/drawing/2014/main" id="{8158B024-8E31-4BEE-A81B-068DF8DCB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50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3" name="Freeform 3207">
                <a:extLst>
                  <a:ext uri="{FF2B5EF4-FFF2-40B4-BE49-F238E27FC236}">
                    <a16:creationId xmlns:a16="http://schemas.microsoft.com/office/drawing/2014/main" id="{58BFA60B-3BCC-4968-87A7-8B3250717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50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4" name="Freeform 3208">
                <a:extLst>
                  <a:ext uri="{FF2B5EF4-FFF2-40B4-BE49-F238E27FC236}">
                    <a16:creationId xmlns:a16="http://schemas.microsoft.com/office/drawing/2014/main" id="{2E1E9E7B-B0ED-40E3-94BC-F7E4977C0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5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5" name="Freeform 3209">
                <a:extLst>
                  <a:ext uri="{FF2B5EF4-FFF2-40B4-BE49-F238E27FC236}">
                    <a16:creationId xmlns:a16="http://schemas.microsoft.com/office/drawing/2014/main" id="{E990B6F3-AF68-4AE6-9707-0F0D386C5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5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6" name="Freeform 3210">
                <a:extLst>
                  <a:ext uri="{FF2B5EF4-FFF2-40B4-BE49-F238E27FC236}">
                    <a16:creationId xmlns:a16="http://schemas.microsoft.com/office/drawing/2014/main" id="{5CB66080-2891-4559-A19C-1CD746E08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5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7" name="Freeform 3211">
                <a:extLst>
                  <a:ext uri="{FF2B5EF4-FFF2-40B4-BE49-F238E27FC236}">
                    <a16:creationId xmlns:a16="http://schemas.microsoft.com/office/drawing/2014/main" id="{B47C5E39-A5FE-4388-AC8F-88B6EB907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5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8" name="Freeform 3212">
                <a:extLst>
                  <a:ext uri="{FF2B5EF4-FFF2-40B4-BE49-F238E27FC236}">
                    <a16:creationId xmlns:a16="http://schemas.microsoft.com/office/drawing/2014/main" id="{3E637E66-CF2E-4C77-873A-F326AC248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9" name="Freeform 3213">
                <a:extLst>
                  <a:ext uri="{FF2B5EF4-FFF2-40B4-BE49-F238E27FC236}">
                    <a16:creationId xmlns:a16="http://schemas.microsoft.com/office/drawing/2014/main" id="{6EF47C04-9D03-4591-840F-F63B57E30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0" name="Freeform 3214">
                <a:extLst>
                  <a:ext uri="{FF2B5EF4-FFF2-40B4-BE49-F238E27FC236}">
                    <a16:creationId xmlns:a16="http://schemas.microsoft.com/office/drawing/2014/main" id="{13278657-C158-405F-B5AC-8C981B562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6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1" name="Freeform 3215">
                <a:extLst>
                  <a:ext uri="{FF2B5EF4-FFF2-40B4-BE49-F238E27FC236}">
                    <a16:creationId xmlns:a16="http://schemas.microsoft.com/office/drawing/2014/main" id="{20EC5B7F-AA72-41D5-86E1-BA6904319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6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2" name="Freeform 3216">
                <a:extLst>
                  <a:ext uri="{FF2B5EF4-FFF2-40B4-BE49-F238E27FC236}">
                    <a16:creationId xmlns:a16="http://schemas.microsoft.com/office/drawing/2014/main" id="{D13E23AB-04CB-45F9-A73B-F411F4C51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6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2 w 6"/>
                  <a:gd name="T7" fmla="*/ 4 h 5"/>
                  <a:gd name="T8" fmla="*/ 6 w 6"/>
                  <a:gd name="T9" fmla="*/ 4 h 5"/>
                  <a:gd name="T10" fmla="*/ 6 w 6"/>
                  <a:gd name="T11" fmla="*/ 1 h 5"/>
                  <a:gd name="T12" fmla="*/ 6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3" name="Freeform 3217">
                <a:extLst>
                  <a:ext uri="{FF2B5EF4-FFF2-40B4-BE49-F238E27FC236}">
                    <a16:creationId xmlns:a16="http://schemas.microsoft.com/office/drawing/2014/main" id="{81D28FD9-0B7E-4161-B6A4-776C3FE09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6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0 w 6"/>
                  <a:gd name="T5" fmla="*/ 5 h 5"/>
                  <a:gd name="T6" fmla="*/ 2 w 6"/>
                  <a:gd name="T7" fmla="*/ 4 h 5"/>
                  <a:gd name="T8" fmla="*/ 6 w 6"/>
                  <a:gd name="T9" fmla="*/ 4 h 5"/>
                  <a:gd name="T10" fmla="*/ 6 w 6"/>
                  <a:gd name="T11" fmla="*/ 1 h 5"/>
                  <a:gd name="T12" fmla="*/ 6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4" name="Freeform 3218">
                <a:extLst>
                  <a:ext uri="{FF2B5EF4-FFF2-40B4-BE49-F238E27FC236}">
                    <a16:creationId xmlns:a16="http://schemas.microsoft.com/office/drawing/2014/main" id="{A55E2B1D-33CD-42E1-805C-650F33775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7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1 h 4"/>
                  <a:gd name="T6" fmla="*/ 0 w 6"/>
                  <a:gd name="T7" fmla="*/ 2 h 4"/>
                  <a:gd name="T8" fmla="*/ 0 w 6"/>
                  <a:gd name="T9" fmla="*/ 4 h 4"/>
                  <a:gd name="T10" fmla="*/ 6 w 6"/>
                  <a:gd name="T11" fmla="*/ 4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5" name="Freeform 3219">
                <a:extLst>
                  <a:ext uri="{FF2B5EF4-FFF2-40B4-BE49-F238E27FC236}">
                    <a16:creationId xmlns:a16="http://schemas.microsoft.com/office/drawing/2014/main" id="{00C8CB34-1AFD-480E-B3DC-55B86F8FB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7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1 h 4"/>
                  <a:gd name="T6" fmla="*/ 0 w 6"/>
                  <a:gd name="T7" fmla="*/ 2 h 4"/>
                  <a:gd name="T8" fmla="*/ 0 w 6"/>
                  <a:gd name="T9" fmla="*/ 4 h 4"/>
                  <a:gd name="T10" fmla="*/ 6 w 6"/>
                  <a:gd name="T11" fmla="*/ 4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6" name="Group 3421">
              <a:extLst>
                <a:ext uri="{FF2B5EF4-FFF2-40B4-BE49-F238E27FC236}">
                  <a16:creationId xmlns:a16="http://schemas.microsoft.com/office/drawing/2014/main" id="{9173E61D-0026-4DC4-9E28-CF820DA23E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8549" y="5138947"/>
              <a:ext cx="109538" cy="655638"/>
              <a:chOff x="2722" y="3038"/>
              <a:chExt cx="69" cy="413"/>
            </a:xfrm>
          </p:grpSpPr>
          <p:sp>
            <p:nvSpPr>
              <p:cNvPr id="3486" name="Freeform 3221">
                <a:extLst>
                  <a:ext uri="{FF2B5EF4-FFF2-40B4-BE49-F238E27FC236}">
                    <a16:creationId xmlns:a16="http://schemas.microsoft.com/office/drawing/2014/main" id="{A968E098-05AC-41F7-A8EF-7174D72B9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7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2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7" name="Freeform 3222">
                <a:extLst>
                  <a:ext uri="{FF2B5EF4-FFF2-40B4-BE49-F238E27FC236}">
                    <a16:creationId xmlns:a16="http://schemas.microsoft.com/office/drawing/2014/main" id="{00D65D6E-58C9-45E3-8EA0-396CC5828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7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2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8" name="Freeform 3223">
                <a:extLst>
                  <a:ext uri="{FF2B5EF4-FFF2-40B4-BE49-F238E27FC236}">
                    <a16:creationId xmlns:a16="http://schemas.microsoft.com/office/drawing/2014/main" id="{55CE868B-CEFB-4857-9E73-CD91AC0EC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07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9" name="Freeform 3224">
                <a:extLst>
                  <a:ext uri="{FF2B5EF4-FFF2-40B4-BE49-F238E27FC236}">
                    <a16:creationId xmlns:a16="http://schemas.microsoft.com/office/drawing/2014/main" id="{B7153941-FDE7-473E-BB8A-F90C5E2D5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07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0" name="Freeform 3225">
                <a:extLst>
                  <a:ext uri="{FF2B5EF4-FFF2-40B4-BE49-F238E27FC236}">
                    <a16:creationId xmlns:a16="http://schemas.microsoft.com/office/drawing/2014/main" id="{449D18CE-63DB-458F-A9AF-E4D172DD6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08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1" name="Freeform 3226">
                <a:extLst>
                  <a:ext uri="{FF2B5EF4-FFF2-40B4-BE49-F238E27FC236}">
                    <a16:creationId xmlns:a16="http://schemas.microsoft.com/office/drawing/2014/main" id="{EBF7174A-25E3-49BF-9263-847B5C704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08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2" name="Freeform 3227">
                <a:extLst>
                  <a:ext uri="{FF2B5EF4-FFF2-40B4-BE49-F238E27FC236}">
                    <a16:creationId xmlns:a16="http://schemas.microsoft.com/office/drawing/2014/main" id="{FEB5156C-91DD-4CF8-82C6-B044CEE28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08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3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3" name="Freeform 3228">
                <a:extLst>
                  <a:ext uri="{FF2B5EF4-FFF2-40B4-BE49-F238E27FC236}">
                    <a16:creationId xmlns:a16="http://schemas.microsoft.com/office/drawing/2014/main" id="{4BB178BC-5816-4A01-A1BA-CCE23A64E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08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3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4" name="Freeform 3229">
                <a:extLst>
                  <a:ext uri="{FF2B5EF4-FFF2-40B4-BE49-F238E27FC236}">
                    <a16:creationId xmlns:a16="http://schemas.microsoft.com/office/drawing/2014/main" id="{DBB20023-58DB-4F77-8B2D-325E0ABBD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089"/>
                <a:ext cx="3" cy="22"/>
              </a:xfrm>
              <a:custGeom>
                <a:avLst/>
                <a:gdLst>
                  <a:gd name="T0" fmla="*/ 3 w 3"/>
                  <a:gd name="T1" fmla="*/ 0 h 22"/>
                  <a:gd name="T2" fmla="*/ 0 w 3"/>
                  <a:gd name="T3" fmla="*/ 2 h 22"/>
                  <a:gd name="T4" fmla="*/ 3 w 3"/>
                  <a:gd name="T5" fmla="*/ 22 h 22"/>
                  <a:gd name="T6" fmla="*/ 3 w 3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2">
                    <a:moveTo>
                      <a:pt x="3" y="0"/>
                    </a:moveTo>
                    <a:lnTo>
                      <a:pt x="0" y="2"/>
                    </a:lnTo>
                    <a:lnTo>
                      <a:pt x="3" y="2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5" name="Freeform 3230">
                <a:extLst>
                  <a:ext uri="{FF2B5EF4-FFF2-40B4-BE49-F238E27FC236}">
                    <a16:creationId xmlns:a16="http://schemas.microsoft.com/office/drawing/2014/main" id="{99526181-446A-44DC-BE26-9513C4088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089"/>
                <a:ext cx="3" cy="22"/>
              </a:xfrm>
              <a:custGeom>
                <a:avLst/>
                <a:gdLst>
                  <a:gd name="T0" fmla="*/ 3 w 3"/>
                  <a:gd name="T1" fmla="*/ 0 h 22"/>
                  <a:gd name="T2" fmla="*/ 0 w 3"/>
                  <a:gd name="T3" fmla="*/ 2 h 22"/>
                  <a:gd name="T4" fmla="*/ 3 w 3"/>
                  <a:gd name="T5" fmla="*/ 22 h 22"/>
                  <a:gd name="T6" fmla="*/ 3 w 3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2">
                    <a:moveTo>
                      <a:pt x="3" y="0"/>
                    </a:moveTo>
                    <a:lnTo>
                      <a:pt x="0" y="2"/>
                    </a:lnTo>
                    <a:lnTo>
                      <a:pt x="3" y="2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6" name="Freeform 3231">
                <a:extLst>
                  <a:ext uri="{FF2B5EF4-FFF2-40B4-BE49-F238E27FC236}">
                    <a16:creationId xmlns:a16="http://schemas.microsoft.com/office/drawing/2014/main" id="{DB03D7C3-1DAE-4068-80F5-9F2E2B572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38"/>
                <a:ext cx="63" cy="13"/>
              </a:xfrm>
              <a:custGeom>
                <a:avLst/>
                <a:gdLst>
                  <a:gd name="T0" fmla="*/ 63 w 63"/>
                  <a:gd name="T1" fmla="*/ 0 h 13"/>
                  <a:gd name="T2" fmla="*/ 0 w 63"/>
                  <a:gd name="T3" fmla="*/ 0 h 13"/>
                  <a:gd name="T4" fmla="*/ 0 w 63"/>
                  <a:gd name="T5" fmla="*/ 5 h 13"/>
                  <a:gd name="T6" fmla="*/ 58 w 63"/>
                  <a:gd name="T7" fmla="*/ 5 h 13"/>
                  <a:gd name="T8" fmla="*/ 58 w 63"/>
                  <a:gd name="T9" fmla="*/ 13 h 13"/>
                  <a:gd name="T10" fmla="*/ 61 w 63"/>
                  <a:gd name="T11" fmla="*/ 13 h 13"/>
                  <a:gd name="T12" fmla="*/ 59 w 63"/>
                  <a:gd name="T13" fmla="*/ 9 h 13"/>
                  <a:gd name="T14" fmla="*/ 59 w 63"/>
                  <a:gd name="T15" fmla="*/ 9 h 13"/>
                  <a:gd name="T16" fmla="*/ 63 w 63"/>
                  <a:gd name="T17" fmla="*/ 9 h 13"/>
                  <a:gd name="T18" fmla="*/ 63 w 63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13">
                    <a:moveTo>
                      <a:pt x="63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8" y="5"/>
                    </a:lnTo>
                    <a:lnTo>
                      <a:pt x="58" y="13"/>
                    </a:lnTo>
                    <a:lnTo>
                      <a:pt x="61" y="13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3" y="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7" name="Freeform 3232">
                <a:extLst>
                  <a:ext uri="{FF2B5EF4-FFF2-40B4-BE49-F238E27FC236}">
                    <a16:creationId xmlns:a16="http://schemas.microsoft.com/office/drawing/2014/main" id="{34EECB5D-BE1A-4988-B2E8-CF7F0AA2A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38"/>
                <a:ext cx="63" cy="13"/>
              </a:xfrm>
              <a:custGeom>
                <a:avLst/>
                <a:gdLst>
                  <a:gd name="T0" fmla="*/ 63 w 63"/>
                  <a:gd name="T1" fmla="*/ 0 h 13"/>
                  <a:gd name="T2" fmla="*/ 0 w 63"/>
                  <a:gd name="T3" fmla="*/ 0 h 13"/>
                  <a:gd name="T4" fmla="*/ 0 w 63"/>
                  <a:gd name="T5" fmla="*/ 5 h 13"/>
                  <a:gd name="T6" fmla="*/ 58 w 63"/>
                  <a:gd name="T7" fmla="*/ 5 h 13"/>
                  <a:gd name="T8" fmla="*/ 58 w 63"/>
                  <a:gd name="T9" fmla="*/ 13 h 13"/>
                  <a:gd name="T10" fmla="*/ 61 w 63"/>
                  <a:gd name="T11" fmla="*/ 13 h 13"/>
                  <a:gd name="T12" fmla="*/ 59 w 63"/>
                  <a:gd name="T13" fmla="*/ 9 h 13"/>
                  <a:gd name="T14" fmla="*/ 59 w 63"/>
                  <a:gd name="T15" fmla="*/ 9 h 13"/>
                  <a:gd name="T16" fmla="*/ 63 w 63"/>
                  <a:gd name="T17" fmla="*/ 9 h 13"/>
                  <a:gd name="T18" fmla="*/ 63 w 63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13">
                    <a:moveTo>
                      <a:pt x="63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8" y="5"/>
                    </a:lnTo>
                    <a:lnTo>
                      <a:pt x="58" y="13"/>
                    </a:lnTo>
                    <a:lnTo>
                      <a:pt x="61" y="13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3" y="9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8" name="Freeform 3233">
                <a:extLst>
                  <a:ext uri="{FF2B5EF4-FFF2-40B4-BE49-F238E27FC236}">
                    <a16:creationId xmlns:a16="http://schemas.microsoft.com/office/drawing/2014/main" id="{CE9102A8-8285-45C0-B4BC-9694A091D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448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9" name="Freeform 3234">
                <a:extLst>
                  <a:ext uri="{FF2B5EF4-FFF2-40B4-BE49-F238E27FC236}">
                    <a16:creationId xmlns:a16="http://schemas.microsoft.com/office/drawing/2014/main" id="{7E67FCAD-4DE8-4ADC-8E02-1FE4535E9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448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0" name="Freeform 3235">
                <a:extLst>
                  <a:ext uri="{FF2B5EF4-FFF2-40B4-BE49-F238E27FC236}">
                    <a16:creationId xmlns:a16="http://schemas.microsoft.com/office/drawing/2014/main" id="{499A8EE5-4BB5-4939-9F67-F0F7E79F5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406"/>
                <a:ext cx="5" cy="45"/>
              </a:xfrm>
              <a:custGeom>
                <a:avLst/>
                <a:gdLst>
                  <a:gd name="T0" fmla="*/ 0 w 5"/>
                  <a:gd name="T1" fmla="*/ 0 h 45"/>
                  <a:gd name="T2" fmla="*/ 0 w 5"/>
                  <a:gd name="T3" fmla="*/ 42 h 45"/>
                  <a:gd name="T4" fmla="*/ 1 w 5"/>
                  <a:gd name="T5" fmla="*/ 45 h 45"/>
                  <a:gd name="T6" fmla="*/ 5 w 5"/>
                  <a:gd name="T7" fmla="*/ 45 h 45"/>
                  <a:gd name="T8" fmla="*/ 5 w 5"/>
                  <a:gd name="T9" fmla="*/ 37 h 45"/>
                  <a:gd name="T10" fmla="*/ 0 w 5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5">
                    <a:moveTo>
                      <a:pt x="0" y="0"/>
                    </a:moveTo>
                    <a:lnTo>
                      <a:pt x="0" y="42"/>
                    </a:lnTo>
                    <a:lnTo>
                      <a:pt x="1" y="45"/>
                    </a:lnTo>
                    <a:lnTo>
                      <a:pt x="5" y="45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1" name="Freeform 3236">
                <a:extLst>
                  <a:ext uri="{FF2B5EF4-FFF2-40B4-BE49-F238E27FC236}">
                    <a16:creationId xmlns:a16="http://schemas.microsoft.com/office/drawing/2014/main" id="{56B6D2C8-53C8-46C2-A093-75C4E842C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406"/>
                <a:ext cx="5" cy="45"/>
              </a:xfrm>
              <a:custGeom>
                <a:avLst/>
                <a:gdLst>
                  <a:gd name="T0" fmla="*/ 0 w 5"/>
                  <a:gd name="T1" fmla="*/ 0 h 45"/>
                  <a:gd name="T2" fmla="*/ 0 w 5"/>
                  <a:gd name="T3" fmla="*/ 42 h 45"/>
                  <a:gd name="T4" fmla="*/ 1 w 5"/>
                  <a:gd name="T5" fmla="*/ 45 h 45"/>
                  <a:gd name="T6" fmla="*/ 5 w 5"/>
                  <a:gd name="T7" fmla="*/ 45 h 45"/>
                  <a:gd name="T8" fmla="*/ 5 w 5"/>
                  <a:gd name="T9" fmla="*/ 37 h 45"/>
                  <a:gd name="T10" fmla="*/ 0 w 5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5">
                    <a:moveTo>
                      <a:pt x="0" y="0"/>
                    </a:moveTo>
                    <a:lnTo>
                      <a:pt x="0" y="42"/>
                    </a:lnTo>
                    <a:lnTo>
                      <a:pt x="1" y="45"/>
                    </a:lnTo>
                    <a:lnTo>
                      <a:pt x="5" y="45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2" name="Freeform 3237">
                <a:extLst>
                  <a:ext uri="{FF2B5EF4-FFF2-40B4-BE49-F238E27FC236}">
                    <a16:creationId xmlns:a16="http://schemas.microsoft.com/office/drawing/2014/main" id="{5257A0D0-FA8D-4FDE-850A-708107F0B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36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5 w 5"/>
                  <a:gd name="T9" fmla="*/ 31 h 77"/>
                  <a:gd name="T10" fmla="*/ 5 w 5"/>
                  <a:gd name="T11" fmla="*/ 31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3" name="Freeform 3238">
                <a:extLst>
                  <a:ext uri="{FF2B5EF4-FFF2-40B4-BE49-F238E27FC236}">
                    <a16:creationId xmlns:a16="http://schemas.microsoft.com/office/drawing/2014/main" id="{7AF164D1-7CD4-4C3C-8E1D-C81DFF0C7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36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5 w 5"/>
                  <a:gd name="T9" fmla="*/ 31 h 77"/>
                  <a:gd name="T10" fmla="*/ 5 w 5"/>
                  <a:gd name="T11" fmla="*/ 31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4" name="Freeform 3239">
                <a:extLst>
                  <a:ext uri="{FF2B5EF4-FFF2-40B4-BE49-F238E27FC236}">
                    <a16:creationId xmlns:a16="http://schemas.microsoft.com/office/drawing/2014/main" id="{8A380976-3431-49CD-BEBE-379783A34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325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2 h 77"/>
                  <a:gd name="T6" fmla="*/ 5 w 5"/>
                  <a:gd name="T7" fmla="*/ 72 h 77"/>
                  <a:gd name="T8" fmla="*/ 5 w 5"/>
                  <a:gd name="T9" fmla="*/ 77 h 77"/>
                  <a:gd name="T10" fmla="*/ 5 w 5"/>
                  <a:gd name="T11" fmla="*/ 37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5" name="Freeform 3240">
                <a:extLst>
                  <a:ext uri="{FF2B5EF4-FFF2-40B4-BE49-F238E27FC236}">
                    <a16:creationId xmlns:a16="http://schemas.microsoft.com/office/drawing/2014/main" id="{5BE9A329-A698-4B7C-BC43-A8F19A6A7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325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2 h 77"/>
                  <a:gd name="T6" fmla="*/ 5 w 5"/>
                  <a:gd name="T7" fmla="*/ 72 h 77"/>
                  <a:gd name="T8" fmla="*/ 5 w 5"/>
                  <a:gd name="T9" fmla="*/ 77 h 77"/>
                  <a:gd name="T10" fmla="*/ 5 w 5"/>
                  <a:gd name="T11" fmla="*/ 37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6" name="Freeform 3241">
                <a:extLst>
                  <a:ext uri="{FF2B5EF4-FFF2-40B4-BE49-F238E27FC236}">
                    <a16:creationId xmlns:a16="http://schemas.microsoft.com/office/drawing/2014/main" id="{773038DC-40DB-4D78-B5F5-12677ED84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28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7" name="Freeform 3242">
                <a:extLst>
                  <a:ext uri="{FF2B5EF4-FFF2-40B4-BE49-F238E27FC236}">
                    <a16:creationId xmlns:a16="http://schemas.microsoft.com/office/drawing/2014/main" id="{E8FCDD36-E5BB-47A4-A803-B2F6D19E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284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8" name="Freeform 3243">
                <a:extLst>
                  <a:ext uri="{FF2B5EF4-FFF2-40B4-BE49-F238E27FC236}">
                    <a16:creationId xmlns:a16="http://schemas.microsoft.com/office/drawing/2014/main" id="{087378F6-8398-47EC-B6F2-BAF1DCD1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243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9" name="Freeform 3244">
                <a:extLst>
                  <a:ext uri="{FF2B5EF4-FFF2-40B4-BE49-F238E27FC236}">
                    <a16:creationId xmlns:a16="http://schemas.microsoft.com/office/drawing/2014/main" id="{AEA1107A-2C8F-49F0-A00C-DA315051E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243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0" name="Freeform 3245">
                <a:extLst>
                  <a:ext uri="{FF2B5EF4-FFF2-40B4-BE49-F238E27FC236}">
                    <a16:creationId xmlns:a16="http://schemas.microsoft.com/office/drawing/2014/main" id="{9F7C0623-6D50-48EF-B801-11C15F3BE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201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7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1" name="Freeform 3246">
                <a:extLst>
                  <a:ext uri="{FF2B5EF4-FFF2-40B4-BE49-F238E27FC236}">
                    <a16:creationId xmlns:a16="http://schemas.microsoft.com/office/drawing/2014/main" id="{0140FAA0-C877-43AE-B515-B87C726F6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201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7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2" name="Freeform 3247">
                <a:extLst>
                  <a:ext uri="{FF2B5EF4-FFF2-40B4-BE49-F238E27FC236}">
                    <a16:creationId xmlns:a16="http://schemas.microsoft.com/office/drawing/2014/main" id="{3C0394E3-BAB5-41B5-AE27-2CCFD74A1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161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4 w 5"/>
                  <a:gd name="T9" fmla="*/ 27 h 77"/>
                  <a:gd name="T10" fmla="*/ 4 w 5"/>
                  <a:gd name="T11" fmla="*/ 27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3" name="Freeform 3248">
                <a:extLst>
                  <a:ext uri="{FF2B5EF4-FFF2-40B4-BE49-F238E27FC236}">
                    <a16:creationId xmlns:a16="http://schemas.microsoft.com/office/drawing/2014/main" id="{2F3114F8-FEF7-4A38-917E-3736ADA6D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161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4 w 5"/>
                  <a:gd name="T9" fmla="*/ 27 h 77"/>
                  <a:gd name="T10" fmla="*/ 4 w 5"/>
                  <a:gd name="T11" fmla="*/ 27 h 77"/>
                  <a:gd name="T12" fmla="*/ 0 w 5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4" name="Freeform 3249">
                <a:extLst>
                  <a:ext uri="{FF2B5EF4-FFF2-40B4-BE49-F238E27FC236}">
                    <a16:creationId xmlns:a16="http://schemas.microsoft.com/office/drawing/2014/main" id="{784D93D3-4366-4519-BD38-8E4B0BF68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119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4 w 5"/>
                  <a:gd name="T5" fmla="*/ 69 h 78"/>
                  <a:gd name="T6" fmla="*/ 4 w 5"/>
                  <a:gd name="T7" fmla="*/ 69 h 78"/>
                  <a:gd name="T8" fmla="*/ 5 w 5"/>
                  <a:gd name="T9" fmla="*/ 78 h 78"/>
                  <a:gd name="T10" fmla="*/ 5 w 5"/>
                  <a:gd name="T11" fmla="*/ 38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5" name="Freeform 3250">
                <a:extLst>
                  <a:ext uri="{FF2B5EF4-FFF2-40B4-BE49-F238E27FC236}">
                    <a16:creationId xmlns:a16="http://schemas.microsoft.com/office/drawing/2014/main" id="{2B233450-FEB5-4EA7-A42A-F0513DB0B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119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4 w 5"/>
                  <a:gd name="T5" fmla="*/ 69 h 78"/>
                  <a:gd name="T6" fmla="*/ 4 w 5"/>
                  <a:gd name="T7" fmla="*/ 69 h 78"/>
                  <a:gd name="T8" fmla="*/ 5 w 5"/>
                  <a:gd name="T9" fmla="*/ 78 h 78"/>
                  <a:gd name="T10" fmla="*/ 5 w 5"/>
                  <a:gd name="T11" fmla="*/ 38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6" name="Freeform 3251">
                <a:extLst>
                  <a:ext uri="{FF2B5EF4-FFF2-40B4-BE49-F238E27FC236}">
                    <a16:creationId xmlns:a16="http://schemas.microsoft.com/office/drawing/2014/main" id="{BDF92507-EBFF-4F86-8635-F7198B37D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7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2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7" name="Freeform 3252">
                <a:extLst>
                  <a:ext uri="{FF2B5EF4-FFF2-40B4-BE49-F238E27FC236}">
                    <a16:creationId xmlns:a16="http://schemas.microsoft.com/office/drawing/2014/main" id="{694CC8AC-837C-47E1-87B2-7ED0C6CC7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7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2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8" name="Freeform 3253">
                <a:extLst>
                  <a:ext uri="{FF2B5EF4-FFF2-40B4-BE49-F238E27FC236}">
                    <a16:creationId xmlns:a16="http://schemas.microsoft.com/office/drawing/2014/main" id="{1D89E905-9D63-4797-B6C7-0C942F1CF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8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9" name="Freeform 3254">
                <a:extLst>
                  <a:ext uri="{FF2B5EF4-FFF2-40B4-BE49-F238E27FC236}">
                    <a16:creationId xmlns:a16="http://schemas.microsoft.com/office/drawing/2014/main" id="{1C46B9CE-8FB9-401C-BCE7-A1F57AFFD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8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0" name="Rectangle 3255">
                <a:extLst>
                  <a:ext uri="{FF2B5EF4-FFF2-40B4-BE49-F238E27FC236}">
                    <a16:creationId xmlns:a16="http://schemas.microsoft.com/office/drawing/2014/main" id="{1F3FB3C0-1117-4A7C-A187-CFF1E6E62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084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1" name="Rectangle 3256">
                <a:extLst>
                  <a:ext uri="{FF2B5EF4-FFF2-40B4-BE49-F238E27FC236}">
                    <a16:creationId xmlns:a16="http://schemas.microsoft.com/office/drawing/2014/main" id="{AC800A08-4D19-4C18-82AA-186C505C7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084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2" name="Freeform 3257">
                <a:extLst>
                  <a:ext uri="{FF2B5EF4-FFF2-40B4-BE49-F238E27FC236}">
                    <a16:creationId xmlns:a16="http://schemas.microsoft.com/office/drawing/2014/main" id="{D80643B1-B237-4697-B9CA-A1F58C29B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88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3" name="Freeform 3258">
                <a:extLst>
                  <a:ext uri="{FF2B5EF4-FFF2-40B4-BE49-F238E27FC236}">
                    <a16:creationId xmlns:a16="http://schemas.microsoft.com/office/drawing/2014/main" id="{C182B7DD-3623-4F25-BE2D-80E133A3A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88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4" name="Freeform 3259">
                <a:extLst>
                  <a:ext uri="{FF2B5EF4-FFF2-40B4-BE49-F238E27FC236}">
                    <a16:creationId xmlns:a16="http://schemas.microsoft.com/office/drawing/2014/main" id="{842310F2-D53B-4E02-812C-F5C5B5224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91"/>
                <a:ext cx="5" cy="66"/>
              </a:xfrm>
              <a:custGeom>
                <a:avLst/>
                <a:gdLst>
                  <a:gd name="T0" fmla="*/ 3 w 5"/>
                  <a:gd name="T1" fmla="*/ 0 h 66"/>
                  <a:gd name="T2" fmla="*/ 0 w 5"/>
                  <a:gd name="T3" fmla="*/ 1 h 66"/>
                  <a:gd name="T4" fmla="*/ 0 w 5"/>
                  <a:gd name="T5" fmla="*/ 28 h 66"/>
                  <a:gd name="T6" fmla="*/ 5 w 5"/>
                  <a:gd name="T7" fmla="*/ 66 h 66"/>
                  <a:gd name="T8" fmla="*/ 5 w 5"/>
                  <a:gd name="T9" fmla="*/ 24 h 66"/>
                  <a:gd name="T10" fmla="*/ 3 w 5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6">
                    <a:moveTo>
                      <a:pt x="3" y="0"/>
                    </a:moveTo>
                    <a:lnTo>
                      <a:pt x="0" y="1"/>
                    </a:lnTo>
                    <a:lnTo>
                      <a:pt x="0" y="28"/>
                    </a:lnTo>
                    <a:lnTo>
                      <a:pt x="5" y="66"/>
                    </a:lnTo>
                    <a:lnTo>
                      <a:pt x="5" y="2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5" name="Freeform 3260">
                <a:extLst>
                  <a:ext uri="{FF2B5EF4-FFF2-40B4-BE49-F238E27FC236}">
                    <a16:creationId xmlns:a16="http://schemas.microsoft.com/office/drawing/2014/main" id="{591A7BEB-2A10-4B9F-AFFF-61D9AD535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91"/>
                <a:ext cx="5" cy="66"/>
              </a:xfrm>
              <a:custGeom>
                <a:avLst/>
                <a:gdLst>
                  <a:gd name="T0" fmla="*/ 3 w 5"/>
                  <a:gd name="T1" fmla="*/ 0 h 66"/>
                  <a:gd name="T2" fmla="*/ 0 w 5"/>
                  <a:gd name="T3" fmla="*/ 1 h 66"/>
                  <a:gd name="T4" fmla="*/ 0 w 5"/>
                  <a:gd name="T5" fmla="*/ 28 h 66"/>
                  <a:gd name="T6" fmla="*/ 5 w 5"/>
                  <a:gd name="T7" fmla="*/ 66 h 66"/>
                  <a:gd name="T8" fmla="*/ 5 w 5"/>
                  <a:gd name="T9" fmla="*/ 24 h 66"/>
                  <a:gd name="T10" fmla="*/ 3 w 5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6">
                    <a:moveTo>
                      <a:pt x="3" y="0"/>
                    </a:moveTo>
                    <a:lnTo>
                      <a:pt x="0" y="1"/>
                    </a:lnTo>
                    <a:lnTo>
                      <a:pt x="0" y="28"/>
                    </a:lnTo>
                    <a:lnTo>
                      <a:pt x="5" y="66"/>
                    </a:lnTo>
                    <a:lnTo>
                      <a:pt x="5" y="2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6" name="Freeform 3261">
                <a:extLst>
                  <a:ext uri="{FF2B5EF4-FFF2-40B4-BE49-F238E27FC236}">
                    <a16:creationId xmlns:a16="http://schemas.microsoft.com/office/drawing/2014/main" id="{0B556F6E-3165-4160-91B2-A313C5F00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5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7" name="Freeform 3262">
                <a:extLst>
                  <a:ext uri="{FF2B5EF4-FFF2-40B4-BE49-F238E27FC236}">
                    <a16:creationId xmlns:a16="http://schemas.microsoft.com/office/drawing/2014/main" id="{5999C0B8-A4F1-4936-9883-0D87A9217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5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8" name="Freeform 3263">
                <a:extLst>
                  <a:ext uri="{FF2B5EF4-FFF2-40B4-BE49-F238E27FC236}">
                    <a16:creationId xmlns:a16="http://schemas.microsoft.com/office/drawing/2014/main" id="{F6A2A5A0-D369-4BFD-9FE1-0CF0ED9A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54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9" name="Freeform 3264">
                <a:extLst>
                  <a:ext uri="{FF2B5EF4-FFF2-40B4-BE49-F238E27FC236}">
                    <a16:creationId xmlns:a16="http://schemas.microsoft.com/office/drawing/2014/main" id="{EF5329ED-31AB-400F-A240-A0E5DBDE5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54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0" name="Freeform 3265">
                <a:extLst>
                  <a:ext uri="{FF2B5EF4-FFF2-40B4-BE49-F238E27FC236}">
                    <a16:creationId xmlns:a16="http://schemas.microsoft.com/office/drawing/2014/main" id="{6A2095E9-E66C-47D3-8B3C-7F5B61965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5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1" name="Freeform 3266">
                <a:extLst>
                  <a:ext uri="{FF2B5EF4-FFF2-40B4-BE49-F238E27FC236}">
                    <a16:creationId xmlns:a16="http://schemas.microsoft.com/office/drawing/2014/main" id="{ABA2C084-6FFA-4BC4-A21F-279934F9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5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2" name="Freeform 3267">
                <a:extLst>
                  <a:ext uri="{FF2B5EF4-FFF2-40B4-BE49-F238E27FC236}">
                    <a16:creationId xmlns:a16="http://schemas.microsoft.com/office/drawing/2014/main" id="{ED0A883E-36C1-4987-8C31-9A478B6B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6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3" name="Freeform 3268">
                <a:extLst>
                  <a:ext uri="{FF2B5EF4-FFF2-40B4-BE49-F238E27FC236}">
                    <a16:creationId xmlns:a16="http://schemas.microsoft.com/office/drawing/2014/main" id="{C961C911-0ED0-4BC2-A9C5-93CC789F7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6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4" name="Freeform 3269">
                <a:extLst>
                  <a:ext uri="{FF2B5EF4-FFF2-40B4-BE49-F238E27FC236}">
                    <a16:creationId xmlns:a16="http://schemas.microsoft.com/office/drawing/2014/main" id="{AAF2037E-0627-46D9-A29D-AC84AA42C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65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5" name="Freeform 3270">
                <a:extLst>
                  <a:ext uri="{FF2B5EF4-FFF2-40B4-BE49-F238E27FC236}">
                    <a16:creationId xmlns:a16="http://schemas.microsoft.com/office/drawing/2014/main" id="{3C23CD92-08F4-414B-A69F-ED1B181E1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65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6" name="Rectangle 3271">
                <a:extLst>
                  <a:ext uri="{FF2B5EF4-FFF2-40B4-BE49-F238E27FC236}">
                    <a16:creationId xmlns:a16="http://schemas.microsoft.com/office/drawing/2014/main" id="{C65D634C-2B70-4E0D-AEBD-79058F81D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069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7" name="Rectangle 3272">
                <a:extLst>
                  <a:ext uri="{FF2B5EF4-FFF2-40B4-BE49-F238E27FC236}">
                    <a16:creationId xmlns:a16="http://schemas.microsoft.com/office/drawing/2014/main" id="{8572341B-C6AE-4B3B-B350-12FCD6F4E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069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8" name="Freeform 3273">
                <a:extLst>
                  <a:ext uri="{FF2B5EF4-FFF2-40B4-BE49-F238E27FC236}">
                    <a16:creationId xmlns:a16="http://schemas.microsoft.com/office/drawing/2014/main" id="{5A014622-5D7C-44D6-BF48-513242636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7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3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9" name="Freeform 3274">
                <a:extLst>
                  <a:ext uri="{FF2B5EF4-FFF2-40B4-BE49-F238E27FC236}">
                    <a16:creationId xmlns:a16="http://schemas.microsoft.com/office/drawing/2014/main" id="{0AD3964A-39D4-4CF0-A976-ABF827DB3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7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3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0" name="Freeform 3275">
                <a:extLst>
                  <a:ext uri="{FF2B5EF4-FFF2-40B4-BE49-F238E27FC236}">
                    <a16:creationId xmlns:a16="http://schemas.microsoft.com/office/drawing/2014/main" id="{5D56DF9B-2984-487B-B023-E4977A224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7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1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1" name="Freeform 3276">
                <a:extLst>
                  <a:ext uri="{FF2B5EF4-FFF2-40B4-BE49-F238E27FC236}">
                    <a16:creationId xmlns:a16="http://schemas.microsoft.com/office/drawing/2014/main" id="{C8D783DA-4775-4963-870D-18CF04C2B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7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1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2" name="Freeform 3277">
                <a:extLst>
                  <a:ext uri="{FF2B5EF4-FFF2-40B4-BE49-F238E27FC236}">
                    <a16:creationId xmlns:a16="http://schemas.microsoft.com/office/drawing/2014/main" id="{36FDED90-8DA7-44AA-958C-94D58AB6B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8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3" name="Freeform 3278">
                <a:extLst>
                  <a:ext uri="{FF2B5EF4-FFF2-40B4-BE49-F238E27FC236}">
                    <a16:creationId xmlns:a16="http://schemas.microsoft.com/office/drawing/2014/main" id="{218D6DEE-5B2A-4521-B61A-2139DAD6C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8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4" name="Freeform 3279">
                <a:extLst>
                  <a:ext uri="{FF2B5EF4-FFF2-40B4-BE49-F238E27FC236}">
                    <a16:creationId xmlns:a16="http://schemas.microsoft.com/office/drawing/2014/main" id="{FB7FEC4E-4096-4BBB-A692-8D46D6A44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30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5" name="Freeform 3280">
                <a:extLst>
                  <a:ext uri="{FF2B5EF4-FFF2-40B4-BE49-F238E27FC236}">
                    <a16:creationId xmlns:a16="http://schemas.microsoft.com/office/drawing/2014/main" id="{5E397182-C253-4249-A18F-B3144EEB8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30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6" name="Freeform 3281">
                <a:extLst>
                  <a:ext uri="{FF2B5EF4-FFF2-40B4-BE49-F238E27FC236}">
                    <a16:creationId xmlns:a16="http://schemas.microsoft.com/office/drawing/2014/main" id="{F3061A99-D370-44F8-87FC-14CCA46F8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3086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7" name="Freeform 3282">
                <a:extLst>
                  <a:ext uri="{FF2B5EF4-FFF2-40B4-BE49-F238E27FC236}">
                    <a16:creationId xmlns:a16="http://schemas.microsoft.com/office/drawing/2014/main" id="{19996276-3E1D-4887-B508-C9038DBBF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3086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8" name="Freeform 3283">
                <a:extLst>
                  <a:ext uri="{FF2B5EF4-FFF2-40B4-BE49-F238E27FC236}">
                    <a16:creationId xmlns:a16="http://schemas.microsoft.com/office/drawing/2014/main" id="{CF260032-C0CE-452F-A610-3E307F3E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3091"/>
                <a:ext cx="2" cy="24"/>
              </a:xfrm>
              <a:custGeom>
                <a:avLst/>
                <a:gdLst>
                  <a:gd name="T0" fmla="*/ 2 w 2"/>
                  <a:gd name="T1" fmla="*/ 0 h 24"/>
                  <a:gd name="T2" fmla="*/ 0 w 2"/>
                  <a:gd name="T3" fmla="*/ 0 h 24"/>
                  <a:gd name="T4" fmla="*/ 2 w 2"/>
                  <a:gd name="T5" fmla="*/ 24 h 24"/>
                  <a:gd name="T6" fmla="*/ 2 w 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4">
                    <a:moveTo>
                      <a:pt x="2" y="0"/>
                    </a:moveTo>
                    <a:lnTo>
                      <a:pt x="0" y="0"/>
                    </a:lnTo>
                    <a:lnTo>
                      <a:pt x="2" y="2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9" name="Freeform 3284">
                <a:extLst>
                  <a:ext uri="{FF2B5EF4-FFF2-40B4-BE49-F238E27FC236}">
                    <a16:creationId xmlns:a16="http://schemas.microsoft.com/office/drawing/2014/main" id="{1758EBEA-04EE-43BA-BA71-BECD523F6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3091"/>
                <a:ext cx="2" cy="24"/>
              </a:xfrm>
              <a:custGeom>
                <a:avLst/>
                <a:gdLst>
                  <a:gd name="T0" fmla="*/ 2 w 2"/>
                  <a:gd name="T1" fmla="*/ 0 h 24"/>
                  <a:gd name="T2" fmla="*/ 0 w 2"/>
                  <a:gd name="T3" fmla="*/ 0 h 24"/>
                  <a:gd name="T4" fmla="*/ 2 w 2"/>
                  <a:gd name="T5" fmla="*/ 24 h 24"/>
                  <a:gd name="T6" fmla="*/ 2 w 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4">
                    <a:moveTo>
                      <a:pt x="2" y="0"/>
                    </a:moveTo>
                    <a:lnTo>
                      <a:pt x="0" y="0"/>
                    </a:lnTo>
                    <a:lnTo>
                      <a:pt x="2" y="2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0" name="Freeform 3285">
                <a:extLst>
                  <a:ext uri="{FF2B5EF4-FFF2-40B4-BE49-F238E27FC236}">
                    <a16:creationId xmlns:a16="http://schemas.microsoft.com/office/drawing/2014/main" id="{E2441B0B-926F-428A-80B7-B59D8A439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43"/>
                <a:ext cx="58" cy="12"/>
              </a:xfrm>
              <a:custGeom>
                <a:avLst/>
                <a:gdLst>
                  <a:gd name="T0" fmla="*/ 58 w 58"/>
                  <a:gd name="T1" fmla="*/ 0 h 12"/>
                  <a:gd name="T2" fmla="*/ 0 w 58"/>
                  <a:gd name="T3" fmla="*/ 0 h 12"/>
                  <a:gd name="T4" fmla="*/ 0 w 58"/>
                  <a:gd name="T5" fmla="*/ 4 h 12"/>
                  <a:gd name="T6" fmla="*/ 52 w 58"/>
                  <a:gd name="T7" fmla="*/ 4 h 12"/>
                  <a:gd name="T8" fmla="*/ 52 w 58"/>
                  <a:gd name="T9" fmla="*/ 12 h 12"/>
                  <a:gd name="T10" fmla="*/ 55 w 58"/>
                  <a:gd name="T11" fmla="*/ 12 h 12"/>
                  <a:gd name="T12" fmla="*/ 54 w 58"/>
                  <a:gd name="T13" fmla="*/ 10 h 12"/>
                  <a:gd name="T14" fmla="*/ 54 w 58"/>
                  <a:gd name="T15" fmla="*/ 8 h 12"/>
                  <a:gd name="T16" fmla="*/ 58 w 58"/>
                  <a:gd name="T17" fmla="*/ 8 h 12"/>
                  <a:gd name="T18" fmla="*/ 58 w 5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12">
                    <a:moveTo>
                      <a:pt x="5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2" y="4"/>
                    </a:lnTo>
                    <a:lnTo>
                      <a:pt x="52" y="12"/>
                    </a:lnTo>
                    <a:lnTo>
                      <a:pt x="55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8" y="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1" name="Freeform 3286">
                <a:extLst>
                  <a:ext uri="{FF2B5EF4-FFF2-40B4-BE49-F238E27FC236}">
                    <a16:creationId xmlns:a16="http://schemas.microsoft.com/office/drawing/2014/main" id="{D66A88B6-49E4-4124-9B10-4ED2B5E55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43"/>
                <a:ext cx="58" cy="12"/>
              </a:xfrm>
              <a:custGeom>
                <a:avLst/>
                <a:gdLst>
                  <a:gd name="T0" fmla="*/ 58 w 58"/>
                  <a:gd name="T1" fmla="*/ 0 h 12"/>
                  <a:gd name="T2" fmla="*/ 0 w 58"/>
                  <a:gd name="T3" fmla="*/ 0 h 12"/>
                  <a:gd name="T4" fmla="*/ 0 w 58"/>
                  <a:gd name="T5" fmla="*/ 4 h 12"/>
                  <a:gd name="T6" fmla="*/ 52 w 58"/>
                  <a:gd name="T7" fmla="*/ 4 h 12"/>
                  <a:gd name="T8" fmla="*/ 52 w 58"/>
                  <a:gd name="T9" fmla="*/ 12 h 12"/>
                  <a:gd name="T10" fmla="*/ 55 w 58"/>
                  <a:gd name="T11" fmla="*/ 12 h 12"/>
                  <a:gd name="T12" fmla="*/ 54 w 58"/>
                  <a:gd name="T13" fmla="*/ 10 h 12"/>
                  <a:gd name="T14" fmla="*/ 54 w 58"/>
                  <a:gd name="T15" fmla="*/ 8 h 12"/>
                  <a:gd name="T16" fmla="*/ 58 w 58"/>
                  <a:gd name="T17" fmla="*/ 8 h 12"/>
                  <a:gd name="T18" fmla="*/ 58 w 5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12">
                    <a:moveTo>
                      <a:pt x="5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2" y="4"/>
                    </a:lnTo>
                    <a:lnTo>
                      <a:pt x="52" y="12"/>
                    </a:lnTo>
                    <a:lnTo>
                      <a:pt x="55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8" y="8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2" name="Freeform 3287">
                <a:extLst>
                  <a:ext uri="{FF2B5EF4-FFF2-40B4-BE49-F238E27FC236}">
                    <a16:creationId xmlns:a16="http://schemas.microsoft.com/office/drawing/2014/main" id="{5E7449AE-484B-447A-B14F-160438185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12"/>
                <a:ext cx="6" cy="39"/>
              </a:xfrm>
              <a:custGeom>
                <a:avLst/>
                <a:gdLst>
                  <a:gd name="T0" fmla="*/ 0 w 6"/>
                  <a:gd name="T1" fmla="*/ 0 h 39"/>
                  <a:gd name="T2" fmla="*/ 0 w 6"/>
                  <a:gd name="T3" fmla="*/ 39 h 39"/>
                  <a:gd name="T4" fmla="*/ 2 w 6"/>
                  <a:gd name="T5" fmla="*/ 39 h 39"/>
                  <a:gd name="T6" fmla="*/ 6 w 6"/>
                  <a:gd name="T7" fmla="*/ 39 h 39"/>
                  <a:gd name="T8" fmla="*/ 6 w 6"/>
                  <a:gd name="T9" fmla="*/ 36 h 39"/>
                  <a:gd name="T10" fmla="*/ 0 w 6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lnTo>
                      <a:pt x="0" y="39"/>
                    </a:lnTo>
                    <a:lnTo>
                      <a:pt x="2" y="39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3" name="Freeform 3288">
                <a:extLst>
                  <a:ext uri="{FF2B5EF4-FFF2-40B4-BE49-F238E27FC236}">
                    <a16:creationId xmlns:a16="http://schemas.microsoft.com/office/drawing/2014/main" id="{DA9C0285-2188-4723-B0E1-05C30AC3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12"/>
                <a:ext cx="6" cy="39"/>
              </a:xfrm>
              <a:custGeom>
                <a:avLst/>
                <a:gdLst>
                  <a:gd name="T0" fmla="*/ 0 w 6"/>
                  <a:gd name="T1" fmla="*/ 0 h 39"/>
                  <a:gd name="T2" fmla="*/ 0 w 6"/>
                  <a:gd name="T3" fmla="*/ 39 h 39"/>
                  <a:gd name="T4" fmla="*/ 2 w 6"/>
                  <a:gd name="T5" fmla="*/ 39 h 39"/>
                  <a:gd name="T6" fmla="*/ 6 w 6"/>
                  <a:gd name="T7" fmla="*/ 39 h 39"/>
                  <a:gd name="T8" fmla="*/ 6 w 6"/>
                  <a:gd name="T9" fmla="*/ 36 h 39"/>
                  <a:gd name="T10" fmla="*/ 0 w 6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9">
                    <a:moveTo>
                      <a:pt x="0" y="0"/>
                    </a:moveTo>
                    <a:lnTo>
                      <a:pt x="0" y="39"/>
                    </a:lnTo>
                    <a:lnTo>
                      <a:pt x="2" y="39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4" name="Freeform 3289">
                <a:extLst>
                  <a:ext uri="{FF2B5EF4-FFF2-40B4-BE49-F238E27FC236}">
                    <a16:creationId xmlns:a16="http://schemas.microsoft.com/office/drawing/2014/main" id="{93F091E1-0332-4161-9F3C-6A31B1DC0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370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6 w 6"/>
                  <a:gd name="T9" fmla="*/ 32 h 78"/>
                  <a:gd name="T10" fmla="*/ 6 w 6"/>
                  <a:gd name="T11" fmla="*/ 32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5" name="Freeform 3290">
                <a:extLst>
                  <a:ext uri="{FF2B5EF4-FFF2-40B4-BE49-F238E27FC236}">
                    <a16:creationId xmlns:a16="http://schemas.microsoft.com/office/drawing/2014/main" id="{731D820B-A038-415B-8634-5EA4FED91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370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6 w 6"/>
                  <a:gd name="T9" fmla="*/ 32 h 78"/>
                  <a:gd name="T10" fmla="*/ 6 w 6"/>
                  <a:gd name="T11" fmla="*/ 32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6" name="Freeform 3291">
                <a:extLst>
                  <a:ext uri="{FF2B5EF4-FFF2-40B4-BE49-F238E27FC236}">
                    <a16:creationId xmlns:a16="http://schemas.microsoft.com/office/drawing/2014/main" id="{0AA9F0A5-5047-4E36-9B76-59C0BBE3C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329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6 w 6"/>
                  <a:gd name="T5" fmla="*/ 73 h 77"/>
                  <a:gd name="T6" fmla="*/ 6 w 6"/>
                  <a:gd name="T7" fmla="*/ 73 h 77"/>
                  <a:gd name="T8" fmla="*/ 6 w 6"/>
                  <a:gd name="T9" fmla="*/ 77 h 77"/>
                  <a:gd name="T10" fmla="*/ 6 w 6"/>
                  <a:gd name="T11" fmla="*/ 3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7" name="Freeform 3292">
                <a:extLst>
                  <a:ext uri="{FF2B5EF4-FFF2-40B4-BE49-F238E27FC236}">
                    <a16:creationId xmlns:a16="http://schemas.microsoft.com/office/drawing/2014/main" id="{9B329CBC-617B-4CA4-BD9C-360FB54A2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329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6 w 6"/>
                  <a:gd name="T5" fmla="*/ 73 h 77"/>
                  <a:gd name="T6" fmla="*/ 6 w 6"/>
                  <a:gd name="T7" fmla="*/ 73 h 77"/>
                  <a:gd name="T8" fmla="*/ 6 w 6"/>
                  <a:gd name="T9" fmla="*/ 77 h 77"/>
                  <a:gd name="T10" fmla="*/ 6 w 6"/>
                  <a:gd name="T11" fmla="*/ 3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8" name="Freeform 3293">
                <a:extLst>
                  <a:ext uri="{FF2B5EF4-FFF2-40B4-BE49-F238E27FC236}">
                    <a16:creationId xmlns:a16="http://schemas.microsoft.com/office/drawing/2014/main" id="{8762E40F-3A26-4E13-8955-766E86F82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288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1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1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9" name="Freeform 3294">
                <a:extLst>
                  <a:ext uri="{FF2B5EF4-FFF2-40B4-BE49-F238E27FC236}">
                    <a16:creationId xmlns:a16="http://schemas.microsoft.com/office/drawing/2014/main" id="{92DF1AD1-F952-484B-AC9A-99077ADEA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288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1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1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0" name="Freeform 3295">
                <a:extLst>
                  <a:ext uri="{FF2B5EF4-FFF2-40B4-BE49-F238E27FC236}">
                    <a16:creationId xmlns:a16="http://schemas.microsoft.com/office/drawing/2014/main" id="{A74C46E6-30BD-4225-863E-4B6339601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247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1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1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1" name="Freeform 3296">
                <a:extLst>
                  <a:ext uri="{FF2B5EF4-FFF2-40B4-BE49-F238E27FC236}">
                    <a16:creationId xmlns:a16="http://schemas.microsoft.com/office/drawing/2014/main" id="{EA51B303-DAA4-4ADA-AE33-107E94EA1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247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1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1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2" name="Freeform 3297">
                <a:extLst>
                  <a:ext uri="{FF2B5EF4-FFF2-40B4-BE49-F238E27FC236}">
                    <a16:creationId xmlns:a16="http://schemas.microsoft.com/office/drawing/2014/main" id="{C76AFF8E-672C-4202-A7E7-52D48F86D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207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3" name="Freeform 3298">
                <a:extLst>
                  <a:ext uri="{FF2B5EF4-FFF2-40B4-BE49-F238E27FC236}">
                    <a16:creationId xmlns:a16="http://schemas.microsoft.com/office/drawing/2014/main" id="{0BCC526F-3643-4CC8-AC8D-0CEB93F5C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207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4" name="Freeform 3299">
                <a:extLst>
                  <a:ext uri="{FF2B5EF4-FFF2-40B4-BE49-F238E27FC236}">
                    <a16:creationId xmlns:a16="http://schemas.microsoft.com/office/drawing/2014/main" id="{DF7277AB-5CEA-4241-BC6A-214FBA908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165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5 w 6"/>
                  <a:gd name="T9" fmla="*/ 27 h 78"/>
                  <a:gd name="T10" fmla="*/ 5 w 6"/>
                  <a:gd name="T11" fmla="*/ 27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5" name="Freeform 3300">
                <a:extLst>
                  <a:ext uri="{FF2B5EF4-FFF2-40B4-BE49-F238E27FC236}">
                    <a16:creationId xmlns:a16="http://schemas.microsoft.com/office/drawing/2014/main" id="{7A6A8E02-80DB-492D-B07D-1C9F940D1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165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5 w 6"/>
                  <a:gd name="T9" fmla="*/ 27 h 78"/>
                  <a:gd name="T10" fmla="*/ 5 w 6"/>
                  <a:gd name="T11" fmla="*/ 27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6" name="Freeform 3301">
                <a:extLst>
                  <a:ext uri="{FF2B5EF4-FFF2-40B4-BE49-F238E27FC236}">
                    <a16:creationId xmlns:a16="http://schemas.microsoft.com/office/drawing/2014/main" id="{13BD3F2F-D727-46B7-B828-AFE623C80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124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5 w 6"/>
                  <a:gd name="T5" fmla="*/ 68 h 77"/>
                  <a:gd name="T6" fmla="*/ 5 w 6"/>
                  <a:gd name="T7" fmla="*/ 68 h 77"/>
                  <a:gd name="T8" fmla="*/ 6 w 6"/>
                  <a:gd name="T9" fmla="*/ 77 h 77"/>
                  <a:gd name="T10" fmla="*/ 6 w 6"/>
                  <a:gd name="T11" fmla="*/ 3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7" name="Freeform 3302">
                <a:extLst>
                  <a:ext uri="{FF2B5EF4-FFF2-40B4-BE49-F238E27FC236}">
                    <a16:creationId xmlns:a16="http://schemas.microsoft.com/office/drawing/2014/main" id="{8600F573-8BC8-4E1F-A7AA-2C21E6806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124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5 w 6"/>
                  <a:gd name="T5" fmla="*/ 68 h 77"/>
                  <a:gd name="T6" fmla="*/ 5 w 6"/>
                  <a:gd name="T7" fmla="*/ 68 h 77"/>
                  <a:gd name="T8" fmla="*/ 6 w 6"/>
                  <a:gd name="T9" fmla="*/ 77 h 77"/>
                  <a:gd name="T10" fmla="*/ 6 w 6"/>
                  <a:gd name="T11" fmla="*/ 3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8" name="Rectangle 3303">
                <a:extLst>
                  <a:ext uri="{FF2B5EF4-FFF2-40B4-BE49-F238E27FC236}">
                    <a16:creationId xmlns:a16="http://schemas.microsoft.com/office/drawing/2014/main" id="{5BF69831-46EB-41FE-ABDA-1442FB39E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" y="3082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9" name="Freeform 3304">
                <a:extLst>
                  <a:ext uri="{FF2B5EF4-FFF2-40B4-BE49-F238E27FC236}">
                    <a16:creationId xmlns:a16="http://schemas.microsoft.com/office/drawing/2014/main" id="{3EA50AC4-B1CC-4FB2-958F-EA3C8F718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0" name="Freeform 3305">
                <a:extLst>
                  <a:ext uri="{FF2B5EF4-FFF2-40B4-BE49-F238E27FC236}">
                    <a16:creationId xmlns:a16="http://schemas.microsoft.com/office/drawing/2014/main" id="{F495CDFD-1E03-43B8-ACEA-1A1F72B11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1" name="Freeform 3306">
                <a:extLst>
                  <a:ext uri="{FF2B5EF4-FFF2-40B4-BE49-F238E27FC236}">
                    <a16:creationId xmlns:a16="http://schemas.microsoft.com/office/drawing/2014/main" id="{CE163F95-B0D4-48B9-A2C2-0104338F3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2" name="Freeform 3307">
                <a:extLst>
                  <a:ext uri="{FF2B5EF4-FFF2-40B4-BE49-F238E27FC236}">
                    <a16:creationId xmlns:a16="http://schemas.microsoft.com/office/drawing/2014/main" id="{3C51A11F-E36B-48DC-A46C-3C7DDFDD7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3" name="Freeform 3308">
                <a:extLst>
                  <a:ext uri="{FF2B5EF4-FFF2-40B4-BE49-F238E27FC236}">
                    <a16:creationId xmlns:a16="http://schemas.microsoft.com/office/drawing/2014/main" id="{E06A5214-3CC1-44EA-90A9-FB6CDA571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4" name="Freeform 3309">
                <a:extLst>
                  <a:ext uri="{FF2B5EF4-FFF2-40B4-BE49-F238E27FC236}">
                    <a16:creationId xmlns:a16="http://schemas.microsoft.com/office/drawing/2014/main" id="{4C0E000D-BE5E-45AC-BE72-EADFEA2F3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92"/>
                <a:ext cx="6" cy="69"/>
              </a:xfrm>
              <a:custGeom>
                <a:avLst/>
                <a:gdLst>
                  <a:gd name="T0" fmla="*/ 2 w 6"/>
                  <a:gd name="T1" fmla="*/ 0 h 69"/>
                  <a:gd name="T2" fmla="*/ 0 w 6"/>
                  <a:gd name="T3" fmla="*/ 0 h 69"/>
                  <a:gd name="T4" fmla="*/ 0 w 6"/>
                  <a:gd name="T5" fmla="*/ 32 h 69"/>
                  <a:gd name="T6" fmla="*/ 6 w 6"/>
                  <a:gd name="T7" fmla="*/ 69 h 69"/>
                  <a:gd name="T8" fmla="*/ 6 w 6"/>
                  <a:gd name="T9" fmla="*/ 27 h 69"/>
                  <a:gd name="T10" fmla="*/ 2 w 6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9">
                    <a:moveTo>
                      <a:pt x="2" y="0"/>
                    </a:moveTo>
                    <a:lnTo>
                      <a:pt x="0" y="0"/>
                    </a:lnTo>
                    <a:lnTo>
                      <a:pt x="0" y="32"/>
                    </a:lnTo>
                    <a:lnTo>
                      <a:pt x="6" y="69"/>
                    </a:lnTo>
                    <a:lnTo>
                      <a:pt x="6" y="2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5" name="Freeform 3310">
                <a:extLst>
                  <a:ext uri="{FF2B5EF4-FFF2-40B4-BE49-F238E27FC236}">
                    <a16:creationId xmlns:a16="http://schemas.microsoft.com/office/drawing/2014/main" id="{D2F8E551-BEC0-4115-AB54-27075AAEE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92"/>
                <a:ext cx="6" cy="69"/>
              </a:xfrm>
              <a:custGeom>
                <a:avLst/>
                <a:gdLst>
                  <a:gd name="T0" fmla="*/ 2 w 6"/>
                  <a:gd name="T1" fmla="*/ 0 h 69"/>
                  <a:gd name="T2" fmla="*/ 0 w 6"/>
                  <a:gd name="T3" fmla="*/ 0 h 69"/>
                  <a:gd name="T4" fmla="*/ 0 w 6"/>
                  <a:gd name="T5" fmla="*/ 32 h 69"/>
                  <a:gd name="T6" fmla="*/ 6 w 6"/>
                  <a:gd name="T7" fmla="*/ 69 h 69"/>
                  <a:gd name="T8" fmla="*/ 6 w 6"/>
                  <a:gd name="T9" fmla="*/ 27 h 69"/>
                  <a:gd name="T10" fmla="*/ 2 w 6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9">
                    <a:moveTo>
                      <a:pt x="2" y="0"/>
                    </a:moveTo>
                    <a:lnTo>
                      <a:pt x="0" y="0"/>
                    </a:lnTo>
                    <a:lnTo>
                      <a:pt x="0" y="32"/>
                    </a:lnTo>
                    <a:lnTo>
                      <a:pt x="6" y="69"/>
                    </a:lnTo>
                    <a:lnTo>
                      <a:pt x="6" y="2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6" name="Rectangle 3311">
                <a:extLst>
                  <a:ext uri="{FF2B5EF4-FFF2-40B4-BE49-F238E27FC236}">
                    <a16:creationId xmlns:a16="http://schemas.microsoft.com/office/drawing/2014/main" id="{D8D781FE-1D3C-411E-8D19-FADBDD22A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" y="3055"/>
                <a:ext cx="3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7" name="Rectangle 3312">
                <a:extLst>
                  <a:ext uri="{FF2B5EF4-FFF2-40B4-BE49-F238E27FC236}">
                    <a16:creationId xmlns:a16="http://schemas.microsoft.com/office/drawing/2014/main" id="{BAF9CEA3-68BF-485A-AE55-E9F924506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" y="3055"/>
                <a:ext cx="3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8" name="Freeform 3313">
                <a:extLst>
                  <a:ext uri="{FF2B5EF4-FFF2-40B4-BE49-F238E27FC236}">
                    <a16:creationId xmlns:a16="http://schemas.microsoft.com/office/drawing/2014/main" id="{991B44AA-4DE4-435D-B372-E55AD8832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6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9" name="Freeform 3314">
                <a:extLst>
                  <a:ext uri="{FF2B5EF4-FFF2-40B4-BE49-F238E27FC236}">
                    <a16:creationId xmlns:a16="http://schemas.microsoft.com/office/drawing/2014/main" id="{E88FBA64-B78C-43E9-867A-DDDA68646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6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0" name="Freeform 3315">
                <a:extLst>
                  <a:ext uri="{FF2B5EF4-FFF2-40B4-BE49-F238E27FC236}">
                    <a16:creationId xmlns:a16="http://schemas.microsoft.com/office/drawing/2014/main" id="{7D5F473E-9E87-4604-8462-7EA511AED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62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4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1" name="Freeform 3316">
                <a:extLst>
                  <a:ext uri="{FF2B5EF4-FFF2-40B4-BE49-F238E27FC236}">
                    <a16:creationId xmlns:a16="http://schemas.microsoft.com/office/drawing/2014/main" id="{8E9594FC-0EDC-4435-88D1-DBEFE34F6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62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4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2" name="Rectangle 3317">
                <a:extLst>
                  <a:ext uri="{FF2B5EF4-FFF2-40B4-BE49-F238E27FC236}">
                    <a16:creationId xmlns:a16="http://schemas.microsoft.com/office/drawing/2014/main" id="{404FD8D1-A16A-45F3-A94D-8CFA0F1B2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" y="3066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3" name="Rectangle 3318">
                <a:extLst>
                  <a:ext uri="{FF2B5EF4-FFF2-40B4-BE49-F238E27FC236}">
                    <a16:creationId xmlns:a16="http://schemas.microsoft.com/office/drawing/2014/main" id="{3061933F-EEE3-4F1B-9A47-7195F6336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" y="306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4" name="Freeform 3319">
                <a:extLst>
                  <a:ext uri="{FF2B5EF4-FFF2-40B4-BE49-F238E27FC236}">
                    <a16:creationId xmlns:a16="http://schemas.microsoft.com/office/drawing/2014/main" id="{AD029F80-F154-4638-B39D-52AB67F44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7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5" name="Freeform 3320">
                <a:extLst>
                  <a:ext uri="{FF2B5EF4-FFF2-40B4-BE49-F238E27FC236}">
                    <a16:creationId xmlns:a16="http://schemas.microsoft.com/office/drawing/2014/main" id="{B0680B94-5FB6-453B-B2C1-14BE5C476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7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3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6" name="Freeform 3321">
                <a:extLst>
                  <a:ext uri="{FF2B5EF4-FFF2-40B4-BE49-F238E27FC236}">
                    <a16:creationId xmlns:a16="http://schemas.microsoft.com/office/drawing/2014/main" id="{5F55E284-C641-4E6D-96FA-D5BAE32C7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7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" name="Freeform 3322">
                <a:extLst>
                  <a:ext uri="{FF2B5EF4-FFF2-40B4-BE49-F238E27FC236}">
                    <a16:creationId xmlns:a16="http://schemas.microsoft.com/office/drawing/2014/main" id="{A07876F7-CAE6-4854-A5E1-84476CA96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7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" name="Freeform 3323">
                <a:extLst>
                  <a:ext uri="{FF2B5EF4-FFF2-40B4-BE49-F238E27FC236}">
                    <a16:creationId xmlns:a16="http://schemas.microsoft.com/office/drawing/2014/main" id="{F4DC5025-E2D9-4CA0-A8CF-4088B8A20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7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" name="Freeform 3324">
                <a:extLst>
                  <a:ext uri="{FF2B5EF4-FFF2-40B4-BE49-F238E27FC236}">
                    <a16:creationId xmlns:a16="http://schemas.microsoft.com/office/drawing/2014/main" id="{DB2A7BB3-813E-49E8-AF6F-1AD6D3621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7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" name="Freeform 3325">
                <a:extLst>
                  <a:ext uri="{FF2B5EF4-FFF2-40B4-BE49-F238E27FC236}">
                    <a16:creationId xmlns:a16="http://schemas.microsoft.com/office/drawing/2014/main" id="{084FD1E1-23F2-441B-A7DE-1AE055590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1 h 4"/>
                  <a:gd name="T8" fmla="*/ 0 w 6"/>
                  <a:gd name="T9" fmla="*/ 4 h 4"/>
                  <a:gd name="T10" fmla="*/ 6 w 6"/>
                  <a:gd name="T11" fmla="*/ 3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" name="Freeform 3326">
                <a:extLst>
                  <a:ext uri="{FF2B5EF4-FFF2-40B4-BE49-F238E27FC236}">
                    <a16:creationId xmlns:a16="http://schemas.microsoft.com/office/drawing/2014/main" id="{6CDB42BF-EE9D-426E-B3E5-DEF0FF236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0 w 6"/>
                  <a:gd name="T5" fmla="*/ 0 h 4"/>
                  <a:gd name="T6" fmla="*/ 0 w 6"/>
                  <a:gd name="T7" fmla="*/ 1 h 4"/>
                  <a:gd name="T8" fmla="*/ 0 w 6"/>
                  <a:gd name="T9" fmla="*/ 4 h 4"/>
                  <a:gd name="T10" fmla="*/ 6 w 6"/>
                  <a:gd name="T11" fmla="*/ 3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" name="Freeform 3327">
                <a:extLst>
                  <a:ext uri="{FF2B5EF4-FFF2-40B4-BE49-F238E27FC236}">
                    <a16:creationId xmlns:a16="http://schemas.microsoft.com/office/drawing/2014/main" id="{58B55C4D-8892-42FF-9D1C-AB175B94C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2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" name="Freeform 3328">
                <a:extLst>
                  <a:ext uri="{FF2B5EF4-FFF2-40B4-BE49-F238E27FC236}">
                    <a16:creationId xmlns:a16="http://schemas.microsoft.com/office/drawing/2014/main" id="{AE278769-7A8C-46C5-A6E9-88C565A23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1 h 4"/>
                  <a:gd name="T4" fmla="*/ 2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" name="Rectangle 3329">
                <a:extLst>
                  <a:ext uri="{FF2B5EF4-FFF2-40B4-BE49-F238E27FC236}">
                    <a16:creationId xmlns:a16="http://schemas.microsoft.com/office/drawing/2014/main" id="{CFB9EC39-D759-42C2-82B3-EC89B2F64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6" y="3088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" name="Rectangle 3330">
                <a:extLst>
                  <a:ext uri="{FF2B5EF4-FFF2-40B4-BE49-F238E27FC236}">
                    <a16:creationId xmlns:a16="http://schemas.microsoft.com/office/drawing/2014/main" id="{C1E42726-FFEE-4EA2-A1A6-230BE29A3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6" y="3088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" name="Freeform 3331">
                <a:extLst>
                  <a:ext uri="{FF2B5EF4-FFF2-40B4-BE49-F238E27FC236}">
                    <a16:creationId xmlns:a16="http://schemas.microsoft.com/office/drawing/2014/main" id="{AE3A69B0-9051-4E75-BE40-8EFBE8009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092"/>
                <a:ext cx="4" cy="27"/>
              </a:xfrm>
              <a:custGeom>
                <a:avLst/>
                <a:gdLst>
                  <a:gd name="T0" fmla="*/ 4 w 4"/>
                  <a:gd name="T1" fmla="*/ 0 h 27"/>
                  <a:gd name="T2" fmla="*/ 0 w 4"/>
                  <a:gd name="T3" fmla="*/ 0 h 27"/>
                  <a:gd name="T4" fmla="*/ 4 w 4"/>
                  <a:gd name="T5" fmla="*/ 27 h 27"/>
                  <a:gd name="T6" fmla="*/ 4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0"/>
                    </a:moveTo>
                    <a:lnTo>
                      <a:pt x="0" y="0"/>
                    </a:lnTo>
                    <a:lnTo>
                      <a:pt x="4" y="2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" name="Freeform 3332">
                <a:extLst>
                  <a:ext uri="{FF2B5EF4-FFF2-40B4-BE49-F238E27FC236}">
                    <a16:creationId xmlns:a16="http://schemas.microsoft.com/office/drawing/2014/main" id="{71354FB6-9517-4577-BE76-9C2A72377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092"/>
                <a:ext cx="4" cy="27"/>
              </a:xfrm>
              <a:custGeom>
                <a:avLst/>
                <a:gdLst>
                  <a:gd name="T0" fmla="*/ 4 w 4"/>
                  <a:gd name="T1" fmla="*/ 0 h 27"/>
                  <a:gd name="T2" fmla="*/ 0 w 4"/>
                  <a:gd name="T3" fmla="*/ 0 h 27"/>
                  <a:gd name="T4" fmla="*/ 4 w 4"/>
                  <a:gd name="T5" fmla="*/ 27 h 27"/>
                  <a:gd name="T6" fmla="*/ 4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0"/>
                    </a:moveTo>
                    <a:lnTo>
                      <a:pt x="0" y="0"/>
                    </a:lnTo>
                    <a:lnTo>
                      <a:pt x="4" y="27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" name="Freeform 3333">
                <a:extLst>
                  <a:ext uri="{FF2B5EF4-FFF2-40B4-BE49-F238E27FC236}">
                    <a16:creationId xmlns:a16="http://schemas.microsoft.com/office/drawing/2014/main" id="{D11D9F4F-9082-43DA-8BC5-374130F81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47"/>
                <a:ext cx="52" cy="14"/>
              </a:xfrm>
              <a:custGeom>
                <a:avLst/>
                <a:gdLst>
                  <a:gd name="T0" fmla="*/ 52 w 52"/>
                  <a:gd name="T1" fmla="*/ 0 h 14"/>
                  <a:gd name="T2" fmla="*/ 0 w 52"/>
                  <a:gd name="T3" fmla="*/ 0 h 14"/>
                  <a:gd name="T4" fmla="*/ 0 w 52"/>
                  <a:gd name="T5" fmla="*/ 4 h 14"/>
                  <a:gd name="T6" fmla="*/ 47 w 52"/>
                  <a:gd name="T7" fmla="*/ 4 h 14"/>
                  <a:gd name="T8" fmla="*/ 47 w 52"/>
                  <a:gd name="T9" fmla="*/ 14 h 14"/>
                  <a:gd name="T10" fmla="*/ 50 w 52"/>
                  <a:gd name="T11" fmla="*/ 13 h 14"/>
                  <a:gd name="T12" fmla="*/ 48 w 52"/>
                  <a:gd name="T13" fmla="*/ 10 h 14"/>
                  <a:gd name="T14" fmla="*/ 52 w 52"/>
                  <a:gd name="T15" fmla="*/ 8 h 14"/>
                  <a:gd name="T16" fmla="*/ 52 w 52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4">
                    <a:moveTo>
                      <a:pt x="5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7" y="4"/>
                    </a:lnTo>
                    <a:lnTo>
                      <a:pt x="47" y="14"/>
                    </a:lnTo>
                    <a:lnTo>
                      <a:pt x="50" y="13"/>
                    </a:lnTo>
                    <a:lnTo>
                      <a:pt x="48" y="10"/>
                    </a:lnTo>
                    <a:lnTo>
                      <a:pt x="52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" name="Freeform 3334">
                <a:extLst>
                  <a:ext uri="{FF2B5EF4-FFF2-40B4-BE49-F238E27FC236}">
                    <a16:creationId xmlns:a16="http://schemas.microsoft.com/office/drawing/2014/main" id="{7A343430-BE51-417D-BED5-4720EDE3C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047"/>
                <a:ext cx="52" cy="14"/>
              </a:xfrm>
              <a:custGeom>
                <a:avLst/>
                <a:gdLst>
                  <a:gd name="T0" fmla="*/ 52 w 52"/>
                  <a:gd name="T1" fmla="*/ 0 h 14"/>
                  <a:gd name="T2" fmla="*/ 0 w 52"/>
                  <a:gd name="T3" fmla="*/ 0 h 14"/>
                  <a:gd name="T4" fmla="*/ 0 w 52"/>
                  <a:gd name="T5" fmla="*/ 4 h 14"/>
                  <a:gd name="T6" fmla="*/ 47 w 52"/>
                  <a:gd name="T7" fmla="*/ 4 h 14"/>
                  <a:gd name="T8" fmla="*/ 47 w 52"/>
                  <a:gd name="T9" fmla="*/ 14 h 14"/>
                  <a:gd name="T10" fmla="*/ 50 w 52"/>
                  <a:gd name="T11" fmla="*/ 13 h 14"/>
                  <a:gd name="T12" fmla="*/ 48 w 52"/>
                  <a:gd name="T13" fmla="*/ 10 h 14"/>
                  <a:gd name="T14" fmla="*/ 52 w 52"/>
                  <a:gd name="T15" fmla="*/ 8 h 14"/>
                  <a:gd name="T16" fmla="*/ 52 w 52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4">
                    <a:moveTo>
                      <a:pt x="5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7" y="4"/>
                    </a:lnTo>
                    <a:lnTo>
                      <a:pt x="47" y="14"/>
                    </a:lnTo>
                    <a:lnTo>
                      <a:pt x="50" y="13"/>
                    </a:lnTo>
                    <a:lnTo>
                      <a:pt x="48" y="10"/>
                    </a:lnTo>
                    <a:lnTo>
                      <a:pt x="52" y="8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" name="Freeform 3335">
                <a:extLst>
                  <a:ext uri="{FF2B5EF4-FFF2-40B4-BE49-F238E27FC236}">
                    <a16:creationId xmlns:a16="http://schemas.microsoft.com/office/drawing/2014/main" id="{CEFD86D4-1498-4086-B00E-58D4BC323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416"/>
                <a:ext cx="5" cy="35"/>
              </a:xfrm>
              <a:custGeom>
                <a:avLst/>
                <a:gdLst>
                  <a:gd name="T0" fmla="*/ 0 w 5"/>
                  <a:gd name="T1" fmla="*/ 0 h 35"/>
                  <a:gd name="T2" fmla="*/ 0 w 5"/>
                  <a:gd name="T3" fmla="*/ 35 h 35"/>
                  <a:gd name="T4" fmla="*/ 5 w 5"/>
                  <a:gd name="T5" fmla="*/ 35 h 35"/>
                  <a:gd name="T6" fmla="*/ 0 w 5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5">
                    <a:moveTo>
                      <a:pt x="0" y="0"/>
                    </a:moveTo>
                    <a:lnTo>
                      <a:pt x="0" y="35"/>
                    </a:lnTo>
                    <a:lnTo>
                      <a:pt x="5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" name="Freeform 3336">
                <a:extLst>
                  <a:ext uri="{FF2B5EF4-FFF2-40B4-BE49-F238E27FC236}">
                    <a16:creationId xmlns:a16="http://schemas.microsoft.com/office/drawing/2014/main" id="{F253C628-EA47-44C8-8E9D-6367A8898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416"/>
                <a:ext cx="5" cy="35"/>
              </a:xfrm>
              <a:custGeom>
                <a:avLst/>
                <a:gdLst>
                  <a:gd name="T0" fmla="*/ 0 w 5"/>
                  <a:gd name="T1" fmla="*/ 0 h 35"/>
                  <a:gd name="T2" fmla="*/ 0 w 5"/>
                  <a:gd name="T3" fmla="*/ 35 h 35"/>
                  <a:gd name="T4" fmla="*/ 5 w 5"/>
                  <a:gd name="T5" fmla="*/ 35 h 35"/>
                  <a:gd name="T6" fmla="*/ 0 w 5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5">
                    <a:moveTo>
                      <a:pt x="0" y="0"/>
                    </a:moveTo>
                    <a:lnTo>
                      <a:pt x="0" y="35"/>
                    </a:lnTo>
                    <a:lnTo>
                      <a:pt x="5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" name="Freeform 3337">
                <a:extLst>
                  <a:ext uri="{FF2B5EF4-FFF2-40B4-BE49-F238E27FC236}">
                    <a16:creationId xmlns:a16="http://schemas.microsoft.com/office/drawing/2014/main" id="{8633904C-E87C-43D6-B455-F9A5888EE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375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41 h 76"/>
                  <a:gd name="T4" fmla="*/ 5 w 5"/>
                  <a:gd name="T5" fmla="*/ 76 h 76"/>
                  <a:gd name="T6" fmla="*/ 5 w 5"/>
                  <a:gd name="T7" fmla="*/ 76 h 76"/>
                  <a:gd name="T8" fmla="*/ 5 w 5"/>
                  <a:gd name="T9" fmla="*/ 37 h 76"/>
                  <a:gd name="T10" fmla="*/ 5 w 5"/>
                  <a:gd name="T11" fmla="*/ 31 h 76"/>
                  <a:gd name="T12" fmla="*/ 5 w 5"/>
                  <a:gd name="T13" fmla="*/ 31 h 76"/>
                  <a:gd name="T14" fmla="*/ 0 w 5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41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37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" name="Freeform 3338">
                <a:extLst>
                  <a:ext uri="{FF2B5EF4-FFF2-40B4-BE49-F238E27FC236}">
                    <a16:creationId xmlns:a16="http://schemas.microsoft.com/office/drawing/2014/main" id="{08EBC9CA-99C0-43A5-9E56-4CBFE1E17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375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41 h 76"/>
                  <a:gd name="T4" fmla="*/ 5 w 5"/>
                  <a:gd name="T5" fmla="*/ 76 h 76"/>
                  <a:gd name="T6" fmla="*/ 5 w 5"/>
                  <a:gd name="T7" fmla="*/ 76 h 76"/>
                  <a:gd name="T8" fmla="*/ 5 w 5"/>
                  <a:gd name="T9" fmla="*/ 37 h 76"/>
                  <a:gd name="T10" fmla="*/ 5 w 5"/>
                  <a:gd name="T11" fmla="*/ 31 h 76"/>
                  <a:gd name="T12" fmla="*/ 5 w 5"/>
                  <a:gd name="T13" fmla="*/ 31 h 76"/>
                  <a:gd name="T14" fmla="*/ 0 w 5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41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37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" name="Freeform 3339">
                <a:extLst>
                  <a:ext uri="{FF2B5EF4-FFF2-40B4-BE49-F238E27FC236}">
                    <a16:creationId xmlns:a16="http://schemas.microsoft.com/office/drawing/2014/main" id="{F9A98ADA-E4FF-44F7-9891-2A5C7CAA0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333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5 w 5"/>
                  <a:gd name="T5" fmla="*/ 73 h 79"/>
                  <a:gd name="T6" fmla="*/ 5 w 5"/>
                  <a:gd name="T7" fmla="*/ 73 h 79"/>
                  <a:gd name="T8" fmla="*/ 5 w 5"/>
                  <a:gd name="T9" fmla="*/ 79 h 79"/>
                  <a:gd name="T10" fmla="*/ 5 w 5"/>
                  <a:gd name="T11" fmla="*/ 37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" name="Freeform 3340">
                <a:extLst>
                  <a:ext uri="{FF2B5EF4-FFF2-40B4-BE49-F238E27FC236}">
                    <a16:creationId xmlns:a16="http://schemas.microsoft.com/office/drawing/2014/main" id="{E06AB1ED-8D71-4E6F-B77D-B534AD0CC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333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5 w 5"/>
                  <a:gd name="T5" fmla="*/ 73 h 79"/>
                  <a:gd name="T6" fmla="*/ 5 w 5"/>
                  <a:gd name="T7" fmla="*/ 73 h 79"/>
                  <a:gd name="T8" fmla="*/ 5 w 5"/>
                  <a:gd name="T9" fmla="*/ 79 h 79"/>
                  <a:gd name="T10" fmla="*/ 5 w 5"/>
                  <a:gd name="T11" fmla="*/ 37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" name="Freeform 3341">
                <a:extLst>
                  <a:ext uri="{FF2B5EF4-FFF2-40B4-BE49-F238E27FC236}">
                    <a16:creationId xmlns:a16="http://schemas.microsoft.com/office/drawing/2014/main" id="{916E6915-2E26-4C0E-AFD5-CAC3734E7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293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" name="Freeform 3342">
                <a:extLst>
                  <a:ext uri="{FF2B5EF4-FFF2-40B4-BE49-F238E27FC236}">
                    <a16:creationId xmlns:a16="http://schemas.microsoft.com/office/drawing/2014/main" id="{2A2DAF88-1B69-4122-9CEB-0142A3809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293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" name="Freeform 3343">
                <a:extLst>
                  <a:ext uri="{FF2B5EF4-FFF2-40B4-BE49-F238E27FC236}">
                    <a16:creationId xmlns:a16="http://schemas.microsoft.com/office/drawing/2014/main" id="{EE6C9779-A8F7-4743-8EF2-94C2B621D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251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7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" name="Freeform 3344">
                <a:extLst>
                  <a:ext uri="{FF2B5EF4-FFF2-40B4-BE49-F238E27FC236}">
                    <a16:creationId xmlns:a16="http://schemas.microsoft.com/office/drawing/2014/main" id="{CD83866F-783E-411C-91E0-1301B3331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251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7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" name="Freeform 3345">
                <a:extLst>
                  <a:ext uri="{FF2B5EF4-FFF2-40B4-BE49-F238E27FC236}">
                    <a16:creationId xmlns:a16="http://schemas.microsoft.com/office/drawing/2014/main" id="{CD5822BD-36C1-4A00-AF6B-EEC574019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211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" name="Freeform 3346">
                <a:extLst>
                  <a:ext uri="{FF2B5EF4-FFF2-40B4-BE49-F238E27FC236}">
                    <a16:creationId xmlns:a16="http://schemas.microsoft.com/office/drawing/2014/main" id="{4082A2AB-4AD9-4F72-BC0E-8E6E7CFDA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211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" name="Freeform 3347">
                <a:extLst>
                  <a:ext uri="{FF2B5EF4-FFF2-40B4-BE49-F238E27FC236}">
                    <a16:creationId xmlns:a16="http://schemas.microsoft.com/office/drawing/2014/main" id="{C81489EB-5BE2-4906-BEF7-D1EB522A7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169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8 h 78"/>
                  <a:gd name="T8" fmla="*/ 4 w 5"/>
                  <a:gd name="T9" fmla="*/ 28 h 78"/>
                  <a:gd name="T10" fmla="*/ 4 w 5"/>
                  <a:gd name="T11" fmla="*/ 28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" name="Freeform 3348">
                <a:extLst>
                  <a:ext uri="{FF2B5EF4-FFF2-40B4-BE49-F238E27FC236}">
                    <a16:creationId xmlns:a16="http://schemas.microsoft.com/office/drawing/2014/main" id="{BA4DBB92-633A-4F98-B0F6-B76059EA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169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8 h 78"/>
                  <a:gd name="T8" fmla="*/ 4 w 5"/>
                  <a:gd name="T9" fmla="*/ 28 h 78"/>
                  <a:gd name="T10" fmla="*/ 4 w 5"/>
                  <a:gd name="T11" fmla="*/ 28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" name="Freeform 3349">
                <a:extLst>
                  <a:ext uri="{FF2B5EF4-FFF2-40B4-BE49-F238E27FC236}">
                    <a16:creationId xmlns:a16="http://schemas.microsoft.com/office/drawing/2014/main" id="{D330B04E-AF51-42A9-806F-A1701FB7F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128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1 h 79"/>
                  <a:gd name="T4" fmla="*/ 4 w 5"/>
                  <a:gd name="T5" fmla="*/ 69 h 79"/>
                  <a:gd name="T6" fmla="*/ 4 w 5"/>
                  <a:gd name="T7" fmla="*/ 69 h 79"/>
                  <a:gd name="T8" fmla="*/ 5 w 5"/>
                  <a:gd name="T9" fmla="*/ 79 h 79"/>
                  <a:gd name="T10" fmla="*/ 5 w 5"/>
                  <a:gd name="T11" fmla="*/ 37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1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" name="Freeform 3350">
                <a:extLst>
                  <a:ext uri="{FF2B5EF4-FFF2-40B4-BE49-F238E27FC236}">
                    <a16:creationId xmlns:a16="http://schemas.microsoft.com/office/drawing/2014/main" id="{D25CB3D4-CEA8-421A-8E3A-F0B9CB1F2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128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1 h 79"/>
                  <a:gd name="T4" fmla="*/ 4 w 5"/>
                  <a:gd name="T5" fmla="*/ 69 h 79"/>
                  <a:gd name="T6" fmla="*/ 4 w 5"/>
                  <a:gd name="T7" fmla="*/ 69 h 79"/>
                  <a:gd name="T8" fmla="*/ 5 w 5"/>
                  <a:gd name="T9" fmla="*/ 79 h 79"/>
                  <a:gd name="T10" fmla="*/ 5 w 5"/>
                  <a:gd name="T11" fmla="*/ 37 h 79"/>
                  <a:gd name="T12" fmla="*/ 0 w 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1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" name="Rectangle 3351">
                <a:extLst>
                  <a:ext uri="{FF2B5EF4-FFF2-40B4-BE49-F238E27FC236}">
                    <a16:creationId xmlns:a16="http://schemas.microsoft.com/office/drawing/2014/main" id="{1A5ACB4C-B75F-4166-A56D-9A002698B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" y="3088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" name="Freeform 3352">
                <a:extLst>
                  <a:ext uri="{FF2B5EF4-FFF2-40B4-BE49-F238E27FC236}">
                    <a16:creationId xmlns:a16="http://schemas.microsoft.com/office/drawing/2014/main" id="{BB61295C-E8D5-4E3A-9A79-56FE9D24F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" name="Freeform 3353">
                <a:extLst>
                  <a:ext uri="{FF2B5EF4-FFF2-40B4-BE49-F238E27FC236}">
                    <a16:creationId xmlns:a16="http://schemas.microsoft.com/office/drawing/2014/main" id="{20749C38-D386-45F3-8976-56CFA087A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" name="Freeform 3354">
                <a:extLst>
                  <a:ext uri="{FF2B5EF4-FFF2-40B4-BE49-F238E27FC236}">
                    <a16:creationId xmlns:a16="http://schemas.microsoft.com/office/drawing/2014/main" id="{274CCC1B-1FA8-4A77-B58B-D8447CA27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" name="Freeform 3355">
                <a:extLst>
                  <a:ext uri="{FF2B5EF4-FFF2-40B4-BE49-F238E27FC236}">
                    <a16:creationId xmlns:a16="http://schemas.microsoft.com/office/drawing/2014/main" id="{DCF48421-129F-40F3-8AB5-2235C4B66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93"/>
                <a:ext cx="5" cy="72"/>
              </a:xfrm>
              <a:custGeom>
                <a:avLst/>
                <a:gdLst>
                  <a:gd name="T0" fmla="*/ 1 w 5"/>
                  <a:gd name="T1" fmla="*/ 0 h 72"/>
                  <a:gd name="T2" fmla="*/ 0 w 5"/>
                  <a:gd name="T3" fmla="*/ 0 h 72"/>
                  <a:gd name="T4" fmla="*/ 0 w 5"/>
                  <a:gd name="T5" fmla="*/ 35 h 72"/>
                  <a:gd name="T6" fmla="*/ 5 w 5"/>
                  <a:gd name="T7" fmla="*/ 72 h 72"/>
                  <a:gd name="T8" fmla="*/ 5 w 5"/>
                  <a:gd name="T9" fmla="*/ 31 h 72"/>
                  <a:gd name="T10" fmla="*/ 1 w 5"/>
                  <a:gd name="T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2">
                    <a:moveTo>
                      <a:pt x="1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5" y="72"/>
                    </a:lnTo>
                    <a:lnTo>
                      <a:pt x="5" y="3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" name="Freeform 3356">
                <a:extLst>
                  <a:ext uri="{FF2B5EF4-FFF2-40B4-BE49-F238E27FC236}">
                    <a16:creationId xmlns:a16="http://schemas.microsoft.com/office/drawing/2014/main" id="{DB538F1B-D744-410C-B8C9-D36A1A4B6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93"/>
                <a:ext cx="5" cy="72"/>
              </a:xfrm>
              <a:custGeom>
                <a:avLst/>
                <a:gdLst>
                  <a:gd name="T0" fmla="*/ 1 w 5"/>
                  <a:gd name="T1" fmla="*/ 0 h 72"/>
                  <a:gd name="T2" fmla="*/ 0 w 5"/>
                  <a:gd name="T3" fmla="*/ 0 h 72"/>
                  <a:gd name="T4" fmla="*/ 0 w 5"/>
                  <a:gd name="T5" fmla="*/ 35 h 72"/>
                  <a:gd name="T6" fmla="*/ 5 w 5"/>
                  <a:gd name="T7" fmla="*/ 72 h 72"/>
                  <a:gd name="T8" fmla="*/ 5 w 5"/>
                  <a:gd name="T9" fmla="*/ 31 h 72"/>
                  <a:gd name="T10" fmla="*/ 1 w 5"/>
                  <a:gd name="T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2">
                    <a:moveTo>
                      <a:pt x="1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5" y="72"/>
                    </a:lnTo>
                    <a:lnTo>
                      <a:pt x="5" y="3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" name="Freeform 3357">
                <a:extLst>
                  <a:ext uri="{FF2B5EF4-FFF2-40B4-BE49-F238E27FC236}">
                    <a16:creationId xmlns:a16="http://schemas.microsoft.com/office/drawing/2014/main" id="{E98A6C86-998D-46C2-8531-F6D22D27C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6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" name="Freeform 3358">
                <a:extLst>
                  <a:ext uri="{FF2B5EF4-FFF2-40B4-BE49-F238E27FC236}">
                    <a16:creationId xmlns:a16="http://schemas.microsoft.com/office/drawing/2014/main" id="{190DAAFB-12AE-431D-B7C7-F5B01FE9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6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" name="Rectangle 3359">
                <a:extLst>
                  <a:ext uri="{FF2B5EF4-FFF2-40B4-BE49-F238E27FC236}">
                    <a16:creationId xmlns:a16="http://schemas.microsoft.com/office/drawing/2014/main" id="{07BEC03A-71A3-4FE4-A317-3FA3BB5DA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" y="3064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" name="Rectangle 3360">
                <a:extLst>
                  <a:ext uri="{FF2B5EF4-FFF2-40B4-BE49-F238E27FC236}">
                    <a16:creationId xmlns:a16="http://schemas.microsoft.com/office/drawing/2014/main" id="{19F52211-7B9D-4811-BDE5-5672D2A4E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" y="3064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" name="Freeform 3361">
                <a:extLst>
                  <a:ext uri="{FF2B5EF4-FFF2-40B4-BE49-F238E27FC236}">
                    <a16:creationId xmlns:a16="http://schemas.microsoft.com/office/drawing/2014/main" id="{0900F67A-1CDB-4247-9F8C-85BD86EE5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6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" name="Freeform 3362">
                <a:extLst>
                  <a:ext uri="{FF2B5EF4-FFF2-40B4-BE49-F238E27FC236}">
                    <a16:creationId xmlns:a16="http://schemas.microsoft.com/office/drawing/2014/main" id="{B8F1D663-E1EE-427B-A551-A285315FE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6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" name="Freeform 3363">
                <a:extLst>
                  <a:ext uri="{FF2B5EF4-FFF2-40B4-BE49-F238E27FC236}">
                    <a16:creationId xmlns:a16="http://schemas.microsoft.com/office/drawing/2014/main" id="{397B2ED7-B9C9-4A0F-BBBE-44DB32567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7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" name="Freeform 3364">
                <a:extLst>
                  <a:ext uri="{FF2B5EF4-FFF2-40B4-BE49-F238E27FC236}">
                    <a16:creationId xmlns:a16="http://schemas.microsoft.com/office/drawing/2014/main" id="{BA947DA3-6496-4C65-9337-6CFA24E49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7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" name="Freeform 3365">
                <a:extLst>
                  <a:ext uri="{FF2B5EF4-FFF2-40B4-BE49-F238E27FC236}">
                    <a16:creationId xmlns:a16="http://schemas.microsoft.com/office/drawing/2014/main" id="{211A4A6B-90CC-4736-9F03-B80A52925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74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" name="Freeform 3366">
                <a:extLst>
                  <a:ext uri="{FF2B5EF4-FFF2-40B4-BE49-F238E27FC236}">
                    <a16:creationId xmlns:a16="http://schemas.microsoft.com/office/drawing/2014/main" id="{98130E6D-BD63-4BA3-8C6E-7A308CE64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74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" name="Freeform 3367">
                <a:extLst>
                  <a:ext uri="{FF2B5EF4-FFF2-40B4-BE49-F238E27FC236}">
                    <a16:creationId xmlns:a16="http://schemas.microsoft.com/office/drawing/2014/main" id="{8743622F-D9DA-471D-91BA-C7C6BE85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7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" name="Freeform 3368">
                <a:extLst>
                  <a:ext uri="{FF2B5EF4-FFF2-40B4-BE49-F238E27FC236}">
                    <a16:creationId xmlns:a16="http://schemas.microsoft.com/office/drawing/2014/main" id="{40DB6622-E172-406D-83EA-A2884CB5F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7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" name="Freeform 3369">
                <a:extLst>
                  <a:ext uri="{FF2B5EF4-FFF2-40B4-BE49-F238E27FC236}">
                    <a16:creationId xmlns:a16="http://schemas.microsoft.com/office/drawing/2014/main" id="{69135AF7-35F0-41C6-A416-F6387A557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4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" name="Freeform 3370">
                <a:extLst>
                  <a:ext uri="{FF2B5EF4-FFF2-40B4-BE49-F238E27FC236}">
                    <a16:creationId xmlns:a16="http://schemas.microsoft.com/office/drawing/2014/main" id="{C67DC6B0-E006-4B42-80D0-48E509D8D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4 h 4"/>
                  <a:gd name="T10" fmla="*/ 5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" name="Freeform 3371">
                <a:extLst>
                  <a:ext uri="{FF2B5EF4-FFF2-40B4-BE49-F238E27FC236}">
                    <a16:creationId xmlns:a16="http://schemas.microsoft.com/office/drawing/2014/main" id="{EF241B6F-CF18-4A1D-9D4E-6FF3C4A41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3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" name="Freeform 3372">
                <a:extLst>
                  <a:ext uri="{FF2B5EF4-FFF2-40B4-BE49-F238E27FC236}">
                    <a16:creationId xmlns:a16="http://schemas.microsoft.com/office/drawing/2014/main" id="{16DF1B2F-BDE6-4725-8096-8F6E4D7A0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3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" name="Freeform 3373">
                <a:extLst>
                  <a:ext uri="{FF2B5EF4-FFF2-40B4-BE49-F238E27FC236}">
                    <a16:creationId xmlns:a16="http://schemas.microsoft.com/office/drawing/2014/main" id="{DDACE72B-60B8-4B6E-96D7-E06265D6C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" name="Freeform 3374">
                <a:extLst>
                  <a:ext uri="{FF2B5EF4-FFF2-40B4-BE49-F238E27FC236}">
                    <a16:creationId xmlns:a16="http://schemas.microsoft.com/office/drawing/2014/main" id="{0830F5CA-4008-4C3D-B230-9E6502BFD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" name="Freeform 3375">
                <a:extLst>
                  <a:ext uri="{FF2B5EF4-FFF2-40B4-BE49-F238E27FC236}">
                    <a16:creationId xmlns:a16="http://schemas.microsoft.com/office/drawing/2014/main" id="{0499F147-4B54-4E5D-AA8B-74F6FED55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3092"/>
                <a:ext cx="4" cy="32"/>
              </a:xfrm>
              <a:custGeom>
                <a:avLst/>
                <a:gdLst>
                  <a:gd name="T0" fmla="*/ 4 w 4"/>
                  <a:gd name="T1" fmla="*/ 0 h 32"/>
                  <a:gd name="T2" fmla="*/ 0 w 4"/>
                  <a:gd name="T3" fmla="*/ 1 h 32"/>
                  <a:gd name="T4" fmla="*/ 4 w 4"/>
                  <a:gd name="T5" fmla="*/ 32 h 32"/>
                  <a:gd name="T6" fmla="*/ 4 w 4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2">
                    <a:moveTo>
                      <a:pt x="4" y="0"/>
                    </a:moveTo>
                    <a:lnTo>
                      <a:pt x="0" y="1"/>
                    </a:lnTo>
                    <a:lnTo>
                      <a:pt x="4" y="3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" name="Freeform 3376">
                <a:extLst>
                  <a:ext uri="{FF2B5EF4-FFF2-40B4-BE49-F238E27FC236}">
                    <a16:creationId xmlns:a16="http://schemas.microsoft.com/office/drawing/2014/main" id="{FFA28F0E-6C1D-47E2-A99F-B5B6AD5F0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3092"/>
                <a:ext cx="4" cy="32"/>
              </a:xfrm>
              <a:custGeom>
                <a:avLst/>
                <a:gdLst>
                  <a:gd name="T0" fmla="*/ 4 w 4"/>
                  <a:gd name="T1" fmla="*/ 0 h 32"/>
                  <a:gd name="T2" fmla="*/ 0 w 4"/>
                  <a:gd name="T3" fmla="*/ 1 h 32"/>
                  <a:gd name="T4" fmla="*/ 4 w 4"/>
                  <a:gd name="T5" fmla="*/ 32 h 32"/>
                  <a:gd name="T6" fmla="*/ 4 w 4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2">
                    <a:moveTo>
                      <a:pt x="4" y="0"/>
                    </a:moveTo>
                    <a:lnTo>
                      <a:pt x="0" y="1"/>
                    </a:lnTo>
                    <a:lnTo>
                      <a:pt x="4" y="3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" name="Freeform 3377">
                <a:extLst>
                  <a:ext uri="{FF2B5EF4-FFF2-40B4-BE49-F238E27FC236}">
                    <a16:creationId xmlns:a16="http://schemas.microsoft.com/office/drawing/2014/main" id="{4A218332-7611-4E12-A494-4594427239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51"/>
                <a:ext cx="47" cy="400"/>
              </a:xfrm>
              <a:custGeom>
                <a:avLst/>
                <a:gdLst>
                  <a:gd name="T0" fmla="*/ 42 w 47"/>
                  <a:gd name="T1" fmla="*/ 369 h 400"/>
                  <a:gd name="T2" fmla="*/ 42 w 47"/>
                  <a:gd name="T3" fmla="*/ 400 h 400"/>
                  <a:gd name="T4" fmla="*/ 46 w 47"/>
                  <a:gd name="T5" fmla="*/ 400 h 400"/>
                  <a:gd name="T6" fmla="*/ 42 w 47"/>
                  <a:gd name="T7" fmla="*/ 369 h 400"/>
                  <a:gd name="T8" fmla="*/ 47 w 47"/>
                  <a:gd name="T9" fmla="*/ 0 h 400"/>
                  <a:gd name="T10" fmla="*/ 0 w 47"/>
                  <a:gd name="T11" fmla="*/ 0 h 400"/>
                  <a:gd name="T12" fmla="*/ 0 w 47"/>
                  <a:gd name="T13" fmla="*/ 6 h 400"/>
                  <a:gd name="T14" fmla="*/ 42 w 47"/>
                  <a:gd name="T15" fmla="*/ 6 h 400"/>
                  <a:gd name="T16" fmla="*/ 42 w 47"/>
                  <a:gd name="T17" fmla="*/ 14 h 400"/>
                  <a:gd name="T18" fmla="*/ 43 w 47"/>
                  <a:gd name="T19" fmla="*/ 14 h 400"/>
                  <a:gd name="T20" fmla="*/ 43 w 47"/>
                  <a:gd name="T21" fmla="*/ 10 h 400"/>
                  <a:gd name="T22" fmla="*/ 43 w 47"/>
                  <a:gd name="T23" fmla="*/ 10 h 400"/>
                  <a:gd name="T24" fmla="*/ 47 w 47"/>
                  <a:gd name="T25" fmla="*/ 10 h 400"/>
                  <a:gd name="T26" fmla="*/ 47 w 47"/>
                  <a:gd name="T27" fmla="*/ 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0">
                    <a:moveTo>
                      <a:pt x="42" y="369"/>
                    </a:moveTo>
                    <a:lnTo>
                      <a:pt x="42" y="400"/>
                    </a:lnTo>
                    <a:lnTo>
                      <a:pt x="46" y="400"/>
                    </a:lnTo>
                    <a:lnTo>
                      <a:pt x="42" y="369"/>
                    </a:lnTo>
                    <a:close/>
                    <a:moveTo>
                      <a:pt x="47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2" y="6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7" y="1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" name="Freeform 3378">
                <a:extLst>
                  <a:ext uri="{FF2B5EF4-FFF2-40B4-BE49-F238E27FC236}">
                    <a16:creationId xmlns:a16="http://schemas.microsoft.com/office/drawing/2014/main" id="{E453E87F-BE98-405D-9A52-5A0758A4B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51"/>
                <a:ext cx="47" cy="400"/>
              </a:xfrm>
              <a:custGeom>
                <a:avLst/>
                <a:gdLst>
                  <a:gd name="T0" fmla="*/ 42 w 47"/>
                  <a:gd name="T1" fmla="*/ 369 h 400"/>
                  <a:gd name="T2" fmla="*/ 42 w 47"/>
                  <a:gd name="T3" fmla="*/ 400 h 400"/>
                  <a:gd name="T4" fmla="*/ 46 w 47"/>
                  <a:gd name="T5" fmla="*/ 400 h 400"/>
                  <a:gd name="T6" fmla="*/ 42 w 47"/>
                  <a:gd name="T7" fmla="*/ 369 h 400"/>
                  <a:gd name="T8" fmla="*/ 47 w 47"/>
                  <a:gd name="T9" fmla="*/ 0 h 400"/>
                  <a:gd name="T10" fmla="*/ 0 w 47"/>
                  <a:gd name="T11" fmla="*/ 0 h 400"/>
                  <a:gd name="T12" fmla="*/ 0 w 47"/>
                  <a:gd name="T13" fmla="*/ 6 h 400"/>
                  <a:gd name="T14" fmla="*/ 42 w 47"/>
                  <a:gd name="T15" fmla="*/ 6 h 400"/>
                  <a:gd name="T16" fmla="*/ 42 w 47"/>
                  <a:gd name="T17" fmla="*/ 14 h 400"/>
                  <a:gd name="T18" fmla="*/ 43 w 47"/>
                  <a:gd name="T19" fmla="*/ 14 h 400"/>
                  <a:gd name="T20" fmla="*/ 43 w 47"/>
                  <a:gd name="T21" fmla="*/ 10 h 400"/>
                  <a:gd name="T22" fmla="*/ 43 w 47"/>
                  <a:gd name="T23" fmla="*/ 10 h 400"/>
                  <a:gd name="T24" fmla="*/ 47 w 47"/>
                  <a:gd name="T25" fmla="*/ 10 h 400"/>
                  <a:gd name="T26" fmla="*/ 47 w 47"/>
                  <a:gd name="T27" fmla="*/ 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0">
                    <a:moveTo>
                      <a:pt x="42" y="369"/>
                    </a:moveTo>
                    <a:lnTo>
                      <a:pt x="42" y="400"/>
                    </a:lnTo>
                    <a:lnTo>
                      <a:pt x="46" y="400"/>
                    </a:lnTo>
                    <a:lnTo>
                      <a:pt x="42" y="369"/>
                    </a:lnTo>
                    <a:moveTo>
                      <a:pt x="47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2" y="6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7" y="1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" name="Freeform 3379">
                <a:extLst>
                  <a:ext uri="{FF2B5EF4-FFF2-40B4-BE49-F238E27FC236}">
                    <a16:creationId xmlns:a16="http://schemas.microsoft.com/office/drawing/2014/main" id="{DC6B2363-7D5F-4211-968A-61E5659A2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379"/>
                <a:ext cx="5" cy="72"/>
              </a:xfrm>
              <a:custGeom>
                <a:avLst/>
                <a:gdLst>
                  <a:gd name="T0" fmla="*/ 0 w 5"/>
                  <a:gd name="T1" fmla="*/ 0 h 72"/>
                  <a:gd name="T2" fmla="*/ 0 w 5"/>
                  <a:gd name="T3" fmla="*/ 41 h 72"/>
                  <a:gd name="T4" fmla="*/ 4 w 5"/>
                  <a:gd name="T5" fmla="*/ 72 h 72"/>
                  <a:gd name="T6" fmla="*/ 5 w 5"/>
                  <a:gd name="T7" fmla="*/ 72 h 72"/>
                  <a:gd name="T8" fmla="*/ 5 w 5"/>
                  <a:gd name="T9" fmla="*/ 37 h 72"/>
                  <a:gd name="T10" fmla="*/ 4 w 5"/>
                  <a:gd name="T11" fmla="*/ 31 h 72"/>
                  <a:gd name="T12" fmla="*/ 4 w 5"/>
                  <a:gd name="T13" fmla="*/ 31 h 72"/>
                  <a:gd name="T14" fmla="*/ 0 w 5"/>
                  <a:gd name="T1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2">
                    <a:moveTo>
                      <a:pt x="0" y="0"/>
                    </a:moveTo>
                    <a:lnTo>
                      <a:pt x="0" y="41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5" y="37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" name="Freeform 3380">
                <a:extLst>
                  <a:ext uri="{FF2B5EF4-FFF2-40B4-BE49-F238E27FC236}">
                    <a16:creationId xmlns:a16="http://schemas.microsoft.com/office/drawing/2014/main" id="{1CA009B2-D401-4D22-B383-1357EF2AD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379"/>
                <a:ext cx="5" cy="72"/>
              </a:xfrm>
              <a:custGeom>
                <a:avLst/>
                <a:gdLst>
                  <a:gd name="T0" fmla="*/ 0 w 5"/>
                  <a:gd name="T1" fmla="*/ 0 h 72"/>
                  <a:gd name="T2" fmla="*/ 0 w 5"/>
                  <a:gd name="T3" fmla="*/ 41 h 72"/>
                  <a:gd name="T4" fmla="*/ 4 w 5"/>
                  <a:gd name="T5" fmla="*/ 72 h 72"/>
                  <a:gd name="T6" fmla="*/ 5 w 5"/>
                  <a:gd name="T7" fmla="*/ 72 h 72"/>
                  <a:gd name="T8" fmla="*/ 5 w 5"/>
                  <a:gd name="T9" fmla="*/ 37 h 72"/>
                  <a:gd name="T10" fmla="*/ 4 w 5"/>
                  <a:gd name="T11" fmla="*/ 31 h 72"/>
                  <a:gd name="T12" fmla="*/ 4 w 5"/>
                  <a:gd name="T13" fmla="*/ 31 h 72"/>
                  <a:gd name="T14" fmla="*/ 0 w 5"/>
                  <a:gd name="T1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2">
                    <a:moveTo>
                      <a:pt x="0" y="0"/>
                    </a:moveTo>
                    <a:lnTo>
                      <a:pt x="0" y="41"/>
                    </a:lnTo>
                    <a:lnTo>
                      <a:pt x="4" y="72"/>
                    </a:lnTo>
                    <a:lnTo>
                      <a:pt x="5" y="72"/>
                    </a:lnTo>
                    <a:lnTo>
                      <a:pt x="5" y="37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6" name="Freeform 3381">
                <a:extLst>
                  <a:ext uri="{FF2B5EF4-FFF2-40B4-BE49-F238E27FC236}">
                    <a16:creationId xmlns:a16="http://schemas.microsoft.com/office/drawing/2014/main" id="{9CA3DC7A-88CB-4AAF-BE62-32D3ED730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338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4 w 5"/>
                  <a:gd name="T5" fmla="*/ 72 h 78"/>
                  <a:gd name="T6" fmla="*/ 4 w 5"/>
                  <a:gd name="T7" fmla="*/ 72 h 78"/>
                  <a:gd name="T8" fmla="*/ 5 w 5"/>
                  <a:gd name="T9" fmla="*/ 78 h 78"/>
                  <a:gd name="T10" fmla="*/ 5 w 5"/>
                  <a:gd name="T11" fmla="*/ 37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5" y="78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7" name="Freeform 3382">
                <a:extLst>
                  <a:ext uri="{FF2B5EF4-FFF2-40B4-BE49-F238E27FC236}">
                    <a16:creationId xmlns:a16="http://schemas.microsoft.com/office/drawing/2014/main" id="{DC63F1C2-04CB-415D-8B15-FAE33E768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338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4 w 5"/>
                  <a:gd name="T5" fmla="*/ 72 h 78"/>
                  <a:gd name="T6" fmla="*/ 4 w 5"/>
                  <a:gd name="T7" fmla="*/ 72 h 78"/>
                  <a:gd name="T8" fmla="*/ 5 w 5"/>
                  <a:gd name="T9" fmla="*/ 78 h 78"/>
                  <a:gd name="T10" fmla="*/ 5 w 5"/>
                  <a:gd name="T11" fmla="*/ 37 h 78"/>
                  <a:gd name="T12" fmla="*/ 0 w 5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5" y="78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8" name="Freeform 3383">
                <a:extLst>
                  <a:ext uri="{FF2B5EF4-FFF2-40B4-BE49-F238E27FC236}">
                    <a16:creationId xmlns:a16="http://schemas.microsoft.com/office/drawing/2014/main" id="{88D1F458-D671-4CA2-A475-BE5CCF21E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297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" name="Freeform 3384">
                <a:extLst>
                  <a:ext uri="{FF2B5EF4-FFF2-40B4-BE49-F238E27FC236}">
                    <a16:creationId xmlns:a16="http://schemas.microsoft.com/office/drawing/2014/main" id="{037AB08A-A590-4523-A995-3C8EDB80F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297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" name="Freeform 3385">
                <a:extLst>
                  <a:ext uri="{FF2B5EF4-FFF2-40B4-BE49-F238E27FC236}">
                    <a16:creationId xmlns:a16="http://schemas.microsoft.com/office/drawing/2014/main" id="{7E9242C3-E5B8-42E5-8349-D7B80A587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257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40 h 76"/>
                  <a:gd name="T4" fmla="*/ 5 w 5"/>
                  <a:gd name="T5" fmla="*/ 76 h 76"/>
                  <a:gd name="T6" fmla="*/ 5 w 5"/>
                  <a:gd name="T7" fmla="*/ 36 h 76"/>
                  <a:gd name="T8" fmla="*/ 0 w 5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40"/>
                    </a:lnTo>
                    <a:lnTo>
                      <a:pt x="5" y="76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" name="Freeform 3386">
                <a:extLst>
                  <a:ext uri="{FF2B5EF4-FFF2-40B4-BE49-F238E27FC236}">
                    <a16:creationId xmlns:a16="http://schemas.microsoft.com/office/drawing/2014/main" id="{8035DADE-E75D-45F3-AF57-8284BCF03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257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40 h 76"/>
                  <a:gd name="T4" fmla="*/ 5 w 5"/>
                  <a:gd name="T5" fmla="*/ 76 h 76"/>
                  <a:gd name="T6" fmla="*/ 5 w 5"/>
                  <a:gd name="T7" fmla="*/ 36 h 76"/>
                  <a:gd name="T8" fmla="*/ 0 w 5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40"/>
                    </a:lnTo>
                    <a:lnTo>
                      <a:pt x="5" y="76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" name="Freeform 3387">
                <a:extLst>
                  <a:ext uri="{FF2B5EF4-FFF2-40B4-BE49-F238E27FC236}">
                    <a16:creationId xmlns:a16="http://schemas.microsoft.com/office/drawing/2014/main" id="{B6EED9AE-F551-463A-B576-06048CB83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215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" name="Freeform 3388">
                <a:extLst>
                  <a:ext uri="{FF2B5EF4-FFF2-40B4-BE49-F238E27FC236}">
                    <a16:creationId xmlns:a16="http://schemas.microsoft.com/office/drawing/2014/main" id="{67149DE3-B0CC-4F96-A3AB-FD6CFD44F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215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" name="Freeform 3389">
                <a:extLst>
                  <a:ext uri="{FF2B5EF4-FFF2-40B4-BE49-F238E27FC236}">
                    <a16:creationId xmlns:a16="http://schemas.microsoft.com/office/drawing/2014/main" id="{516E124B-2AAF-4E53-97F9-E6F2F650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174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4 w 5"/>
                  <a:gd name="T9" fmla="*/ 27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" name="Freeform 3390">
                <a:extLst>
                  <a:ext uri="{FF2B5EF4-FFF2-40B4-BE49-F238E27FC236}">
                    <a16:creationId xmlns:a16="http://schemas.microsoft.com/office/drawing/2014/main" id="{ED95B9C3-13BB-4292-859C-A2014D53E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174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4 w 5"/>
                  <a:gd name="T9" fmla="*/ 27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" name="Freeform 3391">
                <a:extLst>
                  <a:ext uri="{FF2B5EF4-FFF2-40B4-BE49-F238E27FC236}">
                    <a16:creationId xmlns:a16="http://schemas.microsoft.com/office/drawing/2014/main" id="{2DCFF9F6-E733-400F-8C46-E68262EC1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132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4 w 5"/>
                  <a:gd name="T5" fmla="*/ 69 h 79"/>
                  <a:gd name="T6" fmla="*/ 5 w 5"/>
                  <a:gd name="T7" fmla="*/ 79 h 79"/>
                  <a:gd name="T8" fmla="*/ 5 w 5"/>
                  <a:gd name="T9" fmla="*/ 37 h 79"/>
                  <a:gd name="T10" fmla="*/ 0 w 5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" name="Freeform 3392">
                <a:extLst>
                  <a:ext uri="{FF2B5EF4-FFF2-40B4-BE49-F238E27FC236}">
                    <a16:creationId xmlns:a16="http://schemas.microsoft.com/office/drawing/2014/main" id="{03A55567-7C38-4EEE-BA53-AA2EFF730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132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4 w 5"/>
                  <a:gd name="T5" fmla="*/ 69 h 79"/>
                  <a:gd name="T6" fmla="*/ 5 w 5"/>
                  <a:gd name="T7" fmla="*/ 79 h 79"/>
                  <a:gd name="T8" fmla="*/ 5 w 5"/>
                  <a:gd name="T9" fmla="*/ 37 h 79"/>
                  <a:gd name="T10" fmla="*/ 0 w 5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" name="Rectangle 3393">
                <a:extLst>
                  <a:ext uri="{FF2B5EF4-FFF2-40B4-BE49-F238E27FC236}">
                    <a16:creationId xmlns:a16="http://schemas.microsoft.com/office/drawing/2014/main" id="{E4D180E4-6CC4-4FEA-AC92-7D7EDABFA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4" y="3092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" name="Freeform 3394">
                <a:extLst>
                  <a:ext uri="{FF2B5EF4-FFF2-40B4-BE49-F238E27FC236}">
                    <a16:creationId xmlns:a16="http://schemas.microsoft.com/office/drawing/2014/main" id="{AA2065C8-9FAB-42B7-92FE-741FE0A83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" name="Freeform 3395">
                <a:extLst>
                  <a:ext uri="{FF2B5EF4-FFF2-40B4-BE49-F238E27FC236}">
                    <a16:creationId xmlns:a16="http://schemas.microsoft.com/office/drawing/2014/main" id="{E4BA9F65-CF65-4E03-A5D0-39947E29D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93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0 h 76"/>
                  <a:gd name="T4" fmla="*/ 0 w 5"/>
                  <a:gd name="T5" fmla="*/ 39 h 76"/>
                  <a:gd name="T6" fmla="*/ 5 w 5"/>
                  <a:gd name="T7" fmla="*/ 76 h 76"/>
                  <a:gd name="T8" fmla="*/ 5 w 5"/>
                  <a:gd name="T9" fmla="*/ 35 h 76"/>
                  <a:gd name="T10" fmla="*/ 0 w 5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0"/>
                    </a:lnTo>
                    <a:lnTo>
                      <a:pt x="0" y="39"/>
                    </a:lnTo>
                    <a:lnTo>
                      <a:pt x="5" y="76"/>
                    </a:lnTo>
                    <a:lnTo>
                      <a:pt x="5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" name="Freeform 3396">
                <a:extLst>
                  <a:ext uri="{FF2B5EF4-FFF2-40B4-BE49-F238E27FC236}">
                    <a16:creationId xmlns:a16="http://schemas.microsoft.com/office/drawing/2014/main" id="{B4ED7BB1-DF99-4D5C-BF4A-3C7A7F8C9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93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0 h 76"/>
                  <a:gd name="T4" fmla="*/ 0 w 5"/>
                  <a:gd name="T5" fmla="*/ 39 h 76"/>
                  <a:gd name="T6" fmla="*/ 5 w 5"/>
                  <a:gd name="T7" fmla="*/ 76 h 76"/>
                  <a:gd name="T8" fmla="*/ 5 w 5"/>
                  <a:gd name="T9" fmla="*/ 35 h 76"/>
                  <a:gd name="T10" fmla="*/ 0 w 5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0"/>
                    </a:lnTo>
                    <a:lnTo>
                      <a:pt x="0" y="39"/>
                    </a:lnTo>
                    <a:lnTo>
                      <a:pt x="5" y="76"/>
                    </a:lnTo>
                    <a:lnTo>
                      <a:pt x="5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" name="Freeform 3397">
                <a:extLst>
                  <a:ext uri="{FF2B5EF4-FFF2-40B4-BE49-F238E27FC236}">
                    <a16:creationId xmlns:a16="http://schemas.microsoft.com/office/drawing/2014/main" id="{24AE4EE3-9755-427F-BF0E-2F88C328A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65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" name="Freeform 3398">
                <a:extLst>
                  <a:ext uri="{FF2B5EF4-FFF2-40B4-BE49-F238E27FC236}">
                    <a16:creationId xmlns:a16="http://schemas.microsoft.com/office/drawing/2014/main" id="{69ED8344-6B24-4F45-AB93-4D24254F3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65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" name="Freeform 3399">
                <a:extLst>
                  <a:ext uri="{FF2B5EF4-FFF2-40B4-BE49-F238E27FC236}">
                    <a16:creationId xmlns:a16="http://schemas.microsoft.com/office/drawing/2014/main" id="{E57EB567-9FF6-4F0A-ADE9-8DDC8DD1A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6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" name="Freeform 3400">
                <a:extLst>
                  <a:ext uri="{FF2B5EF4-FFF2-40B4-BE49-F238E27FC236}">
                    <a16:creationId xmlns:a16="http://schemas.microsoft.com/office/drawing/2014/main" id="{25FA02AA-EBF4-47B7-A0D3-FE3292E5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6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" name="Freeform 3401">
                <a:extLst>
                  <a:ext uri="{FF2B5EF4-FFF2-40B4-BE49-F238E27FC236}">
                    <a16:creationId xmlns:a16="http://schemas.microsoft.com/office/drawing/2014/main" id="{740E75DC-9FF0-4112-A93F-84AA9F730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7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" name="Freeform 3402">
                <a:extLst>
                  <a:ext uri="{FF2B5EF4-FFF2-40B4-BE49-F238E27FC236}">
                    <a16:creationId xmlns:a16="http://schemas.microsoft.com/office/drawing/2014/main" id="{815C7BC7-0C9C-4113-AEB2-229618FB5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7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" name="Freeform 3403">
                <a:extLst>
                  <a:ext uri="{FF2B5EF4-FFF2-40B4-BE49-F238E27FC236}">
                    <a16:creationId xmlns:a16="http://schemas.microsoft.com/office/drawing/2014/main" id="{1583B512-15DB-4805-AA88-691F7C71A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7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" name="Freeform 3404">
                <a:extLst>
                  <a:ext uri="{FF2B5EF4-FFF2-40B4-BE49-F238E27FC236}">
                    <a16:creationId xmlns:a16="http://schemas.microsoft.com/office/drawing/2014/main" id="{47E33488-8BA3-424B-8DFE-338C7CA7C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7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" name="Freeform 3405">
                <a:extLst>
                  <a:ext uri="{FF2B5EF4-FFF2-40B4-BE49-F238E27FC236}">
                    <a16:creationId xmlns:a16="http://schemas.microsoft.com/office/drawing/2014/main" id="{856EF47F-9D75-4EFD-A857-A93B2BB03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7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" name="Freeform 3406">
                <a:extLst>
                  <a:ext uri="{FF2B5EF4-FFF2-40B4-BE49-F238E27FC236}">
                    <a16:creationId xmlns:a16="http://schemas.microsoft.com/office/drawing/2014/main" id="{8D208D1A-5708-4BB9-BC96-CFD029DA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7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" name="Freeform 3407">
                <a:extLst>
                  <a:ext uri="{FF2B5EF4-FFF2-40B4-BE49-F238E27FC236}">
                    <a16:creationId xmlns:a16="http://schemas.microsoft.com/office/drawing/2014/main" id="{6A06E596-338B-4616-9F95-E6B2C61CE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82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" name="Freeform 3408">
                <a:extLst>
                  <a:ext uri="{FF2B5EF4-FFF2-40B4-BE49-F238E27FC236}">
                    <a16:creationId xmlns:a16="http://schemas.microsoft.com/office/drawing/2014/main" id="{45505217-4FB6-4021-A670-212114E18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82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" name="Freeform 3409">
                <a:extLst>
                  <a:ext uri="{FF2B5EF4-FFF2-40B4-BE49-F238E27FC236}">
                    <a16:creationId xmlns:a16="http://schemas.microsoft.com/office/drawing/2014/main" id="{FB49EB19-A36B-40B6-9330-01C2B02C3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85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1 h 6"/>
                  <a:gd name="T4" fmla="*/ 0 w 5"/>
                  <a:gd name="T5" fmla="*/ 6 h 6"/>
                  <a:gd name="T6" fmla="*/ 1 w 5"/>
                  <a:gd name="T7" fmla="*/ 6 h 6"/>
                  <a:gd name="T8" fmla="*/ 5 w 5"/>
                  <a:gd name="T9" fmla="*/ 4 h 6"/>
                  <a:gd name="T10" fmla="*/ 5 w 5"/>
                  <a:gd name="T11" fmla="*/ 3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" name="Freeform 3410">
                <a:extLst>
                  <a:ext uri="{FF2B5EF4-FFF2-40B4-BE49-F238E27FC236}">
                    <a16:creationId xmlns:a16="http://schemas.microsoft.com/office/drawing/2014/main" id="{AC4E2A1D-05E1-44E2-AF3E-E168FB02E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85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1 h 6"/>
                  <a:gd name="T4" fmla="*/ 0 w 5"/>
                  <a:gd name="T5" fmla="*/ 6 h 6"/>
                  <a:gd name="T6" fmla="*/ 1 w 5"/>
                  <a:gd name="T7" fmla="*/ 6 h 6"/>
                  <a:gd name="T8" fmla="*/ 5 w 5"/>
                  <a:gd name="T9" fmla="*/ 4 h 6"/>
                  <a:gd name="T10" fmla="*/ 5 w 5"/>
                  <a:gd name="T11" fmla="*/ 3 h 6"/>
                  <a:gd name="T12" fmla="*/ 5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" name="Freeform 3411">
                <a:extLst>
                  <a:ext uri="{FF2B5EF4-FFF2-40B4-BE49-F238E27FC236}">
                    <a16:creationId xmlns:a16="http://schemas.microsoft.com/office/drawing/2014/main" id="{EDF7485B-0721-44EB-A602-CE5586B58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8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2 h 4"/>
                  <a:gd name="T4" fmla="*/ 0 w 5"/>
                  <a:gd name="T5" fmla="*/ 2 h 4"/>
                  <a:gd name="T6" fmla="*/ 0 w 5"/>
                  <a:gd name="T7" fmla="*/ 3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" name="Freeform 3412">
                <a:extLst>
                  <a:ext uri="{FF2B5EF4-FFF2-40B4-BE49-F238E27FC236}">
                    <a16:creationId xmlns:a16="http://schemas.microsoft.com/office/drawing/2014/main" id="{77D0B68B-3DC8-4B65-8A51-0C2E0683E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8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2 h 4"/>
                  <a:gd name="T4" fmla="*/ 0 w 5"/>
                  <a:gd name="T5" fmla="*/ 2 h 4"/>
                  <a:gd name="T6" fmla="*/ 0 w 5"/>
                  <a:gd name="T7" fmla="*/ 3 h 4"/>
                  <a:gd name="T8" fmla="*/ 0 w 5"/>
                  <a:gd name="T9" fmla="*/ 4 h 4"/>
                  <a:gd name="T10" fmla="*/ 5 w 5"/>
                  <a:gd name="T11" fmla="*/ 4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" name="Freeform 3413">
                <a:extLst>
                  <a:ext uri="{FF2B5EF4-FFF2-40B4-BE49-F238E27FC236}">
                    <a16:creationId xmlns:a16="http://schemas.microsoft.com/office/drawing/2014/main" id="{25B3FBFF-9C1E-4CE2-9C38-1723B172E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93"/>
                <a:ext cx="5" cy="35"/>
              </a:xfrm>
              <a:custGeom>
                <a:avLst/>
                <a:gdLst>
                  <a:gd name="T0" fmla="*/ 5 w 5"/>
                  <a:gd name="T1" fmla="*/ 0 h 35"/>
                  <a:gd name="T2" fmla="*/ 0 w 5"/>
                  <a:gd name="T3" fmla="*/ 0 h 35"/>
                  <a:gd name="T4" fmla="*/ 5 w 5"/>
                  <a:gd name="T5" fmla="*/ 35 h 35"/>
                  <a:gd name="T6" fmla="*/ 5 w 5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5">
                    <a:moveTo>
                      <a:pt x="5" y="0"/>
                    </a:moveTo>
                    <a:lnTo>
                      <a:pt x="0" y="0"/>
                    </a:lnTo>
                    <a:lnTo>
                      <a:pt x="5" y="3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" name="Freeform 3414">
                <a:extLst>
                  <a:ext uri="{FF2B5EF4-FFF2-40B4-BE49-F238E27FC236}">
                    <a16:creationId xmlns:a16="http://schemas.microsoft.com/office/drawing/2014/main" id="{CF180249-4D5D-4859-B72F-1E148A112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93"/>
                <a:ext cx="5" cy="35"/>
              </a:xfrm>
              <a:custGeom>
                <a:avLst/>
                <a:gdLst>
                  <a:gd name="T0" fmla="*/ 5 w 5"/>
                  <a:gd name="T1" fmla="*/ 0 h 35"/>
                  <a:gd name="T2" fmla="*/ 0 w 5"/>
                  <a:gd name="T3" fmla="*/ 0 h 35"/>
                  <a:gd name="T4" fmla="*/ 5 w 5"/>
                  <a:gd name="T5" fmla="*/ 35 h 35"/>
                  <a:gd name="T6" fmla="*/ 5 w 5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5">
                    <a:moveTo>
                      <a:pt x="5" y="0"/>
                    </a:moveTo>
                    <a:lnTo>
                      <a:pt x="0" y="0"/>
                    </a:lnTo>
                    <a:lnTo>
                      <a:pt x="5" y="3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" name="Freeform 3415">
                <a:extLst>
                  <a:ext uri="{FF2B5EF4-FFF2-40B4-BE49-F238E27FC236}">
                    <a16:creationId xmlns:a16="http://schemas.microsoft.com/office/drawing/2014/main" id="{22054DB3-BBDE-4F6E-B9E8-DE678FF1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57"/>
                <a:ext cx="42" cy="394"/>
              </a:xfrm>
              <a:custGeom>
                <a:avLst/>
                <a:gdLst>
                  <a:gd name="T0" fmla="*/ 36 w 42"/>
                  <a:gd name="T1" fmla="*/ 326 h 394"/>
                  <a:gd name="T2" fmla="*/ 36 w 42"/>
                  <a:gd name="T3" fmla="*/ 394 h 394"/>
                  <a:gd name="T4" fmla="*/ 42 w 42"/>
                  <a:gd name="T5" fmla="*/ 394 h 394"/>
                  <a:gd name="T6" fmla="*/ 42 w 42"/>
                  <a:gd name="T7" fmla="*/ 363 h 394"/>
                  <a:gd name="T8" fmla="*/ 40 w 42"/>
                  <a:gd name="T9" fmla="*/ 359 h 394"/>
                  <a:gd name="T10" fmla="*/ 40 w 42"/>
                  <a:gd name="T11" fmla="*/ 359 h 394"/>
                  <a:gd name="T12" fmla="*/ 36 w 42"/>
                  <a:gd name="T13" fmla="*/ 326 h 394"/>
                  <a:gd name="T14" fmla="*/ 42 w 42"/>
                  <a:gd name="T15" fmla="*/ 0 h 394"/>
                  <a:gd name="T16" fmla="*/ 0 w 42"/>
                  <a:gd name="T17" fmla="*/ 0 h 394"/>
                  <a:gd name="T18" fmla="*/ 0 w 42"/>
                  <a:gd name="T19" fmla="*/ 4 h 394"/>
                  <a:gd name="T20" fmla="*/ 36 w 42"/>
                  <a:gd name="T21" fmla="*/ 4 h 394"/>
                  <a:gd name="T22" fmla="*/ 36 w 42"/>
                  <a:gd name="T23" fmla="*/ 12 h 394"/>
                  <a:gd name="T24" fmla="*/ 38 w 42"/>
                  <a:gd name="T25" fmla="*/ 12 h 394"/>
                  <a:gd name="T26" fmla="*/ 38 w 42"/>
                  <a:gd name="T27" fmla="*/ 8 h 394"/>
                  <a:gd name="T28" fmla="*/ 42 w 42"/>
                  <a:gd name="T29" fmla="*/ 8 h 394"/>
                  <a:gd name="T30" fmla="*/ 42 w 42"/>
                  <a:gd name="T3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94">
                    <a:moveTo>
                      <a:pt x="36" y="326"/>
                    </a:moveTo>
                    <a:lnTo>
                      <a:pt x="36" y="394"/>
                    </a:lnTo>
                    <a:lnTo>
                      <a:pt x="42" y="394"/>
                    </a:lnTo>
                    <a:lnTo>
                      <a:pt x="42" y="363"/>
                    </a:lnTo>
                    <a:lnTo>
                      <a:pt x="40" y="359"/>
                    </a:lnTo>
                    <a:lnTo>
                      <a:pt x="40" y="359"/>
                    </a:lnTo>
                    <a:lnTo>
                      <a:pt x="36" y="326"/>
                    </a:lnTo>
                    <a:close/>
                    <a:moveTo>
                      <a:pt x="4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6" y="4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8" y="8"/>
                    </a:lnTo>
                    <a:lnTo>
                      <a:pt x="42" y="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" name="Freeform 3416">
                <a:extLst>
                  <a:ext uri="{FF2B5EF4-FFF2-40B4-BE49-F238E27FC236}">
                    <a16:creationId xmlns:a16="http://schemas.microsoft.com/office/drawing/2014/main" id="{E07D8B10-96B1-4724-8DF9-4770C1B73C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57"/>
                <a:ext cx="42" cy="394"/>
              </a:xfrm>
              <a:custGeom>
                <a:avLst/>
                <a:gdLst>
                  <a:gd name="T0" fmla="*/ 36 w 42"/>
                  <a:gd name="T1" fmla="*/ 326 h 394"/>
                  <a:gd name="T2" fmla="*/ 36 w 42"/>
                  <a:gd name="T3" fmla="*/ 394 h 394"/>
                  <a:gd name="T4" fmla="*/ 42 w 42"/>
                  <a:gd name="T5" fmla="*/ 394 h 394"/>
                  <a:gd name="T6" fmla="*/ 42 w 42"/>
                  <a:gd name="T7" fmla="*/ 363 h 394"/>
                  <a:gd name="T8" fmla="*/ 40 w 42"/>
                  <a:gd name="T9" fmla="*/ 359 h 394"/>
                  <a:gd name="T10" fmla="*/ 40 w 42"/>
                  <a:gd name="T11" fmla="*/ 359 h 394"/>
                  <a:gd name="T12" fmla="*/ 36 w 42"/>
                  <a:gd name="T13" fmla="*/ 326 h 394"/>
                  <a:gd name="T14" fmla="*/ 42 w 42"/>
                  <a:gd name="T15" fmla="*/ 0 h 394"/>
                  <a:gd name="T16" fmla="*/ 0 w 42"/>
                  <a:gd name="T17" fmla="*/ 0 h 394"/>
                  <a:gd name="T18" fmla="*/ 0 w 42"/>
                  <a:gd name="T19" fmla="*/ 4 h 394"/>
                  <a:gd name="T20" fmla="*/ 36 w 42"/>
                  <a:gd name="T21" fmla="*/ 4 h 394"/>
                  <a:gd name="T22" fmla="*/ 36 w 42"/>
                  <a:gd name="T23" fmla="*/ 12 h 394"/>
                  <a:gd name="T24" fmla="*/ 38 w 42"/>
                  <a:gd name="T25" fmla="*/ 12 h 394"/>
                  <a:gd name="T26" fmla="*/ 38 w 42"/>
                  <a:gd name="T27" fmla="*/ 8 h 394"/>
                  <a:gd name="T28" fmla="*/ 42 w 42"/>
                  <a:gd name="T29" fmla="*/ 8 h 394"/>
                  <a:gd name="T30" fmla="*/ 42 w 42"/>
                  <a:gd name="T3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94">
                    <a:moveTo>
                      <a:pt x="36" y="326"/>
                    </a:moveTo>
                    <a:lnTo>
                      <a:pt x="36" y="394"/>
                    </a:lnTo>
                    <a:lnTo>
                      <a:pt x="42" y="394"/>
                    </a:lnTo>
                    <a:lnTo>
                      <a:pt x="42" y="363"/>
                    </a:lnTo>
                    <a:lnTo>
                      <a:pt x="40" y="359"/>
                    </a:lnTo>
                    <a:lnTo>
                      <a:pt x="40" y="359"/>
                    </a:lnTo>
                    <a:lnTo>
                      <a:pt x="36" y="326"/>
                    </a:lnTo>
                    <a:moveTo>
                      <a:pt x="4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6" y="4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8" y="8"/>
                    </a:lnTo>
                    <a:lnTo>
                      <a:pt x="42" y="8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" name="Freeform 3417">
                <a:extLst>
                  <a:ext uri="{FF2B5EF4-FFF2-40B4-BE49-F238E27FC236}">
                    <a16:creationId xmlns:a16="http://schemas.microsoft.com/office/drawing/2014/main" id="{BF5397A6-B09F-476D-8878-FD50ED414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343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4 w 6"/>
                  <a:gd name="T5" fmla="*/ 73 h 77"/>
                  <a:gd name="T6" fmla="*/ 4 w 6"/>
                  <a:gd name="T7" fmla="*/ 73 h 77"/>
                  <a:gd name="T8" fmla="*/ 6 w 6"/>
                  <a:gd name="T9" fmla="*/ 77 h 77"/>
                  <a:gd name="T10" fmla="*/ 6 w 6"/>
                  <a:gd name="T11" fmla="*/ 36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" name="Freeform 3418">
                <a:extLst>
                  <a:ext uri="{FF2B5EF4-FFF2-40B4-BE49-F238E27FC236}">
                    <a16:creationId xmlns:a16="http://schemas.microsoft.com/office/drawing/2014/main" id="{E1C261A6-5E24-4F94-B714-6B5A65D63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343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4 w 6"/>
                  <a:gd name="T5" fmla="*/ 73 h 77"/>
                  <a:gd name="T6" fmla="*/ 4 w 6"/>
                  <a:gd name="T7" fmla="*/ 73 h 77"/>
                  <a:gd name="T8" fmla="*/ 6 w 6"/>
                  <a:gd name="T9" fmla="*/ 77 h 77"/>
                  <a:gd name="T10" fmla="*/ 6 w 6"/>
                  <a:gd name="T11" fmla="*/ 36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" name="Freeform 3419">
                <a:extLst>
                  <a:ext uri="{FF2B5EF4-FFF2-40B4-BE49-F238E27FC236}">
                    <a16:creationId xmlns:a16="http://schemas.microsoft.com/office/drawing/2014/main" id="{A80545B3-D99F-4688-882E-90C00AC4F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301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" name="Freeform 3420">
                <a:extLst>
                  <a:ext uri="{FF2B5EF4-FFF2-40B4-BE49-F238E27FC236}">
                    <a16:creationId xmlns:a16="http://schemas.microsoft.com/office/drawing/2014/main" id="{B9A3727E-DA99-4B34-8A8F-0CE8ABFAD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301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7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7" name="Group 3622">
              <a:extLst>
                <a:ext uri="{FF2B5EF4-FFF2-40B4-BE49-F238E27FC236}">
                  <a16:creationId xmlns:a16="http://schemas.microsoft.com/office/drawing/2014/main" id="{F9D87027-03BD-4F9B-BD91-877A033685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8549" y="5175460"/>
              <a:ext cx="66675" cy="619125"/>
              <a:chOff x="2722" y="3061"/>
              <a:chExt cx="42" cy="390"/>
            </a:xfrm>
          </p:grpSpPr>
          <p:sp>
            <p:nvSpPr>
              <p:cNvPr id="3286" name="Freeform 3422">
                <a:extLst>
                  <a:ext uri="{FF2B5EF4-FFF2-40B4-BE49-F238E27FC236}">
                    <a16:creationId xmlns:a16="http://schemas.microsoft.com/office/drawing/2014/main" id="{236F61B7-371D-4FB3-8240-F7C507B1E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261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7" name="Freeform 3423">
                <a:extLst>
                  <a:ext uri="{FF2B5EF4-FFF2-40B4-BE49-F238E27FC236}">
                    <a16:creationId xmlns:a16="http://schemas.microsoft.com/office/drawing/2014/main" id="{51C2557D-3201-47D9-8C9D-32F4EE214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261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6 w 6"/>
                  <a:gd name="T5" fmla="*/ 77 h 77"/>
                  <a:gd name="T6" fmla="*/ 6 w 6"/>
                  <a:gd name="T7" fmla="*/ 36 h 77"/>
                  <a:gd name="T8" fmla="*/ 0 w 6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8" name="Freeform 3424">
                <a:extLst>
                  <a:ext uri="{FF2B5EF4-FFF2-40B4-BE49-F238E27FC236}">
                    <a16:creationId xmlns:a16="http://schemas.microsoft.com/office/drawing/2014/main" id="{47A2209B-15D6-4BC6-AFE8-C4B7EABB8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219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8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9" name="Freeform 3425">
                <a:extLst>
                  <a:ext uri="{FF2B5EF4-FFF2-40B4-BE49-F238E27FC236}">
                    <a16:creationId xmlns:a16="http://schemas.microsoft.com/office/drawing/2014/main" id="{7CB7E404-74B0-468D-A84F-05CCCAF9B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219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8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0" name="Freeform 3426">
                <a:extLst>
                  <a:ext uri="{FF2B5EF4-FFF2-40B4-BE49-F238E27FC236}">
                    <a16:creationId xmlns:a16="http://schemas.microsoft.com/office/drawing/2014/main" id="{0D440177-310A-4C34-925D-C35EBA467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178"/>
                <a:ext cx="6" cy="79"/>
              </a:xfrm>
              <a:custGeom>
                <a:avLst/>
                <a:gdLst>
                  <a:gd name="T0" fmla="*/ 0 w 6"/>
                  <a:gd name="T1" fmla="*/ 0 h 79"/>
                  <a:gd name="T2" fmla="*/ 0 w 6"/>
                  <a:gd name="T3" fmla="*/ 41 h 79"/>
                  <a:gd name="T4" fmla="*/ 6 w 6"/>
                  <a:gd name="T5" fmla="*/ 79 h 79"/>
                  <a:gd name="T6" fmla="*/ 6 w 6"/>
                  <a:gd name="T7" fmla="*/ 37 h 79"/>
                  <a:gd name="T8" fmla="*/ 4 w 6"/>
                  <a:gd name="T9" fmla="*/ 27 h 79"/>
                  <a:gd name="T10" fmla="*/ 0 w 6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9">
                    <a:moveTo>
                      <a:pt x="0" y="0"/>
                    </a:moveTo>
                    <a:lnTo>
                      <a:pt x="0" y="41"/>
                    </a:lnTo>
                    <a:lnTo>
                      <a:pt x="6" y="79"/>
                    </a:lnTo>
                    <a:lnTo>
                      <a:pt x="6" y="3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1" name="Freeform 3427">
                <a:extLst>
                  <a:ext uri="{FF2B5EF4-FFF2-40B4-BE49-F238E27FC236}">
                    <a16:creationId xmlns:a16="http://schemas.microsoft.com/office/drawing/2014/main" id="{60960C02-9F08-4FC6-AB60-4865C9A0A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178"/>
                <a:ext cx="6" cy="79"/>
              </a:xfrm>
              <a:custGeom>
                <a:avLst/>
                <a:gdLst>
                  <a:gd name="T0" fmla="*/ 0 w 6"/>
                  <a:gd name="T1" fmla="*/ 0 h 79"/>
                  <a:gd name="T2" fmla="*/ 0 w 6"/>
                  <a:gd name="T3" fmla="*/ 41 h 79"/>
                  <a:gd name="T4" fmla="*/ 6 w 6"/>
                  <a:gd name="T5" fmla="*/ 79 h 79"/>
                  <a:gd name="T6" fmla="*/ 6 w 6"/>
                  <a:gd name="T7" fmla="*/ 37 h 79"/>
                  <a:gd name="T8" fmla="*/ 4 w 6"/>
                  <a:gd name="T9" fmla="*/ 27 h 79"/>
                  <a:gd name="T10" fmla="*/ 0 w 6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9">
                    <a:moveTo>
                      <a:pt x="0" y="0"/>
                    </a:moveTo>
                    <a:lnTo>
                      <a:pt x="0" y="41"/>
                    </a:lnTo>
                    <a:lnTo>
                      <a:pt x="6" y="79"/>
                    </a:lnTo>
                    <a:lnTo>
                      <a:pt x="6" y="37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2" name="Freeform 3428">
                <a:extLst>
                  <a:ext uri="{FF2B5EF4-FFF2-40B4-BE49-F238E27FC236}">
                    <a16:creationId xmlns:a16="http://schemas.microsoft.com/office/drawing/2014/main" id="{512B740B-C360-4A6F-8AB6-B9C2DE8AF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138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4 w 6"/>
                  <a:gd name="T5" fmla="*/ 67 h 77"/>
                  <a:gd name="T6" fmla="*/ 6 w 6"/>
                  <a:gd name="T7" fmla="*/ 77 h 77"/>
                  <a:gd name="T8" fmla="*/ 6 w 6"/>
                  <a:gd name="T9" fmla="*/ 36 h 77"/>
                  <a:gd name="T10" fmla="*/ 0 w 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4" y="67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3" name="Freeform 3429">
                <a:extLst>
                  <a:ext uri="{FF2B5EF4-FFF2-40B4-BE49-F238E27FC236}">
                    <a16:creationId xmlns:a16="http://schemas.microsoft.com/office/drawing/2014/main" id="{65FFB5B1-06F1-465D-A40E-A0394C765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138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0 h 77"/>
                  <a:gd name="T4" fmla="*/ 4 w 6"/>
                  <a:gd name="T5" fmla="*/ 67 h 77"/>
                  <a:gd name="T6" fmla="*/ 6 w 6"/>
                  <a:gd name="T7" fmla="*/ 77 h 77"/>
                  <a:gd name="T8" fmla="*/ 6 w 6"/>
                  <a:gd name="T9" fmla="*/ 36 h 77"/>
                  <a:gd name="T10" fmla="*/ 0 w 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0"/>
                    </a:lnTo>
                    <a:lnTo>
                      <a:pt x="4" y="67"/>
                    </a:lnTo>
                    <a:lnTo>
                      <a:pt x="6" y="77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4" name="Freeform 3430">
                <a:extLst>
                  <a:ext uri="{FF2B5EF4-FFF2-40B4-BE49-F238E27FC236}">
                    <a16:creationId xmlns:a16="http://schemas.microsoft.com/office/drawing/2014/main" id="{51174FE6-8D7B-44DC-9587-5F6F20DD4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96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5" name="Freeform 3431">
                <a:extLst>
                  <a:ext uri="{FF2B5EF4-FFF2-40B4-BE49-F238E27FC236}">
                    <a16:creationId xmlns:a16="http://schemas.microsoft.com/office/drawing/2014/main" id="{B2F8EA00-C6FD-44DD-8799-9D4CBD27D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96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2 h 78"/>
                  <a:gd name="T4" fmla="*/ 6 w 6"/>
                  <a:gd name="T5" fmla="*/ 78 h 78"/>
                  <a:gd name="T6" fmla="*/ 6 w 6"/>
                  <a:gd name="T7" fmla="*/ 36 h 78"/>
                  <a:gd name="T8" fmla="*/ 0 w 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2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6" name="Freeform 3432">
                <a:extLst>
                  <a:ext uri="{FF2B5EF4-FFF2-40B4-BE49-F238E27FC236}">
                    <a16:creationId xmlns:a16="http://schemas.microsoft.com/office/drawing/2014/main" id="{A3551CDD-30CF-426A-9CB3-00A7E7B78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7" name="Freeform 3433">
                <a:extLst>
                  <a:ext uri="{FF2B5EF4-FFF2-40B4-BE49-F238E27FC236}">
                    <a16:creationId xmlns:a16="http://schemas.microsoft.com/office/drawing/2014/main" id="{CA318EFD-A452-4836-A03C-E27844CC2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8" name="Freeform 3434">
                <a:extLst>
                  <a:ext uri="{FF2B5EF4-FFF2-40B4-BE49-F238E27FC236}">
                    <a16:creationId xmlns:a16="http://schemas.microsoft.com/office/drawing/2014/main" id="{5E415AA4-CE3A-43CF-A896-72D30F553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7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9" name="Freeform 3435">
                <a:extLst>
                  <a:ext uri="{FF2B5EF4-FFF2-40B4-BE49-F238E27FC236}">
                    <a16:creationId xmlns:a16="http://schemas.microsoft.com/office/drawing/2014/main" id="{136EF9D4-1295-4C57-BCC0-19EFC1917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7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0" name="Freeform 3436">
                <a:extLst>
                  <a:ext uri="{FF2B5EF4-FFF2-40B4-BE49-F238E27FC236}">
                    <a16:creationId xmlns:a16="http://schemas.microsoft.com/office/drawing/2014/main" id="{CFA29295-F3FD-4021-AF4E-F10D6165F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76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1" name="Freeform 3437">
                <a:extLst>
                  <a:ext uri="{FF2B5EF4-FFF2-40B4-BE49-F238E27FC236}">
                    <a16:creationId xmlns:a16="http://schemas.microsoft.com/office/drawing/2014/main" id="{5DC84ECD-BF5E-40E5-B1AB-BAFAFF893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76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2" name="Rectangle 3438">
                <a:extLst>
                  <a:ext uri="{FF2B5EF4-FFF2-40B4-BE49-F238E27FC236}">
                    <a16:creationId xmlns:a16="http://schemas.microsoft.com/office/drawing/2014/main" id="{EC2BDE69-64B6-4CF2-B0BD-C0D695E8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3080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3" name="Rectangle 3439">
                <a:extLst>
                  <a:ext uri="{FF2B5EF4-FFF2-40B4-BE49-F238E27FC236}">
                    <a16:creationId xmlns:a16="http://schemas.microsoft.com/office/drawing/2014/main" id="{34C0D187-E13F-4D80-838B-84A161146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3080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4" name="Freeform 3440">
                <a:extLst>
                  <a:ext uri="{FF2B5EF4-FFF2-40B4-BE49-F238E27FC236}">
                    <a16:creationId xmlns:a16="http://schemas.microsoft.com/office/drawing/2014/main" id="{BC663B38-8679-4932-AE87-CF5593C9C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5" name="Freeform 3441">
                <a:extLst>
                  <a:ext uri="{FF2B5EF4-FFF2-40B4-BE49-F238E27FC236}">
                    <a16:creationId xmlns:a16="http://schemas.microsoft.com/office/drawing/2014/main" id="{8D1C4B76-815B-4FFC-97CC-0A8828DAF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6" name="Freeform 3442">
                <a:extLst>
                  <a:ext uri="{FF2B5EF4-FFF2-40B4-BE49-F238E27FC236}">
                    <a16:creationId xmlns:a16="http://schemas.microsoft.com/office/drawing/2014/main" id="{4BD9BCF0-2F95-4C59-8BA4-821E2257F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86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0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7" name="Freeform 3443">
                <a:extLst>
                  <a:ext uri="{FF2B5EF4-FFF2-40B4-BE49-F238E27FC236}">
                    <a16:creationId xmlns:a16="http://schemas.microsoft.com/office/drawing/2014/main" id="{ADB7AEBB-C2E7-43EC-91E7-E2F030033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86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0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8" name="Freeform 3444">
                <a:extLst>
                  <a:ext uri="{FF2B5EF4-FFF2-40B4-BE49-F238E27FC236}">
                    <a16:creationId xmlns:a16="http://schemas.microsoft.com/office/drawing/2014/main" id="{3DB0D58E-64B9-4253-8935-8D2744FEC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9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2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9" name="Freeform 3445">
                <a:extLst>
                  <a:ext uri="{FF2B5EF4-FFF2-40B4-BE49-F238E27FC236}">
                    <a16:creationId xmlns:a16="http://schemas.microsoft.com/office/drawing/2014/main" id="{D44798F2-BA84-4A4D-A99E-C80E8D756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9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2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0" name="Freeform 3446">
                <a:extLst>
                  <a:ext uri="{FF2B5EF4-FFF2-40B4-BE49-F238E27FC236}">
                    <a16:creationId xmlns:a16="http://schemas.microsoft.com/office/drawing/2014/main" id="{4EEBFB68-8E02-4EAE-890A-EBED27A94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93"/>
                <a:ext cx="6" cy="39"/>
              </a:xfrm>
              <a:custGeom>
                <a:avLst/>
                <a:gdLst>
                  <a:gd name="T0" fmla="*/ 6 w 6"/>
                  <a:gd name="T1" fmla="*/ 0 h 39"/>
                  <a:gd name="T2" fmla="*/ 2 w 6"/>
                  <a:gd name="T3" fmla="*/ 2 h 39"/>
                  <a:gd name="T4" fmla="*/ 0 w 6"/>
                  <a:gd name="T5" fmla="*/ 2 h 39"/>
                  <a:gd name="T6" fmla="*/ 0 w 6"/>
                  <a:gd name="T7" fmla="*/ 3 h 39"/>
                  <a:gd name="T8" fmla="*/ 6 w 6"/>
                  <a:gd name="T9" fmla="*/ 39 h 39"/>
                  <a:gd name="T10" fmla="*/ 6 w 6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9">
                    <a:moveTo>
                      <a:pt x="6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6" y="3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1" name="Freeform 3447">
                <a:extLst>
                  <a:ext uri="{FF2B5EF4-FFF2-40B4-BE49-F238E27FC236}">
                    <a16:creationId xmlns:a16="http://schemas.microsoft.com/office/drawing/2014/main" id="{86CD0C37-35DC-4902-A312-E138D7A40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93"/>
                <a:ext cx="6" cy="39"/>
              </a:xfrm>
              <a:custGeom>
                <a:avLst/>
                <a:gdLst>
                  <a:gd name="T0" fmla="*/ 6 w 6"/>
                  <a:gd name="T1" fmla="*/ 0 h 39"/>
                  <a:gd name="T2" fmla="*/ 2 w 6"/>
                  <a:gd name="T3" fmla="*/ 2 h 39"/>
                  <a:gd name="T4" fmla="*/ 0 w 6"/>
                  <a:gd name="T5" fmla="*/ 2 h 39"/>
                  <a:gd name="T6" fmla="*/ 0 w 6"/>
                  <a:gd name="T7" fmla="*/ 3 h 39"/>
                  <a:gd name="T8" fmla="*/ 6 w 6"/>
                  <a:gd name="T9" fmla="*/ 39 h 39"/>
                  <a:gd name="T10" fmla="*/ 6 w 6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9">
                    <a:moveTo>
                      <a:pt x="6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6" y="39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2" name="Freeform 3448">
                <a:extLst>
                  <a:ext uri="{FF2B5EF4-FFF2-40B4-BE49-F238E27FC236}">
                    <a16:creationId xmlns:a16="http://schemas.microsoft.com/office/drawing/2014/main" id="{CB1BE5E4-49AC-4366-8969-B1E3AB8D42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61"/>
                <a:ext cx="36" cy="390"/>
              </a:xfrm>
              <a:custGeom>
                <a:avLst/>
                <a:gdLst>
                  <a:gd name="T0" fmla="*/ 31 w 36"/>
                  <a:gd name="T1" fmla="*/ 286 h 390"/>
                  <a:gd name="T2" fmla="*/ 31 w 36"/>
                  <a:gd name="T3" fmla="*/ 390 h 390"/>
                  <a:gd name="T4" fmla="*/ 36 w 36"/>
                  <a:gd name="T5" fmla="*/ 390 h 390"/>
                  <a:gd name="T6" fmla="*/ 36 w 36"/>
                  <a:gd name="T7" fmla="*/ 322 h 390"/>
                  <a:gd name="T8" fmla="*/ 31 w 36"/>
                  <a:gd name="T9" fmla="*/ 286 h 390"/>
                  <a:gd name="T10" fmla="*/ 36 w 36"/>
                  <a:gd name="T11" fmla="*/ 0 h 390"/>
                  <a:gd name="T12" fmla="*/ 0 w 36"/>
                  <a:gd name="T13" fmla="*/ 0 h 390"/>
                  <a:gd name="T14" fmla="*/ 0 w 36"/>
                  <a:gd name="T15" fmla="*/ 4 h 390"/>
                  <a:gd name="T16" fmla="*/ 31 w 36"/>
                  <a:gd name="T17" fmla="*/ 4 h 390"/>
                  <a:gd name="T18" fmla="*/ 31 w 36"/>
                  <a:gd name="T19" fmla="*/ 13 h 390"/>
                  <a:gd name="T20" fmla="*/ 32 w 36"/>
                  <a:gd name="T21" fmla="*/ 12 h 390"/>
                  <a:gd name="T22" fmla="*/ 32 w 36"/>
                  <a:gd name="T23" fmla="*/ 9 h 390"/>
                  <a:gd name="T24" fmla="*/ 32 w 36"/>
                  <a:gd name="T25" fmla="*/ 9 h 390"/>
                  <a:gd name="T26" fmla="*/ 36 w 36"/>
                  <a:gd name="T27" fmla="*/ 8 h 390"/>
                  <a:gd name="T28" fmla="*/ 36 w 36"/>
                  <a:gd name="T29" fmla="*/ 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390">
                    <a:moveTo>
                      <a:pt x="31" y="286"/>
                    </a:moveTo>
                    <a:lnTo>
                      <a:pt x="31" y="390"/>
                    </a:lnTo>
                    <a:lnTo>
                      <a:pt x="36" y="390"/>
                    </a:lnTo>
                    <a:lnTo>
                      <a:pt x="36" y="322"/>
                    </a:lnTo>
                    <a:lnTo>
                      <a:pt x="31" y="286"/>
                    </a:lnTo>
                    <a:close/>
                    <a:moveTo>
                      <a:pt x="3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1" y="4"/>
                    </a:lnTo>
                    <a:lnTo>
                      <a:pt x="31" y="13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6" y="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3" name="Freeform 3449">
                <a:extLst>
                  <a:ext uri="{FF2B5EF4-FFF2-40B4-BE49-F238E27FC236}">
                    <a16:creationId xmlns:a16="http://schemas.microsoft.com/office/drawing/2014/main" id="{8C922F9C-D6CD-447C-80AB-22D81F32B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61"/>
                <a:ext cx="36" cy="390"/>
              </a:xfrm>
              <a:custGeom>
                <a:avLst/>
                <a:gdLst>
                  <a:gd name="T0" fmla="*/ 31 w 36"/>
                  <a:gd name="T1" fmla="*/ 286 h 390"/>
                  <a:gd name="T2" fmla="*/ 31 w 36"/>
                  <a:gd name="T3" fmla="*/ 390 h 390"/>
                  <a:gd name="T4" fmla="*/ 36 w 36"/>
                  <a:gd name="T5" fmla="*/ 390 h 390"/>
                  <a:gd name="T6" fmla="*/ 36 w 36"/>
                  <a:gd name="T7" fmla="*/ 322 h 390"/>
                  <a:gd name="T8" fmla="*/ 31 w 36"/>
                  <a:gd name="T9" fmla="*/ 286 h 390"/>
                  <a:gd name="T10" fmla="*/ 36 w 36"/>
                  <a:gd name="T11" fmla="*/ 0 h 390"/>
                  <a:gd name="T12" fmla="*/ 0 w 36"/>
                  <a:gd name="T13" fmla="*/ 0 h 390"/>
                  <a:gd name="T14" fmla="*/ 0 w 36"/>
                  <a:gd name="T15" fmla="*/ 4 h 390"/>
                  <a:gd name="T16" fmla="*/ 31 w 36"/>
                  <a:gd name="T17" fmla="*/ 4 h 390"/>
                  <a:gd name="T18" fmla="*/ 31 w 36"/>
                  <a:gd name="T19" fmla="*/ 13 h 390"/>
                  <a:gd name="T20" fmla="*/ 32 w 36"/>
                  <a:gd name="T21" fmla="*/ 12 h 390"/>
                  <a:gd name="T22" fmla="*/ 32 w 36"/>
                  <a:gd name="T23" fmla="*/ 9 h 390"/>
                  <a:gd name="T24" fmla="*/ 32 w 36"/>
                  <a:gd name="T25" fmla="*/ 9 h 390"/>
                  <a:gd name="T26" fmla="*/ 36 w 36"/>
                  <a:gd name="T27" fmla="*/ 8 h 390"/>
                  <a:gd name="T28" fmla="*/ 36 w 36"/>
                  <a:gd name="T29" fmla="*/ 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390">
                    <a:moveTo>
                      <a:pt x="31" y="286"/>
                    </a:moveTo>
                    <a:lnTo>
                      <a:pt x="31" y="390"/>
                    </a:lnTo>
                    <a:lnTo>
                      <a:pt x="36" y="390"/>
                    </a:lnTo>
                    <a:lnTo>
                      <a:pt x="36" y="322"/>
                    </a:lnTo>
                    <a:lnTo>
                      <a:pt x="31" y="286"/>
                    </a:lnTo>
                    <a:moveTo>
                      <a:pt x="3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1" y="4"/>
                    </a:lnTo>
                    <a:lnTo>
                      <a:pt x="31" y="13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6" y="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4" name="Freeform 3450">
                <a:extLst>
                  <a:ext uri="{FF2B5EF4-FFF2-40B4-BE49-F238E27FC236}">
                    <a16:creationId xmlns:a16="http://schemas.microsoft.com/office/drawing/2014/main" id="{FDB8713C-52E0-445F-A725-C8CF1B177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30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5" name="Freeform 3451">
                <a:extLst>
                  <a:ext uri="{FF2B5EF4-FFF2-40B4-BE49-F238E27FC236}">
                    <a16:creationId xmlns:a16="http://schemas.microsoft.com/office/drawing/2014/main" id="{DB3F9D10-2A31-490F-BC26-89586B497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306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6" name="Freeform 3452">
                <a:extLst>
                  <a:ext uri="{FF2B5EF4-FFF2-40B4-BE49-F238E27FC236}">
                    <a16:creationId xmlns:a16="http://schemas.microsoft.com/office/drawing/2014/main" id="{A2F996C8-4154-4756-9CBB-D6696F863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265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7" name="Freeform 3453">
                <a:extLst>
                  <a:ext uri="{FF2B5EF4-FFF2-40B4-BE49-F238E27FC236}">
                    <a16:creationId xmlns:a16="http://schemas.microsoft.com/office/drawing/2014/main" id="{52BEDBA1-8C3A-4371-99B5-7415B386C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265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1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1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8" name="Freeform 3454">
                <a:extLst>
                  <a:ext uri="{FF2B5EF4-FFF2-40B4-BE49-F238E27FC236}">
                    <a16:creationId xmlns:a16="http://schemas.microsoft.com/office/drawing/2014/main" id="{04B44A15-87C2-48F4-B61F-B8BE7118F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224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9" name="Freeform 3455">
                <a:extLst>
                  <a:ext uri="{FF2B5EF4-FFF2-40B4-BE49-F238E27FC236}">
                    <a16:creationId xmlns:a16="http://schemas.microsoft.com/office/drawing/2014/main" id="{603E92D2-27A4-4AC0-B496-75E1235CE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224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0" name="Freeform 3456">
                <a:extLst>
                  <a:ext uri="{FF2B5EF4-FFF2-40B4-BE49-F238E27FC236}">
                    <a16:creationId xmlns:a16="http://schemas.microsoft.com/office/drawing/2014/main" id="{B31966D6-DDFF-4055-810C-515D5D01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182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5 w 5"/>
                  <a:gd name="T5" fmla="*/ 79 h 79"/>
                  <a:gd name="T6" fmla="*/ 5 w 5"/>
                  <a:gd name="T7" fmla="*/ 37 h 79"/>
                  <a:gd name="T8" fmla="*/ 4 w 5"/>
                  <a:gd name="T9" fmla="*/ 29 h 79"/>
                  <a:gd name="T10" fmla="*/ 0 w 5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4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1" name="Freeform 3457">
                <a:extLst>
                  <a:ext uri="{FF2B5EF4-FFF2-40B4-BE49-F238E27FC236}">
                    <a16:creationId xmlns:a16="http://schemas.microsoft.com/office/drawing/2014/main" id="{74D0D617-5F58-486D-B671-C209BCC9D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182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5 w 5"/>
                  <a:gd name="T5" fmla="*/ 79 h 79"/>
                  <a:gd name="T6" fmla="*/ 5 w 5"/>
                  <a:gd name="T7" fmla="*/ 37 h 79"/>
                  <a:gd name="T8" fmla="*/ 4 w 5"/>
                  <a:gd name="T9" fmla="*/ 29 h 79"/>
                  <a:gd name="T10" fmla="*/ 0 w 5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4" y="2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2" name="Freeform 3458">
                <a:extLst>
                  <a:ext uri="{FF2B5EF4-FFF2-40B4-BE49-F238E27FC236}">
                    <a16:creationId xmlns:a16="http://schemas.microsoft.com/office/drawing/2014/main" id="{4235F27B-9BF1-4797-BE6B-58ACB36AD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142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4 w 5"/>
                  <a:gd name="T5" fmla="*/ 69 h 77"/>
                  <a:gd name="T6" fmla="*/ 5 w 5"/>
                  <a:gd name="T7" fmla="*/ 77 h 77"/>
                  <a:gd name="T8" fmla="*/ 5 w 5"/>
                  <a:gd name="T9" fmla="*/ 36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4" y="69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3" name="Freeform 3459">
                <a:extLst>
                  <a:ext uri="{FF2B5EF4-FFF2-40B4-BE49-F238E27FC236}">
                    <a16:creationId xmlns:a16="http://schemas.microsoft.com/office/drawing/2014/main" id="{82D9B89D-D7B3-4025-92B0-CA65BEA9E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142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4 w 5"/>
                  <a:gd name="T5" fmla="*/ 69 h 77"/>
                  <a:gd name="T6" fmla="*/ 5 w 5"/>
                  <a:gd name="T7" fmla="*/ 77 h 77"/>
                  <a:gd name="T8" fmla="*/ 5 w 5"/>
                  <a:gd name="T9" fmla="*/ 36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4" y="69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4" name="Freeform 3460">
                <a:extLst>
                  <a:ext uri="{FF2B5EF4-FFF2-40B4-BE49-F238E27FC236}">
                    <a16:creationId xmlns:a16="http://schemas.microsoft.com/office/drawing/2014/main" id="{5B7B5C9C-15D1-4ACA-9C35-D446B9A1D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101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5" name="Freeform 3461">
                <a:extLst>
                  <a:ext uri="{FF2B5EF4-FFF2-40B4-BE49-F238E27FC236}">
                    <a16:creationId xmlns:a16="http://schemas.microsoft.com/office/drawing/2014/main" id="{DAE01C70-1E38-417D-B93F-F559402F6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101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6" name="Freeform 3462">
                <a:extLst>
                  <a:ext uri="{FF2B5EF4-FFF2-40B4-BE49-F238E27FC236}">
                    <a16:creationId xmlns:a16="http://schemas.microsoft.com/office/drawing/2014/main" id="{3AD3F63A-7D99-43AC-881E-6204FB7AF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73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7" name="Freeform 3463">
                <a:extLst>
                  <a:ext uri="{FF2B5EF4-FFF2-40B4-BE49-F238E27FC236}">
                    <a16:creationId xmlns:a16="http://schemas.microsoft.com/office/drawing/2014/main" id="{527B9968-A1D7-4E54-BF64-F823CB219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73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8" name="Rectangle 3464">
                <a:extLst>
                  <a:ext uri="{FF2B5EF4-FFF2-40B4-BE49-F238E27FC236}">
                    <a16:creationId xmlns:a16="http://schemas.microsoft.com/office/drawing/2014/main" id="{423BF63C-0ADA-4DBA-AF47-BD702006E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3077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9" name="Rectangle 3465">
                <a:extLst>
                  <a:ext uri="{FF2B5EF4-FFF2-40B4-BE49-F238E27FC236}">
                    <a16:creationId xmlns:a16="http://schemas.microsoft.com/office/drawing/2014/main" id="{25AA4317-BB62-4022-8E59-6DF5A286B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3077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0" name="Freeform 3466">
                <a:extLst>
                  <a:ext uri="{FF2B5EF4-FFF2-40B4-BE49-F238E27FC236}">
                    <a16:creationId xmlns:a16="http://schemas.microsoft.com/office/drawing/2014/main" id="{7702E252-51F0-4C9D-BF07-8F2757F25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8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1" name="Freeform 3467">
                <a:extLst>
                  <a:ext uri="{FF2B5EF4-FFF2-40B4-BE49-F238E27FC236}">
                    <a16:creationId xmlns:a16="http://schemas.microsoft.com/office/drawing/2014/main" id="{EA8A7D73-71E6-4C1A-AE74-16C310CF5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8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2" name="Freeform 3468">
                <a:extLst>
                  <a:ext uri="{FF2B5EF4-FFF2-40B4-BE49-F238E27FC236}">
                    <a16:creationId xmlns:a16="http://schemas.microsoft.com/office/drawing/2014/main" id="{0EA6DC03-F5C5-4864-A72C-021512D92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84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3" name="Freeform 3469">
                <a:extLst>
                  <a:ext uri="{FF2B5EF4-FFF2-40B4-BE49-F238E27FC236}">
                    <a16:creationId xmlns:a16="http://schemas.microsoft.com/office/drawing/2014/main" id="{FE5798CA-67AF-416B-8D1B-E0CCB6452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84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4" name="Freeform 3470">
                <a:extLst>
                  <a:ext uri="{FF2B5EF4-FFF2-40B4-BE49-F238E27FC236}">
                    <a16:creationId xmlns:a16="http://schemas.microsoft.com/office/drawing/2014/main" id="{90BFAA11-E191-49F1-8CE2-8462488B5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5" name="Freeform 3471">
                <a:extLst>
                  <a:ext uri="{FF2B5EF4-FFF2-40B4-BE49-F238E27FC236}">
                    <a16:creationId xmlns:a16="http://schemas.microsoft.com/office/drawing/2014/main" id="{F39E254A-2AA3-4413-81BE-E91ACEE7E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6" name="Freeform 3472">
                <a:extLst>
                  <a:ext uri="{FF2B5EF4-FFF2-40B4-BE49-F238E27FC236}">
                    <a16:creationId xmlns:a16="http://schemas.microsoft.com/office/drawing/2014/main" id="{6DEADBAA-D4BB-4C4D-8EB6-BD371A48B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91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1 h 5"/>
                  <a:gd name="T4" fmla="*/ 0 w 5"/>
                  <a:gd name="T5" fmla="*/ 5 h 5"/>
                  <a:gd name="T6" fmla="*/ 5 w 5"/>
                  <a:gd name="T7" fmla="*/ 4 h 5"/>
                  <a:gd name="T8" fmla="*/ 4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7" name="Freeform 3473">
                <a:extLst>
                  <a:ext uri="{FF2B5EF4-FFF2-40B4-BE49-F238E27FC236}">
                    <a16:creationId xmlns:a16="http://schemas.microsoft.com/office/drawing/2014/main" id="{093A51EF-03D3-4FF8-928A-03CB8EEFC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91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1 h 5"/>
                  <a:gd name="T4" fmla="*/ 0 w 5"/>
                  <a:gd name="T5" fmla="*/ 5 h 5"/>
                  <a:gd name="T6" fmla="*/ 5 w 5"/>
                  <a:gd name="T7" fmla="*/ 4 h 5"/>
                  <a:gd name="T8" fmla="*/ 4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8" name="Freeform 3474">
                <a:extLst>
                  <a:ext uri="{FF2B5EF4-FFF2-40B4-BE49-F238E27FC236}">
                    <a16:creationId xmlns:a16="http://schemas.microsoft.com/office/drawing/2014/main" id="{6ACF6F61-FC40-4393-90BA-B0F52CD43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95"/>
                <a:ext cx="5" cy="43"/>
              </a:xfrm>
              <a:custGeom>
                <a:avLst/>
                <a:gdLst>
                  <a:gd name="T0" fmla="*/ 5 w 5"/>
                  <a:gd name="T1" fmla="*/ 0 h 43"/>
                  <a:gd name="T2" fmla="*/ 0 w 5"/>
                  <a:gd name="T3" fmla="*/ 1 h 43"/>
                  <a:gd name="T4" fmla="*/ 0 w 5"/>
                  <a:gd name="T5" fmla="*/ 6 h 43"/>
                  <a:gd name="T6" fmla="*/ 5 w 5"/>
                  <a:gd name="T7" fmla="*/ 43 h 43"/>
                  <a:gd name="T8" fmla="*/ 5 w 5"/>
                  <a:gd name="T9" fmla="*/ 1 h 43"/>
                  <a:gd name="T10" fmla="*/ 5 w 5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3">
                    <a:moveTo>
                      <a:pt x="5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5" y="43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9" name="Freeform 3475">
                <a:extLst>
                  <a:ext uri="{FF2B5EF4-FFF2-40B4-BE49-F238E27FC236}">
                    <a16:creationId xmlns:a16="http://schemas.microsoft.com/office/drawing/2014/main" id="{653EF39E-0A09-4D79-8E33-D3F077905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095"/>
                <a:ext cx="5" cy="43"/>
              </a:xfrm>
              <a:custGeom>
                <a:avLst/>
                <a:gdLst>
                  <a:gd name="T0" fmla="*/ 5 w 5"/>
                  <a:gd name="T1" fmla="*/ 0 h 43"/>
                  <a:gd name="T2" fmla="*/ 0 w 5"/>
                  <a:gd name="T3" fmla="*/ 1 h 43"/>
                  <a:gd name="T4" fmla="*/ 0 w 5"/>
                  <a:gd name="T5" fmla="*/ 6 h 43"/>
                  <a:gd name="T6" fmla="*/ 5 w 5"/>
                  <a:gd name="T7" fmla="*/ 43 h 43"/>
                  <a:gd name="T8" fmla="*/ 5 w 5"/>
                  <a:gd name="T9" fmla="*/ 1 h 43"/>
                  <a:gd name="T10" fmla="*/ 5 w 5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3">
                    <a:moveTo>
                      <a:pt x="5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5" y="43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0" name="Freeform 3476">
                <a:extLst>
                  <a:ext uri="{FF2B5EF4-FFF2-40B4-BE49-F238E27FC236}">
                    <a16:creationId xmlns:a16="http://schemas.microsoft.com/office/drawing/2014/main" id="{39C04F3F-9FC8-4616-B2D9-0E029733DB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65"/>
                <a:ext cx="31" cy="386"/>
              </a:xfrm>
              <a:custGeom>
                <a:avLst/>
                <a:gdLst>
                  <a:gd name="T0" fmla="*/ 26 w 31"/>
                  <a:gd name="T1" fmla="*/ 246 h 386"/>
                  <a:gd name="T2" fmla="*/ 26 w 31"/>
                  <a:gd name="T3" fmla="*/ 386 h 386"/>
                  <a:gd name="T4" fmla="*/ 31 w 31"/>
                  <a:gd name="T5" fmla="*/ 386 h 386"/>
                  <a:gd name="T6" fmla="*/ 31 w 31"/>
                  <a:gd name="T7" fmla="*/ 282 h 386"/>
                  <a:gd name="T8" fmla="*/ 26 w 31"/>
                  <a:gd name="T9" fmla="*/ 246 h 386"/>
                  <a:gd name="T10" fmla="*/ 31 w 31"/>
                  <a:gd name="T11" fmla="*/ 0 h 386"/>
                  <a:gd name="T12" fmla="*/ 0 w 31"/>
                  <a:gd name="T13" fmla="*/ 0 h 386"/>
                  <a:gd name="T14" fmla="*/ 0 w 31"/>
                  <a:gd name="T15" fmla="*/ 5 h 386"/>
                  <a:gd name="T16" fmla="*/ 26 w 31"/>
                  <a:gd name="T17" fmla="*/ 5 h 386"/>
                  <a:gd name="T18" fmla="*/ 26 w 31"/>
                  <a:gd name="T19" fmla="*/ 13 h 386"/>
                  <a:gd name="T20" fmla="*/ 27 w 31"/>
                  <a:gd name="T21" fmla="*/ 13 h 386"/>
                  <a:gd name="T22" fmla="*/ 27 w 31"/>
                  <a:gd name="T23" fmla="*/ 9 h 386"/>
                  <a:gd name="T24" fmla="*/ 31 w 31"/>
                  <a:gd name="T25" fmla="*/ 9 h 386"/>
                  <a:gd name="T26" fmla="*/ 31 w 31"/>
                  <a:gd name="T27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86">
                    <a:moveTo>
                      <a:pt x="26" y="246"/>
                    </a:moveTo>
                    <a:lnTo>
                      <a:pt x="26" y="386"/>
                    </a:lnTo>
                    <a:lnTo>
                      <a:pt x="31" y="386"/>
                    </a:lnTo>
                    <a:lnTo>
                      <a:pt x="31" y="282"/>
                    </a:lnTo>
                    <a:lnTo>
                      <a:pt x="26" y="246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6" y="5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9"/>
                    </a:lnTo>
                    <a:lnTo>
                      <a:pt x="31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1" name="Freeform 3477">
                <a:extLst>
                  <a:ext uri="{FF2B5EF4-FFF2-40B4-BE49-F238E27FC236}">
                    <a16:creationId xmlns:a16="http://schemas.microsoft.com/office/drawing/2014/main" id="{8FD1966B-E4CE-4D40-A408-0B0FF62619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65"/>
                <a:ext cx="31" cy="386"/>
              </a:xfrm>
              <a:custGeom>
                <a:avLst/>
                <a:gdLst>
                  <a:gd name="T0" fmla="*/ 26 w 31"/>
                  <a:gd name="T1" fmla="*/ 246 h 386"/>
                  <a:gd name="T2" fmla="*/ 26 w 31"/>
                  <a:gd name="T3" fmla="*/ 386 h 386"/>
                  <a:gd name="T4" fmla="*/ 31 w 31"/>
                  <a:gd name="T5" fmla="*/ 386 h 386"/>
                  <a:gd name="T6" fmla="*/ 31 w 31"/>
                  <a:gd name="T7" fmla="*/ 282 h 386"/>
                  <a:gd name="T8" fmla="*/ 26 w 31"/>
                  <a:gd name="T9" fmla="*/ 246 h 386"/>
                  <a:gd name="T10" fmla="*/ 31 w 31"/>
                  <a:gd name="T11" fmla="*/ 0 h 386"/>
                  <a:gd name="T12" fmla="*/ 0 w 31"/>
                  <a:gd name="T13" fmla="*/ 0 h 386"/>
                  <a:gd name="T14" fmla="*/ 0 w 31"/>
                  <a:gd name="T15" fmla="*/ 5 h 386"/>
                  <a:gd name="T16" fmla="*/ 26 w 31"/>
                  <a:gd name="T17" fmla="*/ 5 h 386"/>
                  <a:gd name="T18" fmla="*/ 26 w 31"/>
                  <a:gd name="T19" fmla="*/ 13 h 386"/>
                  <a:gd name="T20" fmla="*/ 27 w 31"/>
                  <a:gd name="T21" fmla="*/ 13 h 386"/>
                  <a:gd name="T22" fmla="*/ 27 w 31"/>
                  <a:gd name="T23" fmla="*/ 9 h 386"/>
                  <a:gd name="T24" fmla="*/ 31 w 31"/>
                  <a:gd name="T25" fmla="*/ 9 h 386"/>
                  <a:gd name="T26" fmla="*/ 31 w 31"/>
                  <a:gd name="T27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86">
                    <a:moveTo>
                      <a:pt x="26" y="246"/>
                    </a:moveTo>
                    <a:lnTo>
                      <a:pt x="26" y="386"/>
                    </a:lnTo>
                    <a:lnTo>
                      <a:pt x="31" y="386"/>
                    </a:lnTo>
                    <a:lnTo>
                      <a:pt x="31" y="282"/>
                    </a:lnTo>
                    <a:lnTo>
                      <a:pt x="26" y="246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6" y="5"/>
                    </a:lnTo>
                    <a:lnTo>
                      <a:pt x="26" y="13"/>
                    </a:lnTo>
                    <a:lnTo>
                      <a:pt x="27" y="13"/>
                    </a:lnTo>
                    <a:lnTo>
                      <a:pt x="27" y="9"/>
                    </a:lnTo>
                    <a:lnTo>
                      <a:pt x="31" y="9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2" name="Freeform 3478">
                <a:extLst>
                  <a:ext uri="{FF2B5EF4-FFF2-40B4-BE49-F238E27FC236}">
                    <a16:creationId xmlns:a16="http://schemas.microsoft.com/office/drawing/2014/main" id="{A7BF64AF-2341-490C-83D4-90AC22A0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270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3" name="Freeform 3479">
                <a:extLst>
                  <a:ext uri="{FF2B5EF4-FFF2-40B4-BE49-F238E27FC236}">
                    <a16:creationId xmlns:a16="http://schemas.microsoft.com/office/drawing/2014/main" id="{66FD4C79-7485-4E8F-BBDF-D30AC2284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270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4" name="Freeform 3480">
                <a:extLst>
                  <a:ext uri="{FF2B5EF4-FFF2-40B4-BE49-F238E27FC236}">
                    <a16:creationId xmlns:a16="http://schemas.microsoft.com/office/drawing/2014/main" id="{7CCC1EEF-0930-4A14-A230-B1BFD99FE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228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7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5" name="Freeform 3481">
                <a:extLst>
                  <a:ext uri="{FF2B5EF4-FFF2-40B4-BE49-F238E27FC236}">
                    <a16:creationId xmlns:a16="http://schemas.microsoft.com/office/drawing/2014/main" id="{DFB016D2-BCC7-4726-854C-F6DBB4F7F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228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7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6" name="Freeform 3482">
                <a:extLst>
                  <a:ext uri="{FF2B5EF4-FFF2-40B4-BE49-F238E27FC236}">
                    <a16:creationId xmlns:a16="http://schemas.microsoft.com/office/drawing/2014/main" id="{59892732-B66C-427B-A4FE-E93C41F60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188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4 w 5"/>
                  <a:gd name="T9" fmla="*/ 27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7" name="Freeform 3483">
                <a:extLst>
                  <a:ext uri="{FF2B5EF4-FFF2-40B4-BE49-F238E27FC236}">
                    <a16:creationId xmlns:a16="http://schemas.microsoft.com/office/drawing/2014/main" id="{8AD9533C-2189-4F02-A4E2-77E868A00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188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4 w 5"/>
                  <a:gd name="T9" fmla="*/ 27 h 77"/>
                  <a:gd name="T10" fmla="*/ 0 w 5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8" name="Freeform 3484">
                <a:extLst>
                  <a:ext uri="{FF2B5EF4-FFF2-40B4-BE49-F238E27FC236}">
                    <a16:creationId xmlns:a16="http://schemas.microsoft.com/office/drawing/2014/main" id="{CD8E6F9E-8120-410F-B553-01687A92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146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4 w 5"/>
                  <a:gd name="T5" fmla="*/ 69 h 78"/>
                  <a:gd name="T6" fmla="*/ 5 w 5"/>
                  <a:gd name="T7" fmla="*/ 78 h 78"/>
                  <a:gd name="T8" fmla="*/ 5 w 5"/>
                  <a:gd name="T9" fmla="*/ 36 h 78"/>
                  <a:gd name="T10" fmla="*/ 0 w 5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9" name="Freeform 3485">
                <a:extLst>
                  <a:ext uri="{FF2B5EF4-FFF2-40B4-BE49-F238E27FC236}">
                    <a16:creationId xmlns:a16="http://schemas.microsoft.com/office/drawing/2014/main" id="{01BF99B2-2B1F-4F9A-BF1F-B55CBCCB3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146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4 w 5"/>
                  <a:gd name="T5" fmla="*/ 69 h 78"/>
                  <a:gd name="T6" fmla="*/ 5 w 5"/>
                  <a:gd name="T7" fmla="*/ 78 h 78"/>
                  <a:gd name="T8" fmla="*/ 5 w 5"/>
                  <a:gd name="T9" fmla="*/ 36 h 78"/>
                  <a:gd name="T10" fmla="*/ 0 w 5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0" name="Freeform 3486">
                <a:extLst>
                  <a:ext uri="{FF2B5EF4-FFF2-40B4-BE49-F238E27FC236}">
                    <a16:creationId xmlns:a16="http://schemas.microsoft.com/office/drawing/2014/main" id="{00A117FD-21D4-4C21-9D4C-81057039B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105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1" name="Freeform 3487">
                <a:extLst>
                  <a:ext uri="{FF2B5EF4-FFF2-40B4-BE49-F238E27FC236}">
                    <a16:creationId xmlns:a16="http://schemas.microsoft.com/office/drawing/2014/main" id="{E472E351-E2CF-4552-A390-55A337325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105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1 h 77"/>
                  <a:gd name="T4" fmla="*/ 5 w 5"/>
                  <a:gd name="T5" fmla="*/ 77 h 77"/>
                  <a:gd name="T6" fmla="*/ 5 w 5"/>
                  <a:gd name="T7" fmla="*/ 37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1"/>
                    </a:lnTo>
                    <a:lnTo>
                      <a:pt x="5" y="77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2" name="Freeform 3488">
                <a:extLst>
                  <a:ext uri="{FF2B5EF4-FFF2-40B4-BE49-F238E27FC236}">
                    <a16:creationId xmlns:a16="http://schemas.microsoft.com/office/drawing/2014/main" id="{5F423722-A7C3-4B8A-8A94-13CFA26F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78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3" name="Freeform 3489">
                <a:extLst>
                  <a:ext uri="{FF2B5EF4-FFF2-40B4-BE49-F238E27FC236}">
                    <a16:creationId xmlns:a16="http://schemas.microsoft.com/office/drawing/2014/main" id="{896AF608-86B7-42E1-A5B6-EDCD2E4D5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78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4" name="Freeform 3490">
                <a:extLst>
                  <a:ext uri="{FF2B5EF4-FFF2-40B4-BE49-F238E27FC236}">
                    <a16:creationId xmlns:a16="http://schemas.microsoft.com/office/drawing/2014/main" id="{B84A4BDB-BDEB-41D5-98BC-0F48FA932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8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5" name="Freeform 3491">
                <a:extLst>
                  <a:ext uri="{FF2B5EF4-FFF2-40B4-BE49-F238E27FC236}">
                    <a16:creationId xmlns:a16="http://schemas.microsoft.com/office/drawing/2014/main" id="{2FF6582E-2459-460A-858D-0EBAE5466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8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6" name="Rectangle 3492">
                <a:extLst>
                  <a:ext uri="{FF2B5EF4-FFF2-40B4-BE49-F238E27FC236}">
                    <a16:creationId xmlns:a16="http://schemas.microsoft.com/office/drawing/2014/main" id="{9EF0A1A3-CCDF-4F2B-98BB-BECD5F81C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8" y="3085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7" name="Rectangle 3493">
                <a:extLst>
                  <a:ext uri="{FF2B5EF4-FFF2-40B4-BE49-F238E27FC236}">
                    <a16:creationId xmlns:a16="http://schemas.microsoft.com/office/drawing/2014/main" id="{8A8F1860-DB13-4D6E-AE58-F8AA7C691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8" y="3085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8" name="Freeform 3494">
                <a:extLst>
                  <a:ext uri="{FF2B5EF4-FFF2-40B4-BE49-F238E27FC236}">
                    <a16:creationId xmlns:a16="http://schemas.microsoft.com/office/drawing/2014/main" id="{13DE77F0-A73C-4E93-96FD-8F45FE2E0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8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9" name="Freeform 3495">
                <a:extLst>
                  <a:ext uri="{FF2B5EF4-FFF2-40B4-BE49-F238E27FC236}">
                    <a16:creationId xmlns:a16="http://schemas.microsoft.com/office/drawing/2014/main" id="{E1EBAA7F-8F95-4021-BDCC-27DF762A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8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0" name="Freeform 3496">
                <a:extLst>
                  <a:ext uri="{FF2B5EF4-FFF2-40B4-BE49-F238E27FC236}">
                    <a16:creationId xmlns:a16="http://schemas.microsoft.com/office/drawing/2014/main" id="{48410207-7E7F-4F02-A41D-2A33F7A45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9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1" name="Freeform 3497">
                <a:extLst>
                  <a:ext uri="{FF2B5EF4-FFF2-40B4-BE49-F238E27FC236}">
                    <a16:creationId xmlns:a16="http://schemas.microsoft.com/office/drawing/2014/main" id="{6F7A3E01-3B57-4CB7-90D9-9E413A63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9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2" name="Freeform 3498">
                <a:extLst>
                  <a:ext uri="{FF2B5EF4-FFF2-40B4-BE49-F238E27FC236}">
                    <a16:creationId xmlns:a16="http://schemas.microsoft.com/office/drawing/2014/main" id="{4B7D23EF-FABD-44B1-B512-37DE8F616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96"/>
                <a:ext cx="5" cy="46"/>
              </a:xfrm>
              <a:custGeom>
                <a:avLst/>
                <a:gdLst>
                  <a:gd name="T0" fmla="*/ 4 w 5"/>
                  <a:gd name="T1" fmla="*/ 0 h 46"/>
                  <a:gd name="T2" fmla="*/ 0 w 5"/>
                  <a:gd name="T3" fmla="*/ 0 h 46"/>
                  <a:gd name="T4" fmla="*/ 0 w 5"/>
                  <a:gd name="T5" fmla="*/ 9 h 46"/>
                  <a:gd name="T6" fmla="*/ 5 w 5"/>
                  <a:gd name="T7" fmla="*/ 46 h 46"/>
                  <a:gd name="T8" fmla="*/ 5 w 5"/>
                  <a:gd name="T9" fmla="*/ 5 h 46"/>
                  <a:gd name="T10" fmla="*/ 4 w 5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6">
                    <a:moveTo>
                      <a:pt x="4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5" y="46"/>
                    </a:lnTo>
                    <a:lnTo>
                      <a:pt x="5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3" name="Freeform 3499">
                <a:extLst>
                  <a:ext uri="{FF2B5EF4-FFF2-40B4-BE49-F238E27FC236}">
                    <a16:creationId xmlns:a16="http://schemas.microsoft.com/office/drawing/2014/main" id="{A3D2DDB9-0A37-47F5-A985-AAFE1A47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96"/>
                <a:ext cx="5" cy="46"/>
              </a:xfrm>
              <a:custGeom>
                <a:avLst/>
                <a:gdLst>
                  <a:gd name="T0" fmla="*/ 4 w 5"/>
                  <a:gd name="T1" fmla="*/ 0 h 46"/>
                  <a:gd name="T2" fmla="*/ 0 w 5"/>
                  <a:gd name="T3" fmla="*/ 0 h 46"/>
                  <a:gd name="T4" fmla="*/ 0 w 5"/>
                  <a:gd name="T5" fmla="*/ 9 h 46"/>
                  <a:gd name="T6" fmla="*/ 5 w 5"/>
                  <a:gd name="T7" fmla="*/ 46 h 46"/>
                  <a:gd name="T8" fmla="*/ 5 w 5"/>
                  <a:gd name="T9" fmla="*/ 5 h 46"/>
                  <a:gd name="T10" fmla="*/ 4 w 5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6">
                    <a:moveTo>
                      <a:pt x="4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5" y="46"/>
                    </a:lnTo>
                    <a:lnTo>
                      <a:pt x="5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4" name="Freeform 3500">
                <a:extLst>
                  <a:ext uri="{FF2B5EF4-FFF2-40B4-BE49-F238E27FC236}">
                    <a16:creationId xmlns:a16="http://schemas.microsoft.com/office/drawing/2014/main" id="{8062FFC7-8462-4D7E-95BE-E3BDC5D19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70"/>
                <a:ext cx="26" cy="381"/>
              </a:xfrm>
              <a:custGeom>
                <a:avLst/>
                <a:gdLst>
                  <a:gd name="T0" fmla="*/ 20 w 26"/>
                  <a:gd name="T1" fmla="*/ 204 h 381"/>
                  <a:gd name="T2" fmla="*/ 20 w 26"/>
                  <a:gd name="T3" fmla="*/ 381 h 381"/>
                  <a:gd name="T4" fmla="*/ 26 w 26"/>
                  <a:gd name="T5" fmla="*/ 381 h 381"/>
                  <a:gd name="T6" fmla="*/ 26 w 26"/>
                  <a:gd name="T7" fmla="*/ 241 h 381"/>
                  <a:gd name="T8" fmla="*/ 20 w 26"/>
                  <a:gd name="T9" fmla="*/ 204 h 381"/>
                  <a:gd name="T10" fmla="*/ 26 w 26"/>
                  <a:gd name="T11" fmla="*/ 0 h 381"/>
                  <a:gd name="T12" fmla="*/ 0 w 26"/>
                  <a:gd name="T13" fmla="*/ 0 h 381"/>
                  <a:gd name="T14" fmla="*/ 0 w 26"/>
                  <a:gd name="T15" fmla="*/ 4 h 381"/>
                  <a:gd name="T16" fmla="*/ 20 w 26"/>
                  <a:gd name="T17" fmla="*/ 4 h 381"/>
                  <a:gd name="T18" fmla="*/ 20 w 26"/>
                  <a:gd name="T19" fmla="*/ 12 h 381"/>
                  <a:gd name="T20" fmla="*/ 21 w 26"/>
                  <a:gd name="T21" fmla="*/ 12 h 381"/>
                  <a:gd name="T22" fmla="*/ 21 w 26"/>
                  <a:gd name="T23" fmla="*/ 8 h 381"/>
                  <a:gd name="T24" fmla="*/ 21 w 26"/>
                  <a:gd name="T25" fmla="*/ 8 h 381"/>
                  <a:gd name="T26" fmla="*/ 26 w 26"/>
                  <a:gd name="T27" fmla="*/ 8 h 381"/>
                  <a:gd name="T28" fmla="*/ 26 w 26"/>
                  <a:gd name="T29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381">
                    <a:moveTo>
                      <a:pt x="20" y="204"/>
                    </a:moveTo>
                    <a:lnTo>
                      <a:pt x="20" y="381"/>
                    </a:lnTo>
                    <a:lnTo>
                      <a:pt x="26" y="381"/>
                    </a:lnTo>
                    <a:lnTo>
                      <a:pt x="26" y="241"/>
                    </a:lnTo>
                    <a:lnTo>
                      <a:pt x="20" y="204"/>
                    </a:lnTo>
                    <a:close/>
                    <a:moveTo>
                      <a:pt x="2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0" y="4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6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5" name="Freeform 3501">
                <a:extLst>
                  <a:ext uri="{FF2B5EF4-FFF2-40B4-BE49-F238E27FC236}">
                    <a16:creationId xmlns:a16="http://schemas.microsoft.com/office/drawing/2014/main" id="{1BD95820-052D-4B86-A1A0-52B7F8BF26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70"/>
                <a:ext cx="26" cy="381"/>
              </a:xfrm>
              <a:custGeom>
                <a:avLst/>
                <a:gdLst>
                  <a:gd name="T0" fmla="*/ 20 w 26"/>
                  <a:gd name="T1" fmla="*/ 204 h 381"/>
                  <a:gd name="T2" fmla="*/ 20 w 26"/>
                  <a:gd name="T3" fmla="*/ 381 h 381"/>
                  <a:gd name="T4" fmla="*/ 26 w 26"/>
                  <a:gd name="T5" fmla="*/ 381 h 381"/>
                  <a:gd name="T6" fmla="*/ 26 w 26"/>
                  <a:gd name="T7" fmla="*/ 241 h 381"/>
                  <a:gd name="T8" fmla="*/ 20 w 26"/>
                  <a:gd name="T9" fmla="*/ 204 h 381"/>
                  <a:gd name="T10" fmla="*/ 26 w 26"/>
                  <a:gd name="T11" fmla="*/ 0 h 381"/>
                  <a:gd name="T12" fmla="*/ 0 w 26"/>
                  <a:gd name="T13" fmla="*/ 0 h 381"/>
                  <a:gd name="T14" fmla="*/ 0 w 26"/>
                  <a:gd name="T15" fmla="*/ 4 h 381"/>
                  <a:gd name="T16" fmla="*/ 20 w 26"/>
                  <a:gd name="T17" fmla="*/ 4 h 381"/>
                  <a:gd name="T18" fmla="*/ 20 w 26"/>
                  <a:gd name="T19" fmla="*/ 12 h 381"/>
                  <a:gd name="T20" fmla="*/ 21 w 26"/>
                  <a:gd name="T21" fmla="*/ 12 h 381"/>
                  <a:gd name="T22" fmla="*/ 21 w 26"/>
                  <a:gd name="T23" fmla="*/ 8 h 381"/>
                  <a:gd name="T24" fmla="*/ 21 w 26"/>
                  <a:gd name="T25" fmla="*/ 8 h 381"/>
                  <a:gd name="T26" fmla="*/ 26 w 26"/>
                  <a:gd name="T27" fmla="*/ 8 h 381"/>
                  <a:gd name="T28" fmla="*/ 26 w 26"/>
                  <a:gd name="T29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381">
                    <a:moveTo>
                      <a:pt x="20" y="204"/>
                    </a:moveTo>
                    <a:lnTo>
                      <a:pt x="20" y="381"/>
                    </a:lnTo>
                    <a:lnTo>
                      <a:pt x="26" y="381"/>
                    </a:lnTo>
                    <a:lnTo>
                      <a:pt x="26" y="241"/>
                    </a:lnTo>
                    <a:lnTo>
                      <a:pt x="20" y="204"/>
                    </a:lnTo>
                    <a:moveTo>
                      <a:pt x="2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0" y="4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6" y="8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6" name="Freeform 3502">
                <a:extLst>
                  <a:ext uri="{FF2B5EF4-FFF2-40B4-BE49-F238E27FC236}">
                    <a16:creationId xmlns:a16="http://schemas.microsoft.com/office/drawing/2014/main" id="{A56EE33D-FEE3-4620-AD2E-5D18749BD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232"/>
                <a:ext cx="6" cy="79"/>
              </a:xfrm>
              <a:custGeom>
                <a:avLst/>
                <a:gdLst>
                  <a:gd name="T0" fmla="*/ 0 w 6"/>
                  <a:gd name="T1" fmla="*/ 0 h 79"/>
                  <a:gd name="T2" fmla="*/ 0 w 6"/>
                  <a:gd name="T3" fmla="*/ 42 h 79"/>
                  <a:gd name="T4" fmla="*/ 6 w 6"/>
                  <a:gd name="T5" fmla="*/ 79 h 79"/>
                  <a:gd name="T6" fmla="*/ 6 w 6"/>
                  <a:gd name="T7" fmla="*/ 38 h 79"/>
                  <a:gd name="T8" fmla="*/ 0 w 6"/>
                  <a:gd name="T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9">
                    <a:moveTo>
                      <a:pt x="0" y="0"/>
                    </a:moveTo>
                    <a:lnTo>
                      <a:pt x="0" y="42"/>
                    </a:lnTo>
                    <a:lnTo>
                      <a:pt x="6" y="79"/>
                    </a:lnTo>
                    <a:lnTo>
                      <a:pt x="6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7" name="Freeform 3503">
                <a:extLst>
                  <a:ext uri="{FF2B5EF4-FFF2-40B4-BE49-F238E27FC236}">
                    <a16:creationId xmlns:a16="http://schemas.microsoft.com/office/drawing/2014/main" id="{5D6FA4BE-2694-44BD-9298-39380D9A4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232"/>
                <a:ext cx="6" cy="79"/>
              </a:xfrm>
              <a:custGeom>
                <a:avLst/>
                <a:gdLst>
                  <a:gd name="T0" fmla="*/ 0 w 6"/>
                  <a:gd name="T1" fmla="*/ 0 h 79"/>
                  <a:gd name="T2" fmla="*/ 0 w 6"/>
                  <a:gd name="T3" fmla="*/ 42 h 79"/>
                  <a:gd name="T4" fmla="*/ 6 w 6"/>
                  <a:gd name="T5" fmla="*/ 79 h 79"/>
                  <a:gd name="T6" fmla="*/ 6 w 6"/>
                  <a:gd name="T7" fmla="*/ 38 h 79"/>
                  <a:gd name="T8" fmla="*/ 0 w 6"/>
                  <a:gd name="T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9">
                    <a:moveTo>
                      <a:pt x="0" y="0"/>
                    </a:moveTo>
                    <a:lnTo>
                      <a:pt x="0" y="42"/>
                    </a:lnTo>
                    <a:lnTo>
                      <a:pt x="6" y="79"/>
                    </a:lnTo>
                    <a:lnTo>
                      <a:pt x="6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8" name="Freeform 3504">
                <a:extLst>
                  <a:ext uri="{FF2B5EF4-FFF2-40B4-BE49-F238E27FC236}">
                    <a16:creationId xmlns:a16="http://schemas.microsoft.com/office/drawing/2014/main" id="{E0B56C2B-ADDB-4C36-A8FF-C10C741DA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192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0 h 78"/>
                  <a:gd name="T4" fmla="*/ 6 w 6"/>
                  <a:gd name="T5" fmla="*/ 78 h 78"/>
                  <a:gd name="T6" fmla="*/ 6 w 6"/>
                  <a:gd name="T7" fmla="*/ 36 h 78"/>
                  <a:gd name="T8" fmla="*/ 4 w 6"/>
                  <a:gd name="T9" fmla="*/ 27 h 78"/>
                  <a:gd name="T10" fmla="*/ 4 w 6"/>
                  <a:gd name="T11" fmla="*/ 27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0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9" name="Freeform 3505">
                <a:extLst>
                  <a:ext uri="{FF2B5EF4-FFF2-40B4-BE49-F238E27FC236}">
                    <a16:creationId xmlns:a16="http://schemas.microsoft.com/office/drawing/2014/main" id="{6CD6C10D-B6A9-49E1-BCDE-5378335F9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192"/>
                <a:ext cx="6" cy="78"/>
              </a:xfrm>
              <a:custGeom>
                <a:avLst/>
                <a:gdLst>
                  <a:gd name="T0" fmla="*/ 0 w 6"/>
                  <a:gd name="T1" fmla="*/ 0 h 78"/>
                  <a:gd name="T2" fmla="*/ 0 w 6"/>
                  <a:gd name="T3" fmla="*/ 40 h 78"/>
                  <a:gd name="T4" fmla="*/ 6 w 6"/>
                  <a:gd name="T5" fmla="*/ 78 h 78"/>
                  <a:gd name="T6" fmla="*/ 6 w 6"/>
                  <a:gd name="T7" fmla="*/ 36 h 78"/>
                  <a:gd name="T8" fmla="*/ 4 w 6"/>
                  <a:gd name="T9" fmla="*/ 27 h 78"/>
                  <a:gd name="T10" fmla="*/ 4 w 6"/>
                  <a:gd name="T11" fmla="*/ 27 h 78"/>
                  <a:gd name="T12" fmla="*/ 0 w 6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8">
                    <a:moveTo>
                      <a:pt x="0" y="0"/>
                    </a:moveTo>
                    <a:lnTo>
                      <a:pt x="0" y="40"/>
                    </a:lnTo>
                    <a:lnTo>
                      <a:pt x="6" y="78"/>
                    </a:lnTo>
                    <a:lnTo>
                      <a:pt x="6" y="36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0" name="Freeform 3506">
                <a:extLst>
                  <a:ext uri="{FF2B5EF4-FFF2-40B4-BE49-F238E27FC236}">
                    <a16:creationId xmlns:a16="http://schemas.microsoft.com/office/drawing/2014/main" id="{922655B2-14F6-4E5F-B046-DDC985219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151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4 w 6"/>
                  <a:gd name="T5" fmla="*/ 68 h 77"/>
                  <a:gd name="T6" fmla="*/ 4 w 6"/>
                  <a:gd name="T7" fmla="*/ 68 h 77"/>
                  <a:gd name="T8" fmla="*/ 6 w 6"/>
                  <a:gd name="T9" fmla="*/ 77 h 77"/>
                  <a:gd name="T10" fmla="*/ 6 w 6"/>
                  <a:gd name="T11" fmla="*/ 3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1" name="Freeform 3507">
                <a:extLst>
                  <a:ext uri="{FF2B5EF4-FFF2-40B4-BE49-F238E27FC236}">
                    <a16:creationId xmlns:a16="http://schemas.microsoft.com/office/drawing/2014/main" id="{C900FBC2-76C7-49EE-962B-B4A50F020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151"/>
                <a:ext cx="6" cy="77"/>
              </a:xfrm>
              <a:custGeom>
                <a:avLst/>
                <a:gdLst>
                  <a:gd name="T0" fmla="*/ 0 w 6"/>
                  <a:gd name="T1" fmla="*/ 0 h 77"/>
                  <a:gd name="T2" fmla="*/ 0 w 6"/>
                  <a:gd name="T3" fmla="*/ 41 h 77"/>
                  <a:gd name="T4" fmla="*/ 4 w 6"/>
                  <a:gd name="T5" fmla="*/ 68 h 77"/>
                  <a:gd name="T6" fmla="*/ 4 w 6"/>
                  <a:gd name="T7" fmla="*/ 68 h 77"/>
                  <a:gd name="T8" fmla="*/ 6 w 6"/>
                  <a:gd name="T9" fmla="*/ 77 h 77"/>
                  <a:gd name="T10" fmla="*/ 6 w 6"/>
                  <a:gd name="T11" fmla="*/ 37 h 77"/>
                  <a:gd name="T12" fmla="*/ 0 w 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7">
                    <a:moveTo>
                      <a:pt x="0" y="0"/>
                    </a:moveTo>
                    <a:lnTo>
                      <a:pt x="0" y="41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6" y="77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2" name="Freeform 3508">
                <a:extLst>
                  <a:ext uri="{FF2B5EF4-FFF2-40B4-BE49-F238E27FC236}">
                    <a16:creationId xmlns:a16="http://schemas.microsoft.com/office/drawing/2014/main" id="{74397DD6-5CC4-4CEE-A6DF-CC1725E54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109"/>
                <a:ext cx="6" cy="79"/>
              </a:xfrm>
              <a:custGeom>
                <a:avLst/>
                <a:gdLst>
                  <a:gd name="T0" fmla="*/ 0 w 6"/>
                  <a:gd name="T1" fmla="*/ 0 h 79"/>
                  <a:gd name="T2" fmla="*/ 0 w 6"/>
                  <a:gd name="T3" fmla="*/ 42 h 79"/>
                  <a:gd name="T4" fmla="*/ 6 w 6"/>
                  <a:gd name="T5" fmla="*/ 79 h 79"/>
                  <a:gd name="T6" fmla="*/ 6 w 6"/>
                  <a:gd name="T7" fmla="*/ 37 h 79"/>
                  <a:gd name="T8" fmla="*/ 0 w 6"/>
                  <a:gd name="T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9">
                    <a:moveTo>
                      <a:pt x="0" y="0"/>
                    </a:moveTo>
                    <a:lnTo>
                      <a:pt x="0" y="42"/>
                    </a:lnTo>
                    <a:lnTo>
                      <a:pt x="6" y="79"/>
                    </a:lnTo>
                    <a:lnTo>
                      <a:pt x="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3" name="Freeform 3509">
                <a:extLst>
                  <a:ext uri="{FF2B5EF4-FFF2-40B4-BE49-F238E27FC236}">
                    <a16:creationId xmlns:a16="http://schemas.microsoft.com/office/drawing/2014/main" id="{E619CB3D-4BCC-4B08-86A5-B8CCDB427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109"/>
                <a:ext cx="6" cy="79"/>
              </a:xfrm>
              <a:custGeom>
                <a:avLst/>
                <a:gdLst>
                  <a:gd name="T0" fmla="*/ 0 w 6"/>
                  <a:gd name="T1" fmla="*/ 0 h 79"/>
                  <a:gd name="T2" fmla="*/ 0 w 6"/>
                  <a:gd name="T3" fmla="*/ 42 h 79"/>
                  <a:gd name="T4" fmla="*/ 6 w 6"/>
                  <a:gd name="T5" fmla="*/ 79 h 79"/>
                  <a:gd name="T6" fmla="*/ 6 w 6"/>
                  <a:gd name="T7" fmla="*/ 37 h 79"/>
                  <a:gd name="T8" fmla="*/ 0 w 6"/>
                  <a:gd name="T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9">
                    <a:moveTo>
                      <a:pt x="0" y="0"/>
                    </a:moveTo>
                    <a:lnTo>
                      <a:pt x="0" y="42"/>
                    </a:lnTo>
                    <a:lnTo>
                      <a:pt x="6" y="79"/>
                    </a:lnTo>
                    <a:lnTo>
                      <a:pt x="6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4" name="Rectangle 3510">
                <a:extLst>
                  <a:ext uri="{FF2B5EF4-FFF2-40B4-BE49-F238E27FC236}">
                    <a16:creationId xmlns:a16="http://schemas.microsoft.com/office/drawing/2014/main" id="{9D499753-71B1-4827-AEDF-1FBBD1D1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3082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5" name="Rectangle 3511">
                <a:extLst>
                  <a:ext uri="{FF2B5EF4-FFF2-40B4-BE49-F238E27FC236}">
                    <a16:creationId xmlns:a16="http://schemas.microsoft.com/office/drawing/2014/main" id="{3A7AC426-1140-4E1D-904E-CD8E45D6B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3082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6" name="Freeform 3512">
                <a:extLst>
                  <a:ext uri="{FF2B5EF4-FFF2-40B4-BE49-F238E27FC236}">
                    <a16:creationId xmlns:a16="http://schemas.microsoft.com/office/drawing/2014/main" id="{8EEC83B3-596E-44AB-B703-EAAC85ABE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086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3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7" name="Freeform 3513">
                <a:extLst>
                  <a:ext uri="{FF2B5EF4-FFF2-40B4-BE49-F238E27FC236}">
                    <a16:creationId xmlns:a16="http://schemas.microsoft.com/office/drawing/2014/main" id="{1E81E90E-4D4F-450E-A2DB-2548409B3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086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3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8" name="Freeform 3514">
                <a:extLst>
                  <a:ext uri="{FF2B5EF4-FFF2-40B4-BE49-F238E27FC236}">
                    <a16:creationId xmlns:a16="http://schemas.microsoft.com/office/drawing/2014/main" id="{22549895-D519-4B1D-BE68-3FBA5D567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08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9" name="Freeform 3515">
                <a:extLst>
                  <a:ext uri="{FF2B5EF4-FFF2-40B4-BE49-F238E27FC236}">
                    <a16:creationId xmlns:a16="http://schemas.microsoft.com/office/drawing/2014/main" id="{A702C66C-1E2B-4763-B614-32A4B58F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08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0" name="Freeform 3516">
                <a:extLst>
                  <a:ext uri="{FF2B5EF4-FFF2-40B4-BE49-F238E27FC236}">
                    <a16:creationId xmlns:a16="http://schemas.microsoft.com/office/drawing/2014/main" id="{0BA45361-892F-4F29-88BF-9D5ED494A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09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1" name="Freeform 3517">
                <a:extLst>
                  <a:ext uri="{FF2B5EF4-FFF2-40B4-BE49-F238E27FC236}">
                    <a16:creationId xmlns:a16="http://schemas.microsoft.com/office/drawing/2014/main" id="{462A325D-B119-4AD3-B4B2-6130CC042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09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2" name="Freeform 3518">
                <a:extLst>
                  <a:ext uri="{FF2B5EF4-FFF2-40B4-BE49-F238E27FC236}">
                    <a16:creationId xmlns:a16="http://schemas.microsoft.com/office/drawing/2014/main" id="{E8FDDE31-D9E4-45F3-AFB0-C76F2F1F0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096"/>
                <a:ext cx="6" cy="50"/>
              </a:xfrm>
              <a:custGeom>
                <a:avLst/>
                <a:gdLst>
                  <a:gd name="T0" fmla="*/ 4 w 6"/>
                  <a:gd name="T1" fmla="*/ 0 h 50"/>
                  <a:gd name="T2" fmla="*/ 0 w 6"/>
                  <a:gd name="T3" fmla="*/ 1 h 50"/>
                  <a:gd name="T4" fmla="*/ 0 w 6"/>
                  <a:gd name="T5" fmla="*/ 13 h 50"/>
                  <a:gd name="T6" fmla="*/ 6 w 6"/>
                  <a:gd name="T7" fmla="*/ 50 h 50"/>
                  <a:gd name="T8" fmla="*/ 6 w 6"/>
                  <a:gd name="T9" fmla="*/ 9 h 50"/>
                  <a:gd name="T10" fmla="*/ 4 w 6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0">
                    <a:moveTo>
                      <a:pt x="4" y="0"/>
                    </a:moveTo>
                    <a:lnTo>
                      <a:pt x="0" y="1"/>
                    </a:lnTo>
                    <a:lnTo>
                      <a:pt x="0" y="13"/>
                    </a:lnTo>
                    <a:lnTo>
                      <a:pt x="6" y="50"/>
                    </a:lnTo>
                    <a:lnTo>
                      <a:pt x="6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3" name="Freeform 3519">
                <a:extLst>
                  <a:ext uri="{FF2B5EF4-FFF2-40B4-BE49-F238E27FC236}">
                    <a16:creationId xmlns:a16="http://schemas.microsoft.com/office/drawing/2014/main" id="{1DB6C9CF-840E-4D30-966F-DB9E2384E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3096"/>
                <a:ext cx="6" cy="50"/>
              </a:xfrm>
              <a:custGeom>
                <a:avLst/>
                <a:gdLst>
                  <a:gd name="T0" fmla="*/ 4 w 6"/>
                  <a:gd name="T1" fmla="*/ 0 h 50"/>
                  <a:gd name="T2" fmla="*/ 0 w 6"/>
                  <a:gd name="T3" fmla="*/ 1 h 50"/>
                  <a:gd name="T4" fmla="*/ 0 w 6"/>
                  <a:gd name="T5" fmla="*/ 13 h 50"/>
                  <a:gd name="T6" fmla="*/ 6 w 6"/>
                  <a:gd name="T7" fmla="*/ 50 h 50"/>
                  <a:gd name="T8" fmla="*/ 6 w 6"/>
                  <a:gd name="T9" fmla="*/ 9 h 50"/>
                  <a:gd name="T10" fmla="*/ 4 w 6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0">
                    <a:moveTo>
                      <a:pt x="4" y="0"/>
                    </a:moveTo>
                    <a:lnTo>
                      <a:pt x="0" y="1"/>
                    </a:lnTo>
                    <a:lnTo>
                      <a:pt x="0" y="13"/>
                    </a:lnTo>
                    <a:lnTo>
                      <a:pt x="6" y="50"/>
                    </a:lnTo>
                    <a:lnTo>
                      <a:pt x="6" y="9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4" name="Freeform 3520">
                <a:extLst>
                  <a:ext uri="{FF2B5EF4-FFF2-40B4-BE49-F238E27FC236}">
                    <a16:creationId xmlns:a16="http://schemas.microsoft.com/office/drawing/2014/main" id="{4D2614BD-A4DF-4029-8439-CC8657723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74"/>
                <a:ext cx="20" cy="377"/>
              </a:xfrm>
              <a:custGeom>
                <a:avLst/>
                <a:gdLst>
                  <a:gd name="T0" fmla="*/ 13 w 20"/>
                  <a:gd name="T1" fmla="*/ 164 h 377"/>
                  <a:gd name="T2" fmla="*/ 13 w 20"/>
                  <a:gd name="T3" fmla="*/ 377 h 377"/>
                  <a:gd name="T4" fmla="*/ 20 w 20"/>
                  <a:gd name="T5" fmla="*/ 377 h 377"/>
                  <a:gd name="T6" fmla="*/ 20 w 20"/>
                  <a:gd name="T7" fmla="*/ 200 h 377"/>
                  <a:gd name="T8" fmla="*/ 13 w 20"/>
                  <a:gd name="T9" fmla="*/ 164 h 377"/>
                  <a:gd name="T10" fmla="*/ 20 w 20"/>
                  <a:gd name="T11" fmla="*/ 0 h 377"/>
                  <a:gd name="T12" fmla="*/ 0 w 20"/>
                  <a:gd name="T13" fmla="*/ 0 h 377"/>
                  <a:gd name="T14" fmla="*/ 0 w 20"/>
                  <a:gd name="T15" fmla="*/ 4 h 377"/>
                  <a:gd name="T16" fmla="*/ 13 w 20"/>
                  <a:gd name="T17" fmla="*/ 4 h 377"/>
                  <a:gd name="T18" fmla="*/ 13 w 20"/>
                  <a:gd name="T19" fmla="*/ 12 h 377"/>
                  <a:gd name="T20" fmla="*/ 16 w 20"/>
                  <a:gd name="T21" fmla="*/ 12 h 377"/>
                  <a:gd name="T22" fmla="*/ 16 w 20"/>
                  <a:gd name="T23" fmla="*/ 10 h 377"/>
                  <a:gd name="T24" fmla="*/ 16 w 20"/>
                  <a:gd name="T25" fmla="*/ 10 h 377"/>
                  <a:gd name="T26" fmla="*/ 20 w 20"/>
                  <a:gd name="T27" fmla="*/ 8 h 377"/>
                  <a:gd name="T28" fmla="*/ 20 w 20"/>
                  <a:gd name="T29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377">
                    <a:moveTo>
                      <a:pt x="13" y="164"/>
                    </a:moveTo>
                    <a:lnTo>
                      <a:pt x="13" y="377"/>
                    </a:lnTo>
                    <a:lnTo>
                      <a:pt x="20" y="377"/>
                    </a:lnTo>
                    <a:lnTo>
                      <a:pt x="20" y="200"/>
                    </a:lnTo>
                    <a:lnTo>
                      <a:pt x="13" y="164"/>
                    </a:lnTo>
                    <a:close/>
                    <a:moveTo>
                      <a:pt x="2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5" name="Freeform 3521">
                <a:extLst>
                  <a:ext uri="{FF2B5EF4-FFF2-40B4-BE49-F238E27FC236}">
                    <a16:creationId xmlns:a16="http://schemas.microsoft.com/office/drawing/2014/main" id="{FBEF18C3-7C99-4A05-A8E7-063D437027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74"/>
                <a:ext cx="20" cy="377"/>
              </a:xfrm>
              <a:custGeom>
                <a:avLst/>
                <a:gdLst>
                  <a:gd name="T0" fmla="*/ 13 w 20"/>
                  <a:gd name="T1" fmla="*/ 164 h 377"/>
                  <a:gd name="T2" fmla="*/ 13 w 20"/>
                  <a:gd name="T3" fmla="*/ 377 h 377"/>
                  <a:gd name="T4" fmla="*/ 20 w 20"/>
                  <a:gd name="T5" fmla="*/ 377 h 377"/>
                  <a:gd name="T6" fmla="*/ 20 w 20"/>
                  <a:gd name="T7" fmla="*/ 200 h 377"/>
                  <a:gd name="T8" fmla="*/ 13 w 20"/>
                  <a:gd name="T9" fmla="*/ 164 h 377"/>
                  <a:gd name="T10" fmla="*/ 20 w 20"/>
                  <a:gd name="T11" fmla="*/ 0 h 377"/>
                  <a:gd name="T12" fmla="*/ 0 w 20"/>
                  <a:gd name="T13" fmla="*/ 0 h 377"/>
                  <a:gd name="T14" fmla="*/ 0 w 20"/>
                  <a:gd name="T15" fmla="*/ 4 h 377"/>
                  <a:gd name="T16" fmla="*/ 13 w 20"/>
                  <a:gd name="T17" fmla="*/ 4 h 377"/>
                  <a:gd name="T18" fmla="*/ 13 w 20"/>
                  <a:gd name="T19" fmla="*/ 12 h 377"/>
                  <a:gd name="T20" fmla="*/ 16 w 20"/>
                  <a:gd name="T21" fmla="*/ 12 h 377"/>
                  <a:gd name="T22" fmla="*/ 16 w 20"/>
                  <a:gd name="T23" fmla="*/ 10 h 377"/>
                  <a:gd name="T24" fmla="*/ 16 w 20"/>
                  <a:gd name="T25" fmla="*/ 10 h 377"/>
                  <a:gd name="T26" fmla="*/ 20 w 20"/>
                  <a:gd name="T27" fmla="*/ 8 h 377"/>
                  <a:gd name="T28" fmla="*/ 20 w 20"/>
                  <a:gd name="T29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377">
                    <a:moveTo>
                      <a:pt x="13" y="164"/>
                    </a:moveTo>
                    <a:lnTo>
                      <a:pt x="13" y="377"/>
                    </a:lnTo>
                    <a:lnTo>
                      <a:pt x="20" y="377"/>
                    </a:lnTo>
                    <a:lnTo>
                      <a:pt x="20" y="200"/>
                    </a:lnTo>
                    <a:lnTo>
                      <a:pt x="13" y="164"/>
                    </a:lnTo>
                    <a:moveTo>
                      <a:pt x="2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6" name="Freeform 3522">
                <a:extLst>
                  <a:ext uri="{FF2B5EF4-FFF2-40B4-BE49-F238E27FC236}">
                    <a16:creationId xmlns:a16="http://schemas.microsoft.com/office/drawing/2014/main" id="{7FEBF0AE-45DF-4B44-8ED4-C157185FC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196"/>
                <a:ext cx="7" cy="78"/>
              </a:xfrm>
              <a:custGeom>
                <a:avLst/>
                <a:gdLst>
                  <a:gd name="T0" fmla="*/ 0 w 7"/>
                  <a:gd name="T1" fmla="*/ 0 h 78"/>
                  <a:gd name="T2" fmla="*/ 0 w 7"/>
                  <a:gd name="T3" fmla="*/ 42 h 78"/>
                  <a:gd name="T4" fmla="*/ 7 w 7"/>
                  <a:gd name="T5" fmla="*/ 78 h 78"/>
                  <a:gd name="T6" fmla="*/ 7 w 7"/>
                  <a:gd name="T7" fmla="*/ 36 h 78"/>
                  <a:gd name="T8" fmla="*/ 4 w 7"/>
                  <a:gd name="T9" fmla="*/ 28 h 78"/>
                  <a:gd name="T10" fmla="*/ 4 w 7"/>
                  <a:gd name="T11" fmla="*/ 28 h 78"/>
                  <a:gd name="T12" fmla="*/ 0 w 7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8">
                    <a:moveTo>
                      <a:pt x="0" y="0"/>
                    </a:moveTo>
                    <a:lnTo>
                      <a:pt x="0" y="42"/>
                    </a:lnTo>
                    <a:lnTo>
                      <a:pt x="7" y="78"/>
                    </a:lnTo>
                    <a:lnTo>
                      <a:pt x="7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7" name="Freeform 3523">
                <a:extLst>
                  <a:ext uri="{FF2B5EF4-FFF2-40B4-BE49-F238E27FC236}">
                    <a16:creationId xmlns:a16="http://schemas.microsoft.com/office/drawing/2014/main" id="{EAC98DB4-2FD9-44B8-B1D1-10F9D001B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196"/>
                <a:ext cx="7" cy="78"/>
              </a:xfrm>
              <a:custGeom>
                <a:avLst/>
                <a:gdLst>
                  <a:gd name="T0" fmla="*/ 0 w 7"/>
                  <a:gd name="T1" fmla="*/ 0 h 78"/>
                  <a:gd name="T2" fmla="*/ 0 w 7"/>
                  <a:gd name="T3" fmla="*/ 42 h 78"/>
                  <a:gd name="T4" fmla="*/ 7 w 7"/>
                  <a:gd name="T5" fmla="*/ 78 h 78"/>
                  <a:gd name="T6" fmla="*/ 7 w 7"/>
                  <a:gd name="T7" fmla="*/ 36 h 78"/>
                  <a:gd name="T8" fmla="*/ 4 w 7"/>
                  <a:gd name="T9" fmla="*/ 28 h 78"/>
                  <a:gd name="T10" fmla="*/ 4 w 7"/>
                  <a:gd name="T11" fmla="*/ 28 h 78"/>
                  <a:gd name="T12" fmla="*/ 0 w 7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8">
                    <a:moveTo>
                      <a:pt x="0" y="0"/>
                    </a:moveTo>
                    <a:lnTo>
                      <a:pt x="0" y="42"/>
                    </a:lnTo>
                    <a:lnTo>
                      <a:pt x="7" y="78"/>
                    </a:lnTo>
                    <a:lnTo>
                      <a:pt x="7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8" name="Freeform 3524">
                <a:extLst>
                  <a:ext uri="{FF2B5EF4-FFF2-40B4-BE49-F238E27FC236}">
                    <a16:creationId xmlns:a16="http://schemas.microsoft.com/office/drawing/2014/main" id="{29113A05-4D48-48DE-BD65-B08406CDF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155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1 h 77"/>
                  <a:gd name="T4" fmla="*/ 4 w 7"/>
                  <a:gd name="T5" fmla="*/ 69 h 77"/>
                  <a:gd name="T6" fmla="*/ 4 w 7"/>
                  <a:gd name="T7" fmla="*/ 69 h 77"/>
                  <a:gd name="T8" fmla="*/ 7 w 7"/>
                  <a:gd name="T9" fmla="*/ 77 h 77"/>
                  <a:gd name="T10" fmla="*/ 7 w 7"/>
                  <a:gd name="T11" fmla="*/ 37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1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7" y="77"/>
                    </a:lnTo>
                    <a:lnTo>
                      <a:pt x="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9" name="Freeform 3525">
                <a:extLst>
                  <a:ext uri="{FF2B5EF4-FFF2-40B4-BE49-F238E27FC236}">
                    <a16:creationId xmlns:a16="http://schemas.microsoft.com/office/drawing/2014/main" id="{3A04272D-E6DA-4C2D-AF28-7091588E9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155"/>
                <a:ext cx="7" cy="77"/>
              </a:xfrm>
              <a:custGeom>
                <a:avLst/>
                <a:gdLst>
                  <a:gd name="T0" fmla="*/ 0 w 7"/>
                  <a:gd name="T1" fmla="*/ 0 h 77"/>
                  <a:gd name="T2" fmla="*/ 0 w 7"/>
                  <a:gd name="T3" fmla="*/ 41 h 77"/>
                  <a:gd name="T4" fmla="*/ 4 w 7"/>
                  <a:gd name="T5" fmla="*/ 69 h 77"/>
                  <a:gd name="T6" fmla="*/ 4 w 7"/>
                  <a:gd name="T7" fmla="*/ 69 h 77"/>
                  <a:gd name="T8" fmla="*/ 7 w 7"/>
                  <a:gd name="T9" fmla="*/ 77 h 77"/>
                  <a:gd name="T10" fmla="*/ 7 w 7"/>
                  <a:gd name="T11" fmla="*/ 37 h 77"/>
                  <a:gd name="T12" fmla="*/ 0 w 7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7">
                    <a:moveTo>
                      <a:pt x="0" y="0"/>
                    </a:moveTo>
                    <a:lnTo>
                      <a:pt x="0" y="41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7" y="77"/>
                    </a:lnTo>
                    <a:lnTo>
                      <a:pt x="7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0" name="Freeform 3526">
                <a:extLst>
                  <a:ext uri="{FF2B5EF4-FFF2-40B4-BE49-F238E27FC236}">
                    <a16:creationId xmlns:a16="http://schemas.microsoft.com/office/drawing/2014/main" id="{97598C6A-BA98-44D5-9D90-6BCFCF7AD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113"/>
                <a:ext cx="7" cy="79"/>
              </a:xfrm>
              <a:custGeom>
                <a:avLst/>
                <a:gdLst>
                  <a:gd name="T0" fmla="*/ 0 w 7"/>
                  <a:gd name="T1" fmla="*/ 0 h 79"/>
                  <a:gd name="T2" fmla="*/ 0 w 7"/>
                  <a:gd name="T3" fmla="*/ 42 h 79"/>
                  <a:gd name="T4" fmla="*/ 7 w 7"/>
                  <a:gd name="T5" fmla="*/ 79 h 79"/>
                  <a:gd name="T6" fmla="*/ 7 w 7"/>
                  <a:gd name="T7" fmla="*/ 38 h 79"/>
                  <a:gd name="T8" fmla="*/ 0 w 7"/>
                  <a:gd name="T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9">
                    <a:moveTo>
                      <a:pt x="0" y="0"/>
                    </a:moveTo>
                    <a:lnTo>
                      <a:pt x="0" y="42"/>
                    </a:lnTo>
                    <a:lnTo>
                      <a:pt x="7" y="79"/>
                    </a:lnTo>
                    <a:lnTo>
                      <a:pt x="7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1" name="Freeform 3527">
                <a:extLst>
                  <a:ext uri="{FF2B5EF4-FFF2-40B4-BE49-F238E27FC236}">
                    <a16:creationId xmlns:a16="http://schemas.microsoft.com/office/drawing/2014/main" id="{A26CCBFF-76D0-4F88-AC5C-BCA4E1124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113"/>
                <a:ext cx="7" cy="79"/>
              </a:xfrm>
              <a:custGeom>
                <a:avLst/>
                <a:gdLst>
                  <a:gd name="T0" fmla="*/ 0 w 7"/>
                  <a:gd name="T1" fmla="*/ 0 h 79"/>
                  <a:gd name="T2" fmla="*/ 0 w 7"/>
                  <a:gd name="T3" fmla="*/ 42 h 79"/>
                  <a:gd name="T4" fmla="*/ 7 w 7"/>
                  <a:gd name="T5" fmla="*/ 79 h 79"/>
                  <a:gd name="T6" fmla="*/ 7 w 7"/>
                  <a:gd name="T7" fmla="*/ 38 h 79"/>
                  <a:gd name="T8" fmla="*/ 0 w 7"/>
                  <a:gd name="T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9">
                    <a:moveTo>
                      <a:pt x="0" y="0"/>
                    </a:moveTo>
                    <a:lnTo>
                      <a:pt x="0" y="42"/>
                    </a:lnTo>
                    <a:lnTo>
                      <a:pt x="7" y="79"/>
                    </a:lnTo>
                    <a:lnTo>
                      <a:pt x="7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2" name="Rectangle 3528">
                <a:extLst>
                  <a:ext uri="{FF2B5EF4-FFF2-40B4-BE49-F238E27FC236}">
                    <a16:creationId xmlns:a16="http://schemas.microsoft.com/office/drawing/2014/main" id="{8038EA33-0716-48B8-BB49-96736E9EF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3086"/>
                <a:ext cx="3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3" name="Rectangle 3529">
                <a:extLst>
                  <a:ext uri="{FF2B5EF4-FFF2-40B4-BE49-F238E27FC236}">
                    <a16:creationId xmlns:a16="http://schemas.microsoft.com/office/drawing/2014/main" id="{B1DDCEFA-9633-4F04-8031-9B14744B1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3086"/>
                <a:ext cx="3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4" name="Freeform 3530">
                <a:extLst>
                  <a:ext uri="{FF2B5EF4-FFF2-40B4-BE49-F238E27FC236}">
                    <a16:creationId xmlns:a16="http://schemas.microsoft.com/office/drawing/2014/main" id="{EBC85C9D-9FA9-4037-803C-506BDDF69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09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5" name="Freeform 3531">
                <a:extLst>
                  <a:ext uri="{FF2B5EF4-FFF2-40B4-BE49-F238E27FC236}">
                    <a16:creationId xmlns:a16="http://schemas.microsoft.com/office/drawing/2014/main" id="{A38318C3-69AC-400C-933F-ADF186FD9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09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2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6" name="Freeform 3532">
                <a:extLst>
                  <a:ext uri="{FF2B5EF4-FFF2-40B4-BE49-F238E27FC236}">
                    <a16:creationId xmlns:a16="http://schemas.microsoft.com/office/drawing/2014/main" id="{CF3B7B77-1AC1-4110-AF8D-E5CA820F4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093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7" name="Freeform 3533">
                <a:extLst>
                  <a:ext uri="{FF2B5EF4-FFF2-40B4-BE49-F238E27FC236}">
                    <a16:creationId xmlns:a16="http://schemas.microsoft.com/office/drawing/2014/main" id="{2BFF0E79-ED25-46AB-9B7F-36F47513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093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6 h 6"/>
                  <a:gd name="T6" fmla="*/ 4 w 4"/>
                  <a:gd name="T7" fmla="*/ 4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8" name="Freeform 3534">
                <a:extLst>
                  <a:ext uri="{FF2B5EF4-FFF2-40B4-BE49-F238E27FC236}">
                    <a16:creationId xmlns:a16="http://schemas.microsoft.com/office/drawing/2014/main" id="{FDB81290-E062-43DE-8B99-8A43407AF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097"/>
                <a:ext cx="7" cy="54"/>
              </a:xfrm>
              <a:custGeom>
                <a:avLst/>
                <a:gdLst>
                  <a:gd name="T0" fmla="*/ 4 w 7"/>
                  <a:gd name="T1" fmla="*/ 0 h 54"/>
                  <a:gd name="T2" fmla="*/ 0 w 7"/>
                  <a:gd name="T3" fmla="*/ 2 h 54"/>
                  <a:gd name="T4" fmla="*/ 0 w 7"/>
                  <a:gd name="T5" fmla="*/ 16 h 54"/>
                  <a:gd name="T6" fmla="*/ 7 w 7"/>
                  <a:gd name="T7" fmla="*/ 54 h 54"/>
                  <a:gd name="T8" fmla="*/ 7 w 7"/>
                  <a:gd name="T9" fmla="*/ 12 h 54"/>
                  <a:gd name="T10" fmla="*/ 4 w 7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4">
                    <a:moveTo>
                      <a:pt x="4" y="0"/>
                    </a:moveTo>
                    <a:lnTo>
                      <a:pt x="0" y="2"/>
                    </a:lnTo>
                    <a:lnTo>
                      <a:pt x="0" y="16"/>
                    </a:lnTo>
                    <a:lnTo>
                      <a:pt x="7" y="54"/>
                    </a:lnTo>
                    <a:lnTo>
                      <a:pt x="7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9" name="Freeform 3535">
                <a:extLst>
                  <a:ext uri="{FF2B5EF4-FFF2-40B4-BE49-F238E27FC236}">
                    <a16:creationId xmlns:a16="http://schemas.microsoft.com/office/drawing/2014/main" id="{257E63C0-59A6-436A-94B8-F5CBD60D7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3097"/>
                <a:ext cx="7" cy="54"/>
              </a:xfrm>
              <a:custGeom>
                <a:avLst/>
                <a:gdLst>
                  <a:gd name="T0" fmla="*/ 4 w 7"/>
                  <a:gd name="T1" fmla="*/ 0 h 54"/>
                  <a:gd name="T2" fmla="*/ 0 w 7"/>
                  <a:gd name="T3" fmla="*/ 2 h 54"/>
                  <a:gd name="T4" fmla="*/ 0 w 7"/>
                  <a:gd name="T5" fmla="*/ 16 h 54"/>
                  <a:gd name="T6" fmla="*/ 7 w 7"/>
                  <a:gd name="T7" fmla="*/ 54 h 54"/>
                  <a:gd name="T8" fmla="*/ 7 w 7"/>
                  <a:gd name="T9" fmla="*/ 12 h 54"/>
                  <a:gd name="T10" fmla="*/ 4 w 7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4">
                    <a:moveTo>
                      <a:pt x="4" y="0"/>
                    </a:moveTo>
                    <a:lnTo>
                      <a:pt x="0" y="2"/>
                    </a:lnTo>
                    <a:lnTo>
                      <a:pt x="0" y="16"/>
                    </a:lnTo>
                    <a:lnTo>
                      <a:pt x="7" y="54"/>
                    </a:lnTo>
                    <a:lnTo>
                      <a:pt x="7" y="1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0" name="Freeform 3536">
                <a:extLst>
                  <a:ext uri="{FF2B5EF4-FFF2-40B4-BE49-F238E27FC236}">
                    <a16:creationId xmlns:a16="http://schemas.microsoft.com/office/drawing/2014/main" id="{4571848C-71F6-4DA0-9D30-D3AEBEE11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78"/>
                <a:ext cx="13" cy="373"/>
              </a:xfrm>
              <a:custGeom>
                <a:avLst/>
                <a:gdLst>
                  <a:gd name="T0" fmla="*/ 8 w 13"/>
                  <a:gd name="T1" fmla="*/ 123 h 373"/>
                  <a:gd name="T2" fmla="*/ 8 w 13"/>
                  <a:gd name="T3" fmla="*/ 373 h 373"/>
                  <a:gd name="T4" fmla="*/ 13 w 13"/>
                  <a:gd name="T5" fmla="*/ 373 h 373"/>
                  <a:gd name="T6" fmla="*/ 13 w 13"/>
                  <a:gd name="T7" fmla="*/ 160 h 373"/>
                  <a:gd name="T8" fmla="*/ 12 w 13"/>
                  <a:gd name="T9" fmla="*/ 150 h 373"/>
                  <a:gd name="T10" fmla="*/ 8 w 13"/>
                  <a:gd name="T11" fmla="*/ 123 h 373"/>
                  <a:gd name="T12" fmla="*/ 13 w 13"/>
                  <a:gd name="T13" fmla="*/ 0 h 373"/>
                  <a:gd name="T14" fmla="*/ 0 w 13"/>
                  <a:gd name="T15" fmla="*/ 0 h 373"/>
                  <a:gd name="T16" fmla="*/ 0 w 13"/>
                  <a:gd name="T17" fmla="*/ 4 h 373"/>
                  <a:gd name="T18" fmla="*/ 8 w 13"/>
                  <a:gd name="T19" fmla="*/ 4 h 373"/>
                  <a:gd name="T20" fmla="*/ 8 w 13"/>
                  <a:gd name="T21" fmla="*/ 14 h 373"/>
                  <a:gd name="T22" fmla="*/ 11 w 13"/>
                  <a:gd name="T23" fmla="*/ 14 h 373"/>
                  <a:gd name="T24" fmla="*/ 9 w 13"/>
                  <a:gd name="T25" fmla="*/ 10 h 373"/>
                  <a:gd name="T26" fmla="*/ 9 w 13"/>
                  <a:gd name="T27" fmla="*/ 10 h 373"/>
                  <a:gd name="T28" fmla="*/ 13 w 13"/>
                  <a:gd name="T29" fmla="*/ 8 h 373"/>
                  <a:gd name="T30" fmla="*/ 13 w 13"/>
                  <a:gd name="T31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373">
                    <a:moveTo>
                      <a:pt x="8" y="123"/>
                    </a:moveTo>
                    <a:lnTo>
                      <a:pt x="8" y="373"/>
                    </a:lnTo>
                    <a:lnTo>
                      <a:pt x="13" y="373"/>
                    </a:lnTo>
                    <a:lnTo>
                      <a:pt x="13" y="160"/>
                    </a:lnTo>
                    <a:lnTo>
                      <a:pt x="12" y="150"/>
                    </a:lnTo>
                    <a:lnTo>
                      <a:pt x="8" y="123"/>
                    </a:lnTo>
                    <a:close/>
                    <a:moveTo>
                      <a:pt x="1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1" name="Freeform 3537">
                <a:extLst>
                  <a:ext uri="{FF2B5EF4-FFF2-40B4-BE49-F238E27FC236}">
                    <a16:creationId xmlns:a16="http://schemas.microsoft.com/office/drawing/2014/main" id="{9CFD344E-E25C-4B2C-8437-B70375FE88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78"/>
                <a:ext cx="13" cy="373"/>
              </a:xfrm>
              <a:custGeom>
                <a:avLst/>
                <a:gdLst>
                  <a:gd name="T0" fmla="*/ 8 w 13"/>
                  <a:gd name="T1" fmla="*/ 123 h 373"/>
                  <a:gd name="T2" fmla="*/ 8 w 13"/>
                  <a:gd name="T3" fmla="*/ 373 h 373"/>
                  <a:gd name="T4" fmla="*/ 13 w 13"/>
                  <a:gd name="T5" fmla="*/ 373 h 373"/>
                  <a:gd name="T6" fmla="*/ 13 w 13"/>
                  <a:gd name="T7" fmla="*/ 160 h 373"/>
                  <a:gd name="T8" fmla="*/ 12 w 13"/>
                  <a:gd name="T9" fmla="*/ 150 h 373"/>
                  <a:gd name="T10" fmla="*/ 8 w 13"/>
                  <a:gd name="T11" fmla="*/ 123 h 373"/>
                  <a:gd name="T12" fmla="*/ 13 w 13"/>
                  <a:gd name="T13" fmla="*/ 0 h 373"/>
                  <a:gd name="T14" fmla="*/ 0 w 13"/>
                  <a:gd name="T15" fmla="*/ 0 h 373"/>
                  <a:gd name="T16" fmla="*/ 0 w 13"/>
                  <a:gd name="T17" fmla="*/ 4 h 373"/>
                  <a:gd name="T18" fmla="*/ 8 w 13"/>
                  <a:gd name="T19" fmla="*/ 4 h 373"/>
                  <a:gd name="T20" fmla="*/ 8 w 13"/>
                  <a:gd name="T21" fmla="*/ 14 h 373"/>
                  <a:gd name="T22" fmla="*/ 11 w 13"/>
                  <a:gd name="T23" fmla="*/ 14 h 373"/>
                  <a:gd name="T24" fmla="*/ 9 w 13"/>
                  <a:gd name="T25" fmla="*/ 10 h 373"/>
                  <a:gd name="T26" fmla="*/ 9 w 13"/>
                  <a:gd name="T27" fmla="*/ 10 h 373"/>
                  <a:gd name="T28" fmla="*/ 13 w 13"/>
                  <a:gd name="T29" fmla="*/ 8 h 373"/>
                  <a:gd name="T30" fmla="*/ 13 w 13"/>
                  <a:gd name="T31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373">
                    <a:moveTo>
                      <a:pt x="8" y="123"/>
                    </a:moveTo>
                    <a:lnTo>
                      <a:pt x="8" y="373"/>
                    </a:lnTo>
                    <a:lnTo>
                      <a:pt x="13" y="373"/>
                    </a:lnTo>
                    <a:lnTo>
                      <a:pt x="13" y="160"/>
                    </a:lnTo>
                    <a:lnTo>
                      <a:pt x="12" y="150"/>
                    </a:lnTo>
                    <a:lnTo>
                      <a:pt x="8" y="123"/>
                    </a:lnTo>
                    <a:moveTo>
                      <a:pt x="1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2" name="Freeform 3538">
                <a:extLst>
                  <a:ext uri="{FF2B5EF4-FFF2-40B4-BE49-F238E27FC236}">
                    <a16:creationId xmlns:a16="http://schemas.microsoft.com/office/drawing/2014/main" id="{E17BEEF9-6631-4972-A02D-CB71D9E1C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159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4 w 5"/>
                  <a:gd name="T5" fmla="*/ 69 h 79"/>
                  <a:gd name="T6" fmla="*/ 5 w 5"/>
                  <a:gd name="T7" fmla="*/ 79 h 79"/>
                  <a:gd name="T8" fmla="*/ 5 w 5"/>
                  <a:gd name="T9" fmla="*/ 37 h 79"/>
                  <a:gd name="T10" fmla="*/ 0 w 5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3" name="Freeform 3539">
                <a:extLst>
                  <a:ext uri="{FF2B5EF4-FFF2-40B4-BE49-F238E27FC236}">
                    <a16:creationId xmlns:a16="http://schemas.microsoft.com/office/drawing/2014/main" id="{F9209F1E-8B42-4D1C-9528-CCF30781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159"/>
                <a:ext cx="5" cy="79"/>
              </a:xfrm>
              <a:custGeom>
                <a:avLst/>
                <a:gdLst>
                  <a:gd name="T0" fmla="*/ 0 w 5"/>
                  <a:gd name="T1" fmla="*/ 0 h 79"/>
                  <a:gd name="T2" fmla="*/ 0 w 5"/>
                  <a:gd name="T3" fmla="*/ 42 h 79"/>
                  <a:gd name="T4" fmla="*/ 4 w 5"/>
                  <a:gd name="T5" fmla="*/ 69 h 79"/>
                  <a:gd name="T6" fmla="*/ 5 w 5"/>
                  <a:gd name="T7" fmla="*/ 79 h 79"/>
                  <a:gd name="T8" fmla="*/ 5 w 5"/>
                  <a:gd name="T9" fmla="*/ 37 h 79"/>
                  <a:gd name="T10" fmla="*/ 0 w 5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9">
                    <a:moveTo>
                      <a:pt x="0" y="0"/>
                    </a:moveTo>
                    <a:lnTo>
                      <a:pt x="0" y="42"/>
                    </a:lnTo>
                    <a:lnTo>
                      <a:pt x="4" y="69"/>
                    </a:lnTo>
                    <a:lnTo>
                      <a:pt x="5" y="79"/>
                    </a:lnTo>
                    <a:lnTo>
                      <a:pt x="5" y="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4" name="Freeform 3540">
                <a:extLst>
                  <a:ext uri="{FF2B5EF4-FFF2-40B4-BE49-F238E27FC236}">
                    <a16:creationId xmlns:a16="http://schemas.microsoft.com/office/drawing/2014/main" id="{30FF9B34-3106-4D47-B6F9-D004F0D2E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119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5" name="Freeform 3541">
                <a:extLst>
                  <a:ext uri="{FF2B5EF4-FFF2-40B4-BE49-F238E27FC236}">
                    <a16:creationId xmlns:a16="http://schemas.microsoft.com/office/drawing/2014/main" id="{A295BB7E-1533-454F-9D1D-4053F13DF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119"/>
                <a:ext cx="5" cy="77"/>
              </a:xfrm>
              <a:custGeom>
                <a:avLst/>
                <a:gdLst>
                  <a:gd name="T0" fmla="*/ 0 w 5"/>
                  <a:gd name="T1" fmla="*/ 0 h 77"/>
                  <a:gd name="T2" fmla="*/ 0 w 5"/>
                  <a:gd name="T3" fmla="*/ 40 h 77"/>
                  <a:gd name="T4" fmla="*/ 5 w 5"/>
                  <a:gd name="T5" fmla="*/ 77 h 77"/>
                  <a:gd name="T6" fmla="*/ 5 w 5"/>
                  <a:gd name="T7" fmla="*/ 36 h 77"/>
                  <a:gd name="T8" fmla="*/ 0 w 5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7">
                    <a:moveTo>
                      <a:pt x="0" y="0"/>
                    </a:moveTo>
                    <a:lnTo>
                      <a:pt x="0" y="40"/>
                    </a:lnTo>
                    <a:lnTo>
                      <a:pt x="5" y="77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6" name="Rectangle 3542">
                <a:extLst>
                  <a:ext uri="{FF2B5EF4-FFF2-40B4-BE49-F238E27FC236}">
                    <a16:creationId xmlns:a16="http://schemas.microsoft.com/office/drawing/2014/main" id="{805387CE-8825-4AB9-8E70-2757A9F02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0" y="3092"/>
                <a:ext cx="3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7" name="Rectangle 3543">
                <a:extLst>
                  <a:ext uri="{FF2B5EF4-FFF2-40B4-BE49-F238E27FC236}">
                    <a16:creationId xmlns:a16="http://schemas.microsoft.com/office/drawing/2014/main" id="{802A9211-8A1E-4FD5-AAF7-D90B39819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0" y="3092"/>
                <a:ext cx="3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8" name="Freeform 3544">
                <a:extLst>
                  <a:ext uri="{FF2B5EF4-FFF2-40B4-BE49-F238E27FC236}">
                    <a16:creationId xmlns:a16="http://schemas.microsoft.com/office/drawing/2014/main" id="{BFA84A08-F433-40A7-8839-2D0DB79F3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095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9" name="Freeform 3545">
                <a:extLst>
                  <a:ext uri="{FF2B5EF4-FFF2-40B4-BE49-F238E27FC236}">
                    <a16:creationId xmlns:a16="http://schemas.microsoft.com/office/drawing/2014/main" id="{C9E6FAC7-1F6D-4F10-B924-6716CD2A2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095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0" name="Freeform 3546">
                <a:extLst>
                  <a:ext uri="{FF2B5EF4-FFF2-40B4-BE49-F238E27FC236}">
                    <a16:creationId xmlns:a16="http://schemas.microsoft.com/office/drawing/2014/main" id="{CFFD3349-E147-4324-B5FC-01BCCCFF2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099"/>
                <a:ext cx="5" cy="56"/>
              </a:xfrm>
              <a:custGeom>
                <a:avLst/>
                <a:gdLst>
                  <a:gd name="T0" fmla="*/ 4 w 5"/>
                  <a:gd name="T1" fmla="*/ 0 h 56"/>
                  <a:gd name="T2" fmla="*/ 0 w 5"/>
                  <a:gd name="T3" fmla="*/ 0 h 56"/>
                  <a:gd name="T4" fmla="*/ 0 w 5"/>
                  <a:gd name="T5" fmla="*/ 20 h 56"/>
                  <a:gd name="T6" fmla="*/ 5 w 5"/>
                  <a:gd name="T7" fmla="*/ 56 h 56"/>
                  <a:gd name="T8" fmla="*/ 5 w 5"/>
                  <a:gd name="T9" fmla="*/ 14 h 56"/>
                  <a:gd name="T10" fmla="*/ 4 w 5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6">
                    <a:moveTo>
                      <a:pt x="4" y="0"/>
                    </a:moveTo>
                    <a:lnTo>
                      <a:pt x="0" y="0"/>
                    </a:lnTo>
                    <a:lnTo>
                      <a:pt x="0" y="20"/>
                    </a:lnTo>
                    <a:lnTo>
                      <a:pt x="5" y="56"/>
                    </a:lnTo>
                    <a:lnTo>
                      <a:pt x="5" y="1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1" name="Freeform 3547">
                <a:extLst>
                  <a:ext uri="{FF2B5EF4-FFF2-40B4-BE49-F238E27FC236}">
                    <a16:creationId xmlns:a16="http://schemas.microsoft.com/office/drawing/2014/main" id="{2F19EA79-6945-4684-8B7F-61ECBA3D7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3099"/>
                <a:ext cx="5" cy="56"/>
              </a:xfrm>
              <a:custGeom>
                <a:avLst/>
                <a:gdLst>
                  <a:gd name="T0" fmla="*/ 4 w 5"/>
                  <a:gd name="T1" fmla="*/ 0 h 56"/>
                  <a:gd name="T2" fmla="*/ 0 w 5"/>
                  <a:gd name="T3" fmla="*/ 0 h 56"/>
                  <a:gd name="T4" fmla="*/ 0 w 5"/>
                  <a:gd name="T5" fmla="*/ 20 h 56"/>
                  <a:gd name="T6" fmla="*/ 5 w 5"/>
                  <a:gd name="T7" fmla="*/ 56 h 56"/>
                  <a:gd name="T8" fmla="*/ 5 w 5"/>
                  <a:gd name="T9" fmla="*/ 14 h 56"/>
                  <a:gd name="T10" fmla="*/ 4 w 5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6">
                    <a:moveTo>
                      <a:pt x="4" y="0"/>
                    </a:moveTo>
                    <a:lnTo>
                      <a:pt x="0" y="0"/>
                    </a:lnTo>
                    <a:lnTo>
                      <a:pt x="0" y="20"/>
                    </a:lnTo>
                    <a:lnTo>
                      <a:pt x="5" y="56"/>
                    </a:lnTo>
                    <a:lnTo>
                      <a:pt x="5" y="1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2" name="Freeform 3548">
                <a:extLst>
                  <a:ext uri="{FF2B5EF4-FFF2-40B4-BE49-F238E27FC236}">
                    <a16:creationId xmlns:a16="http://schemas.microsoft.com/office/drawing/2014/main" id="{D9C4365D-2992-4D58-9DD8-951F420A85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82"/>
                <a:ext cx="8" cy="369"/>
              </a:xfrm>
              <a:custGeom>
                <a:avLst/>
                <a:gdLst>
                  <a:gd name="T0" fmla="*/ 3 w 8"/>
                  <a:gd name="T1" fmla="*/ 83 h 369"/>
                  <a:gd name="T2" fmla="*/ 3 w 8"/>
                  <a:gd name="T3" fmla="*/ 369 h 369"/>
                  <a:gd name="T4" fmla="*/ 8 w 8"/>
                  <a:gd name="T5" fmla="*/ 369 h 369"/>
                  <a:gd name="T6" fmla="*/ 8 w 8"/>
                  <a:gd name="T7" fmla="*/ 119 h 369"/>
                  <a:gd name="T8" fmla="*/ 3 w 8"/>
                  <a:gd name="T9" fmla="*/ 83 h 369"/>
                  <a:gd name="T10" fmla="*/ 8 w 8"/>
                  <a:gd name="T11" fmla="*/ 0 h 369"/>
                  <a:gd name="T12" fmla="*/ 0 w 8"/>
                  <a:gd name="T13" fmla="*/ 0 h 369"/>
                  <a:gd name="T14" fmla="*/ 0 w 8"/>
                  <a:gd name="T15" fmla="*/ 6 h 369"/>
                  <a:gd name="T16" fmla="*/ 3 w 8"/>
                  <a:gd name="T17" fmla="*/ 6 h 369"/>
                  <a:gd name="T18" fmla="*/ 3 w 8"/>
                  <a:gd name="T19" fmla="*/ 14 h 369"/>
                  <a:gd name="T20" fmla="*/ 5 w 8"/>
                  <a:gd name="T21" fmla="*/ 14 h 369"/>
                  <a:gd name="T22" fmla="*/ 4 w 8"/>
                  <a:gd name="T23" fmla="*/ 10 h 369"/>
                  <a:gd name="T24" fmla="*/ 4 w 8"/>
                  <a:gd name="T25" fmla="*/ 10 h 369"/>
                  <a:gd name="T26" fmla="*/ 8 w 8"/>
                  <a:gd name="T27" fmla="*/ 10 h 369"/>
                  <a:gd name="T28" fmla="*/ 8 w 8"/>
                  <a:gd name="T2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369">
                    <a:moveTo>
                      <a:pt x="3" y="83"/>
                    </a:moveTo>
                    <a:lnTo>
                      <a:pt x="3" y="369"/>
                    </a:lnTo>
                    <a:lnTo>
                      <a:pt x="8" y="369"/>
                    </a:lnTo>
                    <a:lnTo>
                      <a:pt x="8" y="119"/>
                    </a:lnTo>
                    <a:lnTo>
                      <a:pt x="3" y="83"/>
                    </a:lnTo>
                    <a:close/>
                    <a:moveTo>
                      <a:pt x="8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3" name="Freeform 3549">
                <a:extLst>
                  <a:ext uri="{FF2B5EF4-FFF2-40B4-BE49-F238E27FC236}">
                    <a16:creationId xmlns:a16="http://schemas.microsoft.com/office/drawing/2014/main" id="{0C842768-003A-4B6B-91D1-23621DADAF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82"/>
                <a:ext cx="8" cy="369"/>
              </a:xfrm>
              <a:custGeom>
                <a:avLst/>
                <a:gdLst>
                  <a:gd name="T0" fmla="*/ 3 w 8"/>
                  <a:gd name="T1" fmla="*/ 83 h 369"/>
                  <a:gd name="T2" fmla="*/ 3 w 8"/>
                  <a:gd name="T3" fmla="*/ 369 h 369"/>
                  <a:gd name="T4" fmla="*/ 8 w 8"/>
                  <a:gd name="T5" fmla="*/ 369 h 369"/>
                  <a:gd name="T6" fmla="*/ 8 w 8"/>
                  <a:gd name="T7" fmla="*/ 119 h 369"/>
                  <a:gd name="T8" fmla="*/ 3 w 8"/>
                  <a:gd name="T9" fmla="*/ 83 h 369"/>
                  <a:gd name="T10" fmla="*/ 8 w 8"/>
                  <a:gd name="T11" fmla="*/ 0 h 369"/>
                  <a:gd name="T12" fmla="*/ 0 w 8"/>
                  <a:gd name="T13" fmla="*/ 0 h 369"/>
                  <a:gd name="T14" fmla="*/ 0 w 8"/>
                  <a:gd name="T15" fmla="*/ 6 h 369"/>
                  <a:gd name="T16" fmla="*/ 3 w 8"/>
                  <a:gd name="T17" fmla="*/ 6 h 369"/>
                  <a:gd name="T18" fmla="*/ 3 w 8"/>
                  <a:gd name="T19" fmla="*/ 14 h 369"/>
                  <a:gd name="T20" fmla="*/ 5 w 8"/>
                  <a:gd name="T21" fmla="*/ 14 h 369"/>
                  <a:gd name="T22" fmla="*/ 4 w 8"/>
                  <a:gd name="T23" fmla="*/ 10 h 369"/>
                  <a:gd name="T24" fmla="*/ 4 w 8"/>
                  <a:gd name="T25" fmla="*/ 10 h 369"/>
                  <a:gd name="T26" fmla="*/ 8 w 8"/>
                  <a:gd name="T27" fmla="*/ 10 h 369"/>
                  <a:gd name="T28" fmla="*/ 8 w 8"/>
                  <a:gd name="T2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369">
                    <a:moveTo>
                      <a:pt x="3" y="83"/>
                    </a:moveTo>
                    <a:lnTo>
                      <a:pt x="3" y="369"/>
                    </a:lnTo>
                    <a:lnTo>
                      <a:pt x="8" y="369"/>
                    </a:lnTo>
                    <a:lnTo>
                      <a:pt x="8" y="119"/>
                    </a:lnTo>
                    <a:lnTo>
                      <a:pt x="3" y="83"/>
                    </a:lnTo>
                    <a:moveTo>
                      <a:pt x="8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4" name="Freeform 3550">
                <a:extLst>
                  <a:ext uri="{FF2B5EF4-FFF2-40B4-BE49-F238E27FC236}">
                    <a16:creationId xmlns:a16="http://schemas.microsoft.com/office/drawing/2014/main" id="{EFCA7B92-921E-487D-916E-FBC5B2B80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3123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5" name="Freeform 3551">
                <a:extLst>
                  <a:ext uri="{FF2B5EF4-FFF2-40B4-BE49-F238E27FC236}">
                    <a16:creationId xmlns:a16="http://schemas.microsoft.com/office/drawing/2014/main" id="{201E8245-B73C-4FBF-B14E-320BA65A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3123"/>
                <a:ext cx="5" cy="78"/>
              </a:xfrm>
              <a:custGeom>
                <a:avLst/>
                <a:gdLst>
                  <a:gd name="T0" fmla="*/ 0 w 5"/>
                  <a:gd name="T1" fmla="*/ 0 h 78"/>
                  <a:gd name="T2" fmla="*/ 0 w 5"/>
                  <a:gd name="T3" fmla="*/ 42 h 78"/>
                  <a:gd name="T4" fmla="*/ 5 w 5"/>
                  <a:gd name="T5" fmla="*/ 78 h 78"/>
                  <a:gd name="T6" fmla="*/ 5 w 5"/>
                  <a:gd name="T7" fmla="*/ 36 h 78"/>
                  <a:gd name="T8" fmla="*/ 0 w 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8">
                    <a:moveTo>
                      <a:pt x="0" y="0"/>
                    </a:moveTo>
                    <a:lnTo>
                      <a:pt x="0" y="42"/>
                    </a:lnTo>
                    <a:lnTo>
                      <a:pt x="5" y="78"/>
                    </a:lnTo>
                    <a:lnTo>
                      <a:pt x="5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6" name="Freeform 3552">
                <a:extLst>
                  <a:ext uri="{FF2B5EF4-FFF2-40B4-BE49-F238E27FC236}">
                    <a16:creationId xmlns:a16="http://schemas.microsoft.com/office/drawing/2014/main" id="{E8B02421-B128-4D7D-BC3B-276160E0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309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7" name="Freeform 3553">
                <a:extLst>
                  <a:ext uri="{FF2B5EF4-FFF2-40B4-BE49-F238E27FC236}">
                    <a16:creationId xmlns:a16="http://schemas.microsoft.com/office/drawing/2014/main" id="{4E79E2DF-0F34-45C3-B83A-B64E8F6BD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309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8" name="Freeform 3554">
                <a:extLst>
                  <a:ext uri="{FF2B5EF4-FFF2-40B4-BE49-F238E27FC236}">
                    <a16:creationId xmlns:a16="http://schemas.microsoft.com/office/drawing/2014/main" id="{E288D695-1939-466F-8902-6A4D4BF61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3099"/>
                <a:ext cx="5" cy="60"/>
              </a:xfrm>
              <a:custGeom>
                <a:avLst/>
                <a:gdLst>
                  <a:gd name="T0" fmla="*/ 2 w 5"/>
                  <a:gd name="T1" fmla="*/ 0 h 60"/>
                  <a:gd name="T2" fmla="*/ 0 w 5"/>
                  <a:gd name="T3" fmla="*/ 1 h 60"/>
                  <a:gd name="T4" fmla="*/ 0 w 5"/>
                  <a:gd name="T5" fmla="*/ 24 h 60"/>
                  <a:gd name="T6" fmla="*/ 5 w 5"/>
                  <a:gd name="T7" fmla="*/ 60 h 60"/>
                  <a:gd name="T8" fmla="*/ 5 w 5"/>
                  <a:gd name="T9" fmla="*/ 20 h 60"/>
                  <a:gd name="T10" fmla="*/ 2 w 5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0">
                    <a:moveTo>
                      <a:pt x="2" y="0"/>
                    </a:moveTo>
                    <a:lnTo>
                      <a:pt x="0" y="1"/>
                    </a:lnTo>
                    <a:lnTo>
                      <a:pt x="0" y="24"/>
                    </a:lnTo>
                    <a:lnTo>
                      <a:pt x="5" y="60"/>
                    </a:lnTo>
                    <a:lnTo>
                      <a:pt x="5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9" name="Freeform 3555">
                <a:extLst>
                  <a:ext uri="{FF2B5EF4-FFF2-40B4-BE49-F238E27FC236}">
                    <a16:creationId xmlns:a16="http://schemas.microsoft.com/office/drawing/2014/main" id="{7271755E-AF0B-477E-83E6-72882CADF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3099"/>
                <a:ext cx="5" cy="60"/>
              </a:xfrm>
              <a:custGeom>
                <a:avLst/>
                <a:gdLst>
                  <a:gd name="T0" fmla="*/ 2 w 5"/>
                  <a:gd name="T1" fmla="*/ 0 h 60"/>
                  <a:gd name="T2" fmla="*/ 0 w 5"/>
                  <a:gd name="T3" fmla="*/ 1 h 60"/>
                  <a:gd name="T4" fmla="*/ 0 w 5"/>
                  <a:gd name="T5" fmla="*/ 24 h 60"/>
                  <a:gd name="T6" fmla="*/ 5 w 5"/>
                  <a:gd name="T7" fmla="*/ 60 h 60"/>
                  <a:gd name="T8" fmla="*/ 5 w 5"/>
                  <a:gd name="T9" fmla="*/ 20 h 60"/>
                  <a:gd name="T10" fmla="*/ 2 w 5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0">
                    <a:moveTo>
                      <a:pt x="2" y="0"/>
                    </a:moveTo>
                    <a:lnTo>
                      <a:pt x="0" y="1"/>
                    </a:lnTo>
                    <a:lnTo>
                      <a:pt x="0" y="24"/>
                    </a:lnTo>
                    <a:lnTo>
                      <a:pt x="5" y="60"/>
                    </a:lnTo>
                    <a:lnTo>
                      <a:pt x="5" y="2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0" name="Freeform 3556">
                <a:extLst>
                  <a:ext uri="{FF2B5EF4-FFF2-40B4-BE49-F238E27FC236}">
                    <a16:creationId xmlns:a16="http://schemas.microsoft.com/office/drawing/2014/main" id="{707BDA12-7E69-4BE7-926D-DB55F2743C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88"/>
                <a:ext cx="3" cy="363"/>
              </a:xfrm>
              <a:custGeom>
                <a:avLst/>
                <a:gdLst>
                  <a:gd name="T0" fmla="*/ 0 w 3"/>
                  <a:gd name="T1" fmla="*/ 57 h 363"/>
                  <a:gd name="T2" fmla="*/ 0 w 3"/>
                  <a:gd name="T3" fmla="*/ 363 h 363"/>
                  <a:gd name="T4" fmla="*/ 3 w 3"/>
                  <a:gd name="T5" fmla="*/ 363 h 363"/>
                  <a:gd name="T6" fmla="*/ 3 w 3"/>
                  <a:gd name="T7" fmla="*/ 77 h 363"/>
                  <a:gd name="T8" fmla="*/ 0 w 3"/>
                  <a:gd name="T9" fmla="*/ 57 h 363"/>
                  <a:gd name="T10" fmla="*/ 3 w 3"/>
                  <a:gd name="T11" fmla="*/ 0 h 363"/>
                  <a:gd name="T12" fmla="*/ 0 w 3"/>
                  <a:gd name="T13" fmla="*/ 0 h 363"/>
                  <a:gd name="T14" fmla="*/ 0 w 3"/>
                  <a:gd name="T15" fmla="*/ 8 h 363"/>
                  <a:gd name="T16" fmla="*/ 3 w 3"/>
                  <a:gd name="T17" fmla="*/ 8 h 363"/>
                  <a:gd name="T18" fmla="*/ 3 w 3"/>
                  <a:gd name="T19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63">
                    <a:moveTo>
                      <a:pt x="0" y="57"/>
                    </a:moveTo>
                    <a:lnTo>
                      <a:pt x="0" y="363"/>
                    </a:lnTo>
                    <a:lnTo>
                      <a:pt x="3" y="363"/>
                    </a:lnTo>
                    <a:lnTo>
                      <a:pt x="3" y="77"/>
                    </a:lnTo>
                    <a:lnTo>
                      <a:pt x="0" y="57"/>
                    </a:lnTo>
                    <a:close/>
                    <a:moveTo>
                      <a:pt x="3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1" name="Freeform 3557">
                <a:extLst>
                  <a:ext uri="{FF2B5EF4-FFF2-40B4-BE49-F238E27FC236}">
                    <a16:creationId xmlns:a16="http://schemas.microsoft.com/office/drawing/2014/main" id="{18A4DA68-4301-42A8-ADC8-6F63E414AC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2" y="3088"/>
                <a:ext cx="3" cy="363"/>
              </a:xfrm>
              <a:custGeom>
                <a:avLst/>
                <a:gdLst>
                  <a:gd name="T0" fmla="*/ 0 w 3"/>
                  <a:gd name="T1" fmla="*/ 57 h 363"/>
                  <a:gd name="T2" fmla="*/ 0 w 3"/>
                  <a:gd name="T3" fmla="*/ 363 h 363"/>
                  <a:gd name="T4" fmla="*/ 3 w 3"/>
                  <a:gd name="T5" fmla="*/ 363 h 363"/>
                  <a:gd name="T6" fmla="*/ 3 w 3"/>
                  <a:gd name="T7" fmla="*/ 77 h 363"/>
                  <a:gd name="T8" fmla="*/ 0 w 3"/>
                  <a:gd name="T9" fmla="*/ 57 h 363"/>
                  <a:gd name="T10" fmla="*/ 3 w 3"/>
                  <a:gd name="T11" fmla="*/ 0 h 363"/>
                  <a:gd name="T12" fmla="*/ 0 w 3"/>
                  <a:gd name="T13" fmla="*/ 0 h 363"/>
                  <a:gd name="T14" fmla="*/ 0 w 3"/>
                  <a:gd name="T15" fmla="*/ 8 h 363"/>
                  <a:gd name="T16" fmla="*/ 3 w 3"/>
                  <a:gd name="T17" fmla="*/ 8 h 363"/>
                  <a:gd name="T18" fmla="*/ 3 w 3"/>
                  <a:gd name="T19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63">
                    <a:moveTo>
                      <a:pt x="0" y="57"/>
                    </a:moveTo>
                    <a:lnTo>
                      <a:pt x="0" y="363"/>
                    </a:lnTo>
                    <a:lnTo>
                      <a:pt x="3" y="363"/>
                    </a:lnTo>
                    <a:lnTo>
                      <a:pt x="3" y="77"/>
                    </a:lnTo>
                    <a:lnTo>
                      <a:pt x="0" y="57"/>
                    </a:lnTo>
                    <a:moveTo>
                      <a:pt x="3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2" name="Freeform 3558">
                <a:extLst>
                  <a:ext uri="{FF2B5EF4-FFF2-40B4-BE49-F238E27FC236}">
                    <a16:creationId xmlns:a16="http://schemas.microsoft.com/office/drawing/2014/main" id="{E662CE33-64CB-4B47-943E-FB23CC2F4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103"/>
                <a:ext cx="3" cy="62"/>
              </a:xfrm>
              <a:custGeom>
                <a:avLst/>
                <a:gdLst>
                  <a:gd name="T0" fmla="*/ 0 w 3"/>
                  <a:gd name="T1" fmla="*/ 0 h 62"/>
                  <a:gd name="T2" fmla="*/ 0 w 3"/>
                  <a:gd name="T3" fmla="*/ 42 h 62"/>
                  <a:gd name="T4" fmla="*/ 3 w 3"/>
                  <a:gd name="T5" fmla="*/ 62 h 62"/>
                  <a:gd name="T6" fmla="*/ 3 w 3"/>
                  <a:gd name="T7" fmla="*/ 20 h 62"/>
                  <a:gd name="T8" fmla="*/ 0 w 3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2">
                    <a:moveTo>
                      <a:pt x="0" y="0"/>
                    </a:moveTo>
                    <a:lnTo>
                      <a:pt x="0" y="42"/>
                    </a:lnTo>
                    <a:lnTo>
                      <a:pt x="3" y="62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3" name="Freeform 3559">
                <a:extLst>
                  <a:ext uri="{FF2B5EF4-FFF2-40B4-BE49-F238E27FC236}">
                    <a16:creationId xmlns:a16="http://schemas.microsoft.com/office/drawing/2014/main" id="{7AA8372A-3A76-4D7A-A1BD-413226B4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103"/>
                <a:ext cx="3" cy="62"/>
              </a:xfrm>
              <a:custGeom>
                <a:avLst/>
                <a:gdLst>
                  <a:gd name="T0" fmla="*/ 0 w 3"/>
                  <a:gd name="T1" fmla="*/ 0 h 62"/>
                  <a:gd name="T2" fmla="*/ 0 w 3"/>
                  <a:gd name="T3" fmla="*/ 42 h 62"/>
                  <a:gd name="T4" fmla="*/ 3 w 3"/>
                  <a:gd name="T5" fmla="*/ 62 h 62"/>
                  <a:gd name="T6" fmla="*/ 3 w 3"/>
                  <a:gd name="T7" fmla="*/ 20 h 62"/>
                  <a:gd name="T8" fmla="*/ 0 w 3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2">
                    <a:moveTo>
                      <a:pt x="0" y="0"/>
                    </a:moveTo>
                    <a:lnTo>
                      <a:pt x="0" y="42"/>
                    </a:lnTo>
                    <a:lnTo>
                      <a:pt x="3" y="62"/>
                    </a:lnTo>
                    <a:lnTo>
                      <a:pt x="3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4" name="Rectangle 3560">
                <a:extLst>
                  <a:ext uri="{FF2B5EF4-FFF2-40B4-BE49-F238E27FC236}">
                    <a16:creationId xmlns:a16="http://schemas.microsoft.com/office/drawing/2014/main" id="{DE05F2E3-5F2C-4372-B40B-EF089F172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" y="3096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5" name="Rectangle 3561">
                <a:extLst>
                  <a:ext uri="{FF2B5EF4-FFF2-40B4-BE49-F238E27FC236}">
                    <a16:creationId xmlns:a16="http://schemas.microsoft.com/office/drawing/2014/main" id="{E6C78A1E-CE02-42BB-990A-3B50542C2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" y="3096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6" name="Freeform 3562">
                <a:extLst>
                  <a:ext uri="{FF2B5EF4-FFF2-40B4-BE49-F238E27FC236}">
                    <a16:creationId xmlns:a16="http://schemas.microsoft.com/office/drawing/2014/main" id="{5D402B97-B153-4D78-A323-618636BED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100"/>
                <a:ext cx="3" cy="23"/>
              </a:xfrm>
              <a:custGeom>
                <a:avLst/>
                <a:gdLst>
                  <a:gd name="T0" fmla="*/ 3 w 3"/>
                  <a:gd name="T1" fmla="*/ 0 h 23"/>
                  <a:gd name="T2" fmla="*/ 0 w 3"/>
                  <a:gd name="T3" fmla="*/ 0 h 23"/>
                  <a:gd name="T4" fmla="*/ 0 w 3"/>
                  <a:gd name="T5" fmla="*/ 3 h 23"/>
                  <a:gd name="T6" fmla="*/ 3 w 3"/>
                  <a:gd name="T7" fmla="*/ 23 h 23"/>
                  <a:gd name="T8" fmla="*/ 3 w 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2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7" name="Freeform 3563">
                <a:extLst>
                  <a:ext uri="{FF2B5EF4-FFF2-40B4-BE49-F238E27FC236}">
                    <a16:creationId xmlns:a16="http://schemas.microsoft.com/office/drawing/2014/main" id="{76C8A77D-75A7-4CD2-AC7E-B13E588A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3100"/>
                <a:ext cx="3" cy="23"/>
              </a:xfrm>
              <a:custGeom>
                <a:avLst/>
                <a:gdLst>
                  <a:gd name="T0" fmla="*/ 3 w 3"/>
                  <a:gd name="T1" fmla="*/ 0 h 23"/>
                  <a:gd name="T2" fmla="*/ 0 w 3"/>
                  <a:gd name="T3" fmla="*/ 0 h 23"/>
                  <a:gd name="T4" fmla="*/ 0 w 3"/>
                  <a:gd name="T5" fmla="*/ 3 h 23"/>
                  <a:gd name="T6" fmla="*/ 3 w 3"/>
                  <a:gd name="T7" fmla="*/ 23 h 23"/>
                  <a:gd name="T8" fmla="*/ 3 w 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2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8" name="Freeform 3564">
                <a:extLst>
                  <a:ext uri="{FF2B5EF4-FFF2-40B4-BE49-F238E27FC236}">
                    <a16:creationId xmlns:a16="http://schemas.microsoft.com/office/drawing/2014/main" id="{F409E9A9-7308-444E-A381-738CEBA6F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309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1 w 4"/>
                  <a:gd name="T7" fmla="*/ 4 h 4"/>
                  <a:gd name="T8" fmla="*/ 4 w 4"/>
                  <a:gd name="T9" fmla="*/ 3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9" name="Freeform 3565">
                <a:extLst>
                  <a:ext uri="{FF2B5EF4-FFF2-40B4-BE49-F238E27FC236}">
                    <a16:creationId xmlns:a16="http://schemas.microsoft.com/office/drawing/2014/main" id="{6F5689A6-AD32-4898-8B41-CBF509A6A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309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1 w 4"/>
                  <a:gd name="T7" fmla="*/ 4 h 4"/>
                  <a:gd name="T8" fmla="*/ 4 w 4"/>
                  <a:gd name="T9" fmla="*/ 3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0" name="Freeform 3566">
                <a:extLst>
                  <a:ext uri="{FF2B5EF4-FFF2-40B4-BE49-F238E27FC236}">
                    <a16:creationId xmlns:a16="http://schemas.microsoft.com/office/drawing/2014/main" id="{EB2D598C-47BA-417A-BF96-67CF0AE9B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09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1" name="Freeform 3567">
                <a:extLst>
                  <a:ext uri="{FF2B5EF4-FFF2-40B4-BE49-F238E27FC236}">
                    <a16:creationId xmlns:a16="http://schemas.microsoft.com/office/drawing/2014/main" id="{D9C96356-8F63-42EB-B421-0A4FDF3A8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09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2" name="Freeform 3568">
                <a:extLst>
                  <a:ext uri="{FF2B5EF4-FFF2-40B4-BE49-F238E27FC236}">
                    <a16:creationId xmlns:a16="http://schemas.microsoft.com/office/drawing/2014/main" id="{B07BE07B-F36C-4186-B56F-F6C712438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099"/>
                <a:ext cx="3" cy="20"/>
              </a:xfrm>
              <a:custGeom>
                <a:avLst/>
                <a:gdLst>
                  <a:gd name="T0" fmla="*/ 3 w 3"/>
                  <a:gd name="T1" fmla="*/ 0 h 20"/>
                  <a:gd name="T2" fmla="*/ 0 w 3"/>
                  <a:gd name="T3" fmla="*/ 0 h 20"/>
                  <a:gd name="T4" fmla="*/ 3 w 3"/>
                  <a:gd name="T5" fmla="*/ 20 h 20"/>
                  <a:gd name="T6" fmla="*/ 3 w 3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0">
                    <a:moveTo>
                      <a:pt x="3" y="0"/>
                    </a:moveTo>
                    <a:lnTo>
                      <a:pt x="0" y="0"/>
                    </a:lnTo>
                    <a:lnTo>
                      <a:pt x="3" y="2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3" name="Freeform 3569">
                <a:extLst>
                  <a:ext uri="{FF2B5EF4-FFF2-40B4-BE49-F238E27FC236}">
                    <a16:creationId xmlns:a16="http://schemas.microsoft.com/office/drawing/2014/main" id="{8AD82A84-3A00-40E6-8102-E67D11F9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099"/>
                <a:ext cx="3" cy="20"/>
              </a:xfrm>
              <a:custGeom>
                <a:avLst/>
                <a:gdLst>
                  <a:gd name="T0" fmla="*/ 3 w 3"/>
                  <a:gd name="T1" fmla="*/ 0 h 20"/>
                  <a:gd name="T2" fmla="*/ 0 w 3"/>
                  <a:gd name="T3" fmla="*/ 0 h 20"/>
                  <a:gd name="T4" fmla="*/ 3 w 3"/>
                  <a:gd name="T5" fmla="*/ 20 h 20"/>
                  <a:gd name="T6" fmla="*/ 3 w 3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0">
                    <a:moveTo>
                      <a:pt x="3" y="0"/>
                    </a:moveTo>
                    <a:lnTo>
                      <a:pt x="0" y="0"/>
                    </a:lnTo>
                    <a:lnTo>
                      <a:pt x="3" y="2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4" name="Freeform 3570">
                <a:extLst>
                  <a:ext uri="{FF2B5EF4-FFF2-40B4-BE49-F238E27FC236}">
                    <a16:creationId xmlns:a16="http://schemas.microsoft.com/office/drawing/2014/main" id="{BB60A263-305D-4AE8-AF79-067080180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308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6 h 6"/>
                  <a:gd name="T8" fmla="*/ 4 w 4"/>
                  <a:gd name="T9" fmla="*/ 5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5" name="Freeform 3571">
                <a:extLst>
                  <a:ext uri="{FF2B5EF4-FFF2-40B4-BE49-F238E27FC236}">
                    <a16:creationId xmlns:a16="http://schemas.microsoft.com/office/drawing/2014/main" id="{77A4D57A-72B1-4C70-844A-A58E52E00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308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6 h 6"/>
                  <a:gd name="T8" fmla="*/ 4 w 4"/>
                  <a:gd name="T9" fmla="*/ 5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6" name="Freeform 3572">
                <a:extLst>
                  <a:ext uri="{FF2B5EF4-FFF2-40B4-BE49-F238E27FC236}">
                    <a16:creationId xmlns:a16="http://schemas.microsoft.com/office/drawing/2014/main" id="{5903CA30-F716-4EE3-8117-4C4791C19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309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7" name="Freeform 3573">
                <a:extLst>
                  <a:ext uri="{FF2B5EF4-FFF2-40B4-BE49-F238E27FC236}">
                    <a16:creationId xmlns:a16="http://schemas.microsoft.com/office/drawing/2014/main" id="{6B116053-6D02-44F5-B278-64B6A85C2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309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8" name="Freeform 3574">
                <a:extLst>
                  <a:ext uri="{FF2B5EF4-FFF2-40B4-BE49-F238E27FC236}">
                    <a16:creationId xmlns:a16="http://schemas.microsoft.com/office/drawing/2014/main" id="{14571BBA-84EE-41AA-A010-B00531DA0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3095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9" name="Freeform 3575">
                <a:extLst>
                  <a:ext uri="{FF2B5EF4-FFF2-40B4-BE49-F238E27FC236}">
                    <a16:creationId xmlns:a16="http://schemas.microsoft.com/office/drawing/2014/main" id="{2B60CECB-C009-4F2E-B639-52096836C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3095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0" name="Freeform 3576">
                <a:extLst>
                  <a:ext uri="{FF2B5EF4-FFF2-40B4-BE49-F238E27FC236}">
                    <a16:creationId xmlns:a16="http://schemas.microsoft.com/office/drawing/2014/main" id="{25758647-EF43-4CBD-A70F-6873CFCAE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3099"/>
                <a:ext cx="1" cy="14"/>
              </a:xfrm>
              <a:custGeom>
                <a:avLst/>
                <a:gdLst>
                  <a:gd name="T0" fmla="*/ 1 w 1"/>
                  <a:gd name="T1" fmla="*/ 0 h 14"/>
                  <a:gd name="T2" fmla="*/ 0 w 1"/>
                  <a:gd name="T3" fmla="*/ 0 h 14"/>
                  <a:gd name="T4" fmla="*/ 1 w 1"/>
                  <a:gd name="T5" fmla="*/ 14 h 14"/>
                  <a:gd name="T6" fmla="*/ 1 w 1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4">
                    <a:moveTo>
                      <a:pt x="1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1" name="Freeform 3577">
                <a:extLst>
                  <a:ext uri="{FF2B5EF4-FFF2-40B4-BE49-F238E27FC236}">
                    <a16:creationId xmlns:a16="http://schemas.microsoft.com/office/drawing/2014/main" id="{D7CEF34E-3CAB-402B-9DAF-45CBB9C6D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3099"/>
                <a:ext cx="1" cy="14"/>
              </a:xfrm>
              <a:custGeom>
                <a:avLst/>
                <a:gdLst>
                  <a:gd name="T0" fmla="*/ 1 w 1"/>
                  <a:gd name="T1" fmla="*/ 0 h 14"/>
                  <a:gd name="T2" fmla="*/ 0 w 1"/>
                  <a:gd name="T3" fmla="*/ 0 h 14"/>
                  <a:gd name="T4" fmla="*/ 1 w 1"/>
                  <a:gd name="T5" fmla="*/ 14 h 14"/>
                  <a:gd name="T6" fmla="*/ 1 w 1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4">
                    <a:moveTo>
                      <a:pt x="1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2" name="Freeform 3578">
                <a:extLst>
                  <a:ext uri="{FF2B5EF4-FFF2-40B4-BE49-F238E27FC236}">
                    <a16:creationId xmlns:a16="http://schemas.microsoft.com/office/drawing/2014/main" id="{40B2CAAF-3D47-4A31-9C09-F5CE80FF7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08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3" name="Freeform 3579">
                <a:extLst>
                  <a:ext uri="{FF2B5EF4-FFF2-40B4-BE49-F238E27FC236}">
                    <a16:creationId xmlns:a16="http://schemas.microsoft.com/office/drawing/2014/main" id="{7C0CC1A8-A7E5-4C72-8147-027A4514B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08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4" name="Rectangle 3580">
                <a:extLst>
                  <a:ext uri="{FF2B5EF4-FFF2-40B4-BE49-F238E27FC236}">
                    <a16:creationId xmlns:a16="http://schemas.microsoft.com/office/drawing/2014/main" id="{33BDC0E4-AF45-4BFE-863A-A3983FB3E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3086"/>
                <a:ext cx="4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5" name="Rectangle 3581">
                <a:extLst>
                  <a:ext uri="{FF2B5EF4-FFF2-40B4-BE49-F238E27FC236}">
                    <a16:creationId xmlns:a16="http://schemas.microsoft.com/office/drawing/2014/main" id="{7FC85E72-D8C9-4B4B-A28B-FE710E429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3086"/>
                <a:ext cx="4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6" name="Freeform 3582">
                <a:extLst>
                  <a:ext uri="{FF2B5EF4-FFF2-40B4-BE49-F238E27FC236}">
                    <a16:creationId xmlns:a16="http://schemas.microsoft.com/office/drawing/2014/main" id="{8C5B95FC-2675-4433-8E3B-A17D9EF90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09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7" name="Freeform 3583">
                <a:extLst>
                  <a:ext uri="{FF2B5EF4-FFF2-40B4-BE49-F238E27FC236}">
                    <a16:creationId xmlns:a16="http://schemas.microsoft.com/office/drawing/2014/main" id="{266747C0-BF1A-4068-90A0-446A4E0D5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09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8" name="Rectangle 3584">
                <a:extLst>
                  <a:ext uri="{FF2B5EF4-FFF2-40B4-BE49-F238E27FC236}">
                    <a16:creationId xmlns:a16="http://schemas.microsoft.com/office/drawing/2014/main" id="{20925C92-2658-4CE5-96FF-B834DE661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9" y="3093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9" name="Rectangle 3585">
                <a:extLst>
                  <a:ext uri="{FF2B5EF4-FFF2-40B4-BE49-F238E27FC236}">
                    <a16:creationId xmlns:a16="http://schemas.microsoft.com/office/drawing/2014/main" id="{6803A0E2-EC54-47F0-B986-C4DB10DC7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9" y="3093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0" name="Freeform 3586">
                <a:extLst>
                  <a:ext uri="{FF2B5EF4-FFF2-40B4-BE49-F238E27FC236}">
                    <a16:creationId xmlns:a16="http://schemas.microsoft.com/office/drawing/2014/main" id="{CF799759-8FCB-45A2-8196-9A423A644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3097"/>
                <a:ext cx="3" cy="12"/>
              </a:xfrm>
              <a:custGeom>
                <a:avLst/>
                <a:gdLst>
                  <a:gd name="T0" fmla="*/ 3 w 3"/>
                  <a:gd name="T1" fmla="*/ 0 h 12"/>
                  <a:gd name="T2" fmla="*/ 0 w 3"/>
                  <a:gd name="T3" fmla="*/ 0 h 12"/>
                  <a:gd name="T4" fmla="*/ 3 w 3"/>
                  <a:gd name="T5" fmla="*/ 12 h 12"/>
                  <a:gd name="T6" fmla="*/ 3 w 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lnTo>
                      <a:pt x="0" y="0"/>
                    </a:lnTo>
                    <a:lnTo>
                      <a:pt x="3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1" name="Freeform 3587">
                <a:extLst>
                  <a:ext uri="{FF2B5EF4-FFF2-40B4-BE49-F238E27FC236}">
                    <a16:creationId xmlns:a16="http://schemas.microsoft.com/office/drawing/2014/main" id="{EBC3D401-28C9-47E0-9E7F-F372EB0A7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3097"/>
                <a:ext cx="3" cy="12"/>
              </a:xfrm>
              <a:custGeom>
                <a:avLst/>
                <a:gdLst>
                  <a:gd name="T0" fmla="*/ 3 w 3"/>
                  <a:gd name="T1" fmla="*/ 0 h 12"/>
                  <a:gd name="T2" fmla="*/ 0 w 3"/>
                  <a:gd name="T3" fmla="*/ 0 h 12"/>
                  <a:gd name="T4" fmla="*/ 3 w 3"/>
                  <a:gd name="T5" fmla="*/ 12 h 12"/>
                  <a:gd name="T6" fmla="*/ 3 w 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lnTo>
                      <a:pt x="0" y="0"/>
                    </a:lnTo>
                    <a:lnTo>
                      <a:pt x="3" y="1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2" name="Freeform 3588">
                <a:extLst>
                  <a:ext uri="{FF2B5EF4-FFF2-40B4-BE49-F238E27FC236}">
                    <a16:creationId xmlns:a16="http://schemas.microsoft.com/office/drawing/2014/main" id="{B2ADB2C4-DF82-4C71-8EDB-59D44B4A5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307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3" name="Freeform 3589">
                <a:extLst>
                  <a:ext uri="{FF2B5EF4-FFF2-40B4-BE49-F238E27FC236}">
                    <a16:creationId xmlns:a16="http://schemas.microsoft.com/office/drawing/2014/main" id="{002E5A72-2F5B-4868-AAE1-A4A89CB06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307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4" name="Freeform 3590">
                <a:extLst>
                  <a:ext uri="{FF2B5EF4-FFF2-40B4-BE49-F238E27FC236}">
                    <a16:creationId xmlns:a16="http://schemas.microsoft.com/office/drawing/2014/main" id="{F848E583-3A55-4892-BE49-1F8A7C8B8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308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5" name="Freeform 3591">
                <a:extLst>
                  <a:ext uri="{FF2B5EF4-FFF2-40B4-BE49-F238E27FC236}">
                    <a16:creationId xmlns:a16="http://schemas.microsoft.com/office/drawing/2014/main" id="{8E3F3D51-759C-4711-9F5B-55AA79890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308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6" name="Freeform 3592">
                <a:extLst>
                  <a:ext uri="{FF2B5EF4-FFF2-40B4-BE49-F238E27FC236}">
                    <a16:creationId xmlns:a16="http://schemas.microsoft.com/office/drawing/2014/main" id="{F42201A8-5D14-4A7F-ACC4-1F9D71361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30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7" name="Freeform 3593">
                <a:extLst>
                  <a:ext uri="{FF2B5EF4-FFF2-40B4-BE49-F238E27FC236}">
                    <a16:creationId xmlns:a16="http://schemas.microsoft.com/office/drawing/2014/main" id="{53A927B8-4E90-4E32-859D-F81D1FDA0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308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8" name="Rectangle 3594">
                <a:extLst>
                  <a:ext uri="{FF2B5EF4-FFF2-40B4-BE49-F238E27FC236}">
                    <a16:creationId xmlns:a16="http://schemas.microsoft.com/office/drawing/2014/main" id="{22FC778E-3A58-4292-A08E-5CC469A9D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3089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9" name="Rectangle 3595">
                <a:extLst>
                  <a:ext uri="{FF2B5EF4-FFF2-40B4-BE49-F238E27FC236}">
                    <a16:creationId xmlns:a16="http://schemas.microsoft.com/office/drawing/2014/main" id="{584EDA28-C195-4B2B-9351-1EC22EC9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3089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0" name="Freeform 3596">
                <a:extLst>
                  <a:ext uri="{FF2B5EF4-FFF2-40B4-BE49-F238E27FC236}">
                    <a16:creationId xmlns:a16="http://schemas.microsoft.com/office/drawing/2014/main" id="{D787361B-B7FD-4374-967E-47C6BEC91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3093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1" name="Freeform 3597">
                <a:extLst>
                  <a:ext uri="{FF2B5EF4-FFF2-40B4-BE49-F238E27FC236}">
                    <a16:creationId xmlns:a16="http://schemas.microsoft.com/office/drawing/2014/main" id="{B54DABCF-7B7B-4ECB-93DA-692CED3F1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3093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2" name="Freeform 3598">
                <a:extLst>
                  <a:ext uri="{FF2B5EF4-FFF2-40B4-BE49-F238E27FC236}">
                    <a16:creationId xmlns:a16="http://schemas.microsoft.com/office/drawing/2014/main" id="{D8BF9FE6-D23F-44B3-AD73-88CE26361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3096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0 h 9"/>
                  <a:gd name="T4" fmla="*/ 2 w 2"/>
                  <a:gd name="T5" fmla="*/ 9 h 9"/>
                  <a:gd name="T6" fmla="*/ 2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3" name="Freeform 3599">
                <a:extLst>
                  <a:ext uri="{FF2B5EF4-FFF2-40B4-BE49-F238E27FC236}">
                    <a16:creationId xmlns:a16="http://schemas.microsoft.com/office/drawing/2014/main" id="{123FAF4B-837C-4028-BF91-20627D8F8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3096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0 h 9"/>
                  <a:gd name="T4" fmla="*/ 2 w 2"/>
                  <a:gd name="T5" fmla="*/ 9 h 9"/>
                  <a:gd name="T6" fmla="*/ 2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4" name="Freeform 3600">
                <a:extLst>
                  <a:ext uri="{FF2B5EF4-FFF2-40B4-BE49-F238E27FC236}">
                    <a16:creationId xmlns:a16="http://schemas.microsoft.com/office/drawing/2014/main" id="{CB92526C-18D7-4533-8328-F6340E0FD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307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5" name="Freeform 3601">
                <a:extLst>
                  <a:ext uri="{FF2B5EF4-FFF2-40B4-BE49-F238E27FC236}">
                    <a16:creationId xmlns:a16="http://schemas.microsoft.com/office/drawing/2014/main" id="{0091806C-D1C5-481F-A57F-1DC0CAA7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307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6" name="Freeform 3602">
                <a:extLst>
                  <a:ext uri="{FF2B5EF4-FFF2-40B4-BE49-F238E27FC236}">
                    <a16:creationId xmlns:a16="http://schemas.microsoft.com/office/drawing/2014/main" id="{02E7C55E-795E-40DF-8E04-64AC3EE55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307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7" name="Freeform 3603">
                <a:extLst>
                  <a:ext uri="{FF2B5EF4-FFF2-40B4-BE49-F238E27FC236}">
                    <a16:creationId xmlns:a16="http://schemas.microsoft.com/office/drawing/2014/main" id="{BAEAE491-37AA-4A6B-9B7C-0EB90C8EB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307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8" name="Rectangle 3604">
                <a:extLst>
                  <a:ext uri="{FF2B5EF4-FFF2-40B4-BE49-F238E27FC236}">
                    <a16:creationId xmlns:a16="http://schemas.microsoft.com/office/drawing/2014/main" id="{A16F0984-C628-4F35-BE94-0FEAB4E7F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0" y="3081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9" name="Rectangle 3605">
                <a:extLst>
                  <a:ext uri="{FF2B5EF4-FFF2-40B4-BE49-F238E27FC236}">
                    <a16:creationId xmlns:a16="http://schemas.microsoft.com/office/drawing/2014/main" id="{F1FF5E77-79E4-4A73-A0C3-01B13542C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0" y="3081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0" name="Freeform 3606">
                <a:extLst>
                  <a:ext uri="{FF2B5EF4-FFF2-40B4-BE49-F238E27FC236}">
                    <a16:creationId xmlns:a16="http://schemas.microsoft.com/office/drawing/2014/main" id="{AE48AC28-746B-4D7B-B5B9-A6EDBA72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308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1" name="Freeform 3607">
                <a:extLst>
                  <a:ext uri="{FF2B5EF4-FFF2-40B4-BE49-F238E27FC236}">
                    <a16:creationId xmlns:a16="http://schemas.microsoft.com/office/drawing/2014/main" id="{19DCA9DB-6489-430E-89E6-6E9AC4F23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308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2" name="Freeform 3608">
                <a:extLst>
                  <a:ext uri="{FF2B5EF4-FFF2-40B4-BE49-F238E27FC236}">
                    <a16:creationId xmlns:a16="http://schemas.microsoft.com/office/drawing/2014/main" id="{9D228B7C-4F93-4D30-9CF5-202FED0DE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308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3" name="Freeform 3609">
                <a:extLst>
                  <a:ext uri="{FF2B5EF4-FFF2-40B4-BE49-F238E27FC236}">
                    <a16:creationId xmlns:a16="http://schemas.microsoft.com/office/drawing/2014/main" id="{C3F25905-5671-4D07-9318-199CD1289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308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4" name="Rectangle 3610">
                <a:extLst>
                  <a:ext uri="{FF2B5EF4-FFF2-40B4-BE49-F238E27FC236}">
                    <a16:creationId xmlns:a16="http://schemas.microsoft.com/office/drawing/2014/main" id="{63B33AAD-3C25-43C3-89F2-FAE67BF20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2" y="3092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5" name="Rectangle 3611">
                <a:extLst>
                  <a:ext uri="{FF2B5EF4-FFF2-40B4-BE49-F238E27FC236}">
                    <a16:creationId xmlns:a16="http://schemas.microsoft.com/office/drawing/2014/main" id="{781363BA-46DE-4894-B266-3355D6EC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2" y="3092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6" name="Freeform 3612">
                <a:extLst>
                  <a:ext uri="{FF2B5EF4-FFF2-40B4-BE49-F238E27FC236}">
                    <a16:creationId xmlns:a16="http://schemas.microsoft.com/office/drawing/2014/main" id="{45E92F08-29BD-445A-A04E-92C26D8B2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3096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7" name="Freeform 3613">
                <a:extLst>
                  <a:ext uri="{FF2B5EF4-FFF2-40B4-BE49-F238E27FC236}">
                    <a16:creationId xmlns:a16="http://schemas.microsoft.com/office/drawing/2014/main" id="{F83D8D63-7E45-4215-BB4A-8AE03329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3096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8" name="Freeform 3614">
                <a:extLst>
                  <a:ext uri="{FF2B5EF4-FFF2-40B4-BE49-F238E27FC236}">
                    <a16:creationId xmlns:a16="http://schemas.microsoft.com/office/drawing/2014/main" id="{196D36B3-0BE1-4CD7-9BC0-4ADF5A33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30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1 h 4"/>
                  <a:gd name="T6" fmla="*/ 0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9" name="Freeform 3615">
                <a:extLst>
                  <a:ext uri="{FF2B5EF4-FFF2-40B4-BE49-F238E27FC236}">
                    <a16:creationId xmlns:a16="http://schemas.microsoft.com/office/drawing/2014/main" id="{B7A6F4B8-5C6A-4774-A866-8C75ACAC9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30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1 h 4"/>
                  <a:gd name="T6" fmla="*/ 0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0" name="Freeform 3616">
                <a:extLst>
                  <a:ext uri="{FF2B5EF4-FFF2-40B4-BE49-F238E27FC236}">
                    <a16:creationId xmlns:a16="http://schemas.microsoft.com/office/drawing/2014/main" id="{FF3091D7-600D-4B9A-913A-1C14353B0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307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1" name="Freeform 3617">
                <a:extLst>
                  <a:ext uri="{FF2B5EF4-FFF2-40B4-BE49-F238E27FC236}">
                    <a16:creationId xmlns:a16="http://schemas.microsoft.com/office/drawing/2014/main" id="{0F7C9021-6BF1-4E31-9C25-56AC076DE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307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2" name="Freeform 3618">
                <a:extLst>
                  <a:ext uri="{FF2B5EF4-FFF2-40B4-BE49-F238E27FC236}">
                    <a16:creationId xmlns:a16="http://schemas.microsoft.com/office/drawing/2014/main" id="{A3BCC859-EAF5-48DD-BC54-04FDAD21C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3077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3" name="Freeform 3619">
                <a:extLst>
                  <a:ext uri="{FF2B5EF4-FFF2-40B4-BE49-F238E27FC236}">
                    <a16:creationId xmlns:a16="http://schemas.microsoft.com/office/drawing/2014/main" id="{B03EE9AB-70A5-4908-97CB-B9BB361D2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3077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4" name="Freeform 3620">
                <a:extLst>
                  <a:ext uri="{FF2B5EF4-FFF2-40B4-BE49-F238E27FC236}">
                    <a16:creationId xmlns:a16="http://schemas.microsoft.com/office/drawing/2014/main" id="{0106F5E0-E4D3-4905-8C27-4C468A1D1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308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5" name="Freeform 3621">
                <a:extLst>
                  <a:ext uri="{FF2B5EF4-FFF2-40B4-BE49-F238E27FC236}">
                    <a16:creationId xmlns:a16="http://schemas.microsoft.com/office/drawing/2014/main" id="{18EBB775-B561-4EE6-A6B4-CE9FE598B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308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8" name="Group 3823">
              <a:extLst>
                <a:ext uri="{FF2B5EF4-FFF2-40B4-BE49-F238E27FC236}">
                  <a16:creationId xmlns:a16="http://schemas.microsoft.com/office/drawing/2014/main" id="{49799BB0-8945-4CDC-ABDC-A0678BCE24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524" y="5104022"/>
              <a:ext cx="107950" cy="127000"/>
              <a:chOff x="2756" y="3016"/>
              <a:chExt cx="68" cy="80"/>
            </a:xfrm>
          </p:grpSpPr>
          <p:sp>
            <p:nvSpPr>
              <p:cNvPr id="3086" name="Freeform 3623">
                <a:extLst>
                  <a:ext uri="{FF2B5EF4-FFF2-40B4-BE49-F238E27FC236}">
                    <a16:creationId xmlns:a16="http://schemas.microsoft.com/office/drawing/2014/main" id="{8A3663CC-6B85-46F7-BCF1-22C9BFC89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308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7" name="Freeform 3624">
                <a:extLst>
                  <a:ext uri="{FF2B5EF4-FFF2-40B4-BE49-F238E27FC236}">
                    <a16:creationId xmlns:a16="http://schemas.microsoft.com/office/drawing/2014/main" id="{B200D7C8-D262-4D89-9281-961D9CFC6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308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8" name="Rectangle 3625">
                <a:extLst>
                  <a:ext uri="{FF2B5EF4-FFF2-40B4-BE49-F238E27FC236}">
                    <a16:creationId xmlns:a16="http://schemas.microsoft.com/office/drawing/2014/main" id="{BFA5D714-4FF1-44BF-B198-AE2B877EF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7" y="3088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9" name="Rectangle 3626">
                <a:extLst>
                  <a:ext uri="{FF2B5EF4-FFF2-40B4-BE49-F238E27FC236}">
                    <a16:creationId xmlns:a16="http://schemas.microsoft.com/office/drawing/2014/main" id="{6682C551-1F40-4EB7-A1A9-90239BF69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7" y="3088"/>
                <a:ext cx="1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0" name="Freeform 3627">
                <a:extLst>
                  <a:ext uri="{FF2B5EF4-FFF2-40B4-BE49-F238E27FC236}">
                    <a16:creationId xmlns:a16="http://schemas.microsoft.com/office/drawing/2014/main" id="{2945833F-BAF0-4574-BAC0-6CA892AA9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309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Freeform 3628">
                <a:extLst>
                  <a:ext uri="{FF2B5EF4-FFF2-40B4-BE49-F238E27FC236}">
                    <a16:creationId xmlns:a16="http://schemas.microsoft.com/office/drawing/2014/main" id="{D78B5CAB-2AB1-46F3-81DC-8CBA86E87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309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2" name="Freeform 3629">
                <a:extLst>
                  <a:ext uri="{FF2B5EF4-FFF2-40B4-BE49-F238E27FC236}">
                    <a16:creationId xmlns:a16="http://schemas.microsoft.com/office/drawing/2014/main" id="{5FCDDD0C-24C3-430D-8E05-6E9472674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9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3" name="Freeform 3630">
                <a:extLst>
                  <a:ext uri="{FF2B5EF4-FFF2-40B4-BE49-F238E27FC236}">
                    <a16:creationId xmlns:a16="http://schemas.microsoft.com/office/drawing/2014/main" id="{4A817DB3-5D91-4706-9865-9E2D58A17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09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4" name="Rectangle 3631">
                <a:extLst>
                  <a:ext uri="{FF2B5EF4-FFF2-40B4-BE49-F238E27FC236}">
                    <a16:creationId xmlns:a16="http://schemas.microsoft.com/office/drawing/2014/main" id="{014F90F2-FD3F-4FCB-9AD7-4E17A86AE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" y="3065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5" name="Rectangle 3632">
                <a:extLst>
                  <a:ext uri="{FF2B5EF4-FFF2-40B4-BE49-F238E27FC236}">
                    <a16:creationId xmlns:a16="http://schemas.microsoft.com/office/drawing/2014/main" id="{CDDB1C10-7C8D-4358-A2FA-177D37ACF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" y="3065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6" name="Freeform 3633">
                <a:extLst>
                  <a:ext uri="{FF2B5EF4-FFF2-40B4-BE49-F238E27FC236}">
                    <a16:creationId xmlns:a16="http://schemas.microsoft.com/office/drawing/2014/main" id="{F1230AE4-6463-4056-9813-4A3DAB09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30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7" name="Freeform 3634">
                <a:extLst>
                  <a:ext uri="{FF2B5EF4-FFF2-40B4-BE49-F238E27FC236}">
                    <a16:creationId xmlns:a16="http://schemas.microsoft.com/office/drawing/2014/main" id="{72C97CA9-6959-4B5D-9118-1061EA42A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30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8" name="Freeform 3635">
                <a:extLst>
                  <a:ext uri="{FF2B5EF4-FFF2-40B4-BE49-F238E27FC236}">
                    <a16:creationId xmlns:a16="http://schemas.microsoft.com/office/drawing/2014/main" id="{097731CD-600D-4277-B4C8-FC562A513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0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9" name="Freeform 3636">
                <a:extLst>
                  <a:ext uri="{FF2B5EF4-FFF2-40B4-BE49-F238E27FC236}">
                    <a16:creationId xmlns:a16="http://schemas.microsoft.com/office/drawing/2014/main" id="{E35F9052-22F5-4ACB-8317-F3E515E3B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0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0" name="Freeform 3637">
                <a:extLst>
                  <a:ext uri="{FF2B5EF4-FFF2-40B4-BE49-F238E27FC236}">
                    <a16:creationId xmlns:a16="http://schemas.microsoft.com/office/drawing/2014/main" id="{4BDB189A-A45C-4251-92C8-353F5A875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07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1" name="Freeform 3638">
                <a:extLst>
                  <a:ext uri="{FF2B5EF4-FFF2-40B4-BE49-F238E27FC236}">
                    <a16:creationId xmlns:a16="http://schemas.microsoft.com/office/drawing/2014/main" id="{220EA7DF-8611-4527-93A5-F49EAE7E4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07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2" name="Freeform 3639">
                <a:extLst>
                  <a:ext uri="{FF2B5EF4-FFF2-40B4-BE49-F238E27FC236}">
                    <a16:creationId xmlns:a16="http://schemas.microsoft.com/office/drawing/2014/main" id="{B0A0B189-EB7F-4072-B0C4-9EE7738D7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308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3" name="Freeform 3640">
                <a:extLst>
                  <a:ext uri="{FF2B5EF4-FFF2-40B4-BE49-F238E27FC236}">
                    <a16:creationId xmlns:a16="http://schemas.microsoft.com/office/drawing/2014/main" id="{4B13B153-4BB4-4430-8D16-37A59CD8F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308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4" name="Freeform 3641">
                <a:extLst>
                  <a:ext uri="{FF2B5EF4-FFF2-40B4-BE49-F238E27FC236}">
                    <a16:creationId xmlns:a16="http://schemas.microsoft.com/office/drawing/2014/main" id="{9BF25696-8CDC-4B01-BD74-0B8224F4F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308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5" name="Freeform 3642">
                <a:extLst>
                  <a:ext uri="{FF2B5EF4-FFF2-40B4-BE49-F238E27FC236}">
                    <a16:creationId xmlns:a16="http://schemas.microsoft.com/office/drawing/2014/main" id="{257D11DE-2070-4F38-B900-BDF53B715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308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6" name="Freeform 3643">
                <a:extLst>
                  <a:ext uri="{FF2B5EF4-FFF2-40B4-BE49-F238E27FC236}">
                    <a16:creationId xmlns:a16="http://schemas.microsoft.com/office/drawing/2014/main" id="{5FDD3634-7E8F-4BEE-AB2B-BB2E486E4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3086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5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7" name="Freeform 3644">
                <a:extLst>
                  <a:ext uri="{FF2B5EF4-FFF2-40B4-BE49-F238E27FC236}">
                    <a16:creationId xmlns:a16="http://schemas.microsoft.com/office/drawing/2014/main" id="{73DA5D90-9824-4E44-97A4-9D1391B9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3086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5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8" name="Freeform 3645">
                <a:extLst>
                  <a:ext uri="{FF2B5EF4-FFF2-40B4-BE49-F238E27FC236}">
                    <a16:creationId xmlns:a16="http://schemas.microsoft.com/office/drawing/2014/main" id="{1545B28D-6920-4A30-8A3A-D5CD0DB22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9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9" name="Freeform 3646">
                <a:extLst>
                  <a:ext uri="{FF2B5EF4-FFF2-40B4-BE49-F238E27FC236}">
                    <a16:creationId xmlns:a16="http://schemas.microsoft.com/office/drawing/2014/main" id="{95EB148A-F984-447D-9998-3CC76C5DC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09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0" name="Freeform 3647">
                <a:extLst>
                  <a:ext uri="{FF2B5EF4-FFF2-40B4-BE49-F238E27FC236}">
                    <a16:creationId xmlns:a16="http://schemas.microsoft.com/office/drawing/2014/main" id="{B76E3B28-FA07-441C-A775-50C0BF8C7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306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4 w 4"/>
                  <a:gd name="T9" fmla="*/ 3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1" name="Freeform 3648">
                <a:extLst>
                  <a:ext uri="{FF2B5EF4-FFF2-40B4-BE49-F238E27FC236}">
                    <a16:creationId xmlns:a16="http://schemas.microsoft.com/office/drawing/2014/main" id="{DC1F5F1D-6857-4387-AE14-C94C36AAD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306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4 w 4"/>
                  <a:gd name="T9" fmla="*/ 3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2" name="Freeform 3649">
                <a:extLst>
                  <a:ext uri="{FF2B5EF4-FFF2-40B4-BE49-F238E27FC236}">
                    <a16:creationId xmlns:a16="http://schemas.microsoft.com/office/drawing/2014/main" id="{48053BF2-D141-4E93-878B-9000EF5B5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306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3" name="Freeform 3650">
                <a:extLst>
                  <a:ext uri="{FF2B5EF4-FFF2-40B4-BE49-F238E27FC236}">
                    <a16:creationId xmlns:a16="http://schemas.microsoft.com/office/drawing/2014/main" id="{7CE80A6F-621B-4DD5-82BE-7992FB1AC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306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4" name="Rectangle 3651">
                <a:extLst>
                  <a:ext uri="{FF2B5EF4-FFF2-40B4-BE49-F238E27FC236}">
                    <a16:creationId xmlns:a16="http://schemas.microsoft.com/office/drawing/2014/main" id="{4E6DC61B-5010-40B5-9ED2-C5BEE1CB5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068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5" name="Rectangle 3652">
                <a:extLst>
                  <a:ext uri="{FF2B5EF4-FFF2-40B4-BE49-F238E27FC236}">
                    <a16:creationId xmlns:a16="http://schemas.microsoft.com/office/drawing/2014/main" id="{03C2C080-0070-4ED1-B396-C5B700B22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068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6" name="Freeform 3653">
                <a:extLst>
                  <a:ext uri="{FF2B5EF4-FFF2-40B4-BE49-F238E27FC236}">
                    <a16:creationId xmlns:a16="http://schemas.microsoft.com/office/drawing/2014/main" id="{F84FE71E-47F7-4525-986F-C7E92EE0B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0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7" name="Freeform 3654">
                <a:extLst>
                  <a:ext uri="{FF2B5EF4-FFF2-40B4-BE49-F238E27FC236}">
                    <a16:creationId xmlns:a16="http://schemas.microsoft.com/office/drawing/2014/main" id="{3124F959-ACDE-48AF-A799-C5BCEAA0A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0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8" name="Freeform 3655">
                <a:extLst>
                  <a:ext uri="{FF2B5EF4-FFF2-40B4-BE49-F238E27FC236}">
                    <a16:creationId xmlns:a16="http://schemas.microsoft.com/office/drawing/2014/main" id="{227F7264-608B-4D6E-96CE-69E4A0A0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07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9" name="Freeform 3656">
                <a:extLst>
                  <a:ext uri="{FF2B5EF4-FFF2-40B4-BE49-F238E27FC236}">
                    <a16:creationId xmlns:a16="http://schemas.microsoft.com/office/drawing/2014/main" id="{E57CD2B7-7B4F-4223-B82E-3BBBB5C63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07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0" name="Rectangle 3657">
                <a:extLst>
                  <a:ext uri="{FF2B5EF4-FFF2-40B4-BE49-F238E27FC236}">
                    <a16:creationId xmlns:a16="http://schemas.microsoft.com/office/drawing/2014/main" id="{BED0A3E6-285E-45AF-85E3-081599013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8" y="3078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1" name="Rectangle 3658">
                <a:extLst>
                  <a:ext uri="{FF2B5EF4-FFF2-40B4-BE49-F238E27FC236}">
                    <a16:creationId xmlns:a16="http://schemas.microsoft.com/office/drawing/2014/main" id="{AC540E2A-48B6-422B-85DA-D64162C37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8" y="307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2" name="Freeform 3659">
                <a:extLst>
                  <a:ext uri="{FF2B5EF4-FFF2-40B4-BE49-F238E27FC236}">
                    <a16:creationId xmlns:a16="http://schemas.microsoft.com/office/drawing/2014/main" id="{71185844-C2C6-4E95-9109-15E58644C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08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3" name="Freeform 3660">
                <a:extLst>
                  <a:ext uri="{FF2B5EF4-FFF2-40B4-BE49-F238E27FC236}">
                    <a16:creationId xmlns:a16="http://schemas.microsoft.com/office/drawing/2014/main" id="{991E9C75-B03B-4747-90CE-1DFC58B14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08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4" name="Freeform 3661">
                <a:extLst>
                  <a:ext uri="{FF2B5EF4-FFF2-40B4-BE49-F238E27FC236}">
                    <a16:creationId xmlns:a16="http://schemas.microsoft.com/office/drawing/2014/main" id="{1A6086E6-3820-425D-82C9-E004BD7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5" name="Freeform 3662">
                <a:extLst>
                  <a:ext uri="{FF2B5EF4-FFF2-40B4-BE49-F238E27FC236}">
                    <a16:creationId xmlns:a16="http://schemas.microsoft.com/office/drawing/2014/main" id="{753478D7-08CC-4263-AA20-1C586B2AE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308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6" name="Freeform 3663">
                <a:extLst>
                  <a:ext uri="{FF2B5EF4-FFF2-40B4-BE49-F238E27FC236}">
                    <a16:creationId xmlns:a16="http://schemas.microsoft.com/office/drawing/2014/main" id="{1F896798-0AA0-409E-9D4C-A2B52991D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305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7" name="Freeform 3664">
                <a:extLst>
                  <a:ext uri="{FF2B5EF4-FFF2-40B4-BE49-F238E27FC236}">
                    <a16:creationId xmlns:a16="http://schemas.microsoft.com/office/drawing/2014/main" id="{99A78EB0-169A-4FA9-BE74-CD88B1D5A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305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8" name="Rectangle 3665">
                <a:extLst>
                  <a:ext uri="{FF2B5EF4-FFF2-40B4-BE49-F238E27FC236}">
                    <a16:creationId xmlns:a16="http://schemas.microsoft.com/office/drawing/2014/main" id="{24CA98CB-1DA0-4500-A012-FEFF45747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3060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9" name="Rectangle 3666">
                <a:extLst>
                  <a:ext uri="{FF2B5EF4-FFF2-40B4-BE49-F238E27FC236}">
                    <a16:creationId xmlns:a16="http://schemas.microsoft.com/office/drawing/2014/main" id="{E917EBB0-F9FF-4B87-84FF-5889A6591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3060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0" name="Freeform 3667">
                <a:extLst>
                  <a:ext uri="{FF2B5EF4-FFF2-40B4-BE49-F238E27FC236}">
                    <a16:creationId xmlns:a16="http://schemas.microsoft.com/office/drawing/2014/main" id="{79ABFBB9-7C5B-47B0-87EC-AD3FC9D52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06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1" name="Freeform 3668">
                <a:extLst>
                  <a:ext uri="{FF2B5EF4-FFF2-40B4-BE49-F238E27FC236}">
                    <a16:creationId xmlns:a16="http://schemas.microsoft.com/office/drawing/2014/main" id="{42733BFF-DFCE-49D5-8B1C-6E58BB05A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06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2" name="Freeform 3669">
                <a:extLst>
                  <a:ext uri="{FF2B5EF4-FFF2-40B4-BE49-F238E27FC236}">
                    <a16:creationId xmlns:a16="http://schemas.microsoft.com/office/drawing/2014/main" id="{EA0A8D73-CB9B-4A0D-A9DF-2FB0CA4B0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06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3" name="Freeform 3670">
                <a:extLst>
                  <a:ext uri="{FF2B5EF4-FFF2-40B4-BE49-F238E27FC236}">
                    <a16:creationId xmlns:a16="http://schemas.microsoft.com/office/drawing/2014/main" id="{3B40F888-6F84-450F-8DFD-C853E66FD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06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4" name="Rectangle 3671">
                <a:extLst>
                  <a:ext uri="{FF2B5EF4-FFF2-40B4-BE49-F238E27FC236}">
                    <a16:creationId xmlns:a16="http://schemas.microsoft.com/office/drawing/2014/main" id="{C092D52E-EFD2-4403-A37F-4FB04774E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" y="307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5" name="Rectangle 3672">
                <a:extLst>
                  <a:ext uri="{FF2B5EF4-FFF2-40B4-BE49-F238E27FC236}">
                    <a16:creationId xmlns:a16="http://schemas.microsoft.com/office/drawing/2014/main" id="{2C7997E6-DBA2-4F2B-892B-4295F1FA9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" y="307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6" name="Freeform 3673">
                <a:extLst>
                  <a:ext uri="{FF2B5EF4-FFF2-40B4-BE49-F238E27FC236}">
                    <a16:creationId xmlns:a16="http://schemas.microsoft.com/office/drawing/2014/main" id="{D222B0F4-C6CB-48C5-9ACE-2F9C77BB2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07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7" name="Freeform 3674">
                <a:extLst>
                  <a:ext uri="{FF2B5EF4-FFF2-40B4-BE49-F238E27FC236}">
                    <a16:creationId xmlns:a16="http://schemas.microsoft.com/office/drawing/2014/main" id="{C4BE07FF-9DEF-4CC2-945A-21FA8F5BC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07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8" name="Freeform 3675">
                <a:extLst>
                  <a:ext uri="{FF2B5EF4-FFF2-40B4-BE49-F238E27FC236}">
                    <a16:creationId xmlns:a16="http://schemas.microsoft.com/office/drawing/2014/main" id="{E7C062EB-EA31-4BA9-90C5-0C944D8C2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77"/>
                <a:ext cx="0" cy="4"/>
              </a:xfrm>
              <a:custGeom>
                <a:avLst/>
                <a:gdLst>
                  <a:gd name="T0" fmla="*/ 0 h 4"/>
                  <a:gd name="T1" fmla="*/ 1 h 4"/>
                  <a:gd name="T2" fmla="*/ 4 h 4"/>
                  <a:gd name="T3" fmla="*/ 4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9" name="Freeform 3676">
                <a:extLst>
                  <a:ext uri="{FF2B5EF4-FFF2-40B4-BE49-F238E27FC236}">
                    <a16:creationId xmlns:a16="http://schemas.microsoft.com/office/drawing/2014/main" id="{0A7821F7-BB7C-4B6D-BAD5-9E41E0163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77"/>
                <a:ext cx="0" cy="4"/>
              </a:xfrm>
              <a:custGeom>
                <a:avLst/>
                <a:gdLst>
                  <a:gd name="T0" fmla="*/ 0 h 4"/>
                  <a:gd name="T1" fmla="*/ 1 h 4"/>
                  <a:gd name="T2" fmla="*/ 4 h 4"/>
                  <a:gd name="T3" fmla="*/ 4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0" name="Freeform 3677">
                <a:extLst>
                  <a:ext uri="{FF2B5EF4-FFF2-40B4-BE49-F238E27FC236}">
                    <a16:creationId xmlns:a16="http://schemas.microsoft.com/office/drawing/2014/main" id="{04765D1E-D349-4E96-AAB0-BC6424ADE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1" name="Freeform 3678">
                <a:extLst>
                  <a:ext uri="{FF2B5EF4-FFF2-40B4-BE49-F238E27FC236}">
                    <a16:creationId xmlns:a16="http://schemas.microsoft.com/office/drawing/2014/main" id="{CF072787-E8CD-49E1-A8F3-9AD41F430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08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2" name="Freeform 3679">
                <a:extLst>
                  <a:ext uri="{FF2B5EF4-FFF2-40B4-BE49-F238E27FC236}">
                    <a16:creationId xmlns:a16="http://schemas.microsoft.com/office/drawing/2014/main" id="{EE3C2C68-54F3-4D67-BB30-8B7C34399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0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3" name="Freeform 3680">
                <a:extLst>
                  <a:ext uri="{FF2B5EF4-FFF2-40B4-BE49-F238E27FC236}">
                    <a16:creationId xmlns:a16="http://schemas.microsoft.com/office/drawing/2014/main" id="{3F5792F1-77E7-462F-A2EF-12D8F7F76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305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4" name="Freeform 3681">
                <a:extLst>
                  <a:ext uri="{FF2B5EF4-FFF2-40B4-BE49-F238E27FC236}">
                    <a16:creationId xmlns:a16="http://schemas.microsoft.com/office/drawing/2014/main" id="{1178C650-329F-4418-BB75-CDE84A44A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055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3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5" name="Freeform 3682">
                <a:extLst>
                  <a:ext uri="{FF2B5EF4-FFF2-40B4-BE49-F238E27FC236}">
                    <a16:creationId xmlns:a16="http://schemas.microsoft.com/office/drawing/2014/main" id="{DFB6CAC8-4BFC-4EF4-80C8-D94905A42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055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3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6" name="Freeform 3683">
                <a:extLst>
                  <a:ext uri="{FF2B5EF4-FFF2-40B4-BE49-F238E27FC236}">
                    <a16:creationId xmlns:a16="http://schemas.microsoft.com/office/drawing/2014/main" id="{A1AA3F90-9762-46FC-9D9B-14C715FA3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05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7" name="Freeform 3684">
                <a:extLst>
                  <a:ext uri="{FF2B5EF4-FFF2-40B4-BE49-F238E27FC236}">
                    <a16:creationId xmlns:a16="http://schemas.microsoft.com/office/drawing/2014/main" id="{8351CAF3-36C4-4E30-8AC8-68DA6234A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05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8" name="Freeform 3685">
                <a:extLst>
                  <a:ext uri="{FF2B5EF4-FFF2-40B4-BE49-F238E27FC236}">
                    <a16:creationId xmlns:a16="http://schemas.microsoft.com/office/drawing/2014/main" id="{92AC2C8B-6139-4B54-B40D-6743937E2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06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9" name="Freeform 3686">
                <a:extLst>
                  <a:ext uri="{FF2B5EF4-FFF2-40B4-BE49-F238E27FC236}">
                    <a16:creationId xmlns:a16="http://schemas.microsoft.com/office/drawing/2014/main" id="{BC97A71C-FDEB-4832-A1DD-C1F87D088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306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0" name="Freeform 3687">
                <a:extLst>
                  <a:ext uri="{FF2B5EF4-FFF2-40B4-BE49-F238E27FC236}">
                    <a16:creationId xmlns:a16="http://schemas.microsoft.com/office/drawing/2014/main" id="{9D3C7DE2-CB76-46CF-B50A-62FF248D1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3066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1" name="Freeform 3688">
                <a:extLst>
                  <a:ext uri="{FF2B5EF4-FFF2-40B4-BE49-F238E27FC236}">
                    <a16:creationId xmlns:a16="http://schemas.microsoft.com/office/drawing/2014/main" id="{784C1186-F3DB-4A8F-B5CE-8C711FE06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3066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2" name="Freeform 3689">
                <a:extLst>
                  <a:ext uri="{FF2B5EF4-FFF2-40B4-BE49-F238E27FC236}">
                    <a16:creationId xmlns:a16="http://schemas.microsoft.com/office/drawing/2014/main" id="{53320650-EF60-419E-8EC4-EDDF3C7AF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306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3" name="Freeform 3690">
                <a:extLst>
                  <a:ext uri="{FF2B5EF4-FFF2-40B4-BE49-F238E27FC236}">
                    <a16:creationId xmlns:a16="http://schemas.microsoft.com/office/drawing/2014/main" id="{37F71727-8399-4840-A0B3-F0E21CD4A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306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4" name="Rectangle 3691">
                <a:extLst>
                  <a:ext uri="{FF2B5EF4-FFF2-40B4-BE49-F238E27FC236}">
                    <a16:creationId xmlns:a16="http://schemas.microsoft.com/office/drawing/2014/main" id="{45D928C9-04FF-4729-9FEA-83C59886E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073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5" name="Rectangle 3692">
                <a:extLst>
                  <a:ext uri="{FF2B5EF4-FFF2-40B4-BE49-F238E27FC236}">
                    <a16:creationId xmlns:a16="http://schemas.microsoft.com/office/drawing/2014/main" id="{A614296F-683D-4FD8-A2D7-1AEE1F72D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3073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6" name="Freeform 3693">
                <a:extLst>
                  <a:ext uri="{FF2B5EF4-FFF2-40B4-BE49-F238E27FC236}">
                    <a16:creationId xmlns:a16="http://schemas.microsoft.com/office/drawing/2014/main" id="{47D7FDDF-89D4-4EFF-8514-C5F095B0E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7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7" name="Freeform 3694">
                <a:extLst>
                  <a:ext uri="{FF2B5EF4-FFF2-40B4-BE49-F238E27FC236}">
                    <a16:creationId xmlns:a16="http://schemas.microsoft.com/office/drawing/2014/main" id="{5C31C351-BDB7-4A6C-99B8-33F00C1C9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307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8" name="Freeform 3695">
                <a:extLst>
                  <a:ext uri="{FF2B5EF4-FFF2-40B4-BE49-F238E27FC236}">
                    <a16:creationId xmlns:a16="http://schemas.microsoft.com/office/drawing/2014/main" id="{E8E35BAA-5D5C-4E8E-AEC8-41B125852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304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2 w 4"/>
                  <a:gd name="T7" fmla="*/ 4 h 4"/>
                  <a:gd name="T8" fmla="*/ 4 w 4"/>
                  <a:gd name="T9" fmla="*/ 3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9" name="Freeform 3696">
                <a:extLst>
                  <a:ext uri="{FF2B5EF4-FFF2-40B4-BE49-F238E27FC236}">
                    <a16:creationId xmlns:a16="http://schemas.microsoft.com/office/drawing/2014/main" id="{E9300DD7-3890-4870-A390-B5376BB14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304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2 w 4"/>
                  <a:gd name="T7" fmla="*/ 4 h 4"/>
                  <a:gd name="T8" fmla="*/ 4 w 4"/>
                  <a:gd name="T9" fmla="*/ 3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0" name="Freeform 3697">
                <a:extLst>
                  <a:ext uri="{FF2B5EF4-FFF2-40B4-BE49-F238E27FC236}">
                    <a16:creationId xmlns:a16="http://schemas.microsoft.com/office/drawing/2014/main" id="{F3E89668-B595-41C1-89D6-8471B188C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305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1" name="Freeform 3698">
                <a:extLst>
                  <a:ext uri="{FF2B5EF4-FFF2-40B4-BE49-F238E27FC236}">
                    <a16:creationId xmlns:a16="http://schemas.microsoft.com/office/drawing/2014/main" id="{3EFEE2D0-7558-42AE-8B42-0AA1CA9F6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305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2" name="Rectangle 3699">
                <a:extLst>
                  <a:ext uri="{FF2B5EF4-FFF2-40B4-BE49-F238E27FC236}">
                    <a16:creationId xmlns:a16="http://schemas.microsoft.com/office/drawing/2014/main" id="{106209B9-8408-4092-A9E2-307D20BA8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3054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3" name="Rectangle 3700">
                <a:extLst>
                  <a:ext uri="{FF2B5EF4-FFF2-40B4-BE49-F238E27FC236}">
                    <a16:creationId xmlns:a16="http://schemas.microsoft.com/office/drawing/2014/main" id="{36F49609-0148-45AB-8230-692AC7F63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3054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4" name="Freeform 3701">
                <a:extLst>
                  <a:ext uri="{FF2B5EF4-FFF2-40B4-BE49-F238E27FC236}">
                    <a16:creationId xmlns:a16="http://schemas.microsoft.com/office/drawing/2014/main" id="{655F25B8-52E9-4784-8376-1A023220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305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5" name="Freeform 3702">
                <a:extLst>
                  <a:ext uri="{FF2B5EF4-FFF2-40B4-BE49-F238E27FC236}">
                    <a16:creationId xmlns:a16="http://schemas.microsoft.com/office/drawing/2014/main" id="{06F0BA7D-FAFE-4CD8-BFA3-ED170810D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305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6" name="Freeform 3703">
                <a:extLst>
                  <a:ext uri="{FF2B5EF4-FFF2-40B4-BE49-F238E27FC236}">
                    <a16:creationId xmlns:a16="http://schemas.microsoft.com/office/drawing/2014/main" id="{A650A4AC-89A1-4D7F-9EBB-9FE231F1A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306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7" name="Freeform 3704">
                <a:extLst>
                  <a:ext uri="{FF2B5EF4-FFF2-40B4-BE49-F238E27FC236}">
                    <a16:creationId xmlns:a16="http://schemas.microsoft.com/office/drawing/2014/main" id="{8D5B6B90-FCE2-4EC1-A16B-10355DB8E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3061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8" name="Freeform 3705">
                <a:extLst>
                  <a:ext uri="{FF2B5EF4-FFF2-40B4-BE49-F238E27FC236}">
                    <a16:creationId xmlns:a16="http://schemas.microsoft.com/office/drawing/2014/main" id="{06C28A11-7E0B-43DD-81D1-6118BB857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306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9" name="Freeform 3706">
                <a:extLst>
                  <a:ext uri="{FF2B5EF4-FFF2-40B4-BE49-F238E27FC236}">
                    <a16:creationId xmlns:a16="http://schemas.microsoft.com/office/drawing/2014/main" id="{A996679E-B550-480C-AD2C-F59829B10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306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0" name="Rectangle 3707">
                <a:extLst>
                  <a:ext uri="{FF2B5EF4-FFF2-40B4-BE49-F238E27FC236}">
                    <a16:creationId xmlns:a16="http://schemas.microsoft.com/office/drawing/2014/main" id="{BEC0CCE6-AC4D-4599-A970-DC50CBF57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069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1" name="Rectangle 3708">
                <a:extLst>
                  <a:ext uri="{FF2B5EF4-FFF2-40B4-BE49-F238E27FC236}">
                    <a16:creationId xmlns:a16="http://schemas.microsoft.com/office/drawing/2014/main" id="{D222EEF7-1EB2-48B1-8123-811DEF7D1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069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2" name="Freeform 3709">
                <a:extLst>
                  <a:ext uri="{FF2B5EF4-FFF2-40B4-BE49-F238E27FC236}">
                    <a16:creationId xmlns:a16="http://schemas.microsoft.com/office/drawing/2014/main" id="{3AA31E2B-648C-4DAC-BABC-E24AD8F1E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3" name="Freeform 3710">
                <a:extLst>
                  <a:ext uri="{FF2B5EF4-FFF2-40B4-BE49-F238E27FC236}">
                    <a16:creationId xmlns:a16="http://schemas.microsoft.com/office/drawing/2014/main" id="{10C2E95A-BDAF-415C-A4AD-86BE13246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30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4" name="Freeform 3711">
                <a:extLst>
                  <a:ext uri="{FF2B5EF4-FFF2-40B4-BE49-F238E27FC236}">
                    <a16:creationId xmlns:a16="http://schemas.microsoft.com/office/drawing/2014/main" id="{3401558A-F99E-473C-8BAD-BA9A5BB99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042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1 h 5"/>
                  <a:gd name="T4" fmla="*/ 0 w 4"/>
                  <a:gd name="T5" fmla="*/ 1 h 5"/>
                  <a:gd name="T6" fmla="*/ 1 w 4"/>
                  <a:gd name="T7" fmla="*/ 5 h 5"/>
                  <a:gd name="T8" fmla="*/ 4 w 4"/>
                  <a:gd name="T9" fmla="*/ 4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5" name="Freeform 3712">
                <a:extLst>
                  <a:ext uri="{FF2B5EF4-FFF2-40B4-BE49-F238E27FC236}">
                    <a16:creationId xmlns:a16="http://schemas.microsoft.com/office/drawing/2014/main" id="{E8ADDE63-3B93-43AF-BAF1-44CFCFB64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042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1 h 5"/>
                  <a:gd name="T4" fmla="*/ 0 w 4"/>
                  <a:gd name="T5" fmla="*/ 1 h 5"/>
                  <a:gd name="T6" fmla="*/ 1 w 4"/>
                  <a:gd name="T7" fmla="*/ 5 h 5"/>
                  <a:gd name="T8" fmla="*/ 4 w 4"/>
                  <a:gd name="T9" fmla="*/ 4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6" name="Freeform 3713">
                <a:extLst>
                  <a:ext uri="{FF2B5EF4-FFF2-40B4-BE49-F238E27FC236}">
                    <a16:creationId xmlns:a16="http://schemas.microsoft.com/office/drawing/2014/main" id="{1F10ACB5-9BC6-469F-AC6F-13167BE77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04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7" name="Freeform 3714">
                <a:extLst>
                  <a:ext uri="{FF2B5EF4-FFF2-40B4-BE49-F238E27FC236}">
                    <a16:creationId xmlns:a16="http://schemas.microsoft.com/office/drawing/2014/main" id="{CA6994B7-200B-4CF0-BCD2-2BCF5D195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04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8" name="Freeform 3715">
                <a:extLst>
                  <a:ext uri="{FF2B5EF4-FFF2-40B4-BE49-F238E27FC236}">
                    <a16:creationId xmlns:a16="http://schemas.microsoft.com/office/drawing/2014/main" id="{C10C1C40-FDEE-41B8-A815-50CF4C32A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05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9" name="Freeform 3716">
                <a:extLst>
                  <a:ext uri="{FF2B5EF4-FFF2-40B4-BE49-F238E27FC236}">
                    <a16:creationId xmlns:a16="http://schemas.microsoft.com/office/drawing/2014/main" id="{616FFD6A-D56F-482C-8844-DEEC7EB0F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05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0" name="Freeform 3717">
                <a:extLst>
                  <a:ext uri="{FF2B5EF4-FFF2-40B4-BE49-F238E27FC236}">
                    <a16:creationId xmlns:a16="http://schemas.microsoft.com/office/drawing/2014/main" id="{CB6F1A68-C374-445B-A111-9165C1194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305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1" name="Freeform 3718">
                <a:extLst>
                  <a:ext uri="{FF2B5EF4-FFF2-40B4-BE49-F238E27FC236}">
                    <a16:creationId xmlns:a16="http://schemas.microsoft.com/office/drawing/2014/main" id="{4A80F238-65C5-46EA-BC3C-145FF9FB3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305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2" name="Rectangle 3719">
                <a:extLst>
                  <a:ext uri="{FF2B5EF4-FFF2-40B4-BE49-F238E27FC236}">
                    <a16:creationId xmlns:a16="http://schemas.microsoft.com/office/drawing/2014/main" id="{E92F9551-48D4-4882-9D49-EFD865D5A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3057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3" name="Rectangle 3720">
                <a:extLst>
                  <a:ext uri="{FF2B5EF4-FFF2-40B4-BE49-F238E27FC236}">
                    <a16:creationId xmlns:a16="http://schemas.microsoft.com/office/drawing/2014/main" id="{171C5BBC-D7D6-4D80-A3B0-074F01B49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" y="3057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4" name="Freeform 3721">
                <a:extLst>
                  <a:ext uri="{FF2B5EF4-FFF2-40B4-BE49-F238E27FC236}">
                    <a16:creationId xmlns:a16="http://schemas.microsoft.com/office/drawing/2014/main" id="{AE0F5467-F9CC-437A-9065-2550C8B8F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306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5" name="Freeform 3722">
                <a:extLst>
                  <a:ext uri="{FF2B5EF4-FFF2-40B4-BE49-F238E27FC236}">
                    <a16:creationId xmlns:a16="http://schemas.microsoft.com/office/drawing/2014/main" id="{781D77CD-8DE6-49E8-9FF1-003B8D00C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306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6" name="Rectangle 3723">
                <a:extLst>
                  <a:ext uri="{FF2B5EF4-FFF2-40B4-BE49-F238E27FC236}">
                    <a16:creationId xmlns:a16="http://schemas.microsoft.com/office/drawing/2014/main" id="{E8F8FD59-6807-43D7-AA83-2A7AB3103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65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7" name="Rectangle 3724">
                <a:extLst>
                  <a:ext uri="{FF2B5EF4-FFF2-40B4-BE49-F238E27FC236}">
                    <a16:creationId xmlns:a16="http://schemas.microsoft.com/office/drawing/2014/main" id="{398A814E-F3C2-41BF-B4EB-D85D9173B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065"/>
                <a:ext cx="1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8" name="Freeform 3725">
                <a:extLst>
                  <a:ext uri="{FF2B5EF4-FFF2-40B4-BE49-F238E27FC236}">
                    <a16:creationId xmlns:a16="http://schemas.microsoft.com/office/drawing/2014/main" id="{D5D26F7C-42AF-4ACD-BAFA-2887B5C09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9" name="Freeform 3726">
                <a:extLst>
                  <a:ext uri="{FF2B5EF4-FFF2-40B4-BE49-F238E27FC236}">
                    <a16:creationId xmlns:a16="http://schemas.microsoft.com/office/drawing/2014/main" id="{EBFCDC2D-E8DD-4DA0-BC7D-302534F11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6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0" name="Freeform 3727">
                <a:extLst>
                  <a:ext uri="{FF2B5EF4-FFF2-40B4-BE49-F238E27FC236}">
                    <a16:creationId xmlns:a16="http://schemas.microsoft.com/office/drawing/2014/main" id="{4FB6C648-F5C9-4107-9069-0273E4C82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03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1 h 4"/>
                  <a:gd name="T6" fmla="*/ 1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1" name="Freeform 3728">
                <a:extLst>
                  <a:ext uri="{FF2B5EF4-FFF2-40B4-BE49-F238E27FC236}">
                    <a16:creationId xmlns:a16="http://schemas.microsoft.com/office/drawing/2014/main" id="{026E13C7-20AD-415B-B0A5-CDCA5A4A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03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1 h 4"/>
                  <a:gd name="T6" fmla="*/ 1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2" name="Rectangle 3729">
                <a:extLst>
                  <a:ext uri="{FF2B5EF4-FFF2-40B4-BE49-F238E27FC236}">
                    <a16:creationId xmlns:a16="http://schemas.microsoft.com/office/drawing/2014/main" id="{0757C6D0-F9BB-4C7D-9E45-DCAB8382C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3042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3" name="Rectangle 3730">
                <a:extLst>
                  <a:ext uri="{FF2B5EF4-FFF2-40B4-BE49-F238E27FC236}">
                    <a16:creationId xmlns:a16="http://schemas.microsoft.com/office/drawing/2014/main" id="{B2AA04D3-E3C3-4337-85D5-43D33939C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3042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4" name="Freeform 3731">
                <a:extLst>
                  <a:ext uri="{FF2B5EF4-FFF2-40B4-BE49-F238E27FC236}">
                    <a16:creationId xmlns:a16="http://schemas.microsoft.com/office/drawing/2014/main" id="{7BEEC268-66C2-443A-83F9-4468694D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04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5" name="Freeform 3732">
                <a:extLst>
                  <a:ext uri="{FF2B5EF4-FFF2-40B4-BE49-F238E27FC236}">
                    <a16:creationId xmlns:a16="http://schemas.microsoft.com/office/drawing/2014/main" id="{C8B6F47B-F1A3-4C47-9580-F2B2198CA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304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6" name="Rectangle 3733">
                <a:extLst>
                  <a:ext uri="{FF2B5EF4-FFF2-40B4-BE49-F238E27FC236}">
                    <a16:creationId xmlns:a16="http://schemas.microsoft.com/office/drawing/2014/main" id="{C60FB765-14AB-43DB-B595-006C99301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" y="3049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7" name="Rectangle 3734">
                <a:extLst>
                  <a:ext uri="{FF2B5EF4-FFF2-40B4-BE49-F238E27FC236}">
                    <a16:creationId xmlns:a16="http://schemas.microsoft.com/office/drawing/2014/main" id="{57E9A9FA-F56B-4BDA-BCD9-A9E14B9B4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" y="3049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8" name="Rectangle 3735">
                <a:extLst>
                  <a:ext uri="{FF2B5EF4-FFF2-40B4-BE49-F238E27FC236}">
                    <a16:creationId xmlns:a16="http://schemas.microsoft.com/office/drawing/2014/main" id="{272C11B1-2E71-43DE-A14B-8A747290D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" y="3053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9" name="Rectangle 3736">
                <a:extLst>
                  <a:ext uri="{FF2B5EF4-FFF2-40B4-BE49-F238E27FC236}">
                    <a16:creationId xmlns:a16="http://schemas.microsoft.com/office/drawing/2014/main" id="{DC1865F9-5767-485F-8797-965ECFFAE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" y="3053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0" name="Freeform 3737">
                <a:extLst>
                  <a:ext uri="{FF2B5EF4-FFF2-40B4-BE49-F238E27FC236}">
                    <a16:creationId xmlns:a16="http://schemas.microsoft.com/office/drawing/2014/main" id="{BB6FA131-3DB9-42EE-8AB3-8B8EF6BE4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305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1" name="Freeform 3738">
                <a:extLst>
                  <a:ext uri="{FF2B5EF4-FFF2-40B4-BE49-F238E27FC236}">
                    <a16:creationId xmlns:a16="http://schemas.microsoft.com/office/drawing/2014/main" id="{DC194A80-257B-470A-B0A7-E702729FA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305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2" name="Rectangle 3739">
                <a:extLst>
                  <a:ext uri="{FF2B5EF4-FFF2-40B4-BE49-F238E27FC236}">
                    <a16:creationId xmlns:a16="http://schemas.microsoft.com/office/drawing/2014/main" id="{1BB889F2-D312-4C68-A598-F6B7F6948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06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3" name="Rectangle 3740">
                <a:extLst>
                  <a:ext uri="{FF2B5EF4-FFF2-40B4-BE49-F238E27FC236}">
                    <a16:creationId xmlns:a16="http://schemas.microsoft.com/office/drawing/2014/main" id="{774B4846-E336-44A2-BD6E-A05AEA3D9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306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4" name="Freeform 3741">
                <a:extLst>
                  <a:ext uri="{FF2B5EF4-FFF2-40B4-BE49-F238E27FC236}">
                    <a16:creationId xmlns:a16="http://schemas.microsoft.com/office/drawing/2014/main" id="{51490FF6-3519-480B-BCDF-2250E02BF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6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5" name="Freeform 3742">
                <a:extLst>
                  <a:ext uri="{FF2B5EF4-FFF2-40B4-BE49-F238E27FC236}">
                    <a16:creationId xmlns:a16="http://schemas.microsoft.com/office/drawing/2014/main" id="{9B58AECB-29DF-41EF-9337-410AA7E3F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06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6" name="Rectangle 3743">
                <a:extLst>
                  <a:ext uri="{FF2B5EF4-FFF2-40B4-BE49-F238E27FC236}">
                    <a16:creationId xmlns:a16="http://schemas.microsoft.com/office/drawing/2014/main" id="{6D1CA1B6-287D-46EE-A24D-934B9D972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3034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7" name="Rectangle 3744">
                <a:extLst>
                  <a:ext uri="{FF2B5EF4-FFF2-40B4-BE49-F238E27FC236}">
                    <a16:creationId xmlns:a16="http://schemas.microsoft.com/office/drawing/2014/main" id="{6BF9D0F5-A7C9-4998-ABC3-755B00AAF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3034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8" name="Freeform 3745">
                <a:extLst>
                  <a:ext uri="{FF2B5EF4-FFF2-40B4-BE49-F238E27FC236}">
                    <a16:creationId xmlns:a16="http://schemas.microsoft.com/office/drawing/2014/main" id="{555E8185-616F-4E88-BD2B-EAF6C61F2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303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9" name="Freeform 3746">
                <a:extLst>
                  <a:ext uri="{FF2B5EF4-FFF2-40B4-BE49-F238E27FC236}">
                    <a16:creationId xmlns:a16="http://schemas.microsoft.com/office/drawing/2014/main" id="{77DA3ACD-DAF4-4E57-9655-86FB4FE8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303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0" name="Freeform 3747">
                <a:extLst>
                  <a:ext uri="{FF2B5EF4-FFF2-40B4-BE49-F238E27FC236}">
                    <a16:creationId xmlns:a16="http://schemas.microsoft.com/office/drawing/2014/main" id="{209E993A-D51F-4464-9CE3-00FAB421E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304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1" name="Freeform 3748">
                <a:extLst>
                  <a:ext uri="{FF2B5EF4-FFF2-40B4-BE49-F238E27FC236}">
                    <a16:creationId xmlns:a16="http://schemas.microsoft.com/office/drawing/2014/main" id="{FF5268BF-F24B-44BE-BD99-A41F88EA5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304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2" name="Rectangle 3749">
                <a:extLst>
                  <a:ext uri="{FF2B5EF4-FFF2-40B4-BE49-F238E27FC236}">
                    <a16:creationId xmlns:a16="http://schemas.microsoft.com/office/drawing/2014/main" id="{736077C5-51F8-45F8-9141-693F410DC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3045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3" name="Rectangle 3750">
                <a:extLst>
                  <a:ext uri="{FF2B5EF4-FFF2-40B4-BE49-F238E27FC236}">
                    <a16:creationId xmlns:a16="http://schemas.microsoft.com/office/drawing/2014/main" id="{FEA1CA67-5BD5-4C85-9656-EA110D318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3045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4" name="Freeform 3751">
                <a:extLst>
                  <a:ext uri="{FF2B5EF4-FFF2-40B4-BE49-F238E27FC236}">
                    <a16:creationId xmlns:a16="http://schemas.microsoft.com/office/drawing/2014/main" id="{D0F37BD4-8B24-453B-BF5E-EC1E18E68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04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5" name="Freeform 3752">
                <a:extLst>
                  <a:ext uri="{FF2B5EF4-FFF2-40B4-BE49-F238E27FC236}">
                    <a16:creationId xmlns:a16="http://schemas.microsoft.com/office/drawing/2014/main" id="{19FAA8CA-3AD4-47B7-93C5-A502FC44B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304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6" name="Rectangle 3753">
                <a:extLst>
                  <a:ext uri="{FF2B5EF4-FFF2-40B4-BE49-F238E27FC236}">
                    <a16:creationId xmlns:a16="http://schemas.microsoft.com/office/drawing/2014/main" id="{66112203-AB24-473D-84C8-67945BCDD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3051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7" name="Rectangle 3754">
                <a:extLst>
                  <a:ext uri="{FF2B5EF4-FFF2-40B4-BE49-F238E27FC236}">
                    <a16:creationId xmlns:a16="http://schemas.microsoft.com/office/drawing/2014/main" id="{852B41C9-73D7-4CF4-8FAA-BCA378EAB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3051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8" name="Rectangle 3755">
                <a:extLst>
                  <a:ext uri="{FF2B5EF4-FFF2-40B4-BE49-F238E27FC236}">
                    <a16:creationId xmlns:a16="http://schemas.microsoft.com/office/drawing/2014/main" id="{82545160-DC8E-4037-B636-A704AB024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3055"/>
                <a:ext cx="2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9" name="Rectangle 3756">
                <a:extLst>
                  <a:ext uri="{FF2B5EF4-FFF2-40B4-BE49-F238E27FC236}">
                    <a16:creationId xmlns:a16="http://schemas.microsoft.com/office/drawing/2014/main" id="{FEAF9559-0722-467F-881B-106E2F8C5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3055"/>
                <a:ext cx="2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0" name="Freeform 3757">
                <a:extLst>
                  <a:ext uri="{FF2B5EF4-FFF2-40B4-BE49-F238E27FC236}">
                    <a16:creationId xmlns:a16="http://schemas.microsoft.com/office/drawing/2014/main" id="{2E07A6D0-B777-44C8-AD3B-B2D9062DE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30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1" name="Freeform 3758">
                <a:extLst>
                  <a:ext uri="{FF2B5EF4-FFF2-40B4-BE49-F238E27FC236}">
                    <a16:creationId xmlns:a16="http://schemas.microsoft.com/office/drawing/2014/main" id="{AFFB906C-3845-489D-A8C4-EF92582EE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30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2" name="Freeform 3759">
                <a:extLst>
                  <a:ext uri="{FF2B5EF4-FFF2-40B4-BE49-F238E27FC236}">
                    <a16:creationId xmlns:a16="http://schemas.microsoft.com/office/drawing/2014/main" id="{95C5E8E2-C0C3-4EED-8A5D-CBA9A81A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3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4 w 4"/>
                  <a:gd name="T9" fmla="*/ 3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3" name="Freeform 3760">
                <a:extLst>
                  <a:ext uri="{FF2B5EF4-FFF2-40B4-BE49-F238E27FC236}">
                    <a16:creationId xmlns:a16="http://schemas.microsoft.com/office/drawing/2014/main" id="{90D288DD-C922-4F03-ABAB-C5CCABEFE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3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4 w 4"/>
                  <a:gd name="T9" fmla="*/ 3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4" name="Freeform 3761">
                <a:extLst>
                  <a:ext uri="{FF2B5EF4-FFF2-40B4-BE49-F238E27FC236}">
                    <a16:creationId xmlns:a16="http://schemas.microsoft.com/office/drawing/2014/main" id="{6C6957FE-F955-4555-8760-51574EBEE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3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5" name="Freeform 3762">
                <a:extLst>
                  <a:ext uri="{FF2B5EF4-FFF2-40B4-BE49-F238E27FC236}">
                    <a16:creationId xmlns:a16="http://schemas.microsoft.com/office/drawing/2014/main" id="{8BFCE381-71A6-44A1-8D47-685ECA473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3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6" name="Freeform 3763">
                <a:extLst>
                  <a:ext uri="{FF2B5EF4-FFF2-40B4-BE49-F238E27FC236}">
                    <a16:creationId xmlns:a16="http://schemas.microsoft.com/office/drawing/2014/main" id="{417781F3-61F2-4519-B00D-3CEA93C07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3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7" name="Freeform 3764">
                <a:extLst>
                  <a:ext uri="{FF2B5EF4-FFF2-40B4-BE49-F238E27FC236}">
                    <a16:creationId xmlns:a16="http://schemas.microsoft.com/office/drawing/2014/main" id="{9D8B6424-BFE7-4BF7-8CAC-B544C5E72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03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8" name="Rectangle 3765">
                <a:extLst>
                  <a:ext uri="{FF2B5EF4-FFF2-40B4-BE49-F238E27FC236}">
                    <a16:creationId xmlns:a16="http://schemas.microsoft.com/office/drawing/2014/main" id="{9C52C4AE-AB99-4850-A653-E24172390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041"/>
                <a:ext cx="2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9" name="Rectangle 3766">
                <a:extLst>
                  <a:ext uri="{FF2B5EF4-FFF2-40B4-BE49-F238E27FC236}">
                    <a16:creationId xmlns:a16="http://schemas.microsoft.com/office/drawing/2014/main" id="{7C6B571C-E23E-492F-B5F0-948E3E7AB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041"/>
                <a:ext cx="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0" name="Freeform 3767">
                <a:extLst>
                  <a:ext uri="{FF2B5EF4-FFF2-40B4-BE49-F238E27FC236}">
                    <a16:creationId xmlns:a16="http://schemas.microsoft.com/office/drawing/2014/main" id="{83C0CC13-C392-4F72-AF6D-CAD451315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04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1" name="Freeform 3768">
                <a:extLst>
                  <a:ext uri="{FF2B5EF4-FFF2-40B4-BE49-F238E27FC236}">
                    <a16:creationId xmlns:a16="http://schemas.microsoft.com/office/drawing/2014/main" id="{E2C4A3F4-5F51-45C3-A865-36FFB0353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04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2" name="Rectangle 3769">
                <a:extLst>
                  <a:ext uri="{FF2B5EF4-FFF2-40B4-BE49-F238E27FC236}">
                    <a16:creationId xmlns:a16="http://schemas.microsoft.com/office/drawing/2014/main" id="{58B66B73-0BD1-4470-9BC3-B17CA8CB6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7" y="3047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3" name="Rectangle 3770">
                <a:extLst>
                  <a:ext uri="{FF2B5EF4-FFF2-40B4-BE49-F238E27FC236}">
                    <a16:creationId xmlns:a16="http://schemas.microsoft.com/office/drawing/2014/main" id="{A0D9AE74-CD82-4AAE-A796-FD36BFD92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7" y="3047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4" name="Rectangle 3771">
                <a:extLst>
                  <a:ext uri="{FF2B5EF4-FFF2-40B4-BE49-F238E27FC236}">
                    <a16:creationId xmlns:a16="http://schemas.microsoft.com/office/drawing/2014/main" id="{9BF7F179-4739-4D30-BCC2-64096979E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7" y="3051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5" name="Rectangle 3772">
                <a:extLst>
                  <a:ext uri="{FF2B5EF4-FFF2-40B4-BE49-F238E27FC236}">
                    <a16:creationId xmlns:a16="http://schemas.microsoft.com/office/drawing/2014/main" id="{981D6FFC-6FBC-4B14-83BD-5979ADEF1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7" y="3051"/>
                <a:ext cx="1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6" name="Freeform 3773">
                <a:extLst>
                  <a:ext uri="{FF2B5EF4-FFF2-40B4-BE49-F238E27FC236}">
                    <a16:creationId xmlns:a16="http://schemas.microsoft.com/office/drawing/2014/main" id="{74F17709-88E9-4C31-966C-F0B237272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30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7" name="Freeform 3774">
                <a:extLst>
                  <a:ext uri="{FF2B5EF4-FFF2-40B4-BE49-F238E27FC236}">
                    <a16:creationId xmlns:a16="http://schemas.microsoft.com/office/drawing/2014/main" id="{0D20B1B1-AB5E-4271-8FDA-E0FB774B0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30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8" name="Freeform 3775">
                <a:extLst>
                  <a:ext uri="{FF2B5EF4-FFF2-40B4-BE49-F238E27FC236}">
                    <a16:creationId xmlns:a16="http://schemas.microsoft.com/office/drawing/2014/main" id="{965FD624-6436-469A-9E91-EA0D426A5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2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9" name="Freeform 3776">
                <a:extLst>
                  <a:ext uri="{FF2B5EF4-FFF2-40B4-BE49-F238E27FC236}">
                    <a16:creationId xmlns:a16="http://schemas.microsoft.com/office/drawing/2014/main" id="{5B0FEA8C-83AE-477B-89F8-64222948D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2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0" name="Freeform 3777">
                <a:extLst>
                  <a:ext uri="{FF2B5EF4-FFF2-40B4-BE49-F238E27FC236}">
                    <a16:creationId xmlns:a16="http://schemas.microsoft.com/office/drawing/2014/main" id="{EFECDD07-9805-44E6-A129-0C77A7FE8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28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0 h 5"/>
                  <a:gd name="T4" fmla="*/ 1 w 4"/>
                  <a:gd name="T5" fmla="*/ 5 h 5"/>
                  <a:gd name="T6" fmla="*/ 4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1" name="Freeform 3778">
                <a:extLst>
                  <a:ext uri="{FF2B5EF4-FFF2-40B4-BE49-F238E27FC236}">
                    <a16:creationId xmlns:a16="http://schemas.microsoft.com/office/drawing/2014/main" id="{47D417D8-FB8B-45E4-811E-052B558D4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3028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0 h 5"/>
                  <a:gd name="T4" fmla="*/ 1 w 4"/>
                  <a:gd name="T5" fmla="*/ 5 h 5"/>
                  <a:gd name="T6" fmla="*/ 4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4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2" name="Freeform 3779">
                <a:extLst>
                  <a:ext uri="{FF2B5EF4-FFF2-40B4-BE49-F238E27FC236}">
                    <a16:creationId xmlns:a16="http://schemas.microsoft.com/office/drawing/2014/main" id="{D4565504-F307-41D9-B30C-051BC06CD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03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3" name="Freeform 3780">
                <a:extLst>
                  <a:ext uri="{FF2B5EF4-FFF2-40B4-BE49-F238E27FC236}">
                    <a16:creationId xmlns:a16="http://schemas.microsoft.com/office/drawing/2014/main" id="{A338FE75-0472-4E39-8EF5-22B8729DC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03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4" name="Freeform 3781">
                <a:extLst>
                  <a:ext uri="{FF2B5EF4-FFF2-40B4-BE49-F238E27FC236}">
                    <a16:creationId xmlns:a16="http://schemas.microsoft.com/office/drawing/2014/main" id="{A259B906-48B1-4924-9974-BBF6EC357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03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5" name="Freeform 3782">
                <a:extLst>
                  <a:ext uri="{FF2B5EF4-FFF2-40B4-BE49-F238E27FC236}">
                    <a16:creationId xmlns:a16="http://schemas.microsoft.com/office/drawing/2014/main" id="{0BBCCD89-5D82-4376-99B4-965D1F3C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03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6" name="Freeform 3783">
                <a:extLst>
                  <a:ext uri="{FF2B5EF4-FFF2-40B4-BE49-F238E27FC236}">
                    <a16:creationId xmlns:a16="http://schemas.microsoft.com/office/drawing/2014/main" id="{C03C1A49-AE22-4A56-9CF3-2AEBA1223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03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7" name="Freeform 3784">
                <a:extLst>
                  <a:ext uri="{FF2B5EF4-FFF2-40B4-BE49-F238E27FC236}">
                    <a16:creationId xmlns:a16="http://schemas.microsoft.com/office/drawing/2014/main" id="{2BCA2FA4-E379-45E9-9B04-6FA63A896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03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8" name="Rectangle 3785">
                <a:extLst>
                  <a:ext uri="{FF2B5EF4-FFF2-40B4-BE49-F238E27FC236}">
                    <a16:creationId xmlns:a16="http://schemas.microsoft.com/office/drawing/2014/main" id="{1EA4A865-A514-43E7-9619-BB56E413E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2" y="3043"/>
                <a:ext cx="2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9" name="Rectangle 3786">
                <a:extLst>
                  <a:ext uri="{FF2B5EF4-FFF2-40B4-BE49-F238E27FC236}">
                    <a16:creationId xmlns:a16="http://schemas.microsoft.com/office/drawing/2014/main" id="{297FFE66-2797-4D27-BEDA-1364C09A1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2" y="3043"/>
                <a:ext cx="2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0" name="Freeform 3787">
                <a:extLst>
                  <a:ext uri="{FF2B5EF4-FFF2-40B4-BE49-F238E27FC236}">
                    <a16:creationId xmlns:a16="http://schemas.microsoft.com/office/drawing/2014/main" id="{3AB37A6A-CF5B-49A0-B2D3-585CAE7C6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304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1" name="Freeform 3788">
                <a:extLst>
                  <a:ext uri="{FF2B5EF4-FFF2-40B4-BE49-F238E27FC236}">
                    <a16:creationId xmlns:a16="http://schemas.microsoft.com/office/drawing/2014/main" id="{B0F1D4B8-EBD3-43FF-AED6-144C9EEBA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304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2" name="Freeform 3789">
                <a:extLst>
                  <a:ext uri="{FF2B5EF4-FFF2-40B4-BE49-F238E27FC236}">
                    <a16:creationId xmlns:a16="http://schemas.microsoft.com/office/drawing/2014/main" id="{AA2B2DB2-09E3-40C3-AC37-8BBF0A3A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5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3" name="Freeform 3790">
                <a:extLst>
                  <a:ext uri="{FF2B5EF4-FFF2-40B4-BE49-F238E27FC236}">
                    <a16:creationId xmlns:a16="http://schemas.microsoft.com/office/drawing/2014/main" id="{67D7DACE-62ED-44EF-92A9-E2D5446F4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305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4" name="Freeform 3791">
                <a:extLst>
                  <a:ext uri="{FF2B5EF4-FFF2-40B4-BE49-F238E27FC236}">
                    <a16:creationId xmlns:a16="http://schemas.microsoft.com/office/drawing/2014/main" id="{B3BB34DF-9BA7-4100-9052-9FD2A58FA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02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5" name="Freeform 3792">
                <a:extLst>
                  <a:ext uri="{FF2B5EF4-FFF2-40B4-BE49-F238E27FC236}">
                    <a16:creationId xmlns:a16="http://schemas.microsoft.com/office/drawing/2014/main" id="{2CB813F0-63C5-4544-B02E-3484CB159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02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4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6" name="Freeform 3793">
                <a:extLst>
                  <a:ext uri="{FF2B5EF4-FFF2-40B4-BE49-F238E27FC236}">
                    <a16:creationId xmlns:a16="http://schemas.microsoft.com/office/drawing/2014/main" id="{D6ED9C41-0FBA-437E-8463-AF1B4B4CA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02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7" name="Freeform 3794">
                <a:extLst>
                  <a:ext uri="{FF2B5EF4-FFF2-40B4-BE49-F238E27FC236}">
                    <a16:creationId xmlns:a16="http://schemas.microsoft.com/office/drawing/2014/main" id="{D75F9F7C-BE67-441D-A1F8-52BF00F92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02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8" name="Freeform 3795">
                <a:extLst>
                  <a:ext uri="{FF2B5EF4-FFF2-40B4-BE49-F238E27FC236}">
                    <a16:creationId xmlns:a16="http://schemas.microsoft.com/office/drawing/2014/main" id="{2F4020C5-F197-4F2A-963E-D5F16A93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302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9" name="Freeform 3796">
                <a:extLst>
                  <a:ext uri="{FF2B5EF4-FFF2-40B4-BE49-F238E27FC236}">
                    <a16:creationId xmlns:a16="http://schemas.microsoft.com/office/drawing/2014/main" id="{0B2EDDC5-7274-4284-9408-C9FBE3C9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302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0" name="Rectangle 3797">
                <a:extLst>
                  <a:ext uri="{FF2B5EF4-FFF2-40B4-BE49-F238E27FC236}">
                    <a16:creationId xmlns:a16="http://schemas.microsoft.com/office/drawing/2014/main" id="{594CA192-6D0E-428C-A615-D7C4DEFE2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3031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1" name="Rectangle 3798">
                <a:extLst>
                  <a:ext uri="{FF2B5EF4-FFF2-40B4-BE49-F238E27FC236}">
                    <a16:creationId xmlns:a16="http://schemas.microsoft.com/office/drawing/2014/main" id="{16E2DD33-F694-4D28-8D8C-DCBF0F171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3031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2" name="Freeform 3799">
                <a:extLst>
                  <a:ext uri="{FF2B5EF4-FFF2-40B4-BE49-F238E27FC236}">
                    <a16:creationId xmlns:a16="http://schemas.microsoft.com/office/drawing/2014/main" id="{5D757789-BE9D-47FB-BDDA-0D362FA55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303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3" name="Freeform 3800">
                <a:extLst>
                  <a:ext uri="{FF2B5EF4-FFF2-40B4-BE49-F238E27FC236}">
                    <a16:creationId xmlns:a16="http://schemas.microsoft.com/office/drawing/2014/main" id="{5EDF41B4-EEF6-4ABB-9DC7-B19F7D01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303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4" name="Rectangle 3801">
                <a:extLst>
                  <a:ext uri="{FF2B5EF4-FFF2-40B4-BE49-F238E27FC236}">
                    <a16:creationId xmlns:a16="http://schemas.microsoft.com/office/drawing/2014/main" id="{5054002D-61CD-4826-8E53-710ABD0B5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3038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5" name="Rectangle 3802">
                <a:extLst>
                  <a:ext uri="{FF2B5EF4-FFF2-40B4-BE49-F238E27FC236}">
                    <a16:creationId xmlns:a16="http://schemas.microsoft.com/office/drawing/2014/main" id="{4C8504E2-0EFF-4D91-9EC0-F3FF8229E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303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6" name="Freeform 3803">
                <a:extLst>
                  <a:ext uri="{FF2B5EF4-FFF2-40B4-BE49-F238E27FC236}">
                    <a16:creationId xmlns:a16="http://schemas.microsoft.com/office/drawing/2014/main" id="{F3A74186-73A0-49CD-A321-E7B9B5F5F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3042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7" name="Freeform 3804">
                <a:extLst>
                  <a:ext uri="{FF2B5EF4-FFF2-40B4-BE49-F238E27FC236}">
                    <a16:creationId xmlns:a16="http://schemas.microsoft.com/office/drawing/2014/main" id="{14CA9F73-2C51-496F-B645-CF1FCD78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3042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8" name="Freeform 3805">
                <a:extLst>
                  <a:ext uri="{FF2B5EF4-FFF2-40B4-BE49-F238E27FC236}">
                    <a16:creationId xmlns:a16="http://schemas.microsoft.com/office/drawing/2014/main" id="{EEE05160-99C9-4E97-A8A3-A81002600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4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9" name="Freeform 3806">
                <a:extLst>
                  <a:ext uri="{FF2B5EF4-FFF2-40B4-BE49-F238E27FC236}">
                    <a16:creationId xmlns:a16="http://schemas.microsoft.com/office/drawing/2014/main" id="{0CBB03B4-E3EB-4063-8A59-5E45638EE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304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0" name="Freeform 3807">
                <a:extLst>
                  <a:ext uri="{FF2B5EF4-FFF2-40B4-BE49-F238E27FC236}">
                    <a16:creationId xmlns:a16="http://schemas.microsoft.com/office/drawing/2014/main" id="{C5368307-089D-4953-976D-116D2CFF0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1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1" name="Freeform 3808">
                <a:extLst>
                  <a:ext uri="{FF2B5EF4-FFF2-40B4-BE49-F238E27FC236}">
                    <a16:creationId xmlns:a16="http://schemas.microsoft.com/office/drawing/2014/main" id="{F36217D9-B2A6-43D9-9116-E2C6A0FC9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1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2" name="Freeform 3809">
                <a:extLst>
                  <a:ext uri="{FF2B5EF4-FFF2-40B4-BE49-F238E27FC236}">
                    <a16:creationId xmlns:a16="http://schemas.microsoft.com/office/drawing/2014/main" id="{009E9574-AD88-4AFD-B71D-C6CECBD8B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1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3" name="Freeform 3810">
                <a:extLst>
                  <a:ext uri="{FF2B5EF4-FFF2-40B4-BE49-F238E27FC236}">
                    <a16:creationId xmlns:a16="http://schemas.microsoft.com/office/drawing/2014/main" id="{571E430B-2984-4535-A1C0-0EFC748E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1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4" name="Rectangle 3811">
                <a:extLst>
                  <a:ext uri="{FF2B5EF4-FFF2-40B4-BE49-F238E27FC236}">
                    <a16:creationId xmlns:a16="http://schemas.microsoft.com/office/drawing/2014/main" id="{33708E9D-7A33-4C13-BCD3-1DA9C6B2F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3023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5" name="Rectangle 3812">
                <a:extLst>
                  <a:ext uri="{FF2B5EF4-FFF2-40B4-BE49-F238E27FC236}">
                    <a16:creationId xmlns:a16="http://schemas.microsoft.com/office/drawing/2014/main" id="{5A08EC46-72B2-44A9-9783-BDBB3FD26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3023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6" name="Freeform 3813">
                <a:extLst>
                  <a:ext uri="{FF2B5EF4-FFF2-40B4-BE49-F238E27FC236}">
                    <a16:creationId xmlns:a16="http://schemas.microsoft.com/office/drawing/2014/main" id="{E5CB38E0-A56E-4419-9A47-38E902953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3027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7" name="Freeform 3814">
                <a:extLst>
                  <a:ext uri="{FF2B5EF4-FFF2-40B4-BE49-F238E27FC236}">
                    <a16:creationId xmlns:a16="http://schemas.microsoft.com/office/drawing/2014/main" id="{AD5C6BC4-FBC0-41EA-B437-4AE9D390B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3027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8" name="Freeform 3815">
                <a:extLst>
                  <a:ext uri="{FF2B5EF4-FFF2-40B4-BE49-F238E27FC236}">
                    <a16:creationId xmlns:a16="http://schemas.microsoft.com/office/drawing/2014/main" id="{1B843907-15C5-4F99-9CB6-517E062E3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303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9" name="Freeform 3816">
                <a:extLst>
                  <a:ext uri="{FF2B5EF4-FFF2-40B4-BE49-F238E27FC236}">
                    <a16:creationId xmlns:a16="http://schemas.microsoft.com/office/drawing/2014/main" id="{7AFC0A91-8833-4788-8124-424A8D14C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303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" name="Rectangle 3817">
                <a:extLst>
                  <a:ext uri="{FF2B5EF4-FFF2-40B4-BE49-F238E27FC236}">
                    <a16:creationId xmlns:a16="http://schemas.microsoft.com/office/drawing/2014/main" id="{7F9F0780-31CA-43AD-A85B-CC9FF147B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3034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1" name="Rectangle 3818">
                <a:extLst>
                  <a:ext uri="{FF2B5EF4-FFF2-40B4-BE49-F238E27FC236}">
                    <a16:creationId xmlns:a16="http://schemas.microsoft.com/office/drawing/2014/main" id="{7963A533-5EA0-4741-A437-11E570C4C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3034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2" name="Freeform 3819">
                <a:extLst>
                  <a:ext uri="{FF2B5EF4-FFF2-40B4-BE49-F238E27FC236}">
                    <a16:creationId xmlns:a16="http://schemas.microsoft.com/office/drawing/2014/main" id="{0A5C94E4-47E5-4DA7-8D7D-9FDB95EEA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303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3" name="Freeform 3820">
                <a:extLst>
                  <a:ext uri="{FF2B5EF4-FFF2-40B4-BE49-F238E27FC236}">
                    <a16:creationId xmlns:a16="http://schemas.microsoft.com/office/drawing/2014/main" id="{18A0D479-38FA-4EC6-95B1-95B16F68C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303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4" name="Freeform 3821">
                <a:extLst>
                  <a:ext uri="{FF2B5EF4-FFF2-40B4-BE49-F238E27FC236}">
                    <a16:creationId xmlns:a16="http://schemas.microsoft.com/office/drawing/2014/main" id="{7C743E8C-F32D-4B5E-9429-B7AE9D4EA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4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5" name="Freeform 3822">
                <a:extLst>
                  <a:ext uri="{FF2B5EF4-FFF2-40B4-BE49-F238E27FC236}">
                    <a16:creationId xmlns:a16="http://schemas.microsoft.com/office/drawing/2014/main" id="{1506DF38-FE90-41DF-904A-38FF76A64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304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9" name="Group 4024">
              <a:extLst>
                <a:ext uri="{FF2B5EF4-FFF2-40B4-BE49-F238E27FC236}">
                  <a16:creationId xmlns:a16="http://schemas.microsoft.com/office/drawing/2014/main" id="{0B9856A8-69F4-4F54-AA3C-7A04B051D3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524" y="4753185"/>
              <a:ext cx="873125" cy="1041400"/>
              <a:chOff x="2436" y="2795"/>
              <a:chExt cx="550" cy="656"/>
            </a:xfrm>
          </p:grpSpPr>
          <p:sp>
            <p:nvSpPr>
              <p:cNvPr id="2886" name="Freeform 3824">
                <a:extLst>
                  <a:ext uri="{FF2B5EF4-FFF2-40B4-BE49-F238E27FC236}">
                    <a16:creationId xmlns:a16="http://schemas.microsoft.com/office/drawing/2014/main" id="{88AD46BA-9042-4441-8B07-4DABC4996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01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7" name="Freeform 3825">
                <a:extLst>
                  <a:ext uri="{FF2B5EF4-FFF2-40B4-BE49-F238E27FC236}">
                    <a16:creationId xmlns:a16="http://schemas.microsoft.com/office/drawing/2014/main" id="{266EA86A-6B86-48CC-8113-2F6F2827A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01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8" name="Freeform 3826">
                <a:extLst>
                  <a:ext uri="{FF2B5EF4-FFF2-40B4-BE49-F238E27FC236}">
                    <a16:creationId xmlns:a16="http://schemas.microsoft.com/office/drawing/2014/main" id="{89638826-E648-498F-B4A7-5E1C7AE73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0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9" name="Freeform 3827">
                <a:extLst>
                  <a:ext uri="{FF2B5EF4-FFF2-40B4-BE49-F238E27FC236}">
                    <a16:creationId xmlns:a16="http://schemas.microsoft.com/office/drawing/2014/main" id="{552AA420-8B4F-463E-AF6A-8289EC93B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0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0" name="Freeform 3828">
                <a:extLst>
                  <a:ext uri="{FF2B5EF4-FFF2-40B4-BE49-F238E27FC236}">
                    <a16:creationId xmlns:a16="http://schemas.microsoft.com/office/drawing/2014/main" id="{25BFAF68-3939-47E0-A4A2-3F595D850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1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1" name="Freeform 3829">
                <a:extLst>
                  <a:ext uri="{FF2B5EF4-FFF2-40B4-BE49-F238E27FC236}">
                    <a16:creationId xmlns:a16="http://schemas.microsoft.com/office/drawing/2014/main" id="{B664704C-75A1-4E22-9D15-E72609214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1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2" name="Freeform 3830">
                <a:extLst>
                  <a:ext uri="{FF2B5EF4-FFF2-40B4-BE49-F238E27FC236}">
                    <a16:creationId xmlns:a16="http://schemas.microsoft.com/office/drawing/2014/main" id="{F3BFCACA-2E6E-4D75-9FB7-D722F6B11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2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3" name="Freeform 3831">
                <a:extLst>
                  <a:ext uri="{FF2B5EF4-FFF2-40B4-BE49-F238E27FC236}">
                    <a16:creationId xmlns:a16="http://schemas.microsoft.com/office/drawing/2014/main" id="{3403D153-8525-478E-87DF-8B4F4788A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2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4" name="Rectangle 3832">
                <a:extLst>
                  <a:ext uri="{FF2B5EF4-FFF2-40B4-BE49-F238E27FC236}">
                    <a16:creationId xmlns:a16="http://schemas.microsoft.com/office/drawing/2014/main" id="{29A98BD1-67C1-46C8-B94F-BD9371117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3026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5" name="Rectangle 3833">
                <a:extLst>
                  <a:ext uri="{FF2B5EF4-FFF2-40B4-BE49-F238E27FC236}">
                    <a16:creationId xmlns:a16="http://schemas.microsoft.com/office/drawing/2014/main" id="{6F7FEB6D-537E-4323-A2EE-DC6FD799B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3026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6" name="Freeform 3834">
                <a:extLst>
                  <a:ext uri="{FF2B5EF4-FFF2-40B4-BE49-F238E27FC236}">
                    <a16:creationId xmlns:a16="http://schemas.microsoft.com/office/drawing/2014/main" id="{5009A275-B755-4722-9FAA-75A4D248C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03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7" name="Freeform 3835">
                <a:extLst>
                  <a:ext uri="{FF2B5EF4-FFF2-40B4-BE49-F238E27FC236}">
                    <a16:creationId xmlns:a16="http://schemas.microsoft.com/office/drawing/2014/main" id="{CB3FE665-433F-4F27-BA99-ED91C7CB7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03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8" name="Freeform 3836">
                <a:extLst>
                  <a:ext uri="{FF2B5EF4-FFF2-40B4-BE49-F238E27FC236}">
                    <a16:creationId xmlns:a16="http://schemas.microsoft.com/office/drawing/2014/main" id="{786A89A5-D840-4F4B-8144-C6CB4F7CE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03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9" name="Freeform 3837">
                <a:extLst>
                  <a:ext uri="{FF2B5EF4-FFF2-40B4-BE49-F238E27FC236}">
                    <a16:creationId xmlns:a16="http://schemas.microsoft.com/office/drawing/2014/main" id="{965C7255-E2EB-44B6-BF56-5ECC61D7A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03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0" name="Freeform 3838">
                <a:extLst>
                  <a:ext uri="{FF2B5EF4-FFF2-40B4-BE49-F238E27FC236}">
                    <a16:creationId xmlns:a16="http://schemas.microsoft.com/office/drawing/2014/main" id="{E096F6C1-8D9D-481A-BFFA-9CDDAE849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03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1" name="Freeform 3839">
                <a:extLst>
                  <a:ext uri="{FF2B5EF4-FFF2-40B4-BE49-F238E27FC236}">
                    <a16:creationId xmlns:a16="http://schemas.microsoft.com/office/drawing/2014/main" id="{BD91AD51-3A13-45CC-B5CF-65FEA9642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303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2" name="Freeform 3840">
                <a:extLst>
                  <a:ext uri="{FF2B5EF4-FFF2-40B4-BE49-F238E27FC236}">
                    <a16:creationId xmlns:a16="http://schemas.microsoft.com/office/drawing/2014/main" id="{81603E22-5717-425E-B8CC-5A932BF1E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995"/>
                <a:ext cx="155" cy="444"/>
              </a:xfrm>
              <a:custGeom>
                <a:avLst/>
                <a:gdLst>
                  <a:gd name="T0" fmla="*/ 88 w 155"/>
                  <a:gd name="T1" fmla="*/ 0 h 444"/>
                  <a:gd name="T2" fmla="*/ 88 w 155"/>
                  <a:gd name="T3" fmla="*/ 0 h 444"/>
                  <a:gd name="T4" fmla="*/ 45 w 155"/>
                  <a:gd name="T5" fmla="*/ 6 h 444"/>
                  <a:gd name="T6" fmla="*/ 0 w 155"/>
                  <a:gd name="T7" fmla="*/ 12 h 444"/>
                  <a:gd name="T8" fmla="*/ 0 w 155"/>
                  <a:gd name="T9" fmla="*/ 12 h 444"/>
                  <a:gd name="T10" fmla="*/ 2 w 155"/>
                  <a:gd name="T11" fmla="*/ 16 h 444"/>
                  <a:gd name="T12" fmla="*/ 39 w 155"/>
                  <a:gd name="T13" fmla="*/ 11 h 444"/>
                  <a:gd name="T14" fmla="*/ 83 w 155"/>
                  <a:gd name="T15" fmla="*/ 4 h 444"/>
                  <a:gd name="T16" fmla="*/ 83 w 155"/>
                  <a:gd name="T17" fmla="*/ 4 h 444"/>
                  <a:gd name="T18" fmla="*/ 109 w 155"/>
                  <a:gd name="T19" fmla="*/ 181 h 444"/>
                  <a:gd name="T20" fmla="*/ 130 w 155"/>
                  <a:gd name="T21" fmla="*/ 318 h 444"/>
                  <a:gd name="T22" fmla="*/ 149 w 155"/>
                  <a:gd name="T23" fmla="*/ 444 h 444"/>
                  <a:gd name="T24" fmla="*/ 155 w 155"/>
                  <a:gd name="T25" fmla="*/ 442 h 444"/>
                  <a:gd name="T26" fmla="*/ 135 w 155"/>
                  <a:gd name="T27" fmla="*/ 313 h 444"/>
                  <a:gd name="T28" fmla="*/ 115 w 155"/>
                  <a:gd name="T29" fmla="*/ 175 h 444"/>
                  <a:gd name="T30" fmla="*/ 88 w 155"/>
                  <a:gd name="T31" fmla="*/ 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444">
                    <a:moveTo>
                      <a:pt x="88" y="0"/>
                    </a:moveTo>
                    <a:lnTo>
                      <a:pt x="88" y="0"/>
                    </a:lnTo>
                    <a:lnTo>
                      <a:pt x="45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39" y="11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109" y="181"/>
                    </a:lnTo>
                    <a:lnTo>
                      <a:pt x="130" y="318"/>
                    </a:lnTo>
                    <a:lnTo>
                      <a:pt x="149" y="444"/>
                    </a:lnTo>
                    <a:lnTo>
                      <a:pt x="155" y="442"/>
                    </a:lnTo>
                    <a:lnTo>
                      <a:pt x="135" y="313"/>
                    </a:lnTo>
                    <a:lnTo>
                      <a:pt x="115" y="175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3" name="Freeform 3841">
                <a:extLst>
                  <a:ext uri="{FF2B5EF4-FFF2-40B4-BE49-F238E27FC236}">
                    <a16:creationId xmlns:a16="http://schemas.microsoft.com/office/drawing/2014/main" id="{50D9B932-9EFD-4E8A-BA1C-6C9A1F4D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995"/>
                <a:ext cx="155" cy="444"/>
              </a:xfrm>
              <a:custGeom>
                <a:avLst/>
                <a:gdLst>
                  <a:gd name="T0" fmla="*/ 88 w 155"/>
                  <a:gd name="T1" fmla="*/ 0 h 444"/>
                  <a:gd name="T2" fmla="*/ 88 w 155"/>
                  <a:gd name="T3" fmla="*/ 0 h 444"/>
                  <a:gd name="T4" fmla="*/ 45 w 155"/>
                  <a:gd name="T5" fmla="*/ 6 h 444"/>
                  <a:gd name="T6" fmla="*/ 0 w 155"/>
                  <a:gd name="T7" fmla="*/ 12 h 444"/>
                  <a:gd name="T8" fmla="*/ 0 w 155"/>
                  <a:gd name="T9" fmla="*/ 12 h 444"/>
                  <a:gd name="T10" fmla="*/ 2 w 155"/>
                  <a:gd name="T11" fmla="*/ 16 h 444"/>
                  <a:gd name="T12" fmla="*/ 39 w 155"/>
                  <a:gd name="T13" fmla="*/ 11 h 444"/>
                  <a:gd name="T14" fmla="*/ 83 w 155"/>
                  <a:gd name="T15" fmla="*/ 4 h 444"/>
                  <a:gd name="T16" fmla="*/ 83 w 155"/>
                  <a:gd name="T17" fmla="*/ 4 h 444"/>
                  <a:gd name="T18" fmla="*/ 109 w 155"/>
                  <a:gd name="T19" fmla="*/ 181 h 444"/>
                  <a:gd name="T20" fmla="*/ 130 w 155"/>
                  <a:gd name="T21" fmla="*/ 318 h 444"/>
                  <a:gd name="T22" fmla="*/ 149 w 155"/>
                  <a:gd name="T23" fmla="*/ 444 h 444"/>
                  <a:gd name="T24" fmla="*/ 155 w 155"/>
                  <a:gd name="T25" fmla="*/ 442 h 444"/>
                  <a:gd name="T26" fmla="*/ 135 w 155"/>
                  <a:gd name="T27" fmla="*/ 313 h 444"/>
                  <a:gd name="T28" fmla="*/ 115 w 155"/>
                  <a:gd name="T29" fmla="*/ 175 h 444"/>
                  <a:gd name="T30" fmla="*/ 88 w 155"/>
                  <a:gd name="T31" fmla="*/ 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5" h="444">
                    <a:moveTo>
                      <a:pt x="88" y="0"/>
                    </a:moveTo>
                    <a:lnTo>
                      <a:pt x="88" y="0"/>
                    </a:lnTo>
                    <a:lnTo>
                      <a:pt x="45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39" y="11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109" y="181"/>
                    </a:lnTo>
                    <a:lnTo>
                      <a:pt x="130" y="318"/>
                    </a:lnTo>
                    <a:lnTo>
                      <a:pt x="149" y="444"/>
                    </a:lnTo>
                    <a:lnTo>
                      <a:pt x="155" y="442"/>
                    </a:lnTo>
                    <a:lnTo>
                      <a:pt x="135" y="313"/>
                    </a:lnTo>
                    <a:lnTo>
                      <a:pt x="115" y="175"/>
                    </a:lnTo>
                    <a:lnTo>
                      <a:pt x="8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4" name="Freeform 3842">
                <a:extLst>
                  <a:ext uri="{FF2B5EF4-FFF2-40B4-BE49-F238E27FC236}">
                    <a16:creationId xmlns:a16="http://schemas.microsoft.com/office/drawing/2014/main" id="{DE8DD2E8-0D4C-4769-ACDB-24608BE70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999"/>
                <a:ext cx="147" cy="441"/>
              </a:xfrm>
              <a:custGeom>
                <a:avLst/>
                <a:gdLst>
                  <a:gd name="T0" fmla="*/ 81 w 147"/>
                  <a:gd name="T1" fmla="*/ 0 h 441"/>
                  <a:gd name="T2" fmla="*/ 81 w 147"/>
                  <a:gd name="T3" fmla="*/ 0 h 441"/>
                  <a:gd name="T4" fmla="*/ 37 w 147"/>
                  <a:gd name="T5" fmla="*/ 7 h 441"/>
                  <a:gd name="T6" fmla="*/ 0 w 147"/>
                  <a:gd name="T7" fmla="*/ 12 h 441"/>
                  <a:gd name="T8" fmla="*/ 0 w 147"/>
                  <a:gd name="T9" fmla="*/ 16 h 441"/>
                  <a:gd name="T10" fmla="*/ 31 w 147"/>
                  <a:gd name="T11" fmla="*/ 11 h 441"/>
                  <a:gd name="T12" fmla="*/ 75 w 147"/>
                  <a:gd name="T13" fmla="*/ 4 h 441"/>
                  <a:gd name="T14" fmla="*/ 75 w 147"/>
                  <a:gd name="T15" fmla="*/ 4 h 441"/>
                  <a:gd name="T16" fmla="*/ 102 w 147"/>
                  <a:gd name="T17" fmla="*/ 181 h 441"/>
                  <a:gd name="T18" fmla="*/ 122 w 147"/>
                  <a:gd name="T19" fmla="*/ 318 h 441"/>
                  <a:gd name="T20" fmla="*/ 141 w 147"/>
                  <a:gd name="T21" fmla="*/ 441 h 441"/>
                  <a:gd name="T22" fmla="*/ 147 w 147"/>
                  <a:gd name="T23" fmla="*/ 440 h 441"/>
                  <a:gd name="T24" fmla="*/ 128 w 147"/>
                  <a:gd name="T25" fmla="*/ 314 h 441"/>
                  <a:gd name="T26" fmla="*/ 107 w 147"/>
                  <a:gd name="T27" fmla="*/ 177 h 441"/>
                  <a:gd name="T28" fmla="*/ 81 w 147"/>
                  <a:gd name="T29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7" h="441">
                    <a:moveTo>
                      <a:pt x="81" y="0"/>
                    </a:moveTo>
                    <a:lnTo>
                      <a:pt x="81" y="0"/>
                    </a:lnTo>
                    <a:lnTo>
                      <a:pt x="37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1" y="11"/>
                    </a:lnTo>
                    <a:lnTo>
                      <a:pt x="75" y="4"/>
                    </a:lnTo>
                    <a:lnTo>
                      <a:pt x="75" y="4"/>
                    </a:lnTo>
                    <a:lnTo>
                      <a:pt x="102" y="181"/>
                    </a:lnTo>
                    <a:lnTo>
                      <a:pt x="122" y="318"/>
                    </a:lnTo>
                    <a:lnTo>
                      <a:pt x="141" y="441"/>
                    </a:lnTo>
                    <a:lnTo>
                      <a:pt x="147" y="440"/>
                    </a:lnTo>
                    <a:lnTo>
                      <a:pt x="128" y="314"/>
                    </a:lnTo>
                    <a:lnTo>
                      <a:pt x="107" y="177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5" name="Freeform 3843">
                <a:extLst>
                  <a:ext uri="{FF2B5EF4-FFF2-40B4-BE49-F238E27FC236}">
                    <a16:creationId xmlns:a16="http://schemas.microsoft.com/office/drawing/2014/main" id="{73A5BE78-5AD0-471B-9782-C0B492392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999"/>
                <a:ext cx="147" cy="441"/>
              </a:xfrm>
              <a:custGeom>
                <a:avLst/>
                <a:gdLst>
                  <a:gd name="T0" fmla="*/ 81 w 147"/>
                  <a:gd name="T1" fmla="*/ 0 h 441"/>
                  <a:gd name="T2" fmla="*/ 81 w 147"/>
                  <a:gd name="T3" fmla="*/ 0 h 441"/>
                  <a:gd name="T4" fmla="*/ 37 w 147"/>
                  <a:gd name="T5" fmla="*/ 7 h 441"/>
                  <a:gd name="T6" fmla="*/ 0 w 147"/>
                  <a:gd name="T7" fmla="*/ 12 h 441"/>
                  <a:gd name="T8" fmla="*/ 0 w 147"/>
                  <a:gd name="T9" fmla="*/ 16 h 441"/>
                  <a:gd name="T10" fmla="*/ 31 w 147"/>
                  <a:gd name="T11" fmla="*/ 11 h 441"/>
                  <a:gd name="T12" fmla="*/ 75 w 147"/>
                  <a:gd name="T13" fmla="*/ 4 h 441"/>
                  <a:gd name="T14" fmla="*/ 75 w 147"/>
                  <a:gd name="T15" fmla="*/ 4 h 441"/>
                  <a:gd name="T16" fmla="*/ 102 w 147"/>
                  <a:gd name="T17" fmla="*/ 181 h 441"/>
                  <a:gd name="T18" fmla="*/ 122 w 147"/>
                  <a:gd name="T19" fmla="*/ 318 h 441"/>
                  <a:gd name="T20" fmla="*/ 141 w 147"/>
                  <a:gd name="T21" fmla="*/ 441 h 441"/>
                  <a:gd name="T22" fmla="*/ 147 w 147"/>
                  <a:gd name="T23" fmla="*/ 440 h 441"/>
                  <a:gd name="T24" fmla="*/ 128 w 147"/>
                  <a:gd name="T25" fmla="*/ 314 h 441"/>
                  <a:gd name="T26" fmla="*/ 107 w 147"/>
                  <a:gd name="T27" fmla="*/ 177 h 441"/>
                  <a:gd name="T28" fmla="*/ 81 w 147"/>
                  <a:gd name="T29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7" h="441">
                    <a:moveTo>
                      <a:pt x="81" y="0"/>
                    </a:moveTo>
                    <a:lnTo>
                      <a:pt x="81" y="0"/>
                    </a:lnTo>
                    <a:lnTo>
                      <a:pt x="37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1" y="11"/>
                    </a:lnTo>
                    <a:lnTo>
                      <a:pt x="75" y="4"/>
                    </a:lnTo>
                    <a:lnTo>
                      <a:pt x="75" y="4"/>
                    </a:lnTo>
                    <a:lnTo>
                      <a:pt x="102" y="181"/>
                    </a:lnTo>
                    <a:lnTo>
                      <a:pt x="122" y="318"/>
                    </a:lnTo>
                    <a:lnTo>
                      <a:pt x="141" y="441"/>
                    </a:lnTo>
                    <a:lnTo>
                      <a:pt x="147" y="440"/>
                    </a:lnTo>
                    <a:lnTo>
                      <a:pt x="128" y="314"/>
                    </a:lnTo>
                    <a:lnTo>
                      <a:pt x="107" y="177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6" name="Freeform 3844">
                <a:extLst>
                  <a:ext uri="{FF2B5EF4-FFF2-40B4-BE49-F238E27FC236}">
                    <a16:creationId xmlns:a16="http://schemas.microsoft.com/office/drawing/2014/main" id="{15431D28-E865-4DCA-B66B-D5E17F5DE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003"/>
                <a:ext cx="141" cy="437"/>
              </a:xfrm>
              <a:custGeom>
                <a:avLst/>
                <a:gdLst>
                  <a:gd name="T0" fmla="*/ 75 w 141"/>
                  <a:gd name="T1" fmla="*/ 0 h 437"/>
                  <a:gd name="T2" fmla="*/ 75 w 141"/>
                  <a:gd name="T3" fmla="*/ 0 h 437"/>
                  <a:gd name="T4" fmla="*/ 31 w 141"/>
                  <a:gd name="T5" fmla="*/ 7 h 437"/>
                  <a:gd name="T6" fmla="*/ 0 w 141"/>
                  <a:gd name="T7" fmla="*/ 12 h 437"/>
                  <a:gd name="T8" fmla="*/ 0 w 141"/>
                  <a:gd name="T9" fmla="*/ 15 h 437"/>
                  <a:gd name="T10" fmla="*/ 25 w 141"/>
                  <a:gd name="T11" fmla="*/ 11 h 437"/>
                  <a:gd name="T12" fmla="*/ 70 w 141"/>
                  <a:gd name="T13" fmla="*/ 5 h 437"/>
                  <a:gd name="T14" fmla="*/ 70 w 141"/>
                  <a:gd name="T15" fmla="*/ 5 h 437"/>
                  <a:gd name="T16" fmla="*/ 97 w 141"/>
                  <a:gd name="T17" fmla="*/ 181 h 437"/>
                  <a:gd name="T18" fmla="*/ 117 w 141"/>
                  <a:gd name="T19" fmla="*/ 318 h 437"/>
                  <a:gd name="T20" fmla="*/ 134 w 141"/>
                  <a:gd name="T21" fmla="*/ 437 h 437"/>
                  <a:gd name="T22" fmla="*/ 141 w 141"/>
                  <a:gd name="T23" fmla="*/ 437 h 437"/>
                  <a:gd name="T24" fmla="*/ 122 w 141"/>
                  <a:gd name="T25" fmla="*/ 314 h 437"/>
                  <a:gd name="T26" fmla="*/ 102 w 141"/>
                  <a:gd name="T27" fmla="*/ 177 h 437"/>
                  <a:gd name="T28" fmla="*/ 75 w 141"/>
                  <a:gd name="T29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437">
                    <a:moveTo>
                      <a:pt x="75" y="0"/>
                    </a:moveTo>
                    <a:lnTo>
                      <a:pt x="75" y="0"/>
                    </a:lnTo>
                    <a:lnTo>
                      <a:pt x="31" y="7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5" y="11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97" y="181"/>
                    </a:lnTo>
                    <a:lnTo>
                      <a:pt x="117" y="318"/>
                    </a:lnTo>
                    <a:lnTo>
                      <a:pt x="134" y="437"/>
                    </a:lnTo>
                    <a:lnTo>
                      <a:pt x="141" y="437"/>
                    </a:lnTo>
                    <a:lnTo>
                      <a:pt x="122" y="314"/>
                    </a:lnTo>
                    <a:lnTo>
                      <a:pt x="102" y="17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7" name="Freeform 3845">
                <a:extLst>
                  <a:ext uri="{FF2B5EF4-FFF2-40B4-BE49-F238E27FC236}">
                    <a16:creationId xmlns:a16="http://schemas.microsoft.com/office/drawing/2014/main" id="{7D0B85AE-23FF-4075-8A62-1D2261140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003"/>
                <a:ext cx="141" cy="437"/>
              </a:xfrm>
              <a:custGeom>
                <a:avLst/>
                <a:gdLst>
                  <a:gd name="T0" fmla="*/ 75 w 141"/>
                  <a:gd name="T1" fmla="*/ 0 h 437"/>
                  <a:gd name="T2" fmla="*/ 75 w 141"/>
                  <a:gd name="T3" fmla="*/ 0 h 437"/>
                  <a:gd name="T4" fmla="*/ 31 w 141"/>
                  <a:gd name="T5" fmla="*/ 7 h 437"/>
                  <a:gd name="T6" fmla="*/ 0 w 141"/>
                  <a:gd name="T7" fmla="*/ 12 h 437"/>
                  <a:gd name="T8" fmla="*/ 0 w 141"/>
                  <a:gd name="T9" fmla="*/ 15 h 437"/>
                  <a:gd name="T10" fmla="*/ 25 w 141"/>
                  <a:gd name="T11" fmla="*/ 11 h 437"/>
                  <a:gd name="T12" fmla="*/ 70 w 141"/>
                  <a:gd name="T13" fmla="*/ 5 h 437"/>
                  <a:gd name="T14" fmla="*/ 70 w 141"/>
                  <a:gd name="T15" fmla="*/ 5 h 437"/>
                  <a:gd name="T16" fmla="*/ 97 w 141"/>
                  <a:gd name="T17" fmla="*/ 181 h 437"/>
                  <a:gd name="T18" fmla="*/ 117 w 141"/>
                  <a:gd name="T19" fmla="*/ 318 h 437"/>
                  <a:gd name="T20" fmla="*/ 134 w 141"/>
                  <a:gd name="T21" fmla="*/ 437 h 437"/>
                  <a:gd name="T22" fmla="*/ 141 w 141"/>
                  <a:gd name="T23" fmla="*/ 437 h 437"/>
                  <a:gd name="T24" fmla="*/ 122 w 141"/>
                  <a:gd name="T25" fmla="*/ 314 h 437"/>
                  <a:gd name="T26" fmla="*/ 102 w 141"/>
                  <a:gd name="T27" fmla="*/ 177 h 437"/>
                  <a:gd name="T28" fmla="*/ 75 w 141"/>
                  <a:gd name="T29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437">
                    <a:moveTo>
                      <a:pt x="75" y="0"/>
                    </a:moveTo>
                    <a:lnTo>
                      <a:pt x="75" y="0"/>
                    </a:lnTo>
                    <a:lnTo>
                      <a:pt x="31" y="7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5" y="11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97" y="181"/>
                    </a:lnTo>
                    <a:lnTo>
                      <a:pt x="117" y="318"/>
                    </a:lnTo>
                    <a:lnTo>
                      <a:pt x="134" y="437"/>
                    </a:lnTo>
                    <a:lnTo>
                      <a:pt x="141" y="437"/>
                    </a:lnTo>
                    <a:lnTo>
                      <a:pt x="122" y="314"/>
                    </a:lnTo>
                    <a:lnTo>
                      <a:pt x="102" y="177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8" name="Freeform 3846">
                <a:extLst>
                  <a:ext uri="{FF2B5EF4-FFF2-40B4-BE49-F238E27FC236}">
                    <a16:creationId xmlns:a16="http://schemas.microsoft.com/office/drawing/2014/main" id="{5F1102C1-D69C-42D3-9A58-11D5717A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008"/>
                <a:ext cx="134" cy="433"/>
              </a:xfrm>
              <a:custGeom>
                <a:avLst/>
                <a:gdLst>
                  <a:gd name="T0" fmla="*/ 70 w 134"/>
                  <a:gd name="T1" fmla="*/ 0 h 433"/>
                  <a:gd name="T2" fmla="*/ 70 w 134"/>
                  <a:gd name="T3" fmla="*/ 0 h 433"/>
                  <a:gd name="T4" fmla="*/ 25 w 134"/>
                  <a:gd name="T5" fmla="*/ 6 h 433"/>
                  <a:gd name="T6" fmla="*/ 0 w 134"/>
                  <a:gd name="T7" fmla="*/ 10 h 433"/>
                  <a:gd name="T8" fmla="*/ 1 w 134"/>
                  <a:gd name="T9" fmla="*/ 14 h 433"/>
                  <a:gd name="T10" fmla="*/ 20 w 134"/>
                  <a:gd name="T11" fmla="*/ 11 h 433"/>
                  <a:gd name="T12" fmla="*/ 64 w 134"/>
                  <a:gd name="T13" fmla="*/ 4 h 433"/>
                  <a:gd name="T14" fmla="*/ 64 w 134"/>
                  <a:gd name="T15" fmla="*/ 4 h 433"/>
                  <a:gd name="T16" fmla="*/ 91 w 134"/>
                  <a:gd name="T17" fmla="*/ 180 h 433"/>
                  <a:gd name="T18" fmla="*/ 112 w 134"/>
                  <a:gd name="T19" fmla="*/ 319 h 433"/>
                  <a:gd name="T20" fmla="*/ 129 w 134"/>
                  <a:gd name="T21" fmla="*/ 433 h 433"/>
                  <a:gd name="T22" fmla="*/ 134 w 134"/>
                  <a:gd name="T23" fmla="*/ 432 h 433"/>
                  <a:gd name="T24" fmla="*/ 117 w 134"/>
                  <a:gd name="T25" fmla="*/ 313 h 433"/>
                  <a:gd name="T26" fmla="*/ 97 w 134"/>
                  <a:gd name="T27" fmla="*/ 176 h 433"/>
                  <a:gd name="T28" fmla="*/ 70 w 134"/>
                  <a:gd name="T2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433">
                    <a:moveTo>
                      <a:pt x="70" y="0"/>
                    </a:moveTo>
                    <a:lnTo>
                      <a:pt x="70" y="0"/>
                    </a:lnTo>
                    <a:lnTo>
                      <a:pt x="25" y="6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20" y="11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91" y="180"/>
                    </a:lnTo>
                    <a:lnTo>
                      <a:pt x="112" y="319"/>
                    </a:lnTo>
                    <a:lnTo>
                      <a:pt x="129" y="433"/>
                    </a:lnTo>
                    <a:lnTo>
                      <a:pt x="134" y="432"/>
                    </a:lnTo>
                    <a:lnTo>
                      <a:pt x="117" y="313"/>
                    </a:lnTo>
                    <a:lnTo>
                      <a:pt x="97" y="17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9" name="Freeform 3847">
                <a:extLst>
                  <a:ext uri="{FF2B5EF4-FFF2-40B4-BE49-F238E27FC236}">
                    <a16:creationId xmlns:a16="http://schemas.microsoft.com/office/drawing/2014/main" id="{68C8D852-E63D-4ECE-B939-1D38E7361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008"/>
                <a:ext cx="134" cy="433"/>
              </a:xfrm>
              <a:custGeom>
                <a:avLst/>
                <a:gdLst>
                  <a:gd name="T0" fmla="*/ 70 w 134"/>
                  <a:gd name="T1" fmla="*/ 0 h 433"/>
                  <a:gd name="T2" fmla="*/ 70 w 134"/>
                  <a:gd name="T3" fmla="*/ 0 h 433"/>
                  <a:gd name="T4" fmla="*/ 25 w 134"/>
                  <a:gd name="T5" fmla="*/ 6 h 433"/>
                  <a:gd name="T6" fmla="*/ 0 w 134"/>
                  <a:gd name="T7" fmla="*/ 10 h 433"/>
                  <a:gd name="T8" fmla="*/ 1 w 134"/>
                  <a:gd name="T9" fmla="*/ 14 h 433"/>
                  <a:gd name="T10" fmla="*/ 20 w 134"/>
                  <a:gd name="T11" fmla="*/ 11 h 433"/>
                  <a:gd name="T12" fmla="*/ 64 w 134"/>
                  <a:gd name="T13" fmla="*/ 4 h 433"/>
                  <a:gd name="T14" fmla="*/ 64 w 134"/>
                  <a:gd name="T15" fmla="*/ 4 h 433"/>
                  <a:gd name="T16" fmla="*/ 91 w 134"/>
                  <a:gd name="T17" fmla="*/ 180 h 433"/>
                  <a:gd name="T18" fmla="*/ 112 w 134"/>
                  <a:gd name="T19" fmla="*/ 319 h 433"/>
                  <a:gd name="T20" fmla="*/ 129 w 134"/>
                  <a:gd name="T21" fmla="*/ 433 h 433"/>
                  <a:gd name="T22" fmla="*/ 134 w 134"/>
                  <a:gd name="T23" fmla="*/ 432 h 433"/>
                  <a:gd name="T24" fmla="*/ 117 w 134"/>
                  <a:gd name="T25" fmla="*/ 313 h 433"/>
                  <a:gd name="T26" fmla="*/ 97 w 134"/>
                  <a:gd name="T27" fmla="*/ 176 h 433"/>
                  <a:gd name="T28" fmla="*/ 70 w 134"/>
                  <a:gd name="T2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433">
                    <a:moveTo>
                      <a:pt x="70" y="0"/>
                    </a:moveTo>
                    <a:lnTo>
                      <a:pt x="70" y="0"/>
                    </a:lnTo>
                    <a:lnTo>
                      <a:pt x="25" y="6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20" y="11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91" y="180"/>
                    </a:lnTo>
                    <a:lnTo>
                      <a:pt x="112" y="319"/>
                    </a:lnTo>
                    <a:lnTo>
                      <a:pt x="129" y="433"/>
                    </a:lnTo>
                    <a:lnTo>
                      <a:pt x="134" y="432"/>
                    </a:lnTo>
                    <a:lnTo>
                      <a:pt x="117" y="313"/>
                    </a:lnTo>
                    <a:lnTo>
                      <a:pt x="97" y="176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0" name="Freeform 3848">
                <a:extLst>
                  <a:ext uri="{FF2B5EF4-FFF2-40B4-BE49-F238E27FC236}">
                    <a16:creationId xmlns:a16="http://schemas.microsoft.com/office/drawing/2014/main" id="{EB1B708A-2ED7-430D-88D8-55278EDA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3012"/>
                <a:ext cx="128" cy="431"/>
              </a:xfrm>
              <a:custGeom>
                <a:avLst/>
                <a:gdLst>
                  <a:gd name="T0" fmla="*/ 63 w 128"/>
                  <a:gd name="T1" fmla="*/ 0 h 431"/>
                  <a:gd name="T2" fmla="*/ 63 w 128"/>
                  <a:gd name="T3" fmla="*/ 0 h 431"/>
                  <a:gd name="T4" fmla="*/ 19 w 128"/>
                  <a:gd name="T5" fmla="*/ 7 h 431"/>
                  <a:gd name="T6" fmla="*/ 0 w 128"/>
                  <a:gd name="T7" fmla="*/ 10 h 431"/>
                  <a:gd name="T8" fmla="*/ 0 w 128"/>
                  <a:gd name="T9" fmla="*/ 14 h 431"/>
                  <a:gd name="T10" fmla="*/ 13 w 128"/>
                  <a:gd name="T11" fmla="*/ 11 h 431"/>
                  <a:gd name="T12" fmla="*/ 58 w 128"/>
                  <a:gd name="T13" fmla="*/ 4 h 431"/>
                  <a:gd name="T14" fmla="*/ 58 w 128"/>
                  <a:gd name="T15" fmla="*/ 4 h 431"/>
                  <a:gd name="T16" fmla="*/ 84 w 128"/>
                  <a:gd name="T17" fmla="*/ 181 h 431"/>
                  <a:gd name="T18" fmla="*/ 105 w 128"/>
                  <a:gd name="T19" fmla="*/ 319 h 431"/>
                  <a:gd name="T20" fmla="*/ 121 w 128"/>
                  <a:gd name="T21" fmla="*/ 431 h 431"/>
                  <a:gd name="T22" fmla="*/ 128 w 128"/>
                  <a:gd name="T23" fmla="*/ 429 h 431"/>
                  <a:gd name="T24" fmla="*/ 111 w 128"/>
                  <a:gd name="T25" fmla="*/ 315 h 431"/>
                  <a:gd name="T26" fmla="*/ 90 w 128"/>
                  <a:gd name="T27" fmla="*/ 176 h 431"/>
                  <a:gd name="T28" fmla="*/ 63 w 128"/>
                  <a:gd name="T29" fmla="*/ 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431">
                    <a:moveTo>
                      <a:pt x="63" y="0"/>
                    </a:moveTo>
                    <a:lnTo>
                      <a:pt x="63" y="0"/>
                    </a:lnTo>
                    <a:lnTo>
                      <a:pt x="19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3" y="11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84" y="181"/>
                    </a:lnTo>
                    <a:lnTo>
                      <a:pt x="105" y="319"/>
                    </a:lnTo>
                    <a:lnTo>
                      <a:pt x="121" y="431"/>
                    </a:lnTo>
                    <a:lnTo>
                      <a:pt x="128" y="429"/>
                    </a:lnTo>
                    <a:lnTo>
                      <a:pt x="111" y="315"/>
                    </a:lnTo>
                    <a:lnTo>
                      <a:pt x="90" y="17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1" name="Freeform 3849">
                <a:extLst>
                  <a:ext uri="{FF2B5EF4-FFF2-40B4-BE49-F238E27FC236}">
                    <a16:creationId xmlns:a16="http://schemas.microsoft.com/office/drawing/2014/main" id="{DFE8E810-815B-48B5-A0E7-A2971C80F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3012"/>
                <a:ext cx="128" cy="431"/>
              </a:xfrm>
              <a:custGeom>
                <a:avLst/>
                <a:gdLst>
                  <a:gd name="T0" fmla="*/ 63 w 128"/>
                  <a:gd name="T1" fmla="*/ 0 h 431"/>
                  <a:gd name="T2" fmla="*/ 63 w 128"/>
                  <a:gd name="T3" fmla="*/ 0 h 431"/>
                  <a:gd name="T4" fmla="*/ 19 w 128"/>
                  <a:gd name="T5" fmla="*/ 7 h 431"/>
                  <a:gd name="T6" fmla="*/ 0 w 128"/>
                  <a:gd name="T7" fmla="*/ 10 h 431"/>
                  <a:gd name="T8" fmla="*/ 0 w 128"/>
                  <a:gd name="T9" fmla="*/ 14 h 431"/>
                  <a:gd name="T10" fmla="*/ 13 w 128"/>
                  <a:gd name="T11" fmla="*/ 11 h 431"/>
                  <a:gd name="T12" fmla="*/ 58 w 128"/>
                  <a:gd name="T13" fmla="*/ 4 h 431"/>
                  <a:gd name="T14" fmla="*/ 58 w 128"/>
                  <a:gd name="T15" fmla="*/ 4 h 431"/>
                  <a:gd name="T16" fmla="*/ 84 w 128"/>
                  <a:gd name="T17" fmla="*/ 181 h 431"/>
                  <a:gd name="T18" fmla="*/ 105 w 128"/>
                  <a:gd name="T19" fmla="*/ 319 h 431"/>
                  <a:gd name="T20" fmla="*/ 121 w 128"/>
                  <a:gd name="T21" fmla="*/ 431 h 431"/>
                  <a:gd name="T22" fmla="*/ 128 w 128"/>
                  <a:gd name="T23" fmla="*/ 429 h 431"/>
                  <a:gd name="T24" fmla="*/ 111 w 128"/>
                  <a:gd name="T25" fmla="*/ 315 h 431"/>
                  <a:gd name="T26" fmla="*/ 90 w 128"/>
                  <a:gd name="T27" fmla="*/ 176 h 431"/>
                  <a:gd name="T28" fmla="*/ 63 w 128"/>
                  <a:gd name="T29" fmla="*/ 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431">
                    <a:moveTo>
                      <a:pt x="63" y="0"/>
                    </a:moveTo>
                    <a:lnTo>
                      <a:pt x="63" y="0"/>
                    </a:lnTo>
                    <a:lnTo>
                      <a:pt x="19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3" y="11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84" y="181"/>
                    </a:lnTo>
                    <a:lnTo>
                      <a:pt x="105" y="319"/>
                    </a:lnTo>
                    <a:lnTo>
                      <a:pt x="121" y="431"/>
                    </a:lnTo>
                    <a:lnTo>
                      <a:pt x="128" y="429"/>
                    </a:lnTo>
                    <a:lnTo>
                      <a:pt x="111" y="315"/>
                    </a:lnTo>
                    <a:lnTo>
                      <a:pt x="90" y="176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2" name="Freeform 3850">
                <a:extLst>
                  <a:ext uri="{FF2B5EF4-FFF2-40B4-BE49-F238E27FC236}">
                    <a16:creationId xmlns:a16="http://schemas.microsoft.com/office/drawing/2014/main" id="{7C9F33AC-92D4-44C2-8E71-E5C522119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3016"/>
                <a:ext cx="121" cy="427"/>
              </a:xfrm>
              <a:custGeom>
                <a:avLst/>
                <a:gdLst>
                  <a:gd name="T0" fmla="*/ 58 w 121"/>
                  <a:gd name="T1" fmla="*/ 0 h 427"/>
                  <a:gd name="T2" fmla="*/ 58 w 121"/>
                  <a:gd name="T3" fmla="*/ 0 h 427"/>
                  <a:gd name="T4" fmla="*/ 13 w 121"/>
                  <a:gd name="T5" fmla="*/ 7 h 427"/>
                  <a:gd name="T6" fmla="*/ 0 w 121"/>
                  <a:gd name="T7" fmla="*/ 10 h 427"/>
                  <a:gd name="T8" fmla="*/ 1 w 121"/>
                  <a:gd name="T9" fmla="*/ 12 h 427"/>
                  <a:gd name="T10" fmla="*/ 8 w 121"/>
                  <a:gd name="T11" fmla="*/ 11 h 427"/>
                  <a:gd name="T12" fmla="*/ 53 w 121"/>
                  <a:gd name="T13" fmla="*/ 4 h 427"/>
                  <a:gd name="T14" fmla="*/ 53 w 121"/>
                  <a:gd name="T15" fmla="*/ 4 h 427"/>
                  <a:gd name="T16" fmla="*/ 78 w 121"/>
                  <a:gd name="T17" fmla="*/ 181 h 427"/>
                  <a:gd name="T18" fmla="*/ 100 w 121"/>
                  <a:gd name="T19" fmla="*/ 319 h 427"/>
                  <a:gd name="T20" fmla="*/ 116 w 121"/>
                  <a:gd name="T21" fmla="*/ 427 h 427"/>
                  <a:gd name="T22" fmla="*/ 121 w 121"/>
                  <a:gd name="T23" fmla="*/ 427 h 427"/>
                  <a:gd name="T24" fmla="*/ 105 w 121"/>
                  <a:gd name="T25" fmla="*/ 315 h 427"/>
                  <a:gd name="T26" fmla="*/ 84 w 121"/>
                  <a:gd name="T27" fmla="*/ 177 h 427"/>
                  <a:gd name="T28" fmla="*/ 58 w 121"/>
                  <a:gd name="T29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427">
                    <a:moveTo>
                      <a:pt x="58" y="0"/>
                    </a:moveTo>
                    <a:lnTo>
                      <a:pt x="58" y="0"/>
                    </a:lnTo>
                    <a:lnTo>
                      <a:pt x="13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8" y="11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78" y="181"/>
                    </a:lnTo>
                    <a:lnTo>
                      <a:pt x="100" y="319"/>
                    </a:lnTo>
                    <a:lnTo>
                      <a:pt x="116" y="427"/>
                    </a:lnTo>
                    <a:lnTo>
                      <a:pt x="121" y="427"/>
                    </a:lnTo>
                    <a:lnTo>
                      <a:pt x="105" y="315"/>
                    </a:lnTo>
                    <a:lnTo>
                      <a:pt x="84" y="17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3" name="Freeform 3851">
                <a:extLst>
                  <a:ext uri="{FF2B5EF4-FFF2-40B4-BE49-F238E27FC236}">
                    <a16:creationId xmlns:a16="http://schemas.microsoft.com/office/drawing/2014/main" id="{045FCBAE-2A20-44BE-A55F-469D693C0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3016"/>
                <a:ext cx="121" cy="427"/>
              </a:xfrm>
              <a:custGeom>
                <a:avLst/>
                <a:gdLst>
                  <a:gd name="T0" fmla="*/ 58 w 121"/>
                  <a:gd name="T1" fmla="*/ 0 h 427"/>
                  <a:gd name="T2" fmla="*/ 58 w 121"/>
                  <a:gd name="T3" fmla="*/ 0 h 427"/>
                  <a:gd name="T4" fmla="*/ 13 w 121"/>
                  <a:gd name="T5" fmla="*/ 7 h 427"/>
                  <a:gd name="T6" fmla="*/ 0 w 121"/>
                  <a:gd name="T7" fmla="*/ 10 h 427"/>
                  <a:gd name="T8" fmla="*/ 1 w 121"/>
                  <a:gd name="T9" fmla="*/ 12 h 427"/>
                  <a:gd name="T10" fmla="*/ 8 w 121"/>
                  <a:gd name="T11" fmla="*/ 11 h 427"/>
                  <a:gd name="T12" fmla="*/ 53 w 121"/>
                  <a:gd name="T13" fmla="*/ 4 h 427"/>
                  <a:gd name="T14" fmla="*/ 53 w 121"/>
                  <a:gd name="T15" fmla="*/ 4 h 427"/>
                  <a:gd name="T16" fmla="*/ 78 w 121"/>
                  <a:gd name="T17" fmla="*/ 181 h 427"/>
                  <a:gd name="T18" fmla="*/ 100 w 121"/>
                  <a:gd name="T19" fmla="*/ 319 h 427"/>
                  <a:gd name="T20" fmla="*/ 116 w 121"/>
                  <a:gd name="T21" fmla="*/ 427 h 427"/>
                  <a:gd name="T22" fmla="*/ 121 w 121"/>
                  <a:gd name="T23" fmla="*/ 427 h 427"/>
                  <a:gd name="T24" fmla="*/ 105 w 121"/>
                  <a:gd name="T25" fmla="*/ 315 h 427"/>
                  <a:gd name="T26" fmla="*/ 84 w 121"/>
                  <a:gd name="T27" fmla="*/ 177 h 427"/>
                  <a:gd name="T28" fmla="*/ 58 w 121"/>
                  <a:gd name="T29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427">
                    <a:moveTo>
                      <a:pt x="58" y="0"/>
                    </a:moveTo>
                    <a:lnTo>
                      <a:pt x="58" y="0"/>
                    </a:lnTo>
                    <a:lnTo>
                      <a:pt x="13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8" y="11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78" y="181"/>
                    </a:lnTo>
                    <a:lnTo>
                      <a:pt x="100" y="319"/>
                    </a:lnTo>
                    <a:lnTo>
                      <a:pt x="116" y="427"/>
                    </a:lnTo>
                    <a:lnTo>
                      <a:pt x="121" y="427"/>
                    </a:lnTo>
                    <a:lnTo>
                      <a:pt x="105" y="315"/>
                    </a:lnTo>
                    <a:lnTo>
                      <a:pt x="84" y="177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4" name="Freeform 3852">
                <a:extLst>
                  <a:ext uri="{FF2B5EF4-FFF2-40B4-BE49-F238E27FC236}">
                    <a16:creationId xmlns:a16="http://schemas.microsoft.com/office/drawing/2014/main" id="{9F9A19ED-2676-4611-8FBF-1C7C5E4A4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3020"/>
                <a:ext cx="115" cy="424"/>
              </a:xfrm>
              <a:custGeom>
                <a:avLst/>
                <a:gdLst>
                  <a:gd name="T0" fmla="*/ 52 w 115"/>
                  <a:gd name="T1" fmla="*/ 0 h 424"/>
                  <a:gd name="T2" fmla="*/ 52 w 115"/>
                  <a:gd name="T3" fmla="*/ 0 h 424"/>
                  <a:gd name="T4" fmla="*/ 7 w 115"/>
                  <a:gd name="T5" fmla="*/ 7 h 424"/>
                  <a:gd name="T6" fmla="*/ 0 w 115"/>
                  <a:gd name="T7" fmla="*/ 8 h 424"/>
                  <a:gd name="T8" fmla="*/ 0 w 115"/>
                  <a:gd name="T9" fmla="*/ 13 h 424"/>
                  <a:gd name="T10" fmla="*/ 2 w 115"/>
                  <a:gd name="T11" fmla="*/ 13 h 424"/>
                  <a:gd name="T12" fmla="*/ 46 w 115"/>
                  <a:gd name="T13" fmla="*/ 6 h 424"/>
                  <a:gd name="T14" fmla="*/ 46 w 115"/>
                  <a:gd name="T15" fmla="*/ 6 h 424"/>
                  <a:gd name="T16" fmla="*/ 72 w 115"/>
                  <a:gd name="T17" fmla="*/ 181 h 424"/>
                  <a:gd name="T18" fmla="*/ 93 w 115"/>
                  <a:gd name="T19" fmla="*/ 320 h 424"/>
                  <a:gd name="T20" fmla="*/ 108 w 115"/>
                  <a:gd name="T21" fmla="*/ 424 h 424"/>
                  <a:gd name="T22" fmla="*/ 115 w 115"/>
                  <a:gd name="T23" fmla="*/ 423 h 424"/>
                  <a:gd name="T24" fmla="*/ 99 w 115"/>
                  <a:gd name="T25" fmla="*/ 315 h 424"/>
                  <a:gd name="T26" fmla="*/ 77 w 115"/>
                  <a:gd name="T27" fmla="*/ 177 h 424"/>
                  <a:gd name="T28" fmla="*/ 52 w 115"/>
                  <a:gd name="T29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424">
                    <a:moveTo>
                      <a:pt x="52" y="0"/>
                    </a:moveTo>
                    <a:lnTo>
                      <a:pt x="52" y="0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72" y="181"/>
                    </a:lnTo>
                    <a:lnTo>
                      <a:pt x="93" y="320"/>
                    </a:lnTo>
                    <a:lnTo>
                      <a:pt x="108" y="424"/>
                    </a:lnTo>
                    <a:lnTo>
                      <a:pt x="115" y="423"/>
                    </a:lnTo>
                    <a:lnTo>
                      <a:pt x="99" y="315"/>
                    </a:lnTo>
                    <a:lnTo>
                      <a:pt x="77" y="177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5" name="Freeform 3853">
                <a:extLst>
                  <a:ext uri="{FF2B5EF4-FFF2-40B4-BE49-F238E27FC236}">
                    <a16:creationId xmlns:a16="http://schemas.microsoft.com/office/drawing/2014/main" id="{F7A600E5-B48C-4CAC-A689-69C386CB6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3020"/>
                <a:ext cx="115" cy="424"/>
              </a:xfrm>
              <a:custGeom>
                <a:avLst/>
                <a:gdLst>
                  <a:gd name="T0" fmla="*/ 52 w 115"/>
                  <a:gd name="T1" fmla="*/ 0 h 424"/>
                  <a:gd name="T2" fmla="*/ 52 w 115"/>
                  <a:gd name="T3" fmla="*/ 0 h 424"/>
                  <a:gd name="T4" fmla="*/ 7 w 115"/>
                  <a:gd name="T5" fmla="*/ 7 h 424"/>
                  <a:gd name="T6" fmla="*/ 0 w 115"/>
                  <a:gd name="T7" fmla="*/ 8 h 424"/>
                  <a:gd name="T8" fmla="*/ 0 w 115"/>
                  <a:gd name="T9" fmla="*/ 13 h 424"/>
                  <a:gd name="T10" fmla="*/ 2 w 115"/>
                  <a:gd name="T11" fmla="*/ 13 h 424"/>
                  <a:gd name="T12" fmla="*/ 46 w 115"/>
                  <a:gd name="T13" fmla="*/ 6 h 424"/>
                  <a:gd name="T14" fmla="*/ 46 w 115"/>
                  <a:gd name="T15" fmla="*/ 6 h 424"/>
                  <a:gd name="T16" fmla="*/ 72 w 115"/>
                  <a:gd name="T17" fmla="*/ 181 h 424"/>
                  <a:gd name="T18" fmla="*/ 93 w 115"/>
                  <a:gd name="T19" fmla="*/ 320 h 424"/>
                  <a:gd name="T20" fmla="*/ 108 w 115"/>
                  <a:gd name="T21" fmla="*/ 424 h 424"/>
                  <a:gd name="T22" fmla="*/ 115 w 115"/>
                  <a:gd name="T23" fmla="*/ 423 h 424"/>
                  <a:gd name="T24" fmla="*/ 99 w 115"/>
                  <a:gd name="T25" fmla="*/ 315 h 424"/>
                  <a:gd name="T26" fmla="*/ 77 w 115"/>
                  <a:gd name="T27" fmla="*/ 177 h 424"/>
                  <a:gd name="T28" fmla="*/ 52 w 115"/>
                  <a:gd name="T29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424">
                    <a:moveTo>
                      <a:pt x="52" y="0"/>
                    </a:moveTo>
                    <a:lnTo>
                      <a:pt x="52" y="0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72" y="181"/>
                    </a:lnTo>
                    <a:lnTo>
                      <a:pt x="93" y="320"/>
                    </a:lnTo>
                    <a:lnTo>
                      <a:pt x="108" y="424"/>
                    </a:lnTo>
                    <a:lnTo>
                      <a:pt x="115" y="423"/>
                    </a:lnTo>
                    <a:lnTo>
                      <a:pt x="99" y="315"/>
                    </a:lnTo>
                    <a:lnTo>
                      <a:pt x="77" y="177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6" name="Freeform 3854">
                <a:extLst>
                  <a:ext uri="{FF2B5EF4-FFF2-40B4-BE49-F238E27FC236}">
                    <a16:creationId xmlns:a16="http://schemas.microsoft.com/office/drawing/2014/main" id="{920951BD-A533-4C9E-AA35-E72A19DC0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3026"/>
                <a:ext cx="108" cy="419"/>
              </a:xfrm>
              <a:custGeom>
                <a:avLst/>
                <a:gdLst>
                  <a:gd name="T0" fmla="*/ 46 w 108"/>
                  <a:gd name="T1" fmla="*/ 0 h 419"/>
                  <a:gd name="T2" fmla="*/ 46 w 108"/>
                  <a:gd name="T3" fmla="*/ 0 h 419"/>
                  <a:gd name="T4" fmla="*/ 2 w 108"/>
                  <a:gd name="T5" fmla="*/ 7 h 419"/>
                  <a:gd name="T6" fmla="*/ 0 w 108"/>
                  <a:gd name="T7" fmla="*/ 7 h 419"/>
                  <a:gd name="T8" fmla="*/ 0 w 108"/>
                  <a:gd name="T9" fmla="*/ 9 h 419"/>
                  <a:gd name="T10" fmla="*/ 39 w 108"/>
                  <a:gd name="T11" fmla="*/ 4 h 419"/>
                  <a:gd name="T12" fmla="*/ 66 w 108"/>
                  <a:gd name="T13" fmla="*/ 181 h 419"/>
                  <a:gd name="T14" fmla="*/ 88 w 108"/>
                  <a:gd name="T15" fmla="*/ 318 h 419"/>
                  <a:gd name="T16" fmla="*/ 103 w 108"/>
                  <a:gd name="T17" fmla="*/ 419 h 419"/>
                  <a:gd name="T18" fmla="*/ 108 w 108"/>
                  <a:gd name="T19" fmla="*/ 418 h 419"/>
                  <a:gd name="T20" fmla="*/ 93 w 108"/>
                  <a:gd name="T21" fmla="*/ 314 h 419"/>
                  <a:gd name="T22" fmla="*/ 72 w 108"/>
                  <a:gd name="T23" fmla="*/ 175 h 419"/>
                  <a:gd name="T24" fmla="*/ 46 w 108"/>
                  <a:gd name="T25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8" h="419">
                    <a:moveTo>
                      <a:pt x="46" y="0"/>
                    </a:moveTo>
                    <a:lnTo>
                      <a:pt x="46" y="0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9" y="4"/>
                    </a:lnTo>
                    <a:lnTo>
                      <a:pt x="66" y="181"/>
                    </a:lnTo>
                    <a:lnTo>
                      <a:pt x="88" y="318"/>
                    </a:lnTo>
                    <a:lnTo>
                      <a:pt x="103" y="419"/>
                    </a:lnTo>
                    <a:lnTo>
                      <a:pt x="108" y="418"/>
                    </a:lnTo>
                    <a:lnTo>
                      <a:pt x="93" y="314"/>
                    </a:lnTo>
                    <a:lnTo>
                      <a:pt x="72" y="17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7" name="Freeform 3855">
                <a:extLst>
                  <a:ext uri="{FF2B5EF4-FFF2-40B4-BE49-F238E27FC236}">
                    <a16:creationId xmlns:a16="http://schemas.microsoft.com/office/drawing/2014/main" id="{8A7AC32B-B109-4A77-AEA0-87F8DC7BB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3026"/>
                <a:ext cx="108" cy="419"/>
              </a:xfrm>
              <a:custGeom>
                <a:avLst/>
                <a:gdLst>
                  <a:gd name="T0" fmla="*/ 46 w 108"/>
                  <a:gd name="T1" fmla="*/ 0 h 419"/>
                  <a:gd name="T2" fmla="*/ 46 w 108"/>
                  <a:gd name="T3" fmla="*/ 0 h 419"/>
                  <a:gd name="T4" fmla="*/ 2 w 108"/>
                  <a:gd name="T5" fmla="*/ 7 h 419"/>
                  <a:gd name="T6" fmla="*/ 0 w 108"/>
                  <a:gd name="T7" fmla="*/ 7 h 419"/>
                  <a:gd name="T8" fmla="*/ 0 w 108"/>
                  <a:gd name="T9" fmla="*/ 9 h 419"/>
                  <a:gd name="T10" fmla="*/ 39 w 108"/>
                  <a:gd name="T11" fmla="*/ 4 h 419"/>
                  <a:gd name="T12" fmla="*/ 66 w 108"/>
                  <a:gd name="T13" fmla="*/ 181 h 419"/>
                  <a:gd name="T14" fmla="*/ 88 w 108"/>
                  <a:gd name="T15" fmla="*/ 318 h 419"/>
                  <a:gd name="T16" fmla="*/ 103 w 108"/>
                  <a:gd name="T17" fmla="*/ 419 h 419"/>
                  <a:gd name="T18" fmla="*/ 108 w 108"/>
                  <a:gd name="T19" fmla="*/ 418 h 419"/>
                  <a:gd name="T20" fmla="*/ 93 w 108"/>
                  <a:gd name="T21" fmla="*/ 314 h 419"/>
                  <a:gd name="T22" fmla="*/ 72 w 108"/>
                  <a:gd name="T23" fmla="*/ 175 h 419"/>
                  <a:gd name="T24" fmla="*/ 46 w 108"/>
                  <a:gd name="T25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8" h="419">
                    <a:moveTo>
                      <a:pt x="46" y="0"/>
                    </a:moveTo>
                    <a:lnTo>
                      <a:pt x="46" y="0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9" y="4"/>
                    </a:lnTo>
                    <a:lnTo>
                      <a:pt x="66" y="181"/>
                    </a:lnTo>
                    <a:lnTo>
                      <a:pt x="88" y="318"/>
                    </a:lnTo>
                    <a:lnTo>
                      <a:pt x="103" y="419"/>
                    </a:lnTo>
                    <a:lnTo>
                      <a:pt x="108" y="418"/>
                    </a:lnTo>
                    <a:lnTo>
                      <a:pt x="93" y="314"/>
                    </a:lnTo>
                    <a:lnTo>
                      <a:pt x="72" y="175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8" name="Freeform 3856">
                <a:extLst>
                  <a:ext uri="{FF2B5EF4-FFF2-40B4-BE49-F238E27FC236}">
                    <a16:creationId xmlns:a16="http://schemas.microsoft.com/office/drawing/2014/main" id="{E9E5939B-A197-4C09-A5DC-CE384C7B3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3030"/>
                <a:ext cx="103" cy="415"/>
              </a:xfrm>
              <a:custGeom>
                <a:avLst/>
                <a:gdLst>
                  <a:gd name="T0" fmla="*/ 39 w 103"/>
                  <a:gd name="T1" fmla="*/ 0 h 415"/>
                  <a:gd name="T2" fmla="*/ 39 w 103"/>
                  <a:gd name="T3" fmla="*/ 0 h 415"/>
                  <a:gd name="T4" fmla="*/ 0 w 103"/>
                  <a:gd name="T5" fmla="*/ 5 h 415"/>
                  <a:gd name="T6" fmla="*/ 2 w 103"/>
                  <a:gd name="T7" fmla="*/ 9 h 415"/>
                  <a:gd name="T8" fmla="*/ 34 w 103"/>
                  <a:gd name="T9" fmla="*/ 4 h 415"/>
                  <a:gd name="T10" fmla="*/ 34 w 103"/>
                  <a:gd name="T11" fmla="*/ 4 h 415"/>
                  <a:gd name="T12" fmla="*/ 61 w 103"/>
                  <a:gd name="T13" fmla="*/ 181 h 415"/>
                  <a:gd name="T14" fmla="*/ 83 w 103"/>
                  <a:gd name="T15" fmla="*/ 318 h 415"/>
                  <a:gd name="T16" fmla="*/ 83 w 103"/>
                  <a:gd name="T17" fmla="*/ 318 h 415"/>
                  <a:gd name="T18" fmla="*/ 96 w 103"/>
                  <a:gd name="T19" fmla="*/ 415 h 415"/>
                  <a:gd name="T20" fmla="*/ 103 w 103"/>
                  <a:gd name="T21" fmla="*/ 415 h 415"/>
                  <a:gd name="T22" fmla="*/ 88 w 103"/>
                  <a:gd name="T23" fmla="*/ 314 h 415"/>
                  <a:gd name="T24" fmla="*/ 66 w 103"/>
                  <a:gd name="T25" fmla="*/ 177 h 415"/>
                  <a:gd name="T26" fmla="*/ 39 w 103"/>
                  <a:gd name="T27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3" h="415">
                    <a:moveTo>
                      <a:pt x="39" y="0"/>
                    </a:moveTo>
                    <a:lnTo>
                      <a:pt x="39" y="0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61" y="181"/>
                    </a:lnTo>
                    <a:lnTo>
                      <a:pt x="83" y="318"/>
                    </a:lnTo>
                    <a:lnTo>
                      <a:pt x="83" y="318"/>
                    </a:lnTo>
                    <a:lnTo>
                      <a:pt x="96" y="415"/>
                    </a:lnTo>
                    <a:lnTo>
                      <a:pt x="103" y="415"/>
                    </a:lnTo>
                    <a:lnTo>
                      <a:pt x="88" y="314"/>
                    </a:lnTo>
                    <a:lnTo>
                      <a:pt x="66" y="17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9" name="Freeform 3857">
                <a:extLst>
                  <a:ext uri="{FF2B5EF4-FFF2-40B4-BE49-F238E27FC236}">
                    <a16:creationId xmlns:a16="http://schemas.microsoft.com/office/drawing/2014/main" id="{88FEF971-E948-4677-B932-109B07285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3030"/>
                <a:ext cx="103" cy="415"/>
              </a:xfrm>
              <a:custGeom>
                <a:avLst/>
                <a:gdLst>
                  <a:gd name="T0" fmla="*/ 39 w 103"/>
                  <a:gd name="T1" fmla="*/ 0 h 415"/>
                  <a:gd name="T2" fmla="*/ 39 w 103"/>
                  <a:gd name="T3" fmla="*/ 0 h 415"/>
                  <a:gd name="T4" fmla="*/ 0 w 103"/>
                  <a:gd name="T5" fmla="*/ 5 h 415"/>
                  <a:gd name="T6" fmla="*/ 2 w 103"/>
                  <a:gd name="T7" fmla="*/ 9 h 415"/>
                  <a:gd name="T8" fmla="*/ 34 w 103"/>
                  <a:gd name="T9" fmla="*/ 4 h 415"/>
                  <a:gd name="T10" fmla="*/ 34 w 103"/>
                  <a:gd name="T11" fmla="*/ 4 h 415"/>
                  <a:gd name="T12" fmla="*/ 61 w 103"/>
                  <a:gd name="T13" fmla="*/ 181 h 415"/>
                  <a:gd name="T14" fmla="*/ 83 w 103"/>
                  <a:gd name="T15" fmla="*/ 318 h 415"/>
                  <a:gd name="T16" fmla="*/ 83 w 103"/>
                  <a:gd name="T17" fmla="*/ 318 h 415"/>
                  <a:gd name="T18" fmla="*/ 96 w 103"/>
                  <a:gd name="T19" fmla="*/ 415 h 415"/>
                  <a:gd name="T20" fmla="*/ 103 w 103"/>
                  <a:gd name="T21" fmla="*/ 415 h 415"/>
                  <a:gd name="T22" fmla="*/ 88 w 103"/>
                  <a:gd name="T23" fmla="*/ 314 h 415"/>
                  <a:gd name="T24" fmla="*/ 66 w 103"/>
                  <a:gd name="T25" fmla="*/ 177 h 415"/>
                  <a:gd name="T26" fmla="*/ 39 w 103"/>
                  <a:gd name="T27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3" h="415">
                    <a:moveTo>
                      <a:pt x="39" y="0"/>
                    </a:moveTo>
                    <a:lnTo>
                      <a:pt x="39" y="0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61" y="181"/>
                    </a:lnTo>
                    <a:lnTo>
                      <a:pt x="83" y="318"/>
                    </a:lnTo>
                    <a:lnTo>
                      <a:pt x="83" y="318"/>
                    </a:lnTo>
                    <a:lnTo>
                      <a:pt x="96" y="415"/>
                    </a:lnTo>
                    <a:lnTo>
                      <a:pt x="103" y="415"/>
                    </a:lnTo>
                    <a:lnTo>
                      <a:pt x="88" y="314"/>
                    </a:lnTo>
                    <a:lnTo>
                      <a:pt x="66" y="177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0" name="Freeform 3858">
                <a:extLst>
                  <a:ext uri="{FF2B5EF4-FFF2-40B4-BE49-F238E27FC236}">
                    <a16:creationId xmlns:a16="http://schemas.microsoft.com/office/drawing/2014/main" id="{EA8C4067-4E15-4330-9EB1-E6EF06C99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3034"/>
                <a:ext cx="94" cy="413"/>
              </a:xfrm>
              <a:custGeom>
                <a:avLst/>
                <a:gdLst>
                  <a:gd name="T0" fmla="*/ 32 w 94"/>
                  <a:gd name="T1" fmla="*/ 0 h 413"/>
                  <a:gd name="T2" fmla="*/ 32 w 94"/>
                  <a:gd name="T3" fmla="*/ 0 h 413"/>
                  <a:gd name="T4" fmla="*/ 0 w 94"/>
                  <a:gd name="T5" fmla="*/ 5 h 413"/>
                  <a:gd name="T6" fmla="*/ 0 w 94"/>
                  <a:gd name="T7" fmla="*/ 9 h 413"/>
                  <a:gd name="T8" fmla="*/ 27 w 94"/>
                  <a:gd name="T9" fmla="*/ 5 h 413"/>
                  <a:gd name="T10" fmla="*/ 27 w 94"/>
                  <a:gd name="T11" fmla="*/ 5 h 413"/>
                  <a:gd name="T12" fmla="*/ 54 w 94"/>
                  <a:gd name="T13" fmla="*/ 181 h 413"/>
                  <a:gd name="T14" fmla="*/ 74 w 94"/>
                  <a:gd name="T15" fmla="*/ 318 h 413"/>
                  <a:gd name="T16" fmla="*/ 89 w 94"/>
                  <a:gd name="T17" fmla="*/ 413 h 413"/>
                  <a:gd name="T18" fmla="*/ 94 w 94"/>
                  <a:gd name="T19" fmla="*/ 411 h 413"/>
                  <a:gd name="T20" fmla="*/ 81 w 94"/>
                  <a:gd name="T21" fmla="*/ 314 h 413"/>
                  <a:gd name="T22" fmla="*/ 81 w 94"/>
                  <a:gd name="T23" fmla="*/ 314 h 413"/>
                  <a:gd name="T24" fmla="*/ 59 w 94"/>
                  <a:gd name="T25" fmla="*/ 177 h 413"/>
                  <a:gd name="T26" fmla="*/ 32 w 94"/>
                  <a:gd name="T27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413">
                    <a:moveTo>
                      <a:pt x="32" y="0"/>
                    </a:moveTo>
                    <a:lnTo>
                      <a:pt x="32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54" y="181"/>
                    </a:lnTo>
                    <a:lnTo>
                      <a:pt x="74" y="318"/>
                    </a:lnTo>
                    <a:lnTo>
                      <a:pt x="89" y="413"/>
                    </a:lnTo>
                    <a:lnTo>
                      <a:pt x="94" y="411"/>
                    </a:lnTo>
                    <a:lnTo>
                      <a:pt x="81" y="314"/>
                    </a:lnTo>
                    <a:lnTo>
                      <a:pt x="81" y="314"/>
                    </a:lnTo>
                    <a:lnTo>
                      <a:pt x="59" y="177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1" name="Freeform 3859">
                <a:extLst>
                  <a:ext uri="{FF2B5EF4-FFF2-40B4-BE49-F238E27FC236}">
                    <a16:creationId xmlns:a16="http://schemas.microsoft.com/office/drawing/2014/main" id="{8D6F2B65-A10F-48AC-A463-5D5235A1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3034"/>
                <a:ext cx="94" cy="413"/>
              </a:xfrm>
              <a:custGeom>
                <a:avLst/>
                <a:gdLst>
                  <a:gd name="T0" fmla="*/ 32 w 94"/>
                  <a:gd name="T1" fmla="*/ 0 h 413"/>
                  <a:gd name="T2" fmla="*/ 32 w 94"/>
                  <a:gd name="T3" fmla="*/ 0 h 413"/>
                  <a:gd name="T4" fmla="*/ 0 w 94"/>
                  <a:gd name="T5" fmla="*/ 5 h 413"/>
                  <a:gd name="T6" fmla="*/ 0 w 94"/>
                  <a:gd name="T7" fmla="*/ 9 h 413"/>
                  <a:gd name="T8" fmla="*/ 27 w 94"/>
                  <a:gd name="T9" fmla="*/ 5 h 413"/>
                  <a:gd name="T10" fmla="*/ 27 w 94"/>
                  <a:gd name="T11" fmla="*/ 5 h 413"/>
                  <a:gd name="T12" fmla="*/ 54 w 94"/>
                  <a:gd name="T13" fmla="*/ 181 h 413"/>
                  <a:gd name="T14" fmla="*/ 74 w 94"/>
                  <a:gd name="T15" fmla="*/ 318 h 413"/>
                  <a:gd name="T16" fmla="*/ 89 w 94"/>
                  <a:gd name="T17" fmla="*/ 413 h 413"/>
                  <a:gd name="T18" fmla="*/ 94 w 94"/>
                  <a:gd name="T19" fmla="*/ 411 h 413"/>
                  <a:gd name="T20" fmla="*/ 81 w 94"/>
                  <a:gd name="T21" fmla="*/ 314 h 413"/>
                  <a:gd name="T22" fmla="*/ 81 w 94"/>
                  <a:gd name="T23" fmla="*/ 314 h 413"/>
                  <a:gd name="T24" fmla="*/ 59 w 94"/>
                  <a:gd name="T25" fmla="*/ 177 h 413"/>
                  <a:gd name="T26" fmla="*/ 32 w 94"/>
                  <a:gd name="T27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413">
                    <a:moveTo>
                      <a:pt x="32" y="0"/>
                    </a:moveTo>
                    <a:lnTo>
                      <a:pt x="32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54" y="181"/>
                    </a:lnTo>
                    <a:lnTo>
                      <a:pt x="74" y="318"/>
                    </a:lnTo>
                    <a:lnTo>
                      <a:pt x="89" y="413"/>
                    </a:lnTo>
                    <a:lnTo>
                      <a:pt x="94" y="411"/>
                    </a:lnTo>
                    <a:lnTo>
                      <a:pt x="81" y="314"/>
                    </a:lnTo>
                    <a:lnTo>
                      <a:pt x="81" y="314"/>
                    </a:lnTo>
                    <a:lnTo>
                      <a:pt x="59" y="177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2" name="Freeform 3860">
                <a:extLst>
                  <a:ext uri="{FF2B5EF4-FFF2-40B4-BE49-F238E27FC236}">
                    <a16:creationId xmlns:a16="http://schemas.microsoft.com/office/drawing/2014/main" id="{74ADABA5-0729-47AF-92F3-E2FE1F18F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3039"/>
                <a:ext cx="89" cy="409"/>
              </a:xfrm>
              <a:custGeom>
                <a:avLst/>
                <a:gdLst>
                  <a:gd name="T0" fmla="*/ 27 w 89"/>
                  <a:gd name="T1" fmla="*/ 0 h 409"/>
                  <a:gd name="T2" fmla="*/ 27 w 89"/>
                  <a:gd name="T3" fmla="*/ 0 h 409"/>
                  <a:gd name="T4" fmla="*/ 0 w 89"/>
                  <a:gd name="T5" fmla="*/ 4 h 409"/>
                  <a:gd name="T6" fmla="*/ 0 w 89"/>
                  <a:gd name="T7" fmla="*/ 7 h 409"/>
                  <a:gd name="T8" fmla="*/ 21 w 89"/>
                  <a:gd name="T9" fmla="*/ 4 h 409"/>
                  <a:gd name="T10" fmla="*/ 21 w 89"/>
                  <a:gd name="T11" fmla="*/ 4 h 409"/>
                  <a:gd name="T12" fmla="*/ 48 w 89"/>
                  <a:gd name="T13" fmla="*/ 181 h 409"/>
                  <a:gd name="T14" fmla="*/ 68 w 89"/>
                  <a:gd name="T15" fmla="*/ 319 h 409"/>
                  <a:gd name="T16" fmla="*/ 82 w 89"/>
                  <a:gd name="T17" fmla="*/ 409 h 409"/>
                  <a:gd name="T18" fmla="*/ 89 w 89"/>
                  <a:gd name="T19" fmla="*/ 408 h 409"/>
                  <a:gd name="T20" fmla="*/ 74 w 89"/>
                  <a:gd name="T21" fmla="*/ 313 h 409"/>
                  <a:gd name="T22" fmla="*/ 54 w 89"/>
                  <a:gd name="T23" fmla="*/ 176 h 409"/>
                  <a:gd name="T24" fmla="*/ 27 w 89"/>
                  <a:gd name="T25" fmla="*/ 0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409">
                    <a:moveTo>
                      <a:pt x="27" y="0"/>
                    </a:moveTo>
                    <a:lnTo>
                      <a:pt x="27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48" y="181"/>
                    </a:lnTo>
                    <a:lnTo>
                      <a:pt x="68" y="319"/>
                    </a:lnTo>
                    <a:lnTo>
                      <a:pt x="82" y="409"/>
                    </a:lnTo>
                    <a:lnTo>
                      <a:pt x="89" y="408"/>
                    </a:lnTo>
                    <a:lnTo>
                      <a:pt x="74" y="313"/>
                    </a:lnTo>
                    <a:lnTo>
                      <a:pt x="54" y="17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3" name="Freeform 3861">
                <a:extLst>
                  <a:ext uri="{FF2B5EF4-FFF2-40B4-BE49-F238E27FC236}">
                    <a16:creationId xmlns:a16="http://schemas.microsoft.com/office/drawing/2014/main" id="{C7294EDD-998D-425A-95A6-C12252B24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3039"/>
                <a:ext cx="89" cy="409"/>
              </a:xfrm>
              <a:custGeom>
                <a:avLst/>
                <a:gdLst>
                  <a:gd name="T0" fmla="*/ 27 w 89"/>
                  <a:gd name="T1" fmla="*/ 0 h 409"/>
                  <a:gd name="T2" fmla="*/ 27 w 89"/>
                  <a:gd name="T3" fmla="*/ 0 h 409"/>
                  <a:gd name="T4" fmla="*/ 0 w 89"/>
                  <a:gd name="T5" fmla="*/ 4 h 409"/>
                  <a:gd name="T6" fmla="*/ 0 w 89"/>
                  <a:gd name="T7" fmla="*/ 7 h 409"/>
                  <a:gd name="T8" fmla="*/ 21 w 89"/>
                  <a:gd name="T9" fmla="*/ 4 h 409"/>
                  <a:gd name="T10" fmla="*/ 21 w 89"/>
                  <a:gd name="T11" fmla="*/ 4 h 409"/>
                  <a:gd name="T12" fmla="*/ 48 w 89"/>
                  <a:gd name="T13" fmla="*/ 181 h 409"/>
                  <a:gd name="T14" fmla="*/ 68 w 89"/>
                  <a:gd name="T15" fmla="*/ 319 h 409"/>
                  <a:gd name="T16" fmla="*/ 82 w 89"/>
                  <a:gd name="T17" fmla="*/ 409 h 409"/>
                  <a:gd name="T18" fmla="*/ 89 w 89"/>
                  <a:gd name="T19" fmla="*/ 408 h 409"/>
                  <a:gd name="T20" fmla="*/ 74 w 89"/>
                  <a:gd name="T21" fmla="*/ 313 h 409"/>
                  <a:gd name="T22" fmla="*/ 54 w 89"/>
                  <a:gd name="T23" fmla="*/ 176 h 409"/>
                  <a:gd name="T24" fmla="*/ 27 w 89"/>
                  <a:gd name="T25" fmla="*/ 0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409">
                    <a:moveTo>
                      <a:pt x="27" y="0"/>
                    </a:moveTo>
                    <a:lnTo>
                      <a:pt x="27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48" y="181"/>
                    </a:lnTo>
                    <a:lnTo>
                      <a:pt x="68" y="319"/>
                    </a:lnTo>
                    <a:lnTo>
                      <a:pt x="82" y="409"/>
                    </a:lnTo>
                    <a:lnTo>
                      <a:pt x="89" y="408"/>
                    </a:lnTo>
                    <a:lnTo>
                      <a:pt x="74" y="313"/>
                    </a:lnTo>
                    <a:lnTo>
                      <a:pt x="54" y="176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4" name="Freeform 3862">
                <a:extLst>
                  <a:ext uri="{FF2B5EF4-FFF2-40B4-BE49-F238E27FC236}">
                    <a16:creationId xmlns:a16="http://schemas.microsoft.com/office/drawing/2014/main" id="{D36A0A2D-679E-4110-B401-B4EDE48FA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3043"/>
                <a:ext cx="82" cy="405"/>
              </a:xfrm>
              <a:custGeom>
                <a:avLst/>
                <a:gdLst>
                  <a:gd name="T0" fmla="*/ 21 w 82"/>
                  <a:gd name="T1" fmla="*/ 0 h 405"/>
                  <a:gd name="T2" fmla="*/ 21 w 82"/>
                  <a:gd name="T3" fmla="*/ 0 h 405"/>
                  <a:gd name="T4" fmla="*/ 0 w 82"/>
                  <a:gd name="T5" fmla="*/ 3 h 405"/>
                  <a:gd name="T6" fmla="*/ 1 w 82"/>
                  <a:gd name="T7" fmla="*/ 7 h 405"/>
                  <a:gd name="T8" fmla="*/ 16 w 82"/>
                  <a:gd name="T9" fmla="*/ 4 h 405"/>
                  <a:gd name="T10" fmla="*/ 16 w 82"/>
                  <a:gd name="T11" fmla="*/ 4 h 405"/>
                  <a:gd name="T12" fmla="*/ 43 w 82"/>
                  <a:gd name="T13" fmla="*/ 181 h 405"/>
                  <a:gd name="T14" fmla="*/ 63 w 82"/>
                  <a:gd name="T15" fmla="*/ 319 h 405"/>
                  <a:gd name="T16" fmla="*/ 63 w 82"/>
                  <a:gd name="T17" fmla="*/ 319 h 405"/>
                  <a:gd name="T18" fmla="*/ 77 w 82"/>
                  <a:gd name="T19" fmla="*/ 405 h 405"/>
                  <a:gd name="T20" fmla="*/ 82 w 82"/>
                  <a:gd name="T21" fmla="*/ 405 h 405"/>
                  <a:gd name="T22" fmla="*/ 68 w 82"/>
                  <a:gd name="T23" fmla="*/ 315 h 405"/>
                  <a:gd name="T24" fmla="*/ 48 w 82"/>
                  <a:gd name="T25" fmla="*/ 177 h 405"/>
                  <a:gd name="T26" fmla="*/ 21 w 82"/>
                  <a:gd name="T27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405">
                    <a:moveTo>
                      <a:pt x="21" y="0"/>
                    </a:moveTo>
                    <a:lnTo>
                      <a:pt x="2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43" y="181"/>
                    </a:lnTo>
                    <a:lnTo>
                      <a:pt x="63" y="319"/>
                    </a:lnTo>
                    <a:lnTo>
                      <a:pt x="63" y="319"/>
                    </a:lnTo>
                    <a:lnTo>
                      <a:pt x="77" y="405"/>
                    </a:lnTo>
                    <a:lnTo>
                      <a:pt x="82" y="405"/>
                    </a:lnTo>
                    <a:lnTo>
                      <a:pt x="68" y="315"/>
                    </a:lnTo>
                    <a:lnTo>
                      <a:pt x="48" y="17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5" name="Freeform 3863">
                <a:extLst>
                  <a:ext uri="{FF2B5EF4-FFF2-40B4-BE49-F238E27FC236}">
                    <a16:creationId xmlns:a16="http://schemas.microsoft.com/office/drawing/2014/main" id="{373245B6-6AD2-4A10-9E23-DD189D027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3043"/>
                <a:ext cx="82" cy="405"/>
              </a:xfrm>
              <a:custGeom>
                <a:avLst/>
                <a:gdLst>
                  <a:gd name="T0" fmla="*/ 21 w 82"/>
                  <a:gd name="T1" fmla="*/ 0 h 405"/>
                  <a:gd name="T2" fmla="*/ 21 w 82"/>
                  <a:gd name="T3" fmla="*/ 0 h 405"/>
                  <a:gd name="T4" fmla="*/ 0 w 82"/>
                  <a:gd name="T5" fmla="*/ 3 h 405"/>
                  <a:gd name="T6" fmla="*/ 1 w 82"/>
                  <a:gd name="T7" fmla="*/ 7 h 405"/>
                  <a:gd name="T8" fmla="*/ 16 w 82"/>
                  <a:gd name="T9" fmla="*/ 4 h 405"/>
                  <a:gd name="T10" fmla="*/ 16 w 82"/>
                  <a:gd name="T11" fmla="*/ 4 h 405"/>
                  <a:gd name="T12" fmla="*/ 43 w 82"/>
                  <a:gd name="T13" fmla="*/ 181 h 405"/>
                  <a:gd name="T14" fmla="*/ 63 w 82"/>
                  <a:gd name="T15" fmla="*/ 319 h 405"/>
                  <a:gd name="T16" fmla="*/ 63 w 82"/>
                  <a:gd name="T17" fmla="*/ 319 h 405"/>
                  <a:gd name="T18" fmla="*/ 77 w 82"/>
                  <a:gd name="T19" fmla="*/ 405 h 405"/>
                  <a:gd name="T20" fmla="*/ 82 w 82"/>
                  <a:gd name="T21" fmla="*/ 405 h 405"/>
                  <a:gd name="T22" fmla="*/ 68 w 82"/>
                  <a:gd name="T23" fmla="*/ 315 h 405"/>
                  <a:gd name="T24" fmla="*/ 48 w 82"/>
                  <a:gd name="T25" fmla="*/ 177 h 405"/>
                  <a:gd name="T26" fmla="*/ 21 w 82"/>
                  <a:gd name="T27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405">
                    <a:moveTo>
                      <a:pt x="21" y="0"/>
                    </a:moveTo>
                    <a:lnTo>
                      <a:pt x="21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43" y="181"/>
                    </a:lnTo>
                    <a:lnTo>
                      <a:pt x="63" y="319"/>
                    </a:lnTo>
                    <a:lnTo>
                      <a:pt x="63" y="319"/>
                    </a:lnTo>
                    <a:lnTo>
                      <a:pt x="77" y="405"/>
                    </a:lnTo>
                    <a:lnTo>
                      <a:pt x="82" y="405"/>
                    </a:lnTo>
                    <a:lnTo>
                      <a:pt x="68" y="315"/>
                    </a:lnTo>
                    <a:lnTo>
                      <a:pt x="48" y="177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6" name="Freeform 3864">
                <a:extLst>
                  <a:ext uri="{FF2B5EF4-FFF2-40B4-BE49-F238E27FC236}">
                    <a16:creationId xmlns:a16="http://schemas.microsoft.com/office/drawing/2014/main" id="{080A1D00-60E5-4487-9E33-47F59E859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3047"/>
                <a:ext cx="76" cy="403"/>
              </a:xfrm>
              <a:custGeom>
                <a:avLst/>
                <a:gdLst>
                  <a:gd name="T0" fmla="*/ 15 w 76"/>
                  <a:gd name="T1" fmla="*/ 0 h 403"/>
                  <a:gd name="T2" fmla="*/ 15 w 76"/>
                  <a:gd name="T3" fmla="*/ 0 h 403"/>
                  <a:gd name="T4" fmla="*/ 0 w 76"/>
                  <a:gd name="T5" fmla="*/ 3 h 403"/>
                  <a:gd name="T6" fmla="*/ 0 w 76"/>
                  <a:gd name="T7" fmla="*/ 7 h 403"/>
                  <a:gd name="T8" fmla="*/ 9 w 76"/>
                  <a:gd name="T9" fmla="*/ 6 h 403"/>
                  <a:gd name="T10" fmla="*/ 9 w 76"/>
                  <a:gd name="T11" fmla="*/ 6 h 403"/>
                  <a:gd name="T12" fmla="*/ 36 w 76"/>
                  <a:gd name="T13" fmla="*/ 181 h 403"/>
                  <a:gd name="T14" fmla="*/ 57 w 76"/>
                  <a:gd name="T15" fmla="*/ 319 h 403"/>
                  <a:gd name="T16" fmla="*/ 69 w 76"/>
                  <a:gd name="T17" fmla="*/ 403 h 403"/>
                  <a:gd name="T18" fmla="*/ 76 w 76"/>
                  <a:gd name="T19" fmla="*/ 401 h 403"/>
                  <a:gd name="T20" fmla="*/ 62 w 76"/>
                  <a:gd name="T21" fmla="*/ 315 h 403"/>
                  <a:gd name="T22" fmla="*/ 62 w 76"/>
                  <a:gd name="T23" fmla="*/ 315 h 403"/>
                  <a:gd name="T24" fmla="*/ 42 w 76"/>
                  <a:gd name="T25" fmla="*/ 177 h 403"/>
                  <a:gd name="T26" fmla="*/ 15 w 76"/>
                  <a:gd name="T27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6" h="403">
                    <a:moveTo>
                      <a:pt x="15" y="0"/>
                    </a:moveTo>
                    <a:lnTo>
                      <a:pt x="15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36" y="181"/>
                    </a:lnTo>
                    <a:lnTo>
                      <a:pt x="57" y="319"/>
                    </a:lnTo>
                    <a:lnTo>
                      <a:pt x="69" y="403"/>
                    </a:lnTo>
                    <a:lnTo>
                      <a:pt x="76" y="401"/>
                    </a:lnTo>
                    <a:lnTo>
                      <a:pt x="62" y="315"/>
                    </a:lnTo>
                    <a:lnTo>
                      <a:pt x="62" y="315"/>
                    </a:lnTo>
                    <a:lnTo>
                      <a:pt x="42" y="17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7" name="Freeform 3865">
                <a:extLst>
                  <a:ext uri="{FF2B5EF4-FFF2-40B4-BE49-F238E27FC236}">
                    <a16:creationId xmlns:a16="http://schemas.microsoft.com/office/drawing/2014/main" id="{DFF21FC6-01B1-406F-AFA5-95EBC26C4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3047"/>
                <a:ext cx="76" cy="403"/>
              </a:xfrm>
              <a:custGeom>
                <a:avLst/>
                <a:gdLst>
                  <a:gd name="T0" fmla="*/ 15 w 76"/>
                  <a:gd name="T1" fmla="*/ 0 h 403"/>
                  <a:gd name="T2" fmla="*/ 15 w 76"/>
                  <a:gd name="T3" fmla="*/ 0 h 403"/>
                  <a:gd name="T4" fmla="*/ 0 w 76"/>
                  <a:gd name="T5" fmla="*/ 3 h 403"/>
                  <a:gd name="T6" fmla="*/ 0 w 76"/>
                  <a:gd name="T7" fmla="*/ 7 h 403"/>
                  <a:gd name="T8" fmla="*/ 9 w 76"/>
                  <a:gd name="T9" fmla="*/ 6 h 403"/>
                  <a:gd name="T10" fmla="*/ 9 w 76"/>
                  <a:gd name="T11" fmla="*/ 6 h 403"/>
                  <a:gd name="T12" fmla="*/ 36 w 76"/>
                  <a:gd name="T13" fmla="*/ 181 h 403"/>
                  <a:gd name="T14" fmla="*/ 57 w 76"/>
                  <a:gd name="T15" fmla="*/ 319 h 403"/>
                  <a:gd name="T16" fmla="*/ 69 w 76"/>
                  <a:gd name="T17" fmla="*/ 403 h 403"/>
                  <a:gd name="T18" fmla="*/ 76 w 76"/>
                  <a:gd name="T19" fmla="*/ 401 h 403"/>
                  <a:gd name="T20" fmla="*/ 62 w 76"/>
                  <a:gd name="T21" fmla="*/ 315 h 403"/>
                  <a:gd name="T22" fmla="*/ 62 w 76"/>
                  <a:gd name="T23" fmla="*/ 315 h 403"/>
                  <a:gd name="T24" fmla="*/ 42 w 76"/>
                  <a:gd name="T25" fmla="*/ 177 h 403"/>
                  <a:gd name="T26" fmla="*/ 15 w 76"/>
                  <a:gd name="T27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6" h="403">
                    <a:moveTo>
                      <a:pt x="15" y="0"/>
                    </a:moveTo>
                    <a:lnTo>
                      <a:pt x="15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36" y="181"/>
                    </a:lnTo>
                    <a:lnTo>
                      <a:pt x="57" y="319"/>
                    </a:lnTo>
                    <a:lnTo>
                      <a:pt x="69" y="403"/>
                    </a:lnTo>
                    <a:lnTo>
                      <a:pt x="76" y="401"/>
                    </a:lnTo>
                    <a:lnTo>
                      <a:pt x="62" y="315"/>
                    </a:lnTo>
                    <a:lnTo>
                      <a:pt x="62" y="315"/>
                    </a:lnTo>
                    <a:lnTo>
                      <a:pt x="42" y="177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8" name="Freeform 3866">
                <a:extLst>
                  <a:ext uri="{FF2B5EF4-FFF2-40B4-BE49-F238E27FC236}">
                    <a16:creationId xmlns:a16="http://schemas.microsoft.com/office/drawing/2014/main" id="{E11FD5B5-1B01-45B8-BB3D-BF0E51AF0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3053"/>
                <a:ext cx="69" cy="398"/>
              </a:xfrm>
              <a:custGeom>
                <a:avLst/>
                <a:gdLst>
                  <a:gd name="T0" fmla="*/ 9 w 69"/>
                  <a:gd name="T1" fmla="*/ 0 h 398"/>
                  <a:gd name="T2" fmla="*/ 9 w 69"/>
                  <a:gd name="T3" fmla="*/ 0 h 398"/>
                  <a:gd name="T4" fmla="*/ 0 w 69"/>
                  <a:gd name="T5" fmla="*/ 1 h 398"/>
                  <a:gd name="T6" fmla="*/ 1 w 69"/>
                  <a:gd name="T7" fmla="*/ 4 h 398"/>
                  <a:gd name="T8" fmla="*/ 4 w 69"/>
                  <a:gd name="T9" fmla="*/ 4 h 398"/>
                  <a:gd name="T10" fmla="*/ 4 w 69"/>
                  <a:gd name="T11" fmla="*/ 4 h 398"/>
                  <a:gd name="T12" fmla="*/ 31 w 69"/>
                  <a:gd name="T13" fmla="*/ 179 h 398"/>
                  <a:gd name="T14" fmla="*/ 51 w 69"/>
                  <a:gd name="T15" fmla="*/ 318 h 398"/>
                  <a:gd name="T16" fmla="*/ 51 w 69"/>
                  <a:gd name="T17" fmla="*/ 318 h 398"/>
                  <a:gd name="T18" fmla="*/ 63 w 69"/>
                  <a:gd name="T19" fmla="*/ 398 h 398"/>
                  <a:gd name="T20" fmla="*/ 69 w 69"/>
                  <a:gd name="T21" fmla="*/ 397 h 398"/>
                  <a:gd name="T22" fmla="*/ 57 w 69"/>
                  <a:gd name="T23" fmla="*/ 313 h 398"/>
                  <a:gd name="T24" fmla="*/ 36 w 69"/>
                  <a:gd name="T25" fmla="*/ 175 h 398"/>
                  <a:gd name="T26" fmla="*/ 9 w 69"/>
                  <a:gd name="T27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398">
                    <a:moveTo>
                      <a:pt x="9" y="0"/>
                    </a:moveTo>
                    <a:lnTo>
                      <a:pt x="9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1" y="179"/>
                    </a:lnTo>
                    <a:lnTo>
                      <a:pt x="51" y="318"/>
                    </a:lnTo>
                    <a:lnTo>
                      <a:pt x="51" y="318"/>
                    </a:lnTo>
                    <a:lnTo>
                      <a:pt x="63" y="398"/>
                    </a:lnTo>
                    <a:lnTo>
                      <a:pt x="69" y="397"/>
                    </a:lnTo>
                    <a:lnTo>
                      <a:pt x="57" y="313"/>
                    </a:lnTo>
                    <a:lnTo>
                      <a:pt x="36" y="17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9" name="Freeform 3867">
                <a:extLst>
                  <a:ext uri="{FF2B5EF4-FFF2-40B4-BE49-F238E27FC236}">
                    <a16:creationId xmlns:a16="http://schemas.microsoft.com/office/drawing/2014/main" id="{F0D61D24-A8A1-4226-9B5B-4D0B988A2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3053"/>
                <a:ext cx="69" cy="398"/>
              </a:xfrm>
              <a:custGeom>
                <a:avLst/>
                <a:gdLst>
                  <a:gd name="T0" fmla="*/ 9 w 69"/>
                  <a:gd name="T1" fmla="*/ 0 h 398"/>
                  <a:gd name="T2" fmla="*/ 9 w 69"/>
                  <a:gd name="T3" fmla="*/ 0 h 398"/>
                  <a:gd name="T4" fmla="*/ 0 w 69"/>
                  <a:gd name="T5" fmla="*/ 1 h 398"/>
                  <a:gd name="T6" fmla="*/ 1 w 69"/>
                  <a:gd name="T7" fmla="*/ 4 h 398"/>
                  <a:gd name="T8" fmla="*/ 4 w 69"/>
                  <a:gd name="T9" fmla="*/ 4 h 398"/>
                  <a:gd name="T10" fmla="*/ 4 w 69"/>
                  <a:gd name="T11" fmla="*/ 4 h 398"/>
                  <a:gd name="T12" fmla="*/ 31 w 69"/>
                  <a:gd name="T13" fmla="*/ 179 h 398"/>
                  <a:gd name="T14" fmla="*/ 51 w 69"/>
                  <a:gd name="T15" fmla="*/ 318 h 398"/>
                  <a:gd name="T16" fmla="*/ 51 w 69"/>
                  <a:gd name="T17" fmla="*/ 318 h 398"/>
                  <a:gd name="T18" fmla="*/ 63 w 69"/>
                  <a:gd name="T19" fmla="*/ 398 h 398"/>
                  <a:gd name="T20" fmla="*/ 69 w 69"/>
                  <a:gd name="T21" fmla="*/ 397 h 398"/>
                  <a:gd name="T22" fmla="*/ 57 w 69"/>
                  <a:gd name="T23" fmla="*/ 313 h 398"/>
                  <a:gd name="T24" fmla="*/ 36 w 69"/>
                  <a:gd name="T25" fmla="*/ 175 h 398"/>
                  <a:gd name="T26" fmla="*/ 9 w 69"/>
                  <a:gd name="T27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398">
                    <a:moveTo>
                      <a:pt x="9" y="0"/>
                    </a:moveTo>
                    <a:lnTo>
                      <a:pt x="9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1" y="179"/>
                    </a:lnTo>
                    <a:lnTo>
                      <a:pt x="51" y="318"/>
                    </a:lnTo>
                    <a:lnTo>
                      <a:pt x="51" y="318"/>
                    </a:lnTo>
                    <a:lnTo>
                      <a:pt x="63" y="398"/>
                    </a:lnTo>
                    <a:lnTo>
                      <a:pt x="69" y="397"/>
                    </a:lnTo>
                    <a:lnTo>
                      <a:pt x="57" y="313"/>
                    </a:lnTo>
                    <a:lnTo>
                      <a:pt x="36" y="175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0" name="Freeform 3868">
                <a:extLst>
                  <a:ext uri="{FF2B5EF4-FFF2-40B4-BE49-F238E27FC236}">
                    <a16:creationId xmlns:a16="http://schemas.microsoft.com/office/drawing/2014/main" id="{329B719A-505C-4637-BAE8-D139FC324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3057"/>
                <a:ext cx="62" cy="394"/>
              </a:xfrm>
              <a:custGeom>
                <a:avLst/>
                <a:gdLst>
                  <a:gd name="T0" fmla="*/ 3 w 62"/>
                  <a:gd name="T1" fmla="*/ 0 h 394"/>
                  <a:gd name="T2" fmla="*/ 3 w 62"/>
                  <a:gd name="T3" fmla="*/ 0 h 394"/>
                  <a:gd name="T4" fmla="*/ 0 w 62"/>
                  <a:gd name="T5" fmla="*/ 0 h 394"/>
                  <a:gd name="T6" fmla="*/ 11 w 62"/>
                  <a:gd name="T7" fmla="*/ 77 h 394"/>
                  <a:gd name="T8" fmla="*/ 39 w 62"/>
                  <a:gd name="T9" fmla="*/ 264 h 394"/>
                  <a:gd name="T10" fmla="*/ 39 w 62"/>
                  <a:gd name="T11" fmla="*/ 264 h 394"/>
                  <a:gd name="T12" fmla="*/ 60 w 62"/>
                  <a:gd name="T13" fmla="*/ 394 h 394"/>
                  <a:gd name="T14" fmla="*/ 62 w 62"/>
                  <a:gd name="T15" fmla="*/ 394 h 394"/>
                  <a:gd name="T16" fmla="*/ 50 w 62"/>
                  <a:gd name="T17" fmla="*/ 314 h 394"/>
                  <a:gd name="T18" fmla="*/ 50 w 62"/>
                  <a:gd name="T19" fmla="*/ 314 h 394"/>
                  <a:gd name="T20" fmla="*/ 30 w 62"/>
                  <a:gd name="T21" fmla="*/ 175 h 394"/>
                  <a:gd name="T22" fmla="*/ 3 w 62"/>
                  <a:gd name="T23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394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77"/>
                    </a:lnTo>
                    <a:lnTo>
                      <a:pt x="39" y="264"/>
                    </a:lnTo>
                    <a:lnTo>
                      <a:pt x="39" y="264"/>
                    </a:lnTo>
                    <a:lnTo>
                      <a:pt x="60" y="394"/>
                    </a:lnTo>
                    <a:lnTo>
                      <a:pt x="62" y="394"/>
                    </a:lnTo>
                    <a:lnTo>
                      <a:pt x="50" y="314"/>
                    </a:lnTo>
                    <a:lnTo>
                      <a:pt x="50" y="314"/>
                    </a:lnTo>
                    <a:lnTo>
                      <a:pt x="30" y="17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1" name="Freeform 3869">
                <a:extLst>
                  <a:ext uri="{FF2B5EF4-FFF2-40B4-BE49-F238E27FC236}">
                    <a16:creationId xmlns:a16="http://schemas.microsoft.com/office/drawing/2014/main" id="{DB81C5CD-4B02-48B1-9E58-EBB6F8133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3057"/>
                <a:ext cx="62" cy="394"/>
              </a:xfrm>
              <a:custGeom>
                <a:avLst/>
                <a:gdLst>
                  <a:gd name="T0" fmla="*/ 3 w 62"/>
                  <a:gd name="T1" fmla="*/ 0 h 394"/>
                  <a:gd name="T2" fmla="*/ 3 w 62"/>
                  <a:gd name="T3" fmla="*/ 0 h 394"/>
                  <a:gd name="T4" fmla="*/ 0 w 62"/>
                  <a:gd name="T5" fmla="*/ 0 h 394"/>
                  <a:gd name="T6" fmla="*/ 11 w 62"/>
                  <a:gd name="T7" fmla="*/ 77 h 394"/>
                  <a:gd name="T8" fmla="*/ 39 w 62"/>
                  <a:gd name="T9" fmla="*/ 264 h 394"/>
                  <a:gd name="T10" fmla="*/ 39 w 62"/>
                  <a:gd name="T11" fmla="*/ 264 h 394"/>
                  <a:gd name="T12" fmla="*/ 60 w 62"/>
                  <a:gd name="T13" fmla="*/ 394 h 394"/>
                  <a:gd name="T14" fmla="*/ 62 w 62"/>
                  <a:gd name="T15" fmla="*/ 394 h 394"/>
                  <a:gd name="T16" fmla="*/ 50 w 62"/>
                  <a:gd name="T17" fmla="*/ 314 h 394"/>
                  <a:gd name="T18" fmla="*/ 50 w 62"/>
                  <a:gd name="T19" fmla="*/ 314 h 394"/>
                  <a:gd name="T20" fmla="*/ 30 w 62"/>
                  <a:gd name="T21" fmla="*/ 175 h 394"/>
                  <a:gd name="T22" fmla="*/ 3 w 62"/>
                  <a:gd name="T23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394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77"/>
                    </a:lnTo>
                    <a:lnTo>
                      <a:pt x="39" y="264"/>
                    </a:lnTo>
                    <a:lnTo>
                      <a:pt x="39" y="264"/>
                    </a:lnTo>
                    <a:lnTo>
                      <a:pt x="60" y="394"/>
                    </a:lnTo>
                    <a:lnTo>
                      <a:pt x="62" y="394"/>
                    </a:lnTo>
                    <a:lnTo>
                      <a:pt x="50" y="314"/>
                    </a:lnTo>
                    <a:lnTo>
                      <a:pt x="50" y="314"/>
                    </a:lnTo>
                    <a:lnTo>
                      <a:pt x="30" y="17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2" name="Freeform 3870">
                <a:extLst>
                  <a:ext uri="{FF2B5EF4-FFF2-40B4-BE49-F238E27FC236}">
                    <a16:creationId xmlns:a16="http://schemas.microsoft.com/office/drawing/2014/main" id="{BA1D2A0F-24BC-418F-A321-FFD50939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795"/>
                <a:ext cx="90" cy="256"/>
              </a:xfrm>
              <a:custGeom>
                <a:avLst/>
                <a:gdLst>
                  <a:gd name="T0" fmla="*/ 65 w 90"/>
                  <a:gd name="T1" fmla="*/ 0 h 256"/>
                  <a:gd name="T2" fmla="*/ 65 w 90"/>
                  <a:gd name="T3" fmla="*/ 0 h 256"/>
                  <a:gd name="T4" fmla="*/ 33 w 90"/>
                  <a:gd name="T5" fmla="*/ 3 h 256"/>
                  <a:gd name="T6" fmla="*/ 0 w 90"/>
                  <a:gd name="T7" fmla="*/ 5 h 256"/>
                  <a:gd name="T8" fmla="*/ 0 w 90"/>
                  <a:gd name="T9" fmla="*/ 7 h 256"/>
                  <a:gd name="T10" fmla="*/ 0 w 90"/>
                  <a:gd name="T11" fmla="*/ 7 h 256"/>
                  <a:gd name="T12" fmla="*/ 0 w 90"/>
                  <a:gd name="T13" fmla="*/ 9 h 256"/>
                  <a:gd name="T14" fmla="*/ 27 w 90"/>
                  <a:gd name="T15" fmla="*/ 7 h 256"/>
                  <a:gd name="T16" fmla="*/ 60 w 90"/>
                  <a:gd name="T17" fmla="*/ 4 h 256"/>
                  <a:gd name="T18" fmla="*/ 84 w 90"/>
                  <a:gd name="T19" fmla="*/ 256 h 256"/>
                  <a:gd name="T20" fmla="*/ 90 w 90"/>
                  <a:gd name="T21" fmla="*/ 256 h 256"/>
                  <a:gd name="T22" fmla="*/ 90 w 90"/>
                  <a:gd name="T23" fmla="*/ 252 h 256"/>
                  <a:gd name="T24" fmla="*/ 90 w 90"/>
                  <a:gd name="T25" fmla="*/ 252 h 256"/>
                  <a:gd name="T26" fmla="*/ 65 w 90"/>
                  <a:gd name="T2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256">
                    <a:moveTo>
                      <a:pt x="65" y="0"/>
                    </a:moveTo>
                    <a:lnTo>
                      <a:pt x="65" y="0"/>
                    </a:lnTo>
                    <a:lnTo>
                      <a:pt x="33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7" y="7"/>
                    </a:lnTo>
                    <a:lnTo>
                      <a:pt x="60" y="4"/>
                    </a:lnTo>
                    <a:lnTo>
                      <a:pt x="84" y="256"/>
                    </a:lnTo>
                    <a:lnTo>
                      <a:pt x="90" y="256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3" name="Freeform 3871">
                <a:extLst>
                  <a:ext uri="{FF2B5EF4-FFF2-40B4-BE49-F238E27FC236}">
                    <a16:creationId xmlns:a16="http://schemas.microsoft.com/office/drawing/2014/main" id="{0BC1C8FC-A6B4-440A-8998-1A054229D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795"/>
                <a:ext cx="90" cy="256"/>
              </a:xfrm>
              <a:custGeom>
                <a:avLst/>
                <a:gdLst>
                  <a:gd name="T0" fmla="*/ 65 w 90"/>
                  <a:gd name="T1" fmla="*/ 0 h 256"/>
                  <a:gd name="T2" fmla="*/ 65 w 90"/>
                  <a:gd name="T3" fmla="*/ 0 h 256"/>
                  <a:gd name="T4" fmla="*/ 33 w 90"/>
                  <a:gd name="T5" fmla="*/ 3 h 256"/>
                  <a:gd name="T6" fmla="*/ 0 w 90"/>
                  <a:gd name="T7" fmla="*/ 5 h 256"/>
                  <a:gd name="T8" fmla="*/ 0 w 90"/>
                  <a:gd name="T9" fmla="*/ 7 h 256"/>
                  <a:gd name="T10" fmla="*/ 0 w 90"/>
                  <a:gd name="T11" fmla="*/ 7 h 256"/>
                  <a:gd name="T12" fmla="*/ 0 w 90"/>
                  <a:gd name="T13" fmla="*/ 9 h 256"/>
                  <a:gd name="T14" fmla="*/ 27 w 90"/>
                  <a:gd name="T15" fmla="*/ 7 h 256"/>
                  <a:gd name="T16" fmla="*/ 60 w 90"/>
                  <a:gd name="T17" fmla="*/ 4 h 256"/>
                  <a:gd name="T18" fmla="*/ 84 w 90"/>
                  <a:gd name="T19" fmla="*/ 256 h 256"/>
                  <a:gd name="T20" fmla="*/ 90 w 90"/>
                  <a:gd name="T21" fmla="*/ 256 h 256"/>
                  <a:gd name="T22" fmla="*/ 90 w 90"/>
                  <a:gd name="T23" fmla="*/ 252 h 256"/>
                  <a:gd name="T24" fmla="*/ 90 w 90"/>
                  <a:gd name="T25" fmla="*/ 252 h 256"/>
                  <a:gd name="T26" fmla="*/ 65 w 90"/>
                  <a:gd name="T2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256">
                    <a:moveTo>
                      <a:pt x="65" y="0"/>
                    </a:moveTo>
                    <a:lnTo>
                      <a:pt x="65" y="0"/>
                    </a:lnTo>
                    <a:lnTo>
                      <a:pt x="33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7" y="7"/>
                    </a:lnTo>
                    <a:lnTo>
                      <a:pt x="60" y="4"/>
                    </a:lnTo>
                    <a:lnTo>
                      <a:pt x="84" y="256"/>
                    </a:lnTo>
                    <a:lnTo>
                      <a:pt x="90" y="256"/>
                    </a:lnTo>
                    <a:lnTo>
                      <a:pt x="90" y="252"/>
                    </a:lnTo>
                    <a:lnTo>
                      <a:pt x="90" y="252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4" name="Freeform 3872">
                <a:extLst>
                  <a:ext uri="{FF2B5EF4-FFF2-40B4-BE49-F238E27FC236}">
                    <a16:creationId xmlns:a16="http://schemas.microsoft.com/office/drawing/2014/main" id="{45CDE9FA-D8CE-4FDC-9E5E-B1480AB56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51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5" name="Freeform 3873">
                <a:extLst>
                  <a:ext uri="{FF2B5EF4-FFF2-40B4-BE49-F238E27FC236}">
                    <a16:creationId xmlns:a16="http://schemas.microsoft.com/office/drawing/2014/main" id="{93F04F06-9C6E-48B2-B0BF-03D9ADF9B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51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6" name="Rectangle 3874">
                <a:extLst>
                  <a:ext uri="{FF2B5EF4-FFF2-40B4-BE49-F238E27FC236}">
                    <a16:creationId xmlns:a16="http://schemas.microsoft.com/office/drawing/2014/main" id="{BF479DFE-CA3F-419B-8B0F-1065EC8D7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3057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7" name="Rectangle 3875">
                <a:extLst>
                  <a:ext uri="{FF2B5EF4-FFF2-40B4-BE49-F238E27FC236}">
                    <a16:creationId xmlns:a16="http://schemas.microsoft.com/office/drawing/2014/main" id="{BCA97680-53EC-4D6A-8C0A-B8CDBF280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305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8" name="Rectangle 3876">
                <a:extLst>
                  <a:ext uri="{FF2B5EF4-FFF2-40B4-BE49-F238E27FC236}">
                    <a16:creationId xmlns:a16="http://schemas.microsoft.com/office/drawing/2014/main" id="{09F939B1-0BC3-49F5-9FAE-64C53D55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3061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9" name="Rectangle 3877">
                <a:extLst>
                  <a:ext uri="{FF2B5EF4-FFF2-40B4-BE49-F238E27FC236}">
                    <a16:creationId xmlns:a16="http://schemas.microsoft.com/office/drawing/2014/main" id="{993E1DD2-CFB0-4209-B941-C624B6957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306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0" name="Freeform 3878">
                <a:extLst>
                  <a:ext uri="{FF2B5EF4-FFF2-40B4-BE49-F238E27FC236}">
                    <a16:creationId xmlns:a16="http://schemas.microsoft.com/office/drawing/2014/main" id="{853B3BEC-6D1F-4B76-978C-8D1641B7B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306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0 h 5"/>
                  <a:gd name="T4" fmla="*/ 2 w 5"/>
                  <a:gd name="T5" fmla="*/ 5 h 5"/>
                  <a:gd name="T6" fmla="*/ 5 w 5"/>
                  <a:gd name="T7" fmla="*/ 5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1" name="Freeform 3879">
                <a:extLst>
                  <a:ext uri="{FF2B5EF4-FFF2-40B4-BE49-F238E27FC236}">
                    <a16:creationId xmlns:a16="http://schemas.microsoft.com/office/drawing/2014/main" id="{444AB2D0-7EBC-45B2-AF2D-41B25EFFE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306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0 h 5"/>
                  <a:gd name="T4" fmla="*/ 2 w 5"/>
                  <a:gd name="T5" fmla="*/ 5 h 5"/>
                  <a:gd name="T6" fmla="*/ 5 w 5"/>
                  <a:gd name="T7" fmla="*/ 5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2" name="Rectangle 3880">
                <a:extLst>
                  <a:ext uri="{FF2B5EF4-FFF2-40B4-BE49-F238E27FC236}">
                    <a16:creationId xmlns:a16="http://schemas.microsoft.com/office/drawing/2014/main" id="{49E49F3C-7CB1-4BA3-A665-7635CF6B5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4" y="3070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3" name="Rectangle 3881">
                <a:extLst>
                  <a:ext uri="{FF2B5EF4-FFF2-40B4-BE49-F238E27FC236}">
                    <a16:creationId xmlns:a16="http://schemas.microsoft.com/office/drawing/2014/main" id="{3AE8D600-33CA-4401-8785-4E871D377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4" y="3070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4" name="Rectangle 3882">
                <a:extLst>
                  <a:ext uri="{FF2B5EF4-FFF2-40B4-BE49-F238E27FC236}">
                    <a16:creationId xmlns:a16="http://schemas.microsoft.com/office/drawing/2014/main" id="{16CD036A-10C4-42DA-9DF6-7985611C4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4" y="3074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5" name="Rectangle 3883">
                <a:extLst>
                  <a:ext uri="{FF2B5EF4-FFF2-40B4-BE49-F238E27FC236}">
                    <a16:creationId xmlns:a16="http://schemas.microsoft.com/office/drawing/2014/main" id="{328056BF-AB29-4494-A0D6-2AC2C4332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4" y="3074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6" name="Freeform 3884">
                <a:extLst>
                  <a:ext uri="{FF2B5EF4-FFF2-40B4-BE49-F238E27FC236}">
                    <a16:creationId xmlns:a16="http://schemas.microsoft.com/office/drawing/2014/main" id="{7ABB8617-F95C-40C6-8514-364695022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307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7" name="Freeform 3885">
                <a:extLst>
                  <a:ext uri="{FF2B5EF4-FFF2-40B4-BE49-F238E27FC236}">
                    <a16:creationId xmlns:a16="http://schemas.microsoft.com/office/drawing/2014/main" id="{20C3CAE5-92FB-4E3B-AD8C-C9A95E43E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307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8" name="Rectangle 3886">
                <a:extLst>
                  <a:ext uri="{FF2B5EF4-FFF2-40B4-BE49-F238E27FC236}">
                    <a16:creationId xmlns:a16="http://schemas.microsoft.com/office/drawing/2014/main" id="{E6E74886-824A-4688-9E56-23196841D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3082"/>
                <a:ext cx="2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9" name="Rectangle 3887">
                <a:extLst>
                  <a:ext uri="{FF2B5EF4-FFF2-40B4-BE49-F238E27FC236}">
                    <a16:creationId xmlns:a16="http://schemas.microsoft.com/office/drawing/2014/main" id="{54D69885-CC4A-4F6A-A217-9CC76E409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3082"/>
                <a:ext cx="2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0" name="Rectangle 3888">
                <a:extLst>
                  <a:ext uri="{FF2B5EF4-FFF2-40B4-BE49-F238E27FC236}">
                    <a16:creationId xmlns:a16="http://schemas.microsoft.com/office/drawing/2014/main" id="{4CE49EFC-8C4E-4DC5-84FD-AB81EA1DC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3088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1" name="Rectangle 3889">
                <a:extLst>
                  <a:ext uri="{FF2B5EF4-FFF2-40B4-BE49-F238E27FC236}">
                    <a16:creationId xmlns:a16="http://schemas.microsoft.com/office/drawing/2014/main" id="{279E7C48-554B-470C-8F68-46DE99ABC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3088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2" name="Freeform 3890">
                <a:extLst>
                  <a:ext uri="{FF2B5EF4-FFF2-40B4-BE49-F238E27FC236}">
                    <a16:creationId xmlns:a16="http://schemas.microsoft.com/office/drawing/2014/main" id="{C4C490F2-7AED-449E-B2E0-37F68A1AF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09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3" name="Freeform 3891">
                <a:extLst>
                  <a:ext uri="{FF2B5EF4-FFF2-40B4-BE49-F238E27FC236}">
                    <a16:creationId xmlns:a16="http://schemas.microsoft.com/office/drawing/2014/main" id="{906D8F64-37F8-4E49-A023-5B166DD83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09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4" name="Freeform 3892">
                <a:extLst>
                  <a:ext uri="{FF2B5EF4-FFF2-40B4-BE49-F238E27FC236}">
                    <a16:creationId xmlns:a16="http://schemas.microsoft.com/office/drawing/2014/main" id="{1ACD72F8-E4E1-40AD-9A9F-552B7F6A1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96"/>
                <a:ext cx="0" cy="5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5" name="Freeform 3893">
                <a:extLst>
                  <a:ext uri="{FF2B5EF4-FFF2-40B4-BE49-F238E27FC236}">
                    <a16:creationId xmlns:a16="http://schemas.microsoft.com/office/drawing/2014/main" id="{8DF2F20E-3C7E-4A40-A983-693EFAA8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96"/>
                <a:ext cx="0" cy="5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6" name="Freeform 3894">
                <a:extLst>
                  <a:ext uri="{FF2B5EF4-FFF2-40B4-BE49-F238E27FC236}">
                    <a16:creationId xmlns:a16="http://schemas.microsoft.com/office/drawing/2014/main" id="{7D352A01-A360-4D54-9622-F337FBADF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4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7" name="Freeform 3895">
                <a:extLst>
                  <a:ext uri="{FF2B5EF4-FFF2-40B4-BE49-F238E27FC236}">
                    <a16:creationId xmlns:a16="http://schemas.microsoft.com/office/drawing/2014/main" id="{38F3D8D9-905E-4454-8274-40418B3AE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4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8" name="Rectangle 3896">
                <a:extLst>
                  <a:ext uri="{FF2B5EF4-FFF2-40B4-BE49-F238E27FC236}">
                    <a16:creationId xmlns:a16="http://schemas.microsoft.com/office/drawing/2014/main" id="{A9790305-CB0C-4133-95C1-3346786A0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51"/>
                <a:ext cx="1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9" name="Rectangle 3897">
                <a:extLst>
                  <a:ext uri="{FF2B5EF4-FFF2-40B4-BE49-F238E27FC236}">
                    <a16:creationId xmlns:a16="http://schemas.microsoft.com/office/drawing/2014/main" id="{E5BF2465-BF16-4ECA-8CFC-3EE529EA7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51"/>
                <a:ext cx="1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0" name="Rectangle 3898">
                <a:extLst>
                  <a:ext uri="{FF2B5EF4-FFF2-40B4-BE49-F238E27FC236}">
                    <a16:creationId xmlns:a16="http://schemas.microsoft.com/office/drawing/2014/main" id="{54B8AD73-5941-4011-9756-1343E2CF5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57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1" name="Rectangle 3899">
                <a:extLst>
                  <a:ext uri="{FF2B5EF4-FFF2-40B4-BE49-F238E27FC236}">
                    <a16:creationId xmlns:a16="http://schemas.microsoft.com/office/drawing/2014/main" id="{4017C55F-C160-4696-897B-27B312A5F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57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2" name="Freeform 3900">
                <a:extLst>
                  <a:ext uri="{FF2B5EF4-FFF2-40B4-BE49-F238E27FC236}">
                    <a16:creationId xmlns:a16="http://schemas.microsoft.com/office/drawing/2014/main" id="{A545E3A2-2914-47CB-B2E5-D9A36B0BE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61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3" name="Freeform 3901">
                <a:extLst>
                  <a:ext uri="{FF2B5EF4-FFF2-40B4-BE49-F238E27FC236}">
                    <a16:creationId xmlns:a16="http://schemas.microsoft.com/office/drawing/2014/main" id="{4899DB82-C88D-410B-A15B-E8C727728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61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4" name="Rectangle 3902">
                <a:extLst>
                  <a:ext uri="{FF2B5EF4-FFF2-40B4-BE49-F238E27FC236}">
                    <a16:creationId xmlns:a16="http://schemas.microsoft.com/office/drawing/2014/main" id="{50B302CF-0EE0-4436-B5BA-D3E5AB974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65"/>
                <a:ext cx="2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5" name="Rectangle 3903">
                <a:extLst>
                  <a:ext uri="{FF2B5EF4-FFF2-40B4-BE49-F238E27FC236}">
                    <a16:creationId xmlns:a16="http://schemas.microsoft.com/office/drawing/2014/main" id="{93E86A97-F8B5-4DAE-ABF4-7C2904034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65"/>
                <a:ext cx="2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6" name="Rectangle 3904">
                <a:extLst>
                  <a:ext uri="{FF2B5EF4-FFF2-40B4-BE49-F238E27FC236}">
                    <a16:creationId xmlns:a16="http://schemas.microsoft.com/office/drawing/2014/main" id="{48750F3F-79CD-4A8D-AD5D-3BE045BE3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70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7" name="Rectangle 3905">
                <a:extLst>
                  <a:ext uri="{FF2B5EF4-FFF2-40B4-BE49-F238E27FC236}">
                    <a16:creationId xmlns:a16="http://schemas.microsoft.com/office/drawing/2014/main" id="{97789C26-26A8-44A0-8FF4-A62C23F31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70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8" name="Freeform 3906">
                <a:extLst>
                  <a:ext uri="{FF2B5EF4-FFF2-40B4-BE49-F238E27FC236}">
                    <a16:creationId xmlns:a16="http://schemas.microsoft.com/office/drawing/2014/main" id="{B31BCB59-2915-4555-925C-69EFD99ED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74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9" name="Freeform 3907">
                <a:extLst>
                  <a:ext uri="{FF2B5EF4-FFF2-40B4-BE49-F238E27FC236}">
                    <a16:creationId xmlns:a16="http://schemas.microsoft.com/office/drawing/2014/main" id="{174578FC-5BC4-4CCA-8126-08D234BD8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74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0" name="Rectangle 3908">
                <a:extLst>
                  <a:ext uri="{FF2B5EF4-FFF2-40B4-BE49-F238E27FC236}">
                    <a16:creationId xmlns:a16="http://schemas.microsoft.com/office/drawing/2014/main" id="{0BD20C8C-CABB-4872-BEB9-A4E1A7A7F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78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1" name="Rectangle 3909">
                <a:extLst>
                  <a:ext uri="{FF2B5EF4-FFF2-40B4-BE49-F238E27FC236}">
                    <a16:creationId xmlns:a16="http://schemas.microsoft.com/office/drawing/2014/main" id="{0EB01B9C-54B7-4ED8-917B-F7FC5FDAB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78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2" name="Rectangle 3910">
                <a:extLst>
                  <a:ext uri="{FF2B5EF4-FFF2-40B4-BE49-F238E27FC236}">
                    <a16:creationId xmlns:a16="http://schemas.microsoft.com/office/drawing/2014/main" id="{DDC5E184-700F-4031-875B-4757A7FC2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82"/>
                <a:ext cx="4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3" name="Rectangle 3911">
                <a:extLst>
                  <a:ext uri="{FF2B5EF4-FFF2-40B4-BE49-F238E27FC236}">
                    <a16:creationId xmlns:a16="http://schemas.microsoft.com/office/drawing/2014/main" id="{D55B59F5-F833-4313-89EB-6DEA8FDF7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82"/>
                <a:ext cx="4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4" name="Freeform 3912">
                <a:extLst>
                  <a:ext uri="{FF2B5EF4-FFF2-40B4-BE49-F238E27FC236}">
                    <a16:creationId xmlns:a16="http://schemas.microsoft.com/office/drawing/2014/main" id="{CFF1F9DE-3C9F-485E-81DC-5B477CCB0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88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5" name="Freeform 3913">
                <a:extLst>
                  <a:ext uri="{FF2B5EF4-FFF2-40B4-BE49-F238E27FC236}">
                    <a16:creationId xmlns:a16="http://schemas.microsoft.com/office/drawing/2014/main" id="{720471D9-7D56-48D1-918C-4DD0D56D3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88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6" name="Rectangle 3914">
                <a:extLst>
                  <a:ext uri="{FF2B5EF4-FFF2-40B4-BE49-F238E27FC236}">
                    <a16:creationId xmlns:a16="http://schemas.microsoft.com/office/drawing/2014/main" id="{8CCA1540-E30F-4B30-9548-B3033D2ED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92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7" name="Rectangle 3915">
                <a:extLst>
                  <a:ext uri="{FF2B5EF4-FFF2-40B4-BE49-F238E27FC236}">
                    <a16:creationId xmlns:a16="http://schemas.microsoft.com/office/drawing/2014/main" id="{26091DCA-2716-4C40-9F42-6FEADBD34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09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8" name="Freeform 3916">
                <a:extLst>
                  <a:ext uri="{FF2B5EF4-FFF2-40B4-BE49-F238E27FC236}">
                    <a16:creationId xmlns:a16="http://schemas.microsoft.com/office/drawing/2014/main" id="{96D7A8B8-C70C-4933-990C-E9ADE6D50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96"/>
                <a:ext cx="5" cy="62"/>
              </a:xfrm>
              <a:custGeom>
                <a:avLst/>
                <a:gdLst>
                  <a:gd name="T0" fmla="*/ 5 w 5"/>
                  <a:gd name="T1" fmla="*/ 0 h 62"/>
                  <a:gd name="T2" fmla="*/ 0 w 5"/>
                  <a:gd name="T3" fmla="*/ 0 h 62"/>
                  <a:gd name="T4" fmla="*/ 0 w 5"/>
                  <a:gd name="T5" fmla="*/ 5 h 62"/>
                  <a:gd name="T6" fmla="*/ 5 w 5"/>
                  <a:gd name="T7" fmla="*/ 62 h 62"/>
                  <a:gd name="T8" fmla="*/ 5 w 5"/>
                  <a:gd name="T9" fmla="*/ 1 h 62"/>
                  <a:gd name="T10" fmla="*/ 5 w 5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2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62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9" name="Freeform 3917">
                <a:extLst>
                  <a:ext uri="{FF2B5EF4-FFF2-40B4-BE49-F238E27FC236}">
                    <a16:creationId xmlns:a16="http://schemas.microsoft.com/office/drawing/2014/main" id="{2351D86E-8BD3-4859-BEDF-CD9D72FAF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96"/>
                <a:ext cx="5" cy="62"/>
              </a:xfrm>
              <a:custGeom>
                <a:avLst/>
                <a:gdLst>
                  <a:gd name="T0" fmla="*/ 5 w 5"/>
                  <a:gd name="T1" fmla="*/ 0 h 62"/>
                  <a:gd name="T2" fmla="*/ 0 w 5"/>
                  <a:gd name="T3" fmla="*/ 0 h 62"/>
                  <a:gd name="T4" fmla="*/ 0 w 5"/>
                  <a:gd name="T5" fmla="*/ 5 h 62"/>
                  <a:gd name="T6" fmla="*/ 5 w 5"/>
                  <a:gd name="T7" fmla="*/ 62 h 62"/>
                  <a:gd name="T8" fmla="*/ 5 w 5"/>
                  <a:gd name="T9" fmla="*/ 1 h 62"/>
                  <a:gd name="T10" fmla="*/ 5 w 5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2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6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0" name="Freeform 3918">
                <a:extLst>
                  <a:ext uri="{FF2B5EF4-FFF2-40B4-BE49-F238E27FC236}">
                    <a16:creationId xmlns:a16="http://schemas.microsoft.com/office/drawing/2014/main" id="{76138705-EC16-4C9F-B9DB-2F62BD174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097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1" name="Freeform 3919">
                <a:extLst>
                  <a:ext uri="{FF2B5EF4-FFF2-40B4-BE49-F238E27FC236}">
                    <a16:creationId xmlns:a16="http://schemas.microsoft.com/office/drawing/2014/main" id="{EB6AA0BE-351F-4940-AFE5-E3F38281C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097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2" name="Freeform 3920">
                <a:extLst>
                  <a:ext uri="{FF2B5EF4-FFF2-40B4-BE49-F238E27FC236}">
                    <a16:creationId xmlns:a16="http://schemas.microsoft.com/office/drawing/2014/main" id="{7C5271C8-CA87-4A49-8D94-C6D5C3555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153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0 h 116"/>
                  <a:gd name="T4" fmla="*/ 6 w 6"/>
                  <a:gd name="T5" fmla="*/ 116 h 116"/>
                  <a:gd name="T6" fmla="*/ 6 w 6"/>
                  <a:gd name="T7" fmla="*/ 55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0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3" name="Freeform 3921">
                <a:extLst>
                  <a:ext uri="{FF2B5EF4-FFF2-40B4-BE49-F238E27FC236}">
                    <a16:creationId xmlns:a16="http://schemas.microsoft.com/office/drawing/2014/main" id="{705BD56A-5704-45FB-A207-9991C0F41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153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0 h 116"/>
                  <a:gd name="T4" fmla="*/ 6 w 6"/>
                  <a:gd name="T5" fmla="*/ 116 h 116"/>
                  <a:gd name="T6" fmla="*/ 6 w 6"/>
                  <a:gd name="T7" fmla="*/ 55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0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4" name="Freeform 3922">
                <a:extLst>
                  <a:ext uri="{FF2B5EF4-FFF2-40B4-BE49-F238E27FC236}">
                    <a16:creationId xmlns:a16="http://schemas.microsoft.com/office/drawing/2014/main" id="{19CA363D-C967-48F4-8E97-62F1A45E0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208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5" name="Freeform 3923">
                <a:extLst>
                  <a:ext uri="{FF2B5EF4-FFF2-40B4-BE49-F238E27FC236}">
                    <a16:creationId xmlns:a16="http://schemas.microsoft.com/office/drawing/2014/main" id="{462FD000-7002-4E8A-912C-1F176F97F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208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6" name="Freeform 3924">
                <a:extLst>
                  <a:ext uri="{FF2B5EF4-FFF2-40B4-BE49-F238E27FC236}">
                    <a16:creationId xmlns:a16="http://schemas.microsoft.com/office/drawing/2014/main" id="{52E57BA7-C531-4E0A-9198-B93556C37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265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59 h 114"/>
                  <a:gd name="T4" fmla="*/ 7 w 7"/>
                  <a:gd name="T5" fmla="*/ 114 h 114"/>
                  <a:gd name="T6" fmla="*/ 7 w 7"/>
                  <a:gd name="T7" fmla="*/ 55 h 114"/>
                  <a:gd name="T8" fmla="*/ 0 w 7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59"/>
                    </a:lnTo>
                    <a:lnTo>
                      <a:pt x="7" y="114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7" name="Freeform 3925">
                <a:extLst>
                  <a:ext uri="{FF2B5EF4-FFF2-40B4-BE49-F238E27FC236}">
                    <a16:creationId xmlns:a16="http://schemas.microsoft.com/office/drawing/2014/main" id="{7B5E0B22-C376-461B-B538-F438C5DF8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265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59 h 114"/>
                  <a:gd name="T4" fmla="*/ 7 w 7"/>
                  <a:gd name="T5" fmla="*/ 114 h 114"/>
                  <a:gd name="T6" fmla="*/ 7 w 7"/>
                  <a:gd name="T7" fmla="*/ 55 h 114"/>
                  <a:gd name="T8" fmla="*/ 0 w 7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59"/>
                    </a:lnTo>
                    <a:lnTo>
                      <a:pt x="7" y="114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8" name="Freeform 3926">
                <a:extLst>
                  <a:ext uri="{FF2B5EF4-FFF2-40B4-BE49-F238E27FC236}">
                    <a16:creationId xmlns:a16="http://schemas.microsoft.com/office/drawing/2014/main" id="{43B0A5EC-D70D-42B6-B64C-052B9BDAC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32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9" name="Freeform 3927">
                <a:extLst>
                  <a:ext uri="{FF2B5EF4-FFF2-40B4-BE49-F238E27FC236}">
                    <a16:creationId xmlns:a16="http://schemas.microsoft.com/office/drawing/2014/main" id="{902973F6-2226-48EA-80ED-6ADC958CE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32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0" name="Freeform 3928">
                <a:extLst>
                  <a:ext uri="{FF2B5EF4-FFF2-40B4-BE49-F238E27FC236}">
                    <a16:creationId xmlns:a16="http://schemas.microsoft.com/office/drawing/2014/main" id="{5452117F-DE14-4EC2-AF00-CF2A50137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375"/>
                <a:ext cx="6" cy="73"/>
              </a:xfrm>
              <a:custGeom>
                <a:avLst/>
                <a:gdLst>
                  <a:gd name="T0" fmla="*/ 0 w 6"/>
                  <a:gd name="T1" fmla="*/ 0 h 73"/>
                  <a:gd name="T2" fmla="*/ 0 w 6"/>
                  <a:gd name="T3" fmla="*/ 61 h 73"/>
                  <a:gd name="T4" fmla="*/ 2 w 6"/>
                  <a:gd name="T5" fmla="*/ 73 h 73"/>
                  <a:gd name="T6" fmla="*/ 6 w 6"/>
                  <a:gd name="T7" fmla="*/ 72 h 73"/>
                  <a:gd name="T8" fmla="*/ 6 w 6"/>
                  <a:gd name="T9" fmla="*/ 56 h 73"/>
                  <a:gd name="T10" fmla="*/ 0 w 6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3">
                    <a:moveTo>
                      <a:pt x="0" y="0"/>
                    </a:moveTo>
                    <a:lnTo>
                      <a:pt x="0" y="61"/>
                    </a:lnTo>
                    <a:lnTo>
                      <a:pt x="2" y="73"/>
                    </a:lnTo>
                    <a:lnTo>
                      <a:pt x="6" y="72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1" name="Freeform 3929">
                <a:extLst>
                  <a:ext uri="{FF2B5EF4-FFF2-40B4-BE49-F238E27FC236}">
                    <a16:creationId xmlns:a16="http://schemas.microsoft.com/office/drawing/2014/main" id="{EFDB969F-8A23-46DD-8A2E-7BA7BE2FD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375"/>
                <a:ext cx="6" cy="73"/>
              </a:xfrm>
              <a:custGeom>
                <a:avLst/>
                <a:gdLst>
                  <a:gd name="T0" fmla="*/ 0 w 6"/>
                  <a:gd name="T1" fmla="*/ 0 h 73"/>
                  <a:gd name="T2" fmla="*/ 0 w 6"/>
                  <a:gd name="T3" fmla="*/ 61 h 73"/>
                  <a:gd name="T4" fmla="*/ 2 w 6"/>
                  <a:gd name="T5" fmla="*/ 73 h 73"/>
                  <a:gd name="T6" fmla="*/ 6 w 6"/>
                  <a:gd name="T7" fmla="*/ 72 h 73"/>
                  <a:gd name="T8" fmla="*/ 6 w 6"/>
                  <a:gd name="T9" fmla="*/ 56 h 73"/>
                  <a:gd name="T10" fmla="*/ 0 w 6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3">
                    <a:moveTo>
                      <a:pt x="0" y="0"/>
                    </a:moveTo>
                    <a:lnTo>
                      <a:pt x="0" y="61"/>
                    </a:lnTo>
                    <a:lnTo>
                      <a:pt x="2" y="73"/>
                    </a:lnTo>
                    <a:lnTo>
                      <a:pt x="6" y="72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2" name="Freeform 3930">
                <a:extLst>
                  <a:ext uri="{FF2B5EF4-FFF2-40B4-BE49-F238E27FC236}">
                    <a16:creationId xmlns:a16="http://schemas.microsoft.com/office/drawing/2014/main" id="{309C67D4-3A71-4B9D-B74F-C4C5DB28C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431"/>
                <a:ext cx="1" cy="16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16 h 16"/>
                  <a:gd name="T4" fmla="*/ 1 w 1"/>
                  <a:gd name="T5" fmla="*/ 16 h 16"/>
                  <a:gd name="T6" fmla="*/ 0 w 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lnTo>
                      <a:pt x="0" y="16"/>
                    </a:lnTo>
                    <a:lnTo>
                      <a:pt x="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3" name="Freeform 3931">
                <a:extLst>
                  <a:ext uri="{FF2B5EF4-FFF2-40B4-BE49-F238E27FC236}">
                    <a16:creationId xmlns:a16="http://schemas.microsoft.com/office/drawing/2014/main" id="{B7E0CA06-C8CF-4413-922D-84EB8696B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431"/>
                <a:ext cx="1" cy="16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16 h 16"/>
                  <a:gd name="T4" fmla="*/ 1 w 1"/>
                  <a:gd name="T5" fmla="*/ 16 h 16"/>
                  <a:gd name="T6" fmla="*/ 0 w 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lnTo>
                      <a:pt x="0" y="16"/>
                    </a:lnTo>
                    <a:lnTo>
                      <a:pt x="1" y="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4" name="Freeform 3932">
                <a:extLst>
                  <a:ext uri="{FF2B5EF4-FFF2-40B4-BE49-F238E27FC236}">
                    <a16:creationId xmlns:a16="http://schemas.microsoft.com/office/drawing/2014/main" id="{D57FFA13-47EC-42DF-AAA3-163EA04C9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00"/>
                <a:ext cx="27" cy="4"/>
              </a:xfrm>
              <a:custGeom>
                <a:avLst/>
                <a:gdLst>
                  <a:gd name="T0" fmla="*/ 25 w 27"/>
                  <a:gd name="T1" fmla="*/ 0 h 4"/>
                  <a:gd name="T2" fmla="*/ 0 w 27"/>
                  <a:gd name="T3" fmla="*/ 0 h 4"/>
                  <a:gd name="T4" fmla="*/ 0 w 27"/>
                  <a:gd name="T5" fmla="*/ 4 h 4"/>
                  <a:gd name="T6" fmla="*/ 27 w 27"/>
                  <a:gd name="T7" fmla="*/ 4 h 4"/>
                  <a:gd name="T8" fmla="*/ 25 w 2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">
                    <a:moveTo>
                      <a:pt x="2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7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5" name="Freeform 3933">
                <a:extLst>
                  <a:ext uri="{FF2B5EF4-FFF2-40B4-BE49-F238E27FC236}">
                    <a16:creationId xmlns:a16="http://schemas.microsoft.com/office/drawing/2014/main" id="{16285244-706C-4DE9-B081-898114F1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00"/>
                <a:ext cx="27" cy="4"/>
              </a:xfrm>
              <a:custGeom>
                <a:avLst/>
                <a:gdLst>
                  <a:gd name="T0" fmla="*/ 25 w 27"/>
                  <a:gd name="T1" fmla="*/ 0 h 4"/>
                  <a:gd name="T2" fmla="*/ 0 w 27"/>
                  <a:gd name="T3" fmla="*/ 0 h 4"/>
                  <a:gd name="T4" fmla="*/ 0 w 27"/>
                  <a:gd name="T5" fmla="*/ 4 h 4"/>
                  <a:gd name="T6" fmla="*/ 27 w 27"/>
                  <a:gd name="T7" fmla="*/ 4 h 4"/>
                  <a:gd name="T8" fmla="*/ 25 w 2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">
                    <a:moveTo>
                      <a:pt x="2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7" y="4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6" name="Freeform 3934">
                <a:extLst>
                  <a:ext uri="{FF2B5EF4-FFF2-40B4-BE49-F238E27FC236}">
                    <a16:creationId xmlns:a16="http://schemas.microsoft.com/office/drawing/2014/main" id="{F25BAC46-9D4A-4662-A363-BEB2682D1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7" name="Freeform 3935">
                <a:extLst>
                  <a:ext uri="{FF2B5EF4-FFF2-40B4-BE49-F238E27FC236}">
                    <a16:creationId xmlns:a16="http://schemas.microsoft.com/office/drawing/2014/main" id="{FA9293DA-D701-4F9C-A896-F6085BE1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8" name="Rectangle 3936">
                <a:extLst>
                  <a:ext uri="{FF2B5EF4-FFF2-40B4-BE49-F238E27FC236}">
                    <a16:creationId xmlns:a16="http://schemas.microsoft.com/office/drawing/2014/main" id="{4D239E8C-0CEB-4D6E-A948-E325C9906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900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9" name="Rectangle 3937">
                <a:extLst>
                  <a:ext uri="{FF2B5EF4-FFF2-40B4-BE49-F238E27FC236}">
                    <a16:creationId xmlns:a16="http://schemas.microsoft.com/office/drawing/2014/main" id="{4E9DF230-B107-4B00-AC20-88F0847D1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90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0" name="Rectangle 3938">
                <a:extLst>
                  <a:ext uri="{FF2B5EF4-FFF2-40B4-BE49-F238E27FC236}">
                    <a16:creationId xmlns:a16="http://schemas.microsoft.com/office/drawing/2014/main" id="{F05243FC-126D-458C-98C4-71A8BE16E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2900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1" name="Rectangle 3939">
                <a:extLst>
                  <a:ext uri="{FF2B5EF4-FFF2-40B4-BE49-F238E27FC236}">
                    <a16:creationId xmlns:a16="http://schemas.microsoft.com/office/drawing/2014/main" id="{75348C3B-991D-4F27-A9B0-1BB39A376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290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2" name="Rectangle 3940">
                <a:extLst>
                  <a:ext uri="{FF2B5EF4-FFF2-40B4-BE49-F238E27FC236}">
                    <a16:creationId xmlns:a16="http://schemas.microsoft.com/office/drawing/2014/main" id="{40D505A6-A4B6-454D-B762-1967B9B3F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900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3" name="Rectangle 3941">
                <a:extLst>
                  <a:ext uri="{FF2B5EF4-FFF2-40B4-BE49-F238E27FC236}">
                    <a16:creationId xmlns:a16="http://schemas.microsoft.com/office/drawing/2014/main" id="{5678B0B1-05C1-44C3-995B-CED100408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90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4" name="Freeform 3942">
                <a:extLst>
                  <a:ext uri="{FF2B5EF4-FFF2-40B4-BE49-F238E27FC236}">
                    <a16:creationId xmlns:a16="http://schemas.microsoft.com/office/drawing/2014/main" id="{2027CDD4-E592-4B13-8B04-8898329FE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90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3 h 4"/>
                  <a:gd name="T10" fmla="*/ 5 w 6"/>
                  <a:gd name="T11" fmla="*/ 2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5" name="Freeform 3943">
                <a:extLst>
                  <a:ext uri="{FF2B5EF4-FFF2-40B4-BE49-F238E27FC236}">
                    <a16:creationId xmlns:a16="http://schemas.microsoft.com/office/drawing/2014/main" id="{06A5942E-6FA6-4E97-AB1B-29A0178C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90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3 h 4"/>
                  <a:gd name="T10" fmla="*/ 5 w 6"/>
                  <a:gd name="T11" fmla="*/ 2 h 4"/>
                  <a:gd name="T12" fmla="*/ 5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6" name="Freeform 3944">
                <a:extLst>
                  <a:ext uri="{FF2B5EF4-FFF2-40B4-BE49-F238E27FC236}">
                    <a16:creationId xmlns:a16="http://schemas.microsoft.com/office/drawing/2014/main" id="{306272DB-F06A-4445-84D5-62103A938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1 w 7"/>
                  <a:gd name="T7" fmla="*/ 3 h 4"/>
                  <a:gd name="T8" fmla="*/ 1 w 7"/>
                  <a:gd name="T9" fmla="*/ 4 h 4"/>
                  <a:gd name="T10" fmla="*/ 7 w 7"/>
                  <a:gd name="T11" fmla="*/ 4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7" name="Freeform 3945">
                <a:extLst>
                  <a:ext uri="{FF2B5EF4-FFF2-40B4-BE49-F238E27FC236}">
                    <a16:creationId xmlns:a16="http://schemas.microsoft.com/office/drawing/2014/main" id="{24CF720A-5385-427D-AA09-EF82565E8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1 w 7"/>
                  <a:gd name="T7" fmla="*/ 3 h 4"/>
                  <a:gd name="T8" fmla="*/ 1 w 7"/>
                  <a:gd name="T9" fmla="*/ 4 h 4"/>
                  <a:gd name="T10" fmla="*/ 7 w 7"/>
                  <a:gd name="T11" fmla="*/ 4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8" name="Freeform 3946">
                <a:extLst>
                  <a:ext uri="{FF2B5EF4-FFF2-40B4-BE49-F238E27FC236}">
                    <a16:creationId xmlns:a16="http://schemas.microsoft.com/office/drawing/2014/main" id="{A20ECF5D-7AE0-4879-812D-9A9066520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90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9" name="Freeform 3947">
                <a:extLst>
                  <a:ext uri="{FF2B5EF4-FFF2-40B4-BE49-F238E27FC236}">
                    <a16:creationId xmlns:a16="http://schemas.microsoft.com/office/drawing/2014/main" id="{8E2BCD33-F4DF-429D-9044-3439D9552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90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0" name="Freeform 3948">
                <a:extLst>
                  <a:ext uri="{FF2B5EF4-FFF2-40B4-BE49-F238E27FC236}">
                    <a16:creationId xmlns:a16="http://schemas.microsoft.com/office/drawing/2014/main" id="{F2740432-2B8B-41CF-9E4F-583881B01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3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1" name="Freeform 3949">
                <a:extLst>
                  <a:ext uri="{FF2B5EF4-FFF2-40B4-BE49-F238E27FC236}">
                    <a16:creationId xmlns:a16="http://schemas.microsoft.com/office/drawing/2014/main" id="{04B82E3E-8777-4408-9163-0182B3E17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3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2" name="Freeform 3950">
                <a:extLst>
                  <a:ext uri="{FF2B5EF4-FFF2-40B4-BE49-F238E27FC236}">
                    <a16:creationId xmlns:a16="http://schemas.microsoft.com/office/drawing/2014/main" id="{B9A41431-C602-417E-A3D4-033F0B63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90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3" name="Freeform 3951">
                <a:extLst>
                  <a:ext uri="{FF2B5EF4-FFF2-40B4-BE49-F238E27FC236}">
                    <a16:creationId xmlns:a16="http://schemas.microsoft.com/office/drawing/2014/main" id="{F09352DF-EE84-4027-B41C-524FBDA6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90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4" name="Freeform 3952">
                <a:extLst>
                  <a:ext uri="{FF2B5EF4-FFF2-40B4-BE49-F238E27FC236}">
                    <a16:creationId xmlns:a16="http://schemas.microsoft.com/office/drawing/2014/main" id="{936D9AFE-A531-41FD-BA18-7154D552D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90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5" name="Freeform 3953">
                <a:extLst>
                  <a:ext uri="{FF2B5EF4-FFF2-40B4-BE49-F238E27FC236}">
                    <a16:creationId xmlns:a16="http://schemas.microsoft.com/office/drawing/2014/main" id="{A054B701-A4C4-4F04-90E6-EC5DA0F88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90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6" name="Rectangle 3954">
                <a:extLst>
                  <a:ext uri="{FF2B5EF4-FFF2-40B4-BE49-F238E27FC236}">
                    <a16:creationId xmlns:a16="http://schemas.microsoft.com/office/drawing/2014/main" id="{9A198DB1-B739-4F60-B8D8-DDED2F535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8" y="290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7" name="Rectangle 3955">
                <a:extLst>
                  <a:ext uri="{FF2B5EF4-FFF2-40B4-BE49-F238E27FC236}">
                    <a16:creationId xmlns:a16="http://schemas.microsoft.com/office/drawing/2014/main" id="{8BD61E97-BF71-464A-A38F-744684A33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8" y="290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8" name="Freeform 3956">
                <a:extLst>
                  <a:ext uri="{FF2B5EF4-FFF2-40B4-BE49-F238E27FC236}">
                    <a16:creationId xmlns:a16="http://schemas.microsoft.com/office/drawing/2014/main" id="{EF51171D-8AFB-4CE3-8B5B-AFA4BE9C0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9" name="Freeform 3957">
                <a:extLst>
                  <a:ext uri="{FF2B5EF4-FFF2-40B4-BE49-F238E27FC236}">
                    <a16:creationId xmlns:a16="http://schemas.microsoft.com/office/drawing/2014/main" id="{DE8F9262-8886-45C2-9483-875DCE8ED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0" name="Freeform 3958">
                <a:extLst>
                  <a:ext uri="{FF2B5EF4-FFF2-40B4-BE49-F238E27FC236}">
                    <a16:creationId xmlns:a16="http://schemas.microsoft.com/office/drawing/2014/main" id="{400121F8-712E-4AEB-BFD5-A45A8569F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90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1" name="Freeform 3959">
                <a:extLst>
                  <a:ext uri="{FF2B5EF4-FFF2-40B4-BE49-F238E27FC236}">
                    <a16:creationId xmlns:a16="http://schemas.microsoft.com/office/drawing/2014/main" id="{7DA4DDF6-31CD-4504-9B7A-0075052F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90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2" name="Freeform 3960">
                <a:extLst>
                  <a:ext uri="{FF2B5EF4-FFF2-40B4-BE49-F238E27FC236}">
                    <a16:creationId xmlns:a16="http://schemas.microsoft.com/office/drawing/2014/main" id="{FF0947D1-B49F-4FAB-B4BE-C938A567C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90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3" name="Freeform 3961">
                <a:extLst>
                  <a:ext uri="{FF2B5EF4-FFF2-40B4-BE49-F238E27FC236}">
                    <a16:creationId xmlns:a16="http://schemas.microsoft.com/office/drawing/2014/main" id="{A81286F3-ACC2-459F-A9B0-61AE6EB4A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90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4" name="Rectangle 3962">
                <a:extLst>
                  <a:ext uri="{FF2B5EF4-FFF2-40B4-BE49-F238E27FC236}">
                    <a16:creationId xmlns:a16="http://schemas.microsoft.com/office/drawing/2014/main" id="{FDE9D690-A8B6-4802-80C4-034289BC7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90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5" name="Rectangle 3963">
                <a:extLst>
                  <a:ext uri="{FF2B5EF4-FFF2-40B4-BE49-F238E27FC236}">
                    <a16:creationId xmlns:a16="http://schemas.microsoft.com/office/drawing/2014/main" id="{63EAE6EC-3A5E-489F-9A0F-7376A5A53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90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6" name="Freeform 3964">
                <a:extLst>
                  <a:ext uri="{FF2B5EF4-FFF2-40B4-BE49-F238E27FC236}">
                    <a16:creationId xmlns:a16="http://schemas.microsoft.com/office/drawing/2014/main" id="{2B3B3B20-4802-4299-ABDD-8B2C21FCD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7" name="Freeform 3965">
                <a:extLst>
                  <a:ext uri="{FF2B5EF4-FFF2-40B4-BE49-F238E27FC236}">
                    <a16:creationId xmlns:a16="http://schemas.microsoft.com/office/drawing/2014/main" id="{5E82D8EE-C752-40D6-B038-55EDF5653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8" name="Rectangle 3966">
                <a:extLst>
                  <a:ext uri="{FF2B5EF4-FFF2-40B4-BE49-F238E27FC236}">
                    <a16:creationId xmlns:a16="http://schemas.microsoft.com/office/drawing/2014/main" id="{972FA17A-AF42-4585-B2AF-AA9284075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90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9" name="Rectangle 3967">
                <a:extLst>
                  <a:ext uri="{FF2B5EF4-FFF2-40B4-BE49-F238E27FC236}">
                    <a16:creationId xmlns:a16="http://schemas.microsoft.com/office/drawing/2014/main" id="{F5F637DE-5404-4A4B-A3C9-7EF71C154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90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0" name="Rectangle 3968">
                <a:extLst>
                  <a:ext uri="{FF2B5EF4-FFF2-40B4-BE49-F238E27FC236}">
                    <a16:creationId xmlns:a16="http://schemas.microsoft.com/office/drawing/2014/main" id="{C62151E1-AD5C-4CD4-9604-A77D01EAC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900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1" name="Rectangle 3969">
                <a:extLst>
                  <a:ext uri="{FF2B5EF4-FFF2-40B4-BE49-F238E27FC236}">
                    <a16:creationId xmlns:a16="http://schemas.microsoft.com/office/drawing/2014/main" id="{7AABE6CB-FE52-4873-84D5-5474C9FD2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90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2" name="Freeform 3970">
                <a:extLst>
                  <a:ext uri="{FF2B5EF4-FFF2-40B4-BE49-F238E27FC236}">
                    <a16:creationId xmlns:a16="http://schemas.microsoft.com/office/drawing/2014/main" id="{97AF4236-CF51-408D-AAA1-44DEF1FF9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90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3" name="Freeform 3971">
                <a:extLst>
                  <a:ext uri="{FF2B5EF4-FFF2-40B4-BE49-F238E27FC236}">
                    <a16:creationId xmlns:a16="http://schemas.microsoft.com/office/drawing/2014/main" id="{125B317F-3041-406F-9A17-3C2F5AC61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90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4" name="Freeform 3972">
                <a:extLst>
                  <a:ext uri="{FF2B5EF4-FFF2-40B4-BE49-F238E27FC236}">
                    <a16:creationId xmlns:a16="http://schemas.microsoft.com/office/drawing/2014/main" id="{6FD4E0DE-2F11-4CC8-8A87-D63A53049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90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5" name="Freeform 3973">
                <a:extLst>
                  <a:ext uri="{FF2B5EF4-FFF2-40B4-BE49-F238E27FC236}">
                    <a16:creationId xmlns:a16="http://schemas.microsoft.com/office/drawing/2014/main" id="{9582535B-CAC5-4ADF-A54C-C1969A44F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90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6" name="Rectangle 3974">
                <a:extLst>
                  <a:ext uri="{FF2B5EF4-FFF2-40B4-BE49-F238E27FC236}">
                    <a16:creationId xmlns:a16="http://schemas.microsoft.com/office/drawing/2014/main" id="{0CEA853F-4389-4E39-B403-655D2A0E6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" y="290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7" name="Rectangle 3975">
                <a:extLst>
                  <a:ext uri="{FF2B5EF4-FFF2-40B4-BE49-F238E27FC236}">
                    <a16:creationId xmlns:a16="http://schemas.microsoft.com/office/drawing/2014/main" id="{2D70AB77-19B4-455B-8515-F82192CFE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" y="290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8" name="Rectangle 3976">
                <a:extLst>
                  <a:ext uri="{FF2B5EF4-FFF2-40B4-BE49-F238E27FC236}">
                    <a16:creationId xmlns:a16="http://schemas.microsoft.com/office/drawing/2014/main" id="{BD2C59C2-C836-4B13-BA89-45842E289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900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9" name="Rectangle 3977">
                <a:extLst>
                  <a:ext uri="{FF2B5EF4-FFF2-40B4-BE49-F238E27FC236}">
                    <a16:creationId xmlns:a16="http://schemas.microsoft.com/office/drawing/2014/main" id="{D1E5AFCF-A0F6-44E5-A812-3B97D5AC3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90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0" name="Freeform 3978">
                <a:extLst>
                  <a:ext uri="{FF2B5EF4-FFF2-40B4-BE49-F238E27FC236}">
                    <a16:creationId xmlns:a16="http://schemas.microsoft.com/office/drawing/2014/main" id="{BDFFE763-2FC2-4F3D-B01C-32B175FFC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90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1" name="Freeform 3979">
                <a:extLst>
                  <a:ext uri="{FF2B5EF4-FFF2-40B4-BE49-F238E27FC236}">
                    <a16:creationId xmlns:a16="http://schemas.microsoft.com/office/drawing/2014/main" id="{B5495C37-93A4-4660-A5EE-B23357C4D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90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2" name="Freeform 3980">
                <a:extLst>
                  <a:ext uri="{FF2B5EF4-FFF2-40B4-BE49-F238E27FC236}">
                    <a16:creationId xmlns:a16="http://schemas.microsoft.com/office/drawing/2014/main" id="{036433CF-B319-486C-B33E-0451899E9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90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3" name="Freeform 3981">
                <a:extLst>
                  <a:ext uri="{FF2B5EF4-FFF2-40B4-BE49-F238E27FC236}">
                    <a16:creationId xmlns:a16="http://schemas.microsoft.com/office/drawing/2014/main" id="{5550CEDC-A89E-48D7-9B23-E9CE5AE0E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90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4" name="Freeform 3982">
                <a:extLst>
                  <a:ext uri="{FF2B5EF4-FFF2-40B4-BE49-F238E27FC236}">
                    <a16:creationId xmlns:a16="http://schemas.microsoft.com/office/drawing/2014/main" id="{0E4E8969-4EBC-4EEE-BDAC-3E7FC0A92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90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5" name="Freeform 3983">
                <a:extLst>
                  <a:ext uri="{FF2B5EF4-FFF2-40B4-BE49-F238E27FC236}">
                    <a16:creationId xmlns:a16="http://schemas.microsoft.com/office/drawing/2014/main" id="{3463B35E-3AEE-4383-A5F6-BDD1319A8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90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6" name="Rectangle 3984">
                <a:extLst>
                  <a:ext uri="{FF2B5EF4-FFF2-40B4-BE49-F238E27FC236}">
                    <a16:creationId xmlns:a16="http://schemas.microsoft.com/office/drawing/2014/main" id="{14BA636F-D4AC-4060-BE5A-2FD0E68B5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2900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7" name="Rectangle 3985">
                <a:extLst>
                  <a:ext uri="{FF2B5EF4-FFF2-40B4-BE49-F238E27FC236}">
                    <a16:creationId xmlns:a16="http://schemas.microsoft.com/office/drawing/2014/main" id="{61894B9E-EC2C-483E-A384-0D86367FE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290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8" name="Rectangle 3986">
                <a:extLst>
                  <a:ext uri="{FF2B5EF4-FFF2-40B4-BE49-F238E27FC236}">
                    <a16:creationId xmlns:a16="http://schemas.microsoft.com/office/drawing/2014/main" id="{6A71A281-A061-4E06-9421-F34A46E8A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290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9" name="Rectangle 3987">
                <a:extLst>
                  <a:ext uri="{FF2B5EF4-FFF2-40B4-BE49-F238E27FC236}">
                    <a16:creationId xmlns:a16="http://schemas.microsoft.com/office/drawing/2014/main" id="{E39F2ABD-9C2F-4A3D-B576-AB0A40CE8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290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0" name="Rectangle 3988">
                <a:extLst>
                  <a:ext uri="{FF2B5EF4-FFF2-40B4-BE49-F238E27FC236}">
                    <a16:creationId xmlns:a16="http://schemas.microsoft.com/office/drawing/2014/main" id="{8C768D33-E1E0-4580-938E-0329E572B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3445"/>
                <a:ext cx="1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1" name="Freeform 3989">
                <a:extLst>
                  <a:ext uri="{FF2B5EF4-FFF2-40B4-BE49-F238E27FC236}">
                    <a16:creationId xmlns:a16="http://schemas.microsoft.com/office/drawing/2014/main" id="{5370B140-095F-4AF6-90D1-E3E656C7C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445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2" name="Freeform 3990">
                <a:extLst>
                  <a:ext uri="{FF2B5EF4-FFF2-40B4-BE49-F238E27FC236}">
                    <a16:creationId xmlns:a16="http://schemas.microsoft.com/office/drawing/2014/main" id="{7368F285-2215-438E-9653-B53FA8156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86"/>
                <a:ext cx="5" cy="65"/>
              </a:xfrm>
              <a:custGeom>
                <a:avLst/>
                <a:gdLst>
                  <a:gd name="T0" fmla="*/ 0 w 5"/>
                  <a:gd name="T1" fmla="*/ 0 h 65"/>
                  <a:gd name="T2" fmla="*/ 0 w 5"/>
                  <a:gd name="T3" fmla="*/ 10 h 65"/>
                  <a:gd name="T4" fmla="*/ 0 w 5"/>
                  <a:gd name="T5" fmla="*/ 41 h 65"/>
                  <a:gd name="T6" fmla="*/ 0 w 5"/>
                  <a:gd name="T7" fmla="*/ 58 h 65"/>
                  <a:gd name="T8" fmla="*/ 0 w 5"/>
                  <a:gd name="T9" fmla="*/ 65 h 65"/>
                  <a:gd name="T10" fmla="*/ 5 w 5"/>
                  <a:gd name="T11" fmla="*/ 65 h 65"/>
                  <a:gd name="T12" fmla="*/ 5 w 5"/>
                  <a:gd name="T13" fmla="*/ 55 h 65"/>
                  <a:gd name="T14" fmla="*/ 0 w 5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5">
                    <a:moveTo>
                      <a:pt x="0" y="0"/>
                    </a:moveTo>
                    <a:lnTo>
                      <a:pt x="0" y="10"/>
                    </a:lnTo>
                    <a:lnTo>
                      <a:pt x="0" y="41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3" name="Freeform 3991">
                <a:extLst>
                  <a:ext uri="{FF2B5EF4-FFF2-40B4-BE49-F238E27FC236}">
                    <a16:creationId xmlns:a16="http://schemas.microsoft.com/office/drawing/2014/main" id="{B1697A65-625D-4120-A42C-4B33C6981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86"/>
                <a:ext cx="5" cy="65"/>
              </a:xfrm>
              <a:custGeom>
                <a:avLst/>
                <a:gdLst>
                  <a:gd name="T0" fmla="*/ 0 w 5"/>
                  <a:gd name="T1" fmla="*/ 0 h 65"/>
                  <a:gd name="T2" fmla="*/ 0 w 5"/>
                  <a:gd name="T3" fmla="*/ 10 h 65"/>
                  <a:gd name="T4" fmla="*/ 0 w 5"/>
                  <a:gd name="T5" fmla="*/ 41 h 65"/>
                  <a:gd name="T6" fmla="*/ 0 w 5"/>
                  <a:gd name="T7" fmla="*/ 58 h 65"/>
                  <a:gd name="T8" fmla="*/ 0 w 5"/>
                  <a:gd name="T9" fmla="*/ 65 h 65"/>
                  <a:gd name="T10" fmla="*/ 5 w 5"/>
                  <a:gd name="T11" fmla="*/ 65 h 65"/>
                  <a:gd name="T12" fmla="*/ 5 w 5"/>
                  <a:gd name="T13" fmla="*/ 55 h 65"/>
                  <a:gd name="T14" fmla="*/ 0 w 5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5">
                    <a:moveTo>
                      <a:pt x="0" y="0"/>
                    </a:moveTo>
                    <a:lnTo>
                      <a:pt x="0" y="10"/>
                    </a:lnTo>
                    <a:lnTo>
                      <a:pt x="0" y="41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4" name="Freeform 3992">
                <a:extLst>
                  <a:ext uri="{FF2B5EF4-FFF2-40B4-BE49-F238E27FC236}">
                    <a16:creationId xmlns:a16="http://schemas.microsoft.com/office/drawing/2014/main" id="{1F162CA5-1E55-4E11-A24D-B659EE495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444"/>
                <a:ext cx="0" cy="7"/>
              </a:xfrm>
              <a:custGeom>
                <a:avLst/>
                <a:gdLst>
                  <a:gd name="T0" fmla="*/ 0 h 7"/>
                  <a:gd name="T1" fmla="*/ 1 h 7"/>
                  <a:gd name="T2" fmla="*/ 7 h 7"/>
                  <a:gd name="T3" fmla="*/ 7 h 7"/>
                  <a:gd name="T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5" name="Freeform 3993">
                <a:extLst>
                  <a:ext uri="{FF2B5EF4-FFF2-40B4-BE49-F238E27FC236}">
                    <a16:creationId xmlns:a16="http://schemas.microsoft.com/office/drawing/2014/main" id="{37BC3F69-26A3-41BB-B981-B17A55A87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444"/>
                <a:ext cx="0" cy="7"/>
              </a:xfrm>
              <a:custGeom>
                <a:avLst/>
                <a:gdLst>
                  <a:gd name="T0" fmla="*/ 0 h 7"/>
                  <a:gd name="T1" fmla="*/ 1 h 7"/>
                  <a:gd name="T2" fmla="*/ 7 h 7"/>
                  <a:gd name="T3" fmla="*/ 7 h 7"/>
                  <a:gd name="T4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6" name="Freeform 3994">
                <a:extLst>
                  <a:ext uri="{FF2B5EF4-FFF2-40B4-BE49-F238E27FC236}">
                    <a16:creationId xmlns:a16="http://schemas.microsoft.com/office/drawing/2014/main" id="{0F2B5BE5-73D6-4136-A942-240C6E705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27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96 h 113"/>
                  <a:gd name="T8" fmla="*/ 5 w 5"/>
                  <a:gd name="T9" fmla="*/ 63 h 113"/>
                  <a:gd name="T10" fmla="*/ 5 w 5"/>
                  <a:gd name="T11" fmla="*/ 55 h 113"/>
                  <a:gd name="T12" fmla="*/ 0 w 5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96"/>
                    </a:lnTo>
                    <a:lnTo>
                      <a:pt x="5" y="63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7" name="Freeform 3995">
                <a:extLst>
                  <a:ext uri="{FF2B5EF4-FFF2-40B4-BE49-F238E27FC236}">
                    <a16:creationId xmlns:a16="http://schemas.microsoft.com/office/drawing/2014/main" id="{D2D0073D-CCC2-469C-8909-02A3A67C9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27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96 h 113"/>
                  <a:gd name="T8" fmla="*/ 5 w 5"/>
                  <a:gd name="T9" fmla="*/ 63 h 113"/>
                  <a:gd name="T10" fmla="*/ 5 w 5"/>
                  <a:gd name="T11" fmla="*/ 55 h 113"/>
                  <a:gd name="T12" fmla="*/ 0 w 5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96"/>
                    </a:lnTo>
                    <a:lnTo>
                      <a:pt x="5" y="63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8" name="Freeform 3996">
                <a:extLst>
                  <a:ext uri="{FF2B5EF4-FFF2-40B4-BE49-F238E27FC236}">
                    <a16:creationId xmlns:a16="http://schemas.microsoft.com/office/drawing/2014/main" id="{6B267304-D329-43B6-B312-A526F9820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85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9" name="Freeform 3997">
                <a:extLst>
                  <a:ext uri="{FF2B5EF4-FFF2-40B4-BE49-F238E27FC236}">
                    <a16:creationId xmlns:a16="http://schemas.microsoft.com/office/drawing/2014/main" id="{2C3D0E9E-D35B-4907-A1BC-95A775C6A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85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0" name="Freeform 3998">
                <a:extLst>
                  <a:ext uri="{FF2B5EF4-FFF2-40B4-BE49-F238E27FC236}">
                    <a16:creationId xmlns:a16="http://schemas.microsoft.com/office/drawing/2014/main" id="{359E56A6-8C53-47DE-9A76-0B1331A34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26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0 h 115"/>
                  <a:gd name="T4" fmla="*/ 0 w 5"/>
                  <a:gd name="T5" fmla="*/ 58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0"/>
                    </a:lnTo>
                    <a:lnTo>
                      <a:pt x="0" y="58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1" name="Freeform 3999">
                <a:extLst>
                  <a:ext uri="{FF2B5EF4-FFF2-40B4-BE49-F238E27FC236}">
                    <a16:creationId xmlns:a16="http://schemas.microsoft.com/office/drawing/2014/main" id="{027EA067-3A4C-4A7D-AA4D-83DA50ABF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26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0 h 115"/>
                  <a:gd name="T4" fmla="*/ 0 w 5"/>
                  <a:gd name="T5" fmla="*/ 58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0"/>
                    </a:lnTo>
                    <a:lnTo>
                      <a:pt x="0" y="58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2" name="Freeform 4000">
                <a:extLst>
                  <a:ext uri="{FF2B5EF4-FFF2-40B4-BE49-F238E27FC236}">
                    <a16:creationId xmlns:a16="http://schemas.microsoft.com/office/drawing/2014/main" id="{9EFC13C0-A63D-44D2-8722-B61DC83FA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2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7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3" name="Freeform 4001">
                <a:extLst>
                  <a:ext uri="{FF2B5EF4-FFF2-40B4-BE49-F238E27FC236}">
                    <a16:creationId xmlns:a16="http://schemas.microsoft.com/office/drawing/2014/main" id="{E52058C4-2FF0-400D-AF1E-CB5E91C4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32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7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4" name="Freeform 4002">
                <a:extLst>
                  <a:ext uri="{FF2B5EF4-FFF2-40B4-BE49-F238E27FC236}">
                    <a16:creationId xmlns:a16="http://schemas.microsoft.com/office/drawing/2014/main" id="{7052E293-2980-418E-B3B4-13A15592E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207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105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10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5" name="Freeform 4003">
                <a:extLst>
                  <a:ext uri="{FF2B5EF4-FFF2-40B4-BE49-F238E27FC236}">
                    <a16:creationId xmlns:a16="http://schemas.microsoft.com/office/drawing/2014/main" id="{1224AAE9-DB14-477F-8898-5AA05AB24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207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105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10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6" name="Freeform 4004">
                <a:extLst>
                  <a:ext uri="{FF2B5EF4-FFF2-40B4-BE49-F238E27FC236}">
                    <a16:creationId xmlns:a16="http://schemas.microsoft.com/office/drawing/2014/main" id="{37D09AA6-9515-44F4-B41F-F2D0BF66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265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7" name="Freeform 4005">
                <a:extLst>
                  <a:ext uri="{FF2B5EF4-FFF2-40B4-BE49-F238E27FC236}">
                    <a16:creationId xmlns:a16="http://schemas.microsoft.com/office/drawing/2014/main" id="{A884BBE4-4175-4390-B2D3-72A44B20F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265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8" name="Freeform 4006">
                <a:extLst>
                  <a:ext uri="{FF2B5EF4-FFF2-40B4-BE49-F238E27FC236}">
                    <a16:creationId xmlns:a16="http://schemas.microsoft.com/office/drawing/2014/main" id="{21BF8F23-6B9F-4A2F-83DE-277DDC71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147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4 h 114"/>
                  <a:gd name="T4" fmla="*/ 0 w 5"/>
                  <a:gd name="T5" fmla="*/ 57 h 114"/>
                  <a:gd name="T6" fmla="*/ 5 w 5"/>
                  <a:gd name="T7" fmla="*/ 114 h 114"/>
                  <a:gd name="T8" fmla="*/ 5 w 5"/>
                  <a:gd name="T9" fmla="*/ 56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4"/>
                    </a:lnTo>
                    <a:lnTo>
                      <a:pt x="0" y="57"/>
                    </a:lnTo>
                    <a:lnTo>
                      <a:pt x="5" y="114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9" name="Freeform 4007">
                <a:extLst>
                  <a:ext uri="{FF2B5EF4-FFF2-40B4-BE49-F238E27FC236}">
                    <a16:creationId xmlns:a16="http://schemas.microsoft.com/office/drawing/2014/main" id="{EEFB3095-4DCA-4516-A54B-2A46BD129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147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4 h 114"/>
                  <a:gd name="T4" fmla="*/ 0 w 5"/>
                  <a:gd name="T5" fmla="*/ 57 h 114"/>
                  <a:gd name="T6" fmla="*/ 5 w 5"/>
                  <a:gd name="T7" fmla="*/ 114 h 114"/>
                  <a:gd name="T8" fmla="*/ 5 w 5"/>
                  <a:gd name="T9" fmla="*/ 56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4"/>
                    </a:lnTo>
                    <a:lnTo>
                      <a:pt x="0" y="57"/>
                    </a:lnTo>
                    <a:lnTo>
                      <a:pt x="5" y="114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0" name="Freeform 4008">
                <a:extLst>
                  <a:ext uri="{FF2B5EF4-FFF2-40B4-BE49-F238E27FC236}">
                    <a16:creationId xmlns:a16="http://schemas.microsoft.com/office/drawing/2014/main" id="{11DB77EA-BBF3-444C-BFF6-F5ACEE68A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20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7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1" name="Freeform 4009">
                <a:extLst>
                  <a:ext uri="{FF2B5EF4-FFF2-40B4-BE49-F238E27FC236}">
                    <a16:creationId xmlns:a16="http://schemas.microsoft.com/office/drawing/2014/main" id="{E61F4832-4AEB-40EA-91BF-813BAC09D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20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7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2" name="Freeform 4010">
                <a:extLst>
                  <a:ext uri="{FF2B5EF4-FFF2-40B4-BE49-F238E27FC236}">
                    <a16:creationId xmlns:a16="http://schemas.microsoft.com/office/drawing/2014/main" id="{AFA59455-0DEE-4A2B-8FF9-A6CE387C5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088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4 h 112"/>
                  <a:gd name="T4" fmla="*/ 0 w 5"/>
                  <a:gd name="T5" fmla="*/ 57 h 112"/>
                  <a:gd name="T6" fmla="*/ 5 w 5"/>
                  <a:gd name="T7" fmla="*/ 112 h 112"/>
                  <a:gd name="T8" fmla="*/ 5 w 5"/>
                  <a:gd name="T9" fmla="*/ 108 h 112"/>
                  <a:gd name="T10" fmla="*/ 5 w 5"/>
                  <a:gd name="T11" fmla="*/ 55 h 112"/>
                  <a:gd name="T12" fmla="*/ 0 w 5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4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10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3" name="Freeform 4011">
                <a:extLst>
                  <a:ext uri="{FF2B5EF4-FFF2-40B4-BE49-F238E27FC236}">
                    <a16:creationId xmlns:a16="http://schemas.microsoft.com/office/drawing/2014/main" id="{747502DF-9B93-4936-A799-4C2F2C1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088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4 h 112"/>
                  <a:gd name="T4" fmla="*/ 0 w 5"/>
                  <a:gd name="T5" fmla="*/ 57 h 112"/>
                  <a:gd name="T6" fmla="*/ 5 w 5"/>
                  <a:gd name="T7" fmla="*/ 112 h 112"/>
                  <a:gd name="T8" fmla="*/ 5 w 5"/>
                  <a:gd name="T9" fmla="*/ 108 h 112"/>
                  <a:gd name="T10" fmla="*/ 5 w 5"/>
                  <a:gd name="T11" fmla="*/ 55 h 112"/>
                  <a:gd name="T12" fmla="*/ 0 w 5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4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10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4" name="Freeform 4012">
                <a:extLst>
                  <a:ext uri="{FF2B5EF4-FFF2-40B4-BE49-F238E27FC236}">
                    <a16:creationId xmlns:a16="http://schemas.microsoft.com/office/drawing/2014/main" id="{6FE7C823-163A-4223-8D3F-FB5003200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145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5" name="Freeform 4013">
                <a:extLst>
                  <a:ext uri="{FF2B5EF4-FFF2-40B4-BE49-F238E27FC236}">
                    <a16:creationId xmlns:a16="http://schemas.microsoft.com/office/drawing/2014/main" id="{D030E9DE-EDA0-4846-ABC7-B68099268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145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6" name="Freeform 4014">
                <a:extLst>
                  <a:ext uri="{FF2B5EF4-FFF2-40B4-BE49-F238E27FC236}">
                    <a16:creationId xmlns:a16="http://schemas.microsoft.com/office/drawing/2014/main" id="{B12132F2-DD18-445F-ACBE-4D7194D82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027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91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91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7" name="Freeform 4015">
                <a:extLst>
                  <a:ext uri="{FF2B5EF4-FFF2-40B4-BE49-F238E27FC236}">
                    <a16:creationId xmlns:a16="http://schemas.microsoft.com/office/drawing/2014/main" id="{308574A7-2DD1-4B89-9562-E73E5C873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027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91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91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8" name="Freeform 4016">
                <a:extLst>
                  <a:ext uri="{FF2B5EF4-FFF2-40B4-BE49-F238E27FC236}">
                    <a16:creationId xmlns:a16="http://schemas.microsoft.com/office/drawing/2014/main" id="{A5A0E874-7572-4AE7-868A-E9BE58285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085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Freeform 4017">
                <a:extLst>
                  <a:ext uri="{FF2B5EF4-FFF2-40B4-BE49-F238E27FC236}">
                    <a16:creationId xmlns:a16="http://schemas.microsoft.com/office/drawing/2014/main" id="{072FDEA2-54C6-4EEF-90E3-D9AA50EDA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085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0" name="Freeform 4018">
                <a:extLst>
                  <a:ext uri="{FF2B5EF4-FFF2-40B4-BE49-F238E27FC236}">
                    <a16:creationId xmlns:a16="http://schemas.microsoft.com/office/drawing/2014/main" id="{E63E1632-8A0B-4F71-B9C2-8BE090712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968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9 h 112"/>
                  <a:gd name="T4" fmla="*/ 0 w 5"/>
                  <a:gd name="T5" fmla="*/ 56 h 112"/>
                  <a:gd name="T6" fmla="*/ 5 w 5"/>
                  <a:gd name="T7" fmla="*/ 112 h 112"/>
                  <a:gd name="T8" fmla="*/ 5 w 5"/>
                  <a:gd name="T9" fmla="*/ 55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5" y="112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" name="Freeform 4019">
                <a:extLst>
                  <a:ext uri="{FF2B5EF4-FFF2-40B4-BE49-F238E27FC236}">
                    <a16:creationId xmlns:a16="http://schemas.microsoft.com/office/drawing/2014/main" id="{E8EFA21D-2590-42E0-B110-9F93402C3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968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9 h 112"/>
                  <a:gd name="T4" fmla="*/ 0 w 5"/>
                  <a:gd name="T5" fmla="*/ 56 h 112"/>
                  <a:gd name="T6" fmla="*/ 5 w 5"/>
                  <a:gd name="T7" fmla="*/ 112 h 112"/>
                  <a:gd name="T8" fmla="*/ 5 w 5"/>
                  <a:gd name="T9" fmla="*/ 55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5" y="112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2" name="Freeform 4020">
                <a:extLst>
                  <a:ext uri="{FF2B5EF4-FFF2-40B4-BE49-F238E27FC236}">
                    <a16:creationId xmlns:a16="http://schemas.microsoft.com/office/drawing/2014/main" id="{4BE176D6-5A23-4C93-BDFB-356B93F25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02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3" name="Freeform 4021">
                <a:extLst>
                  <a:ext uri="{FF2B5EF4-FFF2-40B4-BE49-F238E27FC236}">
                    <a16:creationId xmlns:a16="http://schemas.microsoft.com/office/drawing/2014/main" id="{0FE863F8-E1D2-4D92-BDAA-C7A1A8037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302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4" name="Freeform 4022">
                <a:extLst>
                  <a:ext uri="{FF2B5EF4-FFF2-40B4-BE49-F238E27FC236}">
                    <a16:creationId xmlns:a16="http://schemas.microsoft.com/office/drawing/2014/main" id="{D442083B-697A-4BC3-8EFA-2C64707D8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Freeform 4023">
                <a:extLst>
                  <a:ext uri="{FF2B5EF4-FFF2-40B4-BE49-F238E27FC236}">
                    <a16:creationId xmlns:a16="http://schemas.microsoft.com/office/drawing/2014/main" id="{3B9AFA17-AEEA-48A0-9FDC-66727725A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90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0" name="Group 4225">
              <a:extLst>
                <a:ext uri="{FF2B5EF4-FFF2-40B4-BE49-F238E27FC236}">
                  <a16:creationId xmlns:a16="http://schemas.microsoft.com/office/drawing/2014/main" id="{BA9714A6-F5E9-4E24-9B44-FDF57CD2B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524" y="4759535"/>
              <a:ext cx="422275" cy="1036638"/>
              <a:chOff x="2436" y="2799"/>
              <a:chExt cx="266" cy="653"/>
            </a:xfrm>
          </p:grpSpPr>
          <p:sp>
            <p:nvSpPr>
              <p:cNvPr id="2686" name="Freeform 4025">
                <a:extLst>
                  <a:ext uri="{FF2B5EF4-FFF2-40B4-BE49-F238E27FC236}">
                    <a16:creationId xmlns:a16="http://schemas.microsoft.com/office/drawing/2014/main" id="{C7CB8D76-DF11-4879-A62E-6E1168F05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90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4026">
                <a:extLst>
                  <a:ext uri="{FF2B5EF4-FFF2-40B4-BE49-F238E27FC236}">
                    <a16:creationId xmlns:a16="http://schemas.microsoft.com/office/drawing/2014/main" id="{1AE63954-AF22-4A71-8585-E6433128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90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4027">
                <a:extLst>
                  <a:ext uri="{FF2B5EF4-FFF2-40B4-BE49-F238E27FC236}">
                    <a16:creationId xmlns:a16="http://schemas.microsoft.com/office/drawing/2014/main" id="{650F3CB8-BE01-49D9-8EBF-64ECD25A2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908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5 h 112"/>
                  <a:gd name="T4" fmla="*/ 0 w 5"/>
                  <a:gd name="T5" fmla="*/ 48 h 112"/>
                  <a:gd name="T6" fmla="*/ 0 w 5"/>
                  <a:gd name="T7" fmla="*/ 57 h 112"/>
                  <a:gd name="T8" fmla="*/ 5 w 5"/>
                  <a:gd name="T9" fmla="*/ 112 h 112"/>
                  <a:gd name="T10" fmla="*/ 5 w 5"/>
                  <a:gd name="T11" fmla="*/ 95 h 112"/>
                  <a:gd name="T12" fmla="*/ 5 w 5"/>
                  <a:gd name="T13" fmla="*/ 56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4028">
                <a:extLst>
                  <a:ext uri="{FF2B5EF4-FFF2-40B4-BE49-F238E27FC236}">
                    <a16:creationId xmlns:a16="http://schemas.microsoft.com/office/drawing/2014/main" id="{96260C21-9FAF-4D72-8495-B0F4A7351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908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5 h 112"/>
                  <a:gd name="T4" fmla="*/ 0 w 5"/>
                  <a:gd name="T5" fmla="*/ 48 h 112"/>
                  <a:gd name="T6" fmla="*/ 0 w 5"/>
                  <a:gd name="T7" fmla="*/ 57 h 112"/>
                  <a:gd name="T8" fmla="*/ 5 w 5"/>
                  <a:gd name="T9" fmla="*/ 112 h 112"/>
                  <a:gd name="T10" fmla="*/ 5 w 5"/>
                  <a:gd name="T11" fmla="*/ 95 h 112"/>
                  <a:gd name="T12" fmla="*/ 5 w 5"/>
                  <a:gd name="T13" fmla="*/ 56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4029">
                <a:extLst>
                  <a:ext uri="{FF2B5EF4-FFF2-40B4-BE49-F238E27FC236}">
                    <a16:creationId xmlns:a16="http://schemas.microsoft.com/office/drawing/2014/main" id="{DBF59F2C-4594-4D38-BC17-57C8E4FE5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965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4030">
                <a:extLst>
                  <a:ext uri="{FF2B5EF4-FFF2-40B4-BE49-F238E27FC236}">
                    <a16:creationId xmlns:a16="http://schemas.microsoft.com/office/drawing/2014/main" id="{F937CC06-B7B5-434E-925B-88D20B7D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965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4031">
                <a:extLst>
                  <a:ext uri="{FF2B5EF4-FFF2-40B4-BE49-F238E27FC236}">
                    <a16:creationId xmlns:a16="http://schemas.microsoft.com/office/drawing/2014/main" id="{C597D650-1770-44D8-8676-7BB2A586E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799"/>
                <a:ext cx="84" cy="258"/>
              </a:xfrm>
              <a:custGeom>
                <a:avLst/>
                <a:gdLst>
                  <a:gd name="T0" fmla="*/ 60 w 84"/>
                  <a:gd name="T1" fmla="*/ 0 h 258"/>
                  <a:gd name="T2" fmla="*/ 60 w 84"/>
                  <a:gd name="T3" fmla="*/ 0 h 258"/>
                  <a:gd name="T4" fmla="*/ 27 w 84"/>
                  <a:gd name="T5" fmla="*/ 3 h 258"/>
                  <a:gd name="T6" fmla="*/ 0 w 84"/>
                  <a:gd name="T7" fmla="*/ 5 h 258"/>
                  <a:gd name="T8" fmla="*/ 0 w 84"/>
                  <a:gd name="T9" fmla="*/ 9 h 258"/>
                  <a:gd name="T10" fmla="*/ 22 w 84"/>
                  <a:gd name="T11" fmla="*/ 7 h 258"/>
                  <a:gd name="T12" fmla="*/ 54 w 84"/>
                  <a:gd name="T13" fmla="*/ 4 h 258"/>
                  <a:gd name="T14" fmla="*/ 79 w 84"/>
                  <a:gd name="T15" fmla="*/ 258 h 258"/>
                  <a:gd name="T16" fmla="*/ 84 w 84"/>
                  <a:gd name="T17" fmla="*/ 258 h 258"/>
                  <a:gd name="T18" fmla="*/ 84 w 84"/>
                  <a:gd name="T19" fmla="*/ 252 h 258"/>
                  <a:gd name="T20" fmla="*/ 84 w 84"/>
                  <a:gd name="T21" fmla="*/ 252 h 258"/>
                  <a:gd name="T22" fmla="*/ 60 w 84"/>
                  <a:gd name="T23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258">
                    <a:moveTo>
                      <a:pt x="60" y="0"/>
                    </a:moveTo>
                    <a:lnTo>
                      <a:pt x="60" y="0"/>
                    </a:lnTo>
                    <a:lnTo>
                      <a:pt x="27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2" y="7"/>
                    </a:lnTo>
                    <a:lnTo>
                      <a:pt x="54" y="4"/>
                    </a:lnTo>
                    <a:lnTo>
                      <a:pt x="79" y="258"/>
                    </a:lnTo>
                    <a:lnTo>
                      <a:pt x="84" y="258"/>
                    </a:lnTo>
                    <a:lnTo>
                      <a:pt x="84" y="252"/>
                    </a:lnTo>
                    <a:lnTo>
                      <a:pt x="84" y="25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4032">
                <a:extLst>
                  <a:ext uri="{FF2B5EF4-FFF2-40B4-BE49-F238E27FC236}">
                    <a16:creationId xmlns:a16="http://schemas.microsoft.com/office/drawing/2014/main" id="{2B295812-4362-4A13-B242-A6A4DC4E1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799"/>
                <a:ext cx="84" cy="258"/>
              </a:xfrm>
              <a:custGeom>
                <a:avLst/>
                <a:gdLst>
                  <a:gd name="T0" fmla="*/ 60 w 84"/>
                  <a:gd name="T1" fmla="*/ 0 h 258"/>
                  <a:gd name="T2" fmla="*/ 60 w 84"/>
                  <a:gd name="T3" fmla="*/ 0 h 258"/>
                  <a:gd name="T4" fmla="*/ 27 w 84"/>
                  <a:gd name="T5" fmla="*/ 3 h 258"/>
                  <a:gd name="T6" fmla="*/ 0 w 84"/>
                  <a:gd name="T7" fmla="*/ 5 h 258"/>
                  <a:gd name="T8" fmla="*/ 0 w 84"/>
                  <a:gd name="T9" fmla="*/ 9 h 258"/>
                  <a:gd name="T10" fmla="*/ 22 w 84"/>
                  <a:gd name="T11" fmla="*/ 7 h 258"/>
                  <a:gd name="T12" fmla="*/ 54 w 84"/>
                  <a:gd name="T13" fmla="*/ 4 h 258"/>
                  <a:gd name="T14" fmla="*/ 79 w 84"/>
                  <a:gd name="T15" fmla="*/ 258 h 258"/>
                  <a:gd name="T16" fmla="*/ 84 w 84"/>
                  <a:gd name="T17" fmla="*/ 258 h 258"/>
                  <a:gd name="T18" fmla="*/ 84 w 84"/>
                  <a:gd name="T19" fmla="*/ 252 h 258"/>
                  <a:gd name="T20" fmla="*/ 84 w 84"/>
                  <a:gd name="T21" fmla="*/ 252 h 258"/>
                  <a:gd name="T22" fmla="*/ 60 w 84"/>
                  <a:gd name="T23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258">
                    <a:moveTo>
                      <a:pt x="60" y="0"/>
                    </a:moveTo>
                    <a:lnTo>
                      <a:pt x="60" y="0"/>
                    </a:lnTo>
                    <a:lnTo>
                      <a:pt x="27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2" y="7"/>
                    </a:lnTo>
                    <a:lnTo>
                      <a:pt x="54" y="4"/>
                    </a:lnTo>
                    <a:lnTo>
                      <a:pt x="79" y="258"/>
                    </a:lnTo>
                    <a:lnTo>
                      <a:pt x="84" y="258"/>
                    </a:lnTo>
                    <a:lnTo>
                      <a:pt x="84" y="252"/>
                    </a:lnTo>
                    <a:lnTo>
                      <a:pt x="84" y="25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4033">
                <a:extLst>
                  <a:ext uri="{FF2B5EF4-FFF2-40B4-BE49-F238E27FC236}">
                    <a16:creationId xmlns:a16="http://schemas.microsoft.com/office/drawing/2014/main" id="{A915811E-0FD3-4A4E-9BD7-263D3E3A2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5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4034">
                <a:extLst>
                  <a:ext uri="{FF2B5EF4-FFF2-40B4-BE49-F238E27FC236}">
                    <a16:creationId xmlns:a16="http://schemas.microsoft.com/office/drawing/2014/main" id="{5908F09F-732D-4EE2-B726-ED80D0B7D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5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Rectangle 4035">
                <a:extLst>
                  <a:ext uri="{FF2B5EF4-FFF2-40B4-BE49-F238E27FC236}">
                    <a16:creationId xmlns:a16="http://schemas.microsoft.com/office/drawing/2014/main" id="{495A7DBD-70D1-4B82-B822-AED05516A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7" y="3061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Rectangle 4036">
                <a:extLst>
                  <a:ext uri="{FF2B5EF4-FFF2-40B4-BE49-F238E27FC236}">
                    <a16:creationId xmlns:a16="http://schemas.microsoft.com/office/drawing/2014/main" id="{AC6C43B0-B2D2-4580-ABD6-D979030DD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7" y="3061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Rectangle 4037">
                <a:extLst>
                  <a:ext uri="{FF2B5EF4-FFF2-40B4-BE49-F238E27FC236}">
                    <a16:creationId xmlns:a16="http://schemas.microsoft.com/office/drawing/2014/main" id="{C4C58E29-7C1C-490D-8E0F-BC900CE53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7" y="3065"/>
                <a:ext cx="4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Rectangle 4038">
                <a:extLst>
                  <a:ext uri="{FF2B5EF4-FFF2-40B4-BE49-F238E27FC236}">
                    <a16:creationId xmlns:a16="http://schemas.microsoft.com/office/drawing/2014/main" id="{DCF5A579-2E7F-42FE-ACDB-4F43D506D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7" y="3065"/>
                <a:ext cx="4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4039">
                <a:extLst>
                  <a:ext uri="{FF2B5EF4-FFF2-40B4-BE49-F238E27FC236}">
                    <a16:creationId xmlns:a16="http://schemas.microsoft.com/office/drawing/2014/main" id="{4185D1C1-F04A-44C6-A6DB-BD61F8FCC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07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4040">
                <a:extLst>
                  <a:ext uri="{FF2B5EF4-FFF2-40B4-BE49-F238E27FC236}">
                    <a16:creationId xmlns:a16="http://schemas.microsoft.com/office/drawing/2014/main" id="{3576BF6B-3D45-4049-ADBF-C4AE575D8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07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Rectangle 4041">
                <a:extLst>
                  <a:ext uri="{FF2B5EF4-FFF2-40B4-BE49-F238E27FC236}">
                    <a16:creationId xmlns:a16="http://schemas.microsoft.com/office/drawing/2014/main" id="{3EA4403F-F1C4-4696-9E08-5F5F68036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3074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Rectangle 4042">
                <a:extLst>
                  <a:ext uri="{FF2B5EF4-FFF2-40B4-BE49-F238E27FC236}">
                    <a16:creationId xmlns:a16="http://schemas.microsoft.com/office/drawing/2014/main" id="{84FF9BD1-6A92-4BC4-986A-45BB65BEE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3074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Rectangle 4043">
                <a:extLst>
                  <a:ext uri="{FF2B5EF4-FFF2-40B4-BE49-F238E27FC236}">
                    <a16:creationId xmlns:a16="http://schemas.microsoft.com/office/drawing/2014/main" id="{F4BA23BA-4047-4D5C-8529-8D429E82B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3078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Rectangle 4044">
                <a:extLst>
                  <a:ext uri="{FF2B5EF4-FFF2-40B4-BE49-F238E27FC236}">
                    <a16:creationId xmlns:a16="http://schemas.microsoft.com/office/drawing/2014/main" id="{59D9075C-254E-40D5-964A-063491707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3078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4045">
                <a:extLst>
                  <a:ext uri="{FF2B5EF4-FFF2-40B4-BE49-F238E27FC236}">
                    <a16:creationId xmlns:a16="http://schemas.microsoft.com/office/drawing/2014/main" id="{BFD198D0-018D-40EF-BF4B-38FA6C81B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3082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0 h 6"/>
                  <a:gd name="T4" fmla="*/ 2 w 3"/>
                  <a:gd name="T5" fmla="*/ 6 h 6"/>
                  <a:gd name="T6" fmla="*/ 3 w 3"/>
                  <a:gd name="T7" fmla="*/ 6 h 6"/>
                  <a:gd name="T8" fmla="*/ 3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4046">
                <a:extLst>
                  <a:ext uri="{FF2B5EF4-FFF2-40B4-BE49-F238E27FC236}">
                    <a16:creationId xmlns:a16="http://schemas.microsoft.com/office/drawing/2014/main" id="{60413239-15D8-4A7E-A157-74F3268B3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3082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0 h 6"/>
                  <a:gd name="T4" fmla="*/ 2 w 3"/>
                  <a:gd name="T5" fmla="*/ 6 h 6"/>
                  <a:gd name="T6" fmla="*/ 3 w 3"/>
                  <a:gd name="T7" fmla="*/ 6 h 6"/>
                  <a:gd name="T8" fmla="*/ 3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Rectangle 4047">
                <a:extLst>
                  <a:ext uri="{FF2B5EF4-FFF2-40B4-BE49-F238E27FC236}">
                    <a16:creationId xmlns:a16="http://schemas.microsoft.com/office/drawing/2014/main" id="{44E6742F-A886-4FC0-B430-AC0D375CF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088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Rectangle 4048">
                <a:extLst>
                  <a:ext uri="{FF2B5EF4-FFF2-40B4-BE49-F238E27FC236}">
                    <a16:creationId xmlns:a16="http://schemas.microsoft.com/office/drawing/2014/main" id="{7FA7E12E-CE2C-425D-ACD8-1DCCB7C84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08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Rectangle 4049">
                <a:extLst>
                  <a:ext uri="{FF2B5EF4-FFF2-40B4-BE49-F238E27FC236}">
                    <a16:creationId xmlns:a16="http://schemas.microsoft.com/office/drawing/2014/main" id="{97DA619E-6B8B-4613-B86A-D64062C2C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092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Rectangle 4050">
                <a:extLst>
                  <a:ext uri="{FF2B5EF4-FFF2-40B4-BE49-F238E27FC236}">
                    <a16:creationId xmlns:a16="http://schemas.microsoft.com/office/drawing/2014/main" id="{82FD0543-17F1-48F3-8977-F0B6C9AF4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092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4051">
                <a:extLst>
                  <a:ext uri="{FF2B5EF4-FFF2-40B4-BE49-F238E27FC236}">
                    <a16:creationId xmlns:a16="http://schemas.microsoft.com/office/drawing/2014/main" id="{CDA269E9-6709-4297-98AB-7C420DC42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096"/>
                <a:ext cx="1" cy="11"/>
              </a:xfrm>
              <a:custGeom>
                <a:avLst/>
                <a:gdLst>
                  <a:gd name="T0" fmla="*/ 1 w 1"/>
                  <a:gd name="T1" fmla="*/ 0 h 11"/>
                  <a:gd name="T2" fmla="*/ 0 w 1"/>
                  <a:gd name="T3" fmla="*/ 0 h 11"/>
                  <a:gd name="T4" fmla="*/ 1 w 1"/>
                  <a:gd name="T5" fmla="*/ 11 h 11"/>
                  <a:gd name="T6" fmla="*/ 1 w 1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lnTo>
                      <a:pt x="0" y="0"/>
                    </a:lnTo>
                    <a:lnTo>
                      <a:pt x="1" y="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4052">
                <a:extLst>
                  <a:ext uri="{FF2B5EF4-FFF2-40B4-BE49-F238E27FC236}">
                    <a16:creationId xmlns:a16="http://schemas.microsoft.com/office/drawing/2014/main" id="{9DB87461-542B-40A1-8F1C-778B683B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096"/>
                <a:ext cx="1" cy="11"/>
              </a:xfrm>
              <a:custGeom>
                <a:avLst/>
                <a:gdLst>
                  <a:gd name="T0" fmla="*/ 1 w 1"/>
                  <a:gd name="T1" fmla="*/ 0 h 11"/>
                  <a:gd name="T2" fmla="*/ 0 w 1"/>
                  <a:gd name="T3" fmla="*/ 0 h 11"/>
                  <a:gd name="T4" fmla="*/ 1 w 1"/>
                  <a:gd name="T5" fmla="*/ 11 h 11"/>
                  <a:gd name="T6" fmla="*/ 1 w 1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lnTo>
                      <a:pt x="0" y="0"/>
                    </a:lnTo>
                    <a:lnTo>
                      <a:pt x="1" y="1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4053">
                <a:extLst>
                  <a:ext uri="{FF2B5EF4-FFF2-40B4-BE49-F238E27FC236}">
                    <a16:creationId xmlns:a16="http://schemas.microsoft.com/office/drawing/2014/main" id="{B6CB7949-1FCF-43BC-AF6F-535519ED8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51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0 h 6"/>
                  <a:gd name="T4" fmla="*/ 0 w 1"/>
                  <a:gd name="T5" fmla="*/ 6 h 6"/>
                  <a:gd name="T6" fmla="*/ 1 w 1"/>
                  <a:gd name="T7" fmla="*/ 6 h 6"/>
                  <a:gd name="T8" fmla="*/ 0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4054">
                <a:extLst>
                  <a:ext uri="{FF2B5EF4-FFF2-40B4-BE49-F238E27FC236}">
                    <a16:creationId xmlns:a16="http://schemas.microsoft.com/office/drawing/2014/main" id="{D367582E-9DA2-46A9-915F-5880EDEC2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51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0 h 6"/>
                  <a:gd name="T4" fmla="*/ 0 w 1"/>
                  <a:gd name="T5" fmla="*/ 6 h 6"/>
                  <a:gd name="T6" fmla="*/ 1 w 1"/>
                  <a:gd name="T7" fmla="*/ 6 h 6"/>
                  <a:gd name="T8" fmla="*/ 0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Rectangle 4055">
                <a:extLst>
                  <a:ext uri="{FF2B5EF4-FFF2-40B4-BE49-F238E27FC236}">
                    <a16:creationId xmlns:a16="http://schemas.microsoft.com/office/drawing/2014/main" id="{D11A6C00-6858-442C-B21F-3BBE14F92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57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Rectangle 4056">
                <a:extLst>
                  <a:ext uri="{FF2B5EF4-FFF2-40B4-BE49-F238E27FC236}">
                    <a16:creationId xmlns:a16="http://schemas.microsoft.com/office/drawing/2014/main" id="{4E6DC45A-E7CB-4B9A-A99D-134929207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57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Rectangle 4057">
                <a:extLst>
                  <a:ext uri="{FF2B5EF4-FFF2-40B4-BE49-F238E27FC236}">
                    <a16:creationId xmlns:a16="http://schemas.microsoft.com/office/drawing/2014/main" id="{2D3A1099-AF55-42E5-9661-75BBF63D0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61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Rectangle 4058">
                <a:extLst>
                  <a:ext uri="{FF2B5EF4-FFF2-40B4-BE49-F238E27FC236}">
                    <a16:creationId xmlns:a16="http://schemas.microsoft.com/office/drawing/2014/main" id="{F3F13781-7B72-4876-8051-031A71C26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6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4059">
                <a:extLst>
                  <a:ext uri="{FF2B5EF4-FFF2-40B4-BE49-F238E27FC236}">
                    <a16:creationId xmlns:a16="http://schemas.microsoft.com/office/drawing/2014/main" id="{EB362686-9707-47ED-B56A-3C2CB5242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65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5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4060">
                <a:extLst>
                  <a:ext uri="{FF2B5EF4-FFF2-40B4-BE49-F238E27FC236}">
                    <a16:creationId xmlns:a16="http://schemas.microsoft.com/office/drawing/2014/main" id="{27EE0A91-59FB-417E-BD62-7A8FB2E7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65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5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Rectangle 4061">
                <a:extLst>
                  <a:ext uri="{FF2B5EF4-FFF2-40B4-BE49-F238E27FC236}">
                    <a16:creationId xmlns:a16="http://schemas.microsoft.com/office/drawing/2014/main" id="{29602D5D-9D9C-4129-9E49-8D3A27E11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70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Rectangle 4062">
                <a:extLst>
                  <a:ext uri="{FF2B5EF4-FFF2-40B4-BE49-F238E27FC236}">
                    <a16:creationId xmlns:a16="http://schemas.microsoft.com/office/drawing/2014/main" id="{27A41266-77BF-41DB-9CC7-487154C15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70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Rectangle 4063">
                <a:extLst>
                  <a:ext uri="{FF2B5EF4-FFF2-40B4-BE49-F238E27FC236}">
                    <a16:creationId xmlns:a16="http://schemas.microsoft.com/office/drawing/2014/main" id="{6DE6B295-8BA8-45A2-A274-9B87FF71A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74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Rectangle 4064">
                <a:extLst>
                  <a:ext uri="{FF2B5EF4-FFF2-40B4-BE49-F238E27FC236}">
                    <a16:creationId xmlns:a16="http://schemas.microsoft.com/office/drawing/2014/main" id="{7B6E7BAE-38FA-467B-B316-9B5CD16CF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74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4065">
                <a:extLst>
                  <a:ext uri="{FF2B5EF4-FFF2-40B4-BE49-F238E27FC236}">
                    <a16:creationId xmlns:a16="http://schemas.microsoft.com/office/drawing/2014/main" id="{C2C42D35-7DF4-4E59-9CA1-36821FDC4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7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4066">
                <a:extLst>
                  <a:ext uri="{FF2B5EF4-FFF2-40B4-BE49-F238E27FC236}">
                    <a16:creationId xmlns:a16="http://schemas.microsoft.com/office/drawing/2014/main" id="{01F39619-34A1-4907-A12C-124D6F906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7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Rectangle 4067">
                <a:extLst>
                  <a:ext uri="{FF2B5EF4-FFF2-40B4-BE49-F238E27FC236}">
                    <a16:creationId xmlns:a16="http://schemas.microsoft.com/office/drawing/2014/main" id="{092CF11B-C4E8-407F-9767-4875404BA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82"/>
                <a:ext cx="4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Rectangle 4068">
                <a:extLst>
                  <a:ext uri="{FF2B5EF4-FFF2-40B4-BE49-F238E27FC236}">
                    <a16:creationId xmlns:a16="http://schemas.microsoft.com/office/drawing/2014/main" id="{09E693A7-59CD-4F65-A1A6-96F9BCAB9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82"/>
                <a:ext cx="4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Rectangle 4069">
                <a:extLst>
                  <a:ext uri="{FF2B5EF4-FFF2-40B4-BE49-F238E27FC236}">
                    <a16:creationId xmlns:a16="http://schemas.microsoft.com/office/drawing/2014/main" id="{BFEDE416-84B0-4140-94E9-E0668AADB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88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Rectangle 4070">
                <a:extLst>
                  <a:ext uri="{FF2B5EF4-FFF2-40B4-BE49-F238E27FC236}">
                    <a16:creationId xmlns:a16="http://schemas.microsoft.com/office/drawing/2014/main" id="{527AC137-D79D-4126-BD4E-3AD2CE903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088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4071">
                <a:extLst>
                  <a:ext uri="{FF2B5EF4-FFF2-40B4-BE49-F238E27FC236}">
                    <a16:creationId xmlns:a16="http://schemas.microsoft.com/office/drawing/2014/main" id="{9B3A2AB7-C5B5-4803-BCA2-A9E95F971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92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4072">
                <a:extLst>
                  <a:ext uri="{FF2B5EF4-FFF2-40B4-BE49-F238E27FC236}">
                    <a16:creationId xmlns:a16="http://schemas.microsoft.com/office/drawing/2014/main" id="{B0D274C6-2DB3-4DE5-803F-8DB38F24B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92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4073">
                <a:extLst>
                  <a:ext uri="{FF2B5EF4-FFF2-40B4-BE49-F238E27FC236}">
                    <a16:creationId xmlns:a16="http://schemas.microsoft.com/office/drawing/2014/main" id="{B4E2BBE5-69FC-4832-B58B-F46E90CE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96"/>
                <a:ext cx="6" cy="66"/>
              </a:xfrm>
              <a:custGeom>
                <a:avLst/>
                <a:gdLst>
                  <a:gd name="T0" fmla="*/ 6 w 6"/>
                  <a:gd name="T1" fmla="*/ 0 h 66"/>
                  <a:gd name="T2" fmla="*/ 0 w 6"/>
                  <a:gd name="T3" fmla="*/ 0 h 66"/>
                  <a:gd name="T4" fmla="*/ 0 w 6"/>
                  <a:gd name="T5" fmla="*/ 11 h 66"/>
                  <a:gd name="T6" fmla="*/ 6 w 6"/>
                  <a:gd name="T7" fmla="*/ 66 h 66"/>
                  <a:gd name="T8" fmla="*/ 6 w 6"/>
                  <a:gd name="T9" fmla="*/ 5 h 66"/>
                  <a:gd name="T10" fmla="*/ 6 w 6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6">
                    <a:moveTo>
                      <a:pt x="6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6" y="66"/>
                    </a:lnTo>
                    <a:lnTo>
                      <a:pt x="6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4074">
                <a:extLst>
                  <a:ext uri="{FF2B5EF4-FFF2-40B4-BE49-F238E27FC236}">
                    <a16:creationId xmlns:a16="http://schemas.microsoft.com/office/drawing/2014/main" id="{449AA0FD-674D-489F-822D-318C76B70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096"/>
                <a:ext cx="6" cy="66"/>
              </a:xfrm>
              <a:custGeom>
                <a:avLst/>
                <a:gdLst>
                  <a:gd name="T0" fmla="*/ 6 w 6"/>
                  <a:gd name="T1" fmla="*/ 0 h 66"/>
                  <a:gd name="T2" fmla="*/ 0 w 6"/>
                  <a:gd name="T3" fmla="*/ 0 h 66"/>
                  <a:gd name="T4" fmla="*/ 0 w 6"/>
                  <a:gd name="T5" fmla="*/ 11 h 66"/>
                  <a:gd name="T6" fmla="*/ 6 w 6"/>
                  <a:gd name="T7" fmla="*/ 66 h 66"/>
                  <a:gd name="T8" fmla="*/ 6 w 6"/>
                  <a:gd name="T9" fmla="*/ 5 h 66"/>
                  <a:gd name="T10" fmla="*/ 6 w 6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6">
                    <a:moveTo>
                      <a:pt x="6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6" y="66"/>
                    </a:lnTo>
                    <a:lnTo>
                      <a:pt x="6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4075">
                <a:extLst>
                  <a:ext uri="{FF2B5EF4-FFF2-40B4-BE49-F238E27FC236}">
                    <a16:creationId xmlns:a16="http://schemas.microsoft.com/office/drawing/2014/main" id="{51D974A7-1016-4489-8200-AF33A2594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101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4076">
                <a:extLst>
                  <a:ext uri="{FF2B5EF4-FFF2-40B4-BE49-F238E27FC236}">
                    <a16:creationId xmlns:a16="http://schemas.microsoft.com/office/drawing/2014/main" id="{BE29A1E9-9A0B-420F-BF5A-F3B37D67C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101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4077">
                <a:extLst>
                  <a:ext uri="{FF2B5EF4-FFF2-40B4-BE49-F238E27FC236}">
                    <a16:creationId xmlns:a16="http://schemas.microsoft.com/office/drawing/2014/main" id="{99CBD94C-5FDF-4C0E-A8B7-EEA372288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158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55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4078">
                <a:extLst>
                  <a:ext uri="{FF2B5EF4-FFF2-40B4-BE49-F238E27FC236}">
                    <a16:creationId xmlns:a16="http://schemas.microsoft.com/office/drawing/2014/main" id="{4B5B1D71-2558-4B1A-9923-120974D84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158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55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4079">
                <a:extLst>
                  <a:ext uri="{FF2B5EF4-FFF2-40B4-BE49-F238E27FC236}">
                    <a16:creationId xmlns:a16="http://schemas.microsoft.com/office/drawing/2014/main" id="{59ED50D8-CB24-4DA6-825D-9FBD23DFF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213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60 h 115"/>
                  <a:gd name="T4" fmla="*/ 6 w 6"/>
                  <a:gd name="T5" fmla="*/ 115 h 115"/>
                  <a:gd name="T6" fmla="*/ 6 w 6"/>
                  <a:gd name="T7" fmla="*/ 56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Freeform 4080">
                <a:extLst>
                  <a:ext uri="{FF2B5EF4-FFF2-40B4-BE49-F238E27FC236}">
                    <a16:creationId xmlns:a16="http://schemas.microsoft.com/office/drawing/2014/main" id="{372429F4-7401-4DF6-8C20-0C39C9ADB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213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60 h 115"/>
                  <a:gd name="T4" fmla="*/ 6 w 6"/>
                  <a:gd name="T5" fmla="*/ 115 h 115"/>
                  <a:gd name="T6" fmla="*/ 6 w 6"/>
                  <a:gd name="T7" fmla="*/ 56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4081">
                <a:extLst>
                  <a:ext uri="{FF2B5EF4-FFF2-40B4-BE49-F238E27FC236}">
                    <a16:creationId xmlns:a16="http://schemas.microsoft.com/office/drawing/2014/main" id="{52BE800D-2E36-4337-A4C8-9B1E7BFA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269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4082">
                <a:extLst>
                  <a:ext uri="{FF2B5EF4-FFF2-40B4-BE49-F238E27FC236}">
                    <a16:creationId xmlns:a16="http://schemas.microsoft.com/office/drawing/2014/main" id="{027EFD38-AD20-49AA-A5D0-74F3DB1E8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269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4083">
                <a:extLst>
                  <a:ext uri="{FF2B5EF4-FFF2-40B4-BE49-F238E27FC236}">
                    <a16:creationId xmlns:a16="http://schemas.microsoft.com/office/drawing/2014/main" id="{EA0BCF43-29B0-4CF8-B45A-E23820690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324"/>
                <a:ext cx="7" cy="116"/>
              </a:xfrm>
              <a:custGeom>
                <a:avLst/>
                <a:gdLst>
                  <a:gd name="T0" fmla="*/ 0 w 7"/>
                  <a:gd name="T1" fmla="*/ 0 h 116"/>
                  <a:gd name="T2" fmla="*/ 0 w 7"/>
                  <a:gd name="T3" fmla="*/ 61 h 116"/>
                  <a:gd name="T4" fmla="*/ 7 w 7"/>
                  <a:gd name="T5" fmla="*/ 116 h 116"/>
                  <a:gd name="T6" fmla="*/ 7 w 7"/>
                  <a:gd name="T7" fmla="*/ 55 h 116"/>
                  <a:gd name="T8" fmla="*/ 0 w 7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6">
                    <a:moveTo>
                      <a:pt x="0" y="0"/>
                    </a:moveTo>
                    <a:lnTo>
                      <a:pt x="0" y="61"/>
                    </a:lnTo>
                    <a:lnTo>
                      <a:pt x="7" y="116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4084">
                <a:extLst>
                  <a:ext uri="{FF2B5EF4-FFF2-40B4-BE49-F238E27FC236}">
                    <a16:creationId xmlns:a16="http://schemas.microsoft.com/office/drawing/2014/main" id="{DE3A6D0F-DC94-4956-BD10-97DE5BF95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324"/>
                <a:ext cx="7" cy="116"/>
              </a:xfrm>
              <a:custGeom>
                <a:avLst/>
                <a:gdLst>
                  <a:gd name="T0" fmla="*/ 0 w 7"/>
                  <a:gd name="T1" fmla="*/ 0 h 116"/>
                  <a:gd name="T2" fmla="*/ 0 w 7"/>
                  <a:gd name="T3" fmla="*/ 61 h 116"/>
                  <a:gd name="T4" fmla="*/ 7 w 7"/>
                  <a:gd name="T5" fmla="*/ 116 h 116"/>
                  <a:gd name="T6" fmla="*/ 7 w 7"/>
                  <a:gd name="T7" fmla="*/ 55 h 116"/>
                  <a:gd name="T8" fmla="*/ 0 w 7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6">
                    <a:moveTo>
                      <a:pt x="0" y="0"/>
                    </a:moveTo>
                    <a:lnTo>
                      <a:pt x="0" y="61"/>
                    </a:lnTo>
                    <a:lnTo>
                      <a:pt x="7" y="116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4085">
                <a:extLst>
                  <a:ext uri="{FF2B5EF4-FFF2-40B4-BE49-F238E27FC236}">
                    <a16:creationId xmlns:a16="http://schemas.microsoft.com/office/drawing/2014/main" id="{37A90796-631C-4550-AAC7-FA357583F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379"/>
                <a:ext cx="5" cy="69"/>
              </a:xfrm>
              <a:custGeom>
                <a:avLst/>
                <a:gdLst>
                  <a:gd name="T0" fmla="*/ 0 w 5"/>
                  <a:gd name="T1" fmla="*/ 0 h 69"/>
                  <a:gd name="T2" fmla="*/ 0 w 5"/>
                  <a:gd name="T3" fmla="*/ 61 h 69"/>
                  <a:gd name="T4" fmla="*/ 0 w 5"/>
                  <a:gd name="T5" fmla="*/ 69 h 69"/>
                  <a:gd name="T6" fmla="*/ 5 w 5"/>
                  <a:gd name="T7" fmla="*/ 69 h 69"/>
                  <a:gd name="T8" fmla="*/ 5 w 5"/>
                  <a:gd name="T9" fmla="*/ 57 h 69"/>
                  <a:gd name="T10" fmla="*/ 0 w 5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9">
                    <a:moveTo>
                      <a:pt x="0" y="0"/>
                    </a:moveTo>
                    <a:lnTo>
                      <a:pt x="0" y="61"/>
                    </a:lnTo>
                    <a:lnTo>
                      <a:pt x="0" y="69"/>
                    </a:lnTo>
                    <a:lnTo>
                      <a:pt x="5" y="69"/>
                    </a:lnTo>
                    <a:lnTo>
                      <a:pt x="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4086">
                <a:extLst>
                  <a:ext uri="{FF2B5EF4-FFF2-40B4-BE49-F238E27FC236}">
                    <a16:creationId xmlns:a16="http://schemas.microsoft.com/office/drawing/2014/main" id="{E05770E5-F94B-4222-975F-CB89004EE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379"/>
                <a:ext cx="5" cy="69"/>
              </a:xfrm>
              <a:custGeom>
                <a:avLst/>
                <a:gdLst>
                  <a:gd name="T0" fmla="*/ 0 w 5"/>
                  <a:gd name="T1" fmla="*/ 0 h 69"/>
                  <a:gd name="T2" fmla="*/ 0 w 5"/>
                  <a:gd name="T3" fmla="*/ 61 h 69"/>
                  <a:gd name="T4" fmla="*/ 0 w 5"/>
                  <a:gd name="T5" fmla="*/ 69 h 69"/>
                  <a:gd name="T6" fmla="*/ 5 w 5"/>
                  <a:gd name="T7" fmla="*/ 69 h 69"/>
                  <a:gd name="T8" fmla="*/ 5 w 5"/>
                  <a:gd name="T9" fmla="*/ 57 h 69"/>
                  <a:gd name="T10" fmla="*/ 0 w 5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9">
                    <a:moveTo>
                      <a:pt x="0" y="0"/>
                    </a:moveTo>
                    <a:lnTo>
                      <a:pt x="0" y="61"/>
                    </a:lnTo>
                    <a:lnTo>
                      <a:pt x="0" y="69"/>
                    </a:lnTo>
                    <a:lnTo>
                      <a:pt x="5" y="69"/>
                    </a:lnTo>
                    <a:lnTo>
                      <a:pt x="5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4087">
                <a:extLst>
                  <a:ext uri="{FF2B5EF4-FFF2-40B4-BE49-F238E27FC236}">
                    <a16:creationId xmlns:a16="http://schemas.microsoft.com/office/drawing/2014/main" id="{42C64B90-9F5B-43E2-96BF-5E989BBB1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436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12 h 12"/>
                  <a:gd name="T4" fmla="*/ 2 w 2"/>
                  <a:gd name="T5" fmla="*/ 12 h 12"/>
                  <a:gd name="T6" fmla="*/ 0 w 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4088">
                <a:extLst>
                  <a:ext uri="{FF2B5EF4-FFF2-40B4-BE49-F238E27FC236}">
                    <a16:creationId xmlns:a16="http://schemas.microsoft.com/office/drawing/2014/main" id="{2E8DC784-E52C-4650-848D-A96DAD83D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3436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12 h 12"/>
                  <a:gd name="T4" fmla="*/ 2 w 2"/>
                  <a:gd name="T5" fmla="*/ 12 h 12"/>
                  <a:gd name="T6" fmla="*/ 0 w 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Rectangle 4089">
                <a:extLst>
                  <a:ext uri="{FF2B5EF4-FFF2-40B4-BE49-F238E27FC236}">
                    <a16:creationId xmlns:a16="http://schemas.microsoft.com/office/drawing/2014/main" id="{F1396296-9A44-46E4-A585-562B41705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2904"/>
                <a:ext cx="27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Rectangle 4090">
                <a:extLst>
                  <a:ext uri="{FF2B5EF4-FFF2-40B4-BE49-F238E27FC236}">
                    <a16:creationId xmlns:a16="http://schemas.microsoft.com/office/drawing/2014/main" id="{C9C71C91-0B7A-4E43-9E18-BB51C7592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2904"/>
                <a:ext cx="27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Rectangle 4091">
                <a:extLst>
                  <a:ext uri="{FF2B5EF4-FFF2-40B4-BE49-F238E27FC236}">
                    <a16:creationId xmlns:a16="http://schemas.microsoft.com/office/drawing/2014/main" id="{DBFB74BE-2BBD-4C1A-AD84-0FBBE2024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2904"/>
                <a:ext cx="5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Rectangle 4092">
                <a:extLst>
                  <a:ext uri="{FF2B5EF4-FFF2-40B4-BE49-F238E27FC236}">
                    <a16:creationId xmlns:a16="http://schemas.microsoft.com/office/drawing/2014/main" id="{CF285122-D183-43E0-A33A-6B03C429C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2904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4093">
                <a:extLst>
                  <a:ext uri="{FF2B5EF4-FFF2-40B4-BE49-F238E27FC236}">
                    <a16:creationId xmlns:a16="http://schemas.microsoft.com/office/drawing/2014/main" id="{D1C98160-A94D-481D-993D-12A891C73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904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4094">
                <a:extLst>
                  <a:ext uri="{FF2B5EF4-FFF2-40B4-BE49-F238E27FC236}">
                    <a16:creationId xmlns:a16="http://schemas.microsoft.com/office/drawing/2014/main" id="{71BC9090-6C0E-4F7A-8FCA-1E703550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904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4095">
                <a:extLst>
                  <a:ext uri="{FF2B5EF4-FFF2-40B4-BE49-F238E27FC236}">
                    <a16:creationId xmlns:a16="http://schemas.microsoft.com/office/drawing/2014/main" id="{C7480748-366F-4A59-A699-F58A04245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90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4096">
                <a:extLst>
                  <a:ext uri="{FF2B5EF4-FFF2-40B4-BE49-F238E27FC236}">
                    <a16:creationId xmlns:a16="http://schemas.microsoft.com/office/drawing/2014/main" id="{391D2200-3460-4DE3-8D83-C5914DC26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90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4097">
                <a:extLst>
                  <a:ext uri="{FF2B5EF4-FFF2-40B4-BE49-F238E27FC236}">
                    <a16:creationId xmlns:a16="http://schemas.microsoft.com/office/drawing/2014/main" id="{F811E516-DBC7-4A12-8BB5-D63139CD3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904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3 h 6"/>
                  <a:gd name="T10" fmla="*/ 6 w 7"/>
                  <a:gd name="T11" fmla="*/ 2 h 6"/>
                  <a:gd name="T12" fmla="*/ 6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4098">
                <a:extLst>
                  <a:ext uri="{FF2B5EF4-FFF2-40B4-BE49-F238E27FC236}">
                    <a16:creationId xmlns:a16="http://schemas.microsoft.com/office/drawing/2014/main" id="{4F44CE2F-8166-4C4D-B1E4-76059CE57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904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3 h 6"/>
                  <a:gd name="T10" fmla="*/ 6 w 7"/>
                  <a:gd name="T11" fmla="*/ 2 h 6"/>
                  <a:gd name="T12" fmla="*/ 6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4099">
                <a:extLst>
                  <a:ext uri="{FF2B5EF4-FFF2-40B4-BE49-F238E27FC236}">
                    <a16:creationId xmlns:a16="http://schemas.microsoft.com/office/drawing/2014/main" id="{4F1B70FE-FFFF-47A3-ACFB-F227C47CB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90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0 w 6"/>
                  <a:gd name="T7" fmla="*/ 3 h 6"/>
                  <a:gd name="T8" fmla="*/ 1 w 6"/>
                  <a:gd name="T9" fmla="*/ 6 h 6"/>
                  <a:gd name="T10" fmla="*/ 6 w 6"/>
                  <a:gd name="T11" fmla="*/ 6 h 6"/>
                  <a:gd name="T12" fmla="*/ 6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4100">
                <a:extLst>
                  <a:ext uri="{FF2B5EF4-FFF2-40B4-BE49-F238E27FC236}">
                    <a16:creationId xmlns:a16="http://schemas.microsoft.com/office/drawing/2014/main" id="{9113EDA0-5E20-43B4-8C56-884B3DB56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90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0 w 6"/>
                  <a:gd name="T7" fmla="*/ 3 h 6"/>
                  <a:gd name="T8" fmla="*/ 1 w 6"/>
                  <a:gd name="T9" fmla="*/ 6 h 6"/>
                  <a:gd name="T10" fmla="*/ 6 w 6"/>
                  <a:gd name="T11" fmla="*/ 6 h 6"/>
                  <a:gd name="T12" fmla="*/ 6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Rectangle 4101">
                <a:extLst>
                  <a:ext uri="{FF2B5EF4-FFF2-40B4-BE49-F238E27FC236}">
                    <a16:creationId xmlns:a16="http://schemas.microsoft.com/office/drawing/2014/main" id="{E0E1FC16-4866-4737-BECB-83635BE35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904"/>
                <a:ext cx="6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Rectangle 4102">
                <a:extLst>
                  <a:ext uri="{FF2B5EF4-FFF2-40B4-BE49-F238E27FC236}">
                    <a16:creationId xmlns:a16="http://schemas.microsoft.com/office/drawing/2014/main" id="{71487B9B-67B1-4149-9535-A00ED61C7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904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4103">
                <a:extLst>
                  <a:ext uri="{FF2B5EF4-FFF2-40B4-BE49-F238E27FC236}">
                    <a16:creationId xmlns:a16="http://schemas.microsoft.com/office/drawing/2014/main" id="{81BC7ADC-E840-44E0-A745-B8510D746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90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3 w 7"/>
                  <a:gd name="T7" fmla="*/ 6 h 6"/>
                  <a:gd name="T8" fmla="*/ 7 w 7"/>
                  <a:gd name="T9" fmla="*/ 6 h 6"/>
                  <a:gd name="T10" fmla="*/ 7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7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4104">
                <a:extLst>
                  <a:ext uri="{FF2B5EF4-FFF2-40B4-BE49-F238E27FC236}">
                    <a16:creationId xmlns:a16="http://schemas.microsoft.com/office/drawing/2014/main" id="{99C385B4-59FC-4E6C-AF7E-D9A96116B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90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3 w 7"/>
                  <a:gd name="T7" fmla="*/ 6 h 6"/>
                  <a:gd name="T8" fmla="*/ 7 w 7"/>
                  <a:gd name="T9" fmla="*/ 6 h 6"/>
                  <a:gd name="T10" fmla="*/ 7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7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4105">
                <a:extLst>
                  <a:ext uri="{FF2B5EF4-FFF2-40B4-BE49-F238E27FC236}">
                    <a16:creationId xmlns:a16="http://schemas.microsoft.com/office/drawing/2014/main" id="{C90A5B5B-0ECB-450E-809E-A2B1F1EEB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904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1 w 5"/>
                  <a:gd name="T3" fmla="*/ 0 h 6"/>
                  <a:gd name="T4" fmla="*/ 0 w 5"/>
                  <a:gd name="T5" fmla="*/ 0 h 6"/>
                  <a:gd name="T6" fmla="*/ 0 w 5"/>
                  <a:gd name="T7" fmla="*/ 6 h 6"/>
                  <a:gd name="T8" fmla="*/ 5 w 5"/>
                  <a:gd name="T9" fmla="*/ 6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4106">
                <a:extLst>
                  <a:ext uri="{FF2B5EF4-FFF2-40B4-BE49-F238E27FC236}">
                    <a16:creationId xmlns:a16="http://schemas.microsoft.com/office/drawing/2014/main" id="{0E9F2FC7-5580-4980-B870-185946F30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904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1 w 5"/>
                  <a:gd name="T3" fmla="*/ 0 h 6"/>
                  <a:gd name="T4" fmla="*/ 0 w 5"/>
                  <a:gd name="T5" fmla="*/ 0 h 6"/>
                  <a:gd name="T6" fmla="*/ 0 w 5"/>
                  <a:gd name="T7" fmla="*/ 6 h 6"/>
                  <a:gd name="T8" fmla="*/ 5 w 5"/>
                  <a:gd name="T9" fmla="*/ 6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4107">
                <a:extLst>
                  <a:ext uri="{FF2B5EF4-FFF2-40B4-BE49-F238E27FC236}">
                    <a16:creationId xmlns:a16="http://schemas.microsoft.com/office/drawing/2014/main" id="{8B99428A-146D-463A-8858-5964DEA50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904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4108">
                <a:extLst>
                  <a:ext uri="{FF2B5EF4-FFF2-40B4-BE49-F238E27FC236}">
                    <a16:creationId xmlns:a16="http://schemas.microsoft.com/office/drawing/2014/main" id="{3097D686-8C2F-46E8-B5B8-32D505E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904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4109">
                <a:extLst>
                  <a:ext uri="{FF2B5EF4-FFF2-40B4-BE49-F238E27FC236}">
                    <a16:creationId xmlns:a16="http://schemas.microsoft.com/office/drawing/2014/main" id="{212DA7AB-8054-4535-BA3F-D76B8F4E2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90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4110">
                <a:extLst>
                  <a:ext uri="{FF2B5EF4-FFF2-40B4-BE49-F238E27FC236}">
                    <a16:creationId xmlns:a16="http://schemas.microsoft.com/office/drawing/2014/main" id="{93F4A414-D0C7-490B-AC9A-9B5607A7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90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4111">
                <a:extLst>
                  <a:ext uri="{FF2B5EF4-FFF2-40B4-BE49-F238E27FC236}">
                    <a16:creationId xmlns:a16="http://schemas.microsoft.com/office/drawing/2014/main" id="{7DCD7A78-5464-42BB-90FD-7ACAEF634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904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0 h 6"/>
                  <a:gd name="T4" fmla="*/ 0 w 1"/>
                  <a:gd name="T5" fmla="*/ 6 h 6"/>
                  <a:gd name="T6" fmla="*/ 1 w 1"/>
                  <a:gd name="T7" fmla="*/ 6 h 6"/>
                  <a:gd name="T8" fmla="*/ 0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4112">
                <a:extLst>
                  <a:ext uri="{FF2B5EF4-FFF2-40B4-BE49-F238E27FC236}">
                    <a16:creationId xmlns:a16="http://schemas.microsoft.com/office/drawing/2014/main" id="{4DBB5BCA-2FE0-4C4C-A907-A6AE3E8B4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904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0 h 6"/>
                  <a:gd name="T4" fmla="*/ 0 w 1"/>
                  <a:gd name="T5" fmla="*/ 6 h 6"/>
                  <a:gd name="T6" fmla="*/ 1 w 1"/>
                  <a:gd name="T7" fmla="*/ 6 h 6"/>
                  <a:gd name="T8" fmla="*/ 0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Rectangle 4113">
                <a:extLst>
                  <a:ext uri="{FF2B5EF4-FFF2-40B4-BE49-F238E27FC236}">
                    <a16:creationId xmlns:a16="http://schemas.microsoft.com/office/drawing/2014/main" id="{BA18450A-FD83-4952-8085-5647A6EF9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904"/>
                <a:ext cx="6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Rectangle 4114">
                <a:extLst>
                  <a:ext uri="{FF2B5EF4-FFF2-40B4-BE49-F238E27FC236}">
                    <a16:creationId xmlns:a16="http://schemas.microsoft.com/office/drawing/2014/main" id="{98F5650E-6E95-4BF8-9181-A948CF3D2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2904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Rectangle 4115">
                <a:extLst>
                  <a:ext uri="{FF2B5EF4-FFF2-40B4-BE49-F238E27FC236}">
                    <a16:creationId xmlns:a16="http://schemas.microsoft.com/office/drawing/2014/main" id="{54437EBE-4A7D-4E67-A0A9-3041DC99A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904"/>
                <a:ext cx="1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Rectangle 4116">
                <a:extLst>
                  <a:ext uri="{FF2B5EF4-FFF2-40B4-BE49-F238E27FC236}">
                    <a16:creationId xmlns:a16="http://schemas.microsoft.com/office/drawing/2014/main" id="{7BE4901B-9385-4225-A1A9-966F5030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904"/>
                <a:ext cx="1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4117">
                <a:extLst>
                  <a:ext uri="{FF2B5EF4-FFF2-40B4-BE49-F238E27FC236}">
                    <a16:creationId xmlns:a16="http://schemas.microsoft.com/office/drawing/2014/main" id="{E5BE8C2A-160C-49BD-BD71-8B53D3119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90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4118">
                <a:extLst>
                  <a:ext uri="{FF2B5EF4-FFF2-40B4-BE49-F238E27FC236}">
                    <a16:creationId xmlns:a16="http://schemas.microsoft.com/office/drawing/2014/main" id="{05A40F79-3387-416E-B6B2-484734E69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90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Rectangle 4119">
                <a:extLst>
                  <a:ext uri="{FF2B5EF4-FFF2-40B4-BE49-F238E27FC236}">
                    <a16:creationId xmlns:a16="http://schemas.microsoft.com/office/drawing/2014/main" id="{D67DB721-C568-4B99-919D-F1402424F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904"/>
                <a:ext cx="1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Rectangle 4120">
                <a:extLst>
                  <a:ext uri="{FF2B5EF4-FFF2-40B4-BE49-F238E27FC236}">
                    <a16:creationId xmlns:a16="http://schemas.microsoft.com/office/drawing/2014/main" id="{4E1B0F47-051E-4DEF-B824-9C0BB60AD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2904"/>
                <a:ext cx="1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Rectangle 4121">
                <a:extLst>
                  <a:ext uri="{FF2B5EF4-FFF2-40B4-BE49-F238E27FC236}">
                    <a16:creationId xmlns:a16="http://schemas.microsoft.com/office/drawing/2014/main" id="{EA39976C-0F6C-4ABD-BD8A-393C09FC2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904"/>
                <a:ext cx="6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Rectangle 4122">
                <a:extLst>
                  <a:ext uri="{FF2B5EF4-FFF2-40B4-BE49-F238E27FC236}">
                    <a16:creationId xmlns:a16="http://schemas.microsoft.com/office/drawing/2014/main" id="{756ED01D-6311-4D8F-8C72-33FBA4C5F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904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4123">
                <a:extLst>
                  <a:ext uri="{FF2B5EF4-FFF2-40B4-BE49-F238E27FC236}">
                    <a16:creationId xmlns:a16="http://schemas.microsoft.com/office/drawing/2014/main" id="{F38F2CD2-285D-4334-9311-3AB6BB2FC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904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0 h 6"/>
                  <a:gd name="T4" fmla="*/ 1 w 1"/>
                  <a:gd name="T5" fmla="*/ 6 h 6"/>
                  <a:gd name="T6" fmla="*/ 1 w 1"/>
                  <a:gd name="T7" fmla="*/ 6 h 6"/>
                  <a:gd name="T8" fmla="*/ 0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4124">
                <a:extLst>
                  <a:ext uri="{FF2B5EF4-FFF2-40B4-BE49-F238E27FC236}">
                    <a16:creationId xmlns:a16="http://schemas.microsoft.com/office/drawing/2014/main" id="{773BC546-67F1-4A34-B2D2-72C2CF6B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904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0 h 6"/>
                  <a:gd name="T4" fmla="*/ 1 w 1"/>
                  <a:gd name="T5" fmla="*/ 6 h 6"/>
                  <a:gd name="T6" fmla="*/ 1 w 1"/>
                  <a:gd name="T7" fmla="*/ 6 h 6"/>
                  <a:gd name="T8" fmla="*/ 0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4125">
                <a:extLst>
                  <a:ext uri="{FF2B5EF4-FFF2-40B4-BE49-F238E27FC236}">
                    <a16:creationId xmlns:a16="http://schemas.microsoft.com/office/drawing/2014/main" id="{FC94463A-5A94-4D61-AA6F-3DF2A794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904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6 w 6"/>
                  <a:gd name="T7" fmla="*/ 6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4126">
                <a:extLst>
                  <a:ext uri="{FF2B5EF4-FFF2-40B4-BE49-F238E27FC236}">
                    <a16:creationId xmlns:a16="http://schemas.microsoft.com/office/drawing/2014/main" id="{70477579-382E-4A17-B99A-CF323028E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904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6 w 6"/>
                  <a:gd name="T7" fmla="*/ 6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Rectangle 4127">
                <a:extLst>
                  <a:ext uri="{FF2B5EF4-FFF2-40B4-BE49-F238E27FC236}">
                    <a16:creationId xmlns:a16="http://schemas.microsoft.com/office/drawing/2014/main" id="{40441738-6819-4689-9518-A68BD9FC5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904"/>
                <a:ext cx="1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9" name="Rectangle 4128">
                <a:extLst>
                  <a:ext uri="{FF2B5EF4-FFF2-40B4-BE49-F238E27FC236}">
                    <a16:creationId xmlns:a16="http://schemas.microsoft.com/office/drawing/2014/main" id="{08EECD7A-A7BB-4ED3-A63F-4F958856E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904"/>
                <a:ext cx="1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0" name="Freeform 4129">
                <a:extLst>
                  <a:ext uri="{FF2B5EF4-FFF2-40B4-BE49-F238E27FC236}">
                    <a16:creationId xmlns:a16="http://schemas.microsoft.com/office/drawing/2014/main" id="{DF700BA6-3AF5-41DD-8450-82E712CBC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90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1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7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1" name="Freeform 4130">
                <a:extLst>
                  <a:ext uri="{FF2B5EF4-FFF2-40B4-BE49-F238E27FC236}">
                    <a16:creationId xmlns:a16="http://schemas.microsoft.com/office/drawing/2014/main" id="{0677364A-CC1A-4EF6-8989-67375CE04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290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1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7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2" name="Freeform 4131">
                <a:extLst>
                  <a:ext uri="{FF2B5EF4-FFF2-40B4-BE49-F238E27FC236}">
                    <a16:creationId xmlns:a16="http://schemas.microsoft.com/office/drawing/2014/main" id="{E8974942-2BC7-433A-B9DD-5AB62032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904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3" name="Freeform 4132">
                <a:extLst>
                  <a:ext uri="{FF2B5EF4-FFF2-40B4-BE49-F238E27FC236}">
                    <a16:creationId xmlns:a16="http://schemas.microsoft.com/office/drawing/2014/main" id="{84109F5B-DEA7-4E59-8050-16091315C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904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4" name="Freeform 4133">
                <a:extLst>
                  <a:ext uri="{FF2B5EF4-FFF2-40B4-BE49-F238E27FC236}">
                    <a16:creationId xmlns:a16="http://schemas.microsoft.com/office/drawing/2014/main" id="{56CC1C81-007D-47F4-AED4-EBE5F3CC2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904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5" name="Freeform 4134">
                <a:extLst>
                  <a:ext uri="{FF2B5EF4-FFF2-40B4-BE49-F238E27FC236}">
                    <a16:creationId xmlns:a16="http://schemas.microsoft.com/office/drawing/2014/main" id="{B608DA60-2F84-4547-907C-5060C9C5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904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6" name="Freeform 4135">
                <a:extLst>
                  <a:ext uri="{FF2B5EF4-FFF2-40B4-BE49-F238E27FC236}">
                    <a16:creationId xmlns:a16="http://schemas.microsoft.com/office/drawing/2014/main" id="{9AC4193E-AC1F-4C57-9514-E8ECC3B3B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7" name="Freeform 4136">
                <a:extLst>
                  <a:ext uri="{FF2B5EF4-FFF2-40B4-BE49-F238E27FC236}">
                    <a16:creationId xmlns:a16="http://schemas.microsoft.com/office/drawing/2014/main" id="{472DB18F-25F2-4267-A992-169386EA6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8" name="Freeform 4137">
                <a:extLst>
                  <a:ext uri="{FF2B5EF4-FFF2-40B4-BE49-F238E27FC236}">
                    <a16:creationId xmlns:a16="http://schemas.microsoft.com/office/drawing/2014/main" id="{BFF684B1-8FE0-43C3-9AE6-B238E4C5F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90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6 h 6"/>
                  <a:gd name="T8" fmla="*/ 7 w 7"/>
                  <a:gd name="T9" fmla="*/ 3 h 6"/>
                  <a:gd name="T10" fmla="*/ 7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9" name="Freeform 4138">
                <a:extLst>
                  <a:ext uri="{FF2B5EF4-FFF2-40B4-BE49-F238E27FC236}">
                    <a16:creationId xmlns:a16="http://schemas.microsoft.com/office/drawing/2014/main" id="{E65EA19A-B2D6-4F25-88A8-D338EE65F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904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6 h 6"/>
                  <a:gd name="T8" fmla="*/ 7 w 7"/>
                  <a:gd name="T9" fmla="*/ 3 h 6"/>
                  <a:gd name="T10" fmla="*/ 7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0" name="Freeform 4139">
                <a:extLst>
                  <a:ext uri="{FF2B5EF4-FFF2-40B4-BE49-F238E27FC236}">
                    <a16:creationId xmlns:a16="http://schemas.microsoft.com/office/drawing/2014/main" id="{B8145878-7260-4B12-AFD2-FB29013D1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04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0 h 6"/>
                  <a:gd name="T4" fmla="*/ 0 w 5"/>
                  <a:gd name="T5" fmla="*/ 3 h 6"/>
                  <a:gd name="T6" fmla="*/ 0 w 5"/>
                  <a:gd name="T7" fmla="*/ 6 h 6"/>
                  <a:gd name="T8" fmla="*/ 5 w 5"/>
                  <a:gd name="T9" fmla="*/ 6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1" name="Freeform 4140">
                <a:extLst>
                  <a:ext uri="{FF2B5EF4-FFF2-40B4-BE49-F238E27FC236}">
                    <a16:creationId xmlns:a16="http://schemas.microsoft.com/office/drawing/2014/main" id="{FC90ED37-6C83-4AB8-A6BA-BD18D4018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04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0 h 6"/>
                  <a:gd name="T4" fmla="*/ 0 w 5"/>
                  <a:gd name="T5" fmla="*/ 3 h 6"/>
                  <a:gd name="T6" fmla="*/ 0 w 5"/>
                  <a:gd name="T7" fmla="*/ 6 h 6"/>
                  <a:gd name="T8" fmla="*/ 5 w 5"/>
                  <a:gd name="T9" fmla="*/ 6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2" name="Rectangle 4141">
                <a:extLst>
                  <a:ext uri="{FF2B5EF4-FFF2-40B4-BE49-F238E27FC236}">
                    <a16:creationId xmlns:a16="http://schemas.microsoft.com/office/drawing/2014/main" id="{5B6F2662-EA4C-451D-9041-811D1A670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2907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3" name="Freeform 4142">
                <a:extLst>
                  <a:ext uri="{FF2B5EF4-FFF2-40B4-BE49-F238E27FC236}">
                    <a16:creationId xmlns:a16="http://schemas.microsoft.com/office/drawing/2014/main" id="{51AD805D-BE15-41F0-97EF-8D910EC0F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4" name="Freeform 4143">
                <a:extLst>
                  <a:ext uri="{FF2B5EF4-FFF2-40B4-BE49-F238E27FC236}">
                    <a16:creationId xmlns:a16="http://schemas.microsoft.com/office/drawing/2014/main" id="{577C40D8-0B12-4388-B14E-1CC600A74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904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5" name="Freeform 4144">
                <a:extLst>
                  <a:ext uri="{FF2B5EF4-FFF2-40B4-BE49-F238E27FC236}">
                    <a16:creationId xmlns:a16="http://schemas.microsoft.com/office/drawing/2014/main" id="{7C93CF1B-D118-410F-964C-21EFB139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2904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6" name="Rectangle 4145">
                <a:extLst>
                  <a:ext uri="{FF2B5EF4-FFF2-40B4-BE49-F238E27FC236}">
                    <a16:creationId xmlns:a16="http://schemas.microsoft.com/office/drawing/2014/main" id="{81551D35-B8EF-4F60-BC84-C384C15CB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2904"/>
                <a:ext cx="1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7" name="Rectangle 4146">
                <a:extLst>
                  <a:ext uri="{FF2B5EF4-FFF2-40B4-BE49-F238E27FC236}">
                    <a16:creationId xmlns:a16="http://schemas.microsoft.com/office/drawing/2014/main" id="{A083DFB6-10E9-4B51-9A8E-B8850DE1B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2904"/>
                <a:ext cx="1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8" name="Rectangle 4147">
                <a:extLst>
                  <a:ext uri="{FF2B5EF4-FFF2-40B4-BE49-F238E27FC236}">
                    <a16:creationId xmlns:a16="http://schemas.microsoft.com/office/drawing/2014/main" id="{490CE891-4C2D-4975-8287-4DCEB50BE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3451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9" name="Freeform 4148">
                <a:extLst>
                  <a:ext uri="{FF2B5EF4-FFF2-40B4-BE49-F238E27FC236}">
                    <a16:creationId xmlns:a16="http://schemas.microsoft.com/office/drawing/2014/main" id="{8D00B340-2181-4D58-B0BE-1E14B2B0B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0" name="Freeform 4149">
                <a:extLst>
                  <a:ext uri="{FF2B5EF4-FFF2-40B4-BE49-F238E27FC236}">
                    <a16:creationId xmlns:a16="http://schemas.microsoft.com/office/drawing/2014/main" id="{23DEDF13-31C3-476F-8FFC-52060B518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390"/>
                <a:ext cx="6" cy="61"/>
              </a:xfrm>
              <a:custGeom>
                <a:avLst/>
                <a:gdLst>
                  <a:gd name="T0" fmla="*/ 0 w 6"/>
                  <a:gd name="T1" fmla="*/ 0 h 61"/>
                  <a:gd name="T2" fmla="*/ 0 w 6"/>
                  <a:gd name="T3" fmla="*/ 10 h 61"/>
                  <a:gd name="T4" fmla="*/ 0 w 6"/>
                  <a:gd name="T5" fmla="*/ 41 h 61"/>
                  <a:gd name="T6" fmla="*/ 0 w 6"/>
                  <a:gd name="T7" fmla="*/ 61 h 61"/>
                  <a:gd name="T8" fmla="*/ 0 w 6"/>
                  <a:gd name="T9" fmla="*/ 61 h 61"/>
                  <a:gd name="T10" fmla="*/ 6 w 6"/>
                  <a:gd name="T11" fmla="*/ 61 h 61"/>
                  <a:gd name="T12" fmla="*/ 6 w 6"/>
                  <a:gd name="T13" fmla="*/ 55 h 61"/>
                  <a:gd name="T14" fmla="*/ 0 w 6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1">
                    <a:moveTo>
                      <a:pt x="0" y="0"/>
                    </a:moveTo>
                    <a:lnTo>
                      <a:pt x="0" y="10"/>
                    </a:lnTo>
                    <a:lnTo>
                      <a:pt x="0" y="4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6" y="61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1" name="Freeform 4150">
                <a:extLst>
                  <a:ext uri="{FF2B5EF4-FFF2-40B4-BE49-F238E27FC236}">
                    <a16:creationId xmlns:a16="http://schemas.microsoft.com/office/drawing/2014/main" id="{BA540EFB-4B83-422A-AE85-939402FF1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390"/>
                <a:ext cx="6" cy="61"/>
              </a:xfrm>
              <a:custGeom>
                <a:avLst/>
                <a:gdLst>
                  <a:gd name="T0" fmla="*/ 0 w 6"/>
                  <a:gd name="T1" fmla="*/ 0 h 61"/>
                  <a:gd name="T2" fmla="*/ 0 w 6"/>
                  <a:gd name="T3" fmla="*/ 10 h 61"/>
                  <a:gd name="T4" fmla="*/ 0 w 6"/>
                  <a:gd name="T5" fmla="*/ 41 h 61"/>
                  <a:gd name="T6" fmla="*/ 0 w 6"/>
                  <a:gd name="T7" fmla="*/ 61 h 61"/>
                  <a:gd name="T8" fmla="*/ 0 w 6"/>
                  <a:gd name="T9" fmla="*/ 61 h 61"/>
                  <a:gd name="T10" fmla="*/ 6 w 6"/>
                  <a:gd name="T11" fmla="*/ 61 h 61"/>
                  <a:gd name="T12" fmla="*/ 6 w 6"/>
                  <a:gd name="T13" fmla="*/ 55 h 61"/>
                  <a:gd name="T14" fmla="*/ 0 w 6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1">
                    <a:moveTo>
                      <a:pt x="0" y="0"/>
                    </a:moveTo>
                    <a:lnTo>
                      <a:pt x="0" y="10"/>
                    </a:lnTo>
                    <a:lnTo>
                      <a:pt x="0" y="4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6" y="61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2" name="Freeform 4151">
                <a:extLst>
                  <a:ext uri="{FF2B5EF4-FFF2-40B4-BE49-F238E27FC236}">
                    <a16:creationId xmlns:a16="http://schemas.microsoft.com/office/drawing/2014/main" id="{11032F16-0C76-4132-BDFB-EF4D9219F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331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8 h 113"/>
                  <a:gd name="T4" fmla="*/ 6 w 6"/>
                  <a:gd name="T5" fmla="*/ 113 h 113"/>
                  <a:gd name="T6" fmla="*/ 6 w 6"/>
                  <a:gd name="T7" fmla="*/ 96 h 113"/>
                  <a:gd name="T8" fmla="*/ 6 w 6"/>
                  <a:gd name="T9" fmla="*/ 65 h 113"/>
                  <a:gd name="T10" fmla="*/ 6 w 6"/>
                  <a:gd name="T11" fmla="*/ 55 h 113"/>
                  <a:gd name="T12" fmla="*/ 0 w 6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8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3" name="Freeform 4152">
                <a:extLst>
                  <a:ext uri="{FF2B5EF4-FFF2-40B4-BE49-F238E27FC236}">
                    <a16:creationId xmlns:a16="http://schemas.microsoft.com/office/drawing/2014/main" id="{0F3E17BB-5D5B-48D5-9DBE-A6ABBE012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331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8 h 113"/>
                  <a:gd name="T4" fmla="*/ 6 w 6"/>
                  <a:gd name="T5" fmla="*/ 113 h 113"/>
                  <a:gd name="T6" fmla="*/ 6 w 6"/>
                  <a:gd name="T7" fmla="*/ 96 h 113"/>
                  <a:gd name="T8" fmla="*/ 6 w 6"/>
                  <a:gd name="T9" fmla="*/ 65 h 113"/>
                  <a:gd name="T10" fmla="*/ 6 w 6"/>
                  <a:gd name="T11" fmla="*/ 55 h 113"/>
                  <a:gd name="T12" fmla="*/ 0 w 6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8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4" name="Freeform 4153">
                <a:extLst>
                  <a:ext uri="{FF2B5EF4-FFF2-40B4-BE49-F238E27FC236}">
                    <a16:creationId xmlns:a16="http://schemas.microsoft.com/office/drawing/2014/main" id="{4AB3B90D-582F-487D-83F4-AF61455B9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389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1 h 56"/>
                  <a:gd name="T4" fmla="*/ 6 w 6"/>
                  <a:gd name="T5" fmla="*/ 56 h 56"/>
                  <a:gd name="T6" fmla="*/ 6 w 6"/>
                  <a:gd name="T7" fmla="*/ 55 h 56"/>
                  <a:gd name="T8" fmla="*/ 0 w 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1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5" name="Freeform 4154">
                <a:extLst>
                  <a:ext uri="{FF2B5EF4-FFF2-40B4-BE49-F238E27FC236}">
                    <a16:creationId xmlns:a16="http://schemas.microsoft.com/office/drawing/2014/main" id="{06504F90-BEF8-4040-BA07-5A3A01DE2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389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1 h 56"/>
                  <a:gd name="T4" fmla="*/ 6 w 6"/>
                  <a:gd name="T5" fmla="*/ 56 h 56"/>
                  <a:gd name="T6" fmla="*/ 6 w 6"/>
                  <a:gd name="T7" fmla="*/ 55 h 56"/>
                  <a:gd name="T8" fmla="*/ 0 w 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1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6" name="Freeform 4155">
                <a:extLst>
                  <a:ext uri="{FF2B5EF4-FFF2-40B4-BE49-F238E27FC236}">
                    <a16:creationId xmlns:a16="http://schemas.microsoft.com/office/drawing/2014/main" id="{2FDB0EB8-3FF8-43BC-8420-6502F8CA6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271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49 h 114"/>
                  <a:gd name="T4" fmla="*/ 0 w 6"/>
                  <a:gd name="T5" fmla="*/ 58 h 114"/>
                  <a:gd name="T6" fmla="*/ 6 w 6"/>
                  <a:gd name="T7" fmla="*/ 114 h 114"/>
                  <a:gd name="T8" fmla="*/ 6 w 6"/>
                  <a:gd name="T9" fmla="*/ 56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49"/>
                    </a:lnTo>
                    <a:lnTo>
                      <a:pt x="0" y="58"/>
                    </a:lnTo>
                    <a:lnTo>
                      <a:pt x="6" y="114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7" name="Freeform 4156">
                <a:extLst>
                  <a:ext uri="{FF2B5EF4-FFF2-40B4-BE49-F238E27FC236}">
                    <a16:creationId xmlns:a16="http://schemas.microsoft.com/office/drawing/2014/main" id="{3DBD3EB5-36CB-4B87-B902-DC0BE4E9E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271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49 h 114"/>
                  <a:gd name="T4" fmla="*/ 0 w 6"/>
                  <a:gd name="T5" fmla="*/ 58 h 114"/>
                  <a:gd name="T6" fmla="*/ 6 w 6"/>
                  <a:gd name="T7" fmla="*/ 114 h 114"/>
                  <a:gd name="T8" fmla="*/ 6 w 6"/>
                  <a:gd name="T9" fmla="*/ 56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49"/>
                    </a:lnTo>
                    <a:lnTo>
                      <a:pt x="0" y="58"/>
                    </a:lnTo>
                    <a:lnTo>
                      <a:pt x="6" y="114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8" name="Freeform 4157">
                <a:extLst>
                  <a:ext uri="{FF2B5EF4-FFF2-40B4-BE49-F238E27FC236}">
                    <a16:creationId xmlns:a16="http://schemas.microsoft.com/office/drawing/2014/main" id="{FCB3918D-4E1F-4E0F-B6BD-86C2EA7EA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329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 h 57"/>
                  <a:gd name="T4" fmla="*/ 6 w 6"/>
                  <a:gd name="T5" fmla="*/ 57 h 57"/>
                  <a:gd name="T6" fmla="*/ 6 w 6"/>
                  <a:gd name="T7" fmla="*/ 56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9" name="Freeform 4158">
                <a:extLst>
                  <a:ext uri="{FF2B5EF4-FFF2-40B4-BE49-F238E27FC236}">
                    <a16:creationId xmlns:a16="http://schemas.microsoft.com/office/drawing/2014/main" id="{8EB4B133-A660-42A6-B3C9-2F04224B4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329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2 h 57"/>
                  <a:gd name="T4" fmla="*/ 6 w 6"/>
                  <a:gd name="T5" fmla="*/ 57 h 57"/>
                  <a:gd name="T6" fmla="*/ 6 w 6"/>
                  <a:gd name="T7" fmla="*/ 56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2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0" name="Freeform 4159">
                <a:extLst>
                  <a:ext uri="{FF2B5EF4-FFF2-40B4-BE49-F238E27FC236}">
                    <a16:creationId xmlns:a16="http://schemas.microsoft.com/office/drawing/2014/main" id="{5E74731E-6607-485A-8043-F30AE345E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212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57 h 112"/>
                  <a:gd name="T4" fmla="*/ 6 w 6"/>
                  <a:gd name="T5" fmla="*/ 112 h 112"/>
                  <a:gd name="T6" fmla="*/ 6 w 6"/>
                  <a:gd name="T7" fmla="*/ 104 h 112"/>
                  <a:gd name="T8" fmla="*/ 6 w 6"/>
                  <a:gd name="T9" fmla="*/ 54 h 112"/>
                  <a:gd name="T10" fmla="*/ 0 w 6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57"/>
                    </a:lnTo>
                    <a:lnTo>
                      <a:pt x="6" y="112"/>
                    </a:lnTo>
                    <a:lnTo>
                      <a:pt x="6" y="104"/>
                    </a:lnTo>
                    <a:lnTo>
                      <a:pt x="6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1" name="Freeform 4160">
                <a:extLst>
                  <a:ext uri="{FF2B5EF4-FFF2-40B4-BE49-F238E27FC236}">
                    <a16:creationId xmlns:a16="http://schemas.microsoft.com/office/drawing/2014/main" id="{CEFC402C-C9E3-4043-95C4-1997FB761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212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57 h 112"/>
                  <a:gd name="T4" fmla="*/ 6 w 6"/>
                  <a:gd name="T5" fmla="*/ 112 h 112"/>
                  <a:gd name="T6" fmla="*/ 6 w 6"/>
                  <a:gd name="T7" fmla="*/ 104 h 112"/>
                  <a:gd name="T8" fmla="*/ 6 w 6"/>
                  <a:gd name="T9" fmla="*/ 54 h 112"/>
                  <a:gd name="T10" fmla="*/ 0 w 6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57"/>
                    </a:lnTo>
                    <a:lnTo>
                      <a:pt x="6" y="112"/>
                    </a:lnTo>
                    <a:lnTo>
                      <a:pt x="6" y="104"/>
                    </a:lnTo>
                    <a:lnTo>
                      <a:pt x="6" y="5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2" name="Freeform 4161">
                <a:extLst>
                  <a:ext uri="{FF2B5EF4-FFF2-40B4-BE49-F238E27FC236}">
                    <a16:creationId xmlns:a16="http://schemas.microsoft.com/office/drawing/2014/main" id="{60ECD234-711E-4D27-B844-4128F505B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269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3" name="Freeform 4162">
                <a:extLst>
                  <a:ext uri="{FF2B5EF4-FFF2-40B4-BE49-F238E27FC236}">
                    <a16:creationId xmlns:a16="http://schemas.microsoft.com/office/drawing/2014/main" id="{D58D4617-0CCE-400C-B953-FAF8FAD5D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269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4" name="Freeform 4163">
                <a:extLst>
                  <a:ext uri="{FF2B5EF4-FFF2-40B4-BE49-F238E27FC236}">
                    <a16:creationId xmlns:a16="http://schemas.microsoft.com/office/drawing/2014/main" id="{B2A75DBB-9FC1-492B-9F68-0E4C5F33D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151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4 h 114"/>
                  <a:gd name="T4" fmla="*/ 0 w 6"/>
                  <a:gd name="T5" fmla="*/ 58 h 114"/>
                  <a:gd name="T6" fmla="*/ 6 w 6"/>
                  <a:gd name="T7" fmla="*/ 114 h 114"/>
                  <a:gd name="T8" fmla="*/ 6 w 6"/>
                  <a:gd name="T9" fmla="*/ 56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6" y="114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5" name="Freeform 4164">
                <a:extLst>
                  <a:ext uri="{FF2B5EF4-FFF2-40B4-BE49-F238E27FC236}">
                    <a16:creationId xmlns:a16="http://schemas.microsoft.com/office/drawing/2014/main" id="{815CCEBF-7378-48FF-AA39-B75F633C6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151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4 h 114"/>
                  <a:gd name="T4" fmla="*/ 0 w 6"/>
                  <a:gd name="T5" fmla="*/ 58 h 114"/>
                  <a:gd name="T6" fmla="*/ 6 w 6"/>
                  <a:gd name="T7" fmla="*/ 114 h 114"/>
                  <a:gd name="T8" fmla="*/ 6 w 6"/>
                  <a:gd name="T9" fmla="*/ 56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6" y="114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6" name="Freeform 4165">
                <a:extLst>
                  <a:ext uri="{FF2B5EF4-FFF2-40B4-BE49-F238E27FC236}">
                    <a16:creationId xmlns:a16="http://schemas.microsoft.com/office/drawing/2014/main" id="{BF5F768E-AE72-4C0D-8BED-A8B384CE4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209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3 h 57"/>
                  <a:gd name="T4" fmla="*/ 6 w 6"/>
                  <a:gd name="T5" fmla="*/ 57 h 57"/>
                  <a:gd name="T6" fmla="*/ 6 w 6"/>
                  <a:gd name="T7" fmla="*/ 56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3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7" name="Freeform 4166">
                <a:extLst>
                  <a:ext uri="{FF2B5EF4-FFF2-40B4-BE49-F238E27FC236}">
                    <a16:creationId xmlns:a16="http://schemas.microsoft.com/office/drawing/2014/main" id="{270A044D-6830-4682-826A-0B1EE1B33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209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3 h 57"/>
                  <a:gd name="T4" fmla="*/ 6 w 6"/>
                  <a:gd name="T5" fmla="*/ 57 h 57"/>
                  <a:gd name="T6" fmla="*/ 6 w 6"/>
                  <a:gd name="T7" fmla="*/ 56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3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8" name="Freeform 4167">
                <a:extLst>
                  <a:ext uri="{FF2B5EF4-FFF2-40B4-BE49-F238E27FC236}">
                    <a16:creationId xmlns:a16="http://schemas.microsoft.com/office/drawing/2014/main" id="{C2FE713F-DFF2-4EA3-BAE4-3A6716766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092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35 h 112"/>
                  <a:gd name="T4" fmla="*/ 0 w 6"/>
                  <a:gd name="T5" fmla="*/ 57 h 112"/>
                  <a:gd name="T6" fmla="*/ 6 w 6"/>
                  <a:gd name="T7" fmla="*/ 112 h 112"/>
                  <a:gd name="T8" fmla="*/ 6 w 6"/>
                  <a:gd name="T9" fmla="*/ 109 h 112"/>
                  <a:gd name="T10" fmla="*/ 6 w 6"/>
                  <a:gd name="T11" fmla="*/ 55 h 112"/>
                  <a:gd name="T12" fmla="*/ 0 w 6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35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109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9" name="Freeform 4168">
                <a:extLst>
                  <a:ext uri="{FF2B5EF4-FFF2-40B4-BE49-F238E27FC236}">
                    <a16:creationId xmlns:a16="http://schemas.microsoft.com/office/drawing/2014/main" id="{209CA1B9-6E94-437C-9D31-26524324A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092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35 h 112"/>
                  <a:gd name="T4" fmla="*/ 0 w 6"/>
                  <a:gd name="T5" fmla="*/ 57 h 112"/>
                  <a:gd name="T6" fmla="*/ 6 w 6"/>
                  <a:gd name="T7" fmla="*/ 112 h 112"/>
                  <a:gd name="T8" fmla="*/ 6 w 6"/>
                  <a:gd name="T9" fmla="*/ 109 h 112"/>
                  <a:gd name="T10" fmla="*/ 6 w 6"/>
                  <a:gd name="T11" fmla="*/ 55 h 112"/>
                  <a:gd name="T12" fmla="*/ 0 w 6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35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109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0" name="Freeform 4169">
                <a:extLst>
                  <a:ext uri="{FF2B5EF4-FFF2-40B4-BE49-F238E27FC236}">
                    <a16:creationId xmlns:a16="http://schemas.microsoft.com/office/drawing/2014/main" id="{DE4E033C-5BDF-4EEB-A8DF-37A8A9C7B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149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1" name="Freeform 4170">
                <a:extLst>
                  <a:ext uri="{FF2B5EF4-FFF2-40B4-BE49-F238E27FC236}">
                    <a16:creationId xmlns:a16="http://schemas.microsoft.com/office/drawing/2014/main" id="{BE8ECCF0-BB80-4FAA-8A11-6401592C7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149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2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2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2" name="Freeform 4171">
                <a:extLst>
                  <a:ext uri="{FF2B5EF4-FFF2-40B4-BE49-F238E27FC236}">
                    <a16:creationId xmlns:a16="http://schemas.microsoft.com/office/drawing/2014/main" id="{3E3E149B-CA21-43AE-9870-0E78F8430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033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56 h 112"/>
                  <a:gd name="T4" fmla="*/ 6 w 6"/>
                  <a:gd name="T5" fmla="*/ 112 h 112"/>
                  <a:gd name="T6" fmla="*/ 6 w 6"/>
                  <a:gd name="T7" fmla="*/ 89 h 112"/>
                  <a:gd name="T8" fmla="*/ 6 w 6"/>
                  <a:gd name="T9" fmla="*/ 55 h 112"/>
                  <a:gd name="T10" fmla="*/ 0 w 6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56"/>
                    </a:lnTo>
                    <a:lnTo>
                      <a:pt x="6" y="112"/>
                    </a:lnTo>
                    <a:lnTo>
                      <a:pt x="6" y="89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3" name="Freeform 4172">
                <a:extLst>
                  <a:ext uri="{FF2B5EF4-FFF2-40B4-BE49-F238E27FC236}">
                    <a16:creationId xmlns:a16="http://schemas.microsoft.com/office/drawing/2014/main" id="{01D8CA6C-C9CD-4ED1-98A0-F5D9B3CAE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033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56 h 112"/>
                  <a:gd name="T4" fmla="*/ 6 w 6"/>
                  <a:gd name="T5" fmla="*/ 112 h 112"/>
                  <a:gd name="T6" fmla="*/ 6 w 6"/>
                  <a:gd name="T7" fmla="*/ 89 h 112"/>
                  <a:gd name="T8" fmla="*/ 6 w 6"/>
                  <a:gd name="T9" fmla="*/ 55 h 112"/>
                  <a:gd name="T10" fmla="*/ 0 w 6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56"/>
                    </a:lnTo>
                    <a:lnTo>
                      <a:pt x="6" y="112"/>
                    </a:lnTo>
                    <a:lnTo>
                      <a:pt x="6" y="89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4" name="Freeform 4173">
                <a:extLst>
                  <a:ext uri="{FF2B5EF4-FFF2-40B4-BE49-F238E27FC236}">
                    <a16:creationId xmlns:a16="http://schemas.microsoft.com/office/drawing/2014/main" id="{4B63DB9B-392D-4049-B0DE-198736926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089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6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5" name="Freeform 4174">
                <a:extLst>
                  <a:ext uri="{FF2B5EF4-FFF2-40B4-BE49-F238E27FC236}">
                    <a16:creationId xmlns:a16="http://schemas.microsoft.com/office/drawing/2014/main" id="{2A5E4CC9-FCD6-4220-A9E1-F86471210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089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6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6" name="Freeform 4175">
                <a:extLst>
                  <a:ext uri="{FF2B5EF4-FFF2-40B4-BE49-F238E27FC236}">
                    <a16:creationId xmlns:a16="http://schemas.microsoft.com/office/drawing/2014/main" id="{3798BA37-1548-41DE-AD9C-62657C38F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972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39 h 113"/>
                  <a:gd name="T4" fmla="*/ 0 w 6"/>
                  <a:gd name="T5" fmla="*/ 56 h 113"/>
                  <a:gd name="T6" fmla="*/ 6 w 6"/>
                  <a:gd name="T7" fmla="*/ 113 h 113"/>
                  <a:gd name="T8" fmla="*/ 6 w 6"/>
                  <a:gd name="T9" fmla="*/ 55 h 113"/>
                  <a:gd name="T10" fmla="*/ 0 w 6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6" y="113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7" name="Freeform 4176">
                <a:extLst>
                  <a:ext uri="{FF2B5EF4-FFF2-40B4-BE49-F238E27FC236}">
                    <a16:creationId xmlns:a16="http://schemas.microsoft.com/office/drawing/2014/main" id="{8BDF6831-A919-4D2A-B8F2-5E37BEAD9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972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39 h 113"/>
                  <a:gd name="T4" fmla="*/ 0 w 6"/>
                  <a:gd name="T5" fmla="*/ 56 h 113"/>
                  <a:gd name="T6" fmla="*/ 6 w 6"/>
                  <a:gd name="T7" fmla="*/ 113 h 113"/>
                  <a:gd name="T8" fmla="*/ 6 w 6"/>
                  <a:gd name="T9" fmla="*/ 55 h 113"/>
                  <a:gd name="T10" fmla="*/ 0 w 6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6" y="113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8" name="Freeform 4177">
                <a:extLst>
                  <a:ext uri="{FF2B5EF4-FFF2-40B4-BE49-F238E27FC236}">
                    <a16:creationId xmlns:a16="http://schemas.microsoft.com/office/drawing/2014/main" id="{30684762-6467-43A7-8C06-3A037A70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028"/>
                <a:ext cx="6" cy="60"/>
              </a:xfrm>
              <a:custGeom>
                <a:avLst/>
                <a:gdLst>
                  <a:gd name="T0" fmla="*/ 0 w 6"/>
                  <a:gd name="T1" fmla="*/ 0 h 60"/>
                  <a:gd name="T2" fmla="*/ 0 w 6"/>
                  <a:gd name="T3" fmla="*/ 5 h 60"/>
                  <a:gd name="T4" fmla="*/ 6 w 6"/>
                  <a:gd name="T5" fmla="*/ 60 h 60"/>
                  <a:gd name="T6" fmla="*/ 6 w 6"/>
                  <a:gd name="T7" fmla="*/ 57 h 60"/>
                  <a:gd name="T8" fmla="*/ 0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0" y="0"/>
                    </a:moveTo>
                    <a:lnTo>
                      <a:pt x="0" y="5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9" name="Freeform 4178">
                <a:extLst>
                  <a:ext uri="{FF2B5EF4-FFF2-40B4-BE49-F238E27FC236}">
                    <a16:creationId xmlns:a16="http://schemas.microsoft.com/office/drawing/2014/main" id="{9E55B036-4FEF-49F0-BE22-4D98C9729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028"/>
                <a:ext cx="6" cy="60"/>
              </a:xfrm>
              <a:custGeom>
                <a:avLst/>
                <a:gdLst>
                  <a:gd name="T0" fmla="*/ 0 w 6"/>
                  <a:gd name="T1" fmla="*/ 0 h 60"/>
                  <a:gd name="T2" fmla="*/ 0 w 6"/>
                  <a:gd name="T3" fmla="*/ 5 h 60"/>
                  <a:gd name="T4" fmla="*/ 6 w 6"/>
                  <a:gd name="T5" fmla="*/ 60 h 60"/>
                  <a:gd name="T6" fmla="*/ 6 w 6"/>
                  <a:gd name="T7" fmla="*/ 57 h 60"/>
                  <a:gd name="T8" fmla="*/ 0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0" y="0"/>
                    </a:moveTo>
                    <a:lnTo>
                      <a:pt x="0" y="5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0" name="Freeform 4179">
                <a:extLst>
                  <a:ext uri="{FF2B5EF4-FFF2-40B4-BE49-F238E27FC236}">
                    <a16:creationId xmlns:a16="http://schemas.microsoft.com/office/drawing/2014/main" id="{A27B8752-F8B3-4E24-973D-76C937AE3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912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17 h 112"/>
                  <a:gd name="T4" fmla="*/ 0 w 6"/>
                  <a:gd name="T5" fmla="*/ 48 h 112"/>
                  <a:gd name="T6" fmla="*/ 0 w 6"/>
                  <a:gd name="T7" fmla="*/ 57 h 112"/>
                  <a:gd name="T8" fmla="*/ 6 w 6"/>
                  <a:gd name="T9" fmla="*/ 112 h 112"/>
                  <a:gd name="T10" fmla="*/ 6 w 6"/>
                  <a:gd name="T11" fmla="*/ 95 h 112"/>
                  <a:gd name="T12" fmla="*/ 6 w 6"/>
                  <a:gd name="T13" fmla="*/ 56 h 112"/>
                  <a:gd name="T14" fmla="*/ 0 w 6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17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1" name="Freeform 4180">
                <a:extLst>
                  <a:ext uri="{FF2B5EF4-FFF2-40B4-BE49-F238E27FC236}">
                    <a16:creationId xmlns:a16="http://schemas.microsoft.com/office/drawing/2014/main" id="{A2CFCCA9-7CF9-4508-B3BC-725DB8BB4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912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17 h 112"/>
                  <a:gd name="T4" fmla="*/ 0 w 6"/>
                  <a:gd name="T5" fmla="*/ 48 h 112"/>
                  <a:gd name="T6" fmla="*/ 0 w 6"/>
                  <a:gd name="T7" fmla="*/ 57 h 112"/>
                  <a:gd name="T8" fmla="*/ 6 w 6"/>
                  <a:gd name="T9" fmla="*/ 112 h 112"/>
                  <a:gd name="T10" fmla="*/ 6 w 6"/>
                  <a:gd name="T11" fmla="*/ 95 h 112"/>
                  <a:gd name="T12" fmla="*/ 6 w 6"/>
                  <a:gd name="T13" fmla="*/ 56 h 112"/>
                  <a:gd name="T14" fmla="*/ 0 w 6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17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2" name="Freeform 4181">
                <a:extLst>
                  <a:ext uri="{FF2B5EF4-FFF2-40B4-BE49-F238E27FC236}">
                    <a16:creationId xmlns:a16="http://schemas.microsoft.com/office/drawing/2014/main" id="{1DDA04A5-6752-4165-AAD1-E7FAC02D2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969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3" name="Freeform 4182">
                <a:extLst>
                  <a:ext uri="{FF2B5EF4-FFF2-40B4-BE49-F238E27FC236}">
                    <a16:creationId xmlns:a16="http://schemas.microsoft.com/office/drawing/2014/main" id="{F5C00129-A51B-4EA5-B456-F8767A41E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969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4" name="Freeform 4183">
                <a:extLst>
                  <a:ext uri="{FF2B5EF4-FFF2-40B4-BE49-F238E27FC236}">
                    <a16:creationId xmlns:a16="http://schemas.microsoft.com/office/drawing/2014/main" id="{6B0428E1-7614-4998-8CF5-8867A4554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803"/>
                <a:ext cx="79" cy="258"/>
              </a:xfrm>
              <a:custGeom>
                <a:avLst/>
                <a:gdLst>
                  <a:gd name="T0" fmla="*/ 54 w 79"/>
                  <a:gd name="T1" fmla="*/ 0 h 258"/>
                  <a:gd name="T2" fmla="*/ 54 w 79"/>
                  <a:gd name="T3" fmla="*/ 0 h 258"/>
                  <a:gd name="T4" fmla="*/ 22 w 79"/>
                  <a:gd name="T5" fmla="*/ 3 h 258"/>
                  <a:gd name="T6" fmla="*/ 0 w 79"/>
                  <a:gd name="T7" fmla="*/ 5 h 258"/>
                  <a:gd name="T8" fmla="*/ 2 w 79"/>
                  <a:gd name="T9" fmla="*/ 10 h 258"/>
                  <a:gd name="T10" fmla="*/ 17 w 79"/>
                  <a:gd name="T11" fmla="*/ 8 h 258"/>
                  <a:gd name="T12" fmla="*/ 49 w 79"/>
                  <a:gd name="T13" fmla="*/ 4 h 258"/>
                  <a:gd name="T14" fmla="*/ 73 w 79"/>
                  <a:gd name="T15" fmla="*/ 258 h 258"/>
                  <a:gd name="T16" fmla="*/ 79 w 79"/>
                  <a:gd name="T17" fmla="*/ 258 h 258"/>
                  <a:gd name="T18" fmla="*/ 79 w 79"/>
                  <a:gd name="T19" fmla="*/ 254 h 258"/>
                  <a:gd name="T20" fmla="*/ 79 w 79"/>
                  <a:gd name="T21" fmla="*/ 254 h 258"/>
                  <a:gd name="T22" fmla="*/ 54 w 79"/>
                  <a:gd name="T23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258">
                    <a:moveTo>
                      <a:pt x="54" y="0"/>
                    </a:moveTo>
                    <a:lnTo>
                      <a:pt x="54" y="0"/>
                    </a:lnTo>
                    <a:lnTo>
                      <a:pt x="22" y="3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7" y="8"/>
                    </a:lnTo>
                    <a:lnTo>
                      <a:pt x="49" y="4"/>
                    </a:lnTo>
                    <a:lnTo>
                      <a:pt x="73" y="258"/>
                    </a:lnTo>
                    <a:lnTo>
                      <a:pt x="79" y="258"/>
                    </a:lnTo>
                    <a:lnTo>
                      <a:pt x="79" y="254"/>
                    </a:lnTo>
                    <a:lnTo>
                      <a:pt x="79" y="25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5" name="Freeform 4184">
                <a:extLst>
                  <a:ext uri="{FF2B5EF4-FFF2-40B4-BE49-F238E27FC236}">
                    <a16:creationId xmlns:a16="http://schemas.microsoft.com/office/drawing/2014/main" id="{2CCF7AAA-A4FD-434B-BA35-EA6619178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803"/>
                <a:ext cx="79" cy="258"/>
              </a:xfrm>
              <a:custGeom>
                <a:avLst/>
                <a:gdLst>
                  <a:gd name="T0" fmla="*/ 54 w 79"/>
                  <a:gd name="T1" fmla="*/ 0 h 258"/>
                  <a:gd name="T2" fmla="*/ 54 w 79"/>
                  <a:gd name="T3" fmla="*/ 0 h 258"/>
                  <a:gd name="T4" fmla="*/ 22 w 79"/>
                  <a:gd name="T5" fmla="*/ 3 h 258"/>
                  <a:gd name="T6" fmla="*/ 0 w 79"/>
                  <a:gd name="T7" fmla="*/ 5 h 258"/>
                  <a:gd name="T8" fmla="*/ 2 w 79"/>
                  <a:gd name="T9" fmla="*/ 10 h 258"/>
                  <a:gd name="T10" fmla="*/ 17 w 79"/>
                  <a:gd name="T11" fmla="*/ 8 h 258"/>
                  <a:gd name="T12" fmla="*/ 49 w 79"/>
                  <a:gd name="T13" fmla="*/ 4 h 258"/>
                  <a:gd name="T14" fmla="*/ 73 w 79"/>
                  <a:gd name="T15" fmla="*/ 258 h 258"/>
                  <a:gd name="T16" fmla="*/ 79 w 79"/>
                  <a:gd name="T17" fmla="*/ 258 h 258"/>
                  <a:gd name="T18" fmla="*/ 79 w 79"/>
                  <a:gd name="T19" fmla="*/ 254 h 258"/>
                  <a:gd name="T20" fmla="*/ 79 w 79"/>
                  <a:gd name="T21" fmla="*/ 254 h 258"/>
                  <a:gd name="T22" fmla="*/ 54 w 79"/>
                  <a:gd name="T23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258">
                    <a:moveTo>
                      <a:pt x="54" y="0"/>
                    </a:moveTo>
                    <a:lnTo>
                      <a:pt x="54" y="0"/>
                    </a:lnTo>
                    <a:lnTo>
                      <a:pt x="22" y="3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7" y="8"/>
                    </a:lnTo>
                    <a:lnTo>
                      <a:pt x="49" y="4"/>
                    </a:lnTo>
                    <a:lnTo>
                      <a:pt x="73" y="258"/>
                    </a:lnTo>
                    <a:lnTo>
                      <a:pt x="79" y="258"/>
                    </a:lnTo>
                    <a:lnTo>
                      <a:pt x="79" y="254"/>
                    </a:lnTo>
                    <a:lnTo>
                      <a:pt x="79" y="254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6" name="Freeform 4185">
                <a:extLst>
                  <a:ext uri="{FF2B5EF4-FFF2-40B4-BE49-F238E27FC236}">
                    <a16:creationId xmlns:a16="http://schemas.microsoft.com/office/drawing/2014/main" id="{D53EA158-AB4E-4E5B-9A9F-F05BC49A6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6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2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7" name="Freeform 4186">
                <a:extLst>
                  <a:ext uri="{FF2B5EF4-FFF2-40B4-BE49-F238E27FC236}">
                    <a16:creationId xmlns:a16="http://schemas.microsoft.com/office/drawing/2014/main" id="{FB52FD42-C9CA-4EE1-9D5B-65DD32DD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6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2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8" name="Rectangle 4187">
                <a:extLst>
                  <a:ext uri="{FF2B5EF4-FFF2-40B4-BE49-F238E27FC236}">
                    <a16:creationId xmlns:a16="http://schemas.microsoft.com/office/drawing/2014/main" id="{A1DFDEB1-F0CE-4577-8819-2738E6A43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2" y="3065"/>
                <a:ext cx="4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9" name="Rectangle 4188">
                <a:extLst>
                  <a:ext uri="{FF2B5EF4-FFF2-40B4-BE49-F238E27FC236}">
                    <a16:creationId xmlns:a16="http://schemas.microsoft.com/office/drawing/2014/main" id="{D8BAFA38-0169-47EC-A225-98C2DD53B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2" y="3065"/>
                <a:ext cx="4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0" name="Rectangle 4189">
                <a:extLst>
                  <a:ext uri="{FF2B5EF4-FFF2-40B4-BE49-F238E27FC236}">
                    <a16:creationId xmlns:a16="http://schemas.microsoft.com/office/drawing/2014/main" id="{7DEC0D7D-98B1-48ED-A22F-B42C1CE28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2" y="3070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1" name="Rectangle 4190">
                <a:extLst>
                  <a:ext uri="{FF2B5EF4-FFF2-40B4-BE49-F238E27FC236}">
                    <a16:creationId xmlns:a16="http://schemas.microsoft.com/office/drawing/2014/main" id="{287C98BA-8EA2-4E9B-822D-414C7D309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2" y="3070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2" name="Freeform 4191">
                <a:extLst>
                  <a:ext uri="{FF2B5EF4-FFF2-40B4-BE49-F238E27FC236}">
                    <a16:creationId xmlns:a16="http://schemas.microsoft.com/office/drawing/2014/main" id="{59771B8B-AAE0-4D2B-8E61-9F73F36E8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307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3" name="Freeform 4192">
                <a:extLst>
                  <a:ext uri="{FF2B5EF4-FFF2-40B4-BE49-F238E27FC236}">
                    <a16:creationId xmlns:a16="http://schemas.microsoft.com/office/drawing/2014/main" id="{67E0B0A8-868A-408E-A69C-283E27DEA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307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4" name="Rectangle 4193">
                <a:extLst>
                  <a:ext uri="{FF2B5EF4-FFF2-40B4-BE49-F238E27FC236}">
                    <a16:creationId xmlns:a16="http://schemas.microsoft.com/office/drawing/2014/main" id="{8748AC31-087E-4408-8175-E5F210BD3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078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5" name="Rectangle 4194">
                <a:extLst>
                  <a:ext uri="{FF2B5EF4-FFF2-40B4-BE49-F238E27FC236}">
                    <a16:creationId xmlns:a16="http://schemas.microsoft.com/office/drawing/2014/main" id="{BD2812A6-BB66-4077-9C2C-D6A20A65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078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6" name="Rectangle 4195">
                <a:extLst>
                  <a:ext uri="{FF2B5EF4-FFF2-40B4-BE49-F238E27FC236}">
                    <a16:creationId xmlns:a16="http://schemas.microsoft.com/office/drawing/2014/main" id="{DE40ABCA-2AAE-49B2-8E1F-32C47AA70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082"/>
                <a:ext cx="3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7" name="Rectangle 4196">
                <a:extLst>
                  <a:ext uri="{FF2B5EF4-FFF2-40B4-BE49-F238E27FC236}">
                    <a16:creationId xmlns:a16="http://schemas.microsoft.com/office/drawing/2014/main" id="{D18E1DE9-D7EF-4C97-9116-7A883C86B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082"/>
                <a:ext cx="3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8" name="Freeform 4197">
                <a:extLst>
                  <a:ext uri="{FF2B5EF4-FFF2-40B4-BE49-F238E27FC236}">
                    <a16:creationId xmlns:a16="http://schemas.microsoft.com/office/drawing/2014/main" id="{9EE3A3A2-49F8-44E6-A6FE-9185EF1E8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308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9" name="Freeform 4198">
                <a:extLst>
                  <a:ext uri="{FF2B5EF4-FFF2-40B4-BE49-F238E27FC236}">
                    <a16:creationId xmlns:a16="http://schemas.microsoft.com/office/drawing/2014/main" id="{BA994E14-4590-4B49-9D54-D7CBDC47F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308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0" name="Rectangle 4199">
                <a:extLst>
                  <a:ext uri="{FF2B5EF4-FFF2-40B4-BE49-F238E27FC236}">
                    <a16:creationId xmlns:a16="http://schemas.microsoft.com/office/drawing/2014/main" id="{543267B8-BA7C-42ED-BCDB-CEF725B53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3092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1" name="Rectangle 4200">
                <a:extLst>
                  <a:ext uri="{FF2B5EF4-FFF2-40B4-BE49-F238E27FC236}">
                    <a16:creationId xmlns:a16="http://schemas.microsoft.com/office/drawing/2014/main" id="{D8109D6C-5C67-46A3-BCF1-86115D0A3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3092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2" name="Freeform 4201">
                <a:extLst>
                  <a:ext uri="{FF2B5EF4-FFF2-40B4-BE49-F238E27FC236}">
                    <a16:creationId xmlns:a16="http://schemas.microsoft.com/office/drawing/2014/main" id="{A96C69F1-03B8-4777-8E8A-E630306EE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3096"/>
                <a:ext cx="2" cy="15"/>
              </a:xfrm>
              <a:custGeom>
                <a:avLst/>
                <a:gdLst>
                  <a:gd name="T0" fmla="*/ 2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5">
                    <a:moveTo>
                      <a:pt x="2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3" name="Freeform 4202">
                <a:extLst>
                  <a:ext uri="{FF2B5EF4-FFF2-40B4-BE49-F238E27FC236}">
                    <a16:creationId xmlns:a16="http://schemas.microsoft.com/office/drawing/2014/main" id="{2BB61C15-249E-45FF-8535-73A54B0A6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3096"/>
                <a:ext cx="2" cy="15"/>
              </a:xfrm>
              <a:custGeom>
                <a:avLst/>
                <a:gdLst>
                  <a:gd name="T0" fmla="*/ 2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5">
                    <a:moveTo>
                      <a:pt x="2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4" name="Freeform 4203">
                <a:extLst>
                  <a:ext uri="{FF2B5EF4-FFF2-40B4-BE49-F238E27FC236}">
                    <a16:creationId xmlns:a16="http://schemas.microsoft.com/office/drawing/2014/main" id="{1A663C38-888C-4C70-9CFF-841EEF621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5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5" name="Freeform 4204">
                <a:extLst>
                  <a:ext uri="{FF2B5EF4-FFF2-40B4-BE49-F238E27FC236}">
                    <a16:creationId xmlns:a16="http://schemas.microsoft.com/office/drawing/2014/main" id="{52C486FE-030A-42A7-84B5-67453A6F2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5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6" name="Rectangle 4205">
                <a:extLst>
                  <a:ext uri="{FF2B5EF4-FFF2-40B4-BE49-F238E27FC236}">
                    <a16:creationId xmlns:a16="http://schemas.microsoft.com/office/drawing/2014/main" id="{3C5CFAC1-1986-43C1-B1D8-A9D80DBEA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61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7" name="Rectangle 4206">
                <a:extLst>
                  <a:ext uri="{FF2B5EF4-FFF2-40B4-BE49-F238E27FC236}">
                    <a16:creationId xmlns:a16="http://schemas.microsoft.com/office/drawing/2014/main" id="{1BBA60D7-8CEB-495A-A4AB-01DAF36AB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6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8" name="Rectangle 4207">
                <a:extLst>
                  <a:ext uri="{FF2B5EF4-FFF2-40B4-BE49-F238E27FC236}">
                    <a16:creationId xmlns:a16="http://schemas.microsoft.com/office/drawing/2014/main" id="{80CB0087-8B3C-4D3B-BD0E-9029CD15F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65"/>
                <a:ext cx="1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9" name="Rectangle 4208">
                <a:extLst>
                  <a:ext uri="{FF2B5EF4-FFF2-40B4-BE49-F238E27FC236}">
                    <a16:creationId xmlns:a16="http://schemas.microsoft.com/office/drawing/2014/main" id="{55CCAA3B-C493-4408-A2BB-4EEBF009E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65"/>
                <a:ext cx="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0" name="Freeform 4209">
                <a:extLst>
                  <a:ext uri="{FF2B5EF4-FFF2-40B4-BE49-F238E27FC236}">
                    <a16:creationId xmlns:a16="http://schemas.microsoft.com/office/drawing/2014/main" id="{7F8D9B0A-F134-47F5-B0F7-E4046E4E7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70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1" name="Freeform 4210">
                <a:extLst>
                  <a:ext uri="{FF2B5EF4-FFF2-40B4-BE49-F238E27FC236}">
                    <a16:creationId xmlns:a16="http://schemas.microsoft.com/office/drawing/2014/main" id="{2291C652-D8E2-44C4-BFB5-AAABFA2AC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70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2" name="Rectangle 4211">
                <a:extLst>
                  <a:ext uri="{FF2B5EF4-FFF2-40B4-BE49-F238E27FC236}">
                    <a16:creationId xmlns:a16="http://schemas.microsoft.com/office/drawing/2014/main" id="{F41A3662-0E1B-4809-A1C1-8BDEBCD60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74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3" name="Rectangle 4212">
                <a:extLst>
                  <a:ext uri="{FF2B5EF4-FFF2-40B4-BE49-F238E27FC236}">
                    <a16:creationId xmlns:a16="http://schemas.microsoft.com/office/drawing/2014/main" id="{0CC5E6DE-1A8F-4A0C-9033-485A65A15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74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4" name="Rectangle 4213">
                <a:extLst>
                  <a:ext uri="{FF2B5EF4-FFF2-40B4-BE49-F238E27FC236}">
                    <a16:creationId xmlns:a16="http://schemas.microsoft.com/office/drawing/2014/main" id="{A538086B-A478-44F2-928E-ED542B567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78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5" name="Rectangle 4214">
                <a:extLst>
                  <a:ext uri="{FF2B5EF4-FFF2-40B4-BE49-F238E27FC236}">
                    <a16:creationId xmlns:a16="http://schemas.microsoft.com/office/drawing/2014/main" id="{409433B5-C386-4408-8EE7-3F738C634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78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6" name="Freeform 4215">
                <a:extLst>
                  <a:ext uri="{FF2B5EF4-FFF2-40B4-BE49-F238E27FC236}">
                    <a16:creationId xmlns:a16="http://schemas.microsoft.com/office/drawing/2014/main" id="{5AB4A8B4-25D4-4B82-9581-21C7EDCC8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82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0 h 6"/>
                  <a:gd name="T4" fmla="*/ 0 w 4"/>
                  <a:gd name="T5" fmla="*/ 6 h 6"/>
                  <a:gd name="T6" fmla="*/ 4 w 4"/>
                  <a:gd name="T7" fmla="*/ 6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7" name="Freeform 4216">
                <a:extLst>
                  <a:ext uri="{FF2B5EF4-FFF2-40B4-BE49-F238E27FC236}">
                    <a16:creationId xmlns:a16="http://schemas.microsoft.com/office/drawing/2014/main" id="{0210847D-E042-4A26-94EB-65FEFD3E3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82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0 h 6"/>
                  <a:gd name="T4" fmla="*/ 0 w 4"/>
                  <a:gd name="T5" fmla="*/ 6 h 6"/>
                  <a:gd name="T6" fmla="*/ 4 w 4"/>
                  <a:gd name="T7" fmla="*/ 6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8" name="Rectangle 4217">
                <a:extLst>
                  <a:ext uri="{FF2B5EF4-FFF2-40B4-BE49-F238E27FC236}">
                    <a16:creationId xmlns:a16="http://schemas.microsoft.com/office/drawing/2014/main" id="{35A43DB7-3F9C-4BE5-8EC1-83389FC08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88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9" name="Rectangle 4218">
                <a:extLst>
                  <a:ext uri="{FF2B5EF4-FFF2-40B4-BE49-F238E27FC236}">
                    <a16:creationId xmlns:a16="http://schemas.microsoft.com/office/drawing/2014/main" id="{B281C53B-5402-4CB0-A6F4-279C34002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88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0" name="Rectangle 4219">
                <a:extLst>
                  <a:ext uri="{FF2B5EF4-FFF2-40B4-BE49-F238E27FC236}">
                    <a16:creationId xmlns:a16="http://schemas.microsoft.com/office/drawing/2014/main" id="{504DA4EE-A492-454F-8B67-76BF9AEDC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92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1" name="Rectangle 4220">
                <a:extLst>
                  <a:ext uri="{FF2B5EF4-FFF2-40B4-BE49-F238E27FC236}">
                    <a16:creationId xmlns:a16="http://schemas.microsoft.com/office/drawing/2014/main" id="{51849C6A-9899-4DF3-A9EC-7D0A0BAE4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3092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2" name="Freeform 4221">
                <a:extLst>
                  <a:ext uri="{FF2B5EF4-FFF2-40B4-BE49-F238E27FC236}">
                    <a16:creationId xmlns:a16="http://schemas.microsoft.com/office/drawing/2014/main" id="{C1332E05-C314-4FD3-9310-C21DD4811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96"/>
                <a:ext cx="5" cy="70"/>
              </a:xfrm>
              <a:custGeom>
                <a:avLst/>
                <a:gdLst>
                  <a:gd name="T0" fmla="*/ 4 w 5"/>
                  <a:gd name="T1" fmla="*/ 0 h 70"/>
                  <a:gd name="T2" fmla="*/ 0 w 5"/>
                  <a:gd name="T3" fmla="*/ 0 h 70"/>
                  <a:gd name="T4" fmla="*/ 0 w 5"/>
                  <a:gd name="T5" fmla="*/ 15 h 70"/>
                  <a:gd name="T6" fmla="*/ 5 w 5"/>
                  <a:gd name="T7" fmla="*/ 70 h 70"/>
                  <a:gd name="T8" fmla="*/ 5 w 5"/>
                  <a:gd name="T9" fmla="*/ 11 h 70"/>
                  <a:gd name="T10" fmla="*/ 4 w 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0">
                    <a:moveTo>
                      <a:pt x="4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5" y="70"/>
                    </a:lnTo>
                    <a:lnTo>
                      <a:pt x="5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3" name="Freeform 4222">
                <a:extLst>
                  <a:ext uri="{FF2B5EF4-FFF2-40B4-BE49-F238E27FC236}">
                    <a16:creationId xmlns:a16="http://schemas.microsoft.com/office/drawing/2014/main" id="{FF5DA6E1-D3AE-4BE4-B7F9-B2AA0A468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096"/>
                <a:ext cx="5" cy="70"/>
              </a:xfrm>
              <a:custGeom>
                <a:avLst/>
                <a:gdLst>
                  <a:gd name="T0" fmla="*/ 4 w 5"/>
                  <a:gd name="T1" fmla="*/ 0 h 70"/>
                  <a:gd name="T2" fmla="*/ 0 w 5"/>
                  <a:gd name="T3" fmla="*/ 0 h 70"/>
                  <a:gd name="T4" fmla="*/ 0 w 5"/>
                  <a:gd name="T5" fmla="*/ 15 h 70"/>
                  <a:gd name="T6" fmla="*/ 5 w 5"/>
                  <a:gd name="T7" fmla="*/ 70 h 70"/>
                  <a:gd name="T8" fmla="*/ 5 w 5"/>
                  <a:gd name="T9" fmla="*/ 11 h 70"/>
                  <a:gd name="T10" fmla="*/ 4 w 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0">
                    <a:moveTo>
                      <a:pt x="4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5" y="70"/>
                    </a:lnTo>
                    <a:lnTo>
                      <a:pt x="5" y="1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4" name="Freeform 4223">
                <a:extLst>
                  <a:ext uri="{FF2B5EF4-FFF2-40B4-BE49-F238E27FC236}">
                    <a16:creationId xmlns:a16="http://schemas.microsoft.com/office/drawing/2014/main" id="{12A8294C-9D53-4AF2-AEB7-F60768B7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107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55 h 114"/>
                  <a:gd name="T8" fmla="*/ 0 w 6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5" name="Freeform 4224">
                <a:extLst>
                  <a:ext uri="{FF2B5EF4-FFF2-40B4-BE49-F238E27FC236}">
                    <a16:creationId xmlns:a16="http://schemas.microsoft.com/office/drawing/2014/main" id="{BA40EBAC-6331-4A23-83DA-86CB819A3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107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55 h 114"/>
                  <a:gd name="T8" fmla="*/ 0 w 6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1" name="Group 4426">
              <a:extLst>
                <a:ext uri="{FF2B5EF4-FFF2-40B4-BE49-F238E27FC236}">
                  <a16:creationId xmlns:a16="http://schemas.microsoft.com/office/drawing/2014/main" id="{DEA7DBF5-767E-47A2-91FE-91CB064C6D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524" y="4772235"/>
              <a:ext cx="412750" cy="1022350"/>
              <a:chOff x="2436" y="2807"/>
              <a:chExt cx="260" cy="644"/>
            </a:xfrm>
          </p:grpSpPr>
          <p:sp>
            <p:nvSpPr>
              <p:cNvPr id="2486" name="Freeform 4226">
                <a:extLst>
                  <a:ext uri="{FF2B5EF4-FFF2-40B4-BE49-F238E27FC236}">
                    <a16:creationId xmlns:a16="http://schemas.microsoft.com/office/drawing/2014/main" id="{BD4E4B87-B20D-4BA5-933C-68E1493EC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162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7" name="Freeform 4227">
                <a:extLst>
                  <a:ext uri="{FF2B5EF4-FFF2-40B4-BE49-F238E27FC236}">
                    <a16:creationId xmlns:a16="http://schemas.microsoft.com/office/drawing/2014/main" id="{7B6EAF57-0908-4DA8-A15E-8C0B4D2B1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162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8" name="Freeform 4228">
                <a:extLst>
                  <a:ext uri="{FF2B5EF4-FFF2-40B4-BE49-F238E27FC236}">
                    <a16:creationId xmlns:a16="http://schemas.microsoft.com/office/drawing/2014/main" id="{97B199A4-F320-4D4B-BB40-AEF7BF571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217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9" name="Freeform 4229">
                <a:extLst>
                  <a:ext uri="{FF2B5EF4-FFF2-40B4-BE49-F238E27FC236}">
                    <a16:creationId xmlns:a16="http://schemas.microsoft.com/office/drawing/2014/main" id="{2B533A4D-26AE-43AF-BAAA-6193836E7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217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0" name="Freeform 4230">
                <a:extLst>
                  <a:ext uri="{FF2B5EF4-FFF2-40B4-BE49-F238E27FC236}">
                    <a16:creationId xmlns:a16="http://schemas.microsoft.com/office/drawing/2014/main" id="{2E3AEBDA-E3DA-4F3E-ACF4-8E2490A6D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273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0 h 116"/>
                  <a:gd name="T4" fmla="*/ 6 w 6"/>
                  <a:gd name="T5" fmla="*/ 116 h 116"/>
                  <a:gd name="T6" fmla="*/ 6 w 6"/>
                  <a:gd name="T7" fmla="*/ 55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0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1" name="Freeform 4231">
                <a:extLst>
                  <a:ext uri="{FF2B5EF4-FFF2-40B4-BE49-F238E27FC236}">
                    <a16:creationId xmlns:a16="http://schemas.microsoft.com/office/drawing/2014/main" id="{DCE2B8C0-7981-42F3-AF39-97A4AAE7F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273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0 h 116"/>
                  <a:gd name="T4" fmla="*/ 6 w 6"/>
                  <a:gd name="T5" fmla="*/ 116 h 116"/>
                  <a:gd name="T6" fmla="*/ 6 w 6"/>
                  <a:gd name="T7" fmla="*/ 55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0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2" name="Freeform 4232">
                <a:extLst>
                  <a:ext uri="{FF2B5EF4-FFF2-40B4-BE49-F238E27FC236}">
                    <a16:creationId xmlns:a16="http://schemas.microsoft.com/office/drawing/2014/main" id="{5C5E94A8-02C2-4DE1-8EF3-62A469712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328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3" name="Freeform 4233">
                <a:extLst>
                  <a:ext uri="{FF2B5EF4-FFF2-40B4-BE49-F238E27FC236}">
                    <a16:creationId xmlns:a16="http://schemas.microsoft.com/office/drawing/2014/main" id="{84E31176-FB9A-45AA-B45B-23C645A4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328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4" name="Rectangle 4234">
                <a:extLst>
                  <a:ext uri="{FF2B5EF4-FFF2-40B4-BE49-F238E27FC236}">
                    <a16:creationId xmlns:a16="http://schemas.microsoft.com/office/drawing/2014/main" id="{30A2DEB2-8ABD-41F6-B36F-B09AF91C0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2910"/>
                <a:ext cx="27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5" name="Rectangle 4235">
                <a:extLst>
                  <a:ext uri="{FF2B5EF4-FFF2-40B4-BE49-F238E27FC236}">
                    <a16:creationId xmlns:a16="http://schemas.microsoft.com/office/drawing/2014/main" id="{E05F4AB1-C29F-4E9B-88D9-427EE8457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2910"/>
                <a:ext cx="2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6" name="Freeform 4236">
                <a:extLst>
                  <a:ext uri="{FF2B5EF4-FFF2-40B4-BE49-F238E27FC236}">
                    <a16:creationId xmlns:a16="http://schemas.microsoft.com/office/drawing/2014/main" id="{9ECE46FF-480C-40C5-8C13-F68E35C26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91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7" name="Freeform 4237">
                <a:extLst>
                  <a:ext uri="{FF2B5EF4-FFF2-40B4-BE49-F238E27FC236}">
                    <a16:creationId xmlns:a16="http://schemas.microsoft.com/office/drawing/2014/main" id="{7456A791-6B94-4581-BED3-403F55403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91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8" name="Freeform 4238">
                <a:extLst>
                  <a:ext uri="{FF2B5EF4-FFF2-40B4-BE49-F238E27FC236}">
                    <a16:creationId xmlns:a16="http://schemas.microsoft.com/office/drawing/2014/main" id="{8ECF12E1-0B23-4169-A3A4-2E9B7768F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91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9" name="Freeform 4239">
                <a:extLst>
                  <a:ext uri="{FF2B5EF4-FFF2-40B4-BE49-F238E27FC236}">
                    <a16:creationId xmlns:a16="http://schemas.microsoft.com/office/drawing/2014/main" id="{07393B58-049E-4DDB-88A9-CF1DE4448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91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0" name="Freeform 4240">
                <a:extLst>
                  <a:ext uri="{FF2B5EF4-FFF2-40B4-BE49-F238E27FC236}">
                    <a16:creationId xmlns:a16="http://schemas.microsoft.com/office/drawing/2014/main" id="{CCC62FA5-52F5-41E3-BA7F-6CAA85AE3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1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2 h 4"/>
                  <a:gd name="T10" fmla="*/ 5 w 7"/>
                  <a:gd name="T11" fmla="*/ 1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1" name="Freeform 4241">
                <a:extLst>
                  <a:ext uri="{FF2B5EF4-FFF2-40B4-BE49-F238E27FC236}">
                    <a16:creationId xmlns:a16="http://schemas.microsoft.com/office/drawing/2014/main" id="{899ECAE0-1930-4F6C-A824-A410185BC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1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2 h 4"/>
                  <a:gd name="T10" fmla="*/ 5 w 7"/>
                  <a:gd name="T11" fmla="*/ 1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2" name="Freeform 4242">
                <a:extLst>
                  <a:ext uri="{FF2B5EF4-FFF2-40B4-BE49-F238E27FC236}">
                    <a16:creationId xmlns:a16="http://schemas.microsoft.com/office/drawing/2014/main" id="{1134CE65-4383-4CC5-AB38-3A2DC0A82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91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2 h 4"/>
                  <a:gd name="T8" fmla="*/ 2 w 7"/>
                  <a:gd name="T9" fmla="*/ 4 h 4"/>
                  <a:gd name="T10" fmla="*/ 7 w 7"/>
                  <a:gd name="T11" fmla="*/ 4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3" name="Freeform 4243">
                <a:extLst>
                  <a:ext uri="{FF2B5EF4-FFF2-40B4-BE49-F238E27FC236}">
                    <a16:creationId xmlns:a16="http://schemas.microsoft.com/office/drawing/2014/main" id="{7FD250FF-0A64-46BC-9318-16B1EE1FE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91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2 h 4"/>
                  <a:gd name="T8" fmla="*/ 2 w 7"/>
                  <a:gd name="T9" fmla="*/ 4 h 4"/>
                  <a:gd name="T10" fmla="*/ 7 w 7"/>
                  <a:gd name="T11" fmla="*/ 4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4" name="Rectangle 4244">
                <a:extLst>
                  <a:ext uri="{FF2B5EF4-FFF2-40B4-BE49-F238E27FC236}">
                    <a16:creationId xmlns:a16="http://schemas.microsoft.com/office/drawing/2014/main" id="{74236D06-2797-4BC1-876B-F76A1622A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910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5" name="Rectangle 4245">
                <a:extLst>
                  <a:ext uri="{FF2B5EF4-FFF2-40B4-BE49-F238E27FC236}">
                    <a16:creationId xmlns:a16="http://schemas.microsoft.com/office/drawing/2014/main" id="{D395BD68-1B83-4255-9A0C-1C934E48E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91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6" name="Freeform 4246">
                <a:extLst>
                  <a:ext uri="{FF2B5EF4-FFF2-40B4-BE49-F238E27FC236}">
                    <a16:creationId xmlns:a16="http://schemas.microsoft.com/office/drawing/2014/main" id="{0B1B3E43-2CC9-493B-8499-8E0B9025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91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7" name="Freeform 4247">
                <a:extLst>
                  <a:ext uri="{FF2B5EF4-FFF2-40B4-BE49-F238E27FC236}">
                    <a16:creationId xmlns:a16="http://schemas.microsoft.com/office/drawing/2014/main" id="{95B003A1-7AC6-4336-A8F5-4FAC921B8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91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8" name="Freeform 4248">
                <a:extLst>
                  <a:ext uri="{FF2B5EF4-FFF2-40B4-BE49-F238E27FC236}">
                    <a16:creationId xmlns:a16="http://schemas.microsoft.com/office/drawing/2014/main" id="{BDB12A28-6681-46F7-A319-26B7EA888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91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1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9" name="Freeform 4249">
                <a:extLst>
                  <a:ext uri="{FF2B5EF4-FFF2-40B4-BE49-F238E27FC236}">
                    <a16:creationId xmlns:a16="http://schemas.microsoft.com/office/drawing/2014/main" id="{56598838-B0ED-4EF8-85A5-722958328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91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1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0" name="Freeform 4250">
                <a:extLst>
                  <a:ext uri="{FF2B5EF4-FFF2-40B4-BE49-F238E27FC236}">
                    <a16:creationId xmlns:a16="http://schemas.microsoft.com/office/drawing/2014/main" id="{93588974-F49E-4E67-9E3F-500DA30CB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91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1" name="Freeform 4251">
                <a:extLst>
                  <a:ext uri="{FF2B5EF4-FFF2-40B4-BE49-F238E27FC236}">
                    <a16:creationId xmlns:a16="http://schemas.microsoft.com/office/drawing/2014/main" id="{94FC43D2-D95E-4855-975F-920686F8D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91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2" name="Freeform 4252">
                <a:extLst>
                  <a:ext uri="{FF2B5EF4-FFF2-40B4-BE49-F238E27FC236}">
                    <a16:creationId xmlns:a16="http://schemas.microsoft.com/office/drawing/2014/main" id="{F7C51032-B5AB-42C5-889A-97543A01B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91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3" name="Freeform 4253">
                <a:extLst>
                  <a:ext uri="{FF2B5EF4-FFF2-40B4-BE49-F238E27FC236}">
                    <a16:creationId xmlns:a16="http://schemas.microsoft.com/office/drawing/2014/main" id="{3E840509-F590-4F18-A9B0-D515E8CA9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91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4" name="Rectangle 4254">
                <a:extLst>
                  <a:ext uri="{FF2B5EF4-FFF2-40B4-BE49-F238E27FC236}">
                    <a16:creationId xmlns:a16="http://schemas.microsoft.com/office/drawing/2014/main" id="{4C6FBF8B-7C7E-4540-8D6A-A28723C81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2910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5" name="Rectangle 4255">
                <a:extLst>
                  <a:ext uri="{FF2B5EF4-FFF2-40B4-BE49-F238E27FC236}">
                    <a16:creationId xmlns:a16="http://schemas.microsoft.com/office/drawing/2014/main" id="{69231D55-2D65-4D94-8D34-B6C083358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291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6" name="Freeform 4256">
                <a:extLst>
                  <a:ext uri="{FF2B5EF4-FFF2-40B4-BE49-F238E27FC236}">
                    <a16:creationId xmlns:a16="http://schemas.microsoft.com/office/drawing/2014/main" id="{150C75AA-6EC0-4BBB-9046-BC87B679F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91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7" name="Freeform 4257">
                <a:extLst>
                  <a:ext uri="{FF2B5EF4-FFF2-40B4-BE49-F238E27FC236}">
                    <a16:creationId xmlns:a16="http://schemas.microsoft.com/office/drawing/2014/main" id="{5F605BF3-7937-44B1-BDA5-4864F1DD5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91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8" name="Freeform 4258">
                <a:extLst>
                  <a:ext uri="{FF2B5EF4-FFF2-40B4-BE49-F238E27FC236}">
                    <a16:creationId xmlns:a16="http://schemas.microsoft.com/office/drawing/2014/main" id="{0CE402F1-0C33-41BE-A8D2-D06C34EAD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91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9" name="Freeform 4259">
                <a:extLst>
                  <a:ext uri="{FF2B5EF4-FFF2-40B4-BE49-F238E27FC236}">
                    <a16:creationId xmlns:a16="http://schemas.microsoft.com/office/drawing/2014/main" id="{3EA7B0CD-4119-4669-A422-43133D3A4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91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0" name="Rectangle 4260">
                <a:extLst>
                  <a:ext uri="{FF2B5EF4-FFF2-40B4-BE49-F238E27FC236}">
                    <a16:creationId xmlns:a16="http://schemas.microsoft.com/office/drawing/2014/main" id="{BE4B03B8-2A81-484E-8998-66C600910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91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1" name="Rectangle 4261">
                <a:extLst>
                  <a:ext uri="{FF2B5EF4-FFF2-40B4-BE49-F238E27FC236}">
                    <a16:creationId xmlns:a16="http://schemas.microsoft.com/office/drawing/2014/main" id="{97B71BE4-FC6D-48EB-BCFB-FF57787FF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91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2" name="Rectangle 4262">
                <a:extLst>
                  <a:ext uri="{FF2B5EF4-FFF2-40B4-BE49-F238E27FC236}">
                    <a16:creationId xmlns:a16="http://schemas.microsoft.com/office/drawing/2014/main" id="{8F76ACCB-47E5-4384-AF15-39323CB0C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910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3" name="Rectangle 4263">
                <a:extLst>
                  <a:ext uri="{FF2B5EF4-FFF2-40B4-BE49-F238E27FC236}">
                    <a16:creationId xmlns:a16="http://schemas.microsoft.com/office/drawing/2014/main" id="{701D83F0-C61E-47C9-B104-A0BDC3529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91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4" name="Freeform 4264">
                <a:extLst>
                  <a:ext uri="{FF2B5EF4-FFF2-40B4-BE49-F238E27FC236}">
                    <a16:creationId xmlns:a16="http://schemas.microsoft.com/office/drawing/2014/main" id="{4373EB81-7942-4B96-B6D1-678F5D696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91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5" name="Freeform 4265">
                <a:extLst>
                  <a:ext uri="{FF2B5EF4-FFF2-40B4-BE49-F238E27FC236}">
                    <a16:creationId xmlns:a16="http://schemas.microsoft.com/office/drawing/2014/main" id="{D0E20975-A55F-4DA9-93A2-822852B5F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91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6" name="Freeform 4266">
                <a:extLst>
                  <a:ext uri="{FF2B5EF4-FFF2-40B4-BE49-F238E27FC236}">
                    <a16:creationId xmlns:a16="http://schemas.microsoft.com/office/drawing/2014/main" id="{9B49F626-719E-4B95-8B20-45FF6EF33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91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7" name="Freeform 4267">
                <a:extLst>
                  <a:ext uri="{FF2B5EF4-FFF2-40B4-BE49-F238E27FC236}">
                    <a16:creationId xmlns:a16="http://schemas.microsoft.com/office/drawing/2014/main" id="{C47BF224-D791-489E-BD1A-C459DE49A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91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8" name="Rectangle 4268">
                <a:extLst>
                  <a:ext uri="{FF2B5EF4-FFF2-40B4-BE49-F238E27FC236}">
                    <a16:creationId xmlns:a16="http://schemas.microsoft.com/office/drawing/2014/main" id="{B261B6F7-2834-492D-92FC-7FD72A72F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291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9" name="Rectangle 4269">
                <a:extLst>
                  <a:ext uri="{FF2B5EF4-FFF2-40B4-BE49-F238E27FC236}">
                    <a16:creationId xmlns:a16="http://schemas.microsoft.com/office/drawing/2014/main" id="{267CB17A-D689-4ABF-ACEF-4E82E9CB4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291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0" name="Freeform 4270">
                <a:extLst>
                  <a:ext uri="{FF2B5EF4-FFF2-40B4-BE49-F238E27FC236}">
                    <a16:creationId xmlns:a16="http://schemas.microsoft.com/office/drawing/2014/main" id="{05DA436F-5CF7-4650-AC8F-51D4F33EB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91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1" name="Freeform 4271">
                <a:extLst>
                  <a:ext uri="{FF2B5EF4-FFF2-40B4-BE49-F238E27FC236}">
                    <a16:creationId xmlns:a16="http://schemas.microsoft.com/office/drawing/2014/main" id="{977A8474-DE6F-4322-A933-C22113196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910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2" name="Rectangle 4272">
                <a:extLst>
                  <a:ext uri="{FF2B5EF4-FFF2-40B4-BE49-F238E27FC236}">
                    <a16:creationId xmlns:a16="http://schemas.microsoft.com/office/drawing/2014/main" id="{88A6366C-DD7B-45D0-A13A-E5B618A6F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91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3" name="Rectangle 4273">
                <a:extLst>
                  <a:ext uri="{FF2B5EF4-FFF2-40B4-BE49-F238E27FC236}">
                    <a16:creationId xmlns:a16="http://schemas.microsoft.com/office/drawing/2014/main" id="{D901155D-32D5-4017-A656-F501E60F1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91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4" name="Rectangle 4274">
                <a:extLst>
                  <a:ext uri="{FF2B5EF4-FFF2-40B4-BE49-F238E27FC236}">
                    <a16:creationId xmlns:a16="http://schemas.microsoft.com/office/drawing/2014/main" id="{7048FD44-DB5E-4959-AAD3-9C5215935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2910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5" name="Rectangle 4275">
                <a:extLst>
                  <a:ext uri="{FF2B5EF4-FFF2-40B4-BE49-F238E27FC236}">
                    <a16:creationId xmlns:a16="http://schemas.microsoft.com/office/drawing/2014/main" id="{15479311-9B3C-46CF-A0E5-8A1BD102E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2910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6" name="Freeform 4276">
                <a:extLst>
                  <a:ext uri="{FF2B5EF4-FFF2-40B4-BE49-F238E27FC236}">
                    <a16:creationId xmlns:a16="http://schemas.microsoft.com/office/drawing/2014/main" id="{21DC4B68-B3DE-48AE-8A7E-925D6F73E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396"/>
                <a:ext cx="5" cy="55"/>
              </a:xfrm>
              <a:custGeom>
                <a:avLst/>
                <a:gdLst>
                  <a:gd name="T0" fmla="*/ 0 w 5"/>
                  <a:gd name="T1" fmla="*/ 0 h 55"/>
                  <a:gd name="T2" fmla="*/ 0 w 5"/>
                  <a:gd name="T3" fmla="*/ 8 h 55"/>
                  <a:gd name="T4" fmla="*/ 0 w 5"/>
                  <a:gd name="T5" fmla="*/ 40 h 55"/>
                  <a:gd name="T6" fmla="*/ 0 w 5"/>
                  <a:gd name="T7" fmla="*/ 55 h 55"/>
                  <a:gd name="T8" fmla="*/ 5 w 5"/>
                  <a:gd name="T9" fmla="*/ 55 h 55"/>
                  <a:gd name="T10" fmla="*/ 5 w 5"/>
                  <a:gd name="T11" fmla="*/ 55 h 55"/>
                  <a:gd name="T12" fmla="*/ 0 w 5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5">
                    <a:moveTo>
                      <a:pt x="0" y="0"/>
                    </a:moveTo>
                    <a:lnTo>
                      <a:pt x="0" y="8"/>
                    </a:lnTo>
                    <a:lnTo>
                      <a:pt x="0" y="40"/>
                    </a:lnTo>
                    <a:lnTo>
                      <a:pt x="0" y="55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7" name="Freeform 4277">
                <a:extLst>
                  <a:ext uri="{FF2B5EF4-FFF2-40B4-BE49-F238E27FC236}">
                    <a16:creationId xmlns:a16="http://schemas.microsoft.com/office/drawing/2014/main" id="{904CF8C9-C433-408F-AE5C-B6E79A963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396"/>
                <a:ext cx="5" cy="55"/>
              </a:xfrm>
              <a:custGeom>
                <a:avLst/>
                <a:gdLst>
                  <a:gd name="T0" fmla="*/ 0 w 5"/>
                  <a:gd name="T1" fmla="*/ 0 h 55"/>
                  <a:gd name="T2" fmla="*/ 0 w 5"/>
                  <a:gd name="T3" fmla="*/ 8 h 55"/>
                  <a:gd name="T4" fmla="*/ 0 w 5"/>
                  <a:gd name="T5" fmla="*/ 40 h 55"/>
                  <a:gd name="T6" fmla="*/ 0 w 5"/>
                  <a:gd name="T7" fmla="*/ 55 h 55"/>
                  <a:gd name="T8" fmla="*/ 5 w 5"/>
                  <a:gd name="T9" fmla="*/ 55 h 55"/>
                  <a:gd name="T10" fmla="*/ 5 w 5"/>
                  <a:gd name="T11" fmla="*/ 55 h 55"/>
                  <a:gd name="T12" fmla="*/ 0 w 5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5">
                    <a:moveTo>
                      <a:pt x="0" y="0"/>
                    </a:moveTo>
                    <a:lnTo>
                      <a:pt x="0" y="8"/>
                    </a:lnTo>
                    <a:lnTo>
                      <a:pt x="0" y="40"/>
                    </a:lnTo>
                    <a:lnTo>
                      <a:pt x="0" y="55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8" name="Freeform 4278">
                <a:extLst>
                  <a:ext uri="{FF2B5EF4-FFF2-40B4-BE49-F238E27FC236}">
                    <a16:creationId xmlns:a16="http://schemas.microsoft.com/office/drawing/2014/main" id="{733B3F04-BEDE-4B9F-B87A-6BC382774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335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96 h 116"/>
                  <a:gd name="T8" fmla="*/ 5 w 5"/>
                  <a:gd name="T9" fmla="*/ 65 h 116"/>
                  <a:gd name="T10" fmla="*/ 5 w 5"/>
                  <a:gd name="T11" fmla="*/ 55 h 116"/>
                  <a:gd name="T12" fmla="*/ 0 w 5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96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9" name="Freeform 4279">
                <a:extLst>
                  <a:ext uri="{FF2B5EF4-FFF2-40B4-BE49-F238E27FC236}">
                    <a16:creationId xmlns:a16="http://schemas.microsoft.com/office/drawing/2014/main" id="{FFBFA532-B659-42D6-A193-BC548D6AA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335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96 h 116"/>
                  <a:gd name="T8" fmla="*/ 5 w 5"/>
                  <a:gd name="T9" fmla="*/ 65 h 116"/>
                  <a:gd name="T10" fmla="*/ 5 w 5"/>
                  <a:gd name="T11" fmla="*/ 55 h 116"/>
                  <a:gd name="T12" fmla="*/ 0 w 5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96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0" name="Freeform 4280">
                <a:extLst>
                  <a:ext uri="{FF2B5EF4-FFF2-40B4-BE49-F238E27FC236}">
                    <a16:creationId xmlns:a16="http://schemas.microsoft.com/office/drawing/2014/main" id="{5EF57EA6-FB3F-40CB-BEA3-349AA2B23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75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49 h 114"/>
                  <a:gd name="T4" fmla="*/ 0 w 5"/>
                  <a:gd name="T5" fmla="*/ 58 h 114"/>
                  <a:gd name="T6" fmla="*/ 5 w 5"/>
                  <a:gd name="T7" fmla="*/ 114 h 114"/>
                  <a:gd name="T8" fmla="*/ 5 w 5"/>
                  <a:gd name="T9" fmla="*/ 56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49"/>
                    </a:lnTo>
                    <a:lnTo>
                      <a:pt x="0" y="58"/>
                    </a:lnTo>
                    <a:lnTo>
                      <a:pt x="5" y="114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1" name="Freeform 4281">
                <a:extLst>
                  <a:ext uri="{FF2B5EF4-FFF2-40B4-BE49-F238E27FC236}">
                    <a16:creationId xmlns:a16="http://schemas.microsoft.com/office/drawing/2014/main" id="{2A0D7291-10D4-407B-8BD5-955C8A245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75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49 h 114"/>
                  <a:gd name="T4" fmla="*/ 0 w 5"/>
                  <a:gd name="T5" fmla="*/ 58 h 114"/>
                  <a:gd name="T6" fmla="*/ 5 w 5"/>
                  <a:gd name="T7" fmla="*/ 114 h 114"/>
                  <a:gd name="T8" fmla="*/ 5 w 5"/>
                  <a:gd name="T9" fmla="*/ 56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49"/>
                    </a:lnTo>
                    <a:lnTo>
                      <a:pt x="0" y="58"/>
                    </a:lnTo>
                    <a:lnTo>
                      <a:pt x="5" y="114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2" name="Freeform 4282">
                <a:extLst>
                  <a:ext uri="{FF2B5EF4-FFF2-40B4-BE49-F238E27FC236}">
                    <a16:creationId xmlns:a16="http://schemas.microsoft.com/office/drawing/2014/main" id="{7FAE0176-98C0-47A6-9C4D-5A9ACA01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333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 h 57"/>
                  <a:gd name="T4" fmla="*/ 5 w 5"/>
                  <a:gd name="T5" fmla="*/ 57 h 57"/>
                  <a:gd name="T6" fmla="*/ 5 w 5"/>
                  <a:gd name="T7" fmla="*/ 5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3" name="Freeform 4283">
                <a:extLst>
                  <a:ext uri="{FF2B5EF4-FFF2-40B4-BE49-F238E27FC236}">
                    <a16:creationId xmlns:a16="http://schemas.microsoft.com/office/drawing/2014/main" id="{41D48B94-4D89-4696-A5B0-5D9B31DCF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333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2 h 57"/>
                  <a:gd name="T4" fmla="*/ 5 w 5"/>
                  <a:gd name="T5" fmla="*/ 57 h 57"/>
                  <a:gd name="T6" fmla="*/ 5 w 5"/>
                  <a:gd name="T7" fmla="*/ 56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2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4" name="Freeform 4284">
                <a:extLst>
                  <a:ext uri="{FF2B5EF4-FFF2-40B4-BE49-F238E27FC236}">
                    <a16:creationId xmlns:a16="http://schemas.microsoft.com/office/drawing/2014/main" id="{F607F27D-6BC1-4FD8-9FE5-FAFF9B602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16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104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10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5" name="Freeform 4285">
                <a:extLst>
                  <a:ext uri="{FF2B5EF4-FFF2-40B4-BE49-F238E27FC236}">
                    <a16:creationId xmlns:a16="http://schemas.microsoft.com/office/drawing/2014/main" id="{FB4F8D5E-E42E-4EE5-BCC1-47271C7CE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16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8 h 113"/>
                  <a:gd name="T4" fmla="*/ 5 w 5"/>
                  <a:gd name="T5" fmla="*/ 113 h 113"/>
                  <a:gd name="T6" fmla="*/ 5 w 5"/>
                  <a:gd name="T7" fmla="*/ 104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8"/>
                    </a:lnTo>
                    <a:lnTo>
                      <a:pt x="5" y="113"/>
                    </a:lnTo>
                    <a:lnTo>
                      <a:pt x="5" y="10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6" name="Freeform 4286">
                <a:extLst>
                  <a:ext uri="{FF2B5EF4-FFF2-40B4-BE49-F238E27FC236}">
                    <a16:creationId xmlns:a16="http://schemas.microsoft.com/office/drawing/2014/main" id="{D8A16877-C062-46E9-8D78-42AC35F62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74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1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1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7" name="Freeform 4287">
                <a:extLst>
                  <a:ext uri="{FF2B5EF4-FFF2-40B4-BE49-F238E27FC236}">
                    <a16:creationId xmlns:a16="http://schemas.microsoft.com/office/drawing/2014/main" id="{F1DA92D5-BA97-453E-B357-800ECC8E7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74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1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1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8" name="Freeform 4288">
                <a:extLst>
                  <a:ext uri="{FF2B5EF4-FFF2-40B4-BE49-F238E27FC236}">
                    <a16:creationId xmlns:a16="http://schemas.microsoft.com/office/drawing/2014/main" id="{BC583156-45D9-436A-A898-959A9052E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157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52 h 112"/>
                  <a:gd name="T4" fmla="*/ 0 w 5"/>
                  <a:gd name="T5" fmla="*/ 56 h 112"/>
                  <a:gd name="T6" fmla="*/ 5 w 5"/>
                  <a:gd name="T7" fmla="*/ 112 h 112"/>
                  <a:gd name="T8" fmla="*/ 5 w 5"/>
                  <a:gd name="T9" fmla="*/ 55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52"/>
                    </a:lnTo>
                    <a:lnTo>
                      <a:pt x="0" y="56"/>
                    </a:lnTo>
                    <a:lnTo>
                      <a:pt x="5" y="112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9" name="Freeform 4289">
                <a:extLst>
                  <a:ext uri="{FF2B5EF4-FFF2-40B4-BE49-F238E27FC236}">
                    <a16:creationId xmlns:a16="http://schemas.microsoft.com/office/drawing/2014/main" id="{8EA147C6-7540-4849-B064-153F383F5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157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52 h 112"/>
                  <a:gd name="T4" fmla="*/ 0 w 5"/>
                  <a:gd name="T5" fmla="*/ 56 h 112"/>
                  <a:gd name="T6" fmla="*/ 5 w 5"/>
                  <a:gd name="T7" fmla="*/ 112 h 112"/>
                  <a:gd name="T8" fmla="*/ 5 w 5"/>
                  <a:gd name="T9" fmla="*/ 55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52"/>
                    </a:lnTo>
                    <a:lnTo>
                      <a:pt x="0" y="56"/>
                    </a:lnTo>
                    <a:lnTo>
                      <a:pt x="5" y="112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0" name="Freeform 4290">
                <a:extLst>
                  <a:ext uri="{FF2B5EF4-FFF2-40B4-BE49-F238E27FC236}">
                    <a16:creationId xmlns:a16="http://schemas.microsoft.com/office/drawing/2014/main" id="{C863A3CE-17D1-491B-B99B-D2AEC814C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13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1" name="Freeform 4291">
                <a:extLst>
                  <a:ext uri="{FF2B5EF4-FFF2-40B4-BE49-F238E27FC236}">
                    <a16:creationId xmlns:a16="http://schemas.microsoft.com/office/drawing/2014/main" id="{560F50BD-B6E1-4249-A346-5D6C26652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13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2" name="Freeform 4292">
                <a:extLst>
                  <a:ext uri="{FF2B5EF4-FFF2-40B4-BE49-F238E27FC236}">
                    <a16:creationId xmlns:a16="http://schemas.microsoft.com/office/drawing/2014/main" id="{55CA964D-F087-4230-B471-F2411594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096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35 h 113"/>
                  <a:gd name="T4" fmla="*/ 0 w 5"/>
                  <a:gd name="T5" fmla="*/ 58 h 113"/>
                  <a:gd name="T6" fmla="*/ 5 w 5"/>
                  <a:gd name="T7" fmla="*/ 113 h 113"/>
                  <a:gd name="T8" fmla="*/ 5 w 5"/>
                  <a:gd name="T9" fmla="*/ 109 h 113"/>
                  <a:gd name="T10" fmla="*/ 5 w 5"/>
                  <a:gd name="T11" fmla="*/ 55 h 113"/>
                  <a:gd name="T12" fmla="*/ 0 w 5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35"/>
                    </a:lnTo>
                    <a:lnTo>
                      <a:pt x="0" y="58"/>
                    </a:lnTo>
                    <a:lnTo>
                      <a:pt x="5" y="113"/>
                    </a:lnTo>
                    <a:lnTo>
                      <a:pt x="5" y="10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3" name="Freeform 4293">
                <a:extLst>
                  <a:ext uri="{FF2B5EF4-FFF2-40B4-BE49-F238E27FC236}">
                    <a16:creationId xmlns:a16="http://schemas.microsoft.com/office/drawing/2014/main" id="{6831A0BB-E77E-4DB6-984A-97BCF4CCA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096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35 h 113"/>
                  <a:gd name="T4" fmla="*/ 0 w 5"/>
                  <a:gd name="T5" fmla="*/ 58 h 113"/>
                  <a:gd name="T6" fmla="*/ 5 w 5"/>
                  <a:gd name="T7" fmla="*/ 113 h 113"/>
                  <a:gd name="T8" fmla="*/ 5 w 5"/>
                  <a:gd name="T9" fmla="*/ 109 h 113"/>
                  <a:gd name="T10" fmla="*/ 5 w 5"/>
                  <a:gd name="T11" fmla="*/ 55 h 113"/>
                  <a:gd name="T12" fmla="*/ 0 w 5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35"/>
                    </a:lnTo>
                    <a:lnTo>
                      <a:pt x="0" y="58"/>
                    </a:lnTo>
                    <a:lnTo>
                      <a:pt x="5" y="113"/>
                    </a:lnTo>
                    <a:lnTo>
                      <a:pt x="5" y="10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4" name="Freeform 4294">
                <a:extLst>
                  <a:ext uri="{FF2B5EF4-FFF2-40B4-BE49-F238E27FC236}">
                    <a16:creationId xmlns:a16="http://schemas.microsoft.com/office/drawing/2014/main" id="{24BF1162-11BF-4303-9D0A-2ED688A41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15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5" name="Freeform 4295">
                <a:extLst>
                  <a:ext uri="{FF2B5EF4-FFF2-40B4-BE49-F238E27FC236}">
                    <a16:creationId xmlns:a16="http://schemas.microsoft.com/office/drawing/2014/main" id="{122314A5-DFBA-4206-B461-FBAE82C84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15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6" name="Freeform 4296">
                <a:extLst>
                  <a:ext uri="{FF2B5EF4-FFF2-40B4-BE49-F238E27FC236}">
                    <a16:creationId xmlns:a16="http://schemas.microsoft.com/office/drawing/2014/main" id="{1511E0A1-0729-460A-9F39-CAB04DEDC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385"/>
                <a:ext cx="7" cy="65"/>
              </a:xfrm>
              <a:custGeom>
                <a:avLst/>
                <a:gdLst>
                  <a:gd name="T0" fmla="*/ 0 w 7"/>
                  <a:gd name="T1" fmla="*/ 0 h 65"/>
                  <a:gd name="T2" fmla="*/ 0 w 7"/>
                  <a:gd name="T3" fmla="*/ 59 h 65"/>
                  <a:gd name="T4" fmla="*/ 1 w 7"/>
                  <a:gd name="T5" fmla="*/ 65 h 65"/>
                  <a:gd name="T6" fmla="*/ 7 w 7"/>
                  <a:gd name="T7" fmla="*/ 63 h 65"/>
                  <a:gd name="T8" fmla="*/ 7 w 7"/>
                  <a:gd name="T9" fmla="*/ 55 h 65"/>
                  <a:gd name="T10" fmla="*/ 0 w 7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5">
                    <a:moveTo>
                      <a:pt x="0" y="0"/>
                    </a:moveTo>
                    <a:lnTo>
                      <a:pt x="0" y="59"/>
                    </a:lnTo>
                    <a:lnTo>
                      <a:pt x="1" y="65"/>
                    </a:lnTo>
                    <a:lnTo>
                      <a:pt x="7" y="63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7" name="Freeform 4297">
                <a:extLst>
                  <a:ext uri="{FF2B5EF4-FFF2-40B4-BE49-F238E27FC236}">
                    <a16:creationId xmlns:a16="http://schemas.microsoft.com/office/drawing/2014/main" id="{643D89A3-7EB6-4B03-A7E5-E14B3FEB3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385"/>
                <a:ext cx="7" cy="65"/>
              </a:xfrm>
              <a:custGeom>
                <a:avLst/>
                <a:gdLst>
                  <a:gd name="T0" fmla="*/ 0 w 7"/>
                  <a:gd name="T1" fmla="*/ 0 h 65"/>
                  <a:gd name="T2" fmla="*/ 0 w 7"/>
                  <a:gd name="T3" fmla="*/ 59 h 65"/>
                  <a:gd name="T4" fmla="*/ 1 w 7"/>
                  <a:gd name="T5" fmla="*/ 65 h 65"/>
                  <a:gd name="T6" fmla="*/ 7 w 7"/>
                  <a:gd name="T7" fmla="*/ 63 h 65"/>
                  <a:gd name="T8" fmla="*/ 7 w 7"/>
                  <a:gd name="T9" fmla="*/ 55 h 65"/>
                  <a:gd name="T10" fmla="*/ 0 w 7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5">
                    <a:moveTo>
                      <a:pt x="0" y="0"/>
                    </a:moveTo>
                    <a:lnTo>
                      <a:pt x="0" y="59"/>
                    </a:lnTo>
                    <a:lnTo>
                      <a:pt x="1" y="65"/>
                    </a:lnTo>
                    <a:lnTo>
                      <a:pt x="7" y="63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8" name="Rectangle 4298">
                <a:extLst>
                  <a:ext uri="{FF2B5EF4-FFF2-40B4-BE49-F238E27FC236}">
                    <a16:creationId xmlns:a16="http://schemas.microsoft.com/office/drawing/2014/main" id="{A761767B-5B06-4568-8B0A-6BA9509F8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2910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9" name="Freeform 4299">
                <a:extLst>
                  <a:ext uri="{FF2B5EF4-FFF2-40B4-BE49-F238E27FC236}">
                    <a16:creationId xmlns:a16="http://schemas.microsoft.com/office/drawing/2014/main" id="{DBCAFA47-F8C3-44FD-A322-CF6CAEBD4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9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0" name="Freeform 4300">
                <a:extLst>
                  <a:ext uri="{FF2B5EF4-FFF2-40B4-BE49-F238E27FC236}">
                    <a16:creationId xmlns:a16="http://schemas.microsoft.com/office/drawing/2014/main" id="{72F1EC50-0E1F-45FC-9898-2492A254B4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2" y="2910"/>
                <a:ext cx="24" cy="239"/>
              </a:xfrm>
              <a:custGeom>
                <a:avLst/>
                <a:gdLst>
                  <a:gd name="T0" fmla="*/ 19 w 24"/>
                  <a:gd name="T1" fmla="*/ 127 h 239"/>
                  <a:gd name="T2" fmla="*/ 19 w 24"/>
                  <a:gd name="T3" fmla="*/ 183 h 239"/>
                  <a:gd name="T4" fmla="*/ 24 w 24"/>
                  <a:gd name="T5" fmla="*/ 239 h 239"/>
                  <a:gd name="T6" fmla="*/ 24 w 24"/>
                  <a:gd name="T7" fmla="*/ 217 h 239"/>
                  <a:gd name="T8" fmla="*/ 24 w 24"/>
                  <a:gd name="T9" fmla="*/ 182 h 239"/>
                  <a:gd name="T10" fmla="*/ 19 w 24"/>
                  <a:gd name="T11" fmla="*/ 127 h 239"/>
                  <a:gd name="T12" fmla="*/ 7 w 24"/>
                  <a:gd name="T13" fmla="*/ 0 h 239"/>
                  <a:gd name="T14" fmla="*/ 0 w 24"/>
                  <a:gd name="T15" fmla="*/ 0 h 239"/>
                  <a:gd name="T16" fmla="*/ 0 w 24"/>
                  <a:gd name="T17" fmla="*/ 4 h 239"/>
                  <a:gd name="T18" fmla="*/ 7 w 24"/>
                  <a:gd name="T19" fmla="*/ 4 h 239"/>
                  <a:gd name="T20" fmla="*/ 7 w 24"/>
                  <a:gd name="T21" fmla="*/ 0 h 239"/>
                  <a:gd name="T22" fmla="*/ 7 w 24"/>
                  <a:gd name="T23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39">
                    <a:moveTo>
                      <a:pt x="19" y="127"/>
                    </a:moveTo>
                    <a:lnTo>
                      <a:pt x="19" y="183"/>
                    </a:lnTo>
                    <a:lnTo>
                      <a:pt x="24" y="239"/>
                    </a:lnTo>
                    <a:lnTo>
                      <a:pt x="24" y="217"/>
                    </a:lnTo>
                    <a:lnTo>
                      <a:pt x="24" y="182"/>
                    </a:lnTo>
                    <a:lnTo>
                      <a:pt x="19" y="127"/>
                    </a:lnTo>
                    <a:close/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1" name="Freeform 4301">
                <a:extLst>
                  <a:ext uri="{FF2B5EF4-FFF2-40B4-BE49-F238E27FC236}">
                    <a16:creationId xmlns:a16="http://schemas.microsoft.com/office/drawing/2014/main" id="{6968406D-3918-47C7-AB8D-F4DCE69489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2" y="2910"/>
                <a:ext cx="24" cy="239"/>
              </a:xfrm>
              <a:custGeom>
                <a:avLst/>
                <a:gdLst>
                  <a:gd name="T0" fmla="*/ 19 w 24"/>
                  <a:gd name="T1" fmla="*/ 127 h 239"/>
                  <a:gd name="T2" fmla="*/ 19 w 24"/>
                  <a:gd name="T3" fmla="*/ 183 h 239"/>
                  <a:gd name="T4" fmla="*/ 24 w 24"/>
                  <a:gd name="T5" fmla="*/ 239 h 239"/>
                  <a:gd name="T6" fmla="*/ 24 w 24"/>
                  <a:gd name="T7" fmla="*/ 217 h 239"/>
                  <a:gd name="T8" fmla="*/ 24 w 24"/>
                  <a:gd name="T9" fmla="*/ 182 h 239"/>
                  <a:gd name="T10" fmla="*/ 19 w 24"/>
                  <a:gd name="T11" fmla="*/ 127 h 239"/>
                  <a:gd name="T12" fmla="*/ 7 w 24"/>
                  <a:gd name="T13" fmla="*/ 0 h 239"/>
                  <a:gd name="T14" fmla="*/ 0 w 24"/>
                  <a:gd name="T15" fmla="*/ 0 h 239"/>
                  <a:gd name="T16" fmla="*/ 0 w 24"/>
                  <a:gd name="T17" fmla="*/ 4 h 239"/>
                  <a:gd name="T18" fmla="*/ 7 w 24"/>
                  <a:gd name="T19" fmla="*/ 4 h 239"/>
                  <a:gd name="T20" fmla="*/ 7 w 24"/>
                  <a:gd name="T21" fmla="*/ 0 h 239"/>
                  <a:gd name="T22" fmla="*/ 7 w 24"/>
                  <a:gd name="T23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39">
                    <a:moveTo>
                      <a:pt x="19" y="127"/>
                    </a:moveTo>
                    <a:lnTo>
                      <a:pt x="19" y="183"/>
                    </a:lnTo>
                    <a:lnTo>
                      <a:pt x="24" y="239"/>
                    </a:lnTo>
                    <a:lnTo>
                      <a:pt x="24" y="217"/>
                    </a:lnTo>
                    <a:lnTo>
                      <a:pt x="24" y="182"/>
                    </a:lnTo>
                    <a:lnTo>
                      <a:pt x="19" y="127"/>
                    </a:lnTo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2" name="Freeform 4302">
                <a:extLst>
                  <a:ext uri="{FF2B5EF4-FFF2-40B4-BE49-F238E27FC236}">
                    <a16:creationId xmlns:a16="http://schemas.microsoft.com/office/drawing/2014/main" id="{E94643ED-7323-47A9-8E78-D8C4B0B44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093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3" name="Freeform 4303">
                <a:extLst>
                  <a:ext uri="{FF2B5EF4-FFF2-40B4-BE49-F238E27FC236}">
                    <a16:creationId xmlns:a16="http://schemas.microsoft.com/office/drawing/2014/main" id="{41988EDD-5AB0-4A26-8779-C061E673C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093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4" name="Rectangle 4304">
                <a:extLst>
                  <a:ext uri="{FF2B5EF4-FFF2-40B4-BE49-F238E27FC236}">
                    <a16:creationId xmlns:a16="http://schemas.microsoft.com/office/drawing/2014/main" id="{0ADAE084-AB72-401F-BCB5-ED52C3C4D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3440"/>
                <a:ext cx="1" cy="8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5" name="Freeform 4305">
                <a:extLst>
                  <a:ext uri="{FF2B5EF4-FFF2-40B4-BE49-F238E27FC236}">
                    <a16:creationId xmlns:a16="http://schemas.microsoft.com/office/drawing/2014/main" id="{A05DC174-A253-416A-A9C2-77842910D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440"/>
                <a:ext cx="0" cy="8"/>
              </a:xfrm>
              <a:custGeom>
                <a:avLst/>
                <a:gdLst>
                  <a:gd name="T0" fmla="*/ 0 h 8"/>
                  <a:gd name="T1" fmla="*/ 8 h 8"/>
                  <a:gd name="T2" fmla="*/ 8 h 8"/>
                  <a:gd name="T3" fmla="*/ 0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6" name="Freeform 4306">
                <a:extLst>
                  <a:ext uri="{FF2B5EF4-FFF2-40B4-BE49-F238E27FC236}">
                    <a16:creationId xmlns:a16="http://schemas.microsoft.com/office/drawing/2014/main" id="{3D9A78F0-EF5F-4174-B709-8524C224A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91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7" name="Freeform 4307">
                <a:extLst>
                  <a:ext uri="{FF2B5EF4-FFF2-40B4-BE49-F238E27FC236}">
                    <a16:creationId xmlns:a16="http://schemas.microsoft.com/office/drawing/2014/main" id="{B1087087-720E-4A42-BA77-CE72FDE37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91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8" name="Rectangle 4308">
                <a:extLst>
                  <a:ext uri="{FF2B5EF4-FFF2-40B4-BE49-F238E27FC236}">
                    <a16:creationId xmlns:a16="http://schemas.microsoft.com/office/drawing/2014/main" id="{2D0235A0-B7DF-4547-899C-CEA530F87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291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9" name="Freeform 4309">
                <a:extLst>
                  <a:ext uri="{FF2B5EF4-FFF2-40B4-BE49-F238E27FC236}">
                    <a16:creationId xmlns:a16="http://schemas.microsoft.com/office/drawing/2014/main" id="{B7BF18F1-F4DD-4B83-9A40-111F055A0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910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" name="Freeform 4310">
                <a:extLst>
                  <a:ext uri="{FF2B5EF4-FFF2-40B4-BE49-F238E27FC236}">
                    <a16:creationId xmlns:a16="http://schemas.microsoft.com/office/drawing/2014/main" id="{A4D2DBCB-2E9F-413D-905E-AE9ED71C7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977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9 h 112"/>
                  <a:gd name="T4" fmla="*/ 0 w 5"/>
                  <a:gd name="T5" fmla="*/ 57 h 112"/>
                  <a:gd name="T6" fmla="*/ 5 w 5"/>
                  <a:gd name="T7" fmla="*/ 112 h 112"/>
                  <a:gd name="T8" fmla="*/ 5 w 5"/>
                  <a:gd name="T9" fmla="*/ 56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" name="Freeform 4311">
                <a:extLst>
                  <a:ext uri="{FF2B5EF4-FFF2-40B4-BE49-F238E27FC236}">
                    <a16:creationId xmlns:a16="http://schemas.microsoft.com/office/drawing/2014/main" id="{FC396C42-A363-4967-9647-6E45FCBE0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977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9 h 112"/>
                  <a:gd name="T4" fmla="*/ 0 w 5"/>
                  <a:gd name="T5" fmla="*/ 57 h 112"/>
                  <a:gd name="T6" fmla="*/ 5 w 5"/>
                  <a:gd name="T7" fmla="*/ 112 h 112"/>
                  <a:gd name="T8" fmla="*/ 5 w 5"/>
                  <a:gd name="T9" fmla="*/ 56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2" name="Freeform 4312">
                <a:extLst>
                  <a:ext uri="{FF2B5EF4-FFF2-40B4-BE49-F238E27FC236}">
                    <a16:creationId xmlns:a16="http://schemas.microsoft.com/office/drawing/2014/main" id="{E502A9BF-DACD-4524-883C-8678AE4FB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03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3" name="Freeform 4313">
                <a:extLst>
                  <a:ext uri="{FF2B5EF4-FFF2-40B4-BE49-F238E27FC236}">
                    <a16:creationId xmlns:a16="http://schemas.microsoft.com/office/drawing/2014/main" id="{8075A220-F774-48EE-A2AC-0F5D3D91C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034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4" name="Freeform 4314">
                <a:extLst>
                  <a:ext uri="{FF2B5EF4-FFF2-40B4-BE49-F238E27FC236}">
                    <a16:creationId xmlns:a16="http://schemas.microsoft.com/office/drawing/2014/main" id="{69561068-E32B-4592-88E4-3FEA509DF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1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5" name="Freeform 4315">
                <a:extLst>
                  <a:ext uri="{FF2B5EF4-FFF2-40B4-BE49-F238E27FC236}">
                    <a16:creationId xmlns:a16="http://schemas.microsoft.com/office/drawing/2014/main" id="{53DCBE08-0164-4756-936C-381DC1B9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10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6" name="Rectangle 4316">
                <a:extLst>
                  <a:ext uri="{FF2B5EF4-FFF2-40B4-BE49-F238E27FC236}">
                    <a16:creationId xmlns:a16="http://schemas.microsoft.com/office/drawing/2014/main" id="{06131344-436F-4A39-A45B-2C3C6AC36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291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7" name="Rectangle 4317">
                <a:extLst>
                  <a:ext uri="{FF2B5EF4-FFF2-40B4-BE49-F238E27FC236}">
                    <a16:creationId xmlns:a16="http://schemas.microsoft.com/office/drawing/2014/main" id="{DDB80F4F-98EB-44E5-8380-F9D8C2475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291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8" name="Freeform 4318">
                <a:extLst>
                  <a:ext uri="{FF2B5EF4-FFF2-40B4-BE49-F238E27FC236}">
                    <a16:creationId xmlns:a16="http://schemas.microsoft.com/office/drawing/2014/main" id="{79B670DC-9C27-41C0-B86F-A8698203E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916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7 h 112"/>
                  <a:gd name="T4" fmla="*/ 0 w 5"/>
                  <a:gd name="T5" fmla="*/ 48 h 112"/>
                  <a:gd name="T6" fmla="*/ 0 w 5"/>
                  <a:gd name="T7" fmla="*/ 57 h 112"/>
                  <a:gd name="T8" fmla="*/ 5 w 5"/>
                  <a:gd name="T9" fmla="*/ 112 h 112"/>
                  <a:gd name="T10" fmla="*/ 5 w 5"/>
                  <a:gd name="T11" fmla="*/ 95 h 112"/>
                  <a:gd name="T12" fmla="*/ 5 w 5"/>
                  <a:gd name="T13" fmla="*/ 56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7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9" name="Freeform 4319">
                <a:extLst>
                  <a:ext uri="{FF2B5EF4-FFF2-40B4-BE49-F238E27FC236}">
                    <a16:creationId xmlns:a16="http://schemas.microsoft.com/office/drawing/2014/main" id="{2AD6ECB3-CE7B-4EFB-84BB-0053ECCB5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916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7 h 112"/>
                  <a:gd name="T4" fmla="*/ 0 w 5"/>
                  <a:gd name="T5" fmla="*/ 48 h 112"/>
                  <a:gd name="T6" fmla="*/ 0 w 5"/>
                  <a:gd name="T7" fmla="*/ 57 h 112"/>
                  <a:gd name="T8" fmla="*/ 5 w 5"/>
                  <a:gd name="T9" fmla="*/ 112 h 112"/>
                  <a:gd name="T10" fmla="*/ 5 w 5"/>
                  <a:gd name="T11" fmla="*/ 95 h 112"/>
                  <a:gd name="T12" fmla="*/ 5 w 5"/>
                  <a:gd name="T13" fmla="*/ 56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7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0" name="Freeform 4320">
                <a:extLst>
                  <a:ext uri="{FF2B5EF4-FFF2-40B4-BE49-F238E27FC236}">
                    <a16:creationId xmlns:a16="http://schemas.microsoft.com/office/drawing/2014/main" id="{FBC8760C-B17E-4937-B02C-196D4D626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973"/>
                <a:ext cx="5" cy="60"/>
              </a:xfrm>
              <a:custGeom>
                <a:avLst/>
                <a:gdLst>
                  <a:gd name="T0" fmla="*/ 0 w 5"/>
                  <a:gd name="T1" fmla="*/ 0 h 60"/>
                  <a:gd name="T2" fmla="*/ 0 w 5"/>
                  <a:gd name="T3" fmla="*/ 4 h 60"/>
                  <a:gd name="T4" fmla="*/ 5 w 5"/>
                  <a:gd name="T5" fmla="*/ 60 h 60"/>
                  <a:gd name="T6" fmla="*/ 5 w 5"/>
                  <a:gd name="T7" fmla="*/ 55 h 60"/>
                  <a:gd name="T8" fmla="*/ 0 w 5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0">
                    <a:moveTo>
                      <a:pt x="0" y="0"/>
                    </a:moveTo>
                    <a:lnTo>
                      <a:pt x="0" y="4"/>
                    </a:lnTo>
                    <a:lnTo>
                      <a:pt x="5" y="60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1" name="Freeform 4321">
                <a:extLst>
                  <a:ext uri="{FF2B5EF4-FFF2-40B4-BE49-F238E27FC236}">
                    <a16:creationId xmlns:a16="http://schemas.microsoft.com/office/drawing/2014/main" id="{57C93AF5-D3A8-404F-B643-7B58F8903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973"/>
                <a:ext cx="5" cy="60"/>
              </a:xfrm>
              <a:custGeom>
                <a:avLst/>
                <a:gdLst>
                  <a:gd name="T0" fmla="*/ 0 w 5"/>
                  <a:gd name="T1" fmla="*/ 0 h 60"/>
                  <a:gd name="T2" fmla="*/ 0 w 5"/>
                  <a:gd name="T3" fmla="*/ 4 h 60"/>
                  <a:gd name="T4" fmla="*/ 5 w 5"/>
                  <a:gd name="T5" fmla="*/ 60 h 60"/>
                  <a:gd name="T6" fmla="*/ 5 w 5"/>
                  <a:gd name="T7" fmla="*/ 55 h 60"/>
                  <a:gd name="T8" fmla="*/ 0 w 5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0">
                    <a:moveTo>
                      <a:pt x="0" y="0"/>
                    </a:moveTo>
                    <a:lnTo>
                      <a:pt x="0" y="4"/>
                    </a:lnTo>
                    <a:lnTo>
                      <a:pt x="5" y="60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2" name="Freeform 4322">
                <a:extLst>
                  <a:ext uri="{FF2B5EF4-FFF2-40B4-BE49-F238E27FC236}">
                    <a16:creationId xmlns:a16="http://schemas.microsoft.com/office/drawing/2014/main" id="{C00B5677-2549-491C-87C0-F55FE4C31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807"/>
                <a:ext cx="71" cy="258"/>
              </a:xfrm>
              <a:custGeom>
                <a:avLst/>
                <a:gdLst>
                  <a:gd name="T0" fmla="*/ 47 w 71"/>
                  <a:gd name="T1" fmla="*/ 0 h 258"/>
                  <a:gd name="T2" fmla="*/ 47 w 71"/>
                  <a:gd name="T3" fmla="*/ 0 h 258"/>
                  <a:gd name="T4" fmla="*/ 15 w 71"/>
                  <a:gd name="T5" fmla="*/ 4 h 258"/>
                  <a:gd name="T6" fmla="*/ 0 w 71"/>
                  <a:gd name="T7" fmla="*/ 6 h 258"/>
                  <a:gd name="T8" fmla="*/ 0 w 71"/>
                  <a:gd name="T9" fmla="*/ 10 h 258"/>
                  <a:gd name="T10" fmla="*/ 8 w 71"/>
                  <a:gd name="T11" fmla="*/ 8 h 258"/>
                  <a:gd name="T12" fmla="*/ 40 w 71"/>
                  <a:gd name="T13" fmla="*/ 6 h 258"/>
                  <a:gd name="T14" fmla="*/ 66 w 71"/>
                  <a:gd name="T15" fmla="*/ 258 h 258"/>
                  <a:gd name="T16" fmla="*/ 71 w 71"/>
                  <a:gd name="T17" fmla="*/ 258 h 258"/>
                  <a:gd name="T18" fmla="*/ 71 w 71"/>
                  <a:gd name="T19" fmla="*/ 254 h 258"/>
                  <a:gd name="T20" fmla="*/ 71 w 71"/>
                  <a:gd name="T21" fmla="*/ 254 h 258"/>
                  <a:gd name="T22" fmla="*/ 47 w 71"/>
                  <a:gd name="T23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258">
                    <a:moveTo>
                      <a:pt x="47" y="0"/>
                    </a:moveTo>
                    <a:lnTo>
                      <a:pt x="47" y="0"/>
                    </a:lnTo>
                    <a:lnTo>
                      <a:pt x="15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8" y="8"/>
                    </a:lnTo>
                    <a:lnTo>
                      <a:pt x="40" y="6"/>
                    </a:lnTo>
                    <a:lnTo>
                      <a:pt x="66" y="258"/>
                    </a:lnTo>
                    <a:lnTo>
                      <a:pt x="71" y="258"/>
                    </a:lnTo>
                    <a:lnTo>
                      <a:pt x="71" y="254"/>
                    </a:lnTo>
                    <a:lnTo>
                      <a:pt x="71" y="25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3" name="Freeform 4323">
                <a:extLst>
                  <a:ext uri="{FF2B5EF4-FFF2-40B4-BE49-F238E27FC236}">
                    <a16:creationId xmlns:a16="http://schemas.microsoft.com/office/drawing/2014/main" id="{B14E419B-5D31-4B4F-9A31-65E1BD497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807"/>
                <a:ext cx="71" cy="258"/>
              </a:xfrm>
              <a:custGeom>
                <a:avLst/>
                <a:gdLst>
                  <a:gd name="T0" fmla="*/ 47 w 71"/>
                  <a:gd name="T1" fmla="*/ 0 h 258"/>
                  <a:gd name="T2" fmla="*/ 47 w 71"/>
                  <a:gd name="T3" fmla="*/ 0 h 258"/>
                  <a:gd name="T4" fmla="*/ 15 w 71"/>
                  <a:gd name="T5" fmla="*/ 4 h 258"/>
                  <a:gd name="T6" fmla="*/ 0 w 71"/>
                  <a:gd name="T7" fmla="*/ 6 h 258"/>
                  <a:gd name="T8" fmla="*/ 0 w 71"/>
                  <a:gd name="T9" fmla="*/ 10 h 258"/>
                  <a:gd name="T10" fmla="*/ 8 w 71"/>
                  <a:gd name="T11" fmla="*/ 8 h 258"/>
                  <a:gd name="T12" fmla="*/ 40 w 71"/>
                  <a:gd name="T13" fmla="*/ 6 h 258"/>
                  <a:gd name="T14" fmla="*/ 66 w 71"/>
                  <a:gd name="T15" fmla="*/ 258 h 258"/>
                  <a:gd name="T16" fmla="*/ 71 w 71"/>
                  <a:gd name="T17" fmla="*/ 258 h 258"/>
                  <a:gd name="T18" fmla="*/ 71 w 71"/>
                  <a:gd name="T19" fmla="*/ 254 h 258"/>
                  <a:gd name="T20" fmla="*/ 71 w 71"/>
                  <a:gd name="T21" fmla="*/ 254 h 258"/>
                  <a:gd name="T22" fmla="*/ 47 w 71"/>
                  <a:gd name="T23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258">
                    <a:moveTo>
                      <a:pt x="47" y="0"/>
                    </a:moveTo>
                    <a:lnTo>
                      <a:pt x="47" y="0"/>
                    </a:lnTo>
                    <a:lnTo>
                      <a:pt x="15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8" y="8"/>
                    </a:lnTo>
                    <a:lnTo>
                      <a:pt x="40" y="6"/>
                    </a:lnTo>
                    <a:lnTo>
                      <a:pt x="66" y="258"/>
                    </a:lnTo>
                    <a:lnTo>
                      <a:pt x="71" y="258"/>
                    </a:lnTo>
                    <a:lnTo>
                      <a:pt x="71" y="254"/>
                    </a:lnTo>
                    <a:lnTo>
                      <a:pt x="71" y="254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4" name="Rectangle 4324">
                <a:extLst>
                  <a:ext uri="{FF2B5EF4-FFF2-40B4-BE49-F238E27FC236}">
                    <a16:creationId xmlns:a16="http://schemas.microsoft.com/office/drawing/2014/main" id="{74330CDB-418B-4851-A21E-340A27634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65"/>
                <a:ext cx="5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5" name="Rectangle 4325">
                <a:extLst>
                  <a:ext uri="{FF2B5EF4-FFF2-40B4-BE49-F238E27FC236}">
                    <a16:creationId xmlns:a16="http://schemas.microsoft.com/office/drawing/2014/main" id="{2832DD18-D30C-4B01-A561-45A28FC0F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65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6" name="Freeform 4326">
                <a:extLst>
                  <a:ext uri="{FF2B5EF4-FFF2-40B4-BE49-F238E27FC236}">
                    <a16:creationId xmlns:a16="http://schemas.microsoft.com/office/drawing/2014/main" id="{5282265F-74F9-4385-AAA0-8BA90D053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0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7" name="Freeform 4327">
                <a:extLst>
                  <a:ext uri="{FF2B5EF4-FFF2-40B4-BE49-F238E27FC236}">
                    <a16:creationId xmlns:a16="http://schemas.microsoft.com/office/drawing/2014/main" id="{AE752FF2-4C0B-475E-B580-38679B18C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0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8" name="Rectangle 4328">
                <a:extLst>
                  <a:ext uri="{FF2B5EF4-FFF2-40B4-BE49-F238E27FC236}">
                    <a16:creationId xmlns:a16="http://schemas.microsoft.com/office/drawing/2014/main" id="{856B0B60-56B4-428B-9794-44AFBB7DD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6" y="3074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9" name="Rectangle 4329">
                <a:extLst>
                  <a:ext uri="{FF2B5EF4-FFF2-40B4-BE49-F238E27FC236}">
                    <a16:creationId xmlns:a16="http://schemas.microsoft.com/office/drawing/2014/main" id="{D10BC8C1-B6E1-4C82-AF04-ECEE4CA4A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6" y="3074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Rectangle 4330">
                <a:extLst>
                  <a:ext uri="{FF2B5EF4-FFF2-40B4-BE49-F238E27FC236}">
                    <a16:creationId xmlns:a16="http://schemas.microsoft.com/office/drawing/2014/main" id="{96B5039C-FBF7-4439-A668-DEF0B8A22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6" y="3078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Rectangle 4331">
                <a:extLst>
                  <a:ext uri="{FF2B5EF4-FFF2-40B4-BE49-F238E27FC236}">
                    <a16:creationId xmlns:a16="http://schemas.microsoft.com/office/drawing/2014/main" id="{57E4E068-B6A2-4922-BD54-EA2A5B62D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6" y="3078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Freeform 4332">
                <a:extLst>
                  <a:ext uri="{FF2B5EF4-FFF2-40B4-BE49-F238E27FC236}">
                    <a16:creationId xmlns:a16="http://schemas.microsoft.com/office/drawing/2014/main" id="{6FA5C2DC-8880-408E-AB7A-02E41F20E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3082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Freeform 4333">
                <a:extLst>
                  <a:ext uri="{FF2B5EF4-FFF2-40B4-BE49-F238E27FC236}">
                    <a16:creationId xmlns:a16="http://schemas.microsoft.com/office/drawing/2014/main" id="{76E663A1-4AE5-4450-AC1D-4D6678E8C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3082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Rectangle 4334">
                <a:extLst>
                  <a:ext uri="{FF2B5EF4-FFF2-40B4-BE49-F238E27FC236}">
                    <a16:creationId xmlns:a16="http://schemas.microsoft.com/office/drawing/2014/main" id="{6CAA516A-2A47-4F7F-AD70-2E6A37EE9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3088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Rectangle 4335">
                <a:extLst>
                  <a:ext uri="{FF2B5EF4-FFF2-40B4-BE49-F238E27FC236}">
                    <a16:creationId xmlns:a16="http://schemas.microsoft.com/office/drawing/2014/main" id="{C3B5DFD7-3811-4BFF-8B17-F9C7757C0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3088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Rectangle 4336">
                <a:extLst>
                  <a:ext uri="{FF2B5EF4-FFF2-40B4-BE49-F238E27FC236}">
                    <a16:creationId xmlns:a16="http://schemas.microsoft.com/office/drawing/2014/main" id="{242A1EFC-5AFB-4416-9274-D42C5D207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3092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Rectangle 4337">
                <a:extLst>
                  <a:ext uri="{FF2B5EF4-FFF2-40B4-BE49-F238E27FC236}">
                    <a16:creationId xmlns:a16="http://schemas.microsoft.com/office/drawing/2014/main" id="{BD980011-0FC0-4073-A0F1-2B205013E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3092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Freeform 4338">
                <a:extLst>
                  <a:ext uri="{FF2B5EF4-FFF2-40B4-BE49-F238E27FC236}">
                    <a16:creationId xmlns:a16="http://schemas.microsoft.com/office/drawing/2014/main" id="{A2F92022-3EB6-438A-B9F2-2551711AF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3096"/>
                <a:ext cx="2" cy="19"/>
              </a:xfrm>
              <a:custGeom>
                <a:avLst/>
                <a:gdLst>
                  <a:gd name="T0" fmla="*/ 2 w 2"/>
                  <a:gd name="T1" fmla="*/ 0 h 19"/>
                  <a:gd name="T2" fmla="*/ 0 w 2"/>
                  <a:gd name="T3" fmla="*/ 0 h 19"/>
                  <a:gd name="T4" fmla="*/ 2 w 2"/>
                  <a:gd name="T5" fmla="*/ 19 h 19"/>
                  <a:gd name="T6" fmla="*/ 2 w 2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lnTo>
                      <a:pt x="0" y="0"/>
                    </a:lnTo>
                    <a:lnTo>
                      <a:pt x="2" y="1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Freeform 4339">
                <a:extLst>
                  <a:ext uri="{FF2B5EF4-FFF2-40B4-BE49-F238E27FC236}">
                    <a16:creationId xmlns:a16="http://schemas.microsoft.com/office/drawing/2014/main" id="{73F173F2-537D-4DAD-B2C2-2792E0654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3096"/>
                <a:ext cx="2" cy="19"/>
              </a:xfrm>
              <a:custGeom>
                <a:avLst/>
                <a:gdLst>
                  <a:gd name="T0" fmla="*/ 2 w 2"/>
                  <a:gd name="T1" fmla="*/ 0 h 19"/>
                  <a:gd name="T2" fmla="*/ 0 w 2"/>
                  <a:gd name="T3" fmla="*/ 0 h 19"/>
                  <a:gd name="T4" fmla="*/ 2 w 2"/>
                  <a:gd name="T5" fmla="*/ 19 h 19"/>
                  <a:gd name="T6" fmla="*/ 2 w 2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lnTo>
                      <a:pt x="0" y="0"/>
                    </a:lnTo>
                    <a:lnTo>
                      <a:pt x="2" y="1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Freeform 4340">
                <a:extLst>
                  <a:ext uri="{FF2B5EF4-FFF2-40B4-BE49-F238E27FC236}">
                    <a16:creationId xmlns:a16="http://schemas.microsoft.com/office/drawing/2014/main" id="{4120FD75-385D-44A0-BE9D-25A51395F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61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Freeform 4341">
                <a:extLst>
                  <a:ext uri="{FF2B5EF4-FFF2-40B4-BE49-F238E27FC236}">
                    <a16:creationId xmlns:a16="http://schemas.microsoft.com/office/drawing/2014/main" id="{3D153827-A73D-4FAB-8411-0CFB8A4D3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61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Rectangle 4342">
                <a:extLst>
                  <a:ext uri="{FF2B5EF4-FFF2-40B4-BE49-F238E27FC236}">
                    <a16:creationId xmlns:a16="http://schemas.microsoft.com/office/drawing/2014/main" id="{85B257D0-AC3E-456B-8168-121848271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65"/>
                <a:ext cx="2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Rectangle 4343">
                <a:extLst>
                  <a:ext uri="{FF2B5EF4-FFF2-40B4-BE49-F238E27FC236}">
                    <a16:creationId xmlns:a16="http://schemas.microsoft.com/office/drawing/2014/main" id="{5A71DA98-4A6A-4258-A83F-66B82DAA9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65"/>
                <a:ext cx="2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Rectangle 4344">
                <a:extLst>
                  <a:ext uri="{FF2B5EF4-FFF2-40B4-BE49-F238E27FC236}">
                    <a16:creationId xmlns:a16="http://schemas.microsoft.com/office/drawing/2014/main" id="{BF4028C4-15CB-4DFA-B4EC-854BDF548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70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Rectangle 4345">
                <a:extLst>
                  <a:ext uri="{FF2B5EF4-FFF2-40B4-BE49-F238E27FC236}">
                    <a16:creationId xmlns:a16="http://schemas.microsoft.com/office/drawing/2014/main" id="{72115B3E-1280-49B4-B871-B1A92C1F7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70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Freeform 4346">
                <a:extLst>
                  <a:ext uri="{FF2B5EF4-FFF2-40B4-BE49-F238E27FC236}">
                    <a16:creationId xmlns:a16="http://schemas.microsoft.com/office/drawing/2014/main" id="{8E42B6EB-EB16-44C0-9F6C-DE2448AE9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74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Freeform 4347">
                <a:extLst>
                  <a:ext uri="{FF2B5EF4-FFF2-40B4-BE49-F238E27FC236}">
                    <a16:creationId xmlns:a16="http://schemas.microsoft.com/office/drawing/2014/main" id="{B9E97D42-C42E-41C0-8E45-E207CE0E6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74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Rectangle 4348">
                <a:extLst>
                  <a:ext uri="{FF2B5EF4-FFF2-40B4-BE49-F238E27FC236}">
                    <a16:creationId xmlns:a16="http://schemas.microsoft.com/office/drawing/2014/main" id="{55A27ED0-33D1-42C6-A728-764295352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78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Rectangle 4349">
                <a:extLst>
                  <a:ext uri="{FF2B5EF4-FFF2-40B4-BE49-F238E27FC236}">
                    <a16:creationId xmlns:a16="http://schemas.microsoft.com/office/drawing/2014/main" id="{651032EF-105B-4CA0-BB16-472324232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78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Rectangle 4350">
                <a:extLst>
                  <a:ext uri="{FF2B5EF4-FFF2-40B4-BE49-F238E27FC236}">
                    <a16:creationId xmlns:a16="http://schemas.microsoft.com/office/drawing/2014/main" id="{7C8978CF-D5AE-4E54-8A5C-1D5422E85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82"/>
                <a:ext cx="3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Rectangle 4351">
                <a:extLst>
                  <a:ext uri="{FF2B5EF4-FFF2-40B4-BE49-F238E27FC236}">
                    <a16:creationId xmlns:a16="http://schemas.microsoft.com/office/drawing/2014/main" id="{C11C4A9E-451A-4512-9F3D-E0A7AAD8B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82"/>
                <a:ext cx="3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4352">
                <a:extLst>
                  <a:ext uri="{FF2B5EF4-FFF2-40B4-BE49-F238E27FC236}">
                    <a16:creationId xmlns:a16="http://schemas.microsoft.com/office/drawing/2014/main" id="{0FFB4264-0F3F-460D-9F44-A7185AE3A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8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4353">
                <a:extLst>
                  <a:ext uri="{FF2B5EF4-FFF2-40B4-BE49-F238E27FC236}">
                    <a16:creationId xmlns:a16="http://schemas.microsoft.com/office/drawing/2014/main" id="{F3435DCA-7763-40C8-9D50-1BDF4001A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8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Rectangle 4354">
                <a:extLst>
                  <a:ext uri="{FF2B5EF4-FFF2-40B4-BE49-F238E27FC236}">
                    <a16:creationId xmlns:a16="http://schemas.microsoft.com/office/drawing/2014/main" id="{52F4DB89-3A75-4662-B37A-0CDB0B77F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92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Rectangle 4355">
                <a:extLst>
                  <a:ext uri="{FF2B5EF4-FFF2-40B4-BE49-F238E27FC236}">
                    <a16:creationId xmlns:a16="http://schemas.microsoft.com/office/drawing/2014/main" id="{104BC694-056F-4F45-BFCE-2D6B09ECD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92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4356">
                <a:extLst>
                  <a:ext uri="{FF2B5EF4-FFF2-40B4-BE49-F238E27FC236}">
                    <a16:creationId xmlns:a16="http://schemas.microsoft.com/office/drawing/2014/main" id="{9CD71E09-EE48-4C74-9157-2716519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96"/>
                <a:ext cx="6" cy="76"/>
              </a:xfrm>
              <a:custGeom>
                <a:avLst/>
                <a:gdLst>
                  <a:gd name="T0" fmla="*/ 4 w 6"/>
                  <a:gd name="T1" fmla="*/ 0 h 76"/>
                  <a:gd name="T2" fmla="*/ 0 w 6"/>
                  <a:gd name="T3" fmla="*/ 0 h 76"/>
                  <a:gd name="T4" fmla="*/ 0 w 6"/>
                  <a:gd name="T5" fmla="*/ 19 h 76"/>
                  <a:gd name="T6" fmla="*/ 6 w 6"/>
                  <a:gd name="T7" fmla="*/ 76 h 76"/>
                  <a:gd name="T8" fmla="*/ 6 w 6"/>
                  <a:gd name="T9" fmla="*/ 15 h 76"/>
                  <a:gd name="T10" fmla="*/ 4 w 6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6">
                    <a:moveTo>
                      <a:pt x="4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6" y="76"/>
                    </a:lnTo>
                    <a:lnTo>
                      <a:pt x="6" y="1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4357">
                <a:extLst>
                  <a:ext uri="{FF2B5EF4-FFF2-40B4-BE49-F238E27FC236}">
                    <a16:creationId xmlns:a16="http://schemas.microsoft.com/office/drawing/2014/main" id="{82D062B4-7EFD-499A-843E-1E252FC99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96"/>
                <a:ext cx="6" cy="76"/>
              </a:xfrm>
              <a:custGeom>
                <a:avLst/>
                <a:gdLst>
                  <a:gd name="T0" fmla="*/ 4 w 6"/>
                  <a:gd name="T1" fmla="*/ 0 h 76"/>
                  <a:gd name="T2" fmla="*/ 0 w 6"/>
                  <a:gd name="T3" fmla="*/ 0 h 76"/>
                  <a:gd name="T4" fmla="*/ 0 w 6"/>
                  <a:gd name="T5" fmla="*/ 19 h 76"/>
                  <a:gd name="T6" fmla="*/ 6 w 6"/>
                  <a:gd name="T7" fmla="*/ 76 h 76"/>
                  <a:gd name="T8" fmla="*/ 6 w 6"/>
                  <a:gd name="T9" fmla="*/ 15 h 76"/>
                  <a:gd name="T10" fmla="*/ 4 w 6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6">
                    <a:moveTo>
                      <a:pt x="4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6" y="76"/>
                    </a:lnTo>
                    <a:lnTo>
                      <a:pt x="6" y="1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4358">
                <a:extLst>
                  <a:ext uri="{FF2B5EF4-FFF2-40B4-BE49-F238E27FC236}">
                    <a16:creationId xmlns:a16="http://schemas.microsoft.com/office/drawing/2014/main" id="{78B680E4-D43C-4F0E-943F-4D2BCB5F7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111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Freeform 4359">
                <a:extLst>
                  <a:ext uri="{FF2B5EF4-FFF2-40B4-BE49-F238E27FC236}">
                    <a16:creationId xmlns:a16="http://schemas.microsoft.com/office/drawing/2014/main" id="{C0C431F3-9533-466C-97F9-0502EDE5B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111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Freeform 4360">
                <a:extLst>
                  <a:ext uri="{FF2B5EF4-FFF2-40B4-BE49-F238E27FC236}">
                    <a16:creationId xmlns:a16="http://schemas.microsoft.com/office/drawing/2014/main" id="{48318952-0E12-4B53-A418-E60476BE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166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5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4361">
                <a:extLst>
                  <a:ext uri="{FF2B5EF4-FFF2-40B4-BE49-F238E27FC236}">
                    <a16:creationId xmlns:a16="http://schemas.microsoft.com/office/drawing/2014/main" id="{C3654A9C-4AED-4A60-B603-F99C395F7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166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5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4362">
                <a:extLst>
                  <a:ext uri="{FF2B5EF4-FFF2-40B4-BE49-F238E27FC236}">
                    <a16:creationId xmlns:a16="http://schemas.microsoft.com/office/drawing/2014/main" id="{BAE44350-FCFB-4E9A-A3DC-15B5AC5DD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221"/>
                <a:ext cx="5" cy="117"/>
              </a:xfrm>
              <a:custGeom>
                <a:avLst/>
                <a:gdLst>
                  <a:gd name="T0" fmla="*/ 0 w 5"/>
                  <a:gd name="T1" fmla="*/ 0 h 117"/>
                  <a:gd name="T2" fmla="*/ 0 w 5"/>
                  <a:gd name="T3" fmla="*/ 61 h 117"/>
                  <a:gd name="T4" fmla="*/ 5 w 5"/>
                  <a:gd name="T5" fmla="*/ 117 h 117"/>
                  <a:gd name="T6" fmla="*/ 5 w 5"/>
                  <a:gd name="T7" fmla="*/ 57 h 117"/>
                  <a:gd name="T8" fmla="*/ 0 w 5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7">
                    <a:moveTo>
                      <a:pt x="0" y="0"/>
                    </a:moveTo>
                    <a:lnTo>
                      <a:pt x="0" y="61"/>
                    </a:lnTo>
                    <a:lnTo>
                      <a:pt x="5" y="117"/>
                    </a:lnTo>
                    <a:lnTo>
                      <a:pt x="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4363">
                <a:extLst>
                  <a:ext uri="{FF2B5EF4-FFF2-40B4-BE49-F238E27FC236}">
                    <a16:creationId xmlns:a16="http://schemas.microsoft.com/office/drawing/2014/main" id="{A41FD75A-74ED-4DD6-B28B-A4363145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221"/>
                <a:ext cx="5" cy="117"/>
              </a:xfrm>
              <a:custGeom>
                <a:avLst/>
                <a:gdLst>
                  <a:gd name="T0" fmla="*/ 0 w 5"/>
                  <a:gd name="T1" fmla="*/ 0 h 117"/>
                  <a:gd name="T2" fmla="*/ 0 w 5"/>
                  <a:gd name="T3" fmla="*/ 61 h 117"/>
                  <a:gd name="T4" fmla="*/ 5 w 5"/>
                  <a:gd name="T5" fmla="*/ 117 h 117"/>
                  <a:gd name="T6" fmla="*/ 5 w 5"/>
                  <a:gd name="T7" fmla="*/ 57 h 117"/>
                  <a:gd name="T8" fmla="*/ 0 w 5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7">
                    <a:moveTo>
                      <a:pt x="0" y="0"/>
                    </a:moveTo>
                    <a:lnTo>
                      <a:pt x="0" y="61"/>
                    </a:lnTo>
                    <a:lnTo>
                      <a:pt x="5" y="117"/>
                    </a:lnTo>
                    <a:lnTo>
                      <a:pt x="5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4364">
                <a:extLst>
                  <a:ext uri="{FF2B5EF4-FFF2-40B4-BE49-F238E27FC236}">
                    <a16:creationId xmlns:a16="http://schemas.microsoft.com/office/drawing/2014/main" id="{5882519D-0F23-4E5A-A775-85A06F582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278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60 h 115"/>
                  <a:gd name="T4" fmla="*/ 5 w 5"/>
                  <a:gd name="T5" fmla="*/ 115 h 115"/>
                  <a:gd name="T6" fmla="*/ 5 w 5"/>
                  <a:gd name="T7" fmla="*/ 55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60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4365">
                <a:extLst>
                  <a:ext uri="{FF2B5EF4-FFF2-40B4-BE49-F238E27FC236}">
                    <a16:creationId xmlns:a16="http://schemas.microsoft.com/office/drawing/2014/main" id="{D126D1D4-E94B-4D27-ABAF-86BF09F43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278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60 h 115"/>
                  <a:gd name="T4" fmla="*/ 5 w 5"/>
                  <a:gd name="T5" fmla="*/ 115 h 115"/>
                  <a:gd name="T6" fmla="*/ 5 w 5"/>
                  <a:gd name="T7" fmla="*/ 55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60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4366">
                <a:extLst>
                  <a:ext uri="{FF2B5EF4-FFF2-40B4-BE49-F238E27FC236}">
                    <a16:creationId xmlns:a16="http://schemas.microsoft.com/office/drawing/2014/main" id="{A7609FDD-A1E6-4C75-8071-CCA77B593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333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60 h 115"/>
                  <a:gd name="T4" fmla="*/ 6 w 6"/>
                  <a:gd name="T5" fmla="*/ 115 h 115"/>
                  <a:gd name="T6" fmla="*/ 6 w 6"/>
                  <a:gd name="T7" fmla="*/ 56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4367">
                <a:extLst>
                  <a:ext uri="{FF2B5EF4-FFF2-40B4-BE49-F238E27FC236}">
                    <a16:creationId xmlns:a16="http://schemas.microsoft.com/office/drawing/2014/main" id="{ADE85D00-FDB7-41F7-B631-0631DD27D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333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60 h 115"/>
                  <a:gd name="T4" fmla="*/ 6 w 6"/>
                  <a:gd name="T5" fmla="*/ 115 h 115"/>
                  <a:gd name="T6" fmla="*/ 6 w 6"/>
                  <a:gd name="T7" fmla="*/ 56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4368">
                <a:extLst>
                  <a:ext uri="{FF2B5EF4-FFF2-40B4-BE49-F238E27FC236}">
                    <a16:creationId xmlns:a16="http://schemas.microsoft.com/office/drawing/2014/main" id="{366EA721-58CA-4911-9D00-867347A4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389"/>
                <a:ext cx="5" cy="61"/>
              </a:xfrm>
              <a:custGeom>
                <a:avLst/>
                <a:gdLst>
                  <a:gd name="T0" fmla="*/ 0 w 5"/>
                  <a:gd name="T1" fmla="*/ 0 h 61"/>
                  <a:gd name="T2" fmla="*/ 0 w 5"/>
                  <a:gd name="T3" fmla="*/ 59 h 61"/>
                  <a:gd name="T4" fmla="*/ 0 w 5"/>
                  <a:gd name="T5" fmla="*/ 61 h 61"/>
                  <a:gd name="T6" fmla="*/ 5 w 5"/>
                  <a:gd name="T7" fmla="*/ 61 h 61"/>
                  <a:gd name="T8" fmla="*/ 5 w 5"/>
                  <a:gd name="T9" fmla="*/ 55 h 61"/>
                  <a:gd name="T10" fmla="*/ 0 w 5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1">
                    <a:moveTo>
                      <a:pt x="0" y="0"/>
                    </a:moveTo>
                    <a:lnTo>
                      <a:pt x="0" y="59"/>
                    </a:lnTo>
                    <a:lnTo>
                      <a:pt x="0" y="61"/>
                    </a:lnTo>
                    <a:lnTo>
                      <a:pt x="5" y="61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4369">
                <a:extLst>
                  <a:ext uri="{FF2B5EF4-FFF2-40B4-BE49-F238E27FC236}">
                    <a16:creationId xmlns:a16="http://schemas.microsoft.com/office/drawing/2014/main" id="{C0740520-897E-4407-83CA-B46E004CD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389"/>
                <a:ext cx="5" cy="61"/>
              </a:xfrm>
              <a:custGeom>
                <a:avLst/>
                <a:gdLst>
                  <a:gd name="T0" fmla="*/ 0 w 5"/>
                  <a:gd name="T1" fmla="*/ 0 h 61"/>
                  <a:gd name="T2" fmla="*/ 0 w 5"/>
                  <a:gd name="T3" fmla="*/ 59 h 61"/>
                  <a:gd name="T4" fmla="*/ 0 w 5"/>
                  <a:gd name="T5" fmla="*/ 61 h 61"/>
                  <a:gd name="T6" fmla="*/ 5 w 5"/>
                  <a:gd name="T7" fmla="*/ 61 h 61"/>
                  <a:gd name="T8" fmla="*/ 5 w 5"/>
                  <a:gd name="T9" fmla="*/ 55 h 61"/>
                  <a:gd name="T10" fmla="*/ 0 w 5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1">
                    <a:moveTo>
                      <a:pt x="0" y="0"/>
                    </a:moveTo>
                    <a:lnTo>
                      <a:pt x="0" y="59"/>
                    </a:lnTo>
                    <a:lnTo>
                      <a:pt x="0" y="61"/>
                    </a:lnTo>
                    <a:lnTo>
                      <a:pt x="5" y="61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4370">
                <a:extLst>
                  <a:ext uri="{FF2B5EF4-FFF2-40B4-BE49-F238E27FC236}">
                    <a16:creationId xmlns:a16="http://schemas.microsoft.com/office/drawing/2014/main" id="{78C3FC65-82E2-4C4A-AE25-7EC59D158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444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6 h 6"/>
                  <a:gd name="T4" fmla="*/ 1 w 1"/>
                  <a:gd name="T5" fmla="*/ 6 h 6"/>
                  <a:gd name="T6" fmla="*/ 0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4371">
                <a:extLst>
                  <a:ext uri="{FF2B5EF4-FFF2-40B4-BE49-F238E27FC236}">
                    <a16:creationId xmlns:a16="http://schemas.microsoft.com/office/drawing/2014/main" id="{7AB4486D-466A-4DF6-A760-14FD27A95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3444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6 h 6"/>
                  <a:gd name="T4" fmla="*/ 1 w 1"/>
                  <a:gd name="T5" fmla="*/ 6 h 6"/>
                  <a:gd name="T6" fmla="*/ 0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4372">
                <a:extLst>
                  <a:ext uri="{FF2B5EF4-FFF2-40B4-BE49-F238E27FC236}">
                    <a16:creationId xmlns:a16="http://schemas.microsoft.com/office/drawing/2014/main" id="{DDBAB73F-450F-4A0E-AA57-0C01519FA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14"/>
                <a:ext cx="28" cy="4"/>
              </a:xfrm>
              <a:custGeom>
                <a:avLst/>
                <a:gdLst>
                  <a:gd name="T0" fmla="*/ 27 w 28"/>
                  <a:gd name="T1" fmla="*/ 0 h 4"/>
                  <a:gd name="T2" fmla="*/ 0 w 28"/>
                  <a:gd name="T3" fmla="*/ 0 h 4"/>
                  <a:gd name="T4" fmla="*/ 0 w 28"/>
                  <a:gd name="T5" fmla="*/ 4 h 4"/>
                  <a:gd name="T6" fmla="*/ 28 w 28"/>
                  <a:gd name="T7" fmla="*/ 4 h 4"/>
                  <a:gd name="T8" fmla="*/ 27 w 2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">
                    <a:moveTo>
                      <a:pt x="2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8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4373">
                <a:extLst>
                  <a:ext uri="{FF2B5EF4-FFF2-40B4-BE49-F238E27FC236}">
                    <a16:creationId xmlns:a16="http://schemas.microsoft.com/office/drawing/2014/main" id="{AAD07D2C-AAFF-44F7-8612-C1612D4BD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14"/>
                <a:ext cx="28" cy="4"/>
              </a:xfrm>
              <a:custGeom>
                <a:avLst/>
                <a:gdLst>
                  <a:gd name="T0" fmla="*/ 27 w 28"/>
                  <a:gd name="T1" fmla="*/ 0 h 4"/>
                  <a:gd name="T2" fmla="*/ 0 w 28"/>
                  <a:gd name="T3" fmla="*/ 0 h 4"/>
                  <a:gd name="T4" fmla="*/ 0 w 28"/>
                  <a:gd name="T5" fmla="*/ 4 h 4"/>
                  <a:gd name="T6" fmla="*/ 28 w 28"/>
                  <a:gd name="T7" fmla="*/ 4 h 4"/>
                  <a:gd name="T8" fmla="*/ 27 w 2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">
                    <a:moveTo>
                      <a:pt x="2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8" y="4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4374">
                <a:extLst>
                  <a:ext uri="{FF2B5EF4-FFF2-40B4-BE49-F238E27FC236}">
                    <a16:creationId xmlns:a16="http://schemas.microsoft.com/office/drawing/2014/main" id="{39213B44-C083-4E35-86FD-67B14F9D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91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4375">
                <a:extLst>
                  <a:ext uri="{FF2B5EF4-FFF2-40B4-BE49-F238E27FC236}">
                    <a16:creationId xmlns:a16="http://schemas.microsoft.com/office/drawing/2014/main" id="{F847D707-BC55-4F56-B185-240E18DE1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91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4376">
                <a:extLst>
                  <a:ext uri="{FF2B5EF4-FFF2-40B4-BE49-F238E27FC236}">
                    <a16:creationId xmlns:a16="http://schemas.microsoft.com/office/drawing/2014/main" id="{42E6609F-B0DB-4502-965E-F04BBF1BA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1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2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4377">
                <a:extLst>
                  <a:ext uri="{FF2B5EF4-FFF2-40B4-BE49-F238E27FC236}">
                    <a16:creationId xmlns:a16="http://schemas.microsoft.com/office/drawing/2014/main" id="{1DBBBE26-17C1-4A42-AB55-121C6A584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1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6 w 6"/>
                  <a:gd name="T9" fmla="*/ 2 h 4"/>
                  <a:gd name="T10" fmla="*/ 6 w 6"/>
                  <a:gd name="T11" fmla="*/ 1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4378">
                <a:extLst>
                  <a:ext uri="{FF2B5EF4-FFF2-40B4-BE49-F238E27FC236}">
                    <a16:creationId xmlns:a16="http://schemas.microsoft.com/office/drawing/2014/main" id="{4F8F123A-92D0-40BD-9B74-D555243AA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2 h 4"/>
                  <a:gd name="T8" fmla="*/ 0 w 7"/>
                  <a:gd name="T9" fmla="*/ 4 h 4"/>
                  <a:gd name="T10" fmla="*/ 7 w 7"/>
                  <a:gd name="T11" fmla="*/ 4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4379">
                <a:extLst>
                  <a:ext uri="{FF2B5EF4-FFF2-40B4-BE49-F238E27FC236}">
                    <a16:creationId xmlns:a16="http://schemas.microsoft.com/office/drawing/2014/main" id="{830A9D06-4ADE-441F-A9A2-B7701284E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2 h 4"/>
                  <a:gd name="T8" fmla="*/ 0 w 7"/>
                  <a:gd name="T9" fmla="*/ 4 h 4"/>
                  <a:gd name="T10" fmla="*/ 7 w 7"/>
                  <a:gd name="T11" fmla="*/ 4 h 4"/>
                  <a:gd name="T12" fmla="*/ 7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Rectangle 4380">
                <a:extLst>
                  <a:ext uri="{FF2B5EF4-FFF2-40B4-BE49-F238E27FC236}">
                    <a16:creationId xmlns:a16="http://schemas.microsoft.com/office/drawing/2014/main" id="{C829621B-3F95-4A97-9C47-54C240F38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914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Rectangle 4381">
                <a:extLst>
                  <a:ext uri="{FF2B5EF4-FFF2-40B4-BE49-F238E27FC236}">
                    <a16:creationId xmlns:a16="http://schemas.microsoft.com/office/drawing/2014/main" id="{81F11586-0EA0-4223-AEF8-9CF0DFDCC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91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4382">
                <a:extLst>
                  <a:ext uri="{FF2B5EF4-FFF2-40B4-BE49-F238E27FC236}">
                    <a16:creationId xmlns:a16="http://schemas.microsoft.com/office/drawing/2014/main" id="{B6291C4A-B098-4AE9-ACEA-D8E56A90A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914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4383">
                <a:extLst>
                  <a:ext uri="{FF2B5EF4-FFF2-40B4-BE49-F238E27FC236}">
                    <a16:creationId xmlns:a16="http://schemas.microsoft.com/office/drawing/2014/main" id="{1D1ACEA7-D5F6-47E0-B91B-00BCFA1C1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914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3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4384">
                <a:extLst>
                  <a:ext uri="{FF2B5EF4-FFF2-40B4-BE49-F238E27FC236}">
                    <a16:creationId xmlns:a16="http://schemas.microsoft.com/office/drawing/2014/main" id="{010B0CCD-695B-45EB-A5BB-EB8A75EB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2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4385">
                <a:extLst>
                  <a:ext uri="{FF2B5EF4-FFF2-40B4-BE49-F238E27FC236}">
                    <a16:creationId xmlns:a16="http://schemas.microsoft.com/office/drawing/2014/main" id="{6DD6F4E8-27F9-41E6-925D-525E76610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3 w 7"/>
                  <a:gd name="T3" fmla="*/ 0 h 4"/>
                  <a:gd name="T4" fmla="*/ 0 w 7"/>
                  <a:gd name="T5" fmla="*/ 0 h 4"/>
                  <a:gd name="T6" fmla="*/ 2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Rectangle 4386">
                <a:extLst>
                  <a:ext uri="{FF2B5EF4-FFF2-40B4-BE49-F238E27FC236}">
                    <a16:creationId xmlns:a16="http://schemas.microsoft.com/office/drawing/2014/main" id="{80CD38F9-DB9E-470E-9C38-DB86165A3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2914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Rectangle 4387">
                <a:extLst>
                  <a:ext uri="{FF2B5EF4-FFF2-40B4-BE49-F238E27FC236}">
                    <a16:creationId xmlns:a16="http://schemas.microsoft.com/office/drawing/2014/main" id="{F54FCA04-B4B9-4959-8396-ADE510FCF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291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Rectangle 4388">
                <a:extLst>
                  <a:ext uri="{FF2B5EF4-FFF2-40B4-BE49-F238E27FC236}">
                    <a16:creationId xmlns:a16="http://schemas.microsoft.com/office/drawing/2014/main" id="{CB32E789-A680-4566-BAB4-1676640D0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2914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Rectangle 4389">
                <a:extLst>
                  <a:ext uri="{FF2B5EF4-FFF2-40B4-BE49-F238E27FC236}">
                    <a16:creationId xmlns:a16="http://schemas.microsoft.com/office/drawing/2014/main" id="{BCB7602F-2A42-4960-A5ED-DFF01D504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291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Rectangle 4390">
                <a:extLst>
                  <a:ext uri="{FF2B5EF4-FFF2-40B4-BE49-F238E27FC236}">
                    <a16:creationId xmlns:a16="http://schemas.microsoft.com/office/drawing/2014/main" id="{CB3343F5-7511-43CC-B481-F69092CC7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2914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Rectangle 4391">
                <a:extLst>
                  <a:ext uri="{FF2B5EF4-FFF2-40B4-BE49-F238E27FC236}">
                    <a16:creationId xmlns:a16="http://schemas.microsoft.com/office/drawing/2014/main" id="{AF630BA0-764D-4918-98F5-69F3FBF10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291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4392">
                <a:extLst>
                  <a:ext uri="{FF2B5EF4-FFF2-40B4-BE49-F238E27FC236}">
                    <a16:creationId xmlns:a16="http://schemas.microsoft.com/office/drawing/2014/main" id="{01461C58-E881-41A5-8E8C-D82D045D0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914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4393">
                <a:extLst>
                  <a:ext uri="{FF2B5EF4-FFF2-40B4-BE49-F238E27FC236}">
                    <a16:creationId xmlns:a16="http://schemas.microsoft.com/office/drawing/2014/main" id="{961BD592-0DE2-48FE-A425-55A7D84DF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914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Rectangle 4394">
                <a:extLst>
                  <a:ext uri="{FF2B5EF4-FFF2-40B4-BE49-F238E27FC236}">
                    <a16:creationId xmlns:a16="http://schemas.microsoft.com/office/drawing/2014/main" id="{B9CAAF52-9AB4-411B-A6FA-09C552801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914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Rectangle 4395">
                <a:extLst>
                  <a:ext uri="{FF2B5EF4-FFF2-40B4-BE49-F238E27FC236}">
                    <a16:creationId xmlns:a16="http://schemas.microsoft.com/office/drawing/2014/main" id="{BD1855AA-E916-4228-84A1-0F6E52A93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914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4396">
                <a:extLst>
                  <a:ext uri="{FF2B5EF4-FFF2-40B4-BE49-F238E27FC236}">
                    <a16:creationId xmlns:a16="http://schemas.microsoft.com/office/drawing/2014/main" id="{FB328E88-AFDD-44DC-B9C7-85C4CB4C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4397">
                <a:extLst>
                  <a:ext uri="{FF2B5EF4-FFF2-40B4-BE49-F238E27FC236}">
                    <a16:creationId xmlns:a16="http://schemas.microsoft.com/office/drawing/2014/main" id="{46420605-519B-428D-9D6F-98A9582AC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4398">
                <a:extLst>
                  <a:ext uri="{FF2B5EF4-FFF2-40B4-BE49-F238E27FC236}">
                    <a16:creationId xmlns:a16="http://schemas.microsoft.com/office/drawing/2014/main" id="{4976B101-6D23-41C5-8D24-BFE208E98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914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4399">
                <a:extLst>
                  <a:ext uri="{FF2B5EF4-FFF2-40B4-BE49-F238E27FC236}">
                    <a16:creationId xmlns:a16="http://schemas.microsoft.com/office/drawing/2014/main" id="{582E8436-5859-4023-B8E3-DF87B3808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914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4400">
                <a:extLst>
                  <a:ext uri="{FF2B5EF4-FFF2-40B4-BE49-F238E27FC236}">
                    <a16:creationId xmlns:a16="http://schemas.microsoft.com/office/drawing/2014/main" id="{DBF131DF-B244-4978-82EB-242530955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914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4401">
                <a:extLst>
                  <a:ext uri="{FF2B5EF4-FFF2-40B4-BE49-F238E27FC236}">
                    <a16:creationId xmlns:a16="http://schemas.microsoft.com/office/drawing/2014/main" id="{16457D9F-2C4E-4955-BE92-83539283A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914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Rectangle 4402">
                <a:extLst>
                  <a:ext uri="{FF2B5EF4-FFF2-40B4-BE49-F238E27FC236}">
                    <a16:creationId xmlns:a16="http://schemas.microsoft.com/office/drawing/2014/main" id="{B62BEBBE-1656-4198-B391-A853A250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2914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Rectangle 4403">
                <a:extLst>
                  <a:ext uri="{FF2B5EF4-FFF2-40B4-BE49-F238E27FC236}">
                    <a16:creationId xmlns:a16="http://schemas.microsoft.com/office/drawing/2014/main" id="{7D2FCD86-E90F-406A-A10B-8DA485A85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2914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4404">
                <a:extLst>
                  <a:ext uri="{FF2B5EF4-FFF2-40B4-BE49-F238E27FC236}">
                    <a16:creationId xmlns:a16="http://schemas.microsoft.com/office/drawing/2014/main" id="{BD830047-441D-41F5-ACDA-61087CF10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4405">
                <a:extLst>
                  <a:ext uri="{FF2B5EF4-FFF2-40B4-BE49-F238E27FC236}">
                    <a16:creationId xmlns:a16="http://schemas.microsoft.com/office/drawing/2014/main" id="{F434A119-2CF8-4683-BEEA-AF8BB04AA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Rectangle 4406">
                <a:extLst>
                  <a:ext uri="{FF2B5EF4-FFF2-40B4-BE49-F238E27FC236}">
                    <a16:creationId xmlns:a16="http://schemas.microsoft.com/office/drawing/2014/main" id="{979A2218-F2AA-474D-9751-C0B138F3A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2914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Rectangle 4407">
                <a:extLst>
                  <a:ext uri="{FF2B5EF4-FFF2-40B4-BE49-F238E27FC236}">
                    <a16:creationId xmlns:a16="http://schemas.microsoft.com/office/drawing/2014/main" id="{82D470F0-73ED-4353-BB16-39AA5859F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" y="2914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Rectangle 4408">
                <a:extLst>
                  <a:ext uri="{FF2B5EF4-FFF2-40B4-BE49-F238E27FC236}">
                    <a16:creationId xmlns:a16="http://schemas.microsoft.com/office/drawing/2014/main" id="{A4912434-A193-4861-8504-BD56C23BE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2914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Rectangle 4409">
                <a:extLst>
                  <a:ext uri="{FF2B5EF4-FFF2-40B4-BE49-F238E27FC236}">
                    <a16:creationId xmlns:a16="http://schemas.microsoft.com/office/drawing/2014/main" id="{0363D4BB-D137-486D-9766-945AC461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291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4410">
                <a:extLst>
                  <a:ext uri="{FF2B5EF4-FFF2-40B4-BE49-F238E27FC236}">
                    <a16:creationId xmlns:a16="http://schemas.microsoft.com/office/drawing/2014/main" id="{9C7ACBC7-33A5-4C0C-AF83-D6FD1C36E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91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4411">
                <a:extLst>
                  <a:ext uri="{FF2B5EF4-FFF2-40B4-BE49-F238E27FC236}">
                    <a16:creationId xmlns:a16="http://schemas.microsoft.com/office/drawing/2014/main" id="{F44C929F-BEA3-4C26-8E5C-BB285387B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91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4412">
                <a:extLst>
                  <a:ext uri="{FF2B5EF4-FFF2-40B4-BE49-F238E27FC236}">
                    <a16:creationId xmlns:a16="http://schemas.microsoft.com/office/drawing/2014/main" id="{7BD3D5EA-E964-410B-8202-E71B2D52E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914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1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4413">
                <a:extLst>
                  <a:ext uri="{FF2B5EF4-FFF2-40B4-BE49-F238E27FC236}">
                    <a16:creationId xmlns:a16="http://schemas.microsoft.com/office/drawing/2014/main" id="{EB85B1C1-A7A8-46FD-954F-2413420FC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914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1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4414">
                <a:extLst>
                  <a:ext uri="{FF2B5EF4-FFF2-40B4-BE49-F238E27FC236}">
                    <a16:creationId xmlns:a16="http://schemas.microsoft.com/office/drawing/2014/main" id="{3DA6E280-C894-469F-A856-EC6198A3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1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4415">
                <a:extLst>
                  <a:ext uri="{FF2B5EF4-FFF2-40B4-BE49-F238E27FC236}">
                    <a16:creationId xmlns:a16="http://schemas.microsoft.com/office/drawing/2014/main" id="{B3D2E0E6-B925-4F03-9028-942E58F7D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91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1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Rectangle 4416">
                <a:extLst>
                  <a:ext uri="{FF2B5EF4-FFF2-40B4-BE49-F238E27FC236}">
                    <a16:creationId xmlns:a16="http://schemas.microsoft.com/office/drawing/2014/main" id="{51B5CC7A-5888-4367-A688-9F157AB09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2915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4417">
                <a:extLst>
                  <a:ext uri="{FF2B5EF4-FFF2-40B4-BE49-F238E27FC236}">
                    <a16:creationId xmlns:a16="http://schemas.microsoft.com/office/drawing/2014/main" id="{FF73A26B-EDA9-4844-B0E5-543E3C3EC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91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4418">
                <a:extLst>
                  <a:ext uri="{FF2B5EF4-FFF2-40B4-BE49-F238E27FC236}">
                    <a16:creationId xmlns:a16="http://schemas.microsoft.com/office/drawing/2014/main" id="{1481E38D-D6BD-4083-A538-6ED5E08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914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4419">
                <a:extLst>
                  <a:ext uri="{FF2B5EF4-FFF2-40B4-BE49-F238E27FC236}">
                    <a16:creationId xmlns:a16="http://schemas.microsoft.com/office/drawing/2014/main" id="{A90EF4F2-D346-45B6-93C7-A09CDA157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914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Rectangle 4420">
                <a:extLst>
                  <a:ext uri="{FF2B5EF4-FFF2-40B4-BE49-F238E27FC236}">
                    <a16:creationId xmlns:a16="http://schemas.microsoft.com/office/drawing/2014/main" id="{E77DFD72-F59F-4B84-8B07-05112BD5B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2914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Rectangle 4421">
                <a:extLst>
                  <a:ext uri="{FF2B5EF4-FFF2-40B4-BE49-F238E27FC236}">
                    <a16:creationId xmlns:a16="http://schemas.microsoft.com/office/drawing/2014/main" id="{329FD26D-63B2-4136-8592-6DCB0F8AE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2914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4422">
                <a:extLst>
                  <a:ext uri="{FF2B5EF4-FFF2-40B4-BE49-F238E27FC236}">
                    <a16:creationId xmlns:a16="http://schemas.microsoft.com/office/drawing/2014/main" id="{7927F1D8-1AD1-4EDF-95BB-389B3C19C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400"/>
                <a:ext cx="4" cy="51"/>
              </a:xfrm>
              <a:custGeom>
                <a:avLst/>
                <a:gdLst>
                  <a:gd name="T0" fmla="*/ 0 w 4"/>
                  <a:gd name="T1" fmla="*/ 0 h 51"/>
                  <a:gd name="T2" fmla="*/ 0 w 4"/>
                  <a:gd name="T3" fmla="*/ 9 h 51"/>
                  <a:gd name="T4" fmla="*/ 0 w 4"/>
                  <a:gd name="T5" fmla="*/ 40 h 51"/>
                  <a:gd name="T6" fmla="*/ 0 w 4"/>
                  <a:gd name="T7" fmla="*/ 51 h 51"/>
                  <a:gd name="T8" fmla="*/ 4 w 4"/>
                  <a:gd name="T9" fmla="*/ 51 h 51"/>
                  <a:gd name="T10" fmla="*/ 0 w 4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1">
                    <a:moveTo>
                      <a:pt x="0" y="0"/>
                    </a:moveTo>
                    <a:lnTo>
                      <a:pt x="0" y="9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4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4423">
                <a:extLst>
                  <a:ext uri="{FF2B5EF4-FFF2-40B4-BE49-F238E27FC236}">
                    <a16:creationId xmlns:a16="http://schemas.microsoft.com/office/drawing/2014/main" id="{60CB0394-3C9E-49C5-8AE1-D7AB758C4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400"/>
                <a:ext cx="4" cy="51"/>
              </a:xfrm>
              <a:custGeom>
                <a:avLst/>
                <a:gdLst>
                  <a:gd name="T0" fmla="*/ 0 w 4"/>
                  <a:gd name="T1" fmla="*/ 0 h 51"/>
                  <a:gd name="T2" fmla="*/ 0 w 4"/>
                  <a:gd name="T3" fmla="*/ 9 h 51"/>
                  <a:gd name="T4" fmla="*/ 0 w 4"/>
                  <a:gd name="T5" fmla="*/ 40 h 51"/>
                  <a:gd name="T6" fmla="*/ 0 w 4"/>
                  <a:gd name="T7" fmla="*/ 51 h 51"/>
                  <a:gd name="T8" fmla="*/ 4 w 4"/>
                  <a:gd name="T9" fmla="*/ 51 h 51"/>
                  <a:gd name="T10" fmla="*/ 0 w 4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1">
                    <a:moveTo>
                      <a:pt x="0" y="0"/>
                    </a:moveTo>
                    <a:lnTo>
                      <a:pt x="0" y="9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4" y="5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4424">
                <a:extLst>
                  <a:ext uri="{FF2B5EF4-FFF2-40B4-BE49-F238E27FC236}">
                    <a16:creationId xmlns:a16="http://schemas.microsoft.com/office/drawing/2014/main" id="{D77DF615-3769-4970-A642-749413C7E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340"/>
                <a:ext cx="6" cy="111"/>
              </a:xfrm>
              <a:custGeom>
                <a:avLst/>
                <a:gdLst>
                  <a:gd name="T0" fmla="*/ 0 w 6"/>
                  <a:gd name="T1" fmla="*/ 0 h 111"/>
                  <a:gd name="T2" fmla="*/ 0 w 6"/>
                  <a:gd name="T3" fmla="*/ 60 h 111"/>
                  <a:gd name="T4" fmla="*/ 4 w 6"/>
                  <a:gd name="T5" fmla="*/ 111 h 111"/>
                  <a:gd name="T6" fmla="*/ 6 w 6"/>
                  <a:gd name="T7" fmla="*/ 111 h 111"/>
                  <a:gd name="T8" fmla="*/ 6 w 6"/>
                  <a:gd name="T9" fmla="*/ 96 h 111"/>
                  <a:gd name="T10" fmla="*/ 6 w 6"/>
                  <a:gd name="T11" fmla="*/ 64 h 111"/>
                  <a:gd name="T12" fmla="*/ 6 w 6"/>
                  <a:gd name="T13" fmla="*/ 56 h 111"/>
                  <a:gd name="T14" fmla="*/ 0 w 6"/>
                  <a:gd name="T1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1">
                    <a:moveTo>
                      <a:pt x="0" y="0"/>
                    </a:moveTo>
                    <a:lnTo>
                      <a:pt x="0" y="60"/>
                    </a:lnTo>
                    <a:lnTo>
                      <a:pt x="4" y="111"/>
                    </a:lnTo>
                    <a:lnTo>
                      <a:pt x="6" y="111"/>
                    </a:lnTo>
                    <a:lnTo>
                      <a:pt x="6" y="96"/>
                    </a:lnTo>
                    <a:lnTo>
                      <a:pt x="6" y="64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4425">
                <a:extLst>
                  <a:ext uri="{FF2B5EF4-FFF2-40B4-BE49-F238E27FC236}">
                    <a16:creationId xmlns:a16="http://schemas.microsoft.com/office/drawing/2014/main" id="{1F367D63-8238-4F49-8686-3BE435A7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340"/>
                <a:ext cx="6" cy="111"/>
              </a:xfrm>
              <a:custGeom>
                <a:avLst/>
                <a:gdLst>
                  <a:gd name="T0" fmla="*/ 0 w 6"/>
                  <a:gd name="T1" fmla="*/ 0 h 111"/>
                  <a:gd name="T2" fmla="*/ 0 w 6"/>
                  <a:gd name="T3" fmla="*/ 60 h 111"/>
                  <a:gd name="T4" fmla="*/ 4 w 6"/>
                  <a:gd name="T5" fmla="*/ 111 h 111"/>
                  <a:gd name="T6" fmla="*/ 6 w 6"/>
                  <a:gd name="T7" fmla="*/ 111 h 111"/>
                  <a:gd name="T8" fmla="*/ 6 w 6"/>
                  <a:gd name="T9" fmla="*/ 96 h 111"/>
                  <a:gd name="T10" fmla="*/ 6 w 6"/>
                  <a:gd name="T11" fmla="*/ 64 h 111"/>
                  <a:gd name="T12" fmla="*/ 6 w 6"/>
                  <a:gd name="T13" fmla="*/ 56 h 111"/>
                  <a:gd name="T14" fmla="*/ 0 w 6"/>
                  <a:gd name="T1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1">
                    <a:moveTo>
                      <a:pt x="0" y="0"/>
                    </a:moveTo>
                    <a:lnTo>
                      <a:pt x="0" y="60"/>
                    </a:lnTo>
                    <a:lnTo>
                      <a:pt x="4" y="111"/>
                    </a:lnTo>
                    <a:lnTo>
                      <a:pt x="6" y="111"/>
                    </a:lnTo>
                    <a:lnTo>
                      <a:pt x="6" y="96"/>
                    </a:lnTo>
                    <a:lnTo>
                      <a:pt x="6" y="64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2" name="Group 4627">
              <a:extLst>
                <a:ext uri="{FF2B5EF4-FFF2-40B4-BE49-F238E27FC236}">
                  <a16:creationId xmlns:a16="http://schemas.microsoft.com/office/drawing/2014/main" id="{E2E55EBD-A37B-4D36-B033-C6D9523DD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524" y="4781760"/>
              <a:ext cx="393700" cy="1012825"/>
              <a:chOff x="2436" y="2813"/>
              <a:chExt cx="248" cy="638"/>
            </a:xfrm>
          </p:grpSpPr>
          <p:sp>
            <p:nvSpPr>
              <p:cNvPr id="2286" name="Freeform 4427">
                <a:extLst>
                  <a:ext uri="{FF2B5EF4-FFF2-40B4-BE49-F238E27FC236}">
                    <a16:creationId xmlns:a16="http://schemas.microsoft.com/office/drawing/2014/main" id="{8A2B6C6E-1E3E-4C38-AB41-AB5168E93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79"/>
                <a:ext cx="6" cy="117"/>
              </a:xfrm>
              <a:custGeom>
                <a:avLst/>
                <a:gdLst>
                  <a:gd name="T0" fmla="*/ 0 w 6"/>
                  <a:gd name="T1" fmla="*/ 0 h 117"/>
                  <a:gd name="T2" fmla="*/ 0 w 6"/>
                  <a:gd name="T3" fmla="*/ 50 h 117"/>
                  <a:gd name="T4" fmla="*/ 0 w 6"/>
                  <a:gd name="T5" fmla="*/ 61 h 117"/>
                  <a:gd name="T6" fmla="*/ 6 w 6"/>
                  <a:gd name="T7" fmla="*/ 117 h 117"/>
                  <a:gd name="T8" fmla="*/ 6 w 6"/>
                  <a:gd name="T9" fmla="*/ 56 h 117"/>
                  <a:gd name="T10" fmla="*/ 0 w 6"/>
                  <a:gd name="T1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7">
                    <a:moveTo>
                      <a:pt x="0" y="0"/>
                    </a:moveTo>
                    <a:lnTo>
                      <a:pt x="0" y="50"/>
                    </a:lnTo>
                    <a:lnTo>
                      <a:pt x="0" y="61"/>
                    </a:lnTo>
                    <a:lnTo>
                      <a:pt x="6" y="117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Freeform 4428">
                <a:extLst>
                  <a:ext uri="{FF2B5EF4-FFF2-40B4-BE49-F238E27FC236}">
                    <a16:creationId xmlns:a16="http://schemas.microsoft.com/office/drawing/2014/main" id="{1E068330-50BB-435C-9EEA-9BEA877C9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79"/>
                <a:ext cx="6" cy="117"/>
              </a:xfrm>
              <a:custGeom>
                <a:avLst/>
                <a:gdLst>
                  <a:gd name="T0" fmla="*/ 0 w 6"/>
                  <a:gd name="T1" fmla="*/ 0 h 117"/>
                  <a:gd name="T2" fmla="*/ 0 w 6"/>
                  <a:gd name="T3" fmla="*/ 50 h 117"/>
                  <a:gd name="T4" fmla="*/ 0 w 6"/>
                  <a:gd name="T5" fmla="*/ 61 h 117"/>
                  <a:gd name="T6" fmla="*/ 6 w 6"/>
                  <a:gd name="T7" fmla="*/ 117 h 117"/>
                  <a:gd name="T8" fmla="*/ 6 w 6"/>
                  <a:gd name="T9" fmla="*/ 56 h 117"/>
                  <a:gd name="T10" fmla="*/ 0 w 6"/>
                  <a:gd name="T1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7">
                    <a:moveTo>
                      <a:pt x="0" y="0"/>
                    </a:moveTo>
                    <a:lnTo>
                      <a:pt x="0" y="50"/>
                    </a:lnTo>
                    <a:lnTo>
                      <a:pt x="0" y="61"/>
                    </a:lnTo>
                    <a:lnTo>
                      <a:pt x="6" y="117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8" name="Freeform 4429">
                <a:extLst>
                  <a:ext uri="{FF2B5EF4-FFF2-40B4-BE49-F238E27FC236}">
                    <a16:creationId xmlns:a16="http://schemas.microsoft.com/office/drawing/2014/main" id="{4A21F31F-A61F-4DA5-9BE0-7A9DA37C8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20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8 h 113"/>
                  <a:gd name="T4" fmla="*/ 6 w 6"/>
                  <a:gd name="T5" fmla="*/ 113 h 113"/>
                  <a:gd name="T6" fmla="*/ 6 w 6"/>
                  <a:gd name="T7" fmla="*/ 104 h 113"/>
                  <a:gd name="T8" fmla="*/ 6 w 6"/>
                  <a:gd name="T9" fmla="*/ 55 h 113"/>
                  <a:gd name="T10" fmla="*/ 0 w 6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8"/>
                    </a:lnTo>
                    <a:lnTo>
                      <a:pt x="6" y="113"/>
                    </a:lnTo>
                    <a:lnTo>
                      <a:pt x="6" y="10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Freeform 4430">
                <a:extLst>
                  <a:ext uri="{FF2B5EF4-FFF2-40B4-BE49-F238E27FC236}">
                    <a16:creationId xmlns:a16="http://schemas.microsoft.com/office/drawing/2014/main" id="{A6E2E426-19CF-47AB-BC43-0C3895E0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20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8 h 113"/>
                  <a:gd name="T4" fmla="*/ 6 w 6"/>
                  <a:gd name="T5" fmla="*/ 113 h 113"/>
                  <a:gd name="T6" fmla="*/ 6 w 6"/>
                  <a:gd name="T7" fmla="*/ 104 h 113"/>
                  <a:gd name="T8" fmla="*/ 6 w 6"/>
                  <a:gd name="T9" fmla="*/ 55 h 113"/>
                  <a:gd name="T10" fmla="*/ 0 w 6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8"/>
                    </a:lnTo>
                    <a:lnTo>
                      <a:pt x="6" y="113"/>
                    </a:lnTo>
                    <a:lnTo>
                      <a:pt x="6" y="10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0" name="Freeform 4431">
                <a:extLst>
                  <a:ext uri="{FF2B5EF4-FFF2-40B4-BE49-F238E27FC236}">
                    <a16:creationId xmlns:a16="http://schemas.microsoft.com/office/drawing/2014/main" id="{6E4177D7-DE34-4B8C-870D-515AAAA90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78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1 h 57"/>
                  <a:gd name="T4" fmla="*/ 6 w 6"/>
                  <a:gd name="T5" fmla="*/ 57 h 57"/>
                  <a:gd name="T6" fmla="*/ 6 w 6"/>
                  <a:gd name="T7" fmla="*/ 55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1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Freeform 4432">
                <a:extLst>
                  <a:ext uri="{FF2B5EF4-FFF2-40B4-BE49-F238E27FC236}">
                    <a16:creationId xmlns:a16="http://schemas.microsoft.com/office/drawing/2014/main" id="{2022BE84-27DB-4E19-B8E3-CC6A6088B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78"/>
                <a:ext cx="6" cy="57"/>
              </a:xfrm>
              <a:custGeom>
                <a:avLst/>
                <a:gdLst>
                  <a:gd name="T0" fmla="*/ 0 w 6"/>
                  <a:gd name="T1" fmla="*/ 0 h 57"/>
                  <a:gd name="T2" fmla="*/ 0 w 6"/>
                  <a:gd name="T3" fmla="*/ 1 h 57"/>
                  <a:gd name="T4" fmla="*/ 6 w 6"/>
                  <a:gd name="T5" fmla="*/ 57 h 57"/>
                  <a:gd name="T6" fmla="*/ 6 w 6"/>
                  <a:gd name="T7" fmla="*/ 55 h 57"/>
                  <a:gd name="T8" fmla="*/ 0 w 6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7">
                    <a:moveTo>
                      <a:pt x="0" y="0"/>
                    </a:moveTo>
                    <a:lnTo>
                      <a:pt x="0" y="1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Freeform 4433">
                <a:extLst>
                  <a:ext uri="{FF2B5EF4-FFF2-40B4-BE49-F238E27FC236}">
                    <a16:creationId xmlns:a16="http://schemas.microsoft.com/office/drawing/2014/main" id="{CDD0392B-20C4-4705-A040-D223A2C5B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161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4 h 113"/>
                  <a:gd name="T4" fmla="*/ 0 w 6"/>
                  <a:gd name="T5" fmla="*/ 56 h 113"/>
                  <a:gd name="T6" fmla="*/ 6 w 6"/>
                  <a:gd name="T7" fmla="*/ 113 h 113"/>
                  <a:gd name="T8" fmla="*/ 6 w 6"/>
                  <a:gd name="T9" fmla="*/ 55 h 113"/>
                  <a:gd name="T10" fmla="*/ 0 w 6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4"/>
                    </a:lnTo>
                    <a:lnTo>
                      <a:pt x="0" y="56"/>
                    </a:lnTo>
                    <a:lnTo>
                      <a:pt x="6" y="113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Freeform 4434">
                <a:extLst>
                  <a:ext uri="{FF2B5EF4-FFF2-40B4-BE49-F238E27FC236}">
                    <a16:creationId xmlns:a16="http://schemas.microsoft.com/office/drawing/2014/main" id="{F3839415-DC52-488A-BC13-7151987E0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161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4 h 113"/>
                  <a:gd name="T4" fmla="*/ 0 w 6"/>
                  <a:gd name="T5" fmla="*/ 56 h 113"/>
                  <a:gd name="T6" fmla="*/ 6 w 6"/>
                  <a:gd name="T7" fmla="*/ 113 h 113"/>
                  <a:gd name="T8" fmla="*/ 6 w 6"/>
                  <a:gd name="T9" fmla="*/ 55 h 113"/>
                  <a:gd name="T10" fmla="*/ 0 w 6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4"/>
                    </a:lnTo>
                    <a:lnTo>
                      <a:pt x="0" y="56"/>
                    </a:lnTo>
                    <a:lnTo>
                      <a:pt x="6" y="113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Freeform 4435">
                <a:extLst>
                  <a:ext uri="{FF2B5EF4-FFF2-40B4-BE49-F238E27FC236}">
                    <a16:creationId xmlns:a16="http://schemas.microsoft.com/office/drawing/2014/main" id="{B03CD008-E9FA-4E0C-8081-3191E07FB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17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7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Freeform 4436">
                <a:extLst>
                  <a:ext uri="{FF2B5EF4-FFF2-40B4-BE49-F238E27FC236}">
                    <a16:creationId xmlns:a16="http://schemas.microsoft.com/office/drawing/2014/main" id="{9CBA47A0-156E-47AE-B1E6-3EB44A76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17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7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Freeform 4437">
                <a:extLst>
                  <a:ext uri="{FF2B5EF4-FFF2-40B4-BE49-F238E27FC236}">
                    <a16:creationId xmlns:a16="http://schemas.microsoft.com/office/drawing/2014/main" id="{F6D9A5AC-208B-4B10-81E7-5CD8BA38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101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34 h 112"/>
                  <a:gd name="T4" fmla="*/ 0 w 6"/>
                  <a:gd name="T5" fmla="*/ 57 h 112"/>
                  <a:gd name="T6" fmla="*/ 6 w 6"/>
                  <a:gd name="T7" fmla="*/ 112 h 112"/>
                  <a:gd name="T8" fmla="*/ 6 w 6"/>
                  <a:gd name="T9" fmla="*/ 108 h 112"/>
                  <a:gd name="T10" fmla="*/ 6 w 6"/>
                  <a:gd name="T11" fmla="*/ 56 h 112"/>
                  <a:gd name="T12" fmla="*/ 0 w 6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34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108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Freeform 4438">
                <a:extLst>
                  <a:ext uri="{FF2B5EF4-FFF2-40B4-BE49-F238E27FC236}">
                    <a16:creationId xmlns:a16="http://schemas.microsoft.com/office/drawing/2014/main" id="{1A3A63BD-98FF-4FB8-90DC-6F30A8B47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101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34 h 112"/>
                  <a:gd name="T4" fmla="*/ 0 w 6"/>
                  <a:gd name="T5" fmla="*/ 57 h 112"/>
                  <a:gd name="T6" fmla="*/ 6 w 6"/>
                  <a:gd name="T7" fmla="*/ 112 h 112"/>
                  <a:gd name="T8" fmla="*/ 6 w 6"/>
                  <a:gd name="T9" fmla="*/ 108 h 112"/>
                  <a:gd name="T10" fmla="*/ 6 w 6"/>
                  <a:gd name="T11" fmla="*/ 56 h 112"/>
                  <a:gd name="T12" fmla="*/ 0 w 6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34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108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8" name="Freeform 4439">
                <a:extLst>
                  <a:ext uri="{FF2B5EF4-FFF2-40B4-BE49-F238E27FC236}">
                    <a16:creationId xmlns:a16="http://schemas.microsoft.com/office/drawing/2014/main" id="{EA21F0F3-240F-406C-B2C4-F3DB9FF7D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158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Freeform 4440">
                <a:extLst>
                  <a:ext uri="{FF2B5EF4-FFF2-40B4-BE49-F238E27FC236}">
                    <a16:creationId xmlns:a16="http://schemas.microsoft.com/office/drawing/2014/main" id="{D1BE4091-0C1F-414F-98EA-4296AD6D6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158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0" name="Freeform 4441">
                <a:extLst>
                  <a:ext uri="{FF2B5EF4-FFF2-40B4-BE49-F238E27FC236}">
                    <a16:creationId xmlns:a16="http://schemas.microsoft.com/office/drawing/2014/main" id="{46B5C7FB-2C75-465E-BEFA-37FBD6BF8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041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6 h 113"/>
                  <a:gd name="T4" fmla="*/ 6 w 6"/>
                  <a:gd name="T5" fmla="*/ 113 h 113"/>
                  <a:gd name="T6" fmla="*/ 6 w 6"/>
                  <a:gd name="T7" fmla="*/ 90 h 113"/>
                  <a:gd name="T8" fmla="*/ 6 w 6"/>
                  <a:gd name="T9" fmla="*/ 55 h 113"/>
                  <a:gd name="T10" fmla="*/ 0 w 6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6"/>
                    </a:lnTo>
                    <a:lnTo>
                      <a:pt x="6" y="113"/>
                    </a:lnTo>
                    <a:lnTo>
                      <a:pt x="6" y="90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Freeform 4442">
                <a:extLst>
                  <a:ext uri="{FF2B5EF4-FFF2-40B4-BE49-F238E27FC236}">
                    <a16:creationId xmlns:a16="http://schemas.microsoft.com/office/drawing/2014/main" id="{A292315B-097B-4373-AB28-31D9201D3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041"/>
                <a:ext cx="6" cy="113"/>
              </a:xfrm>
              <a:custGeom>
                <a:avLst/>
                <a:gdLst>
                  <a:gd name="T0" fmla="*/ 0 w 6"/>
                  <a:gd name="T1" fmla="*/ 0 h 113"/>
                  <a:gd name="T2" fmla="*/ 0 w 6"/>
                  <a:gd name="T3" fmla="*/ 56 h 113"/>
                  <a:gd name="T4" fmla="*/ 6 w 6"/>
                  <a:gd name="T5" fmla="*/ 113 h 113"/>
                  <a:gd name="T6" fmla="*/ 6 w 6"/>
                  <a:gd name="T7" fmla="*/ 90 h 113"/>
                  <a:gd name="T8" fmla="*/ 6 w 6"/>
                  <a:gd name="T9" fmla="*/ 55 h 113"/>
                  <a:gd name="T10" fmla="*/ 0 w 6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3">
                    <a:moveTo>
                      <a:pt x="0" y="0"/>
                    </a:moveTo>
                    <a:lnTo>
                      <a:pt x="0" y="56"/>
                    </a:lnTo>
                    <a:lnTo>
                      <a:pt x="6" y="113"/>
                    </a:lnTo>
                    <a:lnTo>
                      <a:pt x="6" y="90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Freeform 4443">
                <a:extLst>
                  <a:ext uri="{FF2B5EF4-FFF2-40B4-BE49-F238E27FC236}">
                    <a16:creationId xmlns:a16="http://schemas.microsoft.com/office/drawing/2014/main" id="{335FF246-0F10-4BA4-81CB-66B6B9E44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097"/>
                <a:ext cx="6" cy="60"/>
              </a:xfrm>
              <a:custGeom>
                <a:avLst/>
                <a:gdLst>
                  <a:gd name="T0" fmla="*/ 0 w 6"/>
                  <a:gd name="T1" fmla="*/ 0 h 60"/>
                  <a:gd name="T2" fmla="*/ 0 w 6"/>
                  <a:gd name="T3" fmla="*/ 4 h 60"/>
                  <a:gd name="T4" fmla="*/ 6 w 6"/>
                  <a:gd name="T5" fmla="*/ 60 h 60"/>
                  <a:gd name="T6" fmla="*/ 6 w 6"/>
                  <a:gd name="T7" fmla="*/ 57 h 60"/>
                  <a:gd name="T8" fmla="*/ 0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0" y="0"/>
                    </a:moveTo>
                    <a:lnTo>
                      <a:pt x="0" y="4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Freeform 4444">
                <a:extLst>
                  <a:ext uri="{FF2B5EF4-FFF2-40B4-BE49-F238E27FC236}">
                    <a16:creationId xmlns:a16="http://schemas.microsoft.com/office/drawing/2014/main" id="{6D6AD453-4A42-4D0E-9446-0A120DAAA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097"/>
                <a:ext cx="6" cy="60"/>
              </a:xfrm>
              <a:custGeom>
                <a:avLst/>
                <a:gdLst>
                  <a:gd name="T0" fmla="*/ 0 w 6"/>
                  <a:gd name="T1" fmla="*/ 0 h 60"/>
                  <a:gd name="T2" fmla="*/ 0 w 6"/>
                  <a:gd name="T3" fmla="*/ 4 h 60"/>
                  <a:gd name="T4" fmla="*/ 6 w 6"/>
                  <a:gd name="T5" fmla="*/ 60 h 60"/>
                  <a:gd name="T6" fmla="*/ 6 w 6"/>
                  <a:gd name="T7" fmla="*/ 57 h 60"/>
                  <a:gd name="T8" fmla="*/ 0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0" y="0"/>
                    </a:moveTo>
                    <a:lnTo>
                      <a:pt x="0" y="4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Freeform 4445">
                <a:extLst>
                  <a:ext uri="{FF2B5EF4-FFF2-40B4-BE49-F238E27FC236}">
                    <a16:creationId xmlns:a16="http://schemas.microsoft.com/office/drawing/2014/main" id="{4F6EFA01-0AE7-46EC-A0E2-6952BA4D8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981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39 h 112"/>
                  <a:gd name="T4" fmla="*/ 0 w 6"/>
                  <a:gd name="T5" fmla="*/ 57 h 112"/>
                  <a:gd name="T6" fmla="*/ 6 w 6"/>
                  <a:gd name="T7" fmla="*/ 112 h 112"/>
                  <a:gd name="T8" fmla="*/ 6 w 6"/>
                  <a:gd name="T9" fmla="*/ 56 h 112"/>
                  <a:gd name="T10" fmla="*/ 0 w 6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Freeform 4446">
                <a:extLst>
                  <a:ext uri="{FF2B5EF4-FFF2-40B4-BE49-F238E27FC236}">
                    <a16:creationId xmlns:a16="http://schemas.microsoft.com/office/drawing/2014/main" id="{9FA2E82C-3420-4FD5-865C-EB848CC1B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981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39 h 112"/>
                  <a:gd name="T4" fmla="*/ 0 w 6"/>
                  <a:gd name="T5" fmla="*/ 57 h 112"/>
                  <a:gd name="T6" fmla="*/ 6 w 6"/>
                  <a:gd name="T7" fmla="*/ 112 h 112"/>
                  <a:gd name="T8" fmla="*/ 6 w 6"/>
                  <a:gd name="T9" fmla="*/ 56 h 112"/>
                  <a:gd name="T10" fmla="*/ 0 w 6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Freeform 4447">
                <a:extLst>
                  <a:ext uri="{FF2B5EF4-FFF2-40B4-BE49-F238E27FC236}">
                    <a16:creationId xmlns:a16="http://schemas.microsoft.com/office/drawing/2014/main" id="{B7108BC1-EAC1-4D04-8203-555A36709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038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Freeform 4448">
                <a:extLst>
                  <a:ext uri="{FF2B5EF4-FFF2-40B4-BE49-F238E27FC236}">
                    <a16:creationId xmlns:a16="http://schemas.microsoft.com/office/drawing/2014/main" id="{26562A76-0F4E-46A6-B563-13B29080D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038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Freeform 4449">
                <a:extLst>
                  <a:ext uri="{FF2B5EF4-FFF2-40B4-BE49-F238E27FC236}">
                    <a16:creationId xmlns:a16="http://schemas.microsoft.com/office/drawing/2014/main" id="{318D45CD-C6BF-461B-8925-910CD52F9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922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15 h 112"/>
                  <a:gd name="T4" fmla="*/ 0 w 6"/>
                  <a:gd name="T5" fmla="*/ 47 h 112"/>
                  <a:gd name="T6" fmla="*/ 0 w 6"/>
                  <a:gd name="T7" fmla="*/ 55 h 112"/>
                  <a:gd name="T8" fmla="*/ 6 w 6"/>
                  <a:gd name="T9" fmla="*/ 112 h 112"/>
                  <a:gd name="T10" fmla="*/ 6 w 6"/>
                  <a:gd name="T11" fmla="*/ 94 h 112"/>
                  <a:gd name="T12" fmla="*/ 6 w 6"/>
                  <a:gd name="T13" fmla="*/ 55 h 112"/>
                  <a:gd name="T14" fmla="*/ 0 w 6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6" y="112"/>
                    </a:lnTo>
                    <a:lnTo>
                      <a:pt x="6" y="9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9" name="Freeform 4450">
                <a:extLst>
                  <a:ext uri="{FF2B5EF4-FFF2-40B4-BE49-F238E27FC236}">
                    <a16:creationId xmlns:a16="http://schemas.microsoft.com/office/drawing/2014/main" id="{CFCD2A02-5691-4D77-B29B-95326478C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922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15 h 112"/>
                  <a:gd name="T4" fmla="*/ 0 w 6"/>
                  <a:gd name="T5" fmla="*/ 47 h 112"/>
                  <a:gd name="T6" fmla="*/ 0 w 6"/>
                  <a:gd name="T7" fmla="*/ 55 h 112"/>
                  <a:gd name="T8" fmla="*/ 6 w 6"/>
                  <a:gd name="T9" fmla="*/ 112 h 112"/>
                  <a:gd name="T10" fmla="*/ 6 w 6"/>
                  <a:gd name="T11" fmla="*/ 94 h 112"/>
                  <a:gd name="T12" fmla="*/ 6 w 6"/>
                  <a:gd name="T13" fmla="*/ 55 h 112"/>
                  <a:gd name="T14" fmla="*/ 0 w 6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6" y="112"/>
                    </a:lnTo>
                    <a:lnTo>
                      <a:pt x="6" y="9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Freeform 4451">
                <a:extLst>
                  <a:ext uri="{FF2B5EF4-FFF2-40B4-BE49-F238E27FC236}">
                    <a16:creationId xmlns:a16="http://schemas.microsoft.com/office/drawing/2014/main" id="{74FD3860-E09A-414D-93FB-14508D4A3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977"/>
                <a:ext cx="6" cy="60"/>
              </a:xfrm>
              <a:custGeom>
                <a:avLst/>
                <a:gdLst>
                  <a:gd name="T0" fmla="*/ 0 w 6"/>
                  <a:gd name="T1" fmla="*/ 0 h 60"/>
                  <a:gd name="T2" fmla="*/ 0 w 6"/>
                  <a:gd name="T3" fmla="*/ 4 h 60"/>
                  <a:gd name="T4" fmla="*/ 6 w 6"/>
                  <a:gd name="T5" fmla="*/ 60 h 60"/>
                  <a:gd name="T6" fmla="*/ 6 w 6"/>
                  <a:gd name="T7" fmla="*/ 57 h 60"/>
                  <a:gd name="T8" fmla="*/ 0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0" y="0"/>
                    </a:moveTo>
                    <a:lnTo>
                      <a:pt x="0" y="4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1" name="Freeform 4452">
                <a:extLst>
                  <a:ext uri="{FF2B5EF4-FFF2-40B4-BE49-F238E27FC236}">
                    <a16:creationId xmlns:a16="http://schemas.microsoft.com/office/drawing/2014/main" id="{FB0DD1F7-F869-4941-ACEB-A94BFB5CF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977"/>
                <a:ext cx="6" cy="60"/>
              </a:xfrm>
              <a:custGeom>
                <a:avLst/>
                <a:gdLst>
                  <a:gd name="T0" fmla="*/ 0 w 6"/>
                  <a:gd name="T1" fmla="*/ 0 h 60"/>
                  <a:gd name="T2" fmla="*/ 0 w 6"/>
                  <a:gd name="T3" fmla="*/ 4 h 60"/>
                  <a:gd name="T4" fmla="*/ 6 w 6"/>
                  <a:gd name="T5" fmla="*/ 60 h 60"/>
                  <a:gd name="T6" fmla="*/ 6 w 6"/>
                  <a:gd name="T7" fmla="*/ 57 h 60"/>
                  <a:gd name="T8" fmla="*/ 0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0" y="0"/>
                    </a:moveTo>
                    <a:lnTo>
                      <a:pt x="0" y="4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Freeform 4453">
                <a:extLst>
                  <a:ext uri="{FF2B5EF4-FFF2-40B4-BE49-F238E27FC236}">
                    <a16:creationId xmlns:a16="http://schemas.microsoft.com/office/drawing/2014/main" id="{5F66C241-5A6F-4B37-8E5A-02F23BFAC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813"/>
                <a:ext cx="66" cy="257"/>
              </a:xfrm>
              <a:custGeom>
                <a:avLst/>
                <a:gdLst>
                  <a:gd name="T0" fmla="*/ 40 w 66"/>
                  <a:gd name="T1" fmla="*/ 0 h 257"/>
                  <a:gd name="T2" fmla="*/ 40 w 66"/>
                  <a:gd name="T3" fmla="*/ 0 h 257"/>
                  <a:gd name="T4" fmla="*/ 8 w 66"/>
                  <a:gd name="T5" fmla="*/ 2 h 257"/>
                  <a:gd name="T6" fmla="*/ 0 w 66"/>
                  <a:gd name="T7" fmla="*/ 4 h 257"/>
                  <a:gd name="T8" fmla="*/ 0 w 66"/>
                  <a:gd name="T9" fmla="*/ 6 h 257"/>
                  <a:gd name="T10" fmla="*/ 3 w 66"/>
                  <a:gd name="T11" fmla="*/ 6 h 257"/>
                  <a:gd name="T12" fmla="*/ 35 w 66"/>
                  <a:gd name="T13" fmla="*/ 4 h 257"/>
                  <a:gd name="T14" fmla="*/ 61 w 66"/>
                  <a:gd name="T15" fmla="*/ 257 h 257"/>
                  <a:gd name="T16" fmla="*/ 66 w 66"/>
                  <a:gd name="T17" fmla="*/ 257 h 257"/>
                  <a:gd name="T18" fmla="*/ 66 w 66"/>
                  <a:gd name="T19" fmla="*/ 252 h 257"/>
                  <a:gd name="T20" fmla="*/ 66 w 66"/>
                  <a:gd name="T21" fmla="*/ 252 h 257"/>
                  <a:gd name="T22" fmla="*/ 40 w 66"/>
                  <a:gd name="T23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257">
                    <a:moveTo>
                      <a:pt x="40" y="0"/>
                    </a:moveTo>
                    <a:lnTo>
                      <a:pt x="40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5" y="4"/>
                    </a:lnTo>
                    <a:lnTo>
                      <a:pt x="61" y="257"/>
                    </a:lnTo>
                    <a:lnTo>
                      <a:pt x="66" y="257"/>
                    </a:lnTo>
                    <a:lnTo>
                      <a:pt x="66" y="252"/>
                    </a:lnTo>
                    <a:lnTo>
                      <a:pt x="66" y="25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Freeform 4454">
                <a:extLst>
                  <a:ext uri="{FF2B5EF4-FFF2-40B4-BE49-F238E27FC236}">
                    <a16:creationId xmlns:a16="http://schemas.microsoft.com/office/drawing/2014/main" id="{ADDA9199-1D8A-417C-BE38-46CE45F66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813"/>
                <a:ext cx="66" cy="257"/>
              </a:xfrm>
              <a:custGeom>
                <a:avLst/>
                <a:gdLst>
                  <a:gd name="T0" fmla="*/ 40 w 66"/>
                  <a:gd name="T1" fmla="*/ 0 h 257"/>
                  <a:gd name="T2" fmla="*/ 40 w 66"/>
                  <a:gd name="T3" fmla="*/ 0 h 257"/>
                  <a:gd name="T4" fmla="*/ 8 w 66"/>
                  <a:gd name="T5" fmla="*/ 2 h 257"/>
                  <a:gd name="T6" fmla="*/ 0 w 66"/>
                  <a:gd name="T7" fmla="*/ 4 h 257"/>
                  <a:gd name="T8" fmla="*/ 0 w 66"/>
                  <a:gd name="T9" fmla="*/ 6 h 257"/>
                  <a:gd name="T10" fmla="*/ 3 w 66"/>
                  <a:gd name="T11" fmla="*/ 6 h 257"/>
                  <a:gd name="T12" fmla="*/ 35 w 66"/>
                  <a:gd name="T13" fmla="*/ 4 h 257"/>
                  <a:gd name="T14" fmla="*/ 61 w 66"/>
                  <a:gd name="T15" fmla="*/ 257 h 257"/>
                  <a:gd name="T16" fmla="*/ 66 w 66"/>
                  <a:gd name="T17" fmla="*/ 257 h 257"/>
                  <a:gd name="T18" fmla="*/ 66 w 66"/>
                  <a:gd name="T19" fmla="*/ 252 h 257"/>
                  <a:gd name="T20" fmla="*/ 66 w 66"/>
                  <a:gd name="T21" fmla="*/ 252 h 257"/>
                  <a:gd name="T22" fmla="*/ 40 w 66"/>
                  <a:gd name="T23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257">
                    <a:moveTo>
                      <a:pt x="40" y="0"/>
                    </a:moveTo>
                    <a:lnTo>
                      <a:pt x="40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5" y="4"/>
                    </a:lnTo>
                    <a:lnTo>
                      <a:pt x="61" y="257"/>
                    </a:lnTo>
                    <a:lnTo>
                      <a:pt x="66" y="257"/>
                    </a:lnTo>
                    <a:lnTo>
                      <a:pt x="66" y="252"/>
                    </a:lnTo>
                    <a:lnTo>
                      <a:pt x="66" y="252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Rectangle 4455">
                <a:extLst>
                  <a:ext uri="{FF2B5EF4-FFF2-40B4-BE49-F238E27FC236}">
                    <a16:creationId xmlns:a16="http://schemas.microsoft.com/office/drawing/2014/main" id="{2CC3A8F2-D1A2-460A-9569-BD7B801B8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70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Rectangle 4456">
                <a:extLst>
                  <a:ext uri="{FF2B5EF4-FFF2-40B4-BE49-F238E27FC236}">
                    <a16:creationId xmlns:a16="http://schemas.microsoft.com/office/drawing/2014/main" id="{53C600E2-2172-4E0F-8DBA-B905AEE8D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70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6" name="Freeform 4457">
                <a:extLst>
                  <a:ext uri="{FF2B5EF4-FFF2-40B4-BE49-F238E27FC236}">
                    <a16:creationId xmlns:a16="http://schemas.microsoft.com/office/drawing/2014/main" id="{AAE8B6BE-C314-4D5A-86A7-0CF5244C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0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7" name="Freeform 4458">
                <a:extLst>
                  <a:ext uri="{FF2B5EF4-FFF2-40B4-BE49-F238E27FC236}">
                    <a16:creationId xmlns:a16="http://schemas.microsoft.com/office/drawing/2014/main" id="{FDCFA975-1E75-4159-A39F-FCBC8BB21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07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Rectangle 4459">
                <a:extLst>
                  <a:ext uri="{FF2B5EF4-FFF2-40B4-BE49-F238E27FC236}">
                    <a16:creationId xmlns:a16="http://schemas.microsoft.com/office/drawing/2014/main" id="{75E4F2C0-AE08-472E-9FFE-CEB62695B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3078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Rectangle 4460">
                <a:extLst>
                  <a:ext uri="{FF2B5EF4-FFF2-40B4-BE49-F238E27FC236}">
                    <a16:creationId xmlns:a16="http://schemas.microsoft.com/office/drawing/2014/main" id="{2F3E1E2D-0E2A-4508-88BD-3667DCD04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3078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0" name="Rectangle 4461">
                <a:extLst>
                  <a:ext uri="{FF2B5EF4-FFF2-40B4-BE49-F238E27FC236}">
                    <a16:creationId xmlns:a16="http://schemas.microsoft.com/office/drawing/2014/main" id="{19D24C4C-18E9-4E3E-9545-3B22A1A55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3082"/>
                <a:ext cx="4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1" name="Rectangle 4462">
                <a:extLst>
                  <a:ext uri="{FF2B5EF4-FFF2-40B4-BE49-F238E27FC236}">
                    <a16:creationId xmlns:a16="http://schemas.microsoft.com/office/drawing/2014/main" id="{E294A5D5-0286-4D6A-939B-D74FAB9A9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3082"/>
                <a:ext cx="4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Freeform 4463">
                <a:extLst>
                  <a:ext uri="{FF2B5EF4-FFF2-40B4-BE49-F238E27FC236}">
                    <a16:creationId xmlns:a16="http://schemas.microsoft.com/office/drawing/2014/main" id="{1C74521E-8D27-4FB2-8FC4-2BFCE68CF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30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Freeform 4464">
                <a:extLst>
                  <a:ext uri="{FF2B5EF4-FFF2-40B4-BE49-F238E27FC236}">
                    <a16:creationId xmlns:a16="http://schemas.microsoft.com/office/drawing/2014/main" id="{6D335205-54C5-45A6-B9A4-98CC7BA6F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30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4" name="Rectangle 4465">
                <a:extLst>
                  <a:ext uri="{FF2B5EF4-FFF2-40B4-BE49-F238E27FC236}">
                    <a16:creationId xmlns:a16="http://schemas.microsoft.com/office/drawing/2014/main" id="{7D3B65FE-8193-4650-8530-238FD0727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3092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5" name="Rectangle 4466">
                <a:extLst>
                  <a:ext uri="{FF2B5EF4-FFF2-40B4-BE49-F238E27FC236}">
                    <a16:creationId xmlns:a16="http://schemas.microsoft.com/office/drawing/2014/main" id="{15FDD334-70F3-42DA-9211-BC00B3DB7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3092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6" name="Freeform 4467">
                <a:extLst>
                  <a:ext uri="{FF2B5EF4-FFF2-40B4-BE49-F238E27FC236}">
                    <a16:creationId xmlns:a16="http://schemas.microsoft.com/office/drawing/2014/main" id="{79A599AD-9040-4E91-ACFB-78CAF0E53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3096"/>
                <a:ext cx="3" cy="24"/>
              </a:xfrm>
              <a:custGeom>
                <a:avLst/>
                <a:gdLst>
                  <a:gd name="T0" fmla="*/ 3 w 3"/>
                  <a:gd name="T1" fmla="*/ 0 h 24"/>
                  <a:gd name="T2" fmla="*/ 0 w 3"/>
                  <a:gd name="T3" fmla="*/ 0 h 24"/>
                  <a:gd name="T4" fmla="*/ 3 w 3"/>
                  <a:gd name="T5" fmla="*/ 24 h 24"/>
                  <a:gd name="T6" fmla="*/ 3 w 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4">
                    <a:moveTo>
                      <a:pt x="3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7" name="Freeform 4468">
                <a:extLst>
                  <a:ext uri="{FF2B5EF4-FFF2-40B4-BE49-F238E27FC236}">
                    <a16:creationId xmlns:a16="http://schemas.microsoft.com/office/drawing/2014/main" id="{47377740-40CD-4FDC-9E00-17A577AB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3096"/>
                <a:ext cx="3" cy="24"/>
              </a:xfrm>
              <a:custGeom>
                <a:avLst/>
                <a:gdLst>
                  <a:gd name="T0" fmla="*/ 3 w 3"/>
                  <a:gd name="T1" fmla="*/ 0 h 24"/>
                  <a:gd name="T2" fmla="*/ 0 w 3"/>
                  <a:gd name="T3" fmla="*/ 0 h 24"/>
                  <a:gd name="T4" fmla="*/ 3 w 3"/>
                  <a:gd name="T5" fmla="*/ 24 h 24"/>
                  <a:gd name="T6" fmla="*/ 3 w 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4">
                    <a:moveTo>
                      <a:pt x="3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8" name="Rectangle 4469">
                <a:extLst>
                  <a:ext uri="{FF2B5EF4-FFF2-40B4-BE49-F238E27FC236}">
                    <a16:creationId xmlns:a16="http://schemas.microsoft.com/office/drawing/2014/main" id="{7C16A2E3-C6E4-4BEC-A5B6-FEB923128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65"/>
                <a:ext cx="1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9" name="Rectangle 4470">
                <a:extLst>
                  <a:ext uri="{FF2B5EF4-FFF2-40B4-BE49-F238E27FC236}">
                    <a16:creationId xmlns:a16="http://schemas.microsoft.com/office/drawing/2014/main" id="{B50C23E9-1B9B-4685-9452-13E07A42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65"/>
                <a:ext cx="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0" name="Freeform 4471">
                <a:extLst>
                  <a:ext uri="{FF2B5EF4-FFF2-40B4-BE49-F238E27FC236}">
                    <a16:creationId xmlns:a16="http://schemas.microsoft.com/office/drawing/2014/main" id="{459A2C31-1041-455A-A59D-2B78F1FED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07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1" name="Freeform 4472">
                <a:extLst>
                  <a:ext uri="{FF2B5EF4-FFF2-40B4-BE49-F238E27FC236}">
                    <a16:creationId xmlns:a16="http://schemas.microsoft.com/office/drawing/2014/main" id="{433D2D22-7037-4FE6-AA01-33AE47700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070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2" name="Rectangle 4473">
                <a:extLst>
                  <a:ext uri="{FF2B5EF4-FFF2-40B4-BE49-F238E27FC236}">
                    <a16:creationId xmlns:a16="http://schemas.microsoft.com/office/drawing/2014/main" id="{52651359-7D4D-41FF-9B51-F0760E80C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74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3" name="Rectangle 4474">
                <a:extLst>
                  <a:ext uri="{FF2B5EF4-FFF2-40B4-BE49-F238E27FC236}">
                    <a16:creationId xmlns:a16="http://schemas.microsoft.com/office/drawing/2014/main" id="{25547315-6BF0-43F4-82DB-A30C2D2E4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74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4" name="Rectangle 4475">
                <a:extLst>
                  <a:ext uri="{FF2B5EF4-FFF2-40B4-BE49-F238E27FC236}">
                    <a16:creationId xmlns:a16="http://schemas.microsoft.com/office/drawing/2014/main" id="{63936473-C2F2-426E-B6B2-824678E54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78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5" name="Rectangle 4476">
                <a:extLst>
                  <a:ext uri="{FF2B5EF4-FFF2-40B4-BE49-F238E27FC236}">
                    <a16:creationId xmlns:a16="http://schemas.microsoft.com/office/drawing/2014/main" id="{54EC05F2-88B0-4262-BCCA-117CB0F7A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7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6" name="Freeform 4477">
                <a:extLst>
                  <a:ext uri="{FF2B5EF4-FFF2-40B4-BE49-F238E27FC236}">
                    <a16:creationId xmlns:a16="http://schemas.microsoft.com/office/drawing/2014/main" id="{D77FDC68-CA85-4AA1-98A2-C1C222DC9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082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0 h 6"/>
                  <a:gd name="T4" fmla="*/ 0 w 3"/>
                  <a:gd name="T5" fmla="*/ 6 h 6"/>
                  <a:gd name="T6" fmla="*/ 3 w 3"/>
                  <a:gd name="T7" fmla="*/ 6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7" name="Freeform 4478">
                <a:extLst>
                  <a:ext uri="{FF2B5EF4-FFF2-40B4-BE49-F238E27FC236}">
                    <a16:creationId xmlns:a16="http://schemas.microsoft.com/office/drawing/2014/main" id="{FA37941A-C672-45D7-8136-0392E26C9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082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0 h 6"/>
                  <a:gd name="T4" fmla="*/ 0 w 3"/>
                  <a:gd name="T5" fmla="*/ 6 h 6"/>
                  <a:gd name="T6" fmla="*/ 3 w 3"/>
                  <a:gd name="T7" fmla="*/ 6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8" name="Rectangle 4479">
                <a:extLst>
                  <a:ext uri="{FF2B5EF4-FFF2-40B4-BE49-F238E27FC236}">
                    <a16:creationId xmlns:a16="http://schemas.microsoft.com/office/drawing/2014/main" id="{343AE7D6-A5F2-4450-ACA1-BD9358B3B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88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9" name="Rectangle 4480">
                <a:extLst>
                  <a:ext uri="{FF2B5EF4-FFF2-40B4-BE49-F238E27FC236}">
                    <a16:creationId xmlns:a16="http://schemas.microsoft.com/office/drawing/2014/main" id="{0A875F16-8274-421D-A11A-73DA57FBD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88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0" name="Rectangle 4481">
                <a:extLst>
                  <a:ext uri="{FF2B5EF4-FFF2-40B4-BE49-F238E27FC236}">
                    <a16:creationId xmlns:a16="http://schemas.microsoft.com/office/drawing/2014/main" id="{FCC2F888-1E96-4643-819C-1FA2D5F71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92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1" name="Rectangle 4482">
                <a:extLst>
                  <a:ext uri="{FF2B5EF4-FFF2-40B4-BE49-F238E27FC236}">
                    <a16:creationId xmlns:a16="http://schemas.microsoft.com/office/drawing/2014/main" id="{6E43085D-92D9-4FB5-BEFD-BB69BFB06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3092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2" name="Freeform 4483">
                <a:extLst>
                  <a:ext uri="{FF2B5EF4-FFF2-40B4-BE49-F238E27FC236}">
                    <a16:creationId xmlns:a16="http://schemas.microsoft.com/office/drawing/2014/main" id="{2A21385D-C91A-4970-97A0-12A382995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096"/>
                <a:ext cx="5" cy="80"/>
              </a:xfrm>
              <a:custGeom>
                <a:avLst/>
                <a:gdLst>
                  <a:gd name="T0" fmla="*/ 3 w 5"/>
                  <a:gd name="T1" fmla="*/ 0 h 80"/>
                  <a:gd name="T2" fmla="*/ 0 w 5"/>
                  <a:gd name="T3" fmla="*/ 0 h 80"/>
                  <a:gd name="T4" fmla="*/ 0 w 5"/>
                  <a:gd name="T5" fmla="*/ 24 h 80"/>
                  <a:gd name="T6" fmla="*/ 5 w 5"/>
                  <a:gd name="T7" fmla="*/ 80 h 80"/>
                  <a:gd name="T8" fmla="*/ 5 w 5"/>
                  <a:gd name="T9" fmla="*/ 19 h 80"/>
                  <a:gd name="T10" fmla="*/ 3 w 5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0">
                    <a:moveTo>
                      <a:pt x="3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80"/>
                    </a:lnTo>
                    <a:lnTo>
                      <a:pt x="5" y="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3" name="Freeform 4484">
                <a:extLst>
                  <a:ext uri="{FF2B5EF4-FFF2-40B4-BE49-F238E27FC236}">
                    <a16:creationId xmlns:a16="http://schemas.microsoft.com/office/drawing/2014/main" id="{5D178324-39BB-4685-9549-60223335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096"/>
                <a:ext cx="5" cy="80"/>
              </a:xfrm>
              <a:custGeom>
                <a:avLst/>
                <a:gdLst>
                  <a:gd name="T0" fmla="*/ 3 w 5"/>
                  <a:gd name="T1" fmla="*/ 0 h 80"/>
                  <a:gd name="T2" fmla="*/ 0 w 5"/>
                  <a:gd name="T3" fmla="*/ 0 h 80"/>
                  <a:gd name="T4" fmla="*/ 0 w 5"/>
                  <a:gd name="T5" fmla="*/ 24 h 80"/>
                  <a:gd name="T6" fmla="*/ 5 w 5"/>
                  <a:gd name="T7" fmla="*/ 80 h 80"/>
                  <a:gd name="T8" fmla="*/ 5 w 5"/>
                  <a:gd name="T9" fmla="*/ 19 h 80"/>
                  <a:gd name="T10" fmla="*/ 3 w 5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0">
                    <a:moveTo>
                      <a:pt x="3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5" y="80"/>
                    </a:lnTo>
                    <a:lnTo>
                      <a:pt x="5" y="19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4" name="Freeform 4485">
                <a:extLst>
                  <a:ext uri="{FF2B5EF4-FFF2-40B4-BE49-F238E27FC236}">
                    <a16:creationId xmlns:a16="http://schemas.microsoft.com/office/drawing/2014/main" id="{9A523135-B64F-46A4-BCBE-B2BCCC6F5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115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7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Freeform 4486">
                <a:extLst>
                  <a:ext uri="{FF2B5EF4-FFF2-40B4-BE49-F238E27FC236}">
                    <a16:creationId xmlns:a16="http://schemas.microsoft.com/office/drawing/2014/main" id="{335096B6-F3BE-40E0-AAF2-72332B0BF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115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7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6" name="Freeform 4487">
                <a:extLst>
                  <a:ext uri="{FF2B5EF4-FFF2-40B4-BE49-F238E27FC236}">
                    <a16:creationId xmlns:a16="http://schemas.microsoft.com/office/drawing/2014/main" id="{ACBCEBA5-A313-4DAA-84A1-677292718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172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55 h 114"/>
                  <a:gd name="T8" fmla="*/ 0 w 5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7" name="Freeform 4488">
                <a:extLst>
                  <a:ext uri="{FF2B5EF4-FFF2-40B4-BE49-F238E27FC236}">
                    <a16:creationId xmlns:a16="http://schemas.microsoft.com/office/drawing/2014/main" id="{21A1E8A7-D1EB-4B28-8D31-E679AED11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172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55 h 114"/>
                  <a:gd name="T8" fmla="*/ 0 w 5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8" name="Freeform 4489">
                <a:extLst>
                  <a:ext uri="{FF2B5EF4-FFF2-40B4-BE49-F238E27FC236}">
                    <a16:creationId xmlns:a16="http://schemas.microsoft.com/office/drawing/2014/main" id="{3A650751-D552-40E7-9575-0652870FC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227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9 h 115"/>
                  <a:gd name="T4" fmla="*/ 6 w 6"/>
                  <a:gd name="T5" fmla="*/ 115 h 115"/>
                  <a:gd name="T6" fmla="*/ 6 w 6"/>
                  <a:gd name="T7" fmla="*/ 55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9"/>
                    </a:lnTo>
                    <a:lnTo>
                      <a:pt x="6" y="115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9" name="Freeform 4490">
                <a:extLst>
                  <a:ext uri="{FF2B5EF4-FFF2-40B4-BE49-F238E27FC236}">
                    <a16:creationId xmlns:a16="http://schemas.microsoft.com/office/drawing/2014/main" id="{73EA095A-D463-4258-B1F1-FDE575837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227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9 h 115"/>
                  <a:gd name="T4" fmla="*/ 6 w 6"/>
                  <a:gd name="T5" fmla="*/ 115 h 115"/>
                  <a:gd name="T6" fmla="*/ 6 w 6"/>
                  <a:gd name="T7" fmla="*/ 55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9"/>
                    </a:lnTo>
                    <a:lnTo>
                      <a:pt x="6" y="115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0" name="Freeform 4491">
                <a:extLst>
                  <a:ext uri="{FF2B5EF4-FFF2-40B4-BE49-F238E27FC236}">
                    <a16:creationId xmlns:a16="http://schemas.microsoft.com/office/drawing/2014/main" id="{7BE619D9-F568-47DA-B614-43CD9647B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282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1" name="Freeform 4492">
                <a:extLst>
                  <a:ext uri="{FF2B5EF4-FFF2-40B4-BE49-F238E27FC236}">
                    <a16:creationId xmlns:a16="http://schemas.microsoft.com/office/drawing/2014/main" id="{1523AD0E-6761-475C-9323-AB3A5E7E1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282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2" name="Freeform 4493">
                <a:extLst>
                  <a:ext uri="{FF2B5EF4-FFF2-40B4-BE49-F238E27FC236}">
                    <a16:creationId xmlns:a16="http://schemas.microsoft.com/office/drawing/2014/main" id="{51F8A53E-8D15-4571-8721-51EF93A3A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338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60 h 113"/>
                  <a:gd name="T4" fmla="*/ 5 w 5"/>
                  <a:gd name="T5" fmla="*/ 113 h 113"/>
                  <a:gd name="T6" fmla="*/ 5 w 5"/>
                  <a:gd name="T7" fmla="*/ 113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60"/>
                    </a:lnTo>
                    <a:lnTo>
                      <a:pt x="5" y="113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3" name="Freeform 4494">
                <a:extLst>
                  <a:ext uri="{FF2B5EF4-FFF2-40B4-BE49-F238E27FC236}">
                    <a16:creationId xmlns:a16="http://schemas.microsoft.com/office/drawing/2014/main" id="{295CBFF3-01FA-4F21-A439-318C65304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338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60 h 113"/>
                  <a:gd name="T4" fmla="*/ 5 w 5"/>
                  <a:gd name="T5" fmla="*/ 113 h 113"/>
                  <a:gd name="T6" fmla="*/ 5 w 5"/>
                  <a:gd name="T7" fmla="*/ 113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60"/>
                    </a:lnTo>
                    <a:lnTo>
                      <a:pt x="5" y="113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Freeform 4495">
                <a:extLst>
                  <a:ext uri="{FF2B5EF4-FFF2-40B4-BE49-F238E27FC236}">
                    <a16:creationId xmlns:a16="http://schemas.microsoft.com/office/drawing/2014/main" id="{B109B9A5-357E-4E4B-A7C0-975B7F78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393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58 h 58"/>
                  <a:gd name="T4" fmla="*/ 6 w 6"/>
                  <a:gd name="T5" fmla="*/ 57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58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5" name="Freeform 4496">
                <a:extLst>
                  <a:ext uri="{FF2B5EF4-FFF2-40B4-BE49-F238E27FC236}">
                    <a16:creationId xmlns:a16="http://schemas.microsoft.com/office/drawing/2014/main" id="{3464DB88-C77F-4306-AD73-5D4191829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393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58 h 58"/>
                  <a:gd name="T4" fmla="*/ 6 w 6"/>
                  <a:gd name="T5" fmla="*/ 57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58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6" name="Rectangle 4497">
                <a:extLst>
                  <a:ext uri="{FF2B5EF4-FFF2-40B4-BE49-F238E27FC236}">
                    <a16:creationId xmlns:a16="http://schemas.microsoft.com/office/drawing/2014/main" id="{FF6252A5-2ACA-46D7-A7CD-55186DA24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3448"/>
                <a:ext cx="1" cy="2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Freeform 4498">
                <a:extLst>
                  <a:ext uri="{FF2B5EF4-FFF2-40B4-BE49-F238E27FC236}">
                    <a16:creationId xmlns:a16="http://schemas.microsoft.com/office/drawing/2014/main" id="{4D783B0F-E129-48F4-A2DB-ADDA29FC7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34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Freeform 4499">
                <a:extLst>
                  <a:ext uri="{FF2B5EF4-FFF2-40B4-BE49-F238E27FC236}">
                    <a16:creationId xmlns:a16="http://schemas.microsoft.com/office/drawing/2014/main" id="{28B12157-08C1-4FA6-94BC-0DCEE1BB3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18"/>
                <a:ext cx="28" cy="5"/>
              </a:xfrm>
              <a:custGeom>
                <a:avLst/>
                <a:gdLst>
                  <a:gd name="T0" fmla="*/ 28 w 28"/>
                  <a:gd name="T1" fmla="*/ 0 h 5"/>
                  <a:gd name="T2" fmla="*/ 0 w 28"/>
                  <a:gd name="T3" fmla="*/ 0 h 5"/>
                  <a:gd name="T4" fmla="*/ 0 w 28"/>
                  <a:gd name="T5" fmla="*/ 1 h 5"/>
                  <a:gd name="T6" fmla="*/ 0 w 28"/>
                  <a:gd name="T7" fmla="*/ 5 h 5"/>
                  <a:gd name="T8" fmla="*/ 28 w 28"/>
                  <a:gd name="T9" fmla="*/ 5 h 5"/>
                  <a:gd name="T10" fmla="*/ 28 w 2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">
                    <a:moveTo>
                      <a:pt x="2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8" y="5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Freeform 4500">
                <a:extLst>
                  <a:ext uri="{FF2B5EF4-FFF2-40B4-BE49-F238E27FC236}">
                    <a16:creationId xmlns:a16="http://schemas.microsoft.com/office/drawing/2014/main" id="{E05311F1-66EF-4E85-AEB7-FB5E5E1BE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18"/>
                <a:ext cx="28" cy="5"/>
              </a:xfrm>
              <a:custGeom>
                <a:avLst/>
                <a:gdLst>
                  <a:gd name="T0" fmla="*/ 28 w 28"/>
                  <a:gd name="T1" fmla="*/ 0 h 5"/>
                  <a:gd name="T2" fmla="*/ 0 w 28"/>
                  <a:gd name="T3" fmla="*/ 0 h 5"/>
                  <a:gd name="T4" fmla="*/ 0 w 28"/>
                  <a:gd name="T5" fmla="*/ 1 h 5"/>
                  <a:gd name="T6" fmla="*/ 0 w 28"/>
                  <a:gd name="T7" fmla="*/ 5 h 5"/>
                  <a:gd name="T8" fmla="*/ 28 w 28"/>
                  <a:gd name="T9" fmla="*/ 5 h 5"/>
                  <a:gd name="T10" fmla="*/ 28 w 2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">
                    <a:moveTo>
                      <a:pt x="2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8" y="5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Freeform 4501">
                <a:extLst>
                  <a:ext uri="{FF2B5EF4-FFF2-40B4-BE49-F238E27FC236}">
                    <a16:creationId xmlns:a16="http://schemas.microsoft.com/office/drawing/2014/main" id="{A46D631E-24AC-4B6B-9A72-09D0C96FA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918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0 h 5"/>
                  <a:gd name="T4" fmla="*/ 0 w 5"/>
                  <a:gd name="T5" fmla="*/ 5 h 5"/>
                  <a:gd name="T6" fmla="*/ 5 w 5"/>
                  <a:gd name="T7" fmla="*/ 5 h 5"/>
                  <a:gd name="T8" fmla="*/ 5 w 5"/>
                  <a:gd name="T9" fmla="*/ 2 h 5"/>
                  <a:gd name="T10" fmla="*/ 5 w 5"/>
                  <a:gd name="T11" fmla="*/ 1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Freeform 4502">
                <a:extLst>
                  <a:ext uri="{FF2B5EF4-FFF2-40B4-BE49-F238E27FC236}">
                    <a16:creationId xmlns:a16="http://schemas.microsoft.com/office/drawing/2014/main" id="{51BA0F6E-46D4-432C-906C-70419DF60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918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0 h 5"/>
                  <a:gd name="T4" fmla="*/ 0 w 5"/>
                  <a:gd name="T5" fmla="*/ 5 h 5"/>
                  <a:gd name="T6" fmla="*/ 5 w 5"/>
                  <a:gd name="T7" fmla="*/ 5 h 5"/>
                  <a:gd name="T8" fmla="*/ 5 w 5"/>
                  <a:gd name="T9" fmla="*/ 2 h 5"/>
                  <a:gd name="T10" fmla="*/ 5 w 5"/>
                  <a:gd name="T11" fmla="*/ 1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2" name="Freeform 4503">
                <a:extLst>
                  <a:ext uri="{FF2B5EF4-FFF2-40B4-BE49-F238E27FC236}">
                    <a16:creationId xmlns:a16="http://schemas.microsoft.com/office/drawing/2014/main" id="{163E82EC-147D-418F-AB46-34CA6D480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18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0 w 7"/>
                  <a:gd name="T7" fmla="*/ 2 h 5"/>
                  <a:gd name="T8" fmla="*/ 0 w 7"/>
                  <a:gd name="T9" fmla="*/ 5 h 5"/>
                  <a:gd name="T10" fmla="*/ 7 w 7"/>
                  <a:gd name="T11" fmla="*/ 5 h 5"/>
                  <a:gd name="T12" fmla="*/ 6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3" name="Freeform 4504">
                <a:extLst>
                  <a:ext uri="{FF2B5EF4-FFF2-40B4-BE49-F238E27FC236}">
                    <a16:creationId xmlns:a16="http://schemas.microsoft.com/office/drawing/2014/main" id="{F486480D-216A-4A2E-B2C6-285EF9919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18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0 w 7"/>
                  <a:gd name="T7" fmla="*/ 2 h 5"/>
                  <a:gd name="T8" fmla="*/ 0 w 7"/>
                  <a:gd name="T9" fmla="*/ 5 h 5"/>
                  <a:gd name="T10" fmla="*/ 7 w 7"/>
                  <a:gd name="T11" fmla="*/ 5 h 5"/>
                  <a:gd name="T12" fmla="*/ 6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4" name="Freeform 4505">
                <a:extLst>
                  <a:ext uri="{FF2B5EF4-FFF2-40B4-BE49-F238E27FC236}">
                    <a16:creationId xmlns:a16="http://schemas.microsoft.com/office/drawing/2014/main" id="{259BF013-B31A-425F-94A3-320DD1E05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18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1 w 7"/>
                  <a:gd name="T5" fmla="*/ 5 h 5"/>
                  <a:gd name="T6" fmla="*/ 7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Freeform 4506">
                <a:extLst>
                  <a:ext uri="{FF2B5EF4-FFF2-40B4-BE49-F238E27FC236}">
                    <a16:creationId xmlns:a16="http://schemas.microsoft.com/office/drawing/2014/main" id="{D6A13512-E9A6-4D7C-805D-40A28E5FC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18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1 w 7"/>
                  <a:gd name="T5" fmla="*/ 5 h 5"/>
                  <a:gd name="T6" fmla="*/ 7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Freeform 4507">
                <a:extLst>
                  <a:ext uri="{FF2B5EF4-FFF2-40B4-BE49-F238E27FC236}">
                    <a16:creationId xmlns:a16="http://schemas.microsoft.com/office/drawing/2014/main" id="{6DCC72E6-7EFF-425F-A413-65F0A3E4D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18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5 h 5"/>
                  <a:gd name="T10" fmla="*/ 5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Freeform 4508">
                <a:extLst>
                  <a:ext uri="{FF2B5EF4-FFF2-40B4-BE49-F238E27FC236}">
                    <a16:creationId xmlns:a16="http://schemas.microsoft.com/office/drawing/2014/main" id="{5A8636F0-3242-411B-BF9C-4ADD7C6BD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18"/>
                <a:ext cx="6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5 h 5"/>
                  <a:gd name="T10" fmla="*/ 5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Freeform 4509">
                <a:extLst>
                  <a:ext uri="{FF2B5EF4-FFF2-40B4-BE49-F238E27FC236}">
                    <a16:creationId xmlns:a16="http://schemas.microsoft.com/office/drawing/2014/main" id="{0B6F256E-4328-46E2-9EFF-A07B2DCA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918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3 w 7"/>
                  <a:gd name="T3" fmla="*/ 0 h 5"/>
                  <a:gd name="T4" fmla="*/ 0 w 7"/>
                  <a:gd name="T5" fmla="*/ 0 h 5"/>
                  <a:gd name="T6" fmla="*/ 1 w 7"/>
                  <a:gd name="T7" fmla="*/ 5 h 5"/>
                  <a:gd name="T8" fmla="*/ 7 w 7"/>
                  <a:gd name="T9" fmla="*/ 5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9" name="Freeform 4510">
                <a:extLst>
                  <a:ext uri="{FF2B5EF4-FFF2-40B4-BE49-F238E27FC236}">
                    <a16:creationId xmlns:a16="http://schemas.microsoft.com/office/drawing/2014/main" id="{03108B89-97EB-49B7-A599-050738C1A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918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3 w 7"/>
                  <a:gd name="T3" fmla="*/ 0 h 5"/>
                  <a:gd name="T4" fmla="*/ 0 w 7"/>
                  <a:gd name="T5" fmla="*/ 0 h 5"/>
                  <a:gd name="T6" fmla="*/ 1 w 7"/>
                  <a:gd name="T7" fmla="*/ 5 h 5"/>
                  <a:gd name="T8" fmla="*/ 7 w 7"/>
                  <a:gd name="T9" fmla="*/ 5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0" name="Rectangle 4511">
                <a:extLst>
                  <a:ext uri="{FF2B5EF4-FFF2-40B4-BE49-F238E27FC236}">
                    <a16:creationId xmlns:a16="http://schemas.microsoft.com/office/drawing/2014/main" id="{DA36DAF5-B28F-49B5-9EFE-DDE088D0C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4" y="2918"/>
                <a:ext cx="5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Rectangle 4512">
                <a:extLst>
                  <a:ext uri="{FF2B5EF4-FFF2-40B4-BE49-F238E27FC236}">
                    <a16:creationId xmlns:a16="http://schemas.microsoft.com/office/drawing/2014/main" id="{E6384B9B-77DF-4119-84FC-448CCDFC0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4" y="2918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Freeform 4513">
                <a:extLst>
                  <a:ext uri="{FF2B5EF4-FFF2-40B4-BE49-F238E27FC236}">
                    <a16:creationId xmlns:a16="http://schemas.microsoft.com/office/drawing/2014/main" id="{8758644C-B585-45CE-9DF5-B4261F030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918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3" name="Freeform 4514">
                <a:extLst>
                  <a:ext uri="{FF2B5EF4-FFF2-40B4-BE49-F238E27FC236}">
                    <a16:creationId xmlns:a16="http://schemas.microsoft.com/office/drawing/2014/main" id="{FEAEBE88-77CF-49B1-9C65-B8930324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918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4" name="Freeform 4515">
                <a:extLst>
                  <a:ext uri="{FF2B5EF4-FFF2-40B4-BE49-F238E27FC236}">
                    <a16:creationId xmlns:a16="http://schemas.microsoft.com/office/drawing/2014/main" id="{DAB8FC5F-4F64-41FE-90D7-17C9F155A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9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1 w 6"/>
                  <a:gd name="T5" fmla="*/ 5 h 5"/>
                  <a:gd name="T6" fmla="*/ 6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6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5" name="Freeform 4516">
                <a:extLst>
                  <a:ext uri="{FF2B5EF4-FFF2-40B4-BE49-F238E27FC236}">
                    <a16:creationId xmlns:a16="http://schemas.microsoft.com/office/drawing/2014/main" id="{A552EA4D-74A1-40BD-B3AA-C5F20D00E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9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1 w 6"/>
                  <a:gd name="T5" fmla="*/ 5 h 5"/>
                  <a:gd name="T6" fmla="*/ 6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6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6" name="Freeform 4517">
                <a:extLst>
                  <a:ext uri="{FF2B5EF4-FFF2-40B4-BE49-F238E27FC236}">
                    <a16:creationId xmlns:a16="http://schemas.microsoft.com/office/drawing/2014/main" id="{5170C15A-D6EB-454E-A678-CE01722FC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918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7" name="Freeform 4518">
                <a:extLst>
                  <a:ext uri="{FF2B5EF4-FFF2-40B4-BE49-F238E27FC236}">
                    <a16:creationId xmlns:a16="http://schemas.microsoft.com/office/drawing/2014/main" id="{44AFE97D-A96E-4FB8-93B6-B7C6B5BCE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918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8" name="Freeform 4519">
                <a:extLst>
                  <a:ext uri="{FF2B5EF4-FFF2-40B4-BE49-F238E27FC236}">
                    <a16:creationId xmlns:a16="http://schemas.microsoft.com/office/drawing/2014/main" id="{FACF5B66-8D9A-4081-9ACE-04E7159ED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9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1 w 6"/>
                  <a:gd name="T5" fmla="*/ 5 h 5"/>
                  <a:gd name="T6" fmla="*/ 6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6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9" name="Freeform 4520">
                <a:extLst>
                  <a:ext uri="{FF2B5EF4-FFF2-40B4-BE49-F238E27FC236}">
                    <a16:creationId xmlns:a16="http://schemas.microsoft.com/office/drawing/2014/main" id="{AAA8BAE5-4DDE-4D48-9DF0-B8CA88704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9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1 w 6"/>
                  <a:gd name="T5" fmla="*/ 5 h 5"/>
                  <a:gd name="T6" fmla="*/ 6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6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0" name="Rectangle 4521">
                <a:extLst>
                  <a:ext uri="{FF2B5EF4-FFF2-40B4-BE49-F238E27FC236}">
                    <a16:creationId xmlns:a16="http://schemas.microsoft.com/office/drawing/2014/main" id="{8A411E73-3CCE-44E7-9EB6-4890F9424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918"/>
                <a:ext cx="1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1" name="Rectangle 4522">
                <a:extLst>
                  <a:ext uri="{FF2B5EF4-FFF2-40B4-BE49-F238E27FC236}">
                    <a16:creationId xmlns:a16="http://schemas.microsoft.com/office/drawing/2014/main" id="{A27FC896-83B3-4EFA-9A4B-B9F291526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918"/>
                <a:ext cx="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2" name="Rectangle 4523">
                <a:extLst>
                  <a:ext uri="{FF2B5EF4-FFF2-40B4-BE49-F238E27FC236}">
                    <a16:creationId xmlns:a16="http://schemas.microsoft.com/office/drawing/2014/main" id="{1EC902B7-6549-4414-BD18-49CFCDCFB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2918"/>
                <a:ext cx="6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Rectangle 4524">
                <a:extLst>
                  <a:ext uri="{FF2B5EF4-FFF2-40B4-BE49-F238E27FC236}">
                    <a16:creationId xmlns:a16="http://schemas.microsoft.com/office/drawing/2014/main" id="{DC23DEC5-369D-4C9D-978B-FB7F4FE6D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2918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Rectangle 4525">
                <a:extLst>
                  <a:ext uri="{FF2B5EF4-FFF2-40B4-BE49-F238E27FC236}">
                    <a16:creationId xmlns:a16="http://schemas.microsoft.com/office/drawing/2014/main" id="{2BEB171D-A3DE-4525-84D0-F68303C48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2918"/>
                <a:ext cx="1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Rectangle 4526">
                <a:extLst>
                  <a:ext uri="{FF2B5EF4-FFF2-40B4-BE49-F238E27FC236}">
                    <a16:creationId xmlns:a16="http://schemas.microsoft.com/office/drawing/2014/main" id="{95D01E15-841C-4C56-8704-0EAB52411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2918"/>
                <a:ext cx="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6" name="Rectangle 4527">
                <a:extLst>
                  <a:ext uri="{FF2B5EF4-FFF2-40B4-BE49-F238E27FC236}">
                    <a16:creationId xmlns:a16="http://schemas.microsoft.com/office/drawing/2014/main" id="{30049591-88CB-4F01-8396-1F1F0A942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918"/>
                <a:ext cx="7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Rectangle 4528">
                <a:extLst>
                  <a:ext uri="{FF2B5EF4-FFF2-40B4-BE49-F238E27FC236}">
                    <a16:creationId xmlns:a16="http://schemas.microsoft.com/office/drawing/2014/main" id="{C1C2B01E-5244-4FDA-B7B4-B8DD53A96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2918"/>
                <a:ext cx="7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Rectangle 4529">
                <a:extLst>
                  <a:ext uri="{FF2B5EF4-FFF2-40B4-BE49-F238E27FC236}">
                    <a16:creationId xmlns:a16="http://schemas.microsoft.com/office/drawing/2014/main" id="{9FA27547-176D-44C2-982F-ACA8C0B67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2918"/>
                <a:ext cx="1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9" name="Rectangle 4530">
                <a:extLst>
                  <a:ext uri="{FF2B5EF4-FFF2-40B4-BE49-F238E27FC236}">
                    <a16:creationId xmlns:a16="http://schemas.microsoft.com/office/drawing/2014/main" id="{FAD8EB63-6377-44D0-9E74-C9FDADEEC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2918"/>
                <a:ext cx="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0" name="Rectangle 4531">
                <a:extLst>
                  <a:ext uri="{FF2B5EF4-FFF2-40B4-BE49-F238E27FC236}">
                    <a16:creationId xmlns:a16="http://schemas.microsoft.com/office/drawing/2014/main" id="{AD5EF255-9382-4FF1-ACE3-D63914E5E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2918"/>
                <a:ext cx="5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1" name="Rectangle 4532">
                <a:extLst>
                  <a:ext uri="{FF2B5EF4-FFF2-40B4-BE49-F238E27FC236}">
                    <a16:creationId xmlns:a16="http://schemas.microsoft.com/office/drawing/2014/main" id="{A37E18C3-D06B-43FE-A9A2-BE3058758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2918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2" name="Freeform 4533">
                <a:extLst>
                  <a:ext uri="{FF2B5EF4-FFF2-40B4-BE49-F238E27FC236}">
                    <a16:creationId xmlns:a16="http://schemas.microsoft.com/office/drawing/2014/main" id="{9B104986-EC8F-4B65-9B86-031762CD7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91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3" name="Freeform 4534">
                <a:extLst>
                  <a:ext uri="{FF2B5EF4-FFF2-40B4-BE49-F238E27FC236}">
                    <a16:creationId xmlns:a16="http://schemas.microsoft.com/office/drawing/2014/main" id="{DB44D364-1968-474D-BFCD-FF9710015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91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4" name="Freeform 4535">
                <a:extLst>
                  <a:ext uri="{FF2B5EF4-FFF2-40B4-BE49-F238E27FC236}">
                    <a16:creationId xmlns:a16="http://schemas.microsoft.com/office/drawing/2014/main" id="{70836083-E1A0-42DC-8078-5AA8B1982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918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7 w 7"/>
                  <a:gd name="T9" fmla="*/ 2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5" name="Freeform 4536">
                <a:extLst>
                  <a:ext uri="{FF2B5EF4-FFF2-40B4-BE49-F238E27FC236}">
                    <a16:creationId xmlns:a16="http://schemas.microsoft.com/office/drawing/2014/main" id="{33A4AE48-C8AE-4551-8A0F-42776255E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918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7 w 7"/>
                  <a:gd name="T9" fmla="*/ 2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6" name="Freeform 4537">
                <a:extLst>
                  <a:ext uri="{FF2B5EF4-FFF2-40B4-BE49-F238E27FC236}">
                    <a16:creationId xmlns:a16="http://schemas.microsoft.com/office/drawing/2014/main" id="{3726C116-EF3C-40D3-8CA9-3D535ACCE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918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2 w 7"/>
                  <a:gd name="T5" fmla="*/ 2 h 5"/>
                  <a:gd name="T6" fmla="*/ 2 w 7"/>
                  <a:gd name="T7" fmla="*/ 5 h 5"/>
                  <a:gd name="T8" fmla="*/ 7 w 7"/>
                  <a:gd name="T9" fmla="*/ 5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7" name="Freeform 4538">
                <a:extLst>
                  <a:ext uri="{FF2B5EF4-FFF2-40B4-BE49-F238E27FC236}">
                    <a16:creationId xmlns:a16="http://schemas.microsoft.com/office/drawing/2014/main" id="{ED85889F-49C6-490D-96B0-AF9DA8819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918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2 w 7"/>
                  <a:gd name="T5" fmla="*/ 2 h 5"/>
                  <a:gd name="T6" fmla="*/ 2 w 7"/>
                  <a:gd name="T7" fmla="*/ 5 h 5"/>
                  <a:gd name="T8" fmla="*/ 7 w 7"/>
                  <a:gd name="T9" fmla="*/ 5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8" name="Rectangle 4539">
                <a:extLst>
                  <a:ext uri="{FF2B5EF4-FFF2-40B4-BE49-F238E27FC236}">
                    <a16:creationId xmlns:a16="http://schemas.microsoft.com/office/drawing/2014/main" id="{B3FC8A11-A1EB-431F-94BF-818F0D9EF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920"/>
                <a:ext cx="1" cy="3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9" name="Freeform 4540">
                <a:extLst>
                  <a:ext uri="{FF2B5EF4-FFF2-40B4-BE49-F238E27FC236}">
                    <a16:creationId xmlns:a16="http://schemas.microsoft.com/office/drawing/2014/main" id="{70A58DFF-8096-4088-B2C5-B9697CA77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9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0" name="Freeform 4541">
                <a:extLst>
                  <a:ext uri="{FF2B5EF4-FFF2-40B4-BE49-F238E27FC236}">
                    <a16:creationId xmlns:a16="http://schemas.microsoft.com/office/drawing/2014/main" id="{CE6C365F-07AC-4E43-849E-56EEB1CD0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404"/>
                <a:ext cx="4" cy="47"/>
              </a:xfrm>
              <a:custGeom>
                <a:avLst/>
                <a:gdLst>
                  <a:gd name="T0" fmla="*/ 0 w 4"/>
                  <a:gd name="T1" fmla="*/ 0 h 47"/>
                  <a:gd name="T2" fmla="*/ 0 w 4"/>
                  <a:gd name="T3" fmla="*/ 9 h 47"/>
                  <a:gd name="T4" fmla="*/ 0 w 4"/>
                  <a:gd name="T5" fmla="*/ 40 h 47"/>
                  <a:gd name="T6" fmla="*/ 0 w 4"/>
                  <a:gd name="T7" fmla="*/ 47 h 47"/>
                  <a:gd name="T8" fmla="*/ 4 w 4"/>
                  <a:gd name="T9" fmla="*/ 47 h 47"/>
                  <a:gd name="T10" fmla="*/ 0 w 4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7">
                    <a:moveTo>
                      <a:pt x="0" y="0"/>
                    </a:moveTo>
                    <a:lnTo>
                      <a:pt x="0" y="9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4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1" name="Freeform 4542">
                <a:extLst>
                  <a:ext uri="{FF2B5EF4-FFF2-40B4-BE49-F238E27FC236}">
                    <a16:creationId xmlns:a16="http://schemas.microsoft.com/office/drawing/2014/main" id="{37168294-C965-4EEB-801D-69D15671B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404"/>
                <a:ext cx="4" cy="47"/>
              </a:xfrm>
              <a:custGeom>
                <a:avLst/>
                <a:gdLst>
                  <a:gd name="T0" fmla="*/ 0 w 4"/>
                  <a:gd name="T1" fmla="*/ 0 h 47"/>
                  <a:gd name="T2" fmla="*/ 0 w 4"/>
                  <a:gd name="T3" fmla="*/ 9 h 47"/>
                  <a:gd name="T4" fmla="*/ 0 w 4"/>
                  <a:gd name="T5" fmla="*/ 40 h 47"/>
                  <a:gd name="T6" fmla="*/ 0 w 4"/>
                  <a:gd name="T7" fmla="*/ 47 h 47"/>
                  <a:gd name="T8" fmla="*/ 4 w 4"/>
                  <a:gd name="T9" fmla="*/ 47 h 47"/>
                  <a:gd name="T10" fmla="*/ 0 w 4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7">
                    <a:moveTo>
                      <a:pt x="0" y="0"/>
                    </a:moveTo>
                    <a:lnTo>
                      <a:pt x="0" y="9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4" y="4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2" name="Freeform 4543">
                <a:extLst>
                  <a:ext uri="{FF2B5EF4-FFF2-40B4-BE49-F238E27FC236}">
                    <a16:creationId xmlns:a16="http://schemas.microsoft.com/office/drawing/2014/main" id="{6335A721-0E84-42AB-9996-374F11F67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344"/>
                <a:ext cx="5" cy="107"/>
              </a:xfrm>
              <a:custGeom>
                <a:avLst/>
                <a:gdLst>
                  <a:gd name="T0" fmla="*/ 0 w 5"/>
                  <a:gd name="T1" fmla="*/ 0 h 107"/>
                  <a:gd name="T2" fmla="*/ 0 w 5"/>
                  <a:gd name="T3" fmla="*/ 60 h 107"/>
                  <a:gd name="T4" fmla="*/ 4 w 5"/>
                  <a:gd name="T5" fmla="*/ 107 h 107"/>
                  <a:gd name="T6" fmla="*/ 5 w 5"/>
                  <a:gd name="T7" fmla="*/ 107 h 107"/>
                  <a:gd name="T8" fmla="*/ 5 w 5"/>
                  <a:gd name="T9" fmla="*/ 96 h 107"/>
                  <a:gd name="T10" fmla="*/ 5 w 5"/>
                  <a:gd name="T11" fmla="*/ 65 h 107"/>
                  <a:gd name="T12" fmla="*/ 5 w 5"/>
                  <a:gd name="T13" fmla="*/ 56 h 107"/>
                  <a:gd name="T14" fmla="*/ 0 w 5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07">
                    <a:moveTo>
                      <a:pt x="0" y="0"/>
                    </a:moveTo>
                    <a:lnTo>
                      <a:pt x="0" y="60"/>
                    </a:lnTo>
                    <a:lnTo>
                      <a:pt x="4" y="107"/>
                    </a:lnTo>
                    <a:lnTo>
                      <a:pt x="5" y="107"/>
                    </a:lnTo>
                    <a:lnTo>
                      <a:pt x="5" y="96"/>
                    </a:lnTo>
                    <a:lnTo>
                      <a:pt x="5" y="6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3" name="Freeform 4544">
                <a:extLst>
                  <a:ext uri="{FF2B5EF4-FFF2-40B4-BE49-F238E27FC236}">
                    <a16:creationId xmlns:a16="http://schemas.microsoft.com/office/drawing/2014/main" id="{508C6357-28DF-4383-B8BA-C8DA2C53F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344"/>
                <a:ext cx="5" cy="107"/>
              </a:xfrm>
              <a:custGeom>
                <a:avLst/>
                <a:gdLst>
                  <a:gd name="T0" fmla="*/ 0 w 5"/>
                  <a:gd name="T1" fmla="*/ 0 h 107"/>
                  <a:gd name="T2" fmla="*/ 0 w 5"/>
                  <a:gd name="T3" fmla="*/ 60 h 107"/>
                  <a:gd name="T4" fmla="*/ 4 w 5"/>
                  <a:gd name="T5" fmla="*/ 107 h 107"/>
                  <a:gd name="T6" fmla="*/ 5 w 5"/>
                  <a:gd name="T7" fmla="*/ 107 h 107"/>
                  <a:gd name="T8" fmla="*/ 5 w 5"/>
                  <a:gd name="T9" fmla="*/ 96 h 107"/>
                  <a:gd name="T10" fmla="*/ 5 w 5"/>
                  <a:gd name="T11" fmla="*/ 65 h 107"/>
                  <a:gd name="T12" fmla="*/ 5 w 5"/>
                  <a:gd name="T13" fmla="*/ 56 h 107"/>
                  <a:gd name="T14" fmla="*/ 0 w 5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07">
                    <a:moveTo>
                      <a:pt x="0" y="0"/>
                    </a:moveTo>
                    <a:lnTo>
                      <a:pt x="0" y="60"/>
                    </a:lnTo>
                    <a:lnTo>
                      <a:pt x="4" y="107"/>
                    </a:lnTo>
                    <a:lnTo>
                      <a:pt x="5" y="107"/>
                    </a:lnTo>
                    <a:lnTo>
                      <a:pt x="5" y="96"/>
                    </a:lnTo>
                    <a:lnTo>
                      <a:pt x="5" y="6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4" name="Freeform 4545">
                <a:extLst>
                  <a:ext uri="{FF2B5EF4-FFF2-40B4-BE49-F238E27FC236}">
                    <a16:creationId xmlns:a16="http://schemas.microsoft.com/office/drawing/2014/main" id="{0C8A4388-283A-48BE-A9A8-E84633B94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285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48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48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5" name="Freeform 4546">
                <a:extLst>
                  <a:ext uri="{FF2B5EF4-FFF2-40B4-BE49-F238E27FC236}">
                    <a16:creationId xmlns:a16="http://schemas.microsoft.com/office/drawing/2014/main" id="{0E175148-73A1-4405-8ADD-EC1CC5AC8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285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48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48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6" name="Freeform 4547">
                <a:extLst>
                  <a:ext uri="{FF2B5EF4-FFF2-40B4-BE49-F238E27FC236}">
                    <a16:creationId xmlns:a16="http://schemas.microsoft.com/office/drawing/2014/main" id="{3663BD9B-C5FF-4FD6-AB83-98AF4D077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22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105 h 116"/>
                  <a:gd name="T8" fmla="*/ 5 w 5"/>
                  <a:gd name="T9" fmla="*/ 55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10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7" name="Freeform 4548">
                <a:extLst>
                  <a:ext uri="{FF2B5EF4-FFF2-40B4-BE49-F238E27FC236}">
                    <a16:creationId xmlns:a16="http://schemas.microsoft.com/office/drawing/2014/main" id="{762D17BC-2DB7-4D98-86C1-1CC717103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22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105 h 116"/>
                  <a:gd name="T8" fmla="*/ 5 w 5"/>
                  <a:gd name="T9" fmla="*/ 55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10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8" name="Freeform 4549">
                <a:extLst>
                  <a:ext uri="{FF2B5EF4-FFF2-40B4-BE49-F238E27FC236}">
                    <a16:creationId xmlns:a16="http://schemas.microsoft.com/office/drawing/2014/main" id="{B053E25D-3A70-4EB1-BE03-0F8D6E7DB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65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4 h 113"/>
                  <a:gd name="T4" fmla="*/ 0 w 5"/>
                  <a:gd name="T5" fmla="*/ 58 h 113"/>
                  <a:gd name="T6" fmla="*/ 5 w 5"/>
                  <a:gd name="T7" fmla="*/ 113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9" name="Freeform 4550">
                <a:extLst>
                  <a:ext uri="{FF2B5EF4-FFF2-40B4-BE49-F238E27FC236}">
                    <a16:creationId xmlns:a16="http://schemas.microsoft.com/office/drawing/2014/main" id="{E8C2D9B7-569A-4523-9CFE-7E6B945B1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65"/>
                <a:ext cx="5" cy="113"/>
              </a:xfrm>
              <a:custGeom>
                <a:avLst/>
                <a:gdLst>
                  <a:gd name="T0" fmla="*/ 0 w 5"/>
                  <a:gd name="T1" fmla="*/ 0 h 113"/>
                  <a:gd name="T2" fmla="*/ 0 w 5"/>
                  <a:gd name="T3" fmla="*/ 54 h 113"/>
                  <a:gd name="T4" fmla="*/ 0 w 5"/>
                  <a:gd name="T5" fmla="*/ 58 h 113"/>
                  <a:gd name="T6" fmla="*/ 5 w 5"/>
                  <a:gd name="T7" fmla="*/ 113 h 113"/>
                  <a:gd name="T8" fmla="*/ 5 w 5"/>
                  <a:gd name="T9" fmla="*/ 55 h 113"/>
                  <a:gd name="T10" fmla="*/ 0 w 5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3">
                    <a:moveTo>
                      <a:pt x="0" y="0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5" y="113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0" name="Freeform 4551">
                <a:extLst>
                  <a:ext uri="{FF2B5EF4-FFF2-40B4-BE49-F238E27FC236}">
                    <a16:creationId xmlns:a16="http://schemas.microsoft.com/office/drawing/2014/main" id="{56E2D273-D939-4E9B-AA4C-4935330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223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1" name="Freeform 4552">
                <a:extLst>
                  <a:ext uri="{FF2B5EF4-FFF2-40B4-BE49-F238E27FC236}">
                    <a16:creationId xmlns:a16="http://schemas.microsoft.com/office/drawing/2014/main" id="{6D88048F-AA35-4FF2-BBF1-D97D2B87E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223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2" name="Freeform 4553">
                <a:extLst>
                  <a:ext uri="{FF2B5EF4-FFF2-40B4-BE49-F238E27FC236}">
                    <a16:creationId xmlns:a16="http://schemas.microsoft.com/office/drawing/2014/main" id="{CD415A55-B98B-46EF-A111-55815B7EA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05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5 h 112"/>
                  <a:gd name="T4" fmla="*/ 0 w 5"/>
                  <a:gd name="T5" fmla="*/ 57 h 112"/>
                  <a:gd name="T6" fmla="*/ 5 w 5"/>
                  <a:gd name="T7" fmla="*/ 112 h 112"/>
                  <a:gd name="T8" fmla="*/ 5 w 5"/>
                  <a:gd name="T9" fmla="*/ 110 h 112"/>
                  <a:gd name="T10" fmla="*/ 5 w 5"/>
                  <a:gd name="T11" fmla="*/ 56 h 112"/>
                  <a:gd name="T12" fmla="*/ 0 w 5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5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110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3" name="Freeform 4554">
                <a:extLst>
                  <a:ext uri="{FF2B5EF4-FFF2-40B4-BE49-F238E27FC236}">
                    <a16:creationId xmlns:a16="http://schemas.microsoft.com/office/drawing/2014/main" id="{48C30B3B-0B87-406E-A9B3-46CF177DF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05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5 h 112"/>
                  <a:gd name="T4" fmla="*/ 0 w 5"/>
                  <a:gd name="T5" fmla="*/ 57 h 112"/>
                  <a:gd name="T6" fmla="*/ 5 w 5"/>
                  <a:gd name="T7" fmla="*/ 112 h 112"/>
                  <a:gd name="T8" fmla="*/ 5 w 5"/>
                  <a:gd name="T9" fmla="*/ 110 h 112"/>
                  <a:gd name="T10" fmla="*/ 5 w 5"/>
                  <a:gd name="T11" fmla="*/ 56 h 112"/>
                  <a:gd name="T12" fmla="*/ 0 w 5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5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110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4" name="Freeform 4555">
                <a:extLst>
                  <a:ext uri="{FF2B5EF4-FFF2-40B4-BE49-F238E27FC236}">
                    <a16:creationId xmlns:a16="http://schemas.microsoft.com/office/drawing/2014/main" id="{AC059392-E426-4F02-9161-C48C88A74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62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5" name="Freeform 4556">
                <a:extLst>
                  <a:ext uri="{FF2B5EF4-FFF2-40B4-BE49-F238E27FC236}">
                    <a16:creationId xmlns:a16="http://schemas.microsoft.com/office/drawing/2014/main" id="{0582E5F0-640C-4AC0-937E-A0148C07D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62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6" name="Freeform 4557">
                <a:extLst>
                  <a:ext uri="{FF2B5EF4-FFF2-40B4-BE49-F238E27FC236}">
                    <a16:creationId xmlns:a16="http://schemas.microsoft.com/office/drawing/2014/main" id="{260BB097-23A8-403B-AFF9-4C48814A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046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57 h 112"/>
                  <a:gd name="T4" fmla="*/ 5 w 5"/>
                  <a:gd name="T5" fmla="*/ 112 h 112"/>
                  <a:gd name="T6" fmla="*/ 5 w 5"/>
                  <a:gd name="T7" fmla="*/ 89 h 112"/>
                  <a:gd name="T8" fmla="*/ 5 w 5"/>
                  <a:gd name="T9" fmla="*/ 55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57"/>
                    </a:lnTo>
                    <a:lnTo>
                      <a:pt x="5" y="112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7" name="Freeform 4558">
                <a:extLst>
                  <a:ext uri="{FF2B5EF4-FFF2-40B4-BE49-F238E27FC236}">
                    <a16:creationId xmlns:a16="http://schemas.microsoft.com/office/drawing/2014/main" id="{94C82AEA-D40D-46E9-8B17-1A7C5D6FB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046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57 h 112"/>
                  <a:gd name="T4" fmla="*/ 5 w 5"/>
                  <a:gd name="T5" fmla="*/ 112 h 112"/>
                  <a:gd name="T6" fmla="*/ 5 w 5"/>
                  <a:gd name="T7" fmla="*/ 89 h 112"/>
                  <a:gd name="T8" fmla="*/ 5 w 5"/>
                  <a:gd name="T9" fmla="*/ 55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57"/>
                    </a:lnTo>
                    <a:lnTo>
                      <a:pt x="5" y="112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8" name="Freeform 4559">
                <a:extLst>
                  <a:ext uri="{FF2B5EF4-FFF2-40B4-BE49-F238E27FC236}">
                    <a16:creationId xmlns:a16="http://schemas.microsoft.com/office/drawing/2014/main" id="{75C32FB3-BFC2-407F-91D4-297E2E915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03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9" name="Freeform 4560">
                <a:extLst>
                  <a:ext uri="{FF2B5EF4-FFF2-40B4-BE49-F238E27FC236}">
                    <a16:creationId xmlns:a16="http://schemas.microsoft.com/office/drawing/2014/main" id="{B602093C-F24A-454C-B800-79B86520B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03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0" name="Freeform 4561">
                <a:extLst>
                  <a:ext uri="{FF2B5EF4-FFF2-40B4-BE49-F238E27FC236}">
                    <a16:creationId xmlns:a16="http://schemas.microsoft.com/office/drawing/2014/main" id="{5E5295F4-4189-48D9-B8F5-EFCEE4FCB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85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9 h 112"/>
                  <a:gd name="T4" fmla="*/ 0 w 5"/>
                  <a:gd name="T5" fmla="*/ 57 h 112"/>
                  <a:gd name="T6" fmla="*/ 5 w 5"/>
                  <a:gd name="T7" fmla="*/ 112 h 112"/>
                  <a:gd name="T8" fmla="*/ 5 w 5"/>
                  <a:gd name="T9" fmla="*/ 56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1" name="Freeform 4562">
                <a:extLst>
                  <a:ext uri="{FF2B5EF4-FFF2-40B4-BE49-F238E27FC236}">
                    <a16:creationId xmlns:a16="http://schemas.microsoft.com/office/drawing/2014/main" id="{6C7A9870-CB23-4559-B4DE-EAA014EA2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85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9 h 112"/>
                  <a:gd name="T4" fmla="*/ 0 w 5"/>
                  <a:gd name="T5" fmla="*/ 57 h 112"/>
                  <a:gd name="T6" fmla="*/ 5 w 5"/>
                  <a:gd name="T7" fmla="*/ 112 h 112"/>
                  <a:gd name="T8" fmla="*/ 5 w 5"/>
                  <a:gd name="T9" fmla="*/ 56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2" name="Freeform 4563">
                <a:extLst>
                  <a:ext uri="{FF2B5EF4-FFF2-40B4-BE49-F238E27FC236}">
                    <a16:creationId xmlns:a16="http://schemas.microsoft.com/office/drawing/2014/main" id="{10F622A4-B515-46C6-8AD0-AA608EB80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042"/>
                <a:ext cx="5" cy="59"/>
              </a:xfrm>
              <a:custGeom>
                <a:avLst/>
                <a:gdLst>
                  <a:gd name="T0" fmla="*/ 0 w 5"/>
                  <a:gd name="T1" fmla="*/ 0 h 59"/>
                  <a:gd name="T2" fmla="*/ 0 w 5"/>
                  <a:gd name="T3" fmla="*/ 4 h 59"/>
                  <a:gd name="T4" fmla="*/ 5 w 5"/>
                  <a:gd name="T5" fmla="*/ 59 h 59"/>
                  <a:gd name="T6" fmla="*/ 5 w 5"/>
                  <a:gd name="T7" fmla="*/ 55 h 59"/>
                  <a:gd name="T8" fmla="*/ 0 w 5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0" y="0"/>
                    </a:moveTo>
                    <a:lnTo>
                      <a:pt x="0" y="4"/>
                    </a:lnTo>
                    <a:lnTo>
                      <a:pt x="5" y="5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3" name="Freeform 4564">
                <a:extLst>
                  <a:ext uri="{FF2B5EF4-FFF2-40B4-BE49-F238E27FC236}">
                    <a16:creationId xmlns:a16="http://schemas.microsoft.com/office/drawing/2014/main" id="{678B0AB3-671C-41F9-8007-1126F0CBC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042"/>
                <a:ext cx="5" cy="59"/>
              </a:xfrm>
              <a:custGeom>
                <a:avLst/>
                <a:gdLst>
                  <a:gd name="T0" fmla="*/ 0 w 5"/>
                  <a:gd name="T1" fmla="*/ 0 h 59"/>
                  <a:gd name="T2" fmla="*/ 0 w 5"/>
                  <a:gd name="T3" fmla="*/ 4 h 59"/>
                  <a:gd name="T4" fmla="*/ 5 w 5"/>
                  <a:gd name="T5" fmla="*/ 59 h 59"/>
                  <a:gd name="T6" fmla="*/ 5 w 5"/>
                  <a:gd name="T7" fmla="*/ 55 h 59"/>
                  <a:gd name="T8" fmla="*/ 0 w 5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0" y="0"/>
                    </a:moveTo>
                    <a:lnTo>
                      <a:pt x="0" y="4"/>
                    </a:lnTo>
                    <a:lnTo>
                      <a:pt x="5" y="5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4" name="Freeform 4565">
                <a:extLst>
                  <a:ext uri="{FF2B5EF4-FFF2-40B4-BE49-F238E27FC236}">
                    <a16:creationId xmlns:a16="http://schemas.microsoft.com/office/drawing/2014/main" id="{EBE6F5DA-22D3-4A5B-87C6-DEB14443F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918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5" name="Freeform 4566">
                <a:extLst>
                  <a:ext uri="{FF2B5EF4-FFF2-40B4-BE49-F238E27FC236}">
                    <a16:creationId xmlns:a16="http://schemas.microsoft.com/office/drawing/2014/main" id="{A08D9D7B-5934-432C-99EA-7E95876AA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918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6" name="Rectangle 4567">
                <a:extLst>
                  <a:ext uri="{FF2B5EF4-FFF2-40B4-BE49-F238E27FC236}">
                    <a16:creationId xmlns:a16="http://schemas.microsoft.com/office/drawing/2014/main" id="{EBC11F41-7404-4E3D-863F-86000579D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2918"/>
                <a:ext cx="1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7" name="Rectangle 4568">
                <a:extLst>
                  <a:ext uri="{FF2B5EF4-FFF2-40B4-BE49-F238E27FC236}">
                    <a16:creationId xmlns:a16="http://schemas.microsoft.com/office/drawing/2014/main" id="{8D98A59A-589B-4010-BD19-7757B4B0B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2918"/>
                <a:ext cx="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8" name="Freeform 4569">
                <a:extLst>
                  <a:ext uri="{FF2B5EF4-FFF2-40B4-BE49-F238E27FC236}">
                    <a16:creationId xmlns:a16="http://schemas.microsoft.com/office/drawing/2014/main" id="{A241467D-CFCB-4E1C-B982-F4257CF3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26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5 h 112"/>
                  <a:gd name="T4" fmla="*/ 0 w 5"/>
                  <a:gd name="T5" fmla="*/ 47 h 112"/>
                  <a:gd name="T6" fmla="*/ 0 w 5"/>
                  <a:gd name="T7" fmla="*/ 57 h 112"/>
                  <a:gd name="T8" fmla="*/ 5 w 5"/>
                  <a:gd name="T9" fmla="*/ 112 h 112"/>
                  <a:gd name="T10" fmla="*/ 5 w 5"/>
                  <a:gd name="T11" fmla="*/ 94 h 112"/>
                  <a:gd name="T12" fmla="*/ 5 w 5"/>
                  <a:gd name="T13" fmla="*/ 55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9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9" name="Freeform 4570">
                <a:extLst>
                  <a:ext uri="{FF2B5EF4-FFF2-40B4-BE49-F238E27FC236}">
                    <a16:creationId xmlns:a16="http://schemas.microsoft.com/office/drawing/2014/main" id="{D7B13775-2708-405D-9448-B3EDE6000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26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5 h 112"/>
                  <a:gd name="T4" fmla="*/ 0 w 5"/>
                  <a:gd name="T5" fmla="*/ 47 h 112"/>
                  <a:gd name="T6" fmla="*/ 0 w 5"/>
                  <a:gd name="T7" fmla="*/ 57 h 112"/>
                  <a:gd name="T8" fmla="*/ 5 w 5"/>
                  <a:gd name="T9" fmla="*/ 112 h 112"/>
                  <a:gd name="T10" fmla="*/ 5 w 5"/>
                  <a:gd name="T11" fmla="*/ 94 h 112"/>
                  <a:gd name="T12" fmla="*/ 5 w 5"/>
                  <a:gd name="T13" fmla="*/ 55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9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0" name="Freeform 4571">
                <a:extLst>
                  <a:ext uri="{FF2B5EF4-FFF2-40B4-BE49-F238E27FC236}">
                    <a16:creationId xmlns:a16="http://schemas.microsoft.com/office/drawing/2014/main" id="{5D6E7A3D-8324-49C6-9202-EE1675503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83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1" name="Freeform 4572">
                <a:extLst>
                  <a:ext uri="{FF2B5EF4-FFF2-40B4-BE49-F238E27FC236}">
                    <a16:creationId xmlns:a16="http://schemas.microsoft.com/office/drawing/2014/main" id="{2C6C46EE-17E3-468B-B005-10436384A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83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2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2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2" name="Freeform 4573">
                <a:extLst>
                  <a:ext uri="{FF2B5EF4-FFF2-40B4-BE49-F238E27FC236}">
                    <a16:creationId xmlns:a16="http://schemas.microsoft.com/office/drawing/2014/main" id="{80A8F1D9-CE89-4343-973B-FCBF5D86F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817"/>
                <a:ext cx="61" cy="257"/>
              </a:xfrm>
              <a:custGeom>
                <a:avLst/>
                <a:gdLst>
                  <a:gd name="T0" fmla="*/ 35 w 61"/>
                  <a:gd name="T1" fmla="*/ 0 h 257"/>
                  <a:gd name="T2" fmla="*/ 35 w 61"/>
                  <a:gd name="T3" fmla="*/ 0 h 257"/>
                  <a:gd name="T4" fmla="*/ 3 w 61"/>
                  <a:gd name="T5" fmla="*/ 2 h 257"/>
                  <a:gd name="T6" fmla="*/ 0 w 61"/>
                  <a:gd name="T7" fmla="*/ 2 h 257"/>
                  <a:gd name="T8" fmla="*/ 0 w 61"/>
                  <a:gd name="T9" fmla="*/ 6 h 257"/>
                  <a:gd name="T10" fmla="*/ 30 w 61"/>
                  <a:gd name="T11" fmla="*/ 4 h 257"/>
                  <a:gd name="T12" fmla="*/ 55 w 61"/>
                  <a:gd name="T13" fmla="*/ 257 h 257"/>
                  <a:gd name="T14" fmla="*/ 61 w 61"/>
                  <a:gd name="T15" fmla="*/ 257 h 257"/>
                  <a:gd name="T16" fmla="*/ 61 w 61"/>
                  <a:gd name="T17" fmla="*/ 253 h 257"/>
                  <a:gd name="T18" fmla="*/ 61 w 61"/>
                  <a:gd name="T19" fmla="*/ 253 h 257"/>
                  <a:gd name="T20" fmla="*/ 35 w 61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257">
                    <a:moveTo>
                      <a:pt x="35" y="0"/>
                    </a:moveTo>
                    <a:lnTo>
                      <a:pt x="3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30" y="4"/>
                    </a:lnTo>
                    <a:lnTo>
                      <a:pt x="55" y="257"/>
                    </a:lnTo>
                    <a:lnTo>
                      <a:pt x="61" y="257"/>
                    </a:lnTo>
                    <a:lnTo>
                      <a:pt x="61" y="253"/>
                    </a:lnTo>
                    <a:lnTo>
                      <a:pt x="61" y="25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3" name="Freeform 4574">
                <a:extLst>
                  <a:ext uri="{FF2B5EF4-FFF2-40B4-BE49-F238E27FC236}">
                    <a16:creationId xmlns:a16="http://schemas.microsoft.com/office/drawing/2014/main" id="{EDF067BD-ABFB-4EB4-A65F-505B54DDF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817"/>
                <a:ext cx="61" cy="257"/>
              </a:xfrm>
              <a:custGeom>
                <a:avLst/>
                <a:gdLst>
                  <a:gd name="T0" fmla="*/ 35 w 61"/>
                  <a:gd name="T1" fmla="*/ 0 h 257"/>
                  <a:gd name="T2" fmla="*/ 35 w 61"/>
                  <a:gd name="T3" fmla="*/ 0 h 257"/>
                  <a:gd name="T4" fmla="*/ 3 w 61"/>
                  <a:gd name="T5" fmla="*/ 2 h 257"/>
                  <a:gd name="T6" fmla="*/ 0 w 61"/>
                  <a:gd name="T7" fmla="*/ 2 h 257"/>
                  <a:gd name="T8" fmla="*/ 0 w 61"/>
                  <a:gd name="T9" fmla="*/ 6 h 257"/>
                  <a:gd name="T10" fmla="*/ 30 w 61"/>
                  <a:gd name="T11" fmla="*/ 4 h 257"/>
                  <a:gd name="T12" fmla="*/ 55 w 61"/>
                  <a:gd name="T13" fmla="*/ 257 h 257"/>
                  <a:gd name="T14" fmla="*/ 61 w 61"/>
                  <a:gd name="T15" fmla="*/ 257 h 257"/>
                  <a:gd name="T16" fmla="*/ 61 w 61"/>
                  <a:gd name="T17" fmla="*/ 253 h 257"/>
                  <a:gd name="T18" fmla="*/ 61 w 61"/>
                  <a:gd name="T19" fmla="*/ 253 h 257"/>
                  <a:gd name="T20" fmla="*/ 35 w 61"/>
                  <a:gd name="T21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257">
                    <a:moveTo>
                      <a:pt x="35" y="0"/>
                    </a:moveTo>
                    <a:lnTo>
                      <a:pt x="3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30" y="4"/>
                    </a:lnTo>
                    <a:lnTo>
                      <a:pt x="55" y="257"/>
                    </a:lnTo>
                    <a:lnTo>
                      <a:pt x="61" y="257"/>
                    </a:lnTo>
                    <a:lnTo>
                      <a:pt x="61" y="253"/>
                    </a:lnTo>
                    <a:lnTo>
                      <a:pt x="61" y="253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4" name="Rectangle 4575">
                <a:extLst>
                  <a:ext uri="{FF2B5EF4-FFF2-40B4-BE49-F238E27FC236}">
                    <a16:creationId xmlns:a16="http://schemas.microsoft.com/office/drawing/2014/main" id="{2E3FDC31-999D-4134-A0E8-E8F4F8273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074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5" name="Rectangle 4576">
                <a:extLst>
                  <a:ext uri="{FF2B5EF4-FFF2-40B4-BE49-F238E27FC236}">
                    <a16:creationId xmlns:a16="http://schemas.microsoft.com/office/drawing/2014/main" id="{1DB0D990-7744-4AB2-9A4E-0187EF674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07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6" name="Freeform 4577">
                <a:extLst>
                  <a:ext uri="{FF2B5EF4-FFF2-40B4-BE49-F238E27FC236}">
                    <a16:creationId xmlns:a16="http://schemas.microsoft.com/office/drawing/2014/main" id="{0D2C6037-34D0-43CC-88F3-6A6749B34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07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7" name="Freeform 4578">
                <a:extLst>
                  <a:ext uri="{FF2B5EF4-FFF2-40B4-BE49-F238E27FC236}">
                    <a16:creationId xmlns:a16="http://schemas.microsoft.com/office/drawing/2014/main" id="{EDA77BF0-8184-4EC6-9705-D032F4B9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07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8" name="Rectangle 4579">
                <a:extLst>
                  <a:ext uri="{FF2B5EF4-FFF2-40B4-BE49-F238E27FC236}">
                    <a16:creationId xmlns:a16="http://schemas.microsoft.com/office/drawing/2014/main" id="{6E7E09A5-BB58-4061-9682-27E031A15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3082"/>
                <a:ext cx="5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9" name="Rectangle 4580">
                <a:extLst>
                  <a:ext uri="{FF2B5EF4-FFF2-40B4-BE49-F238E27FC236}">
                    <a16:creationId xmlns:a16="http://schemas.microsoft.com/office/drawing/2014/main" id="{97146AE1-4C87-44F1-B088-D0008AB17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308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0" name="Rectangle 4581">
                <a:extLst>
                  <a:ext uri="{FF2B5EF4-FFF2-40B4-BE49-F238E27FC236}">
                    <a16:creationId xmlns:a16="http://schemas.microsoft.com/office/drawing/2014/main" id="{F31FBB89-C3C2-415B-A86E-2FD298698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3088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1" name="Rectangle 4582">
                <a:extLst>
                  <a:ext uri="{FF2B5EF4-FFF2-40B4-BE49-F238E27FC236}">
                    <a16:creationId xmlns:a16="http://schemas.microsoft.com/office/drawing/2014/main" id="{A92B48B5-7EE4-43BE-B7C8-FD0F9412A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308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2" name="Freeform 4583">
                <a:extLst>
                  <a:ext uri="{FF2B5EF4-FFF2-40B4-BE49-F238E27FC236}">
                    <a16:creationId xmlns:a16="http://schemas.microsoft.com/office/drawing/2014/main" id="{823B76C0-2A89-4A93-A2FB-0F265A4EE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309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2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3" name="Freeform 4584">
                <a:extLst>
                  <a:ext uri="{FF2B5EF4-FFF2-40B4-BE49-F238E27FC236}">
                    <a16:creationId xmlns:a16="http://schemas.microsoft.com/office/drawing/2014/main" id="{06617E86-B3C0-49E4-8E25-13B9CDE07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309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2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4" name="Freeform 4585">
                <a:extLst>
                  <a:ext uri="{FF2B5EF4-FFF2-40B4-BE49-F238E27FC236}">
                    <a16:creationId xmlns:a16="http://schemas.microsoft.com/office/drawing/2014/main" id="{A7B17E00-8D60-4E36-972C-BBE1340BD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3096"/>
                <a:ext cx="3" cy="28"/>
              </a:xfrm>
              <a:custGeom>
                <a:avLst/>
                <a:gdLst>
                  <a:gd name="T0" fmla="*/ 3 w 3"/>
                  <a:gd name="T1" fmla="*/ 0 h 28"/>
                  <a:gd name="T2" fmla="*/ 0 w 3"/>
                  <a:gd name="T3" fmla="*/ 0 h 28"/>
                  <a:gd name="T4" fmla="*/ 3 w 3"/>
                  <a:gd name="T5" fmla="*/ 28 h 28"/>
                  <a:gd name="T6" fmla="*/ 3 w 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8">
                    <a:moveTo>
                      <a:pt x="3" y="0"/>
                    </a:moveTo>
                    <a:lnTo>
                      <a:pt x="0" y="0"/>
                    </a:lnTo>
                    <a:lnTo>
                      <a:pt x="3" y="2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5" name="Freeform 4586">
                <a:extLst>
                  <a:ext uri="{FF2B5EF4-FFF2-40B4-BE49-F238E27FC236}">
                    <a16:creationId xmlns:a16="http://schemas.microsoft.com/office/drawing/2014/main" id="{C5EB2B8F-1F27-41B4-A0E3-AF4BA49B1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3096"/>
                <a:ext cx="3" cy="28"/>
              </a:xfrm>
              <a:custGeom>
                <a:avLst/>
                <a:gdLst>
                  <a:gd name="T0" fmla="*/ 3 w 3"/>
                  <a:gd name="T1" fmla="*/ 0 h 28"/>
                  <a:gd name="T2" fmla="*/ 0 w 3"/>
                  <a:gd name="T3" fmla="*/ 0 h 28"/>
                  <a:gd name="T4" fmla="*/ 3 w 3"/>
                  <a:gd name="T5" fmla="*/ 28 h 28"/>
                  <a:gd name="T6" fmla="*/ 3 w 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8">
                    <a:moveTo>
                      <a:pt x="3" y="0"/>
                    </a:moveTo>
                    <a:lnTo>
                      <a:pt x="0" y="0"/>
                    </a:lnTo>
                    <a:lnTo>
                      <a:pt x="3" y="28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6" name="Rectangle 4587">
                <a:extLst>
                  <a:ext uri="{FF2B5EF4-FFF2-40B4-BE49-F238E27FC236}">
                    <a16:creationId xmlns:a16="http://schemas.microsoft.com/office/drawing/2014/main" id="{B6A8B78F-A11F-4BB7-888C-E6C3B5ED8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70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7" name="Rectangle 4588">
                <a:extLst>
                  <a:ext uri="{FF2B5EF4-FFF2-40B4-BE49-F238E27FC236}">
                    <a16:creationId xmlns:a16="http://schemas.microsoft.com/office/drawing/2014/main" id="{48573FF0-5076-4024-8DF8-70D6DED0A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70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8" name="Freeform 4589">
                <a:extLst>
                  <a:ext uri="{FF2B5EF4-FFF2-40B4-BE49-F238E27FC236}">
                    <a16:creationId xmlns:a16="http://schemas.microsoft.com/office/drawing/2014/main" id="{C29309A8-BC62-4D21-B7B7-3D00711C0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074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9" name="Freeform 4590">
                <a:extLst>
                  <a:ext uri="{FF2B5EF4-FFF2-40B4-BE49-F238E27FC236}">
                    <a16:creationId xmlns:a16="http://schemas.microsoft.com/office/drawing/2014/main" id="{497D7748-8651-4E9D-A0D2-73F3255AC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074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0" name="Rectangle 4591">
                <a:extLst>
                  <a:ext uri="{FF2B5EF4-FFF2-40B4-BE49-F238E27FC236}">
                    <a16:creationId xmlns:a16="http://schemas.microsoft.com/office/drawing/2014/main" id="{93562A57-00CD-477D-9BFD-DB6E0A01F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78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1" name="Rectangle 4592">
                <a:extLst>
                  <a:ext uri="{FF2B5EF4-FFF2-40B4-BE49-F238E27FC236}">
                    <a16:creationId xmlns:a16="http://schemas.microsoft.com/office/drawing/2014/main" id="{84AD52D4-8E60-4279-9333-4A11CAF16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7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2" name="Rectangle 4593">
                <a:extLst>
                  <a:ext uri="{FF2B5EF4-FFF2-40B4-BE49-F238E27FC236}">
                    <a16:creationId xmlns:a16="http://schemas.microsoft.com/office/drawing/2014/main" id="{C4D93115-F5A5-451A-89DB-FFC14B187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82"/>
                <a:ext cx="1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3" name="Rectangle 4594">
                <a:extLst>
                  <a:ext uri="{FF2B5EF4-FFF2-40B4-BE49-F238E27FC236}">
                    <a16:creationId xmlns:a16="http://schemas.microsoft.com/office/drawing/2014/main" id="{DCB9911C-F148-41D6-A706-7F4708534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82"/>
                <a:ext cx="1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4" name="Freeform 4595">
                <a:extLst>
                  <a:ext uri="{FF2B5EF4-FFF2-40B4-BE49-F238E27FC236}">
                    <a16:creationId xmlns:a16="http://schemas.microsoft.com/office/drawing/2014/main" id="{E7C81F1A-38F3-439D-B6C6-A7390E321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088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5" name="Freeform 4596">
                <a:extLst>
                  <a:ext uri="{FF2B5EF4-FFF2-40B4-BE49-F238E27FC236}">
                    <a16:creationId xmlns:a16="http://schemas.microsoft.com/office/drawing/2014/main" id="{0AAE74A8-2E7C-4736-8D8D-F17E86C4B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088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6" name="Rectangle 4597">
                <a:extLst>
                  <a:ext uri="{FF2B5EF4-FFF2-40B4-BE49-F238E27FC236}">
                    <a16:creationId xmlns:a16="http://schemas.microsoft.com/office/drawing/2014/main" id="{5C27C386-1D30-488D-97C7-EFE65271B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92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7" name="Rectangle 4598">
                <a:extLst>
                  <a:ext uri="{FF2B5EF4-FFF2-40B4-BE49-F238E27FC236}">
                    <a16:creationId xmlns:a16="http://schemas.microsoft.com/office/drawing/2014/main" id="{425D8447-03C5-4E9F-82F9-60378FD55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092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8" name="Freeform 4599">
                <a:extLst>
                  <a:ext uri="{FF2B5EF4-FFF2-40B4-BE49-F238E27FC236}">
                    <a16:creationId xmlns:a16="http://schemas.microsoft.com/office/drawing/2014/main" id="{AA109507-41F6-4DF4-A6B7-7EC36BCF0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096"/>
                <a:ext cx="5" cy="84"/>
              </a:xfrm>
              <a:custGeom>
                <a:avLst/>
                <a:gdLst>
                  <a:gd name="T0" fmla="*/ 2 w 5"/>
                  <a:gd name="T1" fmla="*/ 0 h 84"/>
                  <a:gd name="T2" fmla="*/ 0 w 5"/>
                  <a:gd name="T3" fmla="*/ 0 h 84"/>
                  <a:gd name="T4" fmla="*/ 0 w 5"/>
                  <a:gd name="T5" fmla="*/ 28 h 84"/>
                  <a:gd name="T6" fmla="*/ 5 w 5"/>
                  <a:gd name="T7" fmla="*/ 84 h 84"/>
                  <a:gd name="T8" fmla="*/ 5 w 5"/>
                  <a:gd name="T9" fmla="*/ 24 h 84"/>
                  <a:gd name="T10" fmla="*/ 2 w 5"/>
                  <a:gd name="T1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4">
                    <a:moveTo>
                      <a:pt x="2" y="0"/>
                    </a:moveTo>
                    <a:lnTo>
                      <a:pt x="0" y="0"/>
                    </a:lnTo>
                    <a:lnTo>
                      <a:pt x="0" y="28"/>
                    </a:lnTo>
                    <a:lnTo>
                      <a:pt x="5" y="84"/>
                    </a:lnTo>
                    <a:lnTo>
                      <a:pt x="5" y="2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" name="Freeform 4600">
                <a:extLst>
                  <a:ext uri="{FF2B5EF4-FFF2-40B4-BE49-F238E27FC236}">
                    <a16:creationId xmlns:a16="http://schemas.microsoft.com/office/drawing/2014/main" id="{3E7A14C7-FE50-47A5-8C9F-4A950521A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096"/>
                <a:ext cx="5" cy="84"/>
              </a:xfrm>
              <a:custGeom>
                <a:avLst/>
                <a:gdLst>
                  <a:gd name="T0" fmla="*/ 2 w 5"/>
                  <a:gd name="T1" fmla="*/ 0 h 84"/>
                  <a:gd name="T2" fmla="*/ 0 w 5"/>
                  <a:gd name="T3" fmla="*/ 0 h 84"/>
                  <a:gd name="T4" fmla="*/ 0 w 5"/>
                  <a:gd name="T5" fmla="*/ 28 h 84"/>
                  <a:gd name="T6" fmla="*/ 5 w 5"/>
                  <a:gd name="T7" fmla="*/ 84 h 84"/>
                  <a:gd name="T8" fmla="*/ 5 w 5"/>
                  <a:gd name="T9" fmla="*/ 24 h 84"/>
                  <a:gd name="T10" fmla="*/ 2 w 5"/>
                  <a:gd name="T1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4">
                    <a:moveTo>
                      <a:pt x="2" y="0"/>
                    </a:moveTo>
                    <a:lnTo>
                      <a:pt x="0" y="0"/>
                    </a:lnTo>
                    <a:lnTo>
                      <a:pt x="0" y="28"/>
                    </a:lnTo>
                    <a:lnTo>
                      <a:pt x="5" y="84"/>
                    </a:lnTo>
                    <a:lnTo>
                      <a:pt x="5" y="2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0" name="Freeform 4601">
                <a:extLst>
                  <a:ext uri="{FF2B5EF4-FFF2-40B4-BE49-F238E27FC236}">
                    <a16:creationId xmlns:a16="http://schemas.microsoft.com/office/drawing/2014/main" id="{0CB02AFA-B320-4CDA-97B4-3B33DF10A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120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60 h 115"/>
                  <a:gd name="T4" fmla="*/ 5 w 5"/>
                  <a:gd name="T5" fmla="*/ 115 h 115"/>
                  <a:gd name="T6" fmla="*/ 5 w 5"/>
                  <a:gd name="T7" fmla="*/ 56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1" name="Freeform 4602">
                <a:extLst>
                  <a:ext uri="{FF2B5EF4-FFF2-40B4-BE49-F238E27FC236}">
                    <a16:creationId xmlns:a16="http://schemas.microsoft.com/office/drawing/2014/main" id="{9F6C8514-D0F7-459A-BC00-E5AF9B8AE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120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60 h 115"/>
                  <a:gd name="T4" fmla="*/ 5 w 5"/>
                  <a:gd name="T5" fmla="*/ 115 h 115"/>
                  <a:gd name="T6" fmla="*/ 5 w 5"/>
                  <a:gd name="T7" fmla="*/ 56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2" name="Freeform 4603">
                <a:extLst>
                  <a:ext uri="{FF2B5EF4-FFF2-40B4-BE49-F238E27FC236}">
                    <a16:creationId xmlns:a16="http://schemas.microsoft.com/office/drawing/2014/main" id="{904EED3A-8FA9-4214-9434-508990D71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176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55 h 114"/>
                  <a:gd name="T8" fmla="*/ 0 w 6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3" name="Freeform 4604">
                <a:extLst>
                  <a:ext uri="{FF2B5EF4-FFF2-40B4-BE49-F238E27FC236}">
                    <a16:creationId xmlns:a16="http://schemas.microsoft.com/office/drawing/2014/main" id="{2C528F41-CD94-4CDB-AD58-D53056711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176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55 h 114"/>
                  <a:gd name="T8" fmla="*/ 0 w 6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4" name="Freeform 4605">
                <a:extLst>
                  <a:ext uri="{FF2B5EF4-FFF2-40B4-BE49-F238E27FC236}">
                    <a16:creationId xmlns:a16="http://schemas.microsoft.com/office/drawing/2014/main" id="{8B41E32F-9544-4FD3-B534-D0B0E4A4C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231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5" name="Freeform 4606">
                <a:extLst>
                  <a:ext uri="{FF2B5EF4-FFF2-40B4-BE49-F238E27FC236}">
                    <a16:creationId xmlns:a16="http://schemas.microsoft.com/office/drawing/2014/main" id="{E8D2D184-6CB1-47FB-B425-9DBBE57E4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231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6" name="Freeform 4607">
                <a:extLst>
                  <a:ext uri="{FF2B5EF4-FFF2-40B4-BE49-F238E27FC236}">
                    <a16:creationId xmlns:a16="http://schemas.microsoft.com/office/drawing/2014/main" id="{1303C19A-0CD1-4BE2-8B0A-37EC5AF9C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286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6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7" name="Freeform 4608">
                <a:extLst>
                  <a:ext uri="{FF2B5EF4-FFF2-40B4-BE49-F238E27FC236}">
                    <a16:creationId xmlns:a16="http://schemas.microsoft.com/office/drawing/2014/main" id="{AB4D72B8-7C0A-4873-8D48-C5D15CA9F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286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6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8" name="Freeform 4609">
                <a:extLst>
                  <a:ext uri="{FF2B5EF4-FFF2-40B4-BE49-F238E27FC236}">
                    <a16:creationId xmlns:a16="http://schemas.microsoft.com/office/drawing/2014/main" id="{463CC734-F462-48FD-9DFD-3BC0B30D7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342"/>
                <a:ext cx="5" cy="109"/>
              </a:xfrm>
              <a:custGeom>
                <a:avLst/>
                <a:gdLst>
                  <a:gd name="T0" fmla="*/ 0 w 5"/>
                  <a:gd name="T1" fmla="*/ 0 h 109"/>
                  <a:gd name="T2" fmla="*/ 0 w 5"/>
                  <a:gd name="T3" fmla="*/ 60 h 109"/>
                  <a:gd name="T4" fmla="*/ 5 w 5"/>
                  <a:gd name="T5" fmla="*/ 109 h 109"/>
                  <a:gd name="T6" fmla="*/ 5 w 5"/>
                  <a:gd name="T7" fmla="*/ 109 h 109"/>
                  <a:gd name="T8" fmla="*/ 5 w 5"/>
                  <a:gd name="T9" fmla="*/ 56 h 109"/>
                  <a:gd name="T10" fmla="*/ 0 w 5"/>
                  <a:gd name="T1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9">
                    <a:moveTo>
                      <a:pt x="0" y="0"/>
                    </a:moveTo>
                    <a:lnTo>
                      <a:pt x="0" y="60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9" name="Freeform 4610">
                <a:extLst>
                  <a:ext uri="{FF2B5EF4-FFF2-40B4-BE49-F238E27FC236}">
                    <a16:creationId xmlns:a16="http://schemas.microsoft.com/office/drawing/2014/main" id="{57083A0D-51A5-4DA8-8A31-A19DCABE5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342"/>
                <a:ext cx="5" cy="109"/>
              </a:xfrm>
              <a:custGeom>
                <a:avLst/>
                <a:gdLst>
                  <a:gd name="T0" fmla="*/ 0 w 5"/>
                  <a:gd name="T1" fmla="*/ 0 h 109"/>
                  <a:gd name="T2" fmla="*/ 0 w 5"/>
                  <a:gd name="T3" fmla="*/ 60 h 109"/>
                  <a:gd name="T4" fmla="*/ 5 w 5"/>
                  <a:gd name="T5" fmla="*/ 109 h 109"/>
                  <a:gd name="T6" fmla="*/ 5 w 5"/>
                  <a:gd name="T7" fmla="*/ 109 h 109"/>
                  <a:gd name="T8" fmla="*/ 5 w 5"/>
                  <a:gd name="T9" fmla="*/ 56 h 109"/>
                  <a:gd name="T10" fmla="*/ 0 w 5"/>
                  <a:gd name="T1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9">
                    <a:moveTo>
                      <a:pt x="0" y="0"/>
                    </a:moveTo>
                    <a:lnTo>
                      <a:pt x="0" y="60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0" name="Freeform 4611">
                <a:extLst>
                  <a:ext uri="{FF2B5EF4-FFF2-40B4-BE49-F238E27FC236}">
                    <a16:creationId xmlns:a16="http://schemas.microsoft.com/office/drawing/2014/main" id="{75D620AA-79F1-4448-9FFE-2751C2675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398"/>
                <a:ext cx="5" cy="53"/>
              </a:xfrm>
              <a:custGeom>
                <a:avLst/>
                <a:gdLst>
                  <a:gd name="T0" fmla="*/ 0 w 5"/>
                  <a:gd name="T1" fmla="*/ 0 h 53"/>
                  <a:gd name="T2" fmla="*/ 0 w 5"/>
                  <a:gd name="T3" fmla="*/ 53 h 53"/>
                  <a:gd name="T4" fmla="*/ 3 w 5"/>
                  <a:gd name="T5" fmla="*/ 53 h 53"/>
                  <a:gd name="T6" fmla="*/ 3 w 5"/>
                  <a:gd name="T7" fmla="*/ 53 h 53"/>
                  <a:gd name="T8" fmla="*/ 5 w 5"/>
                  <a:gd name="T9" fmla="*/ 53 h 53"/>
                  <a:gd name="T10" fmla="*/ 0 w 5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3">
                    <a:moveTo>
                      <a:pt x="0" y="0"/>
                    </a:moveTo>
                    <a:lnTo>
                      <a:pt x="0" y="53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5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1" name="Freeform 4612">
                <a:extLst>
                  <a:ext uri="{FF2B5EF4-FFF2-40B4-BE49-F238E27FC236}">
                    <a16:creationId xmlns:a16="http://schemas.microsoft.com/office/drawing/2014/main" id="{912C3D95-B48A-4635-B7C9-7BBF91A3B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398"/>
                <a:ext cx="5" cy="53"/>
              </a:xfrm>
              <a:custGeom>
                <a:avLst/>
                <a:gdLst>
                  <a:gd name="T0" fmla="*/ 0 w 5"/>
                  <a:gd name="T1" fmla="*/ 0 h 53"/>
                  <a:gd name="T2" fmla="*/ 0 w 5"/>
                  <a:gd name="T3" fmla="*/ 53 h 53"/>
                  <a:gd name="T4" fmla="*/ 3 w 5"/>
                  <a:gd name="T5" fmla="*/ 53 h 53"/>
                  <a:gd name="T6" fmla="*/ 3 w 5"/>
                  <a:gd name="T7" fmla="*/ 53 h 53"/>
                  <a:gd name="T8" fmla="*/ 5 w 5"/>
                  <a:gd name="T9" fmla="*/ 53 h 53"/>
                  <a:gd name="T10" fmla="*/ 0 w 5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3">
                    <a:moveTo>
                      <a:pt x="0" y="0"/>
                    </a:moveTo>
                    <a:lnTo>
                      <a:pt x="0" y="53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5" y="5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2" name="Freeform 4613">
                <a:extLst>
                  <a:ext uri="{FF2B5EF4-FFF2-40B4-BE49-F238E27FC236}">
                    <a16:creationId xmlns:a16="http://schemas.microsoft.com/office/drawing/2014/main" id="{A4E8FCA0-5AA0-488C-92DC-23640FF5D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23"/>
                <a:ext cx="28" cy="4"/>
              </a:xfrm>
              <a:custGeom>
                <a:avLst/>
                <a:gdLst>
                  <a:gd name="T0" fmla="*/ 28 w 28"/>
                  <a:gd name="T1" fmla="*/ 0 h 4"/>
                  <a:gd name="T2" fmla="*/ 0 w 28"/>
                  <a:gd name="T3" fmla="*/ 0 h 4"/>
                  <a:gd name="T4" fmla="*/ 0 w 28"/>
                  <a:gd name="T5" fmla="*/ 4 h 4"/>
                  <a:gd name="T6" fmla="*/ 28 w 28"/>
                  <a:gd name="T7" fmla="*/ 4 h 4"/>
                  <a:gd name="T8" fmla="*/ 28 w 28"/>
                  <a:gd name="T9" fmla="*/ 3 h 4"/>
                  <a:gd name="T10" fmla="*/ 28 w 28"/>
                  <a:gd name="T11" fmla="*/ 2 h 4"/>
                  <a:gd name="T12" fmla="*/ 28 w 2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">
                    <a:moveTo>
                      <a:pt x="2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3" name="Freeform 4614">
                <a:extLst>
                  <a:ext uri="{FF2B5EF4-FFF2-40B4-BE49-F238E27FC236}">
                    <a16:creationId xmlns:a16="http://schemas.microsoft.com/office/drawing/2014/main" id="{2BF36987-5ACE-45A7-84B4-9EC2C1A5D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23"/>
                <a:ext cx="28" cy="4"/>
              </a:xfrm>
              <a:custGeom>
                <a:avLst/>
                <a:gdLst>
                  <a:gd name="T0" fmla="*/ 28 w 28"/>
                  <a:gd name="T1" fmla="*/ 0 h 4"/>
                  <a:gd name="T2" fmla="*/ 0 w 28"/>
                  <a:gd name="T3" fmla="*/ 0 h 4"/>
                  <a:gd name="T4" fmla="*/ 0 w 28"/>
                  <a:gd name="T5" fmla="*/ 4 h 4"/>
                  <a:gd name="T6" fmla="*/ 28 w 28"/>
                  <a:gd name="T7" fmla="*/ 4 h 4"/>
                  <a:gd name="T8" fmla="*/ 28 w 28"/>
                  <a:gd name="T9" fmla="*/ 3 h 4"/>
                  <a:gd name="T10" fmla="*/ 28 w 28"/>
                  <a:gd name="T11" fmla="*/ 2 h 4"/>
                  <a:gd name="T12" fmla="*/ 28 w 2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">
                    <a:moveTo>
                      <a:pt x="2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8" y="4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4" name="Freeform 4615">
                <a:extLst>
                  <a:ext uri="{FF2B5EF4-FFF2-40B4-BE49-F238E27FC236}">
                    <a16:creationId xmlns:a16="http://schemas.microsoft.com/office/drawing/2014/main" id="{95A222B3-0C77-437B-B7C9-48FAB749A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923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0 w 7"/>
                  <a:gd name="T7" fmla="*/ 3 h 4"/>
                  <a:gd name="T8" fmla="*/ 0 w 7"/>
                  <a:gd name="T9" fmla="*/ 4 h 4"/>
                  <a:gd name="T10" fmla="*/ 7 w 7"/>
                  <a:gd name="T11" fmla="*/ 4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5" name="Freeform 4616">
                <a:extLst>
                  <a:ext uri="{FF2B5EF4-FFF2-40B4-BE49-F238E27FC236}">
                    <a16:creationId xmlns:a16="http://schemas.microsoft.com/office/drawing/2014/main" id="{71441785-26C2-40A9-BCF0-D5AC614E0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923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0 w 7"/>
                  <a:gd name="T7" fmla="*/ 3 h 4"/>
                  <a:gd name="T8" fmla="*/ 0 w 7"/>
                  <a:gd name="T9" fmla="*/ 4 h 4"/>
                  <a:gd name="T10" fmla="*/ 7 w 7"/>
                  <a:gd name="T11" fmla="*/ 4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6" name="Freeform 4617">
                <a:extLst>
                  <a:ext uri="{FF2B5EF4-FFF2-40B4-BE49-F238E27FC236}">
                    <a16:creationId xmlns:a16="http://schemas.microsoft.com/office/drawing/2014/main" id="{E158C5A2-A116-4785-8FCF-55DB7D46E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7" name="Freeform 4618">
                <a:extLst>
                  <a:ext uri="{FF2B5EF4-FFF2-40B4-BE49-F238E27FC236}">
                    <a16:creationId xmlns:a16="http://schemas.microsoft.com/office/drawing/2014/main" id="{25D32F8B-C438-40F9-A931-AAE91CA6A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8" name="Freeform 4619">
                <a:extLst>
                  <a:ext uri="{FF2B5EF4-FFF2-40B4-BE49-F238E27FC236}">
                    <a16:creationId xmlns:a16="http://schemas.microsoft.com/office/drawing/2014/main" id="{E15242A2-EF70-4CF7-93C6-3424DB7A7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92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9" name="Freeform 4620">
                <a:extLst>
                  <a:ext uri="{FF2B5EF4-FFF2-40B4-BE49-F238E27FC236}">
                    <a16:creationId xmlns:a16="http://schemas.microsoft.com/office/drawing/2014/main" id="{61B6A336-3BFB-46EC-883C-89068162F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92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0" name="Freeform 4621">
                <a:extLst>
                  <a:ext uri="{FF2B5EF4-FFF2-40B4-BE49-F238E27FC236}">
                    <a16:creationId xmlns:a16="http://schemas.microsoft.com/office/drawing/2014/main" id="{5277412A-6C60-494F-B386-F1533481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2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1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1" name="Freeform 4622">
                <a:extLst>
                  <a:ext uri="{FF2B5EF4-FFF2-40B4-BE49-F238E27FC236}">
                    <a16:creationId xmlns:a16="http://schemas.microsoft.com/office/drawing/2014/main" id="{9690970E-0F05-449C-AD7A-335908F92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2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1 w 6"/>
                  <a:gd name="T3" fmla="*/ 0 h 4"/>
                  <a:gd name="T4" fmla="*/ 0 w 6"/>
                  <a:gd name="T5" fmla="*/ 0 h 4"/>
                  <a:gd name="T6" fmla="*/ 0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2" name="Rectangle 4623">
                <a:extLst>
                  <a:ext uri="{FF2B5EF4-FFF2-40B4-BE49-F238E27FC236}">
                    <a16:creationId xmlns:a16="http://schemas.microsoft.com/office/drawing/2014/main" id="{BD40D84D-3A39-444B-9457-C7E120DD1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2923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3" name="Rectangle 4624">
                <a:extLst>
                  <a:ext uri="{FF2B5EF4-FFF2-40B4-BE49-F238E27FC236}">
                    <a16:creationId xmlns:a16="http://schemas.microsoft.com/office/drawing/2014/main" id="{B5E27F77-E6F3-4574-921B-4CE256F41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2923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4" name="Freeform 4625">
                <a:extLst>
                  <a:ext uri="{FF2B5EF4-FFF2-40B4-BE49-F238E27FC236}">
                    <a16:creationId xmlns:a16="http://schemas.microsoft.com/office/drawing/2014/main" id="{7B5DE9AA-9CA2-41CA-93F1-807911D82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923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5" name="Freeform 4626">
                <a:extLst>
                  <a:ext uri="{FF2B5EF4-FFF2-40B4-BE49-F238E27FC236}">
                    <a16:creationId xmlns:a16="http://schemas.microsoft.com/office/drawing/2014/main" id="{9807E4FB-E155-4FA7-BA89-F539000B3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923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3" name="Group 4828">
              <a:extLst>
                <a:ext uri="{FF2B5EF4-FFF2-40B4-BE49-F238E27FC236}">
                  <a16:creationId xmlns:a16="http://schemas.microsoft.com/office/drawing/2014/main" id="{3EFB76BA-227F-4649-9A02-8618A1EB41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524" y="4794460"/>
              <a:ext cx="374650" cy="1001713"/>
              <a:chOff x="2436" y="2821"/>
              <a:chExt cx="236" cy="631"/>
            </a:xfrm>
          </p:grpSpPr>
          <p:sp>
            <p:nvSpPr>
              <p:cNvPr id="2086" name="Freeform 4628">
                <a:extLst>
                  <a:ext uri="{FF2B5EF4-FFF2-40B4-BE49-F238E27FC236}">
                    <a16:creationId xmlns:a16="http://schemas.microsoft.com/office/drawing/2014/main" id="{E75C5E6F-BB2F-4D28-98E4-C6F3CB292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7" name="Freeform 4629">
                <a:extLst>
                  <a:ext uri="{FF2B5EF4-FFF2-40B4-BE49-F238E27FC236}">
                    <a16:creationId xmlns:a16="http://schemas.microsoft.com/office/drawing/2014/main" id="{607900C6-4E7C-4F6A-85B2-1FD43128B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8" name="Freeform 4630">
                <a:extLst>
                  <a:ext uri="{FF2B5EF4-FFF2-40B4-BE49-F238E27FC236}">
                    <a16:creationId xmlns:a16="http://schemas.microsoft.com/office/drawing/2014/main" id="{804D438C-D863-43F3-A870-3D10C8997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923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9" name="Freeform 4631">
                <a:extLst>
                  <a:ext uri="{FF2B5EF4-FFF2-40B4-BE49-F238E27FC236}">
                    <a16:creationId xmlns:a16="http://schemas.microsoft.com/office/drawing/2014/main" id="{0A91CE80-B3F5-4377-8306-C13BCD78B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923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0" name="Freeform 4632">
                <a:extLst>
                  <a:ext uri="{FF2B5EF4-FFF2-40B4-BE49-F238E27FC236}">
                    <a16:creationId xmlns:a16="http://schemas.microsoft.com/office/drawing/2014/main" id="{057FE5C4-C96F-4DE6-AF9D-452CC80C6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1" name="Freeform 4633">
                <a:extLst>
                  <a:ext uri="{FF2B5EF4-FFF2-40B4-BE49-F238E27FC236}">
                    <a16:creationId xmlns:a16="http://schemas.microsoft.com/office/drawing/2014/main" id="{98F9D28A-0762-437A-B3FE-D18C167C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2" name="Rectangle 4634">
                <a:extLst>
                  <a:ext uri="{FF2B5EF4-FFF2-40B4-BE49-F238E27FC236}">
                    <a16:creationId xmlns:a16="http://schemas.microsoft.com/office/drawing/2014/main" id="{3807C3A5-057E-4C59-B309-68AFE2B0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8" y="2923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3" name="Rectangle 4635">
                <a:extLst>
                  <a:ext uri="{FF2B5EF4-FFF2-40B4-BE49-F238E27FC236}">
                    <a16:creationId xmlns:a16="http://schemas.microsoft.com/office/drawing/2014/main" id="{2B01B5FC-A3B7-4EE0-B24C-F085EB42C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8" y="2923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4" name="Freeform 4636">
                <a:extLst>
                  <a:ext uri="{FF2B5EF4-FFF2-40B4-BE49-F238E27FC236}">
                    <a16:creationId xmlns:a16="http://schemas.microsoft.com/office/drawing/2014/main" id="{31EE6009-CC33-4734-917D-9E68B0E68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923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5" name="Freeform 4637">
                <a:extLst>
                  <a:ext uri="{FF2B5EF4-FFF2-40B4-BE49-F238E27FC236}">
                    <a16:creationId xmlns:a16="http://schemas.microsoft.com/office/drawing/2014/main" id="{CF2CC3C3-9AE7-41C2-9406-722E6FF47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923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6" name="Freeform 4638">
                <a:extLst>
                  <a:ext uri="{FF2B5EF4-FFF2-40B4-BE49-F238E27FC236}">
                    <a16:creationId xmlns:a16="http://schemas.microsoft.com/office/drawing/2014/main" id="{498C790D-1348-4CF4-A0F6-E4AA794DA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923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7" name="Freeform 4639">
                <a:extLst>
                  <a:ext uri="{FF2B5EF4-FFF2-40B4-BE49-F238E27FC236}">
                    <a16:creationId xmlns:a16="http://schemas.microsoft.com/office/drawing/2014/main" id="{D7007A2A-AEE5-4D3E-9075-1F86D3E62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923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8" name="Rectangle 4640">
                <a:extLst>
                  <a:ext uri="{FF2B5EF4-FFF2-40B4-BE49-F238E27FC236}">
                    <a16:creationId xmlns:a16="http://schemas.microsoft.com/office/drawing/2014/main" id="{50AC59BF-F12C-4CA3-979F-21EC691C5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2923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9" name="Rectangle 4641">
                <a:extLst>
                  <a:ext uri="{FF2B5EF4-FFF2-40B4-BE49-F238E27FC236}">
                    <a16:creationId xmlns:a16="http://schemas.microsoft.com/office/drawing/2014/main" id="{2C8EF1AD-326F-43A2-8732-D956A10E0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2923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0" name="Freeform 4642">
                <a:extLst>
                  <a:ext uri="{FF2B5EF4-FFF2-40B4-BE49-F238E27FC236}">
                    <a16:creationId xmlns:a16="http://schemas.microsoft.com/office/drawing/2014/main" id="{94390A7C-BA30-4D71-9DE9-F317D2BE2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1" name="Freeform 4643">
                <a:extLst>
                  <a:ext uri="{FF2B5EF4-FFF2-40B4-BE49-F238E27FC236}">
                    <a16:creationId xmlns:a16="http://schemas.microsoft.com/office/drawing/2014/main" id="{65050605-F7E5-49D9-B676-E6F2F722C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2" name="Freeform 4644">
                <a:extLst>
                  <a:ext uri="{FF2B5EF4-FFF2-40B4-BE49-F238E27FC236}">
                    <a16:creationId xmlns:a16="http://schemas.microsoft.com/office/drawing/2014/main" id="{6387A156-7101-4C8D-9BAA-4BCD2CE5E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92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3" name="Freeform 4645">
                <a:extLst>
                  <a:ext uri="{FF2B5EF4-FFF2-40B4-BE49-F238E27FC236}">
                    <a16:creationId xmlns:a16="http://schemas.microsoft.com/office/drawing/2014/main" id="{ABA68788-80C0-4B78-8CD9-094F0F17A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92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4" name="Freeform 4646">
                <a:extLst>
                  <a:ext uri="{FF2B5EF4-FFF2-40B4-BE49-F238E27FC236}">
                    <a16:creationId xmlns:a16="http://schemas.microsoft.com/office/drawing/2014/main" id="{665DDA7B-FEFB-4499-AE33-C25702F9D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92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2 h 4"/>
                  <a:gd name="T10" fmla="*/ 5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5" name="Freeform 4647">
                <a:extLst>
                  <a:ext uri="{FF2B5EF4-FFF2-40B4-BE49-F238E27FC236}">
                    <a16:creationId xmlns:a16="http://schemas.microsoft.com/office/drawing/2014/main" id="{17AC9FD2-36DB-4DE5-9DD7-CCD4377FA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923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2 h 4"/>
                  <a:gd name="T10" fmla="*/ 5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6" name="Freeform 4648">
                <a:extLst>
                  <a:ext uri="{FF2B5EF4-FFF2-40B4-BE49-F238E27FC236}">
                    <a16:creationId xmlns:a16="http://schemas.microsoft.com/office/drawing/2014/main" id="{C7B88BFE-4684-4FE8-8131-11ECACC77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7" name="Freeform 4649">
                <a:extLst>
                  <a:ext uri="{FF2B5EF4-FFF2-40B4-BE49-F238E27FC236}">
                    <a16:creationId xmlns:a16="http://schemas.microsoft.com/office/drawing/2014/main" id="{6B3BA4C4-72C7-4172-A77C-368E85047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923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8" name="Freeform 4650">
                <a:extLst>
                  <a:ext uri="{FF2B5EF4-FFF2-40B4-BE49-F238E27FC236}">
                    <a16:creationId xmlns:a16="http://schemas.microsoft.com/office/drawing/2014/main" id="{E5F0FE8B-F990-483D-A2BE-C87074EE0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9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9" name="Freeform 4651">
                <a:extLst>
                  <a:ext uri="{FF2B5EF4-FFF2-40B4-BE49-F238E27FC236}">
                    <a16:creationId xmlns:a16="http://schemas.microsoft.com/office/drawing/2014/main" id="{E17D4845-8130-4C79-AF34-AE953671A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9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0" name="Rectangle 4652">
                <a:extLst>
                  <a:ext uri="{FF2B5EF4-FFF2-40B4-BE49-F238E27FC236}">
                    <a16:creationId xmlns:a16="http://schemas.microsoft.com/office/drawing/2014/main" id="{D1CF137E-FB5F-4C24-BAF4-6E6A2FE80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923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1" name="Rectangle 4653">
                <a:extLst>
                  <a:ext uri="{FF2B5EF4-FFF2-40B4-BE49-F238E27FC236}">
                    <a16:creationId xmlns:a16="http://schemas.microsoft.com/office/drawing/2014/main" id="{CD91CEB3-4F11-456C-B364-4D1FFBD10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923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2" name="Rectangle 4654">
                <a:extLst>
                  <a:ext uri="{FF2B5EF4-FFF2-40B4-BE49-F238E27FC236}">
                    <a16:creationId xmlns:a16="http://schemas.microsoft.com/office/drawing/2014/main" id="{93C0F6D7-EF79-40AB-84F0-BFCBC5E31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923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3" name="Rectangle 4655">
                <a:extLst>
                  <a:ext uri="{FF2B5EF4-FFF2-40B4-BE49-F238E27FC236}">
                    <a16:creationId xmlns:a16="http://schemas.microsoft.com/office/drawing/2014/main" id="{BEF60058-DC7F-4153-8560-E23D578DE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923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4" name="Freeform 4656">
                <a:extLst>
                  <a:ext uri="{FF2B5EF4-FFF2-40B4-BE49-F238E27FC236}">
                    <a16:creationId xmlns:a16="http://schemas.microsoft.com/office/drawing/2014/main" id="{6FFA6A33-A012-495C-A44A-0797A095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408"/>
                <a:ext cx="6" cy="43"/>
              </a:xfrm>
              <a:custGeom>
                <a:avLst/>
                <a:gdLst>
                  <a:gd name="T0" fmla="*/ 0 w 6"/>
                  <a:gd name="T1" fmla="*/ 0 h 43"/>
                  <a:gd name="T2" fmla="*/ 0 w 6"/>
                  <a:gd name="T3" fmla="*/ 9 h 43"/>
                  <a:gd name="T4" fmla="*/ 0 w 6"/>
                  <a:gd name="T5" fmla="*/ 42 h 43"/>
                  <a:gd name="T6" fmla="*/ 0 w 6"/>
                  <a:gd name="T7" fmla="*/ 43 h 43"/>
                  <a:gd name="T8" fmla="*/ 6 w 6"/>
                  <a:gd name="T9" fmla="*/ 43 h 43"/>
                  <a:gd name="T10" fmla="*/ 0 w 6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3">
                    <a:moveTo>
                      <a:pt x="0" y="0"/>
                    </a:moveTo>
                    <a:lnTo>
                      <a:pt x="0" y="9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6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5" name="Freeform 4657">
                <a:extLst>
                  <a:ext uri="{FF2B5EF4-FFF2-40B4-BE49-F238E27FC236}">
                    <a16:creationId xmlns:a16="http://schemas.microsoft.com/office/drawing/2014/main" id="{6B1E3EAD-BDFF-4C30-893A-CB5D653EF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408"/>
                <a:ext cx="6" cy="43"/>
              </a:xfrm>
              <a:custGeom>
                <a:avLst/>
                <a:gdLst>
                  <a:gd name="T0" fmla="*/ 0 w 6"/>
                  <a:gd name="T1" fmla="*/ 0 h 43"/>
                  <a:gd name="T2" fmla="*/ 0 w 6"/>
                  <a:gd name="T3" fmla="*/ 9 h 43"/>
                  <a:gd name="T4" fmla="*/ 0 w 6"/>
                  <a:gd name="T5" fmla="*/ 42 h 43"/>
                  <a:gd name="T6" fmla="*/ 0 w 6"/>
                  <a:gd name="T7" fmla="*/ 43 h 43"/>
                  <a:gd name="T8" fmla="*/ 6 w 6"/>
                  <a:gd name="T9" fmla="*/ 43 h 43"/>
                  <a:gd name="T10" fmla="*/ 0 w 6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3">
                    <a:moveTo>
                      <a:pt x="0" y="0"/>
                    </a:moveTo>
                    <a:lnTo>
                      <a:pt x="0" y="9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6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6" name="Freeform 4658">
                <a:extLst>
                  <a:ext uri="{FF2B5EF4-FFF2-40B4-BE49-F238E27FC236}">
                    <a16:creationId xmlns:a16="http://schemas.microsoft.com/office/drawing/2014/main" id="{B9AEBE27-A93B-47B6-BA9A-13B9004B1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348"/>
                <a:ext cx="7" cy="103"/>
              </a:xfrm>
              <a:custGeom>
                <a:avLst/>
                <a:gdLst>
                  <a:gd name="T0" fmla="*/ 0 w 7"/>
                  <a:gd name="T1" fmla="*/ 0 h 103"/>
                  <a:gd name="T2" fmla="*/ 0 w 7"/>
                  <a:gd name="T3" fmla="*/ 60 h 103"/>
                  <a:gd name="T4" fmla="*/ 6 w 7"/>
                  <a:gd name="T5" fmla="*/ 103 h 103"/>
                  <a:gd name="T6" fmla="*/ 7 w 7"/>
                  <a:gd name="T7" fmla="*/ 103 h 103"/>
                  <a:gd name="T8" fmla="*/ 7 w 7"/>
                  <a:gd name="T9" fmla="*/ 96 h 103"/>
                  <a:gd name="T10" fmla="*/ 7 w 7"/>
                  <a:gd name="T11" fmla="*/ 65 h 103"/>
                  <a:gd name="T12" fmla="*/ 7 w 7"/>
                  <a:gd name="T13" fmla="*/ 56 h 103"/>
                  <a:gd name="T14" fmla="*/ 0 w 7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3">
                    <a:moveTo>
                      <a:pt x="0" y="0"/>
                    </a:moveTo>
                    <a:lnTo>
                      <a:pt x="0" y="60"/>
                    </a:lnTo>
                    <a:lnTo>
                      <a:pt x="6" y="103"/>
                    </a:lnTo>
                    <a:lnTo>
                      <a:pt x="7" y="103"/>
                    </a:lnTo>
                    <a:lnTo>
                      <a:pt x="7" y="96"/>
                    </a:lnTo>
                    <a:lnTo>
                      <a:pt x="7" y="65"/>
                    </a:lnTo>
                    <a:lnTo>
                      <a:pt x="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7" name="Freeform 4659">
                <a:extLst>
                  <a:ext uri="{FF2B5EF4-FFF2-40B4-BE49-F238E27FC236}">
                    <a16:creationId xmlns:a16="http://schemas.microsoft.com/office/drawing/2014/main" id="{A4C234F0-B839-466D-B689-AFAFCAE88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348"/>
                <a:ext cx="7" cy="103"/>
              </a:xfrm>
              <a:custGeom>
                <a:avLst/>
                <a:gdLst>
                  <a:gd name="T0" fmla="*/ 0 w 7"/>
                  <a:gd name="T1" fmla="*/ 0 h 103"/>
                  <a:gd name="T2" fmla="*/ 0 w 7"/>
                  <a:gd name="T3" fmla="*/ 60 h 103"/>
                  <a:gd name="T4" fmla="*/ 6 w 7"/>
                  <a:gd name="T5" fmla="*/ 103 h 103"/>
                  <a:gd name="T6" fmla="*/ 7 w 7"/>
                  <a:gd name="T7" fmla="*/ 103 h 103"/>
                  <a:gd name="T8" fmla="*/ 7 w 7"/>
                  <a:gd name="T9" fmla="*/ 96 h 103"/>
                  <a:gd name="T10" fmla="*/ 7 w 7"/>
                  <a:gd name="T11" fmla="*/ 65 h 103"/>
                  <a:gd name="T12" fmla="*/ 7 w 7"/>
                  <a:gd name="T13" fmla="*/ 56 h 103"/>
                  <a:gd name="T14" fmla="*/ 0 w 7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3">
                    <a:moveTo>
                      <a:pt x="0" y="0"/>
                    </a:moveTo>
                    <a:lnTo>
                      <a:pt x="0" y="60"/>
                    </a:lnTo>
                    <a:lnTo>
                      <a:pt x="6" y="103"/>
                    </a:lnTo>
                    <a:lnTo>
                      <a:pt x="7" y="103"/>
                    </a:lnTo>
                    <a:lnTo>
                      <a:pt x="7" y="96"/>
                    </a:lnTo>
                    <a:lnTo>
                      <a:pt x="7" y="65"/>
                    </a:lnTo>
                    <a:lnTo>
                      <a:pt x="7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8" name="Freeform 4660">
                <a:extLst>
                  <a:ext uri="{FF2B5EF4-FFF2-40B4-BE49-F238E27FC236}">
                    <a16:creationId xmlns:a16="http://schemas.microsoft.com/office/drawing/2014/main" id="{35EBB038-9ECC-4CD0-8DA1-1EB50CB59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289"/>
                <a:ext cx="7" cy="115"/>
              </a:xfrm>
              <a:custGeom>
                <a:avLst/>
                <a:gdLst>
                  <a:gd name="T0" fmla="*/ 0 w 7"/>
                  <a:gd name="T1" fmla="*/ 0 h 115"/>
                  <a:gd name="T2" fmla="*/ 0 w 7"/>
                  <a:gd name="T3" fmla="*/ 49 h 115"/>
                  <a:gd name="T4" fmla="*/ 0 w 7"/>
                  <a:gd name="T5" fmla="*/ 59 h 115"/>
                  <a:gd name="T6" fmla="*/ 7 w 7"/>
                  <a:gd name="T7" fmla="*/ 115 h 115"/>
                  <a:gd name="T8" fmla="*/ 7 w 7"/>
                  <a:gd name="T9" fmla="*/ 55 h 115"/>
                  <a:gd name="T10" fmla="*/ 0 w 7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5">
                    <a:moveTo>
                      <a:pt x="0" y="0"/>
                    </a:moveTo>
                    <a:lnTo>
                      <a:pt x="0" y="49"/>
                    </a:lnTo>
                    <a:lnTo>
                      <a:pt x="0" y="59"/>
                    </a:lnTo>
                    <a:lnTo>
                      <a:pt x="7" y="115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9" name="Freeform 4661">
                <a:extLst>
                  <a:ext uri="{FF2B5EF4-FFF2-40B4-BE49-F238E27FC236}">
                    <a16:creationId xmlns:a16="http://schemas.microsoft.com/office/drawing/2014/main" id="{B569DCD2-F0E4-4C03-AE98-B5CCBDF32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289"/>
                <a:ext cx="7" cy="115"/>
              </a:xfrm>
              <a:custGeom>
                <a:avLst/>
                <a:gdLst>
                  <a:gd name="T0" fmla="*/ 0 w 7"/>
                  <a:gd name="T1" fmla="*/ 0 h 115"/>
                  <a:gd name="T2" fmla="*/ 0 w 7"/>
                  <a:gd name="T3" fmla="*/ 49 h 115"/>
                  <a:gd name="T4" fmla="*/ 0 w 7"/>
                  <a:gd name="T5" fmla="*/ 59 h 115"/>
                  <a:gd name="T6" fmla="*/ 7 w 7"/>
                  <a:gd name="T7" fmla="*/ 115 h 115"/>
                  <a:gd name="T8" fmla="*/ 7 w 7"/>
                  <a:gd name="T9" fmla="*/ 55 h 115"/>
                  <a:gd name="T10" fmla="*/ 0 w 7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5">
                    <a:moveTo>
                      <a:pt x="0" y="0"/>
                    </a:moveTo>
                    <a:lnTo>
                      <a:pt x="0" y="49"/>
                    </a:lnTo>
                    <a:lnTo>
                      <a:pt x="0" y="59"/>
                    </a:lnTo>
                    <a:lnTo>
                      <a:pt x="7" y="115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0" name="Freeform 4662">
                <a:extLst>
                  <a:ext uri="{FF2B5EF4-FFF2-40B4-BE49-F238E27FC236}">
                    <a16:creationId xmlns:a16="http://schemas.microsoft.com/office/drawing/2014/main" id="{6D765CF2-D301-490D-993F-5B82B8189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230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59 h 114"/>
                  <a:gd name="T4" fmla="*/ 7 w 7"/>
                  <a:gd name="T5" fmla="*/ 114 h 114"/>
                  <a:gd name="T6" fmla="*/ 7 w 7"/>
                  <a:gd name="T7" fmla="*/ 103 h 114"/>
                  <a:gd name="T8" fmla="*/ 7 w 7"/>
                  <a:gd name="T9" fmla="*/ 55 h 114"/>
                  <a:gd name="T10" fmla="*/ 0 w 7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59"/>
                    </a:lnTo>
                    <a:lnTo>
                      <a:pt x="7" y="114"/>
                    </a:lnTo>
                    <a:lnTo>
                      <a:pt x="7" y="103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1" name="Freeform 4663">
                <a:extLst>
                  <a:ext uri="{FF2B5EF4-FFF2-40B4-BE49-F238E27FC236}">
                    <a16:creationId xmlns:a16="http://schemas.microsoft.com/office/drawing/2014/main" id="{78335C23-B7D9-457B-9A6E-208711E3D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230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59 h 114"/>
                  <a:gd name="T4" fmla="*/ 7 w 7"/>
                  <a:gd name="T5" fmla="*/ 114 h 114"/>
                  <a:gd name="T6" fmla="*/ 7 w 7"/>
                  <a:gd name="T7" fmla="*/ 103 h 114"/>
                  <a:gd name="T8" fmla="*/ 7 w 7"/>
                  <a:gd name="T9" fmla="*/ 55 h 114"/>
                  <a:gd name="T10" fmla="*/ 0 w 7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59"/>
                    </a:lnTo>
                    <a:lnTo>
                      <a:pt x="7" y="114"/>
                    </a:lnTo>
                    <a:lnTo>
                      <a:pt x="7" y="103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2" name="Freeform 4664">
                <a:extLst>
                  <a:ext uri="{FF2B5EF4-FFF2-40B4-BE49-F238E27FC236}">
                    <a16:creationId xmlns:a16="http://schemas.microsoft.com/office/drawing/2014/main" id="{AEFB9BC8-C029-4737-B3D5-BA4C1D246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69"/>
                <a:ext cx="7" cy="116"/>
              </a:xfrm>
              <a:custGeom>
                <a:avLst/>
                <a:gdLst>
                  <a:gd name="T0" fmla="*/ 0 w 7"/>
                  <a:gd name="T1" fmla="*/ 0 h 116"/>
                  <a:gd name="T2" fmla="*/ 0 w 7"/>
                  <a:gd name="T3" fmla="*/ 54 h 116"/>
                  <a:gd name="T4" fmla="*/ 0 w 7"/>
                  <a:gd name="T5" fmla="*/ 61 h 116"/>
                  <a:gd name="T6" fmla="*/ 7 w 7"/>
                  <a:gd name="T7" fmla="*/ 116 h 116"/>
                  <a:gd name="T8" fmla="*/ 7 w 7"/>
                  <a:gd name="T9" fmla="*/ 55 h 116"/>
                  <a:gd name="T10" fmla="*/ 0 w 7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6">
                    <a:moveTo>
                      <a:pt x="0" y="0"/>
                    </a:moveTo>
                    <a:lnTo>
                      <a:pt x="0" y="54"/>
                    </a:lnTo>
                    <a:lnTo>
                      <a:pt x="0" y="61"/>
                    </a:lnTo>
                    <a:lnTo>
                      <a:pt x="7" y="116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3" name="Freeform 4665">
                <a:extLst>
                  <a:ext uri="{FF2B5EF4-FFF2-40B4-BE49-F238E27FC236}">
                    <a16:creationId xmlns:a16="http://schemas.microsoft.com/office/drawing/2014/main" id="{919D9F59-5FED-4C80-B7E0-E02575D8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69"/>
                <a:ext cx="7" cy="116"/>
              </a:xfrm>
              <a:custGeom>
                <a:avLst/>
                <a:gdLst>
                  <a:gd name="T0" fmla="*/ 0 w 7"/>
                  <a:gd name="T1" fmla="*/ 0 h 116"/>
                  <a:gd name="T2" fmla="*/ 0 w 7"/>
                  <a:gd name="T3" fmla="*/ 54 h 116"/>
                  <a:gd name="T4" fmla="*/ 0 w 7"/>
                  <a:gd name="T5" fmla="*/ 61 h 116"/>
                  <a:gd name="T6" fmla="*/ 7 w 7"/>
                  <a:gd name="T7" fmla="*/ 116 h 116"/>
                  <a:gd name="T8" fmla="*/ 7 w 7"/>
                  <a:gd name="T9" fmla="*/ 55 h 116"/>
                  <a:gd name="T10" fmla="*/ 0 w 7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6">
                    <a:moveTo>
                      <a:pt x="0" y="0"/>
                    </a:moveTo>
                    <a:lnTo>
                      <a:pt x="0" y="54"/>
                    </a:lnTo>
                    <a:lnTo>
                      <a:pt x="0" y="61"/>
                    </a:lnTo>
                    <a:lnTo>
                      <a:pt x="7" y="116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4" name="Freeform 4666">
                <a:extLst>
                  <a:ext uri="{FF2B5EF4-FFF2-40B4-BE49-F238E27FC236}">
                    <a16:creationId xmlns:a16="http://schemas.microsoft.com/office/drawing/2014/main" id="{638D3ECF-619C-4290-855C-B5EDBBF60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09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36 h 114"/>
                  <a:gd name="T4" fmla="*/ 0 w 7"/>
                  <a:gd name="T5" fmla="*/ 57 h 114"/>
                  <a:gd name="T6" fmla="*/ 7 w 7"/>
                  <a:gd name="T7" fmla="*/ 114 h 114"/>
                  <a:gd name="T8" fmla="*/ 7 w 7"/>
                  <a:gd name="T9" fmla="*/ 110 h 114"/>
                  <a:gd name="T10" fmla="*/ 7 w 7"/>
                  <a:gd name="T11" fmla="*/ 56 h 114"/>
                  <a:gd name="T12" fmla="*/ 0 w 7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36"/>
                    </a:lnTo>
                    <a:lnTo>
                      <a:pt x="0" y="57"/>
                    </a:lnTo>
                    <a:lnTo>
                      <a:pt x="7" y="114"/>
                    </a:lnTo>
                    <a:lnTo>
                      <a:pt x="7" y="110"/>
                    </a:lnTo>
                    <a:lnTo>
                      <a:pt x="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5" name="Freeform 4667">
                <a:extLst>
                  <a:ext uri="{FF2B5EF4-FFF2-40B4-BE49-F238E27FC236}">
                    <a16:creationId xmlns:a16="http://schemas.microsoft.com/office/drawing/2014/main" id="{3FA3EFCC-78CA-4AA7-977D-E287702B3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09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36 h 114"/>
                  <a:gd name="T4" fmla="*/ 0 w 7"/>
                  <a:gd name="T5" fmla="*/ 57 h 114"/>
                  <a:gd name="T6" fmla="*/ 7 w 7"/>
                  <a:gd name="T7" fmla="*/ 114 h 114"/>
                  <a:gd name="T8" fmla="*/ 7 w 7"/>
                  <a:gd name="T9" fmla="*/ 110 h 114"/>
                  <a:gd name="T10" fmla="*/ 7 w 7"/>
                  <a:gd name="T11" fmla="*/ 56 h 114"/>
                  <a:gd name="T12" fmla="*/ 0 w 7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36"/>
                    </a:lnTo>
                    <a:lnTo>
                      <a:pt x="0" y="57"/>
                    </a:lnTo>
                    <a:lnTo>
                      <a:pt x="7" y="114"/>
                    </a:lnTo>
                    <a:lnTo>
                      <a:pt x="7" y="110"/>
                    </a:lnTo>
                    <a:lnTo>
                      <a:pt x="7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6" name="Freeform 4668">
                <a:extLst>
                  <a:ext uri="{FF2B5EF4-FFF2-40B4-BE49-F238E27FC236}">
                    <a16:creationId xmlns:a16="http://schemas.microsoft.com/office/drawing/2014/main" id="{44E1CC5C-E331-457C-A977-C04C4F6B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66"/>
                <a:ext cx="7" cy="58"/>
              </a:xfrm>
              <a:custGeom>
                <a:avLst/>
                <a:gdLst>
                  <a:gd name="T0" fmla="*/ 0 w 7"/>
                  <a:gd name="T1" fmla="*/ 0 h 58"/>
                  <a:gd name="T2" fmla="*/ 0 w 7"/>
                  <a:gd name="T3" fmla="*/ 3 h 58"/>
                  <a:gd name="T4" fmla="*/ 7 w 7"/>
                  <a:gd name="T5" fmla="*/ 58 h 58"/>
                  <a:gd name="T6" fmla="*/ 7 w 7"/>
                  <a:gd name="T7" fmla="*/ 57 h 58"/>
                  <a:gd name="T8" fmla="*/ 0 w 7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0" y="3"/>
                    </a:lnTo>
                    <a:lnTo>
                      <a:pt x="7" y="58"/>
                    </a:lnTo>
                    <a:lnTo>
                      <a:pt x="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7" name="Freeform 4669">
                <a:extLst>
                  <a:ext uri="{FF2B5EF4-FFF2-40B4-BE49-F238E27FC236}">
                    <a16:creationId xmlns:a16="http://schemas.microsoft.com/office/drawing/2014/main" id="{9E5F2F1C-2B0E-44E9-B168-1055CCAC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66"/>
                <a:ext cx="7" cy="58"/>
              </a:xfrm>
              <a:custGeom>
                <a:avLst/>
                <a:gdLst>
                  <a:gd name="T0" fmla="*/ 0 w 7"/>
                  <a:gd name="T1" fmla="*/ 0 h 58"/>
                  <a:gd name="T2" fmla="*/ 0 w 7"/>
                  <a:gd name="T3" fmla="*/ 3 h 58"/>
                  <a:gd name="T4" fmla="*/ 7 w 7"/>
                  <a:gd name="T5" fmla="*/ 58 h 58"/>
                  <a:gd name="T6" fmla="*/ 7 w 7"/>
                  <a:gd name="T7" fmla="*/ 57 h 58"/>
                  <a:gd name="T8" fmla="*/ 0 w 7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0" y="3"/>
                    </a:lnTo>
                    <a:lnTo>
                      <a:pt x="7" y="58"/>
                    </a:lnTo>
                    <a:lnTo>
                      <a:pt x="7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8" name="Freeform 4670">
                <a:extLst>
                  <a:ext uri="{FF2B5EF4-FFF2-40B4-BE49-F238E27FC236}">
                    <a16:creationId xmlns:a16="http://schemas.microsoft.com/office/drawing/2014/main" id="{A0170AA3-93D9-4A12-AB87-C8E9E18DF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050"/>
                <a:ext cx="7" cy="112"/>
              </a:xfrm>
              <a:custGeom>
                <a:avLst/>
                <a:gdLst>
                  <a:gd name="T0" fmla="*/ 0 w 7"/>
                  <a:gd name="T1" fmla="*/ 0 h 112"/>
                  <a:gd name="T2" fmla="*/ 0 w 7"/>
                  <a:gd name="T3" fmla="*/ 57 h 112"/>
                  <a:gd name="T4" fmla="*/ 7 w 7"/>
                  <a:gd name="T5" fmla="*/ 112 h 112"/>
                  <a:gd name="T6" fmla="*/ 7 w 7"/>
                  <a:gd name="T7" fmla="*/ 90 h 112"/>
                  <a:gd name="T8" fmla="*/ 7 w 7"/>
                  <a:gd name="T9" fmla="*/ 55 h 112"/>
                  <a:gd name="T10" fmla="*/ 0 w 7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2">
                    <a:moveTo>
                      <a:pt x="0" y="0"/>
                    </a:moveTo>
                    <a:lnTo>
                      <a:pt x="0" y="57"/>
                    </a:lnTo>
                    <a:lnTo>
                      <a:pt x="7" y="112"/>
                    </a:lnTo>
                    <a:lnTo>
                      <a:pt x="7" y="90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9" name="Freeform 4671">
                <a:extLst>
                  <a:ext uri="{FF2B5EF4-FFF2-40B4-BE49-F238E27FC236}">
                    <a16:creationId xmlns:a16="http://schemas.microsoft.com/office/drawing/2014/main" id="{2D1724EB-7328-4780-BEBD-B120AFD9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050"/>
                <a:ext cx="7" cy="112"/>
              </a:xfrm>
              <a:custGeom>
                <a:avLst/>
                <a:gdLst>
                  <a:gd name="T0" fmla="*/ 0 w 7"/>
                  <a:gd name="T1" fmla="*/ 0 h 112"/>
                  <a:gd name="T2" fmla="*/ 0 w 7"/>
                  <a:gd name="T3" fmla="*/ 57 h 112"/>
                  <a:gd name="T4" fmla="*/ 7 w 7"/>
                  <a:gd name="T5" fmla="*/ 112 h 112"/>
                  <a:gd name="T6" fmla="*/ 7 w 7"/>
                  <a:gd name="T7" fmla="*/ 90 h 112"/>
                  <a:gd name="T8" fmla="*/ 7 w 7"/>
                  <a:gd name="T9" fmla="*/ 55 h 112"/>
                  <a:gd name="T10" fmla="*/ 0 w 7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2">
                    <a:moveTo>
                      <a:pt x="0" y="0"/>
                    </a:moveTo>
                    <a:lnTo>
                      <a:pt x="0" y="57"/>
                    </a:lnTo>
                    <a:lnTo>
                      <a:pt x="7" y="112"/>
                    </a:lnTo>
                    <a:lnTo>
                      <a:pt x="7" y="90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0" name="Freeform 4672">
                <a:extLst>
                  <a:ext uri="{FF2B5EF4-FFF2-40B4-BE49-F238E27FC236}">
                    <a16:creationId xmlns:a16="http://schemas.microsoft.com/office/drawing/2014/main" id="{EB491A33-F463-4F15-8B47-847B4507E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07"/>
                <a:ext cx="7" cy="58"/>
              </a:xfrm>
              <a:custGeom>
                <a:avLst/>
                <a:gdLst>
                  <a:gd name="T0" fmla="*/ 0 w 7"/>
                  <a:gd name="T1" fmla="*/ 0 h 58"/>
                  <a:gd name="T2" fmla="*/ 0 w 7"/>
                  <a:gd name="T3" fmla="*/ 2 h 58"/>
                  <a:gd name="T4" fmla="*/ 7 w 7"/>
                  <a:gd name="T5" fmla="*/ 58 h 58"/>
                  <a:gd name="T6" fmla="*/ 7 w 7"/>
                  <a:gd name="T7" fmla="*/ 55 h 58"/>
                  <a:gd name="T8" fmla="*/ 0 w 7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0" y="2"/>
                    </a:lnTo>
                    <a:lnTo>
                      <a:pt x="7" y="58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1" name="Freeform 4673">
                <a:extLst>
                  <a:ext uri="{FF2B5EF4-FFF2-40B4-BE49-F238E27FC236}">
                    <a16:creationId xmlns:a16="http://schemas.microsoft.com/office/drawing/2014/main" id="{F0B256B8-27F2-44A9-B141-6647167D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107"/>
                <a:ext cx="7" cy="58"/>
              </a:xfrm>
              <a:custGeom>
                <a:avLst/>
                <a:gdLst>
                  <a:gd name="T0" fmla="*/ 0 w 7"/>
                  <a:gd name="T1" fmla="*/ 0 h 58"/>
                  <a:gd name="T2" fmla="*/ 0 w 7"/>
                  <a:gd name="T3" fmla="*/ 2 h 58"/>
                  <a:gd name="T4" fmla="*/ 7 w 7"/>
                  <a:gd name="T5" fmla="*/ 58 h 58"/>
                  <a:gd name="T6" fmla="*/ 7 w 7"/>
                  <a:gd name="T7" fmla="*/ 55 h 58"/>
                  <a:gd name="T8" fmla="*/ 0 w 7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0" y="2"/>
                    </a:lnTo>
                    <a:lnTo>
                      <a:pt x="7" y="58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2" name="Freeform 4674">
                <a:extLst>
                  <a:ext uri="{FF2B5EF4-FFF2-40B4-BE49-F238E27FC236}">
                    <a16:creationId xmlns:a16="http://schemas.microsoft.com/office/drawing/2014/main" id="{B7580905-5E81-4BB1-9CB6-28A0B1DD0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991"/>
                <a:ext cx="7" cy="112"/>
              </a:xfrm>
              <a:custGeom>
                <a:avLst/>
                <a:gdLst>
                  <a:gd name="T0" fmla="*/ 0 w 7"/>
                  <a:gd name="T1" fmla="*/ 0 h 112"/>
                  <a:gd name="T2" fmla="*/ 0 w 7"/>
                  <a:gd name="T3" fmla="*/ 39 h 112"/>
                  <a:gd name="T4" fmla="*/ 0 w 7"/>
                  <a:gd name="T5" fmla="*/ 56 h 112"/>
                  <a:gd name="T6" fmla="*/ 7 w 7"/>
                  <a:gd name="T7" fmla="*/ 112 h 112"/>
                  <a:gd name="T8" fmla="*/ 7 w 7"/>
                  <a:gd name="T9" fmla="*/ 55 h 112"/>
                  <a:gd name="T10" fmla="*/ 0 w 7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7" y="112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3" name="Freeform 4675">
                <a:extLst>
                  <a:ext uri="{FF2B5EF4-FFF2-40B4-BE49-F238E27FC236}">
                    <a16:creationId xmlns:a16="http://schemas.microsoft.com/office/drawing/2014/main" id="{81E3A9C1-BF66-42C3-A2B5-8B2B8C6CA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991"/>
                <a:ext cx="7" cy="112"/>
              </a:xfrm>
              <a:custGeom>
                <a:avLst/>
                <a:gdLst>
                  <a:gd name="T0" fmla="*/ 0 w 7"/>
                  <a:gd name="T1" fmla="*/ 0 h 112"/>
                  <a:gd name="T2" fmla="*/ 0 w 7"/>
                  <a:gd name="T3" fmla="*/ 39 h 112"/>
                  <a:gd name="T4" fmla="*/ 0 w 7"/>
                  <a:gd name="T5" fmla="*/ 56 h 112"/>
                  <a:gd name="T6" fmla="*/ 7 w 7"/>
                  <a:gd name="T7" fmla="*/ 112 h 112"/>
                  <a:gd name="T8" fmla="*/ 7 w 7"/>
                  <a:gd name="T9" fmla="*/ 55 h 112"/>
                  <a:gd name="T10" fmla="*/ 0 w 7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7" y="112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4" name="Freeform 4676">
                <a:extLst>
                  <a:ext uri="{FF2B5EF4-FFF2-40B4-BE49-F238E27FC236}">
                    <a16:creationId xmlns:a16="http://schemas.microsoft.com/office/drawing/2014/main" id="{651AF819-9192-4B36-B9FD-68A60E223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047"/>
                <a:ext cx="7" cy="58"/>
              </a:xfrm>
              <a:custGeom>
                <a:avLst/>
                <a:gdLst>
                  <a:gd name="T0" fmla="*/ 0 w 7"/>
                  <a:gd name="T1" fmla="*/ 0 h 58"/>
                  <a:gd name="T2" fmla="*/ 0 w 7"/>
                  <a:gd name="T3" fmla="*/ 3 h 58"/>
                  <a:gd name="T4" fmla="*/ 7 w 7"/>
                  <a:gd name="T5" fmla="*/ 58 h 58"/>
                  <a:gd name="T6" fmla="*/ 7 w 7"/>
                  <a:gd name="T7" fmla="*/ 56 h 58"/>
                  <a:gd name="T8" fmla="*/ 0 w 7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0" y="3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5" name="Freeform 4677">
                <a:extLst>
                  <a:ext uri="{FF2B5EF4-FFF2-40B4-BE49-F238E27FC236}">
                    <a16:creationId xmlns:a16="http://schemas.microsoft.com/office/drawing/2014/main" id="{32EEEF97-0F47-478F-883C-E3E7672AC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3047"/>
                <a:ext cx="7" cy="58"/>
              </a:xfrm>
              <a:custGeom>
                <a:avLst/>
                <a:gdLst>
                  <a:gd name="T0" fmla="*/ 0 w 7"/>
                  <a:gd name="T1" fmla="*/ 0 h 58"/>
                  <a:gd name="T2" fmla="*/ 0 w 7"/>
                  <a:gd name="T3" fmla="*/ 3 h 58"/>
                  <a:gd name="T4" fmla="*/ 7 w 7"/>
                  <a:gd name="T5" fmla="*/ 58 h 58"/>
                  <a:gd name="T6" fmla="*/ 7 w 7"/>
                  <a:gd name="T7" fmla="*/ 56 h 58"/>
                  <a:gd name="T8" fmla="*/ 0 w 7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0" y="3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6" name="Freeform 4678">
                <a:extLst>
                  <a:ext uri="{FF2B5EF4-FFF2-40B4-BE49-F238E27FC236}">
                    <a16:creationId xmlns:a16="http://schemas.microsoft.com/office/drawing/2014/main" id="{A2AF96EE-B49F-4366-BD2F-7E49A2640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930"/>
                <a:ext cx="7" cy="112"/>
              </a:xfrm>
              <a:custGeom>
                <a:avLst/>
                <a:gdLst>
                  <a:gd name="T0" fmla="*/ 0 w 7"/>
                  <a:gd name="T1" fmla="*/ 0 h 112"/>
                  <a:gd name="T2" fmla="*/ 0 w 7"/>
                  <a:gd name="T3" fmla="*/ 16 h 112"/>
                  <a:gd name="T4" fmla="*/ 0 w 7"/>
                  <a:gd name="T5" fmla="*/ 47 h 112"/>
                  <a:gd name="T6" fmla="*/ 0 w 7"/>
                  <a:gd name="T7" fmla="*/ 57 h 112"/>
                  <a:gd name="T8" fmla="*/ 7 w 7"/>
                  <a:gd name="T9" fmla="*/ 112 h 112"/>
                  <a:gd name="T10" fmla="*/ 7 w 7"/>
                  <a:gd name="T11" fmla="*/ 94 h 112"/>
                  <a:gd name="T12" fmla="*/ 7 w 7"/>
                  <a:gd name="T13" fmla="*/ 55 h 112"/>
                  <a:gd name="T14" fmla="*/ 0 w 7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2">
                    <a:moveTo>
                      <a:pt x="0" y="0"/>
                    </a:moveTo>
                    <a:lnTo>
                      <a:pt x="0" y="16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7" y="112"/>
                    </a:lnTo>
                    <a:lnTo>
                      <a:pt x="7" y="94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7" name="Freeform 4679">
                <a:extLst>
                  <a:ext uri="{FF2B5EF4-FFF2-40B4-BE49-F238E27FC236}">
                    <a16:creationId xmlns:a16="http://schemas.microsoft.com/office/drawing/2014/main" id="{FAB7950F-7C2D-412A-A2C6-07C770FC7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930"/>
                <a:ext cx="7" cy="112"/>
              </a:xfrm>
              <a:custGeom>
                <a:avLst/>
                <a:gdLst>
                  <a:gd name="T0" fmla="*/ 0 w 7"/>
                  <a:gd name="T1" fmla="*/ 0 h 112"/>
                  <a:gd name="T2" fmla="*/ 0 w 7"/>
                  <a:gd name="T3" fmla="*/ 16 h 112"/>
                  <a:gd name="T4" fmla="*/ 0 w 7"/>
                  <a:gd name="T5" fmla="*/ 47 h 112"/>
                  <a:gd name="T6" fmla="*/ 0 w 7"/>
                  <a:gd name="T7" fmla="*/ 57 h 112"/>
                  <a:gd name="T8" fmla="*/ 7 w 7"/>
                  <a:gd name="T9" fmla="*/ 112 h 112"/>
                  <a:gd name="T10" fmla="*/ 7 w 7"/>
                  <a:gd name="T11" fmla="*/ 94 h 112"/>
                  <a:gd name="T12" fmla="*/ 7 w 7"/>
                  <a:gd name="T13" fmla="*/ 55 h 112"/>
                  <a:gd name="T14" fmla="*/ 0 w 7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2">
                    <a:moveTo>
                      <a:pt x="0" y="0"/>
                    </a:moveTo>
                    <a:lnTo>
                      <a:pt x="0" y="16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7" y="112"/>
                    </a:lnTo>
                    <a:lnTo>
                      <a:pt x="7" y="94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8" name="Freeform 4680">
                <a:extLst>
                  <a:ext uri="{FF2B5EF4-FFF2-40B4-BE49-F238E27FC236}">
                    <a16:creationId xmlns:a16="http://schemas.microsoft.com/office/drawing/2014/main" id="{6A0ACE9D-9E9C-414E-8950-831FB52C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987"/>
                <a:ext cx="7" cy="59"/>
              </a:xfrm>
              <a:custGeom>
                <a:avLst/>
                <a:gdLst>
                  <a:gd name="T0" fmla="*/ 0 w 7"/>
                  <a:gd name="T1" fmla="*/ 0 h 59"/>
                  <a:gd name="T2" fmla="*/ 0 w 7"/>
                  <a:gd name="T3" fmla="*/ 4 h 59"/>
                  <a:gd name="T4" fmla="*/ 7 w 7"/>
                  <a:gd name="T5" fmla="*/ 59 h 59"/>
                  <a:gd name="T6" fmla="*/ 7 w 7"/>
                  <a:gd name="T7" fmla="*/ 55 h 59"/>
                  <a:gd name="T8" fmla="*/ 0 w 7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0" y="4"/>
                    </a:lnTo>
                    <a:lnTo>
                      <a:pt x="7" y="59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9" name="Freeform 4681">
                <a:extLst>
                  <a:ext uri="{FF2B5EF4-FFF2-40B4-BE49-F238E27FC236}">
                    <a16:creationId xmlns:a16="http://schemas.microsoft.com/office/drawing/2014/main" id="{A9EED3B9-94D4-4D6B-8E57-4C81EB72B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987"/>
                <a:ext cx="7" cy="59"/>
              </a:xfrm>
              <a:custGeom>
                <a:avLst/>
                <a:gdLst>
                  <a:gd name="T0" fmla="*/ 0 w 7"/>
                  <a:gd name="T1" fmla="*/ 0 h 59"/>
                  <a:gd name="T2" fmla="*/ 0 w 7"/>
                  <a:gd name="T3" fmla="*/ 4 h 59"/>
                  <a:gd name="T4" fmla="*/ 7 w 7"/>
                  <a:gd name="T5" fmla="*/ 59 h 59"/>
                  <a:gd name="T6" fmla="*/ 7 w 7"/>
                  <a:gd name="T7" fmla="*/ 55 h 59"/>
                  <a:gd name="T8" fmla="*/ 0 w 7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0" y="4"/>
                    </a:lnTo>
                    <a:lnTo>
                      <a:pt x="7" y="59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0" name="Freeform 4682">
                <a:extLst>
                  <a:ext uri="{FF2B5EF4-FFF2-40B4-BE49-F238E27FC236}">
                    <a16:creationId xmlns:a16="http://schemas.microsoft.com/office/drawing/2014/main" id="{2D5B3414-9F5B-4639-8BA8-EA3754A72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821"/>
                <a:ext cx="55" cy="257"/>
              </a:xfrm>
              <a:custGeom>
                <a:avLst/>
                <a:gdLst>
                  <a:gd name="T0" fmla="*/ 30 w 55"/>
                  <a:gd name="T1" fmla="*/ 0 h 257"/>
                  <a:gd name="T2" fmla="*/ 30 w 55"/>
                  <a:gd name="T3" fmla="*/ 0 h 257"/>
                  <a:gd name="T4" fmla="*/ 0 w 55"/>
                  <a:gd name="T5" fmla="*/ 2 h 257"/>
                  <a:gd name="T6" fmla="*/ 1 w 55"/>
                  <a:gd name="T7" fmla="*/ 6 h 257"/>
                  <a:gd name="T8" fmla="*/ 24 w 55"/>
                  <a:gd name="T9" fmla="*/ 5 h 257"/>
                  <a:gd name="T10" fmla="*/ 50 w 55"/>
                  <a:gd name="T11" fmla="*/ 257 h 257"/>
                  <a:gd name="T12" fmla="*/ 55 w 55"/>
                  <a:gd name="T13" fmla="*/ 257 h 257"/>
                  <a:gd name="T14" fmla="*/ 55 w 55"/>
                  <a:gd name="T15" fmla="*/ 253 h 257"/>
                  <a:gd name="T16" fmla="*/ 55 w 55"/>
                  <a:gd name="T17" fmla="*/ 253 h 257"/>
                  <a:gd name="T18" fmla="*/ 30 w 55"/>
                  <a:gd name="T19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57">
                    <a:moveTo>
                      <a:pt x="30" y="0"/>
                    </a:moveTo>
                    <a:lnTo>
                      <a:pt x="3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24" y="5"/>
                    </a:lnTo>
                    <a:lnTo>
                      <a:pt x="50" y="257"/>
                    </a:lnTo>
                    <a:lnTo>
                      <a:pt x="55" y="257"/>
                    </a:lnTo>
                    <a:lnTo>
                      <a:pt x="55" y="253"/>
                    </a:lnTo>
                    <a:lnTo>
                      <a:pt x="55" y="25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1" name="Freeform 4683">
                <a:extLst>
                  <a:ext uri="{FF2B5EF4-FFF2-40B4-BE49-F238E27FC236}">
                    <a16:creationId xmlns:a16="http://schemas.microsoft.com/office/drawing/2014/main" id="{56FFD0A8-B564-45D8-BCF5-60D46645F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821"/>
                <a:ext cx="55" cy="257"/>
              </a:xfrm>
              <a:custGeom>
                <a:avLst/>
                <a:gdLst>
                  <a:gd name="T0" fmla="*/ 30 w 55"/>
                  <a:gd name="T1" fmla="*/ 0 h 257"/>
                  <a:gd name="T2" fmla="*/ 30 w 55"/>
                  <a:gd name="T3" fmla="*/ 0 h 257"/>
                  <a:gd name="T4" fmla="*/ 0 w 55"/>
                  <a:gd name="T5" fmla="*/ 2 h 257"/>
                  <a:gd name="T6" fmla="*/ 1 w 55"/>
                  <a:gd name="T7" fmla="*/ 6 h 257"/>
                  <a:gd name="T8" fmla="*/ 24 w 55"/>
                  <a:gd name="T9" fmla="*/ 5 h 257"/>
                  <a:gd name="T10" fmla="*/ 50 w 55"/>
                  <a:gd name="T11" fmla="*/ 257 h 257"/>
                  <a:gd name="T12" fmla="*/ 55 w 55"/>
                  <a:gd name="T13" fmla="*/ 257 h 257"/>
                  <a:gd name="T14" fmla="*/ 55 w 55"/>
                  <a:gd name="T15" fmla="*/ 253 h 257"/>
                  <a:gd name="T16" fmla="*/ 55 w 55"/>
                  <a:gd name="T17" fmla="*/ 253 h 257"/>
                  <a:gd name="T18" fmla="*/ 30 w 55"/>
                  <a:gd name="T19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257">
                    <a:moveTo>
                      <a:pt x="30" y="0"/>
                    </a:moveTo>
                    <a:lnTo>
                      <a:pt x="3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24" y="5"/>
                    </a:lnTo>
                    <a:lnTo>
                      <a:pt x="50" y="257"/>
                    </a:lnTo>
                    <a:lnTo>
                      <a:pt x="55" y="257"/>
                    </a:lnTo>
                    <a:lnTo>
                      <a:pt x="55" y="253"/>
                    </a:lnTo>
                    <a:lnTo>
                      <a:pt x="55" y="253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2" name="Rectangle 4684">
                <a:extLst>
                  <a:ext uri="{FF2B5EF4-FFF2-40B4-BE49-F238E27FC236}">
                    <a16:creationId xmlns:a16="http://schemas.microsoft.com/office/drawing/2014/main" id="{EE7B5D62-1F22-46FC-B72E-269AD007E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3078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3" name="Rectangle 4685">
                <a:extLst>
                  <a:ext uri="{FF2B5EF4-FFF2-40B4-BE49-F238E27FC236}">
                    <a16:creationId xmlns:a16="http://schemas.microsoft.com/office/drawing/2014/main" id="{DE151B9B-EF23-4274-A49E-A6A0127F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307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4" name="Rectangle 4686">
                <a:extLst>
                  <a:ext uri="{FF2B5EF4-FFF2-40B4-BE49-F238E27FC236}">
                    <a16:creationId xmlns:a16="http://schemas.microsoft.com/office/drawing/2014/main" id="{47217853-A578-4468-940D-8C6DBA4C7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3082"/>
                <a:ext cx="5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5" name="Rectangle 4687">
                <a:extLst>
                  <a:ext uri="{FF2B5EF4-FFF2-40B4-BE49-F238E27FC236}">
                    <a16:creationId xmlns:a16="http://schemas.microsoft.com/office/drawing/2014/main" id="{B2858B9F-AC10-4CB6-AAF4-49E2EB02B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3082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6" name="Freeform 4688">
                <a:extLst>
                  <a:ext uri="{FF2B5EF4-FFF2-40B4-BE49-F238E27FC236}">
                    <a16:creationId xmlns:a16="http://schemas.microsoft.com/office/drawing/2014/main" id="{A58BDFE5-85AF-4C17-B38E-EC0C7FA77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30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7" name="Freeform 4689">
                <a:extLst>
                  <a:ext uri="{FF2B5EF4-FFF2-40B4-BE49-F238E27FC236}">
                    <a16:creationId xmlns:a16="http://schemas.microsoft.com/office/drawing/2014/main" id="{521C18B8-B240-4557-A96A-48FCC417F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30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1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8" name="Rectangle 4690">
                <a:extLst>
                  <a:ext uri="{FF2B5EF4-FFF2-40B4-BE49-F238E27FC236}">
                    <a16:creationId xmlns:a16="http://schemas.microsoft.com/office/drawing/2014/main" id="{377AC8F1-90C1-46E4-A64D-51411556E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3092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9" name="Rectangle 4691">
                <a:extLst>
                  <a:ext uri="{FF2B5EF4-FFF2-40B4-BE49-F238E27FC236}">
                    <a16:creationId xmlns:a16="http://schemas.microsoft.com/office/drawing/2014/main" id="{B020EBC0-4EB2-4B25-A470-31DB649F3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3092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0" name="Freeform 4692">
                <a:extLst>
                  <a:ext uri="{FF2B5EF4-FFF2-40B4-BE49-F238E27FC236}">
                    <a16:creationId xmlns:a16="http://schemas.microsoft.com/office/drawing/2014/main" id="{915D90EE-BFDD-4852-9EF8-1942C5A7F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3096"/>
                <a:ext cx="4" cy="32"/>
              </a:xfrm>
              <a:custGeom>
                <a:avLst/>
                <a:gdLst>
                  <a:gd name="T0" fmla="*/ 4 w 4"/>
                  <a:gd name="T1" fmla="*/ 0 h 32"/>
                  <a:gd name="T2" fmla="*/ 0 w 4"/>
                  <a:gd name="T3" fmla="*/ 0 h 32"/>
                  <a:gd name="T4" fmla="*/ 4 w 4"/>
                  <a:gd name="T5" fmla="*/ 32 h 32"/>
                  <a:gd name="T6" fmla="*/ 4 w 4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2">
                    <a:moveTo>
                      <a:pt x="4" y="0"/>
                    </a:moveTo>
                    <a:lnTo>
                      <a:pt x="0" y="0"/>
                    </a:lnTo>
                    <a:lnTo>
                      <a:pt x="4" y="3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1" name="Freeform 4693">
                <a:extLst>
                  <a:ext uri="{FF2B5EF4-FFF2-40B4-BE49-F238E27FC236}">
                    <a16:creationId xmlns:a16="http://schemas.microsoft.com/office/drawing/2014/main" id="{9B90A434-7362-46A4-805A-8F46FAAB6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3096"/>
                <a:ext cx="4" cy="32"/>
              </a:xfrm>
              <a:custGeom>
                <a:avLst/>
                <a:gdLst>
                  <a:gd name="T0" fmla="*/ 4 w 4"/>
                  <a:gd name="T1" fmla="*/ 0 h 32"/>
                  <a:gd name="T2" fmla="*/ 0 w 4"/>
                  <a:gd name="T3" fmla="*/ 0 h 32"/>
                  <a:gd name="T4" fmla="*/ 4 w 4"/>
                  <a:gd name="T5" fmla="*/ 32 h 32"/>
                  <a:gd name="T6" fmla="*/ 4 w 4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2">
                    <a:moveTo>
                      <a:pt x="4" y="0"/>
                    </a:moveTo>
                    <a:lnTo>
                      <a:pt x="0" y="0"/>
                    </a:lnTo>
                    <a:lnTo>
                      <a:pt x="4" y="3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2" name="Rectangle 4694">
                <a:extLst>
                  <a:ext uri="{FF2B5EF4-FFF2-40B4-BE49-F238E27FC236}">
                    <a16:creationId xmlns:a16="http://schemas.microsoft.com/office/drawing/2014/main" id="{FD13B185-3AAC-49E0-9C49-87F88F0D2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074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3" name="Rectangle 4695">
                <a:extLst>
                  <a:ext uri="{FF2B5EF4-FFF2-40B4-BE49-F238E27FC236}">
                    <a16:creationId xmlns:a16="http://schemas.microsoft.com/office/drawing/2014/main" id="{E45A137A-F420-4BD5-8B04-6678372E4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074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4" name="Freeform 4696">
                <a:extLst>
                  <a:ext uri="{FF2B5EF4-FFF2-40B4-BE49-F238E27FC236}">
                    <a16:creationId xmlns:a16="http://schemas.microsoft.com/office/drawing/2014/main" id="{8E3BDBFA-4B49-4946-B4C0-9B539ADA7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078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5" name="Freeform 4697">
                <a:extLst>
                  <a:ext uri="{FF2B5EF4-FFF2-40B4-BE49-F238E27FC236}">
                    <a16:creationId xmlns:a16="http://schemas.microsoft.com/office/drawing/2014/main" id="{AE158A29-6295-4CF2-93DC-0B479A3F3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078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6" name="Rectangle 4698">
                <a:extLst>
                  <a:ext uri="{FF2B5EF4-FFF2-40B4-BE49-F238E27FC236}">
                    <a16:creationId xmlns:a16="http://schemas.microsoft.com/office/drawing/2014/main" id="{997243E2-8061-4268-95D0-80AC539C9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082"/>
                <a:ext cx="1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7" name="Rectangle 4699">
                <a:extLst>
                  <a:ext uri="{FF2B5EF4-FFF2-40B4-BE49-F238E27FC236}">
                    <a16:creationId xmlns:a16="http://schemas.microsoft.com/office/drawing/2014/main" id="{16F7C100-8085-4073-811F-FF12CCE1C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082"/>
                <a:ext cx="1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8" name="Rectangle 4700">
                <a:extLst>
                  <a:ext uri="{FF2B5EF4-FFF2-40B4-BE49-F238E27FC236}">
                    <a16:creationId xmlns:a16="http://schemas.microsoft.com/office/drawing/2014/main" id="{91B6B714-2C79-4EB0-9420-AF08F81ED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088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9" name="Rectangle 4701">
                <a:extLst>
                  <a:ext uri="{FF2B5EF4-FFF2-40B4-BE49-F238E27FC236}">
                    <a16:creationId xmlns:a16="http://schemas.microsoft.com/office/drawing/2014/main" id="{E794B78F-19AE-4F66-8289-601448E60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08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0" name="Freeform 4702">
                <a:extLst>
                  <a:ext uri="{FF2B5EF4-FFF2-40B4-BE49-F238E27FC236}">
                    <a16:creationId xmlns:a16="http://schemas.microsoft.com/office/drawing/2014/main" id="{398AA845-B6E6-4F3B-B41A-04582BDD8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09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1" name="Freeform 4703">
                <a:extLst>
                  <a:ext uri="{FF2B5EF4-FFF2-40B4-BE49-F238E27FC236}">
                    <a16:creationId xmlns:a16="http://schemas.microsoft.com/office/drawing/2014/main" id="{5076C539-1E33-4D31-9C37-AACCE16AA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09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2" name="Freeform 4704">
                <a:extLst>
                  <a:ext uri="{FF2B5EF4-FFF2-40B4-BE49-F238E27FC236}">
                    <a16:creationId xmlns:a16="http://schemas.microsoft.com/office/drawing/2014/main" id="{56735285-B42D-43D5-BF1E-2BC22434A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096"/>
                <a:ext cx="6" cy="88"/>
              </a:xfrm>
              <a:custGeom>
                <a:avLst/>
                <a:gdLst>
                  <a:gd name="T0" fmla="*/ 3 w 6"/>
                  <a:gd name="T1" fmla="*/ 0 h 88"/>
                  <a:gd name="T2" fmla="*/ 0 w 6"/>
                  <a:gd name="T3" fmla="*/ 0 h 88"/>
                  <a:gd name="T4" fmla="*/ 0 w 6"/>
                  <a:gd name="T5" fmla="*/ 32 h 88"/>
                  <a:gd name="T6" fmla="*/ 6 w 6"/>
                  <a:gd name="T7" fmla="*/ 88 h 88"/>
                  <a:gd name="T8" fmla="*/ 6 w 6"/>
                  <a:gd name="T9" fmla="*/ 28 h 88"/>
                  <a:gd name="T10" fmla="*/ 3 w 6"/>
                  <a:gd name="T1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8">
                    <a:moveTo>
                      <a:pt x="3" y="0"/>
                    </a:moveTo>
                    <a:lnTo>
                      <a:pt x="0" y="0"/>
                    </a:lnTo>
                    <a:lnTo>
                      <a:pt x="0" y="32"/>
                    </a:lnTo>
                    <a:lnTo>
                      <a:pt x="6" y="88"/>
                    </a:lnTo>
                    <a:lnTo>
                      <a:pt x="6" y="2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3" name="Freeform 4705">
                <a:extLst>
                  <a:ext uri="{FF2B5EF4-FFF2-40B4-BE49-F238E27FC236}">
                    <a16:creationId xmlns:a16="http://schemas.microsoft.com/office/drawing/2014/main" id="{FA2787F9-E65D-45C4-BE0F-8952B4AA9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096"/>
                <a:ext cx="6" cy="88"/>
              </a:xfrm>
              <a:custGeom>
                <a:avLst/>
                <a:gdLst>
                  <a:gd name="T0" fmla="*/ 3 w 6"/>
                  <a:gd name="T1" fmla="*/ 0 h 88"/>
                  <a:gd name="T2" fmla="*/ 0 w 6"/>
                  <a:gd name="T3" fmla="*/ 0 h 88"/>
                  <a:gd name="T4" fmla="*/ 0 w 6"/>
                  <a:gd name="T5" fmla="*/ 32 h 88"/>
                  <a:gd name="T6" fmla="*/ 6 w 6"/>
                  <a:gd name="T7" fmla="*/ 88 h 88"/>
                  <a:gd name="T8" fmla="*/ 6 w 6"/>
                  <a:gd name="T9" fmla="*/ 28 h 88"/>
                  <a:gd name="T10" fmla="*/ 3 w 6"/>
                  <a:gd name="T1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8">
                    <a:moveTo>
                      <a:pt x="3" y="0"/>
                    </a:moveTo>
                    <a:lnTo>
                      <a:pt x="0" y="0"/>
                    </a:lnTo>
                    <a:lnTo>
                      <a:pt x="0" y="32"/>
                    </a:lnTo>
                    <a:lnTo>
                      <a:pt x="6" y="88"/>
                    </a:lnTo>
                    <a:lnTo>
                      <a:pt x="6" y="28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4" name="Freeform 4706">
                <a:extLst>
                  <a:ext uri="{FF2B5EF4-FFF2-40B4-BE49-F238E27FC236}">
                    <a16:creationId xmlns:a16="http://schemas.microsoft.com/office/drawing/2014/main" id="{F546D3E8-453D-4BFD-973C-1A35789CB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12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5" name="Freeform 4707">
                <a:extLst>
                  <a:ext uri="{FF2B5EF4-FFF2-40B4-BE49-F238E27FC236}">
                    <a16:creationId xmlns:a16="http://schemas.microsoft.com/office/drawing/2014/main" id="{F10A92D9-5F14-4AED-BD8B-E04475C06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12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6" name="Freeform 4708">
                <a:extLst>
                  <a:ext uri="{FF2B5EF4-FFF2-40B4-BE49-F238E27FC236}">
                    <a16:creationId xmlns:a16="http://schemas.microsoft.com/office/drawing/2014/main" id="{FDDA8A2D-CB0E-4317-A366-A8BDF5E46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18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7" name="Freeform 4709">
                <a:extLst>
                  <a:ext uri="{FF2B5EF4-FFF2-40B4-BE49-F238E27FC236}">
                    <a16:creationId xmlns:a16="http://schemas.microsoft.com/office/drawing/2014/main" id="{8E92BB80-B153-4B05-8EA3-8C220ED2E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18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8" name="Freeform 4710">
                <a:extLst>
                  <a:ext uri="{FF2B5EF4-FFF2-40B4-BE49-F238E27FC236}">
                    <a16:creationId xmlns:a16="http://schemas.microsoft.com/office/drawing/2014/main" id="{D274E589-FB87-43A3-8646-84775602C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235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5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9" name="Freeform 4711">
                <a:extLst>
                  <a:ext uri="{FF2B5EF4-FFF2-40B4-BE49-F238E27FC236}">
                    <a16:creationId xmlns:a16="http://schemas.microsoft.com/office/drawing/2014/main" id="{A449FB4C-154E-4DC7-8AE1-30CB4860E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235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5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0" name="Freeform 4712">
                <a:extLst>
                  <a:ext uri="{FF2B5EF4-FFF2-40B4-BE49-F238E27FC236}">
                    <a16:creationId xmlns:a16="http://schemas.microsoft.com/office/drawing/2014/main" id="{B531F9D8-14ED-4708-BA43-DB355AD79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27"/>
                <a:ext cx="29" cy="4"/>
              </a:xfrm>
              <a:custGeom>
                <a:avLst/>
                <a:gdLst>
                  <a:gd name="T0" fmla="*/ 28 w 29"/>
                  <a:gd name="T1" fmla="*/ 0 h 4"/>
                  <a:gd name="T2" fmla="*/ 0 w 29"/>
                  <a:gd name="T3" fmla="*/ 0 h 4"/>
                  <a:gd name="T4" fmla="*/ 0 w 29"/>
                  <a:gd name="T5" fmla="*/ 4 h 4"/>
                  <a:gd name="T6" fmla="*/ 29 w 29"/>
                  <a:gd name="T7" fmla="*/ 4 h 4"/>
                  <a:gd name="T8" fmla="*/ 28 w 2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">
                    <a:moveTo>
                      <a:pt x="2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9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1" name="Freeform 4713">
                <a:extLst>
                  <a:ext uri="{FF2B5EF4-FFF2-40B4-BE49-F238E27FC236}">
                    <a16:creationId xmlns:a16="http://schemas.microsoft.com/office/drawing/2014/main" id="{D8EFD641-3B25-4E70-8D7C-885141DDE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27"/>
                <a:ext cx="29" cy="4"/>
              </a:xfrm>
              <a:custGeom>
                <a:avLst/>
                <a:gdLst>
                  <a:gd name="T0" fmla="*/ 28 w 29"/>
                  <a:gd name="T1" fmla="*/ 0 h 4"/>
                  <a:gd name="T2" fmla="*/ 0 w 29"/>
                  <a:gd name="T3" fmla="*/ 0 h 4"/>
                  <a:gd name="T4" fmla="*/ 0 w 29"/>
                  <a:gd name="T5" fmla="*/ 4 h 4"/>
                  <a:gd name="T6" fmla="*/ 29 w 29"/>
                  <a:gd name="T7" fmla="*/ 4 h 4"/>
                  <a:gd name="T8" fmla="*/ 28 w 2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">
                    <a:moveTo>
                      <a:pt x="2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9" y="4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2" name="Freeform 4714">
                <a:extLst>
                  <a:ext uri="{FF2B5EF4-FFF2-40B4-BE49-F238E27FC236}">
                    <a16:creationId xmlns:a16="http://schemas.microsoft.com/office/drawing/2014/main" id="{586236C8-8C83-4EC0-A3A8-4DD4786A1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92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3" name="Freeform 4715">
                <a:extLst>
                  <a:ext uri="{FF2B5EF4-FFF2-40B4-BE49-F238E27FC236}">
                    <a16:creationId xmlns:a16="http://schemas.microsoft.com/office/drawing/2014/main" id="{8ADC3DC1-391D-4CFA-A75F-1ACB678E9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92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4" name="Freeform 4716">
                <a:extLst>
                  <a:ext uri="{FF2B5EF4-FFF2-40B4-BE49-F238E27FC236}">
                    <a16:creationId xmlns:a16="http://schemas.microsoft.com/office/drawing/2014/main" id="{9BD9D2AF-AF56-4DCF-9789-88D301A79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92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5" name="Freeform 4717">
                <a:extLst>
                  <a:ext uri="{FF2B5EF4-FFF2-40B4-BE49-F238E27FC236}">
                    <a16:creationId xmlns:a16="http://schemas.microsoft.com/office/drawing/2014/main" id="{0CC882EA-2B0C-4152-BBFC-97102390E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92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6" name="Freeform 4718">
                <a:extLst>
                  <a:ext uri="{FF2B5EF4-FFF2-40B4-BE49-F238E27FC236}">
                    <a16:creationId xmlns:a16="http://schemas.microsoft.com/office/drawing/2014/main" id="{4AC2F0DB-F0D1-4EC0-A13E-F2A71A16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92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2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7" name="Freeform 4719">
                <a:extLst>
                  <a:ext uri="{FF2B5EF4-FFF2-40B4-BE49-F238E27FC236}">
                    <a16:creationId xmlns:a16="http://schemas.microsoft.com/office/drawing/2014/main" id="{DCF8504C-0585-4687-A403-B7E324BAA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92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2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8" name="Freeform 4720">
                <a:extLst>
                  <a:ext uri="{FF2B5EF4-FFF2-40B4-BE49-F238E27FC236}">
                    <a16:creationId xmlns:a16="http://schemas.microsoft.com/office/drawing/2014/main" id="{F70499E3-EB21-40C0-9756-44CCCC604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2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9" name="Freeform 4721">
                <a:extLst>
                  <a:ext uri="{FF2B5EF4-FFF2-40B4-BE49-F238E27FC236}">
                    <a16:creationId xmlns:a16="http://schemas.microsoft.com/office/drawing/2014/main" id="{AF5BC280-EBBE-4964-A5E8-72440A4C4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2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0" name="Freeform 4722">
                <a:extLst>
                  <a:ext uri="{FF2B5EF4-FFF2-40B4-BE49-F238E27FC236}">
                    <a16:creationId xmlns:a16="http://schemas.microsoft.com/office/drawing/2014/main" id="{56893C38-795E-4A03-B038-C237F0CB8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2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1" name="Freeform 4723">
                <a:extLst>
                  <a:ext uri="{FF2B5EF4-FFF2-40B4-BE49-F238E27FC236}">
                    <a16:creationId xmlns:a16="http://schemas.microsoft.com/office/drawing/2014/main" id="{714DC2AC-CE77-42B3-A111-907712AC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27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2" name="Freeform 4724">
                <a:extLst>
                  <a:ext uri="{FF2B5EF4-FFF2-40B4-BE49-F238E27FC236}">
                    <a16:creationId xmlns:a16="http://schemas.microsoft.com/office/drawing/2014/main" id="{2963EE2D-BA3C-408D-AB47-22818FF91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92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3" name="Freeform 4725">
                <a:extLst>
                  <a:ext uri="{FF2B5EF4-FFF2-40B4-BE49-F238E27FC236}">
                    <a16:creationId xmlns:a16="http://schemas.microsoft.com/office/drawing/2014/main" id="{53218D02-CA5C-4296-92F1-34B6AF15B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92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4" name="Rectangle 4726">
                <a:extLst>
                  <a:ext uri="{FF2B5EF4-FFF2-40B4-BE49-F238E27FC236}">
                    <a16:creationId xmlns:a16="http://schemas.microsoft.com/office/drawing/2014/main" id="{B7B92A65-0E5D-4206-8221-01BB7CFCF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1" y="2927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5" name="Rectangle 4727">
                <a:extLst>
                  <a:ext uri="{FF2B5EF4-FFF2-40B4-BE49-F238E27FC236}">
                    <a16:creationId xmlns:a16="http://schemas.microsoft.com/office/drawing/2014/main" id="{090F5098-4CCB-4D31-B385-2DBEECBEE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1" y="2927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6" name="Rectangle 4728">
                <a:extLst>
                  <a:ext uri="{FF2B5EF4-FFF2-40B4-BE49-F238E27FC236}">
                    <a16:creationId xmlns:a16="http://schemas.microsoft.com/office/drawing/2014/main" id="{5FDBE62D-5CDA-42B6-8907-43C2C4C26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2927"/>
                <a:ext cx="7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7" name="Rectangle 4729">
                <a:extLst>
                  <a:ext uri="{FF2B5EF4-FFF2-40B4-BE49-F238E27FC236}">
                    <a16:creationId xmlns:a16="http://schemas.microsoft.com/office/drawing/2014/main" id="{560C68EB-103C-4DB1-BB87-976CF4D72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2927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8" name="Freeform 4730">
                <a:extLst>
                  <a:ext uri="{FF2B5EF4-FFF2-40B4-BE49-F238E27FC236}">
                    <a16:creationId xmlns:a16="http://schemas.microsoft.com/office/drawing/2014/main" id="{346AA57C-7EB6-47EB-9447-3B0EBAB21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413"/>
                <a:ext cx="4" cy="38"/>
              </a:xfrm>
              <a:custGeom>
                <a:avLst/>
                <a:gdLst>
                  <a:gd name="T0" fmla="*/ 0 w 4"/>
                  <a:gd name="T1" fmla="*/ 0 h 38"/>
                  <a:gd name="T2" fmla="*/ 0 w 4"/>
                  <a:gd name="T3" fmla="*/ 10 h 38"/>
                  <a:gd name="T4" fmla="*/ 0 w 4"/>
                  <a:gd name="T5" fmla="*/ 38 h 38"/>
                  <a:gd name="T6" fmla="*/ 4 w 4"/>
                  <a:gd name="T7" fmla="*/ 38 h 38"/>
                  <a:gd name="T8" fmla="*/ 0 w 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8">
                    <a:moveTo>
                      <a:pt x="0" y="0"/>
                    </a:moveTo>
                    <a:lnTo>
                      <a:pt x="0" y="10"/>
                    </a:lnTo>
                    <a:lnTo>
                      <a:pt x="0" y="38"/>
                    </a:lnTo>
                    <a:lnTo>
                      <a:pt x="4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9" name="Freeform 4731">
                <a:extLst>
                  <a:ext uri="{FF2B5EF4-FFF2-40B4-BE49-F238E27FC236}">
                    <a16:creationId xmlns:a16="http://schemas.microsoft.com/office/drawing/2014/main" id="{C71689E3-FD35-4B50-A1FD-556744036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413"/>
                <a:ext cx="4" cy="38"/>
              </a:xfrm>
              <a:custGeom>
                <a:avLst/>
                <a:gdLst>
                  <a:gd name="T0" fmla="*/ 0 w 4"/>
                  <a:gd name="T1" fmla="*/ 0 h 38"/>
                  <a:gd name="T2" fmla="*/ 0 w 4"/>
                  <a:gd name="T3" fmla="*/ 10 h 38"/>
                  <a:gd name="T4" fmla="*/ 0 w 4"/>
                  <a:gd name="T5" fmla="*/ 38 h 38"/>
                  <a:gd name="T6" fmla="*/ 4 w 4"/>
                  <a:gd name="T7" fmla="*/ 38 h 38"/>
                  <a:gd name="T8" fmla="*/ 0 w 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8">
                    <a:moveTo>
                      <a:pt x="0" y="0"/>
                    </a:moveTo>
                    <a:lnTo>
                      <a:pt x="0" y="10"/>
                    </a:lnTo>
                    <a:lnTo>
                      <a:pt x="0" y="38"/>
                    </a:lnTo>
                    <a:lnTo>
                      <a:pt x="4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0" name="Freeform 4732">
                <a:extLst>
                  <a:ext uri="{FF2B5EF4-FFF2-40B4-BE49-F238E27FC236}">
                    <a16:creationId xmlns:a16="http://schemas.microsoft.com/office/drawing/2014/main" id="{27147B84-5327-4A6E-8B36-CC217834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354"/>
                <a:ext cx="5" cy="97"/>
              </a:xfrm>
              <a:custGeom>
                <a:avLst/>
                <a:gdLst>
                  <a:gd name="T0" fmla="*/ 0 w 5"/>
                  <a:gd name="T1" fmla="*/ 0 h 97"/>
                  <a:gd name="T2" fmla="*/ 0 w 5"/>
                  <a:gd name="T3" fmla="*/ 59 h 97"/>
                  <a:gd name="T4" fmla="*/ 4 w 5"/>
                  <a:gd name="T5" fmla="*/ 97 h 97"/>
                  <a:gd name="T6" fmla="*/ 5 w 5"/>
                  <a:gd name="T7" fmla="*/ 97 h 97"/>
                  <a:gd name="T8" fmla="*/ 5 w 5"/>
                  <a:gd name="T9" fmla="*/ 96 h 97"/>
                  <a:gd name="T10" fmla="*/ 5 w 5"/>
                  <a:gd name="T11" fmla="*/ 63 h 97"/>
                  <a:gd name="T12" fmla="*/ 5 w 5"/>
                  <a:gd name="T13" fmla="*/ 54 h 97"/>
                  <a:gd name="T14" fmla="*/ 0 w 5"/>
                  <a:gd name="T1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7">
                    <a:moveTo>
                      <a:pt x="0" y="0"/>
                    </a:moveTo>
                    <a:lnTo>
                      <a:pt x="0" y="59"/>
                    </a:lnTo>
                    <a:lnTo>
                      <a:pt x="4" y="97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5" y="63"/>
                    </a:lnTo>
                    <a:lnTo>
                      <a:pt x="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1" name="Freeform 4733">
                <a:extLst>
                  <a:ext uri="{FF2B5EF4-FFF2-40B4-BE49-F238E27FC236}">
                    <a16:creationId xmlns:a16="http://schemas.microsoft.com/office/drawing/2014/main" id="{4EA87B42-E45D-4BA7-9CD2-FBBBEA38B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354"/>
                <a:ext cx="5" cy="97"/>
              </a:xfrm>
              <a:custGeom>
                <a:avLst/>
                <a:gdLst>
                  <a:gd name="T0" fmla="*/ 0 w 5"/>
                  <a:gd name="T1" fmla="*/ 0 h 97"/>
                  <a:gd name="T2" fmla="*/ 0 w 5"/>
                  <a:gd name="T3" fmla="*/ 59 h 97"/>
                  <a:gd name="T4" fmla="*/ 4 w 5"/>
                  <a:gd name="T5" fmla="*/ 97 h 97"/>
                  <a:gd name="T6" fmla="*/ 5 w 5"/>
                  <a:gd name="T7" fmla="*/ 97 h 97"/>
                  <a:gd name="T8" fmla="*/ 5 w 5"/>
                  <a:gd name="T9" fmla="*/ 96 h 97"/>
                  <a:gd name="T10" fmla="*/ 5 w 5"/>
                  <a:gd name="T11" fmla="*/ 63 h 97"/>
                  <a:gd name="T12" fmla="*/ 5 w 5"/>
                  <a:gd name="T13" fmla="*/ 54 h 97"/>
                  <a:gd name="T14" fmla="*/ 0 w 5"/>
                  <a:gd name="T1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7">
                    <a:moveTo>
                      <a:pt x="0" y="0"/>
                    </a:moveTo>
                    <a:lnTo>
                      <a:pt x="0" y="59"/>
                    </a:lnTo>
                    <a:lnTo>
                      <a:pt x="4" y="97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5" y="63"/>
                    </a:lnTo>
                    <a:lnTo>
                      <a:pt x="5" y="5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2" name="Freeform 4734">
                <a:extLst>
                  <a:ext uri="{FF2B5EF4-FFF2-40B4-BE49-F238E27FC236}">
                    <a16:creationId xmlns:a16="http://schemas.microsoft.com/office/drawing/2014/main" id="{E6869C98-9955-4A2E-A211-F4DEEF466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293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0 h 115"/>
                  <a:gd name="T4" fmla="*/ 0 w 5"/>
                  <a:gd name="T5" fmla="*/ 61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0"/>
                    </a:lnTo>
                    <a:lnTo>
                      <a:pt x="0" y="61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3" name="Freeform 4735">
                <a:extLst>
                  <a:ext uri="{FF2B5EF4-FFF2-40B4-BE49-F238E27FC236}">
                    <a16:creationId xmlns:a16="http://schemas.microsoft.com/office/drawing/2014/main" id="{DAEA582B-6B2A-4D00-82E5-E75A3F7C9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293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0 h 115"/>
                  <a:gd name="T4" fmla="*/ 0 w 5"/>
                  <a:gd name="T5" fmla="*/ 61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0"/>
                    </a:lnTo>
                    <a:lnTo>
                      <a:pt x="0" y="61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4" name="Freeform 4736">
                <a:extLst>
                  <a:ext uri="{FF2B5EF4-FFF2-40B4-BE49-F238E27FC236}">
                    <a16:creationId xmlns:a16="http://schemas.microsoft.com/office/drawing/2014/main" id="{53CCADD7-3004-42CE-AF1D-E6FD0A9D44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3" y="2927"/>
                <a:ext cx="40" cy="421"/>
              </a:xfrm>
              <a:custGeom>
                <a:avLst/>
                <a:gdLst>
                  <a:gd name="T0" fmla="*/ 35 w 40"/>
                  <a:gd name="T1" fmla="*/ 307 h 421"/>
                  <a:gd name="T2" fmla="*/ 35 w 40"/>
                  <a:gd name="T3" fmla="*/ 366 h 421"/>
                  <a:gd name="T4" fmla="*/ 40 w 40"/>
                  <a:gd name="T5" fmla="*/ 421 h 421"/>
                  <a:gd name="T6" fmla="*/ 40 w 40"/>
                  <a:gd name="T7" fmla="*/ 411 h 421"/>
                  <a:gd name="T8" fmla="*/ 40 w 40"/>
                  <a:gd name="T9" fmla="*/ 362 h 421"/>
                  <a:gd name="T10" fmla="*/ 35 w 40"/>
                  <a:gd name="T11" fmla="*/ 307 h 421"/>
                  <a:gd name="T12" fmla="*/ 5 w 40"/>
                  <a:gd name="T13" fmla="*/ 0 h 421"/>
                  <a:gd name="T14" fmla="*/ 0 w 40"/>
                  <a:gd name="T15" fmla="*/ 0 h 421"/>
                  <a:gd name="T16" fmla="*/ 0 w 40"/>
                  <a:gd name="T17" fmla="*/ 4 h 421"/>
                  <a:gd name="T18" fmla="*/ 5 w 40"/>
                  <a:gd name="T19" fmla="*/ 4 h 421"/>
                  <a:gd name="T20" fmla="*/ 5 w 40"/>
                  <a:gd name="T2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21">
                    <a:moveTo>
                      <a:pt x="35" y="307"/>
                    </a:moveTo>
                    <a:lnTo>
                      <a:pt x="35" y="366"/>
                    </a:lnTo>
                    <a:lnTo>
                      <a:pt x="40" y="421"/>
                    </a:lnTo>
                    <a:lnTo>
                      <a:pt x="40" y="411"/>
                    </a:lnTo>
                    <a:lnTo>
                      <a:pt x="40" y="362"/>
                    </a:lnTo>
                    <a:lnTo>
                      <a:pt x="35" y="307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5" name="Freeform 4737">
                <a:extLst>
                  <a:ext uri="{FF2B5EF4-FFF2-40B4-BE49-F238E27FC236}">
                    <a16:creationId xmlns:a16="http://schemas.microsoft.com/office/drawing/2014/main" id="{40636105-4187-4B7E-A9CD-12FF21A6A4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3" y="2927"/>
                <a:ext cx="40" cy="421"/>
              </a:xfrm>
              <a:custGeom>
                <a:avLst/>
                <a:gdLst>
                  <a:gd name="T0" fmla="*/ 35 w 40"/>
                  <a:gd name="T1" fmla="*/ 307 h 421"/>
                  <a:gd name="T2" fmla="*/ 35 w 40"/>
                  <a:gd name="T3" fmla="*/ 366 h 421"/>
                  <a:gd name="T4" fmla="*/ 40 w 40"/>
                  <a:gd name="T5" fmla="*/ 421 h 421"/>
                  <a:gd name="T6" fmla="*/ 40 w 40"/>
                  <a:gd name="T7" fmla="*/ 411 h 421"/>
                  <a:gd name="T8" fmla="*/ 40 w 40"/>
                  <a:gd name="T9" fmla="*/ 362 h 421"/>
                  <a:gd name="T10" fmla="*/ 35 w 40"/>
                  <a:gd name="T11" fmla="*/ 307 h 421"/>
                  <a:gd name="T12" fmla="*/ 5 w 40"/>
                  <a:gd name="T13" fmla="*/ 0 h 421"/>
                  <a:gd name="T14" fmla="*/ 0 w 40"/>
                  <a:gd name="T15" fmla="*/ 0 h 421"/>
                  <a:gd name="T16" fmla="*/ 0 w 40"/>
                  <a:gd name="T17" fmla="*/ 4 h 421"/>
                  <a:gd name="T18" fmla="*/ 5 w 40"/>
                  <a:gd name="T19" fmla="*/ 4 h 421"/>
                  <a:gd name="T20" fmla="*/ 5 w 40"/>
                  <a:gd name="T2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21">
                    <a:moveTo>
                      <a:pt x="35" y="307"/>
                    </a:moveTo>
                    <a:lnTo>
                      <a:pt x="35" y="366"/>
                    </a:lnTo>
                    <a:lnTo>
                      <a:pt x="40" y="421"/>
                    </a:lnTo>
                    <a:lnTo>
                      <a:pt x="40" y="411"/>
                    </a:lnTo>
                    <a:lnTo>
                      <a:pt x="40" y="362"/>
                    </a:lnTo>
                    <a:lnTo>
                      <a:pt x="35" y="307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6" name="Freeform 4738">
                <a:extLst>
                  <a:ext uri="{FF2B5EF4-FFF2-40B4-BE49-F238E27FC236}">
                    <a16:creationId xmlns:a16="http://schemas.microsoft.com/office/drawing/2014/main" id="{8F1DFA89-3AAF-4126-B9F2-C85735DB8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29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7" name="Freeform 4739">
                <a:extLst>
                  <a:ext uri="{FF2B5EF4-FFF2-40B4-BE49-F238E27FC236}">
                    <a16:creationId xmlns:a16="http://schemas.microsoft.com/office/drawing/2014/main" id="{86754D6C-3518-46D6-BC72-9AA18F4DE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29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8" name="Freeform 4740">
                <a:extLst>
                  <a:ext uri="{FF2B5EF4-FFF2-40B4-BE49-F238E27FC236}">
                    <a16:creationId xmlns:a16="http://schemas.microsoft.com/office/drawing/2014/main" id="{B94F64F0-1307-4622-8D3E-49D5F1FC56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8" y="2927"/>
                <a:ext cx="35" cy="362"/>
              </a:xfrm>
              <a:custGeom>
                <a:avLst/>
                <a:gdLst>
                  <a:gd name="T0" fmla="*/ 30 w 35"/>
                  <a:gd name="T1" fmla="*/ 247 h 362"/>
                  <a:gd name="T2" fmla="*/ 30 w 35"/>
                  <a:gd name="T3" fmla="*/ 301 h 362"/>
                  <a:gd name="T4" fmla="*/ 30 w 35"/>
                  <a:gd name="T5" fmla="*/ 307 h 362"/>
                  <a:gd name="T6" fmla="*/ 35 w 35"/>
                  <a:gd name="T7" fmla="*/ 362 h 362"/>
                  <a:gd name="T8" fmla="*/ 35 w 35"/>
                  <a:gd name="T9" fmla="*/ 303 h 362"/>
                  <a:gd name="T10" fmla="*/ 30 w 35"/>
                  <a:gd name="T11" fmla="*/ 247 h 362"/>
                  <a:gd name="T12" fmla="*/ 5 w 35"/>
                  <a:gd name="T13" fmla="*/ 0 h 362"/>
                  <a:gd name="T14" fmla="*/ 0 w 35"/>
                  <a:gd name="T15" fmla="*/ 0 h 362"/>
                  <a:gd name="T16" fmla="*/ 0 w 35"/>
                  <a:gd name="T17" fmla="*/ 4 h 362"/>
                  <a:gd name="T18" fmla="*/ 7 w 35"/>
                  <a:gd name="T19" fmla="*/ 4 h 362"/>
                  <a:gd name="T20" fmla="*/ 5 w 35"/>
                  <a:gd name="T21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62">
                    <a:moveTo>
                      <a:pt x="30" y="247"/>
                    </a:moveTo>
                    <a:lnTo>
                      <a:pt x="30" y="301"/>
                    </a:lnTo>
                    <a:lnTo>
                      <a:pt x="30" y="307"/>
                    </a:lnTo>
                    <a:lnTo>
                      <a:pt x="35" y="362"/>
                    </a:lnTo>
                    <a:lnTo>
                      <a:pt x="35" y="303"/>
                    </a:lnTo>
                    <a:lnTo>
                      <a:pt x="30" y="247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9" name="Freeform 4741">
                <a:extLst>
                  <a:ext uri="{FF2B5EF4-FFF2-40B4-BE49-F238E27FC236}">
                    <a16:creationId xmlns:a16="http://schemas.microsoft.com/office/drawing/2014/main" id="{B9D5AEC6-C79E-4307-8844-F19E44ED5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8" y="2927"/>
                <a:ext cx="35" cy="362"/>
              </a:xfrm>
              <a:custGeom>
                <a:avLst/>
                <a:gdLst>
                  <a:gd name="T0" fmla="*/ 30 w 35"/>
                  <a:gd name="T1" fmla="*/ 247 h 362"/>
                  <a:gd name="T2" fmla="*/ 30 w 35"/>
                  <a:gd name="T3" fmla="*/ 301 h 362"/>
                  <a:gd name="T4" fmla="*/ 30 w 35"/>
                  <a:gd name="T5" fmla="*/ 307 h 362"/>
                  <a:gd name="T6" fmla="*/ 35 w 35"/>
                  <a:gd name="T7" fmla="*/ 362 h 362"/>
                  <a:gd name="T8" fmla="*/ 35 w 35"/>
                  <a:gd name="T9" fmla="*/ 303 h 362"/>
                  <a:gd name="T10" fmla="*/ 30 w 35"/>
                  <a:gd name="T11" fmla="*/ 247 h 362"/>
                  <a:gd name="T12" fmla="*/ 5 w 35"/>
                  <a:gd name="T13" fmla="*/ 0 h 362"/>
                  <a:gd name="T14" fmla="*/ 0 w 35"/>
                  <a:gd name="T15" fmla="*/ 0 h 362"/>
                  <a:gd name="T16" fmla="*/ 0 w 35"/>
                  <a:gd name="T17" fmla="*/ 4 h 362"/>
                  <a:gd name="T18" fmla="*/ 7 w 35"/>
                  <a:gd name="T19" fmla="*/ 4 h 362"/>
                  <a:gd name="T20" fmla="*/ 5 w 35"/>
                  <a:gd name="T21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62">
                    <a:moveTo>
                      <a:pt x="30" y="247"/>
                    </a:moveTo>
                    <a:lnTo>
                      <a:pt x="30" y="301"/>
                    </a:lnTo>
                    <a:lnTo>
                      <a:pt x="30" y="307"/>
                    </a:lnTo>
                    <a:lnTo>
                      <a:pt x="35" y="362"/>
                    </a:lnTo>
                    <a:lnTo>
                      <a:pt x="35" y="303"/>
                    </a:lnTo>
                    <a:lnTo>
                      <a:pt x="30" y="247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0" name="Freeform 4742">
                <a:extLst>
                  <a:ext uri="{FF2B5EF4-FFF2-40B4-BE49-F238E27FC236}">
                    <a16:creationId xmlns:a16="http://schemas.microsoft.com/office/drawing/2014/main" id="{E0B109B4-ABCE-4030-AADE-66DF2670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347"/>
                <a:ext cx="6" cy="104"/>
              </a:xfrm>
              <a:custGeom>
                <a:avLst/>
                <a:gdLst>
                  <a:gd name="T0" fmla="*/ 0 w 6"/>
                  <a:gd name="T1" fmla="*/ 0 h 104"/>
                  <a:gd name="T2" fmla="*/ 0 w 6"/>
                  <a:gd name="T3" fmla="*/ 59 h 104"/>
                  <a:gd name="T4" fmla="*/ 4 w 6"/>
                  <a:gd name="T5" fmla="*/ 104 h 104"/>
                  <a:gd name="T6" fmla="*/ 6 w 6"/>
                  <a:gd name="T7" fmla="*/ 104 h 104"/>
                  <a:gd name="T8" fmla="*/ 6 w 6"/>
                  <a:gd name="T9" fmla="*/ 55 h 104"/>
                  <a:gd name="T10" fmla="*/ 0 w 6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4">
                    <a:moveTo>
                      <a:pt x="0" y="0"/>
                    </a:moveTo>
                    <a:lnTo>
                      <a:pt x="0" y="59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1" name="Freeform 4743">
                <a:extLst>
                  <a:ext uri="{FF2B5EF4-FFF2-40B4-BE49-F238E27FC236}">
                    <a16:creationId xmlns:a16="http://schemas.microsoft.com/office/drawing/2014/main" id="{4B8BD6FD-FF56-4342-916F-D571F8AB9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347"/>
                <a:ext cx="6" cy="104"/>
              </a:xfrm>
              <a:custGeom>
                <a:avLst/>
                <a:gdLst>
                  <a:gd name="T0" fmla="*/ 0 w 6"/>
                  <a:gd name="T1" fmla="*/ 0 h 104"/>
                  <a:gd name="T2" fmla="*/ 0 w 6"/>
                  <a:gd name="T3" fmla="*/ 59 h 104"/>
                  <a:gd name="T4" fmla="*/ 4 w 6"/>
                  <a:gd name="T5" fmla="*/ 104 h 104"/>
                  <a:gd name="T6" fmla="*/ 6 w 6"/>
                  <a:gd name="T7" fmla="*/ 104 h 104"/>
                  <a:gd name="T8" fmla="*/ 6 w 6"/>
                  <a:gd name="T9" fmla="*/ 55 h 104"/>
                  <a:gd name="T10" fmla="*/ 0 w 6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4">
                    <a:moveTo>
                      <a:pt x="0" y="0"/>
                    </a:moveTo>
                    <a:lnTo>
                      <a:pt x="0" y="59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2" name="Rectangle 4744">
                <a:extLst>
                  <a:ext uri="{FF2B5EF4-FFF2-40B4-BE49-F238E27FC236}">
                    <a16:creationId xmlns:a16="http://schemas.microsoft.com/office/drawing/2014/main" id="{0434828A-9523-4F50-826D-79F7C5D00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927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3" name="Rectangle 4745">
                <a:extLst>
                  <a:ext uri="{FF2B5EF4-FFF2-40B4-BE49-F238E27FC236}">
                    <a16:creationId xmlns:a16="http://schemas.microsoft.com/office/drawing/2014/main" id="{2F55FBD3-7EA8-4365-853F-061878AF7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927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4" name="Freeform 4746">
                <a:extLst>
                  <a:ext uri="{FF2B5EF4-FFF2-40B4-BE49-F238E27FC236}">
                    <a16:creationId xmlns:a16="http://schemas.microsoft.com/office/drawing/2014/main" id="{F94D0165-61A0-49BF-B5F0-4DACC27A4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92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5" name="Freeform 4747">
                <a:extLst>
                  <a:ext uri="{FF2B5EF4-FFF2-40B4-BE49-F238E27FC236}">
                    <a16:creationId xmlns:a16="http://schemas.microsoft.com/office/drawing/2014/main" id="{F404D4CB-ED9D-4770-AE5C-07ED619AD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92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6" name="Freeform 4748">
                <a:extLst>
                  <a:ext uri="{FF2B5EF4-FFF2-40B4-BE49-F238E27FC236}">
                    <a16:creationId xmlns:a16="http://schemas.microsoft.com/office/drawing/2014/main" id="{FF4DDC9B-6049-41EF-A806-DE8AEA898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115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4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108 h 115"/>
                  <a:gd name="T10" fmla="*/ 5 w 5"/>
                  <a:gd name="T11" fmla="*/ 54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108"/>
                    </a:lnTo>
                    <a:lnTo>
                      <a:pt x="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7" name="Freeform 4749">
                <a:extLst>
                  <a:ext uri="{FF2B5EF4-FFF2-40B4-BE49-F238E27FC236}">
                    <a16:creationId xmlns:a16="http://schemas.microsoft.com/office/drawing/2014/main" id="{8C1B4043-1E96-4F47-8CBA-25D01F83E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115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4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108 h 115"/>
                  <a:gd name="T10" fmla="*/ 5 w 5"/>
                  <a:gd name="T11" fmla="*/ 54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108"/>
                    </a:lnTo>
                    <a:lnTo>
                      <a:pt x="5" y="5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8" name="Freeform 4750">
                <a:extLst>
                  <a:ext uri="{FF2B5EF4-FFF2-40B4-BE49-F238E27FC236}">
                    <a16:creationId xmlns:a16="http://schemas.microsoft.com/office/drawing/2014/main" id="{3502AEE8-D781-48AF-B6EE-0C6E62AC8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402"/>
                <a:ext cx="5" cy="49"/>
              </a:xfrm>
              <a:custGeom>
                <a:avLst/>
                <a:gdLst>
                  <a:gd name="T0" fmla="*/ 0 w 5"/>
                  <a:gd name="T1" fmla="*/ 0 h 49"/>
                  <a:gd name="T2" fmla="*/ 0 w 5"/>
                  <a:gd name="T3" fmla="*/ 49 h 49"/>
                  <a:gd name="T4" fmla="*/ 5 w 5"/>
                  <a:gd name="T5" fmla="*/ 49 h 49"/>
                  <a:gd name="T6" fmla="*/ 0 w 5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9">
                    <a:moveTo>
                      <a:pt x="0" y="0"/>
                    </a:moveTo>
                    <a:lnTo>
                      <a:pt x="0" y="49"/>
                    </a:lnTo>
                    <a:lnTo>
                      <a:pt x="5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9" name="Freeform 4751">
                <a:extLst>
                  <a:ext uri="{FF2B5EF4-FFF2-40B4-BE49-F238E27FC236}">
                    <a16:creationId xmlns:a16="http://schemas.microsoft.com/office/drawing/2014/main" id="{90784CE8-CAA8-4715-9A71-14503C045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402"/>
                <a:ext cx="5" cy="49"/>
              </a:xfrm>
              <a:custGeom>
                <a:avLst/>
                <a:gdLst>
                  <a:gd name="T0" fmla="*/ 0 w 5"/>
                  <a:gd name="T1" fmla="*/ 0 h 49"/>
                  <a:gd name="T2" fmla="*/ 0 w 5"/>
                  <a:gd name="T3" fmla="*/ 49 h 49"/>
                  <a:gd name="T4" fmla="*/ 5 w 5"/>
                  <a:gd name="T5" fmla="*/ 49 h 49"/>
                  <a:gd name="T6" fmla="*/ 0 w 5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9">
                    <a:moveTo>
                      <a:pt x="0" y="0"/>
                    </a:moveTo>
                    <a:lnTo>
                      <a:pt x="0" y="49"/>
                    </a:lnTo>
                    <a:lnTo>
                      <a:pt x="5" y="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0" name="Freeform 4752">
                <a:extLst>
                  <a:ext uri="{FF2B5EF4-FFF2-40B4-BE49-F238E27FC236}">
                    <a16:creationId xmlns:a16="http://schemas.microsoft.com/office/drawing/2014/main" id="{D9EA91C5-EBA1-49BD-B482-511E51621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92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1" name="Freeform 4753">
                <a:extLst>
                  <a:ext uri="{FF2B5EF4-FFF2-40B4-BE49-F238E27FC236}">
                    <a16:creationId xmlns:a16="http://schemas.microsoft.com/office/drawing/2014/main" id="{0F98F9C3-D091-4154-B7D0-9A4768057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92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2" name="Freeform 4754">
                <a:extLst>
                  <a:ext uri="{FF2B5EF4-FFF2-40B4-BE49-F238E27FC236}">
                    <a16:creationId xmlns:a16="http://schemas.microsoft.com/office/drawing/2014/main" id="{3BF35650-A3DD-4929-997D-321AD08E5D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0" y="2927"/>
                <a:ext cx="23" cy="239"/>
              </a:xfrm>
              <a:custGeom>
                <a:avLst/>
                <a:gdLst>
                  <a:gd name="T0" fmla="*/ 18 w 23"/>
                  <a:gd name="T1" fmla="*/ 127 h 239"/>
                  <a:gd name="T2" fmla="*/ 18 w 23"/>
                  <a:gd name="T3" fmla="*/ 184 h 239"/>
                  <a:gd name="T4" fmla="*/ 23 w 23"/>
                  <a:gd name="T5" fmla="*/ 239 h 239"/>
                  <a:gd name="T6" fmla="*/ 23 w 23"/>
                  <a:gd name="T7" fmla="*/ 218 h 239"/>
                  <a:gd name="T8" fmla="*/ 23 w 23"/>
                  <a:gd name="T9" fmla="*/ 182 h 239"/>
                  <a:gd name="T10" fmla="*/ 18 w 23"/>
                  <a:gd name="T11" fmla="*/ 127 h 239"/>
                  <a:gd name="T12" fmla="*/ 6 w 23"/>
                  <a:gd name="T13" fmla="*/ 0 h 239"/>
                  <a:gd name="T14" fmla="*/ 0 w 23"/>
                  <a:gd name="T15" fmla="*/ 0 h 239"/>
                  <a:gd name="T16" fmla="*/ 0 w 23"/>
                  <a:gd name="T17" fmla="*/ 4 h 239"/>
                  <a:gd name="T18" fmla="*/ 7 w 23"/>
                  <a:gd name="T19" fmla="*/ 4 h 239"/>
                  <a:gd name="T20" fmla="*/ 6 w 23"/>
                  <a:gd name="T21" fmla="*/ 3 h 239"/>
                  <a:gd name="T22" fmla="*/ 6 w 23"/>
                  <a:gd name="T23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39">
                    <a:moveTo>
                      <a:pt x="18" y="127"/>
                    </a:moveTo>
                    <a:lnTo>
                      <a:pt x="18" y="184"/>
                    </a:lnTo>
                    <a:lnTo>
                      <a:pt x="23" y="239"/>
                    </a:lnTo>
                    <a:lnTo>
                      <a:pt x="23" y="218"/>
                    </a:lnTo>
                    <a:lnTo>
                      <a:pt x="23" y="182"/>
                    </a:lnTo>
                    <a:lnTo>
                      <a:pt x="18" y="127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3" name="Freeform 4755">
                <a:extLst>
                  <a:ext uri="{FF2B5EF4-FFF2-40B4-BE49-F238E27FC236}">
                    <a16:creationId xmlns:a16="http://schemas.microsoft.com/office/drawing/2014/main" id="{9FB04C06-0196-495D-B526-E925942F10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0" y="2927"/>
                <a:ext cx="23" cy="239"/>
              </a:xfrm>
              <a:custGeom>
                <a:avLst/>
                <a:gdLst>
                  <a:gd name="T0" fmla="*/ 18 w 23"/>
                  <a:gd name="T1" fmla="*/ 127 h 239"/>
                  <a:gd name="T2" fmla="*/ 18 w 23"/>
                  <a:gd name="T3" fmla="*/ 184 h 239"/>
                  <a:gd name="T4" fmla="*/ 23 w 23"/>
                  <a:gd name="T5" fmla="*/ 239 h 239"/>
                  <a:gd name="T6" fmla="*/ 23 w 23"/>
                  <a:gd name="T7" fmla="*/ 218 h 239"/>
                  <a:gd name="T8" fmla="*/ 23 w 23"/>
                  <a:gd name="T9" fmla="*/ 182 h 239"/>
                  <a:gd name="T10" fmla="*/ 18 w 23"/>
                  <a:gd name="T11" fmla="*/ 127 h 239"/>
                  <a:gd name="T12" fmla="*/ 6 w 23"/>
                  <a:gd name="T13" fmla="*/ 0 h 239"/>
                  <a:gd name="T14" fmla="*/ 0 w 23"/>
                  <a:gd name="T15" fmla="*/ 0 h 239"/>
                  <a:gd name="T16" fmla="*/ 0 w 23"/>
                  <a:gd name="T17" fmla="*/ 4 h 239"/>
                  <a:gd name="T18" fmla="*/ 7 w 23"/>
                  <a:gd name="T19" fmla="*/ 4 h 239"/>
                  <a:gd name="T20" fmla="*/ 6 w 23"/>
                  <a:gd name="T21" fmla="*/ 3 h 239"/>
                  <a:gd name="T22" fmla="*/ 6 w 23"/>
                  <a:gd name="T23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39">
                    <a:moveTo>
                      <a:pt x="18" y="127"/>
                    </a:moveTo>
                    <a:lnTo>
                      <a:pt x="18" y="184"/>
                    </a:lnTo>
                    <a:lnTo>
                      <a:pt x="23" y="239"/>
                    </a:lnTo>
                    <a:lnTo>
                      <a:pt x="23" y="218"/>
                    </a:lnTo>
                    <a:lnTo>
                      <a:pt x="23" y="182"/>
                    </a:lnTo>
                    <a:lnTo>
                      <a:pt x="18" y="127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4" name="Freeform 4756">
                <a:extLst>
                  <a:ext uri="{FF2B5EF4-FFF2-40B4-BE49-F238E27FC236}">
                    <a16:creationId xmlns:a16="http://schemas.microsoft.com/office/drawing/2014/main" id="{5B85A049-1BD4-490C-A7C0-C08E9CA9F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111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4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4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5" name="Freeform 4757">
                <a:extLst>
                  <a:ext uri="{FF2B5EF4-FFF2-40B4-BE49-F238E27FC236}">
                    <a16:creationId xmlns:a16="http://schemas.microsoft.com/office/drawing/2014/main" id="{850044ED-320A-4749-B6E9-5EC9482D9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111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4 h 58"/>
                  <a:gd name="T4" fmla="*/ 5 w 5"/>
                  <a:gd name="T5" fmla="*/ 58 h 58"/>
                  <a:gd name="T6" fmla="*/ 5 w 5"/>
                  <a:gd name="T7" fmla="*/ 55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4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6" name="Freeform 4758">
                <a:extLst>
                  <a:ext uri="{FF2B5EF4-FFF2-40B4-BE49-F238E27FC236}">
                    <a16:creationId xmlns:a16="http://schemas.microsoft.com/office/drawing/2014/main" id="{20239193-23CD-4A59-818B-40A5AD3A6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92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3 h 4"/>
                  <a:gd name="T6" fmla="*/ 1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7" name="Freeform 4759">
                <a:extLst>
                  <a:ext uri="{FF2B5EF4-FFF2-40B4-BE49-F238E27FC236}">
                    <a16:creationId xmlns:a16="http://schemas.microsoft.com/office/drawing/2014/main" id="{26E92804-41CD-4204-82A9-5D226B9A5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92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3 h 4"/>
                  <a:gd name="T6" fmla="*/ 1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Freeform 4760">
                <a:extLst>
                  <a:ext uri="{FF2B5EF4-FFF2-40B4-BE49-F238E27FC236}">
                    <a16:creationId xmlns:a16="http://schemas.microsoft.com/office/drawing/2014/main" id="{A5800AB5-A0F7-4721-B890-69CA1123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93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Freeform 4761">
                <a:extLst>
                  <a:ext uri="{FF2B5EF4-FFF2-40B4-BE49-F238E27FC236}">
                    <a16:creationId xmlns:a16="http://schemas.microsoft.com/office/drawing/2014/main" id="{30BAB8F7-9085-4B11-BCB0-431AD8EBA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93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0" name="Freeform 4762">
                <a:extLst>
                  <a:ext uri="{FF2B5EF4-FFF2-40B4-BE49-F238E27FC236}">
                    <a16:creationId xmlns:a16="http://schemas.microsoft.com/office/drawing/2014/main" id="{3C87D55D-9C2F-49EC-9E65-09B50C86E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995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9 h 112"/>
                  <a:gd name="T4" fmla="*/ 0 w 5"/>
                  <a:gd name="T5" fmla="*/ 56 h 112"/>
                  <a:gd name="T6" fmla="*/ 5 w 5"/>
                  <a:gd name="T7" fmla="*/ 112 h 112"/>
                  <a:gd name="T8" fmla="*/ 5 w 5"/>
                  <a:gd name="T9" fmla="*/ 55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5" y="112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1" name="Freeform 4763">
                <a:extLst>
                  <a:ext uri="{FF2B5EF4-FFF2-40B4-BE49-F238E27FC236}">
                    <a16:creationId xmlns:a16="http://schemas.microsoft.com/office/drawing/2014/main" id="{25B9B388-DDB9-4B0C-A28D-30A31E74B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995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39 h 112"/>
                  <a:gd name="T4" fmla="*/ 0 w 5"/>
                  <a:gd name="T5" fmla="*/ 56 h 112"/>
                  <a:gd name="T6" fmla="*/ 5 w 5"/>
                  <a:gd name="T7" fmla="*/ 112 h 112"/>
                  <a:gd name="T8" fmla="*/ 5 w 5"/>
                  <a:gd name="T9" fmla="*/ 55 h 112"/>
                  <a:gd name="T10" fmla="*/ 0 w 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5" y="112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2" name="Freeform 4764">
                <a:extLst>
                  <a:ext uri="{FF2B5EF4-FFF2-40B4-BE49-F238E27FC236}">
                    <a16:creationId xmlns:a16="http://schemas.microsoft.com/office/drawing/2014/main" id="{298834EB-FD96-4F15-A2AE-402D0CAE6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051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3" name="Freeform 4765">
                <a:extLst>
                  <a:ext uri="{FF2B5EF4-FFF2-40B4-BE49-F238E27FC236}">
                    <a16:creationId xmlns:a16="http://schemas.microsoft.com/office/drawing/2014/main" id="{542A3191-6980-4198-A205-D929A73C9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3051"/>
                <a:ext cx="5" cy="58"/>
              </a:xfrm>
              <a:custGeom>
                <a:avLst/>
                <a:gdLst>
                  <a:gd name="T0" fmla="*/ 0 w 5"/>
                  <a:gd name="T1" fmla="*/ 0 h 58"/>
                  <a:gd name="T2" fmla="*/ 0 w 5"/>
                  <a:gd name="T3" fmla="*/ 3 h 58"/>
                  <a:gd name="T4" fmla="*/ 5 w 5"/>
                  <a:gd name="T5" fmla="*/ 58 h 58"/>
                  <a:gd name="T6" fmla="*/ 5 w 5"/>
                  <a:gd name="T7" fmla="*/ 56 h 58"/>
                  <a:gd name="T8" fmla="*/ 0 w 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0" y="3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4" name="Rectangle 4766">
                <a:extLst>
                  <a:ext uri="{FF2B5EF4-FFF2-40B4-BE49-F238E27FC236}">
                    <a16:creationId xmlns:a16="http://schemas.microsoft.com/office/drawing/2014/main" id="{BEE99657-7C96-4605-86C2-3C100E18C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927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5" name="Rectangle 4767">
                <a:extLst>
                  <a:ext uri="{FF2B5EF4-FFF2-40B4-BE49-F238E27FC236}">
                    <a16:creationId xmlns:a16="http://schemas.microsoft.com/office/drawing/2014/main" id="{1FBE93C5-23E7-4239-A084-39D656401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927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6" name="Rectangle 4768">
                <a:extLst>
                  <a:ext uri="{FF2B5EF4-FFF2-40B4-BE49-F238E27FC236}">
                    <a16:creationId xmlns:a16="http://schemas.microsoft.com/office/drawing/2014/main" id="{A50153B2-9531-49E6-89B9-49E243D22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927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7" name="Rectangle 4769">
                <a:extLst>
                  <a:ext uri="{FF2B5EF4-FFF2-40B4-BE49-F238E27FC236}">
                    <a16:creationId xmlns:a16="http://schemas.microsoft.com/office/drawing/2014/main" id="{1069BAA3-A2CD-4493-A67E-6F0243D36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2" y="2927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8" name="Freeform 4770">
                <a:extLst>
                  <a:ext uri="{FF2B5EF4-FFF2-40B4-BE49-F238E27FC236}">
                    <a16:creationId xmlns:a16="http://schemas.microsoft.com/office/drawing/2014/main" id="{F1C3498E-9CC4-4E76-B010-5AD2F6435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935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5 h 112"/>
                  <a:gd name="T4" fmla="*/ 0 w 5"/>
                  <a:gd name="T5" fmla="*/ 46 h 112"/>
                  <a:gd name="T6" fmla="*/ 0 w 5"/>
                  <a:gd name="T7" fmla="*/ 56 h 112"/>
                  <a:gd name="T8" fmla="*/ 5 w 5"/>
                  <a:gd name="T9" fmla="*/ 112 h 112"/>
                  <a:gd name="T10" fmla="*/ 5 w 5"/>
                  <a:gd name="T11" fmla="*/ 95 h 112"/>
                  <a:gd name="T12" fmla="*/ 5 w 5"/>
                  <a:gd name="T13" fmla="*/ 56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9" name="Freeform 4771">
                <a:extLst>
                  <a:ext uri="{FF2B5EF4-FFF2-40B4-BE49-F238E27FC236}">
                    <a16:creationId xmlns:a16="http://schemas.microsoft.com/office/drawing/2014/main" id="{2D76959B-ED43-4E55-A34B-D41377CFB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935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5 h 112"/>
                  <a:gd name="T4" fmla="*/ 0 w 5"/>
                  <a:gd name="T5" fmla="*/ 46 h 112"/>
                  <a:gd name="T6" fmla="*/ 0 w 5"/>
                  <a:gd name="T7" fmla="*/ 56 h 112"/>
                  <a:gd name="T8" fmla="*/ 5 w 5"/>
                  <a:gd name="T9" fmla="*/ 112 h 112"/>
                  <a:gd name="T10" fmla="*/ 5 w 5"/>
                  <a:gd name="T11" fmla="*/ 95 h 112"/>
                  <a:gd name="T12" fmla="*/ 5 w 5"/>
                  <a:gd name="T13" fmla="*/ 56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0" name="Freeform 4772">
                <a:extLst>
                  <a:ext uri="{FF2B5EF4-FFF2-40B4-BE49-F238E27FC236}">
                    <a16:creationId xmlns:a16="http://schemas.microsoft.com/office/drawing/2014/main" id="{16BE0D3B-C83A-429E-9AF2-F31E32498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991"/>
                <a:ext cx="5" cy="59"/>
              </a:xfrm>
              <a:custGeom>
                <a:avLst/>
                <a:gdLst>
                  <a:gd name="T0" fmla="*/ 0 w 5"/>
                  <a:gd name="T1" fmla="*/ 0 h 59"/>
                  <a:gd name="T2" fmla="*/ 0 w 5"/>
                  <a:gd name="T3" fmla="*/ 4 h 59"/>
                  <a:gd name="T4" fmla="*/ 5 w 5"/>
                  <a:gd name="T5" fmla="*/ 59 h 59"/>
                  <a:gd name="T6" fmla="*/ 5 w 5"/>
                  <a:gd name="T7" fmla="*/ 56 h 59"/>
                  <a:gd name="T8" fmla="*/ 0 w 5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0" y="0"/>
                    </a:moveTo>
                    <a:lnTo>
                      <a:pt x="0" y="4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1" name="Freeform 4773">
                <a:extLst>
                  <a:ext uri="{FF2B5EF4-FFF2-40B4-BE49-F238E27FC236}">
                    <a16:creationId xmlns:a16="http://schemas.microsoft.com/office/drawing/2014/main" id="{948F6C79-A536-430B-B1BF-CA8563BAD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991"/>
                <a:ext cx="5" cy="59"/>
              </a:xfrm>
              <a:custGeom>
                <a:avLst/>
                <a:gdLst>
                  <a:gd name="T0" fmla="*/ 0 w 5"/>
                  <a:gd name="T1" fmla="*/ 0 h 59"/>
                  <a:gd name="T2" fmla="*/ 0 w 5"/>
                  <a:gd name="T3" fmla="*/ 4 h 59"/>
                  <a:gd name="T4" fmla="*/ 5 w 5"/>
                  <a:gd name="T5" fmla="*/ 59 h 59"/>
                  <a:gd name="T6" fmla="*/ 5 w 5"/>
                  <a:gd name="T7" fmla="*/ 56 h 59"/>
                  <a:gd name="T8" fmla="*/ 0 w 5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">
                    <a:moveTo>
                      <a:pt x="0" y="0"/>
                    </a:moveTo>
                    <a:lnTo>
                      <a:pt x="0" y="4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2" name="Freeform 4774">
                <a:extLst>
                  <a:ext uri="{FF2B5EF4-FFF2-40B4-BE49-F238E27FC236}">
                    <a16:creationId xmlns:a16="http://schemas.microsoft.com/office/drawing/2014/main" id="{A8FBD48B-6980-45FF-9150-ED7B27904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26"/>
                <a:ext cx="49" cy="256"/>
              </a:xfrm>
              <a:custGeom>
                <a:avLst/>
                <a:gdLst>
                  <a:gd name="T0" fmla="*/ 23 w 49"/>
                  <a:gd name="T1" fmla="*/ 0 h 256"/>
                  <a:gd name="T2" fmla="*/ 23 w 49"/>
                  <a:gd name="T3" fmla="*/ 0 h 256"/>
                  <a:gd name="T4" fmla="*/ 0 w 49"/>
                  <a:gd name="T5" fmla="*/ 1 h 256"/>
                  <a:gd name="T6" fmla="*/ 0 w 49"/>
                  <a:gd name="T7" fmla="*/ 4 h 256"/>
                  <a:gd name="T8" fmla="*/ 0 w 49"/>
                  <a:gd name="T9" fmla="*/ 5 h 256"/>
                  <a:gd name="T10" fmla="*/ 18 w 49"/>
                  <a:gd name="T11" fmla="*/ 4 h 256"/>
                  <a:gd name="T12" fmla="*/ 43 w 49"/>
                  <a:gd name="T13" fmla="*/ 256 h 256"/>
                  <a:gd name="T14" fmla="*/ 47 w 49"/>
                  <a:gd name="T15" fmla="*/ 256 h 256"/>
                  <a:gd name="T16" fmla="*/ 47 w 49"/>
                  <a:gd name="T17" fmla="*/ 252 h 256"/>
                  <a:gd name="T18" fmla="*/ 49 w 49"/>
                  <a:gd name="T19" fmla="*/ 252 h 256"/>
                  <a:gd name="T20" fmla="*/ 23 w 49"/>
                  <a:gd name="T2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256">
                    <a:moveTo>
                      <a:pt x="23" y="0"/>
                    </a:moveTo>
                    <a:lnTo>
                      <a:pt x="2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8" y="4"/>
                    </a:lnTo>
                    <a:lnTo>
                      <a:pt x="43" y="256"/>
                    </a:lnTo>
                    <a:lnTo>
                      <a:pt x="47" y="256"/>
                    </a:lnTo>
                    <a:lnTo>
                      <a:pt x="47" y="252"/>
                    </a:lnTo>
                    <a:lnTo>
                      <a:pt x="49" y="25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3" name="Freeform 4775">
                <a:extLst>
                  <a:ext uri="{FF2B5EF4-FFF2-40B4-BE49-F238E27FC236}">
                    <a16:creationId xmlns:a16="http://schemas.microsoft.com/office/drawing/2014/main" id="{26A63D3E-DF0B-41DB-A519-683472F13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26"/>
                <a:ext cx="49" cy="256"/>
              </a:xfrm>
              <a:custGeom>
                <a:avLst/>
                <a:gdLst>
                  <a:gd name="T0" fmla="*/ 23 w 49"/>
                  <a:gd name="T1" fmla="*/ 0 h 256"/>
                  <a:gd name="T2" fmla="*/ 23 w 49"/>
                  <a:gd name="T3" fmla="*/ 0 h 256"/>
                  <a:gd name="T4" fmla="*/ 0 w 49"/>
                  <a:gd name="T5" fmla="*/ 1 h 256"/>
                  <a:gd name="T6" fmla="*/ 0 w 49"/>
                  <a:gd name="T7" fmla="*/ 4 h 256"/>
                  <a:gd name="T8" fmla="*/ 0 w 49"/>
                  <a:gd name="T9" fmla="*/ 5 h 256"/>
                  <a:gd name="T10" fmla="*/ 18 w 49"/>
                  <a:gd name="T11" fmla="*/ 4 h 256"/>
                  <a:gd name="T12" fmla="*/ 43 w 49"/>
                  <a:gd name="T13" fmla="*/ 256 h 256"/>
                  <a:gd name="T14" fmla="*/ 47 w 49"/>
                  <a:gd name="T15" fmla="*/ 256 h 256"/>
                  <a:gd name="T16" fmla="*/ 47 w 49"/>
                  <a:gd name="T17" fmla="*/ 252 h 256"/>
                  <a:gd name="T18" fmla="*/ 49 w 49"/>
                  <a:gd name="T19" fmla="*/ 252 h 256"/>
                  <a:gd name="T20" fmla="*/ 23 w 49"/>
                  <a:gd name="T2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256">
                    <a:moveTo>
                      <a:pt x="23" y="0"/>
                    </a:moveTo>
                    <a:lnTo>
                      <a:pt x="2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8" y="4"/>
                    </a:lnTo>
                    <a:lnTo>
                      <a:pt x="43" y="256"/>
                    </a:lnTo>
                    <a:lnTo>
                      <a:pt x="47" y="256"/>
                    </a:lnTo>
                    <a:lnTo>
                      <a:pt x="47" y="252"/>
                    </a:lnTo>
                    <a:lnTo>
                      <a:pt x="49" y="252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4" name="Rectangle 4776">
                <a:extLst>
                  <a:ext uri="{FF2B5EF4-FFF2-40B4-BE49-F238E27FC236}">
                    <a16:creationId xmlns:a16="http://schemas.microsoft.com/office/drawing/2014/main" id="{2347233D-55B9-42A6-9CD8-AF216E79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82"/>
                <a:ext cx="4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5" name="Rectangle 4777">
                <a:extLst>
                  <a:ext uri="{FF2B5EF4-FFF2-40B4-BE49-F238E27FC236}">
                    <a16:creationId xmlns:a16="http://schemas.microsoft.com/office/drawing/2014/main" id="{B25F3EF9-F79B-45C9-B5DE-DBFB86F94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82"/>
                <a:ext cx="4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6" name="Rectangle 4778">
                <a:extLst>
                  <a:ext uri="{FF2B5EF4-FFF2-40B4-BE49-F238E27FC236}">
                    <a16:creationId xmlns:a16="http://schemas.microsoft.com/office/drawing/2014/main" id="{E7157785-92BD-4397-AB6C-65679748B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88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7" name="Rectangle 4779">
                <a:extLst>
                  <a:ext uri="{FF2B5EF4-FFF2-40B4-BE49-F238E27FC236}">
                    <a16:creationId xmlns:a16="http://schemas.microsoft.com/office/drawing/2014/main" id="{AF283E10-C93E-484E-8777-ED6FE2ADA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3088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8" name="Freeform 4780">
                <a:extLst>
                  <a:ext uri="{FF2B5EF4-FFF2-40B4-BE49-F238E27FC236}">
                    <a16:creationId xmlns:a16="http://schemas.microsoft.com/office/drawing/2014/main" id="{9A782E0B-3A47-401C-84F7-D9E263B98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309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9" name="Freeform 4781">
                <a:extLst>
                  <a:ext uri="{FF2B5EF4-FFF2-40B4-BE49-F238E27FC236}">
                    <a16:creationId xmlns:a16="http://schemas.microsoft.com/office/drawing/2014/main" id="{D77704D9-7CAE-402D-928B-B03E9222C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309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0" name="Freeform 4782">
                <a:extLst>
                  <a:ext uri="{FF2B5EF4-FFF2-40B4-BE49-F238E27FC236}">
                    <a16:creationId xmlns:a16="http://schemas.microsoft.com/office/drawing/2014/main" id="{7D2F2B55-70C9-40B9-8CEB-E69339EA8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096"/>
                <a:ext cx="2" cy="38"/>
              </a:xfrm>
              <a:custGeom>
                <a:avLst/>
                <a:gdLst>
                  <a:gd name="T0" fmla="*/ 2 w 2"/>
                  <a:gd name="T1" fmla="*/ 0 h 38"/>
                  <a:gd name="T2" fmla="*/ 0 w 2"/>
                  <a:gd name="T3" fmla="*/ 0 h 38"/>
                  <a:gd name="T4" fmla="*/ 2 w 2"/>
                  <a:gd name="T5" fmla="*/ 38 h 38"/>
                  <a:gd name="T6" fmla="*/ 2 w 2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8">
                    <a:moveTo>
                      <a:pt x="2" y="0"/>
                    </a:moveTo>
                    <a:lnTo>
                      <a:pt x="0" y="0"/>
                    </a:lnTo>
                    <a:lnTo>
                      <a:pt x="2" y="3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1" name="Freeform 4783">
                <a:extLst>
                  <a:ext uri="{FF2B5EF4-FFF2-40B4-BE49-F238E27FC236}">
                    <a16:creationId xmlns:a16="http://schemas.microsoft.com/office/drawing/2014/main" id="{E83C0B32-B5C9-4FEB-AC26-13E369D21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096"/>
                <a:ext cx="2" cy="38"/>
              </a:xfrm>
              <a:custGeom>
                <a:avLst/>
                <a:gdLst>
                  <a:gd name="T0" fmla="*/ 2 w 2"/>
                  <a:gd name="T1" fmla="*/ 0 h 38"/>
                  <a:gd name="T2" fmla="*/ 0 w 2"/>
                  <a:gd name="T3" fmla="*/ 0 h 38"/>
                  <a:gd name="T4" fmla="*/ 2 w 2"/>
                  <a:gd name="T5" fmla="*/ 38 h 38"/>
                  <a:gd name="T6" fmla="*/ 2 w 2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8">
                    <a:moveTo>
                      <a:pt x="2" y="0"/>
                    </a:moveTo>
                    <a:lnTo>
                      <a:pt x="0" y="0"/>
                    </a:lnTo>
                    <a:lnTo>
                      <a:pt x="2" y="38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2" name="Rectangle 4784">
                <a:extLst>
                  <a:ext uri="{FF2B5EF4-FFF2-40B4-BE49-F238E27FC236}">
                    <a16:creationId xmlns:a16="http://schemas.microsoft.com/office/drawing/2014/main" id="{D211370B-6E7F-4345-8653-6840E7F8C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" y="3078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3" name="Rectangle 4785">
                <a:extLst>
                  <a:ext uri="{FF2B5EF4-FFF2-40B4-BE49-F238E27FC236}">
                    <a16:creationId xmlns:a16="http://schemas.microsoft.com/office/drawing/2014/main" id="{21CEC98B-DDA4-480A-93B1-76507A140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" y="3078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Rectangle 4786">
                <a:extLst>
                  <a:ext uri="{FF2B5EF4-FFF2-40B4-BE49-F238E27FC236}">
                    <a16:creationId xmlns:a16="http://schemas.microsoft.com/office/drawing/2014/main" id="{5F6FB7C7-597B-45E3-B783-25A7B0936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" y="3082"/>
                <a:ext cx="2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Rectangle 4787">
                <a:extLst>
                  <a:ext uri="{FF2B5EF4-FFF2-40B4-BE49-F238E27FC236}">
                    <a16:creationId xmlns:a16="http://schemas.microsoft.com/office/drawing/2014/main" id="{258484FB-AEA7-431E-B7ED-4662B7631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" y="3082"/>
                <a:ext cx="2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Freeform 4788">
                <a:extLst>
                  <a:ext uri="{FF2B5EF4-FFF2-40B4-BE49-F238E27FC236}">
                    <a16:creationId xmlns:a16="http://schemas.microsoft.com/office/drawing/2014/main" id="{DE4E0214-5315-4AAA-AC5E-A9229CE4C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088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7" name="Freeform 4789">
                <a:extLst>
                  <a:ext uri="{FF2B5EF4-FFF2-40B4-BE49-F238E27FC236}">
                    <a16:creationId xmlns:a16="http://schemas.microsoft.com/office/drawing/2014/main" id="{38441318-72A9-4F11-8D0B-A8F01917E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088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Rectangle 4790">
                <a:extLst>
                  <a:ext uri="{FF2B5EF4-FFF2-40B4-BE49-F238E27FC236}">
                    <a16:creationId xmlns:a16="http://schemas.microsoft.com/office/drawing/2014/main" id="{12FE9545-B8A0-48C7-9AA4-3AC0C5DF8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" y="3092"/>
                <a:ext cx="3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Rectangle 4791">
                <a:extLst>
                  <a:ext uri="{FF2B5EF4-FFF2-40B4-BE49-F238E27FC236}">
                    <a16:creationId xmlns:a16="http://schemas.microsoft.com/office/drawing/2014/main" id="{16F97EE1-B5FB-4EE6-B247-0D9EDA275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" y="3092"/>
                <a:ext cx="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Freeform 4792">
                <a:extLst>
                  <a:ext uri="{FF2B5EF4-FFF2-40B4-BE49-F238E27FC236}">
                    <a16:creationId xmlns:a16="http://schemas.microsoft.com/office/drawing/2014/main" id="{BE0E9684-C0F3-44BD-9DB7-719E2EFF6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096"/>
                <a:ext cx="7" cy="93"/>
              </a:xfrm>
              <a:custGeom>
                <a:avLst/>
                <a:gdLst>
                  <a:gd name="T0" fmla="*/ 3 w 7"/>
                  <a:gd name="T1" fmla="*/ 0 h 93"/>
                  <a:gd name="T2" fmla="*/ 0 w 7"/>
                  <a:gd name="T3" fmla="*/ 0 h 93"/>
                  <a:gd name="T4" fmla="*/ 0 w 7"/>
                  <a:gd name="T5" fmla="*/ 38 h 93"/>
                  <a:gd name="T6" fmla="*/ 7 w 7"/>
                  <a:gd name="T7" fmla="*/ 93 h 93"/>
                  <a:gd name="T8" fmla="*/ 7 w 7"/>
                  <a:gd name="T9" fmla="*/ 32 h 93"/>
                  <a:gd name="T10" fmla="*/ 3 w 7"/>
                  <a:gd name="T1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3">
                    <a:moveTo>
                      <a:pt x="3" y="0"/>
                    </a:moveTo>
                    <a:lnTo>
                      <a:pt x="0" y="0"/>
                    </a:lnTo>
                    <a:lnTo>
                      <a:pt x="0" y="38"/>
                    </a:lnTo>
                    <a:lnTo>
                      <a:pt x="7" y="93"/>
                    </a:lnTo>
                    <a:lnTo>
                      <a:pt x="7" y="3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Freeform 4793">
                <a:extLst>
                  <a:ext uri="{FF2B5EF4-FFF2-40B4-BE49-F238E27FC236}">
                    <a16:creationId xmlns:a16="http://schemas.microsoft.com/office/drawing/2014/main" id="{D62FFF0E-EBDE-40C2-BC33-0D2B12204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096"/>
                <a:ext cx="7" cy="93"/>
              </a:xfrm>
              <a:custGeom>
                <a:avLst/>
                <a:gdLst>
                  <a:gd name="T0" fmla="*/ 3 w 7"/>
                  <a:gd name="T1" fmla="*/ 0 h 93"/>
                  <a:gd name="T2" fmla="*/ 0 w 7"/>
                  <a:gd name="T3" fmla="*/ 0 h 93"/>
                  <a:gd name="T4" fmla="*/ 0 w 7"/>
                  <a:gd name="T5" fmla="*/ 38 h 93"/>
                  <a:gd name="T6" fmla="*/ 7 w 7"/>
                  <a:gd name="T7" fmla="*/ 93 h 93"/>
                  <a:gd name="T8" fmla="*/ 7 w 7"/>
                  <a:gd name="T9" fmla="*/ 32 h 93"/>
                  <a:gd name="T10" fmla="*/ 3 w 7"/>
                  <a:gd name="T1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3">
                    <a:moveTo>
                      <a:pt x="3" y="0"/>
                    </a:moveTo>
                    <a:lnTo>
                      <a:pt x="0" y="0"/>
                    </a:lnTo>
                    <a:lnTo>
                      <a:pt x="0" y="38"/>
                    </a:lnTo>
                    <a:lnTo>
                      <a:pt x="7" y="93"/>
                    </a:lnTo>
                    <a:lnTo>
                      <a:pt x="7" y="3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Freeform 4794">
                <a:extLst>
                  <a:ext uri="{FF2B5EF4-FFF2-40B4-BE49-F238E27FC236}">
                    <a16:creationId xmlns:a16="http://schemas.microsoft.com/office/drawing/2014/main" id="{078A23E7-C61F-483C-8C47-2EAAC60E1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128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6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Freeform 4795">
                <a:extLst>
                  <a:ext uri="{FF2B5EF4-FFF2-40B4-BE49-F238E27FC236}">
                    <a16:creationId xmlns:a16="http://schemas.microsoft.com/office/drawing/2014/main" id="{2B97EBA2-9990-4DCC-B326-8F7959876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128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1 h 116"/>
                  <a:gd name="T4" fmla="*/ 6 w 6"/>
                  <a:gd name="T5" fmla="*/ 116 h 116"/>
                  <a:gd name="T6" fmla="*/ 6 w 6"/>
                  <a:gd name="T7" fmla="*/ 56 h 116"/>
                  <a:gd name="T8" fmla="*/ 0 w 6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1"/>
                    </a:lnTo>
                    <a:lnTo>
                      <a:pt x="6" y="116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Freeform 4796">
                <a:extLst>
                  <a:ext uri="{FF2B5EF4-FFF2-40B4-BE49-F238E27FC236}">
                    <a16:creationId xmlns:a16="http://schemas.microsoft.com/office/drawing/2014/main" id="{1A8490F2-8512-41E0-A895-451D5553B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18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Freeform 4797">
                <a:extLst>
                  <a:ext uri="{FF2B5EF4-FFF2-40B4-BE49-F238E27FC236}">
                    <a16:creationId xmlns:a16="http://schemas.microsoft.com/office/drawing/2014/main" id="{E8B42684-7FCD-4C7F-BBCF-EC85D3C3B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18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Freeform 4798">
                <a:extLst>
                  <a:ext uri="{FF2B5EF4-FFF2-40B4-BE49-F238E27FC236}">
                    <a16:creationId xmlns:a16="http://schemas.microsoft.com/office/drawing/2014/main" id="{614EF263-6CD5-47F0-A9A9-CE9A53298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240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60 h 115"/>
                  <a:gd name="T4" fmla="*/ 5 w 5"/>
                  <a:gd name="T5" fmla="*/ 115 h 115"/>
                  <a:gd name="T6" fmla="*/ 5 w 5"/>
                  <a:gd name="T7" fmla="*/ 56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Freeform 4799">
                <a:extLst>
                  <a:ext uri="{FF2B5EF4-FFF2-40B4-BE49-F238E27FC236}">
                    <a16:creationId xmlns:a16="http://schemas.microsoft.com/office/drawing/2014/main" id="{D877532C-98C7-4754-B51E-D497493B1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240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60 h 115"/>
                  <a:gd name="T4" fmla="*/ 5 w 5"/>
                  <a:gd name="T5" fmla="*/ 115 h 115"/>
                  <a:gd name="T6" fmla="*/ 5 w 5"/>
                  <a:gd name="T7" fmla="*/ 56 h 115"/>
                  <a:gd name="T8" fmla="*/ 0 w 5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Freeform 4800">
                <a:extLst>
                  <a:ext uri="{FF2B5EF4-FFF2-40B4-BE49-F238E27FC236}">
                    <a16:creationId xmlns:a16="http://schemas.microsoft.com/office/drawing/2014/main" id="{075ED4EC-DF17-430E-94A9-600CE155D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296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55 h 114"/>
                  <a:gd name="T8" fmla="*/ 0 w 6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Freeform 4801">
                <a:extLst>
                  <a:ext uri="{FF2B5EF4-FFF2-40B4-BE49-F238E27FC236}">
                    <a16:creationId xmlns:a16="http://schemas.microsoft.com/office/drawing/2014/main" id="{ADB1DB88-E95E-449E-889B-9709D6BA8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296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55 h 114"/>
                  <a:gd name="T8" fmla="*/ 0 w 6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0" name="Freeform 4802">
                <a:extLst>
                  <a:ext uri="{FF2B5EF4-FFF2-40B4-BE49-F238E27FC236}">
                    <a16:creationId xmlns:a16="http://schemas.microsoft.com/office/drawing/2014/main" id="{ECCDBC2A-A1D5-478C-A26D-350222F17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351"/>
                <a:ext cx="5" cy="101"/>
              </a:xfrm>
              <a:custGeom>
                <a:avLst/>
                <a:gdLst>
                  <a:gd name="T0" fmla="*/ 0 w 5"/>
                  <a:gd name="T1" fmla="*/ 0 h 101"/>
                  <a:gd name="T2" fmla="*/ 0 w 5"/>
                  <a:gd name="T3" fmla="*/ 59 h 101"/>
                  <a:gd name="T4" fmla="*/ 4 w 5"/>
                  <a:gd name="T5" fmla="*/ 101 h 101"/>
                  <a:gd name="T6" fmla="*/ 5 w 5"/>
                  <a:gd name="T7" fmla="*/ 101 h 101"/>
                  <a:gd name="T8" fmla="*/ 5 w 5"/>
                  <a:gd name="T9" fmla="*/ 55 h 101"/>
                  <a:gd name="T10" fmla="*/ 0 w 5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1">
                    <a:moveTo>
                      <a:pt x="0" y="0"/>
                    </a:moveTo>
                    <a:lnTo>
                      <a:pt x="0" y="59"/>
                    </a:lnTo>
                    <a:lnTo>
                      <a:pt x="4" y="101"/>
                    </a:lnTo>
                    <a:lnTo>
                      <a:pt x="5" y="101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1" name="Freeform 4803">
                <a:extLst>
                  <a:ext uri="{FF2B5EF4-FFF2-40B4-BE49-F238E27FC236}">
                    <a16:creationId xmlns:a16="http://schemas.microsoft.com/office/drawing/2014/main" id="{E38B42CE-6F48-4BBE-B8B8-1776E7EE2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351"/>
                <a:ext cx="5" cy="101"/>
              </a:xfrm>
              <a:custGeom>
                <a:avLst/>
                <a:gdLst>
                  <a:gd name="T0" fmla="*/ 0 w 5"/>
                  <a:gd name="T1" fmla="*/ 0 h 101"/>
                  <a:gd name="T2" fmla="*/ 0 w 5"/>
                  <a:gd name="T3" fmla="*/ 59 h 101"/>
                  <a:gd name="T4" fmla="*/ 4 w 5"/>
                  <a:gd name="T5" fmla="*/ 101 h 101"/>
                  <a:gd name="T6" fmla="*/ 5 w 5"/>
                  <a:gd name="T7" fmla="*/ 101 h 101"/>
                  <a:gd name="T8" fmla="*/ 5 w 5"/>
                  <a:gd name="T9" fmla="*/ 55 h 101"/>
                  <a:gd name="T10" fmla="*/ 0 w 5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1">
                    <a:moveTo>
                      <a:pt x="0" y="0"/>
                    </a:moveTo>
                    <a:lnTo>
                      <a:pt x="0" y="59"/>
                    </a:lnTo>
                    <a:lnTo>
                      <a:pt x="4" y="101"/>
                    </a:lnTo>
                    <a:lnTo>
                      <a:pt x="5" y="101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Freeform 4804">
                <a:extLst>
                  <a:ext uri="{FF2B5EF4-FFF2-40B4-BE49-F238E27FC236}">
                    <a16:creationId xmlns:a16="http://schemas.microsoft.com/office/drawing/2014/main" id="{87077B5B-0AAA-4436-9FCA-AB1E1276F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406"/>
                <a:ext cx="4" cy="46"/>
              </a:xfrm>
              <a:custGeom>
                <a:avLst/>
                <a:gdLst>
                  <a:gd name="T0" fmla="*/ 0 w 4"/>
                  <a:gd name="T1" fmla="*/ 0 h 46"/>
                  <a:gd name="T2" fmla="*/ 0 w 4"/>
                  <a:gd name="T3" fmla="*/ 46 h 46"/>
                  <a:gd name="T4" fmla="*/ 4 w 4"/>
                  <a:gd name="T5" fmla="*/ 45 h 46"/>
                  <a:gd name="T6" fmla="*/ 0 w 4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6">
                    <a:moveTo>
                      <a:pt x="0" y="0"/>
                    </a:moveTo>
                    <a:lnTo>
                      <a:pt x="0" y="46"/>
                    </a:lnTo>
                    <a:lnTo>
                      <a:pt x="4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Freeform 4805">
                <a:extLst>
                  <a:ext uri="{FF2B5EF4-FFF2-40B4-BE49-F238E27FC236}">
                    <a16:creationId xmlns:a16="http://schemas.microsoft.com/office/drawing/2014/main" id="{4DEAE83D-DA27-41EC-BE91-2120F02DA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406"/>
                <a:ext cx="4" cy="46"/>
              </a:xfrm>
              <a:custGeom>
                <a:avLst/>
                <a:gdLst>
                  <a:gd name="T0" fmla="*/ 0 w 4"/>
                  <a:gd name="T1" fmla="*/ 0 h 46"/>
                  <a:gd name="T2" fmla="*/ 0 w 4"/>
                  <a:gd name="T3" fmla="*/ 46 h 46"/>
                  <a:gd name="T4" fmla="*/ 4 w 4"/>
                  <a:gd name="T5" fmla="*/ 45 h 46"/>
                  <a:gd name="T6" fmla="*/ 0 w 4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6">
                    <a:moveTo>
                      <a:pt x="0" y="0"/>
                    </a:moveTo>
                    <a:lnTo>
                      <a:pt x="0" y="46"/>
                    </a:lnTo>
                    <a:lnTo>
                      <a:pt x="4" y="4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Rectangle 4806">
                <a:extLst>
                  <a:ext uri="{FF2B5EF4-FFF2-40B4-BE49-F238E27FC236}">
                    <a16:creationId xmlns:a16="http://schemas.microsoft.com/office/drawing/2014/main" id="{6DF628F6-1B03-42DB-927F-904EC08F0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2931"/>
                <a:ext cx="29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Rectangle 4807">
                <a:extLst>
                  <a:ext uri="{FF2B5EF4-FFF2-40B4-BE49-F238E27FC236}">
                    <a16:creationId xmlns:a16="http://schemas.microsoft.com/office/drawing/2014/main" id="{3284FB3F-D1C7-45B5-8778-B6F62C9FE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2931"/>
                <a:ext cx="29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Freeform 4808">
                <a:extLst>
                  <a:ext uri="{FF2B5EF4-FFF2-40B4-BE49-F238E27FC236}">
                    <a16:creationId xmlns:a16="http://schemas.microsoft.com/office/drawing/2014/main" id="{2C42FDCB-9E50-418F-BA75-98CBD8832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93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Freeform 4809">
                <a:extLst>
                  <a:ext uri="{FF2B5EF4-FFF2-40B4-BE49-F238E27FC236}">
                    <a16:creationId xmlns:a16="http://schemas.microsoft.com/office/drawing/2014/main" id="{F63DEE3A-FBEA-4ED4-874B-D6BF8A788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93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Freeform 4810">
                <a:extLst>
                  <a:ext uri="{FF2B5EF4-FFF2-40B4-BE49-F238E27FC236}">
                    <a16:creationId xmlns:a16="http://schemas.microsoft.com/office/drawing/2014/main" id="{A1105172-CB34-4226-9C70-1D228F78D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931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1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Freeform 4811">
                <a:extLst>
                  <a:ext uri="{FF2B5EF4-FFF2-40B4-BE49-F238E27FC236}">
                    <a16:creationId xmlns:a16="http://schemas.microsoft.com/office/drawing/2014/main" id="{75FAA435-D8C0-4F89-B677-8BF5D8AFC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931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1 w 7"/>
                  <a:gd name="T3" fmla="*/ 0 h 4"/>
                  <a:gd name="T4" fmla="*/ 0 w 7"/>
                  <a:gd name="T5" fmla="*/ 0 h 4"/>
                  <a:gd name="T6" fmla="*/ 0 w 7"/>
                  <a:gd name="T7" fmla="*/ 4 h 4"/>
                  <a:gd name="T8" fmla="*/ 7 w 7"/>
                  <a:gd name="T9" fmla="*/ 4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Freeform 4812">
                <a:extLst>
                  <a:ext uri="{FF2B5EF4-FFF2-40B4-BE49-F238E27FC236}">
                    <a16:creationId xmlns:a16="http://schemas.microsoft.com/office/drawing/2014/main" id="{7FE5035B-0637-4F43-B3E3-7BA26E78E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1" name="Freeform 4813">
                <a:extLst>
                  <a:ext uri="{FF2B5EF4-FFF2-40B4-BE49-F238E27FC236}">
                    <a16:creationId xmlns:a16="http://schemas.microsoft.com/office/drawing/2014/main" id="{C34A91EF-3074-4FE5-AC22-9EBA69DAD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Freeform 4814">
                <a:extLst>
                  <a:ext uri="{FF2B5EF4-FFF2-40B4-BE49-F238E27FC236}">
                    <a16:creationId xmlns:a16="http://schemas.microsoft.com/office/drawing/2014/main" id="{DD3A71E3-BF91-444C-9DBA-C05D15F82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931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Freeform 4815">
                <a:extLst>
                  <a:ext uri="{FF2B5EF4-FFF2-40B4-BE49-F238E27FC236}">
                    <a16:creationId xmlns:a16="http://schemas.microsoft.com/office/drawing/2014/main" id="{657A76C6-8796-4A22-9DE3-D52EDC953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931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Freeform 4816">
                <a:extLst>
                  <a:ext uri="{FF2B5EF4-FFF2-40B4-BE49-F238E27FC236}">
                    <a16:creationId xmlns:a16="http://schemas.microsoft.com/office/drawing/2014/main" id="{5FE8F76B-95FB-4CAF-A544-DA4D3CB70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Freeform 4817">
                <a:extLst>
                  <a:ext uri="{FF2B5EF4-FFF2-40B4-BE49-F238E27FC236}">
                    <a16:creationId xmlns:a16="http://schemas.microsoft.com/office/drawing/2014/main" id="{60654F36-FBD1-4F73-9C83-1186D11EA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6" name="Rectangle 4818">
                <a:extLst>
                  <a:ext uri="{FF2B5EF4-FFF2-40B4-BE49-F238E27FC236}">
                    <a16:creationId xmlns:a16="http://schemas.microsoft.com/office/drawing/2014/main" id="{CB2C80D3-21E4-47B3-978A-213B61A42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931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7" name="Rectangle 4819">
                <a:extLst>
                  <a:ext uri="{FF2B5EF4-FFF2-40B4-BE49-F238E27FC236}">
                    <a16:creationId xmlns:a16="http://schemas.microsoft.com/office/drawing/2014/main" id="{EC668155-B281-461C-9190-374047A14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93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8" name="Freeform 4820">
                <a:extLst>
                  <a:ext uri="{FF2B5EF4-FFF2-40B4-BE49-F238E27FC236}">
                    <a16:creationId xmlns:a16="http://schemas.microsoft.com/office/drawing/2014/main" id="{551B403D-ECA4-476F-9819-A7CAA08FC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931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Freeform 4821">
                <a:extLst>
                  <a:ext uri="{FF2B5EF4-FFF2-40B4-BE49-F238E27FC236}">
                    <a16:creationId xmlns:a16="http://schemas.microsoft.com/office/drawing/2014/main" id="{1721AB21-4CE0-4A65-94F0-5E38EB6C7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931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Freeform 4822">
                <a:extLst>
                  <a:ext uri="{FF2B5EF4-FFF2-40B4-BE49-F238E27FC236}">
                    <a16:creationId xmlns:a16="http://schemas.microsoft.com/office/drawing/2014/main" id="{3A23B1DB-77A4-4C30-8942-19A078756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1" name="Freeform 4823">
                <a:extLst>
                  <a:ext uri="{FF2B5EF4-FFF2-40B4-BE49-F238E27FC236}">
                    <a16:creationId xmlns:a16="http://schemas.microsoft.com/office/drawing/2014/main" id="{B7758D25-8291-43BF-9C89-608EE50AF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2" name="Freeform 4824">
                <a:extLst>
                  <a:ext uri="{FF2B5EF4-FFF2-40B4-BE49-F238E27FC236}">
                    <a16:creationId xmlns:a16="http://schemas.microsoft.com/office/drawing/2014/main" id="{274AD753-9FE3-4AD0-A15E-B94D8CE7B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931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Freeform 4825">
                <a:extLst>
                  <a:ext uri="{FF2B5EF4-FFF2-40B4-BE49-F238E27FC236}">
                    <a16:creationId xmlns:a16="http://schemas.microsoft.com/office/drawing/2014/main" id="{F340145A-364E-4D39-ACB8-B2D42A553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931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Freeform 4826">
                <a:extLst>
                  <a:ext uri="{FF2B5EF4-FFF2-40B4-BE49-F238E27FC236}">
                    <a16:creationId xmlns:a16="http://schemas.microsoft.com/office/drawing/2014/main" id="{EFA85998-F41A-4E4D-ABD3-F8F7D1AFF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Freeform 4827">
                <a:extLst>
                  <a:ext uri="{FF2B5EF4-FFF2-40B4-BE49-F238E27FC236}">
                    <a16:creationId xmlns:a16="http://schemas.microsoft.com/office/drawing/2014/main" id="{59BC7A97-1DA7-4DAC-943A-9F29639B8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4" name="Group 5029">
              <a:extLst>
                <a:ext uri="{FF2B5EF4-FFF2-40B4-BE49-F238E27FC236}">
                  <a16:creationId xmlns:a16="http://schemas.microsoft.com/office/drawing/2014/main" id="{07955920-1CA8-4DB7-B481-EDF4A8407A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524" y="4808747"/>
              <a:ext cx="355600" cy="990600"/>
              <a:chOff x="2436" y="2830"/>
              <a:chExt cx="224" cy="624"/>
            </a:xfrm>
          </p:grpSpPr>
          <p:sp>
            <p:nvSpPr>
              <p:cNvPr id="1886" name="Freeform 4829">
                <a:extLst>
                  <a:ext uri="{FF2B5EF4-FFF2-40B4-BE49-F238E27FC236}">
                    <a16:creationId xmlns:a16="http://schemas.microsoft.com/office/drawing/2014/main" id="{90E6B511-6D02-465B-BB89-FA59C2AFF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93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Freeform 4830">
                <a:extLst>
                  <a:ext uri="{FF2B5EF4-FFF2-40B4-BE49-F238E27FC236}">
                    <a16:creationId xmlns:a16="http://schemas.microsoft.com/office/drawing/2014/main" id="{3DC9EE06-EF32-455A-A78E-15567B25E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93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Freeform 4831">
                <a:extLst>
                  <a:ext uri="{FF2B5EF4-FFF2-40B4-BE49-F238E27FC236}">
                    <a16:creationId xmlns:a16="http://schemas.microsoft.com/office/drawing/2014/main" id="{3755FDEC-F0D7-4B27-B538-D823864B6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93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Freeform 4832">
                <a:extLst>
                  <a:ext uri="{FF2B5EF4-FFF2-40B4-BE49-F238E27FC236}">
                    <a16:creationId xmlns:a16="http://schemas.microsoft.com/office/drawing/2014/main" id="{8B74A74D-D0CD-48C4-963B-6BE97BF54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93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Freeform 4833">
                <a:extLst>
                  <a:ext uri="{FF2B5EF4-FFF2-40B4-BE49-F238E27FC236}">
                    <a16:creationId xmlns:a16="http://schemas.microsoft.com/office/drawing/2014/main" id="{33B9744C-26B2-4834-9C37-6925A242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Freeform 4834">
                <a:extLst>
                  <a:ext uri="{FF2B5EF4-FFF2-40B4-BE49-F238E27FC236}">
                    <a16:creationId xmlns:a16="http://schemas.microsoft.com/office/drawing/2014/main" id="{136B5028-2451-4B81-B41F-79AE0C7A5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93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3 h 4"/>
                  <a:gd name="T6" fmla="*/ 0 w 7"/>
                  <a:gd name="T7" fmla="*/ 4 h 4"/>
                  <a:gd name="T8" fmla="*/ 7 w 7"/>
                  <a:gd name="T9" fmla="*/ 4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Rectangle 4835">
                <a:extLst>
                  <a:ext uri="{FF2B5EF4-FFF2-40B4-BE49-F238E27FC236}">
                    <a16:creationId xmlns:a16="http://schemas.microsoft.com/office/drawing/2014/main" id="{8E6360ED-C535-41BE-93E3-D395A557F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934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Freeform 4836">
                <a:extLst>
                  <a:ext uri="{FF2B5EF4-FFF2-40B4-BE49-F238E27FC236}">
                    <a16:creationId xmlns:a16="http://schemas.microsoft.com/office/drawing/2014/main" id="{FD5BFC2F-6ABD-41E9-A811-0CB003AB2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9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Rectangle 4837">
                <a:extLst>
                  <a:ext uri="{FF2B5EF4-FFF2-40B4-BE49-F238E27FC236}">
                    <a16:creationId xmlns:a16="http://schemas.microsoft.com/office/drawing/2014/main" id="{1F21B21E-CA84-4CC1-AEE1-3C4724CFB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931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Rectangle 4838">
                <a:extLst>
                  <a:ext uri="{FF2B5EF4-FFF2-40B4-BE49-F238E27FC236}">
                    <a16:creationId xmlns:a16="http://schemas.microsoft.com/office/drawing/2014/main" id="{495C8EB6-756B-4874-A98A-184B5691D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93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Rectangle 4839">
                <a:extLst>
                  <a:ext uri="{FF2B5EF4-FFF2-40B4-BE49-F238E27FC236}">
                    <a16:creationId xmlns:a16="http://schemas.microsoft.com/office/drawing/2014/main" id="{8D5FE6EE-7FBD-4ACD-B40E-4BA2B264B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931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Rectangle 4840">
                <a:extLst>
                  <a:ext uri="{FF2B5EF4-FFF2-40B4-BE49-F238E27FC236}">
                    <a16:creationId xmlns:a16="http://schemas.microsoft.com/office/drawing/2014/main" id="{DF7A854A-A723-465F-A202-788686960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931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Freeform 4841">
                <a:extLst>
                  <a:ext uri="{FF2B5EF4-FFF2-40B4-BE49-F238E27FC236}">
                    <a16:creationId xmlns:a16="http://schemas.microsoft.com/office/drawing/2014/main" id="{62B40317-9D3C-4B3E-BD24-7ABDED11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417"/>
                <a:ext cx="4" cy="34"/>
              </a:xfrm>
              <a:custGeom>
                <a:avLst/>
                <a:gdLst>
                  <a:gd name="T0" fmla="*/ 0 w 4"/>
                  <a:gd name="T1" fmla="*/ 0 h 34"/>
                  <a:gd name="T2" fmla="*/ 0 w 4"/>
                  <a:gd name="T3" fmla="*/ 10 h 34"/>
                  <a:gd name="T4" fmla="*/ 0 w 4"/>
                  <a:gd name="T5" fmla="*/ 34 h 34"/>
                  <a:gd name="T6" fmla="*/ 4 w 4"/>
                  <a:gd name="T7" fmla="*/ 34 h 34"/>
                  <a:gd name="T8" fmla="*/ 0 w 4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4">
                    <a:moveTo>
                      <a:pt x="0" y="0"/>
                    </a:moveTo>
                    <a:lnTo>
                      <a:pt x="0" y="10"/>
                    </a:lnTo>
                    <a:lnTo>
                      <a:pt x="0" y="34"/>
                    </a:lnTo>
                    <a:lnTo>
                      <a:pt x="4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Freeform 4842">
                <a:extLst>
                  <a:ext uri="{FF2B5EF4-FFF2-40B4-BE49-F238E27FC236}">
                    <a16:creationId xmlns:a16="http://schemas.microsoft.com/office/drawing/2014/main" id="{C54C255A-F565-42AA-B5AB-3387C7F5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417"/>
                <a:ext cx="4" cy="34"/>
              </a:xfrm>
              <a:custGeom>
                <a:avLst/>
                <a:gdLst>
                  <a:gd name="T0" fmla="*/ 0 w 4"/>
                  <a:gd name="T1" fmla="*/ 0 h 34"/>
                  <a:gd name="T2" fmla="*/ 0 w 4"/>
                  <a:gd name="T3" fmla="*/ 10 h 34"/>
                  <a:gd name="T4" fmla="*/ 0 w 4"/>
                  <a:gd name="T5" fmla="*/ 34 h 34"/>
                  <a:gd name="T6" fmla="*/ 4 w 4"/>
                  <a:gd name="T7" fmla="*/ 34 h 34"/>
                  <a:gd name="T8" fmla="*/ 0 w 4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4">
                    <a:moveTo>
                      <a:pt x="0" y="0"/>
                    </a:moveTo>
                    <a:lnTo>
                      <a:pt x="0" y="10"/>
                    </a:lnTo>
                    <a:lnTo>
                      <a:pt x="0" y="34"/>
                    </a:lnTo>
                    <a:lnTo>
                      <a:pt x="4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Freeform 4843">
                <a:extLst>
                  <a:ext uri="{FF2B5EF4-FFF2-40B4-BE49-F238E27FC236}">
                    <a16:creationId xmlns:a16="http://schemas.microsoft.com/office/drawing/2014/main" id="{F2AECA91-B010-4F48-9352-6C77FDB25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358"/>
                <a:ext cx="6" cy="93"/>
              </a:xfrm>
              <a:custGeom>
                <a:avLst/>
                <a:gdLst>
                  <a:gd name="T0" fmla="*/ 0 w 6"/>
                  <a:gd name="T1" fmla="*/ 0 h 93"/>
                  <a:gd name="T2" fmla="*/ 0 w 6"/>
                  <a:gd name="T3" fmla="*/ 59 h 93"/>
                  <a:gd name="T4" fmla="*/ 4 w 6"/>
                  <a:gd name="T5" fmla="*/ 93 h 93"/>
                  <a:gd name="T6" fmla="*/ 6 w 6"/>
                  <a:gd name="T7" fmla="*/ 93 h 93"/>
                  <a:gd name="T8" fmla="*/ 6 w 6"/>
                  <a:gd name="T9" fmla="*/ 65 h 93"/>
                  <a:gd name="T10" fmla="*/ 6 w 6"/>
                  <a:gd name="T11" fmla="*/ 55 h 93"/>
                  <a:gd name="T12" fmla="*/ 0 w 6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3">
                    <a:moveTo>
                      <a:pt x="0" y="0"/>
                    </a:moveTo>
                    <a:lnTo>
                      <a:pt x="0" y="59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Freeform 4844">
                <a:extLst>
                  <a:ext uri="{FF2B5EF4-FFF2-40B4-BE49-F238E27FC236}">
                    <a16:creationId xmlns:a16="http://schemas.microsoft.com/office/drawing/2014/main" id="{2BF62908-C8F5-4B8B-A8C5-E075DE312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358"/>
                <a:ext cx="6" cy="93"/>
              </a:xfrm>
              <a:custGeom>
                <a:avLst/>
                <a:gdLst>
                  <a:gd name="T0" fmla="*/ 0 w 6"/>
                  <a:gd name="T1" fmla="*/ 0 h 93"/>
                  <a:gd name="T2" fmla="*/ 0 w 6"/>
                  <a:gd name="T3" fmla="*/ 59 h 93"/>
                  <a:gd name="T4" fmla="*/ 4 w 6"/>
                  <a:gd name="T5" fmla="*/ 93 h 93"/>
                  <a:gd name="T6" fmla="*/ 6 w 6"/>
                  <a:gd name="T7" fmla="*/ 93 h 93"/>
                  <a:gd name="T8" fmla="*/ 6 w 6"/>
                  <a:gd name="T9" fmla="*/ 65 h 93"/>
                  <a:gd name="T10" fmla="*/ 6 w 6"/>
                  <a:gd name="T11" fmla="*/ 55 h 93"/>
                  <a:gd name="T12" fmla="*/ 0 w 6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3">
                    <a:moveTo>
                      <a:pt x="0" y="0"/>
                    </a:moveTo>
                    <a:lnTo>
                      <a:pt x="0" y="59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Freeform 4845">
                <a:extLst>
                  <a:ext uri="{FF2B5EF4-FFF2-40B4-BE49-F238E27FC236}">
                    <a16:creationId xmlns:a16="http://schemas.microsoft.com/office/drawing/2014/main" id="{ED28FC16-1093-447E-B34E-0F5763F74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298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49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49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Freeform 4846">
                <a:extLst>
                  <a:ext uri="{FF2B5EF4-FFF2-40B4-BE49-F238E27FC236}">
                    <a16:creationId xmlns:a16="http://schemas.microsoft.com/office/drawing/2014/main" id="{9DD561C3-E2D2-4859-BCB8-0E446FAB3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298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49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49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Freeform 4847">
                <a:extLst>
                  <a:ext uri="{FF2B5EF4-FFF2-40B4-BE49-F238E27FC236}">
                    <a16:creationId xmlns:a16="http://schemas.microsoft.com/office/drawing/2014/main" id="{F807374E-3898-4D78-937B-E04C9E9B7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238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0 h 116"/>
                  <a:gd name="T4" fmla="*/ 6 w 6"/>
                  <a:gd name="T5" fmla="*/ 116 h 116"/>
                  <a:gd name="T6" fmla="*/ 6 w 6"/>
                  <a:gd name="T7" fmla="*/ 105 h 116"/>
                  <a:gd name="T8" fmla="*/ 6 w 6"/>
                  <a:gd name="T9" fmla="*/ 55 h 116"/>
                  <a:gd name="T10" fmla="*/ 0 w 6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0"/>
                    </a:lnTo>
                    <a:lnTo>
                      <a:pt x="6" y="116"/>
                    </a:lnTo>
                    <a:lnTo>
                      <a:pt x="6" y="105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Freeform 4848">
                <a:extLst>
                  <a:ext uri="{FF2B5EF4-FFF2-40B4-BE49-F238E27FC236}">
                    <a16:creationId xmlns:a16="http://schemas.microsoft.com/office/drawing/2014/main" id="{12FE7A2D-339E-43C4-8D09-9126222C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238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0 h 116"/>
                  <a:gd name="T4" fmla="*/ 6 w 6"/>
                  <a:gd name="T5" fmla="*/ 116 h 116"/>
                  <a:gd name="T6" fmla="*/ 6 w 6"/>
                  <a:gd name="T7" fmla="*/ 105 h 116"/>
                  <a:gd name="T8" fmla="*/ 6 w 6"/>
                  <a:gd name="T9" fmla="*/ 55 h 116"/>
                  <a:gd name="T10" fmla="*/ 0 w 6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0"/>
                    </a:lnTo>
                    <a:lnTo>
                      <a:pt x="6" y="116"/>
                    </a:lnTo>
                    <a:lnTo>
                      <a:pt x="6" y="105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Freeform 4849">
                <a:extLst>
                  <a:ext uri="{FF2B5EF4-FFF2-40B4-BE49-F238E27FC236}">
                    <a16:creationId xmlns:a16="http://schemas.microsoft.com/office/drawing/2014/main" id="{A33B7B57-B447-4D22-A18F-74C6BC558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178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4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4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Freeform 4850">
                <a:extLst>
                  <a:ext uri="{FF2B5EF4-FFF2-40B4-BE49-F238E27FC236}">
                    <a16:creationId xmlns:a16="http://schemas.microsoft.com/office/drawing/2014/main" id="{E106C71A-F302-4D1B-9711-9C75D4357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178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4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4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Freeform 4851">
                <a:extLst>
                  <a:ext uri="{FF2B5EF4-FFF2-40B4-BE49-F238E27FC236}">
                    <a16:creationId xmlns:a16="http://schemas.microsoft.com/office/drawing/2014/main" id="{D36351FE-E8FC-4ABD-AC67-47D3D419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119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4 h 115"/>
                  <a:gd name="T4" fmla="*/ 0 w 6"/>
                  <a:gd name="T5" fmla="*/ 59 h 115"/>
                  <a:gd name="T6" fmla="*/ 6 w 6"/>
                  <a:gd name="T7" fmla="*/ 115 h 115"/>
                  <a:gd name="T8" fmla="*/ 6 w 6"/>
                  <a:gd name="T9" fmla="*/ 109 h 115"/>
                  <a:gd name="T10" fmla="*/ 6 w 6"/>
                  <a:gd name="T11" fmla="*/ 55 h 115"/>
                  <a:gd name="T12" fmla="*/ 0 w 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59"/>
                    </a:lnTo>
                    <a:lnTo>
                      <a:pt x="6" y="115"/>
                    </a:lnTo>
                    <a:lnTo>
                      <a:pt x="6" y="109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Freeform 4852">
                <a:extLst>
                  <a:ext uri="{FF2B5EF4-FFF2-40B4-BE49-F238E27FC236}">
                    <a16:creationId xmlns:a16="http://schemas.microsoft.com/office/drawing/2014/main" id="{9BFB2751-2509-4A9B-8076-1DCAEED36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119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4 h 115"/>
                  <a:gd name="T4" fmla="*/ 0 w 6"/>
                  <a:gd name="T5" fmla="*/ 59 h 115"/>
                  <a:gd name="T6" fmla="*/ 6 w 6"/>
                  <a:gd name="T7" fmla="*/ 115 h 115"/>
                  <a:gd name="T8" fmla="*/ 6 w 6"/>
                  <a:gd name="T9" fmla="*/ 109 h 115"/>
                  <a:gd name="T10" fmla="*/ 6 w 6"/>
                  <a:gd name="T11" fmla="*/ 55 h 115"/>
                  <a:gd name="T12" fmla="*/ 0 w 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59"/>
                    </a:lnTo>
                    <a:lnTo>
                      <a:pt x="6" y="115"/>
                    </a:lnTo>
                    <a:lnTo>
                      <a:pt x="6" y="109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Freeform 4853">
                <a:extLst>
                  <a:ext uri="{FF2B5EF4-FFF2-40B4-BE49-F238E27FC236}">
                    <a16:creationId xmlns:a16="http://schemas.microsoft.com/office/drawing/2014/main" id="{493A90E3-F878-4243-BE41-AA27DD0E3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060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89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89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Freeform 4854">
                <a:extLst>
                  <a:ext uri="{FF2B5EF4-FFF2-40B4-BE49-F238E27FC236}">
                    <a16:creationId xmlns:a16="http://schemas.microsoft.com/office/drawing/2014/main" id="{BBC9775B-676B-4688-8B36-F78E260F4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060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89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89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Freeform 4855">
                <a:extLst>
                  <a:ext uri="{FF2B5EF4-FFF2-40B4-BE49-F238E27FC236}">
                    <a16:creationId xmlns:a16="http://schemas.microsoft.com/office/drawing/2014/main" id="{D27055DF-5E1B-481D-BAB1-470DC205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999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39 h 112"/>
                  <a:gd name="T4" fmla="*/ 0 w 6"/>
                  <a:gd name="T5" fmla="*/ 56 h 112"/>
                  <a:gd name="T6" fmla="*/ 6 w 6"/>
                  <a:gd name="T7" fmla="*/ 112 h 112"/>
                  <a:gd name="T8" fmla="*/ 6 w 6"/>
                  <a:gd name="T9" fmla="*/ 55 h 112"/>
                  <a:gd name="T10" fmla="*/ 0 w 6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6" y="112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Freeform 4856">
                <a:extLst>
                  <a:ext uri="{FF2B5EF4-FFF2-40B4-BE49-F238E27FC236}">
                    <a16:creationId xmlns:a16="http://schemas.microsoft.com/office/drawing/2014/main" id="{43D48F38-EC4D-408C-86B0-5218B8EB3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999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39 h 112"/>
                  <a:gd name="T4" fmla="*/ 0 w 6"/>
                  <a:gd name="T5" fmla="*/ 56 h 112"/>
                  <a:gd name="T6" fmla="*/ 6 w 6"/>
                  <a:gd name="T7" fmla="*/ 112 h 112"/>
                  <a:gd name="T8" fmla="*/ 6 w 6"/>
                  <a:gd name="T9" fmla="*/ 55 h 112"/>
                  <a:gd name="T10" fmla="*/ 0 w 6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39"/>
                    </a:lnTo>
                    <a:lnTo>
                      <a:pt x="0" y="56"/>
                    </a:lnTo>
                    <a:lnTo>
                      <a:pt x="6" y="112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Freeform 4857">
                <a:extLst>
                  <a:ext uri="{FF2B5EF4-FFF2-40B4-BE49-F238E27FC236}">
                    <a16:creationId xmlns:a16="http://schemas.microsoft.com/office/drawing/2014/main" id="{EDE039A6-A8EE-455F-B942-BC25A9F5F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055"/>
                <a:ext cx="6" cy="60"/>
              </a:xfrm>
              <a:custGeom>
                <a:avLst/>
                <a:gdLst>
                  <a:gd name="T0" fmla="*/ 0 w 6"/>
                  <a:gd name="T1" fmla="*/ 0 h 60"/>
                  <a:gd name="T2" fmla="*/ 0 w 6"/>
                  <a:gd name="T3" fmla="*/ 5 h 60"/>
                  <a:gd name="T4" fmla="*/ 6 w 6"/>
                  <a:gd name="T5" fmla="*/ 60 h 60"/>
                  <a:gd name="T6" fmla="*/ 6 w 6"/>
                  <a:gd name="T7" fmla="*/ 56 h 60"/>
                  <a:gd name="T8" fmla="*/ 0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0" y="0"/>
                    </a:moveTo>
                    <a:lnTo>
                      <a:pt x="0" y="5"/>
                    </a:lnTo>
                    <a:lnTo>
                      <a:pt x="6" y="60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Freeform 4858">
                <a:extLst>
                  <a:ext uri="{FF2B5EF4-FFF2-40B4-BE49-F238E27FC236}">
                    <a16:creationId xmlns:a16="http://schemas.microsoft.com/office/drawing/2014/main" id="{6C7E5F2D-3AD3-4FAD-958D-6D9E4CB15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055"/>
                <a:ext cx="6" cy="60"/>
              </a:xfrm>
              <a:custGeom>
                <a:avLst/>
                <a:gdLst>
                  <a:gd name="T0" fmla="*/ 0 w 6"/>
                  <a:gd name="T1" fmla="*/ 0 h 60"/>
                  <a:gd name="T2" fmla="*/ 0 w 6"/>
                  <a:gd name="T3" fmla="*/ 5 h 60"/>
                  <a:gd name="T4" fmla="*/ 6 w 6"/>
                  <a:gd name="T5" fmla="*/ 60 h 60"/>
                  <a:gd name="T6" fmla="*/ 6 w 6"/>
                  <a:gd name="T7" fmla="*/ 56 h 60"/>
                  <a:gd name="T8" fmla="*/ 0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0" y="0"/>
                    </a:moveTo>
                    <a:lnTo>
                      <a:pt x="0" y="5"/>
                    </a:lnTo>
                    <a:lnTo>
                      <a:pt x="6" y="60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Freeform 4859">
                <a:extLst>
                  <a:ext uri="{FF2B5EF4-FFF2-40B4-BE49-F238E27FC236}">
                    <a16:creationId xmlns:a16="http://schemas.microsoft.com/office/drawing/2014/main" id="{99A04AB2-D643-4351-ADF1-41717FD00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939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15 h 112"/>
                  <a:gd name="T4" fmla="*/ 0 w 6"/>
                  <a:gd name="T5" fmla="*/ 48 h 112"/>
                  <a:gd name="T6" fmla="*/ 0 w 6"/>
                  <a:gd name="T7" fmla="*/ 57 h 112"/>
                  <a:gd name="T8" fmla="*/ 6 w 6"/>
                  <a:gd name="T9" fmla="*/ 112 h 112"/>
                  <a:gd name="T10" fmla="*/ 6 w 6"/>
                  <a:gd name="T11" fmla="*/ 95 h 112"/>
                  <a:gd name="T12" fmla="*/ 6 w 6"/>
                  <a:gd name="T13" fmla="*/ 56 h 112"/>
                  <a:gd name="T14" fmla="*/ 0 w 6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Freeform 4860">
                <a:extLst>
                  <a:ext uri="{FF2B5EF4-FFF2-40B4-BE49-F238E27FC236}">
                    <a16:creationId xmlns:a16="http://schemas.microsoft.com/office/drawing/2014/main" id="{AE5D20C1-25BE-4D92-B4DC-18D44A8F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939"/>
                <a:ext cx="6" cy="112"/>
              </a:xfrm>
              <a:custGeom>
                <a:avLst/>
                <a:gdLst>
                  <a:gd name="T0" fmla="*/ 0 w 6"/>
                  <a:gd name="T1" fmla="*/ 0 h 112"/>
                  <a:gd name="T2" fmla="*/ 0 w 6"/>
                  <a:gd name="T3" fmla="*/ 15 h 112"/>
                  <a:gd name="T4" fmla="*/ 0 w 6"/>
                  <a:gd name="T5" fmla="*/ 48 h 112"/>
                  <a:gd name="T6" fmla="*/ 0 w 6"/>
                  <a:gd name="T7" fmla="*/ 57 h 112"/>
                  <a:gd name="T8" fmla="*/ 6 w 6"/>
                  <a:gd name="T9" fmla="*/ 112 h 112"/>
                  <a:gd name="T10" fmla="*/ 6 w 6"/>
                  <a:gd name="T11" fmla="*/ 95 h 112"/>
                  <a:gd name="T12" fmla="*/ 6 w 6"/>
                  <a:gd name="T13" fmla="*/ 56 h 112"/>
                  <a:gd name="T14" fmla="*/ 0 w 6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2">
                    <a:moveTo>
                      <a:pt x="0" y="0"/>
                    </a:moveTo>
                    <a:lnTo>
                      <a:pt x="0" y="15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Freeform 4861">
                <a:extLst>
                  <a:ext uri="{FF2B5EF4-FFF2-40B4-BE49-F238E27FC236}">
                    <a16:creationId xmlns:a16="http://schemas.microsoft.com/office/drawing/2014/main" id="{75E38BF1-9695-4C94-B912-C3BCA4D5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996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Freeform 4862">
                <a:extLst>
                  <a:ext uri="{FF2B5EF4-FFF2-40B4-BE49-F238E27FC236}">
                    <a16:creationId xmlns:a16="http://schemas.microsoft.com/office/drawing/2014/main" id="{41DCA587-89B2-4030-8652-F7897959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996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5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Freeform 4863">
                <a:extLst>
                  <a:ext uri="{FF2B5EF4-FFF2-40B4-BE49-F238E27FC236}">
                    <a16:creationId xmlns:a16="http://schemas.microsoft.com/office/drawing/2014/main" id="{B0635924-F595-4260-A922-90786E4C3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30"/>
                <a:ext cx="43" cy="258"/>
              </a:xfrm>
              <a:custGeom>
                <a:avLst/>
                <a:gdLst>
                  <a:gd name="T0" fmla="*/ 18 w 43"/>
                  <a:gd name="T1" fmla="*/ 0 h 258"/>
                  <a:gd name="T2" fmla="*/ 18 w 43"/>
                  <a:gd name="T3" fmla="*/ 0 h 258"/>
                  <a:gd name="T4" fmla="*/ 0 w 43"/>
                  <a:gd name="T5" fmla="*/ 1 h 258"/>
                  <a:gd name="T6" fmla="*/ 0 w 43"/>
                  <a:gd name="T7" fmla="*/ 1 h 258"/>
                  <a:gd name="T8" fmla="*/ 0 w 43"/>
                  <a:gd name="T9" fmla="*/ 5 h 258"/>
                  <a:gd name="T10" fmla="*/ 12 w 43"/>
                  <a:gd name="T11" fmla="*/ 4 h 258"/>
                  <a:gd name="T12" fmla="*/ 38 w 43"/>
                  <a:gd name="T13" fmla="*/ 258 h 258"/>
                  <a:gd name="T14" fmla="*/ 42 w 43"/>
                  <a:gd name="T15" fmla="*/ 258 h 258"/>
                  <a:gd name="T16" fmla="*/ 42 w 43"/>
                  <a:gd name="T17" fmla="*/ 252 h 258"/>
                  <a:gd name="T18" fmla="*/ 43 w 43"/>
                  <a:gd name="T19" fmla="*/ 252 h 258"/>
                  <a:gd name="T20" fmla="*/ 18 w 43"/>
                  <a:gd name="T21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8">
                    <a:moveTo>
                      <a:pt x="18" y="0"/>
                    </a:moveTo>
                    <a:lnTo>
                      <a:pt x="18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2" y="4"/>
                    </a:lnTo>
                    <a:lnTo>
                      <a:pt x="38" y="258"/>
                    </a:lnTo>
                    <a:lnTo>
                      <a:pt x="42" y="258"/>
                    </a:lnTo>
                    <a:lnTo>
                      <a:pt x="42" y="252"/>
                    </a:lnTo>
                    <a:lnTo>
                      <a:pt x="43" y="25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Freeform 4864">
                <a:extLst>
                  <a:ext uri="{FF2B5EF4-FFF2-40B4-BE49-F238E27FC236}">
                    <a16:creationId xmlns:a16="http://schemas.microsoft.com/office/drawing/2014/main" id="{1AB3DF23-8A8A-4BFD-849E-C22DFDF01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30"/>
                <a:ext cx="43" cy="258"/>
              </a:xfrm>
              <a:custGeom>
                <a:avLst/>
                <a:gdLst>
                  <a:gd name="T0" fmla="*/ 18 w 43"/>
                  <a:gd name="T1" fmla="*/ 0 h 258"/>
                  <a:gd name="T2" fmla="*/ 18 w 43"/>
                  <a:gd name="T3" fmla="*/ 0 h 258"/>
                  <a:gd name="T4" fmla="*/ 0 w 43"/>
                  <a:gd name="T5" fmla="*/ 1 h 258"/>
                  <a:gd name="T6" fmla="*/ 0 w 43"/>
                  <a:gd name="T7" fmla="*/ 1 h 258"/>
                  <a:gd name="T8" fmla="*/ 0 w 43"/>
                  <a:gd name="T9" fmla="*/ 5 h 258"/>
                  <a:gd name="T10" fmla="*/ 12 w 43"/>
                  <a:gd name="T11" fmla="*/ 4 h 258"/>
                  <a:gd name="T12" fmla="*/ 38 w 43"/>
                  <a:gd name="T13" fmla="*/ 258 h 258"/>
                  <a:gd name="T14" fmla="*/ 42 w 43"/>
                  <a:gd name="T15" fmla="*/ 258 h 258"/>
                  <a:gd name="T16" fmla="*/ 42 w 43"/>
                  <a:gd name="T17" fmla="*/ 252 h 258"/>
                  <a:gd name="T18" fmla="*/ 43 w 43"/>
                  <a:gd name="T19" fmla="*/ 252 h 258"/>
                  <a:gd name="T20" fmla="*/ 18 w 43"/>
                  <a:gd name="T21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58">
                    <a:moveTo>
                      <a:pt x="18" y="0"/>
                    </a:moveTo>
                    <a:lnTo>
                      <a:pt x="18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2" y="4"/>
                    </a:lnTo>
                    <a:lnTo>
                      <a:pt x="38" y="258"/>
                    </a:lnTo>
                    <a:lnTo>
                      <a:pt x="42" y="258"/>
                    </a:lnTo>
                    <a:lnTo>
                      <a:pt x="42" y="252"/>
                    </a:lnTo>
                    <a:lnTo>
                      <a:pt x="43" y="252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Rectangle 4865">
                <a:extLst>
                  <a:ext uri="{FF2B5EF4-FFF2-40B4-BE49-F238E27FC236}">
                    <a16:creationId xmlns:a16="http://schemas.microsoft.com/office/drawing/2014/main" id="{D01929AD-8DA4-4267-BF79-E20B723B1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3088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Rectangle 4866">
                <a:extLst>
                  <a:ext uri="{FF2B5EF4-FFF2-40B4-BE49-F238E27FC236}">
                    <a16:creationId xmlns:a16="http://schemas.microsoft.com/office/drawing/2014/main" id="{D5C0C05C-D8D4-41FA-B046-B2EC6DCDD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3088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Rectangle 4867">
                <a:extLst>
                  <a:ext uri="{FF2B5EF4-FFF2-40B4-BE49-F238E27FC236}">
                    <a16:creationId xmlns:a16="http://schemas.microsoft.com/office/drawing/2014/main" id="{B8ED5805-F04D-4DF1-BC9B-951B1A10E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3092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Rectangle 4868">
                <a:extLst>
                  <a:ext uri="{FF2B5EF4-FFF2-40B4-BE49-F238E27FC236}">
                    <a16:creationId xmlns:a16="http://schemas.microsoft.com/office/drawing/2014/main" id="{0B75180F-FA52-41D1-A299-40B84D359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3092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Freeform 4869">
                <a:extLst>
                  <a:ext uri="{FF2B5EF4-FFF2-40B4-BE49-F238E27FC236}">
                    <a16:creationId xmlns:a16="http://schemas.microsoft.com/office/drawing/2014/main" id="{07A499DD-C3A1-49FD-AB37-745E5A832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3096"/>
                <a:ext cx="4" cy="42"/>
              </a:xfrm>
              <a:custGeom>
                <a:avLst/>
                <a:gdLst>
                  <a:gd name="T0" fmla="*/ 4 w 4"/>
                  <a:gd name="T1" fmla="*/ 0 h 42"/>
                  <a:gd name="T2" fmla="*/ 0 w 4"/>
                  <a:gd name="T3" fmla="*/ 0 h 42"/>
                  <a:gd name="T4" fmla="*/ 4 w 4"/>
                  <a:gd name="T5" fmla="*/ 42 h 42"/>
                  <a:gd name="T6" fmla="*/ 4 w 4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2">
                    <a:moveTo>
                      <a:pt x="4" y="0"/>
                    </a:moveTo>
                    <a:lnTo>
                      <a:pt x="0" y="0"/>
                    </a:lnTo>
                    <a:lnTo>
                      <a:pt x="4" y="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Freeform 4870">
                <a:extLst>
                  <a:ext uri="{FF2B5EF4-FFF2-40B4-BE49-F238E27FC236}">
                    <a16:creationId xmlns:a16="http://schemas.microsoft.com/office/drawing/2014/main" id="{D1BC3D64-4A99-4F85-AD65-6EAB9B1B5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3096"/>
                <a:ext cx="4" cy="42"/>
              </a:xfrm>
              <a:custGeom>
                <a:avLst/>
                <a:gdLst>
                  <a:gd name="T0" fmla="*/ 4 w 4"/>
                  <a:gd name="T1" fmla="*/ 0 h 42"/>
                  <a:gd name="T2" fmla="*/ 0 w 4"/>
                  <a:gd name="T3" fmla="*/ 0 h 42"/>
                  <a:gd name="T4" fmla="*/ 4 w 4"/>
                  <a:gd name="T5" fmla="*/ 42 h 42"/>
                  <a:gd name="T6" fmla="*/ 4 w 4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2">
                    <a:moveTo>
                      <a:pt x="4" y="0"/>
                    </a:moveTo>
                    <a:lnTo>
                      <a:pt x="0" y="0"/>
                    </a:lnTo>
                    <a:lnTo>
                      <a:pt x="4" y="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Rectangle 4871">
                <a:extLst>
                  <a:ext uri="{FF2B5EF4-FFF2-40B4-BE49-F238E27FC236}">
                    <a16:creationId xmlns:a16="http://schemas.microsoft.com/office/drawing/2014/main" id="{256B241B-B562-4675-99BE-5EED9AAC0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3082"/>
                <a:ext cx="1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Rectangle 4872">
                <a:extLst>
                  <a:ext uri="{FF2B5EF4-FFF2-40B4-BE49-F238E27FC236}">
                    <a16:creationId xmlns:a16="http://schemas.microsoft.com/office/drawing/2014/main" id="{1A5FFC20-73D1-4F66-9832-B0CCC1D96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3082"/>
                <a:ext cx="1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Rectangle 4873">
                <a:extLst>
                  <a:ext uri="{FF2B5EF4-FFF2-40B4-BE49-F238E27FC236}">
                    <a16:creationId xmlns:a16="http://schemas.microsoft.com/office/drawing/2014/main" id="{50A2C674-15F3-4461-B991-6EC76274B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3088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Rectangle 4874">
                <a:extLst>
                  <a:ext uri="{FF2B5EF4-FFF2-40B4-BE49-F238E27FC236}">
                    <a16:creationId xmlns:a16="http://schemas.microsoft.com/office/drawing/2014/main" id="{5C21C6AF-B6D9-4C13-82F9-1E277FDB0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308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Freeform 4875">
                <a:extLst>
                  <a:ext uri="{FF2B5EF4-FFF2-40B4-BE49-F238E27FC236}">
                    <a16:creationId xmlns:a16="http://schemas.microsoft.com/office/drawing/2014/main" id="{DA7B5692-A233-4453-A573-812494A82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09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Freeform 4876">
                <a:extLst>
                  <a:ext uri="{FF2B5EF4-FFF2-40B4-BE49-F238E27FC236}">
                    <a16:creationId xmlns:a16="http://schemas.microsoft.com/office/drawing/2014/main" id="{56E9C695-7136-4997-B181-87816047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09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Freeform 4877">
                <a:extLst>
                  <a:ext uri="{FF2B5EF4-FFF2-40B4-BE49-F238E27FC236}">
                    <a16:creationId xmlns:a16="http://schemas.microsoft.com/office/drawing/2014/main" id="{E47AC95B-0C10-4C8D-A975-C197BE1B2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096"/>
                <a:ext cx="5" cy="97"/>
              </a:xfrm>
              <a:custGeom>
                <a:avLst/>
                <a:gdLst>
                  <a:gd name="T0" fmla="*/ 3 w 5"/>
                  <a:gd name="T1" fmla="*/ 0 h 97"/>
                  <a:gd name="T2" fmla="*/ 0 w 5"/>
                  <a:gd name="T3" fmla="*/ 0 h 97"/>
                  <a:gd name="T4" fmla="*/ 0 w 5"/>
                  <a:gd name="T5" fmla="*/ 42 h 97"/>
                  <a:gd name="T6" fmla="*/ 5 w 5"/>
                  <a:gd name="T7" fmla="*/ 97 h 97"/>
                  <a:gd name="T8" fmla="*/ 5 w 5"/>
                  <a:gd name="T9" fmla="*/ 38 h 97"/>
                  <a:gd name="T10" fmla="*/ 3 w 5"/>
                  <a:gd name="T1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7">
                    <a:moveTo>
                      <a:pt x="3" y="0"/>
                    </a:moveTo>
                    <a:lnTo>
                      <a:pt x="0" y="0"/>
                    </a:lnTo>
                    <a:lnTo>
                      <a:pt x="0" y="42"/>
                    </a:lnTo>
                    <a:lnTo>
                      <a:pt x="5" y="97"/>
                    </a:lnTo>
                    <a:lnTo>
                      <a:pt x="5" y="3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Freeform 4878">
                <a:extLst>
                  <a:ext uri="{FF2B5EF4-FFF2-40B4-BE49-F238E27FC236}">
                    <a16:creationId xmlns:a16="http://schemas.microsoft.com/office/drawing/2014/main" id="{B5D3A443-B0B0-4E71-83ED-DC9F1B646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096"/>
                <a:ext cx="5" cy="97"/>
              </a:xfrm>
              <a:custGeom>
                <a:avLst/>
                <a:gdLst>
                  <a:gd name="T0" fmla="*/ 3 w 5"/>
                  <a:gd name="T1" fmla="*/ 0 h 97"/>
                  <a:gd name="T2" fmla="*/ 0 w 5"/>
                  <a:gd name="T3" fmla="*/ 0 h 97"/>
                  <a:gd name="T4" fmla="*/ 0 w 5"/>
                  <a:gd name="T5" fmla="*/ 42 h 97"/>
                  <a:gd name="T6" fmla="*/ 5 w 5"/>
                  <a:gd name="T7" fmla="*/ 97 h 97"/>
                  <a:gd name="T8" fmla="*/ 5 w 5"/>
                  <a:gd name="T9" fmla="*/ 38 h 97"/>
                  <a:gd name="T10" fmla="*/ 3 w 5"/>
                  <a:gd name="T1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7">
                    <a:moveTo>
                      <a:pt x="3" y="0"/>
                    </a:moveTo>
                    <a:lnTo>
                      <a:pt x="0" y="0"/>
                    </a:lnTo>
                    <a:lnTo>
                      <a:pt x="0" y="42"/>
                    </a:lnTo>
                    <a:lnTo>
                      <a:pt x="5" y="97"/>
                    </a:lnTo>
                    <a:lnTo>
                      <a:pt x="5" y="38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Freeform 4879">
                <a:extLst>
                  <a:ext uri="{FF2B5EF4-FFF2-40B4-BE49-F238E27FC236}">
                    <a16:creationId xmlns:a16="http://schemas.microsoft.com/office/drawing/2014/main" id="{42F84378-4496-49C7-BDCA-A57C32C5E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134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59 h 114"/>
                  <a:gd name="T4" fmla="*/ 7 w 7"/>
                  <a:gd name="T5" fmla="*/ 114 h 114"/>
                  <a:gd name="T6" fmla="*/ 7 w 7"/>
                  <a:gd name="T7" fmla="*/ 55 h 114"/>
                  <a:gd name="T8" fmla="*/ 0 w 7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59"/>
                    </a:lnTo>
                    <a:lnTo>
                      <a:pt x="7" y="114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Freeform 4880">
                <a:extLst>
                  <a:ext uri="{FF2B5EF4-FFF2-40B4-BE49-F238E27FC236}">
                    <a16:creationId xmlns:a16="http://schemas.microsoft.com/office/drawing/2014/main" id="{CEBB49D1-A642-438F-A49C-066524BFE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134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59 h 114"/>
                  <a:gd name="T4" fmla="*/ 7 w 7"/>
                  <a:gd name="T5" fmla="*/ 114 h 114"/>
                  <a:gd name="T6" fmla="*/ 7 w 7"/>
                  <a:gd name="T7" fmla="*/ 55 h 114"/>
                  <a:gd name="T8" fmla="*/ 0 w 7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59"/>
                    </a:lnTo>
                    <a:lnTo>
                      <a:pt x="7" y="114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Freeform 4881">
                <a:extLst>
                  <a:ext uri="{FF2B5EF4-FFF2-40B4-BE49-F238E27FC236}">
                    <a16:creationId xmlns:a16="http://schemas.microsoft.com/office/drawing/2014/main" id="{2CC79941-9240-408A-9470-0B26DE81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189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9 h 115"/>
                  <a:gd name="T4" fmla="*/ 6 w 6"/>
                  <a:gd name="T5" fmla="*/ 115 h 115"/>
                  <a:gd name="T6" fmla="*/ 6 w 6"/>
                  <a:gd name="T7" fmla="*/ 55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9"/>
                    </a:lnTo>
                    <a:lnTo>
                      <a:pt x="6" y="115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9" name="Freeform 4882">
                <a:extLst>
                  <a:ext uri="{FF2B5EF4-FFF2-40B4-BE49-F238E27FC236}">
                    <a16:creationId xmlns:a16="http://schemas.microsoft.com/office/drawing/2014/main" id="{43D1A2EF-A97B-4EF9-BB02-D123BE499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189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9 h 115"/>
                  <a:gd name="T4" fmla="*/ 6 w 6"/>
                  <a:gd name="T5" fmla="*/ 115 h 115"/>
                  <a:gd name="T6" fmla="*/ 6 w 6"/>
                  <a:gd name="T7" fmla="*/ 55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9"/>
                    </a:lnTo>
                    <a:lnTo>
                      <a:pt x="6" y="115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0" name="Freeform 4883">
                <a:extLst>
                  <a:ext uri="{FF2B5EF4-FFF2-40B4-BE49-F238E27FC236}">
                    <a16:creationId xmlns:a16="http://schemas.microsoft.com/office/drawing/2014/main" id="{8D80CBED-834E-4B2B-A755-BE025D51D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24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1" name="Freeform 4884">
                <a:extLst>
                  <a:ext uri="{FF2B5EF4-FFF2-40B4-BE49-F238E27FC236}">
                    <a16:creationId xmlns:a16="http://schemas.microsoft.com/office/drawing/2014/main" id="{CA4A6740-A353-42B1-B537-98D12A34B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24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2" name="Freeform 4885">
                <a:extLst>
                  <a:ext uri="{FF2B5EF4-FFF2-40B4-BE49-F238E27FC236}">
                    <a16:creationId xmlns:a16="http://schemas.microsoft.com/office/drawing/2014/main" id="{EF11FECE-B40B-44DE-BDE6-17495EE51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30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Freeform 4886">
                <a:extLst>
                  <a:ext uri="{FF2B5EF4-FFF2-40B4-BE49-F238E27FC236}">
                    <a16:creationId xmlns:a16="http://schemas.microsoft.com/office/drawing/2014/main" id="{5E3E43A5-1AA5-42D6-9F3A-FA2EDF1FA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30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Freeform 4887">
                <a:extLst>
                  <a:ext uri="{FF2B5EF4-FFF2-40B4-BE49-F238E27FC236}">
                    <a16:creationId xmlns:a16="http://schemas.microsoft.com/office/drawing/2014/main" id="{2D599E2E-AF58-420E-9CF0-91A50F702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355"/>
                <a:ext cx="6" cy="97"/>
              </a:xfrm>
              <a:custGeom>
                <a:avLst/>
                <a:gdLst>
                  <a:gd name="T0" fmla="*/ 0 w 6"/>
                  <a:gd name="T1" fmla="*/ 0 h 97"/>
                  <a:gd name="T2" fmla="*/ 0 w 6"/>
                  <a:gd name="T3" fmla="*/ 61 h 97"/>
                  <a:gd name="T4" fmla="*/ 4 w 6"/>
                  <a:gd name="T5" fmla="*/ 97 h 97"/>
                  <a:gd name="T6" fmla="*/ 6 w 6"/>
                  <a:gd name="T7" fmla="*/ 97 h 97"/>
                  <a:gd name="T8" fmla="*/ 6 w 6"/>
                  <a:gd name="T9" fmla="*/ 55 h 97"/>
                  <a:gd name="T10" fmla="*/ 0 w 6"/>
                  <a:gd name="T1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7">
                    <a:moveTo>
                      <a:pt x="0" y="0"/>
                    </a:moveTo>
                    <a:lnTo>
                      <a:pt x="0" y="61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Freeform 4888">
                <a:extLst>
                  <a:ext uri="{FF2B5EF4-FFF2-40B4-BE49-F238E27FC236}">
                    <a16:creationId xmlns:a16="http://schemas.microsoft.com/office/drawing/2014/main" id="{38E6D2BF-620B-4959-A374-C0D3254A9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355"/>
                <a:ext cx="6" cy="97"/>
              </a:xfrm>
              <a:custGeom>
                <a:avLst/>
                <a:gdLst>
                  <a:gd name="T0" fmla="*/ 0 w 6"/>
                  <a:gd name="T1" fmla="*/ 0 h 97"/>
                  <a:gd name="T2" fmla="*/ 0 w 6"/>
                  <a:gd name="T3" fmla="*/ 61 h 97"/>
                  <a:gd name="T4" fmla="*/ 4 w 6"/>
                  <a:gd name="T5" fmla="*/ 97 h 97"/>
                  <a:gd name="T6" fmla="*/ 6 w 6"/>
                  <a:gd name="T7" fmla="*/ 97 h 97"/>
                  <a:gd name="T8" fmla="*/ 6 w 6"/>
                  <a:gd name="T9" fmla="*/ 55 h 97"/>
                  <a:gd name="T10" fmla="*/ 0 w 6"/>
                  <a:gd name="T1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7">
                    <a:moveTo>
                      <a:pt x="0" y="0"/>
                    </a:moveTo>
                    <a:lnTo>
                      <a:pt x="0" y="61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Freeform 4889">
                <a:extLst>
                  <a:ext uri="{FF2B5EF4-FFF2-40B4-BE49-F238E27FC236}">
                    <a16:creationId xmlns:a16="http://schemas.microsoft.com/office/drawing/2014/main" id="{C9B7272C-7A29-4ADD-B937-D68BA32D1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410"/>
                <a:ext cx="4" cy="42"/>
              </a:xfrm>
              <a:custGeom>
                <a:avLst/>
                <a:gdLst>
                  <a:gd name="T0" fmla="*/ 0 w 4"/>
                  <a:gd name="T1" fmla="*/ 0 h 42"/>
                  <a:gd name="T2" fmla="*/ 0 w 4"/>
                  <a:gd name="T3" fmla="*/ 42 h 42"/>
                  <a:gd name="T4" fmla="*/ 4 w 4"/>
                  <a:gd name="T5" fmla="*/ 42 h 42"/>
                  <a:gd name="T6" fmla="*/ 0 w 4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2">
                    <a:moveTo>
                      <a:pt x="0" y="0"/>
                    </a:moveTo>
                    <a:lnTo>
                      <a:pt x="0" y="42"/>
                    </a:lnTo>
                    <a:lnTo>
                      <a:pt x="4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Freeform 4890">
                <a:extLst>
                  <a:ext uri="{FF2B5EF4-FFF2-40B4-BE49-F238E27FC236}">
                    <a16:creationId xmlns:a16="http://schemas.microsoft.com/office/drawing/2014/main" id="{E13F6499-CC85-4A4D-8575-702BC8F59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410"/>
                <a:ext cx="4" cy="42"/>
              </a:xfrm>
              <a:custGeom>
                <a:avLst/>
                <a:gdLst>
                  <a:gd name="T0" fmla="*/ 0 w 4"/>
                  <a:gd name="T1" fmla="*/ 0 h 42"/>
                  <a:gd name="T2" fmla="*/ 0 w 4"/>
                  <a:gd name="T3" fmla="*/ 42 h 42"/>
                  <a:gd name="T4" fmla="*/ 4 w 4"/>
                  <a:gd name="T5" fmla="*/ 42 h 42"/>
                  <a:gd name="T6" fmla="*/ 0 w 4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2">
                    <a:moveTo>
                      <a:pt x="0" y="0"/>
                    </a:moveTo>
                    <a:lnTo>
                      <a:pt x="0" y="42"/>
                    </a:lnTo>
                    <a:lnTo>
                      <a:pt x="4" y="4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Freeform 4891">
                <a:extLst>
                  <a:ext uri="{FF2B5EF4-FFF2-40B4-BE49-F238E27FC236}">
                    <a16:creationId xmlns:a16="http://schemas.microsoft.com/office/drawing/2014/main" id="{08C816C1-D3B3-4979-92C0-9A6510E92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35"/>
                <a:ext cx="29" cy="6"/>
              </a:xfrm>
              <a:custGeom>
                <a:avLst/>
                <a:gdLst>
                  <a:gd name="T0" fmla="*/ 29 w 29"/>
                  <a:gd name="T1" fmla="*/ 0 h 6"/>
                  <a:gd name="T2" fmla="*/ 0 w 29"/>
                  <a:gd name="T3" fmla="*/ 0 h 6"/>
                  <a:gd name="T4" fmla="*/ 0 w 29"/>
                  <a:gd name="T5" fmla="*/ 6 h 6"/>
                  <a:gd name="T6" fmla="*/ 25 w 29"/>
                  <a:gd name="T7" fmla="*/ 6 h 6"/>
                  <a:gd name="T8" fmla="*/ 29 w 29"/>
                  <a:gd name="T9" fmla="*/ 6 h 6"/>
                  <a:gd name="T10" fmla="*/ 29 w 2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">
                    <a:moveTo>
                      <a:pt x="29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Freeform 4892">
                <a:extLst>
                  <a:ext uri="{FF2B5EF4-FFF2-40B4-BE49-F238E27FC236}">
                    <a16:creationId xmlns:a16="http://schemas.microsoft.com/office/drawing/2014/main" id="{83783563-7964-47AF-990C-9D9E833A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35"/>
                <a:ext cx="29" cy="6"/>
              </a:xfrm>
              <a:custGeom>
                <a:avLst/>
                <a:gdLst>
                  <a:gd name="T0" fmla="*/ 29 w 29"/>
                  <a:gd name="T1" fmla="*/ 0 h 6"/>
                  <a:gd name="T2" fmla="*/ 0 w 29"/>
                  <a:gd name="T3" fmla="*/ 0 h 6"/>
                  <a:gd name="T4" fmla="*/ 0 w 29"/>
                  <a:gd name="T5" fmla="*/ 6 h 6"/>
                  <a:gd name="T6" fmla="*/ 25 w 29"/>
                  <a:gd name="T7" fmla="*/ 6 h 6"/>
                  <a:gd name="T8" fmla="*/ 29 w 29"/>
                  <a:gd name="T9" fmla="*/ 6 h 6"/>
                  <a:gd name="T10" fmla="*/ 29 w 2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">
                    <a:moveTo>
                      <a:pt x="29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Freeform 4893">
                <a:extLst>
                  <a:ext uri="{FF2B5EF4-FFF2-40B4-BE49-F238E27FC236}">
                    <a16:creationId xmlns:a16="http://schemas.microsoft.com/office/drawing/2014/main" id="{2C1FE295-24D8-4AD5-B995-82AE695C3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935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2 w 7"/>
                  <a:gd name="T3" fmla="*/ 0 h 6"/>
                  <a:gd name="T4" fmla="*/ 0 w 7"/>
                  <a:gd name="T5" fmla="*/ 0 h 6"/>
                  <a:gd name="T6" fmla="*/ 0 w 7"/>
                  <a:gd name="T7" fmla="*/ 6 h 6"/>
                  <a:gd name="T8" fmla="*/ 7 w 7"/>
                  <a:gd name="T9" fmla="*/ 6 h 6"/>
                  <a:gd name="T10" fmla="*/ 6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Freeform 4894">
                <a:extLst>
                  <a:ext uri="{FF2B5EF4-FFF2-40B4-BE49-F238E27FC236}">
                    <a16:creationId xmlns:a16="http://schemas.microsoft.com/office/drawing/2014/main" id="{77A90C34-3685-45C5-B764-BBE29AFA5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935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2 w 7"/>
                  <a:gd name="T3" fmla="*/ 0 h 6"/>
                  <a:gd name="T4" fmla="*/ 0 w 7"/>
                  <a:gd name="T5" fmla="*/ 0 h 6"/>
                  <a:gd name="T6" fmla="*/ 0 w 7"/>
                  <a:gd name="T7" fmla="*/ 6 h 6"/>
                  <a:gd name="T8" fmla="*/ 7 w 7"/>
                  <a:gd name="T9" fmla="*/ 6 h 6"/>
                  <a:gd name="T10" fmla="*/ 6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Freeform 4895">
                <a:extLst>
                  <a:ext uri="{FF2B5EF4-FFF2-40B4-BE49-F238E27FC236}">
                    <a16:creationId xmlns:a16="http://schemas.microsoft.com/office/drawing/2014/main" id="{87CC43FF-D7FF-486C-A441-37F524DD0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935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1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7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Freeform 4896">
                <a:extLst>
                  <a:ext uri="{FF2B5EF4-FFF2-40B4-BE49-F238E27FC236}">
                    <a16:creationId xmlns:a16="http://schemas.microsoft.com/office/drawing/2014/main" id="{CCEEF9A2-1792-4F24-9B1D-23AD0F205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935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1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7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Rectangle 4897">
                <a:extLst>
                  <a:ext uri="{FF2B5EF4-FFF2-40B4-BE49-F238E27FC236}">
                    <a16:creationId xmlns:a16="http://schemas.microsoft.com/office/drawing/2014/main" id="{68DE6F01-2B31-4DAB-9B47-2DB09CE5C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8" y="2935"/>
                <a:ext cx="5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Rectangle 4898">
                <a:extLst>
                  <a:ext uri="{FF2B5EF4-FFF2-40B4-BE49-F238E27FC236}">
                    <a16:creationId xmlns:a16="http://schemas.microsoft.com/office/drawing/2014/main" id="{EFA81234-7BBE-402D-8F99-25D1823D7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8" y="2935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Rectangle 4899">
                <a:extLst>
                  <a:ext uri="{FF2B5EF4-FFF2-40B4-BE49-F238E27FC236}">
                    <a16:creationId xmlns:a16="http://schemas.microsoft.com/office/drawing/2014/main" id="{0B28D9B0-EB7B-4526-8DD2-74E420716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2935"/>
                <a:ext cx="7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Rectangle 4900">
                <a:extLst>
                  <a:ext uri="{FF2B5EF4-FFF2-40B4-BE49-F238E27FC236}">
                    <a16:creationId xmlns:a16="http://schemas.microsoft.com/office/drawing/2014/main" id="{B747BE7B-BBDB-4094-A0EA-BBF68AAFD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2935"/>
                <a:ext cx="7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Rectangle 4901">
                <a:extLst>
                  <a:ext uri="{FF2B5EF4-FFF2-40B4-BE49-F238E27FC236}">
                    <a16:creationId xmlns:a16="http://schemas.microsoft.com/office/drawing/2014/main" id="{117B3131-0239-4FE5-AE59-5886914E7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2935"/>
                <a:ext cx="5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9" name="Rectangle 4902">
                <a:extLst>
                  <a:ext uri="{FF2B5EF4-FFF2-40B4-BE49-F238E27FC236}">
                    <a16:creationId xmlns:a16="http://schemas.microsoft.com/office/drawing/2014/main" id="{4ADFCAD5-C341-443B-9047-A28953BCF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2935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Freeform 4903">
                <a:extLst>
                  <a:ext uri="{FF2B5EF4-FFF2-40B4-BE49-F238E27FC236}">
                    <a16:creationId xmlns:a16="http://schemas.microsoft.com/office/drawing/2014/main" id="{23B55C6C-C9F3-42D2-BF68-2A2A20FBF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935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Freeform 4904">
                <a:extLst>
                  <a:ext uri="{FF2B5EF4-FFF2-40B4-BE49-F238E27FC236}">
                    <a16:creationId xmlns:a16="http://schemas.microsoft.com/office/drawing/2014/main" id="{C923A9CB-1462-411D-9272-C09B4DC25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935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Freeform 4905">
                <a:extLst>
                  <a:ext uri="{FF2B5EF4-FFF2-40B4-BE49-F238E27FC236}">
                    <a16:creationId xmlns:a16="http://schemas.microsoft.com/office/drawing/2014/main" id="{0A25D749-1ECA-4495-89E4-0B93BA5AC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93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Freeform 4906">
                <a:extLst>
                  <a:ext uri="{FF2B5EF4-FFF2-40B4-BE49-F238E27FC236}">
                    <a16:creationId xmlns:a16="http://schemas.microsoft.com/office/drawing/2014/main" id="{A753CC28-AB54-4740-BF35-A804FBE5F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93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4" name="Freeform 4907">
                <a:extLst>
                  <a:ext uri="{FF2B5EF4-FFF2-40B4-BE49-F238E27FC236}">
                    <a16:creationId xmlns:a16="http://schemas.microsoft.com/office/drawing/2014/main" id="{64079D3D-079E-4698-A95C-05DDFA495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935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Freeform 4908">
                <a:extLst>
                  <a:ext uri="{FF2B5EF4-FFF2-40B4-BE49-F238E27FC236}">
                    <a16:creationId xmlns:a16="http://schemas.microsoft.com/office/drawing/2014/main" id="{89D7D335-EE25-433E-A9BE-C49ED5F61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935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Freeform 4909">
                <a:extLst>
                  <a:ext uri="{FF2B5EF4-FFF2-40B4-BE49-F238E27FC236}">
                    <a16:creationId xmlns:a16="http://schemas.microsoft.com/office/drawing/2014/main" id="{2C7484A8-4A0B-48C2-8CA4-EAA3CB5C6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93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Freeform 4910">
                <a:extLst>
                  <a:ext uri="{FF2B5EF4-FFF2-40B4-BE49-F238E27FC236}">
                    <a16:creationId xmlns:a16="http://schemas.microsoft.com/office/drawing/2014/main" id="{4F3987AC-FB59-492F-AC75-245D8D9DA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93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Rectangle 4911">
                <a:extLst>
                  <a:ext uri="{FF2B5EF4-FFF2-40B4-BE49-F238E27FC236}">
                    <a16:creationId xmlns:a16="http://schemas.microsoft.com/office/drawing/2014/main" id="{E9BD7C59-9F87-4562-9341-E6ED6A157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9" y="2935"/>
                <a:ext cx="6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9" name="Rectangle 4912">
                <a:extLst>
                  <a:ext uri="{FF2B5EF4-FFF2-40B4-BE49-F238E27FC236}">
                    <a16:creationId xmlns:a16="http://schemas.microsoft.com/office/drawing/2014/main" id="{F2D230F9-03EB-46B9-9399-6F7D54897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9" y="2935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0" name="Freeform 4913">
                <a:extLst>
                  <a:ext uri="{FF2B5EF4-FFF2-40B4-BE49-F238E27FC236}">
                    <a16:creationId xmlns:a16="http://schemas.microsoft.com/office/drawing/2014/main" id="{419D1E3F-04E4-4866-8BB5-6051BFCE2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935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1" name="Freeform 4914">
                <a:extLst>
                  <a:ext uri="{FF2B5EF4-FFF2-40B4-BE49-F238E27FC236}">
                    <a16:creationId xmlns:a16="http://schemas.microsoft.com/office/drawing/2014/main" id="{E6976CCE-B363-4AFD-9B75-FE42D7F52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935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2" name="Freeform 4915">
                <a:extLst>
                  <a:ext uri="{FF2B5EF4-FFF2-40B4-BE49-F238E27FC236}">
                    <a16:creationId xmlns:a16="http://schemas.microsoft.com/office/drawing/2014/main" id="{EA6EDD48-FB89-4A9F-B44E-D1B76982E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935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3" name="Freeform 4916">
                <a:extLst>
                  <a:ext uri="{FF2B5EF4-FFF2-40B4-BE49-F238E27FC236}">
                    <a16:creationId xmlns:a16="http://schemas.microsoft.com/office/drawing/2014/main" id="{00C15AB5-BD9D-4653-BF84-042BF7C32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935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4" name="Freeform 4917">
                <a:extLst>
                  <a:ext uri="{FF2B5EF4-FFF2-40B4-BE49-F238E27FC236}">
                    <a16:creationId xmlns:a16="http://schemas.microsoft.com/office/drawing/2014/main" id="{BE966DFC-5DD6-4581-81EA-98C6FE579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935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5" name="Freeform 4918">
                <a:extLst>
                  <a:ext uri="{FF2B5EF4-FFF2-40B4-BE49-F238E27FC236}">
                    <a16:creationId xmlns:a16="http://schemas.microsoft.com/office/drawing/2014/main" id="{239608C4-CD65-49D2-B730-6F7C2FD66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935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6" name="Freeform 4919">
                <a:extLst>
                  <a:ext uri="{FF2B5EF4-FFF2-40B4-BE49-F238E27FC236}">
                    <a16:creationId xmlns:a16="http://schemas.microsoft.com/office/drawing/2014/main" id="{91F8CE9C-61DF-4742-92BF-F89006FD5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421"/>
                <a:ext cx="3" cy="30"/>
              </a:xfrm>
              <a:custGeom>
                <a:avLst/>
                <a:gdLst>
                  <a:gd name="T0" fmla="*/ 0 w 3"/>
                  <a:gd name="T1" fmla="*/ 0 h 30"/>
                  <a:gd name="T2" fmla="*/ 0 w 3"/>
                  <a:gd name="T3" fmla="*/ 10 h 30"/>
                  <a:gd name="T4" fmla="*/ 0 w 3"/>
                  <a:gd name="T5" fmla="*/ 30 h 30"/>
                  <a:gd name="T6" fmla="*/ 3 w 3"/>
                  <a:gd name="T7" fmla="*/ 30 h 30"/>
                  <a:gd name="T8" fmla="*/ 0 w 3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0">
                    <a:moveTo>
                      <a:pt x="0" y="0"/>
                    </a:moveTo>
                    <a:lnTo>
                      <a:pt x="0" y="10"/>
                    </a:lnTo>
                    <a:lnTo>
                      <a:pt x="0" y="30"/>
                    </a:lnTo>
                    <a:lnTo>
                      <a:pt x="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7" name="Freeform 4920">
                <a:extLst>
                  <a:ext uri="{FF2B5EF4-FFF2-40B4-BE49-F238E27FC236}">
                    <a16:creationId xmlns:a16="http://schemas.microsoft.com/office/drawing/2014/main" id="{D79FA4FD-F1FC-4FBB-8760-7BBCCA53F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421"/>
                <a:ext cx="3" cy="30"/>
              </a:xfrm>
              <a:custGeom>
                <a:avLst/>
                <a:gdLst>
                  <a:gd name="T0" fmla="*/ 0 w 3"/>
                  <a:gd name="T1" fmla="*/ 0 h 30"/>
                  <a:gd name="T2" fmla="*/ 0 w 3"/>
                  <a:gd name="T3" fmla="*/ 10 h 30"/>
                  <a:gd name="T4" fmla="*/ 0 w 3"/>
                  <a:gd name="T5" fmla="*/ 30 h 30"/>
                  <a:gd name="T6" fmla="*/ 3 w 3"/>
                  <a:gd name="T7" fmla="*/ 30 h 30"/>
                  <a:gd name="T8" fmla="*/ 0 w 3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0">
                    <a:moveTo>
                      <a:pt x="0" y="0"/>
                    </a:moveTo>
                    <a:lnTo>
                      <a:pt x="0" y="10"/>
                    </a:lnTo>
                    <a:lnTo>
                      <a:pt x="0" y="30"/>
                    </a:lnTo>
                    <a:lnTo>
                      <a:pt x="3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8" name="Freeform 4921">
                <a:extLst>
                  <a:ext uri="{FF2B5EF4-FFF2-40B4-BE49-F238E27FC236}">
                    <a16:creationId xmlns:a16="http://schemas.microsoft.com/office/drawing/2014/main" id="{678CA692-E7E5-4976-BE78-A31C40B58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362"/>
                <a:ext cx="5" cy="89"/>
              </a:xfrm>
              <a:custGeom>
                <a:avLst/>
                <a:gdLst>
                  <a:gd name="T0" fmla="*/ 0 w 5"/>
                  <a:gd name="T1" fmla="*/ 0 h 89"/>
                  <a:gd name="T2" fmla="*/ 0 w 5"/>
                  <a:gd name="T3" fmla="*/ 59 h 89"/>
                  <a:gd name="T4" fmla="*/ 3 w 5"/>
                  <a:gd name="T5" fmla="*/ 89 h 89"/>
                  <a:gd name="T6" fmla="*/ 5 w 5"/>
                  <a:gd name="T7" fmla="*/ 89 h 89"/>
                  <a:gd name="T8" fmla="*/ 5 w 5"/>
                  <a:gd name="T9" fmla="*/ 65 h 89"/>
                  <a:gd name="T10" fmla="*/ 5 w 5"/>
                  <a:gd name="T11" fmla="*/ 55 h 89"/>
                  <a:gd name="T12" fmla="*/ 0 w 5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9">
                    <a:moveTo>
                      <a:pt x="0" y="0"/>
                    </a:moveTo>
                    <a:lnTo>
                      <a:pt x="0" y="5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9" name="Freeform 4922">
                <a:extLst>
                  <a:ext uri="{FF2B5EF4-FFF2-40B4-BE49-F238E27FC236}">
                    <a16:creationId xmlns:a16="http://schemas.microsoft.com/office/drawing/2014/main" id="{6E6373A4-1D74-4694-BB4C-3656D73DE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362"/>
                <a:ext cx="5" cy="89"/>
              </a:xfrm>
              <a:custGeom>
                <a:avLst/>
                <a:gdLst>
                  <a:gd name="T0" fmla="*/ 0 w 5"/>
                  <a:gd name="T1" fmla="*/ 0 h 89"/>
                  <a:gd name="T2" fmla="*/ 0 w 5"/>
                  <a:gd name="T3" fmla="*/ 59 h 89"/>
                  <a:gd name="T4" fmla="*/ 3 w 5"/>
                  <a:gd name="T5" fmla="*/ 89 h 89"/>
                  <a:gd name="T6" fmla="*/ 5 w 5"/>
                  <a:gd name="T7" fmla="*/ 89 h 89"/>
                  <a:gd name="T8" fmla="*/ 5 w 5"/>
                  <a:gd name="T9" fmla="*/ 65 h 89"/>
                  <a:gd name="T10" fmla="*/ 5 w 5"/>
                  <a:gd name="T11" fmla="*/ 55 h 89"/>
                  <a:gd name="T12" fmla="*/ 0 w 5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9">
                    <a:moveTo>
                      <a:pt x="0" y="0"/>
                    </a:moveTo>
                    <a:lnTo>
                      <a:pt x="0" y="5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0" name="Freeform 4923">
                <a:extLst>
                  <a:ext uri="{FF2B5EF4-FFF2-40B4-BE49-F238E27FC236}">
                    <a16:creationId xmlns:a16="http://schemas.microsoft.com/office/drawing/2014/main" id="{3751F7F6-A460-4E51-8906-31D2D6B52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302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49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56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49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1" name="Freeform 4924">
                <a:extLst>
                  <a:ext uri="{FF2B5EF4-FFF2-40B4-BE49-F238E27FC236}">
                    <a16:creationId xmlns:a16="http://schemas.microsoft.com/office/drawing/2014/main" id="{E63AF463-9B36-44B3-B46E-6B341D1DF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302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49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56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49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2" name="Freeform 4925">
                <a:extLst>
                  <a:ext uri="{FF2B5EF4-FFF2-40B4-BE49-F238E27FC236}">
                    <a16:creationId xmlns:a16="http://schemas.microsoft.com/office/drawing/2014/main" id="{1CC4C66A-01FF-48B1-9600-D7177DDE4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243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104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10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3" name="Freeform 4926">
                <a:extLst>
                  <a:ext uri="{FF2B5EF4-FFF2-40B4-BE49-F238E27FC236}">
                    <a16:creationId xmlns:a16="http://schemas.microsoft.com/office/drawing/2014/main" id="{35AF45FE-3C1E-463F-8397-6318F3059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243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104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10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4" name="Freeform 4927">
                <a:extLst>
                  <a:ext uri="{FF2B5EF4-FFF2-40B4-BE49-F238E27FC236}">
                    <a16:creationId xmlns:a16="http://schemas.microsoft.com/office/drawing/2014/main" id="{A329AF9B-7EEF-4277-8183-4B7C5B065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182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4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56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4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5" name="Freeform 4928">
                <a:extLst>
                  <a:ext uri="{FF2B5EF4-FFF2-40B4-BE49-F238E27FC236}">
                    <a16:creationId xmlns:a16="http://schemas.microsoft.com/office/drawing/2014/main" id="{206DF8B4-801D-4418-ABD9-E47ADD7F7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182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4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56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4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6" name="Freeform 4929">
                <a:extLst>
                  <a:ext uri="{FF2B5EF4-FFF2-40B4-BE49-F238E27FC236}">
                    <a16:creationId xmlns:a16="http://schemas.microsoft.com/office/drawing/2014/main" id="{3C4559E0-927D-4918-BD08-C6B1A33E8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123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5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109 h 115"/>
                  <a:gd name="T10" fmla="*/ 5 w 5"/>
                  <a:gd name="T11" fmla="*/ 55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5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7" name="Freeform 4930">
                <a:extLst>
                  <a:ext uri="{FF2B5EF4-FFF2-40B4-BE49-F238E27FC236}">
                    <a16:creationId xmlns:a16="http://schemas.microsoft.com/office/drawing/2014/main" id="{6703CF6B-A119-4F42-BE37-7B7A268B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123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5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109 h 115"/>
                  <a:gd name="T10" fmla="*/ 5 w 5"/>
                  <a:gd name="T11" fmla="*/ 55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5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8" name="Freeform 4931">
                <a:extLst>
                  <a:ext uri="{FF2B5EF4-FFF2-40B4-BE49-F238E27FC236}">
                    <a16:creationId xmlns:a16="http://schemas.microsoft.com/office/drawing/2014/main" id="{AEB6351A-2AC9-4366-ADDC-C34608B14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064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89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9" name="Freeform 4932">
                <a:extLst>
                  <a:ext uri="{FF2B5EF4-FFF2-40B4-BE49-F238E27FC236}">
                    <a16:creationId xmlns:a16="http://schemas.microsoft.com/office/drawing/2014/main" id="{10154BA9-EC84-4B01-A7D1-ABEC1335F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064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89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0" name="Freeform 4933">
                <a:extLst>
                  <a:ext uri="{FF2B5EF4-FFF2-40B4-BE49-F238E27FC236}">
                    <a16:creationId xmlns:a16="http://schemas.microsoft.com/office/drawing/2014/main" id="{CB92FAE1-5337-470C-8ECA-9DBF57CEF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004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9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56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9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1" name="Freeform 4934">
                <a:extLst>
                  <a:ext uri="{FF2B5EF4-FFF2-40B4-BE49-F238E27FC236}">
                    <a16:creationId xmlns:a16="http://schemas.microsoft.com/office/drawing/2014/main" id="{9884BBD8-249E-4C05-AE4B-9D4A4C9E4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004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9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56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9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2" name="Freeform 4935">
                <a:extLst>
                  <a:ext uri="{FF2B5EF4-FFF2-40B4-BE49-F238E27FC236}">
                    <a16:creationId xmlns:a16="http://schemas.microsoft.com/office/drawing/2014/main" id="{83B6BD6D-D05D-4639-B3D9-D5F1EAC37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943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7 h 112"/>
                  <a:gd name="T4" fmla="*/ 0 w 5"/>
                  <a:gd name="T5" fmla="*/ 48 h 112"/>
                  <a:gd name="T6" fmla="*/ 0 w 5"/>
                  <a:gd name="T7" fmla="*/ 57 h 112"/>
                  <a:gd name="T8" fmla="*/ 5 w 5"/>
                  <a:gd name="T9" fmla="*/ 112 h 112"/>
                  <a:gd name="T10" fmla="*/ 5 w 5"/>
                  <a:gd name="T11" fmla="*/ 95 h 112"/>
                  <a:gd name="T12" fmla="*/ 5 w 5"/>
                  <a:gd name="T13" fmla="*/ 56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7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3" name="Freeform 4936">
                <a:extLst>
                  <a:ext uri="{FF2B5EF4-FFF2-40B4-BE49-F238E27FC236}">
                    <a16:creationId xmlns:a16="http://schemas.microsoft.com/office/drawing/2014/main" id="{839FFFF6-E9A1-4EB9-8D63-B1D2202F0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943"/>
                <a:ext cx="5" cy="112"/>
              </a:xfrm>
              <a:custGeom>
                <a:avLst/>
                <a:gdLst>
                  <a:gd name="T0" fmla="*/ 0 w 5"/>
                  <a:gd name="T1" fmla="*/ 0 h 112"/>
                  <a:gd name="T2" fmla="*/ 0 w 5"/>
                  <a:gd name="T3" fmla="*/ 17 h 112"/>
                  <a:gd name="T4" fmla="*/ 0 w 5"/>
                  <a:gd name="T5" fmla="*/ 48 h 112"/>
                  <a:gd name="T6" fmla="*/ 0 w 5"/>
                  <a:gd name="T7" fmla="*/ 57 h 112"/>
                  <a:gd name="T8" fmla="*/ 5 w 5"/>
                  <a:gd name="T9" fmla="*/ 112 h 112"/>
                  <a:gd name="T10" fmla="*/ 5 w 5"/>
                  <a:gd name="T11" fmla="*/ 95 h 112"/>
                  <a:gd name="T12" fmla="*/ 5 w 5"/>
                  <a:gd name="T13" fmla="*/ 56 h 112"/>
                  <a:gd name="T14" fmla="*/ 0 w 5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2">
                    <a:moveTo>
                      <a:pt x="0" y="0"/>
                    </a:moveTo>
                    <a:lnTo>
                      <a:pt x="0" y="17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4" name="Freeform 4937">
                <a:extLst>
                  <a:ext uri="{FF2B5EF4-FFF2-40B4-BE49-F238E27FC236}">
                    <a16:creationId xmlns:a16="http://schemas.microsoft.com/office/drawing/2014/main" id="{A2974810-AC98-4AEA-8CF8-734CFEF9E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000"/>
                <a:ext cx="5" cy="60"/>
              </a:xfrm>
              <a:custGeom>
                <a:avLst/>
                <a:gdLst>
                  <a:gd name="T0" fmla="*/ 0 w 5"/>
                  <a:gd name="T1" fmla="*/ 0 h 60"/>
                  <a:gd name="T2" fmla="*/ 0 w 5"/>
                  <a:gd name="T3" fmla="*/ 4 h 60"/>
                  <a:gd name="T4" fmla="*/ 5 w 5"/>
                  <a:gd name="T5" fmla="*/ 60 h 60"/>
                  <a:gd name="T6" fmla="*/ 5 w 5"/>
                  <a:gd name="T7" fmla="*/ 55 h 60"/>
                  <a:gd name="T8" fmla="*/ 0 w 5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0">
                    <a:moveTo>
                      <a:pt x="0" y="0"/>
                    </a:moveTo>
                    <a:lnTo>
                      <a:pt x="0" y="4"/>
                    </a:lnTo>
                    <a:lnTo>
                      <a:pt x="5" y="60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5" name="Freeform 4938">
                <a:extLst>
                  <a:ext uri="{FF2B5EF4-FFF2-40B4-BE49-F238E27FC236}">
                    <a16:creationId xmlns:a16="http://schemas.microsoft.com/office/drawing/2014/main" id="{E2A465C1-AABB-424C-A4CC-D0AA78B70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000"/>
                <a:ext cx="5" cy="60"/>
              </a:xfrm>
              <a:custGeom>
                <a:avLst/>
                <a:gdLst>
                  <a:gd name="T0" fmla="*/ 0 w 5"/>
                  <a:gd name="T1" fmla="*/ 0 h 60"/>
                  <a:gd name="T2" fmla="*/ 0 w 5"/>
                  <a:gd name="T3" fmla="*/ 4 h 60"/>
                  <a:gd name="T4" fmla="*/ 5 w 5"/>
                  <a:gd name="T5" fmla="*/ 60 h 60"/>
                  <a:gd name="T6" fmla="*/ 5 w 5"/>
                  <a:gd name="T7" fmla="*/ 55 h 60"/>
                  <a:gd name="T8" fmla="*/ 0 w 5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0">
                    <a:moveTo>
                      <a:pt x="0" y="0"/>
                    </a:moveTo>
                    <a:lnTo>
                      <a:pt x="0" y="4"/>
                    </a:lnTo>
                    <a:lnTo>
                      <a:pt x="5" y="60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6" name="Freeform 4939">
                <a:extLst>
                  <a:ext uri="{FF2B5EF4-FFF2-40B4-BE49-F238E27FC236}">
                    <a16:creationId xmlns:a16="http://schemas.microsoft.com/office/drawing/2014/main" id="{D8B9E308-3F30-499D-A888-6EB5DDB1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34"/>
                <a:ext cx="38" cy="258"/>
              </a:xfrm>
              <a:custGeom>
                <a:avLst/>
                <a:gdLst>
                  <a:gd name="T0" fmla="*/ 12 w 38"/>
                  <a:gd name="T1" fmla="*/ 0 h 258"/>
                  <a:gd name="T2" fmla="*/ 12 w 38"/>
                  <a:gd name="T3" fmla="*/ 0 h 258"/>
                  <a:gd name="T4" fmla="*/ 0 w 38"/>
                  <a:gd name="T5" fmla="*/ 1 h 258"/>
                  <a:gd name="T6" fmla="*/ 2 w 38"/>
                  <a:gd name="T7" fmla="*/ 6 h 258"/>
                  <a:gd name="T8" fmla="*/ 7 w 38"/>
                  <a:gd name="T9" fmla="*/ 6 h 258"/>
                  <a:gd name="T10" fmla="*/ 33 w 38"/>
                  <a:gd name="T11" fmla="*/ 258 h 258"/>
                  <a:gd name="T12" fmla="*/ 37 w 38"/>
                  <a:gd name="T13" fmla="*/ 258 h 258"/>
                  <a:gd name="T14" fmla="*/ 37 w 38"/>
                  <a:gd name="T15" fmla="*/ 254 h 258"/>
                  <a:gd name="T16" fmla="*/ 38 w 38"/>
                  <a:gd name="T17" fmla="*/ 254 h 258"/>
                  <a:gd name="T18" fmla="*/ 12 w 38"/>
                  <a:gd name="T1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258">
                    <a:moveTo>
                      <a:pt x="12" y="0"/>
                    </a:moveTo>
                    <a:lnTo>
                      <a:pt x="12" y="0"/>
                    </a:lnTo>
                    <a:lnTo>
                      <a:pt x="0" y="1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33" y="258"/>
                    </a:lnTo>
                    <a:lnTo>
                      <a:pt x="37" y="258"/>
                    </a:lnTo>
                    <a:lnTo>
                      <a:pt x="37" y="254"/>
                    </a:lnTo>
                    <a:lnTo>
                      <a:pt x="38" y="2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7" name="Freeform 4940">
                <a:extLst>
                  <a:ext uri="{FF2B5EF4-FFF2-40B4-BE49-F238E27FC236}">
                    <a16:creationId xmlns:a16="http://schemas.microsoft.com/office/drawing/2014/main" id="{B90F37F0-8DB4-44E0-A6AF-D96C987C8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34"/>
                <a:ext cx="38" cy="258"/>
              </a:xfrm>
              <a:custGeom>
                <a:avLst/>
                <a:gdLst>
                  <a:gd name="T0" fmla="*/ 12 w 38"/>
                  <a:gd name="T1" fmla="*/ 0 h 258"/>
                  <a:gd name="T2" fmla="*/ 12 w 38"/>
                  <a:gd name="T3" fmla="*/ 0 h 258"/>
                  <a:gd name="T4" fmla="*/ 0 w 38"/>
                  <a:gd name="T5" fmla="*/ 1 h 258"/>
                  <a:gd name="T6" fmla="*/ 2 w 38"/>
                  <a:gd name="T7" fmla="*/ 6 h 258"/>
                  <a:gd name="T8" fmla="*/ 7 w 38"/>
                  <a:gd name="T9" fmla="*/ 6 h 258"/>
                  <a:gd name="T10" fmla="*/ 33 w 38"/>
                  <a:gd name="T11" fmla="*/ 258 h 258"/>
                  <a:gd name="T12" fmla="*/ 37 w 38"/>
                  <a:gd name="T13" fmla="*/ 258 h 258"/>
                  <a:gd name="T14" fmla="*/ 37 w 38"/>
                  <a:gd name="T15" fmla="*/ 254 h 258"/>
                  <a:gd name="T16" fmla="*/ 38 w 38"/>
                  <a:gd name="T17" fmla="*/ 254 h 258"/>
                  <a:gd name="T18" fmla="*/ 12 w 38"/>
                  <a:gd name="T1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258">
                    <a:moveTo>
                      <a:pt x="12" y="0"/>
                    </a:moveTo>
                    <a:lnTo>
                      <a:pt x="12" y="0"/>
                    </a:lnTo>
                    <a:lnTo>
                      <a:pt x="0" y="1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33" y="258"/>
                    </a:lnTo>
                    <a:lnTo>
                      <a:pt x="37" y="258"/>
                    </a:lnTo>
                    <a:lnTo>
                      <a:pt x="37" y="254"/>
                    </a:lnTo>
                    <a:lnTo>
                      <a:pt x="38" y="254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8" name="Rectangle 4941">
                <a:extLst>
                  <a:ext uri="{FF2B5EF4-FFF2-40B4-BE49-F238E27FC236}">
                    <a16:creationId xmlns:a16="http://schemas.microsoft.com/office/drawing/2014/main" id="{8BA759AF-8D9D-4BBC-AC42-BF62C6392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092"/>
                <a:ext cx="4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9" name="Rectangle 4942">
                <a:extLst>
                  <a:ext uri="{FF2B5EF4-FFF2-40B4-BE49-F238E27FC236}">
                    <a16:creationId xmlns:a16="http://schemas.microsoft.com/office/drawing/2014/main" id="{D9851CB9-4C6D-4216-8774-30D39CDAF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092"/>
                <a:ext cx="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0" name="Freeform 4943">
                <a:extLst>
                  <a:ext uri="{FF2B5EF4-FFF2-40B4-BE49-F238E27FC236}">
                    <a16:creationId xmlns:a16="http://schemas.microsoft.com/office/drawing/2014/main" id="{7A1E1D78-B6B3-468C-AF20-25A1AE4F8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3096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0 h 46"/>
                  <a:gd name="T4" fmla="*/ 4 w 4"/>
                  <a:gd name="T5" fmla="*/ 46 h 46"/>
                  <a:gd name="T6" fmla="*/ 4 w 4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0"/>
                    </a:lnTo>
                    <a:lnTo>
                      <a:pt x="4" y="4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1" name="Freeform 4944">
                <a:extLst>
                  <a:ext uri="{FF2B5EF4-FFF2-40B4-BE49-F238E27FC236}">
                    <a16:creationId xmlns:a16="http://schemas.microsoft.com/office/drawing/2014/main" id="{0D5EFCA1-DF61-4157-A71F-B0418ACA0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3096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0 h 46"/>
                  <a:gd name="T4" fmla="*/ 4 w 4"/>
                  <a:gd name="T5" fmla="*/ 46 h 46"/>
                  <a:gd name="T6" fmla="*/ 4 w 4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0"/>
                    </a:lnTo>
                    <a:lnTo>
                      <a:pt x="4" y="4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2" name="Rectangle 4945">
                <a:extLst>
                  <a:ext uri="{FF2B5EF4-FFF2-40B4-BE49-F238E27FC236}">
                    <a16:creationId xmlns:a16="http://schemas.microsoft.com/office/drawing/2014/main" id="{D7C494BC-D867-4912-AF8F-0B80CAC01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" y="3088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3" name="Rectangle 4946">
                <a:extLst>
                  <a:ext uri="{FF2B5EF4-FFF2-40B4-BE49-F238E27FC236}">
                    <a16:creationId xmlns:a16="http://schemas.microsoft.com/office/drawing/2014/main" id="{A72A616B-CF0D-4648-BA94-FE125C92C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" y="3088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4" name="Rectangle 4947">
                <a:extLst>
                  <a:ext uri="{FF2B5EF4-FFF2-40B4-BE49-F238E27FC236}">
                    <a16:creationId xmlns:a16="http://schemas.microsoft.com/office/drawing/2014/main" id="{6F4AAC3A-649D-4FAE-9FE0-06858DD60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" y="3092"/>
                <a:ext cx="1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5" name="Rectangle 4948">
                <a:extLst>
                  <a:ext uri="{FF2B5EF4-FFF2-40B4-BE49-F238E27FC236}">
                    <a16:creationId xmlns:a16="http://schemas.microsoft.com/office/drawing/2014/main" id="{99FB981F-4D1D-4E62-839E-B5422E608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" y="3092"/>
                <a:ext cx="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6" name="Freeform 4949">
                <a:extLst>
                  <a:ext uri="{FF2B5EF4-FFF2-40B4-BE49-F238E27FC236}">
                    <a16:creationId xmlns:a16="http://schemas.microsoft.com/office/drawing/2014/main" id="{819810B7-5D1F-4399-8EA8-3820BF291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096"/>
                <a:ext cx="5" cy="101"/>
              </a:xfrm>
              <a:custGeom>
                <a:avLst/>
                <a:gdLst>
                  <a:gd name="T0" fmla="*/ 1 w 5"/>
                  <a:gd name="T1" fmla="*/ 0 h 101"/>
                  <a:gd name="T2" fmla="*/ 0 w 5"/>
                  <a:gd name="T3" fmla="*/ 0 h 101"/>
                  <a:gd name="T4" fmla="*/ 0 w 5"/>
                  <a:gd name="T5" fmla="*/ 46 h 101"/>
                  <a:gd name="T6" fmla="*/ 5 w 5"/>
                  <a:gd name="T7" fmla="*/ 101 h 101"/>
                  <a:gd name="T8" fmla="*/ 5 w 5"/>
                  <a:gd name="T9" fmla="*/ 42 h 101"/>
                  <a:gd name="T10" fmla="*/ 1 w 5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1">
                    <a:moveTo>
                      <a:pt x="1" y="0"/>
                    </a:moveTo>
                    <a:lnTo>
                      <a:pt x="0" y="0"/>
                    </a:lnTo>
                    <a:lnTo>
                      <a:pt x="0" y="46"/>
                    </a:lnTo>
                    <a:lnTo>
                      <a:pt x="5" y="101"/>
                    </a:lnTo>
                    <a:lnTo>
                      <a:pt x="5" y="4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7" name="Freeform 4950">
                <a:extLst>
                  <a:ext uri="{FF2B5EF4-FFF2-40B4-BE49-F238E27FC236}">
                    <a16:creationId xmlns:a16="http://schemas.microsoft.com/office/drawing/2014/main" id="{5E66650C-DF1F-4D14-9A27-9F7C2E129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096"/>
                <a:ext cx="5" cy="101"/>
              </a:xfrm>
              <a:custGeom>
                <a:avLst/>
                <a:gdLst>
                  <a:gd name="T0" fmla="*/ 1 w 5"/>
                  <a:gd name="T1" fmla="*/ 0 h 101"/>
                  <a:gd name="T2" fmla="*/ 0 w 5"/>
                  <a:gd name="T3" fmla="*/ 0 h 101"/>
                  <a:gd name="T4" fmla="*/ 0 w 5"/>
                  <a:gd name="T5" fmla="*/ 46 h 101"/>
                  <a:gd name="T6" fmla="*/ 5 w 5"/>
                  <a:gd name="T7" fmla="*/ 101 h 101"/>
                  <a:gd name="T8" fmla="*/ 5 w 5"/>
                  <a:gd name="T9" fmla="*/ 42 h 101"/>
                  <a:gd name="T10" fmla="*/ 1 w 5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1">
                    <a:moveTo>
                      <a:pt x="1" y="0"/>
                    </a:moveTo>
                    <a:lnTo>
                      <a:pt x="0" y="0"/>
                    </a:lnTo>
                    <a:lnTo>
                      <a:pt x="0" y="46"/>
                    </a:lnTo>
                    <a:lnTo>
                      <a:pt x="5" y="101"/>
                    </a:lnTo>
                    <a:lnTo>
                      <a:pt x="5" y="4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8" name="Freeform 4951">
                <a:extLst>
                  <a:ext uri="{FF2B5EF4-FFF2-40B4-BE49-F238E27FC236}">
                    <a16:creationId xmlns:a16="http://schemas.microsoft.com/office/drawing/2014/main" id="{E80CB0FD-6309-4935-955B-CF1EEC60B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138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9" name="Freeform 4952">
                <a:extLst>
                  <a:ext uri="{FF2B5EF4-FFF2-40B4-BE49-F238E27FC236}">
                    <a16:creationId xmlns:a16="http://schemas.microsoft.com/office/drawing/2014/main" id="{D96D80F7-3DBB-4828-BA5A-F7DF8762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138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59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59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0" name="Freeform 4953">
                <a:extLst>
                  <a:ext uri="{FF2B5EF4-FFF2-40B4-BE49-F238E27FC236}">
                    <a16:creationId xmlns:a16="http://schemas.microsoft.com/office/drawing/2014/main" id="{70B0226D-6E3C-47BC-9410-59B3985DD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193"/>
                <a:ext cx="7" cy="116"/>
              </a:xfrm>
              <a:custGeom>
                <a:avLst/>
                <a:gdLst>
                  <a:gd name="T0" fmla="*/ 0 w 7"/>
                  <a:gd name="T1" fmla="*/ 0 h 116"/>
                  <a:gd name="T2" fmla="*/ 0 w 7"/>
                  <a:gd name="T3" fmla="*/ 61 h 116"/>
                  <a:gd name="T4" fmla="*/ 7 w 7"/>
                  <a:gd name="T5" fmla="*/ 116 h 116"/>
                  <a:gd name="T6" fmla="*/ 7 w 7"/>
                  <a:gd name="T7" fmla="*/ 55 h 116"/>
                  <a:gd name="T8" fmla="*/ 0 w 7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6">
                    <a:moveTo>
                      <a:pt x="0" y="0"/>
                    </a:moveTo>
                    <a:lnTo>
                      <a:pt x="0" y="61"/>
                    </a:lnTo>
                    <a:lnTo>
                      <a:pt x="7" y="116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1" name="Freeform 4954">
                <a:extLst>
                  <a:ext uri="{FF2B5EF4-FFF2-40B4-BE49-F238E27FC236}">
                    <a16:creationId xmlns:a16="http://schemas.microsoft.com/office/drawing/2014/main" id="{6E038C7E-B7E4-4AA0-BF9D-67FB1D93E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193"/>
                <a:ext cx="7" cy="116"/>
              </a:xfrm>
              <a:custGeom>
                <a:avLst/>
                <a:gdLst>
                  <a:gd name="T0" fmla="*/ 0 w 7"/>
                  <a:gd name="T1" fmla="*/ 0 h 116"/>
                  <a:gd name="T2" fmla="*/ 0 w 7"/>
                  <a:gd name="T3" fmla="*/ 61 h 116"/>
                  <a:gd name="T4" fmla="*/ 7 w 7"/>
                  <a:gd name="T5" fmla="*/ 116 h 116"/>
                  <a:gd name="T6" fmla="*/ 7 w 7"/>
                  <a:gd name="T7" fmla="*/ 55 h 116"/>
                  <a:gd name="T8" fmla="*/ 0 w 7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6">
                    <a:moveTo>
                      <a:pt x="0" y="0"/>
                    </a:moveTo>
                    <a:lnTo>
                      <a:pt x="0" y="61"/>
                    </a:lnTo>
                    <a:lnTo>
                      <a:pt x="7" y="116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2" name="Freeform 4955">
                <a:extLst>
                  <a:ext uri="{FF2B5EF4-FFF2-40B4-BE49-F238E27FC236}">
                    <a16:creationId xmlns:a16="http://schemas.microsoft.com/office/drawing/2014/main" id="{C31A5D11-15B1-40EC-87B1-64DCB4298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248"/>
                <a:ext cx="6" cy="117"/>
              </a:xfrm>
              <a:custGeom>
                <a:avLst/>
                <a:gdLst>
                  <a:gd name="T0" fmla="*/ 0 w 6"/>
                  <a:gd name="T1" fmla="*/ 0 h 117"/>
                  <a:gd name="T2" fmla="*/ 0 w 6"/>
                  <a:gd name="T3" fmla="*/ 61 h 117"/>
                  <a:gd name="T4" fmla="*/ 6 w 6"/>
                  <a:gd name="T5" fmla="*/ 117 h 117"/>
                  <a:gd name="T6" fmla="*/ 6 w 6"/>
                  <a:gd name="T7" fmla="*/ 56 h 117"/>
                  <a:gd name="T8" fmla="*/ 0 w 6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7">
                    <a:moveTo>
                      <a:pt x="0" y="0"/>
                    </a:moveTo>
                    <a:lnTo>
                      <a:pt x="0" y="61"/>
                    </a:lnTo>
                    <a:lnTo>
                      <a:pt x="6" y="117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3" name="Freeform 4956">
                <a:extLst>
                  <a:ext uri="{FF2B5EF4-FFF2-40B4-BE49-F238E27FC236}">
                    <a16:creationId xmlns:a16="http://schemas.microsoft.com/office/drawing/2014/main" id="{5BB8A30B-C3B5-4533-B8C2-A0361B746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248"/>
                <a:ext cx="6" cy="117"/>
              </a:xfrm>
              <a:custGeom>
                <a:avLst/>
                <a:gdLst>
                  <a:gd name="T0" fmla="*/ 0 w 6"/>
                  <a:gd name="T1" fmla="*/ 0 h 117"/>
                  <a:gd name="T2" fmla="*/ 0 w 6"/>
                  <a:gd name="T3" fmla="*/ 61 h 117"/>
                  <a:gd name="T4" fmla="*/ 6 w 6"/>
                  <a:gd name="T5" fmla="*/ 117 h 117"/>
                  <a:gd name="T6" fmla="*/ 6 w 6"/>
                  <a:gd name="T7" fmla="*/ 56 h 117"/>
                  <a:gd name="T8" fmla="*/ 0 w 6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7">
                    <a:moveTo>
                      <a:pt x="0" y="0"/>
                    </a:moveTo>
                    <a:lnTo>
                      <a:pt x="0" y="61"/>
                    </a:lnTo>
                    <a:lnTo>
                      <a:pt x="6" y="117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4" name="Freeform 4957">
                <a:extLst>
                  <a:ext uri="{FF2B5EF4-FFF2-40B4-BE49-F238E27FC236}">
                    <a16:creationId xmlns:a16="http://schemas.microsoft.com/office/drawing/2014/main" id="{C1DE4E57-FFC7-4CC6-8E48-2350F1F25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30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5" name="Freeform 4958">
                <a:extLst>
                  <a:ext uri="{FF2B5EF4-FFF2-40B4-BE49-F238E27FC236}">
                    <a16:creationId xmlns:a16="http://schemas.microsoft.com/office/drawing/2014/main" id="{C903F768-9A35-4EF6-B613-69687BBE4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304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6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6" name="Freeform 4959">
                <a:extLst>
                  <a:ext uri="{FF2B5EF4-FFF2-40B4-BE49-F238E27FC236}">
                    <a16:creationId xmlns:a16="http://schemas.microsoft.com/office/drawing/2014/main" id="{8362DC1E-6F92-4B7A-94D0-079E9E26C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360"/>
                <a:ext cx="5" cy="94"/>
              </a:xfrm>
              <a:custGeom>
                <a:avLst/>
                <a:gdLst>
                  <a:gd name="T0" fmla="*/ 0 w 5"/>
                  <a:gd name="T1" fmla="*/ 0 h 94"/>
                  <a:gd name="T2" fmla="*/ 0 w 5"/>
                  <a:gd name="T3" fmla="*/ 60 h 94"/>
                  <a:gd name="T4" fmla="*/ 3 w 5"/>
                  <a:gd name="T5" fmla="*/ 94 h 94"/>
                  <a:gd name="T6" fmla="*/ 5 w 5"/>
                  <a:gd name="T7" fmla="*/ 92 h 94"/>
                  <a:gd name="T8" fmla="*/ 5 w 5"/>
                  <a:gd name="T9" fmla="*/ 56 h 94"/>
                  <a:gd name="T10" fmla="*/ 0 w 5"/>
                  <a:gd name="T1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4">
                    <a:moveTo>
                      <a:pt x="0" y="0"/>
                    </a:moveTo>
                    <a:lnTo>
                      <a:pt x="0" y="60"/>
                    </a:lnTo>
                    <a:lnTo>
                      <a:pt x="3" y="94"/>
                    </a:lnTo>
                    <a:lnTo>
                      <a:pt x="5" y="92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7" name="Freeform 4960">
                <a:extLst>
                  <a:ext uri="{FF2B5EF4-FFF2-40B4-BE49-F238E27FC236}">
                    <a16:creationId xmlns:a16="http://schemas.microsoft.com/office/drawing/2014/main" id="{66C1C07B-E46D-4E47-939E-E63837F2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360"/>
                <a:ext cx="5" cy="94"/>
              </a:xfrm>
              <a:custGeom>
                <a:avLst/>
                <a:gdLst>
                  <a:gd name="T0" fmla="*/ 0 w 5"/>
                  <a:gd name="T1" fmla="*/ 0 h 94"/>
                  <a:gd name="T2" fmla="*/ 0 w 5"/>
                  <a:gd name="T3" fmla="*/ 60 h 94"/>
                  <a:gd name="T4" fmla="*/ 3 w 5"/>
                  <a:gd name="T5" fmla="*/ 94 h 94"/>
                  <a:gd name="T6" fmla="*/ 5 w 5"/>
                  <a:gd name="T7" fmla="*/ 92 h 94"/>
                  <a:gd name="T8" fmla="*/ 5 w 5"/>
                  <a:gd name="T9" fmla="*/ 56 h 94"/>
                  <a:gd name="T10" fmla="*/ 0 w 5"/>
                  <a:gd name="T1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4">
                    <a:moveTo>
                      <a:pt x="0" y="0"/>
                    </a:moveTo>
                    <a:lnTo>
                      <a:pt x="0" y="60"/>
                    </a:lnTo>
                    <a:lnTo>
                      <a:pt x="3" y="94"/>
                    </a:lnTo>
                    <a:lnTo>
                      <a:pt x="5" y="92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8" name="Freeform 4961">
                <a:extLst>
                  <a:ext uri="{FF2B5EF4-FFF2-40B4-BE49-F238E27FC236}">
                    <a16:creationId xmlns:a16="http://schemas.microsoft.com/office/drawing/2014/main" id="{01291B53-6FCC-4309-BBD1-94C2ACED2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416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36 h 36"/>
                  <a:gd name="T4" fmla="*/ 4 w 4"/>
                  <a:gd name="T5" fmla="*/ 36 h 36"/>
                  <a:gd name="T6" fmla="*/ 0 w 4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9" name="Freeform 4962">
                <a:extLst>
                  <a:ext uri="{FF2B5EF4-FFF2-40B4-BE49-F238E27FC236}">
                    <a16:creationId xmlns:a16="http://schemas.microsoft.com/office/drawing/2014/main" id="{8B1BB832-A3D2-4C0D-8B90-0D9FA7660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416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36 h 36"/>
                  <a:gd name="T4" fmla="*/ 4 w 4"/>
                  <a:gd name="T5" fmla="*/ 36 h 36"/>
                  <a:gd name="T6" fmla="*/ 0 w 4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0" name="Freeform 4963">
                <a:extLst>
                  <a:ext uri="{FF2B5EF4-FFF2-40B4-BE49-F238E27FC236}">
                    <a16:creationId xmlns:a16="http://schemas.microsoft.com/office/drawing/2014/main" id="{FD4E435F-8908-4916-9886-FD1236979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41"/>
                <a:ext cx="31" cy="4"/>
              </a:xfrm>
              <a:custGeom>
                <a:avLst/>
                <a:gdLst>
                  <a:gd name="T0" fmla="*/ 29 w 31"/>
                  <a:gd name="T1" fmla="*/ 0 h 4"/>
                  <a:gd name="T2" fmla="*/ 25 w 31"/>
                  <a:gd name="T3" fmla="*/ 0 h 4"/>
                  <a:gd name="T4" fmla="*/ 0 w 31"/>
                  <a:gd name="T5" fmla="*/ 0 h 4"/>
                  <a:gd name="T6" fmla="*/ 0 w 31"/>
                  <a:gd name="T7" fmla="*/ 4 h 4"/>
                  <a:gd name="T8" fmla="*/ 20 w 31"/>
                  <a:gd name="T9" fmla="*/ 4 h 4"/>
                  <a:gd name="T10" fmla="*/ 31 w 31"/>
                  <a:gd name="T11" fmla="*/ 4 h 4"/>
                  <a:gd name="T12" fmla="*/ 29 w 3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4">
                    <a:moveTo>
                      <a:pt x="29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0" y="4"/>
                    </a:lnTo>
                    <a:lnTo>
                      <a:pt x="31" y="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1" name="Freeform 4964">
                <a:extLst>
                  <a:ext uri="{FF2B5EF4-FFF2-40B4-BE49-F238E27FC236}">
                    <a16:creationId xmlns:a16="http://schemas.microsoft.com/office/drawing/2014/main" id="{5442F8CF-16E6-478D-90CA-0AEADBA00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41"/>
                <a:ext cx="31" cy="4"/>
              </a:xfrm>
              <a:custGeom>
                <a:avLst/>
                <a:gdLst>
                  <a:gd name="T0" fmla="*/ 29 w 31"/>
                  <a:gd name="T1" fmla="*/ 0 h 4"/>
                  <a:gd name="T2" fmla="*/ 25 w 31"/>
                  <a:gd name="T3" fmla="*/ 0 h 4"/>
                  <a:gd name="T4" fmla="*/ 0 w 31"/>
                  <a:gd name="T5" fmla="*/ 0 h 4"/>
                  <a:gd name="T6" fmla="*/ 0 w 31"/>
                  <a:gd name="T7" fmla="*/ 4 h 4"/>
                  <a:gd name="T8" fmla="*/ 20 w 31"/>
                  <a:gd name="T9" fmla="*/ 4 h 4"/>
                  <a:gd name="T10" fmla="*/ 31 w 31"/>
                  <a:gd name="T11" fmla="*/ 4 h 4"/>
                  <a:gd name="T12" fmla="*/ 29 w 3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4">
                    <a:moveTo>
                      <a:pt x="29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0" y="4"/>
                    </a:lnTo>
                    <a:lnTo>
                      <a:pt x="31" y="4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2" name="Freeform 4965">
                <a:extLst>
                  <a:ext uri="{FF2B5EF4-FFF2-40B4-BE49-F238E27FC236}">
                    <a16:creationId xmlns:a16="http://schemas.microsoft.com/office/drawing/2014/main" id="{36AF2BED-BFFA-4DFB-9D1F-8181179C7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3" name="Freeform 4966">
                <a:extLst>
                  <a:ext uri="{FF2B5EF4-FFF2-40B4-BE49-F238E27FC236}">
                    <a16:creationId xmlns:a16="http://schemas.microsoft.com/office/drawing/2014/main" id="{C381254B-DAF3-4F96-906A-6E9CEBF77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4" name="Rectangle 4967">
                <a:extLst>
                  <a:ext uri="{FF2B5EF4-FFF2-40B4-BE49-F238E27FC236}">
                    <a16:creationId xmlns:a16="http://schemas.microsoft.com/office/drawing/2014/main" id="{A5861C23-2903-4A7C-83D6-84AB81437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941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5" name="Rectangle 4968">
                <a:extLst>
                  <a:ext uri="{FF2B5EF4-FFF2-40B4-BE49-F238E27FC236}">
                    <a16:creationId xmlns:a16="http://schemas.microsoft.com/office/drawing/2014/main" id="{179CBE31-9D70-4EB8-B3B7-C629549E4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941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6" name="Freeform 4969">
                <a:extLst>
                  <a:ext uri="{FF2B5EF4-FFF2-40B4-BE49-F238E27FC236}">
                    <a16:creationId xmlns:a16="http://schemas.microsoft.com/office/drawing/2014/main" id="{60F12E46-7AB2-4A6F-AECB-DFD2B3EF8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941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7" name="Freeform 4970">
                <a:extLst>
                  <a:ext uri="{FF2B5EF4-FFF2-40B4-BE49-F238E27FC236}">
                    <a16:creationId xmlns:a16="http://schemas.microsoft.com/office/drawing/2014/main" id="{A4D0018D-EBAC-43F1-9472-E45381812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941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8" name="Freeform 4971">
                <a:extLst>
                  <a:ext uri="{FF2B5EF4-FFF2-40B4-BE49-F238E27FC236}">
                    <a16:creationId xmlns:a16="http://schemas.microsoft.com/office/drawing/2014/main" id="{AF42AEB1-A4E0-4CA8-92E1-A945BA5F3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9" name="Freeform 4972">
                <a:extLst>
                  <a:ext uri="{FF2B5EF4-FFF2-40B4-BE49-F238E27FC236}">
                    <a16:creationId xmlns:a16="http://schemas.microsoft.com/office/drawing/2014/main" id="{7D5728D0-DDB9-44B2-91C5-F83D24B93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0" name="Freeform 4973">
                <a:extLst>
                  <a:ext uri="{FF2B5EF4-FFF2-40B4-BE49-F238E27FC236}">
                    <a16:creationId xmlns:a16="http://schemas.microsoft.com/office/drawing/2014/main" id="{B6908DE7-791F-4EA8-B692-48F2D8473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941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1" name="Freeform 4974">
                <a:extLst>
                  <a:ext uri="{FF2B5EF4-FFF2-40B4-BE49-F238E27FC236}">
                    <a16:creationId xmlns:a16="http://schemas.microsoft.com/office/drawing/2014/main" id="{E5EB1793-5101-4576-8821-EE1F7DD64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941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2" name="Freeform 4975">
                <a:extLst>
                  <a:ext uri="{FF2B5EF4-FFF2-40B4-BE49-F238E27FC236}">
                    <a16:creationId xmlns:a16="http://schemas.microsoft.com/office/drawing/2014/main" id="{36F02F76-DAD7-42CD-B647-379DC0AAA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3" name="Freeform 4976">
                <a:extLst>
                  <a:ext uri="{FF2B5EF4-FFF2-40B4-BE49-F238E27FC236}">
                    <a16:creationId xmlns:a16="http://schemas.microsoft.com/office/drawing/2014/main" id="{73D3E9F8-5CA4-4ADB-8266-4CC544900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4" name="Rectangle 4977">
                <a:extLst>
                  <a:ext uri="{FF2B5EF4-FFF2-40B4-BE49-F238E27FC236}">
                    <a16:creationId xmlns:a16="http://schemas.microsoft.com/office/drawing/2014/main" id="{A7F154D3-3D62-4764-B2EF-6576B0785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941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5" name="Rectangle 4978">
                <a:extLst>
                  <a:ext uri="{FF2B5EF4-FFF2-40B4-BE49-F238E27FC236}">
                    <a16:creationId xmlns:a16="http://schemas.microsoft.com/office/drawing/2014/main" id="{B25ED330-5DCB-4E21-96EA-82CE52897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2941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6" name="Rectangle 4979">
                <a:extLst>
                  <a:ext uri="{FF2B5EF4-FFF2-40B4-BE49-F238E27FC236}">
                    <a16:creationId xmlns:a16="http://schemas.microsoft.com/office/drawing/2014/main" id="{E9A0ACE7-7DA6-430A-B558-E7C8E78BD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941"/>
                <a:ext cx="7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7" name="Rectangle 4980">
                <a:extLst>
                  <a:ext uri="{FF2B5EF4-FFF2-40B4-BE49-F238E27FC236}">
                    <a16:creationId xmlns:a16="http://schemas.microsoft.com/office/drawing/2014/main" id="{02E92D47-64CF-4A4F-BFC9-7A63F1658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941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8" name="Freeform 4981">
                <a:extLst>
                  <a:ext uri="{FF2B5EF4-FFF2-40B4-BE49-F238E27FC236}">
                    <a16:creationId xmlns:a16="http://schemas.microsoft.com/office/drawing/2014/main" id="{AC05FCBF-9B3B-4FF7-889F-298A39774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427"/>
                <a:ext cx="2" cy="24"/>
              </a:xfrm>
              <a:custGeom>
                <a:avLst/>
                <a:gdLst>
                  <a:gd name="T0" fmla="*/ 0 w 2"/>
                  <a:gd name="T1" fmla="*/ 0 h 24"/>
                  <a:gd name="T2" fmla="*/ 0 w 2"/>
                  <a:gd name="T3" fmla="*/ 9 h 24"/>
                  <a:gd name="T4" fmla="*/ 0 w 2"/>
                  <a:gd name="T5" fmla="*/ 24 h 24"/>
                  <a:gd name="T6" fmla="*/ 2 w 2"/>
                  <a:gd name="T7" fmla="*/ 24 h 24"/>
                  <a:gd name="T8" fmla="*/ 0 w 2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0"/>
                    </a:moveTo>
                    <a:lnTo>
                      <a:pt x="0" y="9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9" name="Freeform 4982">
                <a:extLst>
                  <a:ext uri="{FF2B5EF4-FFF2-40B4-BE49-F238E27FC236}">
                    <a16:creationId xmlns:a16="http://schemas.microsoft.com/office/drawing/2014/main" id="{8F2B8BD7-B756-4FB6-B670-7729AA36A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427"/>
                <a:ext cx="2" cy="24"/>
              </a:xfrm>
              <a:custGeom>
                <a:avLst/>
                <a:gdLst>
                  <a:gd name="T0" fmla="*/ 0 w 2"/>
                  <a:gd name="T1" fmla="*/ 0 h 24"/>
                  <a:gd name="T2" fmla="*/ 0 w 2"/>
                  <a:gd name="T3" fmla="*/ 9 h 24"/>
                  <a:gd name="T4" fmla="*/ 0 w 2"/>
                  <a:gd name="T5" fmla="*/ 24 h 24"/>
                  <a:gd name="T6" fmla="*/ 2 w 2"/>
                  <a:gd name="T7" fmla="*/ 24 h 24"/>
                  <a:gd name="T8" fmla="*/ 0 w 2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0"/>
                    </a:moveTo>
                    <a:lnTo>
                      <a:pt x="0" y="9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0" name="Freeform 4983">
                <a:extLst>
                  <a:ext uri="{FF2B5EF4-FFF2-40B4-BE49-F238E27FC236}">
                    <a16:creationId xmlns:a16="http://schemas.microsoft.com/office/drawing/2014/main" id="{DD44A966-DE2C-423E-B53D-9D27B7D4D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366"/>
                <a:ext cx="5" cy="85"/>
              </a:xfrm>
              <a:custGeom>
                <a:avLst/>
                <a:gdLst>
                  <a:gd name="T0" fmla="*/ 0 w 5"/>
                  <a:gd name="T1" fmla="*/ 0 h 85"/>
                  <a:gd name="T2" fmla="*/ 0 w 5"/>
                  <a:gd name="T3" fmla="*/ 61 h 85"/>
                  <a:gd name="T4" fmla="*/ 2 w 5"/>
                  <a:gd name="T5" fmla="*/ 85 h 85"/>
                  <a:gd name="T6" fmla="*/ 5 w 5"/>
                  <a:gd name="T7" fmla="*/ 85 h 85"/>
                  <a:gd name="T8" fmla="*/ 5 w 5"/>
                  <a:gd name="T9" fmla="*/ 65 h 85"/>
                  <a:gd name="T10" fmla="*/ 5 w 5"/>
                  <a:gd name="T11" fmla="*/ 55 h 85"/>
                  <a:gd name="T12" fmla="*/ 0 w 5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5">
                    <a:moveTo>
                      <a:pt x="0" y="0"/>
                    </a:moveTo>
                    <a:lnTo>
                      <a:pt x="0" y="61"/>
                    </a:lnTo>
                    <a:lnTo>
                      <a:pt x="2" y="85"/>
                    </a:lnTo>
                    <a:lnTo>
                      <a:pt x="5" y="85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1" name="Freeform 4984">
                <a:extLst>
                  <a:ext uri="{FF2B5EF4-FFF2-40B4-BE49-F238E27FC236}">
                    <a16:creationId xmlns:a16="http://schemas.microsoft.com/office/drawing/2014/main" id="{FBB9A496-69E6-4349-B01F-19BD68815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366"/>
                <a:ext cx="5" cy="85"/>
              </a:xfrm>
              <a:custGeom>
                <a:avLst/>
                <a:gdLst>
                  <a:gd name="T0" fmla="*/ 0 w 5"/>
                  <a:gd name="T1" fmla="*/ 0 h 85"/>
                  <a:gd name="T2" fmla="*/ 0 w 5"/>
                  <a:gd name="T3" fmla="*/ 61 h 85"/>
                  <a:gd name="T4" fmla="*/ 2 w 5"/>
                  <a:gd name="T5" fmla="*/ 85 h 85"/>
                  <a:gd name="T6" fmla="*/ 5 w 5"/>
                  <a:gd name="T7" fmla="*/ 85 h 85"/>
                  <a:gd name="T8" fmla="*/ 5 w 5"/>
                  <a:gd name="T9" fmla="*/ 65 h 85"/>
                  <a:gd name="T10" fmla="*/ 5 w 5"/>
                  <a:gd name="T11" fmla="*/ 55 h 85"/>
                  <a:gd name="T12" fmla="*/ 0 w 5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5">
                    <a:moveTo>
                      <a:pt x="0" y="0"/>
                    </a:moveTo>
                    <a:lnTo>
                      <a:pt x="0" y="61"/>
                    </a:lnTo>
                    <a:lnTo>
                      <a:pt x="2" y="85"/>
                    </a:lnTo>
                    <a:lnTo>
                      <a:pt x="5" y="85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2" name="Freeform 4985">
                <a:extLst>
                  <a:ext uri="{FF2B5EF4-FFF2-40B4-BE49-F238E27FC236}">
                    <a16:creationId xmlns:a16="http://schemas.microsoft.com/office/drawing/2014/main" id="{9BAAAE10-4DF6-45F0-827A-C17E64A95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30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0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56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0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3" name="Freeform 4986">
                <a:extLst>
                  <a:ext uri="{FF2B5EF4-FFF2-40B4-BE49-F238E27FC236}">
                    <a16:creationId xmlns:a16="http://schemas.microsoft.com/office/drawing/2014/main" id="{9E4FBE5A-A81A-4074-9213-C64882F21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30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0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56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0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4" name="Freeform 4987">
                <a:extLst>
                  <a:ext uri="{FF2B5EF4-FFF2-40B4-BE49-F238E27FC236}">
                    <a16:creationId xmlns:a16="http://schemas.microsoft.com/office/drawing/2014/main" id="{41530116-19F5-4508-B51E-A0F94BA12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247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104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10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5" name="Freeform 4988">
                <a:extLst>
                  <a:ext uri="{FF2B5EF4-FFF2-40B4-BE49-F238E27FC236}">
                    <a16:creationId xmlns:a16="http://schemas.microsoft.com/office/drawing/2014/main" id="{38C8A099-313B-4232-994F-546F76895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247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104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10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6" name="Freeform 4989">
                <a:extLst>
                  <a:ext uri="{FF2B5EF4-FFF2-40B4-BE49-F238E27FC236}">
                    <a16:creationId xmlns:a16="http://schemas.microsoft.com/office/drawing/2014/main" id="{0EE3AD93-54E1-4244-9017-C93C5D3CA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188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2 h 114"/>
                  <a:gd name="T4" fmla="*/ 0 w 5"/>
                  <a:gd name="T5" fmla="*/ 59 h 114"/>
                  <a:gd name="T6" fmla="*/ 5 w 5"/>
                  <a:gd name="T7" fmla="*/ 114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2"/>
                    </a:lnTo>
                    <a:lnTo>
                      <a:pt x="0" y="59"/>
                    </a:lnTo>
                    <a:lnTo>
                      <a:pt x="5" y="11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7" name="Freeform 4990">
                <a:extLst>
                  <a:ext uri="{FF2B5EF4-FFF2-40B4-BE49-F238E27FC236}">
                    <a16:creationId xmlns:a16="http://schemas.microsoft.com/office/drawing/2014/main" id="{1F6BB508-60EE-4E55-87FC-F1659F0BF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188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2 h 114"/>
                  <a:gd name="T4" fmla="*/ 0 w 5"/>
                  <a:gd name="T5" fmla="*/ 59 h 114"/>
                  <a:gd name="T6" fmla="*/ 5 w 5"/>
                  <a:gd name="T7" fmla="*/ 114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2"/>
                    </a:lnTo>
                    <a:lnTo>
                      <a:pt x="0" y="59"/>
                    </a:lnTo>
                    <a:lnTo>
                      <a:pt x="5" y="11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8" name="Freeform 4991">
                <a:extLst>
                  <a:ext uri="{FF2B5EF4-FFF2-40B4-BE49-F238E27FC236}">
                    <a16:creationId xmlns:a16="http://schemas.microsoft.com/office/drawing/2014/main" id="{968DB239-E9E7-4E92-AD53-F803BE3D6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127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35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109 h 116"/>
                  <a:gd name="T10" fmla="*/ 5 w 5"/>
                  <a:gd name="T11" fmla="*/ 55 h 116"/>
                  <a:gd name="T12" fmla="*/ 0 w 5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35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10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9" name="Freeform 4992">
                <a:extLst>
                  <a:ext uri="{FF2B5EF4-FFF2-40B4-BE49-F238E27FC236}">
                    <a16:creationId xmlns:a16="http://schemas.microsoft.com/office/drawing/2014/main" id="{C2114221-101A-4857-B2F9-4576711BF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3127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35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109 h 116"/>
                  <a:gd name="T10" fmla="*/ 5 w 5"/>
                  <a:gd name="T11" fmla="*/ 55 h 116"/>
                  <a:gd name="T12" fmla="*/ 0 w 5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35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10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0" name="Freeform 4993">
                <a:extLst>
                  <a:ext uri="{FF2B5EF4-FFF2-40B4-BE49-F238E27FC236}">
                    <a16:creationId xmlns:a16="http://schemas.microsoft.com/office/drawing/2014/main" id="{B9D23977-00F9-4764-8C16-836E6D1C76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4" y="2941"/>
                <a:ext cx="23" cy="241"/>
              </a:xfrm>
              <a:custGeom>
                <a:avLst/>
                <a:gdLst>
                  <a:gd name="T0" fmla="*/ 18 w 23"/>
                  <a:gd name="T1" fmla="*/ 127 h 241"/>
                  <a:gd name="T2" fmla="*/ 18 w 23"/>
                  <a:gd name="T3" fmla="*/ 186 h 241"/>
                  <a:gd name="T4" fmla="*/ 23 w 23"/>
                  <a:gd name="T5" fmla="*/ 241 h 241"/>
                  <a:gd name="T6" fmla="*/ 23 w 23"/>
                  <a:gd name="T7" fmla="*/ 217 h 241"/>
                  <a:gd name="T8" fmla="*/ 23 w 23"/>
                  <a:gd name="T9" fmla="*/ 182 h 241"/>
                  <a:gd name="T10" fmla="*/ 18 w 23"/>
                  <a:gd name="T11" fmla="*/ 127 h 241"/>
                  <a:gd name="T12" fmla="*/ 5 w 23"/>
                  <a:gd name="T13" fmla="*/ 0 h 241"/>
                  <a:gd name="T14" fmla="*/ 0 w 23"/>
                  <a:gd name="T15" fmla="*/ 0 h 241"/>
                  <a:gd name="T16" fmla="*/ 0 w 23"/>
                  <a:gd name="T17" fmla="*/ 4 h 241"/>
                  <a:gd name="T18" fmla="*/ 5 w 23"/>
                  <a:gd name="T19" fmla="*/ 4 h 241"/>
                  <a:gd name="T20" fmla="*/ 5 w 23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41">
                    <a:moveTo>
                      <a:pt x="18" y="127"/>
                    </a:moveTo>
                    <a:lnTo>
                      <a:pt x="18" y="186"/>
                    </a:lnTo>
                    <a:lnTo>
                      <a:pt x="23" y="241"/>
                    </a:lnTo>
                    <a:lnTo>
                      <a:pt x="23" y="217"/>
                    </a:lnTo>
                    <a:lnTo>
                      <a:pt x="23" y="182"/>
                    </a:lnTo>
                    <a:lnTo>
                      <a:pt x="18" y="127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1" name="Freeform 4994">
                <a:extLst>
                  <a:ext uri="{FF2B5EF4-FFF2-40B4-BE49-F238E27FC236}">
                    <a16:creationId xmlns:a16="http://schemas.microsoft.com/office/drawing/2014/main" id="{897C74D2-4412-4E3C-86BB-BB0A59E141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4" y="2941"/>
                <a:ext cx="23" cy="241"/>
              </a:xfrm>
              <a:custGeom>
                <a:avLst/>
                <a:gdLst>
                  <a:gd name="T0" fmla="*/ 18 w 23"/>
                  <a:gd name="T1" fmla="*/ 127 h 241"/>
                  <a:gd name="T2" fmla="*/ 18 w 23"/>
                  <a:gd name="T3" fmla="*/ 186 h 241"/>
                  <a:gd name="T4" fmla="*/ 23 w 23"/>
                  <a:gd name="T5" fmla="*/ 241 h 241"/>
                  <a:gd name="T6" fmla="*/ 23 w 23"/>
                  <a:gd name="T7" fmla="*/ 217 h 241"/>
                  <a:gd name="T8" fmla="*/ 23 w 23"/>
                  <a:gd name="T9" fmla="*/ 182 h 241"/>
                  <a:gd name="T10" fmla="*/ 18 w 23"/>
                  <a:gd name="T11" fmla="*/ 127 h 241"/>
                  <a:gd name="T12" fmla="*/ 5 w 23"/>
                  <a:gd name="T13" fmla="*/ 0 h 241"/>
                  <a:gd name="T14" fmla="*/ 0 w 23"/>
                  <a:gd name="T15" fmla="*/ 0 h 241"/>
                  <a:gd name="T16" fmla="*/ 0 w 23"/>
                  <a:gd name="T17" fmla="*/ 4 h 241"/>
                  <a:gd name="T18" fmla="*/ 5 w 23"/>
                  <a:gd name="T19" fmla="*/ 4 h 241"/>
                  <a:gd name="T20" fmla="*/ 5 w 23"/>
                  <a:gd name="T2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41">
                    <a:moveTo>
                      <a:pt x="18" y="127"/>
                    </a:moveTo>
                    <a:lnTo>
                      <a:pt x="18" y="186"/>
                    </a:lnTo>
                    <a:lnTo>
                      <a:pt x="23" y="241"/>
                    </a:lnTo>
                    <a:lnTo>
                      <a:pt x="23" y="217"/>
                    </a:lnTo>
                    <a:lnTo>
                      <a:pt x="23" y="182"/>
                    </a:lnTo>
                    <a:lnTo>
                      <a:pt x="18" y="127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2" name="Freeform 4995">
                <a:extLst>
                  <a:ext uri="{FF2B5EF4-FFF2-40B4-BE49-F238E27FC236}">
                    <a16:creationId xmlns:a16="http://schemas.microsoft.com/office/drawing/2014/main" id="{417AFF43-5274-4850-B8ED-56EBE12244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9" y="2941"/>
                <a:ext cx="18" cy="182"/>
              </a:xfrm>
              <a:custGeom>
                <a:avLst/>
                <a:gdLst>
                  <a:gd name="T0" fmla="*/ 13 w 18"/>
                  <a:gd name="T1" fmla="*/ 67 h 182"/>
                  <a:gd name="T2" fmla="*/ 13 w 18"/>
                  <a:gd name="T3" fmla="*/ 106 h 182"/>
                  <a:gd name="T4" fmla="*/ 13 w 18"/>
                  <a:gd name="T5" fmla="*/ 127 h 182"/>
                  <a:gd name="T6" fmla="*/ 18 w 18"/>
                  <a:gd name="T7" fmla="*/ 182 h 182"/>
                  <a:gd name="T8" fmla="*/ 18 w 18"/>
                  <a:gd name="T9" fmla="*/ 123 h 182"/>
                  <a:gd name="T10" fmla="*/ 13 w 18"/>
                  <a:gd name="T11" fmla="*/ 67 h 182"/>
                  <a:gd name="T12" fmla="*/ 6 w 18"/>
                  <a:gd name="T13" fmla="*/ 0 h 182"/>
                  <a:gd name="T14" fmla="*/ 0 w 18"/>
                  <a:gd name="T15" fmla="*/ 0 h 182"/>
                  <a:gd name="T16" fmla="*/ 0 w 18"/>
                  <a:gd name="T17" fmla="*/ 4 h 182"/>
                  <a:gd name="T18" fmla="*/ 7 w 18"/>
                  <a:gd name="T19" fmla="*/ 4 h 182"/>
                  <a:gd name="T20" fmla="*/ 6 w 18"/>
                  <a:gd name="T2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82">
                    <a:moveTo>
                      <a:pt x="13" y="67"/>
                    </a:moveTo>
                    <a:lnTo>
                      <a:pt x="13" y="106"/>
                    </a:lnTo>
                    <a:lnTo>
                      <a:pt x="13" y="127"/>
                    </a:lnTo>
                    <a:lnTo>
                      <a:pt x="18" y="182"/>
                    </a:lnTo>
                    <a:lnTo>
                      <a:pt x="18" y="123"/>
                    </a:lnTo>
                    <a:lnTo>
                      <a:pt x="13" y="67"/>
                    </a:lnTo>
                    <a:close/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3" name="Freeform 4996">
                <a:extLst>
                  <a:ext uri="{FF2B5EF4-FFF2-40B4-BE49-F238E27FC236}">
                    <a16:creationId xmlns:a16="http://schemas.microsoft.com/office/drawing/2014/main" id="{0936E78E-2042-4F4B-9649-A163C198A6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9" y="2941"/>
                <a:ext cx="18" cy="182"/>
              </a:xfrm>
              <a:custGeom>
                <a:avLst/>
                <a:gdLst>
                  <a:gd name="T0" fmla="*/ 13 w 18"/>
                  <a:gd name="T1" fmla="*/ 67 h 182"/>
                  <a:gd name="T2" fmla="*/ 13 w 18"/>
                  <a:gd name="T3" fmla="*/ 106 h 182"/>
                  <a:gd name="T4" fmla="*/ 13 w 18"/>
                  <a:gd name="T5" fmla="*/ 127 h 182"/>
                  <a:gd name="T6" fmla="*/ 18 w 18"/>
                  <a:gd name="T7" fmla="*/ 182 h 182"/>
                  <a:gd name="T8" fmla="*/ 18 w 18"/>
                  <a:gd name="T9" fmla="*/ 123 h 182"/>
                  <a:gd name="T10" fmla="*/ 13 w 18"/>
                  <a:gd name="T11" fmla="*/ 67 h 182"/>
                  <a:gd name="T12" fmla="*/ 6 w 18"/>
                  <a:gd name="T13" fmla="*/ 0 h 182"/>
                  <a:gd name="T14" fmla="*/ 0 w 18"/>
                  <a:gd name="T15" fmla="*/ 0 h 182"/>
                  <a:gd name="T16" fmla="*/ 0 w 18"/>
                  <a:gd name="T17" fmla="*/ 4 h 182"/>
                  <a:gd name="T18" fmla="*/ 7 w 18"/>
                  <a:gd name="T19" fmla="*/ 4 h 182"/>
                  <a:gd name="T20" fmla="*/ 6 w 18"/>
                  <a:gd name="T2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82">
                    <a:moveTo>
                      <a:pt x="13" y="67"/>
                    </a:moveTo>
                    <a:lnTo>
                      <a:pt x="13" y="106"/>
                    </a:lnTo>
                    <a:lnTo>
                      <a:pt x="13" y="127"/>
                    </a:lnTo>
                    <a:lnTo>
                      <a:pt x="18" y="182"/>
                    </a:lnTo>
                    <a:lnTo>
                      <a:pt x="18" y="123"/>
                    </a:lnTo>
                    <a:lnTo>
                      <a:pt x="13" y="67"/>
                    </a:lnTo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" name="Freeform 4997">
                <a:extLst>
                  <a:ext uri="{FF2B5EF4-FFF2-40B4-BE49-F238E27FC236}">
                    <a16:creationId xmlns:a16="http://schemas.microsoft.com/office/drawing/2014/main" id="{2134FBDD-F58D-451D-974F-4D86F403C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Freeform 4998">
                <a:extLst>
                  <a:ext uri="{FF2B5EF4-FFF2-40B4-BE49-F238E27FC236}">
                    <a16:creationId xmlns:a16="http://schemas.microsoft.com/office/drawing/2014/main" id="{B6DFB7D6-609D-47FA-BB5E-9F8EF5843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94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" name="Freeform 4999">
                <a:extLst>
                  <a:ext uri="{FF2B5EF4-FFF2-40B4-BE49-F238E27FC236}">
                    <a16:creationId xmlns:a16="http://schemas.microsoft.com/office/drawing/2014/main" id="{3885DA36-1824-42D4-A7D2-EE02E9DC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949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15 h 115"/>
                  <a:gd name="T4" fmla="*/ 0 w 5"/>
                  <a:gd name="T5" fmla="*/ 46 h 115"/>
                  <a:gd name="T6" fmla="*/ 0 w 5"/>
                  <a:gd name="T7" fmla="*/ 59 h 115"/>
                  <a:gd name="T8" fmla="*/ 5 w 5"/>
                  <a:gd name="T9" fmla="*/ 115 h 115"/>
                  <a:gd name="T10" fmla="*/ 5 w 5"/>
                  <a:gd name="T11" fmla="*/ 94 h 115"/>
                  <a:gd name="T12" fmla="*/ 5 w 5"/>
                  <a:gd name="T13" fmla="*/ 55 h 115"/>
                  <a:gd name="T14" fmla="*/ 0 w 5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9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" name="Freeform 5000">
                <a:extLst>
                  <a:ext uri="{FF2B5EF4-FFF2-40B4-BE49-F238E27FC236}">
                    <a16:creationId xmlns:a16="http://schemas.microsoft.com/office/drawing/2014/main" id="{A2402D28-BA48-446E-BF49-31B37C898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949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15 h 115"/>
                  <a:gd name="T4" fmla="*/ 0 w 5"/>
                  <a:gd name="T5" fmla="*/ 46 h 115"/>
                  <a:gd name="T6" fmla="*/ 0 w 5"/>
                  <a:gd name="T7" fmla="*/ 59 h 115"/>
                  <a:gd name="T8" fmla="*/ 5 w 5"/>
                  <a:gd name="T9" fmla="*/ 115 h 115"/>
                  <a:gd name="T10" fmla="*/ 5 w 5"/>
                  <a:gd name="T11" fmla="*/ 94 h 115"/>
                  <a:gd name="T12" fmla="*/ 5 w 5"/>
                  <a:gd name="T13" fmla="*/ 55 h 115"/>
                  <a:gd name="T14" fmla="*/ 0 w 5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9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Freeform 5001">
                <a:extLst>
                  <a:ext uri="{FF2B5EF4-FFF2-40B4-BE49-F238E27FC236}">
                    <a16:creationId xmlns:a16="http://schemas.microsoft.com/office/drawing/2014/main" id="{39AECB46-FC20-41D5-A01C-ED9C51735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840"/>
                <a:ext cx="31" cy="256"/>
              </a:xfrm>
              <a:custGeom>
                <a:avLst/>
                <a:gdLst>
                  <a:gd name="T0" fmla="*/ 5 w 31"/>
                  <a:gd name="T1" fmla="*/ 0 h 256"/>
                  <a:gd name="T2" fmla="*/ 5 w 31"/>
                  <a:gd name="T3" fmla="*/ 0 h 256"/>
                  <a:gd name="T4" fmla="*/ 0 w 31"/>
                  <a:gd name="T5" fmla="*/ 0 h 256"/>
                  <a:gd name="T6" fmla="*/ 4 w 31"/>
                  <a:gd name="T7" fmla="*/ 49 h 256"/>
                  <a:gd name="T8" fmla="*/ 24 w 31"/>
                  <a:gd name="T9" fmla="*/ 256 h 256"/>
                  <a:gd name="T10" fmla="*/ 29 w 31"/>
                  <a:gd name="T11" fmla="*/ 256 h 256"/>
                  <a:gd name="T12" fmla="*/ 29 w 31"/>
                  <a:gd name="T13" fmla="*/ 252 h 256"/>
                  <a:gd name="T14" fmla="*/ 31 w 31"/>
                  <a:gd name="T15" fmla="*/ 252 h 256"/>
                  <a:gd name="T16" fmla="*/ 5 w 31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56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4" y="49"/>
                    </a:lnTo>
                    <a:lnTo>
                      <a:pt x="24" y="256"/>
                    </a:lnTo>
                    <a:lnTo>
                      <a:pt x="29" y="256"/>
                    </a:lnTo>
                    <a:lnTo>
                      <a:pt x="29" y="252"/>
                    </a:lnTo>
                    <a:lnTo>
                      <a:pt x="31" y="25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Freeform 5002">
                <a:extLst>
                  <a:ext uri="{FF2B5EF4-FFF2-40B4-BE49-F238E27FC236}">
                    <a16:creationId xmlns:a16="http://schemas.microsoft.com/office/drawing/2014/main" id="{C3F76A7B-B49B-4802-AB5F-5341C8713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840"/>
                <a:ext cx="31" cy="256"/>
              </a:xfrm>
              <a:custGeom>
                <a:avLst/>
                <a:gdLst>
                  <a:gd name="T0" fmla="*/ 5 w 31"/>
                  <a:gd name="T1" fmla="*/ 0 h 256"/>
                  <a:gd name="T2" fmla="*/ 5 w 31"/>
                  <a:gd name="T3" fmla="*/ 0 h 256"/>
                  <a:gd name="T4" fmla="*/ 0 w 31"/>
                  <a:gd name="T5" fmla="*/ 0 h 256"/>
                  <a:gd name="T6" fmla="*/ 4 w 31"/>
                  <a:gd name="T7" fmla="*/ 49 h 256"/>
                  <a:gd name="T8" fmla="*/ 24 w 31"/>
                  <a:gd name="T9" fmla="*/ 256 h 256"/>
                  <a:gd name="T10" fmla="*/ 29 w 31"/>
                  <a:gd name="T11" fmla="*/ 256 h 256"/>
                  <a:gd name="T12" fmla="*/ 29 w 31"/>
                  <a:gd name="T13" fmla="*/ 252 h 256"/>
                  <a:gd name="T14" fmla="*/ 31 w 31"/>
                  <a:gd name="T15" fmla="*/ 252 h 256"/>
                  <a:gd name="T16" fmla="*/ 5 w 31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56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4" y="49"/>
                    </a:lnTo>
                    <a:lnTo>
                      <a:pt x="24" y="256"/>
                    </a:lnTo>
                    <a:lnTo>
                      <a:pt x="29" y="256"/>
                    </a:lnTo>
                    <a:lnTo>
                      <a:pt x="29" y="252"/>
                    </a:lnTo>
                    <a:lnTo>
                      <a:pt x="31" y="25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0" name="Freeform 5003">
                <a:extLst>
                  <a:ext uri="{FF2B5EF4-FFF2-40B4-BE49-F238E27FC236}">
                    <a16:creationId xmlns:a16="http://schemas.microsoft.com/office/drawing/2014/main" id="{5224C0F3-9900-47A8-93CB-65AAEE978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096"/>
                <a:ext cx="5" cy="50"/>
              </a:xfrm>
              <a:custGeom>
                <a:avLst/>
                <a:gdLst>
                  <a:gd name="T0" fmla="*/ 5 w 5"/>
                  <a:gd name="T1" fmla="*/ 0 h 50"/>
                  <a:gd name="T2" fmla="*/ 0 w 5"/>
                  <a:gd name="T3" fmla="*/ 0 h 50"/>
                  <a:gd name="T4" fmla="*/ 5 w 5"/>
                  <a:gd name="T5" fmla="*/ 50 h 50"/>
                  <a:gd name="T6" fmla="*/ 5 w 5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0">
                    <a:moveTo>
                      <a:pt x="5" y="0"/>
                    </a:moveTo>
                    <a:lnTo>
                      <a:pt x="0" y="0"/>
                    </a:lnTo>
                    <a:lnTo>
                      <a:pt x="5" y="5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1" name="Freeform 5004">
                <a:extLst>
                  <a:ext uri="{FF2B5EF4-FFF2-40B4-BE49-F238E27FC236}">
                    <a16:creationId xmlns:a16="http://schemas.microsoft.com/office/drawing/2014/main" id="{C377D3D1-C421-4C6C-90A1-40A4C6C18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096"/>
                <a:ext cx="5" cy="50"/>
              </a:xfrm>
              <a:custGeom>
                <a:avLst/>
                <a:gdLst>
                  <a:gd name="T0" fmla="*/ 5 w 5"/>
                  <a:gd name="T1" fmla="*/ 0 h 50"/>
                  <a:gd name="T2" fmla="*/ 0 w 5"/>
                  <a:gd name="T3" fmla="*/ 0 h 50"/>
                  <a:gd name="T4" fmla="*/ 5 w 5"/>
                  <a:gd name="T5" fmla="*/ 50 h 50"/>
                  <a:gd name="T6" fmla="*/ 5 w 5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0">
                    <a:moveTo>
                      <a:pt x="5" y="0"/>
                    </a:moveTo>
                    <a:lnTo>
                      <a:pt x="0" y="0"/>
                    </a:lnTo>
                    <a:lnTo>
                      <a:pt x="5" y="5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2" name="Rectangle 5005">
                <a:extLst>
                  <a:ext uri="{FF2B5EF4-FFF2-40B4-BE49-F238E27FC236}">
                    <a16:creationId xmlns:a16="http://schemas.microsoft.com/office/drawing/2014/main" id="{9BAABE56-886B-4D61-A80C-279F0AF10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3092"/>
                <a:ext cx="2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3" name="Rectangle 5006">
                <a:extLst>
                  <a:ext uri="{FF2B5EF4-FFF2-40B4-BE49-F238E27FC236}">
                    <a16:creationId xmlns:a16="http://schemas.microsoft.com/office/drawing/2014/main" id="{CA3550F8-A6B0-4489-906A-1F6E796C0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3092"/>
                <a:ext cx="2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4" name="Freeform 5007">
                <a:extLst>
                  <a:ext uri="{FF2B5EF4-FFF2-40B4-BE49-F238E27FC236}">
                    <a16:creationId xmlns:a16="http://schemas.microsoft.com/office/drawing/2014/main" id="{FFF4235C-AE90-48BF-A8F1-F3D2F985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096"/>
                <a:ext cx="6" cy="107"/>
              </a:xfrm>
              <a:custGeom>
                <a:avLst/>
                <a:gdLst>
                  <a:gd name="T0" fmla="*/ 2 w 6"/>
                  <a:gd name="T1" fmla="*/ 0 h 107"/>
                  <a:gd name="T2" fmla="*/ 0 w 6"/>
                  <a:gd name="T3" fmla="*/ 0 h 107"/>
                  <a:gd name="T4" fmla="*/ 0 w 6"/>
                  <a:gd name="T5" fmla="*/ 50 h 107"/>
                  <a:gd name="T6" fmla="*/ 6 w 6"/>
                  <a:gd name="T7" fmla="*/ 107 h 107"/>
                  <a:gd name="T8" fmla="*/ 6 w 6"/>
                  <a:gd name="T9" fmla="*/ 46 h 107"/>
                  <a:gd name="T10" fmla="*/ 2 w 6"/>
                  <a:gd name="T1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7">
                    <a:moveTo>
                      <a:pt x="2" y="0"/>
                    </a:moveTo>
                    <a:lnTo>
                      <a:pt x="0" y="0"/>
                    </a:lnTo>
                    <a:lnTo>
                      <a:pt x="0" y="50"/>
                    </a:lnTo>
                    <a:lnTo>
                      <a:pt x="6" y="107"/>
                    </a:lnTo>
                    <a:lnTo>
                      <a:pt x="6" y="4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5" name="Freeform 5008">
                <a:extLst>
                  <a:ext uri="{FF2B5EF4-FFF2-40B4-BE49-F238E27FC236}">
                    <a16:creationId xmlns:a16="http://schemas.microsoft.com/office/drawing/2014/main" id="{7A6A681D-B6D2-4D35-B603-973856C90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096"/>
                <a:ext cx="6" cy="107"/>
              </a:xfrm>
              <a:custGeom>
                <a:avLst/>
                <a:gdLst>
                  <a:gd name="T0" fmla="*/ 2 w 6"/>
                  <a:gd name="T1" fmla="*/ 0 h 107"/>
                  <a:gd name="T2" fmla="*/ 0 w 6"/>
                  <a:gd name="T3" fmla="*/ 0 h 107"/>
                  <a:gd name="T4" fmla="*/ 0 w 6"/>
                  <a:gd name="T5" fmla="*/ 50 h 107"/>
                  <a:gd name="T6" fmla="*/ 6 w 6"/>
                  <a:gd name="T7" fmla="*/ 107 h 107"/>
                  <a:gd name="T8" fmla="*/ 6 w 6"/>
                  <a:gd name="T9" fmla="*/ 46 h 107"/>
                  <a:gd name="T10" fmla="*/ 2 w 6"/>
                  <a:gd name="T1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7">
                    <a:moveTo>
                      <a:pt x="2" y="0"/>
                    </a:moveTo>
                    <a:lnTo>
                      <a:pt x="0" y="0"/>
                    </a:lnTo>
                    <a:lnTo>
                      <a:pt x="0" y="50"/>
                    </a:lnTo>
                    <a:lnTo>
                      <a:pt x="6" y="107"/>
                    </a:lnTo>
                    <a:lnTo>
                      <a:pt x="6" y="4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6" name="Freeform 5009">
                <a:extLst>
                  <a:ext uri="{FF2B5EF4-FFF2-40B4-BE49-F238E27FC236}">
                    <a16:creationId xmlns:a16="http://schemas.microsoft.com/office/drawing/2014/main" id="{53A70282-86C3-4EC7-AA43-6F2A4735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142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7" name="Freeform 5010">
                <a:extLst>
                  <a:ext uri="{FF2B5EF4-FFF2-40B4-BE49-F238E27FC236}">
                    <a16:creationId xmlns:a16="http://schemas.microsoft.com/office/drawing/2014/main" id="{2B166584-3548-44B9-9B52-D8E7BB7C1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142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5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8" name="Freeform 5011">
                <a:extLst>
                  <a:ext uri="{FF2B5EF4-FFF2-40B4-BE49-F238E27FC236}">
                    <a16:creationId xmlns:a16="http://schemas.microsoft.com/office/drawing/2014/main" id="{E07D30F3-2C3C-4284-92A1-04E2E89E9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197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9" name="Freeform 5012">
                <a:extLst>
                  <a:ext uri="{FF2B5EF4-FFF2-40B4-BE49-F238E27FC236}">
                    <a16:creationId xmlns:a16="http://schemas.microsoft.com/office/drawing/2014/main" id="{34907396-4603-4E16-8183-9996718D2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197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57 h 116"/>
                  <a:gd name="T8" fmla="*/ 0 w 5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0" name="Freeform 5013">
                <a:extLst>
                  <a:ext uri="{FF2B5EF4-FFF2-40B4-BE49-F238E27FC236}">
                    <a16:creationId xmlns:a16="http://schemas.microsoft.com/office/drawing/2014/main" id="{4CD15FCD-54E2-4E81-A639-666CC36AB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254"/>
                <a:ext cx="7" cy="115"/>
              </a:xfrm>
              <a:custGeom>
                <a:avLst/>
                <a:gdLst>
                  <a:gd name="T0" fmla="*/ 0 w 7"/>
                  <a:gd name="T1" fmla="*/ 0 h 115"/>
                  <a:gd name="T2" fmla="*/ 0 w 7"/>
                  <a:gd name="T3" fmla="*/ 59 h 115"/>
                  <a:gd name="T4" fmla="*/ 7 w 7"/>
                  <a:gd name="T5" fmla="*/ 115 h 115"/>
                  <a:gd name="T6" fmla="*/ 7 w 7"/>
                  <a:gd name="T7" fmla="*/ 55 h 115"/>
                  <a:gd name="T8" fmla="*/ 0 w 7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5">
                    <a:moveTo>
                      <a:pt x="0" y="0"/>
                    </a:moveTo>
                    <a:lnTo>
                      <a:pt x="0" y="59"/>
                    </a:lnTo>
                    <a:lnTo>
                      <a:pt x="7" y="115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Freeform 5014">
                <a:extLst>
                  <a:ext uri="{FF2B5EF4-FFF2-40B4-BE49-F238E27FC236}">
                    <a16:creationId xmlns:a16="http://schemas.microsoft.com/office/drawing/2014/main" id="{CF237788-AA77-4F1E-A3BF-C0EBEC80B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254"/>
                <a:ext cx="7" cy="115"/>
              </a:xfrm>
              <a:custGeom>
                <a:avLst/>
                <a:gdLst>
                  <a:gd name="T0" fmla="*/ 0 w 7"/>
                  <a:gd name="T1" fmla="*/ 0 h 115"/>
                  <a:gd name="T2" fmla="*/ 0 w 7"/>
                  <a:gd name="T3" fmla="*/ 59 h 115"/>
                  <a:gd name="T4" fmla="*/ 7 w 7"/>
                  <a:gd name="T5" fmla="*/ 115 h 115"/>
                  <a:gd name="T6" fmla="*/ 7 w 7"/>
                  <a:gd name="T7" fmla="*/ 55 h 115"/>
                  <a:gd name="T8" fmla="*/ 0 w 7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5">
                    <a:moveTo>
                      <a:pt x="0" y="0"/>
                    </a:moveTo>
                    <a:lnTo>
                      <a:pt x="0" y="59"/>
                    </a:lnTo>
                    <a:lnTo>
                      <a:pt x="7" y="115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2" name="Freeform 5015">
                <a:extLst>
                  <a:ext uri="{FF2B5EF4-FFF2-40B4-BE49-F238E27FC236}">
                    <a16:creationId xmlns:a16="http://schemas.microsoft.com/office/drawing/2014/main" id="{2CE66CE3-4DA4-4241-AFAA-90765657F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309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60 h 115"/>
                  <a:gd name="T4" fmla="*/ 6 w 6"/>
                  <a:gd name="T5" fmla="*/ 115 h 115"/>
                  <a:gd name="T6" fmla="*/ 6 w 6"/>
                  <a:gd name="T7" fmla="*/ 56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3" name="Freeform 5016">
                <a:extLst>
                  <a:ext uri="{FF2B5EF4-FFF2-40B4-BE49-F238E27FC236}">
                    <a16:creationId xmlns:a16="http://schemas.microsoft.com/office/drawing/2014/main" id="{C2164503-0CD7-419C-8365-6EFE9D5E2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309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60 h 115"/>
                  <a:gd name="T4" fmla="*/ 6 w 6"/>
                  <a:gd name="T5" fmla="*/ 115 h 115"/>
                  <a:gd name="T6" fmla="*/ 6 w 6"/>
                  <a:gd name="T7" fmla="*/ 56 h 115"/>
                  <a:gd name="T8" fmla="*/ 0 w 6"/>
                  <a:gd name="T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4" name="Freeform 5017">
                <a:extLst>
                  <a:ext uri="{FF2B5EF4-FFF2-40B4-BE49-F238E27FC236}">
                    <a16:creationId xmlns:a16="http://schemas.microsoft.com/office/drawing/2014/main" id="{D35A8F51-1974-459D-A18E-2F156E6B5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365"/>
                <a:ext cx="5" cy="89"/>
              </a:xfrm>
              <a:custGeom>
                <a:avLst/>
                <a:gdLst>
                  <a:gd name="T0" fmla="*/ 0 w 5"/>
                  <a:gd name="T1" fmla="*/ 0 h 89"/>
                  <a:gd name="T2" fmla="*/ 0 w 5"/>
                  <a:gd name="T3" fmla="*/ 59 h 89"/>
                  <a:gd name="T4" fmla="*/ 2 w 5"/>
                  <a:gd name="T5" fmla="*/ 89 h 89"/>
                  <a:gd name="T6" fmla="*/ 5 w 5"/>
                  <a:gd name="T7" fmla="*/ 89 h 89"/>
                  <a:gd name="T8" fmla="*/ 5 w 5"/>
                  <a:gd name="T9" fmla="*/ 55 h 89"/>
                  <a:gd name="T10" fmla="*/ 0 w 5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9">
                    <a:moveTo>
                      <a:pt x="0" y="0"/>
                    </a:moveTo>
                    <a:lnTo>
                      <a:pt x="0" y="59"/>
                    </a:lnTo>
                    <a:lnTo>
                      <a:pt x="2" y="89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5" name="Freeform 5018">
                <a:extLst>
                  <a:ext uri="{FF2B5EF4-FFF2-40B4-BE49-F238E27FC236}">
                    <a16:creationId xmlns:a16="http://schemas.microsoft.com/office/drawing/2014/main" id="{18A6D098-5838-41F3-B898-E2E4E91D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365"/>
                <a:ext cx="5" cy="89"/>
              </a:xfrm>
              <a:custGeom>
                <a:avLst/>
                <a:gdLst>
                  <a:gd name="T0" fmla="*/ 0 w 5"/>
                  <a:gd name="T1" fmla="*/ 0 h 89"/>
                  <a:gd name="T2" fmla="*/ 0 w 5"/>
                  <a:gd name="T3" fmla="*/ 59 h 89"/>
                  <a:gd name="T4" fmla="*/ 2 w 5"/>
                  <a:gd name="T5" fmla="*/ 89 h 89"/>
                  <a:gd name="T6" fmla="*/ 5 w 5"/>
                  <a:gd name="T7" fmla="*/ 89 h 89"/>
                  <a:gd name="T8" fmla="*/ 5 w 5"/>
                  <a:gd name="T9" fmla="*/ 55 h 89"/>
                  <a:gd name="T10" fmla="*/ 0 w 5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9">
                    <a:moveTo>
                      <a:pt x="0" y="0"/>
                    </a:moveTo>
                    <a:lnTo>
                      <a:pt x="0" y="59"/>
                    </a:lnTo>
                    <a:lnTo>
                      <a:pt x="2" y="89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6" name="Freeform 5019">
                <a:extLst>
                  <a:ext uri="{FF2B5EF4-FFF2-40B4-BE49-F238E27FC236}">
                    <a16:creationId xmlns:a16="http://schemas.microsoft.com/office/drawing/2014/main" id="{3AA2D2D5-FF09-4916-B474-506B9AC92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420"/>
                <a:ext cx="3" cy="34"/>
              </a:xfrm>
              <a:custGeom>
                <a:avLst/>
                <a:gdLst>
                  <a:gd name="T0" fmla="*/ 0 w 3"/>
                  <a:gd name="T1" fmla="*/ 0 h 34"/>
                  <a:gd name="T2" fmla="*/ 0 w 3"/>
                  <a:gd name="T3" fmla="*/ 34 h 34"/>
                  <a:gd name="T4" fmla="*/ 3 w 3"/>
                  <a:gd name="T5" fmla="*/ 34 h 34"/>
                  <a:gd name="T6" fmla="*/ 0 w 3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4">
                    <a:moveTo>
                      <a:pt x="0" y="0"/>
                    </a:moveTo>
                    <a:lnTo>
                      <a:pt x="0" y="34"/>
                    </a:lnTo>
                    <a:lnTo>
                      <a:pt x="3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7" name="Freeform 5020">
                <a:extLst>
                  <a:ext uri="{FF2B5EF4-FFF2-40B4-BE49-F238E27FC236}">
                    <a16:creationId xmlns:a16="http://schemas.microsoft.com/office/drawing/2014/main" id="{A2B74B50-6498-40CC-939A-F37CB0E83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420"/>
                <a:ext cx="3" cy="34"/>
              </a:xfrm>
              <a:custGeom>
                <a:avLst/>
                <a:gdLst>
                  <a:gd name="T0" fmla="*/ 0 w 3"/>
                  <a:gd name="T1" fmla="*/ 0 h 34"/>
                  <a:gd name="T2" fmla="*/ 0 w 3"/>
                  <a:gd name="T3" fmla="*/ 34 h 34"/>
                  <a:gd name="T4" fmla="*/ 3 w 3"/>
                  <a:gd name="T5" fmla="*/ 34 h 34"/>
                  <a:gd name="T6" fmla="*/ 0 w 3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4">
                    <a:moveTo>
                      <a:pt x="0" y="0"/>
                    </a:moveTo>
                    <a:lnTo>
                      <a:pt x="0" y="34"/>
                    </a:lnTo>
                    <a:lnTo>
                      <a:pt x="3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8" name="Freeform 5021">
                <a:extLst>
                  <a:ext uri="{FF2B5EF4-FFF2-40B4-BE49-F238E27FC236}">
                    <a16:creationId xmlns:a16="http://schemas.microsoft.com/office/drawing/2014/main" id="{B4EAED50-8D97-4985-BE9F-36449BB81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45"/>
                <a:ext cx="31" cy="4"/>
              </a:xfrm>
              <a:custGeom>
                <a:avLst/>
                <a:gdLst>
                  <a:gd name="T0" fmla="*/ 31 w 31"/>
                  <a:gd name="T1" fmla="*/ 0 h 4"/>
                  <a:gd name="T2" fmla="*/ 20 w 31"/>
                  <a:gd name="T3" fmla="*/ 0 h 4"/>
                  <a:gd name="T4" fmla="*/ 0 w 31"/>
                  <a:gd name="T5" fmla="*/ 0 h 4"/>
                  <a:gd name="T6" fmla="*/ 0 w 31"/>
                  <a:gd name="T7" fmla="*/ 4 h 4"/>
                  <a:gd name="T8" fmla="*/ 15 w 31"/>
                  <a:gd name="T9" fmla="*/ 4 h 4"/>
                  <a:gd name="T10" fmla="*/ 31 w 31"/>
                  <a:gd name="T11" fmla="*/ 4 h 4"/>
                  <a:gd name="T12" fmla="*/ 31 w 3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5" y="4"/>
                    </a:lnTo>
                    <a:lnTo>
                      <a:pt x="31" y="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9" name="Freeform 5022">
                <a:extLst>
                  <a:ext uri="{FF2B5EF4-FFF2-40B4-BE49-F238E27FC236}">
                    <a16:creationId xmlns:a16="http://schemas.microsoft.com/office/drawing/2014/main" id="{0E093063-4322-4AC2-85FF-72623CF20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45"/>
                <a:ext cx="31" cy="4"/>
              </a:xfrm>
              <a:custGeom>
                <a:avLst/>
                <a:gdLst>
                  <a:gd name="T0" fmla="*/ 31 w 31"/>
                  <a:gd name="T1" fmla="*/ 0 h 4"/>
                  <a:gd name="T2" fmla="*/ 20 w 31"/>
                  <a:gd name="T3" fmla="*/ 0 h 4"/>
                  <a:gd name="T4" fmla="*/ 0 w 31"/>
                  <a:gd name="T5" fmla="*/ 0 h 4"/>
                  <a:gd name="T6" fmla="*/ 0 w 31"/>
                  <a:gd name="T7" fmla="*/ 4 h 4"/>
                  <a:gd name="T8" fmla="*/ 15 w 31"/>
                  <a:gd name="T9" fmla="*/ 4 h 4"/>
                  <a:gd name="T10" fmla="*/ 31 w 31"/>
                  <a:gd name="T11" fmla="*/ 4 h 4"/>
                  <a:gd name="T12" fmla="*/ 31 w 3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5" y="4"/>
                    </a:lnTo>
                    <a:lnTo>
                      <a:pt x="31" y="4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0" name="Rectangle 5023">
                <a:extLst>
                  <a:ext uri="{FF2B5EF4-FFF2-40B4-BE49-F238E27FC236}">
                    <a16:creationId xmlns:a16="http://schemas.microsoft.com/office/drawing/2014/main" id="{F9123949-6FF1-472B-B8F8-22E3B5F24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945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1" name="Rectangle 5024">
                <a:extLst>
                  <a:ext uri="{FF2B5EF4-FFF2-40B4-BE49-F238E27FC236}">
                    <a16:creationId xmlns:a16="http://schemas.microsoft.com/office/drawing/2014/main" id="{2C9EDD97-9ACE-4890-A166-A21B53723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945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2" name="Freeform 5025">
                <a:extLst>
                  <a:ext uri="{FF2B5EF4-FFF2-40B4-BE49-F238E27FC236}">
                    <a16:creationId xmlns:a16="http://schemas.microsoft.com/office/drawing/2014/main" id="{CA1FD67E-8A2B-4D8B-9870-49567E918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945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3" name="Freeform 5026">
                <a:extLst>
                  <a:ext uri="{FF2B5EF4-FFF2-40B4-BE49-F238E27FC236}">
                    <a16:creationId xmlns:a16="http://schemas.microsoft.com/office/drawing/2014/main" id="{070D4E73-C8C1-4CBD-97FA-30C97E02A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945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4" name="Freeform 5027">
                <a:extLst>
                  <a:ext uri="{FF2B5EF4-FFF2-40B4-BE49-F238E27FC236}">
                    <a16:creationId xmlns:a16="http://schemas.microsoft.com/office/drawing/2014/main" id="{4E579684-443F-480A-8919-829C1A0F1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94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5" name="Freeform 5028">
                <a:extLst>
                  <a:ext uri="{FF2B5EF4-FFF2-40B4-BE49-F238E27FC236}">
                    <a16:creationId xmlns:a16="http://schemas.microsoft.com/office/drawing/2014/main" id="{BAC6C91C-06CE-4E0A-A2B1-9F61F88C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94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5" name="Group 5230">
              <a:extLst>
                <a:ext uri="{FF2B5EF4-FFF2-40B4-BE49-F238E27FC236}">
                  <a16:creationId xmlns:a16="http://schemas.microsoft.com/office/drawing/2014/main" id="{1E694ECC-8DFB-43CD-A004-C5D5CB4AE2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524" y="4902410"/>
              <a:ext cx="327025" cy="896938"/>
              <a:chOff x="2436" y="2889"/>
              <a:chExt cx="206" cy="565"/>
            </a:xfrm>
          </p:grpSpPr>
          <p:sp>
            <p:nvSpPr>
              <p:cNvPr id="1686" name="Freeform 5030">
                <a:extLst>
                  <a:ext uri="{FF2B5EF4-FFF2-40B4-BE49-F238E27FC236}">
                    <a16:creationId xmlns:a16="http://schemas.microsoft.com/office/drawing/2014/main" id="{2BA7C8DF-646E-41B1-96DD-E9FAED3B8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945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031">
                <a:extLst>
                  <a:ext uri="{FF2B5EF4-FFF2-40B4-BE49-F238E27FC236}">
                    <a16:creationId xmlns:a16="http://schemas.microsoft.com/office/drawing/2014/main" id="{A5A576A8-0FCB-4B3C-B6BC-B1E27591C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945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032">
                <a:extLst>
                  <a:ext uri="{FF2B5EF4-FFF2-40B4-BE49-F238E27FC236}">
                    <a16:creationId xmlns:a16="http://schemas.microsoft.com/office/drawing/2014/main" id="{0119280A-25D7-4E9F-8A9F-0E8852A94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94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033">
                <a:extLst>
                  <a:ext uri="{FF2B5EF4-FFF2-40B4-BE49-F238E27FC236}">
                    <a16:creationId xmlns:a16="http://schemas.microsoft.com/office/drawing/2014/main" id="{A43667FC-A991-41F3-AC09-1609C84C9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94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Rectangle 5034">
                <a:extLst>
                  <a:ext uri="{FF2B5EF4-FFF2-40B4-BE49-F238E27FC236}">
                    <a16:creationId xmlns:a16="http://schemas.microsoft.com/office/drawing/2014/main" id="{E9FBAB7D-6E6F-48BB-94BA-7C84AAD45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6" y="2945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Rectangle 5035">
                <a:extLst>
                  <a:ext uri="{FF2B5EF4-FFF2-40B4-BE49-F238E27FC236}">
                    <a16:creationId xmlns:a16="http://schemas.microsoft.com/office/drawing/2014/main" id="{1CB9FD04-8107-4272-8319-20B80FAD0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6" y="2945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036">
                <a:extLst>
                  <a:ext uri="{FF2B5EF4-FFF2-40B4-BE49-F238E27FC236}">
                    <a16:creationId xmlns:a16="http://schemas.microsoft.com/office/drawing/2014/main" id="{9A174A71-959A-45A2-8B8F-65F939C05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2945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037">
                <a:extLst>
                  <a:ext uri="{FF2B5EF4-FFF2-40B4-BE49-F238E27FC236}">
                    <a16:creationId xmlns:a16="http://schemas.microsoft.com/office/drawing/2014/main" id="{4112EFD0-6EE4-44C6-9323-B38B69A9D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2945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038">
                <a:extLst>
                  <a:ext uri="{FF2B5EF4-FFF2-40B4-BE49-F238E27FC236}">
                    <a16:creationId xmlns:a16="http://schemas.microsoft.com/office/drawing/2014/main" id="{41BD9F46-8AC8-4CA8-91E4-F49224C6C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94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039">
                <a:extLst>
                  <a:ext uri="{FF2B5EF4-FFF2-40B4-BE49-F238E27FC236}">
                    <a16:creationId xmlns:a16="http://schemas.microsoft.com/office/drawing/2014/main" id="{2EFDDA88-481D-4271-B15C-96DC0784F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94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040">
                <a:extLst>
                  <a:ext uri="{FF2B5EF4-FFF2-40B4-BE49-F238E27FC236}">
                    <a16:creationId xmlns:a16="http://schemas.microsoft.com/office/drawing/2014/main" id="{6CF262C0-D1BF-413A-A818-522F9C36A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945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041">
                <a:extLst>
                  <a:ext uri="{FF2B5EF4-FFF2-40B4-BE49-F238E27FC236}">
                    <a16:creationId xmlns:a16="http://schemas.microsoft.com/office/drawing/2014/main" id="{532CFCFF-5FB9-413A-B45F-4D4DC7923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945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042">
                <a:extLst>
                  <a:ext uri="{FF2B5EF4-FFF2-40B4-BE49-F238E27FC236}">
                    <a16:creationId xmlns:a16="http://schemas.microsoft.com/office/drawing/2014/main" id="{AE2FDD5D-EF89-4862-90B7-16D959A35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94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043">
                <a:extLst>
                  <a:ext uri="{FF2B5EF4-FFF2-40B4-BE49-F238E27FC236}">
                    <a16:creationId xmlns:a16="http://schemas.microsoft.com/office/drawing/2014/main" id="{B7E9AF8B-CBEC-4215-AF85-C7FF10E0A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94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044">
                <a:extLst>
                  <a:ext uri="{FF2B5EF4-FFF2-40B4-BE49-F238E27FC236}">
                    <a16:creationId xmlns:a16="http://schemas.microsoft.com/office/drawing/2014/main" id="{64787A7F-45CD-46DE-96C5-5003CE2CF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431"/>
                <a:ext cx="2" cy="20"/>
              </a:xfrm>
              <a:custGeom>
                <a:avLst/>
                <a:gdLst>
                  <a:gd name="T0" fmla="*/ 0 w 2"/>
                  <a:gd name="T1" fmla="*/ 0 h 20"/>
                  <a:gd name="T2" fmla="*/ 0 w 2"/>
                  <a:gd name="T3" fmla="*/ 9 h 20"/>
                  <a:gd name="T4" fmla="*/ 0 w 2"/>
                  <a:gd name="T5" fmla="*/ 20 h 20"/>
                  <a:gd name="T6" fmla="*/ 2 w 2"/>
                  <a:gd name="T7" fmla="*/ 20 h 20"/>
                  <a:gd name="T8" fmla="*/ 0 w 2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lnTo>
                      <a:pt x="0" y="9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045">
                <a:extLst>
                  <a:ext uri="{FF2B5EF4-FFF2-40B4-BE49-F238E27FC236}">
                    <a16:creationId xmlns:a16="http://schemas.microsoft.com/office/drawing/2014/main" id="{9F492391-DF5F-4440-BB43-4F6AC027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431"/>
                <a:ext cx="2" cy="20"/>
              </a:xfrm>
              <a:custGeom>
                <a:avLst/>
                <a:gdLst>
                  <a:gd name="T0" fmla="*/ 0 w 2"/>
                  <a:gd name="T1" fmla="*/ 0 h 20"/>
                  <a:gd name="T2" fmla="*/ 0 w 2"/>
                  <a:gd name="T3" fmla="*/ 9 h 20"/>
                  <a:gd name="T4" fmla="*/ 0 w 2"/>
                  <a:gd name="T5" fmla="*/ 20 h 20"/>
                  <a:gd name="T6" fmla="*/ 2 w 2"/>
                  <a:gd name="T7" fmla="*/ 20 h 20"/>
                  <a:gd name="T8" fmla="*/ 0 w 2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lnTo>
                      <a:pt x="0" y="9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046">
                <a:extLst>
                  <a:ext uri="{FF2B5EF4-FFF2-40B4-BE49-F238E27FC236}">
                    <a16:creationId xmlns:a16="http://schemas.microsoft.com/office/drawing/2014/main" id="{B33C5C00-7542-402A-897B-DD7429D34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371"/>
                <a:ext cx="6" cy="80"/>
              </a:xfrm>
              <a:custGeom>
                <a:avLst/>
                <a:gdLst>
                  <a:gd name="T0" fmla="*/ 0 w 6"/>
                  <a:gd name="T1" fmla="*/ 0 h 80"/>
                  <a:gd name="T2" fmla="*/ 0 w 6"/>
                  <a:gd name="T3" fmla="*/ 60 h 80"/>
                  <a:gd name="T4" fmla="*/ 2 w 6"/>
                  <a:gd name="T5" fmla="*/ 80 h 80"/>
                  <a:gd name="T6" fmla="*/ 6 w 6"/>
                  <a:gd name="T7" fmla="*/ 80 h 80"/>
                  <a:gd name="T8" fmla="*/ 6 w 6"/>
                  <a:gd name="T9" fmla="*/ 65 h 80"/>
                  <a:gd name="T10" fmla="*/ 6 w 6"/>
                  <a:gd name="T11" fmla="*/ 56 h 80"/>
                  <a:gd name="T12" fmla="*/ 0 w 6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0">
                    <a:moveTo>
                      <a:pt x="0" y="0"/>
                    </a:moveTo>
                    <a:lnTo>
                      <a:pt x="0" y="60"/>
                    </a:lnTo>
                    <a:lnTo>
                      <a:pt x="2" y="80"/>
                    </a:lnTo>
                    <a:lnTo>
                      <a:pt x="6" y="80"/>
                    </a:lnTo>
                    <a:lnTo>
                      <a:pt x="6" y="6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047">
                <a:extLst>
                  <a:ext uri="{FF2B5EF4-FFF2-40B4-BE49-F238E27FC236}">
                    <a16:creationId xmlns:a16="http://schemas.microsoft.com/office/drawing/2014/main" id="{6D6E5E36-AEB1-4ABF-A78E-3F11BECE8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371"/>
                <a:ext cx="6" cy="80"/>
              </a:xfrm>
              <a:custGeom>
                <a:avLst/>
                <a:gdLst>
                  <a:gd name="T0" fmla="*/ 0 w 6"/>
                  <a:gd name="T1" fmla="*/ 0 h 80"/>
                  <a:gd name="T2" fmla="*/ 0 w 6"/>
                  <a:gd name="T3" fmla="*/ 60 h 80"/>
                  <a:gd name="T4" fmla="*/ 2 w 6"/>
                  <a:gd name="T5" fmla="*/ 80 h 80"/>
                  <a:gd name="T6" fmla="*/ 6 w 6"/>
                  <a:gd name="T7" fmla="*/ 80 h 80"/>
                  <a:gd name="T8" fmla="*/ 6 w 6"/>
                  <a:gd name="T9" fmla="*/ 65 h 80"/>
                  <a:gd name="T10" fmla="*/ 6 w 6"/>
                  <a:gd name="T11" fmla="*/ 56 h 80"/>
                  <a:gd name="T12" fmla="*/ 0 w 6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0">
                    <a:moveTo>
                      <a:pt x="0" y="0"/>
                    </a:moveTo>
                    <a:lnTo>
                      <a:pt x="0" y="60"/>
                    </a:lnTo>
                    <a:lnTo>
                      <a:pt x="2" y="80"/>
                    </a:lnTo>
                    <a:lnTo>
                      <a:pt x="6" y="80"/>
                    </a:lnTo>
                    <a:lnTo>
                      <a:pt x="6" y="6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048">
                <a:extLst>
                  <a:ext uri="{FF2B5EF4-FFF2-40B4-BE49-F238E27FC236}">
                    <a16:creationId xmlns:a16="http://schemas.microsoft.com/office/drawing/2014/main" id="{3DCFEE91-0092-4090-88F4-706922916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311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49 h 116"/>
                  <a:gd name="T4" fmla="*/ 0 w 6"/>
                  <a:gd name="T5" fmla="*/ 60 h 116"/>
                  <a:gd name="T6" fmla="*/ 6 w 6"/>
                  <a:gd name="T7" fmla="*/ 116 h 116"/>
                  <a:gd name="T8" fmla="*/ 6 w 6"/>
                  <a:gd name="T9" fmla="*/ 55 h 116"/>
                  <a:gd name="T10" fmla="*/ 0 w 6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49"/>
                    </a:lnTo>
                    <a:lnTo>
                      <a:pt x="0" y="60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049">
                <a:extLst>
                  <a:ext uri="{FF2B5EF4-FFF2-40B4-BE49-F238E27FC236}">
                    <a16:creationId xmlns:a16="http://schemas.microsoft.com/office/drawing/2014/main" id="{D90FBCFF-69E5-49BF-B131-EB353A2D5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311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49 h 116"/>
                  <a:gd name="T4" fmla="*/ 0 w 6"/>
                  <a:gd name="T5" fmla="*/ 60 h 116"/>
                  <a:gd name="T6" fmla="*/ 6 w 6"/>
                  <a:gd name="T7" fmla="*/ 116 h 116"/>
                  <a:gd name="T8" fmla="*/ 6 w 6"/>
                  <a:gd name="T9" fmla="*/ 55 h 116"/>
                  <a:gd name="T10" fmla="*/ 0 w 6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49"/>
                    </a:lnTo>
                    <a:lnTo>
                      <a:pt x="0" y="60"/>
                    </a:lnTo>
                    <a:lnTo>
                      <a:pt x="6" y="116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050">
                <a:extLst>
                  <a:ext uri="{FF2B5EF4-FFF2-40B4-BE49-F238E27FC236}">
                    <a16:creationId xmlns:a16="http://schemas.microsoft.com/office/drawing/2014/main" id="{EDB07D2E-F1A2-48B6-9083-49CA5014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251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60 h 115"/>
                  <a:gd name="T4" fmla="*/ 6 w 6"/>
                  <a:gd name="T5" fmla="*/ 115 h 115"/>
                  <a:gd name="T6" fmla="*/ 6 w 6"/>
                  <a:gd name="T7" fmla="*/ 105 h 115"/>
                  <a:gd name="T8" fmla="*/ 6 w 6"/>
                  <a:gd name="T9" fmla="*/ 55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60"/>
                    </a:lnTo>
                    <a:lnTo>
                      <a:pt x="6" y="115"/>
                    </a:lnTo>
                    <a:lnTo>
                      <a:pt x="6" y="105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051">
                <a:extLst>
                  <a:ext uri="{FF2B5EF4-FFF2-40B4-BE49-F238E27FC236}">
                    <a16:creationId xmlns:a16="http://schemas.microsoft.com/office/drawing/2014/main" id="{43E1284D-B103-4566-9396-D16D743F3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251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60 h 115"/>
                  <a:gd name="T4" fmla="*/ 6 w 6"/>
                  <a:gd name="T5" fmla="*/ 115 h 115"/>
                  <a:gd name="T6" fmla="*/ 6 w 6"/>
                  <a:gd name="T7" fmla="*/ 105 h 115"/>
                  <a:gd name="T8" fmla="*/ 6 w 6"/>
                  <a:gd name="T9" fmla="*/ 55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60"/>
                    </a:lnTo>
                    <a:lnTo>
                      <a:pt x="6" y="115"/>
                    </a:lnTo>
                    <a:lnTo>
                      <a:pt x="6" y="105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052">
                <a:extLst>
                  <a:ext uri="{FF2B5EF4-FFF2-40B4-BE49-F238E27FC236}">
                    <a16:creationId xmlns:a16="http://schemas.microsoft.com/office/drawing/2014/main" id="{AEBCF190-401D-4E31-A349-C4B7AFBC9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192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4 h 114"/>
                  <a:gd name="T4" fmla="*/ 0 w 6"/>
                  <a:gd name="T5" fmla="*/ 59 h 114"/>
                  <a:gd name="T6" fmla="*/ 6 w 6"/>
                  <a:gd name="T7" fmla="*/ 114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4"/>
                    </a:ln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053">
                <a:extLst>
                  <a:ext uri="{FF2B5EF4-FFF2-40B4-BE49-F238E27FC236}">
                    <a16:creationId xmlns:a16="http://schemas.microsoft.com/office/drawing/2014/main" id="{1A01F860-B6F2-4EA9-BC32-BFEE4CBC0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192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4 h 114"/>
                  <a:gd name="T4" fmla="*/ 0 w 6"/>
                  <a:gd name="T5" fmla="*/ 59 h 114"/>
                  <a:gd name="T6" fmla="*/ 6 w 6"/>
                  <a:gd name="T7" fmla="*/ 114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4"/>
                    </a:ln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054">
                <a:extLst>
                  <a:ext uri="{FF2B5EF4-FFF2-40B4-BE49-F238E27FC236}">
                    <a16:creationId xmlns:a16="http://schemas.microsoft.com/office/drawing/2014/main" id="{AA634758-0CFA-47B5-850D-FA4AB2753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132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4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108 h 115"/>
                  <a:gd name="T10" fmla="*/ 6 w 6"/>
                  <a:gd name="T11" fmla="*/ 56 h 115"/>
                  <a:gd name="T12" fmla="*/ 0 w 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108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055">
                <a:extLst>
                  <a:ext uri="{FF2B5EF4-FFF2-40B4-BE49-F238E27FC236}">
                    <a16:creationId xmlns:a16="http://schemas.microsoft.com/office/drawing/2014/main" id="{7ADD4ACB-1D28-4A68-8ACA-47A4EC1F9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132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4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108 h 115"/>
                  <a:gd name="T10" fmla="*/ 6 w 6"/>
                  <a:gd name="T11" fmla="*/ 56 h 115"/>
                  <a:gd name="T12" fmla="*/ 0 w 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108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056">
                <a:extLst>
                  <a:ext uri="{FF2B5EF4-FFF2-40B4-BE49-F238E27FC236}">
                    <a16:creationId xmlns:a16="http://schemas.microsoft.com/office/drawing/2014/main" id="{31A2FB1F-2BF3-4704-9DA4-E949DCF9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072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0 h 116"/>
                  <a:gd name="T4" fmla="*/ 6 w 6"/>
                  <a:gd name="T5" fmla="*/ 116 h 116"/>
                  <a:gd name="T6" fmla="*/ 6 w 6"/>
                  <a:gd name="T7" fmla="*/ 90 h 116"/>
                  <a:gd name="T8" fmla="*/ 6 w 6"/>
                  <a:gd name="T9" fmla="*/ 55 h 116"/>
                  <a:gd name="T10" fmla="*/ 0 w 6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0"/>
                    </a:lnTo>
                    <a:lnTo>
                      <a:pt x="6" y="116"/>
                    </a:lnTo>
                    <a:lnTo>
                      <a:pt x="6" y="90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057">
                <a:extLst>
                  <a:ext uri="{FF2B5EF4-FFF2-40B4-BE49-F238E27FC236}">
                    <a16:creationId xmlns:a16="http://schemas.microsoft.com/office/drawing/2014/main" id="{82940A46-137C-4492-8B8F-A6C7AD606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072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60 h 116"/>
                  <a:gd name="T4" fmla="*/ 6 w 6"/>
                  <a:gd name="T5" fmla="*/ 116 h 116"/>
                  <a:gd name="T6" fmla="*/ 6 w 6"/>
                  <a:gd name="T7" fmla="*/ 90 h 116"/>
                  <a:gd name="T8" fmla="*/ 6 w 6"/>
                  <a:gd name="T9" fmla="*/ 55 h 116"/>
                  <a:gd name="T10" fmla="*/ 0 w 6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60"/>
                    </a:lnTo>
                    <a:lnTo>
                      <a:pt x="6" y="116"/>
                    </a:lnTo>
                    <a:lnTo>
                      <a:pt x="6" y="90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058">
                <a:extLst>
                  <a:ext uri="{FF2B5EF4-FFF2-40B4-BE49-F238E27FC236}">
                    <a16:creationId xmlns:a16="http://schemas.microsoft.com/office/drawing/2014/main" id="{534E02DD-9675-41E0-B75D-E48127C35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012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9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9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059">
                <a:extLst>
                  <a:ext uri="{FF2B5EF4-FFF2-40B4-BE49-F238E27FC236}">
                    <a16:creationId xmlns:a16="http://schemas.microsoft.com/office/drawing/2014/main" id="{6952CC20-3C8C-4C27-9124-DE73F47C6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012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9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9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060">
                <a:extLst>
                  <a:ext uri="{FF2B5EF4-FFF2-40B4-BE49-F238E27FC236}">
                    <a16:creationId xmlns:a16="http://schemas.microsoft.com/office/drawing/2014/main" id="{2D7A99F1-AB11-47EA-A6BB-49F3EF9A4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953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15 h 115"/>
                  <a:gd name="T4" fmla="*/ 0 w 6"/>
                  <a:gd name="T5" fmla="*/ 47 h 115"/>
                  <a:gd name="T6" fmla="*/ 0 w 6"/>
                  <a:gd name="T7" fmla="*/ 59 h 115"/>
                  <a:gd name="T8" fmla="*/ 6 w 6"/>
                  <a:gd name="T9" fmla="*/ 115 h 115"/>
                  <a:gd name="T10" fmla="*/ 6 w 6"/>
                  <a:gd name="T11" fmla="*/ 94 h 115"/>
                  <a:gd name="T12" fmla="*/ 6 w 6"/>
                  <a:gd name="T13" fmla="*/ 55 h 115"/>
                  <a:gd name="T14" fmla="*/ 0 w 6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6" y="115"/>
                    </a:lnTo>
                    <a:lnTo>
                      <a:pt x="6" y="9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061">
                <a:extLst>
                  <a:ext uri="{FF2B5EF4-FFF2-40B4-BE49-F238E27FC236}">
                    <a16:creationId xmlns:a16="http://schemas.microsoft.com/office/drawing/2014/main" id="{E1B1FC1E-4F26-47F8-91C6-8276989DD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953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15 h 115"/>
                  <a:gd name="T4" fmla="*/ 0 w 6"/>
                  <a:gd name="T5" fmla="*/ 47 h 115"/>
                  <a:gd name="T6" fmla="*/ 0 w 6"/>
                  <a:gd name="T7" fmla="*/ 59 h 115"/>
                  <a:gd name="T8" fmla="*/ 6 w 6"/>
                  <a:gd name="T9" fmla="*/ 115 h 115"/>
                  <a:gd name="T10" fmla="*/ 6 w 6"/>
                  <a:gd name="T11" fmla="*/ 94 h 115"/>
                  <a:gd name="T12" fmla="*/ 6 w 6"/>
                  <a:gd name="T13" fmla="*/ 55 h 115"/>
                  <a:gd name="T14" fmla="*/ 0 w 6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6" y="115"/>
                    </a:lnTo>
                    <a:lnTo>
                      <a:pt x="6" y="9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062">
                <a:extLst>
                  <a:ext uri="{FF2B5EF4-FFF2-40B4-BE49-F238E27FC236}">
                    <a16:creationId xmlns:a16="http://schemas.microsoft.com/office/drawing/2014/main" id="{B32A425A-3660-4429-8057-5DB7EAD2A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889"/>
                <a:ext cx="24" cy="207"/>
              </a:xfrm>
              <a:custGeom>
                <a:avLst/>
                <a:gdLst>
                  <a:gd name="T0" fmla="*/ 4 w 24"/>
                  <a:gd name="T1" fmla="*/ 0 h 207"/>
                  <a:gd name="T2" fmla="*/ 5 w 24"/>
                  <a:gd name="T3" fmla="*/ 11 h 207"/>
                  <a:gd name="T4" fmla="*/ 0 w 24"/>
                  <a:gd name="T5" fmla="*/ 11 h 207"/>
                  <a:gd name="T6" fmla="*/ 5 w 24"/>
                  <a:gd name="T7" fmla="*/ 71 h 207"/>
                  <a:gd name="T8" fmla="*/ 5 w 24"/>
                  <a:gd name="T9" fmla="*/ 61 h 207"/>
                  <a:gd name="T10" fmla="*/ 5 w 24"/>
                  <a:gd name="T11" fmla="*/ 30 h 207"/>
                  <a:gd name="T12" fmla="*/ 5 w 24"/>
                  <a:gd name="T13" fmla="*/ 15 h 207"/>
                  <a:gd name="T14" fmla="*/ 24 w 24"/>
                  <a:gd name="T15" fmla="*/ 207 h 207"/>
                  <a:gd name="T16" fmla="*/ 24 w 24"/>
                  <a:gd name="T17" fmla="*/ 207 h 207"/>
                  <a:gd name="T18" fmla="*/ 4 w 24"/>
                  <a:gd name="T19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7">
                    <a:moveTo>
                      <a:pt x="4" y="0"/>
                    </a:moveTo>
                    <a:lnTo>
                      <a:pt x="5" y="11"/>
                    </a:lnTo>
                    <a:lnTo>
                      <a:pt x="0" y="11"/>
                    </a:lnTo>
                    <a:lnTo>
                      <a:pt x="5" y="71"/>
                    </a:lnTo>
                    <a:lnTo>
                      <a:pt x="5" y="61"/>
                    </a:lnTo>
                    <a:lnTo>
                      <a:pt x="5" y="30"/>
                    </a:lnTo>
                    <a:lnTo>
                      <a:pt x="5" y="15"/>
                    </a:lnTo>
                    <a:lnTo>
                      <a:pt x="24" y="207"/>
                    </a:lnTo>
                    <a:lnTo>
                      <a:pt x="24" y="20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063">
                <a:extLst>
                  <a:ext uri="{FF2B5EF4-FFF2-40B4-BE49-F238E27FC236}">
                    <a16:creationId xmlns:a16="http://schemas.microsoft.com/office/drawing/2014/main" id="{4443EA44-8FD3-4E0B-95A7-9C209CE3B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889"/>
                <a:ext cx="24" cy="207"/>
              </a:xfrm>
              <a:custGeom>
                <a:avLst/>
                <a:gdLst>
                  <a:gd name="T0" fmla="*/ 4 w 24"/>
                  <a:gd name="T1" fmla="*/ 0 h 207"/>
                  <a:gd name="T2" fmla="*/ 5 w 24"/>
                  <a:gd name="T3" fmla="*/ 11 h 207"/>
                  <a:gd name="T4" fmla="*/ 0 w 24"/>
                  <a:gd name="T5" fmla="*/ 11 h 207"/>
                  <a:gd name="T6" fmla="*/ 5 w 24"/>
                  <a:gd name="T7" fmla="*/ 71 h 207"/>
                  <a:gd name="T8" fmla="*/ 5 w 24"/>
                  <a:gd name="T9" fmla="*/ 61 h 207"/>
                  <a:gd name="T10" fmla="*/ 5 w 24"/>
                  <a:gd name="T11" fmla="*/ 30 h 207"/>
                  <a:gd name="T12" fmla="*/ 5 w 24"/>
                  <a:gd name="T13" fmla="*/ 15 h 207"/>
                  <a:gd name="T14" fmla="*/ 24 w 24"/>
                  <a:gd name="T15" fmla="*/ 207 h 207"/>
                  <a:gd name="T16" fmla="*/ 24 w 24"/>
                  <a:gd name="T17" fmla="*/ 207 h 207"/>
                  <a:gd name="T18" fmla="*/ 4 w 24"/>
                  <a:gd name="T19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7">
                    <a:moveTo>
                      <a:pt x="4" y="0"/>
                    </a:moveTo>
                    <a:lnTo>
                      <a:pt x="5" y="11"/>
                    </a:lnTo>
                    <a:lnTo>
                      <a:pt x="0" y="11"/>
                    </a:lnTo>
                    <a:lnTo>
                      <a:pt x="5" y="71"/>
                    </a:lnTo>
                    <a:lnTo>
                      <a:pt x="5" y="61"/>
                    </a:lnTo>
                    <a:lnTo>
                      <a:pt x="5" y="30"/>
                    </a:lnTo>
                    <a:lnTo>
                      <a:pt x="5" y="15"/>
                    </a:lnTo>
                    <a:lnTo>
                      <a:pt x="24" y="207"/>
                    </a:lnTo>
                    <a:lnTo>
                      <a:pt x="24" y="207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064">
                <a:extLst>
                  <a:ext uri="{FF2B5EF4-FFF2-40B4-BE49-F238E27FC236}">
                    <a16:creationId xmlns:a16="http://schemas.microsoft.com/office/drawing/2014/main" id="{878F5FF6-F955-4D00-84B0-D4DFB5F5C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096"/>
                <a:ext cx="5" cy="53"/>
              </a:xfrm>
              <a:custGeom>
                <a:avLst/>
                <a:gdLst>
                  <a:gd name="T0" fmla="*/ 0 w 5"/>
                  <a:gd name="T1" fmla="*/ 0 h 53"/>
                  <a:gd name="T2" fmla="*/ 0 w 5"/>
                  <a:gd name="T3" fmla="*/ 0 h 53"/>
                  <a:gd name="T4" fmla="*/ 5 w 5"/>
                  <a:gd name="T5" fmla="*/ 53 h 53"/>
                  <a:gd name="T6" fmla="*/ 5 w 5"/>
                  <a:gd name="T7" fmla="*/ 50 h 53"/>
                  <a:gd name="T8" fmla="*/ 0 w 5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3">
                    <a:moveTo>
                      <a:pt x="0" y="0"/>
                    </a:moveTo>
                    <a:lnTo>
                      <a:pt x="0" y="0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065">
                <a:extLst>
                  <a:ext uri="{FF2B5EF4-FFF2-40B4-BE49-F238E27FC236}">
                    <a16:creationId xmlns:a16="http://schemas.microsoft.com/office/drawing/2014/main" id="{B11DAC9A-DC0F-4C3F-A4DE-ED79DAD29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096"/>
                <a:ext cx="5" cy="53"/>
              </a:xfrm>
              <a:custGeom>
                <a:avLst/>
                <a:gdLst>
                  <a:gd name="T0" fmla="*/ 0 w 5"/>
                  <a:gd name="T1" fmla="*/ 0 h 53"/>
                  <a:gd name="T2" fmla="*/ 0 w 5"/>
                  <a:gd name="T3" fmla="*/ 0 h 53"/>
                  <a:gd name="T4" fmla="*/ 5 w 5"/>
                  <a:gd name="T5" fmla="*/ 53 h 53"/>
                  <a:gd name="T6" fmla="*/ 5 w 5"/>
                  <a:gd name="T7" fmla="*/ 50 h 53"/>
                  <a:gd name="T8" fmla="*/ 0 w 5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3">
                    <a:moveTo>
                      <a:pt x="0" y="0"/>
                    </a:moveTo>
                    <a:lnTo>
                      <a:pt x="0" y="0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066">
                <a:extLst>
                  <a:ext uri="{FF2B5EF4-FFF2-40B4-BE49-F238E27FC236}">
                    <a16:creationId xmlns:a16="http://schemas.microsoft.com/office/drawing/2014/main" id="{9A7A8ABA-145D-4761-A24A-AF9BDA422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146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7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067">
                <a:extLst>
                  <a:ext uri="{FF2B5EF4-FFF2-40B4-BE49-F238E27FC236}">
                    <a16:creationId xmlns:a16="http://schemas.microsoft.com/office/drawing/2014/main" id="{A884868A-3D05-445E-B26C-C1E62431A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3146"/>
                <a:ext cx="6" cy="58"/>
              </a:xfrm>
              <a:custGeom>
                <a:avLst/>
                <a:gdLst>
                  <a:gd name="T0" fmla="*/ 0 w 6"/>
                  <a:gd name="T1" fmla="*/ 0 h 58"/>
                  <a:gd name="T2" fmla="*/ 0 w 6"/>
                  <a:gd name="T3" fmla="*/ 3 h 58"/>
                  <a:gd name="T4" fmla="*/ 6 w 6"/>
                  <a:gd name="T5" fmla="*/ 58 h 58"/>
                  <a:gd name="T6" fmla="*/ 6 w 6"/>
                  <a:gd name="T7" fmla="*/ 57 h 58"/>
                  <a:gd name="T8" fmla="*/ 0 w 6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8">
                    <a:moveTo>
                      <a:pt x="0" y="0"/>
                    </a:moveTo>
                    <a:lnTo>
                      <a:pt x="0" y="3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068">
                <a:extLst>
                  <a:ext uri="{FF2B5EF4-FFF2-40B4-BE49-F238E27FC236}">
                    <a16:creationId xmlns:a16="http://schemas.microsoft.com/office/drawing/2014/main" id="{48FD2A52-3BED-4774-8B65-2A4BC7A4A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203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069">
                <a:extLst>
                  <a:ext uri="{FF2B5EF4-FFF2-40B4-BE49-F238E27FC236}">
                    <a16:creationId xmlns:a16="http://schemas.microsoft.com/office/drawing/2014/main" id="{3ABE87C5-4667-42BB-8169-02F800A8D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203"/>
                <a:ext cx="5" cy="56"/>
              </a:xfrm>
              <a:custGeom>
                <a:avLst/>
                <a:gdLst>
                  <a:gd name="T0" fmla="*/ 0 w 5"/>
                  <a:gd name="T1" fmla="*/ 0 h 56"/>
                  <a:gd name="T2" fmla="*/ 0 w 5"/>
                  <a:gd name="T3" fmla="*/ 1 h 56"/>
                  <a:gd name="T4" fmla="*/ 5 w 5"/>
                  <a:gd name="T5" fmla="*/ 56 h 56"/>
                  <a:gd name="T6" fmla="*/ 5 w 5"/>
                  <a:gd name="T7" fmla="*/ 55 h 56"/>
                  <a:gd name="T8" fmla="*/ 0 w 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6">
                    <a:moveTo>
                      <a:pt x="0" y="0"/>
                    </a:moveTo>
                    <a:lnTo>
                      <a:pt x="0" y="1"/>
                    </a:lnTo>
                    <a:lnTo>
                      <a:pt x="5" y="5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070">
                <a:extLst>
                  <a:ext uri="{FF2B5EF4-FFF2-40B4-BE49-F238E27FC236}">
                    <a16:creationId xmlns:a16="http://schemas.microsoft.com/office/drawing/2014/main" id="{1FDC7270-889B-4ECA-9D9D-652D5DEE9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258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1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1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071">
                <a:extLst>
                  <a:ext uri="{FF2B5EF4-FFF2-40B4-BE49-F238E27FC236}">
                    <a16:creationId xmlns:a16="http://schemas.microsoft.com/office/drawing/2014/main" id="{92B0DFB6-6A73-427A-8B72-5281889B8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258"/>
                <a:ext cx="5" cy="5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1 h 57"/>
                  <a:gd name="T4" fmla="*/ 5 w 5"/>
                  <a:gd name="T5" fmla="*/ 57 h 57"/>
                  <a:gd name="T6" fmla="*/ 5 w 5"/>
                  <a:gd name="T7" fmla="*/ 55 h 57"/>
                  <a:gd name="T8" fmla="*/ 0 w 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lnTo>
                      <a:pt x="0" y="1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072">
                <a:extLst>
                  <a:ext uri="{FF2B5EF4-FFF2-40B4-BE49-F238E27FC236}">
                    <a16:creationId xmlns:a16="http://schemas.microsoft.com/office/drawing/2014/main" id="{6D9E5116-D36D-42AE-BD04-EA5B95737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313"/>
                <a:ext cx="7" cy="57"/>
              </a:xfrm>
              <a:custGeom>
                <a:avLst/>
                <a:gdLst>
                  <a:gd name="T0" fmla="*/ 0 w 7"/>
                  <a:gd name="T1" fmla="*/ 0 h 57"/>
                  <a:gd name="T2" fmla="*/ 0 w 7"/>
                  <a:gd name="T3" fmla="*/ 2 h 57"/>
                  <a:gd name="T4" fmla="*/ 7 w 7"/>
                  <a:gd name="T5" fmla="*/ 57 h 57"/>
                  <a:gd name="T6" fmla="*/ 7 w 7"/>
                  <a:gd name="T7" fmla="*/ 56 h 57"/>
                  <a:gd name="T8" fmla="*/ 0 w 7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lnTo>
                      <a:pt x="0" y="2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073">
                <a:extLst>
                  <a:ext uri="{FF2B5EF4-FFF2-40B4-BE49-F238E27FC236}">
                    <a16:creationId xmlns:a16="http://schemas.microsoft.com/office/drawing/2014/main" id="{CD8FD950-BC6F-4185-87A4-38FFE2CB0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313"/>
                <a:ext cx="7" cy="57"/>
              </a:xfrm>
              <a:custGeom>
                <a:avLst/>
                <a:gdLst>
                  <a:gd name="T0" fmla="*/ 0 w 7"/>
                  <a:gd name="T1" fmla="*/ 0 h 57"/>
                  <a:gd name="T2" fmla="*/ 0 w 7"/>
                  <a:gd name="T3" fmla="*/ 2 h 57"/>
                  <a:gd name="T4" fmla="*/ 7 w 7"/>
                  <a:gd name="T5" fmla="*/ 57 h 57"/>
                  <a:gd name="T6" fmla="*/ 7 w 7"/>
                  <a:gd name="T7" fmla="*/ 56 h 57"/>
                  <a:gd name="T8" fmla="*/ 0 w 7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lnTo>
                      <a:pt x="0" y="2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5074">
                <a:extLst>
                  <a:ext uri="{FF2B5EF4-FFF2-40B4-BE49-F238E27FC236}">
                    <a16:creationId xmlns:a16="http://schemas.microsoft.com/office/drawing/2014/main" id="{AFE9EA73-116A-4A83-AA20-600E660F1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369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1 h 56"/>
                  <a:gd name="T4" fmla="*/ 6 w 6"/>
                  <a:gd name="T5" fmla="*/ 56 h 56"/>
                  <a:gd name="T6" fmla="*/ 6 w 6"/>
                  <a:gd name="T7" fmla="*/ 55 h 56"/>
                  <a:gd name="T8" fmla="*/ 0 w 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1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075">
                <a:extLst>
                  <a:ext uri="{FF2B5EF4-FFF2-40B4-BE49-F238E27FC236}">
                    <a16:creationId xmlns:a16="http://schemas.microsoft.com/office/drawing/2014/main" id="{465C153B-9C2D-45FB-8624-856202AB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3369"/>
                <a:ext cx="6" cy="56"/>
              </a:xfrm>
              <a:custGeom>
                <a:avLst/>
                <a:gdLst>
                  <a:gd name="T0" fmla="*/ 0 w 6"/>
                  <a:gd name="T1" fmla="*/ 0 h 56"/>
                  <a:gd name="T2" fmla="*/ 0 w 6"/>
                  <a:gd name="T3" fmla="*/ 1 h 56"/>
                  <a:gd name="T4" fmla="*/ 6 w 6"/>
                  <a:gd name="T5" fmla="*/ 56 h 56"/>
                  <a:gd name="T6" fmla="*/ 6 w 6"/>
                  <a:gd name="T7" fmla="*/ 55 h 56"/>
                  <a:gd name="T8" fmla="*/ 0 w 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6">
                    <a:moveTo>
                      <a:pt x="0" y="0"/>
                    </a:moveTo>
                    <a:lnTo>
                      <a:pt x="0" y="1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5076">
                <a:extLst>
                  <a:ext uri="{FF2B5EF4-FFF2-40B4-BE49-F238E27FC236}">
                    <a16:creationId xmlns:a16="http://schemas.microsoft.com/office/drawing/2014/main" id="{B994E76B-E80C-4D7D-B955-7CBFD0DA1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424"/>
                <a:ext cx="2" cy="30"/>
              </a:xfrm>
              <a:custGeom>
                <a:avLst/>
                <a:gdLst>
                  <a:gd name="T0" fmla="*/ 0 w 2"/>
                  <a:gd name="T1" fmla="*/ 0 h 30"/>
                  <a:gd name="T2" fmla="*/ 0 w 2"/>
                  <a:gd name="T3" fmla="*/ 1 h 30"/>
                  <a:gd name="T4" fmla="*/ 2 w 2"/>
                  <a:gd name="T5" fmla="*/ 30 h 30"/>
                  <a:gd name="T6" fmla="*/ 2 w 2"/>
                  <a:gd name="T7" fmla="*/ 30 h 30"/>
                  <a:gd name="T8" fmla="*/ 0 w 2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077">
                <a:extLst>
                  <a:ext uri="{FF2B5EF4-FFF2-40B4-BE49-F238E27FC236}">
                    <a16:creationId xmlns:a16="http://schemas.microsoft.com/office/drawing/2014/main" id="{3548F3AC-E0C1-4D32-959A-376C8C808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424"/>
                <a:ext cx="2" cy="30"/>
              </a:xfrm>
              <a:custGeom>
                <a:avLst/>
                <a:gdLst>
                  <a:gd name="T0" fmla="*/ 0 w 2"/>
                  <a:gd name="T1" fmla="*/ 0 h 30"/>
                  <a:gd name="T2" fmla="*/ 0 w 2"/>
                  <a:gd name="T3" fmla="*/ 1 h 30"/>
                  <a:gd name="T4" fmla="*/ 2 w 2"/>
                  <a:gd name="T5" fmla="*/ 30 h 30"/>
                  <a:gd name="T6" fmla="*/ 2 w 2"/>
                  <a:gd name="T7" fmla="*/ 30 h 30"/>
                  <a:gd name="T8" fmla="*/ 0 w 2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078">
                <a:extLst>
                  <a:ext uri="{FF2B5EF4-FFF2-40B4-BE49-F238E27FC236}">
                    <a16:creationId xmlns:a16="http://schemas.microsoft.com/office/drawing/2014/main" id="{33B9BB11-3C7B-4604-8AF1-A22ECAC9B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49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15 w 31"/>
                  <a:gd name="T3" fmla="*/ 0 h 5"/>
                  <a:gd name="T4" fmla="*/ 0 w 31"/>
                  <a:gd name="T5" fmla="*/ 0 h 5"/>
                  <a:gd name="T6" fmla="*/ 0 w 31"/>
                  <a:gd name="T7" fmla="*/ 1 h 5"/>
                  <a:gd name="T8" fmla="*/ 0 w 31"/>
                  <a:gd name="T9" fmla="*/ 5 h 5"/>
                  <a:gd name="T10" fmla="*/ 9 w 31"/>
                  <a:gd name="T11" fmla="*/ 5 h 5"/>
                  <a:gd name="T12" fmla="*/ 31 w 31"/>
                  <a:gd name="T13" fmla="*/ 5 h 5"/>
                  <a:gd name="T14" fmla="*/ 31 w 3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9" y="5"/>
                    </a:lnTo>
                    <a:lnTo>
                      <a:pt x="31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079">
                <a:extLst>
                  <a:ext uri="{FF2B5EF4-FFF2-40B4-BE49-F238E27FC236}">
                    <a16:creationId xmlns:a16="http://schemas.microsoft.com/office/drawing/2014/main" id="{105A1EBA-3747-465C-9EB6-4497E6486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49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15 w 31"/>
                  <a:gd name="T3" fmla="*/ 0 h 5"/>
                  <a:gd name="T4" fmla="*/ 0 w 31"/>
                  <a:gd name="T5" fmla="*/ 0 h 5"/>
                  <a:gd name="T6" fmla="*/ 0 w 31"/>
                  <a:gd name="T7" fmla="*/ 1 h 5"/>
                  <a:gd name="T8" fmla="*/ 0 w 31"/>
                  <a:gd name="T9" fmla="*/ 5 h 5"/>
                  <a:gd name="T10" fmla="*/ 9 w 31"/>
                  <a:gd name="T11" fmla="*/ 5 h 5"/>
                  <a:gd name="T12" fmla="*/ 31 w 31"/>
                  <a:gd name="T13" fmla="*/ 5 h 5"/>
                  <a:gd name="T14" fmla="*/ 31 w 3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9" y="5"/>
                    </a:lnTo>
                    <a:lnTo>
                      <a:pt x="31" y="5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080">
                <a:extLst>
                  <a:ext uri="{FF2B5EF4-FFF2-40B4-BE49-F238E27FC236}">
                    <a16:creationId xmlns:a16="http://schemas.microsoft.com/office/drawing/2014/main" id="{3FA2AA13-59B2-4E1D-BD5E-9CFDBA4C3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949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5081">
                <a:extLst>
                  <a:ext uri="{FF2B5EF4-FFF2-40B4-BE49-F238E27FC236}">
                    <a16:creationId xmlns:a16="http://schemas.microsoft.com/office/drawing/2014/main" id="{866693AF-1655-4294-816A-319265A43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949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5082">
                <a:extLst>
                  <a:ext uri="{FF2B5EF4-FFF2-40B4-BE49-F238E27FC236}">
                    <a16:creationId xmlns:a16="http://schemas.microsoft.com/office/drawing/2014/main" id="{F08C10AD-19BC-441E-B8A7-E8896BB1D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94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2 w 7"/>
                  <a:gd name="T5" fmla="*/ 5 h 5"/>
                  <a:gd name="T6" fmla="*/ 7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5083">
                <a:extLst>
                  <a:ext uri="{FF2B5EF4-FFF2-40B4-BE49-F238E27FC236}">
                    <a16:creationId xmlns:a16="http://schemas.microsoft.com/office/drawing/2014/main" id="{A19EF807-E3C6-4CE7-AF16-660A82CD5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94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2 w 7"/>
                  <a:gd name="T5" fmla="*/ 5 h 5"/>
                  <a:gd name="T6" fmla="*/ 7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Rectangle 5084">
                <a:extLst>
                  <a:ext uri="{FF2B5EF4-FFF2-40B4-BE49-F238E27FC236}">
                    <a16:creationId xmlns:a16="http://schemas.microsoft.com/office/drawing/2014/main" id="{2F13454A-1C19-41BB-94E9-5E481B7F0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" y="2949"/>
                <a:ext cx="5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Rectangle 5085">
                <a:extLst>
                  <a:ext uri="{FF2B5EF4-FFF2-40B4-BE49-F238E27FC236}">
                    <a16:creationId xmlns:a16="http://schemas.microsoft.com/office/drawing/2014/main" id="{D1F94ED1-1ADC-443E-A51C-DAFE06EF7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" y="2949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Rectangle 5086">
                <a:extLst>
                  <a:ext uri="{FF2B5EF4-FFF2-40B4-BE49-F238E27FC236}">
                    <a16:creationId xmlns:a16="http://schemas.microsoft.com/office/drawing/2014/main" id="{A824ACF7-4189-4AB5-8EAF-0E2364FDB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" y="2949"/>
                <a:ext cx="7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Rectangle 5087">
                <a:extLst>
                  <a:ext uri="{FF2B5EF4-FFF2-40B4-BE49-F238E27FC236}">
                    <a16:creationId xmlns:a16="http://schemas.microsoft.com/office/drawing/2014/main" id="{BA339067-BB2F-4356-B775-62491DB5D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" y="2949"/>
                <a:ext cx="7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Rectangle 5088">
                <a:extLst>
                  <a:ext uri="{FF2B5EF4-FFF2-40B4-BE49-F238E27FC236}">
                    <a16:creationId xmlns:a16="http://schemas.microsoft.com/office/drawing/2014/main" id="{955D578D-8C61-4BAD-B635-5CE6366EE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2949"/>
                <a:ext cx="5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Rectangle 5089">
                <a:extLst>
                  <a:ext uri="{FF2B5EF4-FFF2-40B4-BE49-F238E27FC236}">
                    <a16:creationId xmlns:a16="http://schemas.microsoft.com/office/drawing/2014/main" id="{96BF4732-1063-44DA-8949-D2E25F08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2949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090">
                <a:extLst>
                  <a:ext uri="{FF2B5EF4-FFF2-40B4-BE49-F238E27FC236}">
                    <a16:creationId xmlns:a16="http://schemas.microsoft.com/office/drawing/2014/main" id="{5732C212-D301-4171-A534-ABC37A366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49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091">
                <a:extLst>
                  <a:ext uri="{FF2B5EF4-FFF2-40B4-BE49-F238E27FC236}">
                    <a16:creationId xmlns:a16="http://schemas.microsoft.com/office/drawing/2014/main" id="{49AC4211-23E9-4760-9283-EB52A1120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49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092">
                <a:extLst>
                  <a:ext uri="{FF2B5EF4-FFF2-40B4-BE49-F238E27FC236}">
                    <a16:creationId xmlns:a16="http://schemas.microsoft.com/office/drawing/2014/main" id="{BB805977-2CC5-4F87-9091-A76151597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294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1 w 7"/>
                  <a:gd name="T5" fmla="*/ 5 h 5"/>
                  <a:gd name="T6" fmla="*/ 7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093">
                <a:extLst>
                  <a:ext uri="{FF2B5EF4-FFF2-40B4-BE49-F238E27FC236}">
                    <a16:creationId xmlns:a16="http://schemas.microsoft.com/office/drawing/2014/main" id="{005AED1C-3323-4EB8-A58B-3ECAFF3A0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294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1 w 7"/>
                  <a:gd name="T5" fmla="*/ 5 h 5"/>
                  <a:gd name="T6" fmla="*/ 7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Rectangle 5094">
                <a:extLst>
                  <a:ext uri="{FF2B5EF4-FFF2-40B4-BE49-F238E27FC236}">
                    <a16:creationId xmlns:a16="http://schemas.microsoft.com/office/drawing/2014/main" id="{D26E9126-DB23-4E6E-8790-780E670A6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2949"/>
                <a:ext cx="5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Rectangle 5095">
                <a:extLst>
                  <a:ext uri="{FF2B5EF4-FFF2-40B4-BE49-F238E27FC236}">
                    <a16:creationId xmlns:a16="http://schemas.microsoft.com/office/drawing/2014/main" id="{D522CAAC-9647-435E-82B0-615CA8DC7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2949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096">
                <a:extLst>
                  <a:ext uri="{FF2B5EF4-FFF2-40B4-BE49-F238E27FC236}">
                    <a16:creationId xmlns:a16="http://schemas.microsoft.com/office/drawing/2014/main" id="{49983175-33A7-4933-B957-98A04A578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435"/>
                <a:ext cx="1" cy="16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9 h 16"/>
                  <a:gd name="T4" fmla="*/ 0 w 1"/>
                  <a:gd name="T5" fmla="*/ 16 h 16"/>
                  <a:gd name="T6" fmla="*/ 1 w 1"/>
                  <a:gd name="T7" fmla="*/ 16 h 16"/>
                  <a:gd name="T8" fmla="*/ 0 w 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lnTo>
                      <a:pt x="0" y="9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097">
                <a:extLst>
                  <a:ext uri="{FF2B5EF4-FFF2-40B4-BE49-F238E27FC236}">
                    <a16:creationId xmlns:a16="http://schemas.microsoft.com/office/drawing/2014/main" id="{5567038C-1E79-446F-BC44-598D20FA2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435"/>
                <a:ext cx="1" cy="16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9 h 16"/>
                  <a:gd name="T4" fmla="*/ 0 w 1"/>
                  <a:gd name="T5" fmla="*/ 16 h 16"/>
                  <a:gd name="T6" fmla="*/ 1 w 1"/>
                  <a:gd name="T7" fmla="*/ 16 h 16"/>
                  <a:gd name="T8" fmla="*/ 0 w 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lnTo>
                      <a:pt x="0" y="9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098">
                <a:extLst>
                  <a:ext uri="{FF2B5EF4-FFF2-40B4-BE49-F238E27FC236}">
                    <a16:creationId xmlns:a16="http://schemas.microsoft.com/office/drawing/2014/main" id="{655680C4-B2D8-4798-B348-ED3024F86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375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60 h 76"/>
                  <a:gd name="T4" fmla="*/ 1 w 5"/>
                  <a:gd name="T5" fmla="*/ 76 h 76"/>
                  <a:gd name="T6" fmla="*/ 5 w 5"/>
                  <a:gd name="T7" fmla="*/ 76 h 76"/>
                  <a:gd name="T8" fmla="*/ 5 w 5"/>
                  <a:gd name="T9" fmla="*/ 65 h 76"/>
                  <a:gd name="T10" fmla="*/ 5 w 5"/>
                  <a:gd name="T11" fmla="*/ 56 h 76"/>
                  <a:gd name="T12" fmla="*/ 0 w 5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60"/>
                    </a:lnTo>
                    <a:lnTo>
                      <a:pt x="1" y="76"/>
                    </a:lnTo>
                    <a:lnTo>
                      <a:pt x="5" y="76"/>
                    </a:lnTo>
                    <a:lnTo>
                      <a:pt x="5" y="6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099">
                <a:extLst>
                  <a:ext uri="{FF2B5EF4-FFF2-40B4-BE49-F238E27FC236}">
                    <a16:creationId xmlns:a16="http://schemas.microsoft.com/office/drawing/2014/main" id="{30C7B420-8A2E-4268-B12C-4B3D37EC3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375"/>
                <a:ext cx="5" cy="76"/>
              </a:xfrm>
              <a:custGeom>
                <a:avLst/>
                <a:gdLst>
                  <a:gd name="T0" fmla="*/ 0 w 5"/>
                  <a:gd name="T1" fmla="*/ 0 h 76"/>
                  <a:gd name="T2" fmla="*/ 0 w 5"/>
                  <a:gd name="T3" fmla="*/ 60 h 76"/>
                  <a:gd name="T4" fmla="*/ 1 w 5"/>
                  <a:gd name="T5" fmla="*/ 76 h 76"/>
                  <a:gd name="T6" fmla="*/ 5 w 5"/>
                  <a:gd name="T7" fmla="*/ 76 h 76"/>
                  <a:gd name="T8" fmla="*/ 5 w 5"/>
                  <a:gd name="T9" fmla="*/ 65 h 76"/>
                  <a:gd name="T10" fmla="*/ 5 w 5"/>
                  <a:gd name="T11" fmla="*/ 56 h 76"/>
                  <a:gd name="T12" fmla="*/ 0 w 5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6">
                    <a:moveTo>
                      <a:pt x="0" y="0"/>
                    </a:moveTo>
                    <a:lnTo>
                      <a:pt x="0" y="60"/>
                    </a:lnTo>
                    <a:lnTo>
                      <a:pt x="1" y="76"/>
                    </a:lnTo>
                    <a:lnTo>
                      <a:pt x="5" y="76"/>
                    </a:lnTo>
                    <a:lnTo>
                      <a:pt x="5" y="6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100">
                <a:extLst>
                  <a:ext uri="{FF2B5EF4-FFF2-40B4-BE49-F238E27FC236}">
                    <a16:creationId xmlns:a16="http://schemas.microsoft.com/office/drawing/2014/main" id="{BB275F95-1FF8-478D-879F-2F8A5A615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31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49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49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101">
                <a:extLst>
                  <a:ext uri="{FF2B5EF4-FFF2-40B4-BE49-F238E27FC236}">
                    <a16:creationId xmlns:a16="http://schemas.microsoft.com/office/drawing/2014/main" id="{DF1C4CB0-AFA7-4BA9-9F07-25B1F464B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31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49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49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102">
                <a:extLst>
                  <a:ext uri="{FF2B5EF4-FFF2-40B4-BE49-F238E27FC236}">
                    <a16:creationId xmlns:a16="http://schemas.microsoft.com/office/drawing/2014/main" id="{B06BC8B5-5A69-40F7-A878-CC781A9C6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257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103 h 114"/>
                  <a:gd name="T8" fmla="*/ 5 w 5"/>
                  <a:gd name="T9" fmla="*/ 54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103"/>
                    </a:lnTo>
                    <a:lnTo>
                      <a:pt x="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103">
                <a:extLst>
                  <a:ext uri="{FF2B5EF4-FFF2-40B4-BE49-F238E27FC236}">
                    <a16:creationId xmlns:a16="http://schemas.microsoft.com/office/drawing/2014/main" id="{BEB312D1-D181-4329-936E-220D34348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257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103 h 114"/>
                  <a:gd name="T8" fmla="*/ 5 w 5"/>
                  <a:gd name="T9" fmla="*/ 54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103"/>
                    </a:lnTo>
                    <a:lnTo>
                      <a:pt x="5" y="5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104">
                <a:extLst>
                  <a:ext uri="{FF2B5EF4-FFF2-40B4-BE49-F238E27FC236}">
                    <a16:creationId xmlns:a16="http://schemas.microsoft.com/office/drawing/2014/main" id="{24E6CFF5-DEA3-4C6D-94A8-E23918D1C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19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4 h 115"/>
                  <a:gd name="T4" fmla="*/ 0 w 5"/>
                  <a:gd name="T5" fmla="*/ 61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4"/>
                    </a:lnTo>
                    <a:lnTo>
                      <a:pt x="0" y="61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105">
                <a:extLst>
                  <a:ext uri="{FF2B5EF4-FFF2-40B4-BE49-F238E27FC236}">
                    <a16:creationId xmlns:a16="http://schemas.microsoft.com/office/drawing/2014/main" id="{1D911475-F0C3-4C4E-AFA5-848EDE332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19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4 h 115"/>
                  <a:gd name="T4" fmla="*/ 0 w 5"/>
                  <a:gd name="T5" fmla="*/ 61 h 115"/>
                  <a:gd name="T6" fmla="*/ 5 w 5"/>
                  <a:gd name="T7" fmla="*/ 115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4"/>
                    </a:lnTo>
                    <a:lnTo>
                      <a:pt x="0" y="61"/>
                    </a:lnTo>
                    <a:lnTo>
                      <a:pt x="5" y="11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106">
                <a:extLst>
                  <a:ext uri="{FF2B5EF4-FFF2-40B4-BE49-F238E27FC236}">
                    <a16:creationId xmlns:a16="http://schemas.microsoft.com/office/drawing/2014/main" id="{579FF4C7-53BA-4634-BD1E-AF9D92031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13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6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110 h 115"/>
                  <a:gd name="T10" fmla="*/ 5 w 5"/>
                  <a:gd name="T11" fmla="*/ 56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6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110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107">
                <a:extLst>
                  <a:ext uri="{FF2B5EF4-FFF2-40B4-BE49-F238E27FC236}">
                    <a16:creationId xmlns:a16="http://schemas.microsoft.com/office/drawing/2014/main" id="{47D4C7A0-C1F1-4BA8-B12D-626DB3EDB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13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6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110 h 115"/>
                  <a:gd name="T10" fmla="*/ 5 w 5"/>
                  <a:gd name="T11" fmla="*/ 56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6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110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108">
                <a:extLst>
                  <a:ext uri="{FF2B5EF4-FFF2-40B4-BE49-F238E27FC236}">
                    <a16:creationId xmlns:a16="http://schemas.microsoft.com/office/drawing/2014/main" id="{82C7F81B-107B-4875-B908-37CABAD44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077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89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109">
                <a:extLst>
                  <a:ext uri="{FF2B5EF4-FFF2-40B4-BE49-F238E27FC236}">
                    <a16:creationId xmlns:a16="http://schemas.microsoft.com/office/drawing/2014/main" id="{C86D63B0-33A3-4E73-A315-8E287DD86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077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89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110">
                <a:extLst>
                  <a:ext uri="{FF2B5EF4-FFF2-40B4-BE49-F238E27FC236}">
                    <a16:creationId xmlns:a16="http://schemas.microsoft.com/office/drawing/2014/main" id="{E16D308C-5528-49A3-857A-5B09BF70C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016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39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56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39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5111">
                <a:extLst>
                  <a:ext uri="{FF2B5EF4-FFF2-40B4-BE49-F238E27FC236}">
                    <a16:creationId xmlns:a16="http://schemas.microsoft.com/office/drawing/2014/main" id="{F5D3828E-959C-4E68-B052-D0DC31687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3016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39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56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39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112">
                <a:extLst>
                  <a:ext uri="{FF2B5EF4-FFF2-40B4-BE49-F238E27FC236}">
                    <a16:creationId xmlns:a16="http://schemas.microsoft.com/office/drawing/2014/main" id="{A93F0EC0-76E8-49D5-A904-BC4BBE89ED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4" y="2949"/>
                <a:ext cx="12" cy="123"/>
              </a:xfrm>
              <a:custGeom>
                <a:avLst/>
                <a:gdLst>
                  <a:gd name="T0" fmla="*/ 7 w 12"/>
                  <a:gd name="T1" fmla="*/ 8 h 123"/>
                  <a:gd name="T2" fmla="*/ 7 w 12"/>
                  <a:gd name="T3" fmla="*/ 24 h 123"/>
                  <a:gd name="T4" fmla="*/ 7 w 12"/>
                  <a:gd name="T5" fmla="*/ 55 h 123"/>
                  <a:gd name="T6" fmla="*/ 7 w 12"/>
                  <a:gd name="T7" fmla="*/ 67 h 123"/>
                  <a:gd name="T8" fmla="*/ 12 w 12"/>
                  <a:gd name="T9" fmla="*/ 123 h 123"/>
                  <a:gd name="T10" fmla="*/ 12 w 12"/>
                  <a:gd name="T11" fmla="*/ 102 h 123"/>
                  <a:gd name="T12" fmla="*/ 12 w 12"/>
                  <a:gd name="T13" fmla="*/ 63 h 123"/>
                  <a:gd name="T14" fmla="*/ 7 w 12"/>
                  <a:gd name="T15" fmla="*/ 8 h 123"/>
                  <a:gd name="T16" fmla="*/ 7 w 12"/>
                  <a:gd name="T17" fmla="*/ 0 h 123"/>
                  <a:gd name="T18" fmla="*/ 0 w 12"/>
                  <a:gd name="T19" fmla="*/ 0 h 123"/>
                  <a:gd name="T20" fmla="*/ 0 w 12"/>
                  <a:gd name="T21" fmla="*/ 5 h 123"/>
                  <a:gd name="T22" fmla="*/ 7 w 12"/>
                  <a:gd name="T23" fmla="*/ 5 h 123"/>
                  <a:gd name="T24" fmla="*/ 7 w 12"/>
                  <a:gd name="T2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3">
                    <a:moveTo>
                      <a:pt x="7" y="8"/>
                    </a:moveTo>
                    <a:lnTo>
                      <a:pt x="7" y="24"/>
                    </a:lnTo>
                    <a:lnTo>
                      <a:pt x="7" y="55"/>
                    </a:lnTo>
                    <a:lnTo>
                      <a:pt x="7" y="67"/>
                    </a:lnTo>
                    <a:lnTo>
                      <a:pt x="12" y="123"/>
                    </a:lnTo>
                    <a:lnTo>
                      <a:pt x="12" y="102"/>
                    </a:lnTo>
                    <a:lnTo>
                      <a:pt x="12" y="63"/>
                    </a:lnTo>
                    <a:lnTo>
                      <a:pt x="7" y="8"/>
                    </a:lnTo>
                    <a:close/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113">
                <a:extLst>
                  <a:ext uri="{FF2B5EF4-FFF2-40B4-BE49-F238E27FC236}">
                    <a16:creationId xmlns:a16="http://schemas.microsoft.com/office/drawing/2014/main" id="{1562B34C-1282-421B-8324-8B2772E3D8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4" y="2949"/>
                <a:ext cx="12" cy="123"/>
              </a:xfrm>
              <a:custGeom>
                <a:avLst/>
                <a:gdLst>
                  <a:gd name="T0" fmla="*/ 7 w 12"/>
                  <a:gd name="T1" fmla="*/ 8 h 123"/>
                  <a:gd name="T2" fmla="*/ 7 w 12"/>
                  <a:gd name="T3" fmla="*/ 24 h 123"/>
                  <a:gd name="T4" fmla="*/ 7 w 12"/>
                  <a:gd name="T5" fmla="*/ 55 h 123"/>
                  <a:gd name="T6" fmla="*/ 7 w 12"/>
                  <a:gd name="T7" fmla="*/ 67 h 123"/>
                  <a:gd name="T8" fmla="*/ 12 w 12"/>
                  <a:gd name="T9" fmla="*/ 123 h 123"/>
                  <a:gd name="T10" fmla="*/ 12 w 12"/>
                  <a:gd name="T11" fmla="*/ 102 h 123"/>
                  <a:gd name="T12" fmla="*/ 12 w 12"/>
                  <a:gd name="T13" fmla="*/ 63 h 123"/>
                  <a:gd name="T14" fmla="*/ 7 w 12"/>
                  <a:gd name="T15" fmla="*/ 8 h 123"/>
                  <a:gd name="T16" fmla="*/ 7 w 12"/>
                  <a:gd name="T17" fmla="*/ 0 h 123"/>
                  <a:gd name="T18" fmla="*/ 0 w 12"/>
                  <a:gd name="T19" fmla="*/ 0 h 123"/>
                  <a:gd name="T20" fmla="*/ 0 w 12"/>
                  <a:gd name="T21" fmla="*/ 5 h 123"/>
                  <a:gd name="T22" fmla="*/ 7 w 12"/>
                  <a:gd name="T23" fmla="*/ 5 h 123"/>
                  <a:gd name="T24" fmla="*/ 7 w 12"/>
                  <a:gd name="T2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3">
                    <a:moveTo>
                      <a:pt x="7" y="8"/>
                    </a:moveTo>
                    <a:lnTo>
                      <a:pt x="7" y="24"/>
                    </a:lnTo>
                    <a:lnTo>
                      <a:pt x="7" y="55"/>
                    </a:lnTo>
                    <a:lnTo>
                      <a:pt x="7" y="67"/>
                    </a:lnTo>
                    <a:lnTo>
                      <a:pt x="12" y="123"/>
                    </a:lnTo>
                    <a:lnTo>
                      <a:pt x="12" y="102"/>
                    </a:lnTo>
                    <a:lnTo>
                      <a:pt x="12" y="63"/>
                    </a:lnTo>
                    <a:lnTo>
                      <a:pt x="7" y="8"/>
                    </a:lnTo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114">
                <a:extLst>
                  <a:ext uri="{FF2B5EF4-FFF2-40B4-BE49-F238E27FC236}">
                    <a16:creationId xmlns:a16="http://schemas.microsoft.com/office/drawing/2014/main" id="{6844FFD5-C583-442E-9692-7E99670D59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00"/>
                <a:ext cx="151" cy="65"/>
              </a:xfrm>
              <a:custGeom>
                <a:avLst/>
                <a:gdLst>
                  <a:gd name="T0" fmla="*/ 31 w 151"/>
                  <a:gd name="T1" fmla="*/ 54 h 65"/>
                  <a:gd name="T2" fmla="*/ 9 w 151"/>
                  <a:gd name="T3" fmla="*/ 54 h 65"/>
                  <a:gd name="T4" fmla="*/ 0 w 151"/>
                  <a:gd name="T5" fmla="*/ 54 h 65"/>
                  <a:gd name="T6" fmla="*/ 0 w 151"/>
                  <a:gd name="T7" fmla="*/ 58 h 65"/>
                  <a:gd name="T8" fmla="*/ 4 w 151"/>
                  <a:gd name="T9" fmla="*/ 58 h 65"/>
                  <a:gd name="T10" fmla="*/ 31 w 151"/>
                  <a:gd name="T11" fmla="*/ 58 h 65"/>
                  <a:gd name="T12" fmla="*/ 31 w 151"/>
                  <a:gd name="T13" fmla="*/ 54 h 65"/>
                  <a:gd name="T14" fmla="*/ 146 w 151"/>
                  <a:gd name="T15" fmla="*/ 0 h 65"/>
                  <a:gd name="T16" fmla="*/ 146 w 151"/>
                  <a:gd name="T17" fmla="*/ 0 h 65"/>
                  <a:gd name="T18" fmla="*/ 146 w 151"/>
                  <a:gd name="T19" fmla="*/ 4 h 65"/>
                  <a:gd name="T20" fmla="*/ 140 w 151"/>
                  <a:gd name="T21" fmla="*/ 4 h 65"/>
                  <a:gd name="T22" fmla="*/ 146 w 151"/>
                  <a:gd name="T23" fmla="*/ 65 h 65"/>
                  <a:gd name="T24" fmla="*/ 146 w 151"/>
                  <a:gd name="T25" fmla="*/ 56 h 65"/>
                  <a:gd name="T26" fmla="*/ 146 w 151"/>
                  <a:gd name="T27" fmla="*/ 23 h 65"/>
                  <a:gd name="T28" fmla="*/ 146 w 151"/>
                  <a:gd name="T29" fmla="*/ 8 h 65"/>
                  <a:gd name="T30" fmla="*/ 151 w 151"/>
                  <a:gd name="T31" fmla="*/ 64 h 65"/>
                  <a:gd name="T32" fmla="*/ 151 w 151"/>
                  <a:gd name="T33" fmla="*/ 60 h 65"/>
                  <a:gd name="T34" fmla="*/ 146 w 151"/>
                  <a:gd name="T3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65">
                    <a:moveTo>
                      <a:pt x="31" y="54"/>
                    </a:moveTo>
                    <a:lnTo>
                      <a:pt x="9" y="54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4" y="58"/>
                    </a:lnTo>
                    <a:lnTo>
                      <a:pt x="31" y="58"/>
                    </a:lnTo>
                    <a:lnTo>
                      <a:pt x="31" y="54"/>
                    </a:lnTo>
                    <a:close/>
                    <a:moveTo>
                      <a:pt x="146" y="0"/>
                    </a:moveTo>
                    <a:lnTo>
                      <a:pt x="146" y="0"/>
                    </a:lnTo>
                    <a:lnTo>
                      <a:pt x="146" y="4"/>
                    </a:lnTo>
                    <a:lnTo>
                      <a:pt x="140" y="4"/>
                    </a:lnTo>
                    <a:lnTo>
                      <a:pt x="146" y="65"/>
                    </a:lnTo>
                    <a:lnTo>
                      <a:pt x="146" y="56"/>
                    </a:lnTo>
                    <a:lnTo>
                      <a:pt x="146" y="23"/>
                    </a:lnTo>
                    <a:lnTo>
                      <a:pt x="146" y="8"/>
                    </a:lnTo>
                    <a:lnTo>
                      <a:pt x="151" y="64"/>
                    </a:lnTo>
                    <a:lnTo>
                      <a:pt x="151" y="6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115">
                <a:extLst>
                  <a:ext uri="{FF2B5EF4-FFF2-40B4-BE49-F238E27FC236}">
                    <a16:creationId xmlns:a16="http://schemas.microsoft.com/office/drawing/2014/main" id="{A9943E6A-5412-4A98-B433-041DAB774A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00"/>
                <a:ext cx="151" cy="65"/>
              </a:xfrm>
              <a:custGeom>
                <a:avLst/>
                <a:gdLst>
                  <a:gd name="T0" fmla="*/ 31 w 151"/>
                  <a:gd name="T1" fmla="*/ 54 h 65"/>
                  <a:gd name="T2" fmla="*/ 9 w 151"/>
                  <a:gd name="T3" fmla="*/ 54 h 65"/>
                  <a:gd name="T4" fmla="*/ 0 w 151"/>
                  <a:gd name="T5" fmla="*/ 54 h 65"/>
                  <a:gd name="T6" fmla="*/ 0 w 151"/>
                  <a:gd name="T7" fmla="*/ 58 h 65"/>
                  <a:gd name="T8" fmla="*/ 4 w 151"/>
                  <a:gd name="T9" fmla="*/ 58 h 65"/>
                  <a:gd name="T10" fmla="*/ 31 w 151"/>
                  <a:gd name="T11" fmla="*/ 58 h 65"/>
                  <a:gd name="T12" fmla="*/ 31 w 151"/>
                  <a:gd name="T13" fmla="*/ 54 h 65"/>
                  <a:gd name="T14" fmla="*/ 146 w 151"/>
                  <a:gd name="T15" fmla="*/ 0 h 65"/>
                  <a:gd name="T16" fmla="*/ 146 w 151"/>
                  <a:gd name="T17" fmla="*/ 0 h 65"/>
                  <a:gd name="T18" fmla="*/ 146 w 151"/>
                  <a:gd name="T19" fmla="*/ 4 h 65"/>
                  <a:gd name="T20" fmla="*/ 140 w 151"/>
                  <a:gd name="T21" fmla="*/ 4 h 65"/>
                  <a:gd name="T22" fmla="*/ 146 w 151"/>
                  <a:gd name="T23" fmla="*/ 65 h 65"/>
                  <a:gd name="T24" fmla="*/ 146 w 151"/>
                  <a:gd name="T25" fmla="*/ 56 h 65"/>
                  <a:gd name="T26" fmla="*/ 146 w 151"/>
                  <a:gd name="T27" fmla="*/ 23 h 65"/>
                  <a:gd name="T28" fmla="*/ 146 w 151"/>
                  <a:gd name="T29" fmla="*/ 8 h 65"/>
                  <a:gd name="T30" fmla="*/ 151 w 151"/>
                  <a:gd name="T31" fmla="*/ 64 h 65"/>
                  <a:gd name="T32" fmla="*/ 151 w 151"/>
                  <a:gd name="T33" fmla="*/ 60 h 65"/>
                  <a:gd name="T34" fmla="*/ 146 w 151"/>
                  <a:gd name="T3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65">
                    <a:moveTo>
                      <a:pt x="31" y="54"/>
                    </a:moveTo>
                    <a:lnTo>
                      <a:pt x="9" y="54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4" y="58"/>
                    </a:lnTo>
                    <a:lnTo>
                      <a:pt x="31" y="58"/>
                    </a:lnTo>
                    <a:lnTo>
                      <a:pt x="31" y="54"/>
                    </a:lnTo>
                    <a:moveTo>
                      <a:pt x="146" y="0"/>
                    </a:moveTo>
                    <a:lnTo>
                      <a:pt x="146" y="0"/>
                    </a:lnTo>
                    <a:lnTo>
                      <a:pt x="146" y="4"/>
                    </a:lnTo>
                    <a:lnTo>
                      <a:pt x="140" y="4"/>
                    </a:lnTo>
                    <a:lnTo>
                      <a:pt x="146" y="65"/>
                    </a:lnTo>
                    <a:lnTo>
                      <a:pt x="146" y="56"/>
                    </a:lnTo>
                    <a:lnTo>
                      <a:pt x="146" y="23"/>
                    </a:lnTo>
                    <a:lnTo>
                      <a:pt x="146" y="8"/>
                    </a:lnTo>
                    <a:lnTo>
                      <a:pt x="151" y="64"/>
                    </a:lnTo>
                    <a:lnTo>
                      <a:pt x="151" y="60"/>
                    </a:lnTo>
                    <a:lnTo>
                      <a:pt x="1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Rectangle 5116">
                <a:extLst>
                  <a:ext uri="{FF2B5EF4-FFF2-40B4-BE49-F238E27FC236}">
                    <a16:creationId xmlns:a16="http://schemas.microsoft.com/office/drawing/2014/main" id="{908D6449-1D44-4BF8-A380-25CCA12EE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954"/>
                <a:ext cx="7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Rectangle 5117">
                <a:extLst>
                  <a:ext uri="{FF2B5EF4-FFF2-40B4-BE49-F238E27FC236}">
                    <a16:creationId xmlns:a16="http://schemas.microsoft.com/office/drawing/2014/main" id="{ECAE034A-48DD-407A-9932-50087AD7D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954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Rectangle 5118">
                <a:extLst>
                  <a:ext uri="{FF2B5EF4-FFF2-40B4-BE49-F238E27FC236}">
                    <a16:creationId xmlns:a16="http://schemas.microsoft.com/office/drawing/2014/main" id="{937E27F4-17E1-4FF5-9383-6AC28F68C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2954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Rectangle 5119">
                <a:extLst>
                  <a:ext uri="{FF2B5EF4-FFF2-40B4-BE49-F238E27FC236}">
                    <a16:creationId xmlns:a16="http://schemas.microsoft.com/office/drawing/2014/main" id="{A26D3CF3-7F8C-4C8C-8CF2-5F44B3E1B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2954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120">
                <a:extLst>
                  <a:ext uri="{FF2B5EF4-FFF2-40B4-BE49-F238E27FC236}">
                    <a16:creationId xmlns:a16="http://schemas.microsoft.com/office/drawing/2014/main" id="{E6BF5B0F-AEFD-48FD-8B78-B44A67F15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2954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121">
                <a:extLst>
                  <a:ext uri="{FF2B5EF4-FFF2-40B4-BE49-F238E27FC236}">
                    <a16:creationId xmlns:a16="http://schemas.microsoft.com/office/drawing/2014/main" id="{7510BE55-08F4-467E-9714-B807387BF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2954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122">
                <a:extLst>
                  <a:ext uri="{FF2B5EF4-FFF2-40B4-BE49-F238E27FC236}">
                    <a16:creationId xmlns:a16="http://schemas.microsoft.com/office/drawing/2014/main" id="{E3FB7592-DB63-474C-83E7-4E9CCF94B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95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123">
                <a:extLst>
                  <a:ext uri="{FF2B5EF4-FFF2-40B4-BE49-F238E27FC236}">
                    <a16:creationId xmlns:a16="http://schemas.microsoft.com/office/drawing/2014/main" id="{246748F2-F994-4065-8BC1-B4868DDF8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95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124">
                <a:extLst>
                  <a:ext uri="{FF2B5EF4-FFF2-40B4-BE49-F238E27FC236}">
                    <a16:creationId xmlns:a16="http://schemas.microsoft.com/office/drawing/2014/main" id="{A74F5DCC-5067-4E95-A798-1B6634D9F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954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125">
                <a:extLst>
                  <a:ext uri="{FF2B5EF4-FFF2-40B4-BE49-F238E27FC236}">
                    <a16:creationId xmlns:a16="http://schemas.microsoft.com/office/drawing/2014/main" id="{0E1AD997-DE2C-44EF-90D1-19E13F453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954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126">
                <a:extLst>
                  <a:ext uri="{FF2B5EF4-FFF2-40B4-BE49-F238E27FC236}">
                    <a16:creationId xmlns:a16="http://schemas.microsoft.com/office/drawing/2014/main" id="{139FE4CB-8FDC-4580-B5BF-7058BDA25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5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127">
                <a:extLst>
                  <a:ext uri="{FF2B5EF4-FFF2-40B4-BE49-F238E27FC236}">
                    <a16:creationId xmlns:a16="http://schemas.microsoft.com/office/drawing/2014/main" id="{B9B5A2E6-EF73-4DCB-ABF9-ABCA4BA4F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5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Rectangle 5128">
                <a:extLst>
                  <a:ext uri="{FF2B5EF4-FFF2-40B4-BE49-F238E27FC236}">
                    <a16:creationId xmlns:a16="http://schemas.microsoft.com/office/drawing/2014/main" id="{E64567FD-920D-4240-A1A6-442D75EBF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" y="2954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Rectangle 5129">
                <a:extLst>
                  <a:ext uri="{FF2B5EF4-FFF2-40B4-BE49-F238E27FC236}">
                    <a16:creationId xmlns:a16="http://schemas.microsoft.com/office/drawing/2014/main" id="{B701607C-BE86-42E2-BC8C-276267827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" y="2954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130">
                <a:extLst>
                  <a:ext uri="{FF2B5EF4-FFF2-40B4-BE49-F238E27FC236}">
                    <a16:creationId xmlns:a16="http://schemas.microsoft.com/office/drawing/2014/main" id="{A4BE7D26-2F9F-4263-BB77-6E06357B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954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131">
                <a:extLst>
                  <a:ext uri="{FF2B5EF4-FFF2-40B4-BE49-F238E27FC236}">
                    <a16:creationId xmlns:a16="http://schemas.microsoft.com/office/drawing/2014/main" id="{3538A023-E940-44B1-8A26-CC3F9DAEE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954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132">
                <a:extLst>
                  <a:ext uri="{FF2B5EF4-FFF2-40B4-BE49-F238E27FC236}">
                    <a16:creationId xmlns:a16="http://schemas.microsoft.com/office/drawing/2014/main" id="{C5B4C771-E2C7-4950-8AC6-226942F86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440"/>
                <a:ext cx="2" cy="11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8 h 11"/>
                  <a:gd name="T4" fmla="*/ 0 w 2"/>
                  <a:gd name="T5" fmla="*/ 11 h 11"/>
                  <a:gd name="T6" fmla="*/ 2 w 2"/>
                  <a:gd name="T7" fmla="*/ 11 h 11"/>
                  <a:gd name="T8" fmla="*/ 0 w 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lnTo>
                      <a:pt x="0" y="8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133">
                <a:extLst>
                  <a:ext uri="{FF2B5EF4-FFF2-40B4-BE49-F238E27FC236}">
                    <a16:creationId xmlns:a16="http://schemas.microsoft.com/office/drawing/2014/main" id="{18C32CB4-129D-4CDE-AB0F-B69FF5F61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440"/>
                <a:ext cx="2" cy="11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8 h 11"/>
                  <a:gd name="T4" fmla="*/ 0 w 2"/>
                  <a:gd name="T5" fmla="*/ 11 h 11"/>
                  <a:gd name="T6" fmla="*/ 2 w 2"/>
                  <a:gd name="T7" fmla="*/ 11 h 11"/>
                  <a:gd name="T8" fmla="*/ 0 w 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lnTo>
                      <a:pt x="0" y="8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134">
                <a:extLst>
                  <a:ext uri="{FF2B5EF4-FFF2-40B4-BE49-F238E27FC236}">
                    <a16:creationId xmlns:a16="http://schemas.microsoft.com/office/drawing/2014/main" id="{B0E0819F-764A-4BF3-9A58-CDF528B13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379"/>
                <a:ext cx="6" cy="72"/>
              </a:xfrm>
              <a:custGeom>
                <a:avLst/>
                <a:gdLst>
                  <a:gd name="T0" fmla="*/ 0 w 6"/>
                  <a:gd name="T1" fmla="*/ 0 h 72"/>
                  <a:gd name="T2" fmla="*/ 0 w 6"/>
                  <a:gd name="T3" fmla="*/ 61 h 72"/>
                  <a:gd name="T4" fmla="*/ 2 w 6"/>
                  <a:gd name="T5" fmla="*/ 72 h 72"/>
                  <a:gd name="T6" fmla="*/ 6 w 6"/>
                  <a:gd name="T7" fmla="*/ 72 h 72"/>
                  <a:gd name="T8" fmla="*/ 6 w 6"/>
                  <a:gd name="T9" fmla="*/ 65 h 72"/>
                  <a:gd name="T10" fmla="*/ 6 w 6"/>
                  <a:gd name="T11" fmla="*/ 56 h 72"/>
                  <a:gd name="T12" fmla="*/ 0 w 6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2">
                    <a:moveTo>
                      <a:pt x="0" y="0"/>
                    </a:moveTo>
                    <a:lnTo>
                      <a:pt x="0" y="61"/>
                    </a:lnTo>
                    <a:lnTo>
                      <a:pt x="2" y="72"/>
                    </a:lnTo>
                    <a:lnTo>
                      <a:pt x="6" y="72"/>
                    </a:lnTo>
                    <a:lnTo>
                      <a:pt x="6" y="6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135">
                <a:extLst>
                  <a:ext uri="{FF2B5EF4-FFF2-40B4-BE49-F238E27FC236}">
                    <a16:creationId xmlns:a16="http://schemas.microsoft.com/office/drawing/2014/main" id="{2E26E0C2-232D-4343-9F87-540BC7EF5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379"/>
                <a:ext cx="6" cy="72"/>
              </a:xfrm>
              <a:custGeom>
                <a:avLst/>
                <a:gdLst>
                  <a:gd name="T0" fmla="*/ 0 w 6"/>
                  <a:gd name="T1" fmla="*/ 0 h 72"/>
                  <a:gd name="T2" fmla="*/ 0 w 6"/>
                  <a:gd name="T3" fmla="*/ 61 h 72"/>
                  <a:gd name="T4" fmla="*/ 2 w 6"/>
                  <a:gd name="T5" fmla="*/ 72 h 72"/>
                  <a:gd name="T6" fmla="*/ 6 w 6"/>
                  <a:gd name="T7" fmla="*/ 72 h 72"/>
                  <a:gd name="T8" fmla="*/ 6 w 6"/>
                  <a:gd name="T9" fmla="*/ 65 h 72"/>
                  <a:gd name="T10" fmla="*/ 6 w 6"/>
                  <a:gd name="T11" fmla="*/ 56 h 72"/>
                  <a:gd name="T12" fmla="*/ 0 w 6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2">
                    <a:moveTo>
                      <a:pt x="0" y="0"/>
                    </a:moveTo>
                    <a:lnTo>
                      <a:pt x="0" y="61"/>
                    </a:lnTo>
                    <a:lnTo>
                      <a:pt x="2" y="72"/>
                    </a:lnTo>
                    <a:lnTo>
                      <a:pt x="6" y="72"/>
                    </a:lnTo>
                    <a:lnTo>
                      <a:pt x="6" y="6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136">
                <a:extLst>
                  <a:ext uri="{FF2B5EF4-FFF2-40B4-BE49-F238E27FC236}">
                    <a16:creationId xmlns:a16="http://schemas.microsoft.com/office/drawing/2014/main" id="{A31FE68C-5FAE-4B4B-9A9B-EC0EB9C57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320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0 h 115"/>
                  <a:gd name="T4" fmla="*/ 0 w 6"/>
                  <a:gd name="T5" fmla="*/ 59 h 115"/>
                  <a:gd name="T6" fmla="*/ 6 w 6"/>
                  <a:gd name="T7" fmla="*/ 115 h 115"/>
                  <a:gd name="T8" fmla="*/ 6 w 6"/>
                  <a:gd name="T9" fmla="*/ 55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0"/>
                    </a:lnTo>
                    <a:lnTo>
                      <a:pt x="0" y="59"/>
                    </a:lnTo>
                    <a:lnTo>
                      <a:pt x="6" y="115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137">
                <a:extLst>
                  <a:ext uri="{FF2B5EF4-FFF2-40B4-BE49-F238E27FC236}">
                    <a16:creationId xmlns:a16="http://schemas.microsoft.com/office/drawing/2014/main" id="{FD6D7508-4B3C-43E1-A842-A50337A75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320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0 h 115"/>
                  <a:gd name="T4" fmla="*/ 0 w 6"/>
                  <a:gd name="T5" fmla="*/ 59 h 115"/>
                  <a:gd name="T6" fmla="*/ 6 w 6"/>
                  <a:gd name="T7" fmla="*/ 115 h 115"/>
                  <a:gd name="T8" fmla="*/ 6 w 6"/>
                  <a:gd name="T9" fmla="*/ 55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0"/>
                    </a:lnTo>
                    <a:lnTo>
                      <a:pt x="0" y="59"/>
                    </a:lnTo>
                    <a:lnTo>
                      <a:pt x="6" y="115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138">
                <a:extLst>
                  <a:ext uri="{FF2B5EF4-FFF2-40B4-BE49-F238E27FC236}">
                    <a16:creationId xmlns:a16="http://schemas.microsoft.com/office/drawing/2014/main" id="{743C154C-5347-48A6-A8F1-F793A0E84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261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104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10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Freeform 5139">
                <a:extLst>
                  <a:ext uri="{FF2B5EF4-FFF2-40B4-BE49-F238E27FC236}">
                    <a16:creationId xmlns:a16="http://schemas.microsoft.com/office/drawing/2014/main" id="{BBF41549-D799-45C5-868F-87C0E8B96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261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104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10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140">
                <a:extLst>
                  <a:ext uri="{FF2B5EF4-FFF2-40B4-BE49-F238E27FC236}">
                    <a16:creationId xmlns:a16="http://schemas.microsoft.com/office/drawing/2014/main" id="{1008305F-33BF-41E6-B328-2B567B03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201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3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3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141">
                <a:extLst>
                  <a:ext uri="{FF2B5EF4-FFF2-40B4-BE49-F238E27FC236}">
                    <a16:creationId xmlns:a16="http://schemas.microsoft.com/office/drawing/2014/main" id="{3F8A87DE-9AF5-4482-8DA0-53A4AC80B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201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3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3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142">
                <a:extLst>
                  <a:ext uri="{FF2B5EF4-FFF2-40B4-BE49-F238E27FC236}">
                    <a16:creationId xmlns:a16="http://schemas.microsoft.com/office/drawing/2014/main" id="{C324E8F8-73CA-4681-9FA0-7BFF9FF1B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140"/>
                <a:ext cx="6" cy="117"/>
              </a:xfrm>
              <a:custGeom>
                <a:avLst/>
                <a:gdLst>
                  <a:gd name="T0" fmla="*/ 0 w 6"/>
                  <a:gd name="T1" fmla="*/ 0 h 117"/>
                  <a:gd name="T2" fmla="*/ 0 w 6"/>
                  <a:gd name="T3" fmla="*/ 36 h 117"/>
                  <a:gd name="T4" fmla="*/ 0 w 6"/>
                  <a:gd name="T5" fmla="*/ 61 h 117"/>
                  <a:gd name="T6" fmla="*/ 6 w 6"/>
                  <a:gd name="T7" fmla="*/ 117 h 117"/>
                  <a:gd name="T8" fmla="*/ 6 w 6"/>
                  <a:gd name="T9" fmla="*/ 110 h 117"/>
                  <a:gd name="T10" fmla="*/ 6 w 6"/>
                  <a:gd name="T11" fmla="*/ 56 h 117"/>
                  <a:gd name="T12" fmla="*/ 0 w 6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7">
                    <a:moveTo>
                      <a:pt x="0" y="0"/>
                    </a:moveTo>
                    <a:lnTo>
                      <a:pt x="0" y="36"/>
                    </a:lnTo>
                    <a:lnTo>
                      <a:pt x="0" y="61"/>
                    </a:lnTo>
                    <a:lnTo>
                      <a:pt x="6" y="117"/>
                    </a:lnTo>
                    <a:lnTo>
                      <a:pt x="6" y="110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143">
                <a:extLst>
                  <a:ext uri="{FF2B5EF4-FFF2-40B4-BE49-F238E27FC236}">
                    <a16:creationId xmlns:a16="http://schemas.microsoft.com/office/drawing/2014/main" id="{4EBCF63F-788F-4539-A0A8-FDB658CBA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140"/>
                <a:ext cx="6" cy="117"/>
              </a:xfrm>
              <a:custGeom>
                <a:avLst/>
                <a:gdLst>
                  <a:gd name="T0" fmla="*/ 0 w 6"/>
                  <a:gd name="T1" fmla="*/ 0 h 117"/>
                  <a:gd name="T2" fmla="*/ 0 w 6"/>
                  <a:gd name="T3" fmla="*/ 36 h 117"/>
                  <a:gd name="T4" fmla="*/ 0 w 6"/>
                  <a:gd name="T5" fmla="*/ 61 h 117"/>
                  <a:gd name="T6" fmla="*/ 6 w 6"/>
                  <a:gd name="T7" fmla="*/ 117 h 117"/>
                  <a:gd name="T8" fmla="*/ 6 w 6"/>
                  <a:gd name="T9" fmla="*/ 110 h 117"/>
                  <a:gd name="T10" fmla="*/ 6 w 6"/>
                  <a:gd name="T11" fmla="*/ 56 h 117"/>
                  <a:gd name="T12" fmla="*/ 0 w 6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7">
                    <a:moveTo>
                      <a:pt x="0" y="0"/>
                    </a:moveTo>
                    <a:lnTo>
                      <a:pt x="0" y="36"/>
                    </a:lnTo>
                    <a:lnTo>
                      <a:pt x="0" y="61"/>
                    </a:lnTo>
                    <a:lnTo>
                      <a:pt x="6" y="117"/>
                    </a:lnTo>
                    <a:lnTo>
                      <a:pt x="6" y="110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144">
                <a:extLst>
                  <a:ext uri="{FF2B5EF4-FFF2-40B4-BE49-F238E27FC236}">
                    <a16:creationId xmlns:a16="http://schemas.microsoft.com/office/drawing/2014/main" id="{E4BB86CE-0016-4254-A501-FBA46785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081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9 h 115"/>
                  <a:gd name="T4" fmla="*/ 6 w 6"/>
                  <a:gd name="T5" fmla="*/ 115 h 115"/>
                  <a:gd name="T6" fmla="*/ 6 w 6"/>
                  <a:gd name="T7" fmla="*/ 91 h 115"/>
                  <a:gd name="T8" fmla="*/ 6 w 6"/>
                  <a:gd name="T9" fmla="*/ 55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9"/>
                    </a:lnTo>
                    <a:lnTo>
                      <a:pt x="6" y="115"/>
                    </a:lnTo>
                    <a:lnTo>
                      <a:pt x="6" y="91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145">
                <a:extLst>
                  <a:ext uri="{FF2B5EF4-FFF2-40B4-BE49-F238E27FC236}">
                    <a16:creationId xmlns:a16="http://schemas.microsoft.com/office/drawing/2014/main" id="{642031F5-52FF-4B9F-AE59-850675A78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081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59 h 115"/>
                  <a:gd name="T4" fmla="*/ 6 w 6"/>
                  <a:gd name="T5" fmla="*/ 115 h 115"/>
                  <a:gd name="T6" fmla="*/ 6 w 6"/>
                  <a:gd name="T7" fmla="*/ 91 h 115"/>
                  <a:gd name="T8" fmla="*/ 6 w 6"/>
                  <a:gd name="T9" fmla="*/ 55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59"/>
                    </a:lnTo>
                    <a:lnTo>
                      <a:pt x="6" y="115"/>
                    </a:lnTo>
                    <a:lnTo>
                      <a:pt x="6" y="91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146">
                <a:extLst>
                  <a:ext uri="{FF2B5EF4-FFF2-40B4-BE49-F238E27FC236}">
                    <a16:creationId xmlns:a16="http://schemas.microsoft.com/office/drawing/2014/main" id="{4EA024D4-B101-4AEB-BF08-2D09C2C75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022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39 h 114"/>
                  <a:gd name="T4" fmla="*/ 0 w 6"/>
                  <a:gd name="T5" fmla="*/ 59 h 114"/>
                  <a:gd name="T6" fmla="*/ 6 w 6"/>
                  <a:gd name="T7" fmla="*/ 114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39"/>
                    </a:ln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147">
                <a:extLst>
                  <a:ext uri="{FF2B5EF4-FFF2-40B4-BE49-F238E27FC236}">
                    <a16:creationId xmlns:a16="http://schemas.microsoft.com/office/drawing/2014/main" id="{B7C3CCF6-C0AE-491D-869E-C8FFE4026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022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39 h 114"/>
                  <a:gd name="T4" fmla="*/ 0 w 6"/>
                  <a:gd name="T5" fmla="*/ 59 h 114"/>
                  <a:gd name="T6" fmla="*/ 6 w 6"/>
                  <a:gd name="T7" fmla="*/ 114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39"/>
                    </a:lnTo>
                    <a:lnTo>
                      <a:pt x="0" y="59"/>
                    </a:lnTo>
                    <a:lnTo>
                      <a:pt x="6" y="11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148">
                <a:extLst>
                  <a:ext uri="{FF2B5EF4-FFF2-40B4-BE49-F238E27FC236}">
                    <a16:creationId xmlns:a16="http://schemas.microsoft.com/office/drawing/2014/main" id="{C9C86B70-9014-4ED1-B359-CE3A73167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962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15 h 115"/>
                  <a:gd name="T4" fmla="*/ 0 w 6"/>
                  <a:gd name="T5" fmla="*/ 46 h 115"/>
                  <a:gd name="T6" fmla="*/ 0 w 6"/>
                  <a:gd name="T7" fmla="*/ 60 h 115"/>
                  <a:gd name="T8" fmla="*/ 6 w 6"/>
                  <a:gd name="T9" fmla="*/ 115 h 115"/>
                  <a:gd name="T10" fmla="*/ 6 w 6"/>
                  <a:gd name="T11" fmla="*/ 93 h 115"/>
                  <a:gd name="T12" fmla="*/ 6 w 6"/>
                  <a:gd name="T13" fmla="*/ 54 h 115"/>
                  <a:gd name="T14" fmla="*/ 0 w 6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93"/>
                    </a:lnTo>
                    <a:lnTo>
                      <a:pt x="6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149">
                <a:extLst>
                  <a:ext uri="{FF2B5EF4-FFF2-40B4-BE49-F238E27FC236}">
                    <a16:creationId xmlns:a16="http://schemas.microsoft.com/office/drawing/2014/main" id="{9BE98E85-FE92-4EAE-988D-907B8EA7A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962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15 h 115"/>
                  <a:gd name="T4" fmla="*/ 0 w 6"/>
                  <a:gd name="T5" fmla="*/ 46 h 115"/>
                  <a:gd name="T6" fmla="*/ 0 w 6"/>
                  <a:gd name="T7" fmla="*/ 60 h 115"/>
                  <a:gd name="T8" fmla="*/ 6 w 6"/>
                  <a:gd name="T9" fmla="*/ 115 h 115"/>
                  <a:gd name="T10" fmla="*/ 6 w 6"/>
                  <a:gd name="T11" fmla="*/ 93 h 115"/>
                  <a:gd name="T12" fmla="*/ 6 w 6"/>
                  <a:gd name="T13" fmla="*/ 54 h 115"/>
                  <a:gd name="T14" fmla="*/ 0 w 6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93"/>
                    </a:lnTo>
                    <a:lnTo>
                      <a:pt x="6" y="5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150">
                <a:extLst>
                  <a:ext uri="{FF2B5EF4-FFF2-40B4-BE49-F238E27FC236}">
                    <a16:creationId xmlns:a16="http://schemas.microsoft.com/office/drawing/2014/main" id="{A974D8C9-1288-40D5-8194-9CC8B8D01E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04"/>
                <a:ext cx="146" cy="547"/>
              </a:xfrm>
              <a:custGeom>
                <a:avLst/>
                <a:gdLst>
                  <a:gd name="T0" fmla="*/ 74 w 146"/>
                  <a:gd name="T1" fmla="*/ 481 h 547"/>
                  <a:gd name="T2" fmla="*/ 74 w 146"/>
                  <a:gd name="T3" fmla="*/ 547 h 547"/>
                  <a:gd name="T4" fmla="*/ 75 w 146"/>
                  <a:gd name="T5" fmla="*/ 547 h 547"/>
                  <a:gd name="T6" fmla="*/ 79 w 146"/>
                  <a:gd name="T7" fmla="*/ 547 h 547"/>
                  <a:gd name="T8" fmla="*/ 79 w 146"/>
                  <a:gd name="T9" fmla="*/ 544 h 547"/>
                  <a:gd name="T10" fmla="*/ 79 w 146"/>
                  <a:gd name="T11" fmla="*/ 536 h 547"/>
                  <a:gd name="T12" fmla="*/ 74 w 146"/>
                  <a:gd name="T13" fmla="*/ 481 h 547"/>
                  <a:gd name="T14" fmla="*/ 31 w 146"/>
                  <a:gd name="T15" fmla="*/ 54 h 547"/>
                  <a:gd name="T16" fmla="*/ 4 w 146"/>
                  <a:gd name="T17" fmla="*/ 54 h 547"/>
                  <a:gd name="T18" fmla="*/ 0 w 146"/>
                  <a:gd name="T19" fmla="*/ 54 h 547"/>
                  <a:gd name="T20" fmla="*/ 0 w 146"/>
                  <a:gd name="T21" fmla="*/ 58 h 547"/>
                  <a:gd name="T22" fmla="*/ 32 w 146"/>
                  <a:gd name="T23" fmla="*/ 58 h 547"/>
                  <a:gd name="T24" fmla="*/ 31 w 146"/>
                  <a:gd name="T25" fmla="*/ 54 h 547"/>
                  <a:gd name="T26" fmla="*/ 140 w 146"/>
                  <a:gd name="T27" fmla="*/ 0 h 547"/>
                  <a:gd name="T28" fmla="*/ 139 w 146"/>
                  <a:gd name="T29" fmla="*/ 0 h 547"/>
                  <a:gd name="T30" fmla="*/ 140 w 146"/>
                  <a:gd name="T31" fmla="*/ 6 h 547"/>
                  <a:gd name="T32" fmla="*/ 133 w 146"/>
                  <a:gd name="T33" fmla="*/ 6 h 547"/>
                  <a:gd name="T34" fmla="*/ 140 w 146"/>
                  <a:gd name="T35" fmla="*/ 65 h 547"/>
                  <a:gd name="T36" fmla="*/ 140 w 146"/>
                  <a:gd name="T37" fmla="*/ 56 h 547"/>
                  <a:gd name="T38" fmla="*/ 140 w 146"/>
                  <a:gd name="T39" fmla="*/ 25 h 547"/>
                  <a:gd name="T40" fmla="*/ 140 w 146"/>
                  <a:gd name="T41" fmla="*/ 8 h 547"/>
                  <a:gd name="T42" fmla="*/ 146 w 146"/>
                  <a:gd name="T43" fmla="*/ 64 h 547"/>
                  <a:gd name="T44" fmla="*/ 146 w 146"/>
                  <a:gd name="T45" fmla="*/ 61 h 547"/>
                  <a:gd name="T46" fmla="*/ 140 w 146"/>
                  <a:gd name="T47" fmla="*/ 0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547">
                    <a:moveTo>
                      <a:pt x="74" y="481"/>
                    </a:moveTo>
                    <a:lnTo>
                      <a:pt x="74" y="547"/>
                    </a:lnTo>
                    <a:lnTo>
                      <a:pt x="75" y="547"/>
                    </a:lnTo>
                    <a:lnTo>
                      <a:pt x="79" y="547"/>
                    </a:lnTo>
                    <a:lnTo>
                      <a:pt x="79" y="544"/>
                    </a:lnTo>
                    <a:lnTo>
                      <a:pt x="79" y="536"/>
                    </a:lnTo>
                    <a:lnTo>
                      <a:pt x="74" y="481"/>
                    </a:lnTo>
                    <a:close/>
                    <a:moveTo>
                      <a:pt x="31" y="54"/>
                    </a:moveTo>
                    <a:lnTo>
                      <a:pt x="4" y="54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32" y="58"/>
                    </a:lnTo>
                    <a:lnTo>
                      <a:pt x="31" y="54"/>
                    </a:lnTo>
                    <a:close/>
                    <a:moveTo>
                      <a:pt x="140" y="0"/>
                    </a:moveTo>
                    <a:lnTo>
                      <a:pt x="139" y="0"/>
                    </a:lnTo>
                    <a:lnTo>
                      <a:pt x="140" y="6"/>
                    </a:lnTo>
                    <a:lnTo>
                      <a:pt x="133" y="6"/>
                    </a:lnTo>
                    <a:lnTo>
                      <a:pt x="140" y="65"/>
                    </a:lnTo>
                    <a:lnTo>
                      <a:pt x="140" y="56"/>
                    </a:lnTo>
                    <a:lnTo>
                      <a:pt x="140" y="25"/>
                    </a:lnTo>
                    <a:lnTo>
                      <a:pt x="140" y="8"/>
                    </a:lnTo>
                    <a:lnTo>
                      <a:pt x="146" y="64"/>
                    </a:lnTo>
                    <a:lnTo>
                      <a:pt x="146" y="61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151">
                <a:extLst>
                  <a:ext uri="{FF2B5EF4-FFF2-40B4-BE49-F238E27FC236}">
                    <a16:creationId xmlns:a16="http://schemas.microsoft.com/office/drawing/2014/main" id="{93EAF988-8C05-4433-8E8B-666F1536C0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04"/>
                <a:ext cx="146" cy="547"/>
              </a:xfrm>
              <a:custGeom>
                <a:avLst/>
                <a:gdLst>
                  <a:gd name="T0" fmla="*/ 74 w 146"/>
                  <a:gd name="T1" fmla="*/ 481 h 547"/>
                  <a:gd name="T2" fmla="*/ 74 w 146"/>
                  <a:gd name="T3" fmla="*/ 547 h 547"/>
                  <a:gd name="T4" fmla="*/ 75 w 146"/>
                  <a:gd name="T5" fmla="*/ 547 h 547"/>
                  <a:gd name="T6" fmla="*/ 79 w 146"/>
                  <a:gd name="T7" fmla="*/ 547 h 547"/>
                  <a:gd name="T8" fmla="*/ 79 w 146"/>
                  <a:gd name="T9" fmla="*/ 544 h 547"/>
                  <a:gd name="T10" fmla="*/ 79 w 146"/>
                  <a:gd name="T11" fmla="*/ 536 h 547"/>
                  <a:gd name="T12" fmla="*/ 74 w 146"/>
                  <a:gd name="T13" fmla="*/ 481 h 547"/>
                  <a:gd name="T14" fmla="*/ 31 w 146"/>
                  <a:gd name="T15" fmla="*/ 54 h 547"/>
                  <a:gd name="T16" fmla="*/ 4 w 146"/>
                  <a:gd name="T17" fmla="*/ 54 h 547"/>
                  <a:gd name="T18" fmla="*/ 0 w 146"/>
                  <a:gd name="T19" fmla="*/ 54 h 547"/>
                  <a:gd name="T20" fmla="*/ 0 w 146"/>
                  <a:gd name="T21" fmla="*/ 58 h 547"/>
                  <a:gd name="T22" fmla="*/ 32 w 146"/>
                  <a:gd name="T23" fmla="*/ 58 h 547"/>
                  <a:gd name="T24" fmla="*/ 31 w 146"/>
                  <a:gd name="T25" fmla="*/ 54 h 547"/>
                  <a:gd name="T26" fmla="*/ 140 w 146"/>
                  <a:gd name="T27" fmla="*/ 0 h 547"/>
                  <a:gd name="T28" fmla="*/ 139 w 146"/>
                  <a:gd name="T29" fmla="*/ 0 h 547"/>
                  <a:gd name="T30" fmla="*/ 140 w 146"/>
                  <a:gd name="T31" fmla="*/ 6 h 547"/>
                  <a:gd name="T32" fmla="*/ 133 w 146"/>
                  <a:gd name="T33" fmla="*/ 6 h 547"/>
                  <a:gd name="T34" fmla="*/ 140 w 146"/>
                  <a:gd name="T35" fmla="*/ 65 h 547"/>
                  <a:gd name="T36" fmla="*/ 140 w 146"/>
                  <a:gd name="T37" fmla="*/ 56 h 547"/>
                  <a:gd name="T38" fmla="*/ 140 w 146"/>
                  <a:gd name="T39" fmla="*/ 25 h 547"/>
                  <a:gd name="T40" fmla="*/ 140 w 146"/>
                  <a:gd name="T41" fmla="*/ 8 h 547"/>
                  <a:gd name="T42" fmla="*/ 146 w 146"/>
                  <a:gd name="T43" fmla="*/ 64 h 547"/>
                  <a:gd name="T44" fmla="*/ 146 w 146"/>
                  <a:gd name="T45" fmla="*/ 61 h 547"/>
                  <a:gd name="T46" fmla="*/ 140 w 146"/>
                  <a:gd name="T47" fmla="*/ 0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547">
                    <a:moveTo>
                      <a:pt x="74" y="481"/>
                    </a:moveTo>
                    <a:lnTo>
                      <a:pt x="74" y="547"/>
                    </a:lnTo>
                    <a:lnTo>
                      <a:pt x="75" y="547"/>
                    </a:lnTo>
                    <a:lnTo>
                      <a:pt x="79" y="547"/>
                    </a:lnTo>
                    <a:lnTo>
                      <a:pt x="79" y="544"/>
                    </a:lnTo>
                    <a:lnTo>
                      <a:pt x="79" y="536"/>
                    </a:lnTo>
                    <a:lnTo>
                      <a:pt x="74" y="481"/>
                    </a:lnTo>
                    <a:moveTo>
                      <a:pt x="31" y="54"/>
                    </a:moveTo>
                    <a:lnTo>
                      <a:pt x="4" y="54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32" y="58"/>
                    </a:lnTo>
                    <a:lnTo>
                      <a:pt x="31" y="54"/>
                    </a:lnTo>
                    <a:moveTo>
                      <a:pt x="140" y="0"/>
                    </a:moveTo>
                    <a:lnTo>
                      <a:pt x="139" y="0"/>
                    </a:lnTo>
                    <a:lnTo>
                      <a:pt x="140" y="6"/>
                    </a:lnTo>
                    <a:lnTo>
                      <a:pt x="133" y="6"/>
                    </a:lnTo>
                    <a:lnTo>
                      <a:pt x="140" y="65"/>
                    </a:lnTo>
                    <a:lnTo>
                      <a:pt x="140" y="56"/>
                    </a:lnTo>
                    <a:lnTo>
                      <a:pt x="140" y="25"/>
                    </a:lnTo>
                    <a:lnTo>
                      <a:pt x="140" y="8"/>
                    </a:lnTo>
                    <a:lnTo>
                      <a:pt x="146" y="64"/>
                    </a:lnTo>
                    <a:lnTo>
                      <a:pt x="146" y="61"/>
                    </a:lnTo>
                    <a:lnTo>
                      <a:pt x="1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152">
                <a:extLst>
                  <a:ext uri="{FF2B5EF4-FFF2-40B4-BE49-F238E27FC236}">
                    <a16:creationId xmlns:a16="http://schemas.microsoft.com/office/drawing/2014/main" id="{8FB37296-F336-4A39-96DF-1278ADE25F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" y="2958"/>
                <a:ext cx="48" cy="482"/>
              </a:xfrm>
              <a:custGeom>
                <a:avLst/>
                <a:gdLst>
                  <a:gd name="T0" fmla="*/ 43 w 48"/>
                  <a:gd name="T1" fmla="*/ 366 h 482"/>
                  <a:gd name="T2" fmla="*/ 43 w 48"/>
                  <a:gd name="T3" fmla="*/ 416 h 482"/>
                  <a:gd name="T4" fmla="*/ 43 w 48"/>
                  <a:gd name="T5" fmla="*/ 427 h 482"/>
                  <a:gd name="T6" fmla="*/ 48 w 48"/>
                  <a:gd name="T7" fmla="*/ 482 h 482"/>
                  <a:gd name="T8" fmla="*/ 48 w 48"/>
                  <a:gd name="T9" fmla="*/ 421 h 482"/>
                  <a:gd name="T10" fmla="*/ 43 w 48"/>
                  <a:gd name="T11" fmla="*/ 366 h 482"/>
                  <a:gd name="T12" fmla="*/ 7 w 48"/>
                  <a:gd name="T13" fmla="*/ 0 h 482"/>
                  <a:gd name="T14" fmla="*/ 0 w 48"/>
                  <a:gd name="T15" fmla="*/ 0 h 482"/>
                  <a:gd name="T16" fmla="*/ 1 w 48"/>
                  <a:gd name="T17" fmla="*/ 4 h 482"/>
                  <a:gd name="T18" fmla="*/ 7 w 48"/>
                  <a:gd name="T19" fmla="*/ 4 h 482"/>
                  <a:gd name="T20" fmla="*/ 7 w 48"/>
                  <a:gd name="T21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82">
                    <a:moveTo>
                      <a:pt x="43" y="366"/>
                    </a:moveTo>
                    <a:lnTo>
                      <a:pt x="43" y="416"/>
                    </a:lnTo>
                    <a:lnTo>
                      <a:pt x="43" y="427"/>
                    </a:lnTo>
                    <a:lnTo>
                      <a:pt x="48" y="482"/>
                    </a:lnTo>
                    <a:lnTo>
                      <a:pt x="48" y="421"/>
                    </a:lnTo>
                    <a:lnTo>
                      <a:pt x="43" y="366"/>
                    </a:lnTo>
                    <a:close/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153">
                <a:extLst>
                  <a:ext uri="{FF2B5EF4-FFF2-40B4-BE49-F238E27FC236}">
                    <a16:creationId xmlns:a16="http://schemas.microsoft.com/office/drawing/2014/main" id="{11287009-4E1C-4F85-B278-A61AE23E4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" y="2958"/>
                <a:ext cx="48" cy="482"/>
              </a:xfrm>
              <a:custGeom>
                <a:avLst/>
                <a:gdLst>
                  <a:gd name="T0" fmla="*/ 43 w 48"/>
                  <a:gd name="T1" fmla="*/ 366 h 482"/>
                  <a:gd name="T2" fmla="*/ 43 w 48"/>
                  <a:gd name="T3" fmla="*/ 416 h 482"/>
                  <a:gd name="T4" fmla="*/ 43 w 48"/>
                  <a:gd name="T5" fmla="*/ 427 h 482"/>
                  <a:gd name="T6" fmla="*/ 48 w 48"/>
                  <a:gd name="T7" fmla="*/ 482 h 482"/>
                  <a:gd name="T8" fmla="*/ 48 w 48"/>
                  <a:gd name="T9" fmla="*/ 421 h 482"/>
                  <a:gd name="T10" fmla="*/ 43 w 48"/>
                  <a:gd name="T11" fmla="*/ 366 h 482"/>
                  <a:gd name="T12" fmla="*/ 7 w 48"/>
                  <a:gd name="T13" fmla="*/ 0 h 482"/>
                  <a:gd name="T14" fmla="*/ 0 w 48"/>
                  <a:gd name="T15" fmla="*/ 0 h 482"/>
                  <a:gd name="T16" fmla="*/ 1 w 48"/>
                  <a:gd name="T17" fmla="*/ 4 h 482"/>
                  <a:gd name="T18" fmla="*/ 7 w 48"/>
                  <a:gd name="T19" fmla="*/ 4 h 482"/>
                  <a:gd name="T20" fmla="*/ 7 w 48"/>
                  <a:gd name="T21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82">
                    <a:moveTo>
                      <a:pt x="43" y="366"/>
                    </a:moveTo>
                    <a:lnTo>
                      <a:pt x="43" y="416"/>
                    </a:lnTo>
                    <a:lnTo>
                      <a:pt x="43" y="427"/>
                    </a:lnTo>
                    <a:lnTo>
                      <a:pt x="48" y="482"/>
                    </a:lnTo>
                    <a:lnTo>
                      <a:pt x="48" y="421"/>
                    </a:lnTo>
                    <a:lnTo>
                      <a:pt x="43" y="366"/>
                    </a:lnTo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154">
                <a:extLst>
                  <a:ext uri="{FF2B5EF4-FFF2-40B4-BE49-F238E27FC236}">
                    <a16:creationId xmlns:a16="http://schemas.microsoft.com/office/drawing/2014/main" id="{F43675CA-5E30-430A-B3C3-FB7AAD3FC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958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155">
                <a:extLst>
                  <a:ext uri="{FF2B5EF4-FFF2-40B4-BE49-F238E27FC236}">
                    <a16:creationId xmlns:a16="http://schemas.microsoft.com/office/drawing/2014/main" id="{8C2E6F84-826B-40A1-9DA6-FA8986096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958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156">
                <a:extLst>
                  <a:ext uri="{FF2B5EF4-FFF2-40B4-BE49-F238E27FC236}">
                    <a16:creationId xmlns:a16="http://schemas.microsoft.com/office/drawing/2014/main" id="{E0548160-6168-4895-85C8-6D72071EA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265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105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10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157">
                <a:extLst>
                  <a:ext uri="{FF2B5EF4-FFF2-40B4-BE49-F238E27FC236}">
                    <a16:creationId xmlns:a16="http://schemas.microsoft.com/office/drawing/2014/main" id="{E22A7556-D5AA-4EA7-A475-540DC19CA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265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105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10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158">
                <a:extLst>
                  <a:ext uri="{FF2B5EF4-FFF2-40B4-BE49-F238E27FC236}">
                    <a16:creationId xmlns:a16="http://schemas.microsoft.com/office/drawing/2014/main" id="{44329B98-749F-40FC-9BF9-56EF719BA0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9" y="2958"/>
                <a:ext cx="36" cy="362"/>
              </a:xfrm>
              <a:custGeom>
                <a:avLst/>
                <a:gdLst>
                  <a:gd name="T0" fmla="*/ 31 w 36"/>
                  <a:gd name="T1" fmla="*/ 247 h 362"/>
                  <a:gd name="T2" fmla="*/ 31 w 36"/>
                  <a:gd name="T3" fmla="*/ 301 h 362"/>
                  <a:gd name="T4" fmla="*/ 31 w 36"/>
                  <a:gd name="T5" fmla="*/ 307 h 362"/>
                  <a:gd name="T6" fmla="*/ 36 w 36"/>
                  <a:gd name="T7" fmla="*/ 362 h 362"/>
                  <a:gd name="T8" fmla="*/ 36 w 36"/>
                  <a:gd name="T9" fmla="*/ 303 h 362"/>
                  <a:gd name="T10" fmla="*/ 31 w 36"/>
                  <a:gd name="T11" fmla="*/ 247 h 362"/>
                  <a:gd name="T12" fmla="*/ 7 w 36"/>
                  <a:gd name="T13" fmla="*/ 0 h 362"/>
                  <a:gd name="T14" fmla="*/ 0 w 36"/>
                  <a:gd name="T15" fmla="*/ 0 h 362"/>
                  <a:gd name="T16" fmla="*/ 1 w 36"/>
                  <a:gd name="T17" fmla="*/ 4 h 362"/>
                  <a:gd name="T18" fmla="*/ 7 w 36"/>
                  <a:gd name="T19" fmla="*/ 4 h 362"/>
                  <a:gd name="T20" fmla="*/ 7 w 36"/>
                  <a:gd name="T21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62">
                    <a:moveTo>
                      <a:pt x="31" y="247"/>
                    </a:moveTo>
                    <a:lnTo>
                      <a:pt x="31" y="301"/>
                    </a:lnTo>
                    <a:lnTo>
                      <a:pt x="31" y="307"/>
                    </a:lnTo>
                    <a:lnTo>
                      <a:pt x="36" y="362"/>
                    </a:lnTo>
                    <a:lnTo>
                      <a:pt x="36" y="303"/>
                    </a:lnTo>
                    <a:lnTo>
                      <a:pt x="31" y="247"/>
                    </a:lnTo>
                    <a:close/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159">
                <a:extLst>
                  <a:ext uri="{FF2B5EF4-FFF2-40B4-BE49-F238E27FC236}">
                    <a16:creationId xmlns:a16="http://schemas.microsoft.com/office/drawing/2014/main" id="{28714D0D-A284-49CA-AFBF-1720BAB5BF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9" y="2958"/>
                <a:ext cx="36" cy="362"/>
              </a:xfrm>
              <a:custGeom>
                <a:avLst/>
                <a:gdLst>
                  <a:gd name="T0" fmla="*/ 31 w 36"/>
                  <a:gd name="T1" fmla="*/ 247 h 362"/>
                  <a:gd name="T2" fmla="*/ 31 w 36"/>
                  <a:gd name="T3" fmla="*/ 301 h 362"/>
                  <a:gd name="T4" fmla="*/ 31 w 36"/>
                  <a:gd name="T5" fmla="*/ 307 h 362"/>
                  <a:gd name="T6" fmla="*/ 36 w 36"/>
                  <a:gd name="T7" fmla="*/ 362 h 362"/>
                  <a:gd name="T8" fmla="*/ 36 w 36"/>
                  <a:gd name="T9" fmla="*/ 303 h 362"/>
                  <a:gd name="T10" fmla="*/ 31 w 36"/>
                  <a:gd name="T11" fmla="*/ 247 h 362"/>
                  <a:gd name="T12" fmla="*/ 7 w 36"/>
                  <a:gd name="T13" fmla="*/ 0 h 362"/>
                  <a:gd name="T14" fmla="*/ 0 w 36"/>
                  <a:gd name="T15" fmla="*/ 0 h 362"/>
                  <a:gd name="T16" fmla="*/ 1 w 36"/>
                  <a:gd name="T17" fmla="*/ 4 h 362"/>
                  <a:gd name="T18" fmla="*/ 7 w 36"/>
                  <a:gd name="T19" fmla="*/ 4 h 362"/>
                  <a:gd name="T20" fmla="*/ 7 w 36"/>
                  <a:gd name="T21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62">
                    <a:moveTo>
                      <a:pt x="31" y="247"/>
                    </a:moveTo>
                    <a:lnTo>
                      <a:pt x="31" y="301"/>
                    </a:lnTo>
                    <a:lnTo>
                      <a:pt x="31" y="307"/>
                    </a:lnTo>
                    <a:lnTo>
                      <a:pt x="36" y="362"/>
                    </a:lnTo>
                    <a:lnTo>
                      <a:pt x="36" y="303"/>
                    </a:lnTo>
                    <a:lnTo>
                      <a:pt x="31" y="247"/>
                    </a:lnTo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Rectangle 5160">
                <a:extLst>
                  <a:ext uri="{FF2B5EF4-FFF2-40B4-BE49-F238E27FC236}">
                    <a16:creationId xmlns:a16="http://schemas.microsoft.com/office/drawing/2014/main" id="{1DD45F3C-6102-4886-AC5C-6250C2D11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2958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Rectangle 5161">
                <a:extLst>
                  <a:ext uri="{FF2B5EF4-FFF2-40B4-BE49-F238E27FC236}">
                    <a16:creationId xmlns:a16="http://schemas.microsoft.com/office/drawing/2014/main" id="{BCE52F27-3A01-4FC0-BABC-A69690E0A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295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162">
                <a:extLst>
                  <a:ext uri="{FF2B5EF4-FFF2-40B4-BE49-F238E27FC236}">
                    <a16:creationId xmlns:a16="http://schemas.microsoft.com/office/drawing/2014/main" id="{5888BA61-1DBC-4562-9B26-ACF2D464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14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4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108 h 115"/>
                  <a:gd name="T10" fmla="*/ 5 w 5"/>
                  <a:gd name="T11" fmla="*/ 55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108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163">
                <a:extLst>
                  <a:ext uri="{FF2B5EF4-FFF2-40B4-BE49-F238E27FC236}">
                    <a16:creationId xmlns:a16="http://schemas.microsoft.com/office/drawing/2014/main" id="{01B7C73C-C7FF-4460-8B2A-0B8ADA170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14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4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108 h 115"/>
                  <a:gd name="T10" fmla="*/ 5 w 5"/>
                  <a:gd name="T11" fmla="*/ 55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108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Rectangle 5164">
                <a:extLst>
                  <a:ext uri="{FF2B5EF4-FFF2-40B4-BE49-F238E27FC236}">
                    <a16:creationId xmlns:a16="http://schemas.microsoft.com/office/drawing/2014/main" id="{DC6FAB20-0A00-4CFD-9FE9-F2EEE0D93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2958"/>
                <a:ext cx="7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Rectangle 5165">
                <a:extLst>
                  <a:ext uri="{FF2B5EF4-FFF2-40B4-BE49-F238E27FC236}">
                    <a16:creationId xmlns:a16="http://schemas.microsoft.com/office/drawing/2014/main" id="{D15DF9A2-C753-41C1-950A-1DB9B1151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2958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166">
                <a:extLst>
                  <a:ext uri="{FF2B5EF4-FFF2-40B4-BE49-F238E27FC236}">
                    <a16:creationId xmlns:a16="http://schemas.microsoft.com/office/drawing/2014/main" id="{7DF6B3E0-A13A-4FF6-A344-011743885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085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91 h 116"/>
                  <a:gd name="T8" fmla="*/ 5 w 5"/>
                  <a:gd name="T9" fmla="*/ 55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91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167">
                <a:extLst>
                  <a:ext uri="{FF2B5EF4-FFF2-40B4-BE49-F238E27FC236}">
                    <a16:creationId xmlns:a16="http://schemas.microsoft.com/office/drawing/2014/main" id="{1842C9B7-A76C-4CC8-B7A8-741D73BD6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085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1 h 116"/>
                  <a:gd name="T4" fmla="*/ 5 w 5"/>
                  <a:gd name="T5" fmla="*/ 116 h 116"/>
                  <a:gd name="T6" fmla="*/ 5 w 5"/>
                  <a:gd name="T7" fmla="*/ 91 h 116"/>
                  <a:gd name="T8" fmla="*/ 5 w 5"/>
                  <a:gd name="T9" fmla="*/ 55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1"/>
                    </a:lnTo>
                    <a:lnTo>
                      <a:pt x="5" y="116"/>
                    </a:lnTo>
                    <a:lnTo>
                      <a:pt x="5" y="91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Rectangle 5168">
                <a:extLst>
                  <a:ext uri="{FF2B5EF4-FFF2-40B4-BE49-F238E27FC236}">
                    <a16:creationId xmlns:a16="http://schemas.microsoft.com/office/drawing/2014/main" id="{FA02B05B-98B1-4F7D-9E03-B7C950114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2958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Rectangle 5169">
                <a:extLst>
                  <a:ext uri="{FF2B5EF4-FFF2-40B4-BE49-F238E27FC236}">
                    <a16:creationId xmlns:a16="http://schemas.microsoft.com/office/drawing/2014/main" id="{F5B9EDCD-1431-4F40-BC2D-2D5223A6E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295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5170">
                <a:extLst>
                  <a:ext uri="{FF2B5EF4-FFF2-40B4-BE49-F238E27FC236}">
                    <a16:creationId xmlns:a16="http://schemas.microsoft.com/office/drawing/2014/main" id="{55DC3D18-A32E-4510-92BD-5D7550416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026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39 h 114"/>
                  <a:gd name="T4" fmla="*/ 0 w 5"/>
                  <a:gd name="T5" fmla="*/ 59 h 114"/>
                  <a:gd name="T6" fmla="*/ 5 w 5"/>
                  <a:gd name="T7" fmla="*/ 114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39"/>
                    </a:lnTo>
                    <a:lnTo>
                      <a:pt x="0" y="59"/>
                    </a:lnTo>
                    <a:lnTo>
                      <a:pt x="5" y="11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5171">
                <a:extLst>
                  <a:ext uri="{FF2B5EF4-FFF2-40B4-BE49-F238E27FC236}">
                    <a16:creationId xmlns:a16="http://schemas.microsoft.com/office/drawing/2014/main" id="{B98ACABF-C53E-4C68-8663-833A85A66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3026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39 h 114"/>
                  <a:gd name="T4" fmla="*/ 0 w 5"/>
                  <a:gd name="T5" fmla="*/ 59 h 114"/>
                  <a:gd name="T6" fmla="*/ 5 w 5"/>
                  <a:gd name="T7" fmla="*/ 114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39"/>
                    </a:lnTo>
                    <a:lnTo>
                      <a:pt x="0" y="59"/>
                    </a:lnTo>
                    <a:lnTo>
                      <a:pt x="5" y="11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5172">
                <a:extLst>
                  <a:ext uri="{FF2B5EF4-FFF2-40B4-BE49-F238E27FC236}">
                    <a16:creationId xmlns:a16="http://schemas.microsoft.com/office/drawing/2014/main" id="{E31268F5-714C-4AA9-B3D3-CA5B44406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95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5173">
                <a:extLst>
                  <a:ext uri="{FF2B5EF4-FFF2-40B4-BE49-F238E27FC236}">
                    <a16:creationId xmlns:a16="http://schemas.microsoft.com/office/drawing/2014/main" id="{ADBC0741-1181-493B-8FE4-38571CE66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95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5174">
                <a:extLst>
                  <a:ext uri="{FF2B5EF4-FFF2-40B4-BE49-F238E27FC236}">
                    <a16:creationId xmlns:a16="http://schemas.microsoft.com/office/drawing/2014/main" id="{7C87F3EF-82CA-4F98-87C7-8BF570C98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96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15 h 115"/>
                  <a:gd name="T4" fmla="*/ 0 w 5"/>
                  <a:gd name="T5" fmla="*/ 48 h 115"/>
                  <a:gd name="T6" fmla="*/ 0 w 5"/>
                  <a:gd name="T7" fmla="*/ 60 h 115"/>
                  <a:gd name="T8" fmla="*/ 5 w 5"/>
                  <a:gd name="T9" fmla="*/ 115 h 115"/>
                  <a:gd name="T10" fmla="*/ 5 w 5"/>
                  <a:gd name="T11" fmla="*/ 95 h 115"/>
                  <a:gd name="T12" fmla="*/ 5 w 5"/>
                  <a:gd name="T13" fmla="*/ 56 h 115"/>
                  <a:gd name="T14" fmla="*/ 0 w 5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5175">
                <a:extLst>
                  <a:ext uri="{FF2B5EF4-FFF2-40B4-BE49-F238E27FC236}">
                    <a16:creationId xmlns:a16="http://schemas.microsoft.com/office/drawing/2014/main" id="{DC3EF1EE-F2D1-439C-BED5-7C3D71EAC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966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15 h 115"/>
                  <a:gd name="T4" fmla="*/ 0 w 5"/>
                  <a:gd name="T5" fmla="*/ 48 h 115"/>
                  <a:gd name="T6" fmla="*/ 0 w 5"/>
                  <a:gd name="T7" fmla="*/ 60 h 115"/>
                  <a:gd name="T8" fmla="*/ 5 w 5"/>
                  <a:gd name="T9" fmla="*/ 115 h 115"/>
                  <a:gd name="T10" fmla="*/ 5 w 5"/>
                  <a:gd name="T11" fmla="*/ 95 h 115"/>
                  <a:gd name="T12" fmla="*/ 5 w 5"/>
                  <a:gd name="T13" fmla="*/ 56 h 115"/>
                  <a:gd name="T14" fmla="*/ 0 w 5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5176">
                <a:extLst>
                  <a:ext uri="{FF2B5EF4-FFF2-40B4-BE49-F238E27FC236}">
                    <a16:creationId xmlns:a16="http://schemas.microsoft.com/office/drawing/2014/main" id="{99648032-619B-4AA8-8A38-2D0104AAA1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10"/>
                <a:ext cx="140" cy="63"/>
              </a:xfrm>
              <a:custGeom>
                <a:avLst/>
                <a:gdLst>
                  <a:gd name="T0" fmla="*/ 32 w 140"/>
                  <a:gd name="T1" fmla="*/ 52 h 63"/>
                  <a:gd name="T2" fmla="*/ 0 w 140"/>
                  <a:gd name="T3" fmla="*/ 52 h 63"/>
                  <a:gd name="T4" fmla="*/ 0 w 140"/>
                  <a:gd name="T5" fmla="*/ 58 h 63"/>
                  <a:gd name="T6" fmla="*/ 32 w 140"/>
                  <a:gd name="T7" fmla="*/ 58 h 63"/>
                  <a:gd name="T8" fmla="*/ 32 w 140"/>
                  <a:gd name="T9" fmla="*/ 52 h 63"/>
                  <a:gd name="T10" fmla="*/ 133 w 140"/>
                  <a:gd name="T11" fmla="*/ 0 h 63"/>
                  <a:gd name="T12" fmla="*/ 133 w 140"/>
                  <a:gd name="T13" fmla="*/ 0 h 63"/>
                  <a:gd name="T14" fmla="*/ 135 w 140"/>
                  <a:gd name="T15" fmla="*/ 4 h 63"/>
                  <a:gd name="T16" fmla="*/ 128 w 140"/>
                  <a:gd name="T17" fmla="*/ 4 h 63"/>
                  <a:gd name="T18" fmla="*/ 135 w 140"/>
                  <a:gd name="T19" fmla="*/ 63 h 63"/>
                  <a:gd name="T20" fmla="*/ 135 w 140"/>
                  <a:gd name="T21" fmla="*/ 54 h 63"/>
                  <a:gd name="T22" fmla="*/ 135 w 140"/>
                  <a:gd name="T23" fmla="*/ 23 h 63"/>
                  <a:gd name="T24" fmla="*/ 135 w 140"/>
                  <a:gd name="T25" fmla="*/ 6 h 63"/>
                  <a:gd name="T26" fmla="*/ 140 w 140"/>
                  <a:gd name="T27" fmla="*/ 62 h 63"/>
                  <a:gd name="T28" fmla="*/ 140 w 140"/>
                  <a:gd name="T29" fmla="*/ 59 h 63"/>
                  <a:gd name="T30" fmla="*/ 133 w 140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0" h="63">
                    <a:moveTo>
                      <a:pt x="32" y="52"/>
                    </a:moveTo>
                    <a:lnTo>
                      <a:pt x="0" y="52"/>
                    </a:lnTo>
                    <a:lnTo>
                      <a:pt x="0" y="58"/>
                    </a:lnTo>
                    <a:lnTo>
                      <a:pt x="32" y="58"/>
                    </a:lnTo>
                    <a:lnTo>
                      <a:pt x="32" y="52"/>
                    </a:lnTo>
                    <a:close/>
                    <a:moveTo>
                      <a:pt x="133" y="0"/>
                    </a:moveTo>
                    <a:lnTo>
                      <a:pt x="133" y="0"/>
                    </a:lnTo>
                    <a:lnTo>
                      <a:pt x="135" y="4"/>
                    </a:lnTo>
                    <a:lnTo>
                      <a:pt x="128" y="4"/>
                    </a:lnTo>
                    <a:lnTo>
                      <a:pt x="135" y="63"/>
                    </a:lnTo>
                    <a:lnTo>
                      <a:pt x="135" y="54"/>
                    </a:lnTo>
                    <a:lnTo>
                      <a:pt x="135" y="23"/>
                    </a:lnTo>
                    <a:lnTo>
                      <a:pt x="135" y="6"/>
                    </a:lnTo>
                    <a:lnTo>
                      <a:pt x="140" y="62"/>
                    </a:lnTo>
                    <a:lnTo>
                      <a:pt x="140" y="59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5177">
                <a:extLst>
                  <a:ext uri="{FF2B5EF4-FFF2-40B4-BE49-F238E27FC236}">
                    <a16:creationId xmlns:a16="http://schemas.microsoft.com/office/drawing/2014/main" id="{537594DC-FE24-4E4B-90B4-25771C0E1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10"/>
                <a:ext cx="140" cy="63"/>
              </a:xfrm>
              <a:custGeom>
                <a:avLst/>
                <a:gdLst>
                  <a:gd name="T0" fmla="*/ 32 w 140"/>
                  <a:gd name="T1" fmla="*/ 52 h 63"/>
                  <a:gd name="T2" fmla="*/ 0 w 140"/>
                  <a:gd name="T3" fmla="*/ 52 h 63"/>
                  <a:gd name="T4" fmla="*/ 0 w 140"/>
                  <a:gd name="T5" fmla="*/ 58 h 63"/>
                  <a:gd name="T6" fmla="*/ 32 w 140"/>
                  <a:gd name="T7" fmla="*/ 58 h 63"/>
                  <a:gd name="T8" fmla="*/ 32 w 140"/>
                  <a:gd name="T9" fmla="*/ 52 h 63"/>
                  <a:gd name="T10" fmla="*/ 133 w 140"/>
                  <a:gd name="T11" fmla="*/ 0 h 63"/>
                  <a:gd name="T12" fmla="*/ 133 w 140"/>
                  <a:gd name="T13" fmla="*/ 0 h 63"/>
                  <a:gd name="T14" fmla="*/ 135 w 140"/>
                  <a:gd name="T15" fmla="*/ 4 h 63"/>
                  <a:gd name="T16" fmla="*/ 128 w 140"/>
                  <a:gd name="T17" fmla="*/ 4 h 63"/>
                  <a:gd name="T18" fmla="*/ 135 w 140"/>
                  <a:gd name="T19" fmla="*/ 63 h 63"/>
                  <a:gd name="T20" fmla="*/ 135 w 140"/>
                  <a:gd name="T21" fmla="*/ 54 h 63"/>
                  <a:gd name="T22" fmla="*/ 135 w 140"/>
                  <a:gd name="T23" fmla="*/ 23 h 63"/>
                  <a:gd name="T24" fmla="*/ 135 w 140"/>
                  <a:gd name="T25" fmla="*/ 6 h 63"/>
                  <a:gd name="T26" fmla="*/ 140 w 140"/>
                  <a:gd name="T27" fmla="*/ 62 h 63"/>
                  <a:gd name="T28" fmla="*/ 140 w 140"/>
                  <a:gd name="T29" fmla="*/ 59 h 63"/>
                  <a:gd name="T30" fmla="*/ 133 w 140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0" h="63">
                    <a:moveTo>
                      <a:pt x="32" y="52"/>
                    </a:moveTo>
                    <a:lnTo>
                      <a:pt x="0" y="52"/>
                    </a:lnTo>
                    <a:lnTo>
                      <a:pt x="0" y="58"/>
                    </a:lnTo>
                    <a:lnTo>
                      <a:pt x="32" y="58"/>
                    </a:lnTo>
                    <a:lnTo>
                      <a:pt x="32" y="52"/>
                    </a:lnTo>
                    <a:moveTo>
                      <a:pt x="133" y="0"/>
                    </a:moveTo>
                    <a:lnTo>
                      <a:pt x="133" y="0"/>
                    </a:lnTo>
                    <a:lnTo>
                      <a:pt x="135" y="4"/>
                    </a:lnTo>
                    <a:lnTo>
                      <a:pt x="128" y="4"/>
                    </a:lnTo>
                    <a:lnTo>
                      <a:pt x="135" y="63"/>
                    </a:lnTo>
                    <a:lnTo>
                      <a:pt x="135" y="54"/>
                    </a:lnTo>
                    <a:lnTo>
                      <a:pt x="135" y="23"/>
                    </a:lnTo>
                    <a:lnTo>
                      <a:pt x="135" y="6"/>
                    </a:lnTo>
                    <a:lnTo>
                      <a:pt x="140" y="62"/>
                    </a:lnTo>
                    <a:lnTo>
                      <a:pt x="140" y="59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5178">
                <a:extLst>
                  <a:ext uri="{FF2B5EF4-FFF2-40B4-BE49-F238E27FC236}">
                    <a16:creationId xmlns:a16="http://schemas.microsoft.com/office/drawing/2014/main" id="{E704C770-722F-4B29-AF70-7DA97C4D7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962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Freeform 5179">
                <a:extLst>
                  <a:ext uri="{FF2B5EF4-FFF2-40B4-BE49-F238E27FC236}">
                    <a16:creationId xmlns:a16="http://schemas.microsoft.com/office/drawing/2014/main" id="{DEA889CB-7CD4-4ED9-A615-0C4CEF9AA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962"/>
                <a:ext cx="7" cy="6"/>
              </a:xfrm>
              <a:custGeom>
                <a:avLst/>
                <a:gdLst>
                  <a:gd name="T0" fmla="*/ 6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5180">
                <a:extLst>
                  <a:ext uri="{FF2B5EF4-FFF2-40B4-BE49-F238E27FC236}">
                    <a16:creationId xmlns:a16="http://schemas.microsoft.com/office/drawing/2014/main" id="{4F6E2FCD-935C-4091-A060-30EE8355F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962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Freeform 5181">
                <a:extLst>
                  <a:ext uri="{FF2B5EF4-FFF2-40B4-BE49-F238E27FC236}">
                    <a16:creationId xmlns:a16="http://schemas.microsoft.com/office/drawing/2014/main" id="{182901D3-519D-4415-91FD-667176F7D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962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Rectangle 5182">
                <a:extLst>
                  <a:ext uri="{FF2B5EF4-FFF2-40B4-BE49-F238E27FC236}">
                    <a16:creationId xmlns:a16="http://schemas.microsoft.com/office/drawing/2014/main" id="{29450F67-E274-4BC2-B9E2-FE8C4EBA3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962"/>
                <a:ext cx="6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Rectangle 5183">
                <a:extLst>
                  <a:ext uri="{FF2B5EF4-FFF2-40B4-BE49-F238E27FC236}">
                    <a16:creationId xmlns:a16="http://schemas.microsoft.com/office/drawing/2014/main" id="{CAD61DC8-F4A8-4483-9609-E39ABF9F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962"/>
                <a:ext cx="6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5184">
                <a:extLst>
                  <a:ext uri="{FF2B5EF4-FFF2-40B4-BE49-F238E27FC236}">
                    <a16:creationId xmlns:a16="http://schemas.microsoft.com/office/drawing/2014/main" id="{8876CC13-359B-4FAE-BFB8-2045DC1E5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962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6 w 6"/>
                  <a:gd name="T7" fmla="*/ 6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5185">
                <a:extLst>
                  <a:ext uri="{FF2B5EF4-FFF2-40B4-BE49-F238E27FC236}">
                    <a16:creationId xmlns:a16="http://schemas.microsoft.com/office/drawing/2014/main" id="{8CCEA7AE-FBA7-4B64-AA1C-4ADC8333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962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6 w 6"/>
                  <a:gd name="T7" fmla="*/ 6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5186">
                <a:extLst>
                  <a:ext uri="{FF2B5EF4-FFF2-40B4-BE49-F238E27FC236}">
                    <a16:creationId xmlns:a16="http://schemas.microsoft.com/office/drawing/2014/main" id="{EDB92A86-5AEE-4A69-8FB9-23ADE79A5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962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1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7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5187">
                <a:extLst>
                  <a:ext uri="{FF2B5EF4-FFF2-40B4-BE49-F238E27FC236}">
                    <a16:creationId xmlns:a16="http://schemas.microsoft.com/office/drawing/2014/main" id="{017B0958-4DB8-4B5A-905A-A9AD8D60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962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0 h 6"/>
                  <a:gd name="T4" fmla="*/ 1 w 7"/>
                  <a:gd name="T5" fmla="*/ 6 h 6"/>
                  <a:gd name="T6" fmla="*/ 7 w 7"/>
                  <a:gd name="T7" fmla="*/ 6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7" y="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5188">
                <a:extLst>
                  <a:ext uri="{FF2B5EF4-FFF2-40B4-BE49-F238E27FC236}">
                    <a16:creationId xmlns:a16="http://schemas.microsoft.com/office/drawing/2014/main" id="{314C506D-ACFE-4795-B09F-1C4154B66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962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5189">
                <a:extLst>
                  <a:ext uri="{FF2B5EF4-FFF2-40B4-BE49-F238E27FC236}">
                    <a16:creationId xmlns:a16="http://schemas.microsoft.com/office/drawing/2014/main" id="{D43FAFAB-5906-466E-88FC-E6A037069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962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5190">
                <a:extLst>
                  <a:ext uri="{FF2B5EF4-FFF2-40B4-BE49-F238E27FC236}">
                    <a16:creationId xmlns:a16="http://schemas.microsoft.com/office/drawing/2014/main" id="{330C9C1F-5889-49B6-A6DE-848C82EBD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329"/>
                <a:ext cx="5" cy="122"/>
              </a:xfrm>
              <a:custGeom>
                <a:avLst/>
                <a:gdLst>
                  <a:gd name="T0" fmla="*/ 0 w 5"/>
                  <a:gd name="T1" fmla="*/ 0 h 122"/>
                  <a:gd name="T2" fmla="*/ 0 w 5"/>
                  <a:gd name="T3" fmla="*/ 49 h 122"/>
                  <a:gd name="T4" fmla="*/ 0 w 5"/>
                  <a:gd name="T5" fmla="*/ 122 h 122"/>
                  <a:gd name="T6" fmla="*/ 5 w 5"/>
                  <a:gd name="T7" fmla="*/ 122 h 122"/>
                  <a:gd name="T8" fmla="*/ 5 w 5"/>
                  <a:gd name="T9" fmla="*/ 56 h 122"/>
                  <a:gd name="T10" fmla="*/ 0 w 5"/>
                  <a:gd name="T11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22">
                    <a:moveTo>
                      <a:pt x="0" y="0"/>
                    </a:moveTo>
                    <a:lnTo>
                      <a:pt x="0" y="49"/>
                    </a:lnTo>
                    <a:lnTo>
                      <a:pt x="0" y="122"/>
                    </a:lnTo>
                    <a:lnTo>
                      <a:pt x="5" y="122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Freeform 5191">
                <a:extLst>
                  <a:ext uri="{FF2B5EF4-FFF2-40B4-BE49-F238E27FC236}">
                    <a16:creationId xmlns:a16="http://schemas.microsoft.com/office/drawing/2014/main" id="{C7D0F951-5B5E-4FA8-B9AE-8C86E7471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329"/>
                <a:ext cx="5" cy="122"/>
              </a:xfrm>
              <a:custGeom>
                <a:avLst/>
                <a:gdLst>
                  <a:gd name="T0" fmla="*/ 0 w 5"/>
                  <a:gd name="T1" fmla="*/ 0 h 122"/>
                  <a:gd name="T2" fmla="*/ 0 w 5"/>
                  <a:gd name="T3" fmla="*/ 49 h 122"/>
                  <a:gd name="T4" fmla="*/ 0 w 5"/>
                  <a:gd name="T5" fmla="*/ 122 h 122"/>
                  <a:gd name="T6" fmla="*/ 5 w 5"/>
                  <a:gd name="T7" fmla="*/ 122 h 122"/>
                  <a:gd name="T8" fmla="*/ 5 w 5"/>
                  <a:gd name="T9" fmla="*/ 56 h 122"/>
                  <a:gd name="T10" fmla="*/ 0 w 5"/>
                  <a:gd name="T11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22">
                    <a:moveTo>
                      <a:pt x="0" y="0"/>
                    </a:moveTo>
                    <a:lnTo>
                      <a:pt x="0" y="49"/>
                    </a:lnTo>
                    <a:lnTo>
                      <a:pt x="0" y="122"/>
                    </a:lnTo>
                    <a:lnTo>
                      <a:pt x="5" y="122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5192">
                <a:extLst>
                  <a:ext uri="{FF2B5EF4-FFF2-40B4-BE49-F238E27FC236}">
                    <a16:creationId xmlns:a16="http://schemas.microsoft.com/office/drawing/2014/main" id="{7A06B08D-6488-4599-A651-24F674DB0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269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105 h 116"/>
                  <a:gd name="T8" fmla="*/ 5 w 5"/>
                  <a:gd name="T9" fmla="*/ 55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105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5193">
                <a:extLst>
                  <a:ext uri="{FF2B5EF4-FFF2-40B4-BE49-F238E27FC236}">
                    <a16:creationId xmlns:a16="http://schemas.microsoft.com/office/drawing/2014/main" id="{66369C7B-2AD1-4B84-BD48-11080E945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269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60 h 116"/>
                  <a:gd name="T4" fmla="*/ 5 w 5"/>
                  <a:gd name="T5" fmla="*/ 116 h 116"/>
                  <a:gd name="T6" fmla="*/ 5 w 5"/>
                  <a:gd name="T7" fmla="*/ 105 h 116"/>
                  <a:gd name="T8" fmla="*/ 5 w 5"/>
                  <a:gd name="T9" fmla="*/ 55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60"/>
                    </a:lnTo>
                    <a:lnTo>
                      <a:pt x="5" y="116"/>
                    </a:lnTo>
                    <a:lnTo>
                      <a:pt x="5" y="105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5194">
                <a:extLst>
                  <a:ext uri="{FF2B5EF4-FFF2-40B4-BE49-F238E27FC236}">
                    <a16:creationId xmlns:a16="http://schemas.microsoft.com/office/drawing/2014/main" id="{D7CB8A16-7AB0-4929-870B-6C48D7103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209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4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56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4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5195">
                <a:extLst>
                  <a:ext uri="{FF2B5EF4-FFF2-40B4-BE49-F238E27FC236}">
                    <a16:creationId xmlns:a16="http://schemas.microsoft.com/office/drawing/2014/main" id="{AC970CE4-7E51-454B-8B8B-FFE66B18E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209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4 h 115"/>
                  <a:gd name="T4" fmla="*/ 0 w 5"/>
                  <a:gd name="T5" fmla="*/ 60 h 115"/>
                  <a:gd name="T6" fmla="*/ 5 w 5"/>
                  <a:gd name="T7" fmla="*/ 115 h 115"/>
                  <a:gd name="T8" fmla="*/ 5 w 5"/>
                  <a:gd name="T9" fmla="*/ 56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4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5196">
                <a:extLst>
                  <a:ext uri="{FF2B5EF4-FFF2-40B4-BE49-F238E27FC236}">
                    <a16:creationId xmlns:a16="http://schemas.microsoft.com/office/drawing/2014/main" id="{0753E053-8D05-4F25-8BAB-D3B99303D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150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5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109 h 115"/>
                  <a:gd name="T10" fmla="*/ 5 w 5"/>
                  <a:gd name="T11" fmla="*/ 55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5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5197">
                <a:extLst>
                  <a:ext uri="{FF2B5EF4-FFF2-40B4-BE49-F238E27FC236}">
                    <a16:creationId xmlns:a16="http://schemas.microsoft.com/office/drawing/2014/main" id="{CC608B24-EC7E-4DC3-ABFD-F60522901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150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35 h 115"/>
                  <a:gd name="T4" fmla="*/ 0 w 5"/>
                  <a:gd name="T5" fmla="*/ 59 h 115"/>
                  <a:gd name="T6" fmla="*/ 5 w 5"/>
                  <a:gd name="T7" fmla="*/ 115 h 115"/>
                  <a:gd name="T8" fmla="*/ 5 w 5"/>
                  <a:gd name="T9" fmla="*/ 109 h 115"/>
                  <a:gd name="T10" fmla="*/ 5 w 5"/>
                  <a:gd name="T11" fmla="*/ 55 h 115"/>
                  <a:gd name="T12" fmla="*/ 0 w 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35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5198">
                <a:extLst>
                  <a:ext uri="{FF2B5EF4-FFF2-40B4-BE49-F238E27FC236}">
                    <a16:creationId xmlns:a16="http://schemas.microsoft.com/office/drawing/2014/main" id="{58FD33EC-7712-46E2-ACD7-34DA66727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091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89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5199">
                <a:extLst>
                  <a:ext uri="{FF2B5EF4-FFF2-40B4-BE49-F238E27FC236}">
                    <a16:creationId xmlns:a16="http://schemas.microsoft.com/office/drawing/2014/main" id="{8E1A8D88-DCCC-4C56-BECD-20003C4E7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091"/>
                <a:ext cx="5" cy="114"/>
              </a:xfrm>
              <a:custGeom>
                <a:avLst/>
                <a:gdLst>
                  <a:gd name="T0" fmla="*/ 0 w 5"/>
                  <a:gd name="T1" fmla="*/ 0 h 114"/>
                  <a:gd name="T2" fmla="*/ 0 w 5"/>
                  <a:gd name="T3" fmla="*/ 59 h 114"/>
                  <a:gd name="T4" fmla="*/ 5 w 5"/>
                  <a:gd name="T5" fmla="*/ 114 h 114"/>
                  <a:gd name="T6" fmla="*/ 5 w 5"/>
                  <a:gd name="T7" fmla="*/ 89 h 114"/>
                  <a:gd name="T8" fmla="*/ 5 w 5"/>
                  <a:gd name="T9" fmla="*/ 55 h 114"/>
                  <a:gd name="T10" fmla="*/ 0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0" y="0"/>
                    </a:moveTo>
                    <a:lnTo>
                      <a:pt x="0" y="59"/>
                    </a:lnTo>
                    <a:lnTo>
                      <a:pt x="5" y="114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5200">
                <a:extLst>
                  <a:ext uri="{FF2B5EF4-FFF2-40B4-BE49-F238E27FC236}">
                    <a16:creationId xmlns:a16="http://schemas.microsoft.com/office/drawing/2014/main" id="{82A91FEA-B74F-40B3-9948-474F8B80A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03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39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55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39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5201">
                <a:extLst>
                  <a:ext uri="{FF2B5EF4-FFF2-40B4-BE49-F238E27FC236}">
                    <a16:creationId xmlns:a16="http://schemas.microsoft.com/office/drawing/2014/main" id="{C5042B87-1A1D-4A54-AD5C-6CC8848FA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030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39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55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39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5202">
                <a:extLst>
                  <a:ext uri="{FF2B5EF4-FFF2-40B4-BE49-F238E27FC236}">
                    <a16:creationId xmlns:a16="http://schemas.microsoft.com/office/drawing/2014/main" id="{BD643B8D-DC0C-43D8-8FB0-651C6C19C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970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15 h 115"/>
                  <a:gd name="T4" fmla="*/ 0 w 5"/>
                  <a:gd name="T5" fmla="*/ 48 h 115"/>
                  <a:gd name="T6" fmla="*/ 0 w 5"/>
                  <a:gd name="T7" fmla="*/ 60 h 115"/>
                  <a:gd name="T8" fmla="*/ 5 w 5"/>
                  <a:gd name="T9" fmla="*/ 115 h 115"/>
                  <a:gd name="T10" fmla="*/ 5 w 5"/>
                  <a:gd name="T11" fmla="*/ 95 h 115"/>
                  <a:gd name="T12" fmla="*/ 5 w 5"/>
                  <a:gd name="T13" fmla="*/ 56 h 115"/>
                  <a:gd name="T14" fmla="*/ 0 w 5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5203">
                <a:extLst>
                  <a:ext uri="{FF2B5EF4-FFF2-40B4-BE49-F238E27FC236}">
                    <a16:creationId xmlns:a16="http://schemas.microsoft.com/office/drawing/2014/main" id="{3D5E1310-0724-466B-9B1E-950FCE2F1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970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15 h 115"/>
                  <a:gd name="T4" fmla="*/ 0 w 5"/>
                  <a:gd name="T5" fmla="*/ 48 h 115"/>
                  <a:gd name="T6" fmla="*/ 0 w 5"/>
                  <a:gd name="T7" fmla="*/ 60 h 115"/>
                  <a:gd name="T8" fmla="*/ 5 w 5"/>
                  <a:gd name="T9" fmla="*/ 115 h 115"/>
                  <a:gd name="T10" fmla="*/ 5 w 5"/>
                  <a:gd name="T11" fmla="*/ 95 h 115"/>
                  <a:gd name="T12" fmla="*/ 5 w 5"/>
                  <a:gd name="T13" fmla="*/ 56 h 115"/>
                  <a:gd name="T14" fmla="*/ 0 w 5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5" y="115"/>
                    </a:lnTo>
                    <a:lnTo>
                      <a:pt x="5" y="95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5204">
                <a:extLst>
                  <a:ext uri="{FF2B5EF4-FFF2-40B4-BE49-F238E27FC236}">
                    <a16:creationId xmlns:a16="http://schemas.microsoft.com/office/drawing/2014/main" id="{CD93A2AF-9C45-4F0C-A2DE-E0FF650E0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14"/>
                <a:ext cx="135" cy="63"/>
              </a:xfrm>
              <a:custGeom>
                <a:avLst/>
                <a:gdLst>
                  <a:gd name="T0" fmla="*/ 32 w 135"/>
                  <a:gd name="T1" fmla="*/ 54 h 63"/>
                  <a:gd name="T2" fmla="*/ 0 w 135"/>
                  <a:gd name="T3" fmla="*/ 54 h 63"/>
                  <a:gd name="T4" fmla="*/ 0 w 135"/>
                  <a:gd name="T5" fmla="*/ 58 h 63"/>
                  <a:gd name="T6" fmla="*/ 32 w 135"/>
                  <a:gd name="T7" fmla="*/ 58 h 63"/>
                  <a:gd name="T8" fmla="*/ 32 w 135"/>
                  <a:gd name="T9" fmla="*/ 54 h 63"/>
                  <a:gd name="T10" fmla="*/ 128 w 135"/>
                  <a:gd name="T11" fmla="*/ 0 h 63"/>
                  <a:gd name="T12" fmla="*/ 128 w 135"/>
                  <a:gd name="T13" fmla="*/ 0 h 63"/>
                  <a:gd name="T14" fmla="*/ 129 w 135"/>
                  <a:gd name="T15" fmla="*/ 4 h 63"/>
                  <a:gd name="T16" fmla="*/ 123 w 135"/>
                  <a:gd name="T17" fmla="*/ 4 h 63"/>
                  <a:gd name="T18" fmla="*/ 129 w 135"/>
                  <a:gd name="T19" fmla="*/ 63 h 63"/>
                  <a:gd name="T20" fmla="*/ 129 w 135"/>
                  <a:gd name="T21" fmla="*/ 55 h 63"/>
                  <a:gd name="T22" fmla="*/ 129 w 135"/>
                  <a:gd name="T23" fmla="*/ 23 h 63"/>
                  <a:gd name="T24" fmla="*/ 129 w 135"/>
                  <a:gd name="T25" fmla="*/ 8 h 63"/>
                  <a:gd name="T26" fmla="*/ 135 w 135"/>
                  <a:gd name="T27" fmla="*/ 63 h 63"/>
                  <a:gd name="T28" fmla="*/ 135 w 135"/>
                  <a:gd name="T29" fmla="*/ 59 h 63"/>
                  <a:gd name="T30" fmla="*/ 128 w 135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63">
                    <a:moveTo>
                      <a:pt x="32" y="54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32" y="58"/>
                    </a:lnTo>
                    <a:lnTo>
                      <a:pt x="32" y="54"/>
                    </a:lnTo>
                    <a:close/>
                    <a:moveTo>
                      <a:pt x="128" y="0"/>
                    </a:moveTo>
                    <a:lnTo>
                      <a:pt x="128" y="0"/>
                    </a:lnTo>
                    <a:lnTo>
                      <a:pt x="129" y="4"/>
                    </a:lnTo>
                    <a:lnTo>
                      <a:pt x="123" y="4"/>
                    </a:lnTo>
                    <a:lnTo>
                      <a:pt x="129" y="63"/>
                    </a:lnTo>
                    <a:lnTo>
                      <a:pt x="129" y="55"/>
                    </a:lnTo>
                    <a:lnTo>
                      <a:pt x="129" y="23"/>
                    </a:lnTo>
                    <a:lnTo>
                      <a:pt x="129" y="8"/>
                    </a:lnTo>
                    <a:lnTo>
                      <a:pt x="135" y="63"/>
                    </a:lnTo>
                    <a:lnTo>
                      <a:pt x="135" y="59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5205">
                <a:extLst>
                  <a:ext uri="{FF2B5EF4-FFF2-40B4-BE49-F238E27FC236}">
                    <a16:creationId xmlns:a16="http://schemas.microsoft.com/office/drawing/2014/main" id="{E0536C5F-9BA1-42EF-A5CD-BBBE1BEC7B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14"/>
                <a:ext cx="135" cy="63"/>
              </a:xfrm>
              <a:custGeom>
                <a:avLst/>
                <a:gdLst>
                  <a:gd name="T0" fmla="*/ 32 w 135"/>
                  <a:gd name="T1" fmla="*/ 54 h 63"/>
                  <a:gd name="T2" fmla="*/ 0 w 135"/>
                  <a:gd name="T3" fmla="*/ 54 h 63"/>
                  <a:gd name="T4" fmla="*/ 0 w 135"/>
                  <a:gd name="T5" fmla="*/ 58 h 63"/>
                  <a:gd name="T6" fmla="*/ 32 w 135"/>
                  <a:gd name="T7" fmla="*/ 58 h 63"/>
                  <a:gd name="T8" fmla="*/ 32 w 135"/>
                  <a:gd name="T9" fmla="*/ 54 h 63"/>
                  <a:gd name="T10" fmla="*/ 128 w 135"/>
                  <a:gd name="T11" fmla="*/ 0 h 63"/>
                  <a:gd name="T12" fmla="*/ 128 w 135"/>
                  <a:gd name="T13" fmla="*/ 0 h 63"/>
                  <a:gd name="T14" fmla="*/ 129 w 135"/>
                  <a:gd name="T15" fmla="*/ 4 h 63"/>
                  <a:gd name="T16" fmla="*/ 123 w 135"/>
                  <a:gd name="T17" fmla="*/ 4 h 63"/>
                  <a:gd name="T18" fmla="*/ 129 w 135"/>
                  <a:gd name="T19" fmla="*/ 63 h 63"/>
                  <a:gd name="T20" fmla="*/ 129 w 135"/>
                  <a:gd name="T21" fmla="*/ 55 h 63"/>
                  <a:gd name="T22" fmla="*/ 129 w 135"/>
                  <a:gd name="T23" fmla="*/ 23 h 63"/>
                  <a:gd name="T24" fmla="*/ 129 w 135"/>
                  <a:gd name="T25" fmla="*/ 8 h 63"/>
                  <a:gd name="T26" fmla="*/ 135 w 135"/>
                  <a:gd name="T27" fmla="*/ 63 h 63"/>
                  <a:gd name="T28" fmla="*/ 135 w 135"/>
                  <a:gd name="T29" fmla="*/ 59 h 63"/>
                  <a:gd name="T30" fmla="*/ 128 w 135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63">
                    <a:moveTo>
                      <a:pt x="32" y="54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32" y="58"/>
                    </a:lnTo>
                    <a:lnTo>
                      <a:pt x="32" y="54"/>
                    </a:lnTo>
                    <a:moveTo>
                      <a:pt x="128" y="0"/>
                    </a:moveTo>
                    <a:lnTo>
                      <a:pt x="128" y="0"/>
                    </a:lnTo>
                    <a:lnTo>
                      <a:pt x="129" y="4"/>
                    </a:lnTo>
                    <a:lnTo>
                      <a:pt x="123" y="4"/>
                    </a:lnTo>
                    <a:lnTo>
                      <a:pt x="129" y="63"/>
                    </a:lnTo>
                    <a:lnTo>
                      <a:pt x="129" y="55"/>
                    </a:lnTo>
                    <a:lnTo>
                      <a:pt x="129" y="23"/>
                    </a:lnTo>
                    <a:lnTo>
                      <a:pt x="129" y="8"/>
                    </a:lnTo>
                    <a:lnTo>
                      <a:pt x="135" y="63"/>
                    </a:lnTo>
                    <a:lnTo>
                      <a:pt x="135" y="59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Rectangle 5206">
                <a:extLst>
                  <a:ext uri="{FF2B5EF4-FFF2-40B4-BE49-F238E27FC236}">
                    <a16:creationId xmlns:a16="http://schemas.microsoft.com/office/drawing/2014/main" id="{E25AF05C-ACC2-4DAB-A506-9485EBC72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968"/>
                <a:ext cx="7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Rectangle 5207">
                <a:extLst>
                  <a:ext uri="{FF2B5EF4-FFF2-40B4-BE49-F238E27FC236}">
                    <a16:creationId xmlns:a16="http://schemas.microsoft.com/office/drawing/2014/main" id="{B653EEAE-D1FB-4141-9611-DCE2DCE77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968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Rectangle 5208">
                <a:extLst>
                  <a:ext uri="{FF2B5EF4-FFF2-40B4-BE49-F238E27FC236}">
                    <a16:creationId xmlns:a16="http://schemas.microsoft.com/office/drawing/2014/main" id="{A4B0B614-70D2-4339-84A3-889EB5C66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968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Rectangle 5209">
                <a:extLst>
                  <a:ext uri="{FF2B5EF4-FFF2-40B4-BE49-F238E27FC236}">
                    <a16:creationId xmlns:a16="http://schemas.microsoft.com/office/drawing/2014/main" id="{A6EA9765-87EA-4344-9620-321E81226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2968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5210">
                <a:extLst>
                  <a:ext uri="{FF2B5EF4-FFF2-40B4-BE49-F238E27FC236}">
                    <a16:creationId xmlns:a16="http://schemas.microsoft.com/office/drawing/2014/main" id="{C7F95942-8D41-4124-845E-A5CA94C98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96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5211">
                <a:extLst>
                  <a:ext uri="{FF2B5EF4-FFF2-40B4-BE49-F238E27FC236}">
                    <a16:creationId xmlns:a16="http://schemas.microsoft.com/office/drawing/2014/main" id="{CA51804E-5F34-4A96-9C9C-9D3AD4EFB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96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5212">
                <a:extLst>
                  <a:ext uri="{FF2B5EF4-FFF2-40B4-BE49-F238E27FC236}">
                    <a16:creationId xmlns:a16="http://schemas.microsoft.com/office/drawing/2014/main" id="{0DE4A2C3-7EE5-406E-8C60-CE2069AFB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96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5213">
                <a:extLst>
                  <a:ext uri="{FF2B5EF4-FFF2-40B4-BE49-F238E27FC236}">
                    <a16:creationId xmlns:a16="http://schemas.microsoft.com/office/drawing/2014/main" id="{870971CC-9CD6-4C70-9A94-1BA9B093B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96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1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5214">
                <a:extLst>
                  <a:ext uri="{FF2B5EF4-FFF2-40B4-BE49-F238E27FC236}">
                    <a16:creationId xmlns:a16="http://schemas.microsoft.com/office/drawing/2014/main" id="{F9A5FE57-AB3B-4B28-BBCE-2B0BCCB4F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96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5215">
                <a:extLst>
                  <a:ext uri="{FF2B5EF4-FFF2-40B4-BE49-F238E27FC236}">
                    <a16:creationId xmlns:a16="http://schemas.microsoft.com/office/drawing/2014/main" id="{A4BA1617-9E73-447C-97A0-078FAAE1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968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Freeform 5216">
                <a:extLst>
                  <a:ext uri="{FF2B5EF4-FFF2-40B4-BE49-F238E27FC236}">
                    <a16:creationId xmlns:a16="http://schemas.microsoft.com/office/drawing/2014/main" id="{C7DC2200-66F3-4EF0-83C8-FE613C1A5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274"/>
                <a:ext cx="6" cy="177"/>
              </a:xfrm>
              <a:custGeom>
                <a:avLst/>
                <a:gdLst>
                  <a:gd name="T0" fmla="*/ 0 w 6"/>
                  <a:gd name="T1" fmla="*/ 0 h 177"/>
                  <a:gd name="T2" fmla="*/ 0 w 6"/>
                  <a:gd name="T3" fmla="*/ 108 h 177"/>
                  <a:gd name="T4" fmla="*/ 0 w 6"/>
                  <a:gd name="T5" fmla="*/ 177 h 177"/>
                  <a:gd name="T6" fmla="*/ 6 w 6"/>
                  <a:gd name="T7" fmla="*/ 177 h 177"/>
                  <a:gd name="T8" fmla="*/ 6 w 6"/>
                  <a:gd name="T9" fmla="*/ 104 h 177"/>
                  <a:gd name="T10" fmla="*/ 6 w 6"/>
                  <a:gd name="T11" fmla="*/ 55 h 177"/>
                  <a:gd name="T12" fmla="*/ 0 w 6"/>
                  <a:gd name="T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77">
                    <a:moveTo>
                      <a:pt x="0" y="0"/>
                    </a:moveTo>
                    <a:lnTo>
                      <a:pt x="0" y="108"/>
                    </a:lnTo>
                    <a:lnTo>
                      <a:pt x="0" y="177"/>
                    </a:lnTo>
                    <a:lnTo>
                      <a:pt x="6" y="177"/>
                    </a:lnTo>
                    <a:lnTo>
                      <a:pt x="6" y="104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Freeform 5217">
                <a:extLst>
                  <a:ext uri="{FF2B5EF4-FFF2-40B4-BE49-F238E27FC236}">
                    <a16:creationId xmlns:a16="http://schemas.microsoft.com/office/drawing/2014/main" id="{FBCBC1E2-92CB-49B6-B42D-12DECAD95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274"/>
                <a:ext cx="6" cy="177"/>
              </a:xfrm>
              <a:custGeom>
                <a:avLst/>
                <a:gdLst>
                  <a:gd name="T0" fmla="*/ 0 w 6"/>
                  <a:gd name="T1" fmla="*/ 0 h 177"/>
                  <a:gd name="T2" fmla="*/ 0 w 6"/>
                  <a:gd name="T3" fmla="*/ 108 h 177"/>
                  <a:gd name="T4" fmla="*/ 0 w 6"/>
                  <a:gd name="T5" fmla="*/ 177 h 177"/>
                  <a:gd name="T6" fmla="*/ 6 w 6"/>
                  <a:gd name="T7" fmla="*/ 177 h 177"/>
                  <a:gd name="T8" fmla="*/ 6 w 6"/>
                  <a:gd name="T9" fmla="*/ 104 h 177"/>
                  <a:gd name="T10" fmla="*/ 6 w 6"/>
                  <a:gd name="T11" fmla="*/ 55 h 177"/>
                  <a:gd name="T12" fmla="*/ 0 w 6"/>
                  <a:gd name="T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77">
                    <a:moveTo>
                      <a:pt x="0" y="0"/>
                    </a:moveTo>
                    <a:lnTo>
                      <a:pt x="0" y="108"/>
                    </a:lnTo>
                    <a:lnTo>
                      <a:pt x="0" y="177"/>
                    </a:lnTo>
                    <a:lnTo>
                      <a:pt x="6" y="177"/>
                    </a:lnTo>
                    <a:lnTo>
                      <a:pt x="6" y="104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5218">
                <a:extLst>
                  <a:ext uri="{FF2B5EF4-FFF2-40B4-BE49-F238E27FC236}">
                    <a16:creationId xmlns:a16="http://schemas.microsoft.com/office/drawing/2014/main" id="{B6711B8C-E911-459D-9AA0-E454A3ADF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213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54 h 116"/>
                  <a:gd name="T4" fmla="*/ 0 w 6"/>
                  <a:gd name="T5" fmla="*/ 61 h 116"/>
                  <a:gd name="T6" fmla="*/ 6 w 6"/>
                  <a:gd name="T7" fmla="*/ 116 h 116"/>
                  <a:gd name="T8" fmla="*/ 6 w 6"/>
                  <a:gd name="T9" fmla="*/ 56 h 116"/>
                  <a:gd name="T10" fmla="*/ 0 w 6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54"/>
                    </a:lnTo>
                    <a:lnTo>
                      <a:pt x="0" y="61"/>
                    </a:lnTo>
                    <a:lnTo>
                      <a:pt x="6" y="116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5219">
                <a:extLst>
                  <a:ext uri="{FF2B5EF4-FFF2-40B4-BE49-F238E27FC236}">
                    <a16:creationId xmlns:a16="http://schemas.microsoft.com/office/drawing/2014/main" id="{FA7FAA39-6348-417C-A559-C9DC09D47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213"/>
                <a:ext cx="6" cy="116"/>
              </a:xfrm>
              <a:custGeom>
                <a:avLst/>
                <a:gdLst>
                  <a:gd name="T0" fmla="*/ 0 w 6"/>
                  <a:gd name="T1" fmla="*/ 0 h 116"/>
                  <a:gd name="T2" fmla="*/ 0 w 6"/>
                  <a:gd name="T3" fmla="*/ 54 h 116"/>
                  <a:gd name="T4" fmla="*/ 0 w 6"/>
                  <a:gd name="T5" fmla="*/ 61 h 116"/>
                  <a:gd name="T6" fmla="*/ 6 w 6"/>
                  <a:gd name="T7" fmla="*/ 116 h 116"/>
                  <a:gd name="T8" fmla="*/ 6 w 6"/>
                  <a:gd name="T9" fmla="*/ 56 h 116"/>
                  <a:gd name="T10" fmla="*/ 0 w 6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6">
                    <a:moveTo>
                      <a:pt x="0" y="0"/>
                    </a:moveTo>
                    <a:lnTo>
                      <a:pt x="0" y="54"/>
                    </a:lnTo>
                    <a:lnTo>
                      <a:pt x="0" y="61"/>
                    </a:lnTo>
                    <a:lnTo>
                      <a:pt x="6" y="116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5220">
                <a:extLst>
                  <a:ext uri="{FF2B5EF4-FFF2-40B4-BE49-F238E27FC236}">
                    <a16:creationId xmlns:a16="http://schemas.microsoft.com/office/drawing/2014/main" id="{F54B079C-AA97-428A-834F-1FE296042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154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5 h 115"/>
                  <a:gd name="T4" fmla="*/ 0 w 6"/>
                  <a:gd name="T5" fmla="*/ 59 h 115"/>
                  <a:gd name="T6" fmla="*/ 6 w 6"/>
                  <a:gd name="T7" fmla="*/ 115 h 115"/>
                  <a:gd name="T8" fmla="*/ 6 w 6"/>
                  <a:gd name="T9" fmla="*/ 109 h 115"/>
                  <a:gd name="T10" fmla="*/ 6 w 6"/>
                  <a:gd name="T11" fmla="*/ 55 h 115"/>
                  <a:gd name="T12" fmla="*/ 0 w 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5"/>
                    </a:lnTo>
                    <a:lnTo>
                      <a:pt x="0" y="59"/>
                    </a:lnTo>
                    <a:lnTo>
                      <a:pt x="6" y="115"/>
                    </a:lnTo>
                    <a:lnTo>
                      <a:pt x="6" y="109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5221">
                <a:extLst>
                  <a:ext uri="{FF2B5EF4-FFF2-40B4-BE49-F238E27FC236}">
                    <a16:creationId xmlns:a16="http://schemas.microsoft.com/office/drawing/2014/main" id="{7AC2624B-83DA-4506-8A87-B6FC68C0A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154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5 h 115"/>
                  <a:gd name="T4" fmla="*/ 0 w 6"/>
                  <a:gd name="T5" fmla="*/ 59 h 115"/>
                  <a:gd name="T6" fmla="*/ 6 w 6"/>
                  <a:gd name="T7" fmla="*/ 115 h 115"/>
                  <a:gd name="T8" fmla="*/ 6 w 6"/>
                  <a:gd name="T9" fmla="*/ 109 h 115"/>
                  <a:gd name="T10" fmla="*/ 6 w 6"/>
                  <a:gd name="T11" fmla="*/ 55 h 115"/>
                  <a:gd name="T12" fmla="*/ 0 w 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5"/>
                    </a:lnTo>
                    <a:lnTo>
                      <a:pt x="0" y="59"/>
                    </a:lnTo>
                    <a:lnTo>
                      <a:pt x="6" y="115"/>
                    </a:lnTo>
                    <a:lnTo>
                      <a:pt x="6" y="109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5222">
                <a:extLst>
                  <a:ext uri="{FF2B5EF4-FFF2-40B4-BE49-F238E27FC236}">
                    <a16:creationId xmlns:a16="http://schemas.microsoft.com/office/drawing/2014/main" id="{EBAD4054-2CCF-4582-8EBE-CA622B29E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095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90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90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5223">
                <a:extLst>
                  <a:ext uri="{FF2B5EF4-FFF2-40B4-BE49-F238E27FC236}">
                    <a16:creationId xmlns:a16="http://schemas.microsoft.com/office/drawing/2014/main" id="{73656AA8-FE9C-4268-A7CD-44C5FFF0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095"/>
                <a:ext cx="6" cy="114"/>
              </a:xfrm>
              <a:custGeom>
                <a:avLst/>
                <a:gdLst>
                  <a:gd name="T0" fmla="*/ 0 w 6"/>
                  <a:gd name="T1" fmla="*/ 0 h 114"/>
                  <a:gd name="T2" fmla="*/ 0 w 6"/>
                  <a:gd name="T3" fmla="*/ 59 h 114"/>
                  <a:gd name="T4" fmla="*/ 6 w 6"/>
                  <a:gd name="T5" fmla="*/ 114 h 114"/>
                  <a:gd name="T6" fmla="*/ 6 w 6"/>
                  <a:gd name="T7" fmla="*/ 90 h 114"/>
                  <a:gd name="T8" fmla="*/ 6 w 6"/>
                  <a:gd name="T9" fmla="*/ 55 h 114"/>
                  <a:gd name="T10" fmla="*/ 0 w 6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4">
                    <a:moveTo>
                      <a:pt x="0" y="0"/>
                    </a:moveTo>
                    <a:lnTo>
                      <a:pt x="0" y="59"/>
                    </a:lnTo>
                    <a:lnTo>
                      <a:pt x="6" y="114"/>
                    </a:lnTo>
                    <a:lnTo>
                      <a:pt x="6" y="90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5224">
                <a:extLst>
                  <a:ext uri="{FF2B5EF4-FFF2-40B4-BE49-F238E27FC236}">
                    <a16:creationId xmlns:a16="http://schemas.microsoft.com/office/drawing/2014/main" id="{4571DF41-7A5E-40B3-AD4E-B23D13E18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035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9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9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5225">
                <a:extLst>
                  <a:ext uri="{FF2B5EF4-FFF2-40B4-BE49-F238E27FC236}">
                    <a16:creationId xmlns:a16="http://schemas.microsoft.com/office/drawing/2014/main" id="{3F79BDB0-17FA-4862-BA3D-75BF3823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035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39 h 115"/>
                  <a:gd name="T4" fmla="*/ 0 w 6"/>
                  <a:gd name="T5" fmla="*/ 60 h 115"/>
                  <a:gd name="T6" fmla="*/ 6 w 6"/>
                  <a:gd name="T7" fmla="*/ 115 h 115"/>
                  <a:gd name="T8" fmla="*/ 6 w 6"/>
                  <a:gd name="T9" fmla="*/ 56 h 115"/>
                  <a:gd name="T10" fmla="*/ 0 w 6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39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5226">
                <a:extLst>
                  <a:ext uri="{FF2B5EF4-FFF2-40B4-BE49-F238E27FC236}">
                    <a16:creationId xmlns:a16="http://schemas.microsoft.com/office/drawing/2014/main" id="{4AF91BAD-301C-4AF0-8D1B-38233F12F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974"/>
                <a:ext cx="6" cy="117"/>
              </a:xfrm>
              <a:custGeom>
                <a:avLst/>
                <a:gdLst>
                  <a:gd name="T0" fmla="*/ 0 w 6"/>
                  <a:gd name="T1" fmla="*/ 0 h 117"/>
                  <a:gd name="T2" fmla="*/ 0 w 6"/>
                  <a:gd name="T3" fmla="*/ 17 h 117"/>
                  <a:gd name="T4" fmla="*/ 0 w 6"/>
                  <a:gd name="T5" fmla="*/ 48 h 117"/>
                  <a:gd name="T6" fmla="*/ 0 w 6"/>
                  <a:gd name="T7" fmla="*/ 61 h 117"/>
                  <a:gd name="T8" fmla="*/ 6 w 6"/>
                  <a:gd name="T9" fmla="*/ 117 h 117"/>
                  <a:gd name="T10" fmla="*/ 6 w 6"/>
                  <a:gd name="T11" fmla="*/ 95 h 117"/>
                  <a:gd name="T12" fmla="*/ 6 w 6"/>
                  <a:gd name="T13" fmla="*/ 56 h 117"/>
                  <a:gd name="T14" fmla="*/ 0 w 6"/>
                  <a:gd name="T1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7">
                    <a:moveTo>
                      <a:pt x="0" y="0"/>
                    </a:moveTo>
                    <a:lnTo>
                      <a:pt x="0" y="17"/>
                    </a:lnTo>
                    <a:lnTo>
                      <a:pt x="0" y="48"/>
                    </a:lnTo>
                    <a:lnTo>
                      <a:pt x="0" y="61"/>
                    </a:lnTo>
                    <a:lnTo>
                      <a:pt x="6" y="117"/>
                    </a:lnTo>
                    <a:lnTo>
                      <a:pt x="6" y="9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Freeform 5227">
                <a:extLst>
                  <a:ext uri="{FF2B5EF4-FFF2-40B4-BE49-F238E27FC236}">
                    <a16:creationId xmlns:a16="http://schemas.microsoft.com/office/drawing/2014/main" id="{AF95213A-165F-4170-8835-419EB4551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974"/>
                <a:ext cx="6" cy="117"/>
              </a:xfrm>
              <a:custGeom>
                <a:avLst/>
                <a:gdLst>
                  <a:gd name="T0" fmla="*/ 0 w 6"/>
                  <a:gd name="T1" fmla="*/ 0 h 117"/>
                  <a:gd name="T2" fmla="*/ 0 w 6"/>
                  <a:gd name="T3" fmla="*/ 17 h 117"/>
                  <a:gd name="T4" fmla="*/ 0 w 6"/>
                  <a:gd name="T5" fmla="*/ 48 h 117"/>
                  <a:gd name="T6" fmla="*/ 0 w 6"/>
                  <a:gd name="T7" fmla="*/ 61 h 117"/>
                  <a:gd name="T8" fmla="*/ 6 w 6"/>
                  <a:gd name="T9" fmla="*/ 117 h 117"/>
                  <a:gd name="T10" fmla="*/ 6 w 6"/>
                  <a:gd name="T11" fmla="*/ 95 h 117"/>
                  <a:gd name="T12" fmla="*/ 6 w 6"/>
                  <a:gd name="T13" fmla="*/ 56 h 117"/>
                  <a:gd name="T14" fmla="*/ 0 w 6"/>
                  <a:gd name="T1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7">
                    <a:moveTo>
                      <a:pt x="0" y="0"/>
                    </a:moveTo>
                    <a:lnTo>
                      <a:pt x="0" y="17"/>
                    </a:lnTo>
                    <a:lnTo>
                      <a:pt x="0" y="48"/>
                    </a:lnTo>
                    <a:lnTo>
                      <a:pt x="0" y="61"/>
                    </a:lnTo>
                    <a:lnTo>
                      <a:pt x="6" y="117"/>
                    </a:lnTo>
                    <a:lnTo>
                      <a:pt x="6" y="9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Freeform 5228">
                <a:extLst>
                  <a:ext uri="{FF2B5EF4-FFF2-40B4-BE49-F238E27FC236}">
                    <a16:creationId xmlns:a16="http://schemas.microsoft.com/office/drawing/2014/main" id="{C613C15F-5952-49C3-BB8C-B5A11D7E4C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18"/>
                <a:ext cx="129" cy="65"/>
              </a:xfrm>
              <a:custGeom>
                <a:avLst/>
                <a:gdLst>
                  <a:gd name="T0" fmla="*/ 32 w 129"/>
                  <a:gd name="T1" fmla="*/ 54 h 65"/>
                  <a:gd name="T2" fmla="*/ 0 w 129"/>
                  <a:gd name="T3" fmla="*/ 54 h 65"/>
                  <a:gd name="T4" fmla="*/ 0 w 129"/>
                  <a:gd name="T5" fmla="*/ 58 h 65"/>
                  <a:gd name="T6" fmla="*/ 33 w 129"/>
                  <a:gd name="T7" fmla="*/ 58 h 65"/>
                  <a:gd name="T8" fmla="*/ 32 w 129"/>
                  <a:gd name="T9" fmla="*/ 54 h 65"/>
                  <a:gd name="T10" fmla="*/ 123 w 129"/>
                  <a:gd name="T11" fmla="*/ 0 h 65"/>
                  <a:gd name="T12" fmla="*/ 123 w 129"/>
                  <a:gd name="T13" fmla="*/ 0 h 65"/>
                  <a:gd name="T14" fmla="*/ 124 w 129"/>
                  <a:gd name="T15" fmla="*/ 5 h 65"/>
                  <a:gd name="T16" fmla="*/ 117 w 129"/>
                  <a:gd name="T17" fmla="*/ 5 h 65"/>
                  <a:gd name="T18" fmla="*/ 124 w 129"/>
                  <a:gd name="T19" fmla="*/ 65 h 65"/>
                  <a:gd name="T20" fmla="*/ 124 w 129"/>
                  <a:gd name="T21" fmla="*/ 55 h 65"/>
                  <a:gd name="T22" fmla="*/ 124 w 129"/>
                  <a:gd name="T23" fmla="*/ 23 h 65"/>
                  <a:gd name="T24" fmla="*/ 124 w 129"/>
                  <a:gd name="T25" fmla="*/ 8 h 65"/>
                  <a:gd name="T26" fmla="*/ 129 w 129"/>
                  <a:gd name="T27" fmla="*/ 63 h 65"/>
                  <a:gd name="T28" fmla="*/ 129 w 129"/>
                  <a:gd name="T29" fmla="*/ 59 h 65"/>
                  <a:gd name="T30" fmla="*/ 123 w 129"/>
                  <a:gd name="T3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5">
                    <a:moveTo>
                      <a:pt x="32" y="54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33" y="58"/>
                    </a:lnTo>
                    <a:lnTo>
                      <a:pt x="32" y="54"/>
                    </a:lnTo>
                    <a:close/>
                    <a:moveTo>
                      <a:pt x="123" y="0"/>
                    </a:moveTo>
                    <a:lnTo>
                      <a:pt x="123" y="0"/>
                    </a:lnTo>
                    <a:lnTo>
                      <a:pt x="124" y="5"/>
                    </a:lnTo>
                    <a:lnTo>
                      <a:pt x="117" y="5"/>
                    </a:lnTo>
                    <a:lnTo>
                      <a:pt x="124" y="65"/>
                    </a:lnTo>
                    <a:lnTo>
                      <a:pt x="124" y="55"/>
                    </a:lnTo>
                    <a:lnTo>
                      <a:pt x="124" y="23"/>
                    </a:lnTo>
                    <a:lnTo>
                      <a:pt x="124" y="8"/>
                    </a:lnTo>
                    <a:lnTo>
                      <a:pt x="129" y="63"/>
                    </a:lnTo>
                    <a:lnTo>
                      <a:pt x="129" y="59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Freeform 5229">
                <a:extLst>
                  <a:ext uri="{FF2B5EF4-FFF2-40B4-BE49-F238E27FC236}">
                    <a16:creationId xmlns:a16="http://schemas.microsoft.com/office/drawing/2014/main" id="{3A24AE79-BD91-479C-B07C-6A5C94B7A0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18"/>
                <a:ext cx="129" cy="65"/>
              </a:xfrm>
              <a:custGeom>
                <a:avLst/>
                <a:gdLst>
                  <a:gd name="T0" fmla="*/ 32 w 129"/>
                  <a:gd name="T1" fmla="*/ 54 h 65"/>
                  <a:gd name="T2" fmla="*/ 0 w 129"/>
                  <a:gd name="T3" fmla="*/ 54 h 65"/>
                  <a:gd name="T4" fmla="*/ 0 w 129"/>
                  <a:gd name="T5" fmla="*/ 58 h 65"/>
                  <a:gd name="T6" fmla="*/ 33 w 129"/>
                  <a:gd name="T7" fmla="*/ 58 h 65"/>
                  <a:gd name="T8" fmla="*/ 32 w 129"/>
                  <a:gd name="T9" fmla="*/ 54 h 65"/>
                  <a:gd name="T10" fmla="*/ 123 w 129"/>
                  <a:gd name="T11" fmla="*/ 0 h 65"/>
                  <a:gd name="T12" fmla="*/ 123 w 129"/>
                  <a:gd name="T13" fmla="*/ 0 h 65"/>
                  <a:gd name="T14" fmla="*/ 124 w 129"/>
                  <a:gd name="T15" fmla="*/ 5 h 65"/>
                  <a:gd name="T16" fmla="*/ 117 w 129"/>
                  <a:gd name="T17" fmla="*/ 5 h 65"/>
                  <a:gd name="T18" fmla="*/ 124 w 129"/>
                  <a:gd name="T19" fmla="*/ 65 h 65"/>
                  <a:gd name="T20" fmla="*/ 124 w 129"/>
                  <a:gd name="T21" fmla="*/ 55 h 65"/>
                  <a:gd name="T22" fmla="*/ 124 w 129"/>
                  <a:gd name="T23" fmla="*/ 23 h 65"/>
                  <a:gd name="T24" fmla="*/ 124 w 129"/>
                  <a:gd name="T25" fmla="*/ 8 h 65"/>
                  <a:gd name="T26" fmla="*/ 129 w 129"/>
                  <a:gd name="T27" fmla="*/ 63 h 65"/>
                  <a:gd name="T28" fmla="*/ 129 w 129"/>
                  <a:gd name="T29" fmla="*/ 59 h 65"/>
                  <a:gd name="T30" fmla="*/ 123 w 129"/>
                  <a:gd name="T3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5">
                    <a:moveTo>
                      <a:pt x="32" y="54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33" y="58"/>
                    </a:lnTo>
                    <a:lnTo>
                      <a:pt x="32" y="54"/>
                    </a:lnTo>
                    <a:moveTo>
                      <a:pt x="123" y="0"/>
                    </a:moveTo>
                    <a:lnTo>
                      <a:pt x="123" y="0"/>
                    </a:lnTo>
                    <a:lnTo>
                      <a:pt x="124" y="5"/>
                    </a:lnTo>
                    <a:lnTo>
                      <a:pt x="117" y="5"/>
                    </a:lnTo>
                    <a:lnTo>
                      <a:pt x="124" y="65"/>
                    </a:lnTo>
                    <a:lnTo>
                      <a:pt x="124" y="55"/>
                    </a:lnTo>
                    <a:lnTo>
                      <a:pt x="124" y="23"/>
                    </a:lnTo>
                    <a:lnTo>
                      <a:pt x="124" y="8"/>
                    </a:lnTo>
                    <a:lnTo>
                      <a:pt x="129" y="63"/>
                    </a:lnTo>
                    <a:lnTo>
                      <a:pt x="129" y="59"/>
                    </a:lnTo>
                    <a:lnTo>
                      <a:pt x="1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6" name="Group 5431">
              <a:extLst>
                <a:ext uri="{FF2B5EF4-FFF2-40B4-BE49-F238E27FC236}">
                  <a16:creationId xmlns:a16="http://schemas.microsoft.com/office/drawing/2014/main" id="{867E15DE-9E1A-41EA-9696-4BC4BE0CA2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524" y="2848185"/>
              <a:ext cx="4378325" cy="2954338"/>
              <a:chOff x="2436" y="1595"/>
              <a:chExt cx="2758" cy="1861"/>
            </a:xfrm>
          </p:grpSpPr>
          <p:sp>
            <p:nvSpPr>
              <p:cNvPr id="1486" name="Freeform 5231">
                <a:extLst>
                  <a:ext uri="{FF2B5EF4-FFF2-40B4-BE49-F238E27FC236}">
                    <a16:creationId xmlns:a16="http://schemas.microsoft.com/office/drawing/2014/main" id="{AFA72E2A-45E7-4ECE-A777-E37DF1BFC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97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5232">
                <a:extLst>
                  <a:ext uri="{FF2B5EF4-FFF2-40B4-BE49-F238E27FC236}">
                    <a16:creationId xmlns:a16="http://schemas.microsoft.com/office/drawing/2014/main" id="{75152A65-8801-44CA-8EB5-285960C68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97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5233">
                <a:extLst>
                  <a:ext uri="{FF2B5EF4-FFF2-40B4-BE49-F238E27FC236}">
                    <a16:creationId xmlns:a16="http://schemas.microsoft.com/office/drawing/2014/main" id="{4489A019-2B3F-4C38-B55D-3C9672081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72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5234">
                <a:extLst>
                  <a:ext uri="{FF2B5EF4-FFF2-40B4-BE49-F238E27FC236}">
                    <a16:creationId xmlns:a16="http://schemas.microsoft.com/office/drawing/2014/main" id="{876C8672-2D49-4F67-94AF-F9AD6C62E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72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5235">
                <a:extLst>
                  <a:ext uri="{FF2B5EF4-FFF2-40B4-BE49-F238E27FC236}">
                    <a16:creationId xmlns:a16="http://schemas.microsoft.com/office/drawing/2014/main" id="{6B19B6FA-FD76-4CD5-A9CB-0B062C675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97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5236">
                <a:extLst>
                  <a:ext uri="{FF2B5EF4-FFF2-40B4-BE49-F238E27FC236}">
                    <a16:creationId xmlns:a16="http://schemas.microsoft.com/office/drawing/2014/main" id="{578E1BDD-4965-46BA-91FD-ABF528A57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97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5237">
                <a:extLst>
                  <a:ext uri="{FF2B5EF4-FFF2-40B4-BE49-F238E27FC236}">
                    <a16:creationId xmlns:a16="http://schemas.microsoft.com/office/drawing/2014/main" id="{6B2C6D3E-A6F5-4221-853A-48AA2F344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219"/>
                <a:ext cx="7" cy="232"/>
              </a:xfrm>
              <a:custGeom>
                <a:avLst/>
                <a:gdLst>
                  <a:gd name="T0" fmla="*/ 0 w 7"/>
                  <a:gd name="T1" fmla="*/ 0 h 232"/>
                  <a:gd name="T2" fmla="*/ 0 w 7"/>
                  <a:gd name="T3" fmla="*/ 54 h 232"/>
                  <a:gd name="T4" fmla="*/ 0 w 7"/>
                  <a:gd name="T5" fmla="*/ 168 h 232"/>
                  <a:gd name="T6" fmla="*/ 0 w 7"/>
                  <a:gd name="T7" fmla="*/ 232 h 232"/>
                  <a:gd name="T8" fmla="*/ 7 w 7"/>
                  <a:gd name="T9" fmla="*/ 232 h 232"/>
                  <a:gd name="T10" fmla="*/ 7 w 7"/>
                  <a:gd name="T11" fmla="*/ 163 h 232"/>
                  <a:gd name="T12" fmla="*/ 7 w 7"/>
                  <a:gd name="T13" fmla="*/ 55 h 232"/>
                  <a:gd name="T14" fmla="*/ 0 w 7"/>
                  <a:gd name="T1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32">
                    <a:moveTo>
                      <a:pt x="0" y="0"/>
                    </a:moveTo>
                    <a:lnTo>
                      <a:pt x="0" y="54"/>
                    </a:lnTo>
                    <a:lnTo>
                      <a:pt x="0" y="168"/>
                    </a:lnTo>
                    <a:lnTo>
                      <a:pt x="0" y="232"/>
                    </a:lnTo>
                    <a:lnTo>
                      <a:pt x="7" y="232"/>
                    </a:lnTo>
                    <a:lnTo>
                      <a:pt x="7" y="163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5238">
                <a:extLst>
                  <a:ext uri="{FF2B5EF4-FFF2-40B4-BE49-F238E27FC236}">
                    <a16:creationId xmlns:a16="http://schemas.microsoft.com/office/drawing/2014/main" id="{249D6599-4E73-4119-93ED-9EC9C9956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219"/>
                <a:ext cx="7" cy="232"/>
              </a:xfrm>
              <a:custGeom>
                <a:avLst/>
                <a:gdLst>
                  <a:gd name="T0" fmla="*/ 0 w 7"/>
                  <a:gd name="T1" fmla="*/ 0 h 232"/>
                  <a:gd name="T2" fmla="*/ 0 w 7"/>
                  <a:gd name="T3" fmla="*/ 54 h 232"/>
                  <a:gd name="T4" fmla="*/ 0 w 7"/>
                  <a:gd name="T5" fmla="*/ 168 h 232"/>
                  <a:gd name="T6" fmla="*/ 0 w 7"/>
                  <a:gd name="T7" fmla="*/ 232 h 232"/>
                  <a:gd name="T8" fmla="*/ 7 w 7"/>
                  <a:gd name="T9" fmla="*/ 232 h 232"/>
                  <a:gd name="T10" fmla="*/ 7 w 7"/>
                  <a:gd name="T11" fmla="*/ 163 h 232"/>
                  <a:gd name="T12" fmla="*/ 7 w 7"/>
                  <a:gd name="T13" fmla="*/ 55 h 232"/>
                  <a:gd name="T14" fmla="*/ 0 w 7"/>
                  <a:gd name="T1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32">
                    <a:moveTo>
                      <a:pt x="0" y="0"/>
                    </a:moveTo>
                    <a:lnTo>
                      <a:pt x="0" y="54"/>
                    </a:lnTo>
                    <a:lnTo>
                      <a:pt x="0" y="168"/>
                    </a:lnTo>
                    <a:lnTo>
                      <a:pt x="0" y="232"/>
                    </a:lnTo>
                    <a:lnTo>
                      <a:pt x="7" y="232"/>
                    </a:lnTo>
                    <a:lnTo>
                      <a:pt x="7" y="163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5239">
                <a:extLst>
                  <a:ext uri="{FF2B5EF4-FFF2-40B4-BE49-F238E27FC236}">
                    <a16:creationId xmlns:a16="http://schemas.microsoft.com/office/drawing/2014/main" id="{18A3382F-C028-4FF9-9D87-35B1E24BB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159"/>
                <a:ext cx="7" cy="115"/>
              </a:xfrm>
              <a:custGeom>
                <a:avLst/>
                <a:gdLst>
                  <a:gd name="T0" fmla="*/ 0 w 7"/>
                  <a:gd name="T1" fmla="*/ 0 h 115"/>
                  <a:gd name="T2" fmla="*/ 0 w 7"/>
                  <a:gd name="T3" fmla="*/ 34 h 115"/>
                  <a:gd name="T4" fmla="*/ 0 w 7"/>
                  <a:gd name="T5" fmla="*/ 60 h 115"/>
                  <a:gd name="T6" fmla="*/ 7 w 7"/>
                  <a:gd name="T7" fmla="*/ 115 h 115"/>
                  <a:gd name="T8" fmla="*/ 7 w 7"/>
                  <a:gd name="T9" fmla="*/ 108 h 115"/>
                  <a:gd name="T10" fmla="*/ 7 w 7"/>
                  <a:gd name="T11" fmla="*/ 54 h 115"/>
                  <a:gd name="T12" fmla="*/ 0 w 7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60"/>
                    </a:lnTo>
                    <a:lnTo>
                      <a:pt x="7" y="115"/>
                    </a:lnTo>
                    <a:lnTo>
                      <a:pt x="7" y="108"/>
                    </a:lnTo>
                    <a:lnTo>
                      <a:pt x="7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5240">
                <a:extLst>
                  <a:ext uri="{FF2B5EF4-FFF2-40B4-BE49-F238E27FC236}">
                    <a16:creationId xmlns:a16="http://schemas.microsoft.com/office/drawing/2014/main" id="{54CC543D-D7AE-4788-A1C8-3236D5050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159"/>
                <a:ext cx="7" cy="115"/>
              </a:xfrm>
              <a:custGeom>
                <a:avLst/>
                <a:gdLst>
                  <a:gd name="T0" fmla="*/ 0 w 7"/>
                  <a:gd name="T1" fmla="*/ 0 h 115"/>
                  <a:gd name="T2" fmla="*/ 0 w 7"/>
                  <a:gd name="T3" fmla="*/ 34 h 115"/>
                  <a:gd name="T4" fmla="*/ 0 w 7"/>
                  <a:gd name="T5" fmla="*/ 60 h 115"/>
                  <a:gd name="T6" fmla="*/ 7 w 7"/>
                  <a:gd name="T7" fmla="*/ 115 h 115"/>
                  <a:gd name="T8" fmla="*/ 7 w 7"/>
                  <a:gd name="T9" fmla="*/ 108 h 115"/>
                  <a:gd name="T10" fmla="*/ 7 w 7"/>
                  <a:gd name="T11" fmla="*/ 54 h 115"/>
                  <a:gd name="T12" fmla="*/ 0 w 7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5">
                    <a:moveTo>
                      <a:pt x="0" y="0"/>
                    </a:moveTo>
                    <a:lnTo>
                      <a:pt x="0" y="34"/>
                    </a:lnTo>
                    <a:lnTo>
                      <a:pt x="0" y="60"/>
                    </a:lnTo>
                    <a:lnTo>
                      <a:pt x="7" y="115"/>
                    </a:lnTo>
                    <a:lnTo>
                      <a:pt x="7" y="108"/>
                    </a:lnTo>
                    <a:lnTo>
                      <a:pt x="7" y="5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5241">
                <a:extLst>
                  <a:ext uri="{FF2B5EF4-FFF2-40B4-BE49-F238E27FC236}">
                    <a16:creationId xmlns:a16="http://schemas.microsoft.com/office/drawing/2014/main" id="{95E21613-DC8F-44D8-8875-720E45FE4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099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60 h 114"/>
                  <a:gd name="T4" fmla="*/ 7 w 7"/>
                  <a:gd name="T5" fmla="*/ 114 h 114"/>
                  <a:gd name="T6" fmla="*/ 7 w 7"/>
                  <a:gd name="T7" fmla="*/ 90 h 114"/>
                  <a:gd name="T8" fmla="*/ 7 w 7"/>
                  <a:gd name="T9" fmla="*/ 55 h 114"/>
                  <a:gd name="T10" fmla="*/ 0 w 7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60"/>
                    </a:lnTo>
                    <a:lnTo>
                      <a:pt x="7" y="114"/>
                    </a:lnTo>
                    <a:lnTo>
                      <a:pt x="7" y="90"/>
                    </a:lnTo>
                    <a:lnTo>
                      <a:pt x="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5242">
                <a:extLst>
                  <a:ext uri="{FF2B5EF4-FFF2-40B4-BE49-F238E27FC236}">
                    <a16:creationId xmlns:a16="http://schemas.microsoft.com/office/drawing/2014/main" id="{E2ECFC81-166C-47EE-97CF-F61471324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099"/>
                <a:ext cx="7" cy="114"/>
              </a:xfrm>
              <a:custGeom>
                <a:avLst/>
                <a:gdLst>
                  <a:gd name="T0" fmla="*/ 0 w 7"/>
                  <a:gd name="T1" fmla="*/ 0 h 114"/>
                  <a:gd name="T2" fmla="*/ 0 w 7"/>
                  <a:gd name="T3" fmla="*/ 60 h 114"/>
                  <a:gd name="T4" fmla="*/ 7 w 7"/>
                  <a:gd name="T5" fmla="*/ 114 h 114"/>
                  <a:gd name="T6" fmla="*/ 7 w 7"/>
                  <a:gd name="T7" fmla="*/ 90 h 114"/>
                  <a:gd name="T8" fmla="*/ 7 w 7"/>
                  <a:gd name="T9" fmla="*/ 55 h 114"/>
                  <a:gd name="T10" fmla="*/ 0 w 7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4">
                    <a:moveTo>
                      <a:pt x="0" y="0"/>
                    </a:moveTo>
                    <a:lnTo>
                      <a:pt x="0" y="60"/>
                    </a:lnTo>
                    <a:lnTo>
                      <a:pt x="7" y="114"/>
                    </a:lnTo>
                    <a:lnTo>
                      <a:pt x="7" y="90"/>
                    </a:lnTo>
                    <a:lnTo>
                      <a:pt x="7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5243">
                <a:extLst>
                  <a:ext uri="{FF2B5EF4-FFF2-40B4-BE49-F238E27FC236}">
                    <a16:creationId xmlns:a16="http://schemas.microsoft.com/office/drawing/2014/main" id="{38A893FD-4ECF-411B-8C7A-F027F884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039"/>
                <a:ext cx="7" cy="115"/>
              </a:xfrm>
              <a:custGeom>
                <a:avLst/>
                <a:gdLst>
                  <a:gd name="T0" fmla="*/ 0 w 7"/>
                  <a:gd name="T1" fmla="*/ 0 h 115"/>
                  <a:gd name="T2" fmla="*/ 0 w 7"/>
                  <a:gd name="T3" fmla="*/ 39 h 115"/>
                  <a:gd name="T4" fmla="*/ 0 w 7"/>
                  <a:gd name="T5" fmla="*/ 60 h 115"/>
                  <a:gd name="T6" fmla="*/ 7 w 7"/>
                  <a:gd name="T7" fmla="*/ 115 h 115"/>
                  <a:gd name="T8" fmla="*/ 7 w 7"/>
                  <a:gd name="T9" fmla="*/ 56 h 115"/>
                  <a:gd name="T10" fmla="*/ 0 w 7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5">
                    <a:moveTo>
                      <a:pt x="0" y="0"/>
                    </a:moveTo>
                    <a:lnTo>
                      <a:pt x="0" y="39"/>
                    </a:lnTo>
                    <a:lnTo>
                      <a:pt x="0" y="60"/>
                    </a:lnTo>
                    <a:lnTo>
                      <a:pt x="7" y="115"/>
                    </a:lnTo>
                    <a:lnTo>
                      <a:pt x="7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5244">
                <a:extLst>
                  <a:ext uri="{FF2B5EF4-FFF2-40B4-BE49-F238E27FC236}">
                    <a16:creationId xmlns:a16="http://schemas.microsoft.com/office/drawing/2014/main" id="{59E425A9-C9B2-468D-AC79-7D8FF496E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039"/>
                <a:ext cx="7" cy="115"/>
              </a:xfrm>
              <a:custGeom>
                <a:avLst/>
                <a:gdLst>
                  <a:gd name="T0" fmla="*/ 0 w 7"/>
                  <a:gd name="T1" fmla="*/ 0 h 115"/>
                  <a:gd name="T2" fmla="*/ 0 w 7"/>
                  <a:gd name="T3" fmla="*/ 39 h 115"/>
                  <a:gd name="T4" fmla="*/ 0 w 7"/>
                  <a:gd name="T5" fmla="*/ 60 h 115"/>
                  <a:gd name="T6" fmla="*/ 7 w 7"/>
                  <a:gd name="T7" fmla="*/ 115 h 115"/>
                  <a:gd name="T8" fmla="*/ 7 w 7"/>
                  <a:gd name="T9" fmla="*/ 56 h 115"/>
                  <a:gd name="T10" fmla="*/ 0 w 7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5">
                    <a:moveTo>
                      <a:pt x="0" y="0"/>
                    </a:moveTo>
                    <a:lnTo>
                      <a:pt x="0" y="39"/>
                    </a:lnTo>
                    <a:lnTo>
                      <a:pt x="0" y="60"/>
                    </a:lnTo>
                    <a:lnTo>
                      <a:pt x="7" y="115"/>
                    </a:lnTo>
                    <a:lnTo>
                      <a:pt x="7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5245">
                <a:extLst>
                  <a:ext uri="{FF2B5EF4-FFF2-40B4-BE49-F238E27FC236}">
                    <a16:creationId xmlns:a16="http://schemas.microsoft.com/office/drawing/2014/main" id="{0A6BD3BF-263B-450D-A108-49640449C8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7" y="2972"/>
                <a:ext cx="12" cy="123"/>
              </a:xfrm>
              <a:custGeom>
                <a:avLst/>
                <a:gdLst>
                  <a:gd name="T0" fmla="*/ 5 w 12"/>
                  <a:gd name="T1" fmla="*/ 8 h 123"/>
                  <a:gd name="T2" fmla="*/ 5 w 12"/>
                  <a:gd name="T3" fmla="*/ 23 h 123"/>
                  <a:gd name="T4" fmla="*/ 5 w 12"/>
                  <a:gd name="T5" fmla="*/ 54 h 123"/>
                  <a:gd name="T6" fmla="*/ 5 w 12"/>
                  <a:gd name="T7" fmla="*/ 67 h 123"/>
                  <a:gd name="T8" fmla="*/ 12 w 12"/>
                  <a:gd name="T9" fmla="*/ 123 h 123"/>
                  <a:gd name="T10" fmla="*/ 12 w 12"/>
                  <a:gd name="T11" fmla="*/ 102 h 123"/>
                  <a:gd name="T12" fmla="*/ 12 w 12"/>
                  <a:gd name="T13" fmla="*/ 63 h 123"/>
                  <a:gd name="T14" fmla="*/ 5 w 12"/>
                  <a:gd name="T15" fmla="*/ 8 h 123"/>
                  <a:gd name="T16" fmla="*/ 5 w 12"/>
                  <a:gd name="T17" fmla="*/ 0 h 123"/>
                  <a:gd name="T18" fmla="*/ 0 w 12"/>
                  <a:gd name="T19" fmla="*/ 0 h 123"/>
                  <a:gd name="T20" fmla="*/ 0 w 12"/>
                  <a:gd name="T21" fmla="*/ 4 h 123"/>
                  <a:gd name="T22" fmla="*/ 5 w 12"/>
                  <a:gd name="T23" fmla="*/ 4 h 123"/>
                  <a:gd name="T24" fmla="*/ 5 w 12"/>
                  <a:gd name="T2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3">
                    <a:moveTo>
                      <a:pt x="5" y="8"/>
                    </a:moveTo>
                    <a:lnTo>
                      <a:pt x="5" y="23"/>
                    </a:lnTo>
                    <a:lnTo>
                      <a:pt x="5" y="54"/>
                    </a:lnTo>
                    <a:lnTo>
                      <a:pt x="5" y="67"/>
                    </a:lnTo>
                    <a:lnTo>
                      <a:pt x="12" y="123"/>
                    </a:lnTo>
                    <a:lnTo>
                      <a:pt x="12" y="102"/>
                    </a:lnTo>
                    <a:lnTo>
                      <a:pt x="12" y="63"/>
                    </a:lnTo>
                    <a:lnTo>
                      <a:pt x="5" y="8"/>
                    </a:lnTo>
                    <a:close/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5246">
                <a:extLst>
                  <a:ext uri="{FF2B5EF4-FFF2-40B4-BE49-F238E27FC236}">
                    <a16:creationId xmlns:a16="http://schemas.microsoft.com/office/drawing/2014/main" id="{1E157938-F666-4527-B311-EFB8030314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7" y="2972"/>
                <a:ext cx="12" cy="123"/>
              </a:xfrm>
              <a:custGeom>
                <a:avLst/>
                <a:gdLst>
                  <a:gd name="T0" fmla="*/ 5 w 12"/>
                  <a:gd name="T1" fmla="*/ 8 h 123"/>
                  <a:gd name="T2" fmla="*/ 5 w 12"/>
                  <a:gd name="T3" fmla="*/ 23 h 123"/>
                  <a:gd name="T4" fmla="*/ 5 w 12"/>
                  <a:gd name="T5" fmla="*/ 54 h 123"/>
                  <a:gd name="T6" fmla="*/ 5 w 12"/>
                  <a:gd name="T7" fmla="*/ 67 h 123"/>
                  <a:gd name="T8" fmla="*/ 12 w 12"/>
                  <a:gd name="T9" fmla="*/ 123 h 123"/>
                  <a:gd name="T10" fmla="*/ 12 w 12"/>
                  <a:gd name="T11" fmla="*/ 102 h 123"/>
                  <a:gd name="T12" fmla="*/ 12 w 12"/>
                  <a:gd name="T13" fmla="*/ 63 h 123"/>
                  <a:gd name="T14" fmla="*/ 5 w 12"/>
                  <a:gd name="T15" fmla="*/ 8 h 123"/>
                  <a:gd name="T16" fmla="*/ 5 w 12"/>
                  <a:gd name="T17" fmla="*/ 0 h 123"/>
                  <a:gd name="T18" fmla="*/ 0 w 12"/>
                  <a:gd name="T19" fmla="*/ 0 h 123"/>
                  <a:gd name="T20" fmla="*/ 0 w 12"/>
                  <a:gd name="T21" fmla="*/ 4 h 123"/>
                  <a:gd name="T22" fmla="*/ 5 w 12"/>
                  <a:gd name="T23" fmla="*/ 4 h 123"/>
                  <a:gd name="T24" fmla="*/ 5 w 12"/>
                  <a:gd name="T2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3">
                    <a:moveTo>
                      <a:pt x="5" y="8"/>
                    </a:moveTo>
                    <a:lnTo>
                      <a:pt x="5" y="23"/>
                    </a:lnTo>
                    <a:lnTo>
                      <a:pt x="5" y="54"/>
                    </a:lnTo>
                    <a:lnTo>
                      <a:pt x="5" y="67"/>
                    </a:lnTo>
                    <a:lnTo>
                      <a:pt x="12" y="123"/>
                    </a:lnTo>
                    <a:lnTo>
                      <a:pt x="12" y="102"/>
                    </a:lnTo>
                    <a:lnTo>
                      <a:pt x="12" y="63"/>
                    </a:lnTo>
                    <a:lnTo>
                      <a:pt x="5" y="8"/>
                    </a:lnTo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5247">
                <a:extLst>
                  <a:ext uri="{FF2B5EF4-FFF2-40B4-BE49-F238E27FC236}">
                    <a16:creationId xmlns:a16="http://schemas.microsoft.com/office/drawing/2014/main" id="{B380900D-9C16-4200-8A5F-1422C916A6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23"/>
                <a:ext cx="124" cy="64"/>
              </a:xfrm>
              <a:custGeom>
                <a:avLst/>
                <a:gdLst>
                  <a:gd name="T0" fmla="*/ 33 w 124"/>
                  <a:gd name="T1" fmla="*/ 53 h 64"/>
                  <a:gd name="T2" fmla="*/ 0 w 124"/>
                  <a:gd name="T3" fmla="*/ 53 h 64"/>
                  <a:gd name="T4" fmla="*/ 0 w 124"/>
                  <a:gd name="T5" fmla="*/ 57 h 64"/>
                  <a:gd name="T6" fmla="*/ 33 w 124"/>
                  <a:gd name="T7" fmla="*/ 57 h 64"/>
                  <a:gd name="T8" fmla="*/ 33 w 124"/>
                  <a:gd name="T9" fmla="*/ 53 h 64"/>
                  <a:gd name="T10" fmla="*/ 117 w 124"/>
                  <a:gd name="T11" fmla="*/ 0 h 64"/>
                  <a:gd name="T12" fmla="*/ 117 w 124"/>
                  <a:gd name="T13" fmla="*/ 0 h 64"/>
                  <a:gd name="T14" fmla="*/ 117 w 124"/>
                  <a:gd name="T15" fmla="*/ 4 h 64"/>
                  <a:gd name="T16" fmla="*/ 112 w 124"/>
                  <a:gd name="T17" fmla="*/ 4 h 64"/>
                  <a:gd name="T18" fmla="*/ 117 w 124"/>
                  <a:gd name="T19" fmla="*/ 64 h 64"/>
                  <a:gd name="T20" fmla="*/ 117 w 124"/>
                  <a:gd name="T21" fmla="*/ 54 h 64"/>
                  <a:gd name="T22" fmla="*/ 117 w 124"/>
                  <a:gd name="T23" fmla="*/ 23 h 64"/>
                  <a:gd name="T24" fmla="*/ 117 w 124"/>
                  <a:gd name="T25" fmla="*/ 7 h 64"/>
                  <a:gd name="T26" fmla="*/ 124 w 124"/>
                  <a:gd name="T27" fmla="*/ 62 h 64"/>
                  <a:gd name="T28" fmla="*/ 124 w 124"/>
                  <a:gd name="T29" fmla="*/ 60 h 64"/>
                  <a:gd name="T30" fmla="*/ 117 w 124"/>
                  <a:gd name="T3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64">
                    <a:moveTo>
                      <a:pt x="33" y="53"/>
                    </a:moveTo>
                    <a:lnTo>
                      <a:pt x="0" y="53"/>
                    </a:lnTo>
                    <a:lnTo>
                      <a:pt x="0" y="57"/>
                    </a:lnTo>
                    <a:lnTo>
                      <a:pt x="33" y="57"/>
                    </a:lnTo>
                    <a:lnTo>
                      <a:pt x="33" y="53"/>
                    </a:lnTo>
                    <a:close/>
                    <a:moveTo>
                      <a:pt x="117" y="0"/>
                    </a:moveTo>
                    <a:lnTo>
                      <a:pt x="117" y="0"/>
                    </a:lnTo>
                    <a:lnTo>
                      <a:pt x="117" y="4"/>
                    </a:lnTo>
                    <a:lnTo>
                      <a:pt x="112" y="4"/>
                    </a:lnTo>
                    <a:lnTo>
                      <a:pt x="117" y="64"/>
                    </a:lnTo>
                    <a:lnTo>
                      <a:pt x="117" y="54"/>
                    </a:lnTo>
                    <a:lnTo>
                      <a:pt x="117" y="23"/>
                    </a:lnTo>
                    <a:lnTo>
                      <a:pt x="117" y="7"/>
                    </a:lnTo>
                    <a:lnTo>
                      <a:pt x="124" y="62"/>
                    </a:lnTo>
                    <a:lnTo>
                      <a:pt x="124" y="6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5248">
                <a:extLst>
                  <a:ext uri="{FF2B5EF4-FFF2-40B4-BE49-F238E27FC236}">
                    <a16:creationId xmlns:a16="http://schemas.microsoft.com/office/drawing/2014/main" id="{87ABE773-7355-477B-8484-9DCA18008B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23"/>
                <a:ext cx="124" cy="64"/>
              </a:xfrm>
              <a:custGeom>
                <a:avLst/>
                <a:gdLst>
                  <a:gd name="T0" fmla="*/ 33 w 124"/>
                  <a:gd name="T1" fmla="*/ 53 h 64"/>
                  <a:gd name="T2" fmla="*/ 0 w 124"/>
                  <a:gd name="T3" fmla="*/ 53 h 64"/>
                  <a:gd name="T4" fmla="*/ 0 w 124"/>
                  <a:gd name="T5" fmla="*/ 57 h 64"/>
                  <a:gd name="T6" fmla="*/ 33 w 124"/>
                  <a:gd name="T7" fmla="*/ 57 h 64"/>
                  <a:gd name="T8" fmla="*/ 33 w 124"/>
                  <a:gd name="T9" fmla="*/ 53 h 64"/>
                  <a:gd name="T10" fmla="*/ 117 w 124"/>
                  <a:gd name="T11" fmla="*/ 0 h 64"/>
                  <a:gd name="T12" fmla="*/ 117 w 124"/>
                  <a:gd name="T13" fmla="*/ 0 h 64"/>
                  <a:gd name="T14" fmla="*/ 117 w 124"/>
                  <a:gd name="T15" fmla="*/ 4 h 64"/>
                  <a:gd name="T16" fmla="*/ 112 w 124"/>
                  <a:gd name="T17" fmla="*/ 4 h 64"/>
                  <a:gd name="T18" fmla="*/ 117 w 124"/>
                  <a:gd name="T19" fmla="*/ 64 h 64"/>
                  <a:gd name="T20" fmla="*/ 117 w 124"/>
                  <a:gd name="T21" fmla="*/ 54 h 64"/>
                  <a:gd name="T22" fmla="*/ 117 w 124"/>
                  <a:gd name="T23" fmla="*/ 23 h 64"/>
                  <a:gd name="T24" fmla="*/ 117 w 124"/>
                  <a:gd name="T25" fmla="*/ 7 h 64"/>
                  <a:gd name="T26" fmla="*/ 124 w 124"/>
                  <a:gd name="T27" fmla="*/ 62 h 64"/>
                  <a:gd name="T28" fmla="*/ 124 w 124"/>
                  <a:gd name="T29" fmla="*/ 60 h 64"/>
                  <a:gd name="T30" fmla="*/ 117 w 124"/>
                  <a:gd name="T3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64">
                    <a:moveTo>
                      <a:pt x="33" y="53"/>
                    </a:moveTo>
                    <a:lnTo>
                      <a:pt x="0" y="53"/>
                    </a:lnTo>
                    <a:lnTo>
                      <a:pt x="0" y="57"/>
                    </a:lnTo>
                    <a:lnTo>
                      <a:pt x="33" y="57"/>
                    </a:lnTo>
                    <a:lnTo>
                      <a:pt x="33" y="53"/>
                    </a:lnTo>
                    <a:moveTo>
                      <a:pt x="117" y="0"/>
                    </a:moveTo>
                    <a:lnTo>
                      <a:pt x="117" y="0"/>
                    </a:lnTo>
                    <a:lnTo>
                      <a:pt x="117" y="4"/>
                    </a:lnTo>
                    <a:lnTo>
                      <a:pt x="112" y="4"/>
                    </a:lnTo>
                    <a:lnTo>
                      <a:pt x="117" y="64"/>
                    </a:lnTo>
                    <a:lnTo>
                      <a:pt x="117" y="54"/>
                    </a:lnTo>
                    <a:lnTo>
                      <a:pt x="117" y="23"/>
                    </a:lnTo>
                    <a:lnTo>
                      <a:pt x="117" y="7"/>
                    </a:lnTo>
                    <a:lnTo>
                      <a:pt x="124" y="62"/>
                    </a:lnTo>
                    <a:lnTo>
                      <a:pt x="124" y="60"/>
                    </a:lnTo>
                    <a:lnTo>
                      <a:pt x="1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5249">
                <a:extLst>
                  <a:ext uri="{FF2B5EF4-FFF2-40B4-BE49-F238E27FC236}">
                    <a16:creationId xmlns:a16="http://schemas.microsoft.com/office/drawing/2014/main" id="{4337540D-A528-496F-A1CA-CEE81027F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76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5250">
                <a:extLst>
                  <a:ext uri="{FF2B5EF4-FFF2-40B4-BE49-F238E27FC236}">
                    <a16:creationId xmlns:a16="http://schemas.microsoft.com/office/drawing/2014/main" id="{D4092459-F2DF-44F2-83CF-79A41E24E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76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5251">
                <a:extLst>
                  <a:ext uri="{FF2B5EF4-FFF2-40B4-BE49-F238E27FC236}">
                    <a16:creationId xmlns:a16="http://schemas.microsoft.com/office/drawing/2014/main" id="{5477378B-A419-4862-8740-B8A3F80E8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7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5252">
                <a:extLst>
                  <a:ext uri="{FF2B5EF4-FFF2-40B4-BE49-F238E27FC236}">
                    <a16:creationId xmlns:a16="http://schemas.microsoft.com/office/drawing/2014/main" id="{A36613AB-B8D7-4947-9A06-D7992619B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97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1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Rectangle 5253">
                <a:extLst>
                  <a:ext uri="{FF2B5EF4-FFF2-40B4-BE49-F238E27FC236}">
                    <a16:creationId xmlns:a16="http://schemas.microsoft.com/office/drawing/2014/main" id="{BF3A6743-1BA8-4491-BF9F-56E24516D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976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Rectangle 5254">
                <a:extLst>
                  <a:ext uri="{FF2B5EF4-FFF2-40B4-BE49-F238E27FC236}">
                    <a16:creationId xmlns:a16="http://schemas.microsoft.com/office/drawing/2014/main" id="{99E5A04E-8B6D-4BBA-8F54-F1B048CDB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976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5255">
                <a:extLst>
                  <a:ext uri="{FF2B5EF4-FFF2-40B4-BE49-F238E27FC236}">
                    <a16:creationId xmlns:a16="http://schemas.microsoft.com/office/drawing/2014/main" id="{11A4F92E-9910-48DA-B891-2E5F018EA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163"/>
                <a:ext cx="5" cy="288"/>
              </a:xfrm>
              <a:custGeom>
                <a:avLst/>
                <a:gdLst>
                  <a:gd name="T0" fmla="*/ 0 w 5"/>
                  <a:gd name="T1" fmla="*/ 0 h 288"/>
                  <a:gd name="T2" fmla="*/ 0 w 5"/>
                  <a:gd name="T3" fmla="*/ 34 h 288"/>
                  <a:gd name="T4" fmla="*/ 0 w 5"/>
                  <a:gd name="T5" fmla="*/ 114 h 288"/>
                  <a:gd name="T6" fmla="*/ 0 w 5"/>
                  <a:gd name="T7" fmla="*/ 228 h 288"/>
                  <a:gd name="T8" fmla="*/ 0 w 5"/>
                  <a:gd name="T9" fmla="*/ 288 h 288"/>
                  <a:gd name="T10" fmla="*/ 5 w 5"/>
                  <a:gd name="T11" fmla="*/ 288 h 288"/>
                  <a:gd name="T12" fmla="*/ 5 w 5"/>
                  <a:gd name="T13" fmla="*/ 224 h 288"/>
                  <a:gd name="T14" fmla="*/ 5 w 5"/>
                  <a:gd name="T15" fmla="*/ 110 h 288"/>
                  <a:gd name="T16" fmla="*/ 5 w 5"/>
                  <a:gd name="T17" fmla="*/ 56 h 288"/>
                  <a:gd name="T18" fmla="*/ 0 w 5"/>
                  <a:gd name="T1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88">
                    <a:moveTo>
                      <a:pt x="0" y="0"/>
                    </a:moveTo>
                    <a:lnTo>
                      <a:pt x="0" y="34"/>
                    </a:lnTo>
                    <a:lnTo>
                      <a:pt x="0" y="114"/>
                    </a:lnTo>
                    <a:lnTo>
                      <a:pt x="0" y="228"/>
                    </a:lnTo>
                    <a:lnTo>
                      <a:pt x="0" y="288"/>
                    </a:lnTo>
                    <a:lnTo>
                      <a:pt x="5" y="288"/>
                    </a:lnTo>
                    <a:lnTo>
                      <a:pt x="5" y="224"/>
                    </a:lnTo>
                    <a:lnTo>
                      <a:pt x="5" y="110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5256">
                <a:extLst>
                  <a:ext uri="{FF2B5EF4-FFF2-40B4-BE49-F238E27FC236}">
                    <a16:creationId xmlns:a16="http://schemas.microsoft.com/office/drawing/2014/main" id="{AF377BC1-066C-491F-BF05-F96BBF2A4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163"/>
                <a:ext cx="5" cy="288"/>
              </a:xfrm>
              <a:custGeom>
                <a:avLst/>
                <a:gdLst>
                  <a:gd name="T0" fmla="*/ 0 w 5"/>
                  <a:gd name="T1" fmla="*/ 0 h 288"/>
                  <a:gd name="T2" fmla="*/ 0 w 5"/>
                  <a:gd name="T3" fmla="*/ 34 h 288"/>
                  <a:gd name="T4" fmla="*/ 0 w 5"/>
                  <a:gd name="T5" fmla="*/ 114 h 288"/>
                  <a:gd name="T6" fmla="*/ 0 w 5"/>
                  <a:gd name="T7" fmla="*/ 228 h 288"/>
                  <a:gd name="T8" fmla="*/ 0 w 5"/>
                  <a:gd name="T9" fmla="*/ 288 h 288"/>
                  <a:gd name="T10" fmla="*/ 5 w 5"/>
                  <a:gd name="T11" fmla="*/ 288 h 288"/>
                  <a:gd name="T12" fmla="*/ 5 w 5"/>
                  <a:gd name="T13" fmla="*/ 224 h 288"/>
                  <a:gd name="T14" fmla="*/ 5 w 5"/>
                  <a:gd name="T15" fmla="*/ 110 h 288"/>
                  <a:gd name="T16" fmla="*/ 5 w 5"/>
                  <a:gd name="T17" fmla="*/ 56 h 288"/>
                  <a:gd name="T18" fmla="*/ 0 w 5"/>
                  <a:gd name="T19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88">
                    <a:moveTo>
                      <a:pt x="0" y="0"/>
                    </a:moveTo>
                    <a:lnTo>
                      <a:pt x="0" y="34"/>
                    </a:lnTo>
                    <a:lnTo>
                      <a:pt x="0" y="114"/>
                    </a:lnTo>
                    <a:lnTo>
                      <a:pt x="0" y="228"/>
                    </a:lnTo>
                    <a:lnTo>
                      <a:pt x="0" y="288"/>
                    </a:lnTo>
                    <a:lnTo>
                      <a:pt x="5" y="288"/>
                    </a:lnTo>
                    <a:lnTo>
                      <a:pt x="5" y="224"/>
                    </a:lnTo>
                    <a:lnTo>
                      <a:pt x="5" y="110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5257">
                <a:extLst>
                  <a:ext uri="{FF2B5EF4-FFF2-40B4-BE49-F238E27FC236}">
                    <a16:creationId xmlns:a16="http://schemas.microsoft.com/office/drawing/2014/main" id="{25C652E3-DAAF-46DA-BE07-8A9118378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104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89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5258">
                <a:extLst>
                  <a:ext uri="{FF2B5EF4-FFF2-40B4-BE49-F238E27FC236}">
                    <a16:creationId xmlns:a16="http://schemas.microsoft.com/office/drawing/2014/main" id="{A6B1685A-9CDE-44D3-9015-9A57EE628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104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59 h 115"/>
                  <a:gd name="T4" fmla="*/ 5 w 5"/>
                  <a:gd name="T5" fmla="*/ 115 h 115"/>
                  <a:gd name="T6" fmla="*/ 5 w 5"/>
                  <a:gd name="T7" fmla="*/ 89 h 115"/>
                  <a:gd name="T8" fmla="*/ 5 w 5"/>
                  <a:gd name="T9" fmla="*/ 55 h 115"/>
                  <a:gd name="T10" fmla="*/ 0 w 5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59"/>
                    </a:lnTo>
                    <a:lnTo>
                      <a:pt x="5" y="115"/>
                    </a:lnTo>
                    <a:lnTo>
                      <a:pt x="5" y="89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5259">
                <a:extLst>
                  <a:ext uri="{FF2B5EF4-FFF2-40B4-BE49-F238E27FC236}">
                    <a16:creationId xmlns:a16="http://schemas.microsoft.com/office/drawing/2014/main" id="{BAB4BD2A-43F8-4394-A054-1AAC802A6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043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39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56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39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5260">
                <a:extLst>
                  <a:ext uri="{FF2B5EF4-FFF2-40B4-BE49-F238E27FC236}">
                    <a16:creationId xmlns:a16="http://schemas.microsoft.com/office/drawing/2014/main" id="{038347A3-7A98-47EB-B997-CA84C9BBB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043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39 h 116"/>
                  <a:gd name="T4" fmla="*/ 0 w 5"/>
                  <a:gd name="T5" fmla="*/ 61 h 116"/>
                  <a:gd name="T6" fmla="*/ 5 w 5"/>
                  <a:gd name="T7" fmla="*/ 116 h 116"/>
                  <a:gd name="T8" fmla="*/ 5 w 5"/>
                  <a:gd name="T9" fmla="*/ 56 h 116"/>
                  <a:gd name="T10" fmla="*/ 0 w 5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39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5261">
                <a:extLst>
                  <a:ext uri="{FF2B5EF4-FFF2-40B4-BE49-F238E27FC236}">
                    <a16:creationId xmlns:a16="http://schemas.microsoft.com/office/drawing/2014/main" id="{247FDABE-F0C8-4C62-BD1D-A4E803659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984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15 h 115"/>
                  <a:gd name="T4" fmla="*/ 0 w 5"/>
                  <a:gd name="T5" fmla="*/ 47 h 115"/>
                  <a:gd name="T6" fmla="*/ 0 w 5"/>
                  <a:gd name="T7" fmla="*/ 59 h 115"/>
                  <a:gd name="T8" fmla="*/ 5 w 5"/>
                  <a:gd name="T9" fmla="*/ 115 h 115"/>
                  <a:gd name="T10" fmla="*/ 5 w 5"/>
                  <a:gd name="T11" fmla="*/ 94 h 115"/>
                  <a:gd name="T12" fmla="*/ 5 w 5"/>
                  <a:gd name="T13" fmla="*/ 55 h 115"/>
                  <a:gd name="T14" fmla="*/ 0 w 5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9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5262">
                <a:extLst>
                  <a:ext uri="{FF2B5EF4-FFF2-40B4-BE49-F238E27FC236}">
                    <a16:creationId xmlns:a16="http://schemas.microsoft.com/office/drawing/2014/main" id="{2FAA6D07-BB99-45F6-8F31-4AF24AB86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984"/>
                <a:ext cx="5" cy="115"/>
              </a:xfrm>
              <a:custGeom>
                <a:avLst/>
                <a:gdLst>
                  <a:gd name="T0" fmla="*/ 0 w 5"/>
                  <a:gd name="T1" fmla="*/ 0 h 115"/>
                  <a:gd name="T2" fmla="*/ 0 w 5"/>
                  <a:gd name="T3" fmla="*/ 15 h 115"/>
                  <a:gd name="T4" fmla="*/ 0 w 5"/>
                  <a:gd name="T5" fmla="*/ 47 h 115"/>
                  <a:gd name="T6" fmla="*/ 0 w 5"/>
                  <a:gd name="T7" fmla="*/ 59 h 115"/>
                  <a:gd name="T8" fmla="*/ 5 w 5"/>
                  <a:gd name="T9" fmla="*/ 115 h 115"/>
                  <a:gd name="T10" fmla="*/ 5 w 5"/>
                  <a:gd name="T11" fmla="*/ 94 h 115"/>
                  <a:gd name="T12" fmla="*/ 5 w 5"/>
                  <a:gd name="T13" fmla="*/ 55 h 115"/>
                  <a:gd name="T14" fmla="*/ 0 w 5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5" y="115"/>
                    </a:lnTo>
                    <a:lnTo>
                      <a:pt x="5" y="9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5263">
                <a:extLst>
                  <a:ext uri="{FF2B5EF4-FFF2-40B4-BE49-F238E27FC236}">
                    <a16:creationId xmlns:a16="http://schemas.microsoft.com/office/drawing/2014/main" id="{D0DB0460-706C-4C53-8453-EC3717190E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27"/>
                <a:ext cx="117" cy="524"/>
              </a:xfrm>
              <a:custGeom>
                <a:avLst/>
                <a:gdLst>
                  <a:gd name="T0" fmla="*/ 46 w 117"/>
                  <a:gd name="T1" fmla="*/ 181 h 524"/>
                  <a:gd name="T2" fmla="*/ 46 w 117"/>
                  <a:gd name="T3" fmla="*/ 276 h 524"/>
                  <a:gd name="T4" fmla="*/ 46 w 117"/>
                  <a:gd name="T5" fmla="*/ 354 h 524"/>
                  <a:gd name="T6" fmla="*/ 46 w 117"/>
                  <a:gd name="T7" fmla="*/ 469 h 524"/>
                  <a:gd name="T8" fmla="*/ 46 w 117"/>
                  <a:gd name="T9" fmla="*/ 524 h 524"/>
                  <a:gd name="T10" fmla="*/ 51 w 117"/>
                  <a:gd name="T11" fmla="*/ 524 h 524"/>
                  <a:gd name="T12" fmla="*/ 51 w 117"/>
                  <a:gd name="T13" fmla="*/ 464 h 524"/>
                  <a:gd name="T14" fmla="*/ 51 w 117"/>
                  <a:gd name="T15" fmla="*/ 350 h 524"/>
                  <a:gd name="T16" fmla="*/ 51 w 117"/>
                  <a:gd name="T17" fmla="*/ 270 h 524"/>
                  <a:gd name="T18" fmla="*/ 51 w 117"/>
                  <a:gd name="T19" fmla="*/ 236 h 524"/>
                  <a:gd name="T20" fmla="*/ 46 w 117"/>
                  <a:gd name="T21" fmla="*/ 181 h 524"/>
                  <a:gd name="T22" fmla="*/ 33 w 117"/>
                  <a:gd name="T23" fmla="*/ 53 h 524"/>
                  <a:gd name="T24" fmla="*/ 0 w 117"/>
                  <a:gd name="T25" fmla="*/ 53 h 524"/>
                  <a:gd name="T26" fmla="*/ 0 w 117"/>
                  <a:gd name="T27" fmla="*/ 58 h 524"/>
                  <a:gd name="T28" fmla="*/ 33 w 117"/>
                  <a:gd name="T29" fmla="*/ 58 h 524"/>
                  <a:gd name="T30" fmla="*/ 33 w 117"/>
                  <a:gd name="T31" fmla="*/ 53 h 524"/>
                  <a:gd name="T32" fmla="*/ 112 w 117"/>
                  <a:gd name="T33" fmla="*/ 0 h 524"/>
                  <a:gd name="T34" fmla="*/ 112 w 117"/>
                  <a:gd name="T35" fmla="*/ 0 h 524"/>
                  <a:gd name="T36" fmla="*/ 112 w 117"/>
                  <a:gd name="T37" fmla="*/ 4 h 524"/>
                  <a:gd name="T38" fmla="*/ 106 w 117"/>
                  <a:gd name="T39" fmla="*/ 4 h 524"/>
                  <a:gd name="T40" fmla="*/ 112 w 117"/>
                  <a:gd name="T41" fmla="*/ 64 h 524"/>
                  <a:gd name="T42" fmla="*/ 112 w 117"/>
                  <a:gd name="T43" fmla="*/ 54 h 524"/>
                  <a:gd name="T44" fmla="*/ 112 w 117"/>
                  <a:gd name="T45" fmla="*/ 23 h 524"/>
                  <a:gd name="T46" fmla="*/ 112 w 117"/>
                  <a:gd name="T47" fmla="*/ 8 h 524"/>
                  <a:gd name="T48" fmla="*/ 117 w 117"/>
                  <a:gd name="T49" fmla="*/ 64 h 524"/>
                  <a:gd name="T50" fmla="*/ 117 w 117"/>
                  <a:gd name="T51" fmla="*/ 60 h 524"/>
                  <a:gd name="T52" fmla="*/ 112 w 117"/>
                  <a:gd name="T53" fmla="*/ 0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7" h="524">
                    <a:moveTo>
                      <a:pt x="46" y="181"/>
                    </a:moveTo>
                    <a:lnTo>
                      <a:pt x="46" y="276"/>
                    </a:lnTo>
                    <a:lnTo>
                      <a:pt x="46" y="354"/>
                    </a:lnTo>
                    <a:lnTo>
                      <a:pt x="46" y="469"/>
                    </a:lnTo>
                    <a:lnTo>
                      <a:pt x="46" y="524"/>
                    </a:lnTo>
                    <a:lnTo>
                      <a:pt x="51" y="524"/>
                    </a:lnTo>
                    <a:lnTo>
                      <a:pt x="51" y="464"/>
                    </a:lnTo>
                    <a:lnTo>
                      <a:pt x="51" y="350"/>
                    </a:lnTo>
                    <a:lnTo>
                      <a:pt x="51" y="270"/>
                    </a:lnTo>
                    <a:lnTo>
                      <a:pt x="51" y="236"/>
                    </a:lnTo>
                    <a:lnTo>
                      <a:pt x="46" y="181"/>
                    </a:lnTo>
                    <a:close/>
                    <a:moveTo>
                      <a:pt x="33" y="53"/>
                    </a:moveTo>
                    <a:lnTo>
                      <a:pt x="0" y="53"/>
                    </a:lnTo>
                    <a:lnTo>
                      <a:pt x="0" y="58"/>
                    </a:lnTo>
                    <a:lnTo>
                      <a:pt x="33" y="58"/>
                    </a:lnTo>
                    <a:lnTo>
                      <a:pt x="33" y="53"/>
                    </a:lnTo>
                    <a:close/>
                    <a:moveTo>
                      <a:pt x="112" y="0"/>
                    </a:moveTo>
                    <a:lnTo>
                      <a:pt x="112" y="0"/>
                    </a:lnTo>
                    <a:lnTo>
                      <a:pt x="112" y="4"/>
                    </a:lnTo>
                    <a:lnTo>
                      <a:pt x="106" y="4"/>
                    </a:lnTo>
                    <a:lnTo>
                      <a:pt x="112" y="64"/>
                    </a:lnTo>
                    <a:lnTo>
                      <a:pt x="112" y="54"/>
                    </a:lnTo>
                    <a:lnTo>
                      <a:pt x="112" y="23"/>
                    </a:lnTo>
                    <a:lnTo>
                      <a:pt x="112" y="8"/>
                    </a:lnTo>
                    <a:lnTo>
                      <a:pt x="117" y="64"/>
                    </a:lnTo>
                    <a:lnTo>
                      <a:pt x="117" y="6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5264">
                <a:extLst>
                  <a:ext uri="{FF2B5EF4-FFF2-40B4-BE49-F238E27FC236}">
                    <a16:creationId xmlns:a16="http://schemas.microsoft.com/office/drawing/2014/main" id="{9DE170BD-9FAE-470F-8B43-BA6C713E4A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27"/>
                <a:ext cx="117" cy="524"/>
              </a:xfrm>
              <a:custGeom>
                <a:avLst/>
                <a:gdLst>
                  <a:gd name="T0" fmla="*/ 46 w 117"/>
                  <a:gd name="T1" fmla="*/ 181 h 524"/>
                  <a:gd name="T2" fmla="*/ 46 w 117"/>
                  <a:gd name="T3" fmla="*/ 276 h 524"/>
                  <a:gd name="T4" fmla="*/ 46 w 117"/>
                  <a:gd name="T5" fmla="*/ 354 h 524"/>
                  <a:gd name="T6" fmla="*/ 46 w 117"/>
                  <a:gd name="T7" fmla="*/ 469 h 524"/>
                  <a:gd name="T8" fmla="*/ 46 w 117"/>
                  <a:gd name="T9" fmla="*/ 524 h 524"/>
                  <a:gd name="T10" fmla="*/ 51 w 117"/>
                  <a:gd name="T11" fmla="*/ 524 h 524"/>
                  <a:gd name="T12" fmla="*/ 51 w 117"/>
                  <a:gd name="T13" fmla="*/ 464 h 524"/>
                  <a:gd name="T14" fmla="*/ 51 w 117"/>
                  <a:gd name="T15" fmla="*/ 350 h 524"/>
                  <a:gd name="T16" fmla="*/ 51 w 117"/>
                  <a:gd name="T17" fmla="*/ 270 h 524"/>
                  <a:gd name="T18" fmla="*/ 51 w 117"/>
                  <a:gd name="T19" fmla="*/ 236 h 524"/>
                  <a:gd name="T20" fmla="*/ 46 w 117"/>
                  <a:gd name="T21" fmla="*/ 181 h 524"/>
                  <a:gd name="T22" fmla="*/ 33 w 117"/>
                  <a:gd name="T23" fmla="*/ 53 h 524"/>
                  <a:gd name="T24" fmla="*/ 0 w 117"/>
                  <a:gd name="T25" fmla="*/ 53 h 524"/>
                  <a:gd name="T26" fmla="*/ 0 w 117"/>
                  <a:gd name="T27" fmla="*/ 58 h 524"/>
                  <a:gd name="T28" fmla="*/ 33 w 117"/>
                  <a:gd name="T29" fmla="*/ 58 h 524"/>
                  <a:gd name="T30" fmla="*/ 33 w 117"/>
                  <a:gd name="T31" fmla="*/ 53 h 524"/>
                  <a:gd name="T32" fmla="*/ 112 w 117"/>
                  <a:gd name="T33" fmla="*/ 0 h 524"/>
                  <a:gd name="T34" fmla="*/ 112 w 117"/>
                  <a:gd name="T35" fmla="*/ 0 h 524"/>
                  <a:gd name="T36" fmla="*/ 112 w 117"/>
                  <a:gd name="T37" fmla="*/ 4 h 524"/>
                  <a:gd name="T38" fmla="*/ 106 w 117"/>
                  <a:gd name="T39" fmla="*/ 4 h 524"/>
                  <a:gd name="T40" fmla="*/ 112 w 117"/>
                  <a:gd name="T41" fmla="*/ 64 h 524"/>
                  <a:gd name="T42" fmla="*/ 112 w 117"/>
                  <a:gd name="T43" fmla="*/ 54 h 524"/>
                  <a:gd name="T44" fmla="*/ 112 w 117"/>
                  <a:gd name="T45" fmla="*/ 23 h 524"/>
                  <a:gd name="T46" fmla="*/ 112 w 117"/>
                  <a:gd name="T47" fmla="*/ 8 h 524"/>
                  <a:gd name="T48" fmla="*/ 117 w 117"/>
                  <a:gd name="T49" fmla="*/ 64 h 524"/>
                  <a:gd name="T50" fmla="*/ 117 w 117"/>
                  <a:gd name="T51" fmla="*/ 60 h 524"/>
                  <a:gd name="T52" fmla="*/ 112 w 117"/>
                  <a:gd name="T53" fmla="*/ 0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7" h="524">
                    <a:moveTo>
                      <a:pt x="46" y="181"/>
                    </a:moveTo>
                    <a:lnTo>
                      <a:pt x="46" y="276"/>
                    </a:lnTo>
                    <a:lnTo>
                      <a:pt x="46" y="354"/>
                    </a:lnTo>
                    <a:lnTo>
                      <a:pt x="46" y="469"/>
                    </a:lnTo>
                    <a:lnTo>
                      <a:pt x="46" y="524"/>
                    </a:lnTo>
                    <a:lnTo>
                      <a:pt x="51" y="524"/>
                    </a:lnTo>
                    <a:lnTo>
                      <a:pt x="51" y="464"/>
                    </a:lnTo>
                    <a:lnTo>
                      <a:pt x="51" y="350"/>
                    </a:lnTo>
                    <a:lnTo>
                      <a:pt x="51" y="270"/>
                    </a:lnTo>
                    <a:lnTo>
                      <a:pt x="51" y="236"/>
                    </a:lnTo>
                    <a:lnTo>
                      <a:pt x="46" y="181"/>
                    </a:lnTo>
                    <a:moveTo>
                      <a:pt x="33" y="53"/>
                    </a:moveTo>
                    <a:lnTo>
                      <a:pt x="0" y="53"/>
                    </a:lnTo>
                    <a:lnTo>
                      <a:pt x="0" y="58"/>
                    </a:lnTo>
                    <a:lnTo>
                      <a:pt x="33" y="58"/>
                    </a:lnTo>
                    <a:lnTo>
                      <a:pt x="33" y="53"/>
                    </a:lnTo>
                    <a:moveTo>
                      <a:pt x="112" y="0"/>
                    </a:moveTo>
                    <a:lnTo>
                      <a:pt x="112" y="0"/>
                    </a:lnTo>
                    <a:lnTo>
                      <a:pt x="112" y="4"/>
                    </a:lnTo>
                    <a:lnTo>
                      <a:pt x="106" y="4"/>
                    </a:lnTo>
                    <a:lnTo>
                      <a:pt x="112" y="64"/>
                    </a:lnTo>
                    <a:lnTo>
                      <a:pt x="112" y="54"/>
                    </a:lnTo>
                    <a:lnTo>
                      <a:pt x="112" y="23"/>
                    </a:lnTo>
                    <a:lnTo>
                      <a:pt x="112" y="8"/>
                    </a:lnTo>
                    <a:lnTo>
                      <a:pt x="117" y="64"/>
                    </a:lnTo>
                    <a:lnTo>
                      <a:pt x="117" y="60"/>
                    </a:lnTo>
                    <a:lnTo>
                      <a:pt x="1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5265">
                <a:extLst>
                  <a:ext uri="{FF2B5EF4-FFF2-40B4-BE49-F238E27FC236}">
                    <a16:creationId xmlns:a16="http://schemas.microsoft.com/office/drawing/2014/main" id="{7121B90A-550F-43F5-9BF0-DF059714F5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9" y="2980"/>
                <a:ext cx="18" cy="183"/>
              </a:xfrm>
              <a:custGeom>
                <a:avLst/>
                <a:gdLst>
                  <a:gd name="T0" fmla="*/ 13 w 18"/>
                  <a:gd name="T1" fmla="*/ 69 h 183"/>
                  <a:gd name="T2" fmla="*/ 13 w 18"/>
                  <a:gd name="T3" fmla="*/ 108 h 183"/>
                  <a:gd name="T4" fmla="*/ 13 w 18"/>
                  <a:gd name="T5" fmla="*/ 128 h 183"/>
                  <a:gd name="T6" fmla="*/ 18 w 18"/>
                  <a:gd name="T7" fmla="*/ 183 h 183"/>
                  <a:gd name="T8" fmla="*/ 18 w 18"/>
                  <a:gd name="T9" fmla="*/ 124 h 183"/>
                  <a:gd name="T10" fmla="*/ 13 w 18"/>
                  <a:gd name="T11" fmla="*/ 69 h 183"/>
                  <a:gd name="T12" fmla="*/ 7 w 18"/>
                  <a:gd name="T13" fmla="*/ 0 h 183"/>
                  <a:gd name="T14" fmla="*/ 0 w 18"/>
                  <a:gd name="T15" fmla="*/ 0 h 183"/>
                  <a:gd name="T16" fmla="*/ 0 w 18"/>
                  <a:gd name="T17" fmla="*/ 5 h 183"/>
                  <a:gd name="T18" fmla="*/ 7 w 18"/>
                  <a:gd name="T19" fmla="*/ 5 h 183"/>
                  <a:gd name="T20" fmla="*/ 7 w 18"/>
                  <a:gd name="T21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83">
                    <a:moveTo>
                      <a:pt x="13" y="69"/>
                    </a:moveTo>
                    <a:lnTo>
                      <a:pt x="13" y="108"/>
                    </a:lnTo>
                    <a:lnTo>
                      <a:pt x="13" y="128"/>
                    </a:lnTo>
                    <a:lnTo>
                      <a:pt x="18" y="183"/>
                    </a:lnTo>
                    <a:lnTo>
                      <a:pt x="18" y="124"/>
                    </a:lnTo>
                    <a:lnTo>
                      <a:pt x="13" y="69"/>
                    </a:lnTo>
                    <a:close/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5266">
                <a:extLst>
                  <a:ext uri="{FF2B5EF4-FFF2-40B4-BE49-F238E27FC236}">
                    <a16:creationId xmlns:a16="http://schemas.microsoft.com/office/drawing/2014/main" id="{7CAF8046-3D6A-4C37-8C37-DD14DFE3FB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9" y="2980"/>
                <a:ext cx="18" cy="183"/>
              </a:xfrm>
              <a:custGeom>
                <a:avLst/>
                <a:gdLst>
                  <a:gd name="T0" fmla="*/ 13 w 18"/>
                  <a:gd name="T1" fmla="*/ 69 h 183"/>
                  <a:gd name="T2" fmla="*/ 13 w 18"/>
                  <a:gd name="T3" fmla="*/ 108 h 183"/>
                  <a:gd name="T4" fmla="*/ 13 w 18"/>
                  <a:gd name="T5" fmla="*/ 128 h 183"/>
                  <a:gd name="T6" fmla="*/ 18 w 18"/>
                  <a:gd name="T7" fmla="*/ 183 h 183"/>
                  <a:gd name="T8" fmla="*/ 18 w 18"/>
                  <a:gd name="T9" fmla="*/ 124 h 183"/>
                  <a:gd name="T10" fmla="*/ 13 w 18"/>
                  <a:gd name="T11" fmla="*/ 69 h 183"/>
                  <a:gd name="T12" fmla="*/ 7 w 18"/>
                  <a:gd name="T13" fmla="*/ 0 h 183"/>
                  <a:gd name="T14" fmla="*/ 0 w 18"/>
                  <a:gd name="T15" fmla="*/ 0 h 183"/>
                  <a:gd name="T16" fmla="*/ 0 w 18"/>
                  <a:gd name="T17" fmla="*/ 5 h 183"/>
                  <a:gd name="T18" fmla="*/ 7 w 18"/>
                  <a:gd name="T19" fmla="*/ 5 h 183"/>
                  <a:gd name="T20" fmla="*/ 7 w 18"/>
                  <a:gd name="T21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83">
                    <a:moveTo>
                      <a:pt x="13" y="69"/>
                    </a:moveTo>
                    <a:lnTo>
                      <a:pt x="13" y="108"/>
                    </a:lnTo>
                    <a:lnTo>
                      <a:pt x="13" y="128"/>
                    </a:lnTo>
                    <a:lnTo>
                      <a:pt x="18" y="183"/>
                    </a:lnTo>
                    <a:lnTo>
                      <a:pt x="18" y="124"/>
                    </a:lnTo>
                    <a:lnTo>
                      <a:pt x="13" y="69"/>
                    </a:lnTo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Rectangle 5267">
                <a:extLst>
                  <a:ext uri="{FF2B5EF4-FFF2-40B4-BE49-F238E27FC236}">
                    <a16:creationId xmlns:a16="http://schemas.microsoft.com/office/drawing/2014/main" id="{DB7D7A00-064F-4701-B988-F12644410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" y="2980"/>
                <a:ext cx="6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Rectangle 5268">
                <a:extLst>
                  <a:ext uri="{FF2B5EF4-FFF2-40B4-BE49-F238E27FC236}">
                    <a16:creationId xmlns:a16="http://schemas.microsoft.com/office/drawing/2014/main" id="{8F46F52F-EFF8-4B70-9E99-D8C550A71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" y="2980"/>
                <a:ext cx="6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5269">
                <a:extLst>
                  <a:ext uri="{FF2B5EF4-FFF2-40B4-BE49-F238E27FC236}">
                    <a16:creationId xmlns:a16="http://schemas.microsoft.com/office/drawing/2014/main" id="{EC958801-92AA-40B9-AFB1-1EA19BD76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88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16 h 116"/>
                  <a:gd name="T4" fmla="*/ 0 w 5"/>
                  <a:gd name="T5" fmla="*/ 47 h 116"/>
                  <a:gd name="T6" fmla="*/ 0 w 5"/>
                  <a:gd name="T7" fmla="*/ 61 h 116"/>
                  <a:gd name="T8" fmla="*/ 5 w 5"/>
                  <a:gd name="T9" fmla="*/ 116 h 116"/>
                  <a:gd name="T10" fmla="*/ 5 w 5"/>
                  <a:gd name="T11" fmla="*/ 94 h 116"/>
                  <a:gd name="T12" fmla="*/ 5 w 5"/>
                  <a:gd name="T13" fmla="*/ 55 h 116"/>
                  <a:gd name="T14" fmla="*/ 0 w 5"/>
                  <a:gd name="T1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16"/>
                    </a:lnTo>
                    <a:lnTo>
                      <a:pt x="0" y="47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94"/>
                    </a:lnTo>
                    <a:lnTo>
                      <a:pt x="5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5270">
                <a:extLst>
                  <a:ext uri="{FF2B5EF4-FFF2-40B4-BE49-F238E27FC236}">
                    <a16:creationId xmlns:a16="http://schemas.microsoft.com/office/drawing/2014/main" id="{64B14B3D-0A4F-4B92-80E5-AC136D67D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88"/>
                <a:ext cx="5" cy="116"/>
              </a:xfrm>
              <a:custGeom>
                <a:avLst/>
                <a:gdLst>
                  <a:gd name="T0" fmla="*/ 0 w 5"/>
                  <a:gd name="T1" fmla="*/ 0 h 116"/>
                  <a:gd name="T2" fmla="*/ 0 w 5"/>
                  <a:gd name="T3" fmla="*/ 16 h 116"/>
                  <a:gd name="T4" fmla="*/ 0 w 5"/>
                  <a:gd name="T5" fmla="*/ 47 h 116"/>
                  <a:gd name="T6" fmla="*/ 0 w 5"/>
                  <a:gd name="T7" fmla="*/ 61 h 116"/>
                  <a:gd name="T8" fmla="*/ 5 w 5"/>
                  <a:gd name="T9" fmla="*/ 116 h 116"/>
                  <a:gd name="T10" fmla="*/ 5 w 5"/>
                  <a:gd name="T11" fmla="*/ 94 h 116"/>
                  <a:gd name="T12" fmla="*/ 5 w 5"/>
                  <a:gd name="T13" fmla="*/ 55 h 116"/>
                  <a:gd name="T14" fmla="*/ 0 w 5"/>
                  <a:gd name="T1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6">
                    <a:moveTo>
                      <a:pt x="0" y="0"/>
                    </a:moveTo>
                    <a:lnTo>
                      <a:pt x="0" y="16"/>
                    </a:lnTo>
                    <a:lnTo>
                      <a:pt x="0" y="47"/>
                    </a:lnTo>
                    <a:lnTo>
                      <a:pt x="0" y="61"/>
                    </a:lnTo>
                    <a:lnTo>
                      <a:pt x="5" y="116"/>
                    </a:lnTo>
                    <a:lnTo>
                      <a:pt x="5" y="94"/>
                    </a:lnTo>
                    <a:lnTo>
                      <a:pt x="5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5271">
                <a:extLst>
                  <a:ext uri="{FF2B5EF4-FFF2-40B4-BE49-F238E27FC236}">
                    <a16:creationId xmlns:a16="http://schemas.microsoft.com/office/drawing/2014/main" id="{49690006-08A1-4A99-9020-A174BC3BF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31"/>
                <a:ext cx="112" cy="65"/>
              </a:xfrm>
              <a:custGeom>
                <a:avLst/>
                <a:gdLst>
                  <a:gd name="T0" fmla="*/ 33 w 112"/>
                  <a:gd name="T1" fmla="*/ 54 h 65"/>
                  <a:gd name="T2" fmla="*/ 0 w 112"/>
                  <a:gd name="T3" fmla="*/ 54 h 65"/>
                  <a:gd name="T4" fmla="*/ 0 w 112"/>
                  <a:gd name="T5" fmla="*/ 58 h 65"/>
                  <a:gd name="T6" fmla="*/ 35 w 112"/>
                  <a:gd name="T7" fmla="*/ 58 h 65"/>
                  <a:gd name="T8" fmla="*/ 33 w 112"/>
                  <a:gd name="T9" fmla="*/ 54 h 65"/>
                  <a:gd name="T10" fmla="*/ 106 w 112"/>
                  <a:gd name="T11" fmla="*/ 0 h 65"/>
                  <a:gd name="T12" fmla="*/ 106 w 112"/>
                  <a:gd name="T13" fmla="*/ 0 h 65"/>
                  <a:gd name="T14" fmla="*/ 106 w 112"/>
                  <a:gd name="T15" fmla="*/ 4 h 65"/>
                  <a:gd name="T16" fmla="*/ 101 w 112"/>
                  <a:gd name="T17" fmla="*/ 4 h 65"/>
                  <a:gd name="T18" fmla="*/ 106 w 112"/>
                  <a:gd name="T19" fmla="*/ 65 h 65"/>
                  <a:gd name="T20" fmla="*/ 106 w 112"/>
                  <a:gd name="T21" fmla="*/ 56 h 65"/>
                  <a:gd name="T22" fmla="*/ 106 w 112"/>
                  <a:gd name="T23" fmla="*/ 23 h 65"/>
                  <a:gd name="T24" fmla="*/ 106 w 112"/>
                  <a:gd name="T25" fmla="*/ 8 h 65"/>
                  <a:gd name="T26" fmla="*/ 112 w 112"/>
                  <a:gd name="T27" fmla="*/ 64 h 65"/>
                  <a:gd name="T28" fmla="*/ 112 w 112"/>
                  <a:gd name="T29" fmla="*/ 60 h 65"/>
                  <a:gd name="T30" fmla="*/ 106 w 112"/>
                  <a:gd name="T3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65">
                    <a:moveTo>
                      <a:pt x="33" y="54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35" y="58"/>
                    </a:lnTo>
                    <a:lnTo>
                      <a:pt x="33" y="54"/>
                    </a:lnTo>
                    <a:close/>
                    <a:moveTo>
                      <a:pt x="106" y="0"/>
                    </a:moveTo>
                    <a:lnTo>
                      <a:pt x="106" y="0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106" y="65"/>
                    </a:lnTo>
                    <a:lnTo>
                      <a:pt x="106" y="56"/>
                    </a:lnTo>
                    <a:lnTo>
                      <a:pt x="106" y="23"/>
                    </a:lnTo>
                    <a:lnTo>
                      <a:pt x="106" y="8"/>
                    </a:lnTo>
                    <a:lnTo>
                      <a:pt x="112" y="64"/>
                    </a:lnTo>
                    <a:lnTo>
                      <a:pt x="112" y="6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5272">
                <a:extLst>
                  <a:ext uri="{FF2B5EF4-FFF2-40B4-BE49-F238E27FC236}">
                    <a16:creationId xmlns:a16="http://schemas.microsoft.com/office/drawing/2014/main" id="{80E1373E-09A6-4448-89EF-1CD2147C2C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31"/>
                <a:ext cx="112" cy="65"/>
              </a:xfrm>
              <a:custGeom>
                <a:avLst/>
                <a:gdLst>
                  <a:gd name="T0" fmla="*/ 33 w 112"/>
                  <a:gd name="T1" fmla="*/ 54 h 65"/>
                  <a:gd name="T2" fmla="*/ 0 w 112"/>
                  <a:gd name="T3" fmla="*/ 54 h 65"/>
                  <a:gd name="T4" fmla="*/ 0 w 112"/>
                  <a:gd name="T5" fmla="*/ 58 h 65"/>
                  <a:gd name="T6" fmla="*/ 35 w 112"/>
                  <a:gd name="T7" fmla="*/ 58 h 65"/>
                  <a:gd name="T8" fmla="*/ 33 w 112"/>
                  <a:gd name="T9" fmla="*/ 54 h 65"/>
                  <a:gd name="T10" fmla="*/ 106 w 112"/>
                  <a:gd name="T11" fmla="*/ 0 h 65"/>
                  <a:gd name="T12" fmla="*/ 106 w 112"/>
                  <a:gd name="T13" fmla="*/ 0 h 65"/>
                  <a:gd name="T14" fmla="*/ 106 w 112"/>
                  <a:gd name="T15" fmla="*/ 4 h 65"/>
                  <a:gd name="T16" fmla="*/ 101 w 112"/>
                  <a:gd name="T17" fmla="*/ 4 h 65"/>
                  <a:gd name="T18" fmla="*/ 106 w 112"/>
                  <a:gd name="T19" fmla="*/ 65 h 65"/>
                  <a:gd name="T20" fmla="*/ 106 w 112"/>
                  <a:gd name="T21" fmla="*/ 56 h 65"/>
                  <a:gd name="T22" fmla="*/ 106 w 112"/>
                  <a:gd name="T23" fmla="*/ 23 h 65"/>
                  <a:gd name="T24" fmla="*/ 106 w 112"/>
                  <a:gd name="T25" fmla="*/ 8 h 65"/>
                  <a:gd name="T26" fmla="*/ 112 w 112"/>
                  <a:gd name="T27" fmla="*/ 64 h 65"/>
                  <a:gd name="T28" fmla="*/ 112 w 112"/>
                  <a:gd name="T29" fmla="*/ 60 h 65"/>
                  <a:gd name="T30" fmla="*/ 106 w 112"/>
                  <a:gd name="T3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65">
                    <a:moveTo>
                      <a:pt x="33" y="54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35" y="58"/>
                    </a:lnTo>
                    <a:lnTo>
                      <a:pt x="33" y="54"/>
                    </a:lnTo>
                    <a:moveTo>
                      <a:pt x="106" y="0"/>
                    </a:moveTo>
                    <a:lnTo>
                      <a:pt x="106" y="0"/>
                    </a:lnTo>
                    <a:lnTo>
                      <a:pt x="106" y="4"/>
                    </a:lnTo>
                    <a:lnTo>
                      <a:pt x="101" y="4"/>
                    </a:lnTo>
                    <a:lnTo>
                      <a:pt x="106" y="65"/>
                    </a:lnTo>
                    <a:lnTo>
                      <a:pt x="106" y="56"/>
                    </a:lnTo>
                    <a:lnTo>
                      <a:pt x="106" y="23"/>
                    </a:lnTo>
                    <a:lnTo>
                      <a:pt x="106" y="8"/>
                    </a:lnTo>
                    <a:lnTo>
                      <a:pt x="112" y="64"/>
                    </a:lnTo>
                    <a:lnTo>
                      <a:pt x="112" y="60"/>
                    </a:lnTo>
                    <a:lnTo>
                      <a:pt x="10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5273">
                <a:extLst>
                  <a:ext uri="{FF2B5EF4-FFF2-40B4-BE49-F238E27FC236}">
                    <a16:creationId xmlns:a16="http://schemas.microsoft.com/office/drawing/2014/main" id="{31770201-C43A-453C-9E77-165F91749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8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5274">
                <a:extLst>
                  <a:ext uri="{FF2B5EF4-FFF2-40B4-BE49-F238E27FC236}">
                    <a16:creationId xmlns:a16="http://schemas.microsoft.com/office/drawing/2014/main" id="{8C6F5B87-14A6-47E1-B9C3-1A8C721AE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8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2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5275">
                <a:extLst>
                  <a:ext uri="{FF2B5EF4-FFF2-40B4-BE49-F238E27FC236}">
                    <a16:creationId xmlns:a16="http://schemas.microsoft.com/office/drawing/2014/main" id="{676AEADF-175F-4A85-AEFB-53B8E305C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3053"/>
                <a:ext cx="6" cy="398"/>
              </a:xfrm>
              <a:custGeom>
                <a:avLst/>
                <a:gdLst>
                  <a:gd name="T0" fmla="*/ 0 w 6"/>
                  <a:gd name="T1" fmla="*/ 0 h 398"/>
                  <a:gd name="T2" fmla="*/ 0 w 6"/>
                  <a:gd name="T3" fmla="*/ 39 h 398"/>
                  <a:gd name="T4" fmla="*/ 0 w 6"/>
                  <a:gd name="T5" fmla="*/ 154 h 398"/>
                  <a:gd name="T6" fmla="*/ 0 w 6"/>
                  <a:gd name="T7" fmla="*/ 232 h 398"/>
                  <a:gd name="T8" fmla="*/ 0 w 6"/>
                  <a:gd name="T9" fmla="*/ 348 h 398"/>
                  <a:gd name="T10" fmla="*/ 0 w 6"/>
                  <a:gd name="T11" fmla="*/ 398 h 398"/>
                  <a:gd name="T12" fmla="*/ 6 w 6"/>
                  <a:gd name="T13" fmla="*/ 398 h 398"/>
                  <a:gd name="T14" fmla="*/ 6 w 6"/>
                  <a:gd name="T15" fmla="*/ 343 h 398"/>
                  <a:gd name="T16" fmla="*/ 6 w 6"/>
                  <a:gd name="T17" fmla="*/ 228 h 398"/>
                  <a:gd name="T18" fmla="*/ 6 w 6"/>
                  <a:gd name="T19" fmla="*/ 150 h 398"/>
                  <a:gd name="T20" fmla="*/ 6 w 6"/>
                  <a:gd name="T21" fmla="*/ 55 h 398"/>
                  <a:gd name="T22" fmla="*/ 0 w 6"/>
                  <a:gd name="T23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98">
                    <a:moveTo>
                      <a:pt x="0" y="0"/>
                    </a:moveTo>
                    <a:lnTo>
                      <a:pt x="0" y="39"/>
                    </a:lnTo>
                    <a:lnTo>
                      <a:pt x="0" y="154"/>
                    </a:lnTo>
                    <a:lnTo>
                      <a:pt x="0" y="232"/>
                    </a:lnTo>
                    <a:lnTo>
                      <a:pt x="0" y="348"/>
                    </a:lnTo>
                    <a:lnTo>
                      <a:pt x="0" y="398"/>
                    </a:lnTo>
                    <a:lnTo>
                      <a:pt x="6" y="398"/>
                    </a:lnTo>
                    <a:lnTo>
                      <a:pt x="6" y="343"/>
                    </a:lnTo>
                    <a:lnTo>
                      <a:pt x="6" y="228"/>
                    </a:lnTo>
                    <a:lnTo>
                      <a:pt x="6" y="150"/>
                    </a:lnTo>
                    <a:lnTo>
                      <a:pt x="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5276">
                <a:extLst>
                  <a:ext uri="{FF2B5EF4-FFF2-40B4-BE49-F238E27FC236}">
                    <a16:creationId xmlns:a16="http://schemas.microsoft.com/office/drawing/2014/main" id="{52F80E3F-C022-4876-A587-0B33073EC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3053"/>
                <a:ext cx="6" cy="398"/>
              </a:xfrm>
              <a:custGeom>
                <a:avLst/>
                <a:gdLst>
                  <a:gd name="T0" fmla="*/ 0 w 6"/>
                  <a:gd name="T1" fmla="*/ 0 h 398"/>
                  <a:gd name="T2" fmla="*/ 0 w 6"/>
                  <a:gd name="T3" fmla="*/ 39 h 398"/>
                  <a:gd name="T4" fmla="*/ 0 w 6"/>
                  <a:gd name="T5" fmla="*/ 154 h 398"/>
                  <a:gd name="T6" fmla="*/ 0 w 6"/>
                  <a:gd name="T7" fmla="*/ 232 h 398"/>
                  <a:gd name="T8" fmla="*/ 0 w 6"/>
                  <a:gd name="T9" fmla="*/ 348 h 398"/>
                  <a:gd name="T10" fmla="*/ 0 w 6"/>
                  <a:gd name="T11" fmla="*/ 398 h 398"/>
                  <a:gd name="T12" fmla="*/ 6 w 6"/>
                  <a:gd name="T13" fmla="*/ 398 h 398"/>
                  <a:gd name="T14" fmla="*/ 6 w 6"/>
                  <a:gd name="T15" fmla="*/ 343 h 398"/>
                  <a:gd name="T16" fmla="*/ 6 w 6"/>
                  <a:gd name="T17" fmla="*/ 228 h 398"/>
                  <a:gd name="T18" fmla="*/ 6 w 6"/>
                  <a:gd name="T19" fmla="*/ 150 h 398"/>
                  <a:gd name="T20" fmla="*/ 6 w 6"/>
                  <a:gd name="T21" fmla="*/ 55 h 398"/>
                  <a:gd name="T22" fmla="*/ 0 w 6"/>
                  <a:gd name="T23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98">
                    <a:moveTo>
                      <a:pt x="0" y="0"/>
                    </a:moveTo>
                    <a:lnTo>
                      <a:pt x="0" y="39"/>
                    </a:lnTo>
                    <a:lnTo>
                      <a:pt x="0" y="154"/>
                    </a:lnTo>
                    <a:lnTo>
                      <a:pt x="0" y="232"/>
                    </a:lnTo>
                    <a:lnTo>
                      <a:pt x="0" y="348"/>
                    </a:lnTo>
                    <a:lnTo>
                      <a:pt x="0" y="398"/>
                    </a:lnTo>
                    <a:lnTo>
                      <a:pt x="6" y="398"/>
                    </a:lnTo>
                    <a:lnTo>
                      <a:pt x="6" y="343"/>
                    </a:lnTo>
                    <a:lnTo>
                      <a:pt x="6" y="228"/>
                    </a:lnTo>
                    <a:lnTo>
                      <a:pt x="6" y="150"/>
                    </a:lnTo>
                    <a:lnTo>
                      <a:pt x="6" y="5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5277">
                <a:extLst>
                  <a:ext uri="{FF2B5EF4-FFF2-40B4-BE49-F238E27FC236}">
                    <a16:creationId xmlns:a16="http://schemas.microsoft.com/office/drawing/2014/main" id="{D23B506D-6FBB-4F7C-9332-DBD15E938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993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15 h 115"/>
                  <a:gd name="T4" fmla="*/ 0 w 6"/>
                  <a:gd name="T5" fmla="*/ 46 h 115"/>
                  <a:gd name="T6" fmla="*/ 0 w 6"/>
                  <a:gd name="T7" fmla="*/ 60 h 115"/>
                  <a:gd name="T8" fmla="*/ 6 w 6"/>
                  <a:gd name="T9" fmla="*/ 115 h 115"/>
                  <a:gd name="T10" fmla="*/ 6 w 6"/>
                  <a:gd name="T11" fmla="*/ 95 h 115"/>
                  <a:gd name="T12" fmla="*/ 6 w 6"/>
                  <a:gd name="T13" fmla="*/ 56 h 115"/>
                  <a:gd name="T14" fmla="*/ 0 w 6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95"/>
                    </a:lnTo>
                    <a:lnTo>
                      <a:pt x="6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5278">
                <a:extLst>
                  <a:ext uri="{FF2B5EF4-FFF2-40B4-BE49-F238E27FC236}">
                    <a16:creationId xmlns:a16="http://schemas.microsoft.com/office/drawing/2014/main" id="{45E80CDE-2929-48F6-ACD6-E69EF6CEC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993"/>
                <a:ext cx="6" cy="115"/>
              </a:xfrm>
              <a:custGeom>
                <a:avLst/>
                <a:gdLst>
                  <a:gd name="T0" fmla="*/ 0 w 6"/>
                  <a:gd name="T1" fmla="*/ 0 h 115"/>
                  <a:gd name="T2" fmla="*/ 0 w 6"/>
                  <a:gd name="T3" fmla="*/ 15 h 115"/>
                  <a:gd name="T4" fmla="*/ 0 w 6"/>
                  <a:gd name="T5" fmla="*/ 46 h 115"/>
                  <a:gd name="T6" fmla="*/ 0 w 6"/>
                  <a:gd name="T7" fmla="*/ 60 h 115"/>
                  <a:gd name="T8" fmla="*/ 6 w 6"/>
                  <a:gd name="T9" fmla="*/ 115 h 115"/>
                  <a:gd name="T10" fmla="*/ 6 w 6"/>
                  <a:gd name="T11" fmla="*/ 95 h 115"/>
                  <a:gd name="T12" fmla="*/ 6 w 6"/>
                  <a:gd name="T13" fmla="*/ 56 h 115"/>
                  <a:gd name="T14" fmla="*/ 0 w 6"/>
                  <a:gd name="T1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5">
                    <a:moveTo>
                      <a:pt x="0" y="0"/>
                    </a:moveTo>
                    <a:lnTo>
                      <a:pt x="0" y="15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6" y="115"/>
                    </a:lnTo>
                    <a:lnTo>
                      <a:pt x="6" y="95"/>
                    </a:lnTo>
                    <a:lnTo>
                      <a:pt x="6" y="5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5279">
                <a:extLst>
                  <a:ext uri="{FF2B5EF4-FFF2-40B4-BE49-F238E27FC236}">
                    <a16:creationId xmlns:a16="http://schemas.microsoft.com/office/drawing/2014/main" id="{5B98200D-8B71-46AA-AA79-353E0D9685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35"/>
                <a:ext cx="106" cy="516"/>
              </a:xfrm>
              <a:custGeom>
                <a:avLst/>
                <a:gdLst>
                  <a:gd name="T0" fmla="*/ 35 w 106"/>
                  <a:gd name="T1" fmla="*/ 62 h 516"/>
                  <a:gd name="T2" fmla="*/ 35 w 106"/>
                  <a:gd name="T3" fmla="*/ 77 h 516"/>
                  <a:gd name="T4" fmla="*/ 35 w 106"/>
                  <a:gd name="T5" fmla="*/ 110 h 516"/>
                  <a:gd name="T6" fmla="*/ 35 w 106"/>
                  <a:gd name="T7" fmla="*/ 161 h 516"/>
                  <a:gd name="T8" fmla="*/ 35 w 106"/>
                  <a:gd name="T9" fmla="*/ 276 h 516"/>
                  <a:gd name="T10" fmla="*/ 35 w 106"/>
                  <a:gd name="T11" fmla="*/ 355 h 516"/>
                  <a:gd name="T12" fmla="*/ 35 w 106"/>
                  <a:gd name="T13" fmla="*/ 470 h 516"/>
                  <a:gd name="T14" fmla="*/ 35 w 106"/>
                  <a:gd name="T15" fmla="*/ 516 h 516"/>
                  <a:gd name="T16" fmla="*/ 40 w 106"/>
                  <a:gd name="T17" fmla="*/ 516 h 516"/>
                  <a:gd name="T18" fmla="*/ 40 w 106"/>
                  <a:gd name="T19" fmla="*/ 466 h 516"/>
                  <a:gd name="T20" fmla="*/ 40 w 106"/>
                  <a:gd name="T21" fmla="*/ 350 h 516"/>
                  <a:gd name="T22" fmla="*/ 40 w 106"/>
                  <a:gd name="T23" fmla="*/ 272 h 516"/>
                  <a:gd name="T24" fmla="*/ 40 w 106"/>
                  <a:gd name="T25" fmla="*/ 157 h 516"/>
                  <a:gd name="T26" fmla="*/ 40 w 106"/>
                  <a:gd name="T27" fmla="*/ 118 h 516"/>
                  <a:gd name="T28" fmla="*/ 35 w 106"/>
                  <a:gd name="T29" fmla="*/ 62 h 516"/>
                  <a:gd name="T30" fmla="*/ 35 w 106"/>
                  <a:gd name="T31" fmla="*/ 54 h 516"/>
                  <a:gd name="T32" fmla="*/ 0 w 106"/>
                  <a:gd name="T33" fmla="*/ 54 h 516"/>
                  <a:gd name="T34" fmla="*/ 0 w 106"/>
                  <a:gd name="T35" fmla="*/ 58 h 516"/>
                  <a:gd name="T36" fmla="*/ 35 w 106"/>
                  <a:gd name="T37" fmla="*/ 58 h 516"/>
                  <a:gd name="T38" fmla="*/ 35 w 106"/>
                  <a:gd name="T39" fmla="*/ 54 h 516"/>
                  <a:gd name="T40" fmla="*/ 101 w 106"/>
                  <a:gd name="T41" fmla="*/ 0 h 516"/>
                  <a:gd name="T42" fmla="*/ 101 w 106"/>
                  <a:gd name="T43" fmla="*/ 0 h 516"/>
                  <a:gd name="T44" fmla="*/ 101 w 106"/>
                  <a:gd name="T45" fmla="*/ 6 h 516"/>
                  <a:gd name="T46" fmla="*/ 96 w 106"/>
                  <a:gd name="T47" fmla="*/ 6 h 516"/>
                  <a:gd name="T48" fmla="*/ 101 w 106"/>
                  <a:gd name="T49" fmla="*/ 65 h 516"/>
                  <a:gd name="T50" fmla="*/ 101 w 106"/>
                  <a:gd name="T51" fmla="*/ 56 h 516"/>
                  <a:gd name="T52" fmla="*/ 101 w 106"/>
                  <a:gd name="T53" fmla="*/ 25 h 516"/>
                  <a:gd name="T54" fmla="*/ 101 w 106"/>
                  <a:gd name="T55" fmla="*/ 8 h 516"/>
                  <a:gd name="T56" fmla="*/ 106 w 106"/>
                  <a:gd name="T57" fmla="*/ 64 h 516"/>
                  <a:gd name="T58" fmla="*/ 106 w 106"/>
                  <a:gd name="T59" fmla="*/ 61 h 516"/>
                  <a:gd name="T60" fmla="*/ 101 w 106"/>
                  <a:gd name="T61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" h="516">
                    <a:moveTo>
                      <a:pt x="35" y="62"/>
                    </a:moveTo>
                    <a:lnTo>
                      <a:pt x="35" y="77"/>
                    </a:lnTo>
                    <a:lnTo>
                      <a:pt x="35" y="110"/>
                    </a:lnTo>
                    <a:lnTo>
                      <a:pt x="35" y="161"/>
                    </a:lnTo>
                    <a:lnTo>
                      <a:pt x="35" y="276"/>
                    </a:lnTo>
                    <a:lnTo>
                      <a:pt x="35" y="355"/>
                    </a:lnTo>
                    <a:lnTo>
                      <a:pt x="35" y="470"/>
                    </a:lnTo>
                    <a:lnTo>
                      <a:pt x="35" y="516"/>
                    </a:lnTo>
                    <a:lnTo>
                      <a:pt x="40" y="516"/>
                    </a:lnTo>
                    <a:lnTo>
                      <a:pt x="40" y="466"/>
                    </a:lnTo>
                    <a:lnTo>
                      <a:pt x="40" y="350"/>
                    </a:lnTo>
                    <a:lnTo>
                      <a:pt x="40" y="272"/>
                    </a:lnTo>
                    <a:lnTo>
                      <a:pt x="40" y="157"/>
                    </a:lnTo>
                    <a:lnTo>
                      <a:pt x="40" y="118"/>
                    </a:lnTo>
                    <a:lnTo>
                      <a:pt x="35" y="62"/>
                    </a:lnTo>
                    <a:close/>
                    <a:moveTo>
                      <a:pt x="35" y="54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35" y="58"/>
                    </a:lnTo>
                    <a:lnTo>
                      <a:pt x="35" y="54"/>
                    </a:lnTo>
                    <a:close/>
                    <a:moveTo>
                      <a:pt x="101" y="0"/>
                    </a:moveTo>
                    <a:lnTo>
                      <a:pt x="101" y="0"/>
                    </a:lnTo>
                    <a:lnTo>
                      <a:pt x="101" y="6"/>
                    </a:lnTo>
                    <a:lnTo>
                      <a:pt x="96" y="6"/>
                    </a:lnTo>
                    <a:lnTo>
                      <a:pt x="101" y="65"/>
                    </a:lnTo>
                    <a:lnTo>
                      <a:pt x="101" y="56"/>
                    </a:lnTo>
                    <a:lnTo>
                      <a:pt x="101" y="25"/>
                    </a:lnTo>
                    <a:lnTo>
                      <a:pt x="101" y="8"/>
                    </a:lnTo>
                    <a:lnTo>
                      <a:pt x="106" y="64"/>
                    </a:lnTo>
                    <a:lnTo>
                      <a:pt x="106" y="6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5280">
                <a:extLst>
                  <a:ext uri="{FF2B5EF4-FFF2-40B4-BE49-F238E27FC236}">
                    <a16:creationId xmlns:a16="http://schemas.microsoft.com/office/drawing/2014/main" id="{45FE785D-6A53-40A4-BD0B-7CA5C69673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2935"/>
                <a:ext cx="106" cy="516"/>
              </a:xfrm>
              <a:custGeom>
                <a:avLst/>
                <a:gdLst>
                  <a:gd name="T0" fmla="*/ 35 w 106"/>
                  <a:gd name="T1" fmla="*/ 62 h 516"/>
                  <a:gd name="T2" fmla="*/ 35 w 106"/>
                  <a:gd name="T3" fmla="*/ 77 h 516"/>
                  <a:gd name="T4" fmla="*/ 35 w 106"/>
                  <a:gd name="T5" fmla="*/ 110 h 516"/>
                  <a:gd name="T6" fmla="*/ 35 w 106"/>
                  <a:gd name="T7" fmla="*/ 161 h 516"/>
                  <a:gd name="T8" fmla="*/ 35 w 106"/>
                  <a:gd name="T9" fmla="*/ 276 h 516"/>
                  <a:gd name="T10" fmla="*/ 35 w 106"/>
                  <a:gd name="T11" fmla="*/ 355 h 516"/>
                  <a:gd name="T12" fmla="*/ 35 w 106"/>
                  <a:gd name="T13" fmla="*/ 470 h 516"/>
                  <a:gd name="T14" fmla="*/ 35 w 106"/>
                  <a:gd name="T15" fmla="*/ 516 h 516"/>
                  <a:gd name="T16" fmla="*/ 40 w 106"/>
                  <a:gd name="T17" fmla="*/ 516 h 516"/>
                  <a:gd name="T18" fmla="*/ 40 w 106"/>
                  <a:gd name="T19" fmla="*/ 466 h 516"/>
                  <a:gd name="T20" fmla="*/ 40 w 106"/>
                  <a:gd name="T21" fmla="*/ 350 h 516"/>
                  <a:gd name="T22" fmla="*/ 40 w 106"/>
                  <a:gd name="T23" fmla="*/ 272 h 516"/>
                  <a:gd name="T24" fmla="*/ 40 w 106"/>
                  <a:gd name="T25" fmla="*/ 157 h 516"/>
                  <a:gd name="T26" fmla="*/ 40 w 106"/>
                  <a:gd name="T27" fmla="*/ 118 h 516"/>
                  <a:gd name="T28" fmla="*/ 35 w 106"/>
                  <a:gd name="T29" fmla="*/ 62 h 516"/>
                  <a:gd name="T30" fmla="*/ 35 w 106"/>
                  <a:gd name="T31" fmla="*/ 54 h 516"/>
                  <a:gd name="T32" fmla="*/ 0 w 106"/>
                  <a:gd name="T33" fmla="*/ 54 h 516"/>
                  <a:gd name="T34" fmla="*/ 0 w 106"/>
                  <a:gd name="T35" fmla="*/ 58 h 516"/>
                  <a:gd name="T36" fmla="*/ 35 w 106"/>
                  <a:gd name="T37" fmla="*/ 58 h 516"/>
                  <a:gd name="T38" fmla="*/ 35 w 106"/>
                  <a:gd name="T39" fmla="*/ 54 h 516"/>
                  <a:gd name="T40" fmla="*/ 101 w 106"/>
                  <a:gd name="T41" fmla="*/ 0 h 516"/>
                  <a:gd name="T42" fmla="*/ 101 w 106"/>
                  <a:gd name="T43" fmla="*/ 0 h 516"/>
                  <a:gd name="T44" fmla="*/ 101 w 106"/>
                  <a:gd name="T45" fmla="*/ 6 h 516"/>
                  <a:gd name="T46" fmla="*/ 96 w 106"/>
                  <a:gd name="T47" fmla="*/ 6 h 516"/>
                  <a:gd name="T48" fmla="*/ 101 w 106"/>
                  <a:gd name="T49" fmla="*/ 65 h 516"/>
                  <a:gd name="T50" fmla="*/ 101 w 106"/>
                  <a:gd name="T51" fmla="*/ 56 h 516"/>
                  <a:gd name="T52" fmla="*/ 101 w 106"/>
                  <a:gd name="T53" fmla="*/ 25 h 516"/>
                  <a:gd name="T54" fmla="*/ 101 w 106"/>
                  <a:gd name="T55" fmla="*/ 8 h 516"/>
                  <a:gd name="T56" fmla="*/ 106 w 106"/>
                  <a:gd name="T57" fmla="*/ 64 h 516"/>
                  <a:gd name="T58" fmla="*/ 106 w 106"/>
                  <a:gd name="T59" fmla="*/ 61 h 516"/>
                  <a:gd name="T60" fmla="*/ 101 w 106"/>
                  <a:gd name="T61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" h="516">
                    <a:moveTo>
                      <a:pt x="35" y="62"/>
                    </a:moveTo>
                    <a:lnTo>
                      <a:pt x="35" y="77"/>
                    </a:lnTo>
                    <a:lnTo>
                      <a:pt x="35" y="110"/>
                    </a:lnTo>
                    <a:lnTo>
                      <a:pt x="35" y="161"/>
                    </a:lnTo>
                    <a:lnTo>
                      <a:pt x="35" y="276"/>
                    </a:lnTo>
                    <a:lnTo>
                      <a:pt x="35" y="355"/>
                    </a:lnTo>
                    <a:lnTo>
                      <a:pt x="35" y="470"/>
                    </a:lnTo>
                    <a:lnTo>
                      <a:pt x="35" y="516"/>
                    </a:lnTo>
                    <a:lnTo>
                      <a:pt x="40" y="516"/>
                    </a:lnTo>
                    <a:lnTo>
                      <a:pt x="40" y="466"/>
                    </a:lnTo>
                    <a:lnTo>
                      <a:pt x="40" y="350"/>
                    </a:lnTo>
                    <a:lnTo>
                      <a:pt x="40" y="272"/>
                    </a:lnTo>
                    <a:lnTo>
                      <a:pt x="40" y="157"/>
                    </a:lnTo>
                    <a:lnTo>
                      <a:pt x="40" y="118"/>
                    </a:lnTo>
                    <a:lnTo>
                      <a:pt x="35" y="62"/>
                    </a:lnTo>
                    <a:moveTo>
                      <a:pt x="35" y="54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35" y="58"/>
                    </a:lnTo>
                    <a:lnTo>
                      <a:pt x="35" y="54"/>
                    </a:lnTo>
                    <a:moveTo>
                      <a:pt x="101" y="0"/>
                    </a:moveTo>
                    <a:lnTo>
                      <a:pt x="101" y="0"/>
                    </a:lnTo>
                    <a:lnTo>
                      <a:pt x="101" y="6"/>
                    </a:lnTo>
                    <a:lnTo>
                      <a:pt x="96" y="6"/>
                    </a:lnTo>
                    <a:lnTo>
                      <a:pt x="101" y="65"/>
                    </a:lnTo>
                    <a:lnTo>
                      <a:pt x="101" y="56"/>
                    </a:lnTo>
                    <a:lnTo>
                      <a:pt x="101" y="25"/>
                    </a:lnTo>
                    <a:lnTo>
                      <a:pt x="101" y="8"/>
                    </a:lnTo>
                    <a:lnTo>
                      <a:pt x="106" y="64"/>
                    </a:lnTo>
                    <a:lnTo>
                      <a:pt x="106" y="61"/>
                    </a:lnTo>
                    <a:lnTo>
                      <a:pt x="1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5281">
                <a:extLst>
                  <a:ext uri="{FF2B5EF4-FFF2-40B4-BE49-F238E27FC236}">
                    <a16:creationId xmlns:a16="http://schemas.microsoft.com/office/drawing/2014/main" id="{7C9D69D9-EDBA-4F12-9C6B-8EDF0E626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41"/>
                <a:ext cx="101" cy="510"/>
              </a:xfrm>
              <a:custGeom>
                <a:avLst/>
                <a:gdLst>
                  <a:gd name="T0" fmla="*/ 96 w 101"/>
                  <a:gd name="T1" fmla="*/ 0 h 510"/>
                  <a:gd name="T2" fmla="*/ 90 w 101"/>
                  <a:gd name="T3" fmla="*/ 4 h 510"/>
                  <a:gd name="T4" fmla="*/ 85 w 101"/>
                  <a:gd name="T5" fmla="*/ 8 h 510"/>
                  <a:gd name="T6" fmla="*/ 78 w 101"/>
                  <a:gd name="T7" fmla="*/ 13 h 510"/>
                  <a:gd name="T8" fmla="*/ 73 w 101"/>
                  <a:gd name="T9" fmla="*/ 17 h 510"/>
                  <a:gd name="T10" fmla="*/ 67 w 101"/>
                  <a:gd name="T11" fmla="*/ 21 h 510"/>
                  <a:gd name="T12" fmla="*/ 62 w 101"/>
                  <a:gd name="T13" fmla="*/ 27 h 510"/>
                  <a:gd name="T14" fmla="*/ 56 w 101"/>
                  <a:gd name="T15" fmla="*/ 31 h 510"/>
                  <a:gd name="T16" fmla="*/ 51 w 101"/>
                  <a:gd name="T17" fmla="*/ 35 h 510"/>
                  <a:gd name="T18" fmla="*/ 46 w 101"/>
                  <a:gd name="T19" fmla="*/ 39 h 510"/>
                  <a:gd name="T20" fmla="*/ 40 w 101"/>
                  <a:gd name="T21" fmla="*/ 44 h 510"/>
                  <a:gd name="T22" fmla="*/ 35 w 101"/>
                  <a:gd name="T23" fmla="*/ 48 h 510"/>
                  <a:gd name="T24" fmla="*/ 0 w 101"/>
                  <a:gd name="T25" fmla="*/ 52 h 510"/>
                  <a:gd name="T26" fmla="*/ 0 w 101"/>
                  <a:gd name="T27" fmla="*/ 177 h 510"/>
                  <a:gd name="T28" fmla="*/ 0 w 101"/>
                  <a:gd name="T29" fmla="*/ 371 h 510"/>
                  <a:gd name="T30" fmla="*/ 0 w 101"/>
                  <a:gd name="T31" fmla="*/ 482 h 510"/>
                  <a:gd name="T32" fmla="*/ 35 w 101"/>
                  <a:gd name="T33" fmla="*/ 510 h 510"/>
                  <a:gd name="T34" fmla="*/ 35 w 101"/>
                  <a:gd name="T35" fmla="*/ 349 h 510"/>
                  <a:gd name="T36" fmla="*/ 35 w 101"/>
                  <a:gd name="T37" fmla="*/ 155 h 510"/>
                  <a:gd name="T38" fmla="*/ 35 w 101"/>
                  <a:gd name="T39" fmla="*/ 71 h 510"/>
                  <a:gd name="T40" fmla="*/ 40 w 101"/>
                  <a:gd name="T41" fmla="*/ 112 h 510"/>
                  <a:gd name="T42" fmla="*/ 40 w 101"/>
                  <a:gd name="T43" fmla="*/ 67 h 510"/>
                  <a:gd name="T44" fmla="*/ 46 w 101"/>
                  <a:gd name="T45" fmla="*/ 108 h 510"/>
                  <a:gd name="T46" fmla="*/ 46 w 101"/>
                  <a:gd name="T47" fmla="*/ 63 h 510"/>
                  <a:gd name="T48" fmla="*/ 51 w 101"/>
                  <a:gd name="T49" fmla="*/ 102 h 510"/>
                  <a:gd name="T50" fmla="*/ 51 w 101"/>
                  <a:gd name="T51" fmla="*/ 58 h 510"/>
                  <a:gd name="T52" fmla="*/ 56 w 101"/>
                  <a:gd name="T53" fmla="*/ 98 h 510"/>
                  <a:gd name="T54" fmla="*/ 56 w 101"/>
                  <a:gd name="T55" fmla="*/ 54 h 510"/>
                  <a:gd name="T56" fmla="*/ 63 w 101"/>
                  <a:gd name="T57" fmla="*/ 94 h 510"/>
                  <a:gd name="T58" fmla="*/ 63 w 101"/>
                  <a:gd name="T59" fmla="*/ 50 h 510"/>
                  <a:gd name="T60" fmla="*/ 69 w 101"/>
                  <a:gd name="T61" fmla="*/ 89 h 510"/>
                  <a:gd name="T62" fmla="*/ 69 w 101"/>
                  <a:gd name="T63" fmla="*/ 44 h 510"/>
                  <a:gd name="T64" fmla="*/ 74 w 101"/>
                  <a:gd name="T65" fmla="*/ 85 h 510"/>
                  <a:gd name="T66" fmla="*/ 74 w 101"/>
                  <a:gd name="T67" fmla="*/ 40 h 510"/>
                  <a:gd name="T68" fmla="*/ 79 w 101"/>
                  <a:gd name="T69" fmla="*/ 81 h 510"/>
                  <a:gd name="T70" fmla="*/ 79 w 101"/>
                  <a:gd name="T71" fmla="*/ 36 h 510"/>
                  <a:gd name="T72" fmla="*/ 85 w 101"/>
                  <a:gd name="T73" fmla="*/ 75 h 510"/>
                  <a:gd name="T74" fmla="*/ 85 w 101"/>
                  <a:gd name="T75" fmla="*/ 32 h 510"/>
                  <a:gd name="T76" fmla="*/ 90 w 101"/>
                  <a:gd name="T77" fmla="*/ 71 h 510"/>
                  <a:gd name="T78" fmla="*/ 90 w 101"/>
                  <a:gd name="T79" fmla="*/ 27 h 510"/>
                  <a:gd name="T80" fmla="*/ 96 w 101"/>
                  <a:gd name="T81" fmla="*/ 67 h 510"/>
                  <a:gd name="T82" fmla="*/ 96 w 101"/>
                  <a:gd name="T83" fmla="*/ 23 h 510"/>
                  <a:gd name="T84" fmla="*/ 101 w 101"/>
                  <a:gd name="T85" fmla="*/ 63 h 510"/>
                  <a:gd name="T86" fmla="*/ 96 w 101"/>
                  <a:gd name="T87" fmla="*/ 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" h="510">
                    <a:moveTo>
                      <a:pt x="96" y="0"/>
                    </a:moveTo>
                    <a:lnTo>
                      <a:pt x="96" y="0"/>
                    </a:lnTo>
                    <a:lnTo>
                      <a:pt x="96" y="4"/>
                    </a:lnTo>
                    <a:lnTo>
                      <a:pt x="90" y="4"/>
                    </a:lnTo>
                    <a:lnTo>
                      <a:pt x="90" y="8"/>
                    </a:lnTo>
                    <a:lnTo>
                      <a:pt x="85" y="8"/>
                    </a:lnTo>
                    <a:lnTo>
                      <a:pt x="85" y="13"/>
                    </a:lnTo>
                    <a:lnTo>
                      <a:pt x="78" y="13"/>
                    </a:lnTo>
                    <a:lnTo>
                      <a:pt x="79" y="17"/>
                    </a:lnTo>
                    <a:lnTo>
                      <a:pt x="73" y="17"/>
                    </a:lnTo>
                    <a:lnTo>
                      <a:pt x="74" y="21"/>
                    </a:lnTo>
                    <a:lnTo>
                      <a:pt x="67" y="21"/>
                    </a:lnTo>
                    <a:lnTo>
                      <a:pt x="69" y="27"/>
                    </a:lnTo>
                    <a:lnTo>
                      <a:pt x="62" y="27"/>
                    </a:lnTo>
                    <a:lnTo>
                      <a:pt x="63" y="31"/>
                    </a:lnTo>
                    <a:lnTo>
                      <a:pt x="56" y="31"/>
                    </a:lnTo>
                    <a:lnTo>
                      <a:pt x="56" y="35"/>
                    </a:lnTo>
                    <a:lnTo>
                      <a:pt x="51" y="35"/>
                    </a:lnTo>
                    <a:lnTo>
                      <a:pt x="51" y="39"/>
                    </a:lnTo>
                    <a:lnTo>
                      <a:pt x="46" y="39"/>
                    </a:lnTo>
                    <a:lnTo>
                      <a:pt x="46" y="44"/>
                    </a:lnTo>
                    <a:lnTo>
                      <a:pt x="40" y="44"/>
                    </a:lnTo>
                    <a:lnTo>
                      <a:pt x="40" y="48"/>
                    </a:lnTo>
                    <a:lnTo>
                      <a:pt x="35" y="48"/>
                    </a:lnTo>
                    <a:lnTo>
                      <a:pt x="35" y="52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0" y="177"/>
                    </a:lnTo>
                    <a:lnTo>
                      <a:pt x="0" y="255"/>
                    </a:lnTo>
                    <a:lnTo>
                      <a:pt x="0" y="371"/>
                    </a:lnTo>
                    <a:lnTo>
                      <a:pt x="0" y="449"/>
                    </a:lnTo>
                    <a:lnTo>
                      <a:pt x="0" y="482"/>
                    </a:lnTo>
                    <a:lnTo>
                      <a:pt x="0" y="510"/>
                    </a:lnTo>
                    <a:lnTo>
                      <a:pt x="35" y="510"/>
                    </a:lnTo>
                    <a:lnTo>
                      <a:pt x="35" y="464"/>
                    </a:lnTo>
                    <a:lnTo>
                      <a:pt x="35" y="349"/>
                    </a:lnTo>
                    <a:lnTo>
                      <a:pt x="35" y="270"/>
                    </a:lnTo>
                    <a:lnTo>
                      <a:pt x="35" y="155"/>
                    </a:lnTo>
                    <a:lnTo>
                      <a:pt x="35" y="104"/>
                    </a:lnTo>
                    <a:lnTo>
                      <a:pt x="35" y="71"/>
                    </a:lnTo>
                    <a:lnTo>
                      <a:pt x="35" y="56"/>
                    </a:lnTo>
                    <a:lnTo>
                      <a:pt x="40" y="112"/>
                    </a:lnTo>
                    <a:lnTo>
                      <a:pt x="40" y="98"/>
                    </a:lnTo>
                    <a:lnTo>
                      <a:pt x="40" y="67"/>
                    </a:lnTo>
                    <a:lnTo>
                      <a:pt x="40" y="52"/>
                    </a:lnTo>
                    <a:lnTo>
                      <a:pt x="46" y="108"/>
                    </a:lnTo>
                    <a:lnTo>
                      <a:pt x="46" y="94"/>
                    </a:lnTo>
                    <a:lnTo>
                      <a:pt x="46" y="63"/>
                    </a:lnTo>
                    <a:lnTo>
                      <a:pt x="46" y="47"/>
                    </a:lnTo>
                    <a:lnTo>
                      <a:pt x="51" y="102"/>
                    </a:lnTo>
                    <a:lnTo>
                      <a:pt x="51" y="90"/>
                    </a:lnTo>
                    <a:lnTo>
                      <a:pt x="51" y="58"/>
                    </a:lnTo>
                    <a:lnTo>
                      <a:pt x="51" y="43"/>
                    </a:lnTo>
                    <a:lnTo>
                      <a:pt x="56" y="98"/>
                    </a:lnTo>
                    <a:lnTo>
                      <a:pt x="56" y="85"/>
                    </a:lnTo>
                    <a:lnTo>
                      <a:pt x="56" y="54"/>
                    </a:lnTo>
                    <a:lnTo>
                      <a:pt x="56" y="39"/>
                    </a:lnTo>
                    <a:lnTo>
                      <a:pt x="63" y="94"/>
                    </a:lnTo>
                    <a:lnTo>
                      <a:pt x="63" y="81"/>
                    </a:lnTo>
                    <a:lnTo>
                      <a:pt x="63" y="50"/>
                    </a:lnTo>
                    <a:lnTo>
                      <a:pt x="63" y="33"/>
                    </a:lnTo>
                    <a:lnTo>
                      <a:pt x="69" y="89"/>
                    </a:lnTo>
                    <a:lnTo>
                      <a:pt x="69" y="77"/>
                    </a:lnTo>
                    <a:lnTo>
                      <a:pt x="69" y="44"/>
                    </a:lnTo>
                    <a:lnTo>
                      <a:pt x="69" y="29"/>
                    </a:lnTo>
                    <a:lnTo>
                      <a:pt x="74" y="85"/>
                    </a:lnTo>
                    <a:lnTo>
                      <a:pt x="74" y="73"/>
                    </a:lnTo>
                    <a:lnTo>
                      <a:pt x="74" y="40"/>
                    </a:lnTo>
                    <a:lnTo>
                      <a:pt x="74" y="25"/>
                    </a:lnTo>
                    <a:lnTo>
                      <a:pt x="79" y="81"/>
                    </a:lnTo>
                    <a:lnTo>
                      <a:pt x="79" y="67"/>
                    </a:lnTo>
                    <a:lnTo>
                      <a:pt x="79" y="36"/>
                    </a:lnTo>
                    <a:lnTo>
                      <a:pt x="79" y="21"/>
                    </a:lnTo>
                    <a:lnTo>
                      <a:pt x="85" y="75"/>
                    </a:lnTo>
                    <a:lnTo>
                      <a:pt x="85" y="63"/>
                    </a:lnTo>
                    <a:lnTo>
                      <a:pt x="85" y="32"/>
                    </a:lnTo>
                    <a:lnTo>
                      <a:pt x="85" y="16"/>
                    </a:lnTo>
                    <a:lnTo>
                      <a:pt x="90" y="71"/>
                    </a:lnTo>
                    <a:lnTo>
                      <a:pt x="90" y="59"/>
                    </a:lnTo>
                    <a:lnTo>
                      <a:pt x="90" y="27"/>
                    </a:lnTo>
                    <a:lnTo>
                      <a:pt x="90" y="12"/>
                    </a:lnTo>
                    <a:lnTo>
                      <a:pt x="96" y="67"/>
                    </a:lnTo>
                    <a:lnTo>
                      <a:pt x="96" y="54"/>
                    </a:lnTo>
                    <a:lnTo>
                      <a:pt x="96" y="23"/>
                    </a:lnTo>
                    <a:lnTo>
                      <a:pt x="96" y="8"/>
                    </a:lnTo>
                    <a:lnTo>
                      <a:pt x="101" y="63"/>
                    </a:lnTo>
                    <a:lnTo>
                      <a:pt x="101" y="59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5282">
                <a:extLst>
                  <a:ext uri="{FF2B5EF4-FFF2-40B4-BE49-F238E27FC236}">
                    <a16:creationId xmlns:a16="http://schemas.microsoft.com/office/drawing/2014/main" id="{95465684-5271-48E0-B83F-0C46B5168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941"/>
                <a:ext cx="101" cy="510"/>
              </a:xfrm>
              <a:custGeom>
                <a:avLst/>
                <a:gdLst>
                  <a:gd name="T0" fmla="*/ 96 w 101"/>
                  <a:gd name="T1" fmla="*/ 0 h 510"/>
                  <a:gd name="T2" fmla="*/ 90 w 101"/>
                  <a:gd name="T3" fmla="*/ 4 h 510"/>
                  <a:gd name="T4" fmla="*/ 85 w 101"/>
                  <a:gd name="T5" fmla="*/ 8 h 510"/>
                  <a:gd name="T6" fmla="*/ 78 w 101"/>
                  <a:gd name="T7" fmla="*/ 13 h 510"/>
                  <a:gd name="T8" fmla="*/ 73 w 101"/>
                  <a:gd name="T9" fmla="*/ 17 h 510"/>
                  <a:gd name="T10" fmla="*/ 67 w 101"/>
                  <a:gd name="T11" fmla="*/ 21 h 510"/>
                  <a:gd name="T12" fmla="*/ 62 w 101"/>
                  <a:gd name="T13" fmla="*/ 27 h 510"/>
                  <a:gd name="T14" fmla="*/ 56 w 101"/>
                  <a:gd name="T15" fmla="*/ 31 h 510"/>
                  <a:gd name="T16" fmla="*/ 51 w 101"/>
                  <a:gd name="T17" fmla="*/ 35 h 510"/>
                  <a:gd name="T18" fmla="*/ 46 w 101"/>
                  <a:gd name="T19" fmla="*/ 39 h 510"/>
                  <a:gd name="T20" fmla="*/ 40 w 101"/>
                  <a:gd name="T21" fmla="*/ 44 h 510"/>
                  <a:gd name="T22" fmla="*/ 35 w 101"/>
                  <a:gd name="T23" fmla="*/ 48 h 510"/>
                  <a:gd name="T24" fmla="*/ 0 w 101"/>
                  <a:gd name="T25" fmla="*/ 52 h 510"/>
                  <a:gd name="T26" fmla="*/ 0 w 101"/>
                  <a:gd name="T27" fmla="*/ 177 h 510"/>
                  <a:gd name="T28" fmla="*/ 0 w 101"/>
                  <a:gd name="T29" fmla="*/ 371 h 510"/>
                  <a:gd name="T30" fmla="*/ 0 w 101"/>
                  <a:gd name="T31" fmla="*/ 482 h 510"/>
                  <a:gd name="T32" fmla="*/ 35 w 101"/>
                  <a:gd name="T33" fmla="*/ 510 h 510"/>
                  <a:gd name="T34" fmla="*/ 35 w 101"/>
                  <a:gd name="T35" fmla="*/ 349 h 510"/>
                  <a:gd name="T36" fmla="*/ 35 w 101"/>
                  <a:gd name="T37" fmla="*/ 155 h 510"/>
                  <a:gd name="T38" fmla="*/ 35 w 101"/>
                  <a:gd name="T39" fmla="*/ 71 h 510"/>
                  <a:gd name="T40" fmla="*/ 40 w 101"/>
                  <a:gd name="T41" fmla="*/ 112 h 510"/>
                  <a:gd name="T42" fmla="*/ 40 w 101"/>
                  <a:gd name="T43" fmla="*/ 67 h 510"/>
                  <a:gd name="T44" fmla="*/ 46 w 101"/>
                  <a:gd name="T45" fmla="*/ 108 h 510"/>
                  <a:gd name="T46" fmla="*/ 46 w 101"/>
                  <a:gd name="T47" fmla="*/ 63 h 510"/>
                  <a:gd name="T48" fmla="*/ 51 w 101"/>
                  <a:gd name="T49" fmla="*/ 102 h 510"/>
                  <a:gd name="T50" fmla="*/ 51 w 101"/>
                  <a:gd name="T51" fmla="*/ 58 h 510"/>
                  <a:gd name="T52" fmla="*/ 56 w 101"/>
                  <a:gd name="T53" fmla="*/ 98 h 510"/>
                  <a:gd name="T54" fmla="*/ 56 w 101"/>
                  <a:gd name="T55" fmla="*/ 54 h 510"/>
                  <a:gd name="T56" fmla="*/ 63 w 101"/>
                  <a:gd name="T57" fmla="*/ 94 h 510"/>
                  <a:gd name="T58" fmla="*/ 63 w 101"/>
                  <a:gd name="T59" fmla="*/ 50 h 510"/>
                  <a:gd name="T60" fmla="*/ 69 w 101"/>
                  <a:gd name="T61" fmla="*/ 89 h 510"/>
                  <a:gd name="T62" fmla="*/ 69 w 101"/>
                  <a:gd name="T63" fmla="*/ 44 h 510"/>
                  <a:gd name="T64" fmla="*/ 74 w 101"/>
                  <a:gd name="T65" fmla="*/ 85 h 510"/>
                  <a:gd name="T66" fmla="*/ 74 w 101"/>
                  <a:gd name="T67" fmla="*/ 40 h 510"/>
                  <a:gd name="T68" fmla="*/ 79 w 101"/>
                  <a:gd name="T69" fmla="*/ 81 h 510"/>
                  <a:gd name="T70" fmla="*/ 79 w 101"/>
                  <a:gd name="T71" fmla="*/ 36 h 510"/>
                  <a:gd name="T72" fmla="*/ 85 w 101"/>
                  <a:gd name="T73" fmla="*/ 75 h 510"/>
                  <a:gd name="T74" fmla="*/ 85 w 101"/>
                  <a:gd name="T75" fmla="*/ 32 h 510"/>
                  <a:gd name="T76" fmla="*/ 90 w 101"/>
                  <a:gd name="T77" fmla="*/ 71 h 510"/>
                  <a:gd name="T78" fmla="*/ 90 w 101"/>
                  <a:gd name="T79" fmla="*/ 27 h 510"/>
                  <a:gd name="T80" fmla="*/ 96 w 101"/>
                  <a:gd name="T81" fmla="*/ 67 h 510"/>
                  <a:gd name="T82" fmla="*/ 96 w 101"/>
                  <a:gd name="T83" fmla="*/ 23 h 510"/>
                  <a:gd name="T84" fmla="*/ 101 w 101"/>
                  <a:gd name="T85" fmla="*/ 63 h 510"/>
                  <a:gd name="T86" fmla="*/ 96 w 101"/>
                  <a:gd name="T87" fmla="*/ 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" h="510">
                    <a:moveTo>
                      <a:pt x="96" y="0"/>
                    </a:moveTo>
                    <a:lnTo>
                      <a:pt x="96" y="0"/>
                    </a:lnTo>
                    <a:lnTo>
                      <a:pt x="96" y="4"/>
                    </a:lnTo>
                    <a:lnTo>
                      <a:pt x="90" y="4"/>
                    </a:lnTo>
                    <a:lnTo>
                      <a:pt x="90" y="8"/>
                    </a:lnTo>
                    <a:lnTo>
                      <a:pt x="85" y="8"/>
                    </a:lnTo>
                    <a:lnTo>
                      <a:pt x="85" y="13"/>
                    </a:lnTo>
                    <a:lnTo>
                      <a:pt x="78" y="13"/>
                    </a:lnTo>
                    <a:lnTo>
                      <a:pt x="79" y="17"/>
                    </a:lnTo>
                    <a:lnTo>
                      <a:pt x="73" y="17"/>
                    </a:lnTo>
                    <a:lnTo>
                      <a:pt x="74" y="21"/>
                    </a:lnTo>
                    <a:lnTo>
                      <a:pt x="67" y="21"/>
                    </a:lnTo>
                    <a:lnTo>
                      <a:pt x="69" y="27"/>
                    </a:lnTo>
                    <a:lnTo>
                      <a:pt x="62" y="27"/>
                    </a:lnTo>
                    <a:lnTo>
                      <a:pt x="63" y="31"/>
                    </a:lnTo>
                    <a:lnTo>
                      <a:pt x="56" y="31"/>
                    </a:lnTo>
                    <a:lnTo>
                      <a:pt x="56" y="35"/>
                    </a:lnTo>
                    <a:lnTo>
                      <a:pt x="51" y="35"/>
                    </a:lnTo>
                    <a:lnTo>
                      <a:pt x="51" y="39"/>
                    </a:lnTo>
                    <a:lnTo>
                      <a:pt x="46" y="39"/>
                    </a:lnTo>
                    <a:lnTo>
                      <a:pt x="46" y="44"/>
                    </a:lnTo>
                    <a:lnTo>
                      <a:pt x="40" y="44"/>
                    </a:lnTo>
                    <a:lnTo>
                      <a:pt x="40" y="48"/>
                    </a:lnTo>
                    <a:lnTo>
                      <a:pt x="35" y="48"/>
                    </a:lnTo>
                    <a:lnTo>
                      <a:pt x="35" y="52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0" y="177"/>
                    </a:lnTo>
                    <a:lnTo>
                      <a:pt x="0" y="255"/>
                    </a:lnTo>
                    <a:lnTo>
                      <a:pt x="0" y="371"/>
                    </a:lnTo>
                    <a:lnTo>
                      <a:pt x="0" y="449"/>
                    </a:lnTo>
                    <a:lnTo>
                      <a:pt x="0" y="482"/>
                    </a:lnTo>
                    <a:lnTo>
                      <a:pt x="0" y="510"/>
                    </a:lnTo>
                    <a:lnTo>
                      <a:pt x="35" y="510"/>
                    </a:lnTo>
                    <a:lnTo>
                      <a:pt x="35" y="464"/>
                    </a:lnTo>
                    <a:lnTo>
                      <a:pt x="35" y="349"/>
                    </a:lnTo>
                    <a:lnTo>
                      <a:pt x="35" y="270"/>
                    </a:lnTo>
                    <a:lnTo>
                      <a:pt x="35" y="155"/>
                    </a:lnTo>
                    <a:lnTo>
                      <a:pt x="35" y="104"/>
                    </a:lnTo>
                    <a:lnTo>
                      <a:pt x="35" y="71"/>
                    </a:lnTo>
                    <a:lnTo>
                      <a:pt x="35" y="56"/>
                    </a:lnTo>
                    <a:lnTo>
                      <a:pt x="40" y="112"/>
                    </a:lnTo>
                    <a:lnTo>
                      <a:pt x="40" y="98"/>
                    </a:lnTo>
                    <a:lnTo>
                      <a:pt x="40" y="67"/>
                    </a:lnTo>
                    <a:lnTo>
                      <a:pt x="40" y="52"/>
                    </a:lnTo>
                    <a:lnTo>
                      <a:pt x="46" y="108"/>
                    </a:lnTo>
                    <a:lnTo>
                      <a:pt x="46" y="94"/>
                    </a:lnTo>
                    <a:lnTo>
                      <a:pt x="46" y="63"/>
                    </a:lnTo>
                    <a:lnTo>
                      <a:pt x="46" y="47"/>
                    </a:lnTo>
                    <a:lnTo>
                      <a:pt x="51" y="102"/>
                    </a:lnTo>
                    <a:lnTo>
                      <a:pt x="51" y="90"/>
                    </a:lnTo>
                    <a:lnTo>
                      <a:pt x="51" y="58"/>
                    </a:lnTo>
                    <a:lnTo>
                      <a:pt x="51" y="43"/>
                    </a:lnTo>
                    <a:lnTo>
                      <a:pt x="56" y="98"/>
                    </a:lnTo>
                    <a:lnTo>
                      <a:pt x="56" y="85"/>
                    </a:lnTo>
                    <a:lnTo>
                      <a:pt x="56" y="54"/>
                    </a:lnTo>
                    <a:lnTo>
                      <a:pt x="56" y="39"/>
                    </a:lnTo>
                    <a:lnTo>
                      <a:pt x="63" y="94"/>
                    </a:lnTo>
                    <a:lnTo>
                      <a:pt x="63" y="81"/>
                    </a:lnTo>
                    <a:lnTo>
                      <a:pt x="63" y="50"/>
                    </a:lnTo>
                    <a:lnTo>
                      <a:pt x="63" y="33"/>
                    </a:lnTo>
                    <a:lnTo>
                      <a:pt x="69" y="89"/>
                    </a:lnTo>
                    <a:lnTo>
                      <a:pt x="69" y="77"/>
                    </a:lnTo>
                    <a:lnTo>
                      <a:pt x="69" y="44"/>
                    </a:lnTo>
                    <a:lnTo>
                      <a:pt x="69" y="29"/>
                    </a:lnTo>
                    <a:lnTo>
                      <a:pt x="74" y="85"/>
                    </a:lnTo>
                    <a:lnTo>
                      <a:pt x="74" y="73"/>
                    </a:lnTo>
                    <a:lnTo>
                      <a:pt x="74" y="40"/>
                    </a:lnTo>
                    <a:lnTo>
                      <a:pt x="74" y="25"/>
                    </a:lnTo>
                    <a:lnTo>
                      <a:pt x="79" y="81"/>
                    </a:lnTo>
                    <a:lnTo>
                      <a:pt x="79" y="67"/>
                    </a:lnTo>
                    <a:lnTo>
                      <a:pt x="79" y="36"/>
                    </a:lnTo>
                    <a:lnTo>
                      <a:pt x="79" y="21"/>
                    </a:lnTo>
                    <a:lnTo>
                      <a:pt x="85" y="75"/>
                    </a:lnTo>
                    <a:lnTo>
                      <a:pt x="85" y="63"/>
                    </a:lnTo>
                    <a:lnTo>
                      <a:pt x="85" y="32"/>
                    </a:lnTo>
                    <a:lnTo>
                      <a:pt x="85" y="16"/>
                    </a:lnTo>
                    <a:lnTo>
                      <a:pt x="90" y="71"/>
                    </a:lnTo>
                    <a:lnTo>
                      <a:pt x="90" y="59"/>
                    </a:lnTo>
                    <a:lnTo>
                      <a:pt x="90" y="27"/>
                    </a:lnTo>
                    <a:lnTo>
                      <a:pt x="90" y="12"/>
                    </a:lnTo>
                    <a:lnTo>
                      <a:pt x="96" y="67"/>
                    </a:lnTo>
                    <a:lnTo>
                      <a:pt x="96" y="54"/>
                    </a:lnTo>
                    <a:lnTo>
                      <a:pt x="96" y="23"/>
                    </a:lnTo>
                    <a:lnTo>
                      <a:pt x="96" y="8"/>
                    </a:lnTo>
                    <a:lnTo>
                      <a:pt x="101" y="63"/>
                    </a:lnTo>
                    <a:lnTo>
                      <a:pt x="101" y="59"/>
                    </a:lnTo>
                    <a:lnTo>
                      <a:pt x="9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5283">
                <a:extLst>
                  <a:ext uri="{FF2B5EF4-FFF2-40B4-BE49-F238E27FC236}">
                    <a16:creationId xmlns:a16="http://schemas.microsoft.com/office/drawing/2014/main" id="{EE8B5BDE-BD53-4F6F-8805-348A769D33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0" y="3197"/>
                <a:ext cx="384" cy="248"/>
              </a:xfrm>
              <a:custGeom>
                <a:avLst/>
                <a:gdLst>
                  <a:gd name="T0" fmla="*/ 237 w 285"/>
                  <a:gd name="T1" fmla="*/ 32 h 184"/>
                  <a:gd name="T2" fmla="*/ 266 w 285"/>
                  <a:gd name="T3" fmla="*/ 32 h 184"/>
                  <a:gd name="T4" fmla="*/ 255 w 285"/>
                  <a:gd name="T5" fmla="*/ 64 h 184"/>
                  <a:gd name="T6" fmla="*/ 250 w 285"/>
                  <a:gd name="T7" fmla="*/ 67 h 184"/>
                  <a:gd name="T8" fmla="*/ 245 w 285"/>
                  <a:gd name="T9" fmla="*/ 69 h 184"/>
                  <a:gd name="T10" fmla="*/ 239 w 285"/>
                  <a:gd name="T11" fmla="*/ 71 h 184"/>
                  <a:gd name="T12" fmla="*/ 237 w 285"/>
                  <a:gd name="T13" fmla="*/ 65 h 184"/>
                  <a:gd name="T14" fmla="*/ 237 w 285"/>
                  <a:gd name="T15" fmla="*/ 48 h 184"/>
                  <a:gd name="T16" fmla="*/ 237 w 285"/>
                  <a:gd name="T17" fmla="*/ 40 h 184"/>
                  <a:gd name="T18" fmla="*/ 237 w 285"/>
                  <a:gd name="T19" fmla="*/ 36 h 184"/>
                  <a:gd name="T20" fmla="*/ 237 w 285"/>
                  <a:gd name="T21" fmla="*/ 0 h 184"/>
                  <a:gd name="T22" fmla="*/ 21 w 285"/>
                  <a:gd name="T23" fmla="*/ 0 h 184"/>
                  <a:gd name="T24" fmla="*/ 21 w 285"/>
                  <a:gd name="T25" fmla="*/ 65 h 184"/>
                  <a:gd name="T26" fmla="*/ 86 w 285"/>
                  <a:gd name="T27" fmla="*/ 156 h 184"/>
                  <a:gd name="T28" fmla="*/ 60 w 285"/>
                  <a:gd name="T29" fmla="*/ 156 h 184"/>
                  <a:gd name="T30" fmla="*/ 41 w 285"/>
                  <a:gd name="T31" fmla="*/ 156 h 184"/>
                  <a:gd name="T32" fmla="*/ 24 w 285"/>
                  <a:gd name="T33" fmla="*/ 156 h 184"/>
                  <a:gd name="T34" fmla="*/ 9 w 285"/>
                  <a:gd name="T35" fmla="*/ 156 h 184"/>
                  <a:gd name="T36" fmla="*/ 0 w 285"/>
                  <a:gd name="T37" fmla="*/ 156 h 184"/>
                  <a:gd name="T38" fmla="*/ 25 w 285"/>
                  <a:gd name="T39" fmla="*/ 184 h 184"/>
                  <a:gd name="T40" fmla="*/ 235 w 285"/>
                  <a:gd name="T41" fmla="*/ 184 h 184"/>
                  <a:gd name="T42" fmla="*/ 260 w 285"/>
                  <a:gd name="T43" fmla="*/ 156 h 184"/>
                  <a:gd name="T44" fmla="*/ 178 w 285"/>
                  <a:gd name="T45" fmla="*/ 156 h 184"/>
                  <a:gd name="T46" fmla="*/ 175 w 285"/>
                  <a:gd name="T47" fmla="*/ 156 h 184"/>
                  <a:gd name="T48" fmla="*/ 166 w 285"/>
                  <a:gd name="T49" fmla="*/ 156 h 184"/>
                  <a:gd name="T50" fmla="*/ 202 w 285"/>
                  <a:gd name="T51" fmla="*/ 137 h 184"/>
                  <a:gd name="T52" fmla="*/ 229 w 285"/>
                  <a:gd name="T53" fmla="*/ 103 h 184"/>
                  <a:gd name="T54" fmla="*/ 230 w 285"/>
                  <a:gd name="T55" fmla="*/ 100 h 184"/>
                  <a:gd name="T56" fmla="*/ 232 w 285"/>
                  <a:gd name="T57" fmla="*/ 96 h 184"/>
                  <a:gd name="T58" fmla="*/ 234 w 285"/>
                  <a:gd name="T59" fmla="*/ 91 h 184"/>
                  <a:gd name="T60" fmla="*/ 235 w 285"/>
                  <a:gd name="T61" fmla="*/ 85 h 184"/>
                  <a:gd name="T62" fmla="*/ 279 w 285"/>
                  <a:gd name="T63" fmla="*/ 58 h 184"/>
                  <a:gd name="T64" fmla="*/ 254 w 285"/>
                  <a:gd name="T65" fmla="*/ 12 h 184"/>
                  <a:gd name="T66" fmla="*/ 237 w 285"/>
                  <a:gd name="T6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5" h="184">
                    <a:moveTo>
                      <a:pt x="237" y="34"/>
                    </a:moveTo>
                    <a:cubicBezTo>
                      <a:pt x="237" y="32"/>
                      <a:pt x="237" y="32"/>
                      <a:pt x="237" y="32"/>
                    </a:cubicBezTo>
                    <a:cubicBezTo>
                      <a:pt x="242" y="30"/>
                      <a:pt x="248" y="27"/>
                      <a:pt x="255" y="27"/>
                    </a:cubicBezTo>
                    <a:cubicBezTo>
                      <a:pt x="259" y="27"/>
                      <a:pt x="263" y="28"/>
                      <a:pt x="266" y="32"/>
                    </a:cubicBezTo>
                    <a:cubicBezTo>
                      <a:pt x="269" y="37"/>
                      <a:pt x="270" y="44"/>
                      <a:pt x="266" y="52"/>
                    </a:cubicBezTo>
                    <a:cubicBezTo>
                      <a:pt x="264" y="56"/>
                      <a:pt x="260" y="61"/>
                      <a:pt x="255" y="64"/>
                    </a:cubicBezTo>
                    <a:cubicBezTo>
                      <a:pt x="254" y="65"/>
                      <a:pt x="253" y="65"/>
                      <a:pt x="252" y="66"/>
                    </a:cubicBezTo>
                    <a:cubicBezTo>
                      <a:pt x="252" y="66"/>
                      <a:pt x="251" y="67"/>
                      <a:pt x="250" y="67"/>
                    </a:cubicBezTo>
                    <a:cubicBezTo>
                      <a:pt x="249" y="67"/>
                      <a:pt x="248" y="68"/>
                      <a:pt x="248" y="68"/>
                    </a:cubicBezTo>
                    <a:cubicBezTo>
                      <a:pt x="247" y="68"/>
                      <a:pt x="246" y="69"/>
                      <a:pt x="245" y="69"/>
                    </a:cubicBezTo>
                    <a:cubicBezTo>
                      <a:pt x="244" y="69"/>
                      <a:pt x="243" y="70"/>
                      <a:pt x="242" y="70"/>
                    </a:cubicBezTo>
                    <a:cubicBezTo>
                      <a:pt x="241" y="70"/>
                      <a:pt x="240" y="70"/>
                      <a:pt x="239" y="71"/>
                    </a:cubicBezTo>
                    <a:cubicBezTo>
                      <a:pt x="238" y="71"/>
                      <a:pt x="238" y="71"/>
                      <a:pt x="237" y="71"/>
                    </a:cubicBezTo>
                    <a:cubicBezTo>
                      <a:pt x="237" y="69"/>
                      <a:pt x="237" y="67"/>
                      <a:pt x="237" y="65"/>
                    </a:cubicBezTo>
                    <a:cubicBezTo>
                      <a:pt x="237" y="55"/>
                      <a:pt x="237" y="55"/>
                      <a:pt x="237" y="55"/>
                    </a:cubicBezTo>
                    <a:cubicBezTo>
                      <a:pt x="237" y="48"/>
                      <a:pt x="237" y="48"/>
                      <a:pt x="237" y="48"/>
                    </a:cubicBezTo>
                    <a:cubicBezTo>
                      <a:pt x="237" y="44"/>
                      <a:pt x="237" y="44"/>
                      <a:pt x="237" y="44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37" y="38"/>
                      <a:pt x="237" y="38"/>
                      <a:pt x="237" y="38"/>
                    </a:cubicBezTo>
                    <a:cubicBezTo>
                      <a:pt x="237" y="36"/>
                      <a:pt x="237" y="36"/>
                      <a:pt x="237" y="36"/>
                    </a:cubicBezTo>
                    <a:cubicBezTo>
                      <a:pt x="237" y="34"/>
                      <a:pt x="237" y="34"/>
                      <a:pt x="237" y="34"/>
                    </a:cubicBezTo>
                    <a:moveTo>
                      <a:pt x="237" y="0"/>
                    </a:moveTo>
                    <a:cubicBezTo>
                      <a:pt x="130" y="0"/>
                      <a:pt x="130" y="0"/>
                      <a:pt x="13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116"/>
                      <a:pt x="64" y="156"/>
                      <a:pt x="115" y="156"/>
                    </a:cubicBezTo>
                    <a:cubicBezTo>
                      <a:pt x="86" y="156"/>
                      <a:pt x="86" y="156"/>
                      <a:pt x="86" y="156"/>
                    </a:cubicBezTo>
                    <a:cubicBezTo>
                      <a:pt x="72" y="156"/>
                      <a:pt x="72" y="156"/>
                      <a:pt x="72" y="156"/>
                    </a:cubicBezTo>
                    <a:cubicBezTo>
                      <a:pt x="60" y="156"/>
                      <a:pt x="60" y="156"/>
                      <a:pt x="60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41" y="156"/>
                      <a:pt x="41" y="156"/>
                      <a:pt x="41" y="156"/>
                    </a:cubicBezTo>
                    <a:cubicBezTo>
                      <a:pt x="32" y="156"/>
                      <a:pt x="32" y="156"/>
                      <a:pt x="32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16" y="156"/>
                      <a:pt x="16" y="156"/>
                      <a:pt x="16" y="156"/>
                    </a:cubicBezTo>
                    <a:cubicBezTo>
                      <a:pt x="9" y="156"/>
                      <a:pt x="9" y="156"/>
                      <a:pt x="9" y="156"/>
                    </a:cubicBezTo>
                    <a:cubicBezTo>
                      <a:pt x="2" y="156"/>
                      <a:pt x="2" y="156"/>
                      <a:pt x="2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57"/>
                      <a:pt x="1" y="158"/>
                      <a:pt x="2" y="159"/>
                    </a:cubicBezTo>
                    <a:cubicBezTo>
                      <a:pt x="8" y="170"/>
                      <a:pt x="15" y="177"/>
                      <a:pt x="25" y="184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235" y="184"/>
                      <a:pt x="235" y="184"/>
                      <a:pt x="235" y="184"/>
                    </a:cubicBezTo>
                    <a:cubicBezTo>
                      <a:pt x="236" y="183"/>
                      <a:pt x="238" y="182"/>
                      <a:pt x="240" y="181"/>
                    </a:cubicBezTo>
                    <a:cubicBezTo>
                      <a:pt x="247" y="176"/>
                      <a:pt x="254" y="168"/>
                      <a:pt x="260" y="156"/>
                    </a:cubicBezTo>
                    <a:cubicBezTo>
                      <a:pt x="178" y="156"/>
                      <a:pt x="178" y="156"/>
                      <a:pt x="178" y="156"/>
                    </a:cubicBezTo>
                    <a:cubicBezTo>
                      <a:pt x="178" y="156"/>
                      <a:pt x="178" y="156"/>
                      <a:pt x="178" y="156"/>
                    </a:cubicBezTo>
                    <a:cubicBezTo>
                      <a:pt x="177" y="156"/>
                      <a:pt x="177" y="156"/>
                      <a:pt x="177" y="156"/>
                    </a:cubicBezTo>
                    <a:cubicBezTo>
                      <a:pt x="175" y="156"/>
                      <a:pt x="175" y="156"/>
                      <a:pt x="175" y="156"/>
                    </a:cubicBezTo>
                    <a:cubicBezTo>
                      <a:pt x="172" y="156"/>
                      <a:pt x="172" y="156"/>
                      <a:pt x="172" y="156"/>
                    </a:cubicBezTo>
                    <a:cubicBezTo>
                      <a:pt x="166" y="156"/>
                      <a:pt x="166" y="156"/>
                      <a:pt x="166" y="156"/>
                    </a:cubicBezTo>
                    <a:cubicBezTo>
                      <a:pt x="145" y="156"/>
                      <a:pt x="145" y="156"/>
                      <a:pt x="145" y="156"/>
                    </a:cubicBezTo>
                    <a:cubicBezTo>
                      <a:pt x="166" y="156"/>
                      <a:pt x="186" y="149"/>
                      <a:pt x="202" y="137"/>
                    </a:cubicBezTo>
                    <a:cubicBezTo>
                      <a:pt x="213" y="128"/>
                      <a:pt x="223" y="117"/>
                      <a:pt x="229" y="104"/>
                    </a:cubicBezTo>
                    <a:cubicBezTo>
                      <a:pt x="229" y="103"/>
                      <a:pt x="229" y="103"/>
                      <a:pt x="229" y="103"/>
                    </a:cubicBezTo>
                    <a:cubicBezTo>
                      <a:pt x="229" y="103"/>
                      <a:pt x="230" y="102"/>
                      <a:pt x="230" y="102"/>
                    </a:cubicBezTo>
                    <a:cubicBezTo>
                      <a:pt x="230" y="101"/>
                      <a:pt x="230" y="101"/>
                      <a:pt x="230" y="100"/>
                    </a:cubicBezTo>
                    <a:cubicBezTo>
                      <a:pt x="231" y="100"/>
                      <a:pt x="231" y="99"/>
                      <a:pt x="231" y="98"/>
                    </a:cubicBezTo>
                    <a:cubicBezTo>
                      <a:pt x="232" y="98"/>
                      <a:pt x="232" y="97"/>
                      <a:pt x="232" y="96"/>
                    </a:cubicBezTo>
                    <a:cubicBezTo>
                      <a:pt x="232" y="95"/>
                      <a:pt x="233" y="94"/>
                      <a:pt x="233" y="94"/>
                    </a:cubicBezTo>
                    <a:cubicBezTo>
                      <a:pt x="233" y="93"/>
                      <a:pt x="234" y="92"/>
                      <a:pt x="234" y="91"/>
                    </a:cubicBezTo>
                    <a:cubicBezTo>
                      <a:pt x="234" y="90"/>
                      <a:pt x="234" y="89"/>
                      <a:pt x="235" y="88"/>
                    </a:cubicBezTo>
                    <a:cubicBezTo>
                      <a:pt x="235" y="87"/>
                      <a:pt x="235" y="86"/>
                      <a:pt x="235" y="85"/>
                    </a:cubicBezTo>
                    <a:cubicBezTo>
                      <a:pt x="246" y="85"/>
                      <a:pt x="256" y="81"/>
                      <a:pt x="264" y="75"/>
                    </a:cubicBezTo>
                    <a:cubicBezTo>
                      <a:pt x="270" y="71"/>
                      <a:pt x="275" y="65"/>
                      <a:pt x="279" y="58"/>
                    </a:cubicBezTo>
                    <a:cubicBezTo>
                      <a:pt x="285" y="46"/>
                      <a:pt x="285" y="33"/>
                      <a:pt x="278" y="23"/>
                    </a:cubicBezTo>
                    <a:cubicBezTo>
                      <a:pt x="271" y="15"/>
                      <a:pt x="263" y="12"/>
                      <a:pt x="254" y="12"/>
                    </a:cubicBezTo>
                    <a:cubicBezTo>
                      <a:pt x="248" y="12"/>
                      <a:pt x="242" y="14"/>
                      <a:pt x="237" y="16"/>
                    </a:cubicBezTo>
                    <a:cubicBezTo>
                      <a:pt x="237" y="0"/>
                      <a:pt x="237" y="0"/>
                      <a:pt x="237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5284">
                <a:extLst>
                  <a:ext uri="{FF2B5EF4-FFF2-40B4-BE49-F238E27FC236}">
                    <a16:creationId xmlns:a16="http://schemas.microsoft.com/office/drawing/2014/main" id="{2F65EF9F-0F4E-4C55-8775-AC5BCFADA7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0" y="1595"/>
                <a:ext cx="907" cy="1861"/>
              </a:xfrm>
              <a:custGeom>
                <a:avLst/>
                <a:gdLst>
                  <a:gd name="T0" fmla="*/ 615 w 672"/>
                  <a:gd name="T1" fmla="*/ 822 h 1379"/>
                  <a:gd name="T2" fmla="*/ 611 w 672"/>
                  <a:gd name="T3" fmla="*/ 822 h 1379"/>
                  <a:gd name="T4" fmla="*/ 611 w 672"/>
                  <a:gd name="T5" fmla="*/ 822 h 1379"/>
                  <a:gd name="T6" fmla="*/ 668 w 672"/>
                  <a:gd name="T7" fmla="*/ 1379 h 1379"/>
                  <a:gd name="T8" fmla="*/ 672 w 672"/>
                  <a:gd name="T9" fmla="*/ 1379 h 1379"/>
                  <a:gd name="T10" fmla="*/ 615 w 672"/>
                  <a:gd name="T11" fmla="*/ 822 h 1379"/>
                  <a:gd name="T12" fmla="*/ 585 w 672"/>
                  <a:gd name="T13" fmla="*/ 667 h 1379"/>
                  <a:gd name="T14" fmla="*/ 585 w 672"/>
                  <a:gd name="T15" fmla="*/ 672 h 1379"/>
                  <a:gd name="T16" fmla="*/ 597 w 672"/>
                  <a:gd name="T17" fmla="*/ 686 h 1379"/>
                  <a:gd name="T18" fmla="*/ 611 w 672"/>
                  <a:gd name="T19" fmla="*/ 819 h 1379"/>
                  <a:gd name="T20" fmla="*/ 615 w 672"/>
                  <a:gd name="T21" fmla="*/ 819 h 1379"/>
                  <a:gd name="T22" fmla="*/ 601 w 672"/>
                  <a:gd name="T23" fmla="*/ 686 h 1379"/>
                  <a:gd name="T24" fmla="*/ 586 w 672"/>
                  <a:gd name="T25" fmla="*/ 668 h 1379"/>
                  <a:gd name="T26" fmla="*/ 585 w 672"/>
                  <a:gd name="T27" fmla="*/ 667 h 1379"/>
                  <a:gd name="T28" fmla="*/ 582 w 672"/>
                  <a:gd name="T29" fmla="*/ 667 h 1379"/>
                  <a:gd name="T30" fmla="*/ 581 w 672"/>
                  <a:gd name="T31" fmla="*/ 667 h 1379"/>
                  <a:gd name="T32" fmla="*/ 582 w 672"/>
                  <a:gd name="T33" fmla="*/ 668 h 1379"/>
                  <a:gd name="T34" fmla="*/ 582 w 672"/>
                  <a:gd name="T35" fmla="*/ 667 h 1379"/>
                  <a:gd name="T36" fmla="*/ 258 w 672"/>
                  <a:gd name="T37" fmla="*/ 519 h 1379"/>
                  <a:gd name="T38" fmla="*/ 258 w 672"/>
                  <a:gd name="T39" fmla="*/ 520 h 1379"/>
                  <a:gd name="T40" fmla="*/ 256 w 672"/>
                  <a:gd name="T41" fmla="*/ 520 h 1379"/>
                  <a:gd name="T42" fmla="*/ 254 w 672"/>
                  <a:gd name="T43" fmla="*/ 523 h 1379"/>
                  <a:gd name="T44" fmla="*/ 277 w 672"/>
                  <a:gd name="T45" fmla="*/ 542 h 1379"/>
                  <a:gd name="T46" fmla="*/ 304 w 672"/>
                  <a:gd name="T47" fmla="*/ 542 h 1379"/>
                  <a:gd name="T48" fmla="*/ 474 w 672"/>
                  <a:gd name="T49" fmla="*/ 542 h 1379"/>
                  <a:gd name="T50" fmla="*/ 578 w 672"/>
                  <a:gd name="T51" fmla="*/ 665 h 1379"/>
                  <a:gd name="T52" fmla="*/ 582 w 672"/>
                  <a:gd name="T53" fmla="*/ 664 h 1379"/>
                  <a:gd name="T54" fmla="*/ 582 w 672"/>
                  <a:gd name="T55" fmla="*/ 663 h 1379"/>
                  <a:gd name="T56" fmla="*/ 578 w 672"/>
                  <a:gd name="T57" fmla="*/ 658 h 1379"/>
                  <a:gd name="T58" fmla="*/ 478 w 672"/>
                  <a:gd name="T59" fmla="*/ 539 h 1379"/>
                  <a:gd name="T60" fmla="*/ 308 w 672"/>
                  <a:gd name="T61" fmla="*/ 539 h 1379"/>
                  <a:gd name="T62" fmla="*/ 281 w 672"/>
                  <a:gd name="T63" fmla="*/ 539 h 1379"/>
                  <a:gd name="T64" fmla="*/ 258 w 672"/>
                  <a:gd name="T65" fmla="*/ 519 h 1379"/>
                  <a:gd name="T66" fmla="*/ 279 w 672"/>
                  <a:gd name="T67" fmla="*/ 0 h 1379"/>
                  <a:gd name="T68" fmla="*/ 166 w 672"/>
                  <a:gd name="T69" fmla="*/ 0 h 1379"/>
                  <a:gd name="T70" fmla="*/ 48 w 672"/>
                  <a:gd name="T71" fmla="*/ 0 h 1379"/>
                  <a:gd name="T72" fmla="*/ 0 w 672"/>
                  <a:gd name="T73" fmla="*/ 12 h 1379"/>
                  <a:gd name="T74" fmla="*/ 44 w 672"/>
                  <a:gd name="T75" fmla="*/ 2 h 1379"/>
                  <a:gd name="T76" fmla="*/ 275 w 672"/>
                  <a:gd name="T77" fmla="*/ 2 h 1379"/>
                  <a:gd name="T78" fmla="*/ 366 w 672"/>
                  <a:gd name="T79" fmla="*/ 100 h 1379"/>
                  <a:gd name="T80" fmla="*/ 366 w 672"/>
                  <a:gd name="T81" fmla="*/ 160 h 1379"/>
                  <a:gd name="T82" fmla="*/ 366 w 672"/>
                  <a:gd name="T83" fmla="*/ 297 h 1379"/>
                  <a:gd name="T84" fmla="*/ 370 w 672"/>
                  <a:gd name="T85" fmla="*/ 298 h 1379"/>
                  <a:gd name="T86" fmla="*/ 370 w 672"/>
                  <a:gd name="T87" fmla="*/ 158 h 1379"/>
                  <a:gd name="T88" fmla="*/ 370 w 672"/>
                  <a:gd name="T89" fmla="*/ 98 h 1379"/>
                  <a:gd name="T90" fmla="*/ 279 w 672"/>
                  <a:gd name="T91" fmla="*/ 0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72" h="1379">
                    <a:moveTo>
                      <a:pt x="615" y="822"/>
                    </a:moveTo>
                    <a:cubicBezTo>
                      <a:pt x="611" y="822"/>
                      <a:pt x="611" y="822"/>
                      <a:pt x="611" y="822"/>
                    </a:cubicBezTo>
                    <a:cubicBezTo>
                      <a:pt x="611" y="822"/>
                      <a:pt x="611" y="822"/>
                      <a:pt x="611" y="822"/>
                    </a:cubicBezTo>
                    <a:cubicBezTo>
                      <a:pt x="668" y="1379"/>
                      <a:pt x="668" y="1379"/>
                      <a:pt x="668" y="1379"/>
                    </a:cubicBezTo>
                    <a:cubicBezTo>
                      <a:pt x="672" y="1379"/>
                      <a:pt x="672" y="1379"/>
                      <a:pt x="672" y="1379"/>
                    </a:cubicBezTo>
                    <a:cubicBezTo>
                      <a:pt x="615" y="822"/>
                      <a:pt x="615" y="822"/>
                      <a:pt x="615" y="822"/>
                    </a:cubicBezTo>
                    <a:moveTo>
                      <a:pt x="585" y="667"/>
                    </a:moveTo>
                    <a:cubicBezTo>
                      <a:pt x="585" y="672"/>
                      <a:pt x="585" y="672"/>
                      <a:pt x="585" y="672"/>
                    </a:cubicBezTo>
                    <a:cubicBezTo>
                      <a:pt x="597" y="686"/>
                      <a:pt x="597" y="686"/>
                      <a:pt x="597" y="686"/>
                    </a:cubicBezTo>
                    <a:cubicBezTo>
                      <a:pt x="611" y="819"/>
                      <a:pt x="611" y="819"/>
                      <a:pt x="611" y="819"/>
                    </a:cubicBezTo>
                    <a:cubicBezTo>
                      <a:pt x="615" y="819"/>
                      <a:pt x="615" y="819"/>
                      <a:pt x="615" y="819"/>
                    </a:cubicBezTo>
                    <a:cubicBezTo>
                      <a:pt x="601" y="686"/>
                      <a:pt x="601" y="686"/>
                      <a:pt x="601" y="686"/>
                    </a:cubicBezTo>
                    <a:cubicBezTo>
                      <a:pt x="586" y="668"/>
                      <a:pt x="586" y="668"/>
                      <a:pt x="586" y="668"/>
                    </a:cubicBezTo>
                    <a:cubicBezTo>
                      <a:pt x="586" y="668"/>
                      <a:pt x="585" y="668"/>
                      <a:pt x="585" y="667"/>
                    </a:cubicBezTo>
                    <a:moveTo>
                      <a:pt x="582" y="667"/>
                    </a:moveTo>
                    <a:cubicBezTo>
                      <a:pt x="581" y="667"/>
                      <a:pt x="581" y="667"/>
                      <a:pt x="581" y="667"/>
                    </a:cubicBezTo>
                    <a:cubicBezTo>
                      <a:pt x="582" y="668"/>
                      <a:pt x="582" y="668"/>
                      <a:pt x="582" y="668"/>
                    </a:cubicBezTo>
                    <a:cubicBezTo>
                      <a:pt x="582" y="667"/>
                      <a:pt x="582" y="667"/>
                      <a:pt x="582" y="667"/>
                    </a:cubicBezTo>
                    <a:moveTo>
                      <a:pt x="258" y="519"/>
                    </a:moveTo>
                    <a:cubicBezTo>
                      <a:pt x="258" y="520"/>
                      <a:pt x="258" y="520"/>
                      <a:pt x="258" y="520"/>
                    </a:cubicBezTo>
                    <a:cubicBezTo>
                      <a:pt x="256" y="520"/>
                      <a:pt x="256" y="520"/>
                      <a:pt x="256" y="520"/>
                    </a:cubicBezTo>
                    <a:cubicBezTo>
                      <a:pt x="254" y="523"/>
                      <a:pt x="254" y="523"/>
                      <a:pt x="254" y="523"/>
                    </a:cubicBezTo>
                    <a:cubicBezTo>
                      <a:pt x="277" y="542"/>
                      <a:pt x="277" y="542"/>
                      <a:pt x="277" y="542"/>
                    </a:cubicBezTo>
                    <a:cubicBezTo>
                      <a:pt x="304" y="542"/>
                      <a:pt x="304" y="542"/>
                      <a:pt x="304" y="542"/>
                    </a:cubicBezTo>
                    <a:cubicBezTo>
                      <a:pt x="474" y="542"/>
                      <a:pt x="474" y="542"/>
                      <a:pt x="474" y="542"/>
                    </a:cubicBezTo>
                    <a:cubicBezTo>
                      <a:pt x="578" y="665"/>
                      <a:pt x="578" y="665"/>
                      <a:pt x="578" y="665"/>
                    </a:cubicBezTo>
                    <a:cubicBezTo>
                      <a:pt x="579" y="664"/>
                      <a:pt x="581" y="664"/>
                      <a:pt x="582" y="664"/>
                    </a:cubicBezTo>
                    <a:cubicBezTo>
                      <a:pt x="582" y="663"/>
                      <a:pt x="582" y="663"/>
                      <a:pt x="582" y="663"/>
                    </a:cubicBezTo>
                    <a:cubicBezTo>
                      <a:pt x="579" y="662"/>
                      <a:pt x="577" y="660"/>
                      <a:pt x="578" y="658"/>
                    </a:cubicBezTo>
                    <a:cubicBezTo>
                      <a:pt x="478" y="539"/>
                      <a:pt x="478" y="539"/>
                      <a:pt x="478" y="539"/>
                    </a:cubicBezTo>
                    <a:cubicBezTo>
                      <a:pt x="308" y="539"/>
                      <a:pt x="308" y="539"/>
                      <a:pt x="308" y="539"/>
                    </a:cubicBezTo>
                    <a:cubicBezTo>
                      <a:pt x="281" y="539"/>
                      <a:pt x="281" y="539"/>
                      <a:pt x="281" y="539"/>
                    </a:cubicBezTo>
                    <a:cubicBezTo>
                      <a:pt x="258" y="519"/>
                      <a:pt x="258" y="519"/>
                      <a:pt x="258" y="519"/>
                    </a:cubicBezTo>
                    <a:moveTo>
                      <a:pt x="279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27" y="0"/>
                      <a:pt x="12" y="5"/>
                      <a:pt x="0" y="12"/>
                    </a:cubicBezTo>
                    <a:cubicBezTo>
                      <a:pt x="11" y="6"/>
                      <a:pt x="25" y="2"/>
                      <a:pt x="44" y="2"/>
                    </a:cubicBezTo>
                    <a:cubicBezTo>
                      <a:pt x="275" y="2"/>
                      <a:pt x="275" y="2"/>
                      <a:pt x="275" y="2"/>
                    </a:cubicBezTo>
                    <a:cubicBezTo>
                      <a:pt x="275" y="2"/>
                      <a:pt x="363" y="19"/>
                      <a:pt x="366" y="100"/>
                    </a:cubicBezTo>
                    <a:cubicBezTo>
                      <a:pt x="367" y="114"/>
                      <a:pt x="366" y="140"/>
                      <a:pt x="366" y="160"/>
                    </a:cubicBezTo>
                    <a:cubicBezTo>
                      <a:pt x="366" y="297"/>
                      <a:pt x="366" y="297"/>
                      <a:pt x="366" y="297"/>
                    </a:cubicBezTo>
                    <a:cubicBezTo>
                      <a:pt x="368" y="297"/>
                      <a:pt x="370" y="298"/>
                      <a:pt x="370" y="298"/>
                    </a:cubicBezTo>
                    <a:cubicBezTo>
                      <a:pt x="370" y="158"/>
                      <a:pt x="370" y="158"/>
                      <a:pt x="370" y="158"/>
                    </a:cubicBezTo>
                    <a:cubicBezTo>
                      <a:pt x="370" y="139"/>
                      <a:pt x="371" y="112"/>
                      <a:pt x="370" y="98"/>
                    </a:cubicBezTo>
                    <a:cubicBezTo>
                      <a:pt x="367" y="17"/>
                      <a:pt x="279" y="0"/>
                      <a:pt x="279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5285">
                <a:extLst>
                  <a:ext uri="{FF2B5EF4-FFF2-40B4-BE49-F238E27FC236}">
                    <a16:creationId xmlns:a16="http://schemas.microsoft.com/office/drawing/2014/main" id="{796D45A6-CE94-443A-AD0F-2CA29E4D3D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9" y="2483"/>
                <a:ext cx="51" cy="222"/>
              </a:xfrm>
              <a:custGeom>
                <a:avLst/>
                <a:gdLst>
                  <a:gd name="T0" fmla="*/ 38 w 38"/>
                  <a:gd name="T1" fmla="*/ 161 h 164"/>
                  <a:gd name="T2" fmla="*/ 34 w 38"/>
                  <a:gd name="T3" fmla="*/ 161 h 164"/>
                  <a:gd name="T4" fmla="*/ 34 w 38"/>
                  <a:gd name="T5" fmla="*/ 164 h 164"/>
                  <a:gd name="T6" fmla="*/ 34 w 38"/>
                  <a:gd name="T7" fmla="*/ 164 h 164"/>
                  <a:gd name="T8" fmla="*/ 38 w 38"/>
                  <a:gd name="T9" fmla="*/ 164 h 164"/>
                  <a:gd name="T10" fmla="*/ 38 w 38"/>
                  <a:gd name="T11" fmla="*/ 161 h 164"/>
                  <a:gd name="T12" fmla="*/ 1 w 38"/>
                  <a:gd name="T13" fmla="*/ 0 h 164"/>
                  <a:gd name="T14" fmla="*/ 5 w 38"/>
                  <a:gd name="T15" fmla="*/ 5 h 164"/>
                  <a:gd name="T16" fmla="*/ 5 w 38"/>
                  <a:gd name="T17" fmla="*/ 6 h 164"/>
                  <a:gd name="T18" fmla="*/ 1 w 38"/>
                  <a:gd name="T19" fmla="*/ 7 h 164"/>
                  <a:gd name="T20" fmla="*/ 4 w 38"/>
                  <a:gd name="T21" fmla="*/ 9 h 164"/>
                  <a:gd name="T22" fmla="*/ 5 w 38"/>
                  <a:gd name="T23" fmla="*/ 9 h 164"/>
                  <a:gd name="T24" fmla="*/ 5 w 38"/>
                  <a:gd name="T25" fmla="*/ 10 h 164"/>
                  <a:gd name="T26" fmla="*/ 8 w 38"/>
                  <a:gd name="T27" fmla="*/ 14 h 164"/>
                  <a:gd name="T28" fmla="*/ 8 w 38"/>
                  <a:gd name="T29" fmla="*/ 9 h 164"/>
                  <a:gd name="T30" fmla="*/ 9 w 38"/>
                  <a:gd name="T31" fmla="*/ 10 h 164"/>
                  <a:gd name="T32" fmla="*/ 1 w 38"/>
                  <a:gd name="T33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164">
                    <a:moveTo>
                      <a:pt x="38" y="161"/>
                    </a:moveTo>
                    <a:cubicBezTo>
                      <a:pt x="34" y="161"/>
                      <a:pt x="34" y="161"/>
                      <a:pt x="34" y="161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8" y="164"/>
                      <a:pt x="38" y="164"/>
                      <a:pt x="38" y="164"/>
                    </a:cubicBezTo>
                    <a:cubicBezTo>
                      <a:pt x="38" y="161"/>
                      <a:pt x="38" y="161"/>
                      <a:pt x="38" y="161"/>
                    </a:cubicBezTo>
                    <a:moveTo>
                      <a:pt x="1" y="0"/>
                    </a:moveTo>
                    <a:cubicBezTo>
                      <a:pt x="0" y="2"/>
                      <a:pt x="2" y="4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2" y="6"/>
                      <a:pt x="1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5286">
                <a:extLst>
                  <a:ext uri="{FF2B5EF4-FFF2-40B4-BE49-F238E27FC236}">
                    <a16:creationId xmlns:a16="http://schemas.microsoft.com/office/drawing/2014/main" id="{C163DE94-19CC-4E96-BA35-C84775E00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9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5287">
                <a:extLst>
                  <a:ext uri="{FF2B5EF4-FFF2-40B4-BE49-F238E27FC236}">
                    <a16:creationId xmlns:a16="http://schemas.microsoft.com/office/drawing/2014/main" id="{6F0C01D2-9EE7-4FFC-9C9B-CA2B516D5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97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5288">
                <a:extLst>
                  <a:ext uri="{FF2B5EF4-FFF2-40B4-BE49-F238E27FC236}">
                    <a16:creationId xmlns:a16="http://schemas.microsoft.com/office/drawing/2014/main" id="{0B432059-5B99-4674-B520-D153BCF22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29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5289">
                <a:extLst>
                  <a:ext uri="{FF2B5EF4-FFF2-40B4-BE49-F238E27FC236}">
                    <a16:creationId xmlns:a16="http://schemas.microsoft.com/office/drawing/2014/main" id="{82177D6F-B1C3-481F-B9D4-85C78B710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29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5290">
                <a:extLst>
                  <a:ext uri="{FF2B5EF4-FFF2-40B4-BE49-F238E27FC236}">
                    <a16:creationId xmlns:a16="http://schemas.microsoft.com/office/drawing/2014/main" id="{2AB94731-EF74-4400-A476-707505A21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9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5291">
                <a:extLst>
                  <a:ext uri="{FF2B5EF4-FFF2-40B4-BE49-F238E27FC236}">
                    <a16:creationId xmlns:a16="http://schemas.microsoft.com/office/drawing/2014/main" id="{43BFCFCA-E0CB-400A-92D7-D8A5EEBDC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9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Rectangle 5292">
                <a:extLst>
                  <a:ext uri="{FF2B5EF4-FFF2-40B4-BE49-F238E27FC236}">
                    <a16:creationId xmlns:a16="http://schemas.microsoft.com/office/drawing/2014/main" id="{D1AA3D34-8047-4697-9543-D03B51C7F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297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5293">
                <a:extLst>
                  <a:ext uri="{FF2B5EF4-FFF2-40B4-BE49-F238E27FC236}">
                    <a16:creationId xmlns:a16="http://schemas.microsoft.com/office/drawing/2014/main" id="{C6A919AB-F834-40C7-8480-5BB3AC257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5294">
                <a:extLst>
                  <a:ext uri="{FF2B5EF4-FFF2-40B4-BE49-F238E27FC236}">
                    <a16:creationId xmlns:a16="http://schemas.microsoft.com/office/drawing/2014/main" id="{D3E8D08E-C0DF-49BD-B7B3-7402A1D61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9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5295">
                <a:extLst>
                  <a:ext uri="{FF2B5EF4-FFF2-40B4-BE49-F238E27FC236}">
                    <a16:creationId xmlns:a16="http://schemas.microsoft.com/office/drawing/2014/main" id="{2B6615E5-29DB-432F-928B-4C43788BF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9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5296">
                <a:extLst>
                  <a:ext uri="{FF2B5EF4-FFF2-40B4-BE49-F238E27FC236}">
                    <a16:creationId xmlns:a16="http://schemas.microsoft.com/office/drawing/2014/main" id="{58893A59-BA71-442E-A334-ED801B895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9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5297">
                <a:extLst>
                  <a:ext uri="{FF2B5EF4-FFF2-40B4-BE49-F238E27FC236}">
                    <a16:creationId xmlns:a16="http://schemas.microsoft.com/office/drawing/2014/main" id="{7326DF83-7D23-4B8D-BCB3-D9B6C6E13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29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5298">
                <a:extLst>
                  <a:ext uri="{FF2B5EF4-FFF2-40B4-BE49-F238E27FC236}">
                    <a16:creationId xmlns:a16="http://schemas.microsoft.com/office/drawing/2014/main" id="{EF92DA85-51D4-4679-9EEF-A6E5BCF66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92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1 w 4"/>
                  <a:gd name="T5" fmla="*/ 5 h 5"/>
                  <a:gd name="T6" fmla="*/ 4 w 4"/>
                  <a:gd name="T7" fmla="*/ 1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5299">
                <a:extLst>
                  <a:ext uri="{FF2B5EF4-FFF2-40B4-BE49-F238E27FC236}">
                    <a16:creationId xmlns:a16="http://schemas.microsoft.com/office/drawing/2014/main" id="{89C91183-46F5-4AE4-897C-2A5D71D2E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92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1 w 4"/>
                  <a:gd name="T5" fmla="*/ 5 h 5"/>
                  <a:gd name="T6" fmla="*/ 4 w 4"/>
                  <a:gd name="T7" fmla="*/ 1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5300">
                <a:extLst>
                  <a:ext uri="{FF2B5EF4-FFF2-40B4-BE49-F238E27FC236}">
                    <a16:creationId xmlns:a16="http://schemas.microsoft.com/office/drawing/2014/main" id="{907A1968-2958-42F7-9FF0-D8D0E284F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3 w 5"/>
                  <a:gd name="T3" fmla="*/ 0 h 5"/>
                  <a:gd name="T4" fmla="*/ 0 w 5"/>
                  <a:gd name="T5" fmla="*/ 5 h 5"/>
                  <a:gd name="T6" fmla="*/ 3 w 5"/>
                  <a:gd name="T7" fmla="*/ 5 h 5"/>
                  <a:gd name="T8" fmla="*/ 5 w 5"/>
                  <a:gd name="T9" fmla="*/ 0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5301">
                <a:extLst>
                  <a:ext uri="{FF2B5EF4-FFF2-40B4-BE49-F238E27FC236}">
                    <a16:creationId xmlns:a16="http://schemas.microsoft.com/office/drawing/2014/main" id="{1A9B37EA-6118-4A8A-8DAD-3232DD0B8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3 w 5"/>
                  <a:gd name="T3" fmla="*/ 0 h 5"/>
                  <a:gd name="T4" fmla="*/ 0 w 5"/>
                  <a:gd name="T5" fmla="*/ 5 h 5"/>
                  <a:gd name="T6" fmla="*/ 3 w 5"/>
                  <a:gd name="T7" fmla="*/ 5 h 5"/>
                  <a:gd name="T8" fmla="*/ 5 w 5"/>
                  <a:gd name="T9" fmla="*/ 0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5302">
                <a:extLst>
                  <a:ext uri="{FF2B5EF4-FFF2-40B4-BE49-F238E27FC236}">
                    <a16:creationId xmlns:a16="http://schemas.microsoft.com/office/drawing/2014/main" id="{677BE88D-8F79-4CCC-86F2-20F92E24C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2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5303">
                <a:extLst>
                  <a:ext uri="{FF2B5EF4-FFF2-40B4-BE49-F238E27FC236}">
                    <a16:creationId xmlns:a16="http://schemas.microsoft.com/office/drawing/2014/main" id="{E643BFCE-858D-47A6-B81C-623C29F40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2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5304">
                <a:extLst>
                  <a:ext uri="{FF2B5EF4-FFF2-40B4-BE49-F238E27FC236}">
                    <a16:creationId xmlns:a16="http://schemas.microsoft.com/office/drawing/2014/main" id="{E1609742-942C-4518-9B50-E348B4FA8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9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5305">
                <a:extLst>
                  <a:ext uri="{FF2B5EF4-FFF2-40B4-BE49-F238E27FC236}">
                    <a16:creationId xmlns:a16="http://schemas.microsoft.com/office/drawing/2014/main" id="{B162AA0A-4F1B-4BF1-BD5C-9E0E1A3D6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9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5306">
                <a:extLst>
                  <a:ext uri="{FF2B5EF4-FFF2-40B4-BE49-F238E27FC236}">
                    <a16:creationId xmlns:a16="http://schemas.microsoft.com/office/drawing/2014/main" id="{8A16247C-FFE6-4256-93B6-1DF64DE40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9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5307">
                <a:extLst>
                  <a:ext uri="{FF2B5EF4-FFF2-40B4-BE49-F238E27FC236}">
                    <a16:creationId xmlns:a16="http://schemas.microsoft.com/office/drawing/2014/main" id="{3E5675B9-E286-4E2B-83D9-282E271A9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9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5308">
                <a:extLst>
                  <a:ext uri="{FF2B5EF4-FFF2-40B4-BE49-F238E27FC236}">
                    <a16:creationId xmlns:a16="http://schemas.microsoft.com/office/drawing/2014/main" id="{FA65A43E-60EA-4334-B946-5EC8312D5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9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5309">
                <a:extLst>
                  <a:ext uri="{FF2B5EF4-FFF2-40B4-BE49-F238E27FC236}">
                    <a16:creationId xmlns:a16="http://schemas.microsoft.com/office/drawing/2014/main" id="{548C7819-CF3D-4C59-B1D6-22BC9E228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9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5310">
                <a:extLst>
                  <a:ext uri="{FF2B5EF4-FFF2-40B4-BE49-F238E27FC236}">
                    <a16:creationId xmlns:a16="http://schemas.microsoft.com/office/drawing/2014/main" id="{E62B09E9-3AA8-470F-98F3-D0B9D57DD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9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5311">
                <a:extLst>
                  <a:ext uri="{FF2B5EF4-FFF2-40B4-BE49-F238E27FC236}">
                    <a16:creationId xmlns:a16="http://schemas.microsoft.com/office/drawing/2014/main" id="{28B392AE-03A4-488D-89C2-167CF0F6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29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5312">
                <a:extLst>
                  <a:ext uri="{FF2B5EF4-FFF2-40B4-BE49-F238E27FC236}">
                    <a16:creationId xmlns:a16="http://schemas.microsoft.com/office/drawing/2014/main" id="{8F556CB6-2434-40F1-90DF-F350D3631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8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5313">
                <a:extLst>
                  <a:ext uri="{FF2B5EF4-FFF2-40B4-BE49-F238E27FC236}">
                    <a16:creationId xmlns:a16="http://schemas.microsoft.com/office/drawing/2014/main" id="{0D0A6B3C-A045-436C-9A7D-687528F9B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8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5314">
                <a:extLst>
                  <a:ext uri="{FF2B5EF4-FFF2-40B4-BE49-F238E27FC236}">
                    <a16:creationId xmlns:a16="http://schemas.microsoft.com/office/drawing/2014/main" id="{B379DE99-1E3B-43D3-A1FA-DD2F9D06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288"/>
                <a:ext cx="6" cy="4"/>
              </a:xfrm>
              <a:custGeom>
                <a:avLst/>
                <a:gdLst>
                  <a:gd name="T0" fmla="*/ 3 w 6"/>
                  <a:gd name="T1" fmla="*/ 0 h 4"/>
                  <a:gd name="T2" fmla="*/ 0 w 6"/>
                  <a:gd name="T3" fmla="*/ 4 h 4"/>
                  <a:gd name="T4" fmla="*/ 3 w 6"/>
                  <a:gd name="T5" fmla="*/ 4 h 4"/>
                  <a:gd name="T6" fmla="*/ 6 w 6"/>
                  <a:gd name="T7" fmla="*/ 1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5315">
                <a:extLst>
                  <a:ext uri="{FF2B5EF4-FFF2-40B4-BE49-F238E27FC236}">
                    <a16:creationId xmlns:a16="http://schemas.microsoft.com/office/drawing/2014/main" id="{EB4A32F1-AB34-43C5-8D58-8215F2FC3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288"/>
                <a:ext cx="6" cy="4"/>
              </a:xfrm>
              <a:custGeom>
                <a:avLst/>
                <a:gdLst>
                  <a:gd name="T0" fmla="*/ 3 w 6"/>
                  <a:gd name="T1" fmla="*/ 0 h 4"/>
                  <a:gd name="T2" fmla="*/ 0 w 6"/>
                  <a:gd name="T3" fmla="*/ 4 h 4"/>
                  <a:gd name="T4" fmla="*/ 3 w 6"/>
                  <a:gd name="T5" fmla="*/ 4 h 4"/>
                  <a:gd name="T6" fmla="*/ 6 w 6"/>
                  <a:gd name="T7" fmla="*/ 1 h 4"/>
                  <a:gd name="T8" fmla="*/ 3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5316">
                <a:extLst>
                  <a:ext uri="{FF2B5EF4-FFF2-40B4-BE49-F238E27FC236}">
                    <a16:creationId xmlns:a16="http://schemas.microsoft.com/office/drawing/2014/main" id="{6DCF8B36-9A7F-411E-94D9-ACF54BB2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0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5317">
                <a:extLst>
                  <a:ext uri="{FF2B5EF4-FFF2-40B4-BE49-F238E27FC236}">
                    <a16:creationId xmlns:a16="http://schemas.microsoft.com/office/drawing/2014/main" id="{8EBC792D-199D-4817-A637-BE9BB951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0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5318">
                <a:extLst>
                  <a:ext uri="{FF2B5EF4-FFF2-40B4-BE49-F238E27FC236}">
                    <a16:creationId xmlns:a16="http://schemas.microsoft.com/office/drawing/2014/main" id="{18277330-5A70-4E88-97A3-70E301CAC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3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5319">
                <a:extLst>
                  <a:ext uri="{FF2B5EF4-FFF2-40B4-BE49-F238E27FC236}">
                    <a16:creationId xmlns:a16="http://schemas.microsoft.com/office/drawing/2014/main" id="{2AEECD63-83B3-4708-9DBA-53D8FBA13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3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5320">
                <a:extLst>
                  <a:ext uri="{FF2B5EF4-FFF2-40B4-BE49-F238E27FC236}">
                    <a16:creationId xmlns:a16="http://schemas.microsoft.com/office/drawing/2014/main" id="{A1B684B5-4C82-42F8-812C-6ACE0B813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5321">
                <a:extLst>
                  <a:ext uri="{FF2B5EF4-FFF2-40B4-BE49-F238E27FC236}">
                    <a16:creationId xmlns:a16="http://schemas.microsoft.com/office/drawing/2014/main" id="{272C902E-59E0-4A68-860E-307E414A8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Rectangle 5322">
                <a:extLst>
                  <a:ext uri="{FF2B5EF4-FFF2-40B4-BE49-F238E27FC236}">
                    <a16:creationId xmlns:a16="http://schemas.microsoft.com/office/drawing/2014/main" id="{04DB1E93-665F-4B93-A0D9-9C97B0DA8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2" y="2288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5323">
                <a:extLst>
                  <a:ext uri="{FF2B5EF4-FFF2-40B4-BE49-F238E27FC236}">
                    <a16:creationId xmlns:a16="http://schemas.microsoft.com/office/drawing/2014/main" id="{AE12C4F0-263E-46A7-9FCD-56CC9ACFE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5324">
                <a:extLst>
                  <a:ext uri="{FF2B5EF4-FFF2-40B4-BE49-F238E27FC236}">
                    <a16:creationId xmlns:a16="http://schemas.microsoft.com/office/drawing/2014/main" id="{3F4F6AC3-EF2B-4953-B1D6-721A5C80A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5325">
                <a:extLst>
                  <a:ext uri="{FF2B5EF4-FFF2-40B4-BE49-F238E27FC236}">
                    <a16:creationId xmlns:a16="http://schemas.microsoft.com/office/drawing/2014/main" id="{2AAF2CDC-D0AF-4238-BC1D-17D50C146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5326">
                <a:extLst>
                  <a:ext uri="{FF2B5EF4-FFF2-40B4-BE49-F238E27FC236}">
                    <a16:creationId xmlns:a16="http://schemas.microsoft.com/office/drawing/2014/main" id="{35B49E52-B029-4681-80DA-3C021A56A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8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2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5327">
                <a:extLst>
                  <a:ext uri="{FF2B5EF4-FFF2-40B4-BE49-F238E27FC236}">
                    <a16:creationId xmlns:a16="http://schemas.microsoft.com/office/drawing/2014/main" id="{FDDF2739-8CE2-47B7-B9E9-53AF12F65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8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2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5328">
                <a:extLst>
                  <a:ext uri="{FF2B5EF4-FFF2-40B4-BE49-F238E27FC236}">
                    <a16:creationId xmlns:a16="http://schemas.microsoft.com/office/drawing/2014/main" id="{713AEF32-9DB4-41FD-8FD9-B5C7EF5C4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5329">
                <a:extLst>
                  <a:ext uri="{FF2B5EF4-FFF2-40B4-BE49-F238E27FC236}">
                    <a16:creationId xmlns:a16="http://schemas.microsoft.com/office/drawing/2014/main" id="{D79B5DE8-85DD-4062-A3AA-D34CE0510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5330">
                <a:extLst>
                  <a:ext uri="{FF2B5EF4-FFF2-40B4-BE49-F238E27FC236}">
                    <a16:creationId xmlns:a16="http://schemas.microsoft.com/office/drawing/2014/main" id="{FE23B466-A635-4FA7-B7F6-F60C94188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4 h 4"/>
                  <a:gd name="T8" fmla="*/ 0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5331">
                <a:extLst>
                  <a:ext uri="{FF2B5EF4-FFF2-40B4-BE49-F238E27FC236}">
                    <a16:creationId xmlns:a16="http://schemas.microsoft.com/office/drawing/2014/main" id="{398C3D85-D6E9-4AA6-AD63-FE9AABB0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4 h 4"/>
                  <a:gd name="T8" fmla="*/ 0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5332">
                <a:extLst>
                  <a:ext uri="{FF2B5EF4-FFF2-40B4-BE49-F238E27FC236}">
                    <a16:creationId xmlns:a16="http://schemas.microsoft.com/office/drawing/2014/main" id="{20C42A78-A993-4016-8CDB-CC98F8C54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5333">
                <a:extLst>
                  <a:ext uri="{FF2B5EF4-FFF2-40B4-BE49-F238E27FC236}">
                    <a16:creationId xmlns:a16="http://schemas.microsoft.com/office/drawing/2014/main" id="{4573C93A-62F7-47D6-920B-6879F836B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5334">
                <a:extLst>
                  <a:ext uri="{FF2B5EF4-FFF2-40B4-BE49-F238E27FC236}">
                    <a16:creationId xmlns:a16="http://schemas.microsoft.com/office/drawing/2014/main" id="{F8667C9A-6D73-4C55-8EA6-36CC6CA49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323"/>
                <a:ext cx="123" cy="4"/>
              </a:xfrm>
              <a:custGeom>
                <a:avLst/>
                <a:gdLst>
                  <a:gd name="T0" fmla="*/ 121 w 123"/>
                  <a:gd name="T1" fmla="*/ 0 h 4"/>
                  <a:gd name="T2" fmla="*/ 84 w 123"/>
                  <a:gd name="T3" fmla="*/ 0 h 4"/>
                  <a:gd name="T4" fmla="*/ 0 w 123"/>
                  <a:gd name="T5" fmla="*/ 0 h 4"/>
                  <a:gd name="T6" fmla="*/ 2 w 123"/>
                  <a:gd name="T7" fmla="*/ 4 h 4"/>
                  <a:gd name="T8" fmla="*/ 79 w 123"/>
                  <a:gd name="T9" fmla="*/ 4 h 4"/>
                  <a:gd name="T10" fmla="*/ 123 w 123"/>
                  <a:gd name="T11" fmla="*/ 4 h 4"/>
                  <a:gd name="T12" fmla="*/ 121 w 12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4">
                    <a:moveTo>
                      <a:pt x="121" y="0"/>
                    </a:moveTo>
                    <a:lnTo>
                      <a:pt x="8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79" y="4"/>
                    </a:lnTo>
                    <a:lnTo>
                      <a:pt x="123" y="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5335">
                <a:extLst>
                  <a:ext uri="{FF2B5EF4-FFF2-40B4-BE49-F238E27FC236}">
                    <a16:creationId xmlns:a16="http://schemas.microsoft.com/office/drawing/2014/main" id="{FE76ED7B-8F32-4655-A611-54DED9B1F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323"/>
                <a:ext cx="123" cy="4"/>
              </a:xfrm>
              <a:custGeom>
                <a:avLst/>
                <a:gdLst>
                  <a:gd name="T0" fmla="*/ 121 w 123"/>
                  <a:gd name="T1" fmla="*/ 0 h 4"/>
                  <a:gd name="T2" fmla="*/ 84 w 123"/>
                  <a:gd name="T3" fmla="*/ 0 h 4"/>
                  <a:gd name="T4" fmla="*/ 0 w 123"/>
                  <a:gd name="T5" fmla="*/ 0 h 4"/>
                  <a:gd name="T6" fmla="*/ 2 w 123"/>
                  <a:gd name="T7" fmla="*/ 4 h 4"/>
                  <a:gd name="T8" fmla="*/ 79 w 123"/>
                  <a:gd name="T9" fmla="*/ 4 h 4"/>
                  <a:gd name="T10" fmla="*/ 123 w 123"/>
                  <a:gd name="T11" fmla="*/ 4 h 4"/>
                  <a:gd name="T12" fmla="*/ 121 w 12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4">
                    <a:moveTo>
                      <a:pt x="121" y="0"/>
                    </a:moveTo>
                    <a:lnTo>
                      <a:pt x="8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79" y="4"/>
                    </a:lnTo>
                    <a:lnTo>
                      <a:pt x="123" y="4"/>
                    </a:lnTo>
                    <a:lnTo>
                      <a:pt x="1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5336">
                <a:extLst>
                  <a:ext uri="{FF2B5EF4-FFF2-40B4-BE49-F238E27FC236}">
                    <a16:creationId xmlns:a16="http://schemas.microsoft.com/office/drawing/2014/main" id="{55D3EE9F-6570-4588-843E-00669DB1B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323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5337">
                <a:extLst>
                  <a:ext uri="{FF2B5EF4-FFF2-40B4-BE49-F238E27FC236}">
                    <a16:creationId xmlns:a16="http://schemas.microsoft.com/office/drawing/2014/main" id="{A15CEEB3-B1D1-467A-85F9-DAF23BADC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323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5338">
                <a:extLst>
                  <a:ext uri="{FF2B5EF4-FFF2-40B4-BE49-F238E27FC236}">
                    <a16:creationId xmlns:a16="http://schemas.microsoft.com/office/drawing/2014/main" id="{AA3A2D3F-2996-4BA5-8570-68AC04241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323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5339">
                <a:extLst>
                  <a:ext uri="{FF2B5EF4-FFF2-40B4-BE49-F238E27FC236}">
                    <a16:creationId xmlns:a16="http://schemas.microsoft.com/office/drawing/2014/main" id="{DD0BC31C-B346-4794-80D0-B8774DE9D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323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5340">
                <a:extLst>
                  <a:ext uri="{FF2B5EF4-FFF2-40B4-BE49-F238E27FC236}">
                    <a16:creationId xmlns:a16="http://schemas.microsoft.com/office/drawing/2014/main" id="{11EFB7FB-C3BA-41DD-BFC8-C0259EEBC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323"/>
                <a:ext cx="12" cy="4"/>
              </a:xfrm>
              <a:custGeom>
                <a:avLst/>
                <a:gdLst>
                  <a:gd name="T0" fmla="*/ 10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1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5341">
                <a:extLst>
                  <a:ext uri="{FF2B5EF4-FFF2-40B4-BE49-F238E27FC236}">
                    <a16:creationId xmlns:a16="http://schemas.microsoft.com/office/drawing/2014/main" id="{1C919278-55C0-47C3-A6B0-D31CAB1FC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323"/>
                <a:ext cx="12" cy="4"/>
              </a:xfrm>
              <a:custGeom>
                <a:avLst/>
                <a:gdLst>
                  <a:gd name="T0" fmla="*/ 10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1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5342">
                <a:extLst>
                  <a:ext uri="{FF2B5EF4-FFF2-40B4-BE49-F238E27FC236}">
                    <a16:creationId xmlns:a16="http://schemas.microsoft.com/office/drawing/2014/main" id="{5BCC1057-D8B2-4969-B38A-EE5B8598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323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5343">
                <a:extLst>
                  <a:ext uri="{FF2B5EF4-FFF2-40B4-BE49-F238E27FC236}">
                    <a16:creationId xmlns:a16="http://schemas.microsoft.com/office/drawing/2014/main" id="{0E3B4620-38FE-46E6-81BB-E268F1CE6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323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5344">
                <a:extLst>
                  <a:ext uri="{FF2B5EF4-FFF2-40B4-BE49-F238E27FC236}">
                    <a16:creationId xmlns:a16="http://schemas.microsoft.com/office/drawing/2014/main" id="{5AECA75E-BD4E-4DFF-BD4F-E06AFBA33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323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5345">
                <a:extLst>
                  <a:ext uri="{FF2B5EF4-FFF2-40B4-BE49-F238E27FC236}">
                    <a16:creationId xmlns:a16="http://schemas.microsoft.com/office/drawing/2014/main" id="{5B672177-1F63-49F0-87BE-21DD28E8B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323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5346">
                <a:extLst>
                  <a:ext uri="{FF2B5EF4-FFF2-40B4-BE49-F238E27FC236}">
                    <a16:creationId xmlns:a16="http://schemas.microsoft.com/office/drawing/2014/main" id="{D816F3EE-D47C-4D94-BD72-7D0F85DDE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323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5347">
                <a:extLst>
                  <a:ext uri="{FF2B5EF4-FFF2-40B4-BE49-F238E27FC236}">
                    <a16:creationId xmlns:a16="http://schemas.microsoft.com/office/drawing/2014/main" id="{32630C20-EE06-42F6-9E77-6AB322124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323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5348">
                <a:extLst>
                  <a:ext uri="{FF2B5EF4-FFF2-40B4-BE49-F238E27FC236}">
                    <a16:creationId xmlns:a16="http://schemas.microsoft.com/office/drawing/2014/main" id="{0CB01E05-A395-47D9-B22F-6F899BBD3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323"/>
                <a:ext cx="12" cy="4"/>
              </a:xfrm>
              <a:custGeom>
                <a:avLst/>
                <a:gdLst>
                  <a:gd name="T0" fmla="*/ 10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1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5349">
                <a:extLst>
                  <a:ext uri="{FF2B5EF4-FFF2-40B4-BE49-F238E27FC236}">
                    <a16:creationId xmlns:a16="http://schemas.microsoft.com/office/drawing/2014/main" id="{70EDBB49-57FA-4AD3-AF80-BB1E77C2A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323"/>
                <a:ext cx="12" cy="4"/>
              </a:xfrm>
              <a:custGeom>
                <a:avLst/>
                <a:gdLst>
                  <a:gd name="T0" fmla="*/ 10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1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5350">
                <a:extLst>
                  <a:ext uri="{FF2B5EF4-FFF2-40B4-BE49-F238E27FC236}">
                    <a16:creationId xmlns:a16="http://schemas.microsoft.com/office/drawing/2014/main" id="{B00D8E5C-BF8D-494C-9CAA-03879B4C8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23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5351">
                <a:extLst>
                  <a:ext uri="{FF2B5EF4-FFF2-40B4-BE49-F238E27FC236}">
                    <a16:creationId xmlns:a16="http://schemas.microsoft.com/office/drawing/2014/main" id="{00E1D0C0-4932-4A74-9C14-8CEFF50F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23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5352">
                <a:extLst>
                  <a:ext uri="{FF2B5EF4-FFF2-40B4-BE49-F238E27FC236}">
                    <a16:creationId xmlns:a16="http://schemas.microsoft.com/office/drawing/2014/main" id="{49EAE78C-B1B9-48C5-B3FC-A1302A97F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323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5353">
                <a:extLst>
                  <a:ext uri="{FF2B5EF4-FFF2-40B4-BE49-F238E27FC236}">
                    <a16:creationId xmlns:a16="http://schemas.microsoft.com/office/drawing/2014/main" id="{5A659B4A-DA13-4952-A12A-4CEC740CB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323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5354">
                <a:extLst>
                  <a:ext uri="{FF2B5EF4-FFF2-40B4-BE49-F238E27FC236}">
                    <a16:creationId xmlns:a16="http://schemas.microsoft.com/office/drawing/2014/main" id="{5FBE3419-2B55-4ABF-8D88-F51D29BB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23"/>
                <a:ext cx="23" cy="4"/>
              </a:xfrm>
              <a:custGeom>
                <a:avLst/>
                <a:gdLst>
                  <a:gd name="T0" fmla="*/ 8 w 23"/>
                  <a:gd name="T1" fmla="*/ 0 h 4"/>
                  <a:gd name="T2" fmla="*/ 0 w 23"/>
                  <a:gd name="T3" fmla="*/ 0 h 4"/>
                  <a:gd name="T4" fmla="*/ 3 w 23"/>
                  <a:gd name="T5" fmla="*/ 4 h 4"/>
                  <a:gd name="T6" fmla="*/ 8 w 23"/>
                  <a:gd name="T7" fmla="*/ 4 h 4"/>
                  <a:gd name="T8" fmla="*/ 15 w 23"/>
                  <a:gd name="T9" fmla="*/ 4 h 4"/>
                  <a:gd name="T10" fmla="*/ 23 w 23"/>
                  <a:gd name="T11" fmla="*/ 0 h 4"/>
                  <a:gd name="T12" fmla="*/ 10 w 23"/>
                  <a:gd name="T13" fmla="*/ 0 h 4"/>
                  <a:gd name="T14" fmla="*/ 8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15" y="4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5355">
                <a:extLst>
                  <a:ext uri="{FF2B5EF4-FFF2-40B4-BE49-F238E27FC236}">
                    <a16:creationId xmlns:a16="http://schemas.microsoft.com/office/drawing/2014/main" id="{71D5277A-3C27-43A7-B39C-D96C81E1E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23"/>
                <a:ext cx="23" cy="4"/>
              </a:xfrm>
              <a:custGeom>
                <a:avLst/>
                <a:gdLst>
                  <a:gd name="T0" fmla="*/ 8 w 23"/>
                  <a:gd name="T1" fmla="*/ 0 h 4"/>
                  <a:gd name="T2" fmla="*/ 0 w 23"/>
                  <a:gd name="T3" fmla="*/ 0 h 4"/>
                  <a:gd name="T4" fmla="*/ 3 w 23"/>
                  <a:gd name="T5" fmla="*/ 4 h 4"/>
                  <a:gd name="T6" fmla="*/ 8 w 23"/>
                  <a:gd name="T7" fmla="*/ 4 h 4"/>
                  <a:gd name="T8" fmla="*/ 15 w 23"/>
                  <a:gd name="T9" fmla="*/ 4 h 4"/>
                  <a:gd name="T10" fmla="*/ 23 w 23"/>
                  <a:gd name="T11" fmla="*/ 0 h 4"/>
                  <a:gd name="T12" fmla="*/ 10 w 23"/>
                  <a:gd name="T13" fmla="*/ 0 h 4"/>
                  <a:gd name="T14" fmla="*/ 8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15" y="4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5356">
                <a:extLst>
                  <a:ext uri="{FF2B5EF4-FFF2-40B4-BE49-F238E27FC236}">
                    <a16:creationId xmlns:a16="http://schemas.microsoft.com/office/drawing/2014/main" id="{83072BFD-2C66-4717-8AF7-10A03E11A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2319"/>
                <a:ext cx="23" cy="4"/>
              </a:xfrm>
              <a:custGeom>
                <a:avLst/>
                <a:gdLst>
                  <a:gd name="T0" fmla="*/ 23 w 23"/>
                  <a:gd name="T1" fmla="*/ 0 h 4"/>
                  <a:gd name="T2" fmla="*/ 21 w 23"/>
                  <a:gd name="T3" fmla="*/ 0 h 4"/>
                  <a:gd name="T4" fmla="*/ 14 w 23"/>
                  <a:gd name="T5" fmla="*/ 4 h 4"/>
                  <a:gd name="T6" fmla="*/ 6 w 23"/>
                  <a:gd name="T7" fmla="*/ 4 h 4"/>
                  <a:gd name="T8" fmla="*/ 0 w 23"/>
                  <a:gd name="T9" fmla="*/ 4 h 4"/>
                  <a:gd name="T10" fmla="*/ 2 w 23"/>
                  <a:gd name="T11" fmla="*/ 4 h 4"/>
                  <a:gd name="T12" fmla="*/ 15 w 23"/>
                  <a:gd name="T13" fmla="*/ 4 h 4"/>
                  <a:gd name="T14" fmla="*/ 23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23" y="0"/>
                    </a:moveTo>
                    <a:lnTo>
                      <a:pt x="21" y="0"/>
                    </a:lnTo>
                    <a:lnTo>
                      <a:pt x="14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5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5357">
                <a:extLst>
                  <a:ext uri="{FF2B5EF4-FFF2-40B4-BE49-F238E27FC236}">
                    <a16:creationId xmlns:a16="http://schemas.microsoft.com/office/drawing/2014/main" id="{A49CE4B9-8844-492A-AF1D-778AAADBA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2319"/>
                <a:ext cx="23" cy="4"/>
              </a:xfrm>
              <a:custGeom>
                <a:avLst/>
                <a:gdLst>
                  <a:gd name="T0" fmla="*/ 23 w 23"/>
                  <a:gd name="T1" fmla="*/ 0 h 4"/>
                  <a:gd name="T2" fmla="*/ 21 w 23"/>
                  <a:gd name="T3" fmla="*/ 0 h 4"/>
                  <a:gd name="T4" fmla="*/ 14 w 23"/>
                  <a:gd name="T5" fmla="*/ 4 h 4"/>
                  <a:gd name="T6" fmla="*/ 6 w 23"/>
                  <a:gd name="T7" fmla="*/ 4 h 4"/>
                  <a:gd name="T8" fmla="*/ 0 w 23"/>
                  <a:gd name="T9" fmla="*/ 4 h 4"/>
                  <a:gd name="T10" fmla="*/ 2 w 23"/>
                  <a:gd name="T11" fmla="*/ 4 h 4"/>
                  <a:gd name="T12" fmla="*/ 15 w 23"/>
                  <a:gd name="T13" fmla="*/ 4 h 4"/>
                  <a:gd name="T14" fmla="*/ 23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23" y="0"/>
                    </a:moveTo>
                    <a:lnTo>
                      <a:pt x="21" y="0"/>
                    </a:lnTo>
                    <a:lnTo>
                      <a:pt x="14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5" y="4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5358">
                <a:extLst>
                  <a:ext uri="{FF2B5EF4-FFF2-40B4-BE49-F238E27FC236}">
                    <a16:creationId xmlns:a16="http://schemas.microsoft.com/office/drawing/2014/main" id="{56AA7AC3-FDDC-4E64-B5B1-2858FD191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315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0 w 9"/>
                  <a:gd name="T5" fmla="*/ 4 h 4"/>
                  <a:gd name="T6" fmla="*/ 2 w 9"/>
                  <a:gd name="T7" fmla="*/ 4 h 4"/>
                  <a:gd name="T8" fmla="*/ 9 w 9"/>
                  <a:gd name="T9" fmla="*/ 0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5359">
                <a:extLst>
                  <a:ext uri="{FF2B5EF4-FFF2-40B4-BE49-F238E27FC236}">
                    <a16:creationId xmlns:a16="http://schemas.microsoft.com/office/drawing/2014/main" id="{94562098-F442-47F7-A91F-31DE7FE6A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315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0 w 9"/>
                  <a:gd name="T5" fmla="*/ 4 h 4"/>
                  <a:gd name="T6" fmla="*/ 2 w 9"/>
                  <a:gd name="T7" fmla="*/ 4 h 4"/>
                  <a:gd name="T8" fmla="*/ 9 w 9"/>
                  <a:gd name="T9" fmla="*/ 0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5360">
                <a:extLst>
                  <a:ext uri="{FF2B5EF4-FFF2-40B4-BE49-F238E27FC236}">
                    <a16:creationId xmlns:a16="http://schemas.microsoft.com/office/drawing/2014/main" id="{9C0DB8C3-B166-437F-A354-C5BE79BF4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31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5 h 5"/>
                  <a:gd name="T4" fmla="*/ 1 w 6"/>
                  <a:gd name="T5" fmla="*/ 5 h 5"/>
                  <a:gd name="T6" fmla="*/ 1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5361">
                <a:extLst>
                  <a:ext uri="{FF2B5EF4-FFF2-40B4-BE49-F238E27FC236}">
                    <a16:creationId xmlns:a16="http://schemas.microsoft.com/office/drawing/2014/main" id="{9FDD69E0-54A7-4450-9066-E326DEFD8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31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5 h 5"/>
                  <a:gd name="T4" fmla="*/ 1 w 6"/>
                  <a:gd name="T5" fmla="*/ 5 h 5"/>
                  <a:gd name="T6" fmla="*/ 1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5362">
                <a:extLst>
                  <a:ext uri="{FF2B5EF4-FFF2-40B4-BE49-F238E27FC236}">
                    <a16:creationId xmlns:a16="http://schemas.microsoft.com/office/drawing/2014/main" id="{57C344A7-56AF-4818-8270-76138E73F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0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5363">
                <a:extLst>
                  <a:ext uri="{FF2B5EF4-FFF2-40B4-BE49-F238E27FC236}">
                    <a16:creationId xmlns:a16="http://schemas.microsoft.com/office/drawing/2014/main" id="{50558CA3-FC2D-4C82-A443-889FE8757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0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5364">
                <a:extLst>
                  <a:ext uri="{FF2B5EF4-FFF2-40B4-BE49-F238E27FC236}">
                    <a16:creationId xmlns:a16="http://schemas.microsoft.com/office/drawing/2014/main" id="{2F82B9B5-F7DC-4676-B0B3-9523405C6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04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2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5365">
                <a:extLst>
                  <a:ext uri="{FF2B5EF4-FFF2-40B4-BE49-F238E27FC236}">
                    <a16:creationId xmlns:a16="http://schemas.microsoft.com/office/drawing/2014/main" id="{B5D86B67-99EB-45C2-9940-DE35F4979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04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2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5366">
                <a:extLst>
                  <a:ext uri="{FF2B5EF4-FFF2-40B4-BE49-F238E27FC236}">
                    <a16:creationId xmlns:a16="http://schemas.microsoft.com/office/drawing/2014/main" id="{CB872594-CCAE-4296-96E8-C46D6090B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1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3 h 5"/>
                  <a:gd name="T4" fmla="*/ 0 w 7"/>
                  <a:gd name="T5" fmla="*/ 5 h 5"/>
                  <a:gd name="T6" fmla="*/ 7 w 7"/>
                  <a:gd name="T7" fmla="*/ 1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5367">
                <a:extLst>
                  <a:ext uri="{FF2B5EF4-FFF2-40B4-BE49-F238E27FC236}">
                    <a16:creationId xmlns:a16="http://schemas.microsoft.com/office/drawing/2014/main" id="{D738C946-81B2-4789-A538-774363B82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1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3 h 5"/>
                  <a:gd name="T4" fmla="*/ 0 w 7"/>
                  <a:gd name="T5" fmla="*/ 5 h 5"/>
                  <a:gd name="T6" fmla="*/ 7 w 7"/>
                  <a:gd name="T7" fmla="*/ 1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5368">
                <a:extLst>
                  <a:ext uri="{FF2B5EF4-FFF2-40B4-BE49-F238E27FC236}">
                    <a16:creationId xmlns:a16="http://schemas.microsoft.com/office/drawing/2014/main" id="{DC6A8378-FE77-457C-911B-4CFC905F3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29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5369">
                <a:extLst>
                  <a:ext uri="{FF2B5EF4-FFF2-40B4-BE49-F238E27FC236}">
                    <a16:creationId xmlns:a16="http://schemas.microsoft.com/office/drawing/2014/main" id="{3843377A-13FB-4E1D-B44E-42FFF68DB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29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5370">
                <a:extLst>
                  <a:ext uri="{FF2B5EF4-FFF2-40B4-BE49-F238E27FC236}">
                    <a16:creationId xmlns:a16="http://schemas.microsoft.com/office/drawing/2014/main" id="{2C937CEE-AC2E-4304-BA3B-CAFF5AA01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29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5371">
                <a:extLst>
                  <a:ext uri="{FF2B5EF4-FFF2-40B4-BE49-F238E27FC236}">
                    <a16:creationId xmlns:a16="http://schemas.microsoft.com/office/drawing/2014/main" id="{373BF93F-334A-4CE0-96EC-D0BD626BA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29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5372">
                <a:extLst>
                  <a:ext uri="{FF2B5EF4-FFF2-40B4-BE49-F238E27FC236}">
                    <a16:creationId xmlns:a16="http://schemas.microsoft.com/office/drawing/2014/main" id="{477B93DB-9508-4FB6-A31E-5AB0E93067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8" y="2293"/>
                <a:ext cx="411" cy="209"/>
              </a:xfrm>
              <a:custGeom>
                <a:avLst/>
                <a:gdLst>
                  <a:gd name="T0" fmla="*/ 5 w 411"/>
                  <a:gd name="T1" fmla="*/ 204 h 209"/>
                  <a:gd name="T2" fmla="*/ 0 w 411"/>
                  <a:gd name="T3" fmla="*/ 208 h 209"/>
                  <a:gd name="T4" fmla="*/ 0 w 411"/>
                  <a:gd name="T5" fmla="*/ 209 h 209"/>
                  <a:gd name="T6" fmla="*/ 5 w 411"/>
                  <a:gd name="T7" fmla="*/ 204 h 209"/>
                  <a:gd name="T8" fmla="*/ 411 w 411"/>
                  <a:gd name="T9" fmla="*/ 0 h 209"/>
                  <a:gd name="T10" fmla="*/ 406 w 411"/>
                  <a:gd name="T11" fmla="*/ 3 h 209"/>
                  <a:gd name="T12" fmla="*/ 406 w 411"/>
                  <a:gd name="T13" fmla="*/ 4 h 209"/>
                  <a:gd name="T14" fmla="*/ 411 w 411"/>
                  <a:gd name="T15" fmla="*/ 1 h 209"/>
                  <a:gd name="T16" fmla="*/ 411 w 411"/>
                  <a:gd name="T17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209">
                    <a:moveTo>
                      <a:pt x="5" y="204"/>
                    </a:moveTo>
                    <a:lnTo>
                      <a:pt x="0" y="208"/>
                    </a:lnTo>
                    <a:lnTo>
                      <a:pt x="0" y="209"/>
                    </a:lnTo>
                    <a:lnTo>
                      <a:pt x="5" y="204"/>
                    </a:lnTo>
                    <a:close/>
                    <a:moveTo>
                      <a:pt x="411" y="0"/>
                    </a:moveTo>
                    <a:lnTo>
                      <a:pt x="406" y="3"/>
                    </a:lnTo>
                    <a:lnTo>
                      <a:pt x="406" y="4"/>
                    </a:lnTo>
                    <a:lnTo>
                      <a:pt x="411" y="1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5373">
                <a:extLst>
                  <a:ext uri="{FF2B5EF4-FFF2-40B4-BE49-F238E27FC236}">
                    <a16:creationId xmlns:a16="http://schemas.microsoft.com/office/drawing/2014/main" id="{38EDC0BF-A790-48B6-8ED2-42AEC2231B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8" y="2293"/>
                <a:ext cx="411" cy="209"/>
              </a:xfrm>
              <a:custGeom>
                <a:avLst/>
                <a:gdLst>
                  <a:gd name="T0" fmla="*/ 5 w 411"/>
                  <a:gd name="T1" fmla="*/ 204 h 209"/>
                  <a:gd name="T2" fmla="*/ 0 w 411"/>
                  <a:gd name="T3" fmla="*/ 208 h 209"/>
                  <a:gd name="T4" fmla="*/ 0 w 411"/>
                  <a:gd name="T5" fmla="*/ 209 h 209"/>
                  <a:gd name="T6" fmla="*/ 5 w 411"/>
                  <a:gd name="T7" fmla="*/ 204 h 209"/>
                  <a:gd name="T8" fmla="*/ 411 w 411"/>
                  <a:gd name="T9" fmla="*/ 0 h 209"/>
                  <a:gd name="T10" fmla="*/ 406 w 411"/>
                  <a:gd name="T11" fmla="*/ 3 h 209"/>
                  <a:gd name="T12" fmla="*/ 406 w 411"/>
                  <a:gd name="T13" fmla="*/ 4 h 209"/>
                  <a:gd name="T14" fmla="*/ 411 w 411"/>
                  <a:gd name="T15" fmla="*/ 1 h 209"/>
                  <a:gd name="T16" fmla="*/ 411 w 411"/>
                  <a:gd name="T17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209">
                    <a:moveTo>
                      <a:pt x="5" y="204"/>
                    </a:moveTo>
                    <a:lnTo>
                      <a:pt x="0" y="208"/>
                    </a:lnTo>
                    <a:lnTo>
                      <a:pt x="0" y="209"/>
                    </a:lnTo>
                    <a:lnTo>
                      <a:pt x="5" y="204"/>
                    </a:lnTo>
                    <a:moveTo>
                      <a:pt x="411" y="0"/>
                    </a:moveTo>
                    <a:lnTo>
                      <a:pt x="406" y="3"/>
                    </a:lnTo>
                    <a:lnTo>
                      <a:pt x="406" y="4"/>
                    </a:lnTo>
                    <a:lnTo>
                      <a:pt x="411" y="1"/>
                    </a:lnTo>
                    <a:lnTo>
                      <a:pt x="4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5374">
                <a:extLst>
                  <a:ext uri="{FF2B5EF4-FFF2-40B4-BE49-F238E27FC236}">
                    <a16:creationId xmlns:a16="http://schemas.microsoft.com/office/drawing/2014/main" id="{9647008E-1215-4618-9772-97FD59ACB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279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5375">
                <a:extLst>
                  <a:ext uri="{FF2B5EF4-FFF2-40B4-BE49-F238E27FC236}">
                    <a16:creationId xmlns:a16="http://schemas.microsoft.com/office/drawing/2014/main" id="{71F285BA-7935-472B-9288-6B8A6793B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279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5376">
                <a:extLst>
                  <a:ext uri="{FF2B5EF4-FFF2-40B4-BE49-F238E27FC236}">
                    <a16:creationId xmlns:a16="http://schemas.microsoft.com/office/drawing/2014/main" id="{18F66261-F867-4872-A275-D28D0CA5C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78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0 h 6"/>
                  <a:gd name="T4" fmla="*/ 0 w 4"/>
                  <a:gd name="T5" fmla="*/ 6 h 6"/>
                  <a:gd name="T6" fmla="*/ 3 w 4"/>
                  <a:gd name="T7" fmla="*/ 6 h 6"/>
                  <a:gd name="T8" fmla="*/ 4 w 4"/>
                  <a:gd name="T9" fmla="*/ 1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5377">
                <a:extLst>
                  <a:ext uri="{FF2B5EF4-FFF2-40B4-BE49-F238E27FC236}">
                    <a16:creationId xmlns:a16="http://schemas.microsoft.com/office/drawing/2014/main" id="{784CCF72-4E10-493D-8A4C-DA2F691D1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78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0 h 6"/>
                  <a:gd name="T4" fmla="*/ 0 w 4"/>
                  <a:gd name="T5" fmla="*/ 6 h 6"/>
                  <a:gd name="T6" fmla="*/ 3 w 4"/>
                  <a:gd name="T7" fmla="*/ 6 h 6"/>
                  <a:gd name="T8" fmla="*/ 4 w 4"/>
                  <a:gd name="T9" fmla="*/ 1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5378">
                <a:extLst>
                  <a:ext uri="{FF2B5EF4-FFF2-40B4-BE49-F238E27FC236}">
                    <a16:creationId xmlns:a16="http://schemas.microsoft.com/office/drawing/2014/main" id="{6E953343-8A0F-4E2D-BB1B-76A2AAB1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78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1 w 4"/>
                  <a:gd name="T3" fmla="*/ 0 h 6"/>
                  <a:gd name="T4" fmla="*/ 0 w 4"/>
                  <a:gd name="T5" fmla="*/ 3 h 6"/>
                  <a:gd name="T6" fmla="*/ 0 w 4"/>
                  <a:gd name="T7" fmla="*/ 6 h 6"/>
                  <a:gd name="T8" fmla="*/ 1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5379">
                <a:extLst>
                  <a:ext uri="{FF2B5EF4-FFF2-40B4-BE49-F238E27FC236}">
                    <a16:creationId xmlns:a16="http://schemas.microsoft.com/office/drawing/2014/main" id="{FAEBF5C0-BACD-4AF5-9467-4CD2F52D0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78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1 w 4"/>
                  <a:gd name="T3" fmla="*/ 0 h 6"/>
                  <a:gd name="T4" fmla="*/ 0 w 4"/>
                  <a:gd name="T5" fmla="*/ 3 h 6"/>
                  <a:gd name="T6" fmla="*/ 0 w 4"/>
                  <a:gd name="T7" fmla="*/ 6 h 6"/>
                  <a:gd name="T8" fmla="*/ 1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5380">
                <a:extLst>
                  <a:ext uri="{FF2B5EF4-FFF2-40B4-BE49-F238E27FC236}">
                    <a16:creationId xmlns:a16="http://schemas.microsoft.com/office/drawing/2014/main" id="{DCE64556-E09D-4C59-862D-9644979AE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7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5381">
                <a:extLst>
                  <a:ext uri="{FF2B5EF4-FFF2-40B4-BE49-F238E27FC236}">
                    <a16:creationId xmlns:a16="http://schemas.microsoft.com/office/drawing/2014/main" id="{928A7C48-020B-4883-B225-2D72D67E9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7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5382">
                <a:extLst>
                  <a:ext uri="{FF2B5EF4-FFF2-40B4-BE49-F238E27FC236}">
                    <a16:creationId xmlns:a16="http://schemas.microsoft.com/office/drawing/2014/main" id="{EF9FC842-76DC-436D-B5A5-1A74B4C676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8" y="2289"/>
                <a:ext cx="417" cy="213"/>
              </a:xfrm>
              <a:custGeom>
                <a:avLst/>
                <a:gdLst>
                  <a:gd name="T0" fmla="*/ 10 w 417"/>
                  <a:gd name="T1" fmla="*/ 204 h 213"/>
                  <a:gd name="T2" fmla="*/ 5 w 417"/>
                  <a:gd name="T3" fmla="*/ 208 h 213"/>
                  <a:gd name="T4" fmla="*/ 0 w 417"/>
                  <a:gd name="T5" fmla="*/ 213 h 213"/>
                  <a:gd name="T6" fmla="*/ 0 w 417"/>
                  <a:gd name="T7" fmla="*/ 213 h 213"/>
                  <a:gd name="T8" fmla="*/ 10 w 417"/>
                  <a:gd name="T9" fmla="*/ 204 h 213"/>
                  <a:gd name="T10" fmla="*/ 417 w 417"/>
                  <a:gd name="T11" fmla="*/ 0 h 213"/>
                  <a:gd name="T12" fmla="*/ 411 w 417"/>
                  <a:gd name="T13" fmla="*/ 4 h 213"/>
                  <a:gd name="T14" fmla="*/ 411 w 417"/>
                  <a:gd name="T15" fmla="*/ 5 h 213"/>
                  <a:gd name="T16" fmla="*/ 417 w 417"/>
                  <a:gd name="T17" fmla="*/ 1 h 213"/>
                  <a:gd name="T18" fmla="*/ 417 w 417"/>
                  <a:gd name="T19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7" h="213">
                    <a:moveTo>
                      <a:pt x="10" y="204"/>
                    </a:moveTo>
                    <a:lnTo>
                      <a:pt x="5" y="208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10" y="204"/>
                    </a:lnTo>
                    <a:close/>
                    <a:moveTo>
                      <a:pt x="417" y="0"/>
                    </a:moveTo>
                    <a:lnTo>
                      <a:pt x="411" y="4"/>
                    </a:lnTo>
                    <a:lnTo>
                      <a:pt x="411" y="5"/>
                    </a:lnTo>
                    <a:lnTo>
                      <a:pt x="417" y="1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5383">
                <a:extLst>
                  <a:ext uri="{FF2B5EF4-FFF2-40B4-BE49-F238E27FC236}">
                    <a16:creationId xmlns:a16="http://schemas.microsoft.com/office/drawing/2014/main" id="{2FEA8244-DADF-455F-A91A-E7A1854475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8" y="2289"/>
                <a:ext cx="417" cy="213"/>
              </a:xfrm>
              <a:custGeom>
                <a:avLst/>
                <a:gdLst>
                  <a:gd name="T0" fmla="*/ 10 w 417"/>
                  <a:gd name="T1" fmla="*/ 204 h 213"/>
                  <a:gd name="T2" fmla="*/ 5 w 417"/>
                  <a:gd name="T3" fmla="*/ 208 h 213"/>
                  <a:gd name="T4" fmla="*/ 0 w 417"/>
                  <a:gd name="T5" fmla="*/ 213 h 213"/>
                  <a:gd name="T6" fmla="*/ 0 w 417"/>
                  <a:gd name="T7" fmla="*/ 213 h 213"/>
                  <a:gd name="T8" fmla="*/ 10 w 417"/>
                  <a:gd name="T9" fmla="*/ 204 h 213"/>
                  <a:gd name="T10" fmla="*/ 417 w 417"/>
                  <a:gd name="T11" fmla="*/ 0 h 213"/>
                  <a:gd name="T12" fmla="*/ 411 w 417"/>
                  <a:gd name="T13" fmla="*/ 4 h 213"/>
                  <a:gd name="T14" fmla="*/ 411 w 417"/>
                  <a:gd name="T15" fmla="*/ 5 h 213"/>
                  <a:gd name="T16" fmla="*/ 417 w 417"/>
                  <a:gd name="T17" fmla="*/ 1 h 213"/>
                  <a:gd name="T18" fmla="*/ 417 w 417"/>
                  <a:gd name="T19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7" h="213">
                    <a:moveTo>
                      <a:pt x="10" y="204"/>
                    </a:moveTo>
                    <a:lnTo>
                      <a:pt x="5" y="208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10" y="204"/>
                    </a:lnTo>
                    <a:moveTo>
                      <a:pt x="417" y="0"/>
                    </a:moveTo>
                    <a:lnTo>
                      <a:pt x="411" y="4"/>
                    </a:lnTo>
                    <a:lnTo>
                      <a:pt x="411" y="5"/>
                    </a:lnTo>
                    <a:lnTo>
                      <a:pt x="417" y="1"/>
                    </a:lnTo>
                    <a:lnTo>
                      <a:pt x="4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5384">
                <a:extLst>
                  <a:ext uri="{FF2B5EF4-FFF2-40B4-BE49-F238E27FC236}">
                    <a16:creationId xmlns:a16="http://schemas.microsoft.com/office/drawing/2014/main" id="{F53B2AE2-F049-44D7-BA8B-72ACF08393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7" y="1598"/>
                <a:ext cx="905" cy="1858"/>
              </a:xfrm>
              <a:custGeom>
                <a:avLst/>
                <a:gdLst>
                  <a:gd name="T0" fmla="*/ 613 w 670"/>
                  <a:gd name="T1" fmla="*/ 820 h 1377"/>
                  <a:gd name="T2" fmla="*/ 608 w 670"/>
                  <a:gd name="T3" fmla="*/ 820 h 1377"/>
                  <a:gd name="T4" fmla="*/ 666 w 670"/>
                  <a:gd name="T5" fmla="*/ 1377 h 1377"/>
                  <a:gd name="T6" fmla="*/ 670 w 670"/>
                  <a:gd name="T7" fmla="*/ 1377 h 1377"/>
                  <a:gd name="T8" fmla="*/ 613 w 670"/>
                  <a:gd name="T9" fmla="*/ 820 h 1377"/>
                  <a:gd name="T10" fmla="*/ 583 w 670"/>
                  <a:gd name="T11" fmla="*/ 672 h 1377"/>
                  <a:gd name="T12" fmla="*/ 584 w 670"/>
                  <a:gd name="T13" fmla="*/ 672 h 1377"/>
                  <a:gd name="T14" fmla="*/ 584 w 670"/>
                  <a:gd name="T15" fmla="*/ 672 h 1377"/>
                  <a:gd name="T16" fmla="*/ 583 w 670"/>
                  <a:gd name="T17" fmla="*/ 672 h 1377"/>
                  <a:gd name="T18" fmla="*/ 587 w 670"/>
                  <a:gd name="T19" fmla="*/ 670 h 1377"/>
                  <a:gd name="T20" fmla="*/ 587 w 670"/>
                  <a:gd name="T21" fmla="*/ 674 h 1377"/>
                  <a:gd name="T22" fmla="*/ 590 w 670"/>
                  <a:gd name="T23" fmla="*/ 676 h 1377"/>
                  <a:gd name="T24" fmla="*/ 589 w 670"/>
                  <a:gd name="T25" fmla="*/ 678 h 1377"/>
                  <a:gd name="T26" fmla="*/ 595 w 670"/>
                  <a:gd name="T27" fmla="*/ 684 h 1377"/>
                  <a:gd name="T28" fmla="*/ 608 w 670"/>
                  <a:gd name="T29" fmla="*/ 817 h 1377"/>
                  <a:gd name="T30" fmla="*/ 613 w 670"/>
                  <a:gd name="T31" fmla="*/ 817 h 1377"/>
                  <a:gd name="T32" fmla="*/ 599 w 670"/>
                  <a:gd name="T33" fmla="*/ 684 h 1377"/>
                  <a:gd name="T34" fmla="*/ 587 w 670"/>
                  <a:gd name="T35" fmla="*/ 670 h 1377"/>
                  <a:gd name="T36" fmla="*/ 583 w 670"/>
                  <a:gd name="T37" fmla="*/ 665 h 1377"/>
                  <a:gd name="T38" fmla="*/ 582 w 670"/>
                  <a:gd name="T39" fmla="*/ 665 h 1377"/>
                  <a:gd name="T40" fmla="*/ 584 w 670"/>
                  <a:gd name="T41" fmla="*/ 669 h 1377"/>
                  <a:gd name="T42" fmla="*/ 584 w 670"/>
                  <a:gd name="T43" fmla="*/ 666 h 1377"/>
                  <a:gd name="T44" fmla="*/ 583 w 670"/>
                  <a:gd name="T45" fmla="*/ 665 h 1377"/>
                  <a:gd name="T46" fmla="*/ 256 w 670"/>
                  <a:gd name="T47" fmla="*/ 521 h 1377"/>
                  <a:gd name="T48" fmla="*/ 256 w 670"/>
                  <a:gd name="T49" fmla="*/ 521 h 1377"/>
                  <a:gd name="T50" fmla="*/ 254 w 670"/>
                  <a:gd name="T51" fmla="*/ 521 h 1377"/>
                  <a:gd name="T52" fmla="*/ 252 w 670"/>
                  <a:gd name="T53" fmla="*/ 524 h 1377"/>
                  <a:gd name="T54" fmla="*/ 274 w 670"/>
                  <a:gd name="T55" fmla="*/ 544 h 1377"/>
                  <a:gd name="T56" fmla="*/ 302 w 670"/>
                  <a:gd name="T57" fmla="*/ 544 h 1377"/>
                  <a:gd name="T58" fmla="*/ 471 w 670"/>
                  <a:gd name="T59" fmla="*/ 544 h 1377"/>
                  <a:gd name="T60" fmla="*/ 578 w 670"/>
                  <a:gd name="T61" fmla="*/ 666 h 1377"/>
                  <a:gd name="T62" fmla="*/ 579 w 670"/>
                  <a:gd name="T63" fmla="*/ 664 h 1377"/>
                  <a:gd name="T64" fmla="*/ 580 w 670"/>
                  <a:gd name="T65" fmla="*/ 663 h 1377"/>
                  <a:gd name="T66" fmla="*/ 476 w 670"/>
                  <a:gd name="T67" fmla="*/ 540 h 1377"/>
                  <a:gd name="T68" fmla="*/ 306 w 670"/>
                  <a:gd name="T69" fmla="*/ 540 h 1377"/>
                  <a:gd name="T70" fmla="*/ 279 w 670"/>
                  <a:gd name="T71" fmla="*/ 540 h 1377"/>
                  <a:gd name="T72" fmla="*/ 256 w 670"/>
                  <a:gd name="T73" fmla="*/ 521 h 1377"/>
                  <a:gd name="T74" fmla="*/ 277 w 670"/>
                  <a:gd name="T75" fmla="*/ 0 h 1377"/>
                  <a:gd name="T76" fmla="*/ 46 w 670"/>
                  <a:gd name="T77" fmla="*/ 0 h 1377"/>
                  <a:gd name="T78" fmla="*/ 2 w 670"/>
                  <a:gd name="T79" fmla="*/ 10 h 1377"/>
                  <a:gd name="T80" fmla="*/ 0 w 670"/>
                  <a:gd name="T81" fmla="*/ 11 h 1377"/>
                  <a:gd name="T82" fmla="*/ 42 w 670"/>
                  <a:gd name="T83" fmla="*/ 2 h 1377"/>
                  <a:gd name="T84" fmla="*/ 273 w 670"/>
                  <a:gd name="T85" fmla="*/ 2 h 1377"/>
                  <a:gd name="T86" fmla="*/ 364 w 670"/>
                  <a:gd name="T87" fmla="*/ 100 h 1377"/>
                  <a:gd name="T88" fmla="*/ 364 w 670"/>
                  <a:gd name="T89" fmla="*/ 159 h 1377"/>
                  <a:gd name="T90" fmla="*/ 364 w 670"/>
                  <a:gd name="T91" fmla="*/ 293 h 1377"/>
                  <a:gd name="T92" fmla="*/ 368 w 670"/>
                  <a:gd name="T93" fmla="*/ 295 h 1377"/>
                  <a:gd name="T94" fmla="*/ 368 w 670"/>
                  <a:gd name="T95" fmla="*/ 158 h 1377"/>
                  <a:gd name="T96" fmla="*/ 368 w 670"/>
                  <a:gd name="T97" fmla="*/ 98 h 1377"/>
                  <a:gd name="T98" fmla="*/ 277 w 670"/>
                  <a:gd name="T99" fmla="*/ 0 h 1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70" h="1377">
                    <a:moveTo>
                      <a:pt x="613" y="820"/>
                    </a:moveTo>
                    <a:cubicBezTo>
                      <a:pt x="608" y="820"/>
                      <a:pt x="608" y="820"/>
                      <a:pt x="608" y="820"/>
                    </a:cubicBezTo>
                    <a:cubicBezTo>
                      <a:pt x="666" y="1377"/>
                      <a:pt x="666" y="1377"/>
                      <a:pt x="666" y="1377"/>
                    </a:cubicBezTo>
                    <a:cubicBezTo>
                      <a:pt x="670" y="1377"/>
                      <a:pt x="670" y="1377"/>
                      <a:pt x="670" y="1377"/>
                    </a:cubicBezTo>
                    <a:cubicBezTo>
                      <a:pt x="613" y="820"/>
                      <a:pt x="613" y="820"/>
                      <a:pt x="613" y="820"/>
                    </a:cubicBezTo>
                    <a:moveTo>
                      <a:pt x="583" y="672"/>
                    </a:moveTo>
                    <a:cubicBezTo>
                      <a:pt x="584" y="672"/>
                      <a:pt x="584" y="672"/>
                      <a:pt x="584" y="672"/>
                    </a:cubicBezTo>
                    <a:cubicBezTo>
                      <a:pt x="584" y="672"/>
                      <a:pt x="584" y="672"/>
                      <a:pt x="584" y="672"/>
                    </a:cubicBezTo>
                    <a:cubicBezTo>
                      <a:pt x="584" y="672"/>
                      <a:pt x="584" y="672"/>
                      <a:pt x="583" y="672"/>
                    </a:cubicBezTo>
                    <a:moveTo>
                      <a:pt x="587" y="670"/>
                    </a:moveTo>
                    <a:cubicBezTo>
                      <a:pt x="587" y="674"/>
                      <a:pt x="587" y="674"/>
                      <a:pt x="587" y="674"/>
                    </a:cubicBezTo>
                    <a:cubicBezTo>
                      <a:pt x="588" y="674"/>
                      <a:pt x="589" y="675"/>
                      <a:pt x="590" y="676"/>
                    </a:cubicBezTo>
                    <a:cubicBezTo>
                      <a:pt x="591" y="677"/>
                      <a:pt x="590" y="678"/>
                      <a:pt x="589" y="678"/>
                    </a:cubicBezTo>
                    <a:cubicBezTo>
                      <a:pt x="595" y="684"/>
                      <a:pt x="595" y="684"/>
                      <a:pt x="595" y="684"/>
                    </a:cubicBezTo>
                    <a:cubicBezTo>
                      <a:pt x="608" y="817"/>
                      <a:pt x="608" y="817"/>
                      <a:pt x="608" y="817"/>
                    </a:cubicBezTo>
                    <a:cubicBezTo>
                      <a:pt x="613" y="817"/>
                      <a:pt x="613" y="817"/>
                      <a:pt x="613" y="817"/>
                    </a:cubicBezTo>
                    <a:cubicBezTo>
                      <a:pt x="599" y="684"/>
                      <a:pt x="599" y="684"/>
                      <a:pt x="599" y="684"/>
                    </a:cubicBezTo>
                    <a:cubicBezTo>
                      <a:pt x="587" y="670"/>
                      <a:pt x="587" y="670"/>
                      <a:pt x="587" y="670"/>
                    </a:cubicBezTo>
                    <a:moveTo>
                      <a:pt x="583" y="665"/>
                    </a:moveTo>
                    <a:cubicBezTo>
                      <a:pt x="582" y="665"/>
                      <a:pt x="582" y="665"/>
                      <a:pt x="582" y="665"/>
                    </a:cubicBezTo>
                    <a:cubicBezTo>
                      <a:pt x="580" y="667"/>
                      <a:pt x="582" y="668"/>
                      <a:pt x="584" y="669"/>
                    </a:cubicBezTo>
                    <a:cubicBezTo>
                      <a:pt x="584" y="666"/>
                      <a:pt x="584" y="666"/>
                      <a:pt x="584" y="666"/>
                    </a:cubicBezTo>
                    <a:cubicBezTo>
                      <a:pt x="583" y="665"/>
                      <a:pt x="583" y="665"/>
                      <a:pt x="583" y="665"/>
                    </a:cubicBezTo>
                    <a:moveTo>
                      <a:pt x="256" y="521"/>
                    </a:moveTo>
                    <a:cubicBezTo>
                      <a:pt x="256" y="521"/>
                      <a:pt x="256" y="521"/>
                      <a:pt x="256" y="521"/>
                    </a:cubicBezTo>
                    <a:cubicBezTo>
                      <a:pt x="254" y="521"/>
                      <a:pt x="254" y="521"/>
                      <a:pt x="254" y="521"/>
                    </a:cubicBezTo>
                    <a:cubicBezTo>
                      <a:pt x="252" y="524"/>
                      <a:pt x="252" y="524"/>
                      <a:pt x="252" y="524"/>
                    </a:cubicBezTo>
                    <a:cubicBezTo>
                      <a:pt x="274" y="544"/>
                      <a:pt x="274" y="544"/>
                      <a:pt x="274" y="544"/>
                    </a:cubicBezTo>
                    <a:cubicBezTo>
                      <a:pt x="302" y="544"/>
                      <a:pt x="302" y="544"/>
                      <a:pt x="302" y="544"/>
                    </a:cubicBezTo>
                    <a:cubicBezTo>
                      <a:pt x="471" y="544"/>
                      <a:pt x="471" y="544"/>
                      <a:pt x="471" y="544"/>
                    </a:cubicBezTo>
                    <a:cubicBezTo>
                      <a:pt x="578" y="666"/>
                      <a:pt x="578" y="666"/>
                      <a:pt x="578" y="666"/>
                    </a:cubicBezTo>
                    <a:cubicBezTo>
                      <a:pt x="578" y="665"/>
                      <a:pt x="579" y="665"/>
                      <a:pt x="579" y="664"/>
                    </a:cubicBezTo>
                    <a:cubicBezTo>
                      <a:pt x="579" y="663"/>
                      <a:pt x="580" y="663"/>
                      <a:pt x="580" y="663"/>
                    </a:cubicBezTo>
                    <a:cubicBezTo>
                      <a:pt x="476" y="540"/>
                      <a:pt x="476" y="540"/>
                      <a:pt x="476" y="540"/>
                    </a:cubicBezTo>
                    <a:cubicBezTo>
                      <a:pt x="306" y="540"/>
                      <a:pt x="306" y="540"/>
                      <a:pt x="306" y="540"/>
                    </a:cubicBezTo>
                    <a:cubicBezTo>
                      <a:pt x="279" y="540"/>
                      <a:pt x="279" y="540"/>
                      <a:pt x="279" y="540"/>
                    </a:cubicBezTo>
                    <a:cubicBezTo>
                      <a:pt x="256" y="521"/>
                      <a:pt x="256" y="521"/>
                      <a:pt x="256" y="521"/>
                    </a:cubicBezTo>
                    <a:moveTo>
                      <a:pt x="27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27" y="0"/>
                      <a:pt x="13" y="4"/>
                      <a:pt x="2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11" y="5"/>
                      <a:pt x="25" y="2"/>
                      <a:pt x="42" y="2"/>
                    </a:cubicBezTo>
                    <a:cubicBezTo>
                      <a:pt x="273" y="2"/>
                      <a:pt x="273" y="2"/>
                      <a:pt x="273" y="2"/>
                    </a:cubicBezTo>
                    <a:cubicBezTo>
                      <a:pt x="273" y="2"/>
                      <a:pt x="361" y="19"/>
                      <a:pt x="364" y="100"/>
                    </a:cubicBezTo>
                    <a:cubicBezTo>
                      <a:pt x="365" y="113"/>
                      <a:pt x="364" y="139"/>
                      <a:pt x="364" y="159"/>
                    </a:cubicBezTo>
                    <a:cubicBezTo>
                      <a:pt x="364" y="293"/>
                      <a:pt x="364" y="293"/>
                      <a:pt x="364" y="293"/>
                    </a:cubicBezTo>
                    <a:cubicBezTo>
                      <a:pt x="365" y="294"/>
                      <a:pt x="367" y="294"/>
                      <a:pt x="368" y="295"/>
                    </a:cubicBezTo>
                    <a:cubicBezTo>
                      <a:pt x="368" y="158"/>
                      <a:pt x="368" y="158"/>
                      <a:pt x="368" y="158"/>
                    </a:cubicBezTo>
                    <a:cubicBezTo>
                      <a:pt x="368" y="138"/>
                      <a:pt x="369" y="112"/>
                      <a:pt x="368" y="98"/>
                    </a:cubicBezTo>
                    <a:cubicBezTo>
                      <a:pt x="365" y="17"/>
                      <a:pt x="277" y="0"/>
                      <a:pt x="277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5385">
                <a:extLst>
                  <a:ext uri="{FF2B5EF4-FFF2-40B4-BE49-F238E27FC236}">
                    <a16:creationId xmlns:a16="http://schemas.microsoft.com/office/drawing/2014/main" id="{5A062732-FE2D-4ECB-B685-33D0BCCE4C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7" y="2493"/>
                <a:ext cx="48" cy="212"/>
              </a:xfrm>
              <a:custGeom>
                <a:avLst/>
                <a:gdLst>
                  <a:gd name="T0" fmla="*/ 35 w 35"/>
                  <a:gd name="T1" fmla="*/ 154 h 157"/>
                  <a:gd name="T2" fmla="*/ 30 w 35"/>
                  <a:gd name="T3" fmla="*/ 154 h 157"/>
                  <a:gd name="T4" fmla="*/ 30 w 35"/>
                  <a:gd name="T5" fmla="*/ 157 h 157"/>
                  <a:gd name="T6" fmla="*/ 35 w 35"/>
                  <a:gd name="T7" fmla="*/ 157 h 157"/>
                  <a:gd name="T8" fmla="*/ 35 w 35"/>
                  <a:gd name="T9" fmla="*/ 154 h 157"/>
                  <a:gd name="T10" fmla="*/ 2 w 35"/>
                  <a:gd name="T11" fmla="*/ 0 h 157"/>
                  <a:gd name="T12" fmla="*/ 1 w 35"/>
                  <a:gd name="T13" fmla="*/ 1 h 157"/>
                  <a:gd name="T14" fmla="*/ 0 w 35"/>
                  <a:gd name="T15" fmla="*/ 3 h 157"/>
                  <a:gd name="T16" fmla="*/ 5 w 35"/>
                  <a:gd name="T17" fmla="*/ 9 h 157"/>
                  <a:gd name="T18" fmla="*/ 6 w 35"/>
                  <a:gd name="T19" fmla="*/ 9 h 157"/>
                  <a:gd name="T20" fmla="*/ 6 w 35"/>
                  <a:gd name="T21" fmla="*/ 9 h 157"/>
                  <a:gd name="T22" fmla="*/ 11 w 35"/>
                  <a:gd name="T23" fmla="*/ 15 h 157"/>
                  <a:gd name="T24" fmla="*/ 12 w 35"/>
                  <a:gd name="T25" fmla="*/ 13 h 157"/>
                  <a:gd name="T26" fmla="*/ 9 w 35"/>
                  <a:gd name="T27" fmla="*/ 11 h 157"/>
                  <a:gd name="T28" fmla="*/ 9 w 35"/>
                  <a:gd name="T29" fmla="*/ 7 h 157"/>
                  <a:gd name="T30" fmla="*/ 6 w 35"/>
                  <a:gd name="T31" fmla="*/ 3 h 157"/>
                  <a:gd name="T32" fmla="*/ 6 w 35"/>
                  <a:gd name="T33" fmla="*/ 6 h 157"/>
                  <a:gd name="T34" fmla="*/ 4 w 35"/>
                  <a:gd name="T35" fmla="*/ 2 h 157"/>
                  <a:gd name="T36" fmla="*/ 5 w 35"/>
                  <a:gd name="T37" fmla="*/ 2 h 157"/>
                  <a:gd name="T38" fmla="*/ 2 w 35"/>
                  <a:gd name="T3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157">
                    <a:moveTo>
                      <a:pt x="35" y="154"/>
                    </a:move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4"/>
                      <a:pt x="35" y="154"/>
                      <a:pt x="35" y="154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3" y="14"/>
                      <a:pt x="12" y="13"/>
                    </a:cubicBezTo>
                    <a:cubicBezTo>
                      <a:pt x="11" y="12"/>
                      <a:pt x="10" y="11"/>
                      <a:pt x="9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2" y="4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5386">
                <a:extLst>
                  <a:ext uri="{FF2B5EF4-FFF2-40B4-BE49-F238E27FC236}">
                    <a16:creationId xmlns:a16="http://schemas.microsoft.com/office/drawing/2014/main" id="{061EFBD2-6281-43A2-92E2-B93EB6B44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30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5387">
                <a:extLst>
                  <a:ext uri="{FF2B5EF4-FFF2-40B4-BE49-F238E27FC236}">
                    <a16:creationId xmlns:a16="http://schemas.microsoft.com/office/drawing/2014/main" id="{6E16BD1B-A067-430E-AAE4-A5C956B87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30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5388">
                <a:extLst>
                  <a:ext uri="{FF2B5EF4-FFF2-40B4-BE49-F238E27FC236}">
                    <a16:creationId xmlns:a16="http://schemas.microsoft.com/office/drawing/2014/main" id="{60F114AE-CF76-49DF-8BF3-29C2C995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30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5389">
                <a:extLst>
                  <a:ext uri="{FF2B5EF4-FFF2-40B4-BE49-F238E27FC236}">
                    <a16:creationId xmlns:a16="http://schemas.microsoft.com/office/drawing/2014/main" id="{BC9FD909-DC1B-42CA-89CF-6D03C6D2F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30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5390">
                <a:extLst>
                  <a:ext uri="{FF2B5EF4-FFF2-40B4-BE49-F238E27FC236}">
                    <a16:creationId xmlns:a16="http://schemas.microsoft.com/office/drawing/2014/main" id="{AACCA542-3174-4906-ACF3-F48AD4ADD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30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5391">
                <a:extLst>
                  <a:ext uri="{FF2B5EF4-FFF2-40B4-BE49-F238E27FC236}">
                    <a16:creationId xmlns:a16="http://schemas.microsoft.com/office/drawing/2014/main" id="{4A4B3100-0156-4A93-959D-09ABAD0BE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30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5392">
                <a:extLst>
                  <a:ext uri="{FF2B5EF4-FFF2-40B4-BE49-F238E27FC236}">
                    <a16:creationId xmlns:a16="http://schemas.microsoft.com/office/drawing/2014/main" id="{7D303279-1B6F-40AD-AC43-97A596818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30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5393">
                <a:extLst>
                  <a:ext uri="{FF2B5EF4-FFF2-40B4-BE49-F238E27FC236}">
                    <a16:creationId xmlns:a16="http://schemas.microsoft.com/office/drawing/2014/main" id="{7D4296A2-9935-48D4-8600-E0B9E0D02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30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5394">
                <a:extLst>
                  <a:ext uri="{FF2B5EF4-FFF2-40B4-BE49-F238E27FC236}">
                    <a16:creationId xmlns:a16="http://schemas.microsoft.com/office/drawing/2014/main" id="{9F223082-FF00-4088-89BE-225B8E55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300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5395">
                <a:extLst>
                  <a:ext uri="{FF2B5EF4-FFF2-40B4-BE49-F238E27FC236}">
                    <a16:creationId xmlns:a16="http://schemas.microsoft.com/office/drawing/2014/main" id="{A8965D08-A47A-4346-A232-21EACAF55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300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5396">
                <a:extLst>
                  <a:ext uri="{FF2B5EF4-FFF2-40B4-BE49-F238E27FC236}">
                    <a16:creationId xmlns:a16="http://schemas.microsoft.com/office/drawing/2014/main" id="{2450EFF8-2621-442A-B696-6A8100DB1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98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3 h 3"/>
                  <a:gd name="T4" fmla="*/ 3 w 5"/>
                  <a:gd name="T5" fmla="*/ 3 h 3"/>
                  <a:gd name="T6" fmla="*/ 5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5397">
                <a:extLst>
                  <a:ext uri="{FF2B5EF4-FFF2-40B4-BE49-F238E27FC236}">
                    <a16:creationId xmlns:a16="http://schemas.microsoft.com/office/drawing/2014/main" id="{E8A41FD9-27EE-47A9-AB45-26ACB694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298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3 h 3"/>
                  <a:gd name="T4" fmla="*/ 3 w 5"/>
                  <a:gd name="T5" fmla="*/ 3 h 3"/>
                  <a:gd name="T6" fmla="*/ 5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5398">
                <a:extLst>
                  <a:ext uri="{FF2B5EF4-FFF2-40B4-BE49-F238E27FC236}">
                    <a16:creationId xmlns:a16="http://schemas.microsoft.com/office/drawing/2014/main" id="{D574CC95-E0C6-44CB-8E31-6E549334A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97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2 w 5"/>
                  <a:gd name="T5" fmla="*/ 4 h 4"/>
                  <a:gd name="T6" fmla="*/ 5 w 5"/>
                  <a:gd name="T7" fmla="*/ 1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5399">
                <a:extLst>
                  <a:ext uri="{FF2B5EF4-FFF2-40B4-BE49-F238E27FC236}">
                    <a16:creationId xmlns:a16="http://schemas.microsoft.com/office/drawing/2014/main" id="{DC817C9F-0B78-4320-A1A3-C9745701E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97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2 w 5"/>
                  <a:gd name="T5" fmla="*/ 4 h 4"/>
                  <a:gd name="T6" fmla="*/ 5 w 5"/>
                  <a:gd name="T7" fmla="*/ 1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5400">
                <a:extLst>
                  <a:ext uri="{FF2B5EF4-FFF2-40B4-BE49-F238E27FC236}">
                    <a16:creationId xmlns:a16="http://schemas.microsoft.com/office/drawing/2014/main" id="{1D5E078F-3CA6-43D8-AAA0-3FBFFBC3F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9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5401">
                <a:extLst>
                  <a:ext uri="{FF2B5EF4-FFF2-40B4-BE49-F238E27FC236}">
                    <a16:creationId xmlns:a16="http://schemas.microsoft.com/office/drawing/2014/main" id="{12595AE9-F4FC-4F6A-9A0D-F52E82DF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9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2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5402">
                <a:extLst>
                  <a:ext uri="{FF2B5EF4-FFF2-40B4-BE49-F238E27FC236}">
                    <a16:creationId xmlns:a16="http://schemas.microsoft.com/office/drawing/2014/main" id="{547053B2-DAEF-499F-901F-50FA3108F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29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5403">
                <a:extLst>
                  <a:ext uri="{FF2B5EF4-FFF2-40B4-BE49-F238E27FC236}">
                    <a16:creationId xmlns:a16="http://schemas.microsoft.com/office/drawing/2014/main" id="{1B2F5ED0-27EA-4AD6-9B7D-AD46B0298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29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5404">
                <a:extLst>
                  <a:ext uri="{FF2B5EF4-FFF2-40B4-BE49-F238E27FC236}">
                    <a16:creationId xmlns:a16="http://schemas.microsoft.com/office/drawing/2014/main" id="{F4D6ABA1-F3C4-4BC0-A6E8-43E2D7497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297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0 w 4"/>
                  <a:gd name="T5" fmla="*/ 1 h 3"/>
                  <a:gd name="T6" fmla="*/ 2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5405">
                <a:extLst>
                  <a:ext uri="{FF2B5EF4-FFF2-40B4-BE49-F238E27FC236}">
                    <a16:creationId xmlns:a16="http://schemas.microsoft.com/office/drawing/2014/main" id="{085FDED4-B352-4CC8-8EB7-618D042E5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297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0 w 4"/>
                  <a:gd name="T5" fmla="*/ 1 h 3"/>
                  <a:gd name="T6" fmla="*/ 2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5406">
                <a:extLst>
                  <a:ext uri="{FF2B5EF4-FFF2-40B4-BE49-F238E27FC236}">
                    <a16:creationId xmlns:a16="http://schemas.microsoft.com/office/drawing/2014/main" id="{059DEA4A-29BA-4FC8-A5D7-0DDC1EFF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29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5407">
                <a:extLst>
                  <a:ext uri="{FF2B5EF4-FFF2-40B4-BE49-F238E27FC236}">
                    <a16:creationId xmlns:a16="http://schemas.microsoft.com/office/drawing/2014/main" id="{7C864517-0FEE-4E9A-86A7-F8A9F645E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29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Rectangle 5408">
                <a:extLst>
                  <a:ext uri="{FF2B5EF4-FFF2-40B4-BE49-F238E27FC236}">
                    <a16:creationId xmlns:a16="http://schemas.microsoft.com/office/drawing/2014/main" id="{6EED64DE-4205-46FA-898B-EEE16608D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2297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5409">
                <a:extLst>
                  <a:ext uri="{FF2B5EF4-FFF2-40B4-BE49-F238E27FC236}">
                    <a16:creationId xmlns:a16="http://schemas.microsoft.com/office/drawing/2014/main" id="{E8E4E4B0-7D01-4543-A40A-494D57F23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2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5410">
                <a:extLst>
                  <a:ext uri="{FF2B5EF4-FFF2-40B4-BE49-F238E27FC236}">
                    <a16:creationId xmlns:a16="http://schemas.microsoft.com/office/drawing/2014/main" id="{6A7888B6-05B6-4629-B5ED-494AE79A2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296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5411">
                <a:extLst>
                  <a:ext uri="{FF2B5EF4-FFF2-40B4-BE49-F238E27FC236}">
                    <a16:creationId xmlns:a16="http://schemas.microsoft.com/office/drawing/2014/main" id="{94537D58-6B1B-4DCD-B654-341A38865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296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5412">
                <a:extLst>
                  <a:ext uri="{FF2B5EF4-FFF2-40B4-BE49-F238E27FC236}">
                    <a16:creationId xmlns:a16="http://schemas.microsoft.com/office/drawing/2014/main" id="{27B664C0-54CC-4B2C-AECF-BF2BC4016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94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5413">
                <a:extLst>
                  <a:ext uri="{FF2B5EF4-FFF2-40B4-BE49-F238E27FC236}">
                    <a16:creationId xmlns:a16="http://schemas.microsoft.com/office/drawing/2014/main" id="{0B83A00E-2F10-4C04-A660-82EAFC5B5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294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5414">
                <a:extLst>
                  <a:ext uri="{FF2B5EF4-FFF2-40B4-BE49-F238E27FC236}">
                    <a16:creationId xmlns:a16="http://schemas.microsoft.com/office/drawing/2014/main" id="{19651D33-CB97-4E5C-A0CB-E03824682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29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5415">
                <a:extLst>
                  <a:ext uri="{FF2B5EF4-FFF2-40B4-BE49-F238E27FC236}">
                    <a16:creationId xmlns:a16="http://schemas.microsoft.com/office/drawing/2014/main" id="{A61648F5-E97B-4B8B-A3F1-31E4E307E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29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5416">
                <a:extLst>
                  <a:ext uri="{FF2B5EF4-FFF2-40B4-BE49-F238E27FC236}">
                    <a16:creationId xmlns:a16="http://schemas.microsoft.com/office/drawing/2014/main" id="{F22D3BCD-BBA0-4154-BCBC-BCC283417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0 w 5"/>
                  <a:gd name="T5" fmla="*/ 5 h 5"/>
                  <a:gd name="T6" fmla="*/ 3 w 5"/>
                  <a:gd name="T7" fmla="*/ 5 h 5"/>
                  <a:gd name="T8" fmla="*/ 5 w 5"/>
                  <a:gd name="T9" fmla="*/ 1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5417">
                <a:extLst>
                  <a:ext uri="{FF2B5EF4-FFF2-40B4-BE49-F238E27FC236}">
                    <a16:creationId xmlns:a16="http://schemas.microsoft.com/office/drawing/2014/main" id="{3AB7BE92-C01B-4846-A53C-E55FC2F4A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0 w 5"/>
                  <a:gd name="T5" fmla="*/ 5 h 5"/>
                  <a:gd name="T6" fmla="*/ 3 w 5"/>
                  <a:gd name="T7" fmla="*/ 5 h 5"/>
                  <a:gd name="T8" fmla="*/ 5 w 5"/>
                  <a:gd name="T9" fmla="*/ 1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5418">
                <a:extLst>
                  <a:ext uri="{FF2B5EF4-FFF2-40B4-BE49-F238E27FC236}">
                    <a16:creationId xmlns:a16="http://schemas.microsoft.com/office/drawing/2014/main" id="{DBD0CCB0-5EA9-41DC-996A-7785A486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5419">
                <a:extLst>
                  <a:ext uri="{FF2B5EF4-FFF2-40B4-BE49-F238E27FC236}">
                    <a16:creationId xmlns:a16="http://schemas.microsoft.com/office/drawing/2014/main" id="{639625C0-B4D3-4BB1-AC63-677830402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5420">
                <a:extLst>
                  <a:ext uri="{FF2B5EF4-FFF2-40B4-BE49-F238E27FC236}">
                    <a16:creationId xmlns:a16="http://schemas.microsoft.com/office/drawing/2014/main" id="{AABD7BBB-5AE4-47DA-A22E-EDC8B2FE6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9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0 w 2"/>
                  <a:gd name="T9" fmla="*/ 4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5421">
                <a:extLst>
                  <a:ext uri="{FF2B5EF4-FFF2-40B4-BE49-F238E27FC236}">
                    <a16:creationId xmlns:a16="http://schemas.microsoft.com/office/drawing/2014/main" id="{388F76A0-EBD0-47FA-8E6F-4221C5B8E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9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0 w 2"/>
                  <a:gd name="T9" fmla="*/ 4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5422">
                <a:extLst>
                  <a:ext uri="{FF2B5EF4-FFF2-40B4-BE49-F238E27FC236}">
                    <a16:creationId xmlns:a16="http://schemas.microsoft.com/office/drawing/2014/main" id="{0705A964-97C2-42E1-B336-4F6116726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9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5423">
                <a:extLst>
                  <a:ext uri="{FF2B5EF4-FFF2-40B4-BE49-F238E27FC236}">
                    <a16:creationId xmlns:a16="http://schemas.microsoft.com/office/drawing/2014/main" id="{45A856CE-B0D9-4EAA-8E4D-598E948F6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9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5424">
                <a:extLst>
                  <a:ext uri="{FF2B5EF4-FFF2-40B4-BE49-F238E27FC236}">
                    <a16:creationId xmlns:a16="http://schemas.microsoft.com/office/drawing/2014/main" id="{AAE87B3E-8070-4928-80C3-03DFF7227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9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425">
                <a:extLst>
                  <a:ext uri="{FF2B5EF4-FFF2-40B4-BE49-F238E27FC236}">
                    <a16:creationId xmlns:a16="http://schemas.microsoft.com/office/drawing/2014/main" id="{DF9BBE53-DDB2-4E47-AE35-4C988682A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9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426">
                <a:extLst>
                  <a:ext uri="{FF2B5EF4-FFF2-40B4-BE49-F238E27FC236}">
                    <a16:creationId xmlns:a16="http://schemas.microsoft.com/office/drawing/2014/main" id="{CF470C19-B402-4BAF-830A-6DC5C145D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28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427">
                <a:extLst>
                  <a:ext uri="{FF2B5EF4-FFF2-40B4-BE49-F238E27FC236}">
                    <a16:creationId xmlns:a16="http://schemas.microsoft.com/office/drawing/2014/main" id="{2F84C688-3D24-4175-BFC3-4BD82C5E4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28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428">
                <a:extLst>
                  <a:ext uri="{FF2B5EF4-FFF2-40B4-BE49-F238E27FC236}">
                    <a16:creationId xmlns:a16="http://schemas.microsoft.com/office/drawing/2014/main" id="{76761E65-B504-407A-8ED8-BDA967E1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429">
                <a:extLst>
                  <a:ext uri="{FF2B5EF4-FFF2-40B4-BE49-F238E27FC236}">
                    <a16:creationId xmlns:a16="http://schemas.microsoft.com/office/drawing/2014/main" id="{082D5E5F-9EAA-4FE1-9580-B6CDC1553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430">
                <a:extLst>
                  <a:ext uri="{FF2B5EF4-FFF2-40B4-BE49-F238E27FC236}">
                    <a16:creationId xmlns:a16="http://schemas.microsoft.com/office/drawing/2014/main" id="{55E276DC-21B5-4A04-9307-A1AFD4D2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0 w 2"/>
                  <a:gd name="T9" fmla="*/ 4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7" name="Group 5632">
              <a:extLst>
                <a:ext uri="{FF2B5EF4-FFF2-40B4-BE49-F238E27FC236}">
                  <a16:creationId xmlns:a16="http://schemas.microsoft.com/office/drawing/2014/main" id="{DB2E5769-00AE-4A70-9800-C62B3AC67C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4099" y="2857710"/>
              <a:ext cx="1717675" cy="2944813"/>
              <a:chOff x="3494" y="1601"/>
              <a:chExt cx="1082" cy="1855"/>
            </a:xfrm>
          </p:grpSpPr>
          <p:sp>
            <p:nvSpPr>
              <p:cNvPr id="1286" name="Freeform 5432">
                <a:extLst>
                  <a:ext uri="{FF2B5EF4-FFF2-40B4-BE49-F238E27FC236}">
                    <a16:creationId xmlns:a16="http://schemas.microsoft.com/office/drawing/2014/main" id="{C32DC428-8D67-4DD2-933B-13CD86867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0 w 2"/>
                  <a:gd name="T9" fmla="*/ 4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5433">
                <a:extLst>
                  <a:ext uri="{FF2B5EF4-FFF2-40B4-BE49-F238E27FC236}">
                    <a16:creationId xmlns:a16="http://schemas.microsoft.com/office/drawing/2014/main" id="{EDD1D337-8920-43B3-8F84-A90070801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5434">
                <a:extLst>
                  <a:ext uri="{FF2B5EF4-FFF2-40B4-BE49-F238E27FC236}">
                    <a16:creationId xmlns:a16="http://schemas.microsoft.com/office/drawing/2014/main" id="{3B09FBF4-E4F4-4E57-B880-8AF5B5838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5435">
                <a:extLst>
                  <a:ext uri="{FF2B5EF4-FFF2-40B4-BE49-F238E27FC236}">
                    <a16:creationId xmlns:a16="http://schemas.microsoft.com/office/drawing/2014/main" id="{43CCAFC5-8227-4C03-ADE6-F36A266A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28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5436">
                <a:extLst>
                  <a:ext uri="{FF2B5EF4-FFF2-40B4-BE49-F238E27FC236}">
                    <a16:creationId xmlns:a16="http://schemas.microsoft.com/office/drawing/2014/main" id="{605F4433-B4ED-4D37-85CE-DCC256328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28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5437">
                <a:extLst>
                  <a:ext uri="{FF2B5EF4-FFF2-40B4-BE49-F238E27FC236}">
                    <a16:creationId xmlns:a16="http://schemas.microsoft.com/office/drawing/2014/main" id="{CCE16452-C1A3-4262-B6B0-74164D1D9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2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5438">
                <a:extLst>
                  <a:ext uri="{FF2B5EF4-FFF2-40B4-BE49-F238E27FC236}">
                    <a16:creationId xmlns:a16="http://schemas.microsoft.com/office/drawing/2014/main" id="{7A5A0D29-B925-4D69-9A6C-95E052130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2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5439">
                <a:extLst>
                  <a:ext uri="{FF2B5EF4-FFF2-40B4-BE49-F238E27FC236}">
                    <a16:creationId xmlns:a16="http://schemas.microsoft.com/office/drawing/2014/main" id="{565DF54B-CFE2-417D-9C7A-EBC4A3EAE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5440">
                <a:extLst>
                  <a:ext uri="{FF2B5EF4-FFF2-40B4-BE49-F238E27FC236}">
                    <a16:creationId xmlns:a16="http://schemas.microsoft.com/office/drawing/2014/main" id="{8CB9D3D6-B7A2-4F3E-87F4-CD815EAD7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4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5441">
                <a:extLst>
                  <a:ext uri="{FF2B5EF4-FFF2-40B4-BE49-F238E27FC236}">
                    <a16:creationId xmlns:a16="http://schemas.microsoft.com/office/drawing/2014/main" id="{49D9C0AB-0B0A-4972-82B6-BEBB72B37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5442">
                <a:extLst>
                  <a:ext uri="{FF2B5EF4-FFF2-40B4-BE49-F238E27FC236}">
                    <a16:creationId xmlns:a16="http://schemas.microsoft.com/office/drawing/2014/main" id="{49EC4793-A20A-4E0B-A20F-169DC05D1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5443">
                <a:extLst>
                  <a:ext uri="{FF2B5EF4-FFF2-40B4-BE49-F238E27FC236}">
                    <a16:creationId xmlns:a16="http://schemas.microsoft.com/office/drawing/2014/main" id="{47F5010E-7708-4219-BEDC-8253CFADD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2327"/>
                <a:ext cx="125" cy="5"/>
              </a:xfrm>
              <a:custGeom>
                <a:avLst/>
                <a:gdLst>
                  <a:gd name="T0" fmla="*/ 121 w 125"/>
                  <a:gd name="T1" fmla="*/ 0 h 5"/>
                  <a:gd name="T2" fmla="*/ 77 w 125"/>
                  <a:gd name="T3" fmla="*/ 0 h 5"/>
                  <a:gd name="T4" fmla="*/ 0 w 125"/>
                  <a:gd name="T5" fmla="*/ 0 h 5"/>
                  <a:gd name="T6" fmla="*/ 1 w 125"/>
                  <a:gd name="T7" fmla="*/ 5 h 5"/>
                  <a:gd name="T8" fmla="*/ 71 w 125"/>
                  <a:gd name="T9" fmla="*/ 5 h 5"/>
                  <a:gd name="T10" fmla="*/ 125 w 125"/>
                  <a:gd name="T11" fmla="*/ 5 h 5"/>
                  <a:gd name="T12" fmla="*/ 121 w 12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">
                    <a:moveTo>
                      <a:pt x="121" y="0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71" y="5"/>
                    </a:lnTo>
                    <a:lnTo>
                      <a:pt x="125" y="5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5444">
                <a:extLst>
                  <a:ext uri="{FF2B5EF4-FFF2-40B4-BE49-F238E27FC236}">
                    <a16:creationId xmlns:a16="http://schemas.microsoft.com/office/drawing/2014/main" id="{703EF8F2-1DB8-4F50-84D6-15BD91079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2327"/>
                <a:ext cx="125" cy="5"/>
              </a:xfrm>
              <a:custGeom>
                <a:avLst/>
                <a:gdLst>
                  <a:gd name="T0" fmla="*/ 121 w 125"/>
                  <a:gd name="T1" fmla="*/ 0 h 5"/>
                  <a:gd name="T2" fmla="*/ 77 w 125"/>
                  <a:gd name="T3" fmla="*/ 0 h 5"/>
                  <a:gd name="T4" fmla="*/ 0 w 125"/>
                  <a:gd name="T5" fmla="*/ 0 h 5"/>
                  <a:gd name="T6" fmla="*/ 1 w 125"/>
                  <a:gd name="T7" fmla="*/ 5 h 5"/>
                  <a:gd name="T8" fmla="*/ 71 w 125"/>
                  <a:gd name="T9" fmla="*/ 5 h 5"/>
                  <a:gd name="T10" fmla="*/ 125 w 125"/>
                  <a:gd name="T11" fmla="*/ 5 h 5"/>
                  <a:gd name="T12" fmla="*/ 121 w 12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">
                    <a:moveTo>
                      <a:pt x="121" y="0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71" y="5"/>
                    </a:lnTo>
                    <a:lnTo>
                      <a:pt x="125" y="5"/>
                    </a:lnTo>
                    <a:lnTo>
                      <a:pt x="1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5445">
                <a:extLst>
                  <a:ext uri="{FF2B5EF4-FFF2-40B4-BE49-F238E27FC236}">
                    <a16:creationId xmlns:a16="http://schemas.microsoft.com/office/drawing/2014/main" id="{6E465C07-767F-417A-9DD4-A49481301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327"/>
                <a:ext cx="12" cy="5"/>
              </a:xfrm>
              <a:custGeom>
                <a:avLst/>
                <a:gdLst>
                  <a:gd name="T0" fmla="*/ 10 w 12"/>
                  <a:gd name="T1" fmla="*/ 0 h 5"/>
                  <a:gd name="T2" fmla="*/ 0 w 12"/>
                  <a:gd name="T3" fmla="*/ 0 h 5"/>
                  <a:gd name="T4" fmla="*/ 4 w 12"/>
                  <a:gd name="T5" fmla="*/ 5 h 5"/>
                  <a:gd name="T6" fmla="*/ 12 w 12"/>
                  <a:gd name="T7" fmla="*/ 5 h 5"/>
                  <a:gd name="T8" fmla="*/ 10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1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12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5446">
                <a:extLst>
                  <a:ext uri="{FF2B5EF4-FFF2-40B4-BE49-F238E27FC236}">
                    <a16:creationId xmlns:a16="http://schemas.microsoft.com/office/drawing/2014/main" id="{F4785792-32F3-4315-BA40-8E824FD0C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327"/>
                <a:ext cx="12" cy="5"/>
              </a:xfrm>
              <a:custGeom>
                <a:avLst/>
                <a:gdLst>
                  <a:gd name="T0" fmla="*/ 10 w 12"/>
                  <a:gd name="T1" fmla="*/ 0 h 5"/>
                  <a:gd name="T2" fmla="*/ 0 w 12"/>
                  <a:gd name="T3" fmla="*/ 0 h 5"/>
                  <a:gd name="T4" fmla="*/ 4 w 12"/>
                  <a:gd name="T5" fmla="*/ 5 h 5"/>
                  <a:gd name="T6" fmla="*/ 12 w 12"/>
                  <a:gd name="T7" fmla="*/ 5 h 5"/>
                  <a:gd name="T8" fmla="*/ 10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1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12" y="5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5447">
                <a:extLst>
                  <a:ext uri="{FF2B5EF4-FFF2-40B4-BE49-F238E27FC236}">
                    <a16:creationId xmlns:a16="http://schemas.microsoft.com/office/drawing/2014/main" id="{FA6DBC8C-C993-425A-AE5A-415F1F31D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327"/>
                <a:ext cx="12" cy="5"/>
              </a:xfrm>
              <a:custGeom>
                <a:avLst/>
                <a:gdLst>
                  <a:gd name="T0" fmla="*/ 8 w 12"/>
                  <a:gd name="T1" fmla="*/ 0 h 5"/>
                  <a:gd name="T2" fmla="*/ 0 w 12"/>
                  <a:gd name="T3" fmla="*/ 0 h 5"/>
                  <a:gd name="T4" fmla="*/ 2 w 12"/>
                  <a:gd name="T5" fmla="*/ 5 h 5"/>
                  <a:gd name="T6" fmla="*/ 12 w 12"/>
                  <a:gd name="T7" fmla="*/ 5 h 5"/>
                  <a:gd name="T8" fmla="*/ 8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2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5448">
                <a:extLst>
                  <a:ext uri="{FF2B5EF4-FFF2-40B4-BE49-F238E27FC236}">
                    <a16:creationId xmlns:a16="http://schemas.microsoft.com/office/drawing/2014/main" id="{B3219AE5-AACB-4970-BC58-3CAC39F3A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327"/>
                <a:ext cx="12" cy="5"/>
              </a:xfrm>
              <a:custGeom>
                <a:avLst/>
                <a:gdLst>
                  <a:gd name="T0" fmla="*/ 8 w 12"/>
                  <a:gd name="T1" fmla="*/ 0 h 5"/>
                  <a:gd name="T2" fmla="*/ 0 w 12"/>
                  <a:gd name="T3" fmla="*/ 0 h 5"/>
                  <a:gd name="T4" fmla="*/ 2 w 12"/>
                  <a:gd name="T5" fmla="*/ 5 h 5"/>
                  <a:gd name="T6" fmla="*/ 12 w 12"/>
                  <a:gd name="T7" fmla="*/ 5 h 5"/>
                  <a:gd name="T8" fmla="*/ 8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2" y="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5449">
                <a:extLst>
                  <a:ext uri="{FF2B5EF4-FFF2-40B4-BE49-F238E27FC236}">
                    <a16:creationId xmlns:a16="http://schemas.microsoft.com/office/drawing/2014/main" id="{333B12E9-B809-4D2C-BA67-1A401CB10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2327"/>
                <a:ext cx="12" cy="5"/>
              </a:xfrm>
              <a:custGeom>
                <a:avLst/>
                <a:gdLst>
                  <a:gd name="T0" fmla="*/ 9 w 12"/>
                  <a:gd name="T1" fmla="*/ 0 h 5"/>
                  <a:gd name="T2" fmla="*/ 0 w 12"/>
                  <a:gd name="T3" fmla="*/ 0 h 5"/>
                  <a:gd name="T4" fmla="*/ 4 w 12"/>
                  <a:gd name="T5" fmla="*/ 5 h 5"/>
                  <a:gd name="T6" fmla="*/ 12 w 12"/>
                  <a:gd name="T7" fmla="*/ 5 h 5"/>
                  <a:gd name="T8" fmla="*/ 9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9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12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5450">
                <a:extLst>
                  <a:ext uri="{FF2B5EF4-FFF2-40B4-BE49-F238E27FC236}">
                    <a16:creationId xmlns:a16="http://schemas.microsoft.com/office/drawing/2014/main" id="{C9067209-8072-409B-8D0A-8E2A1BEA5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2327"/>
                <a:ext cx="12" cy="5"/>
              </a:xfrm>
              <a:custGeom>
                <a:avLst/>
                <a:gdLst>
                  <a:gd name="T0" fmla="*/ 9 w 12"/>
                  <a:gd name="T1" fmla="*/ 0 h 5"/>
                  <a:gd name="T2" fmla="*/ 0 w 12"/>
                  <a:gd name="T3" fmla="*/ 0 h 5"/>
                  <a:gd name="T4" fmla="*/ 4 w 12"/>
                  <a:gd name="T5" fmla="*/ 5 h 5"/>
                  <a:gd name="T6" fmla="*/ 12 w 12"/>
                  <a:gd name="T7" fmla="*/ 5 h 5"/>
                  <a:gd name="T8" fmla="*/ 9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9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12" y="5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5451">
                <a:extLst>
                  <a:ext uri="{FF2B5EF4-FFF2-40B4-BE49-F238E27FC236}">
                    <a16:creationId xmlns:a16="http://schemas.microsoft.com/office/drawing/2014/main" id="{4B5AE051-7336-40B1-87B9-88C9A3C8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327"/>
                <a:ext cx="12" cy="5"/>
              </a:xfrm>
              <a:custGeom>
                <a:avLst/>
                <a:gdLst>
                  <a:gd name="T0" fmla="*/ 10 w 12"/>
                  <a:gd name="T1" fmla="*/ 0 h 5"/>
                  <a:gd name="T2" fmla="*/ 0 w 12"/>
                  <a:gd name="T3" fmla="*/ 0 h 5"/>
                  <a:gd name="T4" fmla="*/ 3 w 12"/>
                  <a:gd name="T5" fmla="*/ 5 h 5"/>
                  <a:gd name="T6" fmla="*/ 12 w 12"/>
                  <a:gd name="T7" fmla="*/ 5 h 5"/>
                  <a:gd name="T8" fmla="*/ 10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10" y="0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12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5452">
                <a:extLst>
                  <a:ext uri="{FF2B5EF4-FFF2-40B4-BE49-F238E27FC236}">
                    <a16:creationId xmlns:a16="http://schemas.microsoft.com/office/drawing/2014/main" id="{6CD43C7C-DDBA-414E-9E13-ACB6BE9EF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327"/>
                <a:ext cx="12" cy="5"/>
              </a:xfrm>
              <a:custGeom>
                <a:avLst/>
                <a:gdLst>
                  <a:gd name="T0" fmla="*/ 10 w 12"/>
                  <a:gd name="T1" fmla="*/ 0 h 5"/>
                  <a:gd name="T2" fmla="*/ 0 w 12"/>
                  <a:gd name="T3" fmla="*/ 0 h 5"/>
                  <a:gd name="T4" fmla="*/ 3 w 12"/>
                  <a:gd name="T5" fmla="*/ 5 h 5"/>
                  <a:gd name="T6" fmla="*/ 12 w 12"/>
                  <a:gd name="T7" fmla="*/ 5 h 5"/>
                  <a:gd name="T8" fmla="*/ 10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10" y="0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12" y="5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5453">
                <a:extLst>
                  <a:ext uri="{FF2B5EF4-FFF2-40B4-BE49-F238E27FC236}">
                    <a16:creationId xmlns:a16="http://schemas.microsoft.com/office/drawing/2014/main" id="{93F882CC-E789-4483-BF17-2B7DC6FC5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327"/>
                <a:ext cx="12" cy="5"/>
              </a:xfrm>
              <a:custGeom>
                <a:avLst/>
                <a:gdLst>
                  <a:gd name="T0" fmla="*/ 8 w 12"/>
                  <a:gd name="T1" fmla="*/ 0 h 5"/>
                  <a:gd name="T2" fmla="*/ 0 w 12"/>
                  <a:gd name="T3" fmla="*/ 0 h 5"/>
                  <a:gd name="T4" fmla="*/ 2 w 12"/>
                  <a:gd name="T5" fmla="*/ 5 h 5"/>
                  <a:gd name="T6" fmla="*/ 12 w 12"/>
                  <a:gd name="T7" fmla="*/ 5 h 5"/>
                  <a:gd name="T8" fmla="*/ 8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2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5454">
                <a:extLst>
                  <a:ext uri="{FF2B5EF4-FFF2-40B4-BE49-F238E27FC236}">
                    <a16:creationId xmlns:a16="http://schemas.microsoft.com/office/drawing/2014/main" id="{DDE9E62D-0EEA-4D52-A531-D85857765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327"/>
                <a:ext cx="12" cy="5"/>
              </a:xfrm>
              <a:custGeom>
                <a:avLst/>
                <a:gdLst>
                  <a:gd name="T0" fmla="*/ 8 w 12"/>
                  <a:gd name="T1" fmla="*/ 0 h 5"/>
                  <a:gd name="T2" fmla="*/ 0 w 12"/>
                  <a:gd name="T3" fmla="*/ 0 h 5"/>
                  <a:gd name="T4" fmla="*/ 2 w 12"/>
                  <a:gd name="T5" fmla="*/ 5 h 5"/>
                  <a:gd name="T6" fmla="*/ 12 w 12"/>
                  <a:gd name="T7" fmla="*/ 5 h 5"/>
                  <a:gd name="T8" fmla="*/ 8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2" y="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5455">
                <a:extLst>
                  <a:ext uri="{FF2B5EF4-FFF2-40B4-BE49-F238E27FC236}">
                    <a16:creationId xmlns:a16="http://schemas.microsoft.com/office/drawing/2014/main" id="{4BD94727-58EC-4D31-812F-BBC9A822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327"/>
                <a:ext cx="12" cy="5"/>
              </a:xfrm>
              <a:custGeom>
                <a:avLst/>
                <a:gdLst>
                  <a:gd name="T0" fmla="*/ 9 w 12"/>
                  <a:gd name="T1" fmla="*/ 0 h 5"/>
                  <a:gd name="T2" fmla="*/ 0 w 12"/>
                  <a:gd name="T3" fmla="*/ 0 h 5"/>
                  <a:gd name="T4" fmla="*/ 4 w 12"/>
                  <a:gd name="T5" fmla="*/ 5 h 5"/>
                  <a:gd name="T6" fmla="*/ 12 w 12"/>
                  <a:gd name="T7" fmla="*/ 5 h 5"/>
                  <a:gd name="T8" fmla="*/ 9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9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12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5456">
                <a:extLst>
                  <a:ext uri="{FF2B5EF4-FFF2-40B4-BE49-F238E27FC236}">
                    <a16:creationId xmlns:a16="http://schemas.microsoft.com/office/drawing/2014/main" id="{737A0B9F-3903-4DB1-A260-0659B116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327"/>
                <a:ext cx="12" cy="5"/>
              </a:xfrm>
              <a:custGeom>
                <a:avLst/>
                <a:gdLst>
                  <a:gd name="T0" fmla="*/ 9 w 12"/>
                  <a:gd name="T1" fmla="*/ 0 h 5"/>
                  <a:gd name="T2" fmla="*/ 0 w 12"/>
                  <a:gd name="T3" fmla="*/ 0 h 5"/>
                  <a:gd name="T4" fmla="*/ 4 w 12"/>
                  <a:gd name="T5" fmla="*/ 5 h 5"/>
                  <a:gd name="T6" fmla="*/ 12 w 12"/>
                  <a:gd name="T7" fmla="*/ 5 h 5"/>
                  <a:gd name="T8" fmla="*/ 9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9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12" y="5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5457">
                <a:extLst>
                  <a:ext uri="{FF2B5EF4-FFF2-40B4-BE49-F238E27FC236}">
                    <a16:creationId xmlns:a16="http://schemas.microsoft.com/office/drawing/2014/main" id="{BC7CB3B6-1BC5-4FBC-9D04-CEBA2236B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27"/>
                <a:ext cx="12" cy="5"/>
              </a:xfrm>
              <a:custGeom>
                <a:avLst/>
                <a:gdLst>
                  <a:gd name="T0" fmla="*/ 8 w 12"/>
                  <a:gd name="T1" fmla="*/ 0 h 5"/>
                  <a:gd name="T2" fmla="*/ 0 w 12"/>
                  <a:gd name="T3" fmla="*/ 0 h 5"/>
                  <a:gd name="T4" fmla="*/ 3 w 12"/>
                  <a:gd name="T5" fmla="*/ 5 h 5"/>
                  <a:gd name="T6" fmla="*/ 12 w 12"/>
                  <a:gd name="T7" fmla="*/ 5 h 5"/>
                  <a:gd name="T8" fmla="*/ 8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8" y="0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12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5458">
                <a:extLst>
                  <a:ext uri="{FF2B5EF4-FFF2-40B4-BE49-F238E27FC236}">
                    <a16:creationId xmlns:a16="http://schemas.microsoft.com/office/drawing/2014/main" id="{DB02BFE3-6074-49ED-A222-52BC9AA3F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27"/>
                <a:ext cx="12" cy="5"/>
              </a:xfrm>
              <a:custGeom>
                <a:avLst/>
                <a:gdLst>
                  <a:gd name="T0" fmla="*/ 8 w 12"/>
                  <a:gd name="T1" fmla="*/ 0 h 5"/>
                  <a:gd name="T2" fmla="*/ 0 w 12"/>
                  <a:gd name="T3" fmla="*/ 0 h 5"/>
                  <a:gd name="T4" fmla="*/ 3 w 12"/>
                  <a:gd name="T5" fmla="*/ 5 h 5"/>
                  <a:gd name="T6" fmla="*/ 12 w 12"/>
                  <a:gd name="T7" fmla="*/ 5 h 5"/>
                  <a:gd name="T8" fmla="*/ 8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8" y="0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12" y="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5459">
                <a:extLst>
                  <a:ext uri="{FF2B5EF4-FFF2-40B4-BE49-F238E27FC236}">
                    <a16:creationId xmlns:a16="http://schemas.microsoft.com/office/drawing/2014/main" id="{B36104D4-387A-47F0-886D-1924F4887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327"/>
                <a:ext cx="13" cy="5"/>
              </a:xfrm>
              <a:custGeom>
                <a:avLst/>
                <a:gdLst>
                  <a:gd name="T0" fmla="*/ 10 w 13"/>
                  <a:gd name="T1" fmla="*/ 0 h 5"/>
                  <a:gd name="T2" fmla="*/ 0 w 13"/>
                  <a:gd name="T3" fmla="*/ 0 h 5"/>
                  <a:gd name="T4" fmla="*/ 4 w 13"/>
                  <a:gd name="T5" fmla="*/ 5 h 5"/>
                  <a:gd name="T6" fmla="*/ 13 w 13"/>
                  <a:gd name="T7" fmla="*/ 5 h 5"/>
                  <a:gd name="T8" fmla="*/ 10 w 1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1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13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5460">
                <a:extLst>
                  <a:ext uri="{FF2B5EF4-FFF2-40B4-BE49-F238E27FC236}">
                    <a16:creationId xmlns:a16="http://schemas.microsoft.com/office/drawing/2014/main" id="{491D61EB-1EA6-4FD1-80D0-348984DB7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327"/>
                <a:ext cx="13" cy="5"/>
              </a:xfrm>
              <a:custGeom>
                <a:avLst/>
                <a:gdLst>
                  <a:gd name="T0" fmla="*/ 10 w 13"/>
                  <a:gd name="T1" fmla="*/ 0 h 5"/>
                  <a:gd name="T2" fmla="*/ 0 w 13"/>
                  <a:gd name="T3" fmla="*/ 0 h 5"/>
                  <a:gd name="T4" fmla="*/ 4 w 13"/>
                  <a:gd name="T5" fmla="*/ 5 h 5"/>
                  <a:gd name="T6" fmla="*/ 13 w 13"/>
                  <a:gd name="T7" fmla="*/ 5 h 5"/>
                  <a:gd name="T8" fmla="*/ 10 w 1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1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13" y="5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5461">
                <a:extLst>
                  <a:ext uri="{FF2B5EF4-FFF2-40B4-BE49-F238E27FC236}">
                    <a16:creationId xmlns:a16="http://schemas.microsoft.com/office/drawing/2014/main" id="{F7918C55-4281-4D2A-8285-05755EAAE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327"/>
                <a:ext cx="23" cy="5"/>
              </a:xfrm>
              <a:custGeom>
                <a:avLst/>
                <a:gdLst>
                  <a:gd name="T0" fmla="*/ 8 w 23"/>
                  <a:gd name="T1" fmla="*/ 0 h 5"/>
                  <a:gd name="T2" fmla="*/ 0 w 23"/>
                  <a:gd name="T3" fmla="*/ 0 h 5"/>
                  <a:gd name="T4" fmla="*/ 3 w 23"/>
                  <a:gd name="T5" fmla="*/ 5 h 5"/>
                  <a:gd name="T6" fmla="*/ 8 w 23"/>
                  <a:gd name="T7" fmla="*/ 5 h 5"/>
                  <a:gd name="T8" fmla="*/ 15 w 23"/>
                  <a:gd name="T9" fmla="*/ 5 h 5"/>
                  <a:gd name="T10" fmla="*/ 23 w 23"/>
                  <a:gd name="T11" fmla="*/ 1 h 5"/>
                  <a:gd name="T12" fmla="*/ 8 w 23"/>
                  <a:gd name="T13" fmla="*/ 1 h 5"/>
                  <a:gd name="T14" fmla="*/ 8 w 2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">
                    <a:moveTo>
                      <a:pt x="8" y="0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8" y="5"/>
                    </a:lnTo>
                    <a:lnTo>
                      <a:pt x="15" y="5"/>
                    </a:lnTo>
                    <a:lnTo>
                      <a:pt x="23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5462">
                <a:extLst>
                  <a:ext uri="{FF2B5EF4-FFF2-40B4-BE49-F238E27FC236}">
                    <a16:creationId xmlns:a16="http://schemas.microsoft.com/office/drawing/2014/main" id="{7208C666-AB4C-4EAE-AD63-8877A77B8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327"/>
                <a:ext cx="23" cy="5"/>
              </a:xfrm>
              <a:custGeom>
                <a:avLst/>
                <a:gdLst>
                  <a:gd name="T0" fmla="*/ 8 w 23"/>
                  <a:gd name="T1" fmla="*/ 0 h 5"/>
                  <a:gd name="T2" fmla="*/ 0 w 23"/>
                  <a:gd name="T3" fmla="*/ 0 h 5"/>
                  <a:gd name="T4" fmla="*/ 3 w 23"/>
                  <a:gd name="T5" fmla="*/ 5 h 5"/>
                  <a:gd name="T6" fmla="*/ 8 w 23"/>
                  <a:gd name="T7" fmla="*/ 5 h 5"/>
                  <a:gd name="T8" fmla="*/ 15 w 23"/>
                  <a:gd name="T9" fmla="*/ 5 h 5"/>
                  <a:gd name="T10" fmla="*/ 23 w 23"/>
                  <a:gd name="T11" fmla="*/ 1 h 5"/>
                  <a:gd name="T12" fmla="*/ 8 w 23"/>
                  <a:gd name="T13" fmla="*/ 1 h 5"/>
                  <a:gd name="T14" fmla="*/ 8 w 2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">
                    <a:moveTo>
                      <a:pt x="8" y="0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8" y="5"/>
                    </a:lnTo>
                    <a:lnTo>
                      <a:pt x="15" y="5"/>
                    </a:lnTo>
                    <a:lnTo>
                      <a:pt x="23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5463">
                <a:extLst>
                  <a:ext uri="{FF2B5EF4-FFF2-40B4-BE49-F238E27FC236}">
                    <a16:creationId xmlns:a16="http://schemas.microsoft.com/office/drawing/2014/main" id="{D7A54B3A-B8F3-4612-9CA6-8B2420002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323"/>
                <a:ext cx="23" cy="5"/>
              </a:xfrm>
              <a:custGeom>
                <a:avLst/>
                <a:gdLst>
                  <a:gd name="T0" fmla="*/ 23 w 23"/>
                  <a:gd name="T1" fmla="*/ 0 h 5"/>
                  <a:gd name="T2" fmla="*/ 20 w 23"/>
                  <a:gd name="T3" fmla="*/ 0 h 5"/>
                  <a:gd name="T4" fmla="*/ 12 w 23"/>
                  <a:gd name="T5" fmla="*/ 4 h 5"/>
                  <a:gd name="T6" fmla="*/ 5 w 23"/>
                  <a:gd name="T7" fmla="*/ 4 h 5"/>
                  <a:gd name="T8" fmla="*/ 0 w 23"/>
                  <a:gd name="T9" fmla="*/ 4 h 5"/>
                  <a:gd name="T10" fmla="*/ 0 w 23"/>
                  <a:gd name="T11" fmla="*/ 5 h 5"/>
                  <a:gd name="T12" fmla="*/ 15 w 23"/>
                  <a:gd name="T13" fmla="*/ 5 h 5"/>
                  <a:gd name="T14" fmla="*/ 23 w 2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lnTo>
                      <a:pt x="20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5" y="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5464">
                <a:extLst>
                  <a:ext uri="{FF2B5EF4-FFF2-40B4-BE49-F238E27FC236}">
                    <a16:creationId xmlns:a16="http://schemas.microsoft.com/office/drawing/2014/main" id="{22755CEE-48D4-4CF5-B8E2-0BD562ADD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323"/>
                <a:ext cx="23" cy="5"/>
              </a:xfrm>
              <a:custGeom>
                <a:avLst/>
                <a:gdLst>
                  <a:gd name="T0" fmla="*/ 23 w 23"/>
                  <a:gd name="T1" fmla="*/ 0 h 5"/>
                  <a:gd name="T2" fmla="*/ 20 w 23"/>
                  <a:gd name="T3" fmla="*/ 0 h 5"/>
                  <a:gd name="T4" fmla="*/ 12 w 23"/>
                  <a:gd name="T5" fmla="*/ 4 h 5"/>
                  <a:gd name="T6" fmla="*/ 5 w 23"/>
                  <a:gd name="T7" fmla="*/ 4 h 5"/>
                  <a:gd name="T8" fmla="*/ 0 w 23"/>
                  <a:gd name="T9" fmla="*/ 4 h 5"/>
                  <a:gd name="T10" fmla="*/ 0 w 23"/>
                  <a:gd name="T11" fmla="*/ 5 h 5"/>
                  <a:gd name="T12" fmla="*/ 15 w 23"/>
                  <a:gd name="T13" fmla="*/ 5 h 5"/>
                  <a:gd name="T14" fmla="*/ 23 w 2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lnTo>
                      <a:pt x="20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5" y="5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5465">
                <a:extLst>
                  <a:ext uri="{FF2B5EF4-FFF2-40B4-BE49-F238E27FC236}">
                    <a16:creationId xmlns:a16="http://schemas.microsoft.com/office/drawing/2014/main" id="{1A2F02B2-EA4B-448A-8A7D-3F9BFC30B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319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0 w 10"/>
                  <a:gd name="T5" fmla="*/ 4 h 4"/>
                  <a:gd name="T6" fmla="*/ 3 w 10"/>
                  <a:gd name="T7" fmla="*/ 4 h 4"/>
                  <a:gd name="T8" fmla="*/ 10 w 10"/>
                  <a:gd name="T9" fmla="*/ 1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0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5466">
                <a:extLst>
                  <a:ext uri="{FF2B5EF4-FFF2-40B4-BE49-F238E27FC236}">
                    <a16:creationId xmlns:a16="http://schemas.microsoft.com/office/drawing/2014/main" id="{53156489-9F77-4DCF-BC52-6963C532D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319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0 w 10"/>
                  <a:gd name="T5" fmla="*/ 4 h 4"/>
                  <a:gd name="T6" fmla="*/ 3 w 10"/>
                  <a:gd name="T7" fmla="*/ 4 h 4"/>
                  <a:gd name="T8" fmla="*/ 10 w 10"/>
                  <a:gd name="T9" fmla="*/ 1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0" y="1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5467">
                <a:extLst>
                  <a:ext uri="{FF2B5EF4-FFF2-40B4-BE49-F238E27FC236}">
                    <a16:creationId xmlns:a16="http://schemas.microsoft.com/office/drawing/2014/main" id="{94566156-F6F2-4A7D-AC0E-F9D41967D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231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2 w 7"/>
                  <a:gd name="T5" fmla="*/ 4 h 5"/>
                  <a:gd name="T6" fmla="*/ 2 w 7"/>
                  <a:gd name="T7" fmla="*/ 5 h 5"/>
                  <a:gd name="T8" fmla="*/ 7 w 7"/>
                  <a:gd name="T9" fmla="*/ 1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5468">
                <a:extLst>
                  <a:ext uri="{FF2B5EF4-FFF2-40B4-BE49-F238E27FC236}">
                    <a16:creationId xmlns:a16="http://schemas.microsoft.com/office/drawing/2014/main" id="{2BE37DE3-BFAB-479E-A899-69A6ADFEA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231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2 w 7"/>
                  <a:gd name="T5" fmla="*/ 4 h 5"/>
                  <a:gd name="T6" fmla="*/ 2 w 7"/>
                  <a:gd name="T7" fmla="*/ 5 h 5"/>
                  <a:gd name="T8" fmla="*/ 7 w 7"/>
                  <a:gd name="T9" fmla="*/ 1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5469">
                <a:extLst>
                  <a:ext uri="{FF2B5EF4-FFF2-40B4-BE49-F238E27FC236}">
                    <a16:creationId xmlns:a16="http://schemas.microsoft.com/office/drawing/2014/main" id="{E99453DD-120D-47C5-8C56-D281DA8FC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5470">
                <a:extLst>
                  <a:ext uri="{FF2B5EF4-FFF2-40B4-BE49-F238E27FC236}">
                    <a16:creationId xmlns:a16="http://schemas.microsoft.com/office/drawing/2014/main" id="{0CB12924-A51E-43BE-93C7-D818EFAE7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5471">
                <a:extLst>
                  <a:ext uri="{FF2B5EF4-FFF2-40B4-BE49-F238E27FC236}">
                    <a16:creationId xmlns:a16="http://schemas.microsoft.com/office/drawing/2014/main" id="{27D45E17-9C30-4856-8F2F-D04801D2F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0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5472">
                <a:extLst>
                  <a:ext uri="{FF2B5EF4-FFF2-40B4-BE49-F238E27FC236}">
                    <a16:creationId xmlns:a16="http://schemas.microsoft.com/office/drawing/2014/main" id="{C40B50C2-6A21-4BED-8405-A07EB7ED7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0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473">
                <a:extLst>
                  <a:ext uri="{FF2B5EF4-FFF2-40B4-BE49-F238E27FC236}">
                    <a16:creationId xmlns:a16="http://schemas.microsoft.com/office/drawing/2014/main" id="{22B8AC75-3C9F-4C03-8510-BC4570879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474">
                <a:extLst>
                  <a:ext uri="{FF2B5EF4-FFF2-40B4-BE49-F238E27FC236}">
                    <a16:creationId xmlns:a16="http://schemas.microsoft.com/office/drawing/2014/main" id="{B14D8175-5760-482A-BCB9-19E039C81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475">
                <a:extLst>
                  <a:ext uri="{FF2B5EF4-FFF2-40B4-BE49-F238E27FC236}">
                    <a16:creationId xmlns:a16="http://schemas.microsoft.com/office/drawing/2014/main" id="{56640410-2CEC-4B56-92FE-859B96C0B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2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4 h 6"/>
                  <a:gd name="T4" fmla="*/ 0 w 7"/>
                  <a:gd name="T5" fmla="*/ 6 h 6"/>
                  <a:gd name="T6" fmla="*/ 7 w 7"/>
                  <a:gd name="T7" fmla="*/ 2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476">
                <a:extLst>
                  <a:ext uri="{FF2B5EF4-FFF2-40B4-BE49-F238E27FC236}">
                    <a16:creationId xmlns:a16="http://schemas.microsoft.com/office/drawing/2014/main" id="{F151CEB2-9A5E-4A5D-92FB-2005A4ED2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2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4 h 6"/>
                  <a:gd name="T4" fmla="*/ 0 w 7"/>
                  <a:gd name="T5" fmla="*/ 6 h 6"/>
                  <a:gd name="T6" fmla="*/ 7 w 7"/>
                  <a:gd name="T7" fmla="*/ 2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77">
                <a:extLst>
                  <a:ext uri="{FF2B5EF4-FFF2-40B4-BE49-F238E27FC236}">
                    <a16:creationId xmlns:a16="http://schemas.microsoft.com/office/drawing/2014/main" id="{F8F03BC9-DC6A-47A4-83EE-4794534BF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0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478">
                <a:extLst>
                  <a:ext uri="{FF2B5EF4-FFF2-40B4-BE49-F238E27FC236}">
                    <a16:creationId xmlns:a16="http://schemas.microsoft.com/office/drawing/2014/main" id="{198FC9C3-1EC7-4033-A9DB-27DC91E85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0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479">
                <a:extLst>
                  <a:ext uri="{FF2B5EF4-FFF2-40B4-BE49-F238E27FC236}">
                    <a16:creationId xmlns:a16="http://schemas.microsoft.com/office/drawing/2014/main" id="{E6373507-78B7-4A68-AA25-7797E060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29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480">
                <a:extLst>
                  <a:ext uri="{FF2B5EF4-FFF2-40B4-BE49-F238E27FC236}">
                    <a16:creationId xmlns:a16="http://schemas.microsoft.com/office/drawing/2014/main" id="{2F23CED9-5FA1-4B3F-BD15-76052B34C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29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481">
                <a:extLst>
                  <a:ext uri="{FF2B5EF4-FFF2-40B4-BE49-F238E27FC236}">
                    <a16:creationId xmlns:a16="http://schemas.microsoft.com/office/drawing/2014/main" id="{2FA8AF72-B4B6-448F-9F3F-F7846EFD5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29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482">
                <a:extLst>
                  <a:ext uri="{FF2B5EF4-FFF2-40B4-BE49-F238E27FC236}">
                    <a16:creationId xmlns:a16="http://schemas.microsoft.com/office/drawing/2014/main" id="{03A24426-CFD7-4A03-A927-591F802C8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29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5483">
                <a:extLst>
                  <a:ext uri="{FF2B5EF4-FFF2-40B4-BE49-F238E27FC236}">
                    <a16:creationId xmlns:a16="http://schemas.microsoft.com/office/drawing/2014/main" id="{068653CF-1F42-4F79-B89B-E722F3AE9D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5" y="1601"/>
                <a:ext cx="901" cy="1855"/>
              </a:xfrm>
              <a:custGeom>
                <a:avLst/>
                <a:gdLst>
                  <a:gd name="T0" fmla="*/ 610 w 668"/>
                  <a:gd name="T1" fmla="*/ 818 h 1375"/>
                  <a:gd name="T2" fmla="*/ 606 w 668"/>
                  <a:gd name="T3" fmla="*/ 818 h 1375"/>
                  <a:gd name="T4" fmla="*/ 663 w 668"/>
                  <a:gd name="T5" fmla="*/ 1375 h 1375"/>
                  <a:gd name="T6" fmla="*/ 668 w 668"/>
                  <a:gd name="T7" fmla="*/ 1375 h 1375"/>
                  <a:gd name="T8" fmla="*/ 610 w 668"/>
                  <a:gd name="T9" fmla="*/ 818 h 1375"/>
                  <a:gd name="T10" fmla="*/ 589 w 668"/>
                  <a:gd name="T11" fmla="*/ 675 h 1375"/>
                  <a:gd name="T12" fmla="*/ 589 w 668"/>
                  <a:gd name="T13" fmla="*/ 679 h 1375"/>
                  <a:gd name="T14" fmla="*/ 592 w 668"/>
                  <a:gd name="T15" fmla="*/ 683 h 1375"/>
                  <a:gd name="T16" fmla="*/ 606 w 668"/>
                  <a:gd name="T17" fmla="*/ 815 h 1375"/>
                  <a:gd name="T18" fmla="*/ 610 w 668"/>
                  <a:gd name="T19" fmla="*/ 815 h 1375"/>
                  <a:gd name="T20" fmla="*/ 597 w 668"/>
                  <a:gd name="T21" fmla="*/ 682 h 1375"/>
                  <a:gd name="T22" fmla="*/ 591 w 668"/>
                  <a:gd name="T23" fmla="*/ 676 h 1375"/>
                  <a:gd name="T24" fmla="*/ 591 w 668"/>
                  <a:gd name="T25" fmla="*/ 677 h 1375"/>
                  <a:gd name="T26" fmla="*/ 590 w 668"/>
                  <a:gd name="T27" fmla="*/ 676 h 1375"/>
                  <a:gd name="T28" fmla="*/ 589 w 668"/>
                  <a:gd name="T29" fmla="*/ 675 h 1375"/>
                  <a:gd name="T30" fmla="*/ 585 w 668"/>
                  <a:gd name="T31" fmla="*/ 674 h 1375"/>
                  <a:gd name="T32" fmla="*/ 584 w 668"/>
                  <a:gd name="T33" fmla="*/ 674 h 1375"/>
                  <a:gd name="T34" fmla="*/ 586 w 668"/>
                  <a:gd name="T35" fmla="*/ 676 h 1375"/>
                  <a:gd name="T36" fmla="*/ 586 w 668"/>
                  <a:gd name="T37" fmla="*/ 674 h 1375"/>
                  <a:gd name="T38" fmla="*/ 585 w 668"/>
                  <a:gd name="T39" fmla="*/ 674 h 1375"/>
                  <a:gd name="T40" fmla="*/ 254 w 668"/>
                  <a:gd name="T41" fmla="*/ 522 h 1375"/>
                  <a:gd name="T42" fmla="*/ 254 w 668"/>
                  <a:gd name="T43" fmla="*/ 522 h 1375"/>
                  <a:gd name="T44" fmla="*/ 252 w 668"/>
                  <a:gd name="T45" fmla="*/ 522 h 1375"/>
                  <a:gd name="T46" fmla="*/ 250 w 668"/>
                  <a:gd name="T47" fmla="*/ 525 h 1375"/>
                  <a:gd name="T48" fmla="*/ 272 w 668"/>
                  <a:gd name="T49" fmla="*/ 545 h 1375"/>
                  <a:gd name="T50" fmla="*/ 300 w 668"/>
                  <a:gd name="T51" fmla="*/ 545 h 1375"/>
                  <a:gd name="T52" fmla="*/ 469 w 668"/>
                  <a:gd name="T53" fmla="*/ 545 h 1375"/>
                  <a:gd name="T54" fmla="*/ 582 w 668"/>
                  <a:gd name="T55" fmla="*/ 671 h 1375"/>
                  <a:gd name="T56" fmla="*/ 585 w 668"/>
                  <a:gd name="T57" fmla="*/ 671 h 1375"/>
                  <a:gd name="T58" fmla="*/ 586 w 668"/>
                  <a:gd name="T59" fmla="*/ 671 h 1375"/>
                  <a:gd name="T60" fmla="*/ 586 w 668"/>
                  <a:gd name="T61" fmla="*/ 670 h 1375"/>
                  <a:gd name="T62" fmla="*/ 585 w 668"/>
                  <a:gd name="T63" fmla="*/ 670 h 1375"/>
                  <a:gd name="T64" fmla="*/ 580 w 668"/>
                  <a:gd name="T65" fmla="*/ 664 h 1375"/>
                  <a:gd name="T66" fmla="*/ 473 w 668"/>
                  <a:gd name="T67" fmla="*/ 542 h 1375"/>
                  <a:gd name="T68" fmla="*/ 304 w 668"/>
                  <a:gd name="T69" fmla="*/ 542 h 1375"/>
                  <a:gd name="T70" fmla="*/ 276 w 668"/>
                  <a:gd name="T71" fmla="*/ 542 h 1375"/>
                  <a:gd name="T72" fmla="*/ 254 w 668"/>
                  <a:gd name="T73" fmla="*/ 522 h 1375"/>
                  <a:gd name="T74" fmla="*/ 275 w 668"/>
                  <a:gd name="T75" fmla="*/ 0 h 1375"/>
                  <a:gd name="T76" fmla="*/ 44 w 668"/>
                  <a:gd name="T77" fmla="*/ 0 h 1375"/>
                  <a:gd name="T78" fmla="*/ 2 w 668"/>
                  <a:gd name="T79" fmla="*/ 9 h 1375"/>
                  <a:gd name="T80" fmla="*/ 0 w 668"/>
                  <a:gd name="T81" fmla="*/ 10 h 1375"/>
                  <a:gd name="T82" fmla="*/ 39 w 668"/>
                  <a:gd name="T83" fmla="*/ 2 h 1375"/>
                  <a:gd name="T84" fmla="*/ 271 w 668"/>
                  <a:gd name="T85" fmla="*/ 2 h 1375"/>
                  <a:gd name="T86" fmla="*/ 362 w 668"/>
                  <a:gd name="T87" fmla="*/ 100 h 1375"/>
                  <a:gd name="T88" fmla="*/ 362 w 668"/>
                  <a:gd name="T89" fmla="*/ 158 h 1375"/>
                  <a:gd name="T90" fmla="*/ 362 w 668"/>
                  <a:gd name="T91" fmla="*/ 290 h 1375"/>
                  <a:gd name="T92" fmla="*/ 366 w 668"/>
                  <a:gd name="T93" fmla="*/ 291 h 1375"/>
                  <a:gd name="T94" fmla="*/ 366 w 668"/>
                  <a:gd name="T95" fmla="*/ 157 h 1375"/>
                  <a:gd name="T96" fmla="*/ 366 w 668"/>
                  <a:gd name="T97" fmla="*/ 98 h 1375"/>
                  <a:gd name="T98" fmla="*/ 275 w 668"/>
                  <a:gd name="T99" fmla="*/ 0 h 1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68" h="1375">
                    <a:moveTo>
                      <a:pt x="610" y="818"/>
                    </a:moveTo>
                    <a:cubicBezTo>
                      <a:pt x="606" y="818"/>
                      <a:pt x="606" y="818"/>
                      <a:pt x="606" y="818"/>
                    </a:cubicBezTo>
                    <a:cubicBezTo>
                      <a:pt x="663" y="1375"/>
                      <a:pt x="663" y="1375"/>
                      <a:pt x="663" y="1375"/>
                    </a:cubicBezTo>
                    <a:cubicBezTo>
                      <a:pt x="668" y="1375"/>
                      <a:pt x="668" y="1375"/>
                      <a:pt x="668" y="1375"/>
                    </a:cubicBezTo>
                    <a:cubicBezTo>
                      <a:pt x="610" y="818"/>
                      <a:pt x="610" y="818"/>
                      <a:pt x="610" y="818"/>
                    </a:cubicBezTo>
                    <a:moveTo>
                      <a:pt x="589" y="675"/>
                    </a:moveTo>
                    <a:cubicBezTo>
                      <a:pt x="589" y="679"/>
                      <a:pt x="589" y="679"/>
                      <a:pt x="589" y="679"/>
                    </a:cubicBezTo>
                    <a:cubicBezTo>
                      <a:pt x="592" y="683"/>
                      <a:pt x="592" y="683"/>
                      <a:pt x="592" y="683"/>
                    </a:cubicBezTo>
                    <a:cubicBezTo>
                      <a:pt x="606" y="815"/>
                      <a:pt x="606" y="815"/>
                      <a:pt x="606" y="815"/>
                    </a:cubicBezTo>
                    <a:cubicBezTo>
                      <a:pt x="610" y="815"/>
                      <a:pt x="610" y="815"/>
                      <a:pt x="610" y="815"/>
                    </a:cubicBezTo>
                    <a:cubicBezTo>
                      <a:pt x="597" y="682"/>
                      <a:pt x="597" y="682"/>
                      <a:pt x="597" y="682"/>
                    </a:cubicBezTo>
                    <a:cubicBezTo>
                      <a:pt x="591" y="676"/>
                      <a:pt x="591" y="676"/>
                      <a:pt x="591" y="676"/>
                    </a:cubicBezTo>
                    <a:cubicBezTo>
                      <a:pt x="591" y="677"/>
                      <a:pt x="591" y="677"/>
                      <a:pt x="591" y="677"/>
                    </a:cubicBezTo>
                    <a:cubicBezTo>
                      <a:pt x="590" y="677"/>
                      <a:pt x="590" y="676"/>
                      <a:pt x="590" y="676"/>
                    </a:cubicBezTo>
                    <a:cubicBezTo>
                      <a:pt x="589" y="675"/>
                      <a:pt x="589" y="675"/>
                      <a:pt x="589" y="675"/>
                    </a:cubicBezTo>
                    <a:moveTo>
                      <a:pt x="585" y="674"/>
                    </a:moveTo>
                    <a:cubicBezTo>
                      <a:pt x="585" y="674"/>
                      <a:pt x="585" y="674"/>
                      <a:pt x="584" y="674"/>
                    </a:cubicBezTo>
                    <a:cubicBezTo>
                      <a:pt x="586" y="676"/>
                      <a:pt x="586" y="676"/>
                      <a:pt x="586" y="676"/>
                    </a:cubicBezTo>
                    <a:cubicBezTo>
                      <a:pt x="586" y="674"/>
                      <a:pt x="586" y="674"/>
                      <a:pt x="586" y="674"/>
                    </a:cubicBezTo>
                    <a:cubicBezTo>
                      <a:pt x="585" y="674"/>
                      <a:pt x="585" y="674"/>
                      <a:pt x="585" y="674"/>
                    </a:cubicBezTo>
                    <a:moveTo>
                      <a:pt x="254" y="522"/>
                    </a:moveTo>
                    <a:cubicBezTo>
                      <a:pt x="254" y="522"/>
                      <a:pt x="254" y="522"/>
                      <a:pt x="254" y="522"/>
                    </a:cubicBezTo>
                    <a:cubicBezTo>
                      <a:pt x="252" y="522"/>
                      <a:pt x="252" y="522"/>
                      <a:pt x="252" y="522"/>
                    </a:cubicBezTo>
                    <a:cubicBezTo>
                      <a:pt x="250" y="525"/>
                      <a:pt x="250" y="525"/>
                      <a:pt x="250" y="525"/>
                    </a:cubicBezTo>
                    <a:cubicBezTo>
                      <a:pt x="272" y="545"/>
                      <a:pt x="272" y="545"/>
                      <a:pt x="272" y="545"/>
                    </a:cubicBezTo>
                    <a:cubicBezTo>
                      <a:pt x="300" y="545"/>
                      <a:pt x="300" y="545"/>
                      <a:pt x="300" y="545"/>
                    </a:cubicBezTo>
                    <a:cubicBezTo>
                      <a:pt x="469" y="545"/>
                      <a:pt x="469" y="545"/>
                      <a:pt x="469" y="545"/>
                    </a:cubicBezTo>
                    <a:cubicBezTo>
                      <a:pt x="582" y="671"/>
                      <a:pt x="582" y="671"/>
                      <a:pt x="582" y="671"/>
                    </a:cubicBezTo>
                    <a:cubicBezTo>
                      <a:pt x="583" y="671"/>
                      <a:pt x="584" y="671"/>
                      <a:pt x="585" y="671"/>
                    </a:cubicBezTo>
                    <a:cubicBezTo>
                      <a:pt x="585" y="671"/>
                      <a:pt x="585" y="671"/>
                      <a:pt x="586" y="671"/>
                    </a:cubicBezTo>
                    <a:cubicBezTo>
                      <a:pt x="586" y="670"/>
                      <a:pt x="586" y="670"/>
                      <a:pt x="586" y="670"/>
                    </a:cubicBezTo>
                    <a:cubicBezTo>
                      <a:pt x="585" y="670"/>
                      <a:pt x="585" y="670"/>
                      <a:pt x="585" y="670"/>
                    </a:cubicBezTo>
                    <a:cubicBezTo>
                      <a:pt x="583" y="669"/>
                      <a:pt x="580" y="667"/>
                      <a:pt x="580" y="664"/>
                    </a:cubicBezTo>
                    <a:cubicBezTo>
                      <a:pt x="473" y="542"/>
                      <a:pt x="473" y="542"/>
                      <a:pt x="473" y="542"/>
                    </a:cubicBezTo>
                    <a:cubicBezTo>
                      <a:pt x="304" y="542"/>
                      <a:pt x="304" y="542"/>
                      <a:pt x="304" y="542"/>
                    </a:cubicBezTo>
                    <a:cubicBezTo>
                      <a:pt x="276" y="542"/>
                      <a:pt x="276" y="542"/>
                      <a:pt x="276" y="542"/>
                    </a:cubicBezTo>
                    <a:cubicBezTo>
                      <a:pt x="254" y="522"/>
                      <a:pt x="254" y="522"/>
                      <a:pt x="254" y="522"/>
                    </a:cubicBezTo>
                    <a:moveTo>
                      <a:pt x="275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27" y="0"/>
                      <a:pt x="13" y="3"/>
                      <a:pt x="2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11" y="5"/>
                      <a:pt x="23" y="2"/>
                      <a:pt x="39" y="2"/>
                    </a:cubicBezTo>
                    <a:cubicBezTo>
                      <a:pt x="271" y="2"/>
                      <a:pt x="271" y="2"/>
                      <a:pt x="271" y="2"/>
                    </a:cubicBezTo>
                    <a:cubicBezTo>
                      <a:pt x="272" y="2"/>
                      <a:pt x="359" y="19"/>
                      <a:pt x="362" y="100"/>
                    </a:cubicBezTo>
                    <a:cubicBezTo>
                      <a:pt x="363" y="113"/>
                      <a:pt x="362" y="139"/>
                      <a:pt x="362" y="158"/>
                    </a:cubicBezTo>
                    <a:cubicBezTo>
                      <a:pt x="362" y="290"/>
                      <a:pt x="362" y="290"/>
                      <a:pt x="362" y="290"/>
                    </a:cubicBezTo>
                    <a:cubicBezTo>
                      <a:pt x="363" y="290"/>
                      <a:pt x="365" y="291"/>
                      <a:pt x="366" y="291"/>
                    </a:cubicBezTo>
                    <a:cubicBezTo>
                      <a:pt x="366" y="157"/>
                      <a:pt x="366" y="157"/>
                      <a:pt x="366" y="157"/>
                    </a:cubicBezTo>
                    <a:cubicBezTo>
                      <a:pt x="366" y="137"/>
                      <a:pt x="367" y="111"/>
                      <a:pt x="366" y="98"/>
                    </a:cubicBezTo>
                    <a:cubicBezTo>
                      <a:pt x="363" y="17"/>
                      <a:pt x="275" y="0"/>
                      <a:pt x="275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5484">
                <a:extLst>
                  <a:ext uri="{FF2B5EF4-FFF2-40B4-BE49-F238E27FC236}">
                    <a16:creationId xmlns:a16="http://schemas.microsoft.com/office/drawing/2014/main" id="{07A1C038-BFDA-427A-8CCC-91A00FC983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7" y="2497"/>
                <a:ext cx="41" cy="208"/>
              </a:xfrm>
              <a:custGeom>
                <a:avLst/>
                <a:gdLst>
                  <a:gd name="T0" fmla="*/ 30 w 30"/>
                  <a:gd name="T1" fmla="*/ 151 h 154"/>
                  <a:gd name="T2" fmla="*/ 26 w 30"/>
                  <a:gd name="T3" fmla="*/ 151 h 154"/>
                  <a:gd name="T4" fmla="*/ 26 w 30"/>
                  <a:gd name="T5" fmla="*/ 154 h 154"/>
                  <a:gd name="T6" fmla="*/ 30 w 30"/>
                  <a:gd name="T7" fmla="*/ 154 h 154"/>
                  <a:gd name="T8" fmla="*/ 30 w 30"/>
                  <a:gd name="T9" fmla="*/ 151 h 154"/>
                  <a:gd name="T10" fmla="*/ 6 w 30"/>
                  <a:gd name="T11" fmla="*/ 6 h 154"/>
                  <a:gd name="T12" fmla="*/ 6 w 30"/>
                  <a:gd name="T13" fmla="*/ 7 h 154"/>
                  <a:gd name="T14" fmla="*/ 5 w 30"/>
                  <a:gd name="T15" fmla="*/ 7 h 154"/>
                  <a:gd name="T16" fmla="*/ 2 w 30"/>
                  <a:gd name="T17" fmla="*/ 7 h 154"/>
                  <a:gd name="T18" fmla="*/ 4 w 30"/>
                  <a:gd name="T19" fmla="*/ 10 h 154"/>
                  <a:gd name="T20" fmla="*/ 5 w 30"/>
                  <a:gd name="T21" fmla="*/ 10 h 154"/>
                  <a:gd name="T22" fmla="*/ 6 w 30"/>
                  <a:gd name="T23" fmla="*/ 10 h 154"/>
                  <a:gd name="T24" fmla="*/ 6 w 30"/>
                  <a:gd name="T25" fmla="*/ 12 h 154"/>
                  <a:gd name="T26" fmla="*/ 9 w 30"/>
                  <a:gd name="T27" fmla="*/ 15 h 154"/>
                  <a:gd name="T28" fmla="*/ 9 w 30"/>
                  <a:gd name="T29" fmla="*/ 11 h 154"/>
                  <a:gd name="T30" fmla="*/ 10 w 30"/>
                  <a:gd name="T31" fmla="*/ 12 h 154"/>
                  <a:gd name="T32" fmla="*/ 11 w 30"/>
                  <a:gd name="T33" fmla="*/ 13 h 154"/>
                  <a:gd name="T34" fmla="*/ 11 w 30"/>
                  <a:gd name="T35" fmla="*/ 12 h 154"/>
                  <a:gd name="T36" fmla="*/ 6 w 30"/>
                  <a:gd name="T37" fmla="*/ 6 h 154"/>
                  <a:gd name="T38" fmla="*/ 0 w 30"/>
                  <a:gd name="T39" fmla="*/ 0 h 154"/>
                  <a:gd name="T40" fmla="*/ 5 w 30"/>
                  <a:gd name="T41" fmla="*/ 6 h 154"/>
                  <a:gd name="T42" fmla="*/ 0 w 30"/>
                  <a:gd name="T43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54">
                    <a:moveTo>
                      <a:pt x="30" y="151"/>
                    </a:moveTo>
                    <a:cubicBezTo>
                      <a:pt x="26" y="151"/>
                      <a:pt x="26" y="151"/>
                      <a:pt x="26" y="151"/>
                    </a:cubicBezTo>
                    <a:cubicBezTo>
                      <a:pt x="26" y="154"/>
                      <a:pt x="26" y="154"/>
                      <a:pt x="26" y="154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1"/>
                      <a:pt x="30" y="151"/>
                      <a:pt x="30" y="151"/>
                    </a:cubicBezTo>
                    <a:moveTo>
                      <a:pt x="6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3"/>
                      <a:pt x="11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0" y="0"/>
                    </a:moveTo>
                    <a:cubicBezTo>
                      <a:pt x="0" y="3"/>
                      <a:pt x="3" y="5"/>
                      <a:pt x="5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5485">
                <a:extLst>
                  <a:ext uri="{FF2B5EF4-FFF2-40B4-BE49-F238E27FC236}">
                    <a16:creationId xmlns:a16="http://schemas.microsoft.com/office/drawing/2014/main" id="{3A6CA379-6EF0-40F9-8A4F-B71F3E62F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5486">
                <a:extLst>
                  <a:ext uri="{FF2B5EF4-FFF2-40B4-BE49-F238E27FC236}">
                    <a16:creationId xmlns:a16="http://schemas.microsoft.com/office/drawing/2014/main" id="{4DA66E96-8DBD-491F-A5C4-B9B729445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5487">
                <a:extLst>
                  <a:ext uri="{FF2B5EF4-FFF2-40B4-BE49-F238E27FC236}">
                    <a16:creationId xmlns:a16="http://schemas.microsoft.com/office/drawing/2014/main" id="{6F0C543C-05AE-4E8A-B033-760AA3573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5488">
                <a:extLst>
                  <a:ext uri="{FF2B5EF4-FFF2-40B4-BE49-F238E27FC236}">
                    <a16:creationId xmlns:a16="http://schemas.microsoft.com/office/drawing/2014/main" id="{EDAC9D03-6D4F-4544-A2A3-729D83F83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5489">
                <a:extLst>
                  <a:ext uri="{FF2B5EF4-FFF2-40B4-BE49-F238E27FC236}">
                    <a16:creationId xmlns:a16="http://schemas.microsoft.com/office/drawing/2014/main" id="{480F39D8-05B5-45C2-A2AA-18596A51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3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5490">
                <a:extLst>
                  <a:ext uri="{FF2B5EF4-FFF2-40B4-BE49-F238E27FC236}">
                    <a16:creationId xmlns:a16="http://schemas.microsoft.com/office/drawing/2014/main" id="{6C3F83D5-649C-46BA-87E2-A5E2FD95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3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Rectangle 5491">
                <a:extLst>
                  <a:ext uri="{FF2B5EF4-FFF2-40B4-BE49-F238E27FC236}">
                    <a16:creationId xmlns:a16="http://schemas.microsoft.com/office/drawing/2014/main" id="{4B93EF67-62BA-4644-9920-200043196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305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5492">
                <a:extLst>
                  <a:ext uri="{FF2B5EF4-FFF2-40B4-BE49-F238E27FC236}">
                    <a16:creationId xmlns:a16="http://schemas.microsoft.com/office/drawing/2014/main" id="{8BC82017-7FAB-4DC5-A868-058F8910C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30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5493">
                <a:extLst>
                  <a:ext uri="{FF2B5EF4-FFF2-40B4-BE49-F238E27FC236}">
                    <a16:creationId xmlns:a16="http://schemas.microsoft.com/office/drawing/2014/main" id="{3E0CF0ED-286F-4D5C-9286-9AFED377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304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5494">
                <a:extLst>
                  <a:ext uri="{FF2B5EF4-FFF2-40B4-BE49-F238E27FC236}">
                    <a16:creationId xmlns:a16="http://schemas.microsoft.com/office/drawing/2014/main" id="{902B2144-B827-45FD-B716-045F99622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304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5495">
                <a:extLst>
                  <a:ext uri="{FF2B5EF4-FFF2-40B4-BE49-F238E27FC236}">
                    <a16:creationId xmlns:a16="http://schemas.microsoft.com/office/drawing/2014/main" id="{686E259F-1ACF-4485-9120-648BEC409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30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5496">
                <a:extLst>
                  <a:ext uri="{FF2B5EF4-FFF2-40B4-BE49-F238E27FC236}">
                    <a16:creationId xmlns:a16="http://schemas.microsoft.com/office/drawing/2014/main" id="{B21E285E-4165-4A0D-BEF7-2930F5EAF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30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5497">
                <a:extLst>
                  <a:ext uri="{FF2B5EF4-FFF2-40B4-BE49-F238E27FC236}">
                    <a16:creationId xmlns:a16="http://schemas.microsoft.com/office/drawing/2014/main" id="{DEA96240-B6C1-40D8-926C-AA692A966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4 h 4"/>
                  <a:gd name="T4" fmla="*/ 3 w 6"/>
                  <a:gd name="T5" fmla="*/ 4 h 4"/>
                  <a:gd name="T6" fmla="*/ 6 w 6"/>
                  <a:gd name="T7" fmla="*/ 1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5498">
                <a:extLst>
                  <a:ext uri="{FF2B5EF4-FFF2-40B4-BE49-F238E27FC236}">
                    <a16:creationId xmlns:a16="http://schemas.microsoft.com/office/drawing/2014/main" id="{6F111A16-D2DC-4168-9EB6-093B3CB2D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4 h 4"/>
                  <a:gd name="T4" fmla="*/ 3 w 6"/>
                  <a:gd name="T5" fmla="*/ 4 h 4"/>
                  <a:gd name="T6" fmla="*/ 6 w 6"/>
                  <a:gd name="T7" fmla="*/ 1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5499">
                <a:extLst>
                  <a:ext uri="{FF2B5EF4-FFF2-40B4-BE49-F238E27FC236}">
                    <a16:creationId xmlns:a16="http://schemas.microsoft.com/office/drawing/2014/main" id="{B3BE9E02-FDD9-4BEA-BDD2-93B6D4366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301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5500">
                <a:extLst>
                  <a:ext uri="{FF2B5EF4-FFF2-40B4-BE49-F238E27FC236}">
                    <a16:creationId xmlns:a16="http://schemas.microsoft.com/office/drawing/2014/main" id="{849EFA94-1EAE-4148-B6FA-3298EEA01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301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5501">
                <a:extLst>
                  <a:ext uri="{FF2B5EF4-FFF2-40B4-BE49-F238E27FC236}">
                    <a16:creationId xmlns:a16="http://schemas.microsoft.com/office/drawing/2014/main" id="{733DF80C-3579-4F96-8EB9-CB4D82922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0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3 h 4"/>
                  <a:gd name="T6" fmla="*/ 2 w 6"/>
                  <a:gd name="T7" fmla="*/ 4 h 4"/>
                  <a:gd name="T8" fmla="*/ 3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5502">
                <a:extLst>
                  <a:ext uri="{FF2B5EF4-FFF2-40B4-BE49-F238E27FC236}">
                    <a16:creationId xmlns:a16="http://schemas.microsoft.com/office/drawing/2014/main" id="{2C8A3264-CBC1-4BB9-B90E-A1724BA4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0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3 h 4"/>
                  <a:gd name="T6" fmla="*/ 2 w 6"/>
                  <a:gd name="T7" fmla="*/ 4 h 4"/>
                  <a:gd name="T8" fmla="*/ 3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5503">
                <a:extLst>
                  <a:ext uri="{FF2B5EF4-FFF2-40B4-BE49-F238E27FC236}">
                    <a16:creationId xmlns:a16="http://schemas.microsoft.com/office/drawing/2014/main" id="{348A72EA-5080-4C20-99DD-5A70F4F0B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01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5504">
                <a:extLst>
                  <a:ext uri="{FF2B5EF4-FFF2-40B4-BE49-F238E27FC236}">
                    <a16:creationId xmlns:a16="http://schemas.microsoft.com/office/drawing/2014/main" id="{AFF24549-D92D-4A43-BAD7-94C6345E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01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5505">
                <a:extLst>
                  <a:ext uri="{FF2B5EF4-FFF2-40B4-BE49-F238E27FC236}">
                    <a16:creationId xmlns:a16="http://schemas.microsoft.com/office/drawing/2014/main" id="{B45F32F7-4B91-449D-8492-94E170374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30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5506">
                <a:extLst>
                  <a:ext uri="{FF2B5EF4-FFF2-40B4-BE49-F238E27FC236}">
                    <a16:creationId xmlns:a16="http://schemas.microsoft.com/office/drawing/2014/main" id="{6CD461D3-5C5B-40F5-8983-4F807B241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30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Rectangle 5507">
                <a:extLst>
                  <a:ext uri="{FF2B5EF4-FFF2-40B4-BE49-F238E27FC236}">
                    <a16:creationId xmlns:a16="http://schemas.microsoft.com/office/drawing/2014/main" id="{66A10EF8-7287-48CA-9DB5-7BE62FEA9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" y="2301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5508">
                <a:extLst>
                  <a:ext uri="{FF2B5EF4-FFF2-40B4-BE49-F238E27FC236}">
                    <a16:creationId xmlns:a16="http://schemas.microsoft.com/office/drawing/2014/main" id="{38653BCC-021B-4220-95B0-BD751841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5509">
                <a:extLst>
                  <a:ext uri="{FF2B5EF4-FFF2-40B4-BE49-F238E27FC236}">
                    <a16:creationId xmlns:a16="http://schemas.microsoft.com/office/drawing/2014/main" id="{5B6EDB6C-2956-40B3-80AC-926E7AB4C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332"/>
                <a:ext cx="127" cy="4"/>
              </a:xfrm>
              <a:custGeom>
                <a:avLst/>
                <a:gdLst>
                  <a:gd name="T0" fmla="*/ 124 w 127"/>
                  <a:gd name="T1" fmla="*/ 0 h 4"/>
                  <a:gd name="T2" fmla="*/ 70 w 127"/>
                  <a:gd name="T3" fmla="*/ 0 h 4"/>
                  <a:gd name="T4" fmla="*/ 0 w 127"/>
                  <a:gd name="T5" fmla="*/ 0 h 4"/>
                  <a:gd name="T6" fmla="*/ 2 w 127"/>
                  <a:gd name="T7" fmla="*/ 4 h 4"/>
                  <a:gd name="T8" fmla="*/ 65 w 127"/>
                  <a:gd name="T9" fmla="*/ 4 h 4"/>
                  <a:gd name="T10" fmla="*/ 127 w 127"/>
                  <a:gd name="T11" fmla="*/ 4 h 4"/>
                  <a:gd name="T12" fmla="*/ 124 w 12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4">
                    <a:moveTo>
                      <a:pt x="124" y="0"/>
                    </a:moveTo>
                    <a:lnTo>
                      <a:pt x="7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5" y="4"/>
                    </a:lnTo>
                    <a:lnTo>
                      <a:pt x="127" y="4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5510">
                <a:extLst>
                  <a:ext uri="{FF2B5EF4-FFF2-40B4-BE49-F238E27FC236}">
                    <a16:creationId xmlns:a16="http://schemas.microsoft.com/office/drawing/2014/main" id="{06129361-305A-404A-ABAD-4047003A4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332"/>
                <a:ext cx="127" cy="4"/>
              </a:xfrm>
              <a:custGeom>
                <a:avLst/>
                <a:gdLst>
                  <a:gd name="T0" fmla="*/ 124 w 127"/>
                  <a:gd name="T1" fmla="*/ 0 h 4"/>
                  <a:gd name="T2" fmla="*/ 70 w 127"/>
                  <a:gd name="T3" fmla="*/ 0 h 4"/>
                  <a:gd name="T4" fmla="*/ 0 w 127"/>
                  <a:gd name="T5" fmla="*/ 0 h 4"/>
                  <a:gd name="T6" fmla="*/ 2 w 127"/>
                  <a:gd name="T7" fmla="*/ 4 h 4"/>
                  <a:gd name="T8" fmla="*/ 65 w 127"/>
                  <a:gd name="T9" fmla="*/ 4 h 4"/>
                  <a:gd name="T10" fmla="*/ 127 w 127"/>
                  <a:gd name="T11" fmla="*/ 4 h 4"/>
                  <a:gd name="T12" fmla="*/ 124 w 12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4">
                    <a:moveTo>
                      <a:pt x="124" y="0"/>
                    </a:moveTo>
                    <a:lnTo>
                      <a:pt x="7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65" y="4"/>
                    </a:lnTo>
                    <a:lnTo>
                      <a:pt x="127" y="4"/>
                    </a:lnTo>
                    <a:lnTo>
                      <a:pt x="1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5511">
                <a:extLst>
                  <a:ext uri="{FF2B5EF4-FFF2-40B4-BE49-F238E27FC236}">
                    <a16:creationId xmlns:a16="http://schemas.microsoft.com/office/drawing/2014/main" id="{524777C0-6858-4934-803C-1F29F39B8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332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5512">
                <a:extLst>
                  <a:ext uri="{FF2B5EF4-FFF2-40B4-BE49-F238E27FC236}">
                    <a16:creationId xmlns:a16="http://schemas.microsoft.com/office/drawing/2014/main" id="{01239C6E-D0F6-4BBE-AE6F-DBBAA4B69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332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5513">
                <a:extLst>
                  <a:ext uri="{FF2B5EF4-FFF2-40B4-BE49-F238E27FC236}">
                    <a16:creationId xmlns:a16="http://schemas.microsoft.com/office/drawing/2014/main" id="{53F005EE-0CBA-47A6-A6A5-D94FD458C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332"/>
                <a:ext cx="13" cy="4"/>
              </a:xfrm>
              <a:custGeom>
                <a:avLst/>
                <a:gdLst>
                  <a:gd name="T0" fmla="*/ 10 w 13"/>
                  <a:gd name="T1" fmla="*/ 0 h 4"/>
                  <a:gd name="T2" fmla="*/ 0 w 13"/>
                  <a:gd name="T3" fmla="*/ 0 h 4"/>
                  <a:gd name="T4" fmla="*/ 4 w 13"/>
                  <a:gd name="T5" fmla="*/ 4 h 4"/>
                  <a:gd name="T6" fmla="*/ 13 w 13"/>
                  <a:gd name="T7" fmla="*/ 4 h 4"/>
                  <a:gd name="T8" fmla="*/ 10 w 1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3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5514">
                <a:extLst>
                  <a:ext uri="{FF2B5EF4-FFF2-40B4-BE49-F238E27FC236}">
                    <a16:creationId xmlns:a16="http://schemas.microsoft.com/office/drawing/2014/main" id="{1C611DDD-C7F9-472F-823C-C4E97718B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332"/>
                <a:ext cx="13" cy="4"/>
              </a:xfrm>
              <a:custGeom>
                <a:avLst/>
                <a:gdLst>
                  <a:gd name="T0" fmla="*/ 10 w 13"/>
                  <a:gd name="T1" fmla="*/ 0 h 4"/>
                  <a:gd name="T2" fmla="*/ 0 w 13"/>
                  <a:gd name="T3" fmla="*/ 0 h 4"/>
                  <a:gd name="T4" fmla="*/ 4 w 13"/>
                  <a:gd name="T5" fmla="*/ 4 h 4"/>
                  <a:gd name="T6" fmla="*/ 13 w 13"/>
                  <a:gd name="T7" fmla="*/ 4 h 4"/>
                  <a:gd name="T8" fmla="*/ 10 w 1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3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5515">
                <a:extLst>
                  <a:ext uri="{FF2B5EF4-FFF2-40B4-BE49-F238E27FC236}">
                    <a16:creationId xmlns:a16="http://schemas.microsoft.com/office/drawing/2014/main" id="{436C8851-77EB-4066-B53A-0FF892CD3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332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5516">
                <a:extLst>
                  <a:ext uri="{FF2B5EF4-FFF2-40B4-BE49-F238E27FC236}">
                    <a16:creationId xmlns:a16="http://schemas.microsoft.com/office/drawing/2014/main" id="{FCF08399-2013-4605-BB1D-ED59F3FE0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332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5517">
                <a:extLst>
                  <a:ext uri="{FF2B5EF4-FFF2-40B4-BE49-F238E27FC236}">
                    <a16:creationId xmlns:a16="http://schemas.microsoft.com/office/drawing/2014/main" id="{BE2ADA37-737F-4EB7-BD42-5E1DC8A72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332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5518">
                <a:extLst>
                  <a:ext uri="{FF2B5EF4-FFF2-40B4-BE49-F238E27FC236}">
                    <a16:creationId xmlns:a16="http://schemas.microsoft.com/office/drawing/2014/main" id="{5543D311-5021-41A4-8C74-3218E667A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332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5519">
                <a:extLst>
                  <a:ext uri="{FF2B5EF4-FFF2-40B4-BE49-F238E27FC236}">
                    <a16:creationId xmlns:a16="http://schemas.microsoft.com/office/drawing/2014/main" id="{B898B052-7569-473B-887B-3F54076FA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332"/>
                <a:ext cx="13" cy="4"/>
              </a:xfrm>
              <a:custGeom>
                <a:avLst/>
                <a:gdLst>
                  <a:gd name="T0" fmla="*/ 10 w 13"/>
                  <a:gd name="T1" fmla="*/ 0 h 4"/>
                  <a:gd name="T2" fmla="*/ 0 w 13"/>
                  <a:gd name="T3" fmla="*/ 0 h 4"/>
                  <a:gd name="T4" fmla="*/ 3 w 13"/>
                  <a:gd name="T5" fmla="*/ 4 h 4"/>
                  <a:gd name="T6" fmla="*/ 13 w 13"/>
                  <a:gd name="T7" fmla="*/ 4 h 4"/>
                  <a:gd name="T8" fmla="*/ 10 w 1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3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5520">
                <a:extLst>
                  <a:ext uri="{FF2B5EF4-FFF2-40B4-BE49-F238E27FC236}">
                    <a16:creationId xmlns:a16="http://schemas.microsoft.com/office/drawing/2014/main" id="{09825B37-B4EA-4927-97A3-2AFBF9F18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332"/>
                <a:ext cx="13" cy="4"/>
              </a:xfrm>
              <a:custGeom>
                <a:avLst/>
                <a:gdLst>
                  <a:gd name="T0" fmla="*/ 10 w 13"/>
                  <a:gd name="T1" fmla="*/ 0 h 4"/>
                  <a:gd name="T2" fmla="*/ 0 w 13"/>
                  <a:gd name="T3" fmla="*/ 0 h 4"/>
                  <a:gd name="T4" fmla="*/ 3 w 13"/>
                  <a:gd name="T5" fmla="*/ 4 h 4"/>
                  <a:gd name="T6" fmla="*/ 13 w 13"/>
                  <a:gd name="T7" fmla="*/ 4 h 4"/>
                  <a:gd name="T8" fmla="*/ 10 w 1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3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5521">
                <a:extLst>
                  <a:ext uri="{FF2B5EF4-FFF2-40B4-BE49-F238E27FC236}">
                    <a16:creationId xmlns:a16="http://schemas.microsoft.com/office/drawing/2014/main" id="{DE2060FD-3097-4339-B0F9-26A6E65F0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32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5522">
                <a:extLst>
                  <a:ext uri="{FF2B5EF4-FFF2-40B4-BE49-F238E27FC236}">
                    <a16:creationId xmlns:a16="http://schemas.microsoft.com/office/drawing/2014/main" id="{13650B29-98A1-4F00-B392-A26E12B1D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32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5523">
                <a:extLst>
                  <a:ext uri="{FF2B5EF4-FFF2-40B4-BE49-F238E27FC236}">
                    <a16:creationId xmlns:a16="http://schemas.microsoft.com/office/drawing/2014/main" id="{998DC2F7-0567-4C98-B83A-B4450C96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332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5524">
                <a:extLst>
                  <a:ext uri="{FF2B5EF4-FFF2-40B4-BE49-F238E27FC236}">
                    <a16:creationId xmlns:a16="http://schemas.microsoft.com/office/drawing/2014/main" id="{517C0F81-32D7-48B6-9F13-2A8289121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332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5525">
                <a:extLst>
                  <a:ext uri="{FF2B5EF4-FFF2-40B4-BE49-F238E27FC236}">
                    <a16:creationId xmlns:a16="http://schemas.microsoft.com/office/drawing/2014/main" id="{13AC5D58-715A-4B8C-AC65-FCF63845F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332"/>
                <a:ext cx="23" cy="4"/>
              </a:xfrm>
              <a:custGeom>
                <a:avLst/>
                <a:gdLst>
                  <a:gd name="T0" fmla="*/ 9 w 23"/>
                  <a:gd name="T1" fmla="*/ 0 h 4"/>
                  <a:gd name="T2" fmla="*/ 0 w 23"/>
                  <a:gd name="T3" fmla="*/ 0 h 4"/>
                  <a:gd name="T4" fmla="*/ 3 w 23"/>
                  <a:gd name="T5" fmla="*/ 4 h 4"/>
                  <a:gd name="T6" fmla="*/ 9 w 23"/>
                  <a:gd name="T7" fmla="*/ 4 h 4"/>
                  <a:gd name="T8" fmla="*/ 15 w 23"/>
                  <a:gd name="T9" fmla="*/ 4 h 4"/>
                  <a:gd name="T10" fmla="*/ 23 w 23"/>
                  <a:gd name="T11" fmla="*/ 0 h 4"/>
                  <a:gd name="T12" fmla="*/ 9 w 23"/>
                  <a:gd name="T13" fmla="*/ 0 h 4"/>
                  <a:gd name="T14" fmla="*/ 9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9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23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5526">
                <a:extLst>
                  <a:ext uri="{FF2B5EF4-FFF2-40B4-BE49-F238E27FC236}">
                    <a16:creationId xmlns:a16="http://schemas.microsoft.com/office/drawing/2014/main" id="{B04157EE-9F47-49FC-8148-D699D19D7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332"/>
                <a:ext cx="23" cy="4"/>
              </a:xfrm>
              <a:custGeom>
                <a:avLst/>
                <a:gdLst>
                  <a:gd name="T0" fmla="*/ 9 w 23"/>
                  <a:gd name="T1" fmla="*/ 0 h 4"/>
                  <a:gd name="T2" fmla="*/ 0 w 23"/>
                  <a:gd name="T3" fmla="*/ 0 h 4"/>
                  <a:gd name="T4" fmla="*/ 3 w 23"/>
                  <a:gd name="T5" fmla="*/ 4 h 4"/>
                  <a:gd name="T6" fmla="*/ 9 w 23"/>
                  <a:gd name="T7" fmla="*/ 4 h 4"/>
                  <a:gd name="T8" fmla="*/ 15 w 23"/>
                  <a:gd name="T9" fmla="*/ 4 h 4"/>
                  <a:gd name="T10" fmla="*/ 23 w 23"/>
                  <a:gd name="T11" fmla="*/ 0 h 4"/>
                  <a:gd name="T12" fmla="*/ 9 w 23"/>
                  <a:gd name="T13" fmla="*/ 0 h 4"/>
                  <a:gd name="T14" fmla="*/ 9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9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23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5527">
                <a:extLst>
                  <a:ext uri="{FF2B5EF4-FFF2-40B4-BE49-F238E27FC236}">
                    <a16:creationId xmlns:a16="http://schemas.microsoft.com/office/drawing/2014/main" id="{1444F17A-5E38-4AD2-814A-B11F00902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328"/>
                <a:ext cx="22" cy="4"/>
              </a:xfrm>
              <a:custGeom>
                <a:avLst/>
                <a:gdLst>
                  <a:gd name="T0" fmla="*/ 22 w 22"/>
                  <a:gd name="T1" fmla="*/ 0 h 4"/>
                  <a:gd name="T2" fmla="*/ 20 w 22"/>
                  <a:gd name="T3" fmla="*/ 0 h 4"/>
                  <a:gd name="T4" fmla="*/ 12 w 22"/>
                  <a:gd name="T5" fmla="*/ 4 h 4"/>
                  <a:gd name="T6" fmla="*/ 5 w 22"/>
                  <a:gd name="T7" fmla="*/ 4 h 4"/>
                  <a:gd name="T8" fmla="*/ 0 w 22"/>
                  <a:gd name="T9" fmla="*/ 4 h 4"/>
                  <a:gd name="T10" fmla="*/ 0 w 22"/>
                  <a:gd name="T11" fmla="*/ 4 h 4"/>
                  <a:gd name="T12" fmla="*/ 14 w 22"/>
                  <a:gd name="T13" fmla="*/ 4 h 4"/>
                  <a:gd name="T14" fmla="*/ 22 w 2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">
                    <a:moveTo>
                      <a:pt x="22" y="0"/>
                    </a:moveTo>
                    <a:lnTo>
                      <a:pt x="20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5528">
                <a:extLst>
                  <a:ext uri="{FF2B5EF4-FFF2-40B4-BE49-F238E27FC236}">
                    <a16:creationId xmlns:a16="http://schemas.microsoft.com/office/drawing/2014/main" id="{27B7DF39-E20A-4548-A461-3B0600EFB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328"/>
                <a:ext cx="22" cy="4"/>
              </a:xfrm>
              <a:custGeom>
                <a:avLst/>
                <a:gdLst>
                  <a:gd name="T0" fmla="*/ 22 w 22"/>
                  <a:gd name="T1" fmla="*/ 0 h 4"/>
                  <a:gd name="T2" fmla="*/ 20 w 22"/>
                  <a:gd name="T3" fmla="*/ 0 h 4"/>
                  <a:gd name="T4" fmla="*/ 12 w 22"/>
                  <a:gd name="T5" fmla="*/ 4 h 4"/>
                  <a:gd name="T6" fmla="*/ 5 w 22"/>
                  <a:gd name="T7" fmla="*/ 4 h 4"/>
                  <a:gd name="T8" fmla="*/ 0 w 22"/>
                  <a:gd name="T9" fmla="*/ 4 h 4"/>
                  <a:gd name="T10" fmla="*/ 0 w 22"/>
                  <a:gd name="T11" fmla="*/ 4 h 4"/>
                  <a:gd name="T12" fmla="*/ 14 w 22"/>
                  <a:gd name="T13" fmla="*/ 4 h 4"/>
                  <a:gd name="T14" fmla="*/ 22 w 2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">
                    <a:moveTo>
                      <a:pt x="22" y="0"/>
                    </a:moveTo>
                    <a:lnTo>
                      <a:pt x="20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5529">
                <a:extLst>
                  <a:ext uri="{FF2B5EF4-FFF2-40B4-BE49-F238E27FC236}">
                    <a16:creationId xmlns:a16="http://schemas.microsoft.com/office/drawing/2014/main" id="{2D907A78-CCDC-4951-B3D6-932474970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323"/>
                <a:ext cx="9" cy="5"/>
              </a:xfrm>
              <a:custGeom>
                <a:avLst/>
                <a:gdLst>
                  <a:gd name="T0" fmla="*/ 9 w 9"/>
                  <a:gd name="T1" fmla="*/ 0 h 5"/>
                  <a:gd name="T2" fmla="*/ 8 w 9"/>
                  <a:gd name="T3" fmla="*/ 0 h 5"/>
                  <a:gd name="T4" fmla="*/ 0 w 9"/>
                  <a:gd name="T5" fmla="*/ 5 h 5"/>
                  <a:gd name="T6" fmla="*/ 2 w 9"/>
                  <a:gd name="T7" fmla="*/ 5 h 5"/>
                  <a:gd name="T8" fmla="*/ 9 w 9"/>
                  <a:gd name="T9" fmla="*/ 1 h 5"/>
                  <a:gd name="T10" fmla="*/ 9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8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5530">
                <a:extLst>
                  <a:ext uri="{FF2B5EF4-FFF2-40B4-BE49-F238E27FC236}">
                    <a16:creationId xmlns:a16="http://schemas.microsoft.com/office/drawing/2014/main" id="{A0409CE9-098D-452D-ABF5-FBBC26736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323"/>
                <a:ext cx="9" cy="5"/>
              </a:xfrm>
              <a:custGeom>
                <a:avLst/>
                <a:gdLst>
                  <a:gd name="T0" fmla="*/ 9 w 9"/>
                  <a:gd name="T1" fmla="*/ 0 h 5"/>
                  <a:gd name="T2" fmla="*/ 8 w 9"/>
                  <a:gd name="T3" fmla="*/ 0 h 5"/>
                  <a:gd name="T4" fmla="*/ 0 w 9"/>
                  <a:gd name="T5" fmla="*/ 5 h 5"/>
                  <a:gd name="T6" fmla="*/ 2 w 9"/>
                  <a:gd name="T7" fmla="*/ 5 h 5"/>
                  <a:gd name="T8" fmla="*/ 9 w 9"/>
                  <a:gd name="T9" fmla="*/ 1 h 5"/>
                  <a:gd name="T10" fmla="*/ 9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8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5531">
                <a:extLst>
                  <a:ext uri="{FF2B5EF4-FFF2-40B4-BE49-F238E27FC236}">
                    <a16:creationId xmlns:a16="http://schemas.microsoft.com/office/drawing/2014/main" id="{CAD26415-9A21-4BDA-90C8-D33D17566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32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3 h 4"/>
                  <a:gd name="T4" fmla="*/ 1 w 7"/>
                  <a:gd name="T5" fmla="*/ 3 h 4"/>
                  <a:gd name="T6" fmla="*/ 1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5532">
                <a:extLst>
                  <a:ext uri="{FF2B5EF4-FFF2-40B4-BE49-F238E27FC236}">
                    <a16:creationId xmlns:a16="http://schemas.microsoft.com/office/drawing/2014/main" id="{488D527C-4145-4F13-B9EE-117F129F7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32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3 h 4"/>
                  <a:gd name="T4" fmla="*/ 1 w 7"/>
                  <a:gd name="T5" fmla="*/ 3 h 4"/>
                  <a:gd name="T6" fmla="*/ 1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5533">
                <a:extLst>
                  <a:ext uri="{FF2B5EF4-FFF2-40B4-BE49-F238E27FC236}">
                    <a16:creationId xmlns:a16="http://schemas.microsoft.com/office/drawing/2014/main" id="{935BCBD4-1764-465B-9889-F33D1EF06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16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5534">
                <a:extLst>
                  <a:ext uri="{FF2B5EF4-FFF2-40B4-BE49-F238E27FC236}">
                    <a16:creationId xmlns:a16="http://schemas.microsoft.com/office/drawing/2014/main" id="{E5296C8F-C4D5-42D5-B6F2-30C5A9F97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16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5535">
                <a:extLst>
                  <a:ext uri="{FF2B5EF4-FFF2-40B4-BE49-F238E27FC236}">
                    <a16:creationId xmlns:a16="http://schemas.microsoft.com/office/drawing/2014/main" id="{2C937270-F989-4D22-8445-9C6A5B961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5536">
                <a:extLst>
                  <a:ext uri="{FF2B5EF4-FFF2-40B4-BE49-F238E27FC236}">
                    <a16:creationId xmlns:a16="http://schemas.microsoft.com/office/drawing/2014/main" id="{43E83C78-E457-4689-9160-0B4736904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5537">
                <a:extLst>
                  <a:ext uri="{FF2B5EF4-FFF2-40B4-BE49-F238E27FC236}">
                    <a16:creationId xmlns:a16="http://schemas.microsoft.com/office/drawing/2014/main" id="{2544F709-2916-47C4-A6DD-A88DEC068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0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5538">
                <a:extLst>
                  <a:ext uri="{FF2B5EF4-FFF2-40B4-BE49-F238E27FC236}">
                    <a16:creationId xmlns:a16="http://schemas.microsoft.com/office/drawing/2014/main" id="{6EF01539-CB91-4564-93C4-0BDE5C51A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0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0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5539">
                <a:extLst>
                  <a:ext uri="{FF2B5EF4-FFF2-40B4-BE49-F238E27FC236}">
                    <a16:creationId xmlns:a16="http://schemas.microsoft.com/office/drawing/2014/main" id="{8A322549-97F0-4BC4-9160-B293A3524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5540">
                <a:extLst>
                  <a:ext uri="{FF2B5EF4-FFF2-40B4-BE49-F238E27FC236}">
                    <a16:creationId xmlns:a16="http://schemas.microsoft.com/office/drawing/2014/main" id="{62C2C21A-59ED-459D-BEC0-DC4D0F2AC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5541">
                <a:extLst>
                  <a:ext uri="{FF2B5EF4-FFF2-40B4-BE49-F238E27FC236}">
                    <a16:creationId xmlns:a16="http://schemas.microsoft.com/office/drawing/2014/main" id="{5742D64D-E7CC-4464-A855-76EB3AE57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3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5542">
                <a:extLst>
                  <a:ext uri="{FF2B5EF4-FFF2-40B4-BE49-F238E27FC236}">
                    <a16:creationId xmlns:a16="http://schemas.microsoft.com/office/drawing/2014/main" id="{E04958E2-FB7B-40E5-ADFC-81F7FA40F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3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5543">
                <a:extLst>
                  <a:ext uri="{FF2B5EF4-FFF2-40B4-BE49-F238E27FC236}">
                    <a16:creationId xmlns:a16="http://schemas.microsoft.com/office/drawing/2014/main" id="{66951766-60B8-4E32-BD4B-29D2349AA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29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5544">
                <a:extLst>
                  <a:ext uri="{FF2B5EF4-FFF2-40B4-BE49-F238E27FC236}">
                    <a16:creationId xmlns:a16="http://schemas.microsoft.com/office/drawing/2014/main" id="{6B53F38E-C1FA-46AE-A561-6E8CFA139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29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5545">
                <a:extLst>
                  <a:ext uri="{FF2B5EF4-FFF2-40B4-BE49-F238E27FC236}">
                    <a16:creationId xmlns:a16="http://schemas.microsoft.com/office/drawing/2014/main" id="{B3C1E6BC-74CB-4F75-BF8E-0521AA831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297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5546">
                <a:extLst>
                  <a:ext uri="{FF2B5EF4-FFF2-40B4-BE49-F238E27FC236}">
                    <a16:creationId xmlns:a16="http://schemas.microsoft.com/office/drawing/2014/main" id="{DA2C01F6-2BCC-484B-B5B9-20F35DA81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297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5547">
                <a:extLst>
                  <a:ext uri="{FF2B5EF4-FFF2-40B4-BE49-F238E27FC236}">
                    <a16:creationId xmlns:a16="http://schemas.microsoft.com/office/drawing/2014/main" id="{387F4BFD-7211-428D-844D-3283AAF02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29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5548">
                <a:extLst>
                  <a:ext uri="{FF2B5EF4-FFF2-40B4-BE49-F238E27FC236}">
                    <a16:creationId xmlns:a16="http://schemas.microsoft.com/office/drawing/2014/main" id="{5AC53431-B95F-4C6E-8958-BDC17ABCE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29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5549">
                <a:extLst>
                  <a:ext uri="{FF2B5EF4-FFF2-40B4-BE49-F238E27FC236}">
                    <a16:creationId xmlns:a16="http://schemas.microsoft.com/office/drawing/2014/main" id="{6A3B121E-4B5D-467D-B462-19CE38776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3 h 4"/>
                  <a:gd name="T6" fmla="*/ 2 w 6"/>
                  <a:gd name="T7" fmla="*/ 4 h 4"/>
                  <a:gd name="T8" fmla="*/ 2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5550">
                <a:extLst>
                  <a:ext uri="{FF2B5EF4-FFF2-40B4-BE49-F238E27FC236}">
                    <a16:creationId xmlns:a16="http://schemas.microsoft.com/office/drawing/2014/main" id="{51981966-A2EC-44B5-9521-43983D4BC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3 h 4"/>
                  <a:gd name="T6" fmla="*/ 2 w 6"/>
                  <a:gd name="T7" fmla="*/ 4 h 4"/>
                  <a:gd name="T8" fmla="*/ 2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Freeform 5551">
                <a:extLst>
                  <a:ext uri="{FF2B5EF4-FFF2-40B4-BE49-F238E27FC236}">
                    <a16:creationId xmlns:a16="http://schemas.microsoft.com/office/drawing/2014/main" id="{1DBFD8A3-B383-4F2B-A5F4-A28392CAA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  <a:gd name="T8" fmla="*/ 0 w 3"/>
                  <a:gd name="T9" fmla="*/ 3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5552">
                <a:extLst>
                  <a:ext uri="{FF2B5EF4-FFF2-40B4-BE49-F238E27FC236}">
                    <a16:creationId xmlns:a16="http://schemas.microsoft.com/office/drawing/2014/main" id="{DC155393-D3E6-4102-99C4-4A93572F7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  <a:gd name="T8" fmla="*/ 0 w 3"/>
                  <a:gd name="T9" fmla="*/ 3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Rectangle 5553">
                <a:extLst>
                  <a:ext uri="{FF2B5EF4-FFF2-40B4-BE49-F238E27FC236}">
                    <a16:creationId xmlns:a16="http://schemas.microsoft.com/office/drawing/2014/main" id="{582BC1A1-3D7E-49C1-9E77-60068E9C1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1" y="2297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5554">
                <a:extLst>
                  <a:ext uri="{FF2B5EF4-FFF2-40B4-BE49-F238E27FC236}">
                    <a16:creationId xmlns:a16="http://schemas.microsoft.com/office/drawing/2014/main" id="{6EC6153F-4E8F-460E-A59A-00496635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5555">
                <a:extLst>
                  <a:ext uri="{FF2B5EF4-FFF2-40B4-BE49-F238E27FC236}">
                    <a16:creationId xmlns:a16="http://schemas.microsoft.com/office/drawing/2014/main" id="{C51863E8-6F30-41FC-ABB4-23FF7AABD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0 w 7"/>
                  <a:gd name="T5" fmla="*/ 5 h 5"/>
                  <a:gd name="T6" fmla="*/ 7 w 7"/>
                  <a:gd name="T7" fmla="*/ 1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5556">
                <a:extLst>
                  <a:ext uri="{FF2B5EF4-FFF2-40B4-BE49-F238E27FC236}">
                    <a16:creationId xmlns:a16="http://schemas.microsoft.com/office/drawing/2014/main" id="{E6A79B1E-741F-4E35-896F-226526437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0 w 7"/>
                  <a:gd name="T5" fmla="*/ 5 h 5"/>
                  <a:gd name="T6" fmla="*/ 7 w 7"/>
                  <a:gd name="T7" fmla="*/ 1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5557">
                <a:extLst>
                  <a:ext uri="{FF2B5EF4-FFF2-40B4-BE49-F238E27FC236}">
                    <a16:creationId xmlns:a16="http://schemas.microsoft.com/office/drawing/2014/main" id="{642C0F06-EF4D-402F-B98D-A8EFAF812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5558">
                <a:extLst>
                  <a:ext uri="{FF2B5EF4-FFF2-40B4-BE49-F238E27FC236}">
                    <a16:creationId xmlns:a16="http://schemas.microsoft.com/office/drawing/2014/main" id="{2D3462E4-433A-49AB-8886-A99F2DD89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5559">
                <a:extLst>
                  <a:ext uri="{FF2B5EF4-FFF2-40B4-BE49-F238E27FC236}">
                    <a16:creationId xmlns:a16="http://schemas.microsoft.com/office/drawing/2014/main" id="{03FCEA16-426F-49A1-9013-1B59EF52C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29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3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5560">
                <a:extLst>
                  <a:ext uri="{FF2B5EF4-FFF2-40B4-BE49-F238E27FC236}">
                    <a16:creationId xmlns:a16="http://schemas.microsoft.com/office/drawing/2014/main" id="{71DB9F7E-9976-4C96-ADBB-26CDE263A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29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3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5561">
                <a:extLst>
                  <a:ext uri="{FF2B5EF4-FFF2-40B4-BE49-F238E27FC236}">
                    <a16:creationId xmlns:a16="http://schemas.microsoft.com/office/drawing/2014/main" id="{94501DD0-84D1-47C4-9F5A-4B62D6CD5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2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3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5562">
                <a:extLst>
                  <a:ext uri="{FF2B5EF4-FFF2-40B4-BE49-F238E27FC236}">
                    <a16:creationId xmlns:a16="http://schemas.microsoft.com/office/drawing/2014/main" id="{E150C620-4A75-4919-B7D0-B4C20F5D5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2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3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1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5563">
                <a:extLst>
                  <a:ext uri="{FF2B5EF4-FFF2-40B4-BE49-F238E27FC236}">
                    <a16:creationId xmlns:a16="http://schemas.microsoft.com/office/drawing/2014/main" id="{F3EEAC97-B803-450B-A026-861F2F9EA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0 w 3"/>
                  <a:gd name="T9" fmla="*/ 5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5564">
                <a:extLst>
                  <a:ext uri="{FF2B5EF4-FFF2-40B4-BE49-F238E27FC236}">
                    <a16:creationId xmlns:a16="http://schemas.microsoft.com/office/drawing/2014/main" id="{27F1BDAA-2DAC-4CCF-8BCB-6B01E905B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0 w 3"/>
                  <a:gd name="T9" fmla="*/ 5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5565">
                <a:extLst>
                  <a:ext uri="{FF2B5EF4-FFF2-40B4-BE49-F238E27FC236}">
                    <a16:creationId xmlns:a16="http://schemas.microsoft.com/office/drawing/2014/main" id="{2FCCB440-06C0-4A1F-93CF-324279345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5566">
                <a:extLst>
                  <a:ext uri="{FF2B5EF4-FFF2-40B4-BE49-F238E27FC236}">
                    <a16:creationId xmlns:a16="http://schemas.microsoft.com/office/drawing/2014/main" id="{F0DB5890-45AB-48EE-8842-4F3532F2E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9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5567">
                <a:extLst>
                  <a:ext uri="{FF2B5EF4-FFF2-40B4-BE49-F238E27FC236}">
                    <a16:creationId xmlns:a16="http://schemas.microsoft.com/office/drawing/2014/main" id="{7C98D674-7E1A-4CAB-9E17-0F8FD0B0C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0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5568">
                <a:extLst>
                  <a:ext uri="{FF2B5EF4-FFF2-40B4-BE49-F238E27FC236}">
                    <a16:creationId xmlns:a16="http://schemas.microsoft.com/office/drawing/2014/main" id="{FF764AA7-5C34-4C1B-BFF4-7972B05C7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0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5569">
                <a:extLst>
                  <a:ext uri="{FF2B5EF4-FFF2-40B4-BE49-F238E27FC236}">
                    <a16:creationId xmlns:a16="http://schemas.microsoft.com/office/drawing/2014/main" id="{3A213ED9-CD51-477A-B7FE-4884291C5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29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5570">
                <a:extLst>
                  <a:ext uri="{FF2B5EF4-FFF2-40B4-BE49-F238E27FC236}">
                    <a16:creationId xmlns:a16="http://schemas.microsoft.com/office/drawing/2014/main" id="{496C7B5C-9D42-4F76-A6D4-3A8ED03AA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29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5571">
                <a:extLst>
                  <a:ext uri="{FF2B5EF4-FFF2-40B4-BE49-F238E27FC236}">
                    <a16:creationId xmlns:a16="http://schemas.microsoft.com/office/drawing/2014/main" id="{6DAC3071-5BB2-4DA8-9221-5DA5E5E9C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2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5572">
                <a:extLst>
                  <a:ext uri="{FF2B5EF4-FFF2-40B4-BE49-F238E27FC236}">
                    <a16:creationId xmlns:a16="http://schemas.microsoft.com/office/drawing/2014/main" id="{2984AFE3-BB48-429D-B463-5848D69C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2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5573">
                <a:extLst>
                  <a:ext uri="{FF2B5EF4-FFF2-40B4-BE49-F238E27FC236}">
                    <a16:creationId xmlns:a16="http://schemas.microsoft.com/office/drawing/2014/main" id="{B6AF5526-C8E4-4936-AB24-371B25C6C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2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5574">
                <a:extLst>
                  <a:ext uri="{FF2B5EF4-FFF2-40B4-BE49-F238E27FC236}">
                    <a16:creationId xmlns:a16="http://schemas.microsoft.com/office/drawing/2014/main" id="{8114DBB9-9895-41C4-B9EC-9EB449C93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2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5575">
                <a:extLst>
                  <a:ext uri="{FF2B5EF4-FFF2-40B4-BE49-F238E27FC236}">
                    <a16:creationId xmlns:a16="http://schemas.microsoft.com/office/drawing/2014/main" id="{B0C67D5C-EC3A-44F3-9977-E41F381CE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5576">
                <a:extLst>
                  <a:ext uri="{FF2B5EF4-FFF2-40B4-BE49-F238E27FC236}">
                    <a16:creationId xmlns:a16="http://schemas.microsoft.com/office/drawing/2014/main" id="{9F0529E1-9567-447F-9F38-8D4FEF969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8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5577">
                <a:extLst>
                  <a:ext uri="{FF2B5EF4-FFF2-40B4-BE49-F238E27FC236}">
                    <a16:creationId xmlns:a16="http://schemas.microsoft.com/office/drawing/2014/main" id="{1CF1B4BC-CC1D-453A-AC34-993091C53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8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5578">
                <a:extLst>
                  <a:ext uri="{FF2B5EF4-FFF2-40B4-BE49-F238E27FC236}">
                    <a16:creationId xmlns:a16="http://schemas.microsoft.com/office/drawing/2014/main" id="{E7693B9D-5DDC-402D-93CF-A69340801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28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5579">
                <a:extLst>
                  <a:ext uri="{FF2B5EF4-FFF2-40B4-BE49-F238E27FC236}">
                    <a16:creationId xmlns:a16="http://schemas.microsoft.com/office/drawing/2014/main" id="{BB0C59F9-285E-4773-8416-DC7B928748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2" y="1603"/>
                <a:ext cx="897" cy="1853"/>
              </a:xfrm>
              <a:custGeom>
                <a:avLst/>
                <a:gdLst>
                  <a:gd name="T0" fmla="*/ 604 w 665"/>
                  <a:gd name="T1" fmla="*/ 816 h 1373"/>
                  <a:gd name="T2" fmla="*/ 665 w 665"/>
                  <a:gd name="T3" fmla="*/ 1373 h 1373"/>
                  <a:gd name="T4" fmla="*/ 591 w 665"/>
                  <a:gd name="T5" fmla="*/ 677 h 1373"/>
                  <a:gd name="T6" fmla="*/ 593 w 665"/>
                  <a:gd name="T7" fmla="*/ 682 h 1373"/>
                  <a:gd name="T8" fmla="*/ 592 w 665"/>
                  <a:gd name="T9" fmla="*/ 685 h 1373"/>
                  <a:gd name="T10" fmla="*/ 591 w 665"/>
                  <a:gd name="T11" fmla="*/ 691 h 1373"/>
                  <a:gd name="T12" fmla="*/ 594 w 665"/>
                  <a:gd name="T13" fmla="*/ 695 h 1373"/>
                  <a:gd name="T14" fmla="*/ 591 w 665"/>
                  <a:gd name="T15" fmla="*/ 695 h 1373"/>
                  <a:gd name="T16" fmla="*/ 594 w 665"/>
                  <a:gd name="T17" fmla="*/ 704 h 1373"/>
                  <a:gd name="T18" fmla="*/ 593 w 665"/>
                  <a:gd name="T19" fmla="*/ 707 h 1373"/>
                  <a:gd name="T20" fmla="*/ 593 w 665"/>
                  <a:gd name="T21" fmla="*/ 713 h 1373"/>
                  <a:gd name="T22" fmla="*/ 594 w 665"/>
                  <a:gd name="T23" fmla="*/ 717 h 1373"/>
                  <a:gd name="T24" fmla="*/ 593 w 665"/>
                  <a:gd name="T25" fmla="*/ 717 h 1373"/>
                  <a:gd name="T26" fmla="*/ 594 w 665"/>
                  <a:gd name="T27" fmla="*/ 725 h 1373"/>
                  <a:gd name="T28" fmla="*/ 603 w 665"/>
                  <a:gd name="T29" fmla="*/ 813 h 1373"/>
                  <a:gd name="T30" fmla="*/ 594 w 665"/>
                  <a:gd name="T31" fmla="*/ 681 h 1373"/>
                  <a:gd name="T32" fmla="*/ 586 w 665"/>
                  <a:gd name="T33" fmla="*/ 677 h 1373"/>
                  <a:gd name="T34" fmla="*/ 588 w 665"/>
                  <a:gd name="T35" fmla="*/ 678 h 1373"/>
                  <a:gd name="T36" fmla="*/ 586 w 665"/>
                  <a:gd name="T37" fmla="*/ 672 h 1373"/>
                  <a:gd name="T38" fmla="*/ 585 w 665"/>
                  <a:gd name="T39" fmla="*/ 673 h 1373"/>
                  <a:gd name="T40" fmla="*/ 588 w 665"/>
                  <a:gd name="T41" fmla="*/ 674 h 1373"/>
                  <a:gd name="T42" fmla="*/ 586 w 665"/>
                  <a:gd name="T43" fmla="*/ 672 h 1373"/>
                  <a:gd name="T44" fmla="*/ 252 w 665"/>
                  <a:gd name="T45" fmla="*/ 523 h 1373"/>
                  <a:gd name="T46" fmla="*/ 248 w 665"/>
                  <a:gd name="T47" fmla="*/ 527 h 1373"/>
                  <a:gd name="T48" fmla="*/ 298 w 665"/>
                  <a:gd name="T49" fmla="*/ 546 h 1373"/>
                  <a:gd name="T50" fmla="*/ 582 w 665"/>
                  <a:gd name="T51" fmla="*/ 672 h 1373"/>
                  <a:gd name="T52" fmla="*/ 584 w 665"/>
                  <a:gd name="T53" fmla="*/ 669 h 1373"/>
                  <a:gd name="T54" fmla="*/ 302 w 665"/>
                  <a:gd name="T55" fmla="*/ 543 h 1373"/>
                  <a:gd name="T56" fmla="*/ 252 w 665"/>
                  <a:gd name="T57" fmla="*/ 523 h 1373"/>
                  <a:gd name="T58" fmla="*/ 41 w 665"/>
                  <a:gd name="T59" fmla="*/ 0 h 1373"/>
                  <a:gd name="T60" fmla="*/ 0 w 665"/>
                  <a:gd name="T61" fmla="*/ 9 h 1373"/>
                  <a:gd name="T62" fmla="*/ 156 w 665"/>
                  <a:gd name="T63" fmla="*/ 2 h 1373"/>
                  <a:gd name="T64" fmla="*/ 360 w 665"/>
                  <a:gd name="T65" fmla="*/ 99 h 1373"/>
                  <a:gd name="T66" fmla="*/ 360 w 665"/>
                  <a:gd name="T67" fmla="*/ 286 h 1373"/>
                  <a:gd name="T68" fmla="*/ 364 w 665"/>
                  <a:gd name="T69" fmla="*/ 156 h 1373"/>
                  <a:gd name="T70" fmla="*/ 273 w 665"/>
                  <a:gd name="T71" fmla="*/ 0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5" h="1373">
                    <a:moveTo>
                      <a:pt x="608" y="816"/>
                    </a:moveTo>
                    <a:cubicBezTo>
                      <a:pt x="604" y="816"/>
                      <a:pt x="604" y="816"/>
                      <a:pt x="604" y="816"/>
                    </a:cubicBezTo>
                    <a:cubicBezTo>
                      <a:pt x="661" y="1373"/>
                      <a:pt x="661" y="1373"/>
                      <a:pt x="661" y="1373"/>
                    </a:cubicBezTo>
                    <a:cubicBezTo>
                      <a:pt x="665" y="1373"/>
                      <a:pt x="665" y="1373"/>
                      <a:pt x="665" y="1373"/>
                    </a:cubicBezTo>
                    <a:cubicBezTo>
                      <a:pt x="608" y="816"/>
                      <a:pt x="608" y="816"/>
                      <a:pt x="608" y="816"/>
                    </a:cubicBezTo>
                    <a:moveTo>
                      <a:pt x="591" y="677"/>
                    </a:moveTo>
                    <a:cubicBezTo>
                      <a:pt x="591" y="681"/>
                      <a:pt x="591" y="681"/>
                      <a:pt x="591" y="681"/>
                    </a:cubicBezTo>
                    <a:cubicBezTo>
                      <a:pt x="592" y="681"/>
                      <a:pt x="592" y="681"/>
                      <a:pt x="593" y="682"/>
                    </a:cubicBezTo>
                    <a:cubicBezTo>
                      <a:pt x="595" y="682"/>
                      <a:pt x="594" y="685"/>
                      <a:pt x="593" y="685"/>
                    </a:cubicBezTo>
                    <a:cubicBezTo>
                      <a:pt x="593" y="685"/>
                      <a:pt x="593" y="685"/>
                      <a:pt x="592" y="685"/>
                    </a:cubicBezTo>
                    <a:cubicBezTo>
                      <a:pt x="592" y="685"/>
                      <a:pt x="591" y="684"/>
                      <a:pt x="591" y="684"/>
                    </a:cubicBezTo>
                    <a:cubicBezTo>
                      <a:pt x="591" y="691"/>
                      <a:pt x="591" y="691"/>
                      <a:pt x="591" y="691"/>
                    </a:cubicBezTo>
                    <a:cubicBezTo>
                      <a:pt x="592" y="692"/>
                      <a:pt x="593" y="692"/>
                      <a:pt x="594" y="692"/>
                    </a:cubicBezTo>
                    <a:cubicBezTo>
                      <a:pt x="596" y="693"/>
                      <a:pt x="595" y="695"/>
                      <a:pt x="594" y="695"/>
                    </a:cubicBezTo>
                    <a:cubicBezTo>
                      <a:pt x="594" y="695"/>
                      <a:pt x="593" y="695"/>
                      <a:pt x="593" y="695"/>
                    </a:cubicBezTo>
                    <a:cubicBezTo>
                      <a:pt x="593" y="695"/>
                      <a:pt x="592" y="695"/>
                      <a:pt x="591" y="695"/>
                    </a:cubicBezTo>
                    <a:cubicBezTo>
                      <a:pt x="592" y="703"/>
                      <a:pt x="592" y="703"/>
                      <a:pt x="592" y="703"/>
                    </a:cubicBezTo>
                    <a:cubicBezTo>
                      <a:pt x="593" y="703"/>
                      <a:pt x="593" y="704"/>
                      <a:pt x="594" y="704"/>
                    </a:cubicBezTo>
                    <a:cubicBezTo>
                      <a:pt x="595" y="704"/>
                      <a:pt x="595" y="707"/>
                      <a:pt x="593" y="707"/>
                    </a:cubicBezTo>
                    <a:cubicBezTo>
                      <a:pt x="593" y="707"/>
                      <a:pt x="593" y="707"/>
                      <a:pt x="593" y="707"/>
                    </a:cubicBezTo>
                    <a:cubicBezTo>
                      <a:pt x="593" y="707"/>
                      <a:pt x="592" y="707"/>
                      <a:pt x="592" y="707"/>
                    </a:cubicBezTo>
                    <a:cubicBezTo>
                      <a:pt x="593" y="713"/>
                      <a:pt x="593" y="713"/>
                      <a:pt x="593" y="713"/>
                    </a:cubicBezTo>
                    <a:cubicBezTo>
                      <a:pt x="593" y="714"/>
                      <a:pt x="594" y="714"/>
                      <a:pt x="594" y="714"/>
                    </a:cubicBezTo>
                    <a:cubicBezTo>
                      <a:pt x="596" y="715"/>
                      <a:pt x="596" y="717"/>
                      <a:pt x="594" y="717"/>
                    </a:cubicBezTo>
                    <a:cubicBezTo>
                      <a:pt x="594" y="717"/>
                      <a:pt x="594" y="717"/>
                      <a:pt x="593" y="717"/>
                    </a:cubicBezTo>
                    <a:cubicBezTo>
                      <a:pt x="593" y="717"/>
                      <a:pt x="593" y="717"/>
                      <a:pt x="593" y="717"/>
                    </a:cubicBezTo>
                    <a:cubicBezTo>
                      <a:pt x="594" y="725"/>
                      <a:pt x="594" y="725"/>
                      <a:pt x="594" y="725"/>
                    </a:cubicBezTo>
                    <a:cubicBezTo>
                      <a:pt x="594" y="725"/>
                      <a:pt x="594" y="725"/>
                      <a:pt x="594" y="725"/>
                    </a:cubicBezTo>
                    <a:cubicBezTo>
                      <a:pt x="595" y="725"/>
                      <a:pt x="595" y="727"/>
                      <a:pt x="594" y="727"/>
                    </a:cubicBezTo>
                    <a:cubicBezTo>
                      <a:pt x="603" y="813"/>
                      <a:pt x="603" y="813"/>
                      <a:pt x="603" y="813"/>
                    </a:cubicBezTo>
                    <a:cubicBezTo>
                      <a:pt x="608" y="813"/>
                      <a:pt x="608" y="813"/>
                      <a:pt x="608" y="813"/>
                    </a:cubicBezTo>
                    <a:cubicBezTo>
                      <a:pt x="594" y="681"/>
                      <a:pt x="594" y="681"/>
                      <a:pt x="594" y="681"/>
                    </a:cubicBezTo>
                    <a:cubicBezTo>
                      <a:pt x="591" y="677"/>
                      <a:pt x="591" y="677"/>
                      <a:pt x="591" y="677"/>
                    </a:cubicBezTo>
                    <a:moveTo>
                      <a:pt x="586" y="677"/>
                    </a:moveTo>
                    <a:cubicBezTo>
                      <a:pt x="588" y="679"/>
                      <a:pt x="588" y="679"/>
                      <a:pt x="588" y="679"/>
                    </a:cubicBezTo>
                    <a:cubicBezTo>
                      <a:pt x="588" y="678"/>
                      <a:pt x="588" y="678"/>
                      <a:pt x="588" y="678"/>
                    </a:cubicBezTo>
                    <a:cubicBezTo>
                      <a:pt x="587" y="678"/>
                      <a:pt x="587" y="677"/>
                      <a:pt x="586" y="677"/>
                    </a:cubicBezTo>
                    <a:moveTo>
                      <a:pt x="586" y="672"/>
                    </a:moveTo>
                    <a:cubicBezTo>
                      <a:pt x="586" y="672"/>
                      <a:pt x="585" y="672"/>
                      <a:pt x="585" y="673"/>
                    </a:cubicBezTo>
                    <a:cubicBezTo>
                      <a:pt x="585" y="673"/>
                      <a:pt x="585" y="673"/>
                      <a:pt x="585" y="673"/>
                    </a:cubicBezTo>
                    <a:cubicBezTo>
                      <a:pt x="586" y="674"/>
                      <a:pt x="586" y="674"/>
                      <a:pt x="586" y="674"/>
                    </a:cubicBezTo>
                    <a:cubicBezTo>
                      <a:pt x="587" y="674"/>
                      <a:pt x="587" y="674"/>
                      <a:pt x="588" y="674"/>
                    </a:cubicBezTo>
                    <a:cubicBezTo>
                      <a:pt x="588" y="674"/>
                      <a:pt x="588" y="674"/>
                      <a:pt x="588" y="674"/>
                    </a:cubicBezTo>
                    <a:cubicBezTo>
                      <a:pt x="586" y="672"/>
                      <a:pt x="586" y="672"/>
                      <a:pt x="586" y="672"/>
                    </a:cubicBezTo>
                    <a:moveTo>
                      <a:pt x="252" y="523"/>
                    </a:moveTo>
                    <a:cubicBezTo>
                      <a:pt x="252" y="523"/>
                      <a:pt x="252" y="523"/>
                      <a:pt x="252" y="523"/>
                    </a:cubicBezTo>
                    <a:cubicBezTo>
                      <a:pt x="250" y="523"/>
                      <a:pt x="250" y="523"/>
                      <a:pt x="250" y="523"/>
                    </a:cubicBezTo>
                    <a:cubicBezTo>
                      <a:pt x="248" y="527"/>
                      <a:pt x="248" y="527"/>
                      <a:pt x="248" y="527"/>
                    </a:cubicBezTo>
                    <a:cubicBezTo>
                      <a:pt x="270" y="546"/>
                      <a:pt x="270" y="546"/>
                      <a:pt x="270" y="546"/>
                    </a:cubicBezTo>
                    <a:cubicBezTo>
                      <a:pt x="298" y="546"/>
                      <a:pt x="298" y="546"/>
                      <a:pt x="298" y="546"/>
                    </a:cubicBezTo>
                    <a:cubicBezTo>
                      <a:pt x="467" y="546"/>
                      <a:pt x="467" y="546"/>
                      <a:pt x="467" y="546"/>
                    </a:cubicBezTo>
                    <a:cubicBezTo>
                      <a:pt x="582" y="672"/>
                      <a:pt x="582" y="672"/>
                      <a:pt x="582" y="672"/>
                    </a:cubicBezTo>
                    <a:cubicBezTo>
                      <a:pt x="582" y="672"/>
                      <a:pt x="582" y="671"/>
                      <a:pt x="582" y="671"/>
                    </a:cubicBezTo>
                    <a:cubicBezTo>
                      <a:pt x="583" y="670"/>
                      <a:pt x="583" y="670"/>
                      <a:pt x="584" y="669"/>
                    </a:cubicBezTo>
                    <a:cubicBezTo>
                      <a:pt x="471" y="543"/>
                      <a:pt x="471" y="543"/>
                      <a:pt x="471" y="543"/>
                    </a:cubicBezTo>
                    <a:cubicBezTo>
                      <a:pt x="302" y="543"/>
                      <a:pt x="302" y="543"/>
                      <a:pt x="302" y="543"/>
                    </a:cubicBezTo>
                    <a:cubicBezTo>
                      <a:pt x="274" y="543"/>
                      <a:pt x="274" y="543"/>
                      <a:pt x="274" y="543"/>
                    </a:cubicBezTo>
                    <a:cubicBezTo>
                      <a:pt x="252" y="523"/>
                      <a:pt x="252" y="523"/>
                      <a:pt x="252" y="523"/>
                    </a:cubicBezTo>
                    <a:moveTo>
                      <a:pt x="273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25" y="0"/>
                      <a:pt x="13" y="3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1" y="5"/>
                      <a:pt x="23" y="2"/>
                      <a:pt x="38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269" y="2"/>
                      <a:pt x="269" y="2"/>
                      <a:pt x="269" y="2"/>
                    </a:cubicBezTo>
                    <a:cubicBezTo>
                      <a:pt x="269" y="2"/>
                      <a:pt x="357" y="19"/>
                      <a:pt x="360" y="99"/>
                    </a:cubicBezTo>
                    <a:cubicBezTo>
                      <a:pt x="360" y="113"/>
                      <a:pt x="360" y="138"/>
                      <a:pt x="360" y="158"/>
                    </a:cubicBezTo>
                    <a:cubicBezTo>
                      <a:pt x="360" y="286"/>
                      <a:pt x="360" y="286"/>
                      <a:pt x="360" y="286"/>
                    </a:cubicBezTo>
                    <a:cubicBezTo>
                      <a:pt x="361" y="287"/>
                      <a:pt x="362" y="287"/>
                      <a:pt x="364" y="288"/>
                    </a:cubicBezTo>
                    <a:cubicBezTo>
                      <a:pt x="364" y="156"/>
                      <a:pt x="364" y="156"/>
                      <a:pt x="364" y="156"/>
                    </a:cubicBezTo>
                    <a:cubicBezTo>
                      <a:pt x="364" y="137"/>
                      <a:pt x="365" y="111"/>
                      <a:pt x="364" y="98"/>
                    </a:cubicBezTo>
                    <a:cubicBezTo>
                      <a:pt x="361" y="17"/>
                      <a:pt x="274" y="0"/>
                      <a:pt x="273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5580">
                <a:extLst>
                  <a:ext uri="{FF2B5EF4-FFF2-40B4-BE49-F238E27FC236}">
                    <a16:creationId xmlns:a16="http://schemas.microsoft.com/office/drawing/2014/main" id="{5C967D8A-4877-4FC0-A13C-B11B7B6C69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7" y="2506"/>
                <a:ext cx="36" cy="199"/>
              </a:xfrm>
              <a:custGeom>
                <a:avLst/>
                <a:gdLst>
                  <a:gd name="T0" fmla="*/ 26 w 26"/>
                  <a:gd name="T1" fmla="*/ 144 h 147"/>
                  <a:gd name="T2" fmla="*/ 21 w 26"/>
                  <a:gd name="T3" fmla="*/ 144 h 147"/>
                  <a:gd name="T4" fmla="*/ 22 w 26"/>
                  <a:gd name="T5" fmla="*/ 147 h 147"/>
                  <a:gd name="T6" fmla="*/ 26 w 26"/>
                  <a:gd name="T7" fmla="*/ 147 h 147"/>
                  <a:gd name="T8" fmla="*/ 26 w 26"/>
                  <a:gd name="T9" fmla="*/ 144 h 147"/>
                  <a:gd name="T10" fmla="*/ 12 w 26"/>
                  <a:gd name="T11" fmla="*/ 56 h 147"/>
                  <a:gd name="T12" fmla="*/ 12 w 26"/>
                  <a:gd name="T13" fmla="*/ 58 h 147"/>
                  <a:gd name="T14" fmla="*/ 12 w 26"/>
                  <a:gd name="T15" fmla="*/ 56 h 147"/>
                  <a:gd name="T16" fmla="*/ 12 w 26"/>
                  <a:gd name="T17" fmla="*/ 56 h 147"/>
                  <a:gd name="T18" fmla="*/ 11 w 26"/>
                  <a:gd name="T19" fmla="*/ 44 h 147"/>
                  <a:gd name="T20" fmla="*/ 11 w 26"/>
                  <a:gd name="T21" fmla="*/ 48 h 147"/>
                  <a:gd name="T22" fmla="*/ 11 w 26"/>
                  <a:gd name="T23" fmla="*/ 48 h 147"/>
                  <a:gd name="T24" fmla="*/ 12 w 26"/>
                  <a:gd name="T25" fmla="*/ 48 h 147"/>
                  <a:gd name="T26" fmla="*/ 12 w 26"/>
                  <a:gd name="T27" fmla="*/ 45 h 147"/>
                  <a:gd name="T28" fmla="*/ 11 w 26"/>
                  <a:gd name="T29" fmla="*/ 44 h 147"/>
                  <a:gd name="T30" fmla="*/ 10 w 26"/>
                  <a:gd name="T31" fmla="*/ 34 h 147"/>
                  <a:gd name="T32" fmla="*/ 10 w 26"/>
                  <a:gd name="T33" fmla="*/ 38 h 147"/>
                  <a:gd name="T34" fmla="*/ 11 w 26"/>
                  <a:gd name="T35" fmla="*/ 38 h 147"/>
                  <a:gd name="T36" fmla="*/ 11 w 26"/>
                  <a:gd name="T37" fmla="*/ 38 h 147"/>
                  <a:gd name="T38" fmla="*/ 12 w 26"/>
                  <a:gd name="T39" fmla="*/ 35 h 147"/>
                  <a:gd name="T40" fmla="*/ 10 w 26"/>
                  <a:gd name="T41" fmla="*/ 34 h 147"/>
                  <a:gd name="T42" fmla="*/ 2 w 26"/>
                  <a:gd name="T43" fmla="*/ 0 h 147"/>
                  <a:gd name="T44" fmla="*/ 0 w 26"/>
                  <a:gd name="T45" fmla="*/ 2 h 147"/>
                  <a:gd name="T46" fmla="*/ 0 w 26"/>
                  <a:gd name="T47" fmla="*/ 3 h 147"/>
                  <a:gd name="T48" fmla="*/ 4 w 26"/>
                  <a:gd name="T49" fmla="*/ 8 h 147"/>
                  <a:gd name="T50" fmla="*/ 6 w 26"/>
                  <a:gd name="T51" fmla="*/ 9 h 147"/>
                  <a:gd name="T52" fmla="*/ 6 w 26"/>
                  <a:gd name="T53" fmla="*/ 10 h 147"/>
                  <a:gd name="T54" fmla="*/ 8 w 26"/>
                  <a:gd name="T55" fmla="*/ 12 h 147"/>
                  <a:gd name="T56" fmla="*/ 9 w 26"/>
                  <a:gd name="T57" fmla="*/ 26 h 147"/>
                  <a:gd name="T58" fmla="*/ 11 w 26"/>
                  <a:gd name="T59" fmla="*/ 26 h 147"/>
                  <a:gd name="T60" fmla="*/ 12 w 26"/>
                  <a:gd name="T61" fmla="*/ 26 h 147"/>
                  <a:gd name="T62" fmla="*/ 12 w 26"/>
                  <a:gd name="T63" fmla="*/ 23 h 147"/>
                  <a:gd name="T64" fmla="*/ 9 w 26"/>
                  <a:gd name="T65" fmla="*/ 22 h 147"/>
                  <a:gd name="T66" fmla="*/ 9 w 26"/>
                  <a:gd name="T67" fmla="*/ 15 h 147"/>
                  <a:gd name="T68" fmla="*/ 10 w 26"/>
                  <a:gd name="T69" fmla="*/ 16 h 147"/>
                  <a:gd name="T70" fmla="*/ 11 w 26"/>
                  <a:gd name="T71" fmla="*/ 16 h 147"/>
                  <a:gd name="T72" fmla="*/ 11 w 26"/>
                  <a:gd name="T73" fmla="*/ 13 h 147"/>
                  <a:gd name="T74" fmla="*/ 9 w 26"/>
                  <a:gd name="T75" fmla="*/ 12 h 147"/>
                  <a:gd name="T76" fmla="*/ 9 w 26"/>
                  <a:gd name="T77" fmla="*/ 8 h 147"/>
                  <a:gd name="T78" fmla="*/ 6 w 26"/>
                  <a:gd name="T79" fmla="*/ 5 h 147"/>
                  <a:gd name="T80" fmla="*/ 6 w 26"/>
                  <a:gd name="T81" fmla="*/ 5 h 147"/>
                  <a:gd name="T82" fmla="*/ 4 w 26"/>
                  <a:gd name="T83" fmla="*/ 5 h 147"/>
                  <a:gd name="T84" fmla="*/ 3 w 26"/>
                  <a:gd name="T85" fmla="*/ 4 h 147"/>
                  <a:gd name="T86" fmla="*/ 3 w 26"/>
                  <a:gd name="T87" fmla="*/ 4 h 147"/>
                  <a:gd name="T88" fmla="*/ 4 w 26"/>
                  <a:gd name="T89" fmla="*/ 3 h 147"/>
                  <a:gd name="T90" fmla="*/ 2 w 26"/>
                  <a:gd name="T9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" h="147">
                    <a:moveTo>
                      <a:pt x="26" y="144"/>
                    </a:moveTo>
                    <a:cubicBezTo>
                      <a:pt x="21" y="144"/>
                      <a:pt x="21" y="144"/>
                      <a:pt x="21" y="144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6" y="144"/>
                      <a:pt x="26" y="144"/>
                      <a:pt x="26" y="144"/>
                    </a:cubicBezTo>
                    <a:moveTo>
                      <a:pt x="12" y="56"/>
                    </a:move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8"/>
                      <a:pt x="13" y="56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moveTo>
                      <a:pt x="11" y="44"/>
                    </a:move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4" y="48"/>
                      <a:pt x="14" y="46"/>
                      <a:pt x="12" y="45"/>
                    </a:cubicBezTo>
                    <a:cubicBezTo>
                      <a:pt x="12" y="45"/>
                      <a:pt x="11" y="45"/>
                      <a:pt x="11" y="44"/>
                    </a:cubicBezTo>
                    <a:moveTo>
                      <a:pt x="10" y="34"/>
                    </a:move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3" y="38"/>
                      <a:pt x="13" y="35"/>
                      <a:pt x="12" y="35"/>
                    </a:cubicBezTo>
                    <a:cubicBezTo>
                      <a:pt x="11" y="35"/>
                      <a:pt x="11" y="34"/>
                      <a:pt x="10" y="34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3" y="26"/>
                      <a:pt x="14" y="24"/>
                      <a:pt x="12" y="23"/>
                    </a:cubicBezTo>
                    <a:cubicBezTo>
                      <a:pt x="11" y="23"/>
                      <a:pt x="10" y="23"/>
                      <a:pt x="9" y="22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3" y="13"/>
                      <a:pt x="11" y="13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5581">
                <a:extLst>
                  <a:ext uri="{FF2B5EF4-FFF2-40B4-BE49-F238E27FC236}">
                    <a16:creationId xmlns:a16="http://schemas.microsoft.com/office/drawing/2014/main" id="{BC571983-87AE-4080-9298-4BBB96FEC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0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2 w 4"/>
                  <a:gd name="T7" fmla="*/ 6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5582">
                <a:extLst>
                  <a:ext uri="{FF2B5EF4-FFF2-40B4-BE49-F238E27FC236}">
                    <a16:creationId xmlns:a16="http://schemas.microsoft.com/office/drawing/2014/main" id="{06BDE30B-309D-4AA6-A987-141EC813E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0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2 w 4"/>
                  <a:gd name="T7" fmla="*/ 6 h 6"/>
                  <a:gd name="T8" fmla="*/ 4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5583">
                <a:extLst>
                  <a:ext uri="{FF2B5EF4-FFF2-40B4-BE49-F238E27FC236}">
                    <a16:creationId xmlns:a16="http://schemas.microsoft.com/office/drawing/2014/main" id="{D4BDE7AA-E9BD-4549-AEC4-2653EF1D2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0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3 h 4"/>
                  <a:gd name="T6" fmla="*/ 1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5584">
                <a:extLst>
                  <a:ext uri="{FF2B5EF4-FFF2-40B4-BE49-F238E27FC236}">
                    <a16:creationId xmlns:a16="http://schemas.microsoft.com/office/drawing/2014/main" id="{16B24732-94DB-40DE-AAD7-16A2E73F3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0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3 h 4"/>
                  <a:gd name="T6" fmla="*/ 1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5585">
                <a:extLst>
                  <a:ext uri="{FF2B5EF4-FFF2-40B4-BE49-F238E27FC236}">
                    <a16:creationId xmlns:a16="http://schemas.microsoft.com/office/drawing/2014/main" id="{CD0CD03F-EB50-446C-91C5-EF6653493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5586">
                <a:extLst>
                  <a:ext uri="{FF2B5EF4-FFF2-40B4-BE49-F238E27FC236}">
                    <a16:creationId xmlns:a16="http://schemas.microsoft.com/office/drawing/2014/main" id="{5648A230-0ADA-4307-9221-BDA4B44AD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5587">
                <a:extLst>
                  <a:ext uri="{FF2B5EF4-FFF2-40B4-BE49-F238E27FC236}">
                    <a16:creationId xmlns:a16="http://schemas.microsoft.com/office/drawing/2014/main" id="{092D6A6A-F4C9-4D41-A081-25750EE00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0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5588">
                <a:extLst>
                  <a:ext uri="{FF2B5EF4-FFF2-40B4-BE49-F238E27FC236}">
                    <a16:creationId xmlns:a16="http://schemas.microsoft.com/office/drawing/2014/main" id="{9832BD93-1D56-402E-8CC1-3FE10C389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0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5589">
                <a:extLst>
                  <a:ext uri="{FF2B5EF4-FFF2-40B4-BE49-F238E27FC236}">
                    <a16:creationId xmlns:a16="http://schemas.microsoft.com/office/drawing/2014/main" id="{73A59291-A2F8-4DDC-A8EC-822DA2461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5590">
                <a:extLst>
                  <a:ext uri="{FF2B5EF4-FFF2-40B4-BE49-F238E27FC236}">
                    <a16:creationId xmlns:a16="http://schemas.microsoft.com/office/drawing/2014/main" id="{F13E4F9F-CAC4-4E1C-8E2F-3FCFF930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5591">
                <a:extLst>
                  <a:ext uri="{FF2B5EF4-FFF2-40B4-BE49-F238E27FC236}">
                    <a16:creationId xmlns:a16="http://schemas.microsoft.com/office/drawing/2014/main" id="{07E1E355-D6E1-46FD-A19C-84FB0BFE9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306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5592">
                <a:extLst>
                  <a:ext uri="{FF2B5EF4-FFF2-40B4-BE49-F238E27FC236}">
                    <a16:creationId xmlns:a16="http://schemas.microsoft.com/office/drawing/2014/main" id="{02EEE89F-CB40-4FEF-9885-D92A55DEB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306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5593">
                <a:extLst>
                  <a:ext uri="{FF2B5EF4-FFF2-40B4-BE49-F238E27FC236}">
                    <a16:creationId xmlns:a16="http://schemas.microsoft.com/office/drawing/2014/main" id="{908B6647-5039-4A1E-9249-C77EA9771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05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1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5594">
                <a:extLst>
                  <a:ext uri="{FF2B5EF4-FFF2-40B4-BE49-F238E27FC236}">
                    <a16:creationId xmlns:a16="http://schemas.microsoft.com/office/drawing/2014/main" id="{988C357D-01C7-410E-88BD-87126BA4E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05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1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5595">
                <a:extLst>
                  <a:ext uri="{FF2B5EF4-FFF2-40B4-BE49-F238E27FC236}">
                    <a16:creationId xmlns:a16="http://schemas.microsoft.com/office/drawing/2014/main" id="{818723BA-C70E-4547-858A-7CBE50A07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0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4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5596">
                <a:extLst>
                  <a:ext uri="{FF2B5EF4-FFF2-40B4-BE49-F238E27FC236}">
                    <a16:creationId xmlns:a16="http://schemas.microsoft.com/office/drawing/2014/main" id="{3B015B3D-E0FA-4208-B6B4-2A3656001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0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4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5597">
                <a:extLst>
                  <a:ext uri="{FF2B5EF4-FFF2-40B4-BE49-F238E27FC236}">
                    <a16:creationId xmlns:a16="http://schemas.microsoft.com/office/drawing/2014/main" id="{8CBE7302-E48C-4C30-B208-E3A60BCD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1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5598">
                <a:extLst>
                  <a:ext uri="{FF2B5EF4-FFF2-40B4-BE49-F238E27FC236}">
                    <a16:creationId xmlns:a16="http://schemas.microsoft.com/office/drawing/2014/main" id="{E9B27230-1FBB-461D-B517-4682B4CF8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1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5599">
                <a:extLst>
                  <a:ext uri="{FF2B5EF4-FFF2-40B4-BE49-F238E27FC236}">
                    <a16:creationId xmlns:a16="http://schemas.microsoft.com/office/drawing/2014/main" id="{8AC1B686-690B-4D55-8F99-D7E950EC6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5600">
                <a:extLst>
                  <a:ext uri="{FF2B5EF4-FFF2-40B4-BE49-F238E27FC236}">
                    <a16:creationId xmlns:a16="http://schemas.microsoft.com/office/drawing/2014/main" id="{1EEFB4D1-3DB7-4E6E-A962-734C85828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5601">
                <a:extLst>
                  <a:ext uri="{FF2B5EF4-FFF2-40B4-BE49-F238E27FC236}">
                    <a16:creationId xmlns:a16="http://schemas.microsoft.com/office/drawing/2014/main" id="{82A056FB-B19E-4AFE-A331-17558ADD4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0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5602">
                <a:extLst>
                  <a:ext uri="{FF2B5EF4-FFF2-40B4-BE49-F238E27FC236}">
                    <a16:creationId xmlns:a16="http://schemas.microsoft.com/office/drawing/2014/main" id="{3E41478D-726D-46FF-983E-1D63BE755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0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5603">
                <a:extLst>
                  <a:ext uri="{FF2B5EF4-FFF2-40B4-BE49-F238E27FC236}">
                    <a16:creationId xmlns:a16="http://schemas.microsoft.com/office/drawing/2014/main" id="{F7C435A4-4EBA-4AC8-A239-6CDAA0FB2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5604">
                <a:extLst>
                  <a:ext uri="{FF2B5EF4-FFF2-40B4-BE49-F238E27FC236}">
                    <a16:creationId xmlns:a16="http://schemas.microsoft.com/office/drawing/2014/main" id="{6FDC0C79-79E4-45A6-A9AB-9EEDC71E0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5605">
                <a:extLst>
                  <a:ext uri="{FF2B5EF4-FFF2-40B4-BE49-F238E27FC236}">
                    <a16:creationId xmlns:a16="http://schemas.microsoft.com/office/drawing/2014/main" id="{C7541422-00ED-495F-A28D-2A6B1A03E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0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5606">
                <a:extLst>
                  <a:ext uri="{FF2B5EF4-FFF2-40B4-BE49-F238E27FC236}">
                    <a16:creationId xmlns:a16="http://schemas.microsoft.com/office/drawing/2014/main" id="{7A890074-23C2-4BE0-8982-E6433A067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0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5607">
                <a:extLst>
                  <a:ext uri="{FF2B5EF4-FFF2-40B4-BE49-F238E27FC236}">
                    <a16:creationId xmlns:a16="http://schemas.microsoft.com/office/drawing/2014/main" id="{EE63EDD4-E5FA-442C-A319-F3DD75D1B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302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5608">
                <a:extLst>
                  <a:ext uri="{FF2B5EF4-FFF2-40B4-BE49-F238E27FC236}">
                    <a16:creationId xmlns:a16="http://schemas.microsoft.com/office/drawing/2014/main" id="{28EEF407-45A0-430E-8BC2-E7625CF5D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302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5609">
                <a:extLst>
                  <a:ext uri="{FF2B5EF4-FFF2-40B4-BE49-F238E27FC236}">
                    <a16:creationId xmlns:a16="http://schemas.microsoft.com/office/drawing/2014/main" id="{26381E2D-3846-4EE5-87D4-AE2F3478D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30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5610">
                <a:extLst>
                  <a:ext uri="{FF2B5EF4-FFF2-40B4-BE49-F238E27FC236}">
                    <a16:creationId xmlns:a16="http://schemas.microsoft.com/office/drawing/2014/main" id="{BCBABFA9-0822-4667-B25A-DB0587715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30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5611">
                <a:extLst>
                  <a:ext uri="{FF2B5EF4-FFF2-40B4-BE49-F238E27FC236}">
                    <a16:creationId xmlns:a16="http://schemas.microsoft.com/office/drawing/2014/main" id="{BDD64200-5E4A-45B5-B6E1-193CBEE4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0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4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5612">
                <a:extLst>
                  <a:ext uri="{FF2B5EF4-FFF2-40B4-BE49-F238E27FC236}">
                    <a16:creationId xmlns:a16="http://schemas.microsoft.com/office/drawing/2014/main" id="{0CFC845C-FF10-4388-B87A-D645CFFAE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0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4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5613">
                <a:extLst>
                  <a:ext uri="{FF2B5EF4-FFF2-40B4-BE49-F238E27FC236}">
                    <a16:creationId xmlns:a16="http://schemas.microsoft.com/office/drawing/2014/main" id="{24688433-79F1-4DCE-8C21-1A1A8E95C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0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1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5614">
                <a:extLst>
                  <a:ext uri="{FF2B5EF4-FFF2-40B4-BE49-F238E27FC236}">
                    <a16:creationId xmlns:a16="http://schemas.microsoft.com/office/drawing/2014/main" id="{1EDEBDEE-99B6-4FF8-B402-7E7072E64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0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1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5615">
                <a:extLst>
                  <a:ext uri="{FF2B5EF4-FFF2-40B4-BE49-F238E27FC236}">
                    <a16:creationId xmlns:a16="http://schemas.microsoft.com/office/drawing/2014/main" id="{27591D90-961E-4C22-BF91-495339107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0 w 3"/>
                  <a:gd name="T7" fmla="*/ 3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5616">
                <a:extLst>
                  <a:ext uri="{FF2B5EF4-FFF2-40B4-BE49-F238E27FC236}">
                    <a16:creationId xmlns:a16="http://schemas.microsoft.com/office/drawing/2014/main" id="{2C45CBB3-C08C-4EB9-B07E-D3A435C8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0 w 3"/>
                  <a:gd name="T7" fmla="*/ 3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Rectangle 5617">
                <a:extLst>
                  <a:ext uri="{FF2B5EF4-FFF2-40B4-BE49-F238E27FC236}">
                    <a16:creationId xmlns:a16="http://schemas.microsoft.com/office/drawing/2014/main" id="{61306037-E67B-4236-AF68-F4DC5E5CC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2301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5618">
                <a:extLst>
                  <a:ext uri="{FF2B5EF4-FFF2-40B4-BE49-F238E27FC236}">
                    <a16:creationId xmlns:a16="http://schemas.microsoft.com/office/drawing/2014/main" id="{0BBC4606-A888-4764-9F81-98C087CCE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5619">
                <a:extLst>
                  <a:ext uri="{FF2B5EF4-FFF2-40B4-BE49-F238E27FC236}">
                    <a16:creationId xmlns:a16="http://schemas.microsoft.com/office/drawing/2014/main" id="{3217B0CE-604E-472E-9E91-D106BE860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5620">
                <a:extLst>
                  <a:ext uri="{FF2B5EF4-FFF2-40B4-BE49-F238E27FC236}">
                    <a16:creationId xmlns:a16="http://schemas.microsoft.com/office/drawing/2014/main" id="{523CF55E-AF45-492B-AEEA-08046050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5621">
                <a:extLst>
                  <a:ext uri="{FF2B5EF4-FFF2-40B4-BE49-F238E27FC236}">
                    <a16:creationId xmlns:a16="http://schemas.microsoft.com/office/drawing/2014/main" id="{7EEBF625-1EA0-4C61-B507-F72E0B770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297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4 h 4"/>
                  <a:gd name="T6" fmla="*/ 2 w 2"/>
                  <a:gd name="T7" fmla="*/ 3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5622">
                <a:extLst>
                  <a:ext uri="{FF2B5EF4-FFF2-40B4-BE49-F238E27FC236}">
                    <a16:creationId xmlns:a16="http://schemas.microsoft.com/office/drawing/2014/main" id="{592312EA-2B0F-499E-95A7-F3CEA3B11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297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4 h 4"/>
                  <a:gd name="T6" fmla="*/ 2 w 2"/>
                  <a:gd name="T7" fmla="*/ 3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5623">
                <a:extLst>
                  <a:ext uri="{FF2B5EF4-FFF2-40B4-BE49-F238E27FC236}">
                    <a16:creationId xmlns:a16="http://schemas.microsoft.com/office/drawing/2014/main" id="{6892548A-B672-43E5-B1C3-4AE54D687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5624">
                <a:extLst>
                  <a:ext uri="{FF2B5EF4-FFF2-40B4-BE49-F238E27FC236}">
                    <a16:creationId xmlns:a16="http://schemas.microsoft.com/office/drawing/2014/main" id="{9312A6EB-E27D-4E53-BBAC-17A1EE7B4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5625">
                <a:extLst>
                  <a:ext uri="{FF2B5EF4-FFF2-40B4-BE49-F238E27FC236}">
                    <a16:creationId xmlns:a16="http://schemas.microsoft.com/office/drawing/2014/main" id="{C2C34BCC-AB07-4E74-B4C0-E7897D7F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1 h 4"/>
                  <a:gd name="T6" fmla="*/ 0 w 3"/>
                  <a:gd name="T7" fmla="*/ 4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5626">
                <a:extLst>
                  <a:ext uri="{FF2B5EF4-FFF2-40B4-BE49-F238E27FC236}">
                    <a16:creationId xmlns:a16="http://schemas.microsoft.com/office/drawing/2014/main" id="{663AC277-7FFB-439D-B665-0CF9BD7DC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1 h 4"/>
                  <a:gd name="T6" fmla="*/ 0 w 3"/>
                  <a:gd name="T7" fmla="*/ 4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5627">
                <a:extLst>
                  <a:ext uri="{FF2B5EF4-FFF2-40B4-BE49-F238E27FC236}">
                    <a16:creationId xmlns:a16="http://schemas.microsoft.com/office/drawing/2014/main" id="{2228BC21-32A0-4A0B-90DE-16BCF109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5628">
                <a:extLst>
                  <a:ext uri="{FF2B5EF4-FFF2-40B4-BE49-F238E27FC236}">
                    <a16:creationId xmlns:a16="http://schemas.microsoft.com/office/drawing/2014/main" id="{0FAD2001-E3F3-4F45-A037-8EBE56564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5629">
                <a:extLst>
                  <a:ext uri="{FF2B5EF4-FFF2-40B4-BE49-F238E27FC236}">
                    <a16:creationId xmlns:a16="http://schemas.microsoft.com/office/drawing/2014/main" id="{BD326B6E-0CB5-4684-A8A7-302EFDD4E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29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5630">
                <a:extLst>
                  <a:ext uri="{FF2B5EF4-FFF2-40B4-BE49-F238E27FC236}">
                    <a16:creationId xmlns:a16="http://schemas.microsoft.com/office/drawing/2014/main" id="{3E0BB199-5B79-4B3D-BDD3-BE78A2F5C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29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5631">
                <a:extLst>
                  <a:ext uri="{FF2B5EF4-FFF2-40B4-BE49-F238E27FC236}">
                    <a16:creationId xmlns:a16="http://schemas.microsoft.com/office/drawing/2014/main" id="{2962F55E-A04B-4043-84DC-26B320EFF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0 w 5"/>
                  <a:gd name="T5" fmla="*/ 5 h 5"/>
                  <a:gd name="T6" fmla="*/ 3 w 5"/>
                  <a:gd name="T7" fmla="*/ 5 h 5"/>
                  <a:gd name="T8" fmla="*/ 5 w 5"/>
                  <a:gd name="T9" fmla="*/ 1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8" name="Group 5833">
              <a:extLst>
                <a:ext uri="{FF2B5EF4-FFF2-40B4-BE49-F238E27FC236}">
                  <a16:creationId xmlns:a16="http://schemas.microsoft.com/office/drawing/2014/main" id="{E2D56B5A-0DE6-41E4-AD79-638E30B0C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8862" y="2865647"/>
              <a:ext cx="1693863" cy="2936875"/>
              <a:chOff x="3497" y="1606"/>
              <a:chExt cx="1067" cy="1850"/>
            </a:xfrm>
          </p:grpSpPr>
          <p:sp>
            <p:nvSpPr>
              <p:cNvPr id="1086" name="Freeform 5633">
                <a:extLst>
                  <a:ext uri="{FF2B5EF4-FFF2-40B4-BE49-F238E27FC236}">
                    <a16:creationId xmlns:a16="http://schemas.microsoft.com/office/drawing/2014/main" id="{F3C5BAFA-AF5B-4CFA-9026-0CF3DD2FE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0 w 5"/>
                  <a:gd name="T5" fmla="*/ 5 h 5"/>
                  <a:gd name="T6" fmla="*/ 3 w 5"/>
                  <a:gd name="T7" fmla="*/ 5 h 5"/>
                  <a:gd name="T8" fmla="*/ 5 w 5"/>
                  <a:gd name="T9" fmla="*/ 1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5634">
                <a:extLst>
                  <a:ext uri="{FF2B5EF4-FFF2-40B4-BE49-F238E27FC236}">
                    <a16:creationId xmlns:a16="http://schemas.microsoft.com/office/drawing/2014/main" id="{1675EA42-9472-4311-B33D-9A47CE6EC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2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0 h 5"/>
                  <a:gd name="T4" fmla="*/ 0 w 4"/>
                  <a:gd name="T5" fmla="*/ 2 h 5"/>
                  <a:gd name="T6" fmla="*/ 0 w 4"/>
                  <a:gd name="T7" fmla="*/ 5 h 5"/>
                  <a:gd name="T8" fmla="*/ 0 w 4"/>
                  <a:gd name="T9" fmla="*/ 5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5635">
                <a:extLst>
                  <a:ext uri="{FF2B5EF4-FFF2-40B4-BE49-F238E27FC236}">
                    <a16:creationId xmlns:a16="http://schemas.microsoft.com/office/drawing/2014/main" id="{E66AD51F-532F-4837-A024-02469413C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2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0 h 5"/>
                  <a:gd name="T4" fmla="*/ 0 w 4"/>
                  <a:gd name="T5" fmla="*/ 2 h 5"/>
                  <a:gd name="T6" fmla="*/ 0 w 4"/>
                  <a:gd name="T7" fmla="*/ 5 h 5"/>
                  <a:gd name="T8" fmla="*/ 0 w 4"/>
                  <a:gd name="T9" fmla="*/ 5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5636">
                <a:extLst>
                  <a:ext uri="{FF2B5EF4-FFF2-40B4-BE49-F238E27FC236}">
                    <a16:creationId xmlns:a16="http://schemas.microsoft.com/office/drawing/2014/main" id="{20678BF8-A346-4CF7-A91A-17A2572E3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Freeform 5637">
                <a:extLst>
                  <a:ext uri="{FF2B5EF4-FFF2-40B4-BE49-F238E27FC236}">
                    <a16:creationId xmlns:a16="http://schemas.microsoft.com/office/drawing/2014/main" id="{86A28128-1222-41B6-A016-20DC048C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9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5638">
                <a:extLst>
                  <a:ext uri="{FF2B5EF4-FFF2-40B4-BE49-F238E27FC236}">
                    <a16:creationId xmlns:a16="http://schemas.microsoft.com/office/drawing/2014/main" id="{29425640-E3ED-4FA2-9E38-1524BE9BB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36"/>
                <a:ext cx="129" cy="4"/>
              </a:xfrm>
              <a:custGeom>
                <a:avLst/>
                <a:gdLst>
                  <a:gd name="T0" fmla="*/ 125 w 129"/>
                  <a:gd name="T1" fmla="*/ 0 h 4"/>
                  <a:gd name="T2" fmla="*/ 63 w 129"/>
                  <a:gd name="T3" fmla="*/ 0 h 4"/>
                  <a:gd name="T4" fmla="*/ 0 w 129"/>
                  <a:gd name="T5" fmla="*/ 0 h 4"/>
                  <a:gd name="T6" fmla="*/ 1 w 129"/>
                  <a:gd name="T7" fmla="*/ 4 h 4"/>
                  <a:gd name="T8" fmla="*/ 58 w 129"/>
                  <a:gd name="T9" fmla="*/ 4 h 4"/>
                  <a:gd name="T10" fmla="*/ 129 w 129"/>
                  <a:gd name="T11" fmla="*/ 4 h 4"/>
                  <a:gd name="T12" fmla="*/ 125 w 12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4">
                    <a:moveTo>
                      <a:pt x="125" y="0"/>
                    </a:moveTo>
                    <a:lnTo>
                      <a:pt x="6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58" y="4"/>
                    </a:lnTo>
                    <a:lnTo>
                      <a:pt x="129" y="4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5639">
                <a:extLst>
                  <a:ext uri="{FF2B5EF4-FFF2-40B4-BE49-F238E27FC236}">
                    <a16:creationId xmlns:a16="http://schemas.microsoft.com/office/drawing/2014/main" id="{D00E29BA-9ABA-48E0-9DDB-94BDF6605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36"/>
                <a:ext cx="129" cy="4"/>
              </a:xfrm>
              <a:custGeom>
                <a:avLst/>
                <a:gdLst>
                  <a:gd name="T0" fmla="*/ 125 w 129"/>
                  <a:gd name="T1" fmla="*/ 0 h 4"/>
                  <a:gd name="T2" fmla="*/ 63 w 129"/>
                  <a:gd name="T3" fmla="*/ 0 h 4"/>
                  <a:gd name="T4" fmla="*/ 0 w 129"/>
                  <a:gd name="T5" fmla="*/ 0 h 4"/>
                  <a:gd name="T6" fmla="*/ 1 w 129"/>
                  <a:gd name="T7" fmla="*/ 4 h 4"/>
                  <a:gd name="T8" fmla="*/ 58 w 129"/>
                  <a:gd name="T9" fmla="*/ 4 h 4"/>
                  <a:gd name="T10" fmla="*/ 129 w 129"/>
                  <a:gd name="T11" fmla="*/ 4 h 4"/>
                  <a:gd name="T12" fmla="*/ 125 w 12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4">
                    <a:moveTo>
                      <a:pt x="125" y="0"/>
                    </a:moveTo>
                    <a:lnTo>
                      <a:pt x="63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58" y="4"/>
                    </a:lnTo>
                    <a:lnTo>
                      <a:pt x="129" y="4"/>
                    </a:lnTo>
                    <a:lnTo>
                      <a:pt x="1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5640">
                <a:extLst>
                  <a:ext uri="{FF2B5EF4-FFF2-40B4-BE49-F238E27FC236}">
                    <a16:creationId xmlns:a16="http://schemas.microsoft.com/office/drawing/2014/main" id="{65B889AE-1E1E-4BAA-A953-7B1646F89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336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5641">
                <a:extLst>
                  <a:ext uri="{FF2B5EF4-FFF2-40B4-BE49-F238E27FC236}">
                    <a16:creationId xmlns:a16="http://schemas.microsoft.com/office/drawing/2014/main" id="{6ABD5419-7BFE-44C9-8450-0FAFA0688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336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5642">
                <a:extLst>
                  <a:ext uri="{FF2B5EF4-FFF2-40B4-BE49-F238E27FC236}">
                    <a16:creationId xmlns:a16="http://schemas.microsoft.com/office/drawing/2014/main" id="{2623D0E8-C036-4F63-8AB9-F755A4DB5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336"/>
                <a:ext cx="13" cy="4"/>
              </a:xfrm>
              <a:custGeom>
                <a:avLst/>
                <a:gdLst>
                  <a:gd name="T0" fmla="*/ 9 w 13"/>
                  <a:gd name="T1" fmla="*/ 0 h 4"/>
                  <a:gd name="T2" fmla="*/ 0 w 13"/>
                  <a:gd name="T3" fmla="*/ 0 h 4"/>
                  <a:gd name="T4" fmla="*/ 3 w 13"/>
                  <a:gd name="T5" fmla="*/ 4 h 4"/>
                  <a:gd name="T6" fmla="*/ 13 w 13"/>
                  <a:gd name="T7" fmla="*/ 4 h 4"/>
                  <a:gd name="T8" fmla="*/ 9 w 1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9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3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5643">
                <a:extLst>
                  <a:ext uri="{FF2B5EF4-FFF2-40B4-BE49-F238E27FC236}">
                    <a16:creationId xmlns:a16="http://schemas.microsoft.com/office/drawing/2014/main" id="{7DF14514-AD07-4D24-97B2-3685441F1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336"/>
                <a:ext cx="13" cy="4"/>
              </a:xfrm>
              <a:custGeom>
                <a:avLst/>
                <a:gdLst>
                  <a:gd name="T0" fmla="*/ 9 w 13"/>
                  <a:gd name="T1" fmla="*/ 0 h 4"/>
                  <a:gd name="T2" fmla="*/ 0 w 13"/>
                  <a:gd name="T3" fmla="*/ 0 h 4"/>
                  <a:gd name="T4" fmla="*/ 3 w 13"/>
                  <a:gd name="T5" fmla="*/ 4 h 4"/>
                  <a:gd name="T6" fmla="*/ 13 w 13"/>
                  <a:gd name="T7" fmla="*/ 4 h 4"/>
                  <a:gd name="T8" fmla="*/ 9 w 1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9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3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5644">
                <a:extLst>
                  <a:ext uri="{FF2B5EF4-FFF2-40B4-BE49-F238E27FC236}">
                    <a16:creationId xmlns:a16="http://schemas.microsoft.com/office/drawing/2014/main" id="{333DC901-E35B-4305-A4B1-026E73566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336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5645">
                <a:extLst>
                  <a:ext uri="{FF2B5EF4-FFF2-40B4-BE49-F238E27FC236}">
                    <a16:creationId xmlns:a16="http://schemas.microsoft.com/office/drawing/2014/main" id="{C40DA7A9-D599-485F-AB54-FCC134BD3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336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5646">
                <a:extLst>
                  <a:ext uri="{FF2B5EF4-FFF2-40B4-BE49-F238E27FC236}">
                    <a16:creationId xmlns:a16="http://schemas.microsoft.com/office/drawing/2014/main" id="{1524C65D-154E-46B2-9387-E571EEB5A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2336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5647">
                <a:extLst>
                  <a:ext uri="{FF2B5EF4-FFF2-40B4-BE49-F238E27FC236}">
                    <a16:creationId xmlns:a16="http://schemas.microsoft.com/office/drawing/2014/main" id="{88598446-50C7-494F-A7CE-D0536990B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2336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5648">
                <a:extLst>
                  <a:ext uri="{FF2B5EF4-FFF2-40B4-BE49-F238E27FC236}">
                    <a16:creationId xmlns:a16="http://schemas.microsoft.com/office/drawing/2014/main" id="{106D768A-10EF-4701-828F-9CB13E8D7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336"/>
                <a:ext cx="12" cy="4"/>
              </a:xfrm>
              <a:custGeom>
                <a:avLst/>
                <a:gdLst>
                  <a:gd name="T0" fmla="*/ 10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1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5649">
                <a:extLst>
                  <a:ext uri="{FF2B5EF4-FFF2-40B4-BE49-F238E27FC236}">
                    <a16:creationId xmlns:a16="http://schemas.microsoft.com/office/drawing/2014/main" id="{21CC2DDC-46E0-46C6-9EF1-65E21A846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336"/>
                <a:ext cx="12" cy="4"/>
              </a:xfrm>
              <a:custGeom>
                <a:avLst/>
                <a:gdLst>
                  <a:gd name="T0" fmla="*/ 10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1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5650">
                <a:extLst>
                  <a:ext uri="{FF2B5EF4-FFF2-40B4-BE49-F238E27FC236}">
                    <a16:creationId xmlns:a16="http://schemas.microsoft.com/office/drawing/2014/main" id="{6EAEA365-3AF9-48A1-BE69-631C16A93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336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5651">
                <a:extLst>
                  <a:ext uri="{FF2B5EF4-FFF2-40B4-BE49-F238E27FC236}">
                    <a16:creationId xmlns:a16="http://schemas.microsoft.com/office/drawing/2014/main" id="{E51F1FAA-18B6-48D4-96D5-12454DDAC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336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5652">
                <a:extLst>
                  <a:ext uri="{FF2B5EF4-FFF2-40B4-BE49-F238E27FC236}">
                    <a16:creationId xmlns:a16="http://schemas.microsoft.com/office/drawing/2014/main" id="{918BFA2C-C0A8-4ABD-A8D8-8E4727A1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336"/>
                <a:ext cx="23" cy="4"/>
              </a:xfrm>
              <a:custGeom>
                <a:avLst/>
                <a:gdLst>
                  <a:gd name="T0" fmla="*/ 8 w 23"/>
                  <a:gd name="T1" fmla="*/ 0 h 4"/>
                  <a:gd name="T2" fmla="*/ 0 w 23"/>
                  <a:gd name="T3" fmla="*/ 0 h 4"/>
                  <a:gd name="T4" fmla="*/ 3 w 23"/>
                  <a:gd name="T5" fmla="*/ 4 h 4"/>
                  <a:gd name="T6" fmla="*/ 8 w 23"/>
                  <a:gd name="T7" fmla="*/ 4 h 4"/>
                  <a:gd name="T8" fmla="*/ 15 w 23"/>
                  <a:gd name="T9" fmla="*/ 4 h 4"/>
                  <a:gd name="T10" fmla="*/ 23 w 23"/>
                  <a:gd name="T11" fmla="*/ 0 h 4"/>
                  <a:gd name="T12" fmla="*/ 8 w 23"/>
                  <a:gd name="T13" fmla="*/ 0 h 4"/>
                  <a:gd name="T14" fmla="*/ 8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15" y="4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5653">
                <a:extLst>
                  <a:ext uri="{FF2B5EF4-FFF2-40B4-BE49-F238E27FC236}">
                    <a16:creationId xmlns:a16="http://schemas.microsoft.com/office/drawing/2014/main" id="{B01EF2EB-E5C4-43E2-812D-130FB35C9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336"/>
                <a:ext cx="23" cy="4"/>
              </a:xfrm>
              <a:custGeom>
                <a:avLst/>
                <a:gdLst>
                  <a:gd name="T0" fmla="*/ 8 w 23"/>
                  <a:gd name="T1" fmla="*/ 0 h 4"/>
                  <a:gd name="T2" fmla="*/ 0 w 23"/>
                  <a:gd name="T3" fmla="*/ 0 h 4"/>
                  <a:gd name="T4" fmla="*/ 3 w 23"/>
                  <a:gd name="T5" fmla="*/ 4 h 4"/>
                  <a:gd name="T6" fmla="*/ 8 w 23"/>
                  <a:gd name="T7" fmla="*/ 4 h 4"/>
                  <a:gd name="T8" fmla="*/ 15 w 23"/>
                  <a:gd name="T9" fmla="*/ 4 h 4"/>
                  <a:gd name="T10" fmla="*/ 23 w 23"/>
                  <a:gd name="T11" fmla="*/ 0 h 4"/>
                  <a:gd name="T12" fmla="*/ 8 w 23"/>
                  <a:gd name="T13" fmla="*/ 0 h 4"/>
                  <a:gd name="T14" fmla="*/ 8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15" y="4"/>
                    </a:lnTo>
                    <a:lnTo>
                      <a:pt x="23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5654">
                <a:extLst>
                  <a:ext uri="{FF2B5EF4-FFF2-40B4-BE49-F238E27FC236}">
                    <a16:creationId xmlns:a16="http://schemas.microsoft.com/office/drawing/2014/main" id="{70084901-E56B-42C4-9318-7CB72FD5C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332"/>
                <a:ext cx="23" cy="4"/>
              </a:xfrm>
              <a:custGeom>
                <a:avLst/>
                <a:gdLst>
                  <a:gd name="T0" fmla="*/ 23 w 23"/>
                  <a:gd name="T1" fmla="*/ 0 h 4"/>
                  <a:gd name="T2" fmla="*/ 20 w 23"/>
                  <a:gd name="T3" fmla="*/ 0 h 4"/>
                  <a:gd name="T4" fmla="*/ 12 w 23"/>
                  <a:gd name="T5" fmla="*/ 4 h 4"/>
                  <a:gd name="T6" fmla="*/ 6 w 23"/>
                  <a:gd name="T7" fmla="*/ 4 h 4"/>
                  <a:gd name="T8" fmla="*/ 0 w 23"/>
                  <a:gd name="T9" fmla="*/ 4 h 4"/>
                  <a:gd name="T10" fmla="*/ 0 w 23"/>
                  <a:gd name="T11" fmla="*/ 4 h 4"/>
                  <a:gd name="T12" fmla="*/ 15 w 23"/>
                  <a:gd name="T13" fmla="*/ 4 h 4"/>
                  <a:gd name="T14" fmla="*/ 23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23" y="0"/>
                    </a:moveTo>
                    <a:lnTo>
                      <a:pt x="20" y="0"/>
                    </a:lnTo>
                    <a:lnTo>
                      <a:pt x="12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5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5655">
                <a:extLst>
                  <a:ext uri="{FF2B5EF4-FFF2-40B4-BE49-F238E27FC236}">
                    <a16:creationId xmlns:a16="http://schemas.microsoft.com/office/drawing/2014/main" id="{80100A3E-DC6D-4D75-893A-F9E256DBA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332"/>
                <a:ext cx="23" cy="4"/>
              </a:xfrm>
              <a:custGeom>
                <a:avLst/>
                <a:gdLst>
                  <a:gd name="T0" fmla="*/ 23 w 23"/>
                  <a:gd name="T1" fmla="*/ 0 h 4"/>
                  <a:gd name="T2" fmla="*/ 20 w 23"/>
                  <a:gd name="T3" fmla="*/ 0 h 4"/>
                  <a:gd name="T4" fmla="*/ 12 w 23"/>
                  <a:gd name="T5" fmla="*/ 4 h 4"/>
                  <a:gd name="T6" fmla="*/ 6 w 23"/>
                  <a:gd name="T7" fmla="*/ 4 h 4"/>
                  <a:gd name="T8" fmla="*/ 0 w 23"/>
                  <a:gd name="T9" fmla="*/ 4 h 4"/>
                  <a:gd name="T10" fmla="*/ 0 w 23"/>
                  <a:gd name="T11" fmla="*/ 4 h 4"/>
                  <a:gd name="T12" fmla="*/ 15 w 23"/>
                  <a:gd name="T13" fmla="*/ 4 h 4"/>
                  <a:gd name="T14" fmla="*/ 23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23" y="0"/>
                    </a:moveTo>
                    <a:lnTo>
                      <a:pt x="20" y="0"/>
                    </a:lnTo>
                    <a:lnTo>
                      <a:pt x="12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5" y="4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5656">
                <a:extLst>
                  <a:ext uri="{FF2B5EF4-FFF2-40B4-BE49-F238E27FC236}">
                    <a16:creationId xmlns:a16="http://schemas.microsoft.com/office/drawing/2014/main" id="{CFEADD7B-A63F-42D6-9A72-638B5A7A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32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0 w 10"/>
                  <a:gd name="T5" fmla="*/ 4 h 4"/>
                  <a:gd name="T6" fmla="*/ 3 w 10"/>
                  <a:gd name="T7" fmla="*/ 4 h 4"/>
                  <a:gd name="T8" fmla="*/ 10 w 10"/>
                  <a:gd name="T9" fmla="*/ 0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5657">
                <a:extLst>
                  <a:ext uri="{FF2B5EF4-FFF2-40B4-BE49-F238E27FC236}">
                    <a16:creationId xmlns:a16="http://schemas.microsoft.com/office/drawing/2014/main" id="{3C6DBB9F-022B-47F7-B604-002179E2D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328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0 w 10"/>
                  <a:gd name="T5" fmla="*/ 4 h 4"/>
                  <a:gd name="T6" fmla="*/ 3 w 10"/>
                  <a:gd name="T7" fmla="*/ 4 h 4"/>
                  <a:gd name="T8" fmla="*/ 10 w 10"/>
                  <a:gd name="T9" fmla="*/ 0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5658">
                <a:extLst>
                  <a:ext uri="{FF2B5EF4-FFF2-40B4-BE49-F238E27FC236}">
                    <a16:creationId xmlns:a16="http://schemas.microsoft.com/office/drawing/2014/main" id="{30C00BF6-2E7A-479D-B5CB-0D96F3665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32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2 w 7"/>
                  <a:gd name="T5" fmla="*/ 4 h 4"/>
                  <a:gd name="T6" fmla="*/ 2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5659">
                <a:extLst>
                  <a:ext uri="{FF2B5EF4-FFF2-40B4-BE49-F238E27FC236}">
                    <a16:creationId xmlns:a16="http://schemas.microsoft.com/office/drawing/2014/main" id="{79249908-60DF-420A-89E5-309D30F7A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32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2 w 7"/>
                  <a:gd name="T5" fmla="*/ 4 h 4"/>
                  <a:gd name="T6" fmla="*/ 2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5660">
                <a:extLst>
                  <a:ext uri="{FF2B5EF4-FFF2-40B4-BE49-F238E27FC236}">
                    <a16:creationId xmlns:a16="http://schemas.microsoft.com/office/drawing/2014/main" id="{C6A0DB02-6E4B-4EDB-8014-5B514F08F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5661">
                <a:extLst>
                  <a:ext uri="{FF2B5EF4-FFF2-40B4-BE49-F238E27FC236}">
                    <a16:creationId xmlns:a16="http://schemas.microsoft.com/office/drawing/2014/main" id="{A60BC0CF-596E-4DE3-8185-708D903B9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5662">
                <a:extLst>
                  <a:ext uri="{FF2B5EF4-FFF2-40B4-BE49-F238E27FC236}">
                    <a16:creationId xmlns:a16="http://schemas.microsoft.com/office/drawing/2014/main" id="{A1F10C2C-2F4A-48ED-998A-8B5DFE4F0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17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5663">
                <a:extLst>
                  <a:ext uri="{FF2B5EF4-FFF2-40B4-BE49-F238E27FC236}">
                    <a16:creationId xmlns:a16="http://schemas.microsoft.com/office/drawing/2014/main" id="{A61CF789-FFC9-44B0-8073-593B25817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17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5664">
                <a:extLst>
                  <a:ext uri="{FF2B5EF4-FFF2-40B4-BE49-F238E27FC236}">
                    <a16:creationId xmlns:a16="http://schemas.microsoft.com/office/drawing/2014/main" id="{484D4FA0-2A50-4E16-B5A9-0621624D1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5665">
                <a:extLst>
                  <a:ext uri="{FF2B5EF4-FFF2-40B4-BE49-F238E27FC236}">
                    <a16:creationId xmlns:a16="http://schemas.microsoft.com/office/drawing/2014/main" id="{EE0FA337-8551-4436-8D19-F5CC04730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5666">
                <a:extLst>
                  <a:ext uri="{FF2B5EF4-FFF2-40B4-BE49-F238E27FC236}">
                    <a16:creationId xmlns:a16="http://schemas.microsoft.com/office/drawing/2014/main" id="{63A1D96A-3A8D-4201-A74E-222E41018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5667">
                <a:extLst>
                  <a:ext uri="{FF2B5EF4-FFF2-40B4-BE49-F238E27FC236}">
                    <a16:creationId xmlns:a16="http://schemas.microsoft.com/office/drawing/2014/main" id="{CC797252-DAB0-426D-A6B0-0875AA46E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5668">
                <a:extLst>
                  <a:ext uri="{FF2B5EF4-FFF2-40B4-BE49-F238E27FC236}">
                    <a16:creationId xmlns:a16="http://schemas.microsoft.com/office/drawing/2014/main" id="{EA08FF1B-D0AC-454D-AAE0-95C19DE19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0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5669">
                <a:extLst>
                  <a:ext uri="{FF2B5EF4-FFF2-40B4-BE49-F238E27FC236}">
                    <a16:creationId xmlns:a16="http://schemas.microsoft.com/office/drawing/2014/main" id="{C30D4C18-DD14-4BBC-A490-ED750A7EF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0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5670">
                <a:extLst>
                  <a:ext uri="{FF2B5EF4-FFF2-40B4-BE49-F238E27FC236}">
                    <a16:creationId xmlns:a16="http://schemas.microsoft.com/office/drawing/2014/main" id="{74067A0B-9313-479C-8338-93C236E1A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0 w 7"/>
                  <a:gd name="T5" fmla="*/ 5 h 5"/>
                  <a:gd name="T6" fmla="*/ 7 w 7"/>
                  <a:gd name="T7" fmla="*/ 3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5671">
                <a:extLst>
                  <a:ext uri="{FF2B5EF4-FFF2-40B4-BE49-F238E27FC236}">
                    <a16:creationId xmlns:a16="http://schemas.microsoft.com/office/drawing/2014/main" id="{D4F17A01-DBA8-487C-8E23-301EAA6E0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0 w 7"/>
                  <a:gd name="T5" fmla="*/ 5 h 5"/>
                  <a:gd name="T6" fmla="*/ 7 w 7"/>
                  <a:gd name="T7" fmla="*/ 3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5672">
                <a:extLst>
                  <a:ext uri="{FF2B5EF4-FFF2-40B4-BE49-F238E27FC236}">
                    <a16:creationId xmlns:a16="http://schemas.microsoft.com/office/drawing/2014/main" id="{DD77E335-9FED-45B2-BC17-1E4DA06C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0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5673">
                <a:extLst>
                  <a:ext uri="{FF2B5EF4-FFF2-40B4-BE49-F238E27FC236}">
                    <a16:creationId xmlns:a16="http://schemas.microsoft.com/office/drawing/2014/main" id="{DA43E82E-EAB1-4C65-B40E-3107FD78C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0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5674">
                <a:extLst>
                  <a:ext uri="{FF2B5EF4-FFF2-40B4-BE49-F238E27FC236}">
                    <a16:creationId xmlns:a16="http://schemas.microsoft.com/office/drawing/2014/main" id="{0B8771DE-2B58-486A-B9B7-1313B58EA5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1" y="1606"/>
                <a:ext cx="893" cy="1850"/>
              </a:xfrm>
              <a:custGeom>
                <a:avLst/>
                <a:gdLst>
                  <a:gd name="T0" fmla="*/ 657 w 662"/>
                  <a:gd name="T1" fmla="*/ 1371 h 1371"/>
                  <a:gd name="T2" fmla="*/ 605 w 662"/>
                  <a:gd name="T3" fmla="*/ 814 h 1371"/>
                  <a:gd name="T4" fmla="*/ 602 w 662"/>
                  <a:gd name="T5" fmla="*/ 814 h 1371"/>
                  <a:gd name="T6" fmla="*/ 592 w 662"/>
                  <a:gd name="T7" fmla="*/ 724 h 1371"/>
                  <a:gd name="T8" fmla="*/ 596 w 662"/>
                  <a:gd name="T9" fmla="*/ 734 h 1371"/>
                  <a:gd name="T10" fmla="*/ 594 w 662"/>
                  <a:gd name="T11" fmla="*/ 736 h 1371"/>
                  <a:gd name="T12" fmla="*/ 593 w 662"/>
                  <a:gd name="T13" fmla="*/ 743 h 1371"/>
                  <a:gd name="T14" fmla="*/ 595 w 662"/>
                  <a:gd name="T15" fmla="*/ 748 h 1371"/>
                  <a:gd name="T16" fmla="*/ 593 w 662"/>
                  <a:gd name="T17" fmla="*/ 747 h 1371"/>
                  <a:gd name="T18" fmla="*/ 596 w 662"/>
                  <a:gd name="T19" fmla="*/ 756 h 1371"/>
                  <a:gd name="T20" fmla="*/ 595 w 662"/>
                  <a:gd name="T21" fmla="*/ 759 h 1371"/>
                  <a:gd name="T22" fmla="*/ 596 w 662"/>
                  <a:gd name="T23" fmla="*/ 770 h 1371"/>
                  <a:gd name="T24" fmla="*/ 600 w 662"/>
                  <a:gd name="T25" fmla="*/ 811 h 1371"/>
                  <a:gd name="T26" fmla="*/ 604 w 662"/>
                  <a:gd name="T27" fmla="*/ 811 h 1371"/>
                  <a:gd name="T28" fmla="*/ 595 w 662"/>
                  <a:gd name="T29" fmla="*/ 726 h 1371"/>
                  <a:gd name="T30" fmla="*/ 592 w 662"/>
                  <a:gd name="T31" fmla="*/ 724 h 1371"/>
                  <a:gd name="T32" fmla="*/ 592 w 662"/>
                  <a:gd name="T33" fmla="*/ 721 h 1371"/>
                  <a:gd name="T34" fmla="*/ 594 w 662"/>
                  <a:gd name="T35" fmla="*/ 715 h 1371"/>
                  <a:gd name="T36" fmla="*/ 592 w 662"/>
                  <a:gd name="T37" fmla="*/ 704 h 1371"/>
                  <a:gd name="T38" fmla="*/ 594 w 662"/>
                  <a:gd name="T39" fmla="*/ 711 h 1371"/>
                  <a:gd name="T40" fmla="*/ 592 w 662"/>
                  <a:gd name="T41" fmla="*/ 704 h 1371"/>
                  <a:gd name="T42" fmla="*/ 588 w 662"/>
                  <a:gd name="T43" fmla="*/ 700 h 1371"/>
                  <a:gd name="T44" fmla="*/ 589 w 662"/>
                  <a:gd name="T45" fmla="*/ 698 h 1371"/>
                  <a:gd name="T46" fmla="*/ 592 w 662"/>
                  <a:gd name="T47" fmla="*/ 692 h 1371"/>
                  <a:gd name="T48" fmla="*/ 593 w 662"/>
                  <a:gd name="T49" fmla="*/ 701 h 1371"/>
                  <a:gd name="T50" fmla="*/ 592 w 662"/>
                  <a:gd name="T51" fmla="*/ 692 h 1371"/>
                  <a:gd name="T52" fmla="*/ 588 w 662"/>
                  <a:gd name="T53" fmla="*/ 692 h 1371"/>
                  <a:gd name="T54" fmla="*/ 589 w 662"/>
                  <a:gd name="T55" fmla="*/ 694 h 1371"/>
                  <a:gd name="T56" fmla="*/ 587 w 662"/>
                  <a:gd name="T57" fmla="*/ 687 h 1371"/>
                  <a:gd name="T58" fmla="*/ 589 w 662"/>
                  <a:gd name="T59" fmla="*/ 689 h 1371"/>
                  <a:gd name="T60" fmla="*/ 587 w 662"/>
                  <a:gd name="T61" fmla="*/ 687 h 1371"/>
                  <a:gd name="T62" fmla="*/ 588 w 662"/>
                  <a:gd name="T63" fmla="*/ 682 h 1371"/>
                  <a:gd name="T64" fmla="*/ 587 w 662"/>
                  <a:gd name="T65" fmla="*/ 683 h 1371"/>
                  <a:gd name="T66" fmla="*/ 589 w 662"/>
                  <a:gd name="T67" fmla="*/ 684 h 1371"/>
                  <a:gd name="T68" fmla="*/ 249 w 662"/>
                  <a:gd name="T69" fmla="*/ 525 h 1371"/>
                  <a:gd name="T70" fmla="*/ 247 w 662"/>
                  <a:gd name="T71" fmla="*/ 525 h 1371"/>
                  <a:gd name="T72" fmla="*/ 267 w 662"/>
                  <a:gd name="T73" fmla="*/ 548 h 1371"/>
                  <a:gd name="T74" fmla="*/ 464 w 662"/>
                  <a:gd name="T75" fmla="*/ 548 h 1371"/>
                  <a:gd name="T76" fmla="*/ 587 w 662"/>
                  <a:gd name="T77" fmla="*/ 679 h 1371"/>
                  <a:gd name="T78" fmla="*/ 589 w 662"/>
                  <a:gd name="T79" fmla="*/ 678 h 1371"/>
                  <a:gd name="T80" fmla="*/ 587 w 662"/>
                  <a:gd name="T81" fmla="*/ 675 h 1371"/>
                  <a:gd name="T82" fmla="*/ 468 w 662"/>
                  <a:gd name="T83" fmla="*/ 544 h 1371"/>
                  <a:gd name="T84" fmla="*/ 271 w 662"/>
                  <a:gd name="T85" fmla="*/ 544 h 1371"/>
                  <a:gd name="T86" fmla="*/ 270 w 662"/>
                  <a:gd name="T87" fmla="*/ 0 h 1371"/>
                  <a:gd name="T88" fmla="*/ 39 w 662"/>
                  <a:gd name="T89" fmla="*/ 0 h 1371"/>
                  <a:gd name="T90" fmla="*/ 0 w 662"/>
                  <a:gd name="T91" fmla="*/ 8 h 1371"/>
                  <a:gd name="T92" fmla="*/ 266 w 662"/>
                  <a:gd name="T93" fmla="*/ 2 h 1371"/>
                  <a:gd name="T94" fmla="*/ 357 w 662"/>
                  <a:gd name="T95" fmla="*/ 157 h 1371"/>
                  <a:gd name="T96" fmla="*/ 361 w 662"/>
                  <a:gd name="T97" fmla="*/ 284 h 1371"/>
                  <a:gd name="T98" fmla="*/ 361 w 662"/>
                  <a:gd name="T99" fmla="*/ 97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62" h="1371">
                    <a:moveTo>
                      <a:pt x="600" y="814"/>
                    </a:moveTo>
                    <a:cubicBezTo>
                      <a:pt x="657" y="1371"/>
                      <a:pt x="657" y="1371"/>
                      <a:pt x="657" y="1371"/>
                    </a:cubicBezTo>
                    <a:cubicBezTo>
                      <a:pt x="662" y="1371"/>
                      <a:pt x="662" y="1371"/>
                      <a:pt x="662" y="1371"/>
                    </a:cubicBezTo>
                    <a:cubicBezTo>
                      <a:pt x="605" y="814"/>
                      <a:pt x="605" y="814"/>
                      <a:pt x="605" y="814"/>
                    </a:cubicBezTo>
                    <a:cubicBezTo>
                      <a:pt x="605" y="814"/>
                      <a:pt x="605" y="814"/>
                      <a:pt x="605" y="814"/>
                    </a:cubicBezTo>
                    <a:cubicBezTo>
                      <a:pt x="604" y="814"/>
                      <a:pt x="603" y="814"/>
                      <a:pt x="602" y="814"/>
                    </a:cubicBezTo>
                    <a:cubicBezTo>
                      <a:pt x="601" y="814"/>
                      <a:pt x="601" y="814"/>
                      <a:pt x="600" y="814"/>
                    </a:cubicBezTo>
                    <a:moveTo>
                      <a:pt x="592" y="724"/>
                    </a:moveTo>
                    <a:cubicBezTo>
                      <a:pt x="592" y="732"/>
                      <a:pt x="592" y="732"/>
                      <a:pt x="592" y="732"/>
                    </a:cubicBezTo>
                    <a:cubicBezTo>
                      <a:pt x="593" y="732"/>
                      <a:pt x="595" y="733"/>
                      <a:pt x="596" y="734"/>
                    </a:cubicBezTo>
                    <a:cubicBezTo>
                      <a:pt x="597" y="735"/>
                      <a:pt x="596" y="737"/>
                      <a:pt x="595" y="737"/>
                    </a:cubicBezTo>
                    <a:cubicBezTo>
                      <a:pt x="595" y="737"/>
                      <a:pt x="594" y="736"/>
                      <a:pt x="594" y="736"/>
                    </a:cubicBezTo>
                    <a:cubicBezTo>
                      <a:pt x="594" y="736"/>
                      <a:pt x="593" y="735"/>
                      <a:pt x="592" y="735"/>
                    </a:cubicBezTo>
                    <a:cubicBezTo>
                      <a:pt x="593" y="743"/>
                      <a:pt x="593" y="743"/>
                      <a:pt x="593" y="743"/>
                    </a:cubicBezTo>
                    <a:cubicBezTo>
                      <a:pt x="594" y="743"/>
                      <a:pt x="596" y="744"/>
                      <a:pt x="597" y="746"/>
                    </a:cubicBezTo>
                    <a:cubicBezTo>
                      <a:pt x="597" y="747"/>
                      <a:pt x="596" y="748"/>
                      <a:pt x="595" y="748"/>
                    </a:cubicBezTo>
                    <a:cubicBezTo>
                      <a:pt x="595" y="748"/>
                      <a:pt x="594" y="748"/>
                      <a:pt x="594" y="747"/>
                    </a:cubicBezTo>
                    <a:cubicBezTo>
                      <a:pt x="594" y="747"/>
                      <a:pt x="593" y="747"/>
                      <a:pt x="593" y="747"/>
                    </a:cubicBezTo>
                    <a:cubicBezTo>
                      <a:pt x="594" y="755"/>
                      <a:pt x="594" y="755"/>
                      <a:pt x="594" y="755"/>
                    </a:cubicBezTo>
                    <a:cubicBezTo>
                      <a:pt x="595" y="755"/>
                      <a:pt x="595" y="756"/>
                      <a:pt x="596" y="756"/>
                    </a:cubicBezTo>
                    <a:cubicBezTo>
                      <a:pt x="597" y="757"/>
                      <a:pt x="597" y="759"/>
                      <a:pt x="595" y="759"/>
                    </a:cubicBezTo>
                    <a:cubicBezTo>
                      <a:pt x="595" y="759"/>
                      <a:pt x="595" y="759"/>
                      <a:pt x="595" y="759"/>
                    </a:cubicBezTo>
                    <a:cubicBezTo>
                      <a:pt x="595" y="759"/>
                      <a:pt x="595" y="759"/>
                      <a:pt x="594" y="759"/>
                    </a:cubicBezTo>
                    <a:cubicBezTo>
                      <a:pt x="596" y="770"/>
                      <a:pt x="596" y="770"/>
                      <a:pt x="596" y="770"/>
                    </a:cubicBezTo>
                    <a:cubicBezTo>
                      <a:pt x="596" y="770"/>
                      <a:pt x="596" y="771"/>
                      <a:pt x="596" y="772"/>
                    </a:cubicBezTo>
                    <a:cubicBezTo>
                      <a:pt x="600" y="811"/>
                      <a:pt x="600" y="811"/>
                      <a:pt x="600" y="811"/>
                    </a:cubicBezTo>
                    <a:cubicBezTo>
                      <a:pt x="601" y="811"/>
                      <a:pt x="603" y="811"/>
                      <a:pt x="604" y="811"/>
                    </a:cubicBezTo>
                    <a:cubicBezTo>
                      <a:pt x="604" y="811"/>
                      <a:pt x="604" y="811"/>
                      <a:pt x="604" y="811"/>
                    </a:cubicBezTo>
                    <a:cubicBezTo>
                      <a:pt x="595" y="725"/>
                      <a:pt x="595" y="725"/>
                      <a:pt x="595" y="725"/>
                    </a:cubicBezTo>
                    <a:cubicBezTo>
                      <a:pt x="595" y="726"/>
                      <a:pt x="595" y="726"/>
                      <a:pt x="595" y="726"/>
                    </a:cubicBezTo>
                    <a:cubicBezTo>
                      <a:pt x="594" y="726"/>
                      <a:pt x="594" y="726"/>
                      <a:pt x="594" y="725"/>
                    </a:cubicBezTo>
                    <a:cubicBezTo>
                      <a:pt x="593" y="725"/>
                      <a:pt x="593" y="725"/>
                      <a:pt x="592" y="724"/>
                    </a:cubicBezTo>
                    <a:moveTo>
                      <a:pt x="592" y="714"/>
                    </a:moveTo>
                    <a:cubicBezTo>
                      <a:pt x="592" y="721"/>
                      <a:pt x="592" y="721"/>
                      <a:pt x="592" y="721"/>
                    </a:cubicBezTo>
                    <a:cubicBezTo>
                      <a:pt x="593" y="721"/>
                      <a:pt x="594" y="722"/>
                      <a:pt x="595" y="723"/>
                    </a:cubicBezTo>
                    <a:cubicBezTo>
                      <a:pt x="594" y="715"/>
                      <a:pt x="594" y="715"/>
                      <a:pt x="594" y="715"/>
                    </a:cubicBezTo>
                    <a:cubicBezTo>
                      <a:pt x="594" y="715"/>
                      <a:pt x="593" y="714"/>
                      <a:pt x="592" y="714"/>
                    </a:cubicBezTo>
                    <a:moveTo>
                      <a:pt x="592" y="704"/>
                    </a:moveTo>
                    <a:cubicBezTo>
                      <a:pt x="592" y="711"/>
                      <a:pt x="592" y="711"/>
                      <a:pt x="592" y="711"/>
                    </a:cubicBezTo>
                    <a:cubicBezTo>
                      <a:pt x="593" y="711"/>
                      <a:pt x="593" y="711"/>
                      <a:pt x="594" y="711"/>
                    </a:cubicBezTo>
                    <a:cubicBezTo>
                      <a:pt x="593" y="705"/>
                      <a:pt x="593" y="705"/>
                      <a:pt x="593" y="705"/>
                    </a:cubicBezTo>
                    <a:cubicBezTo>
                      <a:pt x="593" y="705"/>
                      <a:pt x="592" y="704"/>
                      <a:pt x="592" y="704"/>
                    </a:cubicBezTo>
                    <a:moveTo>
                      <a:pt x="588" y="697"/>
                    </a:moveTo>
                    <a:cubicBezTo>
                      <a:pt x="588" y="700"/>
                      <a:pt x="588" y="700"/>
                      <a:pt x="588" y="700"/>
                    </a:cubicBezTo>
                    <a:cubicBezTo>
                      <a:pt x="589" y="700"/>
                      <a:pt x="589" y="700"/>
                      <a:pt x="589" y="700"/>
                    </a:cubicBezTo>
                    <a:cubicBezTo>
                      <a:pt x="589" y="698"/>
                      <a:pt x="589" y="698"/>
                      <a:pt x="589" y="698"/>
                    </a:cubicBezTo>
                    <a:cubicBezTo>
                      <a:pt x="589" y="698"/>
                      <a:pt x="588" y="697"/>
                      <a:pt x="588" y="697"/>
                    </a:cubicBezTo>
                    <a:moveTo>
                      <a:pt x="592" y="692"/>
                    </a:moveTo>
                    <a:cubicBezTo>
                      <a:pt x="592" y="701"/>
                      <a:pt x="592" y="701"/>
                      <a:pt x="592" y="701"/>
                    </a:cubicBezTo>
                    <a:cubicBezTo>
                      <a:pt x="592" y="701"/>
                      <a:pt x="593" y="701"/>
                      <a:pt x="593" y="701"/>
                    </a:cubicBezTo>
                    <a:cubicBezTo>
                      <a:pt x="592" y="693"/>
                      <a:pt x="592" y="693"/>
                      <a:pt x="592" y="693"/>
                    </a:cubicBezTo>
                    <a:cubicBezTo>
                      <a:pt x="592" y="693"/>
                      <a:pt x="592" y="693"/>
                      <a:pt x="592" y="692"/>
                    </a:cubicBezTo>
                    <a:moveTo>
                      <a:pt x="589" y="692"/>
                    </a:moveTo>
                    <a:cubicBezTo>
                      <a:pt x="588" y="692"/>
                      <a:pt x="588" y="692"/>
                      <a:pt x="588" y="692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9" y="694"/>
                    </a:cubicBezTo>
                    <a:cubicBezTo>
                      <a:pt x="589" y="692"/>
                      <a:pt x="589" y="692"/>
                      <a:pt x="589" y="692"/>
                    </a:cubicBezTo>
                    <a:moveTo>
                      <a:pt x="587" y="687"/>
                    </a:moveTo>
                    <a:cubicBezTo>
                      <a:pt x="587" y="689"/>
                      <a:pt x="587" y="689"/>
                      <a:pt x="587" y="689"/>
                    </a:cubicBezTo>
                    <a:cubicBezTo>
                      <a:pt x="588" y="689"/>
                      <a:pt x="588" y="689"/>
                      <a:pt x="589" y="689"/>
                    </a:cubicBezTo>
                    <a:cubicBezTo>
                      <a:pt x="589" y="687"/>
                      <a:pt x="589" y="687"/>
                      <a:pt x="589" y="687"/>
                    </a:cubicBezTo>
                    <a:cubicBezTo>
                      <a:pt x="588" y="687"/>
                      <a:pt x="588" y="687"/>
                      <a:pt x="587" y="687"/>
                    </a:cubicBezTo>
                    <a:moveTo>
                      <a:pt x="589" y="682"/>
                    </a:moveTo>
                    <a:cubicBezTo>
                      <a:pt x="588" y="682"/>
                      <a:pt x="588" y="682"/>
                      <a:pt x="588" y="682"/>
                    </a:cubicBezTo>
                    <a:cubicBezTo>
                      <a:pt x="588" y="682"/>
                      <a:pt x="587" y="682"/>
                      <a:pt x="587" y="682"/>
                    </a:cubicBezTo>
                    <a:cubicBezTo>
                      <a:pt x="587" y="683"/>
                      <a:pt x="587" y="683"/>
                      <a:pt x="587" y="683"/>
                    </a:cubicBezTo>
                    <a:cubicBezTo>
                      <a:pt x="587" y="683"/>
                      <a:pt x="587" y="683"/>
                      <a:pt x="587" y="683"/>
                    </a:cubicBezTo>
                    <a:cubicBezTo>
                      <a:pt x="588" y="684"/>
                      <a:pt x="588" y="684"/>
                      <a:pt x="589" y="684"/>
                    </a:cubicBezTo>
                    <a:cubicBezTo>
                      <a:pt x="589" y="682"/>
                      <a:pt x="589" y="682"/>
                      <a:pt x="589" y="682"/>
                    </a:cubicBezTo>
                    <a:moveTo>
                      <a:pt x="249" y="525"/>
                    </a:moveTo>
                    <a:cubicBezTo>
                      <a:pt x="249" y="525"/>
                      <a:pt x="249" y="525"/>
                      <a:pt x="249" y="525"/>
                    </a:cubicBezTo>
                    <a:cubicBezTo>
                      <a:pt x="247" y="525"/>
                      <a:pt x="247" y="525"/>
                      <a:pt x="247" y="525"/>
                    </a:cubicBezTo>
                    <a:cubicBezTo>
                      <a:pt x="245" y="528"/>
                      <a:pt x="245" y="528"/>
                      <a:pt x="245" y="528"/>
                    </a:cubicBezTo>
                    <a:cubicBezTo>
                      <a:pt x="267" y="548"/>
                      <a:pt x="267" y="548"/>
                      <a:pt x="267" y="548"/>
                    </a:cubicBezTo>
                    <a:cubicBezTo>
                      <a:pt x="295" y="548"/>
                      <a:pt x="295" y="548"/>
                      <a:pt x="295" y="548"/>
                    </a:cubicBezTo>
                    <a:cubicBezTo>
                      <a:pt x="464" y="548"/>
                      <a:pt x="464" y="548"/>
                      <a:pt x="464" y="548"/>
                    </a:cubicBezTo>
                    <a:cubicBezTo>
                      <a:pt x="586" y="679"/>
                      <a:pt x="586" y="679"/>
                      <a:pt x="586" y="679"/>
                    </a:cubicBezTo>
                    <a:cubicBezTo>
                      <a:pt x="586" y="679"/>
                      <a:pt x="586" y="679"/>
                      <a:pt x="587" y="679"/>
                    </a:cubicBezTo>
                    <a:cubicBezTo>
                      <a:pt x="587" y="679"/>
                      <a:pt x="588" y="678"/>
                      <a:pt x="589" y="678"/>
                    </a:cubicBezTo>
                    <a:cubicBezTo>
                      <a:pt x="589" y="678"/>
                      <a:pt x="589" y="678"/>
                      <a:pt x="589" y="678"/>
                    </a:cubicBezTo>
                    <a:cubicBezTo>
                      <a:pt x="589" y="677"/>
                      <a:pt x="589" y="677"/>
                      <a:pt x="589" y="677"/>
                    </a:cubicBezTo>
                    <a:cubicBezTo>
                      <a:pt x="587" y="675"/>
                      <a:pt x="587" y="675"/>
                      <a:pt x="587" y="675"/>
                    </a:cubicBezTo>
                    <a:cubicBezTo>
                      <a:pt x="585" y="674"/>
                      <a:pt x="582" y="672"/>
                      <a:pt x="583" y="670"/>
                    </a:cubicBezTo>
                    <a:cubicBezTo>
                      <a:pt x="468" y="544"/>
                      <a:pt x="468" y="544"/>
                      <a:pt x="468" y="544"/>
                    </a:cubicBezTo>
                    <a:cubicBezTo>
                      <a:pt x="299" y="544"/>
                      <a:pt x="299" y="544"/>
                      <a:pt x="299" y="544"/>
                    </a:cubicBezTo>
                    <a:cubicBezTo>
                      <a:pt x="271" y="544"/>
                      <a:pt x="271" y="544"/>
                      <a:pt x="271" y="544"/>
                    </a:cubicBezTo>
                    <a:cubicBezTo>
                      <a:pt x="249" y="525"/>
                      <a:pt x="249" y="525"/>
                      <a:pt x="249" y="525"/>
                    </a:cubicBezTo>
                    <a:moveTo>
                      <a:pt x="270" y="0"/>
                    </a:moveTo>
                    <a:cubicBezTo>
                      <a:pt x="157" y="0"/>
                      <a:pt x="157" y="0"/>
                      <a:pt x="157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4" y="0"/>
                      <a:pt x="12" y="3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9" y="5"/>
                      <a:pt x="21" y="2"/>
                      <a:pt x="3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7" y="2"/>
                      <a:pt x="354" y="19"/>
                      <a:pt x="357" y="99"/>
                    </a:cubicBezTo>
                    <a:cubicBezTo>
                      <a:pt x="357" y="113"/>
                      <a:pt x="357" y="137"/>
                      <a:pt x="357" y="157"/>
                    </a:cubicBezTo>
                    <a:cubicBezTo>
                      <a:pt x="357" y="282"/>
                      <a:pt x="357" y="282"/>
                      <a:pt x="357" y="282"/>
                    </a:cubicBezTo>
                    <a:cubicBezTo>
                      <a:pt x="358" y="283"/>
                      <a:pt x="359" y="283"/>
                      <a:pt x="361" y="284"/>
                    </a:cubicBezTo>
                    <a:cubicBezTo>
                      <a:pt x="361" y="156"/>
                      <a:pt x="361" y="156"/>
                      <a:pt x="361" y="156"/>
                    </a:cubicBezTo>
                    <a:cubicBezTo>
                      <a:pt x="361" y="136"/>
                      <a:pt x="361" y="111"/>
                      <a:pt x="361" y="97"/>
                    </a:cubicBezTo>
                    <a:cubicBezTo>
                      <a:pt x="358" y="17"/>
                      <a:pt x="270" y="0"/>
                      <a:pt x="270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Freeform 5675">
                <a:extLst>
                  <a:ext uri="{FF2B5EF4-FFF2-40B4-BE49-F238E27FC236}">
                    <a16:creationId xmlns:a16="http://schemas.microsoft.com/office/drawing/2014/main" id="{8DC2478C-06AB-4996-9E36-AD974DD69E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6" y="2510"/>
                <a:ext cx="31" cy="195"/>
              </a:xfrm>
              <a:custGeom>
                <a:avLst/>
                <a:gdLst>
                  <a:gd name="T0" fmla="*/ 18 w 23"/>
                  <a:gd name="T1" fmla="*/ 144 h 144"/>
                  <a:gd name="T2" fmla="*/ 23 w 23"/>
                  <a:gd name="T3" fmla="*/ 144 h 144"/>
                  <a:gd name="T4" fmla="*/ 22 w 23"/>
                  <a:gd name="T5" fmla="*/ 141 h 144"/>
                  <a:gd name="T6" fmla="*/ 18 w 23"/>
                  <a:gd name="T7" fmla="*/ 141 h 144"/>
                  <a:gd name="T8" fmla="*/ 14 w 23"/>
                  <a:gd name="T9" fmla="*/ 102 h 144"/>
                  <a:gd name="T10" fmla="*/ 12 w 23"/>
                  <a:gd name="T11" fmla="*/ 85 h 144"/>
                  <a:gd name="T12" fmla="*/ 13 w 23"/>
                  <a:gd name="T13" fmla="*/ 89 h 144"/>
                  <a:gd name="T14" fmla="*/ 14 w 23"/>
                  <a:gd name="T15" fmla="*/ 86 h 144"/>
                  <a:gd name="T16" fmla="*/ 11 w 23"/>
                  <a:gd name="T17" fmla="*/ 73 h 144"/>
                  <a:gd name="T18" fmla="*/ 12 w 23"/>
                  <a:gd name="T19" fmla="*/ 77 h 144"/>
                  <a:gd name="T20" fmla="*/ 15 w 23"/>
                  <a:gd name="T21" fmla="*/ 76 h 144"/>
                  <a:gd name="T22" fmla="*/ 7 w 23"/>
                  <a:gd name="T23" fmla="*/ 7 h 144"/>
                  <a:gd name="T24" fmla="*/ 7 w 23"/>
                  <a:gd name="T25" fmla="*/ 8 h 144"/>
                  <a:gd name="T26" fmla="*/ 4 w 23"/>
                  <a:gd name="T27" fmla="*/ 9 h 144"/>
                  <a:gd name="T28" fmla="*/ 5 w 23"/>
                  <a:gd name="T29" fmla="*/ 12 h 144"/>
                  <a:gd name="T30" fmla="*/ 7 w 23"/>
                  <a:gd name="T31" fmla="*/ 12 h 144"/>
                  <a:gd name="T32" fmla="*/ 5 w 23"/>
                  <a:gd name="T33" fmla="*/ 13 h 144"/>
                  <a:gd name="T34" fmla="*/ 5 w 23"/>
                  <a:gd name="T35" fmla="*/ 17 h 144"/>
                  <a:gd name="T36" fmla="*/ 7 w 23"/>
                  <a:gd name="T37" fmla="*/ 19 h 144"/>
                  <a:gd name="T38" fmla="*/ 6 w 23"/>
                  <a:gd name="T39" fmla="*/ 22 h 144"/>
                  <a:gd name="T40" fmla="*/ 7 w 23"/>
                  <a:gd name="T41" fmla="*/ 24 h 144"/>
                  <a:gd name="T42" fmla="*/ 6 w 23"/>
                  <a:gd name="T43" fmla="*/ 27 h 144"/>
                  <a:gd name="T44" fmla="*/ 7 w 23"/>
                  <a:gd name="T45" fmla="*/ 30 h 144"/>
                  <a:gd name="T46" fmla="*/ 10 w 23"/>
                  <a:gd name="T47" fmla="*/ 65 h 144"/>
                  <a:gd name="T48" fmla="*/ 13 w 23"/>
                  <a:gd name="T49" fmla="*/ 67 h 144"/>
                  <a:gd name="T50" fmla="*/ 10 w 23"/>
                  <a:gd name="T51" fmla="*/ 62 h 144"/>
                  <a:gd name="T52" fmla="*/ 12 w 23"/>
                  <a:gd name="T53" fmla="*/ 55 h 144"/>
                  <a:gd name="T54" fmla="*/ 13 w 23"/>
                  <a:gd name="T55" fmla="*/ 55 h 144"/>
                  <a:gd name="T56" fmla="*/ 10 w 23"/>
                  <a:gd name="T57" fmla="*/ 51 h 144"/>
                  <a:gd name="T58" fmla="*/ 12 w 23"/>
                  <a:gd name="T59" fmla="*/ 45 h 144"/>
                  <a:gd name="T60" fmla="*/ 10 w 23"/>
                  <a:gd name="T61" fmla="*/ 41 h 144"/>
                  <a:gd name="T62" fmla="*/ 11 w 23"/>
                  <a:gd name="T63" fmla="*/ 35 h 144"/>
                  <a:gd name="T64" fmla="*/ 10 w 23"/>
                  <a:gd name="T65" fmla="*/ 31 h 144"/>
                  <a:gd name="T66" fmla="*/ 10 w 23"/>
                  <a:gd name="T67" fmla="*/ 23 h 144"/>
                  <a:gd name="T68" fmla="*/ 7 w 23"/>
                  <a:gd name="T69" fmla="*/ 7 h 144"/>
                  <a:gd name="T70" fmla="*/ 5 w 23"/>
                  <a:gd name="T71" fmla="*/ 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44">
                    <a:moveTo>
                      <a:pt x="18" y="141"/>
                    </a:moveTo>
                    <a:cubicBezTo>
                      <a:pt x="18" y="144"/>
                      <a:pt x="18" y="144"/>
                      <a:pt x="18" y="144"/>
                    </a:cubicBezTo>
                    <a:cubicBezTo>
                      <a:pt x="19" y="144"/>
                      <a:pt x="19" y="144"/>
                      <a:pt x="20" y="144"/>
                    </a:cubicBezTo>
                    <a:cubicBezTo>
                      <a:pt x="21" y="144"/>
                      <a:pt x="22" y="144"/>
                      <a:pt x="23" y="144"/>
                    </a:cubicBezTo>
                    <a:cubicBezTo>
                      <a:pt x="23" y="144"/>
                      <a:pt x="23" y="144"/>
                      <a:pt x="23" y="144"/>
                    </a:cubicBezTo>
                    <a:cubicBezTo>
                      <a:pt x="22" y="141"/>
                      <a:pt x="22" y="141"/>
                      <a:pt x="22" y="141"/>
                    </a:cubicBezTo>
                    <a:cubicBezTo>
                      <a:pt x="22" y="141"/>
                      <a:pt x="22" y="141"/>
                      <a:pt x="22" y="141"/>
                    </a:cubicBezTo>
                    <a:cubicBezTo>
                      <a:pt x="21" y="141"/>
                      <a:pt x="19" y="141"/>
                      <a:pt x="18" y="141"/>
                    </a:cubicBezTo>
                    <a:moveTo>
                      <a:pt x="14" y="100"/>
                    </a:moveTo>
                    <a:cubicBezTo>
                      <a:pt x="14" y="102"/>
                      <a:pt x="14" y="102"/>
                      <a:pt x="14" y="102"/>
                    </a:cubicBezTo>
                    <a:cubicBezTo>
                      <a:pt x="14" y="101"/>
                      <a:pt x="14" y="100"/>
                      <a:pt x="14" y="100"/>
                    </a:cubicBezTo>
                    <a:moveTo>
                      <a:pt x="12" y="85"/>
                    </a:moveTo>
                    <a:cubicBezTo>
                      <a:pt x="12" y="89"/>
                      <a:pt x="12" y="89"/>
                      <a:pt x="12" y="89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5" y="89"/>
                      <a:pt x="15" y="87"/>
                      <a:pt x="14" y="86"/>
                    </a:cubicBezTo>
                    <a:cubicBezTo>
                      <a:pt x="13" y="86"/>
                      <a:pt x="13" y="85"/>
                      <a:pt x="12" y="85"/>
                    </a:cubicBezTo>
                    <a:moveTo>
                      <a:pt x="11" y="73"/>
                    </a:move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7"/>
                      <a:pt x="12" y="77"/>
                      <a:pt x="12" y="77"/>
                    </a:cubicBezTo>
                    <a:cubicBezTo>
                      <a:pt x="12" y="78"/>
                      <a:pt x="13" y="78"/>
                      <a:pt x="13" y="78"/>
                    </a:cubicBezTo>
                    <a:cubicBezTo>
                      <a:pt x="14" y="78"/>
                      <a:pt x="15" y="77"/>
                      <a:pt x="15" y="76"/>
                    </a:cubicBezTo>
                    <a:cubicBezTo>
                      <a:pt x="14" y="74"/>
                      <a:pt x="12" y="73"/>
                      <a:pt x="11" y="73"/>
                    </a:cubicBezTo>
                    <a:moveTo>
                      <a:pt x="7" y="7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7" y="22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1" y="65"/>
                      <a:pt x="12" y="66"/>
                      <a:pt x="12" y="66"/>
                    </a:cubicBezTo>
                    <a:cubicBezTo>
                      <a:pt x="12" y="66"/>
                      <a:pt x="13" y="67"/>
                      <a:pt x="13" y="67"/>
                    </a:cubicBezTo>
                    <a:cubicBezTo>
                      <a:pt x="14" y="67"/>
                      <a:pt x="15" y="65"/>
                      <a:pt x="14" y="64"/>
                    </a:cubicBezTo>
                    <a:cubicBezTo>
                      <a:pt x="13" y="63"/>
                      <a:pt x="11" y="62"/>
                      <a:pt x="10" y="62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1" y="55"/>
                      <a:pt x="11" y="55"/>
                      <a:pt x="12" y="55"/>
                    </a:cubicBezTo>
                    <a:cubicBezTo>
                      <a:pt x="12" y="56"/>
                      <a:pt x="12" y="56"/>
                      <a:pt x="13" y="56"/>
                    </a:cubicBezTo>
                    <a:cubicBezTo>
                      <a:pt x="13" y="56"/>
                      <a:pt x="13" y="56"/>
                      <a:pt x="13" y="55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2"/>
                      <a:pt x="11" y="51"/>
                      <a:pt x="10" y="5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1" y="44"/>
                      <a:pt x="12" y="45"/>
                      <a:pt x="12" y="45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1"/>
                      <a:pt x="10" y="41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1" y="35"/>
                      <a:pt x="11" y="3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0" y="31"/>
                      <a:pt x="10" y="3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7" y="7"/>
                      <a:pt x="7" y="7"/>
                      <a:pt x="7" y="7"/>
                    </a:cubicBezTo>
                    <a:moveTo>
                      <a:pt x="1" y="0"/>
                    </a:moveTo>
                    <a:cubicBezTo>
                      <a:pt x="0" y="2"/>
                      <a:pt x="3" y="4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Freeform 5676">
                <a:extLst>
                  <a:ext uri="{FF2B5EF4-FFF2-40B4-BE49-F238E27FC236}">
                    <a16:creationId xmlns:a16="http://schemas.microsoft.com/office/drawing/2014/main" id="{560C77EA-C831-4A4D-A048-F2094C73A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5677">
                <a:extLst>
                  <a:ext uri="{FF2B5EF4-FFF2-40B4-BE49-F238E27FC236}">
                    <a16:creationId xmlns:a16="http://schemas.microsoft.com/office/drawing/2014/main" id="{1580EFCA-B3BB-413A-A4FE-14ABB4DA4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5678">
                <a:extLst>
                  <a:ext uri="{FF2B5EF4-FFF2-40B4-BE49-F238E27FC236}">
                    <a16:creationId xmlns:a16="http://schemas.microsoft.com/office/drawing/2014/main" id="{EA3A184F-CD27-4694-811C-8D181C1F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1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1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5679">
                <a:extLst>
                  <a:ext uri="{FF2B5EF4-FFF2-40B4-BE49-F238E27FC236}">
                    <a16:creationId xmlns:a16="http://schemas.microsoft.com/office/drawing/2014/main" id="{B7961FC3-3F2D-4618-942D-818C8103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1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1 h 2"/>
                  <a:gd name="T6" fmla="*/ 3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5680">
                <a:extLst>
                  <a:ext uri="{FF2B5EF4-FFF2-40B4-BE49-F238E27FC236}">
                    <a16:creationId xmlns:a16="http://schemas.microsoft.com/office/drawing/2014/main" id="{FA69335F-B54C-4F11-AC38-EC210184E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1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5681">
                <a:extLst>
                  <a:ext uri="{FF2B5EF4-FFF2-40B4-BE49-F238E27FC236}">
                    <a16:creationId xmlns:a16="http://schemas.microsoft.com/office/drawing/2014/main" id="{D6A5D1BC-7C7D-4350-9CE8-9A956FA64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1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Rectangle 5682">
                <a:extLst>
                  <a:ext uri="{FF2B5EF4-FFF2-40B4-BE49-F238E27FC236}">
                    <a16:creationId xmlns:a16="http://schemas.microsoft.com/office/drawing/2014/main" id="{C3CAA024-3E80-4954-97C4-54E89FDCD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2315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5683">
                <a:extLst>
                  <a:ext uri="{FF2B5EF4-FFF2-40B4-BE49-F238E27FC236}">
                    <a16:creationId xmlns:a16="http://schemas.microsoft.com/office/drawing/2014/main" id="{ECE36EA2-F3EC-49DA-8EAF-C4032B67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Freeform 5684">
                <a:extLst>
                  <a:ext uri="{FF2B5EF4-FFF2-40B4-BE49-F238E27FC236}">
                    <a16:creationId xmlns:a16="http://schemas.microsoft.com/office/drawing/2014/main" id="{66DCDE3F-1121-44D7-96B4-0C8942F06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13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Freeform 5685">
                <a:extLst>
                  <a:ext uri="{FF2B5EF4-FFF2-40B4-BE49-F238E27FC236}">
                    <a16:creationId xmlns:a16="http://schemas.microsoft.com/office/drawing/2014/main" id="{BC6ED8E0-07BC-445E-8D29-6C627B4F9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13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Freeform 5686">
                <a:extLst>
                  <a:ext uri="{FF2B5EF4-FFF2-40B4-BE49-F238E27FC236}">
                    <a16:creationId xmlns:a16="http://schemas.microsoft.com/office/drawing/2014/main" id="{A25DE9B4-8BB7-4C23-9362-766C68740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1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5687">
                <a:extLst>
                  <a:ext uri="{FF2B5EF4-FFF2-40B4-BE49-F238E27FC236}">
                    <a16:creationId xmlns:a16="http://schemas.microsoft.com/office/drawing/2014/main" id="{34082B2D-CD77-4526-9BCE-3205EF01D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1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5688">
                <a:extLst>
                  <a:ext uri="{FF2B5EF4-FFF2-40B4-BE49-F238E27FC236}">
                    <a16:creationId xmlns:a16="http://schemas.microsoft.com/office/drawing/2014/main" id="{1DEB7BE2-FB4E-4416-8627-145EF3712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310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5689">
                <a:extLst>
                  <a:ext uri="{FF2B5EF4-FFF2-40B4-BE49-F238E27FC236}">
                    <a16:creationId xmlns:a16="http://schemas.microsoft.com/office/drawing/2014/main" id="{2EA5E458-E997-4D1D-B4CF-7E95C62C4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310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5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5690">
                <a:extLst>
                  <a:ext uri="{FF2B5EF4-FFF2-40B4-BE49-F238E27FC236}">
                    <a16:creationId xmlns:a16="http://schemas.microsoft.com/office/drawing/2014/main" id="{CE667D3D-BC3E-4606-BD85-214EF8447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09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0 w 5"/>
                  <a:gd name="T5" fmla="*/ 6 h 6"/>
                  <a:gd name="T6" fmla="*/ 3 w 5"/>
                  <a:gd name="T7" fmla="*/ 6 h 6"/>
                  <a:gd name="T8" fmla="*/ 5 w 5"/>
                  <a:gd name="T9" fmla="*/ 1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5691">
                <a:extLst>
                  <a:ext uri="{FF2B5EF4-FFF2-40B4-BE49-F238E27FC236}">
                    <a16:creationId xmlns:a16="http://schemas.microsoft.com/office/drawing/2014/main" id="{E8A55ABC-DDBA-413B-9D56-240BD867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09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0 w 5"/>
                  <a:gd name="T5" fmla="*/ 6 h 6"/>
                  <a:gd name="T6" fmla="*/ 3 w 5"/>
                  <a:gd name="T7" fmla="*/ 6 h 6"/>
                  <a:gd name="T8" fmla="*/ 5 w 5"/>
                  <a:gd name="T9" fmla="*/ 1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5692">
                <a:extLst>
                  <a:ext uri="{FF2B5EF4-FFF2-40B4-BE49-F238E27FC236}">
                    <a16:creationId xmlns:a16="http://schemas.microsoft.com/office/drawing/2014/main" id="{C2C5FC0D-1813-460A-8A5A-10F45E48A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309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1 w 5"/>
                  <a:gd name="T7" fmla="*/ 6 h 6"/>
                  <a:gd name="T8" fmla="*/ 1 w 5"/>
                  <a:gd name="T9" fmla="*/ 6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5693">
                <a:extLst>
                  <a:ext uri="{FF2B5EF4-FFF2-40B4-BE49-F238E27FC236}">
                    <a16:creationId xmlns:a16="http://schemas.microsoft.com/office/drawing/2014/main" id="{A3ECD890-122B-478A-97B6-294AB51A3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309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1 w 5"/>
                  <a:gd name="T7" fmla="*/ 6 h 6"/>
                  <a:gd name="T8" fmla="*/ 1 w 5"/>
                  <a:gd name="T9" fmla="*/ 6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5694">
                <a:extLst>
                  <a:ext uri="{FF2B5EF4-FFF2-40B4-BE49-F238E27FC236}">
                    <a16:creationId xmlns:a16="http://schemas.microsoft.com/office/drawing/2014/main" id="{298B0AD2-985B-438D-B8CB-B4ECA2536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0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5695">
                <a:extLst>
                  <a:ext uri="{FF2B5EF4-FFF2-40B4-BE49-F238E27FC236}">
                    <a16:creationId xmlns:a16="http://schemas.microsoft.com/office/drawing/2014/main" id="{7FCD7F45-06C0-49CC-B3DB-6984D608C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0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5696">
                <a:extLst>
                  <a:ext uri="{FF2B5EF4-FFF2-40B4-BE49-F238E27FC236}">
                    <a16:creationId xmlns:a16="http://schemas.microsoft.com/office/drawing/2014/main" id="{421CE2B5-DF1D-4478-B046-9621E23B7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5697">
                <a:extLst>
                  <a:ext uri="{FF2B5EF4-FFF2-40B4-BE49-F238E27FC236}">
                    <a16:creationId xmlns:a16="http://schemas.microsoft.com/office/drawing/2014/main" id="{8C05BAAD-9033-45BB-9241-1B9B100EC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5698">
                <a:extLst>
                  <a:ext uri="{FF2B5EF4-FFF2-40B4-BE49-F238E27FC236}">
                    <a16:creationId xmlns:a16="http://schemas.microsoft.com/office/drawing/2014/main" id="{8202ABE1-DDC1-470C-9E51-0C1EF17F4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Freeform 5699">
                <a:extLst>
                  <a:ext uri="{FF2B5EF4-FFF2-40B4-BE49-F238E27FC236}">
                    <a16:creationId xmlns:a16="http://schemas.microsoft.com/office/drawing/2014/main" id="{79526BCE-1AB8-444B-8B61-88BDD8590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5700">
                <a:extLst>
                  <a:ext uri="{FF2B5EF4-FFF2-40B4-BE49-F238E27FC236}">
                    <a16:creationId xmlns:a16="http://schemas.microsoft.com/office/drawing/2014/main" id="{3C87E0D5-4A28-4738-AC62-65B56AA38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30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5701">
                <a:extLst>
                  <a:ext uri="{FF2B5EF4-FFF2-40B4-BE49-F238E27FC236}">
                    <a16:creationId xmlns:a16="http://schemas.microsoft.com/office/drawing/2014/main" id="{7EBA2DC1-4A6E-4DFA-AA7B-554344840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30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5702">
                <a:extLst>
                  <a:ext uri="{FF2B5EF4-FFF2-40B4-BE49-F238E27FC236}">
                    <a16:creationId xmlns:a16="http://schemas.microsoft.com/office/drawing/2014/main" id="{6D009285-4D39-4EF0-AB95-7245CE9F8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0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5703">
                <a:extLst>
                  <a:ext uri="{FF2B5EF4-FFF2-40B4-BE49-F238E27FC236}">
                    <a16:creationId xmlns:a16="http://schemas.microsoft.com/office/drawing/2014/main" id="{817916AC-98CA-4869-8F0A-EC7F607B9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0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Freeform 5704">
                <a:extLst>
                  <a:ext uri="{FF2B5EF4-FFF2-40B4-BE49-F238E27FC236}">
                    <a16:creationId xmlns:a16="http://schemas.microsoft.com/office/drawing/2014/main" id="{BFDFD159-8672-47FD-8183-89980E990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306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5705">
                <a:extLst>
                  <a:ext uri="{FF2B5EF4-FFF2-40B4-BE49-F238E27FC236}">
                    <a16:creationId xmlns:a16="http://schemas.microsoft.com/office/drawing/2014/main" id="{8CA79C50-CED8-41F7-91E4-FC7DAC14F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306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5706">
                <a:extLst>
                  <a:ext uri="{FF2B5EF4-FFF2-40B4-BE49-F238E27FC236}">
                    <a16:creationId xmlns:a16="http://schemas.microsoft.com/office/drawing/2014/main" id="{1402E708-A3E8-4CAD-AE3D-F9A1627A7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5707">
                <a:extLst>
                  <a:ext uri="{FF2B5EF4-FFF2-40B4-BE49-F238E27FC236}">
                    <a16:creationId xmlns:a16="http://schemas.microsoft.com/office/drawing/2014/main" id="{7AA5FA53-4162-4C67-9901-AAD8CF318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5708">
                <a:extLst>
                  <a:ext uri="{FF2B5EF4-FFF2-40B4-BE49-F238E27FC236}">
                    <a16:creationId xmlns:a16="http://schemas.microsoft.com/office/drawing/2014/main" id="{B12E689F-0CAA-48A1-8BDF-6329895C3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2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5709">
                <a:extLst>
                  <a:ext uri="{FF2B5EF4-FFF2-40B4-BE49-F238E27FC236}">
                    <a16:creationId xmlns:a16="http://schemas.microsoft.com/office/drawing/2014/main" id="{CF2074A6-A501-4746-B947-276B9493D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2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5710">
                <a:extLst>
                  <a:ext uri="{FF2B5EF4-FFF2-40B4-BE49-F238E27FC236}">
                    <a16:creationId xmlns:a16="http://schemas.microsoft.com/office/drawing/2014/main" id="{A5B3094B-4F87-4ADF-A887-DA8D2FFCE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1 h 4"/>
                  <a:gd name="T6" fmla="*/ 0 w 3"/>
                  <a:gd name="T7" fmla="*/ 4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5711">
                <a:extLst>
                  <a:ext uri="{FF2B5EF4-FFF2-40B4-BE49-F238E27FC236}">
                    <a16:creationId xmlns:a16="http://schemas.microsoft.com/office/drawing/2014/main" id="{61C7FB9E-4C05-40A2-986C-59756064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1 h 4"/>
                  <a:gd name="T6" fmla="*/ 0 w 3"/>
                  <a:gd name="T7" fmla="*/ 4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5712">
                <a:extLst>
                  <a:ext uri="{FF2B5EF4-FFF2-40B4-BE49-F238E27FC236}">
                    <a16:creationId xmlns:a16="http://schemas.microsoft.com/office/drawing/2014/main" id="{230F8024-55E5-4E25-A0B6-043102296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5713">
                <a:extLst>
                  <a:ext uri="{FF2B5EF4-FFF2-40B4-BE49-F238E27FC236}">
                    <a16:creationId xmlns:a16="http://schemas.microsoft.com/office/drawing/2014/main" id="{53ADE22E-8098-43C2-B140-E61467E38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5714">
                <a:extLst>
                  <a:ext uri="{FF2B5EF4-FFF2-40B4-BE49-F238E27FC236}">
                    <a16:creationId xmlns:a16="http://schemas.microsoft.com/office/drawing/2014/main" id="{96ADE1D0-9ED0-4C44-85EA-3BE848A62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305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5715">
                <a:extLst>
                  <a:ext uri="{FF2B5EF4-FFF2-40B4-BE49-F238E27FC236}">
                    <a16:creationId xmlns:a16="http://schemas.microsoft.com/office/drawing/2014/main" id="{FD2CE4C8-CE8C-44EA-A559-FD1A4B6DC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305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5716">
                <a:extLst>
                  <a:ext uri="{FF2B5EF4-FFF2-40B4-BE49-F238E27FC236}">
                    <a16:creationId xmlns:a16="http://schemas.microsoft.com/office/drawing/2014/main" id="{5BCC62DA-DA97-4077-A292-C32D5092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3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5717">
                <a:extLst>
                  <a:ext uri="{FF2B5EF4-FFF2-40B4-BE49-F238E27FC236}">
                    <a16:creationId xmlns:a16="http://schemas.microsoft.com/office/drawing/2014/main" id="{AE4E2EC6-650E-463F-A62A-690B78BB4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3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5718">
                <a:extLst>
                  <a:ext uri="{FF2B5EF4-FFF2-40B4-BE49-F238E27FC236}">
                    <a16:creationId xmlns:a16="http://schemas.microsoft.com/office/drawing/2014/main" id="{541D80B3-6776-4F28-B1A5-7415D3E5D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5719">
                <a:extLst>
                  <a:ext uri="{FF2B5EF4-FFF2-40B4-BE49-F238E27FC236}">
                    <a16:creationId xmlns:a16="http://schemas.microsoft.com/office/drawing/2014/main" id="{58A619D0-7186-480B-A410-3B59DE8DE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5720">
                <a:extLst>
                  <a:ext uri="{FF2B5EF4-FFF2-40B4-BE49-F238E27FC236}">
                    <a16:creationId xmlns:a16="http://schemas.microsoft.com/office/drawing/2014/main" id="{3E4335E3-77F2-4B2B-81ED-B16F03F4D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1 h 4"/>
                  <a:gd name="T6" fmla="*/ 0 w 3"/>
                  <a:gd name="T7" fmla="*/ 4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5721">
                <a:extLst>
                  <a:ext uri="{FF2B5EF4-FFF2-40B4-BE49-F238E27FC236}">
                    <a16:creationId xmlns:a16="http://schemas.microsoft.com/office/drawing/2014/main" id="{3C7EA0D2-28A1-4BB7-92BC-6AD9B93A6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1 h 4"/>
                  <a:gd name="T6" fmla="*/ 0 w 3"/>
                  <a:gd name="T7" fmla="*/ 4 h 4"/>
                  <a:gd name="T8" fmla="*/ 0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5722">
                <a:extLst>
                  <a:ext uri="{FF2B5EF4-FFF2-40B4-BE49-F238E27FC236}">
                    <a16:creationId xmlns:a16="http://schemas.microsoft.com/office/drawing/2014/main" id="{72050DBB-4C36-4E0F-A1F5-DABD06922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5723">
                <a:extLst>
                  <a:ext uri="{FF2B5EF4-FFF2-40B4-BE49-F238E27FC236}">
                    <a16:creationId xmlns:a16="http://schemas.microsoft.com/office/drawing/2014/main" id="{B2CC52D2-E518-4C6A-BE01-A85585B9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0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5724">
                <a:extLst>
                  <a:ext uri="{FF2B5EF4-FFF2-40B4-BE49-F238E27FC236}">
                    <a16:creationId xmlns:a16="http://schemas.microsoft.com/office/drawing/2014/main" id="{4C93BD88-4B58-4E86-9202-9093CB3F3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340"/>
                <a:ext cx="131" cy="6"/>
              </a:xfrm>
              <a:custGeom>
                <a:avLst/>
                <a:gdLst>
                  <a:gd name="T0" fmla="*/ 128 w 131"/>
                  <a:gd name="T1" fmla="*/ 0 h 6"/>
                  <a:gd name="T2" fmla="*/ 57 w 131"/>
                  <a:gd name="T3" fmla="*/ 0 h 6"/>
                  <a:gd name="T4" fmla="*/ 0 w 131"/>
                  <a:gd name="T5" fmla="*/ 0 h 6"/>
                  <a:gd name="T6" fmla="*/ 3 w 131"/>
                  <a:gd name="T7" fmla="*/ 6 h 6"/>
                  <a:gd name="T8" fmla="*/ 51 w 131"/>
                  <a:gd name="T9" fmla="*/ 6 h 6"/>
                  <a:gd name="T10" fmla="*/ 131 w 131"/>
                  <a:gd name="T11" fmla="*/ 6 h 6"/>
                  <a:gd name="T12" fmla="*/ 128 w 13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51" y="6"/>
                    </a:lnTo>
                    <a:lnTo>
                      <a:pt x="131" y="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5725">
                <a:extLst>
                  <a:ext uri="{FF2B5EF4-FFF2-40B4-BE49-F238E27FC236}">
                    <a16:creationId xmlns:a16="http://schemas.microsoft.com/office/drawing/2014/main" id="{B1180694-F12B-4FF3-BF62-E63C380A1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340"/>
                <a:ext cx="131" cy="6"/>
              </a:xfrm>
              <a:custGeom>
                <a:avLst/>
                <a:gdLst>
                  <a:gd name="T0" fmla="*/ 128 w 131"/>
                  <a:gd name="T1" fmla="*/ 0 h 6"/>
                  <a:gd name="T2" fmla="*/ 57 w 131"/>
                  <a:gd name="T3" fmla="*/ 0 h 6"/>
                  <a:gd name="T4" fmla="*/ 0 w 131"/>
                  <a:gd name="T5" fmla="*/ 0 h 6"/>
                  <a:gd name="T6" fmla="*/ 3 w 131"/>
                  <a:gd name="T7" fmla="*/ 6 h 6"/>
                  <a:gd name="T8" fmla="*/ 51 w 131"/>
                  <a:gd name="T9" fmla="*/ 6 h 6"/>
                  <a:gd name="T10" fmla="*/ 131 w 131"/>
                  <a:gd name="T11" fmla="*/ 6 h 6"/>
                  <a:gd name="T12" fmla="*/ 128 w 13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51" y="6"/>
                    </a:lnTo>
                    <a:lnTo>
                      <a:pt x="131" y="6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5726">
                <a:extLst>
                  <a:ext uri="{FF2B5EF4-FFF2-40B4-BE49-F238E27FC236}">
                    <a16:creationId xmlns:a16="http://schemas.microsoft.com/office/drawing/2014/main" id="{2ECFFAF4-124C-4293-8D3A-ABD8B64A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340"/>
                <a:ext cx="12" cy="6"/>
              </a:xfrm>
              <a:custGeom>
                <a:avLst/>
                <a:gdLst>
                  <a:gd name="T0" fmla="*/ 8 w 12"/>
                  <a:gd name="T1" fmla="*/ 0 h 6"/>
                  <a:gd name="T2" fmla="*/ 0 w 12"/>
                  <a:gd name="T3" fmla="*/ 0 h 6"/>
                  <a:gd name="T4" fmla="*/ 3 w 12"/>
                  <a:gd name="T5" fmla="*/ 6 h 6"/>
                  <a:gd name="T6" fmla="*/ 12 w 12"/>
                  <a:gd name="T7" fmla="*/ 6 h 6"/>
                  <a:gd name="T8" fmla="*/ 8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8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12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5727">
                <a:extLst>
                  <a:ext uri="{FF2B5EF4-FFF2-40B4-BE49-F238E27FC236}">
                    <a16:creationId xmlns:a16="http://schemas.microsoft.com/office/drawing/2014/main" id="{018399AB-BE8D-4A04-AB68-1B87DAA39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340"/>
                <a:ext cx="12" cy="6"/>
              </a:xfrm>
              <a:custGeom>
                <a:avLst/>
                <a:gdLst>
                  <a:gd name="T0" fmla="*/ 8 w 12"/>
                  <a:gd name="T1" fmla="*/ 0 h 6"/>
                  <a:gd name="T2" fmla="*/ 0 w 12"/>
                  <a:gd name="T3" fmla="*/ 0 h 6"/>
                  <a:gd name="T4" fmla="*/ 3 w 12"/>
                  <a:gd name="T5" fmla="*/ 6 h 6"/>
                  <a:gd name="T6" fmla="*/ 12 w 12"/>
                  <a:gd name="T7" fmla="*/ 6 h 6"/>
                  <a:gd name="T8" fmla="*/ 8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8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12" y="6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Freeform 5728">
                <a:extLst>
                  <a:ext uri="{FF2B5EF4-FFF2-40B4-BE49-F238E27FC236}">
                    <a16:creationId xmlns:a16="http://schemas.microsoft.com/office/drawing/2014/main" id="{71A8F4F6-191C-40C3-A429-07BE3986C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340"/>
                <a:ext cx="12" cy="6"/>
              </a:xfrm>
              <a:custGeom>
                <a:avLst/>
                <a:gdLst>
                  <a:gd name="T0" fmla="*/ 10 w 12"/>
                  <a:gd name="T1" fmla="*/ 0 h 6"/>
                  <a:gd name="T2" fmla="*/ 0 w 12"/>
                  <a:gd name="T3" fmla="*/ 0 h 6"/>
                  <a:gd name="T4" fmla="*/ 4 w 12"/>
                  <a:gd name="T5" fmla="*/ 6 h 6"/>
                  <a:gd name="T6" fmla="*/ 12 w 12"/>
                  <a:gd name="T7" fmla="*/ 6 h 6"/>
                  <a:gd name="T8" fmla="*/ 10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5729">
                <a:extLst>
                  <a:ext uri="{FF2B5EF4-FFF2-40B4-BE49-F238E27FC236}">
                    <a16:creationId xmlns:a16="http://schemas.microsoft.com/office/drawing/2014/main" id="{AFC58396-0C60-40A5-824F-8E1BA05B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340"/>
                <a:ext cx="12" cy="6"/>
              </a:xfrm>
              <a:custGeom>
                <a:avLst/>
                <a:gdLst>
                  <a:gd name="T0" fmla="*/ 10 w 12"/>
                  <a:gd name="T1" fmla="*/ 0 h 6"/>
                  <a:gd name="T2" fmla="*/ 0 w 12"/>
                  <a:gd name="T3" fmla="*/ 0 h 6"/>
                  <a:gd name="T4" fmla="*/ 4 w 12"/>
                  <a:gd name="T5" fmla="*/ 6 h 6"/>
                  <a:gd name="T6" fmla="*/ 12 w 12"/>
                  <a:gd name="T7" fmla="*/ 6 h 6"/>
                  <a:gd name="T8" fmla="*/ 10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5730">
                <a:extLst>
                  <a:ext uri="{FF2B5EF4-FFF2-40B4-BE49-F238E27FC236}">
                    <a16:creationId xmlns:a16="http://schemas.microsoft.com/office/drawing/2014/main" id="{89A26353-4B9C-45EE-8B67-5B40FD6DD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340"/>
                <a:ext cx="12" cy="6"/>
              </a:xfrm>
              <a:custGeom>
                <a:avLst/>
                <a:gdLst>
                  <a:gd name="T0" fmla="*/ 8 w 12"/>
                  <a:gd name="T1" fmla="*/ 0 h 6"/>
                  <a:gd name="T2" fmla="*/ 0 w 12"/>
                  <a:gd name="T3" fmla="*/ 0 h 6"/>
                  <a:gd name="T4" fmla="*/ 2 w 12"/>
                  <a:gd name="T5" fmla="*/ 6 h 6"/>
                  <a:gd name="T6" fmla="*/ 12 w 12"/>
                  <a:gd name="T7" fmla="*/ 6 h 6"/>
                  <a:gd name="T8" fmla="*/ 8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8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12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5731">
                <a:extLst>
                  <a:ext uri="{FF2B5EF4-FFF2-40B4-BE49-F238E27FC236}">
                    <a16:creationId xmlns:a16="http://schemas.microsoft.com/office/drawing/2014/main" id="{AC3FD507-7C2F-4B4D-8F4F-DE1D2EB13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340"/>
                <a:ext cx="12" cy="6"/>
              </a:xfrm>
              <a:custGeom>
                <a:avLst/>
                <a:gdLst>
                  <a:gd name="T0" fmla="*/ 8 w 12"/>
                  <a:gd name="T1" fmla="*/ 0 h 6"/>
                  <a:gd name="T2" fmla="*/ 0 w 12"/>
                  <a:gd name="T3" fmla="*/ 0 h 6"/>
                  <a:gd name="T4" fmla="*/ 2 w 12"/>
                  <a:gd name="T5" fmla="*/ 6 h 6"/>
                  <a:gd name="T6" fmla="*/ 12 w 12"/>
                  <a:gd name="T7" fmla="*/ 6 h 6"/>
                  <a:gd name="T8" fmla="*/ 8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8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12" y="6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5732">
                <a:extLst>
                  <a:ext uri="{FF2B5EF4-FFF2-40B4-BE49-F238E27FC236}">
                    <a16:creationId xmlns:a16="http://schemas.microsoft.com/office/drawing/2014/main" id="{B0F74E52-3C74-42A7-9790-C2B205E92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340"/>
                <a:ext cx="12" cy="6"/>
              </a:xfrm>
              <a:custGeom>
                <a:avLst/>
                <a:gdLst>
                  <a:gd name="T0" fmla="*/ 9 w 12"/>
                  <a:gd name="T1" fmla="*/ 0 h 6"/>
                  <a:gd name="T2" fmla="*/ 0 w 12"/>
                  <a:gd name="T3" fmla="*/ 0 h 6"/>
                  <a:gd name="T4" fmla="*/ 4 w 12"/>
                  <a:gd name="T5" fmla="*/ 6 h 6"/>
                  <a:gd name="T6" fmla="*/ 12 w 12"/>
                  <a:gd name="T7" fmla="*/ 6 h 6"/>
                  <a:gd name="T8" fmla="*/ 9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9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5733">
                <a:extLst>
                  <a:ext uri="{FF2B5EF4-FFF2-40B4-BE49-F238E27FC236}">
                    <a16:creationId xmlns:a16="http://schemas.microsoft.com/office/drawing/2014/main" id="{B79586C3-0774-4A6D-B497-3D09D2087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340"/>
                <a:ext cx="12" cy="6"/>
              </a:xfrm>
              <a:custGeom>
                <a:avLst/>
                <a:gdLst>
                  <a:gd name="T0" fmla="*/ 9 w 12"/>
                  <a:gd name="T1" fmla="*/ 0 h 6"/>
                  <a:gd name="T2" fmla="*/ 0 w 12"/>
                  <a:gd name="T3" fmla="*/ 0 h 6"/>
                  <a:gd name="T4" fmla="*/ 4 w 12"/>
                  <a:gd name="T5" fmla="*/ 6 h 6"/>
                  <a:gd name="T6" fmla="*/ 12 w 12"/>
                  <a:gd name="T7" fmla="*/ 6 h 6"/>
                  <a:gd name="T8" fmla="*/ 9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9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5734">
                <a:extLst>
                  <a:ext uri="{FF2B5EF4-FFF2-40B4-BE49-F238E27FC236}">
                    <a16:creationId xmlns:a16="http://schemas.microsoft.com/office/drawing/2014/main" id="{5BFC2154-9957-4A2F-9503-1A60CE9BA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340"/>
                <a:ext cx="12" cy="6"/>
              </a:xfrm>
              <a:custGeom>
                <a:avLst/>
                <a:gdLst>
                  <a:gd name="T0" fmla="*/ 8 w 12"/>
                  <a:gd name="T1" fmla="*/ 0 h 6"/>
                  <a:gd name="T2" fmla="*/ 0 w 12"/>
                  <a:gd name="T3" fmla="*/ 0 h 6"/>
                  <a:gd name="T4" fmla="*/ 3 w 12"/>
                  <a:gd name="T5" fmla="*/ 6 h 6"/>
                  <a:gd name="T6" fmla="*/ 12 w 12"/>
                  <a:gd name="T7" fmla="*/ 6 h 6"/>
                  <a:gd name="T8" fmla="*/ 8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8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12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5735">
                <a:extLst>
                  <a:ext uri="{FF2B5EF4-FFF2-40B4-BE49-F238E27FC236}">
                    <a16:creationId xmlns:a16="http://schemas.microsoft.com/office/drawing/2014/main" id="{2990E216-2CC1-4D5D-BB57-867E924A5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340"/>
                <a:ext cx="12" cy="6"/>
              </a:xfrm>
              <a:custGeom>
                <a:avLst/>
                <a:gdLst>
                  <a:gd name="T0" fmla="*/ 8 w 12"/>
                  <a:gd name="T1" fmla="*/ 0 h 6"/>
                  <a:gd name="T2" fmla="*/ 0 w 12"/>
                  <a:gd name="T3" fmla="*/ 0 h 6"/>
                  <a:gd name="T4" fmla="*/ 3 w 12"/>
                  <a:gd name="T5" fmla="*/ 6 h 6"/>
                  <a:gd name="T6" fmla="*/ 12 w 12"/>
                  <a:gd name="T7" fmla="*/ 6 h 6"/>
                  <a:gd name="T8" fmla="*/ 8 w 1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8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12" y="6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5736">
                <a:extLst>
                  <a:ext uri="{FF2B5EF4-FFF2-40B4-BE49-F238E27FC236}">
                    <a16:creationId xmlns:a16="http://schemas.microsoft.com/office/drawing/2014/main" id="{0087EDB7-C50B-422E-979C-3228F4E29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40"/>
                <a:ext cx="25" cy="6"/>
              </a:xfrm>
              <a:custGeom>
                <a:avLst/>
                <a:gdLst>
                  <a:gd name="T0" fmla="*/ 10 w 25"/>
                  <a:gd name="T1" fmla="*/ 0 h 6"/>
                  <a:gd name="T2" fmla="*/ 0 w 25"/>
                  <a:gd name="T3" fmla="*/ 0 h 6"/>
                  <a:gd name="T4" fmla="*/ 4 w 25"/>
                  <a:gd name="T5" fmla="*/ 6 h 6"/>
                  <a:gd name="T6" fmla="*/ 10 w 25"/>
                  <a:gd name="T7" fmla="*/ 6 h 6"/>
                  <a:gd name="T8" fmla="*/ 16 w 25"/>
                  <a:gd name="T9" fmla="*/ 6 h 6"/>
                  <a:gd name="T10" fmla="*/ 25 w 25"/>
                  <a:gd name="T11" fmla="*/ 2 h 6"/>
                  <a:gd name="T12" fmla="*/ 10 w 25"/>
                  <a:gd name="T13" fmla="*/ 2 h 6"/>
                  <a:gd name="T14" fmla="*/ 10 w 2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6">
                    <a:moveTo>
                      <a:pt x="1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25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5737">
                <a:extLst>
                  <a:ext uri="{FF2B5EF4-FFF2-40B4-BE49-F238E27FC236}">
                    <a16:creationId xmlns:a16="http://schemas.microsoft.com/office/drawing/2014/main" id="{606B73F1-D1DD-4B29-B793-B213C5AAD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40"/>
                <a:ext cx="25" cy="6"/>
              </a:xfrm>
              <a:custGeom>
                <a:avLst/>
                <a:gdLst>
                  <a:gd name="T0" fmla="*/ 10 w 25"/>
                  <a:gd name="T1" fmla="*/ 0 h 6"/>
                  <a:gd name="T2" fmla="*/ 0 w 25"/>
                  <a:gd name="T3" fmla="*/ 0 h 6"/>
                  <a:gd name="T4" fmla="*/ 4 w 25"/>
                  <a:gd name="T5" fmla="*/ 6 h 6"/>
                  <a:gd name="T6" fmla="*/ 10 w 25"/>
                  <a:gd name="T7" fmla="*/ 6 h 6"/>
                  <a:gd name="T8" fmla="*/ 16 w 25"/>
                  <a:gd name="T9" fmla="*/ 6 h 6"/>
                  <a:gd name="T10" fmla="*/ 25 w 25"/>
                  <a:gd name="T11" fmla="*/ 2 h 6"/>
                  <a:gd name="T12" fmla="*/ 10 w 25"/>
                  <a:gd name="T13" fmla="*/ 2 h 6"/>
                  <a:gd name="T14" fmla="*/ 10 w 2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6">
                    <a:moveTo>
                      <a:pt x="1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25" y="2"/>
                    </a:lnTo>
                    <a:lnTo>
                      <a:pt x="10" y="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5738">
                <a:extLst>
                  <a:ext uri="{FF2B5EF4-FFF2-40B4-BE49-F238E27FC236}">
                    <a16:creationId xmlns:a16="http://schemas.microsoft.com/office/drawing/2014/main" id="{823ADA8A-C4DE-4077-83B8-2D9433D49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336"/>
                <a:ext cx="23" cy="6"/>
              </a:xfrm>
              <a:custGeom>
                <a:avLst/>
                <a:gdLst>
                  <a:gd name="T0" fmla="*/ 23 w 23"/>
                  <a:gd name="T1" fmla="*/ 0 h 6"/>
                  <a:gd name="T2" fmla="*/ 20 w 23"/>
                  <a:gd name="T3" fmla="*/ 0 h 6"/>
                  <a:gd name="T4" fmla="*/ 12 w 23"/>
                  <a:gd name="T5" fmla="*/ 4 h 6"/>
                  <a:gd name="T6" fmla="*/ 5 w 23"/>
                  <a:gd name="T7" fmla="*/ 4 h 6"/>
                  <a:gd name="T8" fmla="*/ 0 w 23"/>
                  <a:gd name="T9" fmla="*/ 4 h 6"/>
                  <a:gd name="T10" fmla="*/ 0 w 23"/>
                  <a:gd name="T11" fmla="*/ 6 h 6"/>
                  <a:gd name="T12" fmla="*/ 15 w 23"/>
                  <a:gd name="T13" fmla="*/ 6 h 6"/>
                  <a:gd name="T14" fmla="*/ 23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23" y="0"/>
                    </a:moveTo>
                    <a:lnTo>
                      <a:pt x="20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5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5739">
                <a:extLst>
                  <a:ext uri="{FF2B5EF4-FFF2-40B4-BE49-F238E27FC236}">
                    <a16:creationId xmlns:a16="http://schemas.microsoft.com/office/drawing/2014/main" id="{DC9704D9-B5B7-42DA-982D-D4D4BD1CD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336"/>
                <a:ext cx="23" cy="6"/>
              </a:xfrm>
              <a:custGeom>
                <a:avLst/>
                <a:gdLst>
                  <a:gd name="T0" fmla="*/ 23 w 23"/>
                  <a:gd name="T1" fmla="*/ 0 h 6"/>
                  <a:gd name="T2" fmla="*/ 20 w 23"/>
                  <a:gd name="T3" fmla="*/ 0 h 6"/>
                  <a:gd name="T4" fmla="*/ 12 w 23"/>
                  <a:gd name="T5" fmla="*/ 4 h 6"/>
                  <a:gd name="T6" fmla="*/ 5 w 23"/>
                  <a:gd name="T7" fmla="*/ 4 h 6"/>
                  <a:gd name="T8" fmla="*/ 0 w 23"/>
                  <a:gd name="T9" fmla="*/ 4 h 6"/>
                  <a:gd name="T10" fmla="*/ 0 w 23"/>
                  <a:gd name="T11" fmla="*/ 6 h 6"/>
                  <a:gd name="T12" fmla="*/ 15 w 23"/>
                  <a:gd name="T13" fmla="*/ 6 h 6"/>
                  <a:gd name="T14" fmla="*/ 23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23" y="0"/>
                    </a:moveTo>
                    <a:lnTo>
                      <a:pt x="20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5" y="6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Freeform 5740">
                <a:extLst>
                  <a:ext uri="{FF2B5EF4-FFF2-40B4-BE49-F238E27FC236}">
                    <a16:creationId xmlns:a16="http://schemas.microsoft.com/office/drawing/2014/main" id="{AB020302-61DA-4F9A-8C88-49F7BEBA6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33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0 w 9"/>
                  <a:gd name="T5" fmla="*/ 4 h 4"/>
                  <a:gd name="T6" fmla="*/ 3 w 9"/>
                  <a:gd name="T7" fmla="*/ 4 h 4"/>
                  <a:gd name="T8" fmla="*/ 9 w 9"/>
                  <a:gd name="T9" fmla="*/ 0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Freeform 5741">
                <a:extLst>
                  <a:ext uri="{FF2B5EF4-FFF2-40B4-BE49-F238E27FC236}">
                    <a16:creationId xmlns:a16="http://schemas.microsoft.com/office/drawing/2014/main" id="{8B7AC4A3-14C7-4C9E-A0F4-68AFE50A2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332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0 w 9"/>
                  <a:gd name="T5" fmla="*/ 4 h 4"/>
                  <a:gd name="T6" fmla="*/ 3 w 9"/>
                  <a:gd name="T7" fmla="*/ 4 h 4"/>
                  <a:gd name="T8" fmla="*/ 9 w 9"/>
                  <a:gd name="T9" fmla="*/ 0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Freeform 5742">
                <a:extLst>
                  <a:ext uri="{FF2B5EF4-FFF2-40B4-BE49-F238E27FC236}">
                    <a16:creationId xmlns:a16="http://schemas.microsoft.com/office/drawing/2014/main" id="{DE8FB821-0220-4CA6-B10F-1446B504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32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1 w 7"/>
                  <a:gd name="T5" fmla="*/ 4 h 4"/>
                  <a:gd name="T6" fmla="*/ 1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5743">
                <a:extLst>
                  <a:ext uri="{FF2B5EF4-FFF2-40B4-BE49-F238E27FC236}">
                    <a16:creationId xmlns:a16="http://schemas.microsoft.com/office/drawing/2014/main" id="{E0A1FC4B-653E-499D-A72E-B9B71D117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32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1 w 7"/>
                  <a:gd name="T5" fmla="*/ 4 h 4"/>
                  <a:gd name="T6" fmla="*/ 1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Freeform 5744">
                <a:extLst>
                  <a:ext uri="{FF2B5EF4-FFF2-40B4-BE49-F238E27FC236}">
                    <a16:creationId xmlns:a16="http://schemas.microsoft.com/office/drawing/2014/main" id="{5C879F70-033D-42EF-AC94-482367B72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2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Freeform 5745">
                <a:extLst>
                  <a:ext uri="{FF2B5EF4-FFF2-40B4-BE49-F238E27FC236}">
                    <a16:creationId xmlns:a16="http://schemas.microsoft.com/office/drawing/2014/main" id="{4B13C185-4E46-45CD-A48C-06AE4C03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2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5746">
                <a:extLst>
                  <a:ext uri="{FF2B5EF4-FFF2-40B4-BE49-F238E27FC236}">
                    <a16:creationId xmlns:a16="http://schemas.microsoft.com/office/drawing/2014/main" id="{EA6A8031-18EB-4942-9619-321279990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Freeform 5747">
                <a:extLst>
                  <a:ext uri="{FF2B5EF4-FFF2-40B4-BE49-F238E27FC236}">
                    <a16:creationId xmlns:a16="http://schemas.microsoft.com/office/drawing/2014/main" id="{6F8D5C1E-82DE-4D77-AD35-1B210AF61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5748">
                <a:extLst>
                  <a:ext uri="{FF2B5EF4-FFF2-40B4-BE49-F238E27FC236}">
                    <a16:creationId xmlns:a16="http://schemas.microsoft.com/office/drawing/2014/main" id="{88129246-F638-43BC-BC4B-097697DD3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1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2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5749">
                <a:extLst>
                  <a:ext uri="{FF2B5EF4-FFF2-40B4-BE49-F238E27FC236}">
                    <a16:creationId xmlns:a16="http://schemas.microsoft.com/office/drawing/2014/main" id="{81ABABC1-24E9-492A-AF5E-239E9EBD9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1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2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5750">
                <a:extLst>
                  <a:ext uri="{FF2B5EF4-FFF2-40B4-BE49-F238E27FC236}">
                    <a16:creationId xmlns:a16="http://schemas.microsoft.com/office/drawing/2014/main" id="{CF264994-18B0-4403-B587-0D15E4AA2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6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5751">
                <a:extLst>
                  <a:ext uri="{FF2B5EF4-FFF2-40B4-BE49-F238E27FC236}">
                    <a16:creationId xmlns:a16="http://schemas.microsoft.com/office/drawing/2014/main" id="{A6058EF6-EF02-4B6B-85A8-FEED4CC08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6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5752">
                <a:extLst>
                  <a:ext uri="{FF2B5EF4-FFF2-40B4-BE49-F238E27FC236}">
                    <a16:creationId xmlns:a16="http://schemas.microsoft.com/office/drawing/2014/main" id="{7B5E451F-17F9-4EC6-9AD1-63D4D4A90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5753">
                <a:extLst>
                  <a:ext uri="{FF2B5EF4-FFF2-40B4-BE49-F238E27FC236}">
                    <a16:creationId xmlns:a16="http://schemas.microsoft.com/office/drawing/2014/main" id="{34ECF5BC-85DD-4FDC-AFEC-62A129742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5754">
                <a:extLst>
                  <a:ext uri="{FF2B5EF4-FFF2-40B4-BE49-F238E27FC236}">
                    <a16:creationId xmlns:a16="http://schemas.microsoft.com/office/drawing/2014/main" id="{1BF05A4D-906C-4916-AAFC-18074A9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1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2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5755">
                <a:extLst>
                  <a:ext uri="{FF2B5EF4-FFF2-40B4-BE49-F238E27FC236}">
                    <a16:creationId xmlns:a16="http://schemas.microsoft.com/office/drawing/2014/main" id="{22DE31B9-3F35-4C62-9183-8EE7EDD9A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1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2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5756">
                <a:extLst>
                  <a:ext uri="{FF2B5EF4-FFF2-40B4-BE49-F238E27FC236}">
                    <a16:creationId xmlns:a16="http://schemas.microsoft.com/office/drawing/2014/main" id="{FE5FBA7C-0B19-41C3-B846-026DAE235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29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5757">
                <a:extLst>
                  <a:ext uri="{FF2B5EF4-FFF2-40B4-BE49-F238E27FC236}">
                    <a16:creationId xmlns:a16="http://schemas.microsoft.com/office/drawing/2014/main" id="{BB2BEE29-E4C2-485D-9420-03BAFAAF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29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5758">
                <a:extLst>
                  <a:ext uri="{FF2B5EF4-FFF2-40B4-BE49-F238E27FC236}">
                    <a16:creationId xmlns:a16="http://schemas.microsoft.com/office/drawing/2014/main" id="{18A324C4-6381-4583-84D3-4D5852DB8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29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5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1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5759">
                <a:extLst>
                  <a:ext uri="{FF2B5EF4-FFF2-40B4-BE49-F238E27FC236}">
                    <a16:creationId xmlns:a16="http://schemas.microsoft.com/office/drawing/2014/main" id="{D317AE67-D594-4DFE-8ACD-6450845AC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29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5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1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5760">
                <a:extLst>
                  <a:ext uri="{FF2B5EF4-FFF2-40B4-BE49-F238E27FC236}">
                    <a16:creationId xmlns:a16="http://schemas.microsoft.com/office/drawing/2014/main" id="{AF677AFF-A9D3-4C32-BD7B-3EF67D44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29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4 h 4"/>
                  <a:gd name="T8" fmla="*/ 0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5761">
                <a:extLst>
                  <a:ext uri="{FF2B5EF4-FFF2-40B4-BE49-F238E27FC236}">
                    <a16:creationId xmlns:a16="http://schemas.microsoft.com/office/drawing/2014/main" id="{BF26406A-4796-493A-A948-0388B12F6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29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4 h 4"/>
                  <a:gd name="T8" fmla="*/ 0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5762">
                <a:extLst>
                  <a:ext uri="{FF2B5EF4-FFF2-40B4-BE49-F238E27FC236}">
                    <a16:creationId xmlns:a16="http://schemas.microsoft.com/office/drawing/2014/main" id="{0F65CFFA-8B5A-4C4D-B397-168B2B90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2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5763">
                <a:extLst>
                  <a:ext uri="{FF2B5EF4-FFF2-40B4-BE49-F238E27FC236}">
                    <a16:creationId xmlns:a16="http://schemas.microsoft.com/office/drawing/2014/main" id="{F32F6A3F-4D1B-4F67-B5EA-33E68B9CB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2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5764">
                <a:extLst>
                  <a:ext uri="{FF2B5EF4-FFF2-40B4-BE49-F238E27FC236}">
                    <a16:creationId xmlns:a16="http://schemas.microsoft.com/office/drawing/2014/main" id="{E16D5D63-4A5C-4B7F-964E-F23F7B8A4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5765">
                <a:extLst>
                  <a:ext uri="{FF2B5EF4-FFF2-40B4-BE49-F238E27FC236}">
                    <a16:creationId xmlns:a16="http://schemas.microsoft.com/office/drawing/2014/main" id="{F49F5B5D-0C6B-4F6C-B15E-35B0333E4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08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5766">
                <a:extLst>
                  <a:ext uri="{FF2B5EF4-FFF2-40B4-BE49-F238E27FC236}">
                    <a16:creationId xmlns:a16="http://schemas.microsoft.com/office/drawing/2014/main" id="{1A9C6AE3-441D-499B-8AB9-E7F095433F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8" y="1609"/>
                <a:ext cx="889" cy="1847"/>
              </a:xfrm>
              <a:custGeom>
                <a:avLst/>
                <a:gdLst>
                  <a:gd name="T0" fmla="*/ 659 w 659"/>
                  <a:gd name="T1" fmla="*/ 1369 h 1369"/>
                  <a:gd name="T2" fmla="*/ 598 w 659"/>
                  <a:gd name="T3" fmla="*/ 811 h 1369"/>
                  <a:gd name="T4" fmla="*/ 594 w 659"/>
                  <a:gd name="T5" fmla="*/ 778 h 1369"/>
                  <a:gd name="T6" fmla="*/ 597 w 659"/>
                  <a:gd name="T7" fmla="*/ 782 h 1369"/>
                  <a:gd name="T8" fmla="*/ 597 w 659"/>
                  <a:gd name="T9" fmla="*/ 791 h 1369"/>
                  <a:gd name="T10" fmla="*/ 597 w 659"/>
                  <a:gd name="T11" fmla="*/ 807 h 1369"/>
                  <a:gd name="T12" fmla="*/ 597 w 659"/>
                  <a:gd name="T13" fmla="*/ 770 h 1369"/>
                  <a:gd name="T14" fmla="*/ 594 w 659"/>
                  <a:gd name="T15" fmla="*/ 756 h 1369"/>
                  <a:gd name="T16" fmla="*/ 598 w 659"/>
                  <a:gd name="T17" fmla="*/ 768 h 1369"/>
                  <a:gd name="T18" fmla="*/ 591 w 659"/>
                  <a:gd name="T19" fmla="*/ 744 h 1369"/>
                  <a:gd name="T20" fmla="*/ 591 w 659"/>
                  <a:gd name="T21" fmla="*/ 744 h 1369"/>
                  <a:gd name="T22" fmla="*/ 596 w 659"/>
                  <a:gd name="T23" fmla="*/ 753 h 1369"/>
                  <a:gd name="T24" fmla="*/ 590 w 659"/>
                  <a:gd name="T25" fmla="*/ 738 h 1369"/>
                  <a:gd name="T26" fmla="*/ 591 w 659"/>
                  <a:gd name="T27" fmla="*/ 738 h 1369"/>
                  <a:gd name="T28" fmla="*/ 594 w 659"/>
                  <a:gd name="T29" fmla="*/ 741 h 1369"/>
                  <a:gd name="T30" fmla="*/ 594 w 659"/>
                  <a:gd name="T31" fmla="*/ 733 h 1369"/>
                  <a:gd name="T32" fmla="*/ 590 w 659"/>
                  <a:gd name="T33" fmla="*/ 734 h 1369"/>
                  <a:gd name="T34" fmla="*/ 590 w 659"/>
                  <a:gd name="T35" fmla="*/ 732 h 1369"/>
                  <a:gd name="T36" fmla="*/ 591 w 659"/>
                  <a:gd name="T37" fmla="*/ 729 h 1369"/>
                  <a:gd name="T38" fmla="*/ 589 w 659"/>
                  <a:gd name="T39" fmla="*/ 727 h 1369"/>
                  <a:gd name="T40" fmla="*/ 588 w 659"/>
                  <a:gd name="T41" fmla="*/ 722 h 1369"/>
                  <a:gd name="T42" fmla="*/ 591 w 659"/>
                  <a:gd name="T43" fmla="*/ 722 h 1369"/>
                  <a:gd name="T44" fmla="*/ 588 w 659"/>
                  <a:gd name="T45" fmla="*/ 719 h 1369"/>
                  <a:gd name="T46" fmla="*/ 591 w 659"/>
                  <a:gd name="T47" fmla="*/ 717 h 1369"/>
                  <a:gd name="T48" fmla="*/ 590 w 659"/>
                  <a:gd name="T49" fmla="*/ 711 h 1369"/>
                  <a:gd name="T50" fmla="*/ 590 w 659"/>
                  <a:gd name="T51" fmla="*/ 711 h 1369"/>
                  <a:gd name="T52" fmla="*/ 590 w 659"/>
                  <a:gd name="T53" fmla="*/ 708 h 1369"/>
                  <a:gd name="T54" fmla="*/ 587 w 659"/>
                  <a:gd name="T55" fmla="*/ 705 h 1369"/>
                  <a:gd name="T56" fmla="*/ 591 w 659"/>
                  <a:gd name="T57" fmla="*/ 704 h 1369"/>
                  <a:gd name="T58" fmla="*/ 586 w 659"/>
                  <a:gd name="T59" fmla="*/ 700 h 1369"/>
                  <a:gd name="T60" fmla="*/ 590 w 659"/>
                  <a:gd name="T61" fmla="*/ 695 h 1369"/>
                  <a:gd name="T62" fmla="*/ 590 w 659"/>
                  <a:gd name="T63" fmla="*/ 690 h 1369"/>
                  <a:gd name="T64" fmla="*/ 590 w 659"/>
                  <a:gd name="T65" fmla="*/ 690 h 1369"/>
                  <a:gd name="T66" fmla="*/ 589 w 659"/>
                  <a:gd name="T67" fmla="*/ 681 h 1369"/>
                  <a:gd name="T68" fmla="*/ 247 w 659"/>
                  <a:gd name="T69" fmla="*/ 526 h 1369"/>
                  <a:gd name="T70" fmla="*/ 243 w 659"/>
                  <a:gd name="T71" fmla="*/ 529 h 1369"/>
                  <a:gd name="T72" fmla="*/ 462 w 659"/>
                  <a:gd name="T73" fmla="*/ 549 h 1369"/>
                  <a:gd name="T74" fmla="*/ 586 w 659"/>
                  <a:gd name="T75" fmla="*/ 689 h 1369"/>
                  <a:gd name="T76" fmla="*/ 585 w 659"/>
                  <a:gd name="T77" fmla="*/ 680 h 1369"/>
                  <a:gd name="T78" fmla="*/ 297 w 659"/>
                  <a:gd name="T79" fmla="*/ 546 h 1369"/>
                  <a:gd name="T80" fmla="*/ 268 w 659"/>
                  <a:gd name="T81" fmla="*/ 0 h 1369"/>
                  <a:gd name="T82" fmla="*/ 0 w 659"/>
                  <a:gd name="T83" fmla="*/ 8 h 1369"/>
                  <a:gd name="T84" fmla="*/ 264 w 659"/>
                  <a:gd name="T85" fmla="*/ 2 h 1369"/>
                  <a:gd name="T86" fmla="*/ 354 w 659"/>
                  <a:gd name="T87" fmla="*/ 278 h 1369"/>
                  <a:gd name="T88" fmla="*/ 359 w 659"/>
                  <a:gd name="T89" fmla="*/ 97 h 1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9" h="1369">
                    <a:moveTo>
                      <a:pt x="598" y="811"/>
                    </a:moveTo>
                    <a:cubicBezTo>
                      <a:pt x="655" y="1369"/>
                      <a:pt x="655" y="1369"/>
                      <a:pt x="655" y="1369"/>
                    </a:cubicBezTo>
                    <a:cubicBezTo>
                      <a:pt x="659" y="1369"/>
                      <a:pt x="659" y="1369"/>
                      <a:pt x="659" y="1369"/>
                    </a:cubicBezTo>
                    <a:cubicBezTo>
                      <a:pt x="602" y="812"/>
                      <a:pt x="602" y="812"/>
                      <a:pt x="602" y="812"/>
                    </a:cubicBezTo>
                    <a:cubicBezTo>
                      <a:pt x="601" y="812"/>
                      <a:pt x="599" y="812"/>
                      <a:pt x="598" y="811"/>
                    </a:cubicBezTo>
                    <a:cubicBezTo>
                      <a:pt x="598" y="811"/>
                      <a:pt x="598" y="811"/>
                      <a:pt x="598" y="811"/>
                    </a:cubicBezTo>
                    <a:moveTo>
                      <a:pt x="594" y="769"/>
                    </a:moveTo>
                    <a:cubicBezTo>
                      <a:pt x="594" y="775"/>
                      <a:pt x="594" y="775"/>
                      <a:pt x="594" y="775"/>
                    </a:cubicBezTo>
                    <a:cubicBezTo>
                      <a:pt x="594" y="778"/>
                      <a:pt x="594" y="778"/>
                      <a:pt x="594" y="778"/>
                    </a:cubicBezTo>
                    <a:cubicBezTo>
                      <a:pt x="595" y="779"/>
                      <a:pt x="597" y="779"/>
                      <a:pt x="598" y="779"/>
                    </a:cubicBezTo>
                    <a:cubicBezTo>
                      <a:pt x="600" y="780"/>
                      <a:pt x="599" y="782"/>
                      <a:pt x="597" y="782"/>
                    </a:cubicBezTo>
                    <a:cubicBezTo>
                      <a:pt x="597" y="782"/>
                      <a:pt x="597" y="782"/>
                      <a:pt x="597" y="782"/>
                    </a:cubicBezTo>
                    <a:cubicBezTo>
                      <a:pt x="596" y="782"/>
                      <a:pt x="595" y="782"/>
                      <a:pt x="595" y="782"/>
                    </a:cubicBezTo>
                    <a:cubicBezTo>
                      <a:pt x="595" y="790"/>
                      <a:pt x="595" y="790"/>
                      <a:pt x="595" y="790"/>
                    </a:cubicBezTo>
                    <a:cubicBezTo>
                      <a:pt x="596" y="790"/>
                      <a:pt x="597" y="790"/>
                      <a:pt x="597" y="791"/>
                    </a:cubicBezTo>
                    <a:cubicBezTo>
                      <a:pt x="599" y="792"/>
                      <a:pt x="598" y="794"/>
                      <a:pt x="597" y="794"/>
                    </a:cubicBezTo>
                    <a:cubicBezTo>
                      <a:pt x="596" y="794"/>
                      <a:pt x="596" y="794"/>
                      <a:pt x="596" y="794"/>
                    </a:cubicBezTo>
                    <a:cubicBezTo>
                      <a:pt x="597" y="807"/>
                      <a:pt x="597" y="807"/>
                      <a:pt x="597" y="807"/>
                    </a:cubicBezTo>
                    <a:cubicBezTo>
                      <a:pt x="598" y="808"/>
                      <a:pt x="600" y="808"/>
                      <a:pt x="602" y="809"/>
                    </a:cubicBezTo>
                    <a:cubicBezTo>
                      <a:pt x="598" y="770"/>
                      <a:pt x="598" y="770"/>
                      <a:pt x="598" y="770"/>
                    </a:cubicBezTo>
                    <a:cubicBezTo>
                      <a:pt x="598" y="770"/>
                      <a:pt x="597" y="770"/>
                      <a:pt x="597" y="770"/>
                    </a:cubicBezTo>
                    <a:cubicBezTo>
                      <a:pt x="596" y="770"/>
                      <a:pt x="596" y="770"/>
                      <a:pt x="596" y="770"/>
                    </a:cubicBezTo>
                    <a:cubicBezTo>
                      <a:pt x="595" y="770"/>
                      <a:pt x="595" y="770"/>
                      <a:pt x="594" y="769"/>
                    </a:cubicBezTo>
                    <a:moveTo>
                      <a:pt x="594" y="756"/>
                    </a:moveTo>
                    <a:cubicBezTo>
                      <a:pt x="594" y="766"/>
                      <a:pt x="594" y="766"/>
                      <a:pt x="594" y="766"/>
                    </a:cubicBezTo>
                    <a:cubicBezTo>
                      <a:pt x="595" y="766"/>
                      <a:pt x="596" y="767"/>
                      <a:pt x="597" y="767"/>
                    </a:cubicBezTo>
                    <a:cubicBezTo>
                      <a:pt x="597" y="767"/>
                      <a:pt x="597" y="767"/>
                      <a:pt x="598" y="768"/>
                    </a:cubicBezTo>
                    <a:cubicBezTo>
                      <a:pt x="596" y="757"/>
                      <a:pt x="596" y="757"/>
                      <a:pt x="596" y="757"/>
                    </a:cubicBezTo>
                    <a:cubicBezTo>
                      <a:pt x="596" y="756"/>
                      <a:pt x="595" y="756"/>
                      <a:pt x="594" y="756"/>
                    </a:cubicBezTo>
                    <a:moveTo>
                      <a:pt x="591" y="744"/>
                    </a:moveTo>
                    <a:cubicBezTo>
                      <a:pt x="591" y="744"/>
                      <a:pt x="591" y="744"/>
                      <a:pt x="591" y="744"/>
                    </a:cubicBezTo>
                    <a:cubicBezTo>
                      <a:pt x="591" y="744"/>
                      <a:pt x="591" y="744"/>
                      <a:pt x="591" y="744"/>
                    </a:cubicBezTo>
                    <a:cubicBezTo>
                      <a:pt x="591" y="744"/>
                      <a:pt x="591" y="744"/>
                      <a:pt x="591" y="744"/>
                    </a:cubicBezTo>
                    <a:moveTo>
                      <a:pt x="594" y="744"/>
                    </a:moveTo>
                    <a:cubicBezTo>
                      <a:pt x="594" y="752"/>
                      <a:pt x="594" y="752"/>
                      <a:pt x="594" y="752"/>
                    </a:cubicBezTo>
                    <a:cubicBezTo>
                      <a:pt x="595" y="753"/>
                      <a:pt x="595" y="753"/>
                      <a:pt x="596" y="753"/>
                    </a:cubicBezTo>
                    <a:cubicBezTo>
                      <a:pt x="595" y="745"/>
                      <a:pt x="595" y="745"/>
                      <a:pt x="595" y="745"/>
                    </a:cubicBezTo>
                    <a:cubicBezTo>
                      <a:pt x="595" y="744"/>
                      <a:pt x="594" y="744"/>
                      <a:pt x="594" y="744"/>
                    </a:cubicBezTo>
                    <a:moveTo>
                      <a:pt x="590" y="738"/>
                    </a:moveTo>
                    <a:cubicBezTo>
                      <a:pt x="590" y="741"/>
                      <a:pt x="590" y="741"/>
                      <a:pt x="590" y="741"/>
                    </a:cubicBezTo>
                    <a:cubicBezTo>
                      <a:pt x="591" y="741"/>
                      <a:pt x="591" y="741"/>
                      <a:pt x="591" y="741"/>
                    </a:cubicBezTo>
                    <a:cubicBezTo>
                      <a:pt x="591" y="738"/>
                      <a:pt x="591" y="738"/>
                      <a:pt x="591" y="738"/>
                    </a:cubicBezTo>
                    <a:cubicBezTo>
                      <a:pt x="591" y="738"/>
                      <a:pt x="590" y="738"/>
                      <a:pt x="590" y="738"/>
                    </a:cubicBezTo>
                    <a:moveTo>
                      <a:pt x="594" y="733"/>
                    </a:moveTo>
                    <a:cubicBezTo>
                      <a:pt x="594" y="741"/>
                      <a:pt x="594" y="741"/>
                      <a:pt x="594" y="741"/>
                    </a:cubicBezTo>
                    <a:cubicBezTo>
                      <a:pt x="594" y="741"/>
                      <a:pt x="595" y="741"/>
                      <a:pt x="595" y="741"/>
                    </a:cubicBezTo>
                    <a:cubicBezTo>
                      <a:pt x="594" y="733"/>
                      <a:pt x="594" y="733"/>
                      <a:pt x="594" y="733"/>
                    </a:cubicBezTo>
                    <a:cubicBezTo>
                      <a:pt x="594" y="733"/>
                      <a:pt x="594" y="733"/>
                      <a:pt x="594" y="733"/>
                    </a:cubicBezTo>
                    <a:moveTo>
                      <a:pt x="590" y="732"/>
                    </a:move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4"/>
                      <a:pt x="590" y="734"/>
                      <a:pt x="590" y="734"/>
                    </a:cubicBezTo>
                    <a:cubicBezTo>
                      <a:pt x="590" y="734"/>
                      <a:pt x="590" y="734"/>
                      <a:pt x="591" y="735"/>
                    </a:cubicBezTo>
                    <a:cubicBezTo>
                      <a:pt x="591" y="732"/>
                      <a:pt x="591" y="732"/>
                      <a:pt x="591" y="732"/>
                    </a:cubicBezTo>
                    <a:cubicBezTo>
                      <a:pt x="591" y="732"/>
                      <a:pt x="591" y="732"/>
                      <a:pt x="590" y="732"/>
                    </a:cubicBezTo>
                    <a:moveTo>
                      <a:pt x="589" y="727"/>
                    </a:moveTo>
                    <a:cubicBezTo>
                      <a:pt x="589" y="729"/>
                      <a:pt x="589" y="729"/>
                      <a:pt x="589" y="729"/>
                    </a:cubicBezTo>
                    <a:cubicBezTo>
                      <a:pt x="590" y="729"/>
                      <a:pt x="590" y="729"/>
                      <a:pt x="591" y="729"/>
                    </a:cubicBezTo>
                    <a:cubicBezTo>
                      <a:pt x="591" y="729"/>
                      <a:pt x="591" y="729"/>
                      <a:pt x="591" y="729"/>
                    </a:cubicBezTo>
                    <a:cubicBezTo>
                      <a:pt x="591" y="727"/>
                      <a:pt x="591" y="727"/>
                      <a:pt x="591" y="727"/>
                    </a:cubicBezTo>
                    <a:cubicBezTo>
                      <a:pt x="590" y="727"/>
                      <a:pt x="590" y="727"/>
                      <a:pt x="589" y="727"/>
                    </a:cubicBezTo>
                    <a:moveTo>
                      <a:pt x="590" y="721"/>
                    </a:moveTo>
                    <a:cubicBezTo>
                      <a:pt x="590" y="721"/>
                      <a:pt x="589" y="721"/>
                      <a:pt x="589" y="722"/>
                    </a:cubicBezTo>
                    <a:cubicBezTo>
                      <a:pt x="589" y="722"/>
                      <a:pt x="589" y="722"/>
                      <a:pt x="588" y="722"/>
                    </a:cubicBezTo>
                    <a:cubicBezTo>
                      <a:pt x="589" y="722"/>
                      <a:pt x="589" y="722"/>
                      <a:pt x="589" y="722"/>
                    </a:cubicBezTo>
                    <a:cubicBezTo>
                      <a:pt x="589" y="723"/>
                      <a:pt x="590" y="723"/>
                      <a:pt x="591" y="724"/>
                    </a:cubicBezTo>
                    <a:cubicBezTo>
                      <a:pt x="591" y="722"/>
                      <a:pt x="591" y="722"/>
                      <a:pt x="591" y="722"/>
                    </a:cubicBezTo>
                    <a:cubicBezTo>
                      <a:pt x="590" y="721"/>
                      <a:pt x="590" y="721"/>
                      <a:pt x="590" y="721"/>
                    </a:cubicBezTo>
                    <a:moveTo>
                      <a:pt x="588" y="715"/>
                    </a:moveTo>
                    <a:cubicBezTo>
                      <a:pt x="588" y="719"/>
                      <a:pt x="588" y="719"/>
                      <a:pt x="588" y="719"/>
                    </a:cubicBezTo>
                    <a:cubicBezTo>
                      <a:pt x="589" y="718"/>
                      <a:pt x="589" y="718"/>
                      <a:pt x="590" y="718"/>
                    </a:cubicBezTo>
                    <a:cubicBezTo>
                      <a:pt x="590" y="718"/>
                      <a:pt x="590" y="718"/>
                      <a:pt x="591" y="718"/>
                    </a:cubicBezTo>
                    <a:cubicBezTo>
                      <a:pt x="591" y="717"/>
                      <a:pt x="591" y="717"/>
                      <a:pt x="591" y="717"/>
                    </a:cubicBezTo>
                    <a:cubicBezTo>
                      <a:pt x="590" y="716"/>
                      <a:pt x="589" y="716"/>
                      <a:pt x="588" y="715"/>
                    </a:cubicBezTo>
                    <a:moveTo>
                      <a:pt x="590" y="711"/>
                    </a:moveTo>
                    <a:cubicBezTo>
                      <a:pt x="590" y="711"/>
                      <a:pt x="590" y="711"/>
                      <a:pt x="590" y="711"/>
                    </a:cubicBezTo>
                    <a:cubicBezTo>
                      <a:pt x="588" y="712"/>
                      <a:pt x="590" y="713"/>
                      <a:pt x="591" y="713"/>
                    </a:cubicBezTo>
                    <a:cubicBezTo>
                      <a:pt x="591" y="711"/>
                      <a:pt x="591" y="711"/>
                      <a:pt x="591" y="711"/>
                    </a:cubicBezTo>
                    <a:cubicBezTo>
                      <a:pt x="591" y="711"/>
                      <a:pt x="590" y="711"/>
                      <a:pt x="590" y="711"/>
                    </a:cubicBezTo>
                    <a:moveTo>
                      <a:pt x="587" y="705"/>
                    </a:moveTo>
                    <a:cubicBezTo>
                      <a:pt x="587" y="709"/>
                      <a:pt x="587" y="709"/>
                      <a:pt x="587" y="709"/>
                    </a:cubicBezTo>
                    <a:cubicBezTo>
                      <a:pt x="588" y="708"/>
                      <a:pt x="589" y="708"/>
                      <a:pt x="590" y="708"/>
                    </a:cubicBezTo>
                    <a:cubicBezTo>
                      <a:pt x="590" y="708"/>
                      <a:pt x="591" y="708"/>
                      <a:pt x="591" y="708"/>
                    </a:cubicBezTo>
                    <a:cubicBezTo>
                      <a:pt x="591" y="707"/>
                      <a:pt x="591" y="707"/>
                      <a:pt x="591" y="707"/>
                    </a:cubicBezTo>
                    <a:cubicBezTo>
                      <a:pt x="589" y="706"/>
                      <a:pt x="588" y="706"/>
                      <a:pt x="587" y="705"/>
                    </a:cubicBezTo>
                    <a:moveTo>
                      <a:pt x="591" y="701"/>
                    </a:moveTo>
                    <a:cubicBezTo>
                      <a:pt x="590" y="701"/>
                      <a:pt x="589" y="702"/>
                      <a:pt x="589" y="702"/>
                    </a:cubicBezTo>
                    <a:cubicBezTo>
                      <a:pt x="589" y="703"/>
                      <a:pt x="590" y="703"/>
                      <a:pt x="591" y="704"/>
                    </a:cubicBezTo>
                    <a:cubicBezTo>
                      <a:pt x="591" y="701"/>
                      <a:pt x="591" y="701"/>
                      <a:pt x="591" y="701"/>
                    </a:cubicBezTo>
                    <a:moveTo>
                      <a:pt x="585" y="692"/>
                    </a:moveTo>
                    <a:cubicBezTo>
                      <a:pt x="586" y="700"/>
                      <a:pt x="586" y="700"/>
                      <a:pt x="586" y="700"/>
                    </a:cubicBezTo>
                    <a:cubicBezTo>
                      <a:pt x="587" y="699"/>
                      <a:pt x="588" y="699"/>
                      <a:pt x="589" y="698"/>
                    </a:cubicBezTo>
                    <a:cubicBezTo>
                      <a:pt x="590" y="698"/>
                      <a:pt x="590" y="698"/>
                      <a:pt x="590" y="698"/>
                    </a:cubicBezTo>
                    <a:cubicBezTo>
                      <a:pt x="590" y="695"/>
                      <a:pt x="590" y="695"/>
                      <a:pt x="590" y="695"/>
                    </a:cubicBezTo>
                    <a:cubicBezTo>
                      <a:pt x="588" y="695"/>
                      <a:pt x="586" y="694"/>
                      <a:pt x="585" y="692"/>
                    </a:cubicBezTo>
                    <a:moveTo>
                      <a:pt x="590" y="690"/>
                    </a:moveTo>
                    <a:cubicBezTo>
                      <a:pt x="590" y="690"/>
                      <a:pt x="590" y="690"/>
                      <a:pt x="590" y="690"/>
                    </a:cubicBezTo>
                    <a:cubicBezTo>
                      <a:pt x="588" y="691"/>
                      <a:pt x="588" y="691"/>
                      <a:pt x="589" y="692"/>
                    </a:cubicBezTo>
                    <a:cubicBezTo>
                      <a:pt x="590" y="692"/>
                      <a:pt x="590" y="692"/>
                      <a:pt x="590" y="692"/>
                    </a:cubicBezTo>
                    <a:cubicBezTo>
                      <a:pt x="590" y="690"/>
                      <a:pt x="590" y="690"/>
                      <a:pt x="590" y="690"/>
                    </a:cubicBezTo>
                    <a:moveTo>
                      <a:pt x="589" y="680"/>
                    </a:moveTo>
                    <a:cubicBezTo>
                      <a:pt x="589" y="680"/>
                      <a:pt x="588" y="680"/>
                      <a:pt x="588" y="681"/>
                    </a:cubicBezTo>
                    <a:cubicBezTo>
                      <a:pt x="589" y="681"/>
                      <a:pt x="589" y="681"/>
                      <a:pt x="589" y="681"/>
                    </a:cubicBezTo>
                    <a:cubicBezTo>
                      <a:pt x="589" y="681"/>
                      <a:pt x="589" y="681"/>
                      <a:pt x="589" y="681"/>
                    </a:cubicBezTo>
                    <a:cubicBezTo>
                      <a:pt x="589" y="680"/>
                      <a:pt x="589" y="680"/>
                      <a:pt x="589" y="680"/>
                    </a:cubicBezTo>
                    <a:moveTo>
                      <a:pt x="247" y="526"/>
                    </a:moveTo>
                    <a:cubicBezTo>
                      <a:pt x="247" y="526"/>
                      <a:pt x="247" y="526"/>
                      <a:pt x="247" y="526"/>
                    </a:cubicBezTo>
                    <a:cubicBezTo>
                      <a:pt x="245" y="526"/>
                      <a:pt x="245" y="526"/>
                      <a:pt x="245" y="526"/>
                    </a:cubicBezTo>
                    <a:cubicBezTo>
                      <a:pt x="243" y="529"/>
                      <a:pt x="243" y="529"/>
                      <a:pt x="243" y="529"/>
                    </a:cubicBezTo>
                    <a:cubicBezTo>
                      <a:pt x="265" y="549"/>
                      <a:pt x="265" y="549"/>
                      <a:pt x="265" y="549"/>
                    </a:cubicBezTo>
                    <a:cubicBezTo>
                      <a:pt x="292" y="549"/>
                      <a:pt x="292" y="549"/>
                      <a:pt x="292" y="549"/>
                    </a:cubicBezTo>
                    <a:cubicBezTo>
                      <a:pt x="462" y="549"/>
                      <a:pt x="462" y="549"/>
                      <a:pt x="462" y="549"/>
                    </a:cubicBezTo>
                    <a:cubicBezTo>
                      <a:pt x="584" y="678"/>
                      <a:pt x="584" y="678"/>
                      <a:pt x="584" y="678"/>
                    </a:cubicBezTo>
                    <a:cubicBezTo>
                      <a:pt x="585" y="691"/>
                      <a:pt x="585" y="691"/>
                      <a:pt x="585" y="691"/>
                    </a:cubicBezTo>
                    <a:cubicBezTo>
                      <a:pt x="585" y="690"/>
                      <a:pt x="586" y="690"/>
                      <a:pt x="586" y="689"/>
                    </a:cubicBezTo>
                    <a:cubicBezTo>
                      <a:pt x="587" y="688"/>
                      <a:pt x="588" y="688"/>
                      <a:pt x="589" y="687"/>
                    </a:cubicBezTo>
                    <a:cubicBezTo>
                      <a:pt x="589" y="685"/>
                      <a:pt x="589" y="685"/>
                      <a:pt x="589" y="685"/>
                    </a:cubicBezTo>
                    <a:cubicBezTo>
                      <a:pt x="587" y="684"/>
                      <a:pt x="585" y="682"/>
                      <a:pt x="585" y="680"/>
                    </a:cubicBezTo>
                    <a:cubicBezTo>
                      <a:pt x="586" y="679"/>
                      <a:pt x="587" y="678"/>
                      <a:pt x="588" y="677"/>
                    </a:cubicBezTo>
                    <a:cubicBezTo>
                      <a:pt x="466" y="546"/>
                      <a:pt x="466" y="546"/>
                      <a:pt x="466" y="546"/>
                    </a:cubicBezTo>
                    <a:cubicBezTo>
                      <a:pt x="297" y="546"/>
                      <a:pt x="297" y="546"/>
                      <a:pt x="297" y="546"/>
                    </a:cubicBezTo>
                    <a:cubicBezTo>
                      <a:pt x="269" y="546"/>
                      <a:pt x="269" y="546"/>
                      <a:pt x="269" y="546"/>
                    </a:cubicBezTo>
                    <a:cubicBezTo>
                      <a:pt x="247" y="526"/>
                      <a:pt x="247" y="526"/>
                      <a:pt x="247" y="526"/>
                    </a:cubicBezTo>
                    <a:moveTo>
                      <a:pt x="268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23" y="0"/>
                      <a:pt x="11" y="3"/>
                      <a:pt x="2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9" y="4"/>
                      <a:pt x="20" y="2"/>
                      <a:pt x="32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264" y="2"/>
                      <a:pt x="264" y="2"/>
                      <a:pt x="264" y="2"/>
                    </a:cubicBezTo>
                    <a:cubicBezTo>
                      <a:pt x="264" y="2"/>
                      <a:pt x="352" y="19"/>
                      <a:pt x="355" y="99"/>
                    </a:cubicBezTo>
                    <a:cubicBezTo>
                      <a:pt x="355" y="113"/>
                      <a:pt x="354" y="137"/>
                      <a:pt x="354" y="157"/>
                    </a:cubicBezTo>
                    <a:cubicBezTo>
                      <a:pt x="354" y="278"/>
                      <a:pt x="354" y="278"/>
                      <a:pt x="354" y="278"/>
                    </a:cubicBezTo>
                    <a:cubicBezTo>
                      <a:pt x="356" y="279"/>
                      <a:pt x="357" y="280"/>
                      <a:pt x="359" y="280"/>
                    </a:cubicBezTo>
                    <a:cubicBezTo>
                      <a:pt x="359" y="155"/>
                      <a:pt x="359" y="155"/>
                      <a:pt x="359" y="155"/>
                    </a:cubicBezTo>
                    <a:cubicBezTo>
                      <a:pt x="359" y="135"/>
                      <a:pt x="359" y="111"/>
                      <a:pt x="359" y="97"/>
                    </a:cubicBezTo>
                    <a:cubicBezTo>
                      <a:pt x="356" y="17"/>
                      <a:pt x="269" y="0"/>
                      <a:pt x="268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5767">
                <a:extLst>
                  <a:ext uri="{FF2B5EF4-FFF2-40B4-BE49-F238E27FC236}">
                    <a16:creationId xmlns:a16="http://schemas.microsoft.com/office/drawing/2014/main" id="{71549A56-64D6-4B9F-AB04-1B03B16F7C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7" y="2522"/>
                <a:ext cx="23" cy="183"/>
              </a:xfrm>
              <a:custGeom>
                <a:avLst/>
                <a:gdLst>
                  <a:gd name="T0" fmla="*/ 13 w 17"/>
                  <a:gd name="T1" fmla="*/ 134 h 135"/>
                  <a:gd name="T2" fmla="*/ 17 w 17"/>
                  <a:gd name="T3" fmla="*/ 135 h 135"/>
                  <a:gd name="T4" fmla="*/ 12 w 17"/>
                  <a:gd name="T5" fmla="*/ 130 h 135"/>
                  <a:gd name="T6" fmla="*/ 11 w 17"/>
                  <a:gd name="T7" fmla="*/ 117 h 135"/>
                  <a:gd name="T8" fmla="*/ 12 w 17"/>
                  <a:gd name="T9" fmla="*/ 114 h 135"/>
                  <a:gd name="T10" fmla="*/ 9 w 17"/>
                  <a:gd name="T11" fmla="*/ 101 h 135"/>
                  <a:gd name="T12" fmla="*/ 12 w 17"/>
                  <a:gd name="T13" fmla="*/ 105 h 135"/>
                  <a:gd name="T14" fmla="*/ 13 w 17"/>
                  <a:gd name="T15" fmla="*/ 102 h 135"/>
                  <a:gd name="T16" fmla="*/ 6 w 17"/>
                  <a:gd name="T17" fmla="*/ 36 h 135"/>
                  <a:gd name="T18" fmla="*/ 5 w 17"/>
                  <a:gd name="T19" fmla="*/ 34 h 135"/>
                  <a:gd name="T20" fmla="*/ 6 w 17"/>
                  <a:gd name="T21" fmla="*/ 36 h 135"/>
                  <a:gd name="T22" fmla="*/ 4 w 17"/>
                  <a:gd name="T23" fmla="*/ 25 h 135"/>
                  <a:gd name="T24" fmla="*/ 6 w 17"/>
                  <a:gd name="T25" fmla="*/ 27 h 135"/>
                  <a:gd name="T26" fmla="*/ 4 w 17"/>
                  <a:gd name="T27" fmla="*/ 21 h 135"/>
                  <a:gd name="T28" fmla="*/ 2 w 17"/>
                  <a:gd name="T29" fmla="*/ 28 h 135"/>
                  <a:gd name="T30" fmla="*/ 6 w 17"/>
                  <a:gd name="T31" fmla="*/ 31 h 135"/>
                  <a:gd name="T32" fmla="*/ 2 w 17"/>
                  <a:gd name="T33" fmla="*/ 32 h 135"/>
                  <a:gd name="T34" fmla="*/ 6 w 17"/>
                  <a:gd name="T35" fmla="*/ 40 h 135"/>
                  <a:gd name="T36" fmla="*/ 5 w 17"/>
                  <a:gd name="T37" fmla="*/ 41 h 135"/>
                  <a:gd name="T38" fmla="*/ 3 w 17"/>
                  <a:gd name="T39" fmla="*/ 45 h 135"/>
                  <a:gd name="T40" fmla="*/ 5 w 17"/>
                  <a:gd name="T41" fmla="*/ 44 h 135"/>
                  <a:gd name="T42" fmla="*/ 6 w 17"/>
                  <a:gd name="T43" fmla="*/ 47 h 135"/>
                  <a:gd name="T44" fmla="*/ 4 w 17"/>
                  <a:gd name="T45" fmla="*/ 50 h 135"/>
                  <a:gd name="T46" fmla="*/ 6 w 17"/>
                  <a:gd name="T47" fmla="*/ 52 h 135"/>
                  <a:gd name="T48" fmla="*/ 4 w 17"/>
                  <a:gd name="T49" fmla="*/ 52 h 135"/>
                  <a:gd name="T50" fmla="*/ 5 w 17"/>
                  <a:gd name="T51" fmla="*/ 55 h 135"/>
                  <a:gd name="T52" fmla="*/ 6 w 17"/>
                  <a:gd name="T53" fmla="*/ 58 h 135"/>
                  <a:gd name="T54" fmla="*/ 5 w 17"/>
                  <a:gd name="T55" fmla="*/ 61 h 135"/>
                  <a:gd name="T56" fmla="*/ 6 w 17"/>
                  <a:gd name="T57" fmla="*/ 64 h 135"/>
                  <a:gd name="T58" fmla="*/ 6 w 17"/>
                  <a:gd name="T59" fmla="*/ 67 h 135"/>
                  <a:gd name="T60" fmla="*/ 6 w 17"/>
                  <a:gd name="T61" fmla="*/ 67 h 135"/>
                  <a:gd name="T62" fmla="*/ 9 w 17"/>
                  <a:gd name="T63" fmla="*/ 92 h 135"/>
                  <a:gd name="T64" fmla="*/ 12 w 17"/>
                  <a:gd name="T65" fmla="*/ 93 h 135"/>
                  <a:gd name="T66" fmla="*/ 13 w 17"/>
                  <a:gd name="T67" fmla="*/ 91 h 135"/>
                  <a:gd name="T68" fmla="*/ 9 w 17"/>
                  <a:gd name="T69" fmla="*/ 89 h 135"/>
                  <a:gd name="T70" fmla="*/ 11 w 17"/>
                  <a:gd name="T71" fmla="*/ 80 h 135"/>
                  <a:gd name="T72" fmla="*/ 9 w 17"/>
                  <a:gd name="T73" fmla="*/ 75 h 135"/>
                  <a:gd name="T74" fmla="*/ 10 w 17"/>
                  <a:gd name="T75" fmla="*/ 68 h 135"/>
                  <a:gd name="T76" fmla="*/ 9 w 17"/>
                  <a:gd name="T77" fmla="*/ 64 h 135"/>
                  <a:gd name="T78" fmla="*/ 9 w 17"/>
                  <a:gd name="T79" fmla="*/ 56 h 135"/>
                  <a:gd name="T80" fmla="*/ 4 w 17"/>
                  <a:gd name="T81" fmla="*/ 10 h 135"/>
                  <a:gd name="T82" fmla="*/ 0 w 17"/>
                  <a:gd name="T83" fmla="*/ 14 h 135"/>
                  <a:gd name="T84" fmla="*/ 5 w 17"/>
                  <a:gd name="T85" fmla="*/ 18 h 135"/>
                  <a:gd name="T86" fmla="*/ 4 w 17"/>
                  <a:gd name="T87" fmla="*/ 15 h 135"/>
                  <a:gd name="T88" fmla="*/ 5 w 17"/>
                  <a:gd name="T89" fmla="*/ 13 h 135"/>
                  <a:gd name="T90" fmla="*/ 3 w 17"/>
                  <a:gd name="T91" fmla="*/ 0 h 135"/>
                  <a:gd name="T92" fmla="*/ 4 w 17"/>
                  <a:gd name="T93" fmla="*/ 8 h 135"/>
                  <a:gd name="T94" fmla="*/ 4 w 17"/>
                  <a:gd name="T95" fmla="*/ 4 h 135"/>
                  <a:gd name="T96" fmla="*/ 4 w 17"/>
                  <a:gd name="T97" fmla="*/ 3 h 135"/>
                  <a:gd name="T98" fmla="*/ 3 w 17"/>
                  <a:gd name="T9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" h="135">
                    <a:moveTo>
                      <a:pt x="12" y="130"/>
                    </a:moveTo>
                    <a:cubicBezTo>
                      <a:pt x="13" y="134"/>
                      <a:pt x="13" y="134"/>
                      <a:pt x="13" y="134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4" y="135"/>
                      <a:pt x="16" y="135"/>
                      <a:pt x="17" y="135"/>
                    </a:cubicBezTo>
                    <a:cubicBezTo>
                      <a:pt x="17" y="132"/>
                      <a:pt x="17" y="132"/>
                      <a:pt x="17" y="132"/>
                    </a:cubicBezTo>
                    <a:cubicBezTo>
                      <a:pt x="15" y="131"/>
                      <a:pt x="13" y="131"/>
                      <a:pt x="12" y="130"/>
                    </a:cubicBezTo>
                    <a:moveTo>
                      <a:pt x="10" y="113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1" y="117"/>
                      <a:pt x="11" y="117"/>
                      <a:pt x="12" y="117"/>
                    </a:cubicBezTo>
                    <a:cubicBezTo>
                      <a:pt x="13" y="117"/>
                      <a:pt x="14" y="115"/>
                      <a:pt x="12" y="114"/>
                    </a:cubicBezTo>
                    <a:cubicBezTo>
                      <a:pt x="12" y="113"/>
                      <a:pt x="11" y="113"/>
                      <a:pt x="10" y="113"/>
                    </a:cubicBezTo>
                    <a:moveTo>
                      <a:pt x="9" y="101"/>
                    </a:move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1" y="105"/>
                      <a:pt x="12" y="105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4" y="105"/>
                      <a:pt x="15" y="103"/>
                      <a:pt x="13" y="102"/>
                    </a:cubicBezTo>
                    <a:cubicBezTo>
                      <a:pt x="12" y="102"/>
                      <a:pt x="10" y="102"/>
                      <a:pt x="9" y="101"/>
                    </a:cubicBezTo>
                    <a:moveTo>
                      <a:pt x="6" y="36"/>
                    </a:moveTo>
                    <a:cubicBezTo>
                      <a:pt x="5" y="36"/>
                      <a:pt x="3" y="35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6" y="34"/>
                      <a:pt x="6" y="34"/>
                    </a:cubicBezTo>
                    <a:cubicBezTo>
                      <a:pt x="6" y="36"/>
                      <a:pt x="6" y="36"/>
                      <a:pt x="6" y="36"/>
                    </a:cubicBezTo>
                    <a:moveTo>
                      <a:pt x="6" y="27"/>
                    </a:moveTo>
                    <a:cubicBezTo>
                      <a:pt x="5" y="26"/>
                      <a:pt x="4" y="26"/>
                      <a:pt x="4" y="25"/>
                    </a:cubicBezTo>
                    <a:cubicBezTo>
                      <a:pt x="4" y="25"/>
                      <a:pt x="5" y="24"/>
                      <a:pt x="6" y="24"/>
                    </a:cubicBezTo>
                    <a:cubicBezTo>
                      <a:pt x="6" y="27"/>
                      <a:pt x="6" y="27"/>
                      <a:pt x="6" y="27"/>
                    </a:cubicBezTo>
                    <a:moveTo>
                      <a:pt x="5" y="21"/>
                    </a:moveTo>
                    <a:cubicBezTo>
                      <a:pt x="5" y="21"/>
                      <a:pt x="5" y="21"/>
                      <a:pt x="4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9"/>
                      <a:pt x="4" y="29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5" y="31"/>
                      <a:pt x="5" y="31"/>
                    </a:cubicBezTo>
                    <a:cubicBezTo>
                      <a:pt x="4" y="31"/>
                      <a:pt x="3" y="31"/>
                      <a:pt x="2" y="32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39"/>
                      <a:pt x="5" y="39"/>
                      <a:pt x="6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1"/>
                      <a:pt x="4" y="41"/>
                      <a:pt x="3" y="42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6" y="45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5" y="46"/>
                      <a:pt x="4" y="46"/>
                      <a:pt x="4" y="45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5" y="50"/>
                      <a:pt x="5" y="50"/>
                      <a:pt x="6" y="50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" y="52"/>
                      <a:pt x="5" y="52"/>
                      <a:pt x="4" y="52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6" y="61"/>
                      <a:pt x="6" y="61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64"/>
                      <a:pt x="6" y="64"/>
                      <a:pt x="5" y="64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10" y="93"/>
                      <a:pt x="10" y="93"/>
                      <a:pt x="11" y="93"/>
                    </a:cubicBezTo>
                    <a:cubicBezTo>
                      <a:pt x="11" y="93"/>
                      <a:pt x="11" y="93"/>
                      <a:pt x="12" y="93"/>
                    </a:cubicBezTo>
                    <a:cubicBezTo>
                      <a:pt x="12" y="93"/>
                      <a:pt x="13" y="93"/>
                      <a:pt x="13" y="93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1" y="90"/>
                      <a:pt x="10" y="89"/>
                      <a:pt x="9" y="8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10" y="79"/>
                      <a:pt x="11" y="79"/>
                      <a:pt x="11" y="80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0" y="76"/>
                      <a:pt x="10" y="76"/>
                      <a:pt x="9" y="75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7"/>
                      <a:pt x="10" y="67"/>
                      <a:pt x="10" y="68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9" y="64"/>
                      <a:pt x="9" y="64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5" y="21"/>
                      <a:pt x="5" y="21"/>
                      <a:pt x="5" y="21"/>
                    </a:cubicBezTo>
                    <a:moveTo>
                      <a:pt x="4" y="10"/>
                    </a:moveTo>
                    <a:cubicBezTo>
                      <a:pt x="3" y="11"/>
                      <a:pt x="2" y="11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7"/>
                      <a:pt x="3" y="18"/>
                      <a:pt x="5" y="18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3" y="14"/>
                      <a:pt x="3" y="14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5"/>
                      <a:pt x="2" y="7"/>
                      <a:pt x="4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5768">
                <a:extLst>
                  <a:ext uri="{FF2B5EF4-FFF2-40B4-BE49-F238E27FC236}">
                    <a16:creationId xmlns:a16="http://schemas.microsoft.com/office/drawing/2014/main" id="{3F47D047-CCCA-4CC5-B52C-CFEC818C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1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2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5769">
                <a:extLst>
                  <a:ext uri="{FF2B5EF4-FFF2-40B4-BE49-F238E27FC236}">
                    <a16:creationId xmlns:a16="http://schemas.microsoft.com/office/drawing/2014/main" id="{3AADE5D2-9ADB-476F-8BBA-D0E8D4A7C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1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2 h 4"/>
                  <a:gd name="T6" fmla="*/ 3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5770">
                <a:extLst>
                  <a:ext uri="{FF2B5EF4-FFF2-40B4-BE49-F238E27FC236}">
                    <a16:creationId xmlns:a16="http://schemas.microsoft.com/office/drawing/2014/main" id="{7098B62F-A524-45E9-9819-7C0C34E16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1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1 h 2"/>
                  <a:gd name="T6" fmla="*/ 1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5771">
                <a:extLst>
                  <a:ext uri="{FF2B5EF4-FFF2-40B4-BE49-F238E27FC236}">
                    <a16:creationId xmlns:a16="http://schemas.microsoft.com/office/drawing/2014/main" id="{2018BFDE-4F25-479D-A855-06FB48DA2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1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1 h 2"/>
                  <a:gd name="T6" fmla="*/ 1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5772">
                <a:extLst>
                  <a:ext uri="{FF2B5EF4-FFF2-40B4-BE49-F238E27FC236}">
                    <a16:creationId xmlns:a16="http://schemas.microsoft.com/office/drawing/2014/main" id="{D113A696-AED2-4764-BE40-E4F4D67BE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19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5773">
                <a:extLst>
                  <a:ext uri="{FF2B5EF4-FFF2-40B4-BE49-F238E27FC236}">
                    <a16:creationId xmlns:a16="http://schemas.microsoft.com/office/drawing/2014/main" id="{CC5D7B58-366E-48B1-A540-E78C008DD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19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Rectangle 5774">
                <a:extLst>
                  <a:ext uri="{FF2B5EF4-FFF2-40B4-BE49-F238E27FC236}">
                    <a16:creationId xmlns:a16="http://schemas.microsoft.com/office/drawing/2014/main" id="{BB570A59-C70B-4D05-8A50-19D54E2FE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0" y="2319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5775">
                <a:extLst>
                  <a:ext uri="{FF2B5EF4-FFF2-40B4-BE49-F238E27FC236}">
                    <a16:creationId xmlns:a16="http://schemas.microsoft.com/office/drawing/2014/main" id="{C1345FA3-EF85-415B-8C10-0EB916D0D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5776">
                <a:extLst>
                  <a:ext uri="{FF2B5EF4-FFF2-40B4-BE49-F238E27FC236}">
                    <a16:creationId xmlns:a16="http://schemas.microsoft.com/office/drawing/2014/main" id="{F8EACEE9-DACD-4267-AB6D-9A782052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3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5777">
                <a:extLst>
                  <a:ext uri="{FF2B5EF4-FFF2-40B4-BE49-F238E27FC236}">
                    <a16:creationId xmlns:a16="http://schemas.microsoft.com/office/drawing/2014/main" id="{6613DF00-39DA-4F03-864C-D5A46AEA7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3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5778">
                <a:extLst>
                  <a:ext uri="{FF2B5EF4-FFF2-40B4-BE49-F238E27FC236}">
                    <a16:creationId xmlns:a16="http://schemas.microsoft.com/office/drawing/2014/main" id="{3D98F271-C76F-49EF-8763-B9478B8FC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16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5779">
                <a:extLst>
                  <a:ext uri="{FF2B5EF4-FFF2-40B4-BE49-F238E27FC236}">
                    <a16:creationId xmlns:a16="http://schemas.microsoft.com/office/drawing/2014/main" id="{F6C006D4-3FAF-4788-A7AC-D5A57701F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16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5780">
                <a:extLst>
                  <a:ext uri="{FF2B5EF4-FFF2-40B4-BE49-F238E27FC236}">
                    <a16:creationId xmlns:a16="http://schemas.microsoft.com/office/drawing/2014/main" id="{CA26E467-94BA-4160-9F9E-A5DCE083A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15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5781">
                <a:extLst>
                  <a:ext uri="{FF2B5EF4-FFF2-40B4-BE49-F238E27FC236}">
                    <a16:creationId xmlns:a16="http://schemas.microsoft.com/office/drawing/2014/main" id="{51361681-FB38-44A8-924D-48EF9BE6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15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5782">
                <a:extLst>
                  <a:ext uri="{FF2B5EF4-FFF2-40B4-BE49-F238E27FC236}">
                    <a16:creationId xmlns:a16="http://schemas.microsoft.com/office/drawing/2014/main" id="{4CC2AA27-39CD-464F-A7FF-493B9CC93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1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5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5783">
                <a:extLst>
                  <a:ext uri="{FF2B5EF4-FFF2-40B4-BE49-F238E27FC236}">
                    <a16:creationId xmlns:a16="http://schemas.microsoft.com/office/drawing/2014/main" id="{BA00BE67-ABCA-4EE3-AFA6-8E0EA372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1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5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5784">
                <a:extLst>
                  <a:ext uri="{FF2B5EF4-FFF2-40B4-BE49-F238E27FC236}">
                    <a16:creationId xmlns:a16="http://schemas.microsoft.com/office/drawing/2014/main" id="{FEDA3819-35C9-43F2-9C9C-652C549FE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31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2 h 4"/>
                  <a:gd name="T6" fmla="*/ 1 w 6"/>
                  <a:gd name="T7" fmla="*/ 4 h 4"/>
                  <a:gd name="T8" fmla="*/ 1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5785">
                <a:extLst>
                  <a:ext uri="{FF2B5EF4-FFF2-40B4-BE49-F238E27FC236}">
                    <a16:creationId xmlns:a16="http://schemas.microsoft.com/office/drawing/2014/main" id="{D0D38C37-B6E5-4E44-979D-79CB5EC7A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31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2 h 4"/>
                  <a:gd name="T6" fmla="*/ 1 w 6"/>
                  <a:gd name="T7" fmla="*/ 4 h 4"/>
                  <a:gd name="T8" fmla="*/ 1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5786">
                <a:extLst>
                  <a:ext uri="{FF2B5EF4-FFF2-40B4-BE49-F238E27FC236}">
                    <a16:creationId xmlns:a16="http://schemas.microsoft.com/office/drawing/2014/main" id="{1F62D427-1AB2-4822-A21A-E292AF9CB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1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1 h 2"/>
                  <a:gd name="T6" fmla="*/ 1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5787">
                <a:extLst>
                  <a:ext uri="{FF2B5EF4-FFF2-40B4-BE49-F238E27FC236}">
                    <a16:creationId xmlns:a16="http://schemas.microsoft.com/office/drawing/2014/main" id="{32B9F8B9-9918-4C04-8B72-0CDCA89FF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1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0 h 2"/>
                  <a:gd name="T4" fmla="*/ 0 w 4"/>
                  <a:gd name="T5" fmla="*/ 1 h 2"/>
                  <a:gd name="T6" fmla="*/ 1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5788">
                <a:extLst>
                  <a:ext uri="{FF2B5EF4-FFF2-40B4-BE49-F238E27FC236}">
                    <a16:creationId xmlns:a16="http://schemas.microsoft.com/office/drawing/2014/main" id="{90777D2C-8E79-4142-A45E-36CC6CC36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1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5789">
                <a:extLst>
                  <a:ext uri="{FF2B5EF4-FFF2-40B4-BE49-F238E27FC236}">
                    <a16:creationId xmlns:a16="http://schemas.microsoft.com/office/drawing/2014/main" id="{440E580D-6D1F-4BBC-9165-59E5B7E82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1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5790">
                <a:extLst>
                  <a:ext uri="{FF2B5EF4-FFF2-40B4-BE49-F238E27FC236}">
                    <a16:creationId xmlns:a16="http://schemas.microsoft.com/office/drawing/2014/main" id="{E1148F23-8EED-4847-871C-61AF44365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1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5791">
                <a:extLst>
                  <a:ext uri="{FF2B5EF4-FFF2-40B4-BE49-F238E27FC236}">
                    <a16:creationId xmlns:a16="http://schemas.microsoft.com/office/drawing/2014/main" id="{C32456A9-9868-444D-9249-40581C66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1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5792">
                <a:extLst>
                  <a:ext uri="{FF2B5EF4-FFF2-40B4-BE49-F238E27FC236}">
                    <a16:creationId xmlns:a16="http://schemas.microsoft.com/office/drawing/2014/main" id="{BD7DBD90-FD2A-44EF-BFD9-E67AF5C01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3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5793">
                <a:extLst>
                  <a:ext uri="{FF2B5EF4-FFF2-40B4-BE49-F238E27FC236}">
                    <a16:creationId xmlns:a16="http://schemas.microsoft.com/office/drawing/2014/main" id="{7A9312BB-6AEE-4F36-BD1D-7296D1BCE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3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5794">
                <a:extLst>
                  <a:ext uri="{FF2B5EF4-FFF2-40B4-BE49-F238E27FC236}">
                    <a16:creationId xmlns:a16="http://schemas.microsoft.com/office/drawing/2014/main" id="{94D2CEDF-5953-4679-901E-AEAA07346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1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5795">
                <a:extLst>
                  <a:ext uri="{FF2B5EF4-FFF2-40B4-BE49-F238E27FC236}">
                    <a16:creationId xmlns:a16="http://schemas.microsoft.com/office/drawing/2014/main" id="{AA62638C-A185-49D8-AC34-E60E8B2B3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31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5796">
                <a:extLst>
                  <a:ext uri="{FF2B5EF4-FFF2-40B4-BE49-F238E27FC236}">
                    <a16:creationId xmlns:a16="http://schemas.microsoft.com/office/drawing/2014/main" id="{6177FEA4-1F03-4798-BCE5-563C61BCE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310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5 h 5"/>
                  <a:gd name="T4" fmla="*/ 3 w 4"/>
                  <a:gd name="T5" fmla="*/ 5 h 5"/>
                  <a:gd name="T6" fmla="*/ 4 w 4"/>
                  <a:gd name="T7" fmla="*/ 2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0" y="5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5797">
                <a:extLst>
                  <a:ext uri="{FF2B5EF4-FFF2-40B4-BE49-F238E27FC236}">
                    <a16:creationId xmlns:a16="http://schemas.microsoft.com/office/drawing/2014/main" id="{55232771-63E5-4553-A472-BF1CB58FB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310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5 h 5"/>
                  <a:gd name="T4" fmla="*/ 3 w 4"/>
                  <a:gd name="T5" fmla="*/ 5 h 5"/>
                  <a:gd name="T6" fmla="*/ 4 w 4"/>
                  <a:gd name="T7" fmla="*/ 2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0" y="5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5798">
                <a:extLst>
                  <a:ext uri="{FF2B5EF4-FFF2-40B4-BE49-F238E27FC236}">
                    <a16:creationId xmlns:a16="http://schemas.microsoft.com/office/drawing/2014/main" id="{40402A04-0AFA-47E7-A077-4B55F0A9A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09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1 h 6"/>
                  <a:gd name="T10" fmla="*/ 4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5799">
                <a:extLst>
                  <a:ext uri="{FF2B5EF4-FFF2-40B4-BE49-F238E27FC236}">
                    <a16:creationId xmlns:a16="http://schemas.microsoft.com/office/drawing/2014/main" id="{CF8538F7-2720-4ACE-B624-60F0A5503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09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1 h 6"/>
                  <a:gd name="T10" fmla="*/ 4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5800">
                <a:extLst>
                  <a:ext uri="{FF2B5EF4-FFF2-40B4-BE49-F238E27FC236}">
                    <a16:creationId xmlns:a16="http://schemas.microsoft.com/office/drawing/2014/main" id="{FCE3503B-C05E-4D02-9A4B-9B50C46AE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0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5801">
                <a:extLst>
                  <a:ext uri="{FF2B5EF4-FFF2-40B4-BE49-F238E27FC236}">
                    <a16:creationId xmlns:a16="http://schemas.microsoft.com/office/drawing/2014/main" id="{C0BE55F8-98D8-4DA6-89FD-D5F25FAF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0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5802">
                <a:extLst>
                  <a:ext uri="{FF2B5EF4-FFF2-40B4-BE49-F238E27FC236}">
                    <a16:creationId xmlns:a16="http://schemas.microsoft.com/office/drawing/2014/main" id="{3E220A51-FF66-4D6B-98F4-E3C61F64C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5803">
                <a:extLst>
                  <a:ext uri="{FF2B5EF4-FFF2-40B4-BE49-F238E27FC236}">
                    <a16:creationId xmlns:a16="http://schemas.microsoft.com/office/drawing/2014/main" id="{9840ED50-8DF8-4E7C-A9D8-6FF75BDB4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5804">
                <a:extLst>
                  <a:ext uri="{FF2B5EF4-FFF2-40B4-BE49-F238E27FC236}">
                    <a16:creationId xmlns:a16="http://schemas.microsoft.com/office/drawing/2014/main" id="{F37D436D-F00B-45A6-A180-DCE089902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5805">
                <a:extLst>
                  <a:ext uri="{FF2B5EF4-FFF2-40B4-BE49-F238E27FC236}">
                    <a16:creationId xmlns:a16="http://schemas.microsoft.com/office/drawing/2014/main" id="{8593B717-4A0E-4A47-9E9D-BB647D8E7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5806">
                <a:extLst>
                  <a:ext uri="{FF2B5EF4-FFF2-40B4-BE49-F238E27FC236}">
                    <a16:creationId xmlns:a16="http://schemas.microsoft.com/office/drawing/2014/main" id="{83E62BC2-6F1C-4D7F-9872-65ED19A72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30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5807">
                <a:extLst>
                  <a:ext uri="{FF2B5EF4-FFF2-40B4-BE49-F238E27FC236}">
                    <a16:creationId xmlns:a16="http://schemas.microsoft.com/office/drawing/2014/main" id="{670BCBDC-3FCB-4B24-815F-A4665137E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30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5808">
                <a:extLst>
                  <a:ext uri="{FF2B5EF4-FFF2-40B4-BE49-F238E27FC236}">
                    <a16:creationId xmlns:a16="http://schemas.microsoft.com/office/drawing/2014/main" id="{EE718A84-070F-48FC-9974-028812CD1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5809">
                <a:extLst>
                  <a:ext uri="{FF2B5EF4-FFF2-40B4-BE49-F238E27FC236}">
                    <a16:creationId xmlns:a16="http://schemas.microsoft.com/office/drawing/2014/main" id="{3121C480-808D-4645-B8FD-279631865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5810">
                <a:extLst>
                  <a:ext uri="{FF2B5EF4-FFF2-40B4-BE49-F238E27FC236}">
                    <a16:creationId xmlns:a16="http://schemas.microsoft.com/office/drawing/2014/main" id="{CCEDEA91-D6CA-47DC-BC09-5EF272040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5811">
                <a:extLst>
                  <a:ext uri="{FF2B5EF4-FFF2-40B4-BE49-F238E27FC236}">
                    <a16:creationId xmlns:a16="http://schemas.microsoft.com/office/drawing/2014/main" id="{22CD9262-E245-4812-93FA-BC052798D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5812">
                <a:extLst>
                  <a:ext uri="{FF2B5EF4-FFF2-40B4-BE49-F238E27FC236}">
                    <a16:creationId xmlns:a16="http://schemas.microsoft.com/office/drawing/2014/main" id="{19A7F69B-7B78-4F3D-9542-1C8BCDC4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5813">
                <a:extLst>
                  <a:ext uri="{FF2B5EF4-FFF2-40B4-BE49-F238E27FC236}">
                    <a16:creationId xmlns:a16="http://schemas.microsoft.com/office/drawing/2014/main" id="{1D0B4C16-92C8-4505-828A-118319442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5814">
                <a:extLst>
                  <a:ext uri="{FF2B5EF4-FFF2-40B4-BE49-F238E27FC236}">
                    <a16:creationId xmlns:a16="http://schemas.microsoft.com/office/drawing/2014/main" id="{5664D373-A0D5-4DC4-B61C-185ADDFE8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5815">
                <a:extLst>
                  <a:ext uri="{FF2B5EF4-FFF2-40B4-BE49-F238E27FC236}">
                    <a16:creationId xmlns:a16="http://schemas.microsoft.com/office/drawing/2014/main" id="{9259FA21-53D2-456F-8E88-4FA1C4B2F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5816">
                <a:extLst>
                  <a:ext uri="{FF2B5EF4-FFF2-40B4-BE49-F238E27FC236}">
                    <a16:creationId xmlns:a16="http://schemas.microsoft.com/office/drawing/2014/main" id="{C8402386-9C14-4903-B959-D428691A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0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5817">
                <a:extLst>
                  <a:ext uri="{FF2B5EF4-FFF2-40B4-BE49-F238E27FC236}">
                    <a16:creationId xmlns:a16="http://schemas.microsoft.com/office/drawing/2014/main" id="{1C10372B-D6A9-421E-AE68-4E61C6AF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0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5818">
                <a:extLst>
                  <a:ext uri="{FF2B5EF4-FFF2-40B4-BE49-F238E27FC236}">
                    <a16:creationId xmlns:a16="http://schemas.microsoft.com/office/drawing/2014/main" id="{F9CB2086-58BC-4C9E-A090-AD8C63EDD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0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5819">
                <a:extLst>
                  <a:ext uri="{FF2B5EF4-FFF2-40B4-BE49-F238E27FC236}">
                    <a16:creationId xmlns:a16="http://schemas.microsoft.com/office/drawing/2014/main" id="{C967E42A-9C33-4905-91F8-06AA62675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0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5820">
                <a:extLst>
                  <a:ext uri="{FF2B5EF4-FFF2-40B4-BE49-F238E27FC236}">
                    <a16:creationId xmlns:a16="http://schemas.microsoft.com/office/drawing/2014/main" id="{0F3F284F-E53D-45DE-AECD-1F0A21307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3 h 4"/>
                  <a:gd name="T6" fmla="*/ 0 w 5"/>
                  <a:gd name="T7" fmla="*/ 4 h 4"/>
                  <a:gd name="T8" fmla="*/ 1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5821">
                <a:extLst>
                  <a:ext uri="{FF2B5EF4-FFF2-40B4-BE49-F238E27FC236}">
                    <a16:creationId xmlns:a16="http://schemas.microsoft.com/office/drawing/2014/main" id="{2AC5574C-E20D-49D0-8F84-CF04ACD91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3 h 4"/>
                  <a:gd name="T6" fmla="*/ 0 w 5"/>
                  <a:gd name="T7" fmla="*/ 4 h 4"/>
                  <a:gd name="T8" fmla="*/ 1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5822">
                <a:extLst>
                  <a:ext uri="{FF2B5EF4-FFF2-40B4-BE49-F238E27FC236}">
                    <a16:creationId xmlns:a16="http://schemas.microsoft.com/office/drawing/2014/main" id="{F21DBE75-04DB-4CD3-B2E6-D46661F1B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5823">
                <a:extLst>
                  <a:ext uri="{FF2B5EF4-FFF2-40B4-BE49-F238E27FC236}">
                    <a16:creationId xmlns:a16="http://schemas.microsoft.com/office/drawing/2014/main" id="{11B14E10-4626-4AF8-8898-0A4D2081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5824">
                <a:extLst>
                  <a:ext uri="{FF2B5EF4-FFF2-40B4-BE49-F238E27FC236}">
                    <a16:creationId xmlns:a16="http://schemas.microsoft.com/office/drawing/2014/main" id="{B776AD12-F960-4787-BC3D-6BFD0C2DF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346"/>
                <a:ext cx="132" cy="4"/>
              </a:xfrm>
              <a:custGeom>
                <a:avLst/>
                <a:gdLst>
                  <a:gd name="T0" fmla="*/ 128 w 132"/>
                  <a:gd name="T1" fmla="*/ 0 h 4"/>
                  <a:gd name="T2" fmla="*/ 48 w 132"/>
                  <a:gd name="T3" fmla="*/ 0 h 4"/>
                  <a:gd name="T4" fmla="*/ 0 w 132"/>
                  <a:gd name="T5" fmla="*/ 0 h 4"/>
                  <a:gd name="T6" fmla="*/ 1 w 132"/>
                  <a:gd name="T7" fmla="*/ 4 h 4"/>
                  <a:gd name="T8" fmla="*/ 41 w 132"/>
                  <a:gd name="T9" fmla="*/ 4 h 4"/>
                  <a:gd name="T10" fmla="*/ 132 w 132"/>
                  <a:gd name="T11" fmla="*/ 4 h 4"/>
                  <a:gd name="T12" fmla="*/ 128 w 13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4">
                    <a:moveTo>
                      <a:pt x="128" y="0"/>
                    </a:moveTo>
                    <a:lnTo>
                      <a:pt x="48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1" y="4"/>
                    </a:lnTo>
                    <a:lnTo>
                      <a:pt x="132" y="4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5825">
                <a:extLst>
                  <a:ext uri="{FF2B5EF4-FFF2-40B4-BE49-F238E27FC236}">
                    <a16:creationId xmlns:a16="http://schemas.microsoft.com/office/drawing/2014/main" id="{BA6E99FE-BA4E-4816-8CC1-A3BC57DE4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346"/>
                <a:ext cx="132" cy="4"/>
              </a:xfrm>
              <a:custGeom>
                <a:avLst/>
                <a:gdLst>
                  <a:gd name="T0" fmla="*/ 128 w 132"/>
                  <a:gd name="T1" fmla="*/ 0 h 4"/>
                  <a:gd name="T2" fmla="*/ 48 w 132"/>
                  <a:gd name="T3" fmla="*/ 0 h 4"/>
                  <a:gd name="T4" fmla="*/ 0 w 132"/>
                  <a:gd name="T5" fmla="*/ 0 h 4"/>
                  <a:gd name="T6" fmla="*/ 1 w 132"/>
                  <a:gd name="T7" fmla="*/ 4 h 4"/>
                  <a:gd name="T8" fmla="*/ 41 w 132"/>
                  <a:gd name="T9" fmla="*/ 4 h 4"/>
                  <a:gd name="T10" fmla="*/ 132 w 132"/>
                  <a:gd name="T11" fmla="*/ 4 h 4"/>
                  <a:gd name="T12" fmla="*/ 128 w 13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4">
                    <a:moveTo>
                      <a:pt x="128" y="0"/>
                    </a:moveTo>
                    <a:lnTo>
                      <a:pt x="48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1" y="4"/>
                    </a:lnTo>
                    <a:lnTo>
                      <a:pt x="132" y="4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5826">
                <a:extLst>
                  <a:ext uri="{FF2B5EF4-FFF2-40B4-BE49-F238E27FC236}">
                    <a16:creationId xmlns:a16="http://schemas.microsoft.com/office/drawing/2014/main" id="{CA2A5789-7336-401B-A824-4D2D9D4A4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346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5827">
                <a:extLst>
                  <a:ext uri="{FF2B5EF4-FFF2-40B4-BE49-F238E27FC236}">
                    <a16:creationId xmlns:a16="http://schemas.microsoft.com/office/drawing/2014/main" id="{98718AE1-7DEE-4939-937A-A997F6366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346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5828">
                <a:extLst>
                  <a:ext uri="{FF2B5EF4-FFF2-40B4-BE49-F238E27FC236}">
                    <a16:creationId xmlns:a16="http://schemas.microsoft.com/office/drawing/2014/main" id="{76FBDA05-D6EB-4FD4-AF51-7131B5B6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346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5829">
                <a:extLst>
                  <a:ext uri="{FF2B5EF4-FFF2-40B4-BE49-F238E27FC236}">
                    <a16:creationId xmlns:a16="http://schemas.microsoft.com/office/drawing/2014/main" id="{2214FA3E-9327-4831-8AE4-0C33905D1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346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5830">
                <a:extLst>
                  <a:ext uri="{FF2B5EF4-FFF2-40B4-BE49-F238E27FC236}">
                    <a16:creationId xmlns:a16="http://schemas.microsoft.com/office/drawing/2014/main" id="{6B42DA24-7324-49F3-A22A-D795AB39C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346"/>
                <a:ext cx="12" cy="4"/>
              </a:xfrm>
              <a:custGeom>
                <a:avLst/>
                <a:gdLst>
                  <a:gd name="T0" fmla="*/ 10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1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5831">
                <a:extLst>
                  <a:ext uri="{FF2B5EF4-FFF2-40B4-BE49-F238E27FC236}">
                    <a16:creationId xmlns:a16="http://schemas.microsoft.com/office/drawing/2014/main" id="{B08F53AF-0E82-4904-8801-016BAF4E4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346"/>
                <a:ext cx="12" cy="4"/>
              </a:xfrm>
              <a:custGeom>
                <a:avLst/>
                <a:gdLst>
                  <a:gd name="T0" fmla="*/ 10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1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5832">
                <a:extLst>
                  <a:ext uri="{FF2B5EF4-FFF2-40B4-BE49-F238E27FC236}">
                    <a16:creationId xmlns:a16="http://schemas.microsoft.com/office/drawing/2014/main" id="{ADF47CB8-D828-4F38-9E99-DA56E4EC6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346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9" name="Group 6034">
              <a:extLst>
                <a:ext uri="{FF2B5EF4-FFF2-40B4-BE49-F238E27FC236}">
                  <a16:creationId xmlns:a16="http://schemas.microsoft.com/office/drawing/2014/main" id="{81BB33FF-E135-48D4-8F46-F7056A7058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6799" y="2873585"/>
              <a:ext cx="1666875" cy="2928938"/>
              <a:chOff x="3502" y="1611"/>
              <a:chExt cx="1050" cy="1845"/>
            </a:xfrm>
          </p:grpSpPr>
          <p:sp>
            <p:nvSpPr>
              <p:cNvPr id="886" name="Freeform 5834">
                <a:extLst>
                  <a:ext uri="{FF2B5EF4-FFF2-40B4-BE49-F238E27FC236}">
                    <a16:creationId xmlns:a16="http://schemas.microsoft.com/office/drawing/2014/main" id="{D678E6F2-BFEB-4F14-B432-59DE1A204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346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5835">
                <a:extLst>
                  <a:ext uri="{FF2B5EF4-FFF2-40B4-BE49-F238E27FC236}">
                    <a16:creationId xmlns:a16="http://schemas.microsoft.com/office/drawing/2014/main" id="{2B8A5A7E-ED8F-433F-BE12-C60EDE06D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46"/>
                <a:ext cx="23" cy="4"/>
              </a:xfrm>
              <a:custGeom>
                <a:avLst/>
                <a:gdLst>
                  <a:gd name="T0" fmla="*/ 9 w 23"/>
                  <a:gd name="T1" fmla="*/ 0 h 4"/>
                  <a:gd name="T2" fmla="*/ 0 w 23"/>
                  <a:gd name="T3" fmla="*/ 0 h 4"/>
                  <a:gd name="T4" fmla="*/ 4 w 23"/>
                  <a:gd name="T5" fmla="*/ 4 h 4"/>
                  <a:gd name="T6" fmla="*/ 9 w 23"/>
                  <a:gd name="T7" fmla="*/ 4 h 4"/>
                  <a:gd name="T8" fmla="*/ 16 w 23"/>
                  <a:gd name="T9" fmla="*/ 4 h 4"/>
                  <a:gd name="T10" fmla="*/ 23 w 23"/>
                  <a:gd name="T11" fmla="*/ 0 h 4"/>
                  <a:gd name="T12" fmla="*/ 9 w 23"/>
                  <a:gd name="T13" fmla="*/ 0 h 4"/>
                  <a:gd name="T14" fmla="*/ 9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9" y="4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5836">
                <a:extLst>
                  <a:ext uri="{FF2B5EF4-FFF2-40B4-BE49-F238E27FC236}">
                    <a16:creationId xmlns:a16="http://schemas.microsoft.com/office/drawing/2014/main" id="{3948D7A0-9541-471C-BA19-4B351629F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46"/>
                <a:ext cx="23" cy="4"/>
              </a:xfrm>
              <a:custGeom>
                <a:avLst/>
                <a:gdLst>
                  <a:gd name="T0" fmla="*/ 9 w 23"/>
                  <a:gd name="T1" fmla="*/ 0 h 4"/>
                  <a:gd name="T2" fmla="*/ 0 w 23"/>
                  <a:gd name="T3" fmla="*/ 0 h 4"/>
                  <a:gd name="T4" fmla="*/ 4 w 23"/>
                  <a:gd name="T5" fmla="*/ 4 h 4"/>
                  <a:gd name="T6" fmla="*/ 9 w 23"/>
                  <a:gd name="T7" fmla="*/ 4 h 4"/>
                  <a:gd name="T8" fmla="*/ 16 w 23"/>
                  <a:gd name="T9" fmla="*/ 4 h 4"/>
                  <a:gd name="T10" fmla="*/ 23 w 23"/>
                  <a:gd name="T11" fmla="*/ 0 h 4"/>
                  <a:gd name="T12" fmla="*/ 9 w 23"/>
                  <a:gd name="T13" fmla="*/ 0 h 4"/>
                  <a:gd name="T14" fmla="*/ 9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9" y="4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5837">
                <a:extLst>
                  <a:ext uri="{FF2B5EF4-FFF2-40B4-BE49-F238E27FC236}">
                    <a16:creationId xmlns:a16="http://schemas.microsoft.com/office/drawing/2014/main" id="{DF300639-0C8F-4351-8C17-B4EAD0009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342"/>
                <a:ext cx="23" cy="4"/>
              </a:xfrm>
              <a:custGeom>
                <a:avLst/>
                <a:gdLst>
                  <a:gd name="T0" fmla="*/ 23 w 23"/>
                  <a:gd name="T1" fmla="*/ 0 h 4"/>
                  <a:gd name="T2" fmla="*/ 21 w 23"/>
                  <a:gd name="T3" fmla="*/ 0 h 4"/>
                  <a:gd name="T4" fmla="*/ 12 w 23"/>
                  <a:gd name="T5" fmla="*/ 4 h 4"/>
                  <a:gd name="T6" fmla="*/ 6 w 23"/>
                  <a:gd name="T7" fmla="*/ 4 h 4"/>
                  <a:gd name="T8" fmla="*/ 0 w 23"/>
                  <a:gd name="T9" fmla="*/ 4 h 4"/>
                  <a:gd name="T10" fmla="*/ 0 w 23"/>
                  <a:gd name="T11" fmla="*/ 4 h 4"/>
                  <a:gd name="T12" fmla="*/ 14 w 23"/>
                  <a:gd name="T13" fmla="*/ 4 h 4"/>
                  <a:gd name="T14" fmla="*/ 23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23" y="0"/>
                    </a:moveTo>
                    <a:lnTo>
                      <a:pt x="21" y="0"/>
                    </a:lnTo>
                    <a:lnTo>
                      <a:pt x="12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5838">
                <a:extLst>
                  <a:ext uri="{FF2B5EF4-FFF2-40B4-BE49-F238E27FC236}">
                    <a16:creationId xmlns:a16="http://schemas.microsoft.com/office/drawing/2014/main" id="{A707A356-8270-478B-AC03-DC6E6FCDD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342"/>
                <a:ext cx="23" cy="4"/>
              </a:xfrm>
              <a:custGeom>
                <a:avLst/>
                <a:gdLst>
                  <a:gd name="T0" fmla="*/ 23 w 23"/>
                  <a:gd name="T1" fmla="*/ 0 h 4"/>
                  <a:gd name="T2" fmla="*/ 21 w 23"/>
                  <a:gd name="T3" fmla="*/ 0 h 4"/>
                  <a:gd name="T4" fmla="*/ 12 w 23"/>
                  <a:gd name="T5" fmla="*/ 4 h 4"/>
                  <a:gd name="T6" fmla="*/ 6 w 23"/>
                  <a:gd name="T7" fmla="*/ 4 h 4"/>
                  <a:gd name="T8" fmla="*/ 0 w 23"/>
                  <a:gd name="T9" fmla="*/ 4 h 4"/>
                  <a:gd name="T10" fmla="*/ 0 w 23"/>
                  <a:gd name="T11" fmla="*/ 4 h 4"/>
                  <a:gd name="T12" fmla="*/ 14 w 23"/>
                  <a:gd name="T13" fmla="*/ 4 h 4"/>
                  <a:gd name="T14" fmla="*/ 23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23" y="0"/>
                    </a:moveTo>
                    <a:lnTo>
                      <a:pt x="21" y="0"/>
                    </a:lnTo>
                    <a:lnTo>
                      <a:pt x="12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4" y="4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5839">
                <a:extLst>
                  <a:ext uri="{FF2B5EF4-FFF2-40B4-BE49-F238E27FC236}">
                    <a16:creationId xmlns:a16="http://schemas.microsoft.com/office/drawing/2014/main" id="{4DD2864F-550A-4646-A06C-99462A348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336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8 w 9"/>
                  <a:gd name="T3" fmla="*/ 0 h 6"/>
                  <a:gd name="T4" fmla="*/ 0 w 9"/>
                  <a:gd name="T5" fmla="*/ 6 h 6"/>
                  <a:gd name="T6" fmla="*/ 2 w 9"/>
                  <a:gd name="T7" fmla="*/ 6 h 6"/>
                  <a:gd name="T8" fmla="*/ 9 w 9"/>
                  <a:gd name="T9" fmla="*/ 1 h 6"/>
                  <a:gd name="T10" fmla="*/ 9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5840">
                <a:extLst>
                  <a:ext uri="{FF2B5EF4-FFF2-40B4-BE49-F238E27FC236}">
                    <a16:creationId xmlns:a16="http://schemas.microsoft.com/office/drawing/2014/main" id="{557D8B7A-B3E5-41C8-9B89-28F25A3E3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336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8 w 9"/>
                  <a:gd name="T3" fmla="*/ 0 h 6"/>
                  <a:gd name="T4" fmla="*/ 0 w 9"/>
                  <a:gd name="T5" fmla="*/ 6 h 6"/>
                  <a:gd name="T6" fmla="*/ 2 w 9"/>
                  <a:gd name="T7" fmla="*/ 6 h 6"/>
                  <a:gd name="T8" fmla="*/ 9 w 9"/>
                  <a:gd name="T9" fmla="*/ 1 h 6"/>
                  <a:gd name="T10" fmla="*/ 9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5841">
                <a:extLst>
                  <a:ext uri="{FF2B5EF4-FFF2-40B4-BE49-F238E27FC236}">
                    <a16:creationId xmlns:a16="http://schemas.microsoft.com/office/drawing/2014/main" id="{5FD0C6C1-D01F-4717-974B-03938E25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332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1 w 6"/>
                  <a:gd name="T5" fmla="*/ 4 h 5"/>
                  <a:gd name="T6" fmla="*/ 1 w 6"/>
                  <a:gd name="T7" fmla="*/ 5 h 5"/>
                  <a:gd name="T8" fmla="*/ 6 w 6"/>
                  <a:gd name="T9" fmla="*/ 3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5842">
                <a:extLst>
                  <a:ext uri="{FF2B5EF4-FFF2-40B4-BE49-F238E27FC236}">
                    <a16:creationId xmlns:a16="http://schemas.microsoft.com/office/drawing/2014/main" id="{C076060A-6305-4803-A0D5-EA7F3BF43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332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1 w 6"/>
                  <a:gd name="T5" fmla="*/ 4 h 5"/>
                  <a:gd name="T6" fmla="*/ 1 w 6"/>
                  <a:gd name="T7" fmla="*/ 5 h 5"/>
                  <a:gd name="T8" fmla="*/ 6 w 6"/>
                  <a:gd name="T9" fmla="*/ 3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5843">
                <a:extLst>
                  <a:ext uri="{FF2B5EF4-FFF2-40B4-BE49-F238E27FC236}">
                    <a16:creationId xmlns:a16="http://schemas.microsoft.com/office/drawing/2014/main" id="{E8ABA4DD-B9F0-430A-A7D5-ADE995E2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29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3 h 6"/>
                  <a:gd name="T4" fmla="*/ 0 w 6"/>
                  <a:gd name="T5" fmla="*/ 6 h 6"/>
                  <a:gd name="T6" fmla="*/ 6 w 6"/>
                  <a:gd name="T7" fmla="*/ 2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5844">
                <a:extLst>
                  <a:ext uri="{FF2B5EF4-FFF2-40B4-BE49-F238E27FC236}">
                    <a16:creationId xmlns:a16="http://schemas.microsoft.com/office/drawing/2014/main" id="{CADA1C19-F6F4-426A-9CE5-61A0C11CD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29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3 h 6"/>
                  <a:gd name="T4" fmla="*/ 0 w 6"/>
                  <a:gd name="T5" fmla="*/ 6 h 6"/>
                  <a:gd name="T6" fmla="*/ 6 w 6"/>
                  <a:gd name="T7" fmla="*/ 2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5845">
                <a:extLst>
                  <a:ext uri="{FF2B5EF4-FFF2-40B4-BE49-F238E27FC236}">
                    <a16:creationId xmlns:a16="http://schemas.microsoft.com/office/drawing/2014/main" id="{0322E34E-05E9-4045-A4E5-0E9620C34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2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5846">
                <a:extLst>
                  <a:ext uri="{FF2B5EF4-FFF2-40B4-BE49-F238E27FC236}">
                    <a16:creationId xmlns:a16="http://schemas.microsoft.com/office/drawing/2014/main" id="{F886F332-6799-4B3B-BE15-D3BE95110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2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5847">
                <a:extLst>
                  <a:ext uri="{FF2B5EF4-FFF2-40B4-BE49-F238E27FC236}">
                    <a16:creationId xmlns:a16="http://schemas.microsoft.com/office/drawing/2014/main" id="{39527395-03C6-45B4-97DF-C0EF2F6E9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5848">
                <a:extLst>
                  <a:ext uri="{FF2B5EF4-FFF2-40B4-BE49-F238E27FC236}">
                    <a16:creationId xmlns:a16="http://schemas.microsoft.com/office/drawing/2014/main" id="{AE648C43-9C19-45BD-8C59-B762A9B4E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5849">
                <a:extLst>
                  <a:ext uri="{FF2B5EF4-FFF2-40B4-BE49-F238E27FC236}">
                    <a16:creationId xmlns:a16="http://schemas.microsoft.com/office/drawing/2014/main" id="{34FBDF59-0C68-47F6-A927-6F4A3930F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2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5850">
                <a:extLst>
                  <a:ext uri="{FF2B5EF4-FFF2-40B4-BE49-F238E27FC236}">
                    <a16:creationId xmlns:a16="http://schemas.microsoft.com/office/drawing/2014/main" id="{58FE98FD-C628-46E4-BF67-9A77B0C40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21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5851">
                <a:extLst>
                  <a:ext uri="{FF2B5EF4-FFF2-40B4-BE49-F238E27FC236}">
                    <a16:creationId xmlns:a16="http://schemas.microsoft.com/office/drawing/2014/main" id="{D508F547-62A1-409D-850B-DE14CC149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7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5852">
                <a:extLst>
                  <a:ext uri="{FF2B5EF4-FFF2-40B4-BE49-F238E27FC236}">
                    <a16:creationId xmlns:a16="http://schemas.microsoft.com/office/drawing/2014/main" id="{2E92A96A-9A97-4AF3-B12A-AB49B31E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7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5853">
                <a:extLst>
                  <a:ext uri="{FF2B5EF4-FFF2-40B4-BE49-F238E27FC236}">
                    <a16:creationId xmlns:a16="http://schemas.microsoft.com/office/drawing/2014/main" id="{4BB473B0-3005-4059-8AFB-10B82713C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5854">
                <a:extLst>
                  <a:ext uri="{FF2B5EF4-FFF2-40B4-BE49-F238E27FC236}">
                    <a16:creationId xmlns:a16="http://schemas.microsoft.com/office/drawing/2014/main" id="{885BF798-E399-4908-9259-796DE5309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5855">
                <a:extLst>
                  <a:ext uri="{FF2B5EF4-FFF2-40B4-BE49-F238E27FC236}">
                    <a16:creationId xmlns:a16="http://schemas.microsoft.com/office/drawing/2014/main" id="{BEB37706-2064-4A1D-A0B7-12773727B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1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5856">
                <a:extLst>
                  <a:ext uri="{FF2B5EF4-FFF2-40B4-BE49-F238E27FC236}">
                    <a16:creationId xmlns:a16="http://schemas.microsoft.com/office/drawing/2014/main" id="{E95E069F-1DE3-4E68-B77C-7D6FC8745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31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5857">
                <a:extLst>
                  <a:ext uri="{FF2B5EF4-FFF2-40B4-BE49-F238E27FC236}">
                    <a16:creationId xmlns:a16="http://schemas.microsoft.com/office/drawing/2014/main" id="{7039621D-BDDD-4C8E-AB0D-F60B403CC0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5" y="1611"/>
                <a:ext cx="887" cy="1845"/>
              </a:xfrm>
              <a:custGeom>
                <a:avLst/>
                <a:gdLst>
                  <a:gd name="T0" fmla="*/ 652 w 657"/>
                  <a:gd name="T1" fmla="*/ 1367 h 1367"/>
                  <a:gd name="T2" fmla="*/ 600 w 657"/>
                  <a:gd name="T3" fmla="*/ 809 h 1367"/>
                  <a:gd name="T4" fmla="*/ 596 w 657"/>
                  <a:gd name="T5" fmla="*/ 791 h 1367"/>
                  <a:gd name="T6" fmla="*/ 596 w 657"/>
                  <a:gd name="T7" fmla="*/ 798 h 1367"/>
                  <a:gd name="T8" fmla="*/ 598 w 657"/>
                  <a:gd name="T9" fmla="*/ 792 h 1367"/>
                  <a:gd name="T10" fmla="*/ 596 w 657"/>
                  <a:gd name="T11" fmla="*/ 791 h 1367"/>
                  <a:gd name="T12" fmla="*/ 593 w 657"/>
                  <a:gd name="T13" fmla="*/ 785 h 1367"/>
                  <a:gd name="T14" fmla="*/ 593 w 657"/>
                  <a:gd name="T15" fmla="*/ 784 h 1367"/>
                  <a:gd name="T16" fmla="*/ 596 w 657"/>
                  <a:gd name="T17" fmla="*/ 787 h 1367"/>
                  <a:gd name="T18" fmla="*/ 597 w 657"/>
                  <a:gd name="T19" fmla="*/ 780 h 1367"/>
                  <a:gd name="T20" fmla="*/ 593 w 657"/>
                  <a:gd name="T21" fmla="*/ 779 h 1367"/>
                  <a:gd name="T22" fmla="*/ 592 w 657"/>
                  <a:gd name="T23" fmla="*/ 780 h 1367"/>
                  <a:gd name="T24" fmla="*/ 593 w 657"/>
                  <a:gd name="T25" fmla="*/ 779 h 1367"/>
                  <a:gd name="T26" fmla="*/ 596 w 657"/>
                  <a:gd name="T27" fmla="*/ 776 h 1367"/>
                  <a:gd name="T28" fmla="*/ 596 w 657"/>
                  <a:gd name="T29" fmla="*/ 773 h 1367"/>
                  <a:gd name="T30" fmla="*/ 592 w 657"/>
                  <a:gd name="T31" fmla="*/ 776 h 1367"/>
                  <a:gd name="T32" fmla="*/ 593 w 657"/>
                  <a:gd name="T33" fmla="*/ 772 h 1367"/>
                  <a:gd name="T34" fmla="*/ 593 w 657"/>
                  <a:gd name="T35" fmla="*/ 767 h 1367"/>
                  <a:gd name="T36" fmla="*/ 591 w 657"/>
                  <a:gd name="T37" fmla="*/ 767 h 1367"/>
                  <a:gd name="T38" fmla="*/ 592 w 657"/>
                  <a:gd name="T39" fmla="*/ 768 h 1367"/>
                  <a:gd name="T40" fmla="*/ 593 w 657"/>
                  <a:gd name="T41" fmla="*/ 767 h 1367"/>
                  <a:gd name="T42" fmla="*/ 591 w 657"/>
                  <a:gd name="T43" fmla="*/ 764 h 1367"/>
                  <a:gd name="T44" fmla="*/ 593 w 657"/>
                  <a:gd name="T45" fmla="*/ 760 h 1367"/>
                  <a:gd name="T46" fmla="*/ 593 w 657"/>
                  <a:gd name="T47" fmla="*/ 753 h 1367"/>
                  <a:gd name="T48" fmla="*/ 593 w 657"/>
                  <a:gd name="T49" fmla="*/ 757 h 1367"/>
                  <a:gd name="T50" fmla="*/ 593 w 657"/>
                  <a:gd name="T51" fmla="*/ 753 h 1367"/>
                  <a:gd name="T52" fmla="*/ 589 w 657"/>
                  <a:gd name="T53" fmla="*/ 751 h 1367"/>
                  <a:gd name="T54" fmla="*/ 593 w 657"/>
                  <a:gd name="T55" fmla="*/ 750 h 1367"/>
                  <a:gd name="T56" fmla="*/ 589 w 657"/>
                  <a:gd name="T57" fmla="*/ 745 h 1367"/>
                  <a:gd name="T58" fmla="*/ 592 w 657"/>
                  <a:gd name="T59" fmla="*/ 742 h 1367"/>
                  <a:gd name="T60" fmla="*/ 591 w 657"/>
                  <a:gd name="T61" fmla="*/ 743 h 1367"/>
                  <a:gd name="T62" fmla="*/ 591 w 657"/>
                  <a:gd name="T63" fmla="*/ 743 h 1367"/>
                  <a:gd name="T64" fmla="*/ 592 w 657"/>
                  <a:gd name="T65" fmla="*/ 744 h 1367"/>
                  <a:gd name="T66" fmla="*/ 593 w 657"/>
                  <a:gd name="T67" fmla="*/ 742 h 1367"/>
                  <a:gd name="T68" fmla="*/ 587 w 657"/>
                  <a:gd name="T69" fmla="*/ 732 h 1367"/>
                  <a:gd name="T70" fmla="*/ 590 w 657"/>
                  <a:gd name="T71" fmla="*/ 740 h 1367"/>
                  <a:gd name="T72" fmla="*/ 592 w 657"/>
                  <a:gd name="T73" fmla="*/ 736 h 1367"/>
                  <a:gd name="T74" fmla="*/ 592 w 657"/>
                  <a:gd name="T75" fmla="*/ 730 h 1367"/>
                  <a:gd name="T76" fmla="*/ 592 w 657"/>
                  <a:gd name="T77" fmla="*/ 732 h 1367"/>
                  <a:gd name="T78" fmla="*/ 590 w 657"/>
                  <a:gd name="T79" fmla="*/ 720 h 1367"/>
                  <a:gd name="T80" fmla="*/ 590 w 657"/>
                  <a:gd name="T81" fmla="*/ 720 h 1367"/>
                  <a:gd name="T82" fmla="*/ 244 w 657"/>
                  <a:gd name="T83" fmla="*/ 527 h 1367"/>
                  <a:gd name="T84" fmla="*/ 241 w 657"/>
                  <a:gd name="T85" fmla="*/ 530 h 1367"/>
                  <a:gd name="T86" fmla="*/ 290 w 657"/>
                  <a:gd name="T87" fmla="*/ 550 h 1367"/>
                  <a:gd name="T88" fmla="*/ 582 w 657"/>
                  <a:gd name="T89" fmla="*/ 676 h 1367"/>
                  <a:gd name="T90" fmla="*/ 588 w 657"/>
                  <a:gd name="T91" fmla="*/ 729 h 1367"/>
                  <a:gd name="T92" fmla="*/ 591 w 657"/>
                  <a:gd name="T93" fmla="*/ 725 h 1367"/>
                  <a:gd name="T94" fmla="*/ 590 w 657"/>
                  <a:gd name="T95" fmla="*/ 717 h 1367"/>
                  <a:gd name="T96" fmla="*/ 588 w 657"/>
                  <a:gd name="T97" fmla="*/ 708 h 1367"/>
                  <a:gd name="T98" fmla="*/ 589 w 657"/>
                  <a:gd name="T99" fmla="*/ 703 h 1367"/>
                  <a:gd name="T100" fmla="*/ 588 w 657"/>
                  <a:gd name="T101" fmla="*/ 698 h 1367"/>
                  <a:gd name="T102" fmla="*/ 587 w 657"/>
                  <a:gd name="T103" fmla="*/ 689 h 1367"/>
                  <a:gd name="T104" fmla="*/ 464 w 657"/>
                  <a:gd name="T105" fmla="*/ 547 h 1367"/>
                  <a:gd name="T106" fmla="*/ 267 w 657"/>
                  <a:gd name="T107" fmla="*/ 547 h 1367"/>
                  <a:gd name="T108" fmla="*/ 266 w 657"/>
                  <a:gd name="T109" fmla="*/ 0 h 1367"/>
                  <a:gd name="T110" fmla="*/ 34 w 657"/>
                  <a:gd name="T111" fmla="*/ 0 h 1367"/>
                  <a:gd name="T112" fmla="*/ 0 w 657"/>
                  <a:gd name="T113" fmla="*/ 7 h 1367"/>
                  <a:gd name="T114" fmla="*/ 148 w 657"/>
                  <a:gd name="T115" fmla="*/ 3 h 1367"/>
                  <a:gd name="T116" fmla="*/ 353 w 657"/>
                  <a:gd name="T117" fmla="*/ 99 h 1367"/>
                  <a:gd name="T118" fmla="*/ 352 w 657"/>
                  <a:gd name="T119" fmla="*/ 274 h 1367"/>
                  <a:gd name="T120" fmla="*/ 356 w 657"/>
                  <a:gd name="T121" fmla="*/ 155 h 1367"/>
                  <a:gd name="T122" fmla="*/ 266 w 657"/>
                  <a:gd name="T123" fmla="*/ 0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1367">
                    <a:moveTo>
                      <a:pt x="595" y="804"/>
                    </a:moveTo>
                    <a:cubicBezTo>
                      <a:pt x="652" y="1367"/>
                      <a:pt x="652" y="1367"/>
                      <a:pt x="652" y="1367"/>
                    </a:cubicBezTo>
                    <a:cubicBezTo>
                      <a:pt x="657" y="1367"/>
                      <a:pt x="657" y="1367"/>
                      <a:pt x="657" y="1367"/>
                    </a:cubicBezTo>
                    <a:cubicBezTo>
                      <a:pt x="600" y="809"/>
                      <a:pt x="600" y="809"/>
                      <a:pt x="600" y="809"/>
                    </a:cubicBezTo>
                    <a:cubicBezTo>
                      <a:pt x="597" y="808"/>
                      <a:pt x="596" y="806"/>
                      <a:pt x="595" y="804"/>
                    </a:cubicBezTo>
                    <a:moveTo>
                      <a:pt x="596" y="791"/>
                    </a:moveTo>
                    <a:cubicBezTo>
                      <a:pt x="596" y="794"/>
                      <a:pt x="596" y="794"/>
                      <a:pt x="596" y="794"/>
                    </a:cubicBezTo>
                    <a:cubicBezTo>
                      <a:pt x="596" y="795"/>
                      <a:pt x="596" y="797"/>
                      <a:pt x="596" y="798"/>
                    </a:cubicBezTo>
                    <a:cubicBezTo>
                      <a:pt x="596" y="801"/>
                      <a:pt x="597" y="803"/>
                      <a:pt x="599" y="805"/>
                    </a:cubicBezTo>
                    <a:cubicBezTo>
                      <a:pt x="598" y="792"/>
                      <a:pt x="598" y="792"/>
                      <a:pt x="598" y="792"/>
                    </a:cubicBezTo>
                    <a:cubicBezTo>
                      <a:pt x="598" y="792"/>
                      <a:pt x="598" y="792"/>
                      <a:pt x="598" y="792"/>
                    </a:cubicBezTo>
                    <a:cubicBezTo>
                      <a:pt x="597" y="791"/>
                      <a:pt x="597" y="791"/>
                      <a:pt x="596" y="791"/>
                    </a:cubicBezTo>
                    <a:moveTo>
                      <a:pt x="593" y="784"/>
                    </a:moveTo>
                    <a:cubicBezTo>
                      <a:pt x="593" y="785"/>
                      <a:pt x="593" y="785"/>
                      <a:pt x="593" y="785"/>
                    </a:cubicBezTo>
                    <a:cubicBezTo>
                      <a:pt x="593" y="784"/>
                      <a:pt x="593" y="784"/>
                      <a:pt x="593" y="784"/>
                    </a:cubicBezTo>
                    <a:cubicBezTo>
                      <a:pt x="593" y="784"/>
                      <a:pt x="593" y="784"/>
                      <a:pt x="593" y="784"/>
                    </a:cubicBezTo>
                    <a:moveTo>
                      <a:pt x="596" y="779"/>
                    </a:moveTo>
                    <a:cubicBezTo>
                      <a:pt x="596" y="787"/>
                      <a:pt x="596" y="787"/>
                      <a:pt x="596" y="787"/>
                    </a:cubicBezTo>
                    <a:cubicBezTo>
                      <a:pt x="596" y="787"/>
                      <a:pt x="597" y="788"/>
                      <a:pt x="597" y="788"/>
                    </a:cubicBezTo>
                    <a:cubicBezTo>
                      <a:pt x="597" y="780"/>
                      <a:pt x="597" y="780"/>
                      <a:pt x="597" y="780"/>
                    </a:cubicBezTo>
                    <a:cubicBezTo>
                      <a:pt x="596" y="779"/>
                      <a:pt x="596" y="779"/>
                      <a:pt x="596" y="779"/>
                    </a:cubicBezTo>
                    <a:moveTo>
                      <a:pt x="593" y="779"/>
                    </a:moveTo>
                    <a:cubicBezTo>
                      <a:pt x="592" y="779"/>
                      <a:pt x="592" y="779"/>
                      <a:pt x="592" y="779"/>
                    </a:cubicBezTo>
                    <a:cubicBezTo>
                      <a:pt x="592" y="780"/>
                      <a:pt x="592" y="780"/>
                      <a:pt x="592" y="780"/>
                    </a:cubicBezTo>
                    <a:cubicBezTo>
                      <a:pt x="593" y="781"/>
                      <a:pt x="593" y="781"/>
                      <a:pt x="593" y="781"/>
                    </a:cubicBezTo>
                    <a:cubicBezTo>
                      <a:pt x="593" y="779"/>
                      <a:pt x="593" y="779"/>
                      <a:pt x="593" y="779"/>
                    </a:cubicBezTo>
                    <a:moveTo>
                      <a:pt x="596" y="773"/>
                    </a:moveTo>
                    <a:cubicBezTo>
                      <a:pt x="596" y="776"/>
                      <a:pt x="596" y="776"/>
                      <a:pt x="596" y="776"/>
                    </a:cubicBezTo>
                    <a:cubicBezTo>
                      <a:pt x="596" y="776"/>
                      <a:pt x="596" y="776"/>
                      <a:pt x="596" y="776"/>
                    </a:cubicBezTo>
                    <a:cubicBezTo>
                      <a:pt x="596" y="773"/>
                      <a:pt x="596" y="773"/>
                      <a:pt x="596" y="773"/>
                    </a:cubicBezTo>
                    <a:moveTo>
                      <a:pt x="591" y="772"/>
                    </a:moveTo>
                    <a:cubicBezTo>
                      <a:pt x="592" y="776"/>
                      <a:pt x="592" y="776"/>
                      <a:pt x="592" y="776"/>
                    </a:cubicBezTo>
                    <a:cubicBezTo>
                      <a:pt x="592" y="776"/>
                      <a:pt x="592" y="776"/>
                      <a:pt x="593" y="776"/>
                    </a:cubicBezTo>
                    <a:cubicBezTo>
                      <a:pt x="593" y="772"/>
                      <a:pt x="593" y="772"/>
                      <a:pt x="593" y="772"/>
                    </a:cubicBezTo>
                    <a:cubicBezTo>
                      <a:pt x="592" y="772"/>
                      <a:pt x="592" y="772"/>
                      <a:pt x="591" y="772"/>
                    </a:cubicBezTo>
                    <a:moveTo>
                      <a:pt x="593" y="767"/>
                    </a:moveTo>
                    <a:cubicBezTo>
                      <a:pt x="592" y="767"/>
                      <a:pt x="592" y="767"/>
                      <a:pt x="591" y="767"/>
                    </a:cubicBezTo>
                    <a:cubicBezTo>
                      <a:pt x="591" y="767"/>
                      <a:pt x="591" y="767"/>
                      <a:pt x="591" y="767"/>
                    </a:cubicBezTo>
                    <a:cubicBezTo>
                      <a:pt x="591" y="768"/>
                      <a:pt x="591" y="768"/>
                      <a:pt x="591" y="768"/>
                    </a:cubicBezTo>
                    <a:cubicBezTo>
                      <a:pt x="591" y="768"/>
                      <a:pt x="591" y="768"/>
                      <a:pt x="592" y="768"/>
                    </a:cubicBezTo>
                    <a:cubicBezTo>
                      <a:pt x="592" y="769"/>
                      <a:pt x="592" y="769"/>
                      <a:pt x="593" y="769"/>
                    </a:cubicBezTo>
                    <a:cubicBezTo>
                      <a:pt x="593" y="767"/>
                      <a:pt x="593" y="767"/>
                      <a:pt x="593" y="767"/>
                    </a:cubicBezTo>
                    <a:moveTo>
                      <a:pt x="590" y="759"/>
                    </a:moveTo>
                    <a:cubicBezTo>
                      <a:pt x="591" y="764"/>
                      <a:pt x="591" y="764"/>
                      <a:pt x="591" y="764"/>
                    </a:cubicBezTo>
                    <a:cubicBezTo>
                      <a:pt x="591" y="764"/>
                      <a:pt x="592" y="763"/>
                      <a:pt x="593" y="763"/>
                    </a:cubicBezTo>
                    <a:cubicBezTo>
                      <a:pt x="593" y="760"/>
                      <a:pt x="593" y="760"/>
                      <a:pt x="593" y="760"/>
                    </a:cubicBezTo>
                    <a:cubicBezTo>
                      <a:pt x="592" y="760"/>
                      <a:pt x="591" y="759"/>
                      <a:pt x="590" y="759"/>
                    </a:cubicBezTo>
                    <a:moveTo>
                      <a:pt x="593" y="753"/>
                    </a:moveTo>
                    <a:cubicBezTo>
                      <a:pt x="592" y="753"/>
                      <a:pt x="591" y="753"/>
                      <a:pt x="590" y="754"/>
                    </a:cubicBezTo>
                    <a:cubicBezTo>
                      <a:pt x="590" y="755"/>
                      <a:pt x="591" y="756"/>
                      <a:pt x="593" y="757"/>
                    </a:cubicBezTo>
                    <a:cubicBezTo>
                      <a:pt x="593" y="753"/>
                      <a:pt x="593" y="753"/>
                      <a:pt x="593" y="753"/>
                    </a:cubicBezTo>
                    <a:cubicBezTo>
                      <a:pt x="593" y="753"/>
                      <a:pt x="593" y="753"/>
                      <a:pt x="593" y="753"/>
                    </a:cubicBezTo>
                    <a:moveTo>
                      <a:pt x="589" y="745"/>
                    </a:moveTo>
                    <a:cubicBezTo>
                      <a:pt x="589" y="751"/>
                      <a:pt x="589" y="751"/>
                      <a:pt x="589" y="751"/>
                    </a:cubicBezTo>
                    <a:cubicBezTo>
                      <a:pt x="590" y="750"/>
                      <a:pt x="591" y="750"/>
                      <a:pt x="592" y="750"/>
                    </a:cubicBezTo>
                    <a:cubicBezTo>
                      <a:pt x="593" y="750"/>
                      <a:pt x="593" y="750"/>
                      <a:pt x="593" y="750"/>
                    </a:cubicBezTo>
                    <a:cubicBezTo>
                      <a:pt x="593" y="748"/>
                      <a:pt x="593" y="748"/>
                      <a:pt x="593" y="748"/>
                    </a:cubicBezTo>
                    <a:cubicBezTo>
                      <a:pt x="591" y="747"/>
                      <a:pt x="590" y="747"/>
                      <a:pt x="589" y="745"/>
                    </a:cubicBezTo>
                    <a:moveTo>
                      <a:pt x="593" y="742"/>
                    </a:moveTo>
                    <a:cubicBezTo>
                      <a:pt x="592" y="742"/>
                      <a:pt x="592" y="742"/>
                      <a:pt x="592" y="742"/>
                    </a:cubicBezTo>
                    <a:cubicBezTo>
                      <a:pt x="591" y="743"/>
                      <a:pt x="591" y="743"/>
                      <a:pt x="591" y="743"/>
                    </a:cubicBezTo>
                    <a:cubicBezTo>
                      <a:pt x="591" y="743"/>
                      <a:pt x="591" y="743"/>
                      <a:pt x="591" y="743"/>
                    </a:cubicBezTo>
                    <a:cubicBezTo>
                      <a:pt x="591" y="743"/>
                      <a:pt x="591" y="743"/>
                      <a:pt x="591" y="743"/>
                    </a:cubicBezTo>
                    <a:cubicBezTo>
                      <a:pt x="591" y="743"/>
                      <a:pt x="591" y="743"/>
                      <a:pt x="591" y="743"/>
                    </a:cubicBezTo>
                    <a:cubicBezTo>
                      <a:pt x="591" y="744"/>
                      <a:pt x="591" y="744"/>
                      <a:pt x="591" y="744"/>
                    </a:cubicBezTo>
                    <a:cubicBezTo>
                      <a:pt x="592" y="744"/>
                      <a:pt x="592" y="744"/>
                      <a:pt x="592" y="744"/>
                    </a:cubicBezTo>
                    <a:cubicBezTo>
                      <a:pt x="593" y="744"/>
                      <a:pt x="593" y="744"/>
                      <a:pt x="593" y="744"/>
                    </a:cubicBezTo>
                    <a:cubicBezTo>
                      <a:pt x="593" y="742"/>
                      <a:pt x="593" y="742"/>
                      <a:pt x="593" y="742"/>
                    </a:cubicBezTo>
                    <a:cubicBezTo>
                      <a:pt x="593" y="742"/>
                      <a:pt x="593" y="742"/>
                      <a:pt x="593" y="742"/>
                    </a:cubicBezTo>
                    <a:moveTo>
                      <a:pt x="587" y="732"/>
                    </a:moveTo>
                    <a:cubicBezTo>
                      <a:pt x="588" y="742"/>
                      <a:pt x="588" y="742"/>
                      <a:pt x="588" y="742"/>
                    </a:cubicBezTo>
                    <a:cubicBezTo>
                      <a:pt x="589" y="741"/>
                      <a:pt x="589" y="740"/>
                      <a:pt x="590" y="740"/>
                    </a:cubicBezTo>
                    <a:cubicBezTo>
                      <a:pt x="591" y="739"/>
                      <a:pt x="592" y="739"/>
                      <a:pt x="592" y="739"/>
                    </a:cubicBezTo>
                    <a:cubicBezTo>
                      <a:pt x="592" y="736"/>
                      <a:pt x="592" y="736"/>
                      <a:pt x="592" y="736"/>
                    </a:cubicBezTo>
                    <a:cubicBezTo>
                      <a:pt x="590" y="735"/>
                      <a:pt x="588" y="734"/>
                      <a:pt x="587" y="732"/>
                    </a:cubicBezTo>
                    <a:moveTo>
                      <a:pt x="592" y="730"/>
                    </a:moveTo>
                    <a:cubicBezTo>
                      <a:pt x="592" y="730"/>
                      <a:pt x="592" y="730"/>
                      <a:pt x="591" y="730"/>
                    </a:cubicBezTo>
                    <a:cubicBezTo>
                      <a:pt x="590" y="731"/>
                      <a:pt x="590" y="732"/>
                      <a:pt x="592" y="732"/>
                    </a:cubicBezTo>
                    <a:cubicBezTo>
                      <a:pt x="592" y="730"/>
                      <a:pt x="592" y="730"/>
                      <a:pt x="592" y="730"/>
                    </a:cubicBezTo>
                    <a:moveTo>
                      <a:pt x="590" y="720"/>
                    </a:moveTo>
                    <a:cubicBezTo>
                      <a:pt x="590" y="720"/>
                      <a:pt x="590" y="720"/>
                      <a:pt x="591" y="720"/>
                    </a:cubicBezTo>
                    <a:cubicBezTo>
                      <a:pt x="590" y="720"/>
                      <a:pt x="590" y="720"/>
                      <a:pt x="590" y="720"/>
                    </a:cubicBezTo>
                    <a:moveTo>
                      <a:pt x="245" y="527"/>
                    </a:moveTo>
                    <a:cubicBezTo>
                      <a:pt x="244" y="527"/>
                      <a:pt x="244" y="527"/>
                      <a:pt x="244" y="527"/>
                    </a:cubicBezTo>
                    <a:cubicBezTo>
                      <a:pt x="243" y="527"/>
                      <a:pt x="243" y="527"/>
                      <a:pt x="243" y="527"/>
                    </a:cubicBezTo>
                    <a:cubicBezTo>
                      <a:pt x="241" y="530"/>
                      <a:pt x="241" y="530"/>
                      <a:pt x="241" y="530"/>
                    </a:cubicBezTo>
                    <a:cubicBezTo>
                      <a:pt x="263" y="550"/>
                      <a:pt x="263" y="550"/>
                      <a:pt x="263" y="550"/>
                    </a:cubicBezTo>
                    <a:cubicBezTo>
                      <a:pt x="290" y="550"/>
                      <a:pt x="290" y="550"/>
                      <a:pt x="290" y="550"/>
                    </a:cubicBezTo>
                    <a:cubicBezTo>
                      <a:pt x="460" y="550"/>
                      <a:pt x="460" y="550"/>
                      <a:pt x="460" y="550"/>
                    </a:cubicBezTo>
                    <a:cubicBezTo>
                      <a:pt x="582" y="676"/>
                      <a:pt x="582" y="676"/>
                      <a:pt x="582" y="676"/>
                    </a:cubicBezTo>
                    <a:cubicBezTo>
                      <a:pt x="587" y="730"/>
                      <a:pt x="587" y="730"/>
                      <a:pt x="587" y="730"/>
                    </a:cubicBezTo>
                    <a:cubicBezTo>
                      <a:pt x="587" y="730"/>
                      <a:pt x="588" y="729"/>
                      <a:pt x="588" y="729"/>
                    </a:cubicBezTo>
                    <a:cubicBezTo>
                      <a:pt x="589" y="728"/>
                      <a:pt x="590" y="727"/>
                      <a:pt x="591" y="727"/>
                    </a:cubicBezTo>
                    <a:cubicBezTo>
                      <a:pt x="591" y="725"/>
                      <a:pt x="591" y="725"/>
                      <a:pt x="591" y="725"/>
                    </a:cubicBezTo>
                    <a:cubicBezTo>
                      <a:pt x="588" y="723"/>
                      <a:pt x="585" y="720"/>
                      <a:pt x="588" y="717"/>
                    </a:cubicBezTo>
                    <a:cubicBezTo>
                      <a:pt x="589" y="717"/>
                      <a:pt x="589" y="717"/>
                      <a:pt x="590" y="717"/>
                    </a:cubicBezTo>
                    <a:cubicBezTo>
                      <a:pt x="590" y="713"/>
                      <a:pt x="590" y="713"/>
                      <a:pt x="590" y="713"/>
                    </a:cubicBezTo>
                    <a:cubicBezTo>
                      <a:pt x="588" y="712"/>
                      <a:pt x="587" y="710"/>
                      <a:pt x="588" y="708"/>
                    </a:cubicBezTo>
                    <a:cubicBezTo>
                      <a:pt x="589" y="707"/>
                      <a:pt x="589" y="707"/>
                      <a:pt x="589" y="707"/>
                    </a:cubicBezTo>
                    <a:cubicBezTo>
                      <a:pt x="589" y="703"/>
                      <a:pt x="589" y="703"/>
                      <a:pt x="589" y="703"/>
                    </a:cubicBezTo>
                    <a:cubicBezTo>
                      <a:pt x="588" y="702"/>
                      <a:pt x="588" y="701"/>
                      <a:pt x="588" y="699"/>
                    </a:cubicBezTo>
                    <a:cubicBezTo>
                      <a:pt x="588" y="699"/>
                      <a:pt x="588" y="699"/>
                      <a:pt x="588" y="698"/>
                    </a:cubicBezTo>
                    <a:cubicBezTo>
                      <a:pt x="587" y="690"/>
                      <a:pt x="587" y="690"/>
                      <a:pt x="587" y="690"/>
                    </a:cubicBezTo>
                    <a:cubicBezTo>
                      <a:pt x="587" y="690"/>
                      <a:pt x="587" y="689"/>
                      <a:pt x="587" y="689"/>
                    </a:cubicBezTo>
                    <a:cubicBezTo>
                      <a:pt x="586" y="676"/>
                      <a:pt x="586" y="676"/>
                      <a:pt x="586" y="676"/>
                    </a:cubicBezTo>
                    <a:cubicBezTo>
                      <a:pt x="464" y="547"/>
                      <a:pt x="464" y="547"/>
                      <a:pt x="464" y="547"/>
                    </a:cubicBezTo>
                    <a:cubicBezTo>
                      <a:pt x="294" y="547"/>
                      <a:pt x="294" y="547"/>
                      <a:pt x="294" y="547"/>
                    </a:cubicBezTo>
                    <a:cubicBezTo>
                      <a:pt x="267" y="547"/>
                      <a:pt x="267" y="547"/>
                      <a:pt x="267" y="547"/>
                    </a:cubicBezTo>
                    <a:cubicBezTo>
                      <a:pt x="245" y="527"/>
                      <a:pt x="245" y="527"/>
                      <a:pt x="245" y="527"/>
                    </a:cubicBezTo>
                    <a:moveTo>
                      <a:pt x="266" y="0"/>
                    </a:moveTo>
                    <a:cubicBezTo>
                      <a:pt x="152" y="0"/>
                      <a:pt x="152" y="0"/>
                      <a:pt x="152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2" y="0"/>
                      <a:pt x="11" y="2"/>
                      <a:pt x="2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9" y="4"/>
                      <a:pt x="19" y="3"/>
                      <a:pt x="30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262" y="3"/>
                      <a:pt x="262" y="3"/>
                      <a:pt x="262" y="3"/>
                    </a:cubicBezTo>
                    <a:cubicBezTo>
                      <a:pt x="262" y="3"/>
                      <a:pt x="350" y="19"/>
                      <a:pt x="353" y="99"/>
                    </a:cubicBezTo>
                    <a:cubicBezTo>
                      <a:pt x="353" y="113"/>
                      <a:pt x="352" y="136"/>
                      <a:pt x="352" y="156"/>
                    </a:cubicBezTo>
                    <a:cubicBezTo>
                      <a:pt x="352" y="274"/>
                      <a:pt x="352" y="274"/>
                      <a:pt x="352" y="274"/>
                    </a:cubicBezTo>
                    <a:cubicBezTo>
                      <a:pt x="354" y="275"/>
                      <a:pt x="355" y="276"/>
                      <a:pt x="356" y="276"/>
                    </a:cubicBezTo>
                    <a:cubicBezTo>
                      <a:pt x="356" y="155"/>
                      <a:pt x="356" y="155"/>
                      <a:pt x="356" y="155"/>
                    </a:cubicBezTo>
                    <a:cubicBezTo>
                      <a:pt x="356" y="135"/>
                      <a:pt x="357" y="111"/>
                      <a:pt x="357" y="97"/>
                    </a:cubicBezTo>
                    <a:cubicBezTo>
                      <a:pt x="354" y="17"/>
                      <a:pt x="266" y="0"/>
                      <a:pt x="266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5858">
                <a:extLst>
                  <a:ext uri="{FF2B5EF4-FFF2-40B4-BE49-F238E27FC236}">
                    <a16:creationId xmlns:a16="http://schemas.microsoft.com/office/drawing/2014/main" id="{C3108693-5167-415B-BD5B-7C92E85B5C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5" y="2541"/>
                <a:ext cx="20" cy="162"/>
              </a:xfrm>
              <a:custGeom>
                <a:avLst/>
                <a:gdLst>
                  <a:gd name="T0" fmla="*/ 5 w 15"/>
                  <a:gd name="T1" fmla="*/ 65 h 120"/>
                  <a:gd name="T2" fmla="*/ 8 w 15"/>
                  <a:gd name="T3" fmla="*/ 64 h 120"/>
                  <a:gd name="T4" fmla="*/ 7 w 15"/>
                  <a:gd name="T5" fmla="*/ 50 h 120"/>
                  <a:gd name="T6" fmla="*/ 3 w 15"/>
                  <a:gd name="T7" fmla="*/ 53 h 120"/>
                  <a:gd name="T8" fmla="*/ 8 w 15"/>
                  <a:gd name="T9" fmla="*/ 59 h 120"/>
                  <a:gd name="T10" fmla="*/ 7 w 15"/>
                  <a:gd name="T11" fmla="*/ 61 h 120"/>
                  <a:gd name="T12" fmla="*/ 5 w 15"/>
                  <a:gd name="T13" fmla="*/ 70 h 120"/>
                  <a:gd name="T14" fmla="*/ 8 w 15"/>
                  <a:gd name="T15" fmla="*/ 74 h 120"/>
                  <a:gd name="T16" fmla="*/ 6 w 15"/>
                  <a:gd name="T17" fmla="*/ 78 h 120"/>
                  <a:gd name="T18" fmla="*/ 8 w 15"/>
                  <a:gd name="T19" fmla="*/ 78 h 120"/>
                  <a:gd name="T20" fmla="*/ 7 w 15"/>
                  <a:gd name="T21" fmla="*/ 79 h 120"/>
                  <a:gd name="T22" fmla="*/ 6 w 15"/>
                  <a:gd name="T23" fmla="*/ 83 h 120"/>
                  <a:gd name="T24" fmla="*/ 8 w 15"/>
                  <a:gd name="T25" fmla="*/ 87 h 120"/>
                  <a:gd name="T26" fmla="*/ 7 w 15"/>
                  <a:gd name="T27" fmla="*/ 90 h 120"/>
                  <a:gd name="T28" fmla="*/ 8 w 15"/>
                  <a:gd name="T29" fmla="*/ 92 h 120"/>
                  <a:gd name="T30" fmla="*/ 8 w 15"/>
                  <a:gd name="T31" fmla="*/ 95 h 120"/>
                  <a:gd name="T32" fmla="*/ 8 w 15"/>
                  <a:gd name="T33" fmla="*/ 96 h 120"/>
                  <a:gd name="T34" fmla="*/ 15 w 15"/>
                  <a:gd name="T35" fmla="*/ 120 h 120"/>
                  <a:gd name="T36" fmla="*/ 11 w 15"/>
                  <a:gd name="T37" fmla="*/ 109 h 120"/>
                  <a:gd name="T38" fmla="*/ 11 w 15"/>
                  <a:gd name="T39" fmla="*/ 102 h 120"/>
                  <a:gd name="T40" fmla="*/ 13 w 15"/>
                  <a:gd name="T41" fmla="*/ 103 h 120"/>
                  <a:gd name="T42" fmla="*/ 11 w 15"/>
                  <a:gd name="T43" fmla="*/ 98 h 120"/>
                  <a:gd name="T44" fmla="*/ 12 w 15"/>
                  <a:gd name="T45" fmla="*/ 91 h 120"/>
                  <a:gd name="T46" fmla="*/ 11 w 15"/>
                  <a:gd name="T47" fmla="*/ 87 h 120"/>
                  <a:gd name="T48" fmla="*/ 8 w 15"/>
                  <a:gd name="T49" fmla="*/ 53 h 120"/>
                  <a:gd name="T50" fmla="*/ 7 w 15"/>
                  <a:gd name="T51" fmla="*/ 55 h 120"/>
                  <a:gd name="T52" fmla="*/ 6 w 15"/>
                  <a:gd name="T53" fmla="*/ 54 h 120"/>
                  <a:gd name="T54" fmla="*/ 6 w 15"/>
                  <a:gd name="T55" fmla="*/ 54 h 120"/>
                  <a:gd name="T56" fmla="*/ 7 w 15"/>
                  <a:gd name="T57" fmla="*/ 53 h 120"/>
                  <a:gd name="T58" fmla="*/ 7 w 15"/>
                  <a:gd name="T59" fmla="*/ 50 h 120"/>
                  <a:gd name="T60" fmla="*/ 3 w 15"/>
                  <a:gd name="T61" fmla="*/ 40 h 120"/>
                  <a:gd name="T62" fmla="*/ 2 w 15"/>
                  <a:gd name="T63" fmla="*/ 43 h 120"/>
                  <a:gd name="T64" fmla="*/ 7 w 15"/>
                  <a:gd name="T65" fmla="*/ 43 h 120"/>
                  <a:gd name="T66" fmla="*/ 7 w 15"/>
                  <a:gd name="T67" fmla="*/ 41 h 120"/>
                  <a:gd name="T68" fmla="*/ 5 w 15"/>
                  <a:gd name="T69" fmla="*/ 28 h 120"/>
                  <a:gd name="T70" fmla="*/ 6 w 15"/>
                  <a:gd name="T71" fmla="*/ 36 h 120"/>
                  <a:gd name="T72" fmla="*/ 5 w 15"/>
                  <a:gd name="T73" fmla="*/ 31 h 120"/>
                  <a:gd name="T74" fmla="*/ 4 w 15"/>
                  <a:gd name="T75" fmla="*/ 18 h 120"/>
                  <a:gd name="T76" fmla="*/ 5 w 15"/>
                  <a:gd name="T77" fmla="*/ 24 h 120"/>
                  <a:gd name="T78" fmla="*/ 3 w 15"/>
                  <a:gd name="T79" fmla="*/ 9 h 120"/>
                  <a:gd name="T80" fmla="*/ 4 w 15"/>
                  <a:gd name="T81" fmla="*/ 14 h 120"/>
                  <a:gd name="T82" fmla="*/ 2 w 15"/>
                  <a:gd name="T83" fmla="*/ 0 h 120"/>
                  <a:gd name="T84" fmla="*/ 2 w 15"/>
                  <a:gd name="T8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" h="120">
                    <a:moveTo>
                      <a:pt x="8" y="68"/>
                    </a:moveTo>
                    <a:cubicBezTo>
                      <a:pt x="6" y="67"/>
                      <a:pt x="5" y="66"/>
                      <a:pt x="5" y="65"/>
                    </a:cubicBezTo>
                    <a:cubicBezTo>
                      <a:pt x="6" y="64"/>
                      <a:pt x="7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8"/>
                      <a:pt x="8" y="68"/>
                      <a:pt x="8" y="68"/>
                    </a:cubicBezTo>
                    <a:moveTo>
                      <a:pt x="7" y="50"/>
                    </a:moveTo>
                    <a:cubicBezTo>
                      <a:pt x="7" y="50"/>
                      <a:pt x="6" y="50"/>
                      <a:pt x="5" y="51"/>
                    </a:cubicBezTo>
                    <a:cubicBezTo>
                      <a:pt x="4" y="51"/>
                      <a:pt x="4" y="52"/>
                      <a:pt x="3" y="53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5" y="58"/>
                      <a:pt x="6" y="58"/>
                      <a:pt x="8" y="59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7" y="61"/>
                    </a:cubicBezTo>
                    <a:cubicBezTo>
                      <a:pt x="6" y="61"/>
                      <a:pt x="5" y="61"/>
                      <a:pt x="4" y="62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6" y="70"/>
                      <a:pt x="7" y="71"/>
                      <a:pt x="8" y="71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4"/>
                      <a:pt x="6" y="75"/>
                      <a:pt x="6" y="75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7" y="78"/>
                      <a:pt x="7" y="78"/>
                      <a:pt x="8" y="78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7" y="80"/>
                      <a:pt x="7" y="80"/>
                      <a:pt x="7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7" y="83"/>
                      <a:pt x="7" y="83"/>
                      <a:pt x="8" y="83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1" y="117"/>
                      <a:pt x="12" y="119"/>
                      <a:pt x="15" y="120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12" y="114"/>
                      <a:pt x="11" y="112"/>
                      <a:pt x="11" y="109"/>
                    </a:cubicBezTo>
                    <a:cubicBezTo>
                      <a:pt x="11" y="108"/>
                      <a:pt x="11" y="106"/>
                      <a:pt x="11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2" y="102"/>
                      <a:pt x="12" y="102"/>
                      <a:pt x="13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2" y="99"/>
                      <a:pt x="11" y="98"/>
                      <a:pt x="11" y="98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" y="90"/>
                      <a:pt x="11" y="90"/>
                      <a:pt x="12" y="91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7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7" y="50"/>
                      <a:pt x="7" y="50"/>
                      <a:pt x="7" y="50"/>
                    </a:cubicBezTo>
                    <a:moveTo>
                      <a:pt x="6" y="38"/>
                    </a:moveTo>
                    <a:cubicBezTo>
                      <a:pt x="5" y="38"/>
                      <a:pt x="4" y="39"/>
                      <a:pt x="3" y="40"/>
                    </a:cubicBezTo>
                    <a:cubicBezTo>
                      <a:pt x="3" y="40"/>
                      <a:pt x="2" y="41"/>
                      <a:pt x="2" y="41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5"/>
                      <a:pt x="5" y="46"/>
                      <a:pt x="7" y="47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5" y="43"/>
                      <a:pt x="5" y="42"/>
                      <a:pt x="6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" y="38"/>
                      <a:pt x="6" y="38"/>
                      <a:pt x="6" y="38"/>
                    </a:cubicBezTo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0" y="31"/>
                      <a:pt x="3" y="34"/>
                      <a:pt x="6" y="3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28"/>
                      <a:pt x="5" y="28"/>
                      <a:pt x="5" y="28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3" y="19"/>
                    </a:cubicBezTo>
                    <a:cubicBezTo>
                      <a:pt x="2" y="21"/>
                      <a:pt x="3" y="23"/>
                      <a:pt x="5" y="24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5859">
                <a:extLst>
                  <a:ext uri="{FF2B5EF4-FFF2-40B4-BE49-F238E27FC236}">
                    <a16:creationId xmlns:a16="http://schemas.microsoft.com/office/drawing/2014/main" id="{D7A143FC-DAFB-49AC-AE3F-2A5556F6F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350"/>
                <a:ext cx="134" cy="4"/>
              </a:xfrm>
              <a:custGeom>
                <a:avLst/>
                <a:gdLst>
                  <a:gd name="T0" fmla="*/ 131 w 134"/>
                  <a:gd name="T1" fmla="*/ 0 h 4"/>
                  <a:gd name="T2" fmla="*/ 40 w 134"/>
                  <a:gd name="T3" fmla="*/ 0 h 4"/>
                  <a:gd name="T4" fmla="*/ 0 w 134"/>
                  <a:gd name="T5" fmla="*/ 0 h 4"/>
                  <a:gd name="T6" fmla="*/ 1 w 134"/>
                  <a:gd name="T7" fmla="*/ 4 h 4"/>
                  <a:gd name="T8" fmla="*/ 35 w 134"/>
                  <a:gd name="T9" fmla="*/ 4 h 4"/>
                  <a:gd name="T10" fmla="*/ 134 w 134"/>
                  <a:gd name="T11" fmla="*/ 4 h 4"/>
                  <a:gd name="T12" fmla="*/ 131 w 13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4">
                    <a:moveTo>
                      <a:pt x="131" y="0"/>
                    </a:moveTo>
                    <a:lnTo>
                      <a:pt x="4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5" y="4"/>
                    </a:lnTo>
                    <a:lnTo>
                      <a:pt x="134" y="4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5860">
                <a:extLst>
                  <a:ext uri="{FF2B5EF4-FFF2-40B4-BE49-F238E27FC236}">
                    <a16:creationId xmlns:a16="http://schemas.microsoft.com/office/drawing/2014/main" id="{FD6E68FE-CC93-4654-AD2C-3CF9D64BE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350"/>
                <a:ext cx="134" cy="4"/>
              </a:xfrm>
              <a:custGeom>
                <a:avLst/>
                <a:gdLst>
                  <a:gd name="T0" fmla="*/ 131 w 134"/>
                  <a:gd name="T1" fmla="*/ 0 h 4"/>
                  <a:gd name="T2" fmla="*/ 40 w 134"/>
                  <a:gd name="T3" fmla="*/ 0 h 4"/>
                  <a:gd name="T4" fmla="*/ 0 w 134"/>
                  <a:gd name="T5" fmla="*/ 0 h 4"/>
                  <a:gd name="T6" fmla="*/ 1 w 134"/>
                  <a:gd name="T7" fmla="*/ 4 h 4"/>
                  <a:gd name="T8" fmla="*/ 35 w 134"/>
                  <a:gd name="T9" fmla="*/ 4 h 4"/>
                  <a:gd name="T10" fmla="*/ 134 w 134"/>
                  <a:gd name="T11" fmla="*/ 4 h 4"/>
                  <a:gd name="T12" fmla="*/ 131 w 13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4">
                    <a:moveTo>
                      <a:pt x="131" y="0"/>
                    </a:moveTo>
                    <a:lnTo>
                      <a:pt x="4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5" y="4"/>
                    </a:lnTo>
                    <a:lnTo>
                      <a:pt x="134" y="4"/>
                    </a:lnTo>
                    <a:lnTo>
                      <a:pt x="1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5861">
                <a:extLst>
                  <a:ext uri="{FF2B5EF4-FFF2-40B4-BE49-F238E27FC236}">
                    <a16:creationId xmlns:a16="http://schemas.microsoft.com/office/drawing/2014/main" id="{ECD1D986-9B50-47D3-AA9D-0EC593923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2350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5862">
                <a:extLst>
                  <a:ext uri="{FF2B5EF4-FFF2-40B4-BE49-F238E27FC236}">
                    <a16:creationId xmlns:a16="http://schemas.microsoft.com/office/drawing/2014/main" id="{C756A692-1215-47C3-803B-006C46436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2350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5863">
                <a:extLst>
                  <a:ext uri="{FF2B5EF4-FFF2-40B4-BE49-F238E27FC236}">
                    <a16:creationId xmlns:a16="http://schemas.microsoft.com/office/drawing/2014/main" id="{0052C972-C39D-437B-965C-393C80E44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350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5864">
                <a:extLst>
                  <a:ext uri="{FF2B5EF4-FFF2-40B4-BE49-F238E27FC236}">
                    <a16:creationId xmlns:a16="http://schemas.microsoft.com/office/drawing/2014/main" id="{C444954C-CFAB-4269-972E-E3E2E93CE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350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5865">
                <a:extLst>
                  <a:ext uri="{FF2B5EF4-FFF2-40B4-BE49-F238E27FC236}">
                    <a16:creationId xmlns:a16="http://schemas.microsoft.com/office/drawing/2014/main" id="{4293744F-0B14-4C01-97F7-445C0682A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350"/>
                <a:ext cx="13" cy="4"/>
              </a:xfrm>
              <a:custGeom>
                <a:avLst/>
                <a:gdLst>
                  <a:gd name="T0" fmla="*/ 8 w 13"/>
                  <a:gd name="T1" fmla="*/ 0 h 4"/>
                  <a:gd name="T2" fmla="*/ 0 w 13"/>
                  <a:gd name="T3" fmla="*/ 0 h 4"/>
                  <a:gd name="T4" fmla="*/ 3 w 13"/>
                  <a:gd name="T5" fmla="*/ 4 h 4"/>
                  <a:gd name="T6" fmla="*/ 13 w 13"/>
                  <a:gd name="T7" fmla="*/ 4 h 4"/>
                  <a:gd name="T8" fmla="*/ 8 w 1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5866">
                <a:extLst>
                  <a:ext uri="{FF2B5EF4-FFF2-40B4-BE49-F238E27FC236}">
                    <a16:creationId xmlns:a16="http://schemas.microsoft.com/office/drawing/2014/main" id="{C289B8A3-2FA8-4F9A-A08B-4D8B52643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350"/>
                <a:ext cx="13" cy="4"/>
              </a:xfrm>
              <a:custGeom>
                <a:avLst/>
                <a:gdLst>
                  <a:gd name="T0" fmla="*/ 8 w 13"/>
                  <a:gd name="T1" fmla="*/ 0 h 4"/>
                  <a:gd name="T2" fmla="*/ 0 w 13"/>
                  <a:gd name="T3" fmla="*/ 0 h 4"/>
                  <a:gd name="T4" fmla="*/ 3 w 13"/>
                  <a:gd name="T5" fmla="*/ 4 h 4"/>
                  <a:gd name="T6" fmla="*/ 13 w 13"/>
                  <a:gd name="T7" fmla="*/ 4 h 4"/>
                  <a:gd name="T8" fmla="*/ 8 w 1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3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5867">
                <a:extLst>
                  <a:ext uri="{FF2B5EF4-FFF2-40B4-BE49-F238E27FC236}">
                    <a16:creationId xmlns:a16="http://schemas.microsoft.com/office/drawing/2014/main" id="{FD04E87F-66E8-492D-819A-BDC8C09FC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350"/>
                <a:ext cx="23" cy="4"/>
              </a:xfrm>
              <a:custGeom>
                <a:avLst/>
                <a:gdLst>
                  <a:gd name="T0" fmla="*/ 10 w 23"/>
                  <a:gd name="T1" fmla="*/ 0 h 4"/>
                  <a:gd name="T2" fmla="*/ 0 w 23"/>
                  <a:gd name="T3" fmla="*/ 0 h 4"/>
                  <a:gd name="T4" fmla="*/ 5 w 23"/>
                  <a:gd name="T5" fmla="*/ 4 h 4"/>
                  <a:gd name="T6" fmla="*/ 10 w 23"/>
                  <a:gd name="T7" fmla="*/ 4 h 4"/>
                  <a:gd name="T8" fmla="*/ 17 w 23"/>
                  <a:gd name="T9" fmla="*/ 4 h 4"/>
                  <a:gd name="T10" fmla="*/ 23 w 23"/>
                  <a:gd name="T11" fmla="*/ 0 h 4"/>
                  <a:gd name="T12" fmla="*/ 10 w 23"/>
                  <a:gd name="T13" fmla="*/ 0 h 4"/>
                  <a:gd name="T14" fmla="*/ 10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10" y="0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7" y="4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5868">
                <a:extLst>
                  <a:ext uri="{FF2B5EF4-FFF2-40B4-BE49-F238E27FC236}">
                    <a16:creationId xmlns:a16="http://schemas.microsoft.com/office/drawing/2014/main" id="{52FBBAA4-14C3-4207-A259-6CE648F3A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350"/>
                <a:ext cx="23" cy="4"/>
              </a:xfrm>
              <a:custGeom>
                <a:avLst/>
                <a:gdLst>
                  <a:gd name="T0" fmla="*/ 10 w 23"/>
                  <a:gd name="T1" fmla="*/ 0 h 4"/>
                  <a:gd name="T2" fmla="*/ 0 w 23"/>
                  <a:gd name="T3" fmla="*/ 0 h 4"/>
                  <a:gd name="T4" fmla="*/ 5 w 23"/>
                  <a:gd name="T5" fmla="*/ 4 h 4"/>
                  <a:gd name="T6" fmla="*/ 10 w 23"/>
                  <a:gd name="T7" fmla="*/ 4 h 4"/>
                  <a:gd name="T8" fmla="*/ 17 w 23"/>
                  <a:gd name="T9" fmla="*/ 4 h 4"/>
                  <a:gd name="T10" fmla="*/ 23 w 23"/>
                  <a:gd name="T11" fmla="*/ 0 h 4"/>
                  <a:gd name="T12" fmla="*/ 10 w 23"/>
                  <a:gd name="T13" fmla="*/ 0 h 4"/>
                  <a:gd name="T14" fmla="*/ 10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10" y="0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7" y="4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5869">
                <a:extLst>
                  <a:ext uri="{FF2B5EF4-FFF2-40B4-BE49-F238E27FC236}">
                    <a16:creationId xmlns:a16="http://schemas.microsoft.com/office/drawing/2014/main" id="{FAF68E32-8C82-4EFA-8C83-C9612B489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46"/>
                <a:ext cx="22" cy="4"/>
              </a:xfrm>
              <a:custGeom>
                <a:avLst/>
                <a:gdLst>
                  <a:gd name="T0" fmla="*/ 22 w 22"/>
                  <a:gd name="T1" fmla="*/ 0 h 4"/>
                  <a:gd name="T2" fmla="*/ 19 w 22"/>
                  <a:gd name="T3" fmla="*/ 0 h 4"/>
                  <a:gd name="T4" fmla="*/ 12 w 22"/>
                  <a:gd name="T5" fmla="*/ 4 h 4"/>
                  <a:gd name="T6" fmla="*/ 5 w 22"/>
                  <a:gd name="T7" fmla="*/ 4 h 4"/>
                  <a:gd name="T8" fmla="*/ 0 w 22"/>
                  <a:gd name="T9" fmla="*/ 4 h 4"/>
                  <a:gd name="T10" fmla="*/ 0 w 22"/>
                  <a:gd name="T11" fmla="*/ 4 h 4"/>
                  <a:gd name="T12" fmla="*/ 13 w 22"/>
                  <a:gd name="T13" fmla="*/ 4 h 4"/>
                  <a:gd name="T14" fmla="*/ 22 w 2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">
                    <a:moveTo>
                      <a:pt x="22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5870">
                <a:extLst>
                  <a:ext uri="{FF2B5EF4-FFF2-40B4-BE49-F238E27FC236}">
                    <a16:creationId xmlns:a16="http://schemas.microsoft.com/office/drawing/2014/main" id="{73EAF872-54AB-43E1-8047-AE386C093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46"/>
                <a:ext cx="22" cy="4"/>
              </a:xfrm>
              <a:custGeom>
                <a:avLst/>
                <a:gdLst>
                  <a:gd name="T0" fmla="*/ 22 w 22"/>
                  <a:gd name="T1" fmla="*/ 0 h 4"/>
                  <a:gd name="T2" fmla="*/ 19 w 22"/>
                  <a:gd name="T3" fmla="*/ 0 h 4"/>
                  <a:gd name="T4" fmla="*/ 12 w 22"/>
                  <a:gd name="T5" fmla="*/ 4 h 4"/>
                  <a:gd name="T6" fmla="*/ 5 w 22"/>
                  <a:gd name="T7" fmla="*/ 4 h 4"/>
                  <a:gd name="T8" fmla="*/ 0 w 22"/>
                  <a:gd name="T9" fmla="*/ 4 h 4"/>
                  <a:gd name="T10" fmla="*/ 0 w 22"/>
                  <a:gd name="T11" fmla="*/ 4 h 4"/>
                  <a:gd name="T12" fmla="*/ 13 w 22"/>
                  <a:gd name="T13" fmla="*/ 4 h 4"/>
                  <a:gd name="T14" fmla="*/ 22 w 2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">
                    <a:moveTo>
                      <a:pt x="22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5871">
                <a:extLst>
                  <a:ext uri="{FF2B5EF4-FFF2-40B4-BE49-F238E27FC236}">
                    <a16:creationId xmlns:a16="http://schemas.microsoft.com/office/drawing/2014/main" id="{81DD0646-2020-493C-8756-4DD87DA0C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34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9 w 11"/>
                  <a:gd name="T3" fmla="*/ 0 h 4"/>
                  <a:gd name="T4" fmla="*/ 0 w 11"/>
                  <a:gd name="T5" fmla="*/ 4 h 4"/>
                  <a:gd name="T6" fmla="*/ 3 w 11"/>
                  <a:gd name="T7" fmla="*/ 4 h 4"/>
                  <a:gd name="T8" fmla="*/ 11 w 11"/>
                  <a:gd name="T9" fmla="*/ 0 h 4"/>
                  <a:gd name="T10" fmla="*/ 11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9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5872">
                <a:extLst>
                  <a:ext uri="{FF2B5EF4-FFF2-40B4-BE49-F238E27FC236}">
                    <a16:creationId xmlns:a16="http://schemas.microsoft.com/office/drawing/2014/main" id="{BA1E69A2-AF7E-484C-AFA0-EF53404FA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342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9 w 11"/>
                  <a:gd name="T3" fmla="*/ 0 h 4"/>
                  <a:gd name="T4" fmla="*/ 0 w 11"/>
                  <a:gd name="T5" fmla="*/ 4 h 4"/>
                  <a:gd name="T6" fmla="*/ 3 w 11"/>
                  <a:gd name="T7" fmla="*/ 4 h 4"/>
                  <a:gd name="T8" fmla="*/ 11 w 11"/>
                  <a:gd name="T9" fmla="*/ 0 h 4"/>
                  <a:gd name="T10" fmla="*/ 11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9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5873">
                <a:extLst>
                  <a:ext uri="{FF2B5EF4-FFF2-40B4-BE49-F238E27FC236}">
                    <a16:creationId xmlns:a16="http://schemas.microsoft.com/office/drawing/2014/main" id="{FEDF83B1-BCC2-4F39-8298-83D78C3BB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337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5 h 5"/>
                  <a:gd name="T4" fmla="*/ 2 w 7"/>
                  <a:gd name="T5" fmla="*/ 5 h 5"/>
                  <a:gd name="T6" fmla="*/ 2 w 7"/>
                  <a:gd name="T7" fmla="*/ 5 h 5"/>
                  <a:gd name="T8" fmla="*/ 7 w 7"/>
                  <a:gd name="T9" fmla="*/ 2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5874">
                <a:extLst>
                  <a:ext uri="{FF2B5EF4-FFF2-40B4-BE49-F238E27FC236}">
                    <a16:creationId xmlns:a16="http://schemas.microsoft.com/office/drawing/2014/main" id="{13C50134-5479-410C-B8D4-78476AEDC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337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5 h 5"/>
                  <a:gd name="T4" fmla="*/ 2 w 7"/>
                  <a:gd name="T5" fmla="*/ 5 h 5"/>
                  <a:gd name="T6" fmla="*/ 2 w 7"/>
                  <a:gd name="T7" fmla="*/ 5 h 5"/>
                  <a:gd name="T8" fmla="*/ 7 w 7"/>
                  <a:gd name="T9" fmla="*/ 2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5875">
                <a:extLst>
                  <a:ext uri="{FF2B5EF4-FFF2-40B4-BE49-F238E27FC236}">
                    <a16:creationId xmlns:a16="http://schemas.microsoft.com/office/drawing/2014/main" id="{667F8113-B6AF-498B-BEB3-690BF84E7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3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5876">
                <a:extLst>
                  <a:ext uri="{FF2B5EF4-FFF2-40B4-BE49-F238E27FC236}">
                    <a16:creationId xmlns:a16="http://schemas.microsoft.com/office/drawing/2014/main" id="{53614569-52C0-4621-B99D-174054EEC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3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5877">
                <a:extLst>
                  <a:ext uri="{FF2B5EF4-FFF2-40B4-BE49-F238E27FC236}">
                    <a16:creationId xmlns:a16="http://schemas.microsoft.com/office/drawing/2014/main" id="{95277CDA-FF59-4DDC-AD30-739513EC4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1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5878">
                <a:extLst>
                  <a:ext uri="{FF2B5EF4-FFF2-40B4-BE49-F238E27FC236}">
                    <a16:creationId xmlns:a16="http://schemas.microsoft.com/office/drawing/2014/main" id="{3E275848-A8E3-4A50-8731-66A2F808B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1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5879">
                <a:extLst>
                  <a:ext uri="{FF2B5EF4-FFF2-40B4-BE49-F238E27FC236}">
                    <a16:creationId xmlns:a16="http://schemas.microsoft.com/office/drawing/2014/main" id="{ACED9348-AEB1-41CD-BC2B-624A9AAC7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2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5880">
                <a:extLst>
                  <a:ext uri="{FF2B5EF4-FFF2-40B4-BE49-F238E27FC236}">
                    <a16:creationId xmlns:a16="http://schemas.microsoft.com/office/drawing/2014/main" id="{C6FEE1DF-3DDD-49D2-9A99-E94BF6819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2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5881">
                <a:extLst>
                  <a:ext uri="{FF2B5EF4-FFF2-40B4-BE49-F238E27FC236}">
                    <a16:creationId xmlns:a16="http://schemas.microsoft.com/office/drawing/2014/main" id="{50D428EC-09D2-4337-953F-F7AFF3260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2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5882">
                <a:extLst>
                  <a:ext uri="{FF2B5EF4-FFF2-40B4-BE49-F238E27FC236}">
                    <a16:creationId xmlns:a16="http://schemas.microsoft.com/office/drawing/2014/main" id="{AB29EC2B-F44E-471F-9671-E1EAC5ED4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2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5883">
                <a:extLst>
                  <a:ext uri="{FF2B5EF4-FFF2-40B4-BE49-F238E27FC236}">
                    <a16:creationId xmlns:a16="http://schemas.microsoft.com/office/drawing/2014/main" id="{C7D7E06D-B62D-4AD6-9D37-3B9BFE35A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2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5884">
                <a:extLst>
                  <a:ext uri="{FF2B5EF4-FFF2-40B4-BE49-F238E27FC236}">
                    <a16:creationId xmlns:a16="http://schemas.microsoft.com/office/drawing/2014/main" id="{28429883-1B0E-4110-B5D2-CBD13C9EA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2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5885">
                <a:extLst>
                  <a:ext uri="{FF2B5EF4-FFF2-40B4-BE49-F238E27FC236}">
                    <a16:creationId xmlns:a16="http://schemas.microsoft.com/office/drawing/2014/main" id="{F4ABA3C2-8476-4B41-9D50-484170F10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2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Freeform 5886">
                <a:extLst>
                  <a:ext uri="{FF2B5EF4-FFF2-40B4-BE49-F238E27FC236}">
                    <a16:creationId xmlns:a16="http://schemas.microsoft.com/office/drawing/2014/main" id="{E0A8C483-B592-4EB0-A06C-D79A6B2F4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2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Rectangle 5887">
                <a:extLst>
                  <a:ext uri="{FF2B5EF4-FFF2-40B4-BE49-F238E27FC236}">
                    <a16:creationId xmlns:a16="http://schemas.microsoft.com/office/drawing/2014/main" id="{1FBB2A0B-8F2E-4A1D-B1F5-0045F7BE8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5" y="2323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5888">
                <a:extLst>
                  <a:ext uri="{FF2B5EF4-FFF2-40B4-BE49-F238E27FC236}">
                    <a16:creationId xmlns:a16="http://schemas.microsoft.com/office/drawing/2014/main" id="{C283CB34-CA9D-4BA5-A053-A8FDE433A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5889">
                <a:extLst>
                  <a:ext uri="{FF2B5EF4-FFF2-40B4-BE49-F238E27FC236}">
                    <a16:creationId xmlns:a16="http://schemas.microsoft.com/office/drawing/2014/main" id="{8D470B46-EC1D-4196-BA9A-C1FE067CC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5890">
                <a:extLst>
                  <a:ext uri="{FF2B5EF4-FFF2-40B4-BE49-F238E27FC236}">
                    <a16:creationId xmlns:a16="http://schemas.microsoft.com/office/drawing/2014/main" id="{55DEBD1C-5595-4A86-942F-24FF1F06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5891">
                <a:extLst>
                  <a:ext uri="{FF2B5EF4-FFF2-40B4-BE49-F238E27FC236}">
                    <a16:creationId xmlns:a16="http://schemas.microsoft.com/office/drawing/2014/main" id="{A3A9A1A3-20ED-4C00-AD3B-9ADE97C73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5892">
                <a:extLst>
                  <a:ext uri="{FF2B5EF4-FFF2-40B4-BE49-F238E27FC236}">
                    <a16:creationId xmlns:a16="http://schemas.microsoft.com/office/drawing/2014/main" id="{516D1958-CE4B-4334-8788-D36EBA277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3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5893">
                <a:extLst>
                  <a:ext uri="{FF2B5EF4-FFF2-40B4-BE49-F238E27FC236}">
                    <a16:creationId xmlns:a16="http://schemas.microsoft.com/office/drawing/2014/main" id="{11F75027-8F2F-4FBB-815A-2CCD2E7AA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1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5894">
                <a:extLst>
                  <a:ext uri="{FF2B5EF4-FFF2-40B4-BE49-F238E27FC236}">
                    <a16:creationId xmlns:a16="http://schemas.microsoft.com/office/drawing/2014/main" id="{6978C40A-826A-4FD0-8D24-355C6ED33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1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5895">
                <a:extLst>
                  <a:ext uri="{FF2B5EF4-FFF2-40B4-BE49-F238E27FC236}">
                    <a16:creationId xmlns:a16="http://schemas.microsoft.com/office/drawing/2014/main" id="{62569F47-04C0-43DE-906C-F6EDBB81B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1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5896">
                <a:extLst>
                  <a:ext uri="{FF2B5EF4-FFF2-40B4-BE49-F238E27FC236}">
                    <a16:creationId xmlns:a16="http://schemas.microsoft.com/office/drawing/2014/main" id="{D4114CDA-F481-44C3-9EC7-82BC4BA3C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1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5897">
                <a:extLst>
                  <a:ext uri="{FF2B5EF4-FFF2-40B4-BE49-F238E27FC236}">
                    <a16:creationId xmlns:a16="http://schemas.microsoft.com/office/drawing/2014/main" id="{C79202BB-0601-4DC2-8B65-A3563DCC9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1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5898">
                <a:extLst>
                  <a:ext uri="{FF2B5EF4-FFF2-40B4-BE49-F238E27FC236}">
                    <a16:creationId xmlns:a16="http://schemas.microsoft.com/office/drawing/2014/main" id="{264CAA52-7F97-4AC1-87F6-8BFDDEF0C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1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5899">
                <a:extLst>
                  <a:ext uri="{FF2B5EF4-FFF2-40B4-BE49-F238E27FC236}">
                    <a16:creationId xmlns:a16="http://schemas.microsoft.com/office/drawing/2014/main" id="{B48D031F-C420-4272-AFDE-77D1180F2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1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5900">
                <a:extLst>
                  <a:ext uri="{FF2B5EF4-FFF2-40B4-BE49-F238E27FC236}">
                    <a16:creationId xmlns:a16="http://schemas.microsoft.com/office/drawing/2014/main" id="{17431F84-324A-4073-9E44-1223C8ACA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1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5901">
                <a:extLst>
                  <a:ext uri="{FF2B5EF4-FFF2-40B4-BE49-F238E27FC236}">
                    <a16:creationId xmlns:a16="http://schemas.microsoft.com/office/drawing/2014/main" id="{FA96DA72-9C8A-4FBB-A6BF-BA8FB2DF9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19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5902">
                <a:extLst>
                  <a:ext uri="{FF2B5EF4-FFF2-40B4-BE49-F238E27FC236}">
                    <a16:creationId xmlns:a16="http://schemas.microsoft.com/office/drawing/2014/main" id="{D3224C3A-F961-4C65-838C-57DC5F4C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19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5903">
                <a:extLst>
                  <a:ext uri="{FF2B5EF4-FFF2-40B4-BE49-F238E27FC236}">
                    <a16:creationId xmlns:a16="http://schemas.microsoft.com/office/drawing/2014/main" id="{C6162DCD-6A90-4A77-A591-E41B3368B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5904">
                <a:extLst>
                  <a:ext uri="{FF2B5EF4-FFF2-40B4-BE49-F238E27FC236}">
                    <a16:creationId xmlns:a16="http://schemas.microsoft.com/office/drawing/2014/main" id="{9D9F6E87-4131-4498-BC00-AF25A9EE0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5905">
                <a:extLst>
                  <a:ext uri="{FF2B5EF4-FFF2-40B4-BE49-F238E27FC236}">
                    <a16:creationId xmlns:a16="http://schemas.microsoft.com/office/drawing/2014/main" id="{1E8D7271-3B0D-4C11-89BE-3F3501716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5906">
                <a:extLst>
                  <a:ext uri="{FF2B5EF4-FFF2-40B4-BE49-F238E27FC236}">
                    <a16:creationId xmlns:a16="http://schemas.microsoft.com/office/drawing/2014/main" id="{1E0CFCB2-AFC1-4AD2-A0AD-8D04E8BBC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5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5907">
                <a:extLst>
                  <a:ext uri="{FF2B5EF4-FFF2-40B4-BE49-F238E27FC236}">
                    <a16:creationId xmlns:a16="http://schemas.microsoft.com/office/drawing/2014/main" id="{6A1C4BE2-C06E-4048-B278-8D9BC5FEF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2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5908">
                <a:extLst>
                  <a:ext uri="{FF2B5EF4-FFF2-40B4-BE49-F238E27FC236}">
                    <a16:creationId xmlns:a16="http://schemas.microsoft.com/office/drawing/2014/main" id="{78AACBE8-3BEA-4AE3-9B93-9067881D7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2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5909">
                <a:extLst>
                  <a:ext uri="{FF2B5EF4-FFF2-40B4-BE49-F238E27FC236}">
                    <a16:creationId xmlns:a16="http://schemas.microsoft.com/office/drawing/2014/main" id="{5D73FA58-4C4C-48C5-A15E-DF7459F9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5910">
                <a:extLst>
                  <a:ext uri="{FF2B5EF4-FFF2-40B4-BE49-F238E27FC236}">
                    <a16:creationId xmlns:a16="http://schemas.microsoft.com/office/drawing/2014/main" id="{6EDA904D-A24E-4943-8FE8-202D6A534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5911">
                <a:extLst>
                  <a:ext uri="{FF2B5EF4-FFF2-40B4-BE49-F238E27FC236}">
                    <a16:creationId xmlns:a16="http://schemas.microsoft.com/office/drawing/2014/main" id="{FEB79830-2740-4CD2-9168-EBF3EA072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16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5912">
                <a:extLst>
                  <a:ext uri="{FF2B5EF4-FFF2-40B4-BE49-F238E27FC236}">
                    <a16:creationId xmlns:a16="http://schemas.microsoft.com/office/drawing/2014/main" id="{A4867E37-6F45-4FAD-8270-C552920BA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16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5913">
                <a:extLst>
                  <a:ext uri="{FF2B5EF4-FFF2-40B4-BE49-F238E27FC236}">
                    <a16:creationId xmlns:a16="http://schemas.microsoft.com/office/drawing/2014/main" id="{AADEBEDD-C9DD-4CB8-A636-AD9294DD7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1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5914">
                <a:extLst>
                  <a:ext uri="{FF2B5EF4-FFF2-40B4-BE49-F238E27FC236}">
                    <a16:creationId xmlns:a16="http://schemas.microsoft.com/office/drawing/2014/main" id="{9A07D4D3-D192-4C09-B3B2-A49675E8B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1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5915">
                <a:extLst>
                  <a:ext uri="{FF2B5EF4-FFF2-40B4-BE49-F238E27FC236}">
                    <a16:creationId xmlns:a16="http://schemas.microsoft.com/office/drawing/2014/main" id="{F3256ECA-D876-46E6-A4D9-7263C1435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15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5916">
                <a:extLst>
                  <a:ext uri="{FF2B5EF4-FFF2-40B4-BE49-F238E27FC236}">
                    <a16:creationId xmlns:a16="http://schemas.microsoft.com/office/drawing/2014/main" id="{1CE28E36-3288-4385-8E71-26F0F989C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15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5917">
                <a:extLst>
                  <a:ext uri="{FF2B5EF4-FFF2-40B4-BE49-F238E27FC236}">
                    <a16:creationId xmlns:a16="http://schemas.microsoft.com/office/drawing/2014/main" id="{9A660D50-EB96-461B-BC47-94F4FA5D3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5918">
                <a:extLst>
                  <a:ext uri="{FF2B5EF4-FFF2-40B4-BE49-F238E27FC236}">
                    <a16:creationId xmlns:a16="http://schemas.microsoft.com/office/drawing/2014/main" id="{D11F8F34-A592-4DE9-A97C-1903AA96A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5919">
                <a:extLst>
                  <a:ext uri="{FF2B5EF4-FFF2-40B4-BE49-F238E27FC236}">
                    <a16:creationId xmlns:a16="http://schemas.microsoft.com/office/drawing/2014/main" id="{04C8DB6A-9EED-49F9-BE54-8638343B1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5920">
                <a:extLst>
                  <a:ext uri="{FF2B5EF4-FFF2-40B4-BE49-F238E27FC236}">
                    <a16:creationId xmlns:a16="http://schemas.microsoft.com/office/drawing/2014/main" id="{C442EDFA-0400-4265-900D-6C11B9AA4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Rectangle 5921">
                <a:extLst>
                  <a:ext uri="{FF2B5EF4-FFF2-40B4-BE49-F238E27FC236}">
                    <a16:creationId xmlns:a16="http://schemas.microsoft.com/office/drawing/2014/main" id="{CA989759-C391-4015-9B85-2CDFAB269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8" y="2315"/>
                <a:ext cx="2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5922">
                <a:extLst>
                  <a:ext uri="{FF2B5EF4-FFF2-40B4-BE49-F238E27FC236}">
                    <a16:creationId xmlns:a16="http://schemas.microsoft.com/office/drawing/2014/main" id="{6144BEFD-319B-4752-96C7-6E0EF6C78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1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5923">
                <a:extLst>
                  <a:ext uri="{FF2B5EF4-FFF2-40B4-BE49-F238E27FC236}">
                    <a16:creationId xmlns:a16="http://schemas.microsoft.com/office/drawing/2014/main" id="{9620979B-19B9-4276-84AD-93B867B5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5924">
                <a:extLst>
                  <a:ext uri="{FF2B5EF4-FFF2-40B4-BE49-F238E27FC236}">
                    <a16:creationId xmlns:a16="http://schemas.microsoft.com/office/drawing/2014/main" id="{9A31A269-0D28-441B-89C2-B7DEE3084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1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5925">
                <a:extLst>
                  <a:ext uri="{FF2B5EF4-FFF2-40B4-BE49-F238E27FC236}">
                    <a16:creationId xmlns:a16="http://schemas.microsoft.com/office/drawing/2014/main" id="{D3AAC6D8-AB6C-4EB4-B05D-3EE3686D5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1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5926">
                <a:extLst>
                  <a:ext uri="{FF2B5EF4-FFF2-40B4-BE49-F238E27FC236}">
                    <a16:creationId xmlns:a16="http://schemas.microsoft.com/office/drawing/2014/main" id="{2AAD46E2-C119-4BEC-BDBF-8718D5A83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1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5927">
                <a:extLst>
                  <a:ext uri="{FF2B5EF4-FFF2-40B4-BE49-F238E27FC236}">
                    <a16:creationId xmlns:a16="http://schemas.microsoft.com/office/drawing/2014/main" id="{B0AE52B8-9424-451B-B36F-4BC277111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10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5 h 5"/>
                  <a:gd name="T4" fmla="*/ 3 w 4"/>
                  <a:gd name="T5" fmla="*/ 5 h 5"/>
                  <a:gd name="T6" fmla="*/ 4 w 4"/>
                  <a:gd name="T7" fmla="*/ 3 h 5"/>
                  <a:gd name="T8" fmla="*/ 3 w 4"/>
                  <a:gd name="T9" fmla="*/ 3 h 5"/>
                  <a:gd name="T10" fmla="*/ 3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0" y="5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5928">
                <a:extLst>
                  <a:ext uri="{FF2B5EF4-FFF2-40B4-BE49-F238E27FC236}">
                    <a16:creationId xmlns:a16="http://schemas.microsoft.com/office/drawing/2014/main" id="{782BC44D-F75B-43BC-B1DF-123BE4640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10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5 h 5"/>
                  <a:gd name="T4" fmla="*/ 3 w 4"/>
                  <a:gd name="T5" fmla="*/ 5 h 5"/>
                  <a:gd name="T6" fmla="*/ 4 w 4"/>
                  <a:gd name="T7" fmla="*/ 3 h 5"/>
                  <a:gd name="T8" fmla="*/ 3 w 4"/>
                  <a:gd name="T9" fmla="*/ 3 h 5"/>
                  <a:gd name="T10" fmla="*/ 3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0" y="5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5929">
                <a:extLst>
                  <a:ext uri="{FF2B5EF4-FFF2-40B4-BE49-F238E27FC236}">
                    <a16:creationId xmlns:a16="http://schemas.microsoft.com/office/drawing/2014/main" id="{A4B9F2C1-0E13-4835-BDAD-861DBF981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0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6 h 6"/>
                  <a:gd name="T6" fmla="*/ 1 w 4"/>
                  <a:gd name="T7" fmla="*/ 6 h 6"/>
                  <a:gd name="T8" fmla="*/ 4 w 4"/>
                  <a:gd name="T9" fmla="*/ 1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5930">
                <a:extLst>
                  <a:ext uri="{FF2B5EF4-FFF2-40B4-BE49-F238E27FC236}">
                    <a16:creationId xmlns:a16="http://schemas.microsoft.com/office/drawing/2014/main" id="{49917860-3144-4CF9-A80F-BD1C8038E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0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6 h 6"/>
                  <a:gd name="T6" fmla="*/ 1 w 4"/>
                  <a:gd name="T7" fmla="*/ 6 h 6"/>
                  <a:gd name="T8" fmla="*/ 4 w 4"/>
                  <a:gd name="T9" fmla="*/ 1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5931">
                <a:extLst>
                  <a:ext uri="{FF2B5EF4-FFF2-40B4-BE49-F238E27FC236}">
                    <a16:creationId xmlns:a16="http://schemas.microsoft.com/office/drawing/2014/main" id="{1BAA10EC-8B57-4E43-90F7-B0717AE9F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0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3 h 6"/>
                  <a:gd name="T6" fmla="*/ 0 w 4"/>
                  <a:gd name="T7" fmla="*/ 6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5932">
                <a:extLst>
                  <a:ext uri="{FF2B5EF4-FFF2-40B4-BE49-F238E27FC236}">
                    <a16:creationId xmlns:a16="http://schemas.microsoft.com/office/drawing/2014/main" id="{75A26B48-F088-4E95-A98A-ED6B1380C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0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3 h 6"/>
                  <a:gd name="T6" fmla="*/ 0 w 4"/>
                  <a:gd name="T7" fmla="*/ 6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5933">
                <a:extLst>
                  <a:ext uri="{FF2B5EF4-FFF2-40B4-BE49-F238E27FC236}">
                    <a16:creationId xmlns:a16="http://schemas.microsoft.com/office/drawing/2014/main" id="{6DEE6F98-37C8-402E-8A10-712E34EE5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09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5934">
                <a:extLst>
                  <a:ext uri="{FF2B5EF4-FFF2-40B4-BE49-F238E27FC236}">
                    <a16:creationId xmlns:a16="http://schemas.microsoft.com/office/drawing/2014/main" id="{8434CF26-47FD-42DD-AE23-32E3E2676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09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5935">
                <a:extLst>
                  <a:ext uri="{FF2B5EF4-FFF2-40B4-BE49-F238E27FC236}">
                    <a16:creationId xmlns:a16="http://schemas.microsoft.com/office/drawing/2014/main" id="{4919CE42-F5E9-4668-9CA4-E9A479DE8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5936">
                <a:extLst>
                  <a:ext uri="{FF2B5EF4-FFF2-40B4-BE49-F238E27FC236}">
                    <a16:creationId xmlns:a16="http://schemas.microsoft.com/office/drawing/2014/main" id="{9E81C492-259A-4D62-888B-FE77BF39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1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5937">
                <a:extLst>
                  <a:ext uri="{FF2B5EF4-FFF2-40B4-BE49-F238E27FC236}">
                    <a16:creationId xmlns:a16="http://schemas.microsoft.com/office/drawing/2014/main" id="{C8563A76-829F-402C-A3AC-30B9A57DF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5938">
                <a:extLst>
                  <a:ext uri="{FF2B5EF4-FFF2-40B4-BE49-F238E27FC236}">
                    <a16:creationId xmlns:a16="http://schemas.microsoft.com/office/drawing/2014/main" id="{71BFE4F7-36EE-4384-991D-EFCD8ED9C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5939">
                <a:extLst>
                  <a:ext uri="{FF2B5EF4-FFF2-40B4-BE49-F238E27FC236}">
                    <a16:creationId xmlns:a16="http://schemas.microsoft.com/office/drawing/2014/main" id="{4454FD62-90A4-4FCB-B154-B8CF7E31F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5940">
                <a:extLst>
                  <a:ext uri="{FF2B5EF4-FFF2-40B4-BE49-F238E27FC236}">
                    <a16:creationId xmlns:a16="http://schemas.microsoft.com/office/drawing/2014/main" id="{11C54777-2542-447A-9F46-C02D82F09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1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5941">
                <a:extLst>
                  <a:ext uri="{FF2B5EF4-FFF2-40B4-BE49-F238E27FC236}">
                    <a16:creationId xmlns:a16="http://schemas.microsoft.com/office/drawing/2014/main" id="{D8D240A6-9499-464B-8387-A50C8DF5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5942">
                <a:extLst>
                  <a:ext uri="{FF2B5EF4-FFF2-40B4-BE49-F238E27FC236}">
                    <a16:creationId xmlns:a16="http://schemas.microsoft.com/office/drawing/2014/main" id="{A9FC28F2-AC61-4DF4-8BC6-F18D908F3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0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5943">
                <a:extLst>
                  <a:ext uri="{FF2B5EF4-FFF2-40B4-BE49-F238E27FC236}">
                    <a16:creationId xmlns:a16="http://schemas.microsoft.com/office/drawing/2014/main" id="{79ED18FA-918A-4D85-AA64-1CB54DB59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4" y="1615"/>
                <a:ext cx="881" cy="1841"/>
              </a:xfrm>
              <a:custGeom>
                <a:avLst/>
                <a:gdLst>
                  <a:gd name="T0" fmla="*/ 649 w 653"/>
                  <a:gd name="T1" fmla="*/ 1364 h 1364"/>
                  <a:gd name="T2" fmla="*/ 596 w 653"/>
                  <a:gd name="T3" fmla="*/ 801 h 1364"/>
                  <a:gd name="T4" fmla="*/ 590 w 653"/>
                  <a:gd name="T5" fmla="*/ 790 h 1364"/>
                  <a:gd name="T6" fmla="*/ 593 w 653"/>
                  <a:gd name="T7" fmla="*/ 787 h 1364"/>
                  <a:gd name="T8" fmla="*/ 594 w 653"/>
                  <a:gd name="T9" fmla="*/ 790 h 1364"/>
                  <a:gd name="T10" fmla="*/ 593 w 653"/>
                  <a:gd name="T11" fmla="*/ 776 h 1364"/>
                  <a:gd name="T12" fmla="*/ 593 w 653"/>
                  <a:gd name="T13" fmla="*/ 777 h 1364"/>
                  <a:gd name="T14" fmla="*/ 593 w 653"/>
                  <a:gd name="T15" fmla="*/ 777 h 1364"/>
                  <a:gd name="T16" fmla="*/ 592 w 653"/>
                  <a:gd name="T17" fmla="*/ 764 h 1364"/>
                  <a:gd name="T18" fmla="*/ 591 w 653"/>
                  <a:gd name="T19" fmla="*/ 765 h 1364"/>
                  <a:gd name="T20" fmla="*/ 592 w 653"/>
                  <a:gd name="T21" fmla="*/ 764 h 1364"/>
                  <a:gd name="T22" fmla="*/ 241 w 653"/>
                  <a:gd name="T23" fmla="*/ 528 h 1364"/>
                  <a:gd name="T24" fmla="*/ 237 w 653"/>
                  <a:gd name="T25" fmla="*/ 531 h 1364"/>
                  <a:gd name="T26" fmla="*/ 287 w 653"/>
                  <a:gd name="T27" fmla="*/ 550 h 1364"/>
                  <a:gd name="T28" fmla="*/ 578 w 653"/>
                  <a:gd name="T29" fmla="*/ 674 h 1364"/>
                  <a:gd name="T30" fmla="*/ 590 w 653"/>
                  <a:gd name="T31" fmla="*/ 786 h 1364"/>
                  <a:gd name="T32" fmla="*/ 594 w 653"/>
                  <a:gd name="T33" fmla="*/ 782 h 1364"/>
                  <a:gd name="T34" fmla="*/ 590 w 653"/>
                  <a:gd name="T35" fmla="*/ 775 h 1364"/>
                  <a:gd name="T36" fmla="*/ 592 w 653"/>
                  <a:gd name="T37" fmla="*/ 769 h 1364"/>
                  <a:gd name="T38" fmla="*/ 592 w 653"/>
                  <a:gd name="T39" fmla="*/ 761 h 1364"/>
                  <a:gd name="T40" fmla="*/ 588 w 653"/>
                  <a:gd name="T41" fmla="*/ 750 h 1364"/>
                  <a:gd name="T42" fmla="*/ 590 w 653"/>
                  <a:gd name="T43" fmla="*/ 742 h 1364"/>
                  <a:gd name="T44" fmla="*/ 589 w 653"/>
                  <a:gd name="T45" fmla="*/ 739 h 1364"/>
                  <a:gd name="T46" fmla="*/ 588 w 653"/>
                  <a:gd name="T47" fmla="*/ 727 h 1364"/>
                  <a:gd name="T48" fmla="*/ 461 w 653"/>
                  <a:gd name="T49" fmla="*/ 547 h 1364"/>
                  <a:gd name="T50" fmla="*/ 264 w 653"/>
                  <a:gd name="T51" fmla="*/ 547 h 1364"/>
                  <a:gd name="T52" fmla="*/ 263 w 653"/>
                  <a:gd name="T53" fmla="*/ 0 h 1364"/>
                  <a:gd name="T54" fmla="*/ 31 w 653"/>
                  <a:gd name="T55" fmla="*/ 0 h 1364"/>
                  <a:gd name="T56" fmla="*/ 0 w 653"/>
                  <a:gd name="T57" fmla="*/ 5 h 1364"/>
                  <a:gd name="T58" fmla="*/ 145 w 653"/>
                  <a:gd name="T59" fmla="*/ 2 h 1364"/>
                  <a:gd name="T60" fmla="*/ 349 w 653"/>
                  <a:gd name="T61" fmla="*/ 98 h 1364"/>
                  <a:gd name="T62" fmla="*/ 349 w 653"/>
                  <a:gd name="T63" fmla="*/ 269 h 1364"/>
                  <a:gd name="T64" fmla="*/ 353 w 653"/>
                  <a:gd name="T65" fmla="*/ 153 h 1364"/>
                  <a:gd name="T66" fmla="*/ 263 w 653"/>
                  <a:gd name="T67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3" h="1364">
                    <a:moveTo>
                      <a:pt x="590" y="790"/>
                    </a:moveTo>
                    <a:cubicBezTo>
                      <a:pt x="649" y="1364"/>
                      <a:pt x="649" y="1364"/>
                      <a:pt x="649" y="1364"/>
                    </a:cubicBezTo>
                    <a:cubicBezTo>
                      <a:pt x="653" y="1364"/>
                      <a:pt x="653" y="1364"/>
                      <a:pt x="653" y="1364"/>
                    </a:cubicBezTo>
                    <a:cubicBezTo>
                      <a:pt x="596" y="801"/>
                      <a:pt x="596" y="801"/>
                      <a:pt x="596" y="801"/>
                    </a:cubicBezTo>
                    <a:cubicBezTo>
                      <a:pt x="594" y="799"/>
                      <a:pt x="594" y="796"/>
                      <a:pt x="594" y="793"/>
                    </a:cubicBezTo>
                    <a:cubicBezTo>
                      <a:pt x="592" y="793"/>
                      <a:pt x="591" y="792"/>
                      <a:pt x="590" y="790"/>
                    </a:cubicBezTo>
                    <a:moveTo>
                      <a:pt x="594" y="787"/>
                    </a:moveTo>
                    <a:cubicBezTo>
                      <a:pt x="593" y="787"/>
                      <a:pt x="593" y="787"/>
                      <a:pt x="593" y="787"/>
                    </a:cubicBezTo>
                    <a:cubicBezTo>
                      <a:pt x="592" y="788"/>
                      <a:pt x="592" y="788"/>
                      <a:pt x="593" y="789"/>
                    </a:cubicBezTo>
                    <a:cubicBezTo>
                      <a:pt x="594" y="790"/>
                      <a:pt x="594" y="790"/>
                      <a:pt x="594" y="790"/>
                    </a:cubicBezTo>
                    <a:cubicBezTo>
                      <a:pt x="594" y="789"/>
                      <a:pt x="594" y="788"/>
                      <a:pt x="594" y="787"/>
                    </a:cubicBezTo>
                    <a:moveTo>
                      <a:pt x="593" y="776"/>
                    </a:moveTo>
                    <a:cubicBezTo>
                      <a:pt x="593" y="776"/>
                      <a:pt x="593" y="776"/>
                      <a:pt x="593" y="776"/>
                    </a:cubicBezTo>
                    <a:cubicBezTo>
                      <a:pt x="593" y="777"/>
                      <a:pt x="593" y="777"/>
                      <a:pt x="593" y="777"/>
                    </a:cubicBezTo>
                    <a:cubicBezTo>
                      <a:pt x="593" y="777"/>
                      <a:pt x="593" y="777"/>
                      <a:pt x="593" y="777"/>
                    </a:cubicBezTo>
                    <a:cubicBezTo>
                      <a:pt x="593" y="777"/>
                      <a:pt x="593" y="777"/>
                      <a:pt x="593" y="777"/>
                    </a:cubicBezTo>
                    <a:cubicBezTo>
                      <a:pt x="593" y="776"/>
                      <a:pt x="593" y="776"/>
                      <a:pt x="593" y="776"/>
                    </a:cubicBezTo>
                    <a:moveTo>
                      <a:pt x="592" y="764"/>
                    </a:moveTo>
                    <a:cubicBezTo>
                      <a:pt x="591" y="765"/>
                      <a:pt x="591" y="765"/>
                      <a:pt x="591" y="765"/>
                    </a:cubicBezTo>
                    <a:cubicBezTo>
                      <a:pt x="591" y="765"/>
                      <a:pt x="591" y="765"/>
                      <a:pt x="591" y="765"/>
                    </a:cubicBezTo>
                    <a:cubicBezTo>
                      <a:pt x="592" y="765"/>
                      <a:pt x="592" y="765"/>
                      <a:pt x="592" y="765"/>
                    </a:cubicBezTo>
                    <a:cubicBezTo>
                      <a:pt x="592" y="764"/>
                      <a:pt x="592" y="764"/>
                      <a:pt x="592" y="764"/>
                    </a:cubicBezTo>
                    <a:moveTo>
                      <a:pt x="242" y="527"/>
                    </a:moveTo>
                    <a:cubicBezTo>
                      <a:pt x="241" y="528"/>
                      <a:pt x="241" y="528"/>
                      <a:pt x="241" y="528"/>
                    </a:cubicBezTo>
                    <a:cubicBezTo>
                      <a:pt x="240" y="528"/>
                      <a:pt x="240" y="528"/>
                      <a:pt x="240" y="528"/>
                    </a:cubicBezTo>
                    <a:cubicBezTo>
                      <a:pt x="237" y="531"/>
                      <a:pt x="237" y="531"/>
                      <a:pt x="237" y="531"/>
                    </a:cubicBezTo>
                    <a:cubicBezTo>
                      <a:pt x="260" y="550"/>
                      <a:pt x="260" y="550"/>
                      <a:pt x="260" y="550"/>
                    </a:cubicBezTo>
                    <a:cubicBezTo>
                      <a:pt x="287" y="550"/>
                      <a:pt x="287" y="550"/>
                      <a:pt x="287" y="550"/>
                    </a:cubicBezTo>
                    <a:cubicBezTo>
                      <a:pt x="457" y="550"/>
                      <a:pt x="457" y="550"/>
                      <a:pt x="457" y="550"/>
                    </a:cubicBezTo>
                    <a:cubicBezTo>
                      <a:pt x="578" y="674"/>
                      <a:pt x="578" y="674"/>
                      <a:pt x="578" y="674"/>
                    </a:cubicBezTo>
                    <a:cubicBezTo>
                      <a:pt x="590" y="786"/>
                      <a:pt x="590" y="786"/>
                      <a:pt x="590" y="786"/>
                    </a:cubicBezTo>
                    <a:cubicBezTo>
                      <a:pt x="590" y="786"/>
                      <a:pt x="590" y="786"/>
                      <a:pt x="590" y="786"/>
                    </a:cubicBezTo>
                    <a:cubicBezTo>
                      <a:pt x="591" y="785"/>
                      <a:pt x="593" y="784"/>
                      <a:pt x="594" y="784"/>
                    </a:cubicBezTo>
                    <a:cubicBezTo>
                      <a:pt x="594" y="782"/>
                      <a:pt x="594" y="782"/>
                      <a:pt x="594" y="782"/>
                    </a:cubicBezTo>
                    <a:cubicBezTo>
                      <a:pt x="594" y="781"/>
                      <a:pt x="594" y="781"/>
                      <a:pt x="594" y="781"/>
                    </a:cubicBezTo>
                    <a:cubicBezTo>
                      <a:pt x="591" y="780"/>
                      <a:pt x="588" y="777"/>
                      <a:pt x="590" y="775"/>
                    </a:cubicBezTo>
                    <a:cubicBezTo>
                      <a:pt x="591" y="774"/>
                      <a:pt x="592" y="773"/>
                      <a:pt x="593" y="773"/>
                    </a:cubicBezTo>
                    <a:cubicBezTo>
                      <a:pt x="592" y="769"/>
                      <a:pt x="592" y="769"/>
                      <a:pt x="592" y="769"/>
                    </a:cubicBezTo>
                    <a:cubicBezTo>
                      <a:pt x="590" y="768"/>
                      <a:pt x="587" y="766"/>
                      <a:pt x="589" y="763"/>
                    </a:cubicBezTo>
                    <a:cubicBezTo>
                      <a:pt x="589" y="762"/>
                      <a:pt x="590" y="761"/>
                      <a:pt x="592" y="761"/>
                    </a:cubicBezTo>
                    <a:cubicBezTo>
                      <a:pt x="591" y="756"/>
                      <a:pt x="591" y="756"/>
                      <a:pt x="591" y="756"/>
                    </a:cubicBezTo>
                    <a:cubicBezTo>
                      <a:pt x="589" y="755"/>
                      <a:pt x="587" y="753"/>
                      <a:pt x="588" y="750"/>
                    </a:cubicBezTo>
                    <a:cubicBezTo>
                      <a:pt x="589" y="749"/>
                      <a:pt x="590" y="748"/>
                      <a:pt x="590" y="748"/>
                    </a:cubicBezTo>
                    <a:cubicBezTo>
                      <a:pt x="590" y="742"/>
                      <a:pt x="590" y="742"/>
                      <a:pt x="590" y="742"/>
                    </a:cubicBezTo>
                    <a:cubicBezTo>
                      <a:pt x="589" y="742"/>
                      <a:pt x="589" y="742"/>
                      <a:pt x="589" y="741"/>
                    </a:cubicBezTo>
                    <a:cubicBezTo>
                      <a:pt x="589" y="740"/>
                      <a:pt x="589" y="739"/>
                      <a:pt x="589" y="739"/>
                    </a:cubicBezTo>
                    <a:cubicBezTo>
                      <a:pt x="588" y="729"/>
                      <a:pt x="588" y="729"/>
                      <a:pt x="588" y="729"/>
                    </a:cubicBezTo>
                    <a:cubicBezTo>
                      <a:pt x="588" y="729"/>
                      <a:pt x="588" y="728"/>
                      <a:pt x="588" y="727"/>
                    </a:cubicBezTo>
                    <a:cubicBezTo>
                      <a:pt x="583" y="673"/>
                      <a:pt x="583" y="673"/>
                      <a:pt x="583" y="673"/>
                    </a:cubicBezTo>
                    <a:cubicBezTo>
                      <a:pt x="461" y="547"/>
                      <a:pt x="461" y="547"/>
                      <a:pt x="461" y="547"/>
                    </a:cubicBezTo>
                    <a:cubicBezTo>
                      <a:pt x="291" y="547"/>
                      <a:pt x="291" y="547"/>
                      <a:pt x="291" y="547"/>
                    </a:cubicBezTo>
                    <a:cubicBezTo>
                      <a:pt x="264" y="547"/>
                      <a:pt x="264" y="547"/>
                      <a:pt x="264" y="547"/>
                    </a:cubicBezTo>
                    <a:cubicBezTo>
                      <a:pt x="242" y="527"/>
                      <a:pt x="242" y="527"/>
                      <a:pt x="242" y="527"/>
                    </a:cubicBezTo>
                    <a:moveTo>
                      <a:pt x="263" y="0"/>
                    </a:moveTo>
                    <a:cubicBezTo>
                      <a:pt x="149" y="0"/>
                      <a:pt x="149" y="0"/>
                      <a:pt x="149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0" y="0"/>
                      <a:pt x="10" y="1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8" y="3"/>
                      <a:pt x="17" y="2"/>
                      <a:pt x="27" y="2"/>
                    </a:cubicBezTo>
                    <a:cubicBezTo>
                      <a:pt x="145" y="2"/>
                      <a:pt x="145" y="2"/>
                      <a:pt x="145" y="2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9" y="2"/>
                      <a:pt x="347" y="18"/>
                      <a:pt x="349" y="98"/>
                    </a:cubicBezTo>
                    <a:cubicBezTo>
                      <a:pt x="350" y="111"/>
                      <a:pt x="349" y="135"/>
                      <a:pt x="349" y="154"/>
                    </a:cubicBezTo>
                    <a:cubicBezTo>
                      <a:pt x="349" y="269"/>
                      <a:pt x="349" y="269"/>
                      <a:pt x="349" y="269"/>
                    </a:cubicBezTo>
                    <a:cubicBezTo>
                      <a:pt x="351" y="269"/>
                      <a:pt x="352" y="270"/>
                      <a:pt x="353" y="271"/>
                    </a:cubicBezTo>
                    <a:cubicBezTo>
                      <a:pt x="353" y="153"/>
                      <a:pt x="353" y="153"/>
                      <a:pt x="353" y="153"/>
                    </a:cubicBezTo>
                    <a:cubicBezTo>
                      <a:pt x="353" y="133"/>
                      <a:pt x="354" y="110"/>
                      <a:pt x="354" y="96"/>
                    </a:cubicBezTo>
                    <a:cubicBezTo>
                      <a:pt x="351" y="16"/>
                      <a:pt x="263" y="0"/>
                      <a:pt x="263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5944">
                <a:extLst>
                  <a:ext uri="{FF2B5EF4-FFF2-40B4-BE49-F238E27FC236}">
                    <a16:creationId xmlns:a16="http://schemas.microsoft.com/office/drawing/2014/main" id="{1718220E-35E7-4A99-9323-B499220541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6" y="2597"/>
                <a:ext cx="12" cy="99"/>
              </a:xfrm>
              <a:custGeom>
                <a:avLst/>
                <a:gdLst>
                  <a:gd name="T0" fmla="*/ 7 w 9"/>
                  <a:gd name="T1" fmla="*/ 63 h 74"/>
                  <a:gd name="T2" fmla="*/ 6 w 9"/>
                  <a:gd name="T3" fmla="*/ 62 h 74"/>
                  <a:gd name="T4" fmla="*/ 6 w 9"/>
                  <a:gd name="T5" fmla="*/ 60 h 74"/>
                  <a:gd name="T6" fmla="*/ 7 w 9"/>
                  <a:gd name="T7" fmla="*/ 60 h 74"/>
                  <a:gd name="T8" fmla="*/ 7 w 9"/>
                  <a:gd name="T9" fmla="*/ 63 h 74"/>
                  <a:gd name="T10" fmla="*/ 7 w 9"/>
                  <a:gd name="T11" fmla="*/ 55 h 74"/>
                  <a:gd name="T12" fmla="*/ 7 w 9"/>
                  <a:gd name="T13" fmla="*/ 57 h 74"/>
                  <a:gd name="T14" fmla="*/ 3 w 9"/>
                  <a:gd name="T15" fmla="*/ 59 h 74"/>
                  <a:gd name="T16" fmla="*/ 3 w 9"/>
                  <a:gd name="T17" fmla="*/ 59 h 74"/>
                  <a:gd name="T18" fmla="*/ 3 w 9"/>
                  <a:gd name="T19" fmla="*/ 63 h 74"/>
                  <a:gd name="T20" fmla="*/ 7 w 9"/>
                  <a:gd name="T21" fmla="*/ 66 h 74"/>
                  <a:gd name="T22" fmla="*/ 9 w 9"/>
                  <a:gd name="T23" fmla="*/ 74 h 74"/>
                  <a:gd name="T24" fmla="*/ 7 w 9"/>
                  <a:gd name="T25" fmla="*/ 55 h 74"/>
                  <a:gd name="T26" fmla="*/ 6 w 9"/>
                  <a:gd name="T27" fmla="*/ 46 h 74"/>
                  <a:gd name="T28" fmla="*/ 3 w 9"/>
                  <a:gd name="T29" fmla="*/ 48 h 74"/>
                  <a:gd name="T30" fmla="*/ 7 w 9"/>
                  <a:gd name="T31" fmla="*/ 54 h 74"/>
                  <a:gd name="T32" fmla="*/ 6 w 9"/>
                  <a:gd name="T33" fmla="*/ 50 h 74"/>
                  <a:gd name="T34" fmla="*/ 6 w 9"/>
                  <a:gd name="T35" fmla="*/ 50 h 74"/>
                  <a:gd name="T36" fmla="*/ 6 w 9"/>
                  <a:gd name="T37" fmla="*/ 50 h 74"/>
                  <a:gd name="T38" fmla="*/ 6 w 9"/>
                  <a:gd name="T39" fmla="*/ 49 h 74"/>
                  <a:gd name="T40" fmla="*/ 6 w 9"/>
                  <a:gd name="T41" fmla="*/ 49 h 74"/>
                  <a:gd name="T42" fmla="*/ 6 w 9"/>
                  <a:gd name="T43" fmla="*/ 46 h 74"/>
                  <a:gd name="T44" fmla="*/ 5 w 9"/>
                  <a:gd name="T45" fmla="*/ 34 h 74"/>
                  <a:gd name="T46" fmla="*/ 2 w 9"/>
                  <a:gd name="T47" fmla="*/ 36 h 74"/>
                  <a:gd name="T48" fmla="*/ 5 w 9"/>
                  <a:gd name="T49" fmla="*/ 42 h 74"/>
                  <a:gd name="T50" fmla="*/ 5 w 9"/>
                  <a:gd name="T51" fmla="*/ 38 h 74"/>
                  <a:gd name="T52" fmla="*/ 4 w 9"/>
                  <a:gd name="T53" fmla="*/ 38 h 74"/>
                  <a:gd name="T54" fmla="*/ 4 w 9"/>
                  <a:gd name="T55" fmla="*/ 38 h 74"/>
                  <a:gd name="T56" fmla="*/ 5 w 9"/>
                  <a:gd name="T57" fmla="*/ 37 h 74"/>
                  <a:gd name="T58" fmla="*/ 5 w 9"/>
                  <a:gd name="T59" fmla="*/ 34 h 74"/>
                  <a:gd name="T60" fmla="*/ 3 w 9"/>
                  <a:gd name="T61" fmla="*/ 21 h 74"/>
                  <a:gd name="T62" fmla="*/ 1 w 9"/>
                  <a:gd name="T63" fmla="*/ 23 h 74"/>
                  <a:gd name="T64" fmla="*/ 4 w 9"/>
                  <a:gd name="T65" fmla="*/ 29 h 74"/>
                  <a:gd name="T66" fmla="*/ 3 w 9"/>
                  <a:gd name="T67" fmla="*/ 21 h 74"/>
                  <a:gd name="T68" fmla="*/ 2 w 9"/>
                  <a:gd name="T69" fmla="*/ 12 h 74"/>
                  <a:gd name="T70" fmla="*/ 2 w 9"/>
                  <a:gd name="T71" fmla="*/ 14 h 74"/>
                  <a:gd name="T72" fmla="*/ 3 w 9"/>
                  <a:gd name="T73" fmla="*/ 15 h 74"/>
                  <a:gd name="T74" fmla="*/ 2 w 9"/>
                  <a:gd name="T75" fmla="*/ 12 h 74"/>
                  <a:gd name="T76" fmla="*/ 1 w 9"/>
                  <a:gd name="T77" fmla="*/ 0 h 74"/>
                  <a:gd name="T78" fmla="*/ 1 w 9"/>
                  <a:gd name="T79" fmla="*/ 2 h 74"/>
                  <a:gd name="T80" fmla="*/ 1 w 9"/>
                  <a:gd name="T8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74">
                    <a:moveTo>
                      <a:pt x="7" y="63"/>
                    </a:moveTo>
                    <a:cubicBezTo>
                      <a:pt x="6" y="62"/>
                      <a:pt x="6" y="62"/>
                      <a:pt x="6" y="62"/>
                    </a:cubicBezTo>
                    <a:cubicBezTo>
                      <a:pt x="5" y="61"/>
                      <a:pt x="5" y="61"/>
                      <a:pt x="6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1"/>
                      <a:pt x="7" y="62"/>
                      <a:pt x="7" y="63"/>
                    </a:cubicBezTo>
                    <a:moveTo>
                      <a:pt x="7" y="55"/>
                    </a:moveTo>
                    <a:cubicBezTo>
                      <a:pt x="7" y="57"/>
                      <a:pt x="7" y="57"/>
                      <a:pt x="7" y="57"/>
                    </a:cubicBezTo>
                    <a:cubicBezTo>
                      <a:pt x="6" y="57"/>
                      <a:pt x="4" y="58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4" y="65"/>
                      <a:pt x="5" y="66"/>
                      <a:pt x="7" y="66"/>
                    </a:cubicBezTo>
                    <a:cubicBezTo>
                      <a:pt x="7" y="69"/>
                      <a:pt x="7" y="72"/>
                      <a:pt x="9" y="74"/>
                    </a:cubicBezTo>
                    <a:cubicBezTo>
                      <a:pt x="7" y="55"/>
                      <a:pt x="7" y="55"/>
                      <a:pt x="7" y="55"/>
                    </a:cubicBezTo>
                    <a:moveTo>
                      <a:pt x="6" y="46"/>
                    </a:moveTo>
                    <a:cubicBezTo>
                      <a:pt x="5" y="46"/>
                      <a:pt x="4" y="47"/>
                      <a:pt x="3" y="48"/>
                    </a:cubicBezTo>
                    <a:cubicBezTo>
                      <a:pt x="1" y="50"/>
                      <a:pt x="4" y="53"/>
                      <a:pt x="7" y="54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6"/>
                      <a:pt x="6" y="46"/>
                      <a:pt x="6" y="46"/>
                    </a:cubicBezTo>
                    <a:moveTo>
                      <a:pt x="5" y="34"/>
                    </a:moveTo>
                    <a:cubicBezTo>
                      <a:pt x="3" y="34"/>
                      <a:pt x="2" y="35"/>
                      <a:pt x="2" y="36"/>
                    </a:cubicBezTo>
                    <a:cubicBezTo>
                      <a:pt x="0" y="39"/>
                      <a:pt x="3" y="41"/>
                      <a:pt x="5" y="42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4"/>
                      <a:pt x="5" y="34"/>
                      <a:pt x="5" y="34"/>
                    </a:cubicBezTo>
                    <a:moveTo>
                      <a:pt x="3" y="21"/>
                    </a:moveTo>
                    <a:cubicBezTo>
                      <a:pt x="3" y="21"/>
                      <a:pt x="2" y="22"/>
                      <a:pt x="1" y="23"/>
                    </a:cubicBezTo>
                    <a:cubicBezTo>
                      <a:pt x="0" y="26"/>
                      <a:pt x="2" y="28"/>
                      <a:pt x="4" y="29"/>
                    </a:cubicBezTo>
                    <a:cubicBezTo>
                      <a:pt x="3" y="21"/>
                      <a:pt x="3" y="21"/>
                      <a:pt x="3" y="21"/>
                    </a:cubicBezTo>
                    <a:moveTo>
                      <a:pt x="2" y="12"/>
                    </a:moveTo>
                    <a:cubicBezTo>
                      <a:pt x="2" y="12"/>
                      <a:pt x="2" y="13"/>
                      <a:pt x="2" y="14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5945">
                <a:extLst>
                  <a:ext uri="{FF2B5EF4-FFF2-40B4-BE49-F238E27FC236}">
                    <a16:creationId xmlns:a16="http://schemas.microsoft.com/office/drawing/2014/main" id="{FEC9A5F0-3F9A-406B-B933-29307761C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2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3 h 4"/>
                  <a:gd name="T6" fmla="*/ 2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5946">
                <a:extLst>
                  <a:ext uri="{FF2B5EF4-FFF2-40B4-BE49-F238E27FC236}">
                    <a16:creationId xmlns:a16="http://schemas.microsoft.com/office/drawing/2014/main" id="{F8ED1ACF-3236-45D7-A7D4-83905D83C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2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3 h 4"/>
                  <a:gd name="T6" fmla="*/ 2 w 6"/>
                  <a:gd name="T7" fmla="*/ 4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5947">
                <a:extLst>
                  <a:ext uri="{FF2B5EF4-FFF2-40B4-BE49-F238E27FC236}">
                    <a16:creationId xmlns:a16="http://schemas.microsoft.com/office/drawing/2014/main" id="{16D22DD0-8EDF-4BDE-AE81-F3C3E4941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2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5948">
                <a:extLst>
                  <a:ext uri="{FF2B5EF4-FFF2-40B4-BE49-F238E27FC236}">
                    <a16:creationId xmlns:a16="http://schemas.microsoft.com/office/drawing/2014/main" id="{F0137C85-6E6B-4853-8B96-2C3FA5B68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2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5949">
                <a:extLst>
                  <a:ext uri="{FF2B5EF4-FFF2-40B4-BE49-F238E27FC236}">
                    <a16:creationId xmlns:a16="http://schemas.microsoft.com/office/drawing/2014/main" id="{C6CD2F11-E2C6-4A99-A5BD-AE01AF7E0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2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5950">
                <a:extLst>
                  <a:ext uri="{FF2B5EF4-FFF2-40B4-BE49-F238E27FC236}">
                    <a16:creationId xmlns:a16="http://schemas.microsoft.com/office/drawing/2014/main" id="{C718B0DA-1B91-4C1F-817C-4D1F9D15B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2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Rectangle 5951">
                <a:extLst>
                  <a:ext uri="{FF2B5EF4-FFF2-40B4-BE49-F238E27FC236}">
                    <a16:creationId xmlns:a16="http://schemas.microsoft.com/office/drawing/2014/main" id="{29853E8D-84F1-4A63-8027-BEC2EF888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0" y="2328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5952">
                <a:extLst>
                  <a:ext uri="{FF2B5EF4-FFF2-40B4-BE49-F238E27FC236}">
                    <a16:creationId xmlns:a16="http://schemas.microsoft.com/office/drawing/2014/main" id="{2F185CCF-5CE9-4517-9382-112E55BB7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5953">
                <a:extLst>
                  <a:ext uri="{FF2B5EF4-FFF2-40B4-BE49-F238E27FC236}">
                    <a16:creationId xmlns:a16="http://schemas.microsoft.com/office/drawing/2014/main" id="{40869664-9758-47FF-85BA-08827AF97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2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5954">
                <a:extLst>
                  <a:ext uri="{FF2B5EF4-FFF2-40B4-BE49-F238E27FC236}">
                    <a16:creationId xmlns:a16="http://schemas.microsoft.com/office/drawing/2014/main" id="{F27FB0D4-3156-406C-8DB2-A26BEFD13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32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5955">
                <a:extLst>
                  <a:ext uri="{FF2B5EF4-FFF2-40B4-BE49-F238E27FC236}">
                    <a16:creationId xmlns:a16="http://schemas.microsoft.com/office/drawing/2014/main" id="{A7BF2F39-4035-475A-A83D-201542273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24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5956">
                <a:extLst>
                  <a:ext uri="{FF2B5EF4-FFF2-40B4-BE49-F238E27FC236}">
                    <a16:creationId xmlns:a16="http://schemas.microsoft.com/office/drawing/2014/main" id="{D48292AB-79DA-4507-8494-18BA60705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324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5957">
                <a:extLst>
                  <a:ext uri="{FF2B5EF4-FFF2-40B4-BE49-F238E27FC236}">
                    <a16:creationId xmlns:a16="http://schemas.microsoft.com/office/drawing/2014/main" id="{4B3CA747-B41E-4F4F-B326-75CFAD355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2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5 h 5"/>
                  <a:gd name="T4" fmla="*/ 3 w 4"/>
                  <a:gd name="T5" fmla="*/ 5 h 5"/>
                  <a:gd name="T6" fmla="*/ 4 w 4"/>
                  <a:gd name="T7" fmla="*/ 1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0" y="5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5958">
                <a:extLst>
                  <a:ext uri="{FF2B5EF4-FFF2-40B4-BE49-F238E27FC236}">
                    <a16:creationId xmlns:a16="http://schemas.microsoft.com/office/drawing/2014/main" id="{E2080497-7D69-47C0-93A4-20F977119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2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5 h 5"/>
                  <a:gd name="T4" fmla="*/ 3 w 4"/>
                  <a:gd name="T5" fmla="*/ 5 h 5"/>
                  <a:gd name="T6" fmla="*/ 4 w 4"/>
                  <a:gd name="T7" fmla="*/ 1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0" y="5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5959">
                <a:extLst>
                  <a:ext uri="{FF2B5EF4-FFF2-40B4-BE49-F238E27FC236}">
                    <a16:creationId xmlns:a16="http://schemas.microsoft.com/office/drawing/2014/main" id="{728E387E-EAB6-4B82-AAA5-6B26C81A4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23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2 w 5"/>
                  <a:gd name="T7" fmla="*/ 5 h 5"/>
                  <a:gd name="T8" fmla="*/ 5 w 5"/>
                  <a:gd name="T9" fmla="*/ 0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5960">
                <a:extLst>
                  <a:ext uri="{FF2B5EF4-FFF2-40B4-BE49-F238E27FC236}">
                    <a16:creationId xmlns:a16="http://schemas.microsoft.com/office/drawing/2014/main" id="{0791541C-E652-4393-8897-83178D5AA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23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2 w 5"/>
                  <a:gd name="T7" fmla="*/ 5 h 5"/>
                  <a:gd name="T8" fmla="*/ 5 w 5"/>
                  <a:gd name="T9" fmla="*/ 0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5961">
                <a:extLst>
                  <a:ext uri="{FF2B5EF4-FFF2-40B4-BE49-F238E27FC236}">
                    <a16:creationId xmlns:a16="http://schemas.microsoft.com/office/drawing/2014/main" id="{1C0C0615-52F2-4EB2-A063-5B3C764F6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23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4 h 5"/>
                  <a:gd name="T6" fmla="*/ 2 w 4"/>
                  <a:gd name="T7" fmla="*/ 5 h 5"/>
                  <a:gd name="T8" fmla="*/ 2 w 4"/>
                  <a:gd name="T9" fmla="*/ 5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5962">
                <a:extLst>
                  <a:ext uri="{FF2B5EF4-FFF2-40B4-BE49-F238E27FC236}">
                    <a16:creationId xmlns:a16="http://schemas.microsoft.com/office/drawing/2014/main" id="{86339A2E-8C41-4594-8B2F-290C98E71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23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4 h 5"/>
                  <a:gd name="T6" fmla="*/ 2 w 4"/>
                  <a:gd name="T7" fmla="*/ 5 h 5"/>
                  <a:gd name="T8" fmla="*/ 2 w 4"/>
                  <a:gd name="T9" fmla="*/ 5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5963">
                <a:extLst>
                  <a:ext uri="{FF2B5EF4-FFF2-40B4-BE49-F238E27FC236}">
                    <a16:creationId xmlns:a16="http://schemas.microsoft.com/office/drawing/2014/main" id="{AEF97847-19D3-4121-B9EB-AC0523E19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2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5964">
                <a:extLst>
                  <a:ext uri="{FF2B5EF4-FFF2-40B4-BE49-F238E27FC236}">
                    <a16:creationId xmlns:a16="http://schemas.microsoft.com/office/drawing/2014/main" id="{3771496F-ECE6-4ED8-AA82-145020332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2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5965">
                <a:extLst>
                  <a:ext uri="{FF2B5EF4-FFF2-40B4-BE49-F238E27FC236}">
                    <a16:creationId xmlns:a16="http://schemas.microsoft.com/office/drawing/2014/main" id="{4A2497E7-5503-47AE-B651-5B4BAD175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2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5966">
                <a:extLst>
                  <a:ext uri="{FF2B5EF4-FFF2-40B4-BE49-F238E27FC236}">
                    <a16:creationId xmlns:a16="http://schemas.microsoft.com/office/drawing/2014/main" id="{9F0B1BCF-D92C-46AA-AD02-047182516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2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5967">
                <a:extLst>
                  <a:ext uri="{FF2B5EF4-FFF2-40B4-BE49-F238E27FC236}">
                    <a16:creationId xmlns:a16="http://schemas.microsoft.com/office/drawing/2014/main" id="{91EC7F58-170A-4806-AB14-F74CA4465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2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Freeform 5968">
                <a:extLst>
                  <a:ext uri="{FF2B5EF4-FFF2-40B4-BE49-F238E27FC236}">
                    <a16:creationId xmlns:a16="http://schemas.microsoft.com/office/drawing/2014/main" id="{602C21EC-C0C8-466B-9B94-7EF4620F2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2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5969">
                <a:extLst>
                  <a:ext uri="{FF2B5EF4-FFF2-40B4-BE49-F238E27FC236}">
                    <a16:creationId xmlns:a16="http://schemas.microsoft.com/office/drawing/2014/main" id="{E6BBE0F4-FF79-4E7D-8B3E-5EBD6B7FA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21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5970">
                <a:extLst>
                  <a:ext uri="{FF2B5EF4-FFF2-40B4-BE49-F238E27FC236}">
                    <a16:creationId xmlns:a16="http://schemas.microsoft.com/office/drawing/2014/main" id="{BE93020F-AA58-4985-AB39-A0648BEF9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21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5971">
                <a:extLst>
                  <a:ext uri="{FF2B5EF4-FFF2-40B4-BE49-F238E27FC236}">
                    <a16:creationId xmlns:a16="http://schemas.microsoft.com/office/drawing/2014/main" id="{DF50E6B2-D601-403E-B5E7-A217C5F38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20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5972">
                <a:extLst>
                  <a:ext uri="{FF2B5EF4-FFF2-40B4-BE49-F238E27FC236}">
                    <a16:creationId xmlns:a16="http://schemas.microsoft.com/office/drawing/2014/main" id="{6F23BBE4-B9F7-41CD-A4E0-859420F95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20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5973">
                <a:extLst>
                  <a:ext uri="{FF2B5EF4-FFF2-40B4-BE49-F238E27FC236}">
                    <a16:creationId xmlns:a16="http://schemas.microsoft.com/office/drawing/2014/main" id="{3470E297-0741-4FFC-A746-35E1DA5FE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19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5974">
                <a:extLst>
                  <a:ext uri="{FF2B5EF4-FFF2-40B4-BE49-F238E27FC236}">
                    <a16:creationId xmlns:a16="http://schemas.microsoft.com/office/drawing/2014/main" id="{702622D8-EAA4-4721-B2C9-DB71C9522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19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Freeform 5975">
                <a:extLst>
                  <a:ext uri="{FF2B5EF4-FFF2-40B4-BE49-F238E27FC236}">
                    <a16:creationId xmlns:a16="http://schemas.microsoft.com/office/drawing/2014/main" id="{A435F6BA-13D7-418B-BEAF-54B0B8858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19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5976">
                <a:extLst>
                  <a:ext uri="{FF2B5EF4-FFF2-40B4-BE49-F238E27FC236}">
                    <a16:creationId xmlns:a16="http://schemas.microsoft.com/office/drawing/2014/main" id="{3CBB9A41-2106-47EC-964F-C0319AAD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19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0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5977">
                <a:extLst>
                  <a:ext uri="{FF2B5EF4-FFF2-40B4-BE49-F238E27FC236}">
                    <a16:creationId xmlns:a16="http://schemas.microsoft.com/office/drawing/2014/main" id="{9B0180C9-3794-4C00-BA26-497D1750A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1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5978">
                <a:extLst>
                  <a:ext uri="{FF2B5EF4-FFF2-40B4-BE49-F238E27FC236}">
                    <a16:creationId xmlns:a16="http://schemas.microsoft.com/office/drawing/2014/main" id="{AA34BAF1-0AC2-40B2-8529-D13E0116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1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5979">
                <a:extLst>
                  <a:ext uri="{FF2B5EF4-FFF2-40B4-BE49-F238E27FC236}">
                    <a16:creationId xmlns:a16="http://schemas.microsoft.com/office/drawing/2014/main" id="{6D0C5379-6BBD-4C40-A8A9-D364FAC69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1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0 w 3"/>
                  <a:gd name="T5" fmla="*/ 1 h 4"/>
                  <a:gd name="T6" fmla="*/ 0 w 3"/>
                  <a:gd name="T7" fmla="*/ 4 h 4"/>
                  <a:gd name="T8" fmla="*/ 1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5980">
                <a:extLst>
                  <a:ext uri="{FF2B5EF4-FFF2-40B4-BE49-F238E27FC236}">
                    <a16:creationId xmlns:a16="http://schemas.microsoft.com/office/drawing/2014/main" id="{6E3D4D18-F15C-488A-A2F2-4FFB9B41F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1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0 w 3"/>
                  <a:gd name="T5" fmla="*/ 1 h 4"/>
                  <a:gd name="T6" fmla="*/ 0 w 3"/>
                  <a:gd name="T7" fmla="*/ 4 h 4"/>
                  <a:gd name="T8" fmla="*/ 1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5981">
                <a:extLst>
                  <a:ext uri="{FF2B5EF4-FFF2-40B4-BE49-F238E27FC236}">
                    <a16:creationId xmlns:a16="http://schemas.microsoft.com/office/drawing/2014/main" id="{2FC8B368-AB94-4311-B741-78255DF2D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1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5982">
                <a:extLst>
                  <a:ext uri="{FF2B5EF4-FFF2-40B4-BE49-F238E27FC236}">
                    <a16:creationId xmlns:a16="http://schemas.microsoft.com/office/drawing/2014/main" id="{F661D829-287B-4BA2-AF17-1AE1AC4BC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1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5983">
                <a:extLst>
                  <a:ext uri="{FF2B5EF4-FFF2-40B4-BE49-F238E27FC236}">
                    <a16:creationId xmlns:a16="http://schemas.microsoft.com/office/drawing/2014/main" id="{580EFACF-4AF0-4AF9-9F9A-1562692F2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5984">
                <a:extLst>
                  <a:ext uri="{FF2B5EF4-FFF2-40B4-BE49-F238E27FC236}">
                    <a16:creationId xmlns:a16="http://schemas.microsoft.com/office/drawing/2014/main" id="{F647F2A0-D5C2-4AED-B766-363A1F388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5985">
                <a:extLst>
                  <a:ext uri="{FF2B5EF4-FFF2-40B4-BE49-F238E27FC236}">
                    <a16:creationId xmlns:a16="http://schemas.microsoft.com/office/drawing/2014/main" id="{478BFA56-A070-480C-BDAA-F7766EECF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1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2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5986">
                <a:extLst>
                  <a:ext uri="{FF2B5EF4-FFF2-40B4-BE49-F238E27FC236}">
                    <a16:creationId xmlns:a16="http://schemas.microsoft.com/office/drawing/2014/main" id="{99D34754-6394-4E02-A817-9BC0107E7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1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2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5987">
                <a:extLst>
                  <a:ext uri="{FF2B5EF4-FFF2-40B4-BE49-F238E27FC236}">
                    <a16:creationId xmlns:a16="http://schemas.microsoft.com/office/drawing/2014/main" id="{EB801658-2E0E-4372-9E21-13D84226B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0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5988">
                <a:extLst>
                  <a:ext uri="{FF2B5EF4-FFF2-40B4-BE49-F238E27FC236}">
                    <a16:creationId xmlns:a16="http://schemas.microsoft.com/office/drawing/2014/main" id="{734D9765-B3E9-4A53-8CE8-211B561B2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0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5989">
                <a:extLst>
                  <a:ext uri="{FF2B5EF4-FFF2-40B4-BE49-F238E27FC236}">
                    <a16:creationId xmlns:a16="http://schemas.microsoft.com/office/drawing/2014/main" id="{4399F7D5-19A9-4789-9B47-8815AAB8B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5990">
                <a:extLst>
                  <a:ext uri="{FF2B5EF4-FFF2-40B4-BE49-F238E27FC236}">
                    <a16:creationId xmlns:a16="http://schemas.microsoft.com/office/drawing/2014/main" id="{7DDDF540-8C90-42F7-8502-AD76AC7D8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5991">
                <a:extLst>
                  <a:ext uri="{FF2B5EF4-FFF2-40B4-BE49-F238E27FC236}">
                    <a16:creationId xmlns:a16="http://schemas.microsoft.com/office/drawing/2014/main" id="{4BBE1C36-3C50-48E6-95DF-73916CD77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1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5992">
                <a:extLst>
                  <a:ext uri="{FF2B5EF4-FFF2-40B4-BE49-F238E27FC236}">
                    <a16:creationId xmlns:a16="http://schemas.microsoft.com/office/drawing/2014/main" id="{620E9739-5E94-4D74-944F-D2DB39203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1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5993">
                <a:extLst>
                  <a:ext uri="{FF2B5EF4-FFF2-40B4-BE49-F238E27FC236}">
                    <a16:creationId xmlns:a16="http://schemas.microsoft.com/office/drawing/2014/main" id="{16B0D01E-CED0-41CE-819F-E327DE379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09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0 h 6"/>
                  <a:gd name="T4" fmla="*/ 0 w 5"/>
                  <a:gd name="T5" fmla="*/ 6 h 6"/>
                  <a:gd name="T6" fmla="*/ 4 w 5"/>
                  <a:gd name="T7" fmla="*/ 6 h 6"/>
                  <a:gd name="T8" fmla="*/ 5 w 5"/>
                  <a:gd name="T9" fmla="*/ 3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5994">
                <a:extLst>
                  <a:ext uri="{FF2B5EF4-FFF2-40B4-BE49-F238E27FC236}">
                    <a16:creationId xmlns:a16="http://schemas.microsoft.com/office/drawing/2014/main" id="{582A6AB4-3AC9-4B64-9582-312D08F58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09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0 h 6"/>
                  <a:gd name="T4" fmla="*/ 0 w 5"/>
                  <a:gd name="T5" fmla="*/ 6 h 6"/>
                  <a:gd name="T6" fmla="*/ 4 w 5"/>
                  <a:gd name="T7" fmla="*/ 6 h 6"/>
                  <a:gd name="T8" fmla="*/ 5 w 5"/>
                  <a:gd name="T9" fmla="*/ 3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5995">
                <a:extLst>
                  <a:ext uri="{FF2B5EF4-FFF2-40B4-BE49-F238E27FC236}">
                    <a16:creationId xmlns:a16="http://schemas.microsoft.com/office/drawing/2014/main" id="{6A5663C3-64F4-4915-B4DF-9DD1A5CE5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354"/>
                <a:ext cx="137" cy="4"/>
              </a:xfrm>
              <a:custGeom>
                <a:avLst/>
                <a:gdLst>
                  <a:gd name="T0" fmla="*/ 133 w 137"/>
                  <a:gd name="T1" fmla="*/ 0 h 4"/>
                  <a:gd name="T2" fmla="*/ 34 w 137"/>
                  <a:gd name="T3" fmla="*/ 0 h 4"/>
                  <a:gd name="T4" fmla="*/ 0 w 137"/>
                  <a:gd name="T5" fmla="*/ 0 h 4"/>
                  <a:gd name="T6" fmla="*/ 2 w 137"/>
                  <a:gd name="T7" fmla="*/ 4 h 4"/>
                  <a:gd name="T8" fmla="*/ 29 w 137"/>
                  <a:gd name="T9" fmla="*/ 4 h 4"/>
                  <a:gd name="T10" fmla="*/ 137 w 137"/>
                  <a:gd name="T11" fmla="*/ 4 h 4"/>
                  <a:gd name="T12" fmla="*/ 133 w 13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4">
                    <a:moveTo>
                      <a:pt x="133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9" y="4"/>
                    </a:lnTo>
                    <a:lnTo>
                      <a:pt x="137" y="4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5996">
                <a:extLst>
                  <a:ext uri="{FF2B5EF4-FFF2-40B4-BE49-F238E27FC236}">
                    <a16:creationId xmlns:a16="http://schemas.microsoft.com/office/drawing/2014/main" id="{9FFD3ED6-C2DE-49D1-853B-0E38EB73B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354"/>
                <a:ext cx="137" cy="4"/>
              </a:xfrm>
              <a:custGeom>
                <a:avLst/>
                <a:gdLst>
                  <a:gd name="T0" fmla="*/ 133 w 137"/>
                  <a:gd name="T1" fmla="*/ 0 h 4"/>
                  <a:gd name="T2" fmla="*/ 34 w 137"/>
                  <a:gd name="T3" fmla="*/ 0 h 4"/>
                  <a:gd name="T4" fmla="*/ 0 w 137"/>
                  <a:gd name="T5" fmla="*/ 0 h 4"/>
                  <a:gd name="T6" fmla="*/ 2 w 137"/>
                  <a:gd name="T7" fmla="*/ 4 h 4"/>
                  <a:gd name="T8" fmla="*/ 29 w 137"/>
                  <a:gd name="T9" fmla="*/ 4 h 4"/>
                  <a:gd name="T10" fmla="*/ 137 w 137"/>
                  <a:gd name="T11" fmla="*/ 4 h 4"/>
                  <a:gd name="T12" fmla="*/ 133 w 13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4">
                    <a:moveTo>
                      <a:pt x="133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9" y="4"/>
                    </a:lnTo>
                    <a:lnTo>
                      <a:pt x="137" y="4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5997">
                <a:extLst>
                  <a:ext uri="{FF2B5EF4-FFF2-40B4-BE49-F238E27FC236}">
                    <a16:creationId xmlns:a16="http://schemas.microsoft.com/office/drawing/2014/main" id="{D7FF9BDA-0BAA-4895-A9C1-6B471F7B4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354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5998">
                <a:extLst>
                  <a:ext uri="{FF2B5EF4-FFF2-40B4-BE49-F238E27FC236}">
                    <a16:creationId xmlns:a16="http://schemas.microsoft.com/office/drawing/2014/main" id="{43903395-837D-48A5-8788-737F83F60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354"/>
                <a:ext cx="12" cy="4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0 h 4"/>
                  <a:gd name="T4" fmla="*/ 4 w 12"/>
                  <a:gd name="T5" fmla="*/ 4 h 4"/>
                  <a:gd name="T6" fmla="*/ 12 w 12"/>
                  <a:gd name="T7" fmla="*/ 4 h 4"/>
                  <a:gd name="T8" fmla="*/ 9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12" y="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5999">
                <a:extLst>
                  <a:ext uri="{FF2B5EF4-FFF2-40B4-BE49-F238E27FC236}">
                    <a16:creationId xmlns:a16="http://schemas.microsoft.com/office/drawing/2014/main" id="{FEFD3578-A0F4-4F21-8627-54F42CBFD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354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6000">
                <a:extLst>
                  <a:ext uri="{FF2B5EF4-FFF2-40B4-BE49-F238E27FC236}">
                    <a16:creationId xmlns:a16="http://schemas.microsoft.com/office/drawing/2014/main" id="{67C23539-412A-40F0-AA6D-FAC75DD53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354"/>
                <a:ext cx="12" cy="4"/>
              </a:xfrm>
              <a:custGeom>
                <a:avLst/>
                <a:gdLst>
                  <a:gd name="T0" fmla="*/ 8 w 12"/>
                  <a:gd name="T1" fmla="*/ 0 h 4"/>
                  <a:gd name="T2" fmla="*/ 0 w 12"/>
                  <a:gd name="T3" fmla="*/ 0 h 4"/>
                  <a:gd name="T4" fmla="*/ 3 w 12"/>
                  <a:gd name="T5" fmla="*/ 4 h 4"/>
                  <a:gd name="T6" fmla="*/ 12 w 12"/>
                  <a:gd name="T7" fmla="*/ 4 h 4"/>
                  <a:gd name="T8" fmla="*/ 8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8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2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6001">
                <a:extLst>
                  <a:ext uri="{FF2B5EF4-FFF2-40B4-BE49-F238E27FC236}">
                    <a16:creationId xmlns:a16="http://schemas.microsoft.com/office/drawing/2014/main" id="{C0E1B903-E2C0-4D29-B230-8BCD2364B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2354"/>
                <a:ext cx="23" cy="4"/>
              </a:xfrm>
              <a:custGeom>
                <a:avLst/>
                <a:gdLst>
                  <a:gd name="T0" fmla="*/ 10 w 23"/>
                  <a:gd name="T1" fmla="*/ 0 h 4"/>
                  <a:gd name="T2" fmla="*/ 0 w 23"/>
                  <a:gd name="T3" fmla="*/ 0 h 4"/>
                  <a:gd name="T4" fmla="*/ 4 w 23"/>
                  <a:gd name="T5" fmla="*/ 4 h 4"/>
                  <a:gd name="T6" fmla="*/ 8 w 23"/>
                  <a:gd name="T7" fmla="*/ 4 h 4"/>
                  <a:gd name="T8" fmla="*/ 16 w 23"/>
                  <a:gd name="T9" fmla="*/ 4 h 4"/>
                  <a:gd name="T10" fmla="*/ 23 w 23"/>
                  <a:gd name="T11" fmla="*/ 0 h 4"/>
                  <a:gd name="T12" fmla="*/ 10 w 23"/>
                  <a:gd name="T13" fmla="*/ 0 h 4"/>
                  <a:gd name="T14" fmla="*/ 10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6002">
                <a:extLst>
                  <a:ext uri="{FF2B5EF4-FFF2-40B4-BE49-F238E27FC236}">
                    <a16:creationId xmlns:a16="http://schemas.microsoft.com/office/drawing/2014/main" id="{35ED39FE-C4B1-4B0D-B73A-E6937FBDB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2354"/>
                <a:ext cx="23" cy="4"/>
              </a:xfrm>
              <a:custGeom>
                <a:avLst/>
                <a:gdLst>
                  <a:gd name="T0" fmla="*/ 10 w 23"/>
                  <a:gd name="T1" fmla="*/ 0 h 4"/>
                  <a:gd name="T2" fmla="*/ 0 w 23"/>
                  <a:gd name="T3" fmla="*/ 0 h 4"/>
                  <a:gd name="T4" fmla="*/ 4 w 23"/>
                  <a:gd name="T5" fmla="*/ 4 h 4"/>
                  <a:gd name="T6" fmla="*/ 8 w 23"/>
                  <a:gd name="T7" fmla="*/ 4 h 4"/>
                  <a:gd name="T8" fmla="*/ 16 w 23"/>
                  <a:gd name="T9" fmla="*/ 4 h 4"/>
                  <a:gd name="T10" fmla="*/ 23 w 23"/>
                  <a:gd name="T11" fmla="*/ 0 h 4"/>
                  <a:gd name="T12" fmla="*/ 10 w 23"/>
                  <a:gd name="T13" fmla="*/ 0 h 4"/>
                  <a:gd name="T14" fmla="*/ 10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1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6003">
                <a:extLst>
                  <a:ext uri="{FF2B5EF4-FFF2-40B4-BE49-F238E27FC236}">
                    <a16:creationId xmlns:a16="http://schemas.microsoft.com/office/drawing/2014/main" id="{A3DC82B0-2CB9-43F1-A491-A6F0A48D8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350"/>
                <a:ext cx="21" cy="4"/>
              </a:xfrm>
              <a:custGeom>
                <a:avLst/>
                <a:gdLst>
                  <a:gd name="T0" fmla="*/ 21 w 21"/>
                  <a:gd name="T1" fmla="*/ 0 h 4"/>
                  <a:gd name="T2" fmla="*/ 18 w 21"/>
                  <a:gd name="T3" fmla="*/ 0 h 4"/>
                  <a:gd name="T4" fmla="*/ 12 w 21"/>
                  <a:gd name="T5" fmla="*/ 4 h 4"/>
                  <a:gd name="T6" fmla="*/ 5 w 21"/>
                  <a:gd name="T7" fmla="*/ 4 h 4"/>
                  <a:gd name="T8" fmla="*/ 0 w 21"/>
                  <a:gd name="T9" fmla="*/ 4 h 4"/>
                  <a:gd name="T10" fmla="*/ 0 w 21"/>
                  <a:gd name="T11" fmla="*/ 4 h 4"/>
                  <a:gd name="T12" fmla="*/ 13 w 21"/>
                  <a:gd name="T13" fmla="*/ 4 h 4"/>
                  <a:gd name="T14" fmla="*/ 21 w 2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lnTo>
                      <a:pt x="18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6004">
                <a:extLst>
                  <a:ext uri="{FF2B5EF4-FFF2-40B4-BE49-F238E27FC236}">
                    <a16:creationId xmlns:a16="http://schemas.microsoft.com/office/drawing/2014/main" id="{285C4D19-C297-4CB8-AD1C-7158E9DA2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350"/>
                <a:ext cx="21" cy="4"/>
              </a:xfrm>
              <a:custGeom>
                <a:avLst/>
                <a:gdLst>
                  <a:gd name="T0" fmla="*/ 21 w 21"/>
                  <a:gd name="T1" fmla="*/ 0 h 4"/>
                  <a:gd name="T2" fmla="*/ 18 w 21"/>
                  <a:gd name="T3" fmla="*/ 0 h 4"/>
                  <a:gd name="T4" fmla="*/ 12 w 21"/>
                  <a:gd name="T5" fmla="*/ 4 h 4"/>
                  <a:gd name="T6" fmla="*/ 5 w 21"/>
                  <a:gd name="T7" fmla="*/ 4 h 4"/>
                  <a:gd name="T8" fmla="*/ 0 w 21"/>
                  <a:gd name="T9" fmla="*/ 4 h 4"/>
                  <a:gd name="T10" fmla="*/ 0 w 21"/>
                  <a:gd name="T11" fmla="*/ 4 h 4"/>
                  <a:gd name="T12" fmla="*/ 13 w 21"/>
                  <a:gd name="T13" fmla="*/ 4 h 4"/>
                  <a:gd name="T14" fmla="*/ 21 w 2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lnTo>
                      <a:pt x="18" y="0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6005">
                <a:extLst>
                  <a:ext uri="{FF2B5EF4-FFF2-40B4-BE49-F238E27FC236}">
                    <a16:creationId xmlns:a16="http://schemas.microsoft.com/office/drawing/2014/main" id="{27362E2D-3EAB-4D64-8CC6-79F302939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346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9 w 11"/>
                  <a:gd name="T3" fmla="*/ 0 h 4"/>
                  <a:gd name="T4" fmla="*/ 0 w 11"/>
                  <a:gd name="T5" fmla="*/ 4 h 4"/>
                  <a:gd name="T6" fmla="*/ 3 w 11"/>
                  <a:gd name="T7" fmla="*/ 4 h 4"/>
                  <a:gd name="T8" fmla="*/ 11 w 11"/>
                  <a:gd name="T9" fmla="*/ 0 h 4"/>
                  <a:gd name="T10" fmla="*/ 11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9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6006">
                <a:extLst>
                  <a:ext uri="{FF2B5EF4-FFF2-40B4-BE49-F238E27FC236}">
                    <a16:creationId xmlns:a16="http://schemas.microsoft.com/office/drawing/2014/main" id="{56521C2D-9A56-459D-A76D-5AC87DA01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346"/>
                <a:ext cx="11" cy="4"/>
              </a:xfrm>
              <a:custGeom>
                <a:avLst/>
                <a:gdLst>
                  <a:gd name="T0" fmla="*/ 11 w 11"/>
                  <a:gd name="T1" fmla="*/ 0 h 4"/>
                  <a:gd name="T2" fmla="*/ 9 w 11"/>
                  <a:gd name="T3" fmla="*/ 0 h 4"/>
                  <a:gd name="T4" fmla="*/ 0 w 11"/>
                  <a:gd name="T5" fmla="*/ 4 h 4"/>
                  <a:gd name="T6" fmla="*/ 3 w 11"/>
                  <a:gd name="T7" fmla="*/ 4 h 4"/>
                  <a:gd name="T8" fmla="*/ 11 w 11"/>
                  <a:gd name="T9" fmla="*/ 0 h 4"/>
                  <a:gd name="T10" fmla="*/ 11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lnTo>
                      <a:pt x="9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6007">
                <a:extLst>
                  <a:ext uri="{FF2B5EF4-FFF2-40B4-BE49-F238E27FC236}">
                    <a16:creationId xmlns:a16="http://schemas.microsoft.com/office/drawing/2014/main" id="{B3710A6A-72F0-445B-B5CB-D2C1FCFC6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342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4 h 4"/>
                  <a:gd name="T4" fmla="*/ 2 w 8"/>
                  <a:gd name="T5" fmla="*/ 4 h 4"/>
                  <a:gd name="T6" fmla="*/ 2 w 8"/>
                  <a:gd name="T7" fmla="*/ 4 h 4"/>
                  <a:gd name="T8" fmla="*/ 8 w 8"/>
                  <a:gd name="T9" fmla="*/ 1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6008">
                <a:extLst>
                  <a:ext uri="{FF2B5EF4-FFF2-40B4-BE49-F238E27FC236}">
                    <a16:creationId xmlns:a16="http://schemas.microsoft.com/office/drawing/2014/main" id="{C07939DE-E9E5-4B46-A606-19FD8DE4D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342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4 h 4"/>
                  <a:gd name="T4" fmla="*/ 2 w 8"/>
                  <a:gd name="T5" fmla="*/ 4 h 4"/>
                  <a:gd name="T6" fmla="*/ 2 w 8"/>
                  <a:gd name="T7" fmla="*/ 4 h 4"/>
                  <a:gd name="T8" fmla="*/ 8 w 8"/>
                  <a:gd name="T9" fmla="*/ 1 h 4"/>
                  <a:gd name="T10" fmla="*/ 8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6009">
                <a:extLst>
                  <a:ext uri="{FF2B5EF4-FFF2-40B4-BE49-F238E27FC236}">
                    <a16:creationId xmlns:a16="http://schemas.microsoft.com/office/drawing/2014/main" id="{E118053F-62EF-4AB9-B23C-124FEBA68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3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6010">
                <a:extLst>
                  <a:ext uri="{FF2B5EF4-FFF2-40B4-BE49-F238E27FC236}">
                    <a16:creationId xmlns:a16="http://schemas.microsoft.com/office/drawing/2014/main" id="{4DF0C503-551D-4FFD-A140-BB8184052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3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6011">
                <a:extLst>
                  <a:ext uri="{FF2B5EF4-FFF2-40B4-BE49-F238E27FC236}">
                    <a16:creationId xmlns:a16="http://schemas.microsoft.com/office/drawing/2014/main" id="{B0F474C6-BB65-4C32-90C7-E5FE47A37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3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6012">
                <a:extLst>
                  <a:ext uri="{FF2B5EF4-FFF2-40B4-BE49-F238E27FC236}">
                    <a16:creationId xmlns:a16="http://schemas.microsoft.com/office/drawing/2014/main" id="{34EB05C5-4797-4855-86B7-1320876A5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3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6013">
                <a:extLst>
                  <a:ext uri="{FF2B5EF4-FFF2-40B4-BE49-F238E27FC236}">
                    <a16:creationId xmlns:a16="http://schemas.microsoft.com/office/drawing/2014/main" id="{C6EA5BAA-468E-4DEB-8944-AB0567CDC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2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6014">
                <a:extLst>
                  <a:ext uri="{FF2B5EF4-FFF2-40B4-BE49-F238E27FC236}">
                    <a16:creationId xmlns:a16="http://schemas.microsoft.com/office/drawing/2014/main" id="{D34AEE2D-6C9D-424B-850D-CCE611F98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2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6015">
                <a:extLst>
                  <a:ext uri="{FF2B5EF4-FFF2-40B4-BE49-F238E27FC236}">
                    <a16:creationId xmlns:a16="http://schemas.microsoft.com/office/drawing/2014/main" id="{6E73DCA3-41E7-4BA0-9E21-AF8681984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2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6016">
                <a:extLst>
                  <a:ext uri="{FF2B5EF4-FFF2-40B4-BE49-F238E27FC236}">
                    <a16:creationId xmlns:a16="http://schemas.microsoft.com/office/drawing/2014/main" id="{3FB45147-8958-4421-B001-AB9400C24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2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6017">
                <a:extLst>
                  <a:ext uri="{FF2B5EF4-FFF2-40B4-BE49-F238E27FC236}">
                    <a16:creationId xmlns:a16="http://schemas.microsoft.com/office/drawing/2014/main" id="{28B8A5B5-BDC7-4117-9D41-8E2CA023B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6018">
                <a:extLst>
                  <a:ext uri="{FF2B5EF4-FFF2-40B4-BE49-F238E27FC236}">
                    <a16:creationId xmlns:a16="http://schemas.microsoft.com/office/drawing/2014/main" id="{C50944EF-26A9-42A4-8A3B-F19A34FC5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6019">
                <a:extLst>
                  <a:ext uri="{FF2B5EF4-FFF2-40B4-BE49-F238E27FC236}">
                    <a16:creationId xmlns:a16="http://schemas.microsoft.com/office/drawing/2014/main" id="{6916C217-46B0-44C8-A84B-F22EDEEF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2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6020">
                <a:extLst>
                  <a:ext uri="{FF2B5EF4-FFF2-40B4-BE49-F238E27FC236}">
                    <a16:creationId xmlns:a16="http://schemas.microsoft.com/office/drawing/2014/main" id="{631DC0B4-05BA-4DA6-B457-D8C4949D2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32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6021">
                <a:extLst>
                  <a:ext uri="{FF2B5EF4-FFF2-40B4-BE49-F238E27FC236}">
                    <a16:creationId xmlns:a16="http://schemas.microsoft.com/office/drawing/2014/main" id="{C41557D0-863F-466F-B2EE-90F89CAC1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2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3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6022">
                <a:extLst>
                  <a:ext uri="{FF2B5EF4-FFF2-40B4-BE49-F238E27FC236}">
                    <a16:creationId xmlns:a16="http://schemas.microsoft.com/office/drawing/2014/main" id="{201CC0FA-268E-47FD-8AEE-7BF1EF21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20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3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6023">
                <a:extLst>
                  <a:ext uri="{FF2B5EF4-FFF2-40B4-BE49-F238E27FC236}">
                    <a16:creationId xmlns:a16="http://schemas.microsoft.com/office/drawing/2014/main" id="{5B221875-268F-4187-99F1-7EB337FD80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1" y="1618"/>
                <a:ext cx="879" cy="1838"/>
              </a:xfrm>
              <a:custGeom>
                <a:avLst/>
                <a:gdLst>
                  <a:gd name="T0" fmla="*/ 239 w 651"/>
                  <a:gd name="T1" fmla="*/ 529 h 1362"/>
                  <a:gd name="T2" fmla="*/ 239 w 651"/>
                  <a:gd name="T3" fmla="*/ 529 h 1362"/>
                  <a:gd name="T4" fmla="*/ 237 w 651"/>
                  <a:gd name="T5" fmla="*/ 529 h 1362"/>
                  <a:gd name="T6" fmla="*/ 235 w 651"/>
                  <a:gd name="T7" fmla="*/ 532 h 1362"/>
                  <a:gd name="T8" fmla="*/ 258 w 651"/>
                  <a:gd name="T9" fmla="*/ 552 h 1362"/>
                  <a:gd name="T10" fmla="*/ 285 w 651"/>
                  <a:gd name="T11" fmla="*/ 552 h 1362"/>
                  <a:gd name="T12" fmla="*/ 455 w 651"/>
                  <a:gd name="T13" fmla="*/ 552 h 1362"/>
                  <a:gd name="T14" fmla="*/ 576 w 651"/>
                  <a:gd name="T15" fmla="*/ 672 h 1362"/>
                  <a:gd name="T16" fmla="*/ 647 w 651"/>
                  <a:gd name="T17" fmla="*/ 1362 h 1362"/>
                  <a:gd name="T18" fmla="*/ 651 w 651"/>
                  <a:gd name="T19" fmla="*/ 1362 h 1362"/>
                  <a:gd name="T20" fmla="*/ 592 w 651"/>
                  <a:gd name="T21" fmla="*/ 788 h 1362"/>
                  <a:gd name="T22" fmla="*/ 592 w 651"/>
                  <a:gd name="T23" fmla="*/ 784 h 1362"/>
                  <a:gd name="T24" fmla="*/ 580 w 651"/>
                  <a:gd name="T25" fmla="*/ 672 h 1362"/>
                  <a:gd name="T26" fmla="*/ 459 w 651"/>
                  <a:gd name="T27" fmla="*/ 548 h 1362"/>
                  <a:gd name="T28" fmla="*/ 289 w 651"/>
                  <a:gd name="T29" fmla="*/ 548 h 1362"/>
                  <a:gd name="T30" fmla="*/ 262 w 651"/>
                  <a:gd name="T31" fmla="*/ 548 h 1362"/>
                  <a:gd name="T32" fmla="*/ 239 w 651"/>
                  <a:gd name="T33" fmla="*/ 529 h 1362"/>
                  <a:gd name="T34" fmla="*/ 261 w 651"/>
                  <a:gd name="T35" fmla="*/ 0 h 1362"/>
                  <a:gd name="T36" fmla="*/ 147 w 651"/>
                  <a:gd name="T37" fmla="*/ 0 h 1362"/>
                  <a:gd name="T38" fmla="*/ 29 w 651"/>
                  <a:gd name="T39" fmla="*/ 0 h 1362"/>
                  <a:gd name="T40" fmla="*/ 2 w 651"/>
                  <a:gd name="T41" fmla="*/ 3 h 1362"/>
                  <a:gd name="T42" fmla="*/ 0 w 651"/>
                  <a:gd name="T43" fmla="*/ 5 h 1362"/>
                  <a:gd name="T44" fmla="*/ 25 w 651"/>
                  <a:gd name="T45" fmla="*/ 2 h 1362"/>
                  <a:gd name="T46" fmla="*/ 257 w 651"/>
                  <a:gd name="T47" fmla="*/ 2 h 1362"/>
                  <a:gd name="T48" fmla="*/ 347 w 651"/>
                  <a:gd name="T49" fmla="*/ 97 h 1362"/>
                  <a:gd name="T50" fmla="*/ 347 w 651"/>
                  <a:gd name="T51" fmla="*/ 154 h 1362"/>
                  <a:gd name="T52" fmla="*/ 347 w 651"/>
                  <a:gd name="T53" fmla="*/ 263 h 1362"/>
                  <a:gd name="T54" fmla="*/ 351 w 651"/>
                  <a:gd name="T55" fmla="*/ 267 h 1362"/>
                  <a:gd name="T56" fmla="*/ 351 w 651"/>
                  <a:gd name="T57" fmla="*/ 152 h 1362"/>
                  <a:gd name="T58" fmla="*/ 351 w 651"/>
                  <a:gd name="T59" fmla="*/ 96 h 1362"/>
                  <a:gd name="T60" fmla="*/ 261 w 651"/>
                  <a:gd name="T61" fmla="*/ 0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51" h="1362">
                    <a:moveTo>
                      <a:pt x="239" y="529"/>
                    </a:moveTo>
                    <a:cubicBezTo>
                      <a:pt x="239" y="529"/>
                      <a:pt x="239" y="529"/>
                      <a:pt x="239" y="529"/>
                    </a:cubicBezTo>
                    <a:cubicBezTo>
                      <a:pt x="237" y="529"/>
                      <a:pt x="237" y="529"/>
                      <a:pt x="237" y="529"/>
                    </a:cubicBezTo>
                    <a:cubicBezTo>
                      <a:pt x="235" y="532"/>
                      <a:pt x="235" y="532"/>
                      <a:pt x="235" y="532"/>
                    </a:cubicBezTo>
                    <a:cubicBezTo>
                      <a:pt x="258" y="552"/>
                      <a:pt x="258" y="552"/>
                      <a:pt x="258" y="552"/>
                    </a:cubicBezTo>
                    <a:cubicBezTo>
                      <a:pt x="285" y="552"/>
                      <a:pt x="285" y="552"/>
                      <a:pt x="285" y="552"/>
                    </a:cubicBezTo>
                    <a:cubicBezTo>
                      <a:pt x="455" y="552"/>
                      <a:pt x="455" y="552"/>
                      <a:pt x="455" y="552"/>
                    </a:cubicBezTo>
                    <a:cubicBezTo>
                      <a:pt x="576" y="672"/>
                      <a:pt x="576" y="672"/>
                      <a:pt x="576" y="672"/>
                    </a:cubicBezTo>
                    <a:cubicBezTo>
                      <a:pt x="647" y="1362"/>
                      <a:pt x="647" y="1362"/>
                      <a:pt x="647" y="1362"/>
                    </a:cubicBezTo>
                    <a:cubicBezTo>
                      <a:pt x="651" y="1362"/>
                      <a:pt x="651" y="1362"/>
                      <a:pt x="651" y="1362"/>
                    </a:cubicBezTo>
                    <a:cubicBezTo>
                      <a:pt x="592" y="788"/>
                      <a:pt x="592" y="788"/>
                      <a:pt x="592" y="788"/>
                    </a:cubicBezTo>
                    <a:cubicBezTo>
                      <a:pt x="591" y="787"/>
                      <a:pt x="591" y="786"/>
                      <a:pt x="592" y="784"/>
                    </a:cubicBezTo>
                    <a:cubicBezTo>
                      <a:pt x="580" y="672"/>
                      <a:pt x="580" y="672"/>
                      <a:pt x="580" y="672"/>
                    </a:cubicBezTo>
                    <a:cubicBezTo>
                      <a:pt x="459" y="548"/>
                      <a:pt x="459" y="548"/>
                      <a:pt x="459" y="548"/>
                    </a:cubicBezTo>
                    <a:cubicBezTo>
                      <a:pt x="289" y="548"/>
                      <a:pt x="289" y="548"/>
                      <a:pt x="289" y="548"/>
                    </a:cubicBezTo>
                    <a:cubicBezTo>
                      <a:pt x="262" y="548"/>
                      <a:pt x="262" y="548"/>
                      <a:pt x="262" y="548"/>
                    </a:cubicBezTo>
                    <a:cubicBezTo>
                      <a:pt x="239" y="529"/>
                      <a:pt x="239" y="529"/>
                      <a:pt x="239" y="529"/>
                    </a:cubicBezTo>
                    <a:moveTo>
                      <a:pt x="261" y="0"/>
                    </a:moveTo>
                    <a:cubicBezTo>
                      <a:pt x="147" y="0"/>
                      <a:pt x="147" y="0"/>
                      <a:pt x="14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0" y="1"/>
                      <a:pt x="2" y="3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8" y="3"/>
                      <a:pt x="16" y="2"/>
                      <a:pt x="25" y="2"/>
                    </a:cubicBezTo>
                    <a:cubicBezTo>
                      <a:pt x="257" y="2"/>
                      <a:pt x="257" y="2"/>
                      <a:pt x="257" y="2"/>
                    </a:cubicBezTo>
                    <a:cubicBezTo>
                      <a:pt x="257" y="2"/>
                      <a:pt x="345" y="18"/>
                      <a:pt x="347" y="97"/>
                    </a:cubicBezTo>
                    <a:cubicBezTo>
                      <a:pt x="348" y="111"/>
                      <a:pt x="347" y="134"/>
                      <a:pt x="347" y="154"/>
                    </a:cubicBezTo>
                    <a:cubicBezTo>
                      <a:pt x="347" y="263"/>
                      <a:pt x="347" y="263"/>
                      <a:pt x="347" y="263"/>
                    </a:cubicBezTo>
                    <a:cubicBezTo>
                      <a:pt x="348" y="264"/>
                      <a:pt x="350" y="265"/>
                      <a:pt x="351" y="267"/>
                    </a:cubicBezTo>
                    <a:cubicBezTo>
                      <a:pt x="351" y="152"/>
                      <a:pt x="351" y="152"/>
                      <a:pt x="351" y="152"/>
                    </a:cubicBezTo>
                    <a:cubicBezTo>
                      <a:pt x="351" y="133"/>
                      <a:pt x="352" y="109"/>
                      <a:pt x="351" y="96"/>
                    </a:cubicBezTo>
                    <a:cubicBezTo>
                      <a:pt x="349" y="16"/>
                      <a:pt x="261" y="0"/>
                      <a:pt x="261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6024">
                <a:extLst>
                  <a:ext uri="{FF2B5EF4-FFF2-40B4-BE49-F238E27FC236}">
                    <a16:creationId xmlns:a16="http://schemas.microsoft.com/office/drawing/2014/main" id="{0512AD4C-140A-44A2-9567-9F5F5C9C5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676"/>
                <a:ext cx="1" cy="6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6025">
                <a:extLst>
                  <a:ext uri="{FF2B5EF4-FFF2-40B4-BE49-F238E27FC236}">
                    <a16:creationId xmlns:a16="http://schemas.microsoft.com/office/drawing/2014/main" id="{B744A5FE-DD1F-4D06-BFB5-07E95C935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3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6026">
                <a:extLst>
                  <a:ext uri="{FF2B5EF4-FFF2-40B4-BE49-F238E27FC236}">
                    <a16:creationId xmlns:a16="http://schemas.microsoft.com/office/drawing/2014/main" id="{22815D9E-849F-4B63-8052-56626DE40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3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6027">
                <a:extLst>
                  <a:ext uri="{FF2B5EF4-FFF2-40B4-BE49-F238E27FC236}">
                    <a16:creationId xmlns:a16="http://schemas.microsoft.com/office/drawing/2014/main" id="{370DD014-5186-498D-B8EC-63136DDFB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3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6028">
                <a:extLst>
                  <a:ext uri="{FF2B5EF4-FFF2-40B4-BE49-F238E27FC236}">
                    <a16:creationId xmlns:a16="http://schemas.microsoft.com/office/drawing/2014/main" id="{562A2EAE-1F5C-4031-ADEB-46F36D0F7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3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6029">
                <a:extLst>
                  <a:ext uri="{FF2B5EF4-FFF2-40B4-BE49-F238E27FC236}">
                    <a16:creationId xmlns:a16="http://schemas.microsoft.com/office/drawing/2014/main" id="{C81DBEA1-3C64-4BDB-8CC2-3F169DA70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3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6030">
                <a:extLst>
                  <a:ext uri="{FF2B5EF4-FFF2-40B4-BE49-F238E27FC236}">
                    <a16:creationId xmlns:a16="http://schemas.microsoft.com/office/drawing/2014/main" id="{1BF16176-35E9-46FC-BBE5-8EDE18A3C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3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Rectangle 6031">
                <a:extLst>
                  <a:ext uri="{FF2B5EF4-FFF2-40B4-BE49-F238E27FC236}">
                    <a16:creationId xmlns:a16="http://schemas.microsoft.com/office/drawing/2014/main" id="{E2CDCFBA-4441-40E2-96C9-A96E485FC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2332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6032">
                <a:extLst>
                  <a:ext uri="{FF2B5EF4-FFF2-40B4-BE49-F238E27FC236}">
                    <a16:creationId xmlns:a16="http://schemas.microsoft.com/office/drawing/2014/main" id="{D5AB0EF5-EAE9-4C96-B3D2-566C0252A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6033">
                <a:extLst>
                  <a:ext uri="{FF2B5EF4-FFF2-40B4-BE49-F238E27FC236}">
                    <a16:creationId xmlns:a16="http://schemas.microsoft.com/office/drawing/2014/main" id="{6AEA07AB-B129-40D6-B568-1FC93C5AD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3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90" name="Group 6235">
              <a:extLst>
                <a:ext uri="{FF2B5EF4-FFF2-40B4-BE49-F238E27FC236}">
                  <a16:creationId xmlns:a16="http://schemas.microsoft.com/office/drawing/2014/main" id="{F25C3A9C-41DB-40AA-A0FA-767FA315C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1562" y="2889460"/>
              <a:ext cx="1633538" cy="2913063"/>
              <a:chOff x="3505" y="1621"/>
              <a:chExt cx="1029" cy="1835"/>
            </a:xfrm>
          </p:grpSpPr>
          <p:sp>
            <p:nvSpPr>
              <p:cNvPr id="686" name="Freeform 6035">
                <a:extLst>
                  <a:ext uri="{FF2B5EF4-FFF2-40B4-BE49-F238E27FC236}">
                    <a16:creationId xmlns:a16="http://schemas.microsoft.com/office/drawing/2014/main" id="{D35DCBBC-F2A0-4CC4-8541-AAC35E951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33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6036">
                <a:extLst>
                  <a:ext uri="{FF2B5EF4-FFF2-40B4-BE49-F238E27FC236}">
                    <a16:creationId xmlns:a16="http://schemas.microsoft.com/office/drawing/2014/main" id="{5D6AC09D-6012-45D8-8373-6A5A50E7B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2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6037">
                <a:extLst>
                  <a:ext uri="{FF2B5EF4-FFF2-40B4-BE49-F238E27FC236}">
                    <a16:creationId xmlns:a16="http://schemas.microsoft.com/office/drawing/2014/main" id="{CC4D86B3-C32E-4205-A436-1D3D9978E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32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6038">
                <a:extLst>
                  <a:ext uri="{FF2B5EF4-FFF2-40B4-BE49-F238E27FC236}">
                    <a16:creationId xmlns:a16="http://schemas.microsoft.com/office/drawing/2014/main" id="{7BDB1B3D-74D4-4C9E-9702-FF142DC7A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2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6039">
                <a:extLst>
                  <a:ext uri="{FF2B5EF4-FFF2-40B4-BE49-F238E27FC236}">
                    <a16:creationId xmlns:a16="http://schemas.microsoft.com/office/drawing/2014/main" id="{B8BE32D9-E7CB-49D9-B829-D16EEADA6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28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6040">
                <a:extLst>
                  <a:ext uri="{FF2B5EF4-FFF2-40B4-BE49-F238E27FC236}">
                    <a16:creationId xmlns:a16="http://schemas.microsoft.com/office/drawing/2014/main" id="{3B5BA028-B010-41AA-909F-52F16956D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2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6041">
                <a:extLst>
                  <a:ext uri="{FF2B5EF4-FFF2-40B4-BE49-F238E27FC236}">
                    <a16:creationId xmlns:a16="http://schemas.microsoft.com/office/drawing/2014/main" id="{416193E2-1793-45A8-98A8-4724A476E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2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0 h 4"/>
                  <a:gd name="T4" fmla="*/ 0 w 6"/>
                  <a:gd name="T5" fmla="*/ 4 h 4"/>
                  <a:gd name="T6" fmla="*/ 3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6042">
                <a:extLst>
                  <a:ext uri="{FF2B5EF4-FFF2-40B4-BE49-F238E27FC236}">
                    <a16:creationId xmlns:a16="http://schemas.microsoft.com/office/drawing/2014/main" id="{6518006E-4E77-4658-A343-4C4F115D8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2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6043">
                <a:extLst>
                  <a:ext uri="{FF2B5EF4-FFF2-40B4-BE49-F238E27FC236}">
                    <a16:creationId xmlns:a16="http://schemas.microsoft.com/office/drawing/2014/main" id="{F965FA06-A615-49F7-ABBC-B45091059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28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6044">
                <a:extLst>
                  <a:ext uri="{FF2B5EF4-FFF2-40B4-BE49-F238E27FC236}">
                    <a16:creationId xmlns:a16="http://schemas.microsoft.com/office/drawing/2014/main" id="{9347B5FD-72DF-4C10-B498-6E4C32AC1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2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6045">
                <a:extLst>
                  <a:ext uri="{FF2B5EF4-FFF2-40B4-BE49-F238E27FC236}">
                    <a16:creationId xmlns:a16="http://schemas.microsoft.com/office/drawing/2014/main" id="{C272553C-1FE8-4C7D-8861-99EA147FB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2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6046">
                <a:extLst>
                  <a:ext uri="{FF2B5EF4-FFF2-40B4-BE49-F238E27FC236}">
                    <a16:creationId xmlns:a16="http://schemas.microsoft.com/office/drawing/2014/main" id="{8EEDC6B9-B7EE-47E8-81DF-927B6619F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6047">
                <a:extLst>
                  <a:ext uri="{FF2B5EF4-FFF2-40B4-BE49-F238E27FC236}">
                    <a16:creationId xmlns:a16="http://schemas.microsoft.com/office/drawing/2014/main" id="{AC554B01-3FB5-4C27-AD34-BAB31C813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6048">
                <a:extLst>
                  <a:ext uri="{FF2B5EF4-FFF2-40B4-BE49-F238E27FC236}">
                    <a16:creationId xmlns:a16="http://schemas.microsoft.com/office/drawing/2014/main" id="{510DEEF3-CB6C-44D2-8BA9-A00A3AA3B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6049">
                <a:extLst>
                  <a:ext uri="{FF2B5EF4-FFF2-40B4-BE49-F238E27FC236}">
                    <a16:creationId xmlns:a16="http://schemas.microsoft.com/office/drawing/2014/main" id="{C818E0D4-1327-4F8F-BC23-3822DD4AC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6050">
                <a:extLst>
                  <a:ext uri="{FF2B5EF4-FFF2-40B4-BE49-F238E27FC236}">
                    <a16:creationId xmlns:a16="http://schemas.microsoft.com/office/drawing/2014/main" id="{8D6CB2E5-0103-4EF8-8D15-5664BEC7D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27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6051">
                <a:extLst>
                  <a:ext uri="{FF2B5EF4-FFF2-40B4-BE49-F238E27FC236}">
                    <a16:creationId xmlns:a16="http://schemas.microsoft.com/office/drawing/2014/main" id="{7685834C-9A75-43C7-9F55-4021DA66E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27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6052">
                <a:extLst>
                  <a:ext uri="{FF2B5EF4-FFF2-40B4-BE49-F238E27FC236}">
                    <a16:creationId xmlns:a16="http://schemas.microsoft.com/office/drawing/2014/main" id="{E2B203A2-D69B-41F7-9CC3-6840B62B8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25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6053">
                <a:extLst>
                  <a:ext uri="{FF2B5EF4-FFF2-40B4-BE49-F238E27FC236}">
                    <a16:creationId xmlns:a16="http://schemas.microsoft.com/office/drawing/2014/main" id="{BD0FCD1E-AA17-49D5-8DFD-9062A57E5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25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6054">
                <a:extLst>
                  <a:ext uri="{FF2B5EF4-FFF2-40B4-BE49-F238E27FC236}">
                    <a16:creationId xmlns:a16="http://schemas.microsoft.com/office/drawing/2014/main" id="{25E91E63-BB62-4508-B53C-51BC8C71D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24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6055">
                <a:extLst>
                  <a:ext uri="{FF2B5EF4-FFF2-40B4-BE49-F238E27FC236}">
                    <a16:creationId xmlns:a16="http://schemas.microsoft.com/office/drawing/2014/main" id="{687A4FF6-2D19-4EF5-BD2C-6F11D6A22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24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6056">
                <a:extLst>
                  <a:ext uri="{FF2B5EF4-FFF2-40B4-BE49-F238E27FC236}">
                    <a16:creationId xmlns:a16="http://schemas.microsoft.com/office/drawing/2014/main" id="{CF5DC016-CC1E-4042-9DE9-EA2E318A6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23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3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1 h 5"/>
                  <a:gd name="T10" fmla="*/ 4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6057">
                <a:extLst>
                  <a:ext uri="{FF2B5EF4-FFF2-40B4-BE49-F238E27FC236}">
                    <a16:creationId xmlns:a16="http://schemas.microsoft.com/office/drawing/2014/main" id="{C433C821-73FF-4F6B-A19C-357AC3512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23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3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1 h 5"/>
                  <a:gd name="T10" fmla="*/ 4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6058">
                <a:extLst>
                  <a:ext uri="{FF2B5EF4-FFF2-40B4-BE49-F238E27FC236}">
                    <a16:creationId xmlns:a16="http://schemas.microsoft.com/office/drawing/2014/main" id="{8EEF6FDC-86FF-4DE9-93F9-DD3EC9D64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23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4 h 5"/>
                  <a:gd name="T6" fmla="*/ 1 w 5"/>
                  <a:gd name="T7" fmla="*/ 5 h 5"/>
                  <a:gd name="T8" fmla="*/ 2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6059">
                <a:extLst>
                  <a:ext uri="{FF2B5EF4-FFF2-40B4-BE49-F238E27FC236}">
                    <a16:creationId xmlns:a16="http://schemas.microsoft.com/office/drawing/2014/main" id="{D3D94B87-3114-4F4A-8320-147E36123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23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2 w 5"/>
                  <a:gd name="T3" fmla="*/ 0 h 5"/>
                  <a:gd name="T4" fmla="*/ 0 w 5"/>
                  <a:gd name="T5" fmla="*/ 4 h 5"/>
                  <a:gd name="T6" fmla="*/ 1 w 5"/>
                  <a:gd name="T7" fmla="*/ 5 h 5"/>
                  <a:gd name="T8" fmla="*/ 2 w 5"/>
                  <a:gd name="T9" fmla="*/ 5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6060">
                <a:extLst>
                  <a:ext uri="{FF2B5EF4-FFF2-40B4-BE49-F238E27FC236}">
                    <a16:creationId xmlns:a16="http://schemas.microsoft.com/office/drawing/2014/main" id="{03E4386E-DB40-45A7-96A7-1576B45E0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2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0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6061">
                <a:extLst>
                  <a:ext uri="{FF2B5EF4-FFF2-40B4-BE49-F238E27FC236}">
                    <a16:creationId xmlns:a16="http://schemas.microsoft.com/office/drawing/2014/main" id="{431834E7-4E1A-449C-B456-744A2E25A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23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0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6062">
                <a:extLst>
                  <a:ext uri="{FF2B5EF4-FFF2-40B4-BE49-F238E27FC236}">
                    <a16:creationId xmlns:a16="http://schemas.microsoft.com/office/drawing/2014/main" id="{EDA6C426-871C-45EB-A9B9-3ADE53046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2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6063">
                <a:extLst>
                  <a:ext uri="{FF2B5EF4-FFF2-40B4-BE49-F238E27FC236}">
                    <a16:creationId xmlns:a16="http://schemas.microsoft.com/office/drawing/2014/main" id="{BAA74584-969C-48C9-852F-C7C87FEB2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32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6064">
                <a:extLst>
                  <a:ext uri="{FF2B5EF4-FFF2-40B4-BE49-F238E27FC236}">
                    <a16:creationId xmlns:a16="http://schemas.microsoft.com/office/drawing/2014/main" id="{CF70ED19-C7C1-47A2-8232-CB1FA5201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20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3 w 4"/>
                  <a:gd name="T9" fmla="*/ 3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6065">
                <a:extLst>
                  <a:ext uri="{FF2B5EF4-FFF2-40B4-BE49-F238E27FC236}">
                    <a16:creationId xmlns:a16="http://schemas.microsoft.com/office/drawing/2014/main" id="{50919CF0-7391-411E-9416-0CA4F5A8F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20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3 w 4"/>
                  <a:gd name="T9" fmla="*/ 3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6066">
                <a:extLst>
                  <a:ext uri="{FF2B5EF4-FFF2-40B4-BE49-F238E27FC236}">
                    <a16:creationId xmlns:a16="http://schemas.microsoft.com/office/drawing/2014/main" id="{D3A8455B-FA7B-4F6C-8BE0-F74D0B975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1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6067">
                <a:extLst>
                  <a:ext uri="{FF2B5EF4-FFF2-40B4-BE49-F238E27FC236}">
                    <a16:creationId xmlns:a16="http://schemas.microsoft.com/office/drawing/2014/main" id="{6F95F952-733C-46FF-9686-872497FD6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1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6068">
                <a:extLst>
                  <a:ext uri="{FF2B5EF4-FFF2-40B4-BE49-F238E27FC236}">
                    <a16:creationId xmlns:a16="http://schemas.microsoft.com/office/drawing/2014/main" id="{CCE3809D-CE0D-4AE0-88A5-A42C906CE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358"/>
                <a:ext cx="137" cy="5"/>
              </a:xfrm>
              <a:custGeom>
                <a:avLst/>
                <a:gdLst>
                  <a:gd name="T0" fmla="*/ 135 w 137"/>
                  <a:gd name="T1" fmla="*/ 0 h 5"/>
                  <a:gd name="T2" fmla="*/ 27 w 137"/>
                  <a:gd name="T3" fmla="*/ 0 h 5"/>
                  <a:gd name="T4" fmla="*/ 0 w 137"/>
                  <a:gd name="T5" fmla="*/ 0 h 5"/>
                  <a:gd name="T6" fmla="*/ 1 w 137"/>
                  <a:gd name="T7" fmla="*/ 5 h 5"/>
                  <a:gd name="T8" fmla="*/ 21 w 137"/>
                  <a:gd name="T9" fmla="*/ 5 h 5"/>
                  <a:gd name="T10" fmla="*/ 137 w 137"/>
                  <a:gd name="T11" fmla="*/ 5 h 5"/>
                  <a:gd name="T12" fmla="*/ 135 w 13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5">
                    <a:moveTo>
                      <a:pt x="135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1" y="5"/>
                    </a:lnTo>
                    <a:lnTo>
                      <a:pt x="137" y="5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6069">
                <a:extLst>
                  <a:ext uri="{FF2B5EF4-FFF2-40B4-BE49-F238E27FC236}">
                    <a16:creationId xmlns:a16="http://schemas.microsoft.com/office/drawing/2014/main" id="{C168C1AD-E698-46EE-9206-6710AB0F6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358"/>
                <a:ext cx="137" cy="5"/>
              </a:xfrm>
              <a:custGeom>
                <a:avLst/>
                <a:gdLst>
                  <a:gd name="T0" fmla="*/ 135 w 137"/>
                  <a:gd name="T1" fmla="*/ 0 h 5"/>
                  <a:gd name="T2" fmla="*/ 27 w 137"/>
                  <a:gd name="T3" fmla="*/ 0 h 5"/>
                  <a:gd name="T4" fmla="*/ 0 w 137"/>
                  <a:gd name="T5" fmla="*/ 0 h 5"/>
                  <a:gd name="T6" fmla="*/ 1 w 137"/>
                  <a:gd name="T7" fmla="*/ 5 h 5"/>
                  <a:gd name="T8" fmla="*/ 21 w 137"/>
                  <a:gd name="T9" fmla="*/ 5 h 5"/>
                  <a:gd name="T10" fmla="*/ 137 w 137"/>
                  <a:gd name="T11" fmla="*/ 5 h 5"/>
                  <a:gd name="T12" fmla="*/ 135 w 13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5">
                    <a:moveTo>
                      <a:pt x="135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1" y="5"/>
                    </a:lnTo>
                    <a:lnTo>
                      <a:pt x="137" y="5"/>
                    </a:lnTo>
                    <a:lnTo>
                      <a:pt x="1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6070">
                <a:extLst>
                  <a:ext uri="{FF2B5EF4-FFF2-40B4-BE49-F238E27FC236}">
                    <a16:creationId xmlns:a16="http://schemas.microsoft.com/office/drawing/2014/main" id="{5BF07565-5392-4CEE-BF2C-AB3C5E484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358"/>
                <a:ext cx="12" cy="5"/>
              </a:xfrm>
              <a:custGeom>
                <a:avLst/>
                <a:gdLst>
                  <a:gd name="T0" fmla="*/ 8 w 12"/>
                  <a:gd name="T1" fmla="*/ 0 h 5"/>
                  <a:gd name="T2" fmla="*/ 0 w 12"/>
                  <a:gd name="T3" fmla="*/ 0 h 5"/>
                  <a:gd name="T4" fmla="*/ 2 w 12"/>
                  <a:gd name="T5" fmla="*/ 5 h 5"/>
                  <a:gd name="T6" fmla="*/ 12 w 12"/>
                  <a:gd name="T7" fmla="*/ 5 h 5"/>
                  <a:gd name="T8" fmla="*/ 8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2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6071">
                <a:extLst>
                  <a:ext uri="{FF2B5EF4-FFF2-40B4-BE49-F238E27FC236}">
                    <a16:creationId xmlns:a16="http://schemas.microsoft.com/office/drawing/2014/main" id="{D7DB1C4C-A674-461A-BB5F-395673A03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358"/>
                <a:ext cx="12" cy="5"/>
              </a:xfrm>
              <a:custGeom>
                <a:avLst/>
                <a:gdLst>
                  <a:gd name="T0" fmla="*/ 8 w 12"/>
                  <a:gd name="T1" fmla="*/ 0 h 5"/>
                  <a:gd name="T2" fmla="*/ 0 w 12"/>
                  <a:gd name="T3" fmla="*/ 0 h 5"/>
                  <a:gd name="T4" fmla="*/ 2 w 12"/>
                  <a:gd name="T5" fmla="*/ 5 h 5"/>
                  <a:gd name="T6" fmla="*/ 12 w 12"/>
                  <a:gd name="T7" fmla="*/ 5 h 5"/>
                  <a:gd name="T8" fmla="*/ 8 w 1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8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2" y="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6072">
                <a:extLst>
                  <a:ext uri="{FF2B5EF4-FFF2-40B4-BE49-F238E27FC236}">
                    <a16:creationId xmlns:a16="http://schemas.microsoft.com/office/drawing/2014/main" id="{B51BC6EF-466D-4943-B3DF-EC19DAE5E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358"/>
                <a:ext cx="23" cy="5"/>
              </a:xfrm>
              <a:custGeom>
                <a:avLst/>
                <a:gdLst>
                  <a:gd name="T0" fmla="*/ 9 w 23"/>
                  <a:gd name="T1" fmla="*/ 0 h 5"/>
                  <a:gd name="T2" fmla="*/ 0 w 23"/>
                  <a:gd name="T3" fmla="*/ 0 h 5"/>
                  <a:gd name="T4" fmla="*/ 4 w 23"/>
                  <a:gd name="T5" fmla="*/ 5 h 5"/>
                  <a:gd name="T6" fmla="*/ 8 w 23"/>
                  <a:gd name="T7" fmla="*/ 5 h 5"/>
                  <a:gd name="T8" fmla="*/ 16 w 23"/>
                  <a:gd name="T9" fmla="*/ 5 h 5"/>
                  <a:gd name="T10" fmla="*/ 23 w 23"/>
                  <a:gd name="T11" fmla="*/ 1 h 5"/>
                  <a:gd name="T12" fmla="*/ 9 w 23"/>
                  <a:gd name="T13" fmla="*/ 1 h 5"/>
                  <a:gd name="T14" fmla="*/ 9 w 2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">
                    <a:moveTo>
                      <a:pt x="9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6" y="5"/>
                    </a:lnTo>
                    <a:lnTo>
                      <a:pt x="23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6073">
                <a:extLst>
                  <a:ext uri="{FF2B5EF4-FFF2-40B4-BE49-F238E27FC236}">
                    <a16:creationId xmlns:a16="http://schemas.microsoft.com/office/drawing/2014/main" id="{EDC77AED-CEB9-45D1-A688-22F889FE8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358"/>
                <a:ext cx="23" cy="5"/>
              </a:xfrm>
              <a:custGeom>
                <a:avLst/>
                <a:gdLst>
                  <a:gd name="T0" fmla="*/ 9 w 23"/>
                  <a:gd name="T1" fmla="*/ 0 h 5"/>
                  <a:gd name="T2" fmla="*/ 0 w 23"/>
                  <a:gd name="T3" fmla="*/ 0 h 5"/>
                  <a:gd name="T4" fmla="*/ 4 w 23"/>
                  <a:gd name="T5" fmla="*/ 5 h 5"/>
                  <a:gd name="T6" fmla="*/ 8 w 23"/>
                  <a:gd name="T7" fmla="*/ 5 h 5"/>
                  <a:gd name="T8" fmla="*/ 16 w 23"/>
                  <a:gd name="T9" fmla="*/ 5 h 5"/>
                  <a:gd name="T10" fmla="*/ 23 w 23"/>
                  <a:gd name="T11" fmla="*/ 1 h 5"/>
                  <a:gd name="T12" fmla="*/ 9 w 23"/>
                  <a:gd name="T13" fmla="*/ 1 h 5"/>
                  <a:gd name="T14" fmla="*/ 9 w 2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">
                    <a:moveTo>
                      <a:pt x="9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16" y="5"/>
                    </a:lnTo>
                    <a:lnTo>
                      <a:pt x="23" y="1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6074">
                <a:extLst>
                  <a:ext uri="{FF2B5EF4-FFF2-40B4-BE49-F238E27FC236}">
                    <a16:creationId xmlns:a16="http://schemas.microsoft.com/office/drawing/2014/main" id="{8A367F0B-932F-4C91-B258-BAB8CA31E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354"/>
                <a:ext cx="22" cy="5"/>
              </a:xfrm>
              <a:custGeom>
                <a:avLst/>
                <a:gdLst>
                  <a:gd name="T0" fmla="*/ 22 w 22"/>
                  <a:gd name="T1" fmla="*/ 0 h 5"/>
                  <a:gd name="T2" fmla="*/ 19 w 22"/>
                  <a:gd name="T3" fmla="*/ 0 h 5"/>
                  <a:gd name="T4" fmla="*/ 12 w 22"/>
                  <a:gd name="T5" fmla="*/ 4 h 5"/>
                  <a:gd name="T6" fmla="*/ 4 w 22"/>
                  <a:gd name="T7" fmla="*/ 4 h 5"/>
                  <a:gd name="T8" fmla="*/ 0 w 22"/>
                  <a:gd name="T9" fmla="*/ 4 h 5"/>
                  <a:gd name="T10" fmla="*/ 0 w 22"/>
                  <a:gd name="T11" fmla="*/ 5 h 5"/>
                  <a:gd name="T12" fmla="*/ 14 w 22"/>
                  <a:gd name="T13" fmla="*/ 5 h 5"/>
                  <a:gd name="T14" fmla="*/ 22 w 2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22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6075">
                <a:extLst>
                  <a:ext uri="{FF2B5EF4-FFF2-40B4-BE49-F238E27FC236}">
                    <a16:creationId xmlns:a16="http://schemas.microsoft.com/office/drawing/2014/main" id="{65DDD694-C031-44DA-8652-EF453B83E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354"/>
                <a:ext cx="22" cy="5"/>
              </a:xfrm>
              <a:custGeom>
                <a:avLst/>
                <a:gdLst>
                  <a:gd name="T0" fmla="*/ 22 w 22"/>
                  <a:gd name="T1" fmla="*/ 0 h 5"/>
                  <a:gd name="T2" fmla="*/ 19 w 22"/>
                  <a:gd name="T3" fmla="*/ 0 h 5"/>
                  <a:gd name="T4" fmla="*/ 12 w 22"/>
                  <a:gd name="T5" fmla="*/ 4 h 5"/>
                  <a:gd name="T6" fmla="*/ 4 w 22"/>
                  <a:gd name="T7" fmla="*/ 4 h 5"/>
                  <a:gd name="T8" fmla="*/ 0 w 22"/>
                  <a:gd name="T9" fmla="*/ 4 h 5"/>
                  <a:gd name="T10" fmla="*/ 0 w 22"/>
                  <a:gd name="T11" fmla="*/ 5 h 5"/>
                  <a:gd name="T12" fmla="*/ 14 w 22"/>
                  <a:gd name="T13" fmla="*/ 5 h 5"/>
                  <a:gd name="T14" fmla="*/ 22 w 2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22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6076">
                <a:extLst>
                  <a:ext uri="{FF2B5EF4-FFF2-40B4-BE49-F238E27FC236}">
                    <a16:creationId xmlns:a16="http://schemas.microsoft.com/office/drawing/2014/main" id="{A46BF614-46B6-467E-956D-245E130FC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350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0 w 9"/>
                  <a:gd name="T5" fmla="*/ 4 h 4"/>
                  <a:gd name="T6" fmla="*/ 3 w 9"/>
                  <a:gd name="T7" fmla="*/ 4 h 4"/>
                  <a:gd name="T8" fmla="*/ 9 w 9"/>
                  <a:gd name="T9" fmla="*/ 1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6077">
                <a:extLst>
                  <a:ext uri="{FF2B5EF4-FFF2-40B4-BE49-F238E27FC236}">
                    <a16:creationId xmlns:a16="http://schemas.microsoft.com/office/drawing/2014/main" id="{B052C24C-3290-44E0-B3BA-742D74C2B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350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0 w 9"/>
                  <a:gd name="T5" fmla="*/ 4 h 4"/>
                  <a:gd name="T6" fmla="*/ 3 w 9"/>
                  <a:gd name="T7" fmla="*/ 4 h 4"/>
                  <a:gd name="T8" fmla="*/ 9 w 9"/>
                  <a:gd name="T9" fmla="*/ 1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6078">
                <a:extLst>
                  <a:ext uri="{FF2B5EF4-FFF2-40B4-BE49-F238E27FC236}">
                    <a16:creationId xmlns:a16="http://schemas.microsoft.com/office/drawing/2014/main" id="{E13D67DA-E147-4A17-BE6E-80F0334BF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346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4 h 5"/>
                  <a:gd name="T4" fmla="*/ 1 w 8"/>
                  <a:gd name="T5" fmla="*/ 4 h 5"/>
                  <a:gd name="T6" fmla="*/ 1 w 8"/>
                  <a:gd name="T7" fmla="*/ 5 h 5"/>
                  <a:gd name="T8" fmla="*/ 8 w 8"/>
                  <a:gd name="T9" fmla="*/ 1 h 5"/>
                  <a:gd name="T10" fmla="*/ 8 w 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6079">
                <a:extLst>
                  <a:ext uri="{FF2B5EF4-FFF2-40B4-BE49-F238E27FC236}">
                    <a16:creationId xmlns:a16="http://schemas.microsoft.com/office/drawing/2014/main" id="{96F03C7A-E553-4253-B29C-AA72659CF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346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4 h 5"/>
                  <a:gd name="T4" fmla="*/ 1 w 8"/>
                  <a:gd name="T5" fmla="*/ 4 h 5"/>
                  <a:gd name="T6" fmla="*/ 1 w 8"/>
                  <a:gd name="T7" fmla="*/ 5 h 5"/>
                  <a:gd name="T8" fmla="*/ 8 w 8"/>
                  <a:gd name="T9" fmla="*/ 1 h 5"/>
                  <a:gd name="T10" fmla="*/ 8 w 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6080">
                <a:extLst>
                  <a:ext uri="{FF2B5EF4-FFF2-40B4-BE49-F238E27FC236}">
                    <a16:creationId xmlns:a16="http://schemas.microsoft.com/office/drawing/2014/main" id="{E64B594D-C256-4638-9210-9BFCD91F6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6081">
                <a:extLst>
                  <a:ext uri="{FF2B5EF4-FFF2-40B4-BE49-F238E27FC236}">
                    <a16:creationId xmlns:a16="http://schemas.microsoft.com/office/drawing/2014/main" id="{844FF6BC-56B2-4D48-BC31-82F363E72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3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6082">
                <a:extLst>
                  <a:ext uri="{FF2B5EF4-FFF2-40B4-BE49-F238E27FC236}">
                    <a16:creationId xmlns:a16="http://schemas.microsoft.com/office/drawing/2014/main" id="{6BBD9492-94DE-443B-A84E-F79C95AD0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6083">
                <a:extLst>
                  <a:ext uri="{FF2B5EF4-FFF2-40B4-BE49-F238E27FC236}">
                    <a16:creationId xmlns:a16="http://schemas.microsoft.com/office/drawing/2014/main" id="{9EB47A89-EDAA-44F9-829D-CAD5F3A42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6084">
                <a:extLst>
                  <a:ext uri="{FF2B5EF4-FFF2-40B4-BE49-F238E27FC236}">
                    <a16:creationId xmlns:a16="http://schemas.microsoft.com/office/drawing/2014/main" id="{3404A554-44E7-421F-9B3F-E2366EAB4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37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2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6085">
                <a:extLst>
                  <a:ext uri="{FF2B5EF4-FFF2-40B4-BE49-F238E27FC236}">
                    <a16:creationId xmlns:a16="http://schemas.microsoft.com/office/drawing/2014/main" id="{351FC85B-984B-4A90-8BFA-9CAD6F62E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37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2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6086">
                <a:extLst>
                  <a:ext uri="{FF2B5EF4-FFF2-40B4-BE49-F238E27FC236}">
                    <a16:creationId xmlns:a16="http://schemas.microsoft.com/office/drawing/2014/main" id="{992AFB13-7CE9-42BA-9E0E-B9C5C9684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3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0 w 6"/>
                  <a:gd name="T5" fmla="*/ 6 h 6"/>
                  <a:gd name="T6" fmla="*/ 6 w 6"/>
                  <a:gd name="T7" fmla="*/ 3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Freeform 6087">
                <a:extLst>
                  <a:ext uri="{FF2B5EF4-FFF2-40B4-BE49-F238E27FC236}">
                    <a16:creationId xmlns:a16="http://schemas.microsoft.com/office/drawing/2014/main" id="{A8FA8CE7-53A0-4894-A09E-322459D7B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3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0 w 6"/>
                  <a:gd name="T5" fmla="*/ 6 h 6"/>
                  <a:gd name="T6" fmla="*/ 6 w 6"/>
                  <a:gd name="T7" fmla="*/ 3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Freeform 6088">
                <a:extLst>
                  <a:ext uri="{FF2B5EF4-FFF2-40B4-BE49-F238E27FC236}">
                    <a16:creationId xmlns:a16="http://schemas.microsoft.com/office/drawing/2014/main" id="{FB5D1F3D-41FE-4844-8102-F7BD4EA91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31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6089">
                <a:extLst>
                  <a:ext uri="{FF2B5EF4-FFF2-40B4-BE49-F238E27FC236}">
                    <a16:creationId xmlns:a16="http://schemas.microsoft.com/office/drawing/2014/main" id="{5705432C-9870-484E-80EB-581F3AF39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31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6090">
                <a:extLst>
                  <a:ext uri="{FF2B5EF4-FFF2-40B4-BE49-F238E27FC236}">
                    <a16:creationId xmlns:a16="http://schemas.microsoft.com/office/drawing/2014/main" id="{54A554F5-FFA0-46F1-A418-DA3DD1496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6091">
                <a:extLst>
                  <a:ext uri="{FF2B5EF4-FFF2-40B4-BE49-F238E27FC236}">
                    <a16:creationId xmlns:a16="http://schemas.microsoft.com/office/drawing/2014/main" id="{29ECC383-EE5A-4791-BF5A-407FF2212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6092">
                <a:extLst>
                  <a:ext uri="{FF2B5EF4-FFF2-40B4-BE49-F238E27FC236}">
                    <a16:creationId xmlns:a16="http://schemas.microsoft.com/office/drawing/2014/main" id="{93D2E55B-B85B-4343-BCE8-92A9303285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5" y="2315"/>
                <a:ext cx="248" cy="14"/>
              </a:xfrm>
              <a:custGeom>
                <a:avLst/>
                <a:gdLst>
                  <a:gd name="T0" fmla="*/ 5 w 248"/>
                  <a:gd name="T1" fmla="*/ 10 h 14"/>
                  <a:gd name="T2" fmla="*/ 0 w 248"/>
                  <a:gd name="T3" fmla="*/ 13 h 14"/>
                  <a:gd name="T4" fmla="*/ 0 w 248"/>
                  <a:gd name="T5" fmla="*/ 14 h 14"/>
                  <a:gd name="T6" fmla="*/ 5 w 248"/>
                  <a:gd name="T7" fmla="*/ 12 h 14"/>
                  <a:gd name="T8" fmla="*/ 5 w 248"/>
                  <a:gd name="T9" fmla="*/ 10 h 14"/>
                  <a:gd name="T10" fmla="*/ 248 w 248"/>
                  <a:gd name="T11" fmla="*/ 0 h 14"/>
                  <a:gd name="T12" fmla="*/ 243 w 248"/>
                  <a:gd name="T13" fmla="*/ 0 h 14"/>
                  <a:gd name="T14" fmla="*/ 243 w 248"/>
                  <a:gd name="T15" fmla="*/ 4 h 14"/>
                  <a:gd name="T16" fmla="*/ 248 w 248"/>
                  <a:gd name="T17" fmla="*/ 4 h 14"/>
                  <a:gd name="T18" fmla="*/ 248 w 248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8" h="14">
                    <a:moveTo>
                      <a:pt x="5" y="10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5" y="10"/>
                    </a:lnTo>
                    <a:close/>
                    <a:moveTo>
                      <a:pt x="248" y="0"/>
                    </a:moveTo>
                    <a:lnTo>
                      <a:pt x="243" y="0"/>
                    </a:lnTo>
                    <a:lnTo>
                      <a:pt x="243" y="4"/>
                    </a:lnTo>
                    <a:lnTo>
                      <a:pt x="248" y="4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6093">
                <a:extLst>
                  <a:ext uri="{FF2B5EF4-FFF2-40B4-BE49-F238E27FC236}">
                    <a16:creationId xmlns:a16="http://schemas.microsoft.com/office/drawing/2014/main" id="{04AB72C5-9678-4139-A736-BBAC89F79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5" y="2315"/>
                <a:ext cx="248" cy="14"/>
              </a:xfrm>
              <a:custGeom>
                <a:avLst/>
                <a:gdLst>
                  <a:gd name="T0" fmla="*/ 5 w 248"/>
                  <a:gd name="T1" fmla="*/ 10 h 14"/>
                  <a:gd name="T2" fmla="*/ 0 w 248"/>
                  <a:gd name="T3" fmla="*/ 13 h 14"/>
                  <a:gd name="T4" fmla="*/ 0 w 248"/>
                  <a:gd name="T5" fmla="*/ 14 h 14"/>
                  <a:gd name="T6" fmla="*/ 5 w 248"/>
                  <a:gd name="T7" fmla="*/ 12 h 14"/>
                  <a:gd name="T8" fmla="*/ 5 w 248"/>
                  <a:gd name="T9" fmla="*/ 10 h 14"/>
                  <a:gd name="T10" fmla="*/ 248 w 248"/>
                  <a:gd name="T11" fmla="*/ 0 h 14"/>
                  <a:gd name="T12" fmla="*/ 243 w 248"/>
                  <a:gd name="T13" fmla="*/ 0 h 14"/>
                  <a:gd name="T14" fmla="*/ 243 w 248"/>
                  <a:gd name="T15" fmla="*/ 4 h 14"/>
                  <a:gd name="T16" fmla="*/ 248 w 248"/>
                  <a:gd name="T17" fmla="*/ 4 h 14"/>
                  <a:gd name="T18" fmla="*/ 248 w 248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8" h="14">
                    <a:moveTo>
                      <a:pt x="5" y="10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5" y="10"/>
                    </a:lnTo>
                    <a:moveTo>
                      <a:pt x="248" y="0"/>
                    </a:moveTo>
                    <a:lnTo>
                      <a:pt x="243" y="0"/>
                    </a:lnTo>
                    <a:lnTo>
                      <a:pt x="243" y="4"/>
                    </a:lnTo>
                    <a:lnTo>
                      <a:pt x="248" y="4"/>
                    </a:lnTo>
                    <a:lnTo>
                      <a:pt x="2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6094">
                <a:extLst>
                  <a:ext uri="{FF2B5EF4-FFF2-40B4-BE49-F238E27FC236}">
                    <a16:creationId xmlns:a16="http://schemas.microsoft.com/office/drawing/2014/main" id="{8C7B0303-54A2-4898-A01F-6720E24151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0" y="1621"/>
                <a:ext cx="874" cy="1835"/>
              </a:xfrm>
              <a:custGeom>
                <a:avLst/>
                <a:gdLst>
                  <a:gd name="T0" fmla="*/ 236 w 648"/>
                  <a:gd name="T1" fmla="*/ 530 h 1360"/>
                  <a:gd name="T2" fmla="*/ 236 w 648"/>
                  <a:gd name="T3" fmla="*/ 530 h 1360"/>
                  <a:gd name="T4" fmla="*/ 234 w 648"/>
                  <a:gd name="T5" fmla="*/ 530 h 1360"/>
                  <a:gd name="T6" fmla="*/ 232 w 648"/>
                  <a:gd name="T7" fmla="*/ 533 h 1360"/>
                  <a:gd name="T8" fmla="*/ 255 w 648"/>
                  <a:gd name="T9" fmla="*/ 553 h 1360"/>
                  <a:gd name="T10" fmla="*/ 282 w 648"/>
                  <a:gd name="T11" fmla="*/ 553 h 1360"/>
                  <a:gd name="T12" fmla="*/ 452 w 648"/>
                  <a:gd name="T13" fmla="*/ 553 h 1360"/>
                  <a:gd name="T14" fmla="*/ 572 w 648"/>
                  <a:gd name="T15" fmla="*/ 670 h 1360"/>
                  <a:gd name="T16" fmla="*/ 643 w 648"/>
                  <a:gd name="T17" fmla="*/ 1360 h 1360"/>
                  <a:gd name="T18" fmla="*/ 648 w 648"/>
                  <a:gd name="T19" fmla="*/ 1360 h 1360"/>
                  <a:gd name="T20" fmla="*/ 577 w 648"/>
                  <a:gd name="T21" fmla="*/ 670 h 1360"/>
                  <a:gd name="T22" fmla="*/ 456 w 648"/>
                  <a:gd name="T23" fmla="*/ 550 h 1360"/>
                  <a:gd name="T24" fmla="*/ 286 w 648"/>
                  <a:gd name="T25" fmla="*/ 550 h 1360"/>
                  <a:gd name="T26" fmla="*/ 259 w 648"/>
                  <a:gd name="T27" fmla="*/ 550 h 1360"/>
                  <a:gd name="T28" fmla="*/ 236 w 648"/>
                  <a:gd name="T29" fmla="*/ 530 h 1360"/>
                  <a:gd name="T30" fmla="*/ 258 w 648"/>
                  <a:gd name="T31" fmla="*/ 0 h 1360"/>
                  <a:gd name="T32" fmla="*/ 26 w 648"/>
                  <a:gd name="T33" fmla="*/ 0 h 1360"/>
                  <a:gd name="T34" fmla="*/ 1 w 648"/>
                  <a:gd name="T35" fmla="*/ 3 h 1360"/>
                  <a:gd name="T36" fmla="*/ 0 w 648"/>
                  <a:gd name="T37" fmla="*/ 4 h 1360"/>
                  <a:gd name="T38" fmla="*/ 22 w 648"/>
                  <a:gd name="T39" fmla="*/ 2 h 1360"/>
                  <a:gd name="T40" fmla="*/ 253 w 648"/>
                  <a:gd name="T41" fmla="*/ 2 h 1360"/>
                  <a:gd name="T42" fmla="*/ 344 w 648"/>
                  <a:gd name="T43" fmla="*/ 97 h 1360"/>
                  <a:gd name="T44" fmla="*/ 344 w 648"/>
                  <a:gd name="T45" fmla="*/ 114 h 1360"/>
                  <a:gd name="T46" fmla="*/ 345 w 648"/>
                  <a:gd name="T47" fmla="*/ 123 h 1360"/>
                  <a:gd name="T48" fmla="*/ 345 w 648"/>
                  <a:gd name="T49" fmla="*/ 255 h 1360"/>
                  <a:gd name="T50" fmla="*/ 348 w 648"/>
                  <a:gd name="T51" fmla="*/ 261 h 1360"/>
                  <a:gd name="T52" fmla="*/ 348 w 648"/>
                  <a:gd name="T53" fmla="*/ 152 h 1360"/>
                  <a:gd name="T54" fmla="*/ 348 w 648"/>
                  <a:gd name="T55" fmla="*/ 95 h 1360"/>
                  <a:gd name="T56" fmla="*/ 258 w 648"/>
                  <a:gd name="T57" fmla="*/ 0 h 1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8" h="1360">
                    <a:moveTo>
                      <a:pt x="236" y="530"/>
                    </a:moveTo>
                    <a:cubicBezTo>
                      <a:pt x="236" y="530"/>
                      <a:pt x="236" y="530"/>
                      <a:pt x="236" y="530"/>
                    </a:cubicBezTo>
                    <a:cubicBezTo>
                      <a:pt x="234" y="530"/>
                      <a:pt x="234" y="530"/>
                      <a:pt x="234" y="530"/>
                    </a:cubicBezTo>
                    <a:cubicBezTo>
                      <a:pt x="232" y="533"/>
                      <a:pt x="232" y="533"/>
                      <a:pt x="232" y="533"/>
                    </a:cubicBezTo>
                    <a:cubicBezTo>
                      <a:pt x="255" y="553"/>
                      <a:pt x="255" y="553"/>
                      <a:pt x="255" y="553"/>
                    </a:cubicBezTo>
                    <a:cubicBezTo>
                      <a:pt x="282" y="553"/>
                      <a:pt x="282" y="553"/>
                      <a:pt x="282" y="553"/>
                    </a:cubicBezTo>
                    <a:cubicBezTo>
                      <a:pt x="452" y="553"/>
                      <a:pt x="452" y="553"/>
                      <a:pt x="452" y="553"/>
                    </a:cubicBezTo>
                    <a:cubicBezTo>
                      <a:pt x="572" y="670"/>
                      <a:pt x="572" y="670"/>
                      <a:pt x="572" y="670"/>
                    </a:cubicBezTo>
                    <a:cubicBezTo>
                      <a:pt x="643" y="1360"/>
                      <a:pt x="643" y="1360"/>
                      <a:pt x="643" y="1360"/>
                    </a:cubicBezTo>
                    <a:cubicBezTo>
                      <a:pt x="648" y="1360"/>
                      <a:pt x="648" y="1360"/>
                      <a:pt x="648" y="1360"/>
                    </a:cubicBezTo>
                    <a:cubicBezTo>
                      <a:pt x="577" y="670"/>
                      <a:pt x="577" y="670"/>
                      <a:pt x="577" y="670"/>
                    </a:cubicBezTo>
                    <a:cubicBezTo>
                      <a:pt x="456" y="550"/>
                      <a:pt x="456" y="550"/>
                      <a:pt x="456" y="550"/>
                    </a:cubicBezTo>
                    <a:cubicBezTo>
                      <a:pt x="286" y="550"/>
                      <a:pt x="286" y="550"/>
                      <a:pt x="286" y="550"/>
                    </a:cubicBezTo>
                    <a:cubicBezTo>
                      <a:pt x="259" y="550"/>
                      <a:pt x="259" y="550"/>
                      <a:pt x="259" y="550"/>
                    </a:cubicBezTo>
                    <a:cubicBezTo>
                      <a:pt x="236" y="530"/>
                      <a:pt x="236" y="530"/>
                      <a:pt x="236" y="530"/>
                    </a:cubicBezTo>
                    <a:moveTo>
                      <a:pt x="258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7" y="0"/>
                      <a:pt x="9" y="1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6" y="3"/>
                      <a:pt x="14" y="2"/>
                      <a:pt x="22" y="2"/>
                    </a:cubicBezTo>
                    <a:cubicBezTo>
                      <a:pt x="253" y="2"/>
                      <a:pt x="253" y="2"/>
                      <a:pt x="253" y="2"/>
                    </a:cubicBezTo>
                    <a:cubicBezTo>
                      <a:pt x="253" y="2"/>
                      <a:pt x="342" y="18"/>
                      <a:pt x="344" y="97"/>
                    </a:cubicBezTo>
                    <a:cubicBezTo>
                      <a:pt x="344" y="102"/>
                      <a:pt x="344" y="108"/>
                      <a:pt x="344" y="114"/>
                    </a:cubicBezTo>
                    <a:cubicBezTo>
                      <a:pt x="345" y="119"/>
                      <a:pt x="345" y="123"/>
                      <a:pt x="345" y="123"/>
                    </a:cubicBezTo>
                    <a:cubicBezTo>
                      <a:pt x="345" y="255"/>
                      <a:pt x="345" y="255"/>
                      <a:pt x="345" y="255"/>
                    </a:cubicBezTo>
                    <a:cubicBezTo>
                      <a:pt x="345" y="257"/>
                      <a:pt x="346" y="259"/>
                      <a:pt x="348" y="261"/>
                    </a:cubicBezTo>
                    <a:cubicBezTo>
                      <a:pt x="348" y="152"/>
                      <a:pt x="348" y="152"/>
                      <a:pt x="348" y="152"/>
                    </a:cubicBezTo>
                    <a:cubicBezTo>
                      <a:pt x="348" y="132"/>
                      <a:pt x="349" y="109"/>
                      <a:pt x="348" y="95"/>
                    </a:cubicBezTo>
                    <a:cubicBezTo>
                      <a:pt x="346" y="16"/>
                      <a:pt x="258" y="0"/>
                      <a:pt x="258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6095">
                <a:extLst>
                  <a:ext uri="{FF2B5EF4-FFF2-40B4-BE49-F238E27FC236}">
                    <a16:creationId xmlns:a16="http://schemas.microsoft.com/office/drawing/2014/main" id="{22AC6E21-14DE-4EA8-B74B-F63F7848F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3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6096">
                <a:extLst>
                  <a:ext uri="{FF2B5EF4-FFF2-40B4-BE49-F238E27FC236}">
                    <a16:creationId xmlns:a16="http://schemas.microsoft.com/office/drawing/2014/main" id="{98F96D07-FFB5-4D87-AE71-F67933334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3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6097">
                <a:extLst>
                  <a:ext uri="{FF2B5EF4-FFF2-40B4-BE49-F238E27FC236}">
                    <a16:creationId xmlns:a16="http://schemas.microsoft.com/office/drawing/2014/main" id="{78DEE350-B59E-4848-ABA5-408F49D2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3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0 w 4"/>
                  <a:gd name="T5" fmla="*/ 1 h 3"/>
                  <a:gd name="T6" fmla="*/ 2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6098">
                <a:extLst>
                  <a:ext uri="{FF2B5EF4-FFF2-40B4-BE49-F238E27FC236}">
                    <a16:creationId xmlns:a16="http://schemas.microsoft.com/office/drawing/2014/main" id="{D395F89A-0002-45C4-9E57-47F0D17F2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3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0 w 4"/>
                  <a:gd name="T5" fmla="*/ 1 h 3"/>
                  <a:gd name="T6" fmla="*/ 2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6099">
                <a:extLst>
                  <a:ext uri="{FF2B5EF4-FFF2-40B4-BE49-F238E27FC236}">
                    <a16:creationId xmlns:a16="http://schemas.microsoft.com/office/drawing/2014/main" id="{98BF8F7E-DC79-4E53-B5F6-1C36DDED9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3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6100">
                <a:extLst>
                  <a:ext uri="{FF2B5EF4-FFF2-40B4-BE49-F238E27FC236}">
                    <a16:creationId xmlns:a16="http://schemas.microsoft.com/office/drawing/2014/main" id="{BEEBA33A-02E1-4E23-BF11-EC8C6FA1C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3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Rectangle 6101">
                <a:extLst>
                  <a:ext uri="{FF2B5EF4-FFF2-40B4-BE49-F238E27FC236}">
                    <a16:creationId xmlns:a16="http://schemas.microsoft.com/office/drawing/2014/main" id="{6540BC89-AAFE-4500-9A8B-19C8CE393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2336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6102">
                <a:extLst>
                  <a:ext uri="{FF2B5EF4-FFF2-40B4-BE49-F238E27FC236}">
                    <a16:creationId xmlns:a16="http://schemas.microsoft.com/office/drawing/2014/main" id="{18F8C71E-69C6-49BE-AD02-1CD1A431D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6103">
                <a:extLst>
                  <a:ext uri="{FF2B5EF4-FFF2-40B4-BE49-F238E27FC236}">
                    <a16:creationId xmlns:a16="http://schemas.microsoft.com/office/drawing/2014/main" id="{7C6594B1-A239-4C9B-81E0-3DC5502E9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3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6104">
                <a:extLst>
                  <a:ext uri="{FF2B5EF4-FFF2-40B4-BE49-F238E27FC236}">
                    <a16:creationId xmlns:a16="http://schemas.microsoft.com/office/drawing/2014/main" id="{206AFA9C-EC78-49CB-B5D9-87D9A5818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3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6105">
                <a:extLst>
                  <a:ext uri="{FF2B5EF4-FFF2-40B4-BE49-F238E27FC236}">
                    <a16:creationId xmlns:a16="http://schemas.microsoft.com/office/drawing/2014/main" id="{CDF0FCCA-886B-437A-A06C-98C59F199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33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6106">
                <a:extLst>
                  <a:ext uri="{FF2B5EF4-FFF2-40B4-BE49-F238E27FC236}">
                    <a16:creationId xmlns:a16="http://schemas.microsoft.com/office/drawing/2014/main" id="{C85739F8-66BE-4F20-B88B-33DD5AB28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333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6107">
                <a:extLst>
                  <a:ext uri="{FF2B5EF4-FFF2-40B4-BE49-F238E27FC236}">
                    <a16:creationId xmlns:a16="http://schemas.microsoft.com/office/drawing/2014/main" id="{6CDF2A6A-2084-4C72-8EBD-2F3A5FDD6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3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6108">
                <a:extLst>
                  <a:ext uri="{FF2B5EF4-FFF2-40B4-BE49-F238E27FC236}">
                    <a16:creationId xmlns:a16="http://schemas.microsoft.com/office/drawing/2014/main" id="{44B1F1B7-95E6-49FB-A6BA-CA6E6E93A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3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6109">
                <a:extLst>
                  <a:ext uri="{FF2B5EF4-FFF2-40B4-BE49-F238E27FC236}">
                    <a16:creationId xmlns:a16="http://schemas.microsoft.com/office/drawing/2014/main" id="{BED82011-0588-4826-B9DA-822BED458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3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6110">
                <a:extLst>
                  <a:ext uri="{FF2B5EF4-FFF2-40B4-BE49-F238E27FC236}">
                    <a16:creationId xmlns:a16="http://schemas.microsoft.com/office/drawing/2014/main" id="{B3B35617-1DAC-4EB0-BC40-FC34E07EC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3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6111">
                <a:extLst>
                  <a:ext uri="{FF2B5EF4-FFF2-40B4-BE49-F238E27FC236}">
                    <a16:creationId xmlns:a16="http://schemas.microsoft.com/office/drawing/2014/main" id="{94C35C64-C24A-4349-83FA-7306460E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3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6112">
                <a:extLst>
                  <a:ext uri="{FF2B5EF4-FFF2-40B4-BE49-F238E27FC236}">
                    <a16:creationId xmlns:a16="http://schemas.microsoft.com/office/drawing/2014/main" id="{5A194E9A-A886-4D64-953D-782D62FAC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3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6113">
                <a:extLst>
                  <a:ext uri="{FF2B5EF4-FFF2-40B4-BE49-F238E27FC236}">
                    <a16:creationId xmlns:a16="http://schemas.microsoft.com/office/drawing/2014/main" id="{D8AC6D17-780F-42FB-9FF6-C98259F85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3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6114">
                <a:extLst>
                  <a:ext uri="{FF2B5EF4-FFF2-40B4-BE49-F238E27FC236}">
                    <a16:creationId xmlns:a16="http://schemas.microsoft.com/office/drawing/2014/main" id="{F06EDD27-3143-4055-B22A-656B67076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3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6115">
                <a:extLst>
                  <a:ext uri="{FF2B5EF4-FFF2-40B4-BE49-F238E27FC236}">
                    <a16:creationId xmlns:a16="http://schemas.microsoft.com/office/drawing/2014/main" id="{42491FBF-2FEC-48FC-BE68-FF9E3A723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32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2 w 5"/>
                  <a:gd name="T3" fmla="*/ 0 h 1"/>
                  <a:gd name="T4" fmla="*/ 0 w 5"/>
                  <a:gd name="T5" fmla="*/ 0 h 1"/>
                  <a:gd name="T6" fmla="*/ 3 w 5"/>
                  <a:gd name="T7" fmla="*/ 1 h 1"/>
                  <a:gd name="T8" fmla="*/ 5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6116">
                <a:extLst>
                  <a:ext uri="{FF2B5EF4-FFF2-40B4-BE49-F238E27FC236}">
                    <a16:creationId xmlns:a16="http://schemas.microsoft.com/office/drawing/2014/main" id="{FD739A5C-59A0-49A0-B2FB-AF36EB6A0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32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2 w 5"/>
                  <a:gd name="T3" fmla="*/ 0 h 1"/>
                  <a:gd name="T4" fmla="*/ 0 w 5"/>
                  <a:gd name="T5" fmla="*/ 0 h 1"/>
                  <a:gd name="T6" fmla="*/ 3 w 5"/>
                  <a:gd name="T7" fmla="*/ 1 h 1"/>
                  <a:gd name="T8" fmla="*/ 5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Rectangle 6117">
                <a:extLst>
                  <a:ext uri="{FF2B5EF4-FFF2-40B4-BE49-F238E27FC236}">
                    <a16:creationId xmlns:a16="http://schemas.microsoft.com/office/drawing/2014/main" id="{324FE9C5-D273-479F-AC92-AD26385A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3" y="2332"/>
                <a:ext cx="2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6118">
                <a:extLst>
                  <a:ext uri="{FF2B5EF4-FFF2-40B4-BE49-F238E27FC236}">
                    <a16:creationId xmlns:a16="http://schemas.microsoft.com/office/drawing/2014/main" id="{9D5A3A3B-4361-4370-8B34-642E779C9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3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6119">
                <a:extLst>
                  <a:ext uri="{FF2B5EF4-FFF2-40B4-BE49-F238E27FC236}">
                    <a16:creationId xmlns:a16="http://schemas.microsoft.com/office/drawing/2014/main" id="{EAEEEB32-2EC6-4278-B9A8-B19A92FB4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3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6120">
                <a:extLst>
                  <a:ext uri="{FF2B5EF4-FFF2-40B4-BE49-F238E27FC236}">
                    <a16:creationId xmlns:a16="http://schemas.microsoft.com/office/drawing/2014/main" id="{CC265491-E71A-49DB-8B47-6D2748875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33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6121">
                <a:extLst>
                  <a:ext uri="{FF2B5EF4-FFF2-40B4-BE49-F238E27FC236}">
                    <a16:creationId xmlns:a16="http://schemas.microsoft.com/office/drawing/2014/main" id="{6D69BAD2-4776-478D-95BF-FC9F7C36A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6122">
                <a:extLst>
                  <a:ext uri="{FF2B5EF4-FFF2-40B4-BE49-F238E27FC236}">
                    <a16:creationId xmlns:a16="http://schemas.microsoft.com/office/drawing/2014/main" id="{DD390C56-6249-40E2-B21F-B0C1A5886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3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6123">
                <a:extLst>
                  <a:ext uri="{FF2B5EF4-FFF2-40B4-BE49-F238E27FC236}">
                    <a16:creationId xmlns:a16="http://schemas.microsoft.com/office/drawing/2014/main" id="{46F2E0D8-395E-498F-82BE-D834FDC3F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28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6124">
                <a:extLst>
                  <a:ext uri="{FF2B5EF4-FFF2-40B4-BE49-F238E27FC236}">
                    <a16:creationId xmlns:a16="http://schemas.microsoft.com/office/drawing/2014/main" id="{D4F510A4-51FB-4B8A-A059-C79404392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28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6125">
                <a:extLst>
                  <a:ext uri="{FF2B5EF4-FFF2-40B4-BE49-F238E27FC236}">
                    <a16:creationId xmlns:a16="http://schemas.microsoft.com/office/drawing/2014/main" id="{69965C14-7877-450E-AC70-210654E31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328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6126">
                <a:extLst>
                  <a:ext uri="{FF2B5EF4-FFF2-40B4-BE49-F238E27FC236}">
                    <a16:creationId xmlns:a16="http://schemas.microsoft.com/office/drawing/2014/main" id="{9B7046CA-6C48-4647-9E7F-7FD6C4685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328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6127">
                <a:extLst>
                  <a:ext uri="{FF2B5EF4-FFF2-40B4-BE49-F238E27FC236}">
                    <a16:creationId xmlns:a16="http://schemas.microsoft.com/office/drawing/2014/main" id="{8FBDAF8E-55A5-4B80-A025-E466A6142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2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3 h 4"/>
                  <a:gd name="T6" fmla="*/ 1 w 6"/>
                  <a:gd name="T7" fmla="*/ 4 h 4"/>
                  <a:gd name="T8" fmla="*/ 3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6128">
                <a:extLst>
                  <a:ext uri="{FF2B5EF4-FFF2-40B4-BE49-F238E27FC236}">
                    <a16:creationId xmlns:a16="http://schemas.microsoft.com/office/drawing/2014/main" id="{5F830B69-8230-4A63-8247-EAF77556F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28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3 h 4"/>
                  <a:gd name="T6" fmla="*/ 1 w 6"/>
                  <a:gd name="T7" fmla="*/ 4 h 4"/>
                  <a:gd name="T8" fmla="*/ 3 w 6"/>
                  <a:gd name="T9" fmla="*/ 4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6129">
                <a:extLst>
                  <a:ext uri="{FF2B5EF4-FFF2-40B4-BE49-F238E27FC236}">
                    <a16:creationId xmlns:a16="http://schemas.microsoft.com/office/drawing/2014/main" id="{723BA222-2F61-4AAB-9FFE-8D01DD2DF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6130">
                <a:extLst>
                  <a:ext uri="{FF2B5EF4-FFF2-40B4-BE49-F238E27FC236}">
                    <a16:creationId xmlns:a16="http://schemas.microsoft.com/office/drawing/2014/main" id="{DAB90B60-DB3A-4EC9-9DE4-0225E9DF7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6131">
                <a:extLst>
                  <a:ext uri="{FF2B5EF4-FFF2-40B4-BE49-F238E27FC236}">
                    <a16:creationId xmlns:a16="http://schemas.microsoft.com/office/drawing/2014/main" id="{AF4CF04E-B035-450E-AE69-F7116008B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2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4 h 5"/>
                  <a:gd name="T10" fmla="*/ 6 w 6"/>
                  <a:gd name="T11" fmla="*/ 4 h 5"/>
                  <a:gd name="T12" fmla="*/ 6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6132">
                <a:extLst>
                  <a:ext uri="{FF2B5EF4-FFF2-40B4-BE49-F238E27FC236}">
                    <a16:creationId xmlns:a16="http://schemas.microsoft.com/office/drawing/2014/main" id="{F80F7D00-2189-40B4-926C-E06410FD9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2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4 h 5"/>
                  <a:gd name="T10" fmla="*/ 6 w 6"/>
                  <a:gd name="T11" fmla="*/ 4 h 5"/>
                  <a:gd name="T12" fmla="*/ 6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Rectangle 6133">
                <a:extLst>
                  <a:ext uri="{FF2B5EF4-FFF2-40B4-BE49-F238E27FC236}">
                    <a16:creationId xmlns:a16="http://schemas.microsoft.com/office/drawing/2014/main" id="{31229E04-094B-4E78-BE15-4EDF51A5A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2" y="2319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Rectangle 6134">
                <a:extLst>
                  <a:ext uri="{FF2B5EF4-FFF2-40B4-BE49-F238E27FC236}">
                    <a16:creationId xmlns:a16="http://schemas.microsoft.com/office/drawing/2014/main" id="{C62B97C8-23DB-449D-98D9-A1892B946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2" y="2319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6135">
                <a:extLst>
                  <a:ext uri="{FF2B5EF4-FFF2-40B4-BE49-F238E27FC236}">
                    <a16:creationId xmlns:a16="http://schemas.microsoft.com/office/drawing/2014/main" id="{C03E1DC6-1710-4C5B-8437-E5A8994FC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363"/>
                <a:ext cx="139" cy="4"/>
              </a:xfrm>
              <a:custGeom>
                <a:avLst/>
                <a:gdLst>
                  <a:gd name="T0" fmla="*/ 136 w 139"/>
                  <a:gd name="T1" fmla="*/ 0 h 4"/>
                  <a:gd name="T2" fmla="*/ 20 w 139"/>
                  <a:gd name="T3" fmla="*/ 0 h 4"/>
                  <a:gd name="T4" fmla="*/ 0 w 139"/>
                  <a:gd name="T5" fmla="*/ 0 h 4"/>
                  <a:gd name="T6" fmla="*/ 3 w 139"/>
                  <a:gd name="T7" fmla="*/ 4 h 4"/>
                  <a:gd name="T8" fmla="*/ 15 w 139"/>
                  <a:gd name="T9" fmla="*/ 4 h 4"/>
                  <a:gd name="T10" fmla="*/ 139 w 139"/>
                  <a:gd name="T11" fmla="*/ 4 h 4"/>
                  <a:gd name="T12" fmla="*/ 136 w 13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4">
                    <a:moveTo>
                      <a:pt x="136" y="0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5" y="4"/>
                    </a:lnTo>
                    <a:lnTo>
                      <a:pt x="139" y="4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6136">
                <a:extLst>
                  <a:ext uri="{FF2B5EF4-FFF2-40B4-BE49-F238E27FC236}">
                    <a16:creationId xmlns:a16="http://schemas.microsoft.com/office/drawing/2014/main" id="{6638659B-3DE1-4498-BD38-2FBC3F715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363"/>
                <a:ext cx="139" cy="4"/>
              </a:xfrm>
              <a:custGeom>
                <a:avLst/>
                <a:gdLst>
                  <a:gd name="T0" fmla="*/ 136 w 139"/>
                  <a:gd name="T1" fmla="*/ 0 h 4"/>
                  <a:gd name="T2" fmla="*/ 20 w 139"/>
                  <a:gd name="T3" fmla="*/ 0 h 4"/>
                  <a:gd name="T4" fmla="*/ 0 w 139"/>
                  <a:gd name="T5" fmla="*/ 0 h 4"/>
                  <a:gd name="T6" fmla="*/ 3 w 139"/>
                  <a:gd name="T7" fmla="*/ 4 h 4"/>
                  <a:gd name="T8" fmla="*/ 15 w 139"/>
                  <a:gd name="T9" fmla="*/ 4 h 4"/>
                  <a:gd name="T10" fmla="*/ 139 w 139"/>
                  <a:gd name="T11" fmla="*/ 4 h 4"/>
                  <a:gd name="T12" fmla="*/ 136 w 13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4">
                    <a:moveTo>
                      <a:pt x="136" y="0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15" y="4"/>
                    </a:lnTo>
                    <a:lnTo>
                      <a:pt x="139" y="4"/>
                    </a:lnTo>
                    <a:lnTo>
                      <a:pt x="1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6137">
                <a:extLst>
                  <a:ext uri="{FF2B5EF4-FFF2-40B4-BE49-F238E27FC236}">
                    <a16:creationId xmlns:a16="http://schemas.microsoft.com/office/drawing/2014/main" id="{5B76D678-A2FA-47FA-ACDD-92BD0C330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363"/>
                <a:ext cx="23" cy="4"/>
              </a:xfrm>
              <a:custGeom>
                <a:avLst/>
                <a:gdLst>
                  <a:gd name="T0" fmla="*/ 10 w 23"/>
                  <a:gd name="T1" fmla="*/ 0 h 4"/>
                  <a:gd name="T2" fmla="*/ 0 w 23"/>
                  <a:gd name="T3" fmla="*/ 0 h 4"/>
                  <a:gd name="T4" fmla="*/ 3 w 23"/>
                  <a:gd name="T5" fmla="*/ 4 h 4"/>
                  <a:gd name="T6" fmla="*/ 8 w 23"/>
                  <a:gd name="T7" fmla="*/ 4 h 4"/>
                  <a:gd name="T8" fmla="*/ 16 w 23"/>
                  <a:gd name="T9" fmla="*/ 4 h 4"/>
                  <a:gd name="T10" fmla="*/ 23 w 23"/>
                  <a:gd name="T11" fmla="*/ 0 h 4"/>
                  <a:gd name="T12" fmla="*/ 10 w 23"/>
                  <a:gd name="T13" fmla="*/ 0 h 4"/>
                  <a:gd name="T14" fmla="*/ 10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1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6138">
                <a:extLst>
                  <a:ext uri="{FF2B5EF4-FFF2-40B4-BE49-F238E27FC236}">
                    <a16:creationId xmlns:a16="http://schemas.microsoft.com/office/drawing/2014/main" id="{8CDDAB6A-48BB-400A-A408-614DADB3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363"/>
                <a:ext cx="23" cy="4"/>
              </a:xfrm>
              <a:custGeom>
                <a:avLst/>
                <a:gdLst>
                  <a:gd name="T0" fmla="*/ 10 w 23"/>
                  <a:gd name="T1" fmla="*/ 0 h 4"/>
                  <a:gd name="T2" fmla="*/ 0 w 23"/>
                  <a:gd name="T3" fmla="*/ 0 h 4"/>
                  <a:gd name="T4" fmla="*/ 3 w 23"/>
                  <a:gd name="T5" fmla="*/ 4 h 4"/>
                  <a:gd name="T6" fmla="*/ 8 w 23"/>
                  <a:gd name="T7" fmla="*/ 4 h 4"/>
                  <a:gd name="T8" fmla="*/ 16 w 23"/>
                  <a:gd name="T9" fmla="*/ 4 h 4"/>
                  <a:gd name="T10" fmla="*/ 23 w 23"/>
                  <a:gd name="T11" fmla="*/ 0 h 4"/>
                  <a:gd name="T12" fmla="*/ 10 w 23"/>
                  <a:gd name="T13" fmla="*/ 0 h 4"/>
                  <a:gd name="T14" fmla="*/ 10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1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8" y="4"/>
                    </a:lnTo>
                    <a:lnTo>
                      <a:pt x="16" y="4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6139">
                <a:extLst>
                  <a:ext uri="{FF2B5EF4-FFF2-40B4-BE49-F238E27FC236}">
                    <a16:creationId xmlns:a16="http://schemas.microsoft.com/office/drawing/2014/main" id="{F99D6C8E-96B1-4399-BA84-9BAACF16D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359"/>
                <a:ext cx="21" cy="4"/>
              </a:xfrm>
              <a:custGeom>
                <a:avLst/>
                <a:gdLst>
                  <a:gd name="T0" fmla="*/ 21 w 21"/>
                  <a:gd name="T1" fmla="*/ 0 h 4"/>
                  <a:gd name="T2" fmla="*/ 19 w 21"/>
                  <a:gd name="T3" fmla="*/ 0 h 4"/>
                  <a:gd name="T4" fmla="*/ 12 w 21"/>
                  <a:gd name="T5" fmla="*/ 4 h 4"/>
                  <a:gd name="T6" fmla="*/ 4 w 21"/>
                  <a:gd name="T7" fmla="*/ 4 h 4"/>
                  <a:gd name="T8" fmla="*/ 0 w 21"/>
                  <a:gd name="T9" fmla="*/ 4 h 4"/>
                  <a:gd name="T10" fmla="*/ 0 w 21"/>
                  <a:gd name="T11" fmla="*/ 4 h 4"/>
                  <a:gd name="T12" fmla="*/ 13 w 21"/>
                  <a:gd name="T13" fmla="*/ 4 h 4"/>
                  <a:gd name="T14" fmla="*/ 21 w 2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6140">
                <a:extLst>
                  <a:ext uri="{FF2B5EF4-FFF2-40B4-BE49-F238E27FC236}">
                    <a16:creationId xmlns:a16="http://schemas.microsoft.com/office/drawing/2014/main" id="{D4E6416A-628B-4A4F-BEA7-77BB7D3F7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359"/>
                <a:ext cx="21" cy="4"/>
              </a:xfrm>
              <a:custGeom>
                <a:avLst/>
                <a:gdLst>
                  <a:gd name="T0" fmla="*/ 21 w 21"/>
                  <a:gd name="T1" fmla="*/ 0 h 4"/>
                  <a:gd name="T2" fmla="*/ 19 w 21"/>
                  <a:gd name="T3" fmla="*/ 0 h 4"/>
                  <a:gd name="T4" fmla="*/ 12 w 21"/>
                  <a:gd name="T5" fmla="*/ 4 h 4"/>
                  <a:gd name="T6" fmla="*/ 4 w 21"/>
                  <a:gd name="T7" fmla="*/ 4 h 4"/>
                  <a:gd name="T8" fmla="*/ 0 w 21"/>
                  <a:gd name="T9" fmla="*/ 4 h 4"/>
                  <a:gd name="T10" fmla="*/ 0 w 21"/>
                  <a:gd name="T11" fmla="*/ 4 h 4"/>
                  <a:gd name="T12" fmla="*/ 13 w 21"/>
                  <a:gd name="T13" fmla="*/ 4 h 4"/>
                  <a:gd name="T14" fmla="*/ 21 w 21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lnTo>
                      <a:pt x="19" y="0"/>
                    </a:lnTo>
                    <a:lnTo>
                      <a:pt x="12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6141">
                <a:extLst>
                  <a:ext uri="{FF2B5EF4-FFF2-40B4-BE49-F238E27FC236}">
                    <a16:creationId xmlns:a16="http://schemas.microsoft.com/office/drawing/2014/main" id="{0A57E895-8356-4191-AE13-C2A060419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354"/>
                <a:ext cx="9" cy="5"/>
              </a:xfrm>
              <a:custGeom>
                <a:avLst/>
                <a:gdLst>
                  <a:gd name="T0" fmla="*/ 9 w 9"/>
                  <a:gd name="T1" fmla="*/ 0 h 5"/>
                  <a:gd name="T2" fmla="*/ 8 w 9"/>
                  <a:gd name="T3" fmla="*/ 0 h 5"/>
                  <a:gd name="T4" fmla="*/ 0 w 9"/>
                  <a:gd name="T5" fmla="*/ 5 h 5"/>
                  <a:gd name="T6" fmla="*/ 2 w 9"/>
                  <a:gd name="T7" fmla="*/ 5 h 5"/>
                  <a:gd name="T8" fmla="*/ 9 w 9"/>
                  <a:gd name="T9" fmla="*/ 1 h 5"/>
                  <a:gd name="T10" fmla="*/ 9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8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6142">
                <a:extLst>
                  <a:ext uri="{FF2B5EF4-FFF2-40B4-BE49-F238E27FC236}">
                    <a16:creationId xmlns:a16="http://schemas.microsoft.com/office/drawing/2014/main" id="{9C4C0976-2897-4F7C-90C8-47B2E6B7E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354"/>
                <a:ext cx="9" cy="5"/>
              </a:xfrm>
              <a:custGeom>
                <a:avLst/>
                <a:gdLst>
                  <a:gd name="T0" fmla="*/ 9 w 9"/>
                  <a:gd name="T1" fmla="*/ 0 h 5"/>
                  <a:gd name="T2" fmla="*/ 8 w 9"/>
                  <a:gd name="T3" fmla="*/ 0 h 5"/>
                  <a:gd name="T4" fmla="*/ 0 w 9"/>
                  <a:gd name="T5" fmla="*/ 5 h 5"/>
                  <a:gd name="T6" fmla="*/ 2 w 9"/>
                  <a:gd name="T7" fmla="*/ 5 h 5"/>
                  <a:gd name="T8" fmla="*/ 9 w 9"/>
                  <a:gd name="T9" fmla="*/ 1 h 5"/>
                  <a:gd name="T10" fmla="*/ 9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8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6143">
                <a:extLst>
                  <a:ext uri="{FF2B5EF4-FFF2-40B4-BE49-F238E27FC236}">
                    <a16:creationId xmlns:a16="http://schemas.microsoft.com/office/drawing/2014/main" id="{31766948-90D6-4A54-A193-B8146659E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35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1 w 6"/>
                  <a:gd name="T5" fmla="*/ 3 h 4"/>
                  <a:gd name="T6" fmla="*/ 1 w 6"/>
                  <a:gd name="T7" fmla="*/ 4 h 4"/>
                  <a:gd name="T8" fmla="*/ 6 w 6"/>
                  <a:gd name="T9" fmla="*/ 1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6144">
                <a:extLst>
                  <a:ext uri="{FF2B5EF4-FFF2-40B4-BE49-F238E27FC236}">
                    <a16:creationId xmlns:a16="http://schemas.microsoft.com/office/drawing/2014/main" id="{E982DB9E-7462-48F9-80A1-EAA1F3069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35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1 w 6"/>
                  <a:gd name="T5" fmla="*/ 3 h 4"/>
                  <a:gd name="T6" fmla="*/ 1 w 6"/>
                  <a:gd name="T7" fmla="*/ 4 h 4"/>
                  <a:gd name="T8" fmla="*/ 6 w 6"/>
                  <a:gd name="T9" fmla="*/ 1 h 4"/>
                  <a:gd name="T10" fmla="*/ 6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6145">
                <a:extLst>
                  <a:ext uri="{FF2B5EF4-FFF2-40B4-BE49-F238E27FC236}">
                    <a16:creationId xmlns:a16="http://schemas.microsoft.com/office/drawing/2014/main" id="{715502C6-A6A1-4288-9D23-2E2D973C7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47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0 w 7"/>
                  <a:gd name="T5" fmla="*/ 5 h 5"/>
                  <a:gd name="T6" fmla="*/ 7 w 7"/>
                  <a:gd name="T7" fmla="*/ 3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6146">
                <a:extLst>
                  <a:ext uri="{FF2B5EF4-FFF2-40B4-BE49-F238E27FC236}">
                    <a16:creationId xmlns:a16="http://schemas.microsoft.com/office/drawing/2014/main" id="{34A310D5-0B19-427F-9451-098DACEC0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47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0 w 7"/>
                  <a:gd name="T5" fmla="*/ 5 h 5"/>
                  <a:gd name="T6" fmla="*/ 7 w 7"/>
                  <a:gd name="T7" fmla="*/ 3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6147">
                <a:extLst>
                  <a:ext uri="{FF2B5EF4-FFF2-40B4-BE49-F238E27FC236}">
                    <a16:creationId xmlns:a16="http://schemas.microsoft.com/office/drawing/2014/main" id="{04C7AF44-3BC1-4CDF-9D95-4E8DB76CB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3 h 6"/>
                  <a:gd name="T4" fmla="*/ 0 w 6"/>
                  <a:gd name="T5" fmla="*/ 6 h 6"/>
                  <a:gd name="T6" fmla="*/ 6 w 6"/>
                  <a:gd name="T7" fmla="*/ 2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6148">
                <a:extLst>
                  <a:ext uri="{FF2B5EF4-FFF2-40B4-BE49-F238E27FC236}">
                    <a16:creationId xmlns:a16="http://schemas.microsoft.com/office/drawing/2014/main" id="{7775DDF7-D70A-44DB-B314-B652172CB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3 h 6"/>
                  <a:gd name="T4" fmla="*/ 0 w 6"/>
                  <a:gd name="T5" fmla="*/ 6 h 6"/>
                  <a:gd name="T6" fmla="*/ 6 w 6"/>
                  <a:gd name="T7" fmla="*/ 2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6149">
                <a:extLst>
                  <a:ext uri="{FF2B5EF4-FFF2-40B4-BE49-F238E27FC236}">
                    <a16:creationId xmlns:a16="http://schemas.microsoft.com/office/drawing/2014/main" id="{24EC9BA8-93E4-4DCC-AEA1-5E74B6D44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6150">
                <a:extLst>
                  <a:ext uri="{FF2B5EF4-FFF2-40B4-BE49-F238E27FC236}">
                    <a16:creationId xmlns:a16="http://schemas.microsoft.com/office/drawing/2014/main" id="{AFE699C5-7ABA-447C-AB65-8ED607148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6151">
                <a:extLst>
                  <a:ext uri="{FF2B5EF4-FFF2-40B4-BE49-F238E27FC236}">
                    <a16:creationId xmlns:a16="http://schemas.microsoft.com/office/drawing/2014/main" id="{1B4B2794-C959-4382-9E74-B9C6AF652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3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6152">
                <a:extLst>
                  <a:ext uri="{FF2B5EF4-FFF2-40B4-BE49-F238E27FC236}">
                    <a16:creationId xmlns:a16="http://schemas.microsoft.com/office/drawing/2014/main" id="{ED7FD69D-15AA-41A1-A6EF-43E23E5BA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3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6153">
                <a:extLst>
                  <a:ext uri="{FF2B5EF4-FFF2-40B4-BE49-F238E27FC236}">
                    <a16:creationId xmlns:a16="http://schemas.microsoft.com/office/drawing/2014/main" id="{DE3784C5-EADA-4FFE-BE90-94CED8C51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6154">
                <a:extLst>
                  <a:ext uri="{FF2B5EF4-FFF2-40B4-BE49-F238E27FC236}">
                    <a16:creationId xmlns:a16="http://schemas.microsoft.com/office/drawing/2014/main" id="{2FD53CAC-9DCE-4D50-97C1-380B2FF48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6155">
                <a:extLst>
                  <a:ext uri="{FF2B5EF4-FFF2-40B4-BE49-F238E27FC236}">
                    <a16:creationId xmlns:a16="http://schemas.microsoft.com/office/drawing/2014/main" id="{B0137BEB-1791-4B0E-92D2-43370D524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3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6156">
                <a:extLst>
                  <a:ext uri="{FF2B5EF4-FFF2-40B4-BE49-F238E27FC236}">
                    <a16:creationId xmlns:a16="http://schemas.microsoft.com/office/drawing/2014/main" id="{68FCBF73-CF78-45AF-90B6-9EA10EAE5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3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6157">
                <a:extLst>
                  <a:ext uri="{FF2B5EF4-FFF2-40B4-BE49-F238E27FC236}">
                    <a16:creationId xmlns:a16="http://schemas.microsoft.com/office/drawing/2014/main" id="{90BCCE03-C9C7-4AE2-9BA8-C5004AB3F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6158">
                <a:extLst>
                  <a:ext uri="{FF2B5EF4-FFF2-40B4-BE49-F238E27FC236}">
                    <a16:creationId xmlns:a16="http://schemas.microsoft.com/office/drawing/2014/main" id="{8FEC931A-19F2-4936-9232-4B0DFFA6E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2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6159">
                <a:extLst>
                  <a:ext uri="{FF2B5EF4-FFF2-40B4-BE49-F238E27FC236}">
                    <a16:creationId xmlns:a16="http://schemas.microsoft.com/office/drawing/2014/main" id="{89C8C905-171F-486E-9804-76C37C345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7" y="1624"/>
                <a:ext cx="871" cy="1832"/>
              </a:xfrm>
              <a:custGeom>
                <a:avLst/>
                <a:gdLst>
                  <a:gd name="T0" fmla="*/ 234 w 645"/>
                  <a:gd name="T1" fmla="*/ 531 h 1358"/>
                  <a:gd name="T2" fmla="*/ 234 w 645"/>
                  <a:gd name="T3" fmla="*/ 532 h 1358"/>
                  <a:gd name="T4" fmla="*/ 232 w 645"/>
                  <a:gd name="T5" fmla="*/ 532 h 1358"/>
                  <a:gd name="T6" fmla="*/ 230 w 645"/>
                  <a:gd name="T7" fmla="*/ 535 h 1358"/>
                  <a:gd name="T8" fmla="*/ 253 w 645"/>
                  <a:gd name="T9" fmla="*/ 554 h 1358"/>
                  <a:gd name="T10" fmla="*/ 280 w 645"/>
                  <a:gd name="T11" fmla="*/ 554 h 1358"/>
                  <a:gd name="T12" fmla="*/ 450 w 645"/>
                  <a:gd name="T13" fmla="*/ 554 h 1358"/>
                  <a:gd name="T14" fmla="*/ 570 w 645"/>
                  <a:gd name="T15" fmla="*/ 669 h 1358"/>
                  <a:gd name="T16" fmla="*/ 641 w 645"/>
                  <a:gd name="T17" fmla="*/ 1358 h 1358"/>
                  <a:gd name="T18" fmla="*/ 645 w 645"/>
                  <a:gd name="T19" fmla="*/ 1358 h 1358"/>
                  <a:gd name="T20" fmla="*/ 574 w 645"/>
                  <a:gd name="T21" fmla="*/ 668 h 1358"/>
                  <a:gd name="T22" fmla="*/ 454 w 645"/>
                  <a:gd name="T23" fmla="*/ 551 h 1358"/>
                  <a:gd name="T24" fmla="*/ 284 w 645"/>
                  <a:gd name="T25" fmla="*/ 551 h 1358"/>
                  <a:gd name="T26" fmla="*/ 257 w 645"/>
                  <a:gd name="T27" fmla="*/ 551 h 1358"/>
                  <a:gd name="T28" fmla="*/ 234 w 645"/>
                  <a:gd name="T29" fmla="*/ 531 h 1358"/>
                  <a:gd name="T30" fmla="*/ 255 w 645"/>
                  <a:gd name="T31" fmla="*/ 0 h 1358"/>
                  <a:gd name="T32" fmla="*/ 24 w 645"/>
                  <a:gd name="T33" fmla="*/ 0 h 1358"/>
                  <a:gd name="T34" fmla="*/ 2 w 645"/>
                  <a:gd name="T35" fmla="*/ 2 h 1358"/>
                  <a:gd name="T36" fmla="*/ 0 w 645"/>
                  <a:gd name="T37" fmla="*/ 4 h 1358"/>
                  <a:gd name="T38" fmla="*/ 19 w 645"/>
                  <a:gd name="T39" fmla="*/ 2 h 1358"/>
                  <a:gd name="T40" fmla="*/ 251 w 645"/>
                  <a:gd name="T41" fmla="*/ 2 h 1358"/>
                  <a:gd name="T42" fmla="*/ 342 w 645"/>
                  <a:gd name="T43" fmla="*/ 97 h 1358"/>
                  <a:gd name="T44" fmla="*/ 342 w 645"/>
                  <a:gd name="T45" fmla="*/ 100 h 1358"/>
                  <a:gd name="T46" fmla="*/ 346 w 645"/>
                  <a:gd name="T47" fmla="*/ 112 h 1358"/>
                  <a:gd name="T48" fmla="*/ 346 w 645"/>
                  <a:gd name="T49" fmla="*/ 95 h 1358"/>
                  <a:gd name="T50" fmla="*/ 255 w 645"/>
                  <a:gd name="T51" fmla="*/ 0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5" h="1358">
                    <a:moveTo>
                      <a:pt x="234" y="531"/>
                    </a:moveTo>
                    <a:cubicBezTo>
                      <a:pt x="234" y="532"/>
                      <a:pt x="234" y="532"/>
                      <a:pt x="234" y="532"/>
                    </a:cubicBezTo>
                    <a:cubicBezTo>
                      <a:pt x="232" y="532"/>
                      <a:pt x="232" y="532"/>
                      <a:pt x="232" y="532"/>
                    </a:cubicBezTo>
                    <a:cubicBezTo>
                      <a:pt x="230" y="535"/>
                      <a:pt x="230" y="535"/>
                      <a:pt x="230" y="535"/>
                    </a:cubicBezTo>
                    <a:cubicBezTo>
                      <a:pt x="253" y="554"/>
                      <a:pt x="253" y="554"/>
                      <a:pt x="253" y="554"/>
                    </a:cubicBezTo>
                    <a:cubicBezTo>
                      <a:pt x="280" y="554"/>
                      <a:pt x="280" y="554"/>
                      <a:pt x="280" y="554"/>
                    </a:cubicBezTo>
                    <a:cubicBezTo>
                      <a:pt x="450" y="554"/>
                      <a:pt x="450" y="554"/>
                      <a:pt x="450" y="554"/>
                    </a:cubicBezTo>
                    <a:cubicBezTo>
                      <a:pt x="570" y="669"/>
                      <a:pt x="570" y="669"/>
                      <a:pt x="570" y="669"/>
                    </a:cubicBezTo>
                    <a:cubicBezTo>
                      <a:pt x="641" y="1358"/>
                      <a:pt x="641" y="1358"/>
                      <a:pt x="641" y="1358"/>
                    </a:cubicBezTo>
                    <a:cubicBezTo>
                      <a:pt x="645" y="1358"/>
                      <a:pt x="645" y="1358"/>
                      <a:pt x="645" y="1358"/>
                    </a:cubicBezTo>
                    <a:cubicBezTo>
                      <a:pt x="574" y="668"/>
                      <a:pt x="574" y="668"/>
                      <a:pt x="574" y="668"/>
                    </a:cubicBezTo>
                    <a:cubicBezTo>
                      <a:pt x="454" y="551"/>
                      <a:pt x="454" y="551"/>
                      <a:pt x="454" y="551"/>
                    </a:cubicBezTo>
                    <a:cubicBezTo>
                      <a:pt x="284" y="551"/>
                      <a:pt x="284" y="551"/>
                      <a:pt x="284" y="551"/>
                    </a:cubicBezTo>
                    <a:cubicBezTo>
                      <a:pt x="257" y="551"/>
                      <a:pt x="257" y="551"/>
                      <a:pt x="257" y="551"/>
                    </a:cubicBezTo>
                    <a:cubicBezTo>
                      <a:pt x="234" y="531"/>
                      <a:pt x="234" y="531"/>
                      <a:pt x="234" y="531"/>
                    </a:cubicBezTo>
                    <a:moveTo>
                      <a:pt x="255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6" y="0"/>
                      <a:pt x="8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6" y="3"/>
                      <a:pt x="12" y="2"/>
                      <a:pt x="19" y="2"/>
                    </a:cubicBezTo>
                    <a:cubicBezTo>
                      <a:pt x="251" y="2"/>
                      <a:pt x="251" y="2"/>
                      <a:pt x="251" y="2"/>
                    </a:cubicBezTo>
                    <a:cubicBezTo>
                      <a:pt x="253" y="2"/>
                      <a:pt x="340" y="19"/>
                      <a:pt x="342" y="97"/>
                    </a:cubicBezTo>
                    <a:cubicBezTo>
                      <a:pt x="342" y="98"/>
                      <a:pt x="342" y="99"/>
                      <a:pt x="342" y="100"/>
                    </a:cubicBezTo>
                    <a:cubicBezTo>
                      <a:pt x="345" y="104"/>
                      <a:pt x="346" y="108"/>
                      <a:pt x="346" y="112"/>
                    </a:cubicBezTo>
                    <a:cubicBezTo>
                      <a:pt x="346" y="106"/>
                      <a:pt x="346" y="100"/>
                      <a:pt x="346" y="95"/>
                    </a:cubicBezTo>
                    <a:cubicBezTo>
                      <a:pt x="344" y="16"/>
                      <a:pt x="255" y="0"/>
                      <a:pt x="255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6160">
                <a:extLst>
                  <a:ext uri="{FF2B5EF4-FFF2-40B4-BE49-F238E27FC236}">
                    <a16:creationId xmlns:a16="http://schemas.microsoft.com/office/drawing/2014/main" id="{365B6D4B-7D9E-485F-9174-69B845754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4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6161">
                <a:extLst>
                  <a:ext uri="{FF2B5EF4-FFF2-40B4-BE49-F238E27FC236}">
                    <a16:creationId xmlns:a16="http://schemas.microsoft.com/office/drawing/2014/main" id="{476D4478-C897-4B17-ADA1-4F30570C2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4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6162">
                <a:extLst>
                  <a:ext uri="{FF2B5EF4-FFF2-40B4-BE49-F238E27FC236}">
                    <a16:creationId xmlns:a16="http://schemas.microsoft.com/office/drawing/2014/main" id="{72C6DA6D-21AD-4771-BFC5-DD4CFF4F7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34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6163">
                <a:extLst>
                  <a:ext uri="{FF2B5EF4-FFF2-40B4-BE49-F238E27FC236}">
                    <a16:creationId xmlns:a16="http://schemas.microsoft.com/office/drawing/2014/main" id="{E129F0D1-E7F2-4F43-9B2E-1F586B8AC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34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6164">
                <a:extLst>
                  <a:ext uri="{FF2B5EF4-FFF2-40B4-BE49-F238E27FC236}">
                    <a16:creationId xmlns:a16="http://schemas.microsoft.com/office/drawing/2014/main" id="{F5328842-A8AF-4AC1-A438-9C6A27AB7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4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6165">
                <a:extLst>
                  <a:ext uri="{FF2B5EF4-FFF2-40B4-BE49-F238E27FC236}">
                    <a16:creationId xmlns:a16="http://schemas.microsoft.com/office/drawing/2014/main" id="{EC58D49C-B0CC-4B26-AFF4-76AA4EAF4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4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Rectangle 6166">
                <a:extLst>
                  <a:ext uri="{FF2B5EF4-FFF2-40B4-BE49-F238E27FC236}">
                    <a16:creationId xmlns:a16="http://schemas.microsoft.com/office/drawing/2014/main" id="{CC17CFA4-DF81-41E9-8F25-E7C447193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3" y="2342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6167">
                <a:extLst>
                  <a:ext uri="{FF2B5EF4-FFF2-40B4-BE49-F238E27FC236}">
                    <a16:creationId xmlns:a16="http://schemas.microsoft.com/office/drawing/2014/main" id="{A7BD7653-D109-44E0-80D8-65438451D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6168">
                <a:extLst>
                  <a:ext uri="{FF2B5EF4-FFF2-40B4-BE49-F238E27FC236}">
                    <a16:creationId xmlns:a16="http://schemas.microsoft.com/office/drawing/2014/main" id="{C3FD46F3-EE17-4824-BAAF-06B7A3D8F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3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6169">
                <a:extLst>
                  <a:ext uri="{FF2B5EF4-FFF2-40B4-BE49-F238E27FC236}">
                    <a16:creationId xmlns:a16="http://schemas.microsoft.com/office/drawing/2014/main" id="{247ADF9E-D756-4E80-9FE2-CB3D27880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33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6170">
                <a:extLst>
                  <a:ext uri="{FF2B5EF4-FFF2-40B4-BE49-F238E27FC236}">
                    <a16:creationId xmlns:a16="http://schemas.microsoft.com/office/drawing/2014/main" id="{627267FD-8E3B-4ABF-BA98-9DCFAC7B2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37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2 w 4"/>
                  <a:gd name="T5" fmla="*/ 5 h 5"/>
                  <a:gd name="T6" fmla="*/ 4 w 4"/>
                  <a:gd name="T7" fmla="*/ 2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6171">
                <a:extLst>
                  <a:ext uri="{FF2B5EF4-FFF2-40B4-BE49-F238E27FC236}">
                    <a16:creationId xmlns:a16="http://schemas.microsoft.com/office/drawing/2014/main" id="{1B4C50E2-4030-4D5F-BA84-4F1119F58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337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2 w 4"/>
                  <a:gd name="T5" fmla="*/ 5 h 5"/>
                  <a:gd name="T6" fmla="*/ 4 w 4"/>
                  <a:gd name="T7" fmla="*/ 2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6172">
                <a:extLst>
                  <a:ext uri="{FF2B5EF4-FFF2-40B4-BE49-F238E27FC236}">
                    <a16:creationId xmlns:a16="http://schemas.microsoft.com/office/drawing/2014/main" id="{ED670397-DE4B-49D8-ADE3-DC6A8130E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3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6 h 6"/>
                  <a:gd name="T4" fmla="*/ 2 w 4"/>
                  <a:gd name="T5" fmla="*/ 6 h 6"/>
                  <a:gd name="T6" fmla="*/ 4 w 4"/>
                  <a:gd name="T7" fmla="*/ 1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6173">
                <a:extLst>
                  <a:ext uri="{FF2B5EF4-FFF2-40B4-BE49-F238E27FC236}">
                    <a16:creationId xmlns:a16="http://schemas.microsoft.com/office/drawing/2014/main" id="{D387EA0A-2D6E-4757-8FB4-E55C44FFE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3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6 h 6"/>
                  <a:gd name="T4" fmla="*/ 2 w 4"/>
                  <a:gd name="T5" fmla="*/ 6 h 6"/>
                  <a:gd name="T6" fmla="*/ 4 w 4"/>
                  <a:gd name="T7" fmla="*/ 1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6174">
                <a:extLst>
                  <a:ext uri="{FF2B5EF4-FFF2-40B4-BE49-F238E27FC236}">
                    <a16:creationId xmlns:a16="http://schemas.microsoft.com/office/drawing/2014/main" id="{07E4E150-B36F-400A-A523-6C0BA935B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3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6175">
                <a:extLst>
                  <a:ext uri="{FF2B5EF4-FFF2-40B4-BE49-F238E27FC236}">
                    <a16:creationId xmlns:a16="http://schemas.microsoft.com/office/drawing/2014/main" id="{CEF65958-40C7-4657-B03F-29D26DFF4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3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6176">
                <a:extLst>
                  <a:ext uri="{FF2B5EF4-FFF2-40B4-BE49-F238E27FC236}">
                    <a16:creationId xmlns:a16="http://schemas.microsoft.com/office/drawing/2014/main" id="{4446382C-2741-4493-855D-B336E1ECE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1 w 4"/>
                  <a:gd name="T3" fmla="*/ 0 h 6"/>
                  <a:gd name="T4" fmla="*/ 0 w 4"/>
                  <a:gd name="T5" fmla="*/ 4 h 6"/>
                  <a:gd name="T6" fmla="*/ 1 w 4"/>
                  <a:gd name="T7" fmla="*/ 6 h 6"/>
                  <a:gd name="T8" fmla="*/ 1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6177">
                <a:extLst>
                  <a:ext uri="{FF2B5EF4-FFF2-40B4-BE49-F238E27FC236}">
                    <a16:creationId xmlns:a16="http://schemas.microsoft.com/office/drawing/2014/main" id="{F7658D87-4FA8-481B-A44C-480614414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1 w 4"/>
                  <a:gd name="T3" fmla="*/ 0 h 6"/>
                  <a:gd name="T4" fmla="*/ 0 w 4"/>
                  <a:gd name="T5" fmla="*/ 4 h 6"/>
                  <a:gd name="T6" fmla="*/ 1 w 4"/>
                  <a:gd name="T7" fmla="*/ 6 h 6"/>
                  <a:gd name="T8" fmla="*/ 1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6178">
                <a:extLst>
                  <a:ext uri="{FF2B5EF4-FFF2-40B4-BE49-F238E27FC236}">
                    <a16:creationId xmlns:a16="http://schemas.microsoft.com/office/drawing/2014/main" id="{D495679B-EAE9-4308-A083-4A5CEB1BC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33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3 h 4"/>
                  <a:gd name="T6" fmla="*/ 3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6179">
                <a:extLst>
                  <a:ext uri="{FF2B5EF4-FFF2-40B4-BE49-F238E27FC236}">
                    <a16:creationId xmlns:a16="http://schemas.microsoft.com/office/drawing/2014/main" id="{2EB5DE21-A72D-4DFD-949C-2D911D640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33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3 h 4"/>
                  <a:gd name="T6" fmla="*/ 3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6180">
                <a:extLst>
                  <a:ext uri="{FF2B5EF4-FFF2-40B4-BE49-F238E27FC236}">
                    <a16:creationId xmlns:a16="http://schemas.microsoft.com/office/drawing/2014/main" id="{2E0EFBB6-FE71-4BEB-A494-B709683E0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3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6181">
                <a:extLst>
                  <a:ext uri="{FF2B5EF4-FFF2-40B4-BE49-F238E27FC236}">
                    <a16:creationId xmlns:a16="http://schemas.microsoft.com/office/drawing/2014/main" id="{9470D624-546F-4731-A85C-0E92A06CF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3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6182">
                <a:extLst>
                  <a:ext uri="{FF2B5EF4-FFF2-40B4-BE49-F238E27FC236}">
                    <a16:creationId xmlns:a16="http://schemas.microsoft.com/office/drawing/2014/main" id="{7E58CB94-B135-42D7-A584-1047B1E58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35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6183">
                <a:extLst>
                  <a:ext uri="{FF2B5EF4-FFF2-40B4-BE49-F238E27FC236}">
                    <a16:creationId xmlns:a16="http://schemas.microsoft.com/office/drawing/2014/main" id="{EF1C9B2A-75A8-48D9-8D88-9445A8112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35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6184">
                <a:extLst>
                  <a:ext uri="{FF2B5EF4-FFF2-40B4-BE49-F238E27FC236}">
                    <a16:creationId xmlns:a16="http://schemas.microsoft.com/office/drawing/2014/main" id="{FD6D8C64-EEDF-412E-AAE9-38BE93CA4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33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3 h 3"/>
                  <a:gd name="T4" fmla="*/ 3 w 5"/>
                  <a:gd name="T5" fmla="*/ 3 h 3"/>
                  <a:gd name="T6" fmla="*/ 5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6185">
                <a:extLst>
                  <a:ext uri="{FF2B5EF4-FFF2-40B4-BE49-F238E27FC236}">
                    <a16:creationId xmlns:a16="http://schemas.microsoft.com/office/drawing/2014/main" id="{24D80210-0BFA-4EDF-A8E4-70FA08FA4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333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3 h 3"/>
                  <a:gd name="T4" fmla="*/ 3 w 5"/>
                  <a:gd name="T5" fmla="*/ 3 h 3"/>
                  <a:gd name="T6" fmla="*/ 5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6186">
                <a:extLst>
                  <a:ext uri="{FF2B5EF4-FFF2-40B4-BE49-F238E27FC236}">
                    <a16:creationId xmlns:a16="http://schemas.microsoft.com/office/drawing/2014/main" id="{2D96B496-538E-4725-AC6B-4EA3F0FE5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32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2 w 5"/>
                  <a:gd name="T5" fmla="*/ 4 h 4"/>
                  <a:gd name="T6" fmla="*/ 5 w 5"/>
                  <a:gd name="T7" fmla="*/ 1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6187">
                <a:extLst>
                  <a:ext uri="{FF2B5EF4-FFF2-40B4-BE49-F238E27FC236}">
                    <a16:creationId xmlns:a16="http://schemas.microsoft.com/office/drawing/2014/main" id="{2220708F-B597-470B-BEF2-B69A40A6E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32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2 w 5"/>
                  <a:gd name="T5" fmla="*/ 4 h 4"/>
                  <a:gd name="T6" fmla="*/ 5 w 5"/>
                  <a:gd name="T7" fmla="*/ 1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6188">
                <a:extLst>
                  <a:ext uri="{FF2B5EF4-FFF2-40B4-BE49-F238E27FC236}">
                    <a16:creationId xmlns:a16="http://schemas.microsoft.com/office/drawing/2014/main" id="{61C0AAC5-C85B-4285-892B-F817629BA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3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3 h 4"/>
                  <a:gd name="T6" fmla="*/ 1 w 6"/>
                  <a:gd name="T7" fmla="*/ 4 h 4"/>
                  <a:gd name="T8" fmla="*/ 4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6189">
                <a:extLst>
                  <a:ext uri="{FF2B5EF4-FFF2-40B4-BE49-F238E27FC236}">
                    <a16:creationId xmlns:a16="http://schemas.microsoft.com/office/drawing/2014/main" id="{07034A1C-F28E-4C40-83D6-A9B2C67F4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3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0 h 4"/>
                  <a:gd name="T4" fmla="*/ 0 w 6"/>
                  <a:gd name="T5" fmla="*/ 3 h 4"/>
                  <a:gd name="T6" fmla="*/ 1 w 6"/>
                  <a:gd name="T7" fmla="*/ 4 h 4"/>
                  <a:gd name="T8" fmla="*/ 4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6190">
                <a:extLst>
                  <a:ext uri="{FF2B5EF4-FFF2-40B4-BE49-F238E27FC236}">
                    <a16:creationId xmlns:a16="http://schemas.microsoft.com/office/drawing/2014/main" id="{36FA312D-172A-4944-A96B-1065B8150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367"/>
                <a:ext cx="151" cy="4"/>
              </a:xfrm>
              <a:custGeom>
                <a:avLst/>
                <a:gdLst>
                  <a:gd name="T0" fmla="*/ 136 w 151"/>
                  <a:gd name="T1" fmla="*/ 0 h 4"/>
                  <a:gd name="T2" fmla="*/ 12 w 151"/>
                  <a:gd name="T3" fmla="*/ 0 h 4"/>
                  <a:gd name="T4" fmla="*/ 0 w 151"/>
                  <a:gd name="T5" fmla="*/ 0 h 4"/>
                  <a:gd name="T6" fmla="*/ 1 w 151"/>
                  <a:gd name="T7" fmla="*/ 4 h 4"/>
                  <a:gd name="T8" fmla="*/ 6 w 151"/>
                  <a:gd name="T9" fmla="*/ 4 h 4"/>
                  <a:gd name="T10" fmla="*/ 136 w 151"/>
                  <a:gd name="T11" fmla="*/ 4 h 4"/>
                  <a:gd name="T12" fmla="*/ 144 w 151"/>
                  <a:gd name="T13" fmla="*/ 4 h 4"/>
                  <a:gd name="T14" fmla="*/ 151 w 151"/>
                  <a:gd name="T15" fmla="*/ 0 h 4"/>
                  <a:gd name="T16" fmla="*/ 137 w 151"/>
                  <a:gd name="T17" fmla="*/ 0 h 4"/>
                  <a:gd name="T18" fmla="*/ 136 w 151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4">
                    <a:moveTo>
                      <a:pt x="136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136" y="4"/>
                    </a:lnTo>
                    <a:lnTo>
                      <a:pt x="144" y="4"/>
                    </a:lnTo>
                    <a:lnTo>
                      <a:pt x="151" y="0"/>
                    </a:lnTo>
                    <a:lnTo>
                      <a:pt x="137" y="0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6191">
                <a:extLst>
                  <a:ext uri="{FF2B5EF4-FFF2-40B4-BE49-F238E27FC236}">
                    <a16:creationId xmlns:a16="http://schemas.microsoft.com/office/drawing/2014/main" id="{A466E70C-328C-41CE-AA27-CD46FA17A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367"/>
                <a:ext cx="151" cy="4"/>
              </a:xfrm>
              <a:custGeom>
                <a:avLst/>
                <a:gdLst>
                  <a:gd name="T0" fmla="*/ 136 w 151"/>
                  <a:gd name="T1" fmla="*/ 0 h 4"/>
                  <a:gd name="T2" fmla="*/ 12 w 151"/>
                  <a:gd name="T3" fmla="*/ 0 h 4"/>
                  <a:gd name="T4" fmla="*/ 0 w 151"/>
                  <a:gd name="T5" fmla="*/ 0 h 4"/>
                  <a:gd name="T6" fmla="*/ 1 w 151"/>
                  <a:gd name="T7" fmla="*/ 4 h 4"/>
                  <a:gd name="T8" fmla="*/ 6 w 151"/>
                  <a:gd name="T9" fmla="*/ 4 h 4"/>
                  <a:gd name="T10" fmla="*/ 136 w 151"/>
                  <a:gd name="T11" fmla="*/ 4 h 4"/>
                  <a:gd name="T12" fmla="*/ 144 w 151"/>
                  <a:gd name="T13" fmla="*/ 4 h 4"/>
                  <a:gd name="T14" fmla="*/ 151 w 151"/>
                  <a:gd name="T15" fmla="*/ 0 h 4"/>
                  <a:gd name="T16" fmla="*/ 137 w 151"/>
                  <a:gd name="T17" fmla="*/ 0 h 4"/>
                  <a:gd name="T18" fmla="*/ 136 w 151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4">
                    <a:moveTo>
                      <a:pt x="136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6" y="4"/>
                    </a:lnTo>
                    <a:lnTo>
                      <a:pt x="136" y="4"/>
                    </a:lnTo>
                    <a:lnTo>
                      <a:pt x="144" y="4"/>
                    </a:lnTo>
                    <a:lnTo>
                      <a:pt x="151" y="0"/>
                    </a:lnTo>
                    <a:lnTo>
                      <a:pt x="137" y="0"/>
                    </a:lnTo>
                    <a:lnTo>
                      <a:pt x="1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6192">
                <a:extLst>
                  <a:ext uri="{FF2B5EF4-FFF2-40B4-BE49-F238E27FC236}">
                    <a16:creationId xmlns:a16="http://schemas.microsoft.com/office/drawing/2014/main" id="{D515D01E-78D0-4C85-AD4F-E0A252B89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363"/>
                <a:ext cx="23" cy="4"/>
              </a:xfrm>
              <a:custGeom>
                <a:avLst/>
                <a:gdLst>
                  <a:gd name="T0" fmla="*/ 23 w 23"/>
                  <a:gd name="T1" fmla="*/ 0 h 4"/>
                  <a:gd name="T2" fmla="*/ 20 w 23"/>
                  <a:gd name="T3" fmla="*/ 0 h 4"/>
                  <a:gd name="T4" fmla="*/ 13 w 23"/>
                  <a:gd name="T5" fmla="*/ 4 h 4"/>
                  <a:gd name="T6" fmla="*/ 5 w 23"/>
                  <a:gd name="T7" fmla="*/ 4 h 4"/>
                  <a:gd name="T8" fmla="*/ 0 w 23"/>
                  <a:gd name="T9" fmla="*/ 4 h 4"/>
                  <a:gd name="T10" fmla="*/ 1 w 23"/>
                  <a:gd name="T11" fmla="*/ 4 h 4"/>
                  <a:gd name="T12" fmla="*/ 15 w 23"/>
                  <a:gd name="T13" fmla="*/ 4 h 4"/>
                  <a:gd name="T14" fmla="*/ 23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23" y="0"/>
                    </a:moveTo>
                    <a:lnTo>
                      <a:pt x="20" y="0"/>
                    </a:lnTo>
                    <a:lnTo>
                      <a:pt x="13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5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6193">
                <a:extLst>
                  <a:ext uri="{FF2B5EF4-FFF2-40B4-BE49-F238E27FC236}">
                    <a16:creationId xmlns:a16="http://schemas.microsoft.com/office/drawing/2014/main" id="{F96348AF-25EF-40D5-9C83-267B48A49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363"/>
                <a:ext cx="23" cy="4"/>
              </a:xfrm>
              <a:custGeom>
                <a:avLst/>
                <a:gdLst>
                  <a:gd name="T0" fmla="*/ 23 w 23"/>
                  <a:gd name="T1" fmla="*/ 0 h 4"/>
                  <a:gd name="T2" fmla="*/ 20 w 23"/>
                  <a:gd name="T3" fmla="*/ 0 h 4"/>
                  <a:gd name="T4" fmla="*/ 13 w 23"/>
                  <a:gd name="T5" fmla="*/ 4 h 4"/>
                  <a:gd name="T6" fmla="*/ 5 w 23"/>
                  <a:gd name="T7" fmla="*/ 4 h 4"/>
                  <a:gd name="T8" fmla="*/ 0 w 23"/>
                  <a:gd name="T9" fmla="*/ 4 h 4"/>
                  <a:gd name="T10" fmla="*/ 1 w 23"/>
                  <a:gd name="T11" fmla="*/ 4 h 4"/>
                  <a:gd name="T12" fmla="*/ 15 w 23"/>
                  <a:gd name="T13" fmla="*/ 4 h 4"/>
                  <a:gd name="T14" fmla="*/ 23 w 2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23" y="0"/>
                    </a:moveTo>
                    <a:lnTo>
                      <a:pt x="20" y="0"/>
                    </a:lnTo>
                    <a:lnTo>
                      <a:pt x="13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5" y="4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6194">
                <a:extLst>
                  <a:ext uri="{FF2B5EF4-FFF2-40B4-BE49-F238E27FC236}">
                    <a16:creationId xmlns:a16="http://schemas.microsoft.com/office/drawing/2014/main" id="{5803529A-7A37-425D-9C09-8E0B7446E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359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0 w 10"/>
                  <a:gd name="T5" fmla="*/ 4 h 4"/>
                  <a:gd name="T6" fmla="*/ 3 w 10"/>
                  <a:gd name="T7" fmla="*/ 4 h 4"/>
                  <a:gd name="T8" fmla="*/ 10 w 10"/>
                  <a:gd name="T9" fmla="*/ 0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6195">
                <a:extLst>
                  <a:ext uri="{FF2B5EF4-FFF2-40B4-BE49-F238E27FC236}">
                    <a16:creationId xmlns:a16="http://schemas.microsoft.com/office/drawing/2014/main" id="{8E23DE22-3BF3-4E1B-B0B5-05FB18618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359"/>
                <a:ext cx="10" cy="4"/>
              </a:xfrm>
              <a:custGeom>
                <a:avLst/>
                <a:gdLst>
                  <a:gd name="T0" fmla="*/ 10 w 10"/>
                  <a:gd name="T1" fmla="*/ 0 h 4"/>
                  <a:gd name="T2" fmla="*/ 8 w 10"/>
                  <a:gd name="T3" fmla="*/ 0 h 4"/>
                  <a:gd name="T4" fmla="*/ 0 w 10"/>
                  <a:gd name="T5" fmla="*/ 4 h 4"/>
                  <a:gd name="T6" fmla="*/ 3 w 10"/>
                  <a:gd name="T7" fmla="*/ 4 h 4"/>
                  <a:gd name="T8" fmla="*/ 10 w 10"/>
                  <a:gd name="T9" fmla="*/ 0 h 4"/>
                  <a:gd name="T10" fmla="*/ 10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6196">
                <a:extLst>
                  <a:ext uri="{FF2B5EF4-FFF2-40B4-BE49-F238E27FC236}">
                    <a16:creationId xmlns:a16="http://schemas.microsoft.com/office/drawing/2014/main" id="{DB83C5CC-D824-45AC-A1DC-A8EE76DB9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35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2 w 7"/>
                  <a:gd name="T5" fmla="*/ 4 h 4"/>
                  <a:gd name="T6" fmla="*/ 2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6197">
                <a:extLst>
                  <a:ext uri="{FF2B5EF4-FFF2-40B4-BE49-F238E27FC236}">
                    <a16:creationId xmlns:a16="http://schemas.microsoft.com/office/drawing/2014/main" id="{095A78DD-8DF2-4619-B931-DA405744A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35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2 w 7"/>
                  <a:gd name="T5" fmla="*/ 4 h 4"/>
                  <a:gd name="T6" fmla="*/ 2 w 7"/>
                  <a:gd name="T7" fmla="*/ 4 h 4"/>
                  <a:gd name="T8" fmla="*/ 7 w 7"/>
                  <a:gd name="T9" fmla="*/ 1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6198">
                <a:extLst>
                  <a:ext uri="{FF2B5EF4-FFF2-40B4-BE49-F238E27FC236}">
                    <a16:creationId xmlns:a16="http://schemas.microsoft.com/office/drawing/2014/main" id="{2501FCA2-4CB4-42C4-B93E-33F433ED9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6199">
                <a:extLst>
                  <a:ext uri="{FF2B5EF4-FFF2-40B4-BE49-F238E27FC236}">
                    <a16:creationId xmlns:a16="http://schemas.microsoft.com/office/drawing/2014/main" id="{7772F389-ECA5-4F9D-9B6A-09B111E14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6200">
                <a:extLst>
                  <a:ext uri="{FF2B5EF4-FFF2-40B4-BE49-F238E27FC236}">
                    <a16:creationId xmlns:a16="http://schemas.microsoft.com/office/drawing/2014/main" id="{A9193134-1343-4777-BE31-DCF69B519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6201">
                <a:extLst>
                  <a:ext uri="{FF2B5EF4-FFF2-40B4-BE49-F238E27FC236}">
                    <a16:creationId xmlns:a16="http://schemas.microsoft.com/office/drawing/2014/main" id="{8326CCC6-6705-4A00-A57B-A7B9DC310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0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6202">
                <a:extLst>
                  <a:ext uri="{FF2B5EF4-FFF2-40B4-BE49-F238E27FC236}">
                    <a16:creationId xmlns:a16="http://schemas.microsoft.com/office/drawing/2014/main" id="{65449F2C-47D2-4FD7-B9A6-8F3F92747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6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6203">
                <a:extLst>
                  <a:ext uri="{FF2B5EF4-FFF2-40B4-BE49-F238E27FC236}">
                    <a16:creationId xmlns:a16="http://schemas.microsoft.com/office/drawing/2014/main" id="{49134865-A8FF-451E-A359-FEDD12084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6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6204">
                <a:extLst>
                  <a:ext uri="{FF2B5EF4-FFF2-40B4-BE49-F238E27FC236}">
                    <a16:creationId xmlns:a16="http://schemas.microsoft.com/office/drawing/2014/main" id="{EB3EEF77-FE18-477E-89A3-7DF884AA4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6205">
                <a:extLst>
                  <a:ext uri="{FF2B5EF4-FFF2-40B4-BE49-F238E27FC236}">
                    <a16:creationId xmlns:a16="http://schemas.microsoft.com/office/drawing/2014/main" id="{FB27C68D-8375-4934-BF7C-7118E9005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6206">
                <a:extLst>
                  <a:ext uri="{FF2B5EF4-FFF2-40B4-BE49-F238E27FC236}">
                    <a16:creationId xmlns:a16="http://schemas.microsoft.com/office/drawing/2014/main" id="{DD58E56E-0B56-41DA-81B5-4208281C2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4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6207">
                <a:extLst>
                  <a:ext uri="{FF2B5EF4-FFF2-40B4-BE49-F238E27FC236}">
                    <a16:creationId xmlns:a16="http://schemas.microsoft.com/office/drawing/2014/main" id="{043DEED8-5FA5-4F5C-842D-1D8BEF763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4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6208">
                <a:extLst>
                  <a:ext uri="{FF2B5EF4-FFF2-40B4-BE49-F238E27FC236}">
                    <a16:creationId xmlns:a16="http://schemas.microsoft.com/office/drawing/2014/main" id="{116FCFFD-2375-456B-B6AB-103DD4BA67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8" y="2328"/>
                <a:ext cx="255" cy="14"/>
              </a:xfrm>
              <a:custGeom>
                <a:avLst/>
                <a:gdLst>
                  <a:gd name="T0" fmla="*/ 6 w 255"/>
                  <a:gd name="T1" fmla="*/ 9 h 14"/>
                  <a:gd name="T2" fmla="*/ 0 w 255"/>
                  <a:gd name="T3" fmla="*/ 12 h 14"/>
                  <a:gd name="T4" fmla="*/ 0 w 255"/>
                  <a:gd name="T5" fmla="*/ 14 h 14"/>
                  <a:gd name="T6" fmla="*/ 6 w 255"/>
                  <a:gd name="T7" fmla="*/ 11 h 14"/>
                  <a:gd name="T8" fmla="*/ 6 w 255"/>
                  <a:gd name="T9" fmla="*/ 9 h 14"/>
                  <a:gd name="T10" fmla="*/ 254 w 255"/>
                  <a:gd name="T11" fmla="*/ 0 h 14"/>
                  <a:gd name="T12" fmla="*/ 249 w 255"/>
                  <a:gd name="T13" fmla="*/ 0 h 14"/>
                  <a:gd name="T14" fmla="*/ 249 w 255"/>
                  <a:gd name="T15" fmla="*/ 4 h 14"/>
                  <a:gd name="T16" fmla="*/ 255 w 255"/>
                  <a:gd name="T17" fmla="*/ 4 h 14"/>
                  <a:gd name="T18" fmla="*/ 254 w 255"/>
                  <a:gd name="T19" fmla="*/ 3 h 14"/>
                  <a:gd name="T20" fmla="*/ 254 w 25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5" h="14">
                    <a:moveTo>
                      <a:pt x="6" y="9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6" y="9"/>
                    </a:lnTo>
                    <a:close/>
                    <a:moveTo>
                      <a:pt x="254" y="0"/>
                    </a:moveTo>
                    <a:lnTo>
                      <a:pt x="249" y="0"/>
                    </a:lnTo>
                    <a:lnTo>
                      <a:pt x="249" y="4"/>
                    </a:lnTo>
                    <a:lnTo>
                      <a:pt x="255" y="4"/>
                    </a:lnTo>
                    <a:lnTo>
                      <a:pt x="254" y="3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6209">
                <a:extLst>
                  <a:ext uri="{FF2B5EF4-FFF2-40B4-BE49-F238E27FC236}">
                    <a16:creationId xmlns:a16="http://schemas.microsoft.com/office/drawing/2014/main" id="{F0F39749-39AC-4307-A2E2-7B801A191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8" y="2328"/>
                <a:ext cx="255" cy="14"/>
              </a:xfrm>
              <a:custGeom>
                <a:avLst/>
                <a:gdLst>
                  <a:gd name="T0" fmla="*/ 6 w 255"/>
                  <a:gd name="T1" fmla="*/ 9 h 14"/>
                  <a:gd name="T2" fmla="*/ 0 w 255"/>
                  <a:gd name="T3" fmla="*/ 12 h 14"/>
                  <a:gd name="T4" fmla="*/ 0 w 255"/>
                  <a:gd name="T5" fmla="*/ 14 h 14"/>
                  <a:gd name="T6" fmla="*/ 6 w 255"/>
                  <a:gd name="T7" fmla="*/ 11 h 14"/>
                  <a:gd name="T8" fmla="*/ 6 w 255"/>
                  <a:gd name="T9" fmla="*/ 9 h 14"/>
                  <a:gd name="T10" fmla="*/ 254 w 255"/>
                  <a:gd name="T11" fmla="*/ 0 h 14"/>
                  <a:gd name="T12" fmla="*/ 249 w 255"/>
                  <a:gd name="T13" fmla="*/ 0 h 14"/>
                  <a:gd name="T14" fmla="*/ 249 w 255"/>
                  <a:gd name="T15" fmla="*/ 4 h 14"/>
                  <a:gd name="T16" fmla="*/ 255 w 255"/>
                  <a:gd name="T17" fmla="*/ 4 h 14"/>
                  <a:gd name="T18" fmla="*/ 254 w 255"/>
                  <a:gd name="T19" fmla="*/ 3 h 14"/>
                  <a:gd name="T20" fmla="*/ 254 w 25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5" h="14">
                    <a:moveTo>
                      <a:pt x="6" y="9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6" y="9"/>
                    </a:lnTo>
                    <a:moveTo>
                      <a:pt x="254" y="0"/>
                    </a:moveTo>
                    <a:lnTo>
                      <a:pt x="249" y="0"/>
                    </a:lnTo>
                    <a:lnTo>
                      <a:pt x="249" y="4"/>
                    </a:lnTo>
                    <a:lnTo>
                      <a:pt x="255" y="4"/>
                    </a:lnTo>
                    <a:lnTo>
                      <a:pt x="254" y="3"/>
                    </a:lnTo>
                    <a:lnTo>
                      <a:pt x="2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6210">
                <a:extLst>
                  <a:ext uri="{FF2B5EF4-FFF2-40B4-BE49-F238E27FC236}">
                    <a16:creationId xmlns:a16="http://schemas.microsoft.com/office/drawing/2014/main" id="{75213E3A-FB37-472A-AA3F-113E6B9FC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33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6211">
                <a:extLst>
                  <a:ext uri="{FF2B5EF4-FFF2-40B4-BE49-F238E27FC236}">
                    <a16:creationId xmlns:a16="http://schemas.microsoft.com/office/drawing/2014/main" id="{AD33517C-3E8C-4CE1-A749-88289CC1F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33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Rectangle 6212">
                <a:extLst>
                  <a:ext uri="{FF2B5EF4-FFF2-40B4-BE49-F238E27FC236}">
                    <a16:creationId xmlns:a16="http://schemas.microsoft.com/office/drawing/2014/main" id="{B140C5BC-B8A5-4913-9738-72E422F1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7" y="2323"/>
                <a:ext cx="5" cy="5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Rectangle 6213">
                <a:extLst>
                  <a:ext uri="{FF2B5EF4-FFF2-40B4-BE49-F238E27FC236}">
                    <a16:creationId xmlns:a16="http://schemas.microsoft.com/office/drawing/2014/main" id="{EE7CAA16-B065-40C3-9EE4-2A76D2D39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7" y="2323"/>
                <a:ext cx="5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6214">
                <a:extLst>
                  <a:ext uri="{FF2B5EF4-FFF2-40B4-BE49-F238E27FC236}">
                    <a16:creationId xmlns:a16="http://schemas.microsoft.com/office/drawing/2014/main" id="{CE59F456-6735-4B3D-8DC8-FE541BED9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6" y="1626"/>
                <a:ext cx="866" cy="1830"/>
              </a:xfrm>
              <a:custGeom>
                <a:avLst/>
                <a:gdLst>
                  <a:gd name="T0" fmla="*/ 231 w 642"/>
                  <a:gd name="T1" fmla="*/ 533 h 1356"/>
                  <a:gd name="T2" fmla="*/ 231 w 642"/>
                  <a:gd name="T3" fmla="*/ 533 h 1356"/>
                  <a:gd name="T4" fmla="*/ 229 w 642"/>
                  <a:gd name="T5" fmla="*/ 533 h 1356"/>
                  <a:gd name="T6" fmla="*/ 227 w 642"/>
                  <a:gd name="T7" fmla="*/ 536 h 1356"/>
                  <a:gd name="T8" fmla="*/ 250 w 642"/>
                  <a:gd name="T9" fmla="*/ 556 h 1356"/>
                  <a:gd name="T10" fmla="*/ 277 w 642"/>
                  <a:gd name="T11" fmla="*/ 556 h 1356"/>
                  <a:gd name="T12" fmla="*/ 446 w 642"/>
                  <a:gd name="T13" fmla="*/ 556 h 1356"/>
                  <a:gd name="T14" fmla="*/ 567 w 642"/>
                  <a:gd name="T15" fmla="*/ 667 h 1356"/>
                  <a:gd name="T16" fmla="*/ 637 w 642"/>
                  <a:gd name="T17" fmla="*/ 1356 h 1356"/>
                  <a:gd name="T18" fmla="*/ 642 w 642"/>
                  <a:gd name="T19" fmla="*/ 1356 h 1356"/>
                  <a:gd name="T20" fmla="*/ 571 w 642"/>
                  <a:gd name="T21" fmla="*/ 667 h 1356"/>
                  <a:gd name="T22" fmla="*/ 451 w 642"/>
                  <a:gd name="T23" fmla="*/ 552 h 1356"/>
                  <a:gd name="T24" fmla="*/ 281 w 642"/>
                  <a:gd name="T25" fmla="*/ 552 h 1356"/>
                  <a:gd name="T26" fmla="*/ 254 w 642"/>
                  <a:gd name="T27" fmla="*/ 552 h 1356"/>
                  <a:gd name="T28" fmla="*/ 231 w 642"/>
                  <a:gd name="T29" fmla="*/ 533 h 1356"/>
                  <a:gd name="T30" fmla="*/ 252 w 642"/>
                  <a:gd name="T31" fmla="*/ 0 h 1356"/>
                  <a:gd name="T32" fmla="*/ 20 w 642"/>
                  <a:gd name="T33" fmla="*/ 0 h 1356"/>
                  <a:gd name="T34" fmla="*/ 1 w 642"/>
                  <a:gd name="T35" fmla="*/ 2 h 1356"/>
                  <a:gd name="T36" fmla="*/ 0 w 642"/>
                  <a:gd name="T37" fmla="*/ 4 h 1356"/>
                  <a:gd name="T38" fmla="*/ 16 w 642"/>
                  <a:gd name="T39" fmla="*/ 2 h 1356"/>
                  <a:gd name="T40" fmla="*/ 248 w 642"/>
                  <a:gd name="T41" fmla="*/ 2 h 1356"/>
                  <a:gd name="T42" fmla="*/ 339 w 642"/>
                  <a:gd name="T43" fmla="*/ 94 h 1356"/>
                  <a:gd name="T44" fmla="*/ 343 w 642"/>
                  <a:gd name="T45" fmla="*/ 98 h 1356"/>
                  <a:gd name="T46" fmla="*/ 343 w 642"/>
                  <a:gd name="T47" fmla="*/ 95 h 1356"/>
                  <a:gd name="T48" fmla="*/ 252 w 642"/>
                  <a:gd name="T49" fmla="*/ 0 h 1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2" h="1356">
                    <a:moveTo>
                      <a:pt x="231" y="533"/>
                    </a:moveTo>
                    <a:cubicBezTo>
                      <a:pt x="231" y="533"/>
                      <a:pt x="231" y="533"/>
                      <a:pt x="231" y="533"/>
                    </a:cubicBezTo>
                    <a:cubicBezTo>
                      <a:pt x="229" y="533"/>
                      <a:pt x="229" y="533"/>
                      <a:pt x="229" y="533"/>
                    </a:cubicBezTo>
                    <a:cubicBezTo>
                      <a:pt x="227" y="536"/>
                      <a:pt x="227" y="536"/>
                      <a:pt x="227" y="536"/>
                    </a:cubicBezTo>
                    <a:cubicBezTo>
                      <a:pt x="250" y="556"/>
                      <a:pt x="250" y="556"/>
                      <a:pt x="250" y="556"/>
                    </a:cubicBezTo>
                    <a:cubicBezTo>
                      <a:pt x="277" y="556"/>
                      <a:pt x="277" y="556"/>
                      <a:pt x="277" y="556"/>
                    </a:cubicBezTo>
                    <a:cubicBezTo>
                      <a:pt x="446" y="556"/>
                      <a:pt x="446" y="556"/>
                      <a:pt x="446" y="556"/>
                    </a:cubicBezTo>
                    <a:cubicBezTo>
                      <a:pt x="567" y="667"/>
                      <a:pt x="567" y="667"/>
                      <a:pt x="567" y="667"/>
                    </a:cubicBezTo>
                    <a:cubicBezTo>
                      <a:pt x="637" y="1356"/>
                      <a:pt x="637" y="1356"/>
                      <a:pt x="637" y="1356"/>
                    </a:cubicBezTo>
                    <a:cubicBezTo>
                      <a:pt x="642" y="1356"/>
                      <a:pt x="642" y="1356"/>
                      <a:pt x="642" y="1356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451" y="552"/>
                      <a:pt x="451" y="552"/>
                      <a:pt x="451" y="552"/>
                    </a:cubicBezTo>
                    <a:cubicBezTo>
                      <a:pt x="281" y="552"/>
                      <a:pt x="281" y="552"/>
                      <a:pt x="281" y="552"/>
                    </a:cubicBezTo>
                    <a:cubicBezTo>
                      <a:pt x="254" y="552"/>
                      <a:pt x="254" y="552"/>
                      <a:pt x="254" y="552"/>
                    </a:cubicBezTo>
                    <a:cubicBezTo>
                      <a:pt x="231" y="533"/>
                      <a:pt x="231" y="533"/>
                      <a:pt x="231" y="533"/>
                    </a:cubicBezTo>
                    <a:moveTo>
                      <a:pt x="25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3" y="0"/>
                      <a:pt x="7" y="1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5" y="3"/>
                      <a:pt x="10" y="2"/>
                      <a:pt x="16" y="2"/>
                    </a:cubicBezTo>
                    <a:cubicBezTo>
                      <a:pt x="248" y="2"/>
                      <a:pt x="248" y="2"/>
                      <a:pt x="248" y="2"/>
                    </a:cubicBezTo>
                    <a:cubicBezTo>
                      <a:pt x="249" y="2"/>
                      <a:pt x="335" y="18"/>
                      <a:pt x="339" y="94"/>
                    </a:cubicBezTo>
                    <a:cubicBezTo>
                      <a:pt x="341" y="95"/>
                      <a:pt x="342" y="96"/>
                      <a:pt x="343" y="98"/>
                    </a:cubicBezTo>
                    <a:cubicBezTo>
                      <a:pt x="343" y="97"/>
                      <a:pt x="343" y="96"/>
                      <a:pt x="343" y="95"/>
                    </a:cubicBezTo>
                    <a:cubicBezTo>
                      <a:pt x="341" y="17"/>
                      <a:pt x="254" y="0"/>
                      <a:pt x="252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6215">
                <a:extLst>
                  <a:ext uri="{FF2B5EF4-FFF2-40B4-BE49-F238E27FC236}">
                    <a16:creationId xmlns:a16="http://schemas.microsoft.com/office/drawing/2014/main" id="{C2BC416A-9D40-4ACC-97B3-E72830C97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4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6216">
                <a:extLst>
                  <a:ext uri="{FF2B5EF4-FFF2-40B4-BE49-F238E27FC236}">
                    <a16:creationId xmlns:a16="http://schemas.microsoft.com/office/drawing/2014/main" id="{461F13B0-FB11-4EB1-B293-78CF207B0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4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6217">
                <a:extLst>
                  <a:ext uri="{FF2B5EF4-FFF2-40B4-BE49-F238E27FC236}">
                    <a16:creationId xmlns:a16="http://schemas.microsoft.com/office/drawing/2014/main" id="{890304F6-5A46-4F76-BB44-210A66033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3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6218">
                <a:extLst>
                  <a:ext uri="{FF2B5EF4-FFF2-40B4-BE49-F238E27FC236}">
                    <a16:creationId xmlns:a16="http://schemas.microsoft.com/office/drawing/2014/main" id="{A5D9FD84-788D-457E-9F36-4BCBE620D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3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6219">
                <a:extLst>
                  <a:ext uri="{FF2B5EF4-FFF2-40B4-BE49-F238E27FC236}">
                    <a16:creationId xmlns:a16="http://schemas.microsoft.com/office/drawing/2014/main" id="{A25375AF-8000-467B-9656-2DBA9F2B4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4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6220">
                <a:extLst>
                  <a:ext uri="{FF2B5EF4-FFF2-40B4-BE49-F238E27FC236}">
                    <a16:creationId xmlns:a16="http://schemas.microsoft.com/office/drawing/2014/main" id="{FBDAD730-7C0A-43F5-A8EA-ED7C4B4D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4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Rectangle 6221">
                <a:extLst>
                  <a:ext uri="{FF2B5EF4-FFF2-40B4-BE49-F238E27FC236}">
                    <a16:creationId xmlns:a16="http://schemas.microsoft.com/office/drawing/2014/main" id="{E07AE7AD-1CBB-4138-9382-8B7213080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8" y="2346"/>
                <a:ext cx="1" cy="1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6222">
                <a:extLst>
                  <a:ext uri="{FF2B5EF4-FFF2-40B4-BE49-F238E27FC236}">
                    <a16:creationId xmlns:a16="http://schemas.microsoft.com/office/drawing/2014/main" id="{15122D5D-7B06-47BC-AE72-07CA6B4F5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6223">
                <a:extLst>
                  <a:ext uri="{FF2B5EF4-FFF2-40B4-BE49-F238E27FC236}">
                    <a16:creationId xmlns:a16="http://schemas.microsoft.com/office/drawing/2014/main" id="{6FECF680-03B1-4833-B935-F949B4A82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344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6224">
                <a:extLst>
                  <a:ext uri="{FF2B5EF4-FFF2-40B4-BE49-F238E27FC236}">
                    <a16:creationId xmlns:a16="http://schemas.microsoft.com/office/drawing/2014/main" id="{5D5D0E12-FF3F-44BB-BCCB-756F68003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344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6225">
                <a:extLst>
                  <a:ext uri="{FF2B5EF4-FFF2-40B4-BE49-F238E27FC236}">
                    <a16:creationId xmlns:a16="http://schemas.microsoft.com/office/drawing/2014/main" id="{4E9D4A1D-769D-4155-8D6A-803E9A040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43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6226">
                <a:extLst>
                  <a:ext uri="{FF2B5EF4-FFF2-40B4-BE49-F238E27FC236}">
                    <a16:creationId xmlns:a16="http://schemas.microsoft.com/office/drawing/2014/main" id="{F0B817CE-16D3-4534-81F7-BED6B02E7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43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6227">
                <a:extLst>
                  <a:ext uri="{FF2B5EF4-FFF2-40B4-BE49-F238E27FC236}">
                    <a16:creationId xmlns:a16="http://schemas.microsoft.com/office/drawing/2014/main" id="{EF362828-C80A-4C5E-B593-96D5C76A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4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6228">
                <a:extLst>
                  <a:ext uri="{FF2B5EF4-FFF2-40B4-BE49-F238E27FC236}">
                    <a16:creationId xmlns:a16="http://schemas.microsoft.com/office/drawing/2014/main" id="{78C47AA5-ACE7-4832-ABC2-956251A9A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4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6229">
                <a:extLst>
                  <a:ext uri="{FF2B5EF4-FFF2-40B4-BE49-F238E27FC236}">
                    <a16:creationId xmlns:a16="http://schemas.microsoft.com/office/drawing/2014/main" id="{8BD6DD50-0C68-42C8-ACE3-87533DEA7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4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6230">
                <a:extLst>
                  <a:ext uri="{FF2B5EF4-FFF2-40B4-BE49-F238E27FC236}">
                    <a16:creationId xmlns:a16="http://schemas.microsoft.com/office/drawing/2014/main" id="{9A1846C6-7E72-476B-ACBB-5EB42D838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4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6231">
                <a:extLst>
                  <a:ext uri="{FF2B5EF4-FFF2-40B4-BE49-F238E27FC236}">
                    <a16:creationId xmlns:a16="http://schemas.microsoft.com/office/drawing/2014/main" id="{61CC896D-3C51-476F-86D5-E950C9980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4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6232">
                <a:extLst>
                  <a:ext uri="{FF2B5EF4-FFF2-40B4-BE49-F238E27FC236}">
                    <a16:creationId xmlns:a16="http://schemas.microsoft.com/office/drawing/2014/main" id="{17F9568B-DD2C-45F6-BC8D-7CC2D3946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4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1 w 4"/>
                  <a:gd name="T9" fmla="*/ 4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6233">
                <a:extLst>
                  <a:ext uri="{FF2B5EF4-FFF2-40B4-BE49-F238E27FC236}">
                    <a16:creationId xmlns:a16="http://schemas.microsoft.com/office/drawing/2014/main" id="{60AB55FF-1309-4DDB-B9DB-51D21BD3F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342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0 h 2"/>
                  <a:gd name="T4" fmla="*/ 4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6234">
                <a:extLst>
                  <a:ext uri="{FF2B5EF4-FFF2-40B4-BE49-F238E27FC236}">
                    <a16:creationId xmlns:a16="http://schemas.microsoft.com/office/drawing/2014/main" id="{E428735F-518D-40A0-8332-F3B008FA3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342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0 h 2"/>
                  <a:gd name="T4" fmla="*/ 4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91" name="Group 6436">
              <a:extLst>
                <a:ext uri="{FF2B5EF4-FFF2-40B4-BE49-F238E27FC236}">
                  <a16:creationId xmlns:a16="http://schemas.microsoft.com/office/drawing/2014/main" id="{C637DB6F-EC29-47CB-B56D-41C48EAF0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2037" y="2902160"/>
              <a:ext cx="1612900" cy="2900363"/>
              <a:chOff x="3499" y="1629"/>
              <a:chExt cx="1016" cy="1827"/>
            </a:xfrm>
          </p:grpSpPr>
          <p:sp>
            <p:nvSpPr>
              <p:cNvPr id="486" name="Freeform 6236">
                <a:extLst>
                  <a:ext uri="{FF2B5EF4-FFF2-40B4-BE49-F238E27FC236}">
                    <a16:creationId xmlns:a16="http://schemas.microsoft.com/office/drawing/2014/main" id="{1B3D4EA2-8753-4CCB-8A2E-CC4F813D5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4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6237">
                <a:extLst>
                  <a:ext uri="{FF2B5EF4-FFF2-40B4-BE49-F238E27FC236}">
                    <a16:creationId xmlns:a16="http://schemas.microsoft.com/office/drawing/2014/main" id="{D2290151-F9DB-47D3-9C66-C9FD809E9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4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6238">
                <a:extLst>
                  <a:ext uri="{FF2B5EF4-FFF2-40B4-BE49-F238E27FC236}">
                    <a16:creationId xmlns:a16="http://schemas.microsoft.com/office/drawing/2014/main" id="{53E92457-81EC-4068-9E21-DB17CAD49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39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6239">
                <a:extLst>
                  <a:ext uri="{FF2B5EF4-FFF2-40B4-BE49-F238E27FC236}">
                    <a16:creationId xmlns:a16="http://schemas.microsoft.com/office/drawing/2014/main" id="{A78E6265-BCF9-426F-A3E7-DE2AEDA11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39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6240">
                <a:extLst>
                  <a:ext uri="{FF2B5EF4-FFF2-40B4-BE49-F238E27FC236}">
                    <a16:creationId xmlns:a16="http://schemas.microsoft.com/office/drawing/2014/main" id="{966AC36D-C9E6-4702-A2A7-10F047F97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36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0 w 8"/>
                  <a:gd name="T5" fmla="*/ 4 h 6"/>
                  <a:gd name="T6" fmla="*/ 2 w 8"/>
                  <a:gd name="T7" fmla="*/ 6 h 6"/>
                  <a:gd name="T8" fmla="*/ 7 w 8"/>
                  <a:gd name="T9" fmla="*/ 6 h 6"/>
                  <a:gd name="T10" fmla="*/ 8 w 8"/>
                  <a:gd name="T11" fmla="*/ 3 h 6"/>
                  <a:gd name="T12" fmla="*/ 7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6241">
                <a:extLst>
                  <a:ext uri="{FF2B5EF4-FFF2-40B4-BE49-F238E27FC236}">
                    <a16:creationId xmlns:a16="http://schemas.microsoft.com/office/drawing/2014/main" id="{68CD4906-58F8-4DBE-8868-0E75CC65B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36"/>
                <a:ext cx="8" cy="6"/>
              </a:xfrm>
              <a:custGeom>
                <a:avLst/>
                <a:gdLst>
                  <a:gd name="T0" fmla="*/ 7 w 8"/>
                  <a:gd name="T1" fmla="*/ 0 h 6"/>
                  <a:gd name="T2" fmla="*/ 0 w 8"/>
                  <a:gd name="T3" fmla="*/ 0 h 6"/>
                  <a:gd name="T4" fmla="*/ 0 w 8"/>
                  <a:gd name="T5" fmla="*/ 4 h 6"/>
                  <a:gd name="T6" fmla="*/ 2 w 8"/>
                  <a:gd name="T7" fmla="*/ 6 h 6"/>
                  <a:gd name="T8" fmla="*/ 7 w 8"/>
                  <a:gd name="T9" fmla="*/ 6 h 6"/>
                  <a:gd name="T10" fmla="*/ 8 w 8"/>
                  <a:gd name="T11" fmla="*/ 3 h 6"/>
                  <a:gd name="T12" fmla="*/ 7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6242">
                <a:extLst>
                  <a:ext uri="{FF2B5EF4-FFF2-40B4-BE49-F238E27FC236}">
                    <a16:creationId xmlns:a16="http://schemas.microsoft.com/office/drawing/2014/main" id="{D48CB833-C8B9-4B0F-8385-246CD969A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3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3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6243">
                <a:extLst>
                  <a:ext uri="{FF2B5EF4-FFF2-40B4-BE49-F238E27FC236}">
                    <a16:creationId xmlns:a16="http://schemas.microsoft.com/office/drawing/2014/main" id="{F8830978-A0F9-439B-A665-1E3D875FB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3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3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Rectangle 6244">
                <a:extLst>
                  <a:ext uri="{FF2B5EF4-FFF2-40B4-BE49-F238E27FC236}">
                    <a16:creationId xmlns:a16="http://schemas.microsoft.com/office/drawing/2014/main" id="{1C223999-E759-4DD6-933B-0C51D78E2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328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Rectangle 6245">
                <a:extLst>
                  <a:ext uri="{FF2B5EF4-FFF2-40B4-BE49-F238E27FC236}">
                    <a16:creationId xmlns:a16="http://schemas.microsoft.com/office/drawing/2014/main" id="{48D8158B-A32A-4621-8C73-EA7C6EFFD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328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6246">
                <a:extLst>
                  <a:ext uri="{FF2B5EF4-FFF2-40B4-BE49-F238E27FC236}">
                    <a16:creationId xmlns:a16="http://schemas.microsoft.com/office/drawing/2014/main" id="{099F2355-0D0D-4318-876C-5B5EB1365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367"/>
                <a:ext cx="153" cy="10"/>
              </a:xfrm>
              <a:custGeom>
                <a:avLst/>
                <a:gdLst>
                  <a:gd name="T0" fmla="*/ 153 w 153"/>
                  <a:gd name="T1" fmla="*/ 0 h 10"/>
                  <a:gd name="T2" fmla="*/ 150 w 153"/>
                  <a:gd name="T3" fmla="*/ 0 h 10"/>
                  <a:gd name="T4" fmla="*/ 143 w 153"/>
                  <a:gd name="T5" fmla="*/ 4 h 10"/>
                  <a:gd name="T6" fmla="*/ 135 w 153"/>
                  <a:gd name="T7" fmla="*/ 4 h 10"/>
                  <a:gd name="T8" fmla="*/ 5 w 153"/>
                  <a:gd name="T9" fmla="*/ 4 h 10"/>
                  <a:gd name="T10" fmla="*/ 0 w 153"/>
                  <a:gd name="T11" fmla="*/ 4 h 10"/>
                  <a:gd name="T12" fmla="*/ 1 w 153"/>
                  <a:gd name="T13" fmla="*/ 10 h 10"/>
                  <a:gd name="T14" fmla="*/ 130 w 153"/>
                  <a:gd name="T15" fmla="*/ 10 h 10"/>
                  <a:gd name="T16" fmla="*/ 136 w 153"/>
                  <a:gd name="T17" fmla="*/ 10 h 10"/>
                  <a:gd name="T18" fmla="*/ 153 w 153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10">
                    <a:moveTo>
                      <a:pt x="153" y="0"/>
                    </a:moveTo>
                    <a:lnTo>
                      <a:pt x="150" y="0"/>
                    </a:lnTo>
                    <a:lnTo>
                      <a:pt x="143" y="4"/>
                    </a:lnTo>
                    <a:lnTo>
                      <a:pt x="135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130" y="10"/>
                    </a:lnTo>
                    <a:lnTo>
                      <a:pt x="136" y="1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6247">
                <a:extLst>
                  <a:ext uri="{FF2B5EF4-FFF2-40B4-BE49-F238E27FC236}">
                    <a16:creationId xmlns:a16="http://schemas.microsoft.com/office/drawing/2014/main" id="{A953A9E3-637F-4089-BC7C-511A76D31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367"/>
                <a:ext cx="153" cy="10"/>
              </a:xfrm>
              <a:custGeom>
                <a:avLst/>
                <a:gdLst>
                  <a:gd name="T0" fmla="*/ 153 w 153"/>
                  <a:gd name="T1" fmla="*/ 0 h 10"/>
                  <a:gd name="T2" fmla="*/ 150 w 153"/>
                  <a:gd name="T3" fmla="*/ 0 h 10"/>
                  <a:gd name="T4" fmla="*/ 143 w 153"/>
                  <a:gd name="T5" fmla="*/ 4 h 10"/>
                  <a:gd name="T6" fmla="*/ 135 w 153"/>
                  <a:gd name="T7" fmla="*/ 4 h 10"/>
                  <a:gd name="T8" fmla="*/ 5 w 153"/>
                  <a:gd name="T9" fmla="*/ 4 h 10"/>
                  <a:gd name="T10" fmla="*/ 0 w 153"/>
                  <a:gd name="T11" fmla="*/ 4 h 10"/>
                  <a:gd name="T12" fmla="*/ 1 w 153"/>
                  <a:gd name="T13" fmla="*/ 10 h 10"/>
                  <a:gd name="T14" fmla="*/ 130 w 153"/>
                  <a:gd name="T15" fmla="*/ 10 h 10"/>
                  <a:gd name="T16" fmla="*/ 136 w 153"/>
                  <a:gd name="T17" fmla="*/ 10 h 10"/>
                  <a:gd name="T18" fmla="*/ 153 w 153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10">
                    <a:moveTo>
                      <a:pt x="153" y="0"/>
                    </a:moveTo>
                    <a:lnTo>
                      <a:pt x="150" y="0"/>
                    </a:lnTo>
                    <a:lnTo>
                      <a:pt x="143" y="4"/>
                    </a:lnTo>
                    <a:lnTo>
                      <a:pt x="135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130" y="10"/>
                    </a:lnTo>
                    <a:lnTo>
                      <a:pt x="136" y="1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6248">
                <a:extLst>
                  <a:ext uri="{FF2B5EF4-FFF2-40B4-BE49-F238E27FC236}">
                    <a16:creationId xmlns:a16="http://schemas.microsoft.com/office/drawing/2014/main" id="{DD89E372-7E83-47DE-900C-908B2225C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363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0 w 9"/>
                  <a:gd name="T5" fmla="*/ 4 h 4"/>
                  <a:gd name="T6" fmla="*/ 3 w 9"/>
                  <a:gd name="T7" fmla="*/ 4 h 4"/>
                  <a:gd name="T8" fmla="*/ 9 w 9"/>
                  <a:gd name="T9" fmla="*/ 1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6249">
                <a:extLst>
                  <a:ext uri="{FF2B5EF4-FFF2-40B4-BE49-F238E27FC236}">
                    <a16:creationId xmlns:a16="http://schemas.microsoft.com/office/drawing/2014/main" id="{5FA3F293-BF5B-4E40-89F3-E8DA2035F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363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8 w 9"/>
                  <a:gd name="T3" fmla="*/ 0 h 4"/>
                  <a:gd name="T4" fmla="*/ 0 w 9"/>
                  <a:gd name="T5" fmla="*/ 4 h 4"/>
                  <a:gd name="T6" fmla="*/ 3 w 9"/>
                  <a:gd name="T7" fmla="*/ 4 h 4"/>
                  <a:gd name="T8" fmla="*/ 9 w 9"/>
                  <a:gd name="T9" fmla="*/ 1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6250">
                <a:extLst>
                  <a:ext uri="{FF2B5EF4-FFF2-40B4-BE49-F238E27FC236}">
                    <a16:creationId xmlns:a16="http://schemas.microsoft.com/office/drawing/2014/main" id="{B429A219-8449-48DF-AC68-D6515BB7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5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1 w 7"/>
                  <a:gd name="T5" fmla="*/ 4 h 5"/>
                  <a:gd name="T6" fmla="*/ 1 w 7"/>
                  <a:gd name="T7" fmla="*/ 5 h 5"/>
                  <a:gd name="T8" fmla="*/ 7 w 7"/>
                  <a:gd name="T9" fmla="*/ 1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6251">
                <a:extLst>
                  <a:ext uri="{FF2B5EF4-FFF2-40B4-BE49-F238E27FC236}">
                    <a16:creationId xmlns:a16="http://schemas.microsoft.com/office/drawing/2014/main" id="{EB1EAF53-938E-48BA-BA95-0E799BFEA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359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4 h 5"/>
                  <a:gd name="T4" fmla="*/ 1 w 7"/>
                  <a:gd name="T5" fmla="*/ 4 h 5"/>
                  <a:gd name="T6" fmla="*/ 1 w 7"/>
                  <a:gd name="T7" fmla="*/ 5 h 5"/>
                  <a:gd name="T8" fmla="*/ 7 w 7"/>
                  <a:gd name="T9" fmla="*/ 1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6252">
                <a:extLst>
                  <a:ext uri="{FF2B5EF4-FFF2-40B4-BE49-F238E27FC236}">
                    <a16:creationId xmlns:a16="http://schemas.microsoft.com/office/drawing/2014/main" id="{E29173EC-5AAC-49C7-BA20-4936092BD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5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6253">
                <a:extLst>
                  <a:ext uri="{FF2B5EF4-FFF2-40B4-BE49-F238E27FC236}">
                    <a16:creationId xmlns:a16="http://schemas.microsoft.com/office/drawing/2014/main" id="{EC153CBD-2820-4BC7-8280-CF4181AFD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5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6254">
                <a:extLst>
                  <a:ext uri="{FF2B5EF4-FFF2-40B4-BE49-F238E27FC236}">
                    <a16:creationId xmlns:a16="http://schemas.microsoft.com/office/drawing/2014/main" id="{1447C414-CC91-40CF-A16F-DC3320ACA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6255">
                <a:extLst>
                  <a:ext uri="{FF2B5EF4-FFF2-40B4-BE49-F238E27FC236}">
                    <a16:creationId xmlns:a16="http://schemas.microsoft.com/office/drawing/2014/main" id="{5CC99D32-1EBF-4CFC-8AA6-3D980F0AB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6256">
                <a:extLst>
                  <a:ext uri="{FF2B5EF4-FFF2-40B4-BE49-F238E27FC236}">
                    <a16:creationId xmlns:a16="http://schemas.microsoft.com/office/drawing/2014/main" id="{7563C1C8-F8C9-4978-8115-D2B7EECA3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6257">
                <a:extLst>
                  <a:ext uri="{FF2B5EF4-FFF2-40B4-BE49-F238E27FC236}">
                    <a16:creationId xmlns:a16="http://schemas.microsoft.com/office/drawing/2014/main" id="{8656303D-E237-430D-A670-F1191576F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1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6258">
                <a:extLst>
                  <a:ext uri="{FF2B5EF4-FFF2-40B4-BE49-F238E27FC236}">
                    <a16:creationId xmlns:a16="http://schemas.microsoft.com/office/drawing/2014/main" id="{D4AA40C5-0F1E-4ED0-B673-0185F23FE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6259">
                <a:extLst>
                  <a:ext uri="{FF2B5EF4-FFF2-40B4-BE49-F238E27FC236}">
                    <a16:creationId xmlns:a16="http://schemas.microsoft.com/office/drawing/2014/main" id="{5FB1E0D8-4378-4738-9A16-C522094E6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6260">
                <a:extLst>
                  <a:ext uri="{FF2B5EF4-FFF2-40B4-BE49-F238E27FC236}">
                    <a16:creationId xmlns:a16="http://schemas.microsoft.com/office/drawing/2014/main" id="{3C0231F6-14DA-4EC4-B007-6BCF89B00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6261">
                <a:extLst>
                  <a:ext uri="{FF2B5EF4-FFF2-40B4-BE49-F238E27FC236}">
                    <a16:creationId xmlns:a16="http://schemas.microsoft.com/office/drawing/2014/main" id="{42A044BB-E7E1-4421-8C0C-957E89B07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6262">
                <a:extLst>
                  <a:ext uri="{FF2B5EF4-FFF2-40B4-BE49-F238E27FC236}">
                    <a16:creationId xmlns:a16="http://schemas.microsoft.com/office/drawing/2014/main" id="{E6CBAE21-AF15-4124-B0C2-D8813893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4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6263">
                <a:extLst>
                  <a:ext uri="{FF2B5EF4-FFF2-40B4-BE49-F238E27FC236}">
                    <a16:creationId xmlns:a16="http://schemas.microsoft.com/office/drawing/2014/main" id="{6D3BB0E3-138A-4015-93CC-4B6B960FC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42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6264">
                <a:extLst>
                  <a:ext uri="{FF2B5EF4-FFF2-40B4-BE49-F238E27FC236}">
                    <a16:creationId xmlns:a16="http://schemas.microsoft.com/office/drawing/2014/main" id="{8BB65E32-0CB7-4354-9C0E-AB866AD7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6265">
                <a:extLst>
                  <a:ext uri="{FF2B5EF4-FFF2-40B4-BE49-F238E27FC236}">
                    <a16:creationId xmlns:a16="http://schemas.microsoft.com/office/drawing/2014/main" id="{518E3FD3-B201-469B-9910-AA35D6399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39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6266">
                <a:extLst>
                  <a:ext uri="{FF2B5EF4-FFF2-40B4-BE49-F238E27FC236}">
                    <a16:creationId xmlns:a16="http://schemas.microsoft.com/office/drawing/2014/main" id="{8FC7799B-2208-4173-948D-B90F75A050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3" y="1629"/>
                <a:ext cx="862" cy="1827"/>
              </a:xfrm>
              <a:custGeom>
                <a:avLst/>
                <a:gdLst>
                  <a:gd name="T0" fmla="*/ 229 w 639"/>
                  <a:gd name="T1" fmla="*/ 534 h 1354"/>
                  <a:gd name="T2" fmla="*/ 229 w 639"/>
                  <a:gd name="T3" fmla="*/ 534 h 1354"/>
                  <a:gd name="T4" fmla="*/ 227 w 639"/>
                  <a:gd name="T5" fmla="*/ 534 h 1354"/>
                  <a:gd name="T6" fmla="*/ 225 w 639"/>
                  <a:gd name="T7" fmla="*/ 537 h 1354"/>
                  <a:gd name="T8" fmla="*/ 247 w 639"/>
                  <a:gd name="T9" fmla="*/ 557 h 1354"/>
                  <a:gd name="T10" fmla="*/ 275 w 639"/>
                  <a:gd name="T11" fmla="*/ 557 h 1354"/>
                  <a:gd name="T12" fmla="*/ 444 w 639"/>
                  <a:gd name="T13" fmla="*/ 557 h 1354"/>
                  <a:gd name="T14" fmla="*/ 564 w 639"/>
                  <a:gd name="T15" fmla="*/ 665 h 1354"/>
                  <a:gd name="T16" fmla="*/ 635 w 639"/>
                  <a:gd name="T17" fmla="*/ 1354 h 1354"/>
                  <a:gd name="T18" fmla="*/ 639 w 639"/>
                  <a:gd name="T19" fmla="*/ 1354 h 1354"/>
                  <a:gd name="T20" fmla="*/ 569 w 639"/>
                  <a:gd name="T21" fmla="*/ 665 h 1354"/>
                  <a:gd name="T22" fmla="*/ 448 w 639"/>
                  <a:gd name="T23" fmla="*/ 554 h 1354"/>
                  <a:gd name="T24" fmla="*/ 279 w 639"/>
                  <a:gd name="T25" fmla="*/ 554 h 1354"/>
                  <a:gd name="T26" fmla="*/ 252 w 639"/>
                  <a:gd name="T27" fmla="*/ 554 h 1354"/>
                  <a:gd name="T28" fmla="*/ 229 w 639"/>
                  <a:gd name="T29" fmla="*/ 534 h 1354"/>
                  <a:gd name="T30" fmla="*/ 250 w 639"/>
                  <a:gd name="T31" fmla="*/ 0 h 1354"/>
                  <a:gd name="T32" fmla="*/ 18 w 639"/>
                  <a:gd name="T33" fmla="*/ 0 h 1354"/>
                  <a:gd name="T34" fmla="*/ 2 w 639"/>
                  <a:gd name="T35" fmla="*/ 2 h 1354"/>
                  <a:gd name="T36" fmla="*/ 0 w 639"/>
                  <a:gd name="T37" fmla="*/ 3 h 1354"/>
                  <a:gd name="T38" fmla="*/ 15 w 639"/>
                  <a:gd name="T39" fmla="*/ 2 h 1354"/>
                  <a:gd name="T40" fmla="*/ 133 w 639"/>
                  <a:gd name="T41" fmla="*/ 2 h 1354"/>
                  <a:gd name="T42" fmla="*/ 246 w 639"/>
                  <a:gd name="T43" fmla="*/ 2 h 1354"/>
                  <a:gd name="T44" fmla="*/ 337 w 639"/>
                  <a:gd name="T45" fmla="*/ 90 h 1354"/>
                  <a:gd name="T46" fmla="*/ 341 w 639"/>
                  <a:gd name="T47" fmla="*/ 92 h 1354"/>
                  <a:gd name="T48" fmla="*/ 250 w 639"/>
                  <a:gd name="T49" fmla="*/ 0 h 1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9" h="1354">
                    <a:moveTo>
                      <a:pt x="229" y="534"/>
                    </a:moveTo>
                    <a:cubicBezTo>
                      <a:pt x="229" y="534"/>
                      <a:pt x="229" y="534"/>
                      <a:pt x="229" y="534"/>
                    </a:cubicBezTo>
                    <a:cubicBezTo>
                      <a:pt x="227" y="534"/>
                      <a:pt x="227" y="534"/>
                      <a:pt x="227" y="534"/>
                    </a:cubicBezTo>
                    <a:cubicBezTo>
                      <a:pt x="225" y="537"/>
                      <a:pt x="225" y="537"/>
                      <a:pt x="225" y="537"/>
                    </a:cubicBezTo>
                    <a:cubicBezTo>
                      <a:pt x="247" y="557"/>
                      <a:pt x="247" y="557"/>
                      <a:pt x="247" y="557"/>
                    </a:cubicBezTo>
                    <a:cubicBezTo>
                      <a:pt x="275" y="557"/>
                      <a:pt x="275" y="557"/>
                      <a:pt x="275" y="557"/>
                    </a:cubicBezTo>
                    <a:cubicBezTo>
                      <a:pt x="444" y="557"/>
                      <a:pt x="444" y="557"/>
                      <a:pt x="444" y="557"/>
                    </a:cubicBezTo>
                    <a:cubicBezTo>
                      <a:pt x="564" y="665"/>
                      <a:pt x="564" y="665"/>
                      <a:pt x="564" y="665"/>
                    </a:cubicBezTo>
                    <a:cubicBezTo>
                      <a:pt x="635" y="1354"/>
                      <a:pt x="635" y="1354"/>
                      <a:pt x="635" y="1354"/>
                    </a:cubicBezTo>
                    <a:cubicBezTo>
                      <a:pt x="639" y="1354"/>
                      <a:pt x="639" y="1354"/>
                      <a:pt x="639" y="1354"/>
                    </a:cubicBezTo>
                    <a:cubicBezTo>
                      <a:pt x="569" y="665"/>
                      <a:pt x="569" y="665"/>
                      <a:pt x="569" y="665"/>
                    </a:cubicBezTo>
                    <a:cubicBezTo>
                      <a:pt x="448" y="554"/>
                      <a:pt x="448" y="554"/>
                      <a:pt x="448" y="554"/>
                    </a:cubicBezTo>
                    <a:cubicBezTo>
                      <a:pt x="279" y="554"/>
                      <a:pt x="279" y="554"/>
                      <a:pt x="279" y="554"/>
                    </a:cubicBezTo>
                    <a:cubicBezTo>
                      <a:pt x="252" y="554"/>
                      <a:pt x="252" y="554"/>
                      <a:pt x="252" y="554"/>
                    </a:cubicBezTo>
                    <a:cubicBezTo>
                      <a:pt x="229" y="534"/>
                      <a:pt x="229" y="534"/>
                      <a:pt x="229" y="534"/>
                    </a:cubicBezTo>
                    <a:moveTo>
                      <a:pt x="250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2" y="0"/>
                      <a:pt x="7" y="1"/>
                      <a:pt x="2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5" y="3"/>
                      <a:pt x="10" y="2"/>
                      <a:pt x="15" y="2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246" y="2"/>
                      <a:pt x="246" y="2"/>
                      <a:pt x="246" y="2"/>
                    </a:cubicBezTo>
                    <a:cubicBezTo>
                      <a:pt x="246" y="2"/>
                      <a:pt x="331" y="17"/>
                      <a:pt x="337" y="90"/>
                    </a:cubicBezTo>
                    <a:cubicBezTo>
                      <a:pt x="338" y="90"/>
                      <a:pt x="340" y="91"/>
                      <a:pt x="341" y="92"/>
                    </a:cubicBezTo>
                    <a:cubicBezTo>
                      <a:pt x="337" y="16"/>
                      <a:pt x="251" y="0"/>
                      <a:pt x="250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6267">
                <a:extLst>
                  <a:ext uri="{FF2B5EF4-FFF2-40B4-BE49-F238E27FC236}">
                    <a16:creationId xmlns:a16="http://schemas.microsoft.com/office/drawing/2014/main" id="{435B39C3-4884-4A97-8205-E11F266AC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35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6268">
                <a:extLst>
                  <a:ext uri="{FF2B5EF4-FFF2-40B4-BE49-F238E27FC236}">
                    <a16:creationId xmlns:a16="http://schemas.microsoft.com/office/drawing/2014/main" id="{AA446A79-46CD-41DB-8095-9179868ED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35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6269">
                <a:extLst>
                  <a:ext uri="{FF2B5EF4-FFF2-40B4-BE49-F238E27FC236}">
                    <a16:creationId xmlns:a16="http://schemas.microsoft.com/office/drawing/2014/main" id="{342F2550-CB5B-4481-89B0-7FDC711FF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35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6270">
                <a:extLst>
                  <a:ext uri="{FF2B5EF4-FFF2-40B4-BE49-F238E27FC236}">
                    <a16:creationId xmlns:a16="http://schemas.microsoft.com/office/drawing/2014/main" id="{85CE17A5-4D7E-472D-9793-9EF9ECC99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35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6271">
                <a:extLst>
                  <a:ext uri="{FF2B5EF4-FFF2-40B4-BE49-F238E27FC236}">
                    <a16:creationId xmlns:a16="http://schemas.microsoft.com/office/drawing/2014/main" id="{14ED5459-E02B-4767-AB72-EDA1EF00F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3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6272">
                <a:extLst>
                  <a:ext uri="{FF2B5EF4-FFF2-40B4-BE49-F238E27FC236}">
                    <a16:creationId xmlns:a16="http://schemas.microsoft.com/office/drawing/2014/main" id="{6D004FCC-D8E9-4B01-BF79-9B54B5A36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3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6273">
                <a:extLst>
                  <a:ext uri="{FF2B5EF4-FFF2-40B4-BE49-F238E27FC236}">
                    <a16:creationId xmlns:a16="http://schemas.microsoft.com/office/drawing/2014/main" id="{F472111F-C1D3-4094-8609-1DD73CFF6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5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6274">
                <a:extLst>
                  <a:ext uri="{FF2B5EF4-FFF2-40B4-BE49-F238E27FC236}">
                    <a16:creationId xmlns:a16="http://schemas.microsoft.com/office/drawing/2014/main" id="{7A8D2E88-1E8B-4A21-AB42-8799D281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5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6275">
                <a:extLst>
                  <a:ext uri="{FF2B5EF4-FFF2-40B4-BE49-F238E27FC236}">
                    <a16:creationId xmlns:a16="http://schemas.microsoft.com/office/drawing/2014/main" id="{CAC2E1CC-E6F0-4F87-9918-52080ABE7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348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6276">
                <a:extLst>
                  <a:ext uri="{FF2B5EF4-FFF2-40B4-BE49-F238E27FC236}">
                    <a16:creationId xmlns:a16="http://schemas.microsoft.com/office/drawing/2014/main" id="{79249A23-EF0A-472E-95BD-CA73195EE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348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6277">
                <a:extLst>
                  <a:ext uri="{FF2B5EF4-FFF2-40B4-BE49-F238E27FC236}">
                    <a16:creationId xmlns:a16="http://schemas.microsoft.com/office/drawing/2014/main" id="{A57CB796-F493-4963-96D8-1A26A88A1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47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6278">
                <a:extLst>
                  <a:ext uri="{FF2B5EF4-FFF2-40B4-BE49-F238E27FC236}">
                    <a16:creationId xmlns:a16="http://schemas.microsoft.com/office/drawing/2014/main" id="{68A8BA3D-43C8-43A3-8790-A496E9008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347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6279">
                <a:extLst>
                  <a:ext uri="{FF2B5EF4-FFF2-40B4-BE49-F238E27FC236}">
                    <a16:creationId xmlns:a16="http://schemas.microsoft.com/office/drawing/2014/main" id="{228FE39B-9E34-41A5-AF8F-E3A984BD3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346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1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6280">
                <a:extLst>
                  <a:ext uri="{FF2B5EF4-FFF2-40B4-BE49-F238E27FC236}">
                    <a16:creationId xmlns:a16="http://schemas.microsoft.com/office/drawing/2014/main" id="{1C397C64-25D9-4729-A7BD-86B9BD134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346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1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6281">
                <a:extLst>
                  <a:ext uri="{FF2B5EF4-FFF2-40B4-BE49-F238E27FC236}">
                    <a16:creationId xmlns:a16="http://schemas.microsoft.com/office/drawing/2014/main" id="{64F1F3A2-05FD-4012-ADD3-842DA95D2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34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6282">
                <a:extLst>
                  <a:ext uri="{FF2B5EF4-FFF2-40B4-BE49-F238E27FC236}">
                    <a16:creationId xmlns:a16="http://schemas.microsoft.com/office/drawing/2014/main" id="{8B646BB5-2757-454D-9CE7-9B19730C2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34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2 w 5"/>
                  <a:gd name="T3" fmla="*/ 0 h 4"/>
                  <a:gd name="T4" fmla="*/ 0 w 5"/>
                  <a:gd name="T5" fmla="*/ 4 h 4"/>
                  <a:gd name="T6" fmla="*/ 1 w 5"/>
                  <a:gd name="T7" fmla="*/ 4 h 4"/>
                  <a:gd name="T8" fmla="*/ 5 w 5"/>
                  <a:gd name="T9" fmla="*/ 0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6283">
                <a:extLst>
                  <a:ext uri="{FF2B5EF4-FFF2-40B4-BE49-F238E27FC236}">
                    <a16:creationId xmlns:a16="http://schemas.microsoft.com/office/drawing/2014/main" id="{36A035F9-B4ED-428C-8FBD-895C386A4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346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4 w 8"/>
                  <a:gd name="T5" fmla="*/ 4 h 4"/>
                  <a:gd name="T6" fmla="*/ 6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6284">
                <a:extLst>
                  <a:ext uri="{FF2B5EF4-FFF2-40B4-BE49-F238E27FC236}">
                    <a16:creationId xmlns:a16="http://schemas.microsoft.com/office/drawing/2014/main" id="{EB02DCB5-CE3B-48E6-9D21-774C39E3A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346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4 w 8"/>
                  <a:gd name="T5" fmla="*/ 4 h 4"/>
                  <a:gd name="T6" fmla="*/ 6 w 8"/>
                  <a:gd name="T7" fmla="*/ 4 h 4"/>
                  <a:gd name="T8" fmla="*/ 8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6285">
                <a:extLst>
                  <a:ext uri="{FF2B5EF4-FFF2-40B4-BE49-F238E27FC236}">
                    <a16:creationId xmlns:a16="http://schemas.microsoft.com/office/drawing/2014/main" id="{0EC97932-93A3-4B38-B869-68E82458F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344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6286">
                <a:extLst>
                  <a:ext uri="{FF2B5EF4-FFF2-40B4-BE49-F238E27FC236}">
                    <a16:creationId xmlns:a16="http://schemas.microsoft.com/office/drawing/2014/main" id="{04C5575B-2438-4027-8616-DA6FC2C15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344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6287">
                <a:extLst>
                  <a:ext uri="{FF2B5EF4-FFF2-40B4-BE49-F238E27FC236}">
                    <a16:creationId xmlns:a16="http://schemas.microsoft.com/office/drawing/2014/main" id="{843EED42-0F50-474D-9EA5-66FACAF3D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342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0 w 11"/>
                  <a:gd name="T3" fmla="*/ 0 h 4"/>
                  <a:gd name="T4" fmla="*/ 0 w 11"/>
                  <a:gd name="T5" fmla="*/ 2 h 4"/>
                  <a:gd name="T6" fmla="*/ 1 w 11"/>
                  <a:gd name="T7" fmla="*/ 4 h 4"/>
                  <a:gd name="T8" fmla="*/ 9 w 11"/>
                  <a:gd name="T9" fmla="*/ 4 h 4"/>
                  <a:gd name="T10" fmla="*/ 11 w 11"/>
                  <a:gd name="T11" fmla="*/ 2 h 4"/>
                  <a:gd name="T12" fmla="*/ 7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6288">
                <a:extLst>
                  <a:ext uri="{FF2B5EF4-FFF2-40B4-BE49-F238E27FC236}">
                    <a16:creationId xmlns:a16="http://schemas.microsoft.com/office/drawing/2014/main" id="{DA5CECA5-F2F2-46CD-9FC6-F664DD1D2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342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0 w 11"/>
                  <a:gd name="T3" fmla="*/ 0 h 4"/>
                  <a:gd name="T4" fmla="*/ 0 w 11"/>
                  <a:gd name="T5" fmla="*/ 2 h 4"/>
                  <a:gd name="T6" fmla="*/ 1 w 11"/>
                  <a:gd name="T7" fmla="*/ 4 h 4"/>
                  <a:gd name="T8" fmla="*/ 9 w 11"/>
                  <a:gd name="T9" fmla="*/ 4 h 4"/>
                  <a:gd name="T10" fmla="*/ 11 w 11"/>
                  <a:gd name="T11" fmla="*/ 2 h 4"/>
                  <a:gd name="T12" fmla="*/ 7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6289">
                <a:extLst>
                  <a:ext uri="{FF2B5EF4-FFF2-40B4-BE49-F238E27FC236}">
                    <a16:creationId xmlns:a16="http://schemas.microsoft.com/office/drawing/2014/main" id="{6ECBE2A6-2E4E-4F75-882A-5505BECE9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336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4 h 6"/>
                  <a:gd name="T10" fmla="*/ 5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6290">
                <a:extLst>
                  <a:ext uri="{FF2B5EF4-FFF2-40B4-BE49-F238E27FC236}">
                    <a16:creationId xmlns:a16="http://schemas.microsoft.com/office/drawing/2014/main" id="{E6422D08-C457-4AC9-A879-6B19EAE70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336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0 h 6"/>
                  <a:gd name="T4" fmla="*/ 0 w 7"/>
                  <a:gd name="T5" fmla="*/ 6 h 6"/>
                  <a:gd name="T6" fmla="*/ 7 w 7"/>
                  <a:gd name="T7" fmla="*/ 6 h 6"/>
                  <a:gd name="T8" fmla="*/ 5 w 7"/>
                  <a:gd name="T9" fmla="*/ 4 h 6"/>
                  <a:gd name="T10" fmla="*/ 5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6291">
                <a:extLst>
                  <a:ext uri="{FF2B5EF4-FFF2-40B4-BE49-F238E27FC236}">
                    <a16:creationId xmlns:a16="http://schemas.microsoft.com/office/drawing/2014/main" id="{EA4A7494-6F1D-4E5F-AD24-B4C79C266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6" y="2332"/>
                <a:ext cx="5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Rectangle 6292">
                <a:extLst>
                  <a:ext uri="{FF2B5EF4-FFF2-40B4-BE49-F238E27FC236}">
                    <a16:creationId xmlns:a16="http://schemas.microsoft.com/office/drawing/2014/main" id="{73980115-8E71-4F49-9592-CD5F1B9D1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6" y="2332"/>
                <a:ext cx="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eeform 6293">
                <a:extLst>
                  <a:ext uri="{FF2B5EF4-FFF2-40B4-BE49-F238E27FC236}">
                    <a16:creationId xmlns:a16="http://schemas.microsoft.com/office/drawing/2014/main" id="{46B9303F-3B06-46A9-8D5B-BB1063C82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367"/>
                <a:ext cx="153" cy="14"/>
              </a:xfrm>
              <a:custGeom>
                <a:avLst/>
                <a:gdLst>
                  <a:gd name="T0" fmla="*/ 153 w 153"/>
                  <a:gd name="T1" fmla="*/ 0 h 14"/>
                  <a:gd name="T2" fmla="*/ 152 w 153"/>
                  <a:gd name="T3" fmla="*/ 0 h 14"/>
                  <a:gd name="T4" fmla="*/ 135 w 153"/>
                  <a:gd name="T5" fmla="*/ 10 h 14"/>
                  <a:gd name="T6" fmla="*/ 129 w 153"/>
                  <a:gd name="T7" fmla="*/ 10 h 14"/>
                  <a:gd name="T8" fmla="*/ 0 w 153"/>
                  <a:gd name="T9" fmla="*/ 10 h 14"/>
                  <a:gd name="T10" fmla="*/ 2 w 153"/>
                  <a:gd name="T11" fmla="*/ 14 h 14"/>
                  <a:gd name="T12" fmla="*/ 123 w 153"/>
                  <a:gd name="T13" fmla="*/ 14 h 14"/>
                  <a:gd name="T14" fmla="*/ 130 w 153"/>
                  <a:gd name="T15" fmla="*/ 14 h 14"/>
                  <a:gd name="T16" fmla="*/ 153 w 153"/>
                  <a:gd name="T17" fmla="*/ 2 h 14"/>
                  <a:gd name="T18" fmla="*/ 153 w 153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14">
                    <a:moveTo>
                      <a:pt x="153" y="0"/>
                    </a:moveTo>
                    <a:lnTo>
                      <a:pt x="152" y="0"/>
                    </a:lnTo>
                    <a:lnTo>
                      <a:pt x="135" y="10"/>
                    </a:lnTo>
                    <a:lnTo>
                      <a:pt x="129" y="10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123" y="14"/>
                    </a:lnTo>
                    <a:lnTo>
                      <a:pt x="130" y="14"/>
                    </a:lnTo>
                    <a:lnTo>
                      <a:pt x="153" y="2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6294">
                <a:extLst>
                  <a:ext uri="{FF2B5EF4-FFF2-40B4-BE49-F238E27FC236}">
                    <a16:creationId xmlns:a16="http://schemas.microsoft.com/office/drawing/2014/main" id="{174B3132-656B-4436-9AAC-BA7385A31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367"/>
                <a:ext cx="153" cy="14"/>
              </a:xfrm>
              <a:custGeom>
                <a:avLst/>
                <a:gdLst>
                  <a:gd name="T0" fmla="*/ 153 w 153"/>
                  <a:gd name="T1" fmla="*/ 0 h 14"/>
                  <a:gd name="T2" fmla="*/ 152 w 153"/>
                  <a:gd name="T3" fmla="*/ 0 h 14"/>
                  <a:gd name="T4" fmla="*/ 135 w 153"/>
                  <a:gd name="T5" fmla="*/ 10 h 14"/>
                  <a:gd name="T6" fmla="*/ 129 w 153"/>
                  <a:gd name="T7" fmla="*/ 10 h 14"/>
                  <a:gd name="T8" fmla="*/ 0 w 153"/>
                  <a:gd name="T9" fmla="*/ 10 h 14"/>
                  <a:gd name="T10" fmla="*/ 2 w 153"/>
                  <a:gd name="T11" fmla="*/ 14 h 14"/>
                  <a:gd name="T12" fmla="*/ 123 w 153"/>
                  <a:gd name="T13" fmla="*/ 14 h 14"/>
                  <a:gd name="T14" fmla="*/ 130 w 153"/>
                  <a:gd name="T15" fmla="*/ 14 h 14"/>
                  <a:gd name="T16" fmla="*/ 153 w 153"/>
                  <a:gd name="T17" fmla="*/ 2 h 14"/>
                  <a:gd name="T18" fmla="*/ 153 w 153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14">
                    <a:moveTo>
                      <a:pt x="153" y="0"/>
                    </a:moveTo>
                    <a:lnTo>
                      <a:pt x="152" y="0"/>
                    </a:lnTo>
                    <a:lnTo>
                      <a:pt x="135" y="10"/>
                    </a:lnTo>
                    <a:lnTo>
                      <a:pt x="129" y="10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123" y="14"/>
                    </a:lnTo>
                    <a:lnTo>
                      <a:pt x="130" y="14"/>
                    </a:lnTo>
                    <a:lnTo>
                      <a:pt x="153" y="2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6295">
                <a:extLst>
                  <a:ext uri="{FF2B5EF4-FFF2-40B4-BE49-F238E27FC236}">
                    <a16:creationId xmlns:a16="http://schemas.microsoft.com/office/drawing/2014/main" id="{AC268DE6-7B00-48FD-B675-BE49F62C8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36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1 w 6"/>
                  <a:gd name="T5" fmla="*/ 3 h 5"/>
                  <a:gd name="T6" fmla="*/ 1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6296">
                <a:extLst>
                  <a:ext uri="{FF2B5EF4-FFF2-40B4-BE49-F238E27FC236}">
                    <a16:creationId xmlns:a16="http://schemas.microsoft.com/office/drawing/2014/main" id="{11F19E53-693B-40DA-B1B2-6D8196DF2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36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1 w 6"/>
                  <a:gd name="T5" fmla="*/ 3 h 5"/>
                  <a:gd name="T6" fmla="*/ 1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6297">
                <a:extLst>
                  <a:ext uri="{FF2B5EF4-FFF2-40B4-BE49-F238E27FC236}">
                    <a16:creationId xmlns:a16="http://schemas.microsoft.com/office/drawing/2014/main" id="{A5B000D2-2E95-480D-90E0-EA45FC0BB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0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0 w 6"/>
                  <a:gd name="T5" fmla="*/ 6 h 6"/>
                  <a:gd name="T6" fmla="*/ 6 w 6"/>
                  <a:gd name="T7" fmla="*/ 2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6298">
                <a:extLst>
                  <a:ext uri="{FF2B5EF4-FFF2-40B4-BE49-F238E27FC236}">
                    <a16:creationId xmlns:a16="http://schemas.microsoft.com/office/drawing/2014/main" id="{53467F90-D62F-432F-9722-F7DAEC5C1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0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0 w 6"/>
                  <a:gd name="T5" fmla="*/ 6 h 6"/>
                  <a:gd name="T6" fmla="*/ 6 w 6"/>
                  <a:gd name="T7" fmla="*/ 2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6299">
                <a:extLst>
                  <a:ext uri="{FF2B5EF4-FFF2-40B4-BE49-F238E27FC236}">
                    <a16:creationId xmlns:a16="http://schemas.microsoft.com/office/drawing/2014/main" id="{44C00175-3716-4E51-A33B-F7E02A6F2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6300">
                <a:extLst>
                  <a:ext uri="{FF2B5EF4-FFF2-40B4-BE49-F238E27FC236}">
                    <a16:creationId xmlns:a16="http://schemas.microsoft.com/office/drawing/2014/main" id="{693D471E-284D-4D30-B420-79AC26143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6301">
                <a:extLst>
                  <a:ext uri="{FF2B5EF4-FFF2-40B4-BE49-F238E27FC236}">
                    <a16:creationId xmlns:a16="http://schemas.microsoft.com/office/drawing/2014/main" id="{9C982030-EDA7-41AA-90D4-CF3F69AA0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6302">
                <a:extLst>
                  <a:ext uri="{FF2B5EF4-FFF2-40B4-BE49-F238E27FC236}">
                    <a16:creationId xmlns:a16="http://schemas.microsoft.com/office/drawing/2014/main" id="{239F54C4-560E-4E21-8167-BE8109540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6303">
                <a:extLst>
                  <a:ext uri="{FF2B5EF4-FFF2-40B4-BE49-F238E27FC236}">
                    <a16:creationId xmlns:a16="http://schemas.microsoft.com/office/drawing/2014/main" id="{172D1F19-FE08-4BAA-B3F8-9BA3B0551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3 h 4"/>
                  <a:gd name="T4" fmla="*/ 0 w 7"/>
                  <a:gd name="T5" fmla="*/ 4 h 4"/>
                  <a:gd name="T6" fmla="*/ 7 w 7"/>
                  <a:gd name="T7" fmla="*/ 2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6304">
                <a:extLst>
                  <a:ext uri="{FF2B5EF4-FFF2-40B4-BE49-F238E27FC236}">
                    <a16:creationId xmlns:a16="http://schemas.microsoft.com/office/drawing/2014/main" id="{CD185A70-3CE0-453A-9164-265770748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2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3 h 4"/>
                  <a:gd name="T4" fmla="*/ 0 w 7"/>
                  <a:gd name="T5" fmla="*/ 4 h 4"/>
                  <a:gd name="T6" fmla="*/ 7 w 7"/>
                  <a:gd name="T7" fmla="*/ 2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6305">
                <a:extLst>
                  <a:ext uri="{FF2B5EF4-FFF2-40B4-BE49-F238E27FC236}">
                    <a16:creationId xmlns:a16="http://schemas.microsoft.com/office/drawing/2014/main" id="{9306B232-95B8-4964-970C-C485DA2BC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0 w 6"/>
                  <a:gd name="T5" fmla="*/ 6 h 6"/>
                  <a:gd name="T6" fmla="*/ 6 w 6"/>
                  <a:gd name="T7" fmla="*/ 3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6306">
                <a:extLst>
                  <a:ext uri="{FF2B5EF4-FFF2-40B4-BE49-F238E27FC236}">
                    <a16:creationId xmlns:a16="http://schemas.microsoft.com/office/drawing/2014/main" id="{E54E9E46-2B81-451C-85FE-BB8130A5C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48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0 w 6"/>
                  <a:gd name="T5" fmla="*/ 6 h 6"/>
                  <a:gd name="T6" fmla="*/ 6 w 6"/>
                  <a:gd name="T7" fmla="*/ 3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6307">
                <a:extLst>
                  <a:ext uri="{FF2B5EF4-FFF2-40B4-BE49-F238E27FC236}">
                    <a16:creationId xmlns:a16="http://schemas.microsoft.com/office/drawing/2014/main" id="{B28132BA-087D-42E8-B004-F89795466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6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6308">
                <a:extLst>
                  <a:ext uri="{FF2B5EF4-FFF2-40B4-BE49-F238E27FC236}">
                    <a16:creationId xmlns:a16="http://schemas.microsoft.com/office/drawing/2014/main" id="{59453B8D-3AED-45EA-9470-9A1783DCA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6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6309">
                <a:extLst>
                  <a:ext uri="{FF2B5EF4-FFF2-40B4-BE49-F238E27FC236}">
                    <a16:creationId xmlns:a16="http://schemas.microsoft.com/office/drawing/2014/main" id="{85C783D5-F63B-4144-B8BE-2E0C40DA0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4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6310">
                <a:extLst>
                  <a:ext uri="{FF2B5EF4-FFF2-40B4-BE49-F238E27FC236}">
                    <a16:creationId xmlns:a16="http://schemas.microsoft.com/office/drawing/2014/main" id="{A3536258-FA0B-4D19-8D5E-98DBEEDCB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43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6311">
                <a:extLst>
                  <a:ext uri="{FF2B5EF4-FFF2-40B4-BE49-F238E27FC236}">
                    <a16:creationId xmlns:a16="http://schemas.microsoft.com/office/drawing/2014/main" id="{928F410E-D9D0-481D-AC37-21807BDC5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632"/>
                <a:ext cx="456" cy="118"/>
              </a:xfrm>
              <a:custGeom>
                <a:avLst/>
                <a:gdLst>
                  <a:gd name="T0" fmla="*/ 247 w 338"/>
                  <a:gd name="T1" fmla="*/ 0 h 88"/>
                  <a:gd name="T2" fmla="*/ 134 w 338"/>
                  <a:gd name="T3" fmla="*/ 0 h 88"/>
                  <a:gd name="T4" fmla="*/ 16 w 338"/>
                  <a:gd name="T5" fmla="*/ 0 h 88"/>
                  <a:gd name="T6" fmla="*/ 1 w 338"/>
                  <a:gd name="T7" fmla="*/ 1 h 88"/>
                  <a:gd name="T8" fmla="*/ 0 w 338"/>
                  <a:gd name="T9" fmla="*/ 3 h 88"/>
                  <a:gd name="T10" fmla="*/ 12 w 338"/>
                  <a:gd name="T11" fmla="*/ 2 h 88"/>
                  <a:gd name="T12" fmla="*/ 236 w 338"/>
                  <a:gd name="T13" fmla="*/ 2 h 88"/>
                  <a:gd name="T14" fmla="*/ 236 w 338"/>
                  <a:gd name="T15" fmla="*/ 2 h 88"/>
                  <a:gd name="T16" fmla="*/ 239 w 338"/>
                  <a:gd name="T17" fmla="*/ 2 h 88"/>
                  <a:gd name="T18" fmla="*/ 242 w 338"/>
                  <a:gd name="T19" fmla="*/ 2 h 88"/>
                  <a:gd name="T20" fmla="*/ 243 w 338"/>
                  <a:gd name="T21" fmla="*/ 2 h 88"/>
                  <a:gd name="T22" fmla="*/ 333 w 338"/>
                  <a:gd name="T23" fmla="*/ 88 h 88"/>
                  <a:gd name="T24" fmla="*/ 335 w 338"/>
                  <a:gd name="T25" fmla="*/ 88 h 88"/>
                  <a:gd name="T26" fmla="*/ 338 w 338"/>
                  <a:gd name="T27" fmla="*/ 88 h 88"/>
                  <a:gd name="T28" fmla="*/ 247 w 338"/>
                  <a:gd name="T2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8" h="88">
                    <a:moveTo>
                      <a:pt x="247" y="0"/>
                    </a:moveTo>
                    <a:cubicBezTo>
                      <a:pt x="134" y="0"/>
                      <a:pt x="134" y="0"/>
                      <a:pt x="13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6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2"/>
                    </a:cubicBezTo>
                    <a:cubicBezTo>
                      <a:pt x="236" y="2"/>
                      <a:pt x="236" y="2"/>
                      <a:pt x="236" y="2"/>
                    </a:cubicBezTo>
                    <a:cubicBezTo>
                      <a:pt x="236" y="2"/>
                      <a:pt x="236" y="2"/>
                      <a:pt x="236" y="2"/>
                    </a:cubicBezTo>
                    <a:cubicBezTo>
                      <a:pt x="237" y="2"/>
                      <a:pt x="238" y="2"/>
                      <a:pt x="239" y="2"/>
                    </a:cubicBezTo>
                    <a:cubicBezTo>
                      <a:pt x="240" y="2"/>
                      <a:pt x="241" y="2"/>
                      <a:pt x="242" y="2"/>
                    </a:cubicBezTo>
                    <a:cubicBezTo>
                      <a:pt x="243" y="2"/>
                      <a:pt x="243" y="2"/>
                      <a:pt x="243" y="2"/>
                    </a:cubicBezTo>
                    <a:cubicBezTo>
                      <a:pt x="243" y="2"/>
                      <a:pt x="326" y="17"/>
                      <a:pt x="333" y="88"/>
                    </a:cubicBezTo>
                    <a:cubicBezTo>
                      <a:pt x="335" y="88"/>
                      <a:pt x="335" y="88"/>
                      <a:pt x="335" y="88"/>
                    </a:cubicBezTo>
                    <a:cubicBezTo>
                      <a:pt x="336" y="88"/>
                      <a:pt x="337" y="88"/>
                      <a:pt x="338" y="88"/>
                    </a:cubicBezTo>
                    <a:cubicBezTo>
                      <a:pt x="332" y="15"/>
                      <a:pt x="247" y="0"/>
                      <a:pt x="247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6312">
                <a:extLst>
                  <a:ext uri="{FF2B5EF4-FFF2-40B4-BE49-F238E27FC236}">
                    <a16:creationId xmlns:a16="http://schemas.microsoft.com/office/drawing/2014/main" id="{F22A0976-66F4-476D-8A05-DB6DB2D2B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634"/>
                <a:ext cx="8" cy="0"/>
              </a:xfrm>
              <a:custGeom>
                <a:avLst/>
                <a:gdLst>
                  <a:gd name="T0" fmla="*/ 3 w 6"/>
                  <a:gd name="T1" fmla="*/ 0 w 6"/>
                  <a:gd name="T2" fmla="*/ 0 w 6"/>
                  <a:gd name="T3" fmla="*/ 6 w 6"/>
                  <a:gd name="T4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6313">
                <a:extLst>
                  <a:ext uri="{FF2B5EF4-FFF2-40B4-BE49-F238E27FC236}">
                    <a16:creationId xmlns:a16="http://schemas.microsoft.com/office/drawing/2014/main" id="{E291FC9D-AA64-49A0-85FA-FD00FB614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3" y="2354"/>
                <a:ext cx="997" cy="1102"/>
              </a:xfrm>
              <a:custGeom>
                <a:avLst/>
                <a:gdLst>
                  <a:gd name="T0" fmla="*/ 151 w 997"/>
                  <a:gd name="T1" fmla="*/ 15 h 1102"/>
                  <a:gd name="T2" fmla="*/ 128 w 997"/>
                  <a:gd name="T3" fmla="*/ 27 h 1102"/>
                  <a:gd name="T4" fmla="*/ 121 w 997"/>
                  <a:gd name="T5" fmla="*/ 27 h 1102"/>
                  <a:gd name="T6" fmla="*/ 0 w 997"/>
                  <a:gd name="T7" fmla="*/ 27 h 1102"/>
                  <a:gd name="T8" fmla="*/ 2 w 997"/>
                  <a:gd name="T9" fmla="*/ 31 h 1102"/>
                  <a:gd name="T10" fmla="*/ 116 w 997"/>
                  <a:gd name="T11" fmla="*/ 31 h 1102"/>
                  <a:gd name="T12" fmla="*/ 123 w 997"/>
                  <a:gd name="T13" fmla="*/ 31 h 1102"/>
                  <a:gd name="T14" fmla="*/ 151 w 997"/>
                  <a:gd name="T15" fmla="*/ 16 h 1102"/>
                  <a:gd name="T16" fmla="*/ 151 w 997"/>
                  <a:gd name="T17" fmla="*/ 15 h 1102"/>
                  <a:gd name="T18" fmla="*/ 444 w 997"/>
                  <a:gd name="T19" fmla="*/ 0 h 1102"/>
                  <a:gd name="T20" fmla="*/ 444 w 997"/>
                  <a:gd name="T21" fmla="*/ 0 h 1102"/>
                  <a:gd name="T22" fmla="*/ 441 w 997"/>
                  <a:gd name="T23" fmla="*/ 0 h 1102"/>
                  <a:gd name="T24" fmla="*/ 438 w 997"/>
                  <a:gd name="T25" fmla="*/ 5 h 1102"/>
                  <a:gd name="T26" fmla="*/ 468 w 997"/>
                  <a:gd name="T27" fmla="*/ 31 h 1102"/>
                  <a:gd name="T28" fmla="*/ 506 w 997"/>
                  <a:gd name="T29" fmla="*/ 31 h 1102"/>
                  <a:gd name="T30" fmla="*/ 734 w 997"/>
                  <a:gd name="T31" fmla="*/ 31 h 1102"/>
                  <a:gd name="T32" fmla="*/ 896 w 997"/>
                  <a:gd name="T33" fmla="*/ 174 h 1102"/>
                  <a:gd name="T34" fmla="*/ 990 w 997"/>
                  <a:gd name="T35" fmla="*/ 1102 h 1102"/>
                  <a:gd name="T36" fmla="*/ 997 w 997"/>
                  <a:gd name="T37" fmla="*/ 1102 h 1102"/>
                  <a:gd name="T38" fmla="*/ 901 w 997"/>
                  <a:gd name="T39" fmla="*/ 172 h 1102"/>
                  <a:gd name="T40" fmla="*/ 739 w 997"/>
                  <a:gd name="T41" fmla="*/ 27 h 1102"/>
                  <a:gd name="T42" fmla="*/ 511 w 997"/>
                  <a:gd name="T43" fmla="*/ 27 h 1102"/>
                  <a:gd name="T44" fmla="*/ 473 w 997"/>
                  <a:gd name="T45" fmla="*/ 27 h 1102"/>
                  <a:gd name="T46" fmla="*/ 444 w 997"/>
                  <a:gd name="T47" fmla="*/ 0 h 1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97" h="1102">
                    <a:moveTo>
                      <a:pt x="151" y="15"/>
                    </a:moveTo>
                    <a:lnTo>
                      <a:pt x="128" y="27"/>
                    </a:lnTo>
                    <a:lnTo>
                      <a:pt x="121" y="27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16" y="31"/>
                    </a:lnTo>
                    <a:lnTo>
                      <a:pt x="123" y="31"/>
                    </a:lnTo>
                    <a:lnTo>
                      <a:pt x="151" y="16"/>
                    </a:lnTo>
                    <a:lnTo>
                      <a:pt x="151" y="15"/>
                    </a:lnTo>
                    <a:close/>
                    <a:moveTo>
                      <a:pt x="444" y="0"/>
                    </a:moveTo>
                    <a:lnTo>
                      <a:pt x="444" y="0"/>
                    </a:lnTo>
                    <a:lnTo>
                      <a:pt x="441" y="0"/>
                    </a:lnTo>
                    <a:lnTo>
                      <a:pt x="438" y="5"/>
                    </a:lnTo>
                    <a:lnTo>
                      <a:pt x="468" y="31"/>
                    </a:lnTo>
                    <a:lnTo>
                      <a:pt x="506" y="31"/>
                    </a:lnTo>
                    <a:lnTo>
                      <a:pt x="734" y="31"/>
                    </a:lnTo>
                    <a:lnTo>
                      <a:pt x="896" y="174"/>
                    </a:lnTo>
                    <a:lnTo>
                      <a:pt x="990" y="1102"/>
                    </a:lnTo>
                    <a:lnTo>
                      <a:pt x="997" y="1102"/>
                    </a:lnTo>
                    <a:lnTo>
                      <a:pt x="901" y="172"/>
                    </a:lnTo>
                    <a:lnTo>
                      <a:pt x="739" y="27"/>
                    </a:lnTo>
                    <a:lnTo>
                      <a:pt x="511" y="27"/>
                    </a:lnTo>
                    <a:lnTo>
                      <a:pt x="473" y="27"/>
                    </a:lnTo>
                    <a:lnTo>
                      <a:pt x="44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6314">
                <a:extLst>
                  <a:ext uri="{FF2B5EF4-FFF2-40B4-BE49-F238E27FC236}">
                    <a16:creationId xmlns:a16="http://schemas.microsoft.com/office/drawing/2014/main" id="{3E439A7A-D11E-4D9B-8AE1-1C82902407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13" y="2354"/>
                <a:ext cx="997" cy="1102"/>
              </a:xfrm>
              <a:custGeom>
                <a:avLst/>
                <a:gdLst>
                  <a:gd name="T0" fmla="*/ 151 w 997"/>
                  <a:gd name="T1" fmla="*/ 15 h 1102"/>
                  <a:gd name="T2" fmla="*/ 128 w 997"/>
                  <a:gd name="T3" fmla="*/ 27 h 1102"/>
                  <a:gd name="T4" fmla="*/ 121 w 997"/>
                  <a:gd name="T5" fmla="*/ 27 h 1102"/>
                  <a:gd name="T6" fmla="*/ 0 w 997"/>
                  <a:gd name="T7" fmla="*/ 27 h 1102"/>
                  <a:gd name="T8" fmla="*/ 2 w 997"/>
                  <a:gd name="T9" fmla="*/ 31 h 1102"/>
                  <a:gd name="T10" fmla="*/ 116 w 997"/>
                  <a:gd name="T11" fmla="*/ 31 h 1102"/>
                  <a:gd name="T12" fmla="*/ 123 w 997"/>
                  <a:gd name="T13" fmla="*/ 31 h 1102"/>
                  <a:gd name="T14" fmla="*/ 151 w 997"/>
                  <a:gd name="T15" fmla="*/ 16 h 1102"/>
                  <a:gd name="T16" fmla="*/ 151 w 997"/>
                  <a:gd name="T17" fmla="*/ 15 h 1102"/>
                  <a:gd name="T18" fmla="*/ 444 w 997"/>
                  <a:gd name="T19" fmla="*/ 0 h 1102"/>
                  <a:gd name="T20" fmla="*/ 444 w 997"/>
                  <a:gd name="T21" fmla="*/ 0 h 1102"/>
                  <a:gd name="T22" fmla="*/ 441 w 997"/>
                  <a:gd name="T23" fmla="*/ 0 h 1102"/>
                  <a:gd name="T24" fmla="*/ 438 w 997"/>
                  <a:gd name="T25" fmla="*/ 5 h 1102"/>
                  <a:gd name="T26" fmla="*/ 468 w 997"/>
                  <a:gd name="T27" fmla="*/ 31 h 1102"/>
                  <a:gd name="T28" fmla="*/ 506 w 997"/>
                  <a:gd name="T29" fmla="*/ 31 h 1102"/>
                  <a:gd name="T30" fmla="*/ 734 w 997"/>
                  <a:gd name="T31" fmla="*/ 31 h 1102"/>
                  <a:gd name="T32" fmla="*/ 896 w 997"/>
                  <a:gd name="T33" fmla="*/ 174 h 1102"/>
                  <a:gd name="T34" fmla="*/ 990 w 997"/>
                  <a:gd name="T35" fmla="*/ 1102 h 1102"/>
                  <a:gd name="T36" fmla="*/ 997 w 997"/>
                  <a:gd name="T37" fmla="*/ 1102 h 1102"/>
                  <a:gd name="T38" fmla="*/ 901 w 997"/>
                  <a:gd name="T39" fmla="*/ 172 h 1102"/>
                  <a:gd name="T40" fmla="*/ 739 w 997"/>
                  <a:gd name="T41" fmla="*/ 27 h 1102"/>
                  <a:gd name="T42" fmla="*/ 511 w 997"/>
                  <a:gd name="T43" fmla="*/ 27 h 1102"/>
                  <a:gd name="T44" fmla="*/ 473 w 997"/>
                  <a:gd name="T45" fmla="*/ 27 h 1102"/>
                  <a:gd name="T46" fmla="*/ 444 w 997"/>
                  <a:gd name="T47" fmla="*/ 0 h 1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97" h="1102">
                    <a:moveTo>
                      <a:pt x="151" y="15"/>
                    </a:moveTo>
                    <a:lnTo>
                      <a:pt x="128" y="27"/>
                    </a:lnTo>
                    <a:lnTo>
                      <a:pt x="121" y="27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16" y="31"/>
                    </a:lnTo>
                    <a:lnTo>
                      <a:pt x="123" y="31"/>
                    </a:lnTo>
                    <a:lnTo>
                      <a:pt x="151" y="16"/>
                    </a:lnTo>
                    <a:lnTo>
                      <a:pt x="151" y="15"/>
                    </a:lnTo>
                    <a:moveTo>
                      <a:pt x="444" y="0"/>
                    </a:moveTo>
                    <a:lnTo>
                      <a:pt x="444" y="0"/>
                    </a:lnTo>
                    <a:lnTo>
                      <a:pt x="441" y="0"/>
                    </a:lnTo>
                    <a:lnTo>
                      <a:pt x="438" y="5"/>
                    </a:lnTo>
                    <a:lnTo>
                      <a:pt x="468" y="31"/>
                    </a:lnTo>
                    <a:lnTo>
                      <a:pt x="506" y="31"/>
                    </a:lnTo>
                    <a:lnTo>
                      <a:pt x="734" y="31"/>
                    </a:lnTo>
                    <a:lnTo>
                      <a:pt x="896" y="174"/>
                    </a:lnTo>
                    <a:lnTo>
                      <a:pt x="990" y="1102"/>
                    </a:lnTo>
                    <a:lnTo>
                      <a:pt x="997" y="1102"/>
                    </a:lnTo>
                    <a:lnTo>
                      <a:pt x="901" y="172"/>
                    </a:lnTo>
                    <a:lnTo>
                      <a:pt x="739" y="27"/>
                    </a:lnTo>
                    <a:lnTo>
                      <a:pt x="511" y="27"/>
                    </a:lnTo>
                    <a:lnTo>
                      <a:pt x="473" y="27"/>
                    </a:lnTo>
                    <a:lnTo>
                      <a:pt x="4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6315">
                <a:extLst>
                  <a:ext uri="{FF2B5EF4-FFF2-40B4-BE49-F238E27FC236}">
                    <a16:creationId xmlns:a16="http://schemas.microsoft.com/office/drawing/2014/main" id="{1EBAC324-8CD1-48D8-AEA1-333DD40E5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6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6316">
                <a:extLst>
                  <a:ext uri="{FF2B5EF4-FFF2-40B4-BE49-F238E27FC236}">
                    <a16:creationId xmlns:a16="http://schemas.microsoft.com/office/drawing/2014/main" id="{5D8DA444-914A-45E4-AA9E-6C24C98C0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6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6317">
                <a:extLst>
                  <a:ext uri="{FF2B5EF4-FFF2-40B4-BE49-F238E27FC236}">
                    <a16:creationId xmlns:a16="http://schemas.microsoft.com/office/drawing/2014/main" id="{44D15644-9B74-4C11-979C-345A80970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2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6318">
                <a:extLst>
                  <a:ext uri="{FF2B5EF4-FFF2-40B4-BE49-F238E27FC236}">
                    <a16:creationId xmlns:a16="http://schemas.microsoft.com/office/drawing/2014/main" id="{EDF77B95-2202-4BC4-BA46-0A5547DF9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2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6319">
                <a:extLst>
                  <a:ext uri="{FF2B5EF4-FFF2-40B4-BE49-F238E27FC236}">
                    <a16:creationId xmlns:a16="http://schemas.microsoft.com/office/drawing/2014/main" id="{9D3FF19B-A976-414A-B7A1-066939A53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5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6320">
                <a:extLst>
                  <a:ext uri="{FF2B5EF4-FFF2-40B4-BE49-F238E27FC236}">
                    <a16:creationId xmlns:a16="http://schemas.microsoft.com/office/drawing/2014/main" id="{36A734BE-9163-4BFB-A732-B2C9A1919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5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6321">
                <a:extLst>
                  <a:ext uri="{FF2B5EF4-FFF2-40B4-BE49-F238E27FC236}">
                    <a16:creationId xmlns:a16="http://schemas.microsoft.com/office/drawing/2014/main" id="{61493DE6-8A0E-4C6B-89EB-6D862AF7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354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1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6322">
                <a:extLst>
                  <a:ext uri="{FF2B5EF4-FFF2-40B4-BE49-F238E27FC236}">
                    <a16:creationId xmlns:a16="http://schemas.microsoft.com/office/drawing/2014/main" id="{9C8C21A4-1C8C-4D3F-855A-BD70A36DC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354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1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6323">
                <a:extLst>
                  <a:ext uri="{FF2B5EF4-FFF2-40B4-BE49-F238E27FC236}">
                    <a16:creationId xmlns:a16="http://schemas.microsoft.com/office/drawing/2014/main" id="{24780D9E-5495-46D5-AA3F-472BF512C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35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1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6324">
                <a:extLst>
                  <a:ext uri="{FF2B5EF4-FFF2-40B4-BE49-F238E27FC236}">
                    <a16:creationId xmlns:a16="http://schemas.microsoft.com/office/drawing/2014/main" id="{1778FD9B-54AD-4231-BFC1-177DDBB72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354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1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6325">
                <a:extLst>
                  <a:ext uri="{FF2B5EF4-FFF2-40B4-BE49-F238E27FC236}">
                    <a16:creationId xmlns:a16="http://schemas.microsoft.com/office/drawing/2014/main" id="{CCFEC95E-2973-41AF-A4EB-85F870353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35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6326">
                <a:extLst>
                  <a:ext uri="{FF2B5EF4-FFF2-40B4-BE49-F238E27FC236}">
                    <a16:creationId xmlns:a16="http://schemas.microsoft.com/office/drawing/2014/main" id="{8E10E5E5-CD9B-43B6-97AF-CAA5C547F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35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6327">
                <a:extLst>
                  <a:ext uri="{FF2B5EF4-FFF2-40B4-BE49-F238E27FC236}">
                    <a16:creationId xmlns:a16="http://schemas.microsoft.com/office/drawing/2014/main" id="{1E9D1D90-89A8-4681-9CF4-980BAC6BA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352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6328">
                <a:extLst>
                  <a:ext uri="{FF2B5EF4-FFF2-40B4-BE49-F238E27FC236}">
                    <a16:creationId xmlns:a16="http://schemas.microsoft.com/office/drawing/2014/main" id="{7F403D99-35D2-4982-AAA3-7CAA0EB57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352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6329">
                <a:extLst>
                  <a:ext uri="{FF2B5EF4-FFF2-40B4-BE49-F238E27FC236}">
                    <a16:creationId xmlns:a16="http://schemas.microsoft.com/office/drawing/2014/main" id="{78DC53CC-F684-4FE0-8B1B-6C74F2A9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6330">
                <a:extLst>
                  <a:ext uri="{FF2B5EF4-FFF2-40B4-BE49-F238E27FC236}">
                    <a16:creationId xmlns:a16="http://schemas.microsoft.com/office/drawing/2014/main" id="{EDBE5918-8A4B-4D6B-9050-8C180A578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6331">
                <a:extLst>
                  <a:ext uri="{FF2B5EF4-FFF2-40B4-BE49-F238E27FC236}">
                    <a16:creationId xmlns:a16="http://schemas.microsoft.com/office/drawing/2014/main" id="{E166D568-135E-4B7E-8A80-378BB961E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51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6332">
                <a:extLst>
                  <a:ext uri="{FF2B5EF4-FFF2-40B4-BE49-F238E27FC236}">
                    <a16:creationId xmlns:a16="http://schemas.microsoft.com/office/drawing/2014/main" id="{BFFE34F2-B4D9-4DB5-AE79-5A8952EE5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51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6333">
                <a:extLst>
                  <a:ext uri="{FF2B5EF4-FFF2-40B4-BE49-F238E27FC236}">
                    <a16:creationId xmlns:a16="http://schemas.microsoft.com/office/drawing/2014/main" id="{90A757FE-632C-4179-A764-AABE628AC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350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2 w 5"/>
                  <a:gd name="T5" fmla="*/ 4 h 4"/>
                  <a:gd name="T6" fmla="*/ 5 w 5"/>
                  <a:gd name="T7" fmla="*/ 1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6334">
                <a:extLst>
                  <a:ext uri="{FF2B5EF4-FFF2-40B4-BE49-F238E27FC236}">
                    <a16:creationId xmlns:a16="http://schemas.microsoft.com/office/drawing/2014/main" id="{5638EBF8-251A-401C-8186-D420D6B97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350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2 w 5"/>
                  <a:gd name="T5" fmla="*/ 4 h 4"/>
                  <a:gd name="T6" fmla="*/ 5 w 5"/>
                  <a:gd name="T7" fmla="*/ 1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6335">
                <a:extLst>
                  <a:ext uri="{FF2B5EF4-FFF2-40B4-BE49-F238E27FC236}">
                    <a16:creationId xmlns:a16="http://schemas.microsoft.com/office/drawing/2014/main" id="{EE498BE7-9AC2-4466-B05F-602906130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350"/>
                <a:ext cx="11" cy="4"/>
              </a:xfrm>
              <a:custGeom>
                <a:avLst/>
                <a:gdLst>
                  <a:gd name="T0" fmla="*/ 9 w 11"/>
                  <a:gd name="T1" fmla="*/ 0 h 4"/>
                  <a:gd name="T2" fmla="*/ 0 w 11"/>
                  <a:gd name="T3" fmla="*/ 0 h 4"/>
                  <a:gd name="T4" fmla="*/ 4 w 11"/>
                  <a:gd name="T5" fmla="*/ 4 h 4"/>
                  <a:gd name="T6" fmla="*/ 7 w 11"/>
                  <a:gd name="T7" fmla="*/ 4 h 4"/>
                  <a:gd name="T8" fmla="*/ 11 w 11"/>
                  <a:gd name="T9" fmla="*/ 0 h 4"/>
                  <a:gd name="T10" fmla="*/ 9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6336">
                <a:extLst>
                  <a:ext uri="{FF2B5EF4-FFF2-40B4-BE49-F238E27FC236}">
                    <a16:creationId xmlns:a16="http://schemas.microsoft.com/office/drawing/2014/main" id="{1BD689A9-78DD-4874-8971-67FDE4B4A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350"/>
                <a:ext cx="11" cy="4"/>
              </a:xfrm>
              <a:custGeom>
                <a:avLst/>
                <a:gdLst>
                  <a:gd name="T0" fmla="*/ 9 w 11"/>
                  <a:gd name="T1" fmla="*/ 0 h 4"/>
                  <a:gd name="T2" fmla="*/ 0 w 11"/>
                  <a:gd name="T3" fmla="*/ 0 h 4"/>
                  <a:gd name="T4" fmla="*/ 4 w 11"/>
                  <a:gd name="T5" fmla="*/ 4 h 4"/>
                  <a:gd name="T6" fmla="*/ 7 w 11"/>
                  <a:gd name="T7" fmla="*/ 4 h 4"/>
                  <a:gd name="T8" fmla="*/ 11 w 11"/>
                  <a:gd name="T9" fmla="*/ 0 h 4"/>
                  <a:gd name="T10" fmla="*/ 9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9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6337">
                <a:extLst>
                  <a:ext uri="{FF2B5EF4-FFF2-40B4-BE49-F238E27FC236}">
                    <a16:creationId xmlns:a16="http://schemas.microsoft.com/office/drawing/2014/main" id="{D215F154-D217-43BC-BA3B-D2C15EB6A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6338">
                <a:extLst>
                  <a:ext uri="{FF2B5EF4-FFF2-40B4-BE49-F238E27FC236}">
                    <a16:creationId xmlns:a16="http://schemas.microsoft.com/office/drawing/2014/main" id="{83325E20-1176-4689-B9F3-5FBFD036F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4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2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6339">
                <a:extLst>
                  <a:ext uri="{FF2B5EF4-FFF2-40B4-BE49-F238E27FC236}">
                    <a16:creationId xmlns:a16="http://schemas.microsoft.com/office/drawing/2014/main" id="{0848C92A-1E51-49F8-AD17-AB3BD9510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46"/>
                <a:ext cx="10" cy="4"/>
              </a:xfrm>
              <a:custGeom>
                <a:avLst/>
                <a:gdLst>
                  <a:gd name="T0" fmla="*/ 6 w 10"/>
                  <a:gd name="T1" fmla="*/ 0 h 4"/>
                  <a:gd name="T2" fmla="*/ 0 w 10"/>
                  <a:gd name="T3" fmla="*/ 0 h 4"/>
                  <a:gd name="T4" fmla="*/ 0 w 10"/>
                  <a:gd name="T5" fmla="*/ 2 h 4"/>
                  <a:gd name="T6" fmla="*/ 1 w 10"/>
                  <a:gd name="T7" fmla="*/ 4 h 4"/>
                  <a:gd name="T8" fmla="*/ 10 w 10"/>
                  <a:gd name="T9" fmla="*/ 4 h 4"/>
                  <a:gd name="T10" fmla="*/ 6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0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6340">
                <a:extLst>
                  <a:ext uri="{FF2B5EF4-FFF2-40B4-BE49-F238E27FC236}">
                    <a16:creationId xmlns:a16="http://schemas.microsoft.com/office/drawing/2014/main" id="{847D0117-91F9-435F-8D9C-E69BC1533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46"/>
                <a:ext cx="10" cy="4"/>
              </a:xfrm>
              <a:custGeom>
                <a:avLst/>
                <a:gdLst>
                  <a:gd name="T0" fmla="*/ 6 w 10"/>
                  <a:gd name="T1" fmla="*/ 0 h 4"/>
                  <a:gd name="T2" fmla="*/ 0 w 10"/>
                  <a:gd name="T3" fmla="*/ 0 h 4"/>
                  <a:gd name="T4" fmla="*/ 0 w 10"/>
                  <a:gd name="T5" fmla="*/ 2 h 4"/>
                  <a:gd name="T6" fmla="*/ 1 w 10"/>
                  <a:gd name="T7" fmla="*/ 4 h 4"/>
                  <a:gd name="T8" fmla="*/ 10 w 10"/>
                  <a:gd name="T9" fmla="*/ 4 h 4"/>
                  <a:gd name="T10" fmla="*/ 6 w 10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0" y="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6341">
                <a:extLst>
                  <a:ext uri="{FF2B5EF4-FFF2-40B4-BE49-F238E27FC236}">
                    <a16:creationId xmlns:a16="http://schemas.microsoft.com/office/drawing/2014/main" id="{EABAB614-5D8D-420B-BA11-B31CD583D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5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6342">
                <a:extLst>
                  <a:ext uri="{FF2B5EF4-FFF2-40B4-BE49-F238E27FC236}">
                    <a16:creationId xmlns:a16="http://schemas.microsoft.com/office/drawing/2014/main" id="{72B37147-B8A1-4520-87EF-049C896EC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51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6343">
                <a:extLst>
                  <a:ext uri="{FF2B5EF4-FFF2-40B4-BE49-F238E27FC236}">
                    <a16:creationId xmlns:a16="http://schemas.microsoft.com/office/drawing/2014/main" id="{84A6CA28-2152-4622-B2F6-6DEE1E215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42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2 h 4"/>
                  <a:gd name="T10" fmla="*/ 5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6344">
                <a:extLst>
                  <a:ext uri="{FF2B5EF4-FFF2-40B4-BE49-F238E27FC236}">
                    <a16:creationId xmlns:a16="http://schemas.microsoft.com/office/drawing/2014/main" id="{87E7802F-8721-4A4A-8B2D-265EFDDCE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42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0 h 4"/>
                  <a:gd name="T4" fmla="*/ 0 w 6"/>
                  <a:gd name="T5" fmla="*/ 4 h 4"/>
                  <a:gd name="T6" fmla="*/ 6 w 6"/>
                  <a:gd name="T7" fmla="*/ 4 h 4"/>
                  <a:gd name="T8" fmla="*/ 5 w 6"/>
                  <a:gd name="T9" fmla="*/ 2 h 4"/>
                  <a:gd name="T10" fmla="*/ 5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6345">
                <a:extLst>
                  <a:ext uri="{FF2B5EF4-FFF2-40B4-BE49-F238E27FC236}">
                    <a16:creationId xmlns:a16="http://schemas.microsoft.com/office/drawing/2014/main" id="{AC934E47-156A-4247-8B39-B88BD0EDD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7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6346">
                <a:extLst>
                  <a:ext uri="{FF2B5EF4-FFF2-40B4-BE49-F238E27FC236}">
                    <a16:creationId xmlns:a16="http://schemas.microsoft.com/office/drawing/2014/main" id="{3F6C3E3A-B259-400A-965F-6351DD9C1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347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Rectangle 6347">
                <a:extLst>
                  <a:ext uri="{FF2B5EF4-FFF2-40B4-BE49-F238E27FC236}">
                    <a16:creationId xmlns:a16="http://schemas.microsoft.com/office/drawing/2014/main" id="{13B447D7-03FF-4E78-8FF2-7D655476A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1" y="2336"/>
                <a:ext cx="5" cy="6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Rectangle 6348">
                <a:extLst>
                  <a:ext uri="{FF2B5EF4-FFF2-40B4-BE49-F238E27FC236}">
                    <a16:creationId xmlns:a16="http://schemas.microsoft.com/office/drawing/2014/main" id="{32DC4213-9651-4835-9BBE-A1FE425D4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1" y="2336"/>
                <a:ext cx="5" cy="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6349">
                <a:extLst>
                  <a:ext uri="{FF2B5EF4-FFF2-40B4-BE49-F238E27FC236}">
                    <a16:creationId xmlns:a16="http://schemas.microsoft.com/office/drawing/2014/main" id="{66F93759-33EF-468E-927A-709033709C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0" y="1634"/>
                <a:ext cx="451" cy="116"/>
              </a:xfrm>
              <a:custGeom>
                <a:avLst/>
                <a:gdLst>
                  <a:gd name="T0" fmla="*/ 237 w 334"/>
                  <a:gd name="T1" fmla="*/ 0 h 86"/>
                  <a:gd name="T2" fmla="*/ 13 w 334"/>
                  <a:gd name="T3" fmla="*/ 0 h 86"/>
                  <a:gd name="T4" fmla="*/ 1 w 334"/>
                  <a:gd name="T5" fmla="*/ 1 h 86"/>
                  <a:gd name="T6" fmla="*/ 0 w 334"/>
                  <a:gd name="T7" fmla="*/ 3 h 86"/>
                  <a:gd name="T8" fmla="*/ 9 w 334"/>
                  <a:gd name="T9" fmla="*/ 3 h 86"/>
                  <a:gd name="T10" fmla="*/ 127 w 334"/>
                  <a:gd name="T11" fmla="*/ 3 h 86"/>
                  <a:gd name="T12" fmla="*/ 233 w 334"/>
                  <a:gd name="T13" fmla="*/ 3 h 86"/>
                  <a:gd name="T14" fmla="*/ 237 w 334"/>
                  <a:gd name="T15" fmla="*/ 0 h 86"/>
                  <a:gd name="T16" fmla="*/ 244 w 334"/>
                  <a:gd name="T17" fmla="*/ 0 h 86"/>
                  <a:gd name="T18" fmla="*/ 243 w 334"/>
                  <a:gd name="T19" fmla="*/ 0 h 86"/>
                  <a:gd name="T20" fmla="*/ 250 w 334"/>
                  <a:gd name="T21" fmla="*/ 5 h 86"/>
                  <a:gd name="T22" fmla="*/ 309 w 334"/>
                  <a:gd name="T23" fmla="*/ 40 h 86"/>
                  <a:gd name="T24" fmla="*/ 316 w 334"/>
                  <a:gd name="T25" fmla="*/ 45 h 86"/>
                  <a:gd name="T26" fmla="*/ 318 w 334"/>
                  <a:gd name="T27" fmla="*/ 51 h 86"/>
                  <a:gd name="T28" fmla="*/ 330 w 334"/>
                  <a:gd name="T29" fmla="*/ 86 h 86"/>
                  <a:gd name="T30" fmla="*/ 334 w 334"/>
                  <a:gd name="T31" fmla="*/ 86 h 86"/>
                  <a:gd name="T32" fmla="*/ 244 w 334"/>
                  <a:gd name="T3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4" h="86">
                    <a:moveTo>
                      <a:pt x="237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0"/>
                      <a:pt x="5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5" y="3"/>
                      <a:pt x="9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233" y="3"/>
                      <a:pt x="233" y="3"/>
                      <a:pt x="233" y="3"/>
                    </a:cubicBezTo>
                    <a:cubicBezTo>
                      <a:pt x="234" y="2"/>
                      <a:pt x="235" y="1"/>
                      <a:pt x="237" y="0"/>
                    </a:cubicBezTo>
                    <a:moveTo>
                      <a:pt x="244" y="0"/>
                    </a:moveTo>
                    <a:cubicBezTo>
                      <a:pt x="243" y="0"/>
                      <a:pt x="243" y="0"/>
                      <a:pt x="243" y="0"/>
                    </a:cubicBezTo>
                    <a:cubicBezTo>
                      <a:pt x="245" y="1"/>
                      <a:pt x="248" y="3"/>
                      <a:pt x="250" y="5"/>
                    </a:cubicBezTo>
                    <a:cubicBezTo>
                      <a:pt x="264" y="9"/>
                      <a:pt x="290" y="19"/>
                      <a:pt x="309" y="40"/>
                    </a:cubicBezTo>
                    <a:cubicBezTo>
                      <a:pt x="312" y="41"/>
                      <a:pt x="315" y="42"/>
                      <a:pt x="316" y="45"/>
                    </a:cubicBezTo>
                    <a:cubicBezTo>
                      <a:pt x="317" y="47"/>
                      <a:pt x="318" y="49"/>
                      <a:pt x="318" y="51"/>
                    </a:cubicBezTo>
                    <a:cubicBezTo>
                      <a:pt x="324" y="61"/>
                      <a:pt x="328" y="72"/>
                      <a:pt x="330" y="86"/>
                    </a:cubicBezTo>
                    <a:cubicBezTo>
                      <a:pt x="334" y="86"/>
                      <a:pt x="334" y="86"/>
                      <a:pt x="334" y="86"/>
                    </a:cubicBezTo>
                    <a:cubicBezTo>
                      <a:pt x="327" y="15"/>
                      <a:pt x="244" y="0"/>
                      <a:pt x="244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6350">
                <a:extLst>
                  <a:ext uri="{FF2B5EF4-FFF2-40B4-BE49-F238E27FC236}">
                    <a16:creationId xmlns:a16="http://schemas.microsoft.com/office/drawing/2014/main" id="{B14F8A2E-774A-43C0-8E06-F620F17412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65" y="1634"/>
                <a:ext cx="115" cy="69"/>
              </a:xfrm>
              <a:custGeom>
                <a:avLst/>
                <a:gdLst>
                  <a:gd name="T0" fmla="*/ 76 w 85"/>
                  <a:gd name="T1" fmla="*/ 40 h 51"/>
                  <a:gd name="T2" fmla="*/ 85 w 85"/>
                  <a:gd name="T3" fmla="*/ 51 h 51"/>
                  <a:gd name="T4" fmla="*/ 83 w 85"/>
                  <a:gd name="T5" fmla="*/ 45 h 51"/>
                  <a:gd name="T6" fmla="*/ 76 w 85"/>
                  <a:gd name="T7" fmla="*/ 40 h 51"/>
                  <a:gd name="T8" fmla="*/ 10 w 85"/>
                  <a:gd name="T9" fmla="*/ 0 h 51"/>
                  <a:gd name="T10" fmla="*/ 4 w 85"/>
                  <a:gd name="T11" fmla="*/ 0 h 51"/>
                  <a:gd name="T12" fmla="*/ 0 w 85"/>
                  <a:gd name="T13" fmla="*/ 3 h 51"/>
                  <a:gd name="T14" fmla="*/ 7 w 85"/>
                  <a:gd name="T15" fmla="*/ 3 h 51"/>
                  <a:gd name="T16" fmla="*/ 17 w 85"/>
                  <a:gd name="T17" fmla="*/ 5 h 51"/>
                  <a:gd name="T18" fmla="*/ 10 w 85"/>
                  <a:gd name="T1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51">
                    <a:moveTo>
                      <a:pt x="76" y="40"/>
                    </a:moveTo>
                    <a:cubicBezTo>
                      <a:pt x="79" y="43"/>
                      <a:pt x="82" y="47"/>
                      <a:pt x="85" y="51"/>
                    </a:cubicBezTo>
                    <a:cubicBezTo>
                      <a:pt x="85" y="49"/>
                      <a:pt x="84" y="47"/>
                      <a:pt x="83" y="45"/>
                    </a:cubicBezTo>
                    <a:cubicBezTo>
                      <a:pt x="82" y="42"/>
                      <a:pt x="79" y="41"/>
                      <a:pt x="76" y="40"/>
                    </a:cubicBezTo>
                    <a:moveTo>
                      <a:pt x="1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11" y="3"/>
                      <a:pt x="17" y="5"/>
                    </a:cubicBezTo>
                    <a:cubicBezTo>
                      <a:pt x="15" y="3"/>
                      <a:pt x="12" y="1"/>
                      <a:pt x="10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6351">
                <a:extLst>
                  <a:ext uri="{FF2B5EF4-FFF2-40B4-BE49-F238E27FC236}">
                    <a16:creationId xmlns:a16="http://schemas.microsoft.com/office/drawing/2014/main" id="{FA6D509B-AED7-4394-96C3-217ED24A06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6" y="2277"/>
                <a:ext cx="557" cy="1179"/>
              </a:xfrm>
              <a:custGeom>
                <a:avLst/>
                <a:gdLst>
                  <a:gd name="T0" fmla="*/ 5 w 557"/>
                  <a:gd name="T1" fmla="*/ 82 h 1179"/>
                  <a:gd name="T2" fmla="*/ 5 w 557"/>
                  <a:gd name="T3" fmla="*/ 82 h 1179"/>
                  <a:gd name="T4" fmla="*/ 3 w 557"/>
                  <a:gd name="T5" fmla="*/ 82 h 1179"/>
                  <a:gd name="T6" fmla="*/ 0 w 557"/>
                  <a:gd name="T7" fmla="*/ 86 h 1179"/>
                  <a:gd name="T8" fmla="*/ 30 w 557"/>
                  <a:gd name="T9" fmla="*/ 113 h 1179"/>
                  <a:gd name="T10" fmla="*/ 67 w 557"/>
                  <a:gd name="T11" fmla="*/ 113 h 1179"/>
                  <a:gd name="T12" fmla="*/ 295 w 557"/>
                  <a:gd name="T13" fmla="*/ 113 h 1179"/>
                  <a:gd name="T14" fmla="*/ 456 w 557"/>
                  <a:gd name="T15" fmla="*/ 251 h 1179"/>
                  <a:gd name="T16" fmla="*/ 552 w 557"/>
                  <a:gd name="T17" fmla="*/ 1179 h 1179"/>
                  <a:gd name="T18" fmla="*/ 557 w 557"/>
                  <a:gd name="T19" fmla="*/ 1179 h 1179"/>
                  <a:gd name="T20" fmla="*/ 463 w 557"/>
                  <a:gd name="T21" fmla="*/ 251 h 1179"/>
                  <a:gd name="T22" fmla="*/ 301 w 557"/>
                  <a:gd name="T23" fmla="*/ 108 h 1179"/>
                  <a:gd name="T24" fmla="*/ 73 w 557"/>
                  <a:gd name="T25" fmla="*/ 108 h 1179"/>
                  <a:gd name="T26" fmla="*/ 35 w 557"/>
                  <a:gd name="T27" fmla="*/ 108 h 1179"/>
                  <a:gd name="T28" fmla="*/ 5 w 557"/>
                  <a:gd name="T29" fmla="*/ 82 h 1179"/>
                  <a:gd name="T30" fmla="*/ 71 w 557"/>
                  <a:gd name="T31" fmla="*/ 0 h 1179"/>
                  <a:gd name="T32" fmla="*/ 70 w 557"/>
                  <a:gd name="T33" fmla="*/ 1 h 1179"/>
                  <a:gd name="T34" fmla="*/ 71 w 557"/>
                  <a:gd name="T35" fmla="*/ 1 h 1179"/>
                  <a:gd name="T36" fmla="*/ 71 w 557"/>
                  <a:gd name="T37" fmla="*/ 0 h 1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7" h="1179">
                    <a:moveTo>
                      <a:pt x="5" y="82"/>
                    </a:moveTo>
                    <a:lnTo>
                      <a:pt x="5" y="82"/>
                    </a:lnTo>
                    <a:lnTo>
                      <a:pt x="3" y="82"/>
                    </a:lnTo>
                    <a:lnTo>
                      <a:pt x="0" y="86"/>
                    </a:lnTo>
                    <a:lnTo>
                      <a:pt x="30" y="113"/>
                    </a:lnTo>
                    <a:lnTo>
                      <a:pt x="67" y="113"/>
                    </a:lnTo>
                    <a:lnTo>
                      <a:pt x="295" y="113"/>
                    </a:lnTo>
                    <a:lnTo>
                      <a:pt x="456" y="251"/>
                    </a:lnTo>
                    <a:lnTo>
                      <a:pt x="552" y="1179"/>
                    </a:lnTo>
                    <a:lnTo>
                      <a:pt x="557" y="1179"/>
                    </a:lnTo>
                    <a:lnTo>
                      <a:pt x="463" y="251"/>
                    </a:lnTo>
                    <a:lnTo>
                      <a:pt x="301" y="108"/>
                    </a:lnTo>
                    <a:lnTo>
                      <a:pt x="73" y="108"/>
                    </a:lnTo>
                    <a:lnTo>
                      <a:pt x="35" y="108"/>
                    </a:lnTo>
                    <a:lnTo>
                      <a:pt x="5" y="82"/>
                    </a:lnTo>
                    <a:close/>
                    <a:moveTo>
                      <a:pt x="71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6352">
                <a:extLst>
                  <a:ext uri="{FF2B5EF4-FFF2-40B4-BE49-F238E27FC236}">
                    <a16:creationId xmlns:a16="http://schemas.microsoft.com/office/drawing/2014/main" id="{19FEB2E6-A991-4FE8-9650-02259D9954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6" y="2277"/>
                <a:ext cx="557" cy="1179"/>
              </a:xfrm>
              <a:custGeom>
                <a:avLst/>
                <a:gdLst>
                  <a:gd name="T0" fmla="*/ 5 w 557"/>
                  <a:gd name="T1" fmla="*/ 82 h 1179"/>
                  <a:gd name="T2" fmla="*/ 5 w 557"/>
                  <a:gd name="T3" fmla="*/ 82 h 1179"/>
                  <a:gd name="T4" fmla="*/ 3 w 557"/>
                  <a:gd name="T5" fmla="*/ 82 h 1179"/>
                  <a:gd name="T6" fmla="*/ 0 w 557"/>
                  <a:gd name="T7" fmla="*/ 86 h 1179"/>
                  <a:gd name="T8" fmla="*/ 30 w 557"/>
                  <a:gd name="T9" fmla="*/ 113 h 1179"/>
                  <a:gd name="T10" fmla="*/ 67 w 557"/>
                  <a:gd name="T11" fmla="*/ 113 h 1179"/>
                  <a:gd name="T12" fmla="*/ 295 w 557"/>
                  <a:gd name="T13" fmla="*/ 113 h 1179"/>
                  <a:gd name="T14" fmla="*/ 456 w 557"/>
                  <a:gd name="T15" fmla="*/ 251 h 1179"/>
                  <a:gd name="T16" fmla="*/ 552 w 557"/>
                  <a:gd name="T17" fmla="*/ 1179 h 1179"/>
                  <a:gd name="T18" fmla="*/ 557 w 557"/>
                  <a:gd name="T19" fmla="*/ 1179 h 1179"/>
                  <a:gd name="T20" fmla="*/ 463 w 557"/>
                  <a:gd name="T21" fmla="*/ 251 h 1179"/>
                  <a:gd name="T22" fmla="*/ 301 w 557"/>
                  <a:gd name="T23" fmla="*/ 108 h 1179"/>
                  <a:gd name="T24" fmla="*/ 73 w 557"/>
                  <a:gd name="T25" fmla="*/ 108 h 1179"/>
                  <a:gd name="T26" fmla="*/ 35 w 557"/>
                  <a:gd name="T27" fmla="*/ 108 h 1179"/>
                  <a:gd name="T28" fmla="*/ 5 w 557"/>
                  <a:gd name="T29" fmla="*/ 82 h 1179"/>
                  <a:gd name="T30" fmla="*/ 71 w 557"/>
                  <a:gd name="T31" fmla="*/ 0 h 1179"/>
                  <a:gd name="T32" fmla="*/ 70 w 557"/>
                  <a:gd name="T33" fmla="*/ 1 h 1179"/>
                  <a:gd name="T34" fmla="*/ 71 w 557"/>
                  <a:gd name="T35" fmla="*/ 1 h 1179"/>
                  <a:gd name="T36" fmla="*/ 71 w 557"/>
                  <a:gd name="T37" fmla="*/ 0 h 1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7" h="1179">
                    <a:moveTo>
                      <a:pt x="5" y="82"/>
                    </a:moveTo>
                    <a:lnTo>
                      <a:pt x="5" y="82"/>
                    </a:lnTo>
                    <a:lnTo>
                      <a:pt x="3" y="82"/>
                    </a:lnTo>
                    <a:lnTo>
                      <a:pt x="0" y="86"/>
                    </a:lnTo>
                    <a:lnTo>
                      <a:pt x="30" y="113"/>
                    </a:lnTo>
                    <a:lnTo>
                      <a:pt x="67" y="113"/>
                    </a:lnTo>
                    <a:lnTo>
                      <a:pt x="295" y="113"/>
                    </a:lnTo>
                    <a:lnTo>
                      <a:pt x="456" y="251"/>
                    </a:lnTo>
                    <a:lnTo>
                      <a:pt x="552" y="1179"/>
                    </a:lnTo>
                    <a:lnTo>
                      <a:pt x="557" y="1179"/>
                    </a:lnTo>
                    <a:lnTo>
                      <a:pt x="463" y="251"/>
                    </a:lnTo>
                    <a:lnTo>
                      <a:pt x="301" y="108"/>
                    </a:lnTo>
                    <a:lnTo>
                      <a:pt x="73" y="108"/>
                    </a:lnTo>
                    <a:lnTo>
                      <a:pt x="35" y="108"/>
                    </a:lnTo>
                    <a:lnTo>
                      <a:pt x="5" y="82"/>
                    </a:lnTo>
                    <a:moveTo>
                      <a:pt x="71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6353">
                <a:extLst>
                  <a:ext uri="{FF2B5EF4-FFF2-40B4-BE49-F238E27FC236}">
                    <a16:creationId xmlns:a16="http://schemas.microsoft.com/office/drawing/2014/main" id="{B738088E-7A99-42D5-BE02-1A3FBB411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35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6354">
                <a:extLst>
                  <a:ext uri="{FF2B5EF4-FFF2-40B4-BE49-F238E27FC236}">
                    <a16:creationId xmlns:a16="http://schemas.microsoft.com/office/drawing/2014/main" id="{6E14CB70-0782-47FC-AC82-30C401FF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35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6355">
                <a:extLst>
                  <a:ext uri="{FF2B5EF4-FFF2-40B4-BE49-F238E27FC236}">
                    <a16:creationId xmlns:a16="http://schemas.microsoft.com/office/drawing/2014/main" id="{36F625A1-91CE-46FB-98F2-80C2BA554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59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6356">
                <a:extLst>
                  <a:ext uri="{FF2B5EF4-FFF2-40B4-BE49-F238E27FC236}">
                    <a16:creationId xmlns:a16="http://schemas.microsoft.com/office/drawing/2014/main" id="{F0A3D281-43EC-49AE-ABEA-61A52A7E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59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6357">
                <a:extLst>
                  <a:ext uri="{FF2B5EF4-FFF2-40B4-BE49-F238E27FC236}">
                    <a16:creationId xmlns:a16="http://schemas.microsoft.com/office/drawing/2014/main" id="{2628C8F5-B406-4FD7-A8A3-656C785FB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35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6358">
                <a:extLst>
                  <a:ext uri="{FF2B5EF4-FFF2-40B4-BE49-F238E27FC236}">
                    <a16:creationId xmlns:a16="http://schemas.microsoft.com/office/drawing/2014/main" id="{8D5C284E-CCD3-4EE0-92E6-E971E0F89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35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6359">
                <a:extLst>
                  <a:ext uri="{FF2B5EF4-FFF2-40B4-BE49-F238E27FC236}">
                    <a16:creationId xmlns:a16="http://schemas.microsoft.com/office/drawing/2014/main" id="{F27E7B39-90E8-49A5-AB0C-2DF19F48E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356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6360">
                <a:extLst>
                  <a:ext uri="{FF2B5EF4-FFF2-40B4-BE49-F238E27FC236}">
                    <a16:creationId xmlns:a16="http://schemas.microsoft.com/office/drawing/2014/main" id="{FC857393-FB83-4021-93DA-10FB8EB8B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356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6361">
                <a:extLst>
                  <a:ext uri="{FF2B5EF4-FFF2-40B4-BE49-F238E27FC236}">
                    <a16:creationId xmlns:a16="http://schemas.microsoft.com/office/drawing/2014/main" id="{1649EBAE-9C0B-4F68-9AEB-4DB3893A6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354"/>
                <a:ext cx="14" cy="5"/>
              </a:xfrm>
              <a:custGeom>
                <a:avLst/>
                <a:gdLst>
                  <a:gd name="T0" fmla="*/ 11 w 14"/>
                  <a:gd name="T1" fmla="*/ 0 h 5"/>
                  <a:gd name="T2" fmla="*/ 0 w 14"/>
                  <a:gd name="T3" fmla="*/ 0 h 5"/>
                  <a:gd name="T4" fmla="*/ 6 w 14"/>
                  <a:gd name="T5" fmla="*/ 5 h 5"/>
                  <a:gd name="T6" fmla="*/ 11 w 14"/>
                  <a:gd name="T7" fmla="*/ 5 h 5"/>
                  <a:gd name="T8" fmla="*/ 14 w 14"/>
                  <a:gd name="T9" fmla="*/ 2 h 5"/>
                  <a:gd name="T10" fmla="*/ 11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11" y="0"/>
                    </a:moveTo>
                    <a:lnTo>
                      <a:pt x="0" y="0"/>
                    </a:lnTo>
                    <a:lnTo>
                      <a:pt x="6" y="5"/>
                    </a:lnTo>
                    <a:lnTo>
                      <a:pt x="11" y="5"/>
                    </a:lnTo>
                    <a:lnTo>
                      <a:pt x="14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6362">
                <a:extLst>
                  <a:ext uri="{FF2B5EF4-FFF2-40B4-BE49-F238E27FC236}">
                    <a16:creationId xmlns:a16="http://schemas.microsoft.com/office/drawing/2014/main" id="{F6E75C21-666E-4921-AC1C-57E2DF62D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354"/>
                <a:ext cx="14" cy="5"/>
              </a:xfrm>
              <a:custGeom>
                <a:avLst/>
                <a:gdLst>
                  <a:gd name="T0" fmla="*/ 11 w 14"/>
                  <a:gd name="T1" fmla="*/ 0 h 5"/>
                  <a:gd name="T2" fmla="*/ 0 w 14"/>
                  <a:gd name="T3" fmla="*/ 0 h 5"/>
                  <a:gd name="T4" fmla="*/ 6 w 14"/>
                  <a:gd name="T5" fmla="*/ 5 h 5"/>
                  <a:gd name="T6" fmla="*/ 11 w 14"/>
                  <a:gd name="T7" fmla="*/ 5 h 5"/>
                  <a:gd name="T8" fmla="*/ 14 w 14"/>
                  <a:gd name="T9" fmla="*/ 2 h 5"/>
                  <a:gd name="T10" fmla="*/ 11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11" y="0"/>
                    </a:moveTo>
                    <a:lnTo>
                      <a:pt x="0" y="0"/>
                    </a:lnTo>
                    <a:lnTo>
                      <a:pt x="6" y="5"/>
                    </a:lnTo>
                    <a:lnTo>
                      <a:pt x="11" y="5"/>
                    </a:lnTo>
                    <a:lnTo>
                      <a:pt x="14" y="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6363">
                <a:extLst>
                  <a:ext uri="{FF2B5EF4-FFF2-40B4-BE49-F238E27FC236}">
                    <a16:creationId xmlns:a16="http://schemas.microsoft.com/office/drawing/2014/main" id="{E083D789-90DA-4097-BFFF-B5964F321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350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0 w 11"/>
                  <a:gd name="T3" fmla="*/ 0 h 4"/>
                  <a:gd name="T4" fmla="*/ 0 w 11"/>
                  <a:gd name="T5" fmla="*/ 4 h 4"/>
                  <a:gd name="T6" fmla="*/ 0 w 11"/>
                  <a:gd name="T7" fmla="*/ 4 h 4"/>
                  <a:gd name="T8" fmla="*/ 11 w 11"/>
                  <a:gd name="T9" fmla="*/ 4 h 4"/>
                  <a:gd name="T10" fmla="*/ 7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6364">
                <a:extLst>
                  <a:ext uri="{FF2B5EF4-FFF2-40B4-BE49-F238E27FC236}">
                    <a16:creationId xmlns:a16="http://schemas.microsoft.com/office/drawing/2014/main" id="{1B59AB7E-3BB8-4D9E-848B-B9A0E354C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350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0 w 11"/>
                  <a:gd name="T3" fmla="*/ 0 h 4"/>
                  <a:gd name="T4" fmla="*/ 0 w 11"/>
                  <a:gd name="T5" fmla="*/ 4 h 4"/>
                  <a:gd name="T6" fmla="*/ 0 w 11"/>
                  <a:gd name="T7" fmla="*/ 4 h 4"/>
                  <a:gd name="T8" fmla="*/ 11 w 11"/>
                  <a:gd name="T9" fmla="*/ 4 h 4"/>
                  <a:gd name="T10" fmla="*/ 7 w 1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1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6365">
                <a:extLst>
                  <a:ext uri="{FF2B5EF4-FFF2-40B4-BE49-F238E27FC236}">
                    <a16:creationId xmlns:a16="http://schemas.microsoft.com/office/drawing/2014/main" id="{229FFF08-E876-4EC0-808E-6D84B0841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346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2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6366">
                <a:extLst>
                  <a:ext uri="{FF2B5EF4-FFF2-40B4-BE49-F238E27FC236}">
                    <a16:creationId xmlns:a16="http://schemas.microsoft.com/office/drawing/2014/main" id="{AE04483C-AEB9-4843-A782-830ABAF0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346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6 w 7"/>
                  <a:gd name="T9" fmla="*/ 2 h 4"/>
                  <a:gd name="T10" fmla="*/ 6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Rectangle 6367">
                <a:extLst>
                  <a:ext uri="{FF2B5EF4-FFF2-40B4-BE49-F238E27FC236}">
                    <a16:creationId xmlns:a16="http://schemas.microsoft.com/office/drawing/2014/main" id="{745067C9-E8EF-43B3-84A3-AC30AA074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5" y="2342"/>
                <a:ext cx="6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Rectangle 6368">
                <a:extLst>
                  <a:ext uri="{FF2B5EF4-FFF2-40B4-BE49-F238E27FC236}">
                    <a16:creationId xmlns:a16="http://schemas.microsoft.com/office/drawing/2014/main" id="{D988BA48-5583-4C9F-80AA-2DB040869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5" y="2342"/>
                <a:ext cx="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6369">
                <a:extLst>
                  <a:ext uri="{FF2B5EF4-FFF2-40B4-BE49-F238E27FC236}">
                    <a16:creationId xmlns:a16="http://schemas.microsoft.com/office/drawing/2014/main" id="{76D8E5E5-1386-417D-BE7E-42B9E5803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370"/>
                <a:ext cx="153" cy="20"/>
              </a:xfrm>
              <a:custGeom>
                <a:avLst/>
                <a:gdLst>
                  <a:gd name="T0" fmla="*/ 153 w 153"/>
                  <a:gd name="T1" fmla="*/ 0 h 20"/>
                  <a:gd name="T2" fmla="*/ 125 w 153"/>
                  <a:gd name="T3" fmla="*/ 15 h 20"/>
                  <a:gd name="T4" fmla="*/ 118 w 153"/>
                  <a:gd name="T5" fmla="*/ 15 h 20"/>
                  <a:gd name="T6" fmla="*/ 4 w 153"/>
                  <a:gd name="T7" fmla="*/ 15 h 20"/>
                  <a:gd name="T8" fmla="*/ 4 w 153"/>
                  <a:gd name="T9" fmla="*/ 16 h 20"/>
                  <a:gd name="T10" fmla="*/ 0 w 153"/>
                  <a:gd name="T11" fmla="*/ 20 h 20"/>
                  <a:gd name="T12" fmla="*/ 112 w 153"/>
                  <a:gd name="T13" fmla="*/ 20 h 20"/>
                  <a:gd name="T14" fmla="*/ 119 w 153"/>
                  <a:gd name="T15" fmla="*/ 20 h 20"/>
                  <a:gd name="T16" fmla="*/ 153 w 153"/>
                  <a:gd name="T17" fmla="*/ 1 h 20"/>
                  <a:gd name="T18" fmla="*/ 153 w 153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">
                    <a:moveTo>
                      <a:pt x="153" y="0"/>
                    </a:moveTo>
                    <a:lnTo>
                      <a:pt x="125" y="15"/>
                    </a:lnTo>
                    <a:lnTo>
                      <a:pt x="118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0" y="20"/>
                    </a:lnTo>
                    <a:lnTo>
                      <a:pt x="112" y="20"/>
                    </a:lnTo>
                    <a:lnTo>
                      <a:pt x="119" y="20"/>
                    </a:lnTo>
                    <a:lnTo>
                      <a:pt x="153" y="1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6370">
                <a:extLst>
                  <a:ext uri="{FF2B5EF4-FFF2-40B4-BE49-F238E27FC236}">
                    <a16:creationId xmlns:a16="http://schemas.microsoft.com/office/drawing/2014/main" id="{6A0DC169-94BA-4032-99A0-614B13832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370"/>
                <a:ext cx="153" cy="20"/>
              </a:xfrm>
              <a:custGeom>
                <a:avLst/>
                <a:gdLst>
                  <a:gd name="T0" fmla="*/ 153 w 153"/>
                  <a:gd name="T1" fmla="*/ 0 h 20"/>
                  <a:gd name="T2" fmla="*/ 125 w 153"/>
                  <a:gd name="T3" fmla="*/ 15 h 20"/>
                  <a:gd name="T4" fmla="*/ 118 w 153"/>
                  <a:gd name="T5" fmla="*/ 15 h 20"/>
                  <a:gd name="T6" fmla="*/ 4 w 153"/>
                  <a:gd name="T7" fmla="*/ 15 h 20"/>
                  <a:gd name="T8" fmla="*/ 4 w 153"/>
                  <a:gd name="T9" fmla="*/ 16 h 20"/>
                  <a:gd name="T10" fmla="*/ 0 w 153"/>
                  <a:gd name="T11" fmla="*/ 20 h 20"/>
                  <a:gd name="T12" fmla="*/ 112 w 153"/>
                  <a:gd name="T13" fmla="*/ 20 h 20"/>
                  <a:gd name="T14" fmla="*/ 119 w 153"/>
                  <a:gd name="T15" fmla="*/ 20 h 20"/>
                  <a:gd name="T16" fmla="*/ 153 w 153"/>
                  <a:gd name="T17" fmla="*/ 1 h 20"/>
                  <a:gd name="T18" fmla="*/ 153 w 153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">
                    <a:moveTo>
                      <a:pt x="153" y="0"/>
                    </a:moveTo>
                    <a:lnTo>
                      <a:pt x="125" y="15"/>
                    </a:lnTo>
                    <a:lnTo>
                      <a:pt x="118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0" y="20"/>
                    </a:lnTo>
                    <a:lnTo>
                      <a:pt x="112" y="20"/>
                    </a:lnTo>
                    <a:lnTo>
                      <a:pt x="119" y="20"/>
                    </a:lnTo>
                    <a:lnTo>
                      <a:pt x="153" y="1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6371">
                <a:extLst>
                  <a:ext uri="{FF2B5EF4-FFF2-40B4-BE49-F238E27FC236}">
                    <a16:creationId xmlns:a16="http://schemas.microsoft.com/office/drawing/2014/main" id="{F13F270D-EF82-4FBD-A2A8-AE434319C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6372">
                <a:extLst>
                  <a:ext uri="{FF2B5EF4-FFF2-40B4-BE49-F238E27FC236}">
                    <a16:creationId xmlns:a16="http://schemas.microsoft.com/office/drawing/2014/main" id="{1DD13443-F6B8-4D53-A99E-137B1B2E0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2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6373">
                <a:extLst>
                  <a:ext uri="{FF2B5EF4-FFF2-40B4-BE49-F238E27FC236}">
                    <a16:creationId xmlns:a16="http://schemas.microsoft.com/office/drawing/2014/main" id="{1EE55197-893A-4366-BBE2-2593C9848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0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6374">
                <a:extLst>
                  <a:ext uri="{FF2B5EF4-FFF2-40B4-BE49-F238E27FC236}">
                    <a16:creationId xmlns:a16="http://schemas.microsoft.com/office/drawing/2014/main" id="{316982E6-11DC-4781-B3A4-B3890FB73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0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6375">
                <a:extLst>
                  <a:ext uri="{FF2B5EF4-FFF2-40B4-BE49-F238E27FC236}">
                    <a16:creationId xmlns:a16="http://schemas.microsoft.com/office/drawing/2014/main" id="{0DC5B204-6404-4FFA-95F7-916607787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60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6376">
                <a:extLst>
                  <a:ext uri="{FF2B5EF4-FFF2-40B4-BE49-F238E27FC236}">
                    <a16:creationId xmlns:a16="http://schemas.microsoft.com/office/drawing/2014/main" id="{643937C5-D12E-435D-A29A-3FA0FE270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60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6377">
                <a:extLst>
                  <a:ext uri="{FF2B5EF4-FFF2-40B4-BE49-F238E27FC236}">
                    <a16:creationId xmlns:a16="http://schemas.microsoft.com/office/drawing/2014/main" id="{DCDB5F08-6ADD-499A-9325-607F5F35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6378">
                <a:extLst>
                  <a:ext uri="{FF2B5EF4-FFF2-40B4-BE49-F238E27FC236}">
                    <a16:creationId xmlns:a16="http://schemas.microsoft.com/office/drawing/2014/main" id="{FB898883-17B0-435B-8C47-EE7B645B4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6379">
                <a:extLst>
                  <a:ext uri="{FF2B5EF4-FFF2-40B4-BE49-F238E27FC236}">
                    <a16:creationId xmlns:a16="http://schemas.microsoft.com/office/drawing/2014/main" id="{E97E3843-1198-405F-BF44-99520A795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6380">
                <a:extLst>
                  <a:ext uri="{FF2B5EF4-FFF2-40B4-BE49-F238E27FC236}">
                    <a16:creationId xmlns:a16="http://schemas.microsoft.com/office/drawing/2014/main" id="{E6DED4BB-4C3B-467A-B38E-D4161A23D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5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6381">
                <a:extLst>
                  <a:ext uri="{FF2B5EF4-FFF2-40B4-BE49-F238E27FC236}">
                    <a16:creationId xmlns:a16="http://schemas.microsoft.com/office/drawing/2014/main" id="{8A5A6E8B-5465-4333-997C-2870AE629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5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6382">
                <a:extLst>
                  <a:ext uri="{FF2B5EF4-FFF2-40B4-BE49-F238E27FC236}">
                    <a16:creationId xmlns:a16="http://schemas.microsoft.com/office/drawing/2014/main" id="{E3CDAB71-B3E0-49B1-BBDC-01BC00EA9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5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6383">
                <a:extLst>
                  <a:ext uri="{FF2B5EF4-FFF2-40B4-BE49-F238E27FC236}">
                    <a16:creationId xmlns:a16="http://schemas.microsoft.com/office/drawing/2014/main" id="{A54E5A05-1DE4-4415-89E9-0338DE9009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8" y="1638"/>
                <a:ext cx="448" cy="112"/>
              </a:xfrm>
              <a:custGeom>
                <a:avLst/>
                <a:gdLst>
                  <a:gd name="T0" fmla="*/ 320 w 332"/>
                  <a:gd name="T1" fmla="*/ 48 h 83"/>
                  <a:gd name="T2" fmla="*/ 318 w 332"/>
                  <a:gd name="T3" fmla="*/ 55 h 83"/>
                  <a:gd name="T4" fmla="*/ 328 w 332"/>
                  <a:gd name="T5" fmla="*/ 83 h 83"/>
                  <a:gd name="T6" fmla="*/ 332 w 332"/>
                  <a:gd name="T7" fmla="*/ 83 h 83"/>
                  <a:gd name="T8" fmla="*/ 320 w 332"/>
                  <a:gd name="T9" fmla="*/ 48 h 83"/>
                  <a:gd name="T10" fmla="*/ 307 w 332"/>
                  <a:gd name="T11" fmla="*/ 39 h 83"/>
                  <a:gd name="T12" fmla="*/ 316 w 332"/>
                  <a:gd name="T13" fmla="*/ 51 h 83"/>
                  <a:gd name="T14" fmla="*/ 314 w 332"/>
                  <a:gd name="T15" fmla="*/ 42 h 83"/>
                  <a:gd name="T16" fmla="*/ 307 w 332"/>
                  <a:gd name="T17" fmla="*/ 39 h 83"/>
                  <a:gd name="T18" fmla="*/ 252 w 332"/>
                  <a:gd name="T19" fmla="*/ 2 h 83"/>
                  <a:gd name="T20" fmla="*/ 253 w 332"/>
                  <a:gd name="T21" fmla="*/ 4 h 83"/>
                  <a:gd name="T22" fmla="*/ 255 w 332"/>
                  <a:gd name="T23" fmla="*/ 6 h 83"/>
                  <a:gd name="T24" fmla="*/ 304 w 332"/>
                  <a:gd name="T25" fmla="*/ 36 h 83"/>
                  <a:gd name="T26" fmla="*/ 311 w 332"/>
                  <a:gd name="T27" fmla="*/ 37 h 83"/>
                  <a:gd name="T28" fmla="*/ 252 w 332"/>
                  <a:gd name="T29" fmla="*/ 2 h 83"/>
                  <a:gd name="T30" fmla="*/ 242 w 332"/>
                  <a:gd name="T31" fmla="*/ 0 h 83"/>
                  <a:gd name="T32" fmla="*/ 237 w 332"/>
                  <a:gd name="T33" fmla="*/ 2 h 83"/>
                  <a:gd name="T34" fmla="*/ 238 w 332"/>
                  <a:gd name="T35" fmla="*/ 2 h 83"/>
                  <a:gd name="T36" fmla="*/ 250 w 332"/>
                  <a:gd name="T37" fmla="*/ 5 h 83"/>
                  <a:gd name="T38" fmla="*/ 242 w 332"/>
                  <a:gd name="T39" fmla="*/ 0 h 83"/>
                  <a:gd name="T40" fmla="*/ 235 w 332"/>
                  <a:gd name="T41" fmla="*/ 0 h 83"/>
                  <a:gd name="T42" fmla="*/ 129 w 332"/>
                  <a:gd name="T43" fmla="*/ 0 h 83"/>
                  <a:gd name="T44" fmla="*/ 11 w 332"/>
                  <a:gd name="T45" fmla="*/ 0 h 83"/>
                  <a:gd name="T46" fmla="*/ 2 w 332"/>
                  <a:gd name="T47" fmla="*/ 0 h 83"/>
                  <a:gd name="T48" fmla="*/ 0 w 332"/>
                  <a:gd name="T49" fmla="*/ 2 h 83"/>
                  <a:gd name="T50" fmla="*/ 7 w 332"/>
                  <a:gd name="T51" fmla="*/ 2 h 83"/>
                  <a:gd name="T52" fmla="*/ 232 w 332"/>
                  <a:gd name="T53" fmla="*/ 2 h 83"/>
                  <a:gd name="T54" fmla="*/ 235 w 332"/>
                  <a:gd name="T5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2" h="83">
                    <a:moveTo>
                      <a:pt x="320" y="48"/>
                    </a:moveTo>
                    <a:cubicBezTo>
                      <a:pt x="320" y="50"/>
                      <a:pt x="319" y="52"/>
                      <a:pt x="318" y="55"/>
                    </a:cubicBezTo>
                    <a:cubicBezTo>
                      <a:pt x="323" y="63"/>
                      <a:pt x="326" y="72"/>
                      <a:pt x="328" y="83"/>
                    </a:cubicBezTo>
                    <a:cubicBezTo>
                      <a:pt x="332" y="83"/>
                      <a:pt x="332" y="83"/>
                      <a:pt x="332" y="83"/>
                    </a:cubicBezTo>
                    <a:cubicBezTo>
                      <a:pt x="330" y="69"/>
                      <a:pt x="326" y="58"/>
                      <a:pt x="320" y="48"/>
                    </a:cubicBezTo>
                    <a:moveTo>
                      <a:pt x="307" y="39"/>
                    </a:moveTo>
                    <a:cubicBezTo>
                      <a:pt x="311" y="43"/>
                      <a:pt x="314" y="47"/>
                      <a:pt x="316" y="51"/>
                    </a:cubicBezTo>
                    <a:cubicBezTo>
                      <a:pt x="317" y="48"/>
                      <a:pt x="317" y="45"/>
                      <a:pt x="314" y="42"/>
                    </a:cubicBezTo>
                    <a:cubicBezTo>
                      <a:pt x="312" y="41"/>
                      <a:pt x="310" y="40"/>
                      <a:pt x="307" y="39"/>
                    </a:cubicBezTo>
                    <a:moveTo>
                      <a:pt x="252" y="2"/>
                    </a:moveTo>
                    <a:cubicBezTo>
                      <a:pt x="252" y="2"/>
                      <a:pt x="253" y="3"/>
                      <a:pt x="253" y="4"/>
                    </a:cubicBezTo>
                    <a:cubicBezTo>
                      <a:pt x="254" y="5"/>
                      <a:pt x="255" y="5"/>
                      <a:pt x="255" y="6"/>
                    </a:cubicBezTo>
                    <a:cubicBezTo>
                      <a:pt x="269" y="11"/>
                      <a:pt x="289" y="20"/>
                      <a:pt x="304" y="36"/>
                    </a:cubicBezTo>
                    <a:cubicBezTo>
                      <a:pt x="306" y="36"/>
                      <a:pt x="309" y="36"/>
                      <a:pt x="311" y="37"/>
                    </a:cubicBezTo>
                    <a:cubicBezTo>
                      <a:pt x="292" y="16"/>
                      <a:pt x="266" y="6"/>
                      <a:pt x="252" y="2"/>
                    </a:cubicBezTo>
                    <a:moveTo>
                      <a:pt x="242" y="0"/>
                    </a:moveTo>
                    <a:cubicBezTo>
                      <a:pt x="240" y="0"/>
                      <a:pt x="239" y="1"/>
                      <a:pt x="237" y="2"/>
                    </a:cubicBezTo>
                    <a:cubicBezTo>
                      <a:pt x="238" y="2"/>
                      <a:pt x="238" y="2"/>
                      <a:pt x="238" y="2"/>
                    </a:cubicBezTo>
                    <a:cubicBezTo>
                      <a:pt x="238" y="2"/>
                      <a:pt x="242" y="3"/>
                      <a:pt x="250" y="5"/>
                    </a:cubicBezTo>
                    <a:cubicBezTo>
                      <a:pt x="247" y="2"/>
                      <a:pt x="245" y="0"/>
                      <a:pt x="242" y="0"/>
                    </a:cubicBezTo>
                    <a:moveTo>
                      <a:pt x="235" y="0"/>
                    </a:moveTo>
                    <a:cubicBezTo>
                      <a:pt x="129" y="0"/>
                      <a:pt x="129" y="0"/>
                      <a:pt x="129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2"/>
                      <a:pt x="4" y="2"/>
                      <a:pt x="7" y="2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3" y="1"/>
                      <a:pt x="234" y="0"/>
                      <a:pt x="235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6384">
                <a:extLst>
                  <a:ext uri="{FF2B5EF4-FFF2-40B4-BE49-F238E27FC236}">
                    <a16:creationId xmlns:a16="http://schemas.microsoft.com/office/drawing/2014/main" id="{3C9DC046-F347-4DC1-A52E-35C346AB89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61" y="1638"/>
                <a:ext cx="119" cy="75"/>
              </a:xfrm>
              <a:custGeom>
                <a:avLst/>
                <a:gdLst>
                  <a:gd name="T0" fmla="*/ 72 w 88"/>
                  <a:gd name="T1" fmla="*/ 36 h 55"/>
                  <a:gd name="T2" fmla="*/ 75 w 88"/>
                  <a:gd name="T3" fmla="*/ 39 h 55"/>
                  <a:gd name="T4" fmla="*/ 82 w 88"/>
                  <a:gd name="T5" fmla="*/ 42 h 55"/>
                  <a:gd name="T6" fmla="*/ 84 w 88"/>
                  <a:gd name="T7" fmla="*/ 51 h 55"/>
                  <a:gd name="T8" fmla="*/ 86 w 88"/>
                  <a:gd name="T9" fmla="*/ 55 h 55"/>
                  <a:gd name="T10" fmla="*/ 88 w 88"/>
                  <a:gd name="T11" fmla="*/ 48 h 55"/>
                  <a:gd name="T12" fmla="*/ 79 w 88"/>
                  <a:gd name="T13" fmla="*/ 37 h 55"/>
                  <a:gd name="T14" fmla="*/ 72 w 88"/>
                  <a:gd name="T15" fmla="*/ 36 h 55"/>
                  <a:gd name="T16" fmla="*/ 10 w 88"/>
                  <a:gd name="T17" fmla="*/ 0 h 55"/>
                  <a:gd name="T18" fmla="*/ 3 w 88"/>
                  <a:gd name="T19" fmla="*/ 0 h 55"/>
                  <a:gd name="T20" fmla="*/ 0 w 88"/>
                  <a:gd name="T21" fmla="*/ 2 h 55"/>
                  <a:gd name="T22" fmla="*/ 5 w 88"/>
                  <a:gd name="T23" fmla="*/ 2 h 55"/>
                  <a:gd name="T24" fmla="*/ 10 w 88"/>
                  <a:gd name="T25" fmla="*/ 0 h 55"/>
                  <a:gd name="T26" fmla="*/ 18 w 88"/>
                  <a:gd name="T27" fmla="*/ 5 h 55"/>
                  <a:gd name="T28" fmla="*/ 23 w 88"/>
                  <a:gd name="T29" fmla="*/ 6 h 55"/>
                  <a:gd name="T30" fmla="*/ 21 w 88"/>
                  <a:gd name="T31" fmla="*/ 4 h 55"/>
                  <a:gd name="T32" fmla="*/ 20 w 88"/>
                  <a:gd name="T33" fmla="*/ 2 h 55"/>
                  <a:gd name="T34" fmla="*/ 10 w 88"/>
                  <a:gd name="T3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55">
                    <a:moveTo>
                      <a:pt x="72" y="36"/>
                    </a:moveTo>
                    <a:cubicBezTo>
                      <a:pt x="73" y="37"/>
                      <a:pt x="74" y="38"/>
                      <a:pt x="75" y="39"/>
                    </a:cubicBezTo>
                    <a:cubicBezTo>
                      <a:pt x="78" y="40"/>
                      <a:pt x="80" y="41"/>
                      <a:pt x="82" y="42"/>
                    </a:cubicBezTo>
                    <a:cubicBezTo>
                      <a:pt x="85" y="45"/>
                      <a:pt x="85" y="48"/>
                      <a:pt x="84" y="51"/>
                    </a:cubicBezTo>
                    <a:cubicBezTo>
                      <a:pt x="85" y="52"/>
                      <a:pt x="86" y="53"/>
                      <a:pt x="86" y="55"/>
                    </a:cubicBezTo>
                    <a:cubicBezTo>
                      <a:pt x="87" y="52"/>
                      <a:pt x="88" y="50"/>
                      <a:pt x="88" y="48"/>
                    </a:cubicBezTo>
                    <a:cubicBezTo>
                      <a:pt x="85" y="44"/>
                      <a:pt x="82" y="40"/>
                      <a:pt x="79" y="37"/>
                    </a:cubicBezTo>
                    <a:cubicBezTo>
                      <a:pt x="77" y="36"/>
                      <a:pt x="74" y="36"/>
                      <a:pt x="72" y="36"/>
                    </a:cubicBezTo>
                    <a:moveTo>
                      <a:pt x="1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3" y="0"/>
                      <a:pt x="15" y="2"/>
                      <a:pt x="18" y="5"/>
                    </a:cubicBezTo>
                    <a:cubicBezTo>
                      <a:pt x="19" y="5"/>
                      <a:pt x="21" y="6"/>
                      <a:pt x="23" y="6"/>
                    </a:cubicBezTo>
                    <a:cubicBezTo>
                      <a:pt x="23" y="5"/>
                      <a:pt x="22" y="5"/>
                      <a:pt x="21" y="4"/>
                    </a:cubicBezTo>
                    <a:cubicBezTo>
                      <a:pt x="21" y="3"/>
                      <a:pt x="20" y="2"/>
                      <a:pt x="20" y="2"/>
                    </a:cubicBezTo>
                    <a:cubicBezTo>
                      <a:pt x="14" y="0"/>
                      <a:pt x="10" y="0"/>
                      <a:pt x="10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6385">
                <a:extLst>
                  <a:ext uri="{FF2B5EF4-FFF2-40B4-BE49-F238E27FC236}">
                    <a16:creationId xmlns:a16="http://schemas.microsoft.com/office/drawing/2014/main" id="{4CD2F076-078A-4DB6-BE4F-A69077B6B7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1" y="2274"/>
                <a:ext cx="557" cy="1182"/>
              </a:xfrm>
              <a:custGeom>
                <a:avLst/>
                <a:gdLst>
                  <a:gd name="T0" fmla="*/ 5 w 557"/>
                  <a:gd name="T1" fmla="*/ 89 h 1182"/>
                  <a:gd name="T2" fmla="*/ 5 w 557"/>
                  <a:gd name="T3" fmla="*/ 89 h 1182"/>
                  <a:gd name="T4" fmla="*/ 2 w 557"/>
                  <a:gd name="T5" fmla="*/ 89 h 1182"/>
                  <a:gd name="T6" fmla="*/ 0 w 557"/>
                  <a:gd name="T7" fmla="*/ 93 h 1182"/>
                  <a:gd name="T8" fmla="*/ 29 w 557"/>
                  <a:gd name="T9" fmla="*/ 120 h 1182"/>
                  <a:gd name="T10" fmla="*/ 67 w 557"/>
                  <a:gd name="T11" fmla="*/ 120 h 1182"/>
                  <a:gd name="T12" fmla="*/ 295 w 557"/>
                  <a:gd name="T13" fmla="*/ 120 h 1182"/>
                  <a:gd name="T14" fmla="*/ 456 w 557"/>
                  <a:gd name="T15" fmla="*/ 254 h 1182"/>
                  <a:gd name="T16" fmla="*/ 552 w 557"/>
                  <a:gd name="T17" fmla="*/ 1182 h 1182"/>
                  <a:gd name="T18" fmla="*/ 557 w 557"/>
                  <a:gd name="T19" fmla="*/ 1182 h 1182"/>
                  <a:gd name="T20" fmla="*/ 461 w 557"/>
                  <a:gd name="T21" fmla="*/ 254 h 1182"/>
                  <a:gd name="T22" fmla="*/ 300 w 557"/>
                  <a:gd name="T23" fmla="*/ 116 h 1182"/>
                  <a:gd name="T24" fmla="*/ 72 w 557"/>
                  <a:gd name="T25" fmla="*/ 116 h 1182"/>
                  <a:gd name="T26" fmla="*/ 35 w 557"/>
                  <a:gd name="T27" fmla="*/ 116 h 1182"/>
                  <a:gd name="T28" fmla="*/ 5 w 557"/>
                  <a:gd name="T29" fmla="*/ 89 h 1182"/>
                  <a:gd name="T30" fmla="*/ 71 w 557"/>
                  <a:gd name="T31" fmla="*/ 7 h 1182"/>
                  <a:gd name="T32" fmla="*/ 70 w 557"/>
                  <a:gd name="T33" fmla="*/ 10 h 1182"/>
                  <a:gd name="T34" fmla="*/ 71 w 557"/>
                  <a:gd name="T35" fmla="*/ 10 h 1182"/>
                  <a:gd name="T36" fmla="*/ 71 w 557"/>
                  <a:gd name="T37" fmla="*/ 7 h 1182"/>
                  <a:gd name="T38" fmla="*/ 78 w 557"/>
                  <a:gd name="T39" fmla="*/ 0 h 1182"/>
                  <a:gd name="T40" fmla="*/ 75 w 557"/>
                  <a:gd name="T41" fmla="*/ 0 h 1182"/>
                  <a:gd name="T42" fmla="*/ 72 w 557"/>
                  <a:gd name="T43" fmla="*/ 4 h 1182"/>
                  <a:gd name="T44" fmla="*/ 75 w 557"/>
                  <a:gd name="T45" fmla="*/ 4 h 1182"/>
                  <a:gd name="T46" fmla="*/ 76 w 557"/>
                  <a:gd name="T47" fmla="*/ 3 h 1182"/>
                  <a:gd name="T48" fmla="*/ 76 w 557"/>
                  <a:gd name="T49" fmla="*/ 0 h 1182"/>
                  <a:gd name="T50" fmla="*/ 78 w 557"/>
                  <a:gd name="T51" fmla="*/ 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7" h="1182">
                    <a:moveTo>
                      <a:pt x="5" y="89"/>
                    </a:moveTo>
                    <a:lnTo>
                      <a:pt x="5" y="89"/>
                    </a:lnTo>
                    <a:lnTo>
                      <a:pt x="2" y="89"/>
                    </a:lnTo>
                    <a:lnTo>
                      <a:pt x="0" y="93"/>
                    </a:lnTo>
                    <a:lnTo>
                      <a:pt x="29" y="120"/>
                    </a:lnTo>
                    <a:lnTo>
                      <a:pt x="67" y="120"/>
                    </a:lnTo>
                    <a:lnTo>
                      <a:pt x="295" y="120"/>
                    </a:lnTo>
                    <a:lnTo>
                      <a:pt x="456" y="254"/>
                    </a:lnTo>
                    <a:lnTo>
                      <a:pt x="552" y="1182"/>
                    </a:lnTo>
                    <a:lnTo>
                      <a:pt x="557" y="1182"/>
                    </a:lnTo>
                    <a:lnTo>
                      <a:pt x="461" y="254"/>
                    </a:lnTo>
                    <a:lnTo>
                      <a:pt x="300" y="116"/>
                    </a:lnTo>
                    <a:lnTo>
                      <a:pt x="72" y="116"/>
                    </a:lnTo>
                    <a:lnTo>
                      <a:pt x="35" y="116"/>
                    </a:lnTo>
                    <a:lnTo>
                      <a:pt x="5" y="89"/>
                    </a:lnTo>
                    <a:close/>
                    <a:moveTo>
                      <a:pt x="71" y="7"/>
                    </a:moveTo>
                    <a:lnTo>
                      <a:pt x="70" y="10"/>
                    </a:lnTo>
                    <a:lnTo>
                      <a:pt x="71" y="10"/>
                    </a:lnTo>
                    <a:lnTo>
                      <a:pt x="71" y="7"/>
                    </a:lnTo>
                    <a:close/>
                    <a:moveTo>
                      <a:pt x="78" y="0"/>
                    </a:moveTo>
                    <a:lnTo>
                      <a:pt x="75" y="0"/>
                    </a:lnTo>
                    <a:lnTo>
                      <a:pt x="72" y="4"/>
                    </a:lnTo>
                    <a:lnTo>
                      <a:pt x="75" y="4"/>
                    </a:lnTo>
                    <a:lnTo>
                      <a:pt x="76" y="3"/>
                    </a:lnTo>
                    <a:lnTo>
                      <a:pt x="76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6386">
                <a:extLst>
                  <a:ext uri="{FF2B5EF4-FFF2-40B4-BE49-F238E27FC236}">
                    <a16:creationId xmlns:a16="http://schemas.microsoft.com/office/drawing/2014/main" id="{82F6E374-CE56-495D-B1FD-4DC9FAAC42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1" y="2274"/>
                <a:ext cx="557" cy="1182"/>
              </a:xfrm>
              <a:custGeom>
                <a:avLst/>
                <a:gdLst>
                  <a:gd name="T0" fmla="*/ 5 w 557"/>
                  <a:gd name="T1" fmla="*/ 89 h 1182"/>
                  <a:gd name="T2" fmla="*/ 5 w 557"/>
                  <a:gd name="T3" fmla="*/ 89 h 1182"/>
                  <a:gd name="T4" fmla="*/ 2 w 557"/>
                  <a:gd name="T5" fmla="*/ 89 h 1182"/>
                  <a:gd name="T6" fmla="*/ 0 w 557"/>
                  <a:gd name="T7" fmla="*/ 93 h 1182"/>
                  <a:gd name="T8" fmla="*/ 29 w 557"/>
                  <a:gd name="T9" fmla="*/ 120 h 1182"/>
                  <a:gd name="T10" fmla="*/ 67 w 557"/>
                  <a:gd name="T11" fmla="*/ 120 h 1182"/>
                  <a:gd name="T12" fmla="*/ 295 w 557"/>
                  <a:gd name="T13" fmla="*/ 120 h 1182"/>
                  <a:gd name="T14" fmla="*/ 456 w 557"/>
                  <a:gd name="T15" fmla="*/ 254 h 1182"/>
                  <a:gd name="T16" fmla="*/ 552 w 557"/>
                  <a:gd name="T17" fmla="*/ 1182 h 1182"/>
                  <a:gd name="T18" fmla="*/ 557 w 557"/>
                  <a:gd name="T19" fmla="*/ 1182 h 1182"/>
                  <a:gd name="T20" fmla="*/ 461 w 557"/>
                  <a:gd name="T21" fmla="*/ 254 h 1182"/>
                  <a:gd name="T22" fmla="*/ 300 w 557"/>
                  <a:gd name="T23" fmla="*/ 116 h 1182"/>
                  <a:gd name="T24" fmla="*/ 72 w 557"/>
                  <a:gd name="T25" fmla="*/ 116 h 1182"/>
                  <a:gd name="T26" fmla="*/ 35 w 557"/>
                  <a:gd name="T27" fmla="*/ 116 h 1182"/>
                  <a:gd name="T28" fmla="*/ 5 w 557"/>
                  <a:gd name="T29" fmla="*/ 89 h 1182"/>
                  <a:gd name="T30" fmla="*/ 71 w 557"/>
                  <a:gd name="T31" fmla="*/ 7 h 1182"/>
                  <a:gd name="T32" fmla="*/ 70 w 557"/>
                  <a:gd name="T33" fmla="*/ 10 h 1182"/>
                  <a:gd name="T34" fmla="*/ 71 w 557"/>
                  <a:gd name="T35" fmla="*/ 10 h 1182"/>
                  <a:gd name="T36" fmla="*/ 71 w 557"/>
                  <a:gd name="T37" fmla="*/ 7 h 1182"/>
                  <a:gd name="T38" fmla="*/ 78 w 557"/>
                  <a:gd name="T39" fmla="*/ 0 h 1182"/>
                  <a:gd name="T40" fmla="*/ 75 w 557"/>
                  <a:gd name="T41" fmla="*/ 0 h 1182"/>
                  <a:gd name="T42" fmla="*/ 72 w 557"/>
                  <a:gd name="T43" fmla="*/ 4 h 1182"/>
                  <a:gd name="T44" fmla="*/ 75 w 557"/>
                  <a:gd name="T45" fmla="*/ 4 h 1182"/>
                  <a:gd name="T46" fmla="*/ 76 w 557"/>
                  <a:gd name="T47" fmla="*/ 3 h 1182"/>
                  <a:gd name="T48" fmla="*/ 76 w 557"/>
                  <a:gd name="T49" fmla="*/ 0 h 1182"/>
                  <a:gd name="T50" fmla="*/ 78 w 557"/>
                  <a:gd name="T51" fmla="*/ 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7" h="1182">
                    <a:moveTo>
                      <a:pt x="5" y="89"/>
                    </a:moveTo>
                    <a:lnTo>
                      <a:pt x="5" y="89"/>
                    </a:lnTo>
                    <a:lnTo>
                      <a:pt x="2" y="89"/>
                    </a:lnTo>
                    <a:lnTo>
                      <a:pt x="0" y="93"/>
                    </a:lnTo>
                    <a:lnTo>
                      <a:pt x="29" y="120"/>
                    </a:lnTo>
                    <a:lnTo>
                      <a:pt x="67" y="120"/>
                    </a:lnTo>
                    <a:lnTo>
                      <a:pt x="295" y="120"/>
                    </a:lnTo>
                    <a:lnTo>
                      <a:pt x="456" y="254"/>
                    </a:lnTo>
                    <a:lnTo>
                      <a:pt x="552" y="1182"/>
                    </a:lnTo>
                    <a:lnTo>
                      <a:pt x="557" y="1182"/>
                    </a:lnTo>
                    <a:lnTo>
                      <a:pt x="461" y="254"/>
                    </a:lnTo>
                    <a:lnTo>
                      <a:pt x="300" y="116"/>
                    </a:lnTo>
                    <a:lnTo>
                      <a:pt x="72" y="116"/>
                    </a:lnTo>
                    <a:lnTo>
                      <a:pt x="35" y="116"/>
                    </a:lnTo>
                    <a:lnTo>
                      <a:pt x="5" y="89"/>
                    </a:lnTo>
                    <a:moveTo>
                      <a:pt x="71" y="7"/>
                    </a:moveTo>
                    <a:lnTo>
                      <a:pt x="70" y="10"/>
                    </a:lnTo>
                    <a:lnTo>
                      <a:pt x="71" y="10"/>
                    </a:lnTo>
                    <a:lnTo>
                      <a:pt x="71" y="7"/>
                    </a:lnTo>
                    <a:moveTo>
                      <a:pt x="78" y="0"/>
                    </a:moveTo>
                    <a:lnTo>
                      <a:pt x="75" y="0"/>
                    </a:lnTo>
                    <a:lnTo>
                      <a:pt x="72" y="4"/>
                    </a:lnTo>
                    <a:lnTo>
                      <a:pt x="75" y="4"/>
                    </a:lnTo>
                    <a:lnTo>
                      <a:pt x="76" y="3"/>
                    </a:lnTo>
                    <a:lnTo>
                      <a:pt x="76" y="0"/>
                    </a:lnTo>
                    <a:lnTo>
                      <a:pt x="7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6387">
                <a:extLst>
                  <a:ext uri="{FF2B5EF4-FFF2-40B4-BE49-F238E27FC236}">
                    <a16:creationId xmlns:a16="http://schemas.microsoft.com/office/drawing/2014/main" id="{B514C5C1-ACBD-4D94-A13E-C6AA55B20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363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6 w 8"/>
                  <a:gd name="T5" fmla="*/ 4 h 4"/>
                  <a:gd name="T6" fmla="*/ 8 w 8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6388">
                <a:extLst>
                  <a:ext uri="{FF2B5EF4-FFF2-40B4-BE49-F238E27FC236}">
                    <a16:creationId xmlns:a16="http://schemas.microsoft.com/office/drawing/2014/main" id="{57C4BDCC-F165-4C5C-9926-4DD232FE9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363"/>
                <a:ext cx="8" cy="4"/>
              </a:xfrm>
              <a:custGeom>
                <a:avLst/>
                <a:gdLst>
                  <a:gd name="T0" fmla="*/ 8 w 8"/>
                  <a:gd name="T1" fmla="*/ 0 h 4"/>
                  <a:gd name="T2" fmla="*/ 0 w 8"/>
                  <a:gd name="T3" fmla="*/ 0 h 4"/>
                  <a:gd name="T4" fmla="*/ 6 w 8"/>
                  <a:gd name="T5" fmla="*/ 4 h 4"/>
                  <a:gd name="T6" fmla="*/ 8 w 8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6389">
                <a:extLst>
                  <a:ext uri="{FF2B5EF4-FFF2-40B4-BE49-F238E27FC236}">
                    <a16:creationId xmlns:a16="http://schemas.microsoft.com/office/drawing/2014/main" id="{79297D05-62C2-42A2-9FB1-F65B350CD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36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6390">
                <a:extLst>
                  <a:ext uri="{FF2B5EF4-FFF2-40B4-BE49-F238E27FC236}">
                    <a16:creationId xmlns:a16="http://schemas.microsoft.com/office/drawing/2014/main" id="{9161614B-A45D-42A8-990F-49D099466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36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6391">
                <a:extLst>
                  <a:ext uri="{FF2B5EF4-FFF2-40B4-BE49-F238E27FC236}">
                    <a16:creationId xmlns:a16="http://schemas.microsoft.com/office/drawing/2014/main" id="{D647A1AF-5357-4724-B313-F2FB9DDE2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59"/>
                <a:ext cx="15" cy="4"/>
              </a:xfrm>
              <a:custGeom>
                <a:avLst/>
                <a:gdLst>
                  <a:gd name="T0" fmla="*/ 11 w 15"/>
                  <a:gd name="T1" fmla="*/ 0 h 4"/>
                  <a:gd name="T2" fmla="*/ 0 w 15"/>
                  <a:gd name="T3" fmla="*/ 0 h 4"/>
                  <a:gd name="T4" fmla="*/ 5 w 15"/>
                  <a:gd name="T5" fmla="*/ 4 h 4"/>
                  <a:gd name="T6" fmla="*/ 13 w 15"/>
                  <a:gd name="T7" fmla="*/ 4 h 4"/>
                  <a:gd name="T8" fmla="*/ 15 w 15"/>
                  <a:gd name="T9" fmla="*/ 3 h 4"/>
                  <a:gd name="T10" fmla="*/ 11 w 1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1" y="0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6392">
                <a:extLst>
                  <a:ext uri="{FF2B5EF4-FFF2-40B4-BE49-F238E27FC236}">
                    <a16:creationId xmlns:a16="http://schemas.microsoft.com/office/drawing/2014/main" id="{041C96A6-55BF-4FB7-A3C7-65F4B2175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59"/>
                <a:ext cx="15" cy="4"/>
              </a:xfrm>
              <a:custGeom>
                <a:avLst/>
                <a:gdLst>
                  <a:gd name="T0" fmla="*/ 11 w 15"/>
                  <a:gd name="T1" fmla="*/ 0 h 4"/>
                  <a:gd name="T2" fmla="*/ 0 w 15"/>
                  <a:gd name="T3" fmla="*/ 0 h 4"/>
                  <a:gd name="T4" fmla="*/ 5 w 15"/>
                  <a:gd name="T5" fmla="*/ 4 h 4"/>
                  <a:gd name="T6" fmla="*/ 13 w 15"/>
                  <a:gd name="T7" fmla="*/ 4 h 4"/>
                  <a:gd name="T8" fmla="*/ 15 w 15"/>
                  <a:gd name="T9" fmla="*/ 3 h 4"/>
                  <a:gd name="T10" fmla="*/ 11 w 1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1" y="0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6393">
                <a:extLst>
                  <a:ext uri="{FF2B5EF4-FFF2-40B4-BE49-F238E27FC236}">
                    <a16:creationId xmlns:a16="http://schemas.microsoft.com/office/drawing/2014/main" id="{8E9FB322-AA70-48C8-B4D9-F10E8EA85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54"/>
                <a:ext cx="11" cy="5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0 h 5"/>
                  <a:gd name="T4" fmla="*/ 0 w 11"/>
                  <a:gd name="T5" fmla="*/ 4 h 5"/>
                  <a:gd name="T6" fmla="*/ 0 w 11"/>
                  <a:gd name="T7" fmla="*/ 5 h 5"/>
                  <a:gd name="T8" fmla="*/ 11 w 11"/>
                  <a:gd name="T9" fmla="*/ 5 h 5"/>
                  <a:gd name="T10" fmla="*/ 5 w 11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1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6394">
                <a:extLst>
                  <a:ext uri="{FF2B5EF4-FFF2-40B4-BE49-F238E27FC236}">
                    <a16:creationId xmlns:a16="http://schemas.microsoft.com/office/drawing/2014/main" id="{2F0F6E7B-E3F5-4EFB-94BD-D95C93C7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54"/>
                <a:ext cx="11" cy="5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0 h 5"/>
                  <a:gd name="T4" fmla="*/ 0 w 11"/>
                  <a:gd name="T5" fmla="*/ 4 h 5"/>
                  <a:gd name="T6" fmla="*/ 0 w 11"/>
                  <a:gd name="T7" fmla="*/ 5 h 5"/>
                  <a:gd name="T8" fmla="*/ 11 w 11"/>
                  <a:gd name="T9" fmla="*/ 5 h 5"/>
                  <a:gd name="T10" fmla="*/ 5 w 11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1" y="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6395">
                <a:extLst>
                  <a:ext uri="{FF2B5EF4-FFF2-40B4-BE49-F238E27FC236}">
                    <a16:creationId xmlns:a16="http://schemas.microsoft.com/office/drawing/2014/main" id="{9F6D1881-99D9-4234-A5A4-3B00CF867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5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6396">
                <a:extLst>
                  <a:ext uri="{FF2B5EF4-FFF2-40B4-BE49-F238E27FC236}">
                    <a16:creationId xmlns:a16="http://schemas.microsoft.com/office/drawing/2014/main" id="{166F399B-4BE5-4E34-8788-B2CFEEF2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5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4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6397">
                <a:extLst>
                  <a:ext uri="{FF2B5EF4-FFF2-40B4-BE49-F238E27FC236}">
                    <a16:creationId xmlns:a16="http://schemas.microsoft.com/office/drawing/2014/main" id="{67B36126-C41A-4719-9482-BA8CC6FFB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371"/>
                <a:ext cx="159" cy="23"/>
              </a:xfrm>
              <a:custGeom>
                <a:avLst/>
                <a:gdLst>
                  <a:gd name="T0" fmla="*/ 159 w 159"/>
                  <a:gd name="T1" fmla="*/ 0 h 23"/>
                  <a:gd name="T2" fmla="*/ 125 w 159"/>
                  <a:gd name="T3" fmla="*/ 19 h 23"/>
                  <a:gd name="T4" fmla="*/ 118 w 159"/>
                  <a:gd name="T5" fmla="*/ 19 h 23"/>
                  <a:gd name="T6" fmla="*/ 6 w 159"/>
                  <a:gd name="T7" fmla="*/ 19 h 23"/>
                  <a:gd name="T8" fmla="*/ 0 w 159"/>
                  <a:gd name="T9" fmla="*/ 23 h 23"/>
                  <a:gd name="T10" fmla="*/ 113 w 159"/>
                  <a:gd name="T11" fmla="*/ 23 h 23"/>
                  <a:gd name="T12" fmla="*/ 120 w 159"/>
                  <a:gd name="T13" fmla="*/ 23 h 23"/>
                  <a:gd name="T14" fmla="*/ 159 w 159"/>
                  <a:gd name="T15" fmla="*/ 2 h 23"/>
                  <a:gd name="T16" fmla="*/ 159 w 159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23">
                    <a:moveTo>
                      <a:pt x="159" y="0"/>
                    </a:moveTo>
                    <a:lnTo>
                      <a:pt x="125" y="19"/>
                    </a:lnTo>
                    <a:lnTo>
                      <a:pt x="118" y="19"/>
                    </a:lnTo>
                    <a:lnTo>
                      <a:pt x="6" y="19"/>
                    </a:lnTo>
                    <a:lnTo>
                      <a:pt x="0" y="23"/>
                    </a:lnTo>
                    <a:lnTo>
                      <a:pt x="113" y="23"/>
                    </a:lnTo>
                    <a:lnTo>
                      <a:pt x="120" y="23"/>
                    </a:lnTo>
                    <a:lnTo>
                      <a:pt x="159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6398">
                <a:extLst>
                  <a:ext uri="{FF2B5EF4-FFF2-40B4-BE49-F238E27FC236}">
                    <a16:creationId xmlns:a16="http://schemas.microsoft.com/office/drawing/2014/main" id="{90EC0C6F-127F-4EB9-8C24-B65E64C85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371"/>
                <a:ext cx="159" cy="23"/>
              </a:xfrm>
              <a:custGeom>
                <a:avLst/>
                <a:gdLst>
                  <a:gd name="T0" fmla="*/ 159 w 159"/>
                  <a:gd name="T1" fmla="*/ 0 h 23"/>
                  <a:gd name="T2" fmla="*/ 125 w 159"/>
                  <a:gd name="T3" fmla="*/ 19 h 23"/>
                  <a:gd name="T4" fmla="*/ 118 w 159"/>
                  <a:gd name="T5" fmla="*/ 19 h 23"/>
                  <a:gd name="T6" fmla="*/ 6 w 159"/>
                  <a:gd name="T7" fmla="*/ 19 h 23"/>
                  <a:gd name="T8" fmla="*/ 0 w 159"/>
                  <a:gd name="T9" fmla="*/ 23 h 23"/>
                  <a:gd name="T10" fmla="*/ 113 w 159"/>
                  <a:gd name="T11" fmla="*/ 23 h 23"/>
                  <a:gd name="T12" fmla="*/ 120 w 159"/>
                  <a:gd name="T13" fmla="*/ 23 h 23"/>
                  <a:gd name="T14" fmla="*/ 159 w 159"/>
                  <a:gd name="T15" fmla="*/ 2 h 23"/>
                  <a:gd name="T16" fmla="*/ 159 w 159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23">
                    <a:moveTo>
                      <a:pt x="159" y="0"/>
                    </a:moveTo>
                    <a:lnTo>
                      <a:pt x="125" y="19"/>
                    </a:lnTo>
                    <a:lnTo>
                      <a:pt x="118" y="19"/>
                    </a:lnTo>
                    <a:lnTo>
                      <a:pt x="6" y="19"/>
                    </a:lnTo>
                    <a:lnTo>
                      <a:pt x="0" y="23"/>
                    </a:lnTo>
                    <a:lnTo>
                      <a:pt x="113" y="23"/>
                    </a:lnTo>
                    <a:lnTo>
                      <a:pt x="120" y="23"/>
                    </a:lnTo>
                    <a:lnTo>
                      <a:pt x="159" y="2"/>
                    </a:lnTo>
                    <a:lnTo>
                      <a:pt x="1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6399">
                <a:extLst>
                  <a:ext uri="{FF2B5EF4-FFF2-40B4-BE49-F238E27FC236}">
                    <a16:creationId xmlns:a16="http://schemas.microsoft.com/office/drawing/2014/main" id="{B4529F10-A1C1-4E36-9625-DB881294A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6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6400">
                <a:extLst>
                  <a:ext uri="{FF2B5EF4-FFF2-40B4-BE49-F238E27FC236}">
                    <a16:creationId xmlns:a16="http://schemas.microsoft.com/office/drawing/2014/main" id="{F2D9DDD4-5014-45B0-A0FC-E6489B218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6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6401">
                <a:extLst>
                  <a:ext uri="{FF2B5EF4-FFF2-40B4-BE49-F238E27FC236}">
                    <a16:creationId xmlns:a16="http://schemas.microsoft.com/office/drawing/2014/main" id="{2BBF0870-4799-4B51-B4D2-485021421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6402">
                <a:extLst>
                  <a:ext uri="{FF2B5EF4-FFF2-40B4-BE49-F238E27FC236}">
                    <a16:creationId xmlns:a16="http://schemas.microsoft.com/office/drawing/2014/main" id="{6360A0C5-17CC-4663-B36E-F2F4B3A15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6403">
                <a:extLst>
                  <a:ext uri="{FF2B5EF4-FFF2-40B4-BE49-F238E27FC236}">
                    <a16:creationId xmlns:a16="http://schemas.microsoft.com/office/drawing/2014/main" id="{BB3E99C0-AB54-4C0A-8E3E-3DFE3D070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6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6404">
                <a:extLst>
                  <a:ext uri="{FF2B5EF4-FFF2-40B4-BE49-F238E27FC236}">
                    <a16:creationId xmlns:a16="http://schemas.microsoft.com/office/drawing/2014/main" id="{D64E6545-ED95-446A-8B2C-4107919DE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62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5 w 5"/>
                  <a:gd name="T7" fmla="*/ 1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6405">
                <a:extLst>
                  <a:ext uri="{FF2B5EF4-FFF2-40B4-BE49-F238E27FC236}">
                    <a16:creationId xmlns:a16="http://schemas.microsoft.com/office/drawing/2014/main" id="{CD689F9A-CA6D-4D72-BC73-C8159BA4F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6406">
                <a:extLst>
                  <a:ext uri="{FF2B5EF4-FFF2-40B4-BE49-F238E27FC236}">
                    <a16:creationId xmlns:a16="http://schemas.microsoft.com/office/drawing/2014/main" id="{87B8D259-7F45-4316-9D7D-3ABD8614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59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6407">
                <a:extLst>
                  <a:ext uri="{FF2B5EF4-FFF2-40B4-BE49-F238E27FC236}">
                    <a16:creationId xmlns:a16="http://schemas.microsoft.com/office/drawing/2014/main" id="{D699C68C-71EB-4D31-9FD9-194863FDBE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5" y="2346"/>
                <a:ext cx="250" cy="14"/>
              </a:xfrm>
              <a:custGeom>
                <a:avLst/>
                <a:gdLst>
                  <a:gd name="T0" fmla="*/ 7 w 250"/>
                  <a:gd name="T1" fmla="*/ 10 h 14"/>
                  <a:gd name="T2" fmla="*/ 0 w 250"/>
                  <a:gd name="T3" fmla="*/ 13 h 14"/>
                  <a:gd name="T4" fmla="*/ 0 w 250"/>
                  <a:gd name="T5" fmla="*/ 14 h 14"/>
                  <a:gd name="T6" fmla="*/ 7 w 250"/>
                  <a:gd name="T7" fmla="*/ 12 h 14"/>
                  <a:gd name="T8" fmla="*/ 7 w 250"/>
                  <a:gd name="T9" fmla="*/ 10 h 14"/>
                  <a:gd name="T10" fmla="*/ 250 w 250"/>
                  <a:gd name="T11" fmla="*/ 0 h 14"/>
                  <a:gd name="T12" fmla="*/ 245 w 250"/>
                  <a:gd name="T13" fmla="*/ 0 h 14"/>
                  <a:gd name="T14" fmla="*/ 245 w 250"/>
                  <a:gd name="T15" fmla="*/ 4 h 14"/>
                  <a:gd name="T16" fmla="*/ 250 w 250"/>
                  <a:gd name="T17" fmla="*/ 4 h 14"/>
                  <a:gd name="T18" fmla="*/ 250 w 250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0" h="14">
                    <a:moveTo>
                      <a:pt x="7" y="10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7" y="12"/>
                    </a:lnTo>
                    <a:lnTo>
                      <a:pt x="7" y="10"/>
                    </a:lnTo>
                    <a:close/>
                    <a:moveTo>
                      <a:pt x="250" y="0"/>
                    </a:moveTo>
                    <a:lnTo>
                      <a:pt x="245" y="0"/>
                    </a:lnTo>
                    <a:lnTo>
                      <a:pt x="245" y="4"/>
                    </a:lnTo>
                    <a:lnTo>
                      <a:pt x="250" y="4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6408">
                <a:extLst>
                  <a:ext uri="{FF2B5EF4-FFF2-40B4-BE49-F238E27FC236}">
                    <a16:creationId xmlns:a16="http://schemas.microsoft.com/office/drawing/2014/main" id="{0D1BA3C4-ABB7-4481-9A8D-7ACDC27588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5" y="2346"/>
                <a:ext cx="250" cy="14"/>
              </a:xfrm>
              <a:custGeom>
                <a:avLst/>
                <a:gdLst>
                  <a:gd name="T0" fmla="*/ 7 w 250"/>
                  <a:gd name="T1" fmla="*/ 10 h 14"/>
                  <a:gd name="T2" fmla="*/ 0 w 250"/>
                  <a:gd name="T3" fmla="*/ 13 h 14"/>
                  <a:gd name="T4" fmla="*/ 0 w 250"/>
                  <a:gd name="T5" fmla="*/ 14 h 14"/>
                  <a:gd name="T6" fmla="*/ 7 w 250"/>
                  <a:gd name="T7" fmla="*/ 12 h 14"/>
                  <a:gd name="T8" fmla="*/ 7 w 250"/>
                  <a:gd name="T9" fmla="*/ 10 h 14"/>
                  <a:gd name="T10" fmla="*/ 250 w 250"/>
                  <a:gd name="T11" fmla="*/ 0 h 14"/>
                  <a:gd name="T12" fmla="*/ 245 w 250"/>
                  <a:gd name="T13" fmla="*/ 0 h 14"/>
                  <a:gd name="T14" fmla="*/ 245 w 250"/>
                  <a:gd name="T15" fmla="*/ 4 h 14"/>
                  <a:gd name="T16" fmla="*/ 250 w 250"/>
                  <a:gd name="T17" fmla="*/ 4 h 14"/>
                  <a:gd name="T18" fmla="*/ 250 w 250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0" h="14">
                    <a:moveTo>
                      <a:pt x="7" y="10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7" y="12"/>
                    </a:lnTo>
                    <a:lnTo>
                      <a:pt x="7" y="10"/>
                    </a:lnTo>
                    <a:moveTo>
                      <a:pt x="250" y="0"/>
                    </a:moveTo>
                    <a:lnTo>
                      <a:pt x="245" y="0"/>
                    </a:lnTo>
                    <a:lnTo>
                      <a:pt x="245" y="4"/>
                    </a:lnTo>
                    <a:lnTo>
                      <a:pt x="250" y="4"/>
                    </a:lnTo>
                    <a:lnTo>
                      <a:pt x="2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6409">
                <a:extLst>
                  <a:ext uri="{FF2B5EF4-FFF2-40B4-BE49-F238E27FC236}">
                    <a16:creationId xmlns:a16="http://schemas.microsoft.com/office/drawing/2014/main" id="{1DD37A84-6D99-4395-A08C-C3311E2349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6" y="1641"/>
                <a:ext cx="444" cy="109"/>
              </a:xfrm>
              <a:custGeom>
                <a:avLst/>
                <a:gdLst>
                  <a:gd name="T0" fmla="*/ 319 w 329"/>
                  <a:gd name="T1" fmla="*/ 53 h 81"/>
                  <a:gd name="T2" fmla="*/ 317 w 329"/>
                  <a:gd name="T3" fmla="*/ 57 h 81"/>
                  <a:gd name="T4" fmla="*/ 317 w 329"/>
                  <a:gd name="T5" fmla="*/ 58 h 81"/>
                  <a:gd name="T6" fmla="*/ 324 w 329"/>
                  <a:gd name="T7" fmla="*/ 81 h 81"/>
                  <a:gd name="T8" fmla="*/ 329 w 329"/>
                  <a:gd name="T9" fmla="*/ 81 h 81"/>
                  <a:gd name="T10" fmla="*/ 319 w 329"/>
                  <a:gd name="T11" fmla="*/ 53 h 81"/>
                  <a:gd name="T12" fmla="*/ 302 w 329"/>
                  <a:gd name="T13" fmla="*/ 36 h 81"/>
                  <a:gd name="T14" fmla="*/ 315 w 329"/>
                  <a:gd name="T15" fmla="*/ 54 h 81"/>
                  <a:gd name="T16" fmla="*/ 317 w 329"/>
                  <a:gd name="T17" fmla="*/ 49 h 81"/>
                  <a:gd name="T18" fmla="*/ 308 w 329"/>
                  <a:gd name="T19" fmla="*/ 37 h 81"/>
                  <a:gd name="T20" fmla="*/ 302 w 329"/>
                  <a:gd name="T21" fmla="*/ 36 h 81"/>
                  <a:gd name="T22" fmla="*/ 256 w 329"/>
                  <a:gd name="T23" fmla="*/ 4 h 81"/>
                  <a:gd name="T24" fmla="*/ 259 w 329"/>
                  <a:gd name="T25" fmla="*/ 9 h 81"/>
                  <a:gd name="T26" fmla="*/ 299 w 329"/>
                  <a:gd name="T27" fmla="*/ 33 h 81"/>
                  <a:gd name="T28" fmla="*/ 301 w 329"/>
                  <a:gd name="T29" fmla="*/ 33 h 81"/>
                  <a:gd name="T30" fmla="*/ 301 w 329"/>
                  <a:gd name="T31" fmla="*/ 33 h 81"/>
                  <a:gd name="T32" fmla="*/ 305 w 329"/>
                  <a:gd name="T33" fmla="*/ 34 h 81"/>
                  <a:gd name="T34" fmla="*/ 256 w 329"/>
                  <a:gd name="T35" fmla="*/ 4 h 81"/>
                  <a:gd name="T36" fmla="*/ 233 w 329"/>
                  <a:gd name="T37" fmla="*/ 0 h 81"/>
                  <a:gd name="T38" fmla="*/ 8 w 329"/>
                  <a:gd name="T39" fmla="*/ 0 h 81"/>
                  <a:gd name="T40" fmla="*/ 1 w 329"/>
                  <a:gd name="T41" fmla="*/ 0 h 81"/>
                  <a:gd name="T42" fmla="*/ 0 w 329"/>
                  <a:gd name="T43" fmla="*/ 2 h 81"/>
                  <a:gd name="T44" fmla="*/ 3 w 329"/>
                  <a:gd name="T45" fmla="*/ 2 h 81"/>
                  <a:gd name="T46" fmla="*/ 231 w 329"/>
                  <a:gd name="T47" fmla="*/ 2 h 81"/>
                  <a:gd name="T48" fmla="*/ 233 w 329"/>
                  <a:gd name="T49" fmla="*/ 0 h 81"/>
                  <a:gd name="T50" fmla="*/ 239 w 329"/>
                  <a:gd name="T51" fmla="*/ 0 h 81"/>
                  <a:gd name="T52" fmla="*/ 238 w 329"/>
                  <a:gd name="T53" fmla="*/ 0 h 81"/>
                  <a:gd name="T54" fmla="*/ 236 w 329"/>
                  <a:gd name="T55" fmla="*/ 2 h 81"/>
                  <a:gd name="T56" fmla="*/ 254 w 329"/>
                  <a:gd name="T57" fmla="*/ 7 h 81"/>
                  <a:gd name="T58" fmla="*/ 251 w 329"/>
                  <a:gd name="T59" fmla="*/ 3 h 81"/>
                  <a:gd name="T60" fmla="*/ 239 w 329"/>
                  <a:gd name="T6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9" h="81">
                    <a:moveTo>
                      <a:pt x="319" y="53"/>
                    </a:moveTo>
                    <a:cubicBezTo>
                      <a:pt x="319" y="54"/>
                      <a:pt x="318" y="56"/>
                      <a:pt x="317" y="57"/>
                    </a:cubicBezTo>
                    <a:cubicBezTo>
                      <a:pt x="317" y="57"/>
                      <a:pt x="317" y="58"/>
                      <a:pt x="317" y="58"/>
                    </a:cubicBezTo>
                    <a:cubicBezTo>
                      <a:pt x="320" y="65"/>
                      <a:pt x="323" y="72"/>
                      <a:pt x="324" y="81"/>
                    </a:cubicBezTo>
                    <a:cubicBezTo>
                      <a:pt x="329" y="81"/>
                      <a:pt x="329" y="81"/>
                      <a:pt x="329" y="81"/>
                    </a:cubicBezTo>
                    <a:cubicBezTo>
                      <a:pt x="327" y="70"/>
                      <a:pt x="324" y="61"/>
                      <a:pt x="319" y="53"/>
                    </a:cubicBezTo>
                    <a:moveTo>
                      <a:pt x="302" y="36"/>
                    </a:moveTo>
                    <a:cubicBezTo>
                      <a:pt x="307" y="42"/>
                      <a:pt x="311" y="47"/>
                      <a:pt x="315" y="54"/>
                    </a:cubicBezTo>
                    <a:cubicBezTo>
                      <a:pt x="316" y="52"/>
                      <a:pt x="317" y="51"/>
                      <a:pt x="317" y="49"/>
                    </a:cubicBezTo>
                    <a:cubicBezTo>
                      <a:pt x="315" y="45"/>
                      <a:pt x="312" y="41"/>
                      <a:pt x="308" y="37"/>
                    </a:cubicBezTo>
                    <a:cubicBezTo>
                      <a:pt x="306" y="37"/>
                      <a:pt x="304" y="36"/>
                      <a:pt x="302" y="36"/>
                    </a:cubicBezTo>
                    <a:moveTo>
                      <a:pt x="256" y="4"/>
                    </a:moveTo>
                    <a:cubicBezTo>
                      <a:pt x="257" y="6"/>
                      <a:pt x="258" y="7"/>
                      <a:pt x="259" y="9"/>
                    </a:cubicBezTo>
                    <a:cubicBezTo>
                      <a:pt x="271" y="14"/>
                      <a:pt x="286" y="22"/>
                      <a:pt x="299" y="33"/>
                    </a:cubicBezTo>
                    <a:cubicBezTo>
                      <a:pt x="299" y="33"/>
                      <a:pt x="300" y="33"/>
                      <a:pt x="301" y="33"/>
                    </a:cubicBezTo>
                    <a:cubicBezTo>
                      <a:pt x="301" y="33"/>
                      <a:pt x="301" y="33"/>
                      <a:pt x="301" y="33"/>
                    </a:cubicBezTo>
                    <a:cubicBezTo>
                      <a:pt x="302" y="33"/>
                      <a:pt x="304" y="33"/>
                      <a:pt x="305" y="34"/>
                    </a:cubicBezTo>
                    <a:cubicBezTo>
                      <a:pt x="290" y="18"/>
                      <a:pt x="270" y="9"/>
                      <a:pt x="256" y="4"/>
                    </a:cubicBezTo>
                    <a:moveTo>
                      <a:pt x="233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31" y="2"/>
                      <a:pt x="231" y="2"/>
                      <a:pt x="231" y="2"/>
                    </a:cubicBezTo>
                    <a:cubicBezTo>
                      <a:pt x="232" y="1"/>
                      <a:pt x="233" y="0"/>
                      <a:pt x="233" y="0"/>
                    </a:cubicBezTo>
                    <a:moveTo>
                      <a:pt x="239" y="0"/>
                    </a:moveTo>
                    <a:cubicBezTo>
                      <a:pt x="238" y="0"/>
                      <a:pt x="238" y="0"/>
                      <a:pt x="238" y="0"/>
                    </a:cubicBezTo>
                    <a:cubicBezTo>
                      <a:pt x="238" y="0"/>
                      <a:pt x="237" y="1"/>
                      <a:pt x="236" y="2"/>
                    </a:cubicBezTo>
                    <a:cubicBezTo>
                      <a:pt x="238" y="3"/>
                      <a:pt x="245" y="4"/>
                      <a:pt x="254" y="7"/>
                    </a:cubicBezTo>
                    <a:cubicBezTo>
                      <a:pt x="253" y="5"/>
                      <a:pt x="252" y="4"/>
                      <a:pt x="251" y="3"/>
                    </a:cubicBezTo>
                    <a:cubicBezTo>
                      <a:pt x="243" y="1"/>
                      <a:pt x="239" y="0"/>
                      <a:pt x="239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6410">
                <a:extLst>
                  <a:ext uri="{FF2B5EF4-FFF2-40B4-BE49-F238E27FC236}">
                    <a16:creationId xmlns:a16="http://schemas.microsoft.com/office/drawing/2014/main" id="{69484EC5-7008-4AF8-AEEF-4BC252EB28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8" y="1641"/>
                <a:ext cx="119" cy="78"/>
              </a:xfrm>
              <a:custGeom>
                <a:avLst/>
                <a:gdLst>
                  <a:gd name="T0" fmla="*/ 86 w 88"/>
                  <a:gd name="T1" fmla="*/ 49 h 58"/>
                  <a:gd name="T2" fmla="*/ 84 w 88"/>
                  <a:gd name="T3" fmla="*/ 54 h 58"/>
                  <a:gd name="T4" fmla="*/ 86 w 88"/>
                  <a:gd name="T5" fmla="*/ 58 h 58"/>
                  <a:gd name="T6" fmla="*/ 86 w 88"/>
                  <a:gd name="T7" fmla="*/ 57 h 58"/>
                  <a:gd name="T8" fmla="*/ 88 w 88"/>
                  <a:gd name="T9" fmla="*/ 53 h 58"/>
                  <a:gd name="T10" fmla="*/ 86 w 88"/>
                  <a:gd name="T11" fmla="*/ 49 h 58"/>
                  <a:gd name="T12" fmla="*/ 70 w 88"/>
                  <a:gd name="T13" fmla="*/ 33 h 58"/>
                  <a:gd name="T14" fmla="*/ 70 w 88"/>
                  <a:gd name="T15" fmla="*/ 33 h 58"/>
                  <a:gd name="T16" fmla="*/ 68 w 88"/>
                  <a:gd name="T17" fmla="*/ 33 h 58"/>
                  <a:gd name="T18" fmla="*/ 71 w 88"/>
                  <a:gd name="T19" fmla="*/ 36 h 58"/>
                  <a:gd name="T20" fmla="*/ 77 w 88"/>
                  <a:gd name="T21" fmla="*/ 37 h 58"/>
                  <a:gd name="T22" fmla="*/ 74 w 88"/>
                  <a:gd name="T23" fmla="*/ 34 h 58"/>
                  <a:gd name="T24" fmla="*/ 70 w 88"/>
                  <a:gd name="T25" fmla="*/ 33 h 58"/>
                  <a:gd name="T26" fmla="*/ 20 w 88"/>
                  <a:gd name="T27" fmla="*/ 3 h 58"/>
                  <a:gd name="T28" fmla="*/ 23 w 88"/>
                  <a:gd name="T29" fmla="*/ 7 h 58"/>
                  <a:gd name="T30" fmla="*/ 28 w 88"/>
                  <a:gd name="T31" fmla="*/ 9 h 58"/>
                  <a:gd name="T32" fmla="*/ 25 w 88"/>
                  <a:gd name="T33" fmla="*/ 4 h 58"/>
                  <a:gd name="T34" fmla="*/ 20 w 88"/>
                  <a:gd name="T35" fmla="*/ 3 h 58"/>
                  <a:gd name="T36" fmla="*/ 7 w 88"/>
                  <a:gd name="T37" fmla="*/ 0 h 58"/>
                  <a:gd name="T38" fmla="*/ 2 w 88"/>
                  <a:gd name="T39" fmla="*/ 0 h 58"/>
                  <a:gd name="T40" fmla="*/ 0 w 88"/>
                  <a:gd name="T41" fmla="*/ 2 h 58"/>
                  <a:gd name="T42" fmla="*/ 4 w 88"/>
                  <a:gd name="T43" fmla="*/ 2 h 58"/>
                  <a:gd name="T44" fmla="*/ 5 w 88"/>
                  <a:gd name="T45" fmla="*/ 2 h 58"/>
                  <a:gd name="T46" fmla="*/ 7 w 88"/>
                  <a:gd name="T4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8" h="58">
                    <a:moveTo>
                      <a:pt x="86" y="49"/>
                    </a:moveTo>
                    <a:cubicBezTo>
                      <a:pt x="86" y="51"/>
                      <a:pt x="85" y="52"/>
                      <a:pt x="84" y="54"/>
                    </a:cubicBezTo>
                    <a:cubicBezTo>
                      <a:pt x="85" y="55"/>
                      <a:pt x="85" y="56"/>
                      <a:pt x="86" y="58"/>
                    </a:cubicBezTo>
                    <a:cubicBezTo>
                      <a:pt x="86" y="58"/>
                      <a:pt x="86" y="57"/>
                      <a:pt x="86" y="57"/>
                    </a:cubicBezTo>
                    <a:cubicBezTo>
                      <a:pt x="87" y="56"/>
                      <a:pt x="88" y="54"/>
                      <a:pt x="88" y="53"/>
                    </a:cubicBezTo>
                    <a:cubicBezTo>
                      <a:pt x="88" y="51"/>
                      <a:pt x="87" y="50"/>
                      <a:pt x="86" y="49"/>
                    </a:cubicBezTo>
                    <a:moveTo>
                      <a:pt x="70" y="33"/>
                    </a:move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3"/>
                      <a:pt x="68" y="33"/>
                      <a:pt x="68" y="33"/>
                    </a:cubicBezTo>
                    <a:cubicBezTo>
                      <a:pt x="69" y="34"/>
                      <a:pt x="70" y="35"/>
                      <a:pt x="71" y="36"/>
                    </a:cubicBezTo>
                    <a:cubicBezTo>
                      <a:pt x="73" y="36"/>
                      <a:pt x="75" y="37"/>
                      <a:pt x="77" y="37"/>
                    </a:cubicBezTo>
                    <a:cubicBezTo>
                      <a:pt x="76" y="36"/>
                      <a:pt x="75" y="35"/>
                      <a:pt x="74" y="34"/>
                    </a:cubicBezTo>
                    <a:cubicBezTo>
                      <a:pt x="73" y="33"/>
                      <a:pt x="71" y="33"/>
                      <a:pt x="70" y="33"/>
                    </a:cubicBezTo>
                    <a:moveTo>
                      <a:pt x="20" y="3"/>
                    </a:moveTo>
                    <a:cubicBezTo>
                      <a:pt x="21" y="4"/>
                      <a:pt x="22" y="5"/>
                      <a:pt x="23" y="7"/>
                    </a:cubicBezTo>
                    <a:cubicBezTo>
                      <a:pt x="24" y="8"/>
                      <a:pt x="26" y="8"/>
                      <a:pt x="28" y="9"/>
                    </a:cubicBezTo>
                    <a:cubicBezTo>
                      <a:pt x="27" y="7"/>
                      <a:pt x="26" y="6"/>
                      <a:pt x="25" y="4"/>
                    </a:cubicBezTo>
                    <a:cubicBezTo>
                      <a:pt x="23" y="4"/>
                      <a:pt x="21" y="3"/>
                      <a:pt x="20" y="3"/>
                    </a:cubicBezTo>
                    <a:moveTo>
                      <a:pt x="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6" y="1"/>
                      <a:pt x="7" y="0"/>
                      <a:pt x="7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6411">
                <a:extLst>
                  <a:ext uri="{FF2B5EF4-FFF2-40B4-BE49-F238E27FC236}">
                    <a16:creationId xmlns:a16="http://schemas.microsoft.com/office/drawing/2014/main" id="{C2F1AF7E-E364-4D5B-913C-424E53C4CA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0" y="2274"/>
                <a:ext cx="563" cy="1182"/>
              </a:xfrm>
              <a:custGeom>
                <a:avLst/>
                <a:gdLst>
                  <a:gd name="T0" fmla="*/ 11 w 563"/>
                  <a:gd name="T1" fmla="*/ 93 h 1182"/>
                  <a:gd name="T2" fmla="*/ 11 w 563"/>
                  <a:gd name="T3" fmla="*/ 93 h 1182"/>
                  <a:gd name="T4" fmla="*/ 0 w 563"/>
                  <a:gd name="T5" fmla="*/ 93 h 1182"/>
                  <a:gd name="T6" fmla="*/ 35 w 563"/>
                  <a:gd name="T7" fmla="*/ 124 h 1182"/>
                  <a:gd name="T8" fmla="*/ 71 w 563"/>
                  <a:gd name="T9" fmla="*/ 124 h 1182"/>
                  <a:gd name="T10" fmla="*/ 301 w 563"/>
                  <a:gd name="T11" fmla="*/ 124 h 1182"/>
                  <a:gd name="T12" fmla="*/ 461 w 563"/>
                  <a:gd name="T13" fmla="*/ 255 h 1182"/>
                  <a:gd name="T14" fmla="*/ 556 w 563"/>
                  <a:gd name="T15" fmla="*/ 1182 h 1182"/>
                  <a:gd name="T16" fmla="*/ 563 w 563"/>
                  <a:gd name="T17" fmla="*/ 1182 h 1182"/>
                  <a:gd name="T18" fmla="*/ 467 w 563"/>
                  <a:gd name="T19" fmla="*/ 254 h 1182"/>
                  <a:gd name="T20" fmla="*/ 306 w 563"/>
                  <a:gd name="T21" fmla="*/ 120 h 1182"/>
                  <a:gd name="T22" fmla="*/ 78 w 563"/>
                  <a:gd name="T23" fmla="*/ 120 h 1182"/>
                  <a:gd name="T24" fmla="*/ 40 w 563"/>
                  <a:gd name="T25" fmla="*/ 120 h 1182"/>
                  <a:gd name="T26" fmla="*/ 11 w 563"/>
                  <a:gd name="T27" fmla="*/ 93 h 1182"/>
                  <a:gd name="T28" fmla="*/ 77 w 563"/>
                  <a:gd name="T29" fmla="*/ 11 h 1182"/>
                  <a:gd name="T30" fmla="*/ 75 w 563"/>
                  <a:gd name="T31" fmla="*/ 14 h 1182"/>
                  <a:gd name="T32" fmla="*/ 77 w 563"/>
                  <a:gd name="T33" fmla="*/ 14 h 1182"/>
                  <a:gd name="T34" fmla="*/ 77 w 563"/>
                  <a:gd name="T35" fmla="*/ 11 h 1182"/>
                  <a:gd name="T36" fmla="*/ 86 w 563"/>
                  <a:gd name="T37" fmla="*/ 0 h 1182"/>
                  <a:gd name="T38" fmla="*/ 86 w 563"/>
                  <a:gd name="T39" fmla="*/ 0 h 1182"/>
                  <a:gd name="T40" fmla="*/ 85 w 563"/>
                  <a:gd name="T41" fmla="*/ 0 h 1182"/>
                  <a:gd name="T42" fmla="*/ 78 w 563"/>
                  <a:gd name="T43" fmla="*/ 10 h 1182"/>
                  <a:gd name="T44" fmla="*/ 81 w 563"/>
                  <a:gd name="T45" fmla="*/ 10 h 1182"/>
                  <a:gd name="T46" fmla="*/ 82 w 563"/>
                  <a:gd name="T47" fmla="*/ 7 h 1182"/>
                  <a:gd name="T48" fmla="*/ 82 w 563"/>
                  <a:gd name="T49" fmla="*/ 4 h 1182"/>
                  <a:gd name="T50" fmla="*/ 83 w 563"/>
                  <a:gd name="T51" fmla="*/ 4 h 1182"/>
                  <a:gd name="T52" fmla="*/ 86 w 563"/>
                  <a:gd name="T53" fmla="*/ 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1182">
                    <a:moveTo>
                      <a:pt x="11" y="93"/>
                    </a:moveTo>
                    <a:lnTo>
                      <a:pt x="11" y="93"/>
                    </a:lnTo>
                    <a:lnTo>
                      <a:pt x="0" y="93"/>
                    </a:lnTo>
                    <a:lnTo>
                      <a:pt x="35" y="124"/>
                    </a:lnTo>
                    <a:lnTo>
                      <a:pt x="71" y="124"/>
                    </a:lnTo>
                    <a:lnTo>
                      <a:pt x="301" y="124"/>
                    </a:lnTo>
                    <a:lnTo>
                      <a:pt x="461" y="255"/>
                    </a:lnTo>
                    <a:lnTo>
                      <a:pt x="556" y="1182"/>
                    </a:lnTo>
                    <a:lnTo>
                      <a:pt x="563" y="1182"/>
                    </a:lnTo>
                    <a:lnTo>
                      <a:pt x="467" y="254"/>
                    </a:lnTo>
                    <a:lnTo>
                      <a:pt x="306" y="120"/>
                    </a:lnTo>
                    <a:lnTo>
                      <a:pt x="78" y="120"/>
                    </a:lnTo>
                    <a:lnTo>
                      <a:pt x="40" y="120"/>
                    </a:lnTo>
                    <a:lnTo>
                      <a:pt x="11" y="93"/>
                    </a:lnTo>
                    <a:close/>
                    <a:moveTo>
                      <a:pt x="77" y="11"/>
                    </a:moveTo>
                    <a:lnTo>
                      <a:pt x="75" y="14"/>
                    </a:lnTo>
                    <a:lnTo>
                      <a:pt x="77" y="14"/>
                    </a:lnTo>
                    <a:lnTo>
                      <a:pt x="77" y="11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lnTo>
                      <a:pt x="85" y="0"/>
                    </a:lnTo>
                    <a:lnTo>
                      <a:pt x="78" y="10"/>
                    </a:lnTo>
                    <a:lnTo>
                      <a:pt x="81" y="10"/>
                    </a:lnTo>
                    <a:lnTo>
                      <a:pt x="82" y="7"/>
                    </a:lnTo>
                    <a:lnTo>
                      <a:pt x="82" y="4"/>
                    </a:lnTo>
                    <a:lnTo>
                      <a:pt x="83" y="4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6412">
                <a:extLst>
                  <a:ext uri="{FF2B5EF4-FFF2-40B4-BE49-F238E27FC236}">
                    <a16:creationId xmlns:a16="http://schemas.microsoft.com/office/drawing/2014/main" id="{932C65C1-6FEB-4126-9740-2BA02F63AA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0" y="2274"/>
                <a:ext cx="563" cy="1182"/>
              </a:xfrm>
              <a:custGeom>
                <a:avLst/>
                <a:gdLst>
                  <a:gd name="T0" fmla="*/ 11 w 563"/>
                  <a:gd name="T1" fmla="*/ 93 h 1182"/>
                  <a:gd name="T2" fmla="*/ 11 w 563"/>
                  <a:gd name="T3" fmla="*/ 93 h 1182"/>
                  <a:gd name="T4" fmla="*/ 0 w 563"/>
                  <a:gd name="T5" fmla="*/ 93 h 1182"/>
                  <a:gd name="T6" fmla="*/ 35 w 563"/>
                  <a:gd name="T7" fmla="*/ 124 h 1182"/>
                  <a:gd name="T8" fmla="*/ 71 w 563"/>
                  <a:gd name="T9" fmla="*/ 124 h 1182"/>
                  <a:gd name="T10" fmla="*/ 301 w 563"/>
                  <a:gd name="T11" fmla="*/ 124 h 1182"/>
                  <a:gd name="T12" fmla="*/ 461 w 563"/>
                  <a:gd name="T13" fmla="*/ 255 h 1182"/>
                  <a:gd name="T14" fmla="*/ 556 w 563"/>
                  <a:gd name="T15" fmla="*/ 1182 h 1182"/>
                  <a:gd name="T16" fmla="*/ 563 w 563"/>
                  <a:gd name="T17" fmla="*/ 1182 h 1182"/>
                  <a:gd name="T18" fmla="*/ 467 w 563"/>
                  <a:gd name="T19" fmla="*/ 254 h 1182"/>
                  <a:gd name="T20" fmla="*/ 306 w 563"/>
                  <a:gd name="T21" fmla="*/ 120 h 1182"/>
                  <a:gd name="T22" fmla="*/ 78 w 563"/>
                  <a:gd name="T23" fmla="*/ 120 h 1182"/>
                  <a:gd name="T24" fmla="*/ 40 w 563"/>
                  <a:gd name="T25" fmla="*/ 120 h 1182"/>
                  <a:gd name="T26" fmla="*/ 11 w 563"/>
                  <a:gd name="T27" fmla="*/ 93 h 1182"/>
                  <a:gd name="T28" fmla="*/ 77 w 563"/>
                  <a:gd name="T29" fmla="*/ 11 h 1182"/>
                  <a:gd name="T30" fmla="*/ 75 w 563"/>
                  <a:gd name="T31" fmla="*/ 14 h 1182"/>
                  <a:gd name="T32" fmla="*/ 77 w 563"/>
                  <a:gd name="T33" fmla="*/ 14 h 1182"/>
                  <a:gd name="T34" fmla="*/ 77 w 563"/>
                  <a:gd name="T35" fmla="*/ 11 h 1182"/>
                  <a:gd name="T36" fmla="*/ 86 w 563"/>
                  <a:gd name="T37" fmla="*/ 0 h 1182"/>
                  <a:gd name="T38" fmla="*/ 86 w 563"/>
                  <a:gd name="T39" fmla="*/ 0 h 1182"/>
                  <a:gd name="T40" fmla="*/ 85 w 563"/>
                  <a:gd name="T41" fmla="*/ 0 h 1182"/>
                  <a:gd name="T42" fmla="*/ 78 w 563"/>
                  <a:gd name="T43" fmla="*/ 10 h 1182"/>
                  <a:gd name="T44" fmla="*/ 81 w 563"/>
                  <a:gd name="T45" fmla="*/ 10 h 1182"/>
                  <a:gd name="T46" fmla="*/ 82 w 563"/>
                  <a:gd name="T47" fmla="*/ 7 h 1182"/>
                  <a:gd name="T48" fmla="*/ 82 w 563"/>
                  <a:gd name="T49" fmla="*/ 4 h 1182"/>
                  <a:gd name="T50" fmla="*/ 83 w 563"/>
                  <a:gd name="T51" fmla="*/ 4 h 1182"/>
                  <a:gd name="T52" fmla="*/ 86 w 563"/>
                  <a:gd name="T53" fmla="*/ 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1182">
                    <a:moveTo>
                      <a:pt x="11" y="93"/>
                    </a:moveTo>
                    <a:lnTo>
                      <a:pt x="11" y="93"/>
                    </a:lnTo>
                    <a:lnTo>
                      <a:pt x="0" y="93"/>
                    </a:lnTo>
                    <a:lnTo>
                      <a:pt x="35" y="124"/>
                    </a:lnTo>
                    <a:lnTo>
                      <a:pt x="71" y="124"/>
                    </a:lnTo>
                    <a:lnTo>
                      <a:pt x="301" y="124"/>
                    </a:lnTo>
                    <a:lnTo>
                      <a:pt x="461" y="255"/>
                    </a:lnTo>
                    <a:lnTo>
                      <a:pt x="556" y="1182"/>
                    </a:lnTo>
                    <a:lnTo>
                      <a:pt x="563" y="1182"/>
                    </a:lnTo>
                    <a:lnTo>
                      <a:pt x="467" y="254"/>
                    </a:lnTo>
                    <a:lnTo>
                      <a:pt x="306" y="120"/>
                    </a:lnTo>
                    <a:lnTo>
                      <a:pt x="78" y="120"/>
                    </a:lnTo>
                    <a:lnTo>
                      <a:pt x="40" y="120"/>
                    </a:lnTo>
                    <a:lnTo>
                      <a:pt x="11" y="93"/>
                    </a:lnTo>
                    <a:moveTo>
                      <a:pt x="77" y="11"/>
                    </a:moveTo>
                    <a:lnTo>
                      <a:pt x="75" y="14"/>
                    </a:lnTo>
                    <a:lnTo>
                      <a:pt x="77" y="14"/>
                    </a:lnTo>
                    <a:lnTo>
                      <a:pt x="77" y="11"/>
                    </a:lnTo>
                    <a:moveTo>
                      <a:pt x="86" y="0"/>
                    </a:moveTo>
                    <a:lnTo>
                      <a:pt x="86" y="0"/>
                    </a:lnTo>
                    <a:lnTo>
                      <a:pt x="85" y="0"/>
                    </a:lnTo>
                    <a:lnTo>
                      <a:pt x="78" y="10"/>
                    </a:lnTo>
                    <a:lnTo>
                      <a:pt x="81" y="10"/>
                    </a:lnTo>
                    <a:lnTo>
                      <a:pt x="82" y="7"/>
                    </a:lnTo>
                    <a:lnTo>
                      <a:pt x="82" y="4"/>
                    </a:lnTo>
                    <a:lnTo>
                      <a:pt x="83" y="4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6413">
                <a:extLst>
                  <a:ext uri="{FF2B5EF4-FFF2-40B4-BE49-F238E27FC236}">
                    <a16:creationId xmlns:a16="http://schemas.microsoft.com/office/drawing/2014/main" id="{06AFBF21-6525-483E-9C58-15912DB35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363"/>
                <a:ext cx="17" cy="4"/>
              </a:xfrm>
              <a:custGeom>
                <a:avLst/>
                <a:gdLst>
                  <a:gd name="T0" fmla="*/ 11 w 17"/>
                  <a:gd name="T1" fmla="*/ 0 h 4"/>
                  <a:gd name="T2" fmla="*/ 0 w 17"/>
                  <a:gd name="T3" fmla="*/ 0 h 4"/>
                  <a:gd name="T4" fmla="*/ 6 w 17"/>
                  <a:gd name="T5" fmla="*/ 4 h 4"/>
                  <a:gd name="T6" fmla="*/ 17 w 17"/>
                  <a:gd name="T7" fmla="*/ 4 h 4"/>
                  <a:gd name="T8" fmla="*/ 17 w 17"/>
                  <a:gd name="T9" fmla="*/ 4 h 4"/>
                  <a:gd name="T10" fmla="*/ 11 w 1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11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6414">
                <a:extLst>
                  <a:ext uri="{FF2B5EF4-FFF2-40B4-BE49-F238E27FC236}">
                    <a16:creationId xmlns:a16="http://schemas.microsoft.com/office/drawing/2014/main" id="{C8D782D5-D169-449A-BDA9-999A01905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363"/>
                <a:ext cx="17" cy="4"/>
              </a:xfrm>
              <a:custGeom>
                <a:avLst/>
                <a:gdLst>
                  <a:gd name="T0" fmla="*/ 11 w 17"/>
                  <a:gd name="T1" fmla="*/ 0 h 4"/>
                  <a:gd name="T2" fmla="*/ 0 w 17"/>
                  <a:gd name="T3" fmla="*/ 0 h 4"/>
                  <a:gd name="T4" fmla="*/ 6 w 17"/>
                  <a:gd name="T5" fmla="*/ 4 h 4"/>
                  <a:gd name="T6" fmla="*/ 17 w 17"/>
                  <a:gd name="T7" fmla="*/ 4 h 4"/>
                  <a:gd name="T8" fmla="*/ 17 w 17"/>
                  <a:gd name="T9" fmla="*/ 4 h 4"/>
                  <a:gd name="T10" fmla="*/ 11 w 1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11" y="0"/>
                    </a:moveTo>
                    <a:lnTo>
                      <a:pt x="0" y="0"/>
                    </a:lnTo>
                    <a:lnTo>
                      <a:pt x="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6415">
                <a:extLst>
                  <a:ext uri="{FF2B5EF4-FFF2-40B4-BE49-F238E27FC236}">
                    <a16:creationId xmlns:a16="http://schemas.microsoft.com/office/drawing/2014/main" id="{B726DDFB-6715-4EDF-8E1E-F217B2F1E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359"/>
                <a:ext cx="12" cy="4"/>
              </a:xfrm>
              <a:custGeom>
                <a:avLst/>
                <a:gdLst>
                  <a:gd name="T0" fmla="*/ 7 w 12"/>
                  <a:gd name="T1" fmla="*/ 0 h 4"/>
                  <a:gd name="T2" fmla="*/ 0 w 12"/>
                  <a:gd name="T3" fmla="*/ 0 h 4"/>
                  <a:gd name="T4" fmla="*/ 0 w 12"/>
                  <a:gd name="T5" fmla="*/ 3 h 4"/>
                  <a:gd name="T6" fmla="*/ 1 w 12"/>
                  <a:gd name="T7" fmla="*/ 4 h 4"/>
                  <a:gd name="T8" fmla="*/ 12 w 12"/>
                  <a:gd name="T9" fmla="*/ 4 h 4"/>
                  <a:gd name="T10" fmla="*/ 7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2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6416">
                <a:extLst>
                  <a:ext uri="{FF2B5EF4-FFF2-40B4-BE49-F238E27FC236}">
                    <a16:creationId xmlns:a16="http://schemas.microsoft.com/office/drawing/2014/main" id="{7B49897E-0C11-4D0C-A046-CC01B0A31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359"/>
                <a:ext cx="12" cy="4"/>
              </a:xfrm>
              <a:custGeom>
                <a:avLst/>
                <a:gdLst>
                  <a:gd name="T0" fmla="*/ 7 w 12"/>
                  <a:gd name="T1" fmla="*/ 0 h 4"/>
                  <a:gd name="T2" fmla="*/ 0 w 12"/>
                  <a:gd name="T3" fmla="*/ 0 h 4"/>
                  <a:gd name="T4" fmla="*/ 0 w 12"/>
                  <a:gd name="T5" fmla="*/ 3 h 4"/>
                  <a:gd name="T6" fmla="*/ 1 w 12"/>
                  <a:gd name="T7" fmla="*/ 4 h 4"/>
                  <a:gd name="T8" fmla="*/ 12 w 12"/>
                  <a:gd name="T9" fmla="*/ 4 h 4"/>
                  <a:gd name="T10" fmla="*/ 7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7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2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6417">
                <a:extLst>
                  <a:ext uri="{FF2B5EF4-FFF2-40B4-BE49-F238E27FC236}">
                    <a16:creationId xmlns:a16="http://schemas.microsoft.com/office/drawing/2014/main" id="{93CC3754-83ED-45A2-B430-4D1FE1D7C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35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7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6418">
                <a:extLst>
                  <a:ext uri="{FF2B5EF4-FFF2-40B4-BE49-F238E27FC236}">
                    <a16:creationId xmlns:a16="http://schemas.microsoft.com/office/drawing/2014/main" id="{6F0BEFEE-13B7-479F-B028-217B2434F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35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5 h 5"/>
                  <a:gd name="T6" fmla="*/ 7 w 7"/>
                  <a:gd name="T7" fmla="*/ 5 h 5"/>
                  <a:gd name="T8" fmla="*/ 7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Rectangle 6419">
                <a:extLst>
                  <a:ext uri="{FF2B5EF4-FFF2-40B4-BE49-F238E27FC236}">
                    <a16:creationId xmlns:a16="http://schemas.microsoft.com/office/drawing/2014/main" id="{AD33DFE3-7C5E-4F89-9C38-18843D398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3" y="2350"/>
                <a:ext cx="7" cy="4"/>
              </a:xfrm>
              <a:prstGeom prst="rect">
                <a:avLst/>
              </a:pr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Rectangle 6420">
                <a:extLst>
                  <a:ext uri="{FF2B5EF4-FFF2-40B4-BE49-F238E27FC236}">
                    <a16:creationId xmlns:a16="http://schemas.microsoft.com/office/drawing/2014/main" id="{EDFF16EE-D089-4997-9301-717588493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3" y="2350"/>
                <a:ext cx="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6421">
                <a:extLst>
                  <a:ext uri="{FF2B5EF4-FFF2-40B4-BE49-F238E27FC236}">
                    <a16:creationId xmlns:a16="http://schemas.microsoft.com/office/drawing/2014/main" id="{AF05F4A1-8E6B-4DCA-864A-CB3331526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373"/>
                <a:ext cx="165" cy="25"/>
              </a:xfrm>
              <a:custGeom>
                <a:avLst/>
                <a:gdLst>
                  <a:gd name="T0" fmla="*/ 165 w 165"/>
                  <a:gd name="T1" fmla="*/ 0 h 25"/>
                  <a:gd name="T2" fmla="*/ 126 w 165"/>
                  <a:gd name="T3" fmla="*/ 21 h 25"/>
                  <a:gd name="T4" fmla="*/ 119 w 165"/>
                  <a:gd name="T5" fmla="*/ 21 h 25"/>
                  <a:gd name="T6" fmla="*/ 6 w 165"/>
                  <a:gd name="T7" fmla="*/ 21 h 25"/>
                  <a:gd name="T8" fmla="*/ 0 w 165"/>
                  <a:gd name="T9" fmla="*/ 25 h 25"/>
                  <a:gd name="T10" fmla="*/ 114 w 165"/>
                  <a:gd name="T11" fmla="*/ 25 h 25"/>
                  <a:gd name="T12" fmla="*/ 120 w 165"/>
                  <a:gd name="T13" fmla="*/ 25 h 25"/>
                  <a:gd name="T14" fmla="*/ 165 w 165"/>
                  <a:gd name="T15" fmla="*/ 1 h 25"/>
                  <a:gd name="T16" fmla="*/ 165 w 165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25">
                    <a:moveTo>
                      <a:pt x="165" y="0"/>
                    </a:moveTo>
                    <a:lnTo>
                      <a:pt x="126" y="21"/>
                    </a:lnTo>
                    <a:lnTo>
                      <a:pt x="119" y="21"/>
                    </a:lnTo>
                    <a:lnTo>
                      <a:pt x="6" y="21"/>
                    </a:lnTo>
                    <a:lnTo>
                      <a:pt x="0" y="25"/>
                    </a:lnTo>
                    <a:lnTo>
                      <a:pt x="114" y="25"/>
                    </a:lnTo>
                    <a:lnTo>
                      <a:pt x="120" y="25"/>
                    </a:lnTo>
                    <a:lnTo>
                      <a:pt x="165" y="1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6422">
                <a:extLst>
                  <a:ext uri="{FF2B5EF4-FFF2-40B4-BE49-F238E27FC236}">
                    <a16:creationId xmlns:a16="http://schemas.microsoft.com/office/drawing/2014/main" id="{CDF6978E-2EC4-4F22-B296-D78218B4C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373"/>
                <a:ext cx="165" cy="25"/>
              </a:xfrm>
              <a:custGeom>
                <a:avLst/>
                <a:gdLst>
                  <a:gd name="T0" fmla="*/ 165 w 165"/>
                  <a:gd name="T1" fmla="*/ 0 h 25"/>
                  <a:gd name="T2" fmla="*/ 126 w 165"/>
                  <a:gd name="T3" fmla="*/ 21 h 25"/>
                  <a:gd name="T4" fmla="*/ 119 w 165"/>
                  <a:gd name="T5" fmla="*/ 21 h 25"/>
                  <a:gd name="T6" fmla="*/ 6 w 165"/>
                  <a:gd name="T7" fmla="*/ 21 h 25"/>
                  <a:gd name="T8" fmla="*/ 0 w 165"/>
                  <a:gd name="T9" fmla="*/ 25 h 25"/>
                  <a:gd name="T10" fmla="*/ 114 w 165"/>
                  <a:gd name="T11" fmla="*/ 25 h 25"/>
                  <a:gd name="T12" fmla="*/ 120 w 165"/>
                  <a:gd name="T13" fmla="*/ 25 h 25"/>
                  <a:gd name="T14" fmla="*/ 165 w 165"/>
                  <a:gd name="T15" fmla="*/ 1 h 25"/>
                  <a:gd name="T16" fmla="*/ 165 w 165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25">
                    <a:moveTo>
                      <a:pt x="165" y="0"/>
                    </a:moveTo>
                    <a:lnTo>
                      <a:pt x="126" y="21"/>
                    </a:lnTo>
                    <a:lnTo>
                      <a:pt x="119" y="21"/>
                    </a:lnTo>
                    <a:lnTo>
                      <a:pt x="6" y="21"/>
                    </a:lnTo>
                    <a:lnTo>
                      <a:pt x="0" y="25"/>
                    </a:lnTo>
                    <a:lnTo>
                      <a:pt x="114" y="25"/>
                    </a:lnTo>
                    <a:lnTo>
                      <a:pt x="120" y="25"/>
                    </a:lnTo>
                    <a:lnTo>
                      <a:pt x="165" y="1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6423">
                <a:extLst>
                  <a:ext uri="{FF2B5EF4-FFF2-40B4-BE49-F238E27FC236}">
                    <a16:creationId xmlns:a16="http://schemas.microsoft.com/office/drawing/2014/main" id="{126FF680-A241-497E-8492-72AFE0CB5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6424">
                <a:extLst>
                  <a:ext uri="{FF2B5EF4-FFF2-40B4-BE49-F238E27FC236}">
                    <a16:creationId xmlns:a16="http://schemas.microsoft.com/office/drawing/2014/main" id="{189B1178-4BA3-4A24-BA2E-3A9262146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3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0 w 5"/>
                  <a:gd name="T5" fmla="*/ 4 h 4"/>
                  <a:gd name="T6" fmla="*/ 5 w 5"/>
                  <a:gd name="T7" fmla="*/ 1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6425">
                <a:extLst>
                  <a:ext uri="{FF2B5EF4-FFF2-40B4-BE49-F238E27FC236}">
                    <a16:creationId xmlns:a16="http://schemas.microsoft.com/office/drawing/2014/main" id="{F8F0B297-BB2F-4F94-AABA-A8E54AF26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6426">
                <a:extLst>
                  <a:ext uri="{FF2B5EF4-FFF2-40B4-BE49-F238E27FC236}">
                    <a16:creationId xmlns:a16="http://schemas.microsoft.com/office/drawing/2014/main" id="{C5DA9608-89E5-485F-B5D5-49322258F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36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3 h 4"/>
                  <a:gd name="T4" fmla="*/ 0 w 6"/>
                  <a:gd name="T5" fmla="*/ 4 h 4"/>
                  <a:gd name="T6" fmla="*/ 6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6427">
                <a:extLst>
                  <a:ext uri="{FF2B5EF4-FFF2-40B4-BE49-F238E27FC236}">
                    <a16:creationId xmlns:a16="http://schemas.microsoft.com/office/drawing/2014/main" id="{4E6E641D-DD33-4DC9-97EC-7FB6AC72C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63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3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6428">
                <a:extLst>
                  <a:ext uri="{FF2B5EF4-FFF2-40B4-BE49-F238E27FC236}">
                    <a16:creationId xmlns:a16="http://schemas.microsoft.com/office/drawing/2014/main" id="{190A3EAD-845D-4215-89BC-47D7485AE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63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3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6429">
                <a:extLst>
                  <a:ext uri="{FF2B5EF4-FFF2-40B4-BE49-F238E27FC236}">
                    <a16:creationId xmlns:a16="http://schemas.microsoft.com/office/drawing/2014/main" id="{E47F1763-38D0-42BD-A758-EE5DADC46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60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6430">
                <a:extLst>
                  <a:ext uri="{FF2B5EF4-FFF2-40B4-BE49-F238E27FC236}">
                    <a16:creationId xmlns:a16="http://schemas.microsoft.com/office/drawing/2014/main" id="{D240ED60-0955-4396-A034-C70B7C1E1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60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0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6431">
                <a:extLst>
                  <a:ext uri="{FF2B5EF4-FFF2-40B4-BE49-F238E27FC236}">
                    <a16:creationId xmlns:a16="http://schemas.microsoft.com/office/drawing/2014/main" id="{EA22B245-D01A-4815-8EE1-893D34432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5" y="1644"/>
                <a:ext cx="439" cy="106"/>
              </a:xfrm>
              <a:custGeom>
                <a:avLst/>
                <a:gdLst>
                  <a:gd name="T0" fmla="*/ 318 w 325"/>
                  <a:gd name="T1" fmla="*/ 56 h 79"/>
                  <a:gd name="T2" fmla="*/ 315 w 325"/>
                  <a:gd name="T3" fmla="*/ 60 h 79"/>
                  <a:gd name="T4" fmla="*/ 321 w 325"/>
                  <a:gd name="T5" fmla="*/ 79 h 79"/>
                  <a:gd name="T6" fmla="*/ 325 w 325"/>
                  <a:gd name="T7" fmla="*/ 79 h 79"/>
                  <a:gd name="T8" fmla="*/ 318 w 325"/>
                  <a:gd name="T9" fmla="*/ 56 h 79"/>
                  <a:gd name="T10" fmla="*/ 303 w 325"/>
                  <a:gd name="T11" fmla="*/ 34 h 79"/>
                  <a:gd name="T12" fmla="*/ 297 w 325"/>
                  <a:gd name="T13" fmla="*/ 35 h 79"/>
                  <a:gd name="T14" fmla="*/ 313 w 325"/>
                  <a:gd name="T15" fmla="*/ 57 h 79"/>
                  <a:gd name="T16" fmla="*/ 316 w 325"/>
                  <a:gd name="T17" fmla="*/ 52 h 79"/>
                  <a:gd name="T18" fmla="*/ 303 w 325"/>
                  <a:gd name="T19" fmla="*/ 34 h 79"/>
                  <a:gd name="T20" fmla="*/ 303 w 325"/>
                  <a:gd name="T21" fmla="*/ 34 h 79"/>
                  <a:gd name="T22" fmla="*/ 260 w 325"/>
                  <a:gd name="T23" fmla="*/ 7 h 79"/>
                  <a:gd name="T24" fmla="*/ 262 w 325"/>
                  <a:gd name="T25" fmla="*/ 12 h 79"/>
                  <a:gd name="T26" fmla="*/ 294 w 325"/>
                  <a:gd name="T27" fmla="*/ 32 h 79"/>
                  <a:gd name="T28" fmla="*/ 300 w 325"/>
                  <a:gd name="T29" fmla="*/ 31 h 79"/>
                  <a:gd name="T30" fmla="*/ 260 w 325"/>
                  <a:gd name="T31" fmla="*/ 7 h 79"/>
                  <a:gd name="T32" fmla="*/ 237 w 325"/>
                  <a:gd name="T33" fmla="*/ 0 h 79"/>
                  <a:gd name="T34" fmla="*/ 236 w 325"/>
                  <a:gd name="T35" fmla="*/ 1 h 79"/>
                  <a:gd name="T36" fmla="*/ 235 w 325"/>
                  <a:gd name="T37" fmla="*/ 3 h 79"/>
                  <a:gd name="T38" fmla="*/ 257 w 325"/>
                  <a:gd name="T39" fmla="*/ 10 h 79"/>
                  <a:gd name="T40" fmla="*/ 255 w 325"/>
                  <a:gd name="T41" fmla="*/ 5 h 79"/>
                  <a:gd name="T42" fmla="*/ 237 w 325"/>
                  <a:gd name="T43" fmla="*/ 0 h 79"/>
                  <a:gd name="T44" fmla="*/ 232 w 325"/>
                  <a:gd name="T45" fmla="*/ 0 h 79"/>
                  <a:gd name="T46" fmla="*/ 4 w 325"/>
                  <a:gd name="T47" fmla="*/ 0 h 79"/>
                  <a:gd name="T48" fmla="*/ 1 w 325"/>
                  <a:gd name="T49" fmla="*/ 0 h 79"/>
                  <a:gd name="T50" fmla="*/ 0 w 325"/>
                  <a:gd name="T51" fmla="*/ 2 h 79"/>
                  <a:gd name="T52" fmla="*/ 0 w 325"/>
                  <a:gd name="T53" fmla="*/ 2 h 79"/>
                  <a:gd name="T54" fmla="*/ 231 w 325"/>
                  <a:gd name="T55" fmla="*/ 2 h 79"/>
                  <a:gd name="T56" fmla="*/ 232 w 325"/>
                  <a:gd name="T5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5" h="79">
                    <a:moveTo>
                      <a:pt x="318" y="56"/>
                    </a:moveTo>
                    <a:cubicBezTo>
                      <a:pt x="317" y="57"/>
                      <a:pt x="316" y="59"/>
                      <a:pt x="315" y="60"/>
                    </a:cubicBezTo>
                    <a:cubicBezTo>
                      <a:pt x="318" y="66"/>
                      <a:pt x="320" y="72"/>
                      <a:pt x="321" y="79"/>
                    </a:cubicBezTo>
                    <a:cubicBezTo>
                      <a:pt x="325" y="79"/>
                      <a:pt x="325" y="79"/>
                      <a:pt x="325" y="79"/>
                    </a:cubicBezTo>
                    <a:cubicBezTo>
                      <a:pt x="324" y="70"/>
                      <a:pt x="321" y="63"/>
                      <a:pt x="318" y="56"/>
                    </a:cubicBezTo>
                    <a:moveTo>
                      <a:pt x="303" y="34"/>
                    </a:moveTo>
                    <a:cubicBezTo>
                      <a:pt x="301" y="34"/>
                      <a:pt x="299" y="35"/>
                      <a:pt x="297" y="35"/>
                    </a:cubicBezTo>
                    <a:cubicBezTo>
                      <a:pt x="303" y="41"/>
                      <a:pt x="309" y="48"/>
                      <a:pt x="313" y="57"/>
                    </a:cubicBezTo>
                    <a:cubicBezTo>
                      <a:pt x="314" y="55"/>
                      <a:pt x="315" y="54"/>
                      <a:pt x="316" y="52"/>
                    </a:cubicBezTo>
                    <a:cubicBezTo>
                      <a:pt x="312" y="45"/>
                      <a:pt x="308" y="40"/>
                      <a:pt x="303" y="34"/>
                    </a:cubicBezTo>
                    <a:cubicBezTo>
                      <a:pt x="303" y="34"/>
                      <a:pt x="303" y="34"/>
                      <a:pt x="303" y="34"/>
                    </a:cubicBezTo>
                    <a:moveTo>
                      <a:pt x="260" y="7"/>
                    </a:moveTo>
                    <a:cubicBezTo>
                      <a:pt x="261" y="9"/>
                      <a:pt x="261" y="10"/>
                      <a:pt x="262" y="12"/>
                    </a:cubicBezTo>
                    <a:cubicBezTo>
                      <a:pt x="272" y="16"/>
                      <a:pt x="284" y="23"/>
                      <a:pt x="294" y="32"/>
                    </a:cubicBezTo>
                    <a:cubicBezTo>
                      <a:pt x="296" y="32"/>
                      <a:pt x="298" y="32"/>
                      <a:pt x="300" y="31"/>
                    </a:cubicBezTo>
                    <a:cubicBezTo>
                      <a:pt x="287" y="20"/>
                      <a:pt x="272" y="12"/>
                      <a:pt x="260" y="7"/>
                    </a:cubicBezTo>
                    <a:moveTo>
                      <a:pt x="237" y="0"/>
                    </a:moveTo>
                    <a:cubicBezTo>
                      <a:pt x="237" y="0"/>
                      <a:pt x="236" y="0"/>
                      <a:pt x="236" y="1"/>
                    </a:cubicBezTo>
                    <a:cubicBezTo>
                      <a:pt x="236" y="1"/>
                      <a:pt x="235" y="2"/>
                      <a:pt x="235" y="3"/>
                    </a:cubicBezTo>
                    <a:cubicBezTo>
                      <a:pt x="239" y="4"/>
                      <a:pt x="247" y="6"/>
                      <a:pt x="257" y="10"/>
                    </a:cubicBezTo>
                    <a:cubicBezTo>
                      <a:pt x="256" y="8"/>
                      <a:pt x="255" y="6"/>
                      <a:pt x="255" y="5"/>
                    </a:cubicBezTo>
                    <a:cubicBezTo>
                      <a:pt x="246" y="2"/>
                      <a:pt x="239" y="1"/>
                      <a:pt x="237" y="0"/>
                    </a:cubicBezTo>
                    <a:moveTo>
                      <a:pt x="232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31" y="2"/>
                      <a:pt x="231" y="2"/>
                      <a:pt x="231" y="2"/>
                    </a:cubicBezTo>
                    <a:cubicBezTo>
                      <a:pt x="231" y="1"/>
                      <a:pt x="232" y="1"/>
                      <a:pt x="232" y="0"/>
                    </a:cubicBezTo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6432">
                <a:extLst>
                  <a:ext uri="{FF2B5EF4-FFF2-40B4-BE49-F238E27FC236}">
                    <a16:creationId xmlns:a16="http://schemas.microsoft.com/office/drawing/2014/main" id="{CEC1859A-FE30-4FD0-9FC3-E0528E484C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7" y="1644"/>
                <a:ext cx="117" cy="81"/>
              </a:xfrm>
              <a:custGeom>
                <a:avLst/>
                <a:gdLst>
                  <a:gd name="T0" fmla="*/ 85 w 87"/>
                  <a:gd name="T1" fmla="*/ 52 h 60"/>
                  <a:gd name="T2" fmla="*/ 82 w 87"/>
                  <a:gd name="T3" fmla="*/ 57 h 60"/>
                  <a:gd name="T4" fmla="*/ 84 w 87"/>
                  <a:gd name="T5" fmla="*/ 60 h 60"/>
                  <a:gd name="T6" fmla="*/ 87 w 87"/>
                  <a:gd name="T7" fmla="*/ 56 h 60"/>
                  <a:gd name="T8" fmla="*/ 85 w 87"/>
                  <a:gd name="T9" fmla="*/ 52 h 60"/>
                  <a:gd name="T10" fmla="*/ 69 w 87"/>
                  <a:gd name="T11" fmla="*/ 31 h 60"/>
                  <a:gd name="T12" fmla="*/ 63 w 87"/>
                  <a:gd name="T13" fmla="*/ 32 h 60"/>
                  <a:gd name="T14" fmla="*/ 66 w 87"/>
                  <a:gd name="T15" fmla="*/ 35 h 60"/>
                  <a:gd name="T16" fmla="*/ 72 w 87"/>
                  <a:gd name="T17" fmla="*/ 34 h 60"/>
                  <a:gd name="T18" fmla="*/ 72 w 87"/>
                  <a:gd name="T19" fmla="*/ 34 h 60"/>
                  <a:gd name="T20" fmla="*/ 69 w 87"/>
                  <a:gd name="T21" fmla="*/ 31 h 60"/>
                  <a:gd name="T22" fmla="*/ 24 w 87"/>
                  <a:gd name="T23" fmla="*/ 5 h 60"/>
                  <a:gd name="T24" fmla="*/ 26 w 87"/>
                  <a:gd name="T25" fmla="*/ 10 h 60"/>
                  <a:gd name="T26" fmla="*/ 31 w 87"/>
                  <a:gd name="T27" fmla="*/ 12 h 60"/>
                  <a:gd name="T28" fmla="*/ 29 w 87"/>
                  <a:gd name="T29" fmla="*/ 7 h 60"/>
                  <a:gd name="T30" fmla="*/ 24 w 87"/>
                  <a:gd name="T31" fmla="*/ 5 h 60"/>
                  <a:gd name="T32" fmla="*/ 5 w 87"/>
                  <a:gd name="T33" fmla="*/ 0 h 60"/>
                  <a:gd name="T34" fmla="*/ 1 w 87"/>
                  <a:gd name="T35" fmla="*/ 0 h 60"/>
                  <a:gd name="T36" fmla="*/ 0 w 87"/>
                  <a:gd name="T37" fmla="*/ 2 h 60"/>
                  <a:gd name="T38" fmla="*/ 1 w 87"/>
                  <a:gd name="T39" fmla="*/ 2 h 60"/>
                  <a:gd name="T40" fmla="*/ 4 w 87"/>
                  <a:gd name="T41" fmla="*/ 3 h 60"/>
                  <a:gd name="T42" fmla="*/ 5 w 87"/>
                  <a:gd name="T43" fmla="*/ 1 h 60"/>
                  <a:gd name="T44" fmla="*/ 6 w 87"/>
                  <a:gd name="T45" fmla="*/ 0 h 60"/>
                  <a:gd name="T46" fmla="*/ 5 w 87"/>
                  <a:gd name="T4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7" h="60">
                    <a:moveTo>
                      <a:pt x="85" y="52"/>
                    </a:moveTo>
                    <a:cubicBezTo>
                      <a:pt x="84" y="54"/>
                      <a:pt x="83" y="55"/>
                      <a:pt x="82" y="57"/>
                    </a:cubicBezTo>
                    <a:cubicBezTo>
                      <a:pt x="83" y="58"/>
                      <a:pt x="84" y="59"/>
                      <a:pt x="84" y="60"/>
                    </a:cubicBezTo>
                    <a:cubicBezTo>
                      <a:pt x="85" y="59"/>
                      <a:pt x="86" y="57"/>
                      <a:pt x="87" y="56"/>
                    </a:cubicBezTo>
                    <a:cubicBezTo>
                      <a:pt x="86" y="54"/>
                      <a:pt x="86" y="53"/>
                      <a:pt x="85" y="52"/>
                    </a:cubicBezTo>
                    <a:moveTo>
                      <a:pt x="69" y="31"/>
                    </a:moveTo>
                    <a:cubicBezTo>
                      <a:pt x="67" y="32"/>
                      <a:pt x="65" y="32"/>
                      <a:pt x="63" y="32"/>
                    </a:cubicBezTo>
                    <a:cubicBezTo>
                      <a:pt x="64" y="33"/>
                      <a:pt x="65" y="34"/>
                      <a:pt x="66" y="35"/>
                    </a:cubicBezTo>
                    <a:cubicBezTo>
                      <a:pt x="68" y="35"/>
                      <a:pt x="70" y="34"/>
                      <a:pt x="72" y="3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1" y="33"/>
                      <a:pt x="70" y="32"/>
                      <a:pt x="69" y="31"/>
                    </a:cubicBezTo>
                    <a:moveTo>
                      <a:pt x="24" y="5"/>
                    </a:moveTo>
                    <a:cubicBezTo>
                      <a:pt x="24" y="6"/>
                      <a:pt x="25" y="8"/>
                      <a:pt x="26" y="10"/>
                    </a:cubicBezTo>
                    <a:cubicBezTo>
                      <a:pt x="28" y="10"/>
                      <a:pt x="29" y="11"/>
                      <a:pt x="31" y="12"/>
                    </a:cubicBezTo>
                    <a:cubicBezTo>
                      <a:pt x="30" y="10"/>
                      <a:pt x="30" y="9"/>
                      <a:pt x="29" y="7"/>
                    </a:cubicBezTo>
                    <a:cubicBezTo>
                      <a:pt x="27" y="6"/>
                      <a:pt x="25" y="6"/>
                      <a:pt x="24" y="5"/>
                    </a:cubicBezTo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4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339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6433">
                <a:extLst>
                  <a:ext uri="{FF2B5EF4-FFF2-40B4-BE49-F238E27FC236}">
                    <a16:creationId xmlns:a16="http://schemas.microsoft.com/office/drawing/2014/main" id="{9FFDDA3E-5CC5-4C32-BF62-05DD90E322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9" y="2274"/>
                <a:ext cx="567" cy="1182"/>
              </a:xfrm>
              <a:custGeom>
                <a:avLst/>
                <a:gdLst>
                  <a:gd name="T0" fmla="*/ 11 w 567"/>
                  <a:gd name="T1" fmla="*/ 93 h 1182"/>
                  <a:gd name="T2" fmla="*/ 0 w 567"/>
                  <a:gd name="T3" fmla="*/ 93 h 1182"/>
                  <a:gd name="T4" fmla="*/ 40 w 567"/>
                  <a:gd name="T5" fmla="*/ 128 h 1182"/>
                  <a:gd name="T6" fmla="*/ 77 w 567"/>
                  <a:gd name="T7" fmla="*/ 128 h 1182"/>
                  <a:gd name="T8" fmla="*/ 306 w 567"/>
                  <a:gd name="T9" fmla="*/ 128 h 1182"/>
                  <a:gd name="T10" fmla="*/ 466 w 567"/>
                  <a:gd name="T11" fmla="*/ 255 h 1182"/>
                  <a:gd name="T12" fmla="*/ 561 w 567"/>
                  <a:gd name="T13" fmla="*/ 1182 h 1182"/>
                  <a:gd name="T14" fmla="*/ 567 w 567"/>
                  <a:gd name="T15" fmla="*/ 1182 h 1182"/>
                  <a:gd name="T16" fmla="*/ 472 w 567"/>
                  <a:gd name="T17" fmla="*/ 255 h 1182"/>
                  <a:gd name="T18" fmla="*/ 312 w 567"/>
                  <a:gd name="T19" fmla="*/ 124 h 1182"/>
                  <a:gd name="T20" fmla="*/ 82 w 567"/>
                  <a:gd name="T21" fmla="*/ 124 h 1182"/>
                  <a:gd name="T22" fmla="*/ 46 w 567"/>
                  <a:gd name="T23" fmla="*/ 124 h 1182"/>
                  <a:gd name="T24" fmla="*/ 11 w 567"/>
                  <a:gd name="T25" fmla="*/ 93 h 1182"/>
                  <a:gd name="T26" fmla="*/ 82 w 567"/>
                  <a:gd name="T27" fmla="*/ 16 h 1182"/>
                  <a:gd name="T28" fmla="*/ 81 w 567"/>
                  <a:gd name="T29" fmla="*/ 18 h 1182"/>
                  <a:gd name="T30" fmla="*/ 82 w 567"/>
                  <a:gd name="T31" fmla="*/ 18 h 1182"/>
                  <a:gd name="T32" fmla="*/ 82 w 567"/>
                  <a:gd name="T33" fmla="*/ 16 h 1182"/>
                  <a:gd name="T34" fmla="*/ 96 w 567"/>
                  <a:gd name="T35" fmla="*/ 0 h 1182"/>
                  <a:gd name="T36" fmla="*/ 93 w 567"/>
                  <a:gd name="T37" fmla="*/ 0 h 1182"/>
                  <a:gd name="T38" fmla="*/ 84 w 567"/>
                  <a:gd name="T39" fmla="*/ 14 h 1182"/>
                  <a:gd name="T40" fmla="*/ 86 w 567"/>
                  <a:gd name="T41" fmla="*/ 14 h 1182"/>
                  <a:gd name="T42" fmla="*/ 88 w 567"/>
                  <a:gd name="T43" fmla="*/ 11 h 1182"/>
                  <a:gd name="T44" fmla="*/ 88 w 567"/>
                  <a:gd name="T45" fmla="*/ 10 h 1182"/>
                  <a:gd name="T46" fmla="*/ 89 w 567"/>
                  <a:gd name="T47" fmla="*/ 10 h 1182"/>
                  <a:gd name="T48" fmla="*/ 96 w 567"/>
                  <a:gd name="T49" fmla="*/ 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67" h="1182">
                    <a:moveTo>
                      <a:pt x="11" y="93"/>
                    </a:moveTo>
                    <a:lnTo>
                      <a:pt x="0" y="93"/>
                    </a:lnTo>
                    <a:lnTo>
                      <a:pt x="40" y="128"/>
                    </a:lnTo>
                    <a:lnTo>
                      <a:pt x="77" y="128"/>
                    </a:lnTo>
                    <a:lnTo>
                      <a:pt x="306" y="128"/>
                    </a:lnTo>
                    <a:lnTo>
                      <a:pt x="466" y="255"/>
                    </a:lnTo>
                    <a:lnTo>
                      <a:pt x="561" y="1182"/>
                    </a:lnTo>
                    <a:lnTo>
                      <a:pt x="567" y="1182"/>
                    </a:lnTo>
                    <a:lnTo>
                      <a:pt x="472" y="255"/>
                    </a:lnTo>
                    <a:lnTo>
                      <a:pt x="312" y="124"/>
                    </a:lnTo>
                    <a:lnTo>
                      <a:pt x="82" y="124"/>
                    </a:lnTo>
                    <a:lnTo>
                      <a:pt x="46" y="124"/>
                    </a:lnTo>
                    <a:lnTo>
                      <a:pt x="11" y="93"/>
                    </a:lnTo>
                    <a:close/>
                    <a:moveTo>
                      <a:pt x="82" y="16"/>
                    </a:moveTo>
                    <a:lnTo>
                      <a:pt x="81" y="18"/>
                    </a:lnTo>
                    <a:lnTo>
                      <a:pt x="82" y="18"/>
                    </a:lnTo>
                    <a:lnTo>
                      <a:pt x="82" y="16"/>
                    </a:lnTo>
                    <a:close/>
                    <a:moveTo>
                      <a:pt x="96" y="0"/>
                    </a:moveTo>
                    <a:lnTo>
                      <a:pt x="93" y="0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9" y="1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6434">
                <a:extLst>
                  <a:ext uri="{FF2B5EF4-FFF2-40B4-BE49-F238E27FC236}">
                    <a16:creationId xmlns:a16="http://schemas.microsoft.com/office/drawing/2014/main" id="{6A295795-FB38-4E18-9EBB-3315CC2AC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9" y="2274"/>
                <a:ext cx="567" cy="1182"/>
              </a:xfrm>
              <a:custGeom>
                <a:avLst/>
                <a:gdLst>
                  <a:gd name="T0" fmla="*/ 11 w 567"/>
                  <a:gd name="T1" fmla="*/ 93 h 1182"/>
                  <a:gd name="T2" fmla="*/ 0 w 567"/>
                  <a:gd name="T3" fmla="*/ 93 h 1182"/>
                  <a:gd name="T4" fmla="*/ 40 w 567"/>
                  <a:gd name="T5" fmla="*/ 128 h 1182"/>
                  <a:gd name="T6" fmla="*/ 77 w 567"/>
                  <a:gd name="T7" fmla="*/ 128 h 1182"/>
                  <a:gd name="T8" fmla="*/ 306 w 567"/>
                  <a:gd name="T9" fmla="*/ 128 h 1182"/>
                  <a:gd name="T10" fmla="*/ 466 w 567"/>
                  <a:gd name="T11" fmla="*/ 255 h 1182"/>
                  <a:gd name="T12" fmla="*/ 561 w 567"/>
                  <a:gd name="T13" fmla="*/ 1182 h 1182"/>
                  <a:gd name="T14" fmla="*/ 567 w 567"/>
                  <a:gd name="T15" fmla="*/ 1182 h 1182"/>
                  <a:gd name="T16" fmla="*/ 472 w 567"/>
                  <a:gd name="T17" fmla="*/ 255 h 1182"/>
                  <a:gd name="T18" fmla="*/ 312 w 567"/>
                  <a:gd name="T19" fmla="*/ 124 h 1182"/>
                  <a:gd name="T20" fmla="*/ 82 w 567"/>
                  <a:gd name="T21" fmla="*/ 124 h 1182"/>
                  <a:gd name="T22" fmla="*/ 46 w 567"/>
                  <a:gd name="T23" fmla="*/ 124 h 1182"/>
                  <a:gd name="T24" fmla="*/ 11 w 567"/>
                  <a:gd name="T25" fmla="*/ 93 h 1182"/>
                  <a:gd name="T26" fmla="*/ 82 w 567"/>
                  <a:gd name="T27" fmla="*/ 16 h 1182"/>
                  <a:gd name="T28" fmla="*/ 81 w 567"/>
                  <a:gd name="T29" fmla="*/ 18 h 1182"/>
                  <a:gd name="T30" fmla="*/ 82 w 567"/>
                  <a:gd name="T31" fmla="*/ 18 h 1182"/>
                  <a:gd name="T32" fmla="*/ 82 w 567"/>
                  <a:gd name="T33" fmla="*/ 16 h 1182"/>
                  <a:gd name="T34" fmla="*/ 96 w 567"/>
                  <a:gd name="T35" fmla="*/ 0 h 1182"/>
                  <a:gd name="T36" fmla="*/ 93 w 567"/>
                  <a:gd name="T37" fmla="*/ 0 h 1182"/>
                  <a:gd name="T38" fmla="*/ 84 w 567"/>
                  <a:gd name="T39" fmla="*/ 14 h 1182"/>
                  <a:gd name="T40" fmla="*/ 86 w 567"/>
                  <a:gd name="T41" fmla="*/ 14 h 1182"/>
                  <a:gd name="T42" fmla="*/ 88 w 567"/>
                  <a:gd name="T43" fmla="*/ 11 h 1182"/>
                  <a:gd name="T44" fmla="*/ 88 w 567"/>
                  <a:gd name="T45" fmla="*/ 10 h 1182"/>
                  <a:gd name="T46" fmla="*/ 89 w 567"/>
                  <a:gd name="T47" fmla="*/ 10 h 1182"/>
                  <a:gd name="T48" fmla="*/ 96 w 567"/>
                  <a:gd name="T49" fmla="*/ 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67" h="1182">
                    <a:moveTo>
                      <a:pt x="11" y="93"/>
                    </a:moveTo>
                    <a:lnTo>
                      <a:pt x="0" y="93"/>
                    </a:lnTo>
                    <a:lnTo>
                      <a:pt x="40" y="128"/>
                    </a:lnTo>
                    <a:lnTo>
                      <a:pt x="77" y="128"/>
                    </a:lnTo>
                    <a:lnTo>
                      <a:pt x="306" y="128"/>
                    </a:lnTo>
                    <a:lnTo>
                      <a:pt x="466" y="255"/>
                    </a:lnTo>
                    <a:lnTo>
                      <a:pt x="561" y="1182"/>
                    </a:lnTo>
                    <a:lnTo>
                      <a:pt x="567" y="1182"/>
                    </a:lnTo>
                    <a:lnTo>
                      <a:pt x="472" y="255"/>
                    </a:lnTo>
                    <a:lnTo>
                      <a:pt x="312" y="124"/>
                    </a:lnTo>
                    <a:lnTo>
                      <a:pt x="82" y="124"/>
                    </a:lnTo>
                    <a:lnTo>
                      <a:pt x="46" y="124"/>
                    </a:lnTo>
                    <a:lnTo>
                      <a:pt x="11" y="93"/>
                    </a:lnTo>
                    <a:moveTo>
                      <a:pt x="82" y="16"/>
                    </a:moveTo>
                    <a:lnTo>
                      <a:pt x="81" y="18"/>
                    </a:lnTo>
                    <a:lnTo>
                      <a:pt x="82" y="18"/>
                    </a:lnTo>
                    <a:lnTo>
                      <a:pt x="82" y="16"/>
                    </a:lnTo>
                    <a:moveTo>
                      <a:pt x="96" y="0"/>
                    </a:moveTo>
                    <a:lnTo>
                      <a:pt x="93" y="0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8" y="11"/>
                    </a:lnTo>
                    <a:lnTo>
                      <a:pt x="88" y="10"/>
                    </a:lnTo>
                    <a:lnTo>
                      <a:pt x="89" y="10"/>
                    </a:lnTo>
                    <a:lnTo>
                      <a:pt x="9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6435">
                <a:extLst>
                  <a:ext uri="{FF2B5EF4-FFF2-40B4-BE49-F238E27FC236}">
                    <a16:creationId xmlns:a16="http://schemas.microsoft.com/office/drawing/2014/main" id="{15DBB129-7CB4-435B-A03C-64AF45679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363"/>
                <a:ext cx="12" cy="4"/>
              </a:xfrm>
              <a:custGeom>
                <a:avLst/>
                <a:gdLst>
                  <a:gd name="T0" fmla="*/ 6 w 12"/>
                  <a:gd name="T1" fmla="*/ 0 h 4"/>
                  <a:gd name="T2" fmla="*/ 0 w 12"/>
                  <a:gd name="T3" fmla="*/ 0 h 4"/>
                  <a:gd name="T4" fmla="*/ 0 w 12"/>
                  <a:gd name="T5" fmla="*/ 4 h 4"/>
                  <a:gd name="T6" fmla="*/ 1 w 12"/>
                  <a:gd name="T7" fmla="*/ 4 h 4"/>
                  <a:gd name="T8" fmla="*/ 12 w 12"/>
                  <a:gd name="T9" fmla="*/ 4 h 4"/>
                  <a:gd name="T10" fmla="*/ 6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6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2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8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92" name="Freeform 6437">
              <a:extLst>
                <a:ext uri="{FF2B5EF4-FFF2-40B4-BE49-F238E27FC236}">
                  <a16:creationId xmlns:a16="http://schemas.microsoft.com/office/drawing/2014/main" id="{581ED00C-58BA-4AE6-8C46-D377F8C57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7199" y="4067385"/>
              <a:ext cx="19050" cy="6350"/>
            </a:xfrm>
            <a:custGeom>
              <a:avLst/>
              <a:gdLst>
                <a:gd name="T0" fmla="*/ 6 w 12"/>
                <a:gd name="T1" fmla="*/ 0 h 4"/>
                <a:gd name="T2" fmla="*/ 0 w 12"/>
                <a:gd name="T3" fmla="*/ 0 h 4"/>
                <a:gd name="T4" fmla="*/ 0 w 12"/>
                <a:gd name="T5" fmla="*/ 4 h 4"/>
                <a:gd name="T6" fmla="*/ 1 w 12"/>
                <a:gd name="T7" fmla="*/ 4 h 4"/>
                <a:gd name="T8" fmla="*/ 12 w 12"/>
                <a:gd name="T9" fmla="*/ 4 h 4"/>
                <a:gd name="T10" fmla="*/ 6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6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12" y="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6438">
              <a:extLst>
                <a:ext uri="{FF2B5EF4-FFF2-40B4-BE49-F238E27FC236}">
                  <a16:creationId xmlns:a16="http://schemas.microsoft.com/office/drawing/2014/main" id="{C042B92D-93D9-4274-A73A-B9F907423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7199" y="4061035"/>
              <a:ext cx="9525" cy="6350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0 h 4"/>
                <a:gd name="T4" fmla="*/ 0 w 6"/>
                <a:gd name="T5" fmla="*/ 4 h 4"/>
                <a:gd name="T6" fmla="*/ 6 w 6"/>
                <a:gd name="T7" fmla="*/ 4 h 4"/>
                <a:gd name="T8" fmla="*/ 5 w 6"/>
                <a:gd name="T9" fmla="*/ 3 h 4"/>
                <a:gd name="T10" fmla="*/ 5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6439">
              <a:extLst>
                <a:ext uri="{FF2B5EF4-FFF2-40B4-BE49-F238E27FC236}">
                  <a16:creationId xmlns:a16="http://schemas.microsoft.com/office/drawing/2014/main" id="{2EC11ECA-B72B-4EEA-BA3D-F3217C18A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7199" y="4061035"/>
              <a:ext cx="9525" cy="6350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0 h 4"/>
                <a:gd name="T4" fmla="*/ 0 w 6"/>
                <a:gd name="T5" fmla="*/ 4 h 4"/>
                <a:gd name="T6" fmla="*/ 6 w 6"/>
                <a:gd name="T7" fmla="*/ 4 h 4"/>
                <a:gd name="T8" fmla="*/ 5 w 6"/>
                <a:gd name="T9" fmla="*/ 3 h 4"/>
                <a:gd name="T10" fmla="*/ 5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6440">
              <a:extLst>
                <a:ext uri="{FF2B5EF4-FFF2-40B4-BE49-F238E27FC236}">
                  <a16:creationId xmlns:a16="http://schemas.microsoft.com/office/drawing/2014/main" id="{5EB4EA3C-34BE-435E-BCBA-1B4C35862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0924" y="4084847"/>
              <a:ext cx="273050" cy="44450"/>
            </a:xfrm>
            <a:custGeom>
              <a:avLst/>
              <a:gdLst>
                <a:gd name="T0" fmla="*/ 172 w 172"/>
                <a:gd name="T1" fmla="*/ 0 h 28"/>
                <a:gd name="T2" fmla="*/ 127 w 172"/>
                <a:gd name="T3" fmla="*/ 24 h 28"/>
                <a:gd name="T4" fmla="*/ 121 w 172"/>
                <a:gd name="T5" fmla="*/ 24 h 28"/>
                <a:gd name="T6" fmla="*/ 7 w 172"/>
                <a:gd name="T7" fmla="*/ 24 h 28"/>
                <a:gd name="T8" fmla="*/ 0 w 172"/>
                <a:gd name="T9" fmla="*/ 28 h 28"/>
                <a:gd name="T10" fmla="*/ 115 w 172"/>
                <a:gd name="T11" fmla="*/ 28 h 28"/>
                <a:gd name="T12" fmla="*/ 122 w 172"/>
                <a:gd name="T13" fmla="*/ 28 h 28"/>
                <a:gd name="T14" fmla="*/ 172 w 172"/>
                <a:gd name="T15" fmla="*/ 1 h 28"/>
                <a:gd name="T16" fmla="*/ 172 w 172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8">
                  <a:moveTo>
                    <a:pt x="172" y="0"/>
                  </a:moveTo>
                  <a:lnTo>
                    <a:pt x="127" y="24"/>
                  </a:lnTo>
                  <a:lnTo>
                    <a:pt x="121" y="24"/>
                  </a:lnTo>
                  <a:lnTo>
                    <a:pt x="7" y="24"/>
                  </a:lnTo>
                  <a:lnTo>
                    <a:pt x="0" y="28"/>
                  </a:lnTo>
                  <a:lnTo>
                    <a:pt x="115" y="28"/>
                  </a:lnTo>
                  <a:lnTo>
                    <a:pt x="122" y="28"/>
                  </a:lnTo>
                  <a:lnTo>
                    <a:pt x="172" y="1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6441">
              <a:extLst>
                <a:ext uri="{FF2B5EF4-FFF2-40B4-BE49-F238E27FC236}">
                  <a16:creationId xmlns:a16="http://schemas.microsoft.com/office/drawing/2014/main" id="{2F9C2130-4869-49ED-A15C-482CBDAC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0924" y="4084847"/>
              <a:ext cx="273050" cy="44450"/>
            </a:xfrm>
            <a:custGeom>
              <a:avLst/>
              <a:gdLst>
                <a:gd name="T0" fmla="*/ 172 w 172"/>
                <a:gd name="T1" fmla="*/ 0 h 28"/>
                <a:gd name="T2" fmla="*/ 127 w 172"/>
                <a:gd name="T3" fmla="*/ 24 h 28"/>
                <a:gd name="T4" fmla="*/ 121 w 172"/>
                <a:gd name="T5" fmla="*/ 24 h 28"/>
                <a:gd name="T6" fmla="*/ 7 w 172"/>
                <a:gd name="T7" fmla="*/ 24 h 28"/>
                <a:gd name="T8" fmla="*/ 0 w 172"/>
                <a:gd name="T9" fmla="*/ 28 h 28"/>
                <a:gd name="T10" fmla="*/ 115 w 172"/>
                <a:gd name="T11" fmla="*/ 28 h 28"/>
                <a:gd name="T12" fmla="*/ 122 w 172"/>
                <a:gd name="T13" fmla="*/ 28 h 28"/>
                <a:gd name="T14" fmla="*/ 172 w 172"/>
                <a:gd name="T15" fmla="*/ 1 h 28"/>
                <a:gd name="T16" fmla="*/ 172 w 172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8">
                  <a:moveTo>
                    <a:pt x="172" y="0"/>
                  </a:moveTo>
                  <a:lnTo>
                    <a:pt x="127" y="24"/>
                  </a:lnTo>
                  <a:lnTo>
                    <a:pt x="121" y="24"/>
                  </a:lnTo>
                  <a:lnTo>
                    <a:pt x="7" y="24"/>
                  </a:lnTo>
                  <a:lnTo>
                    <a:pt x="0" y="28"/>
                  </a:lnTo>
                  <a:lnTo>
                    <a:pt x="115" y="28"/>
                  </a:lnTo>
                  <a:lnTo>
                    <a:pt x="122" y="28"/>
                  </a:lnTo>
                  <a:lnTo>
                    <a:pt x="172" y="1"/>
                  </a:lnTo>
                  <a:lnTo>
                    <a:pt x="1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6442">
              <a:extLst>
                <a:ext uri="{FF2B5EF4-FFF2-40B4-BE49-F238E27FC236}">
                  <a16:creationId xmlns:a16="http://schemas.microsoft.com/office/drawing/2014/main" id="{1BFAB26C-B8B7-47C4-AA22-6148DAFE8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974" y="4080085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2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6443">
              <a:extLst>
                <a:ext uri="{FF2B5EF4-FFF2-40B4-BE49-F238E27FC236}">
                  <a16:creationId xmlns:a16="http://schemas.microsoft.com/office/drawing/2014/main" id="{A4F5A22B-1CE1-49B0-9AF7-9E34FEC5E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974" y="4080085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2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6444">
              <a:extLst>
                <a:ext uri="{FF2B5EF4-FFF2-40B4-BE49-F238E27FC236}">
                  <a16:creationId xmlns:a16="http://schemas.microsoft.com/office/drawing/2014/main" id="{CA0177A5-2D7A-42EF-BB82-4E0F2E9FB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912" y="4076910"/>
              <a:ext cx="9525" cy="6350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2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6445">
              <a:extLst>
                <a:ext uri="{FF2B5EF4-FFF2-40B4-BE49-F238E27FC236}">
                  <a16:creationId xmlns:a16="http://schemas.microsoft.com/office/drawing/2014/main" id="{35C9C04A-D59F-43FF-A95C-A8FF9E389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912" y="4076910"/>
              <a:ext cx="9525" cy="6350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2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6446">
              <a:extLst>
                <a:ext uri="{FF2B5EF4-FFF2-40B4-BE49-F238E27FC236}">
                  <a16:creationId xmlns:a16="http://schemas.microsoft.com/office/drawing/2014/main" id="{2F2BBA46-A5AE-403B-AAF0-248FEF693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1437" y="4053097"/>
              <a:ext cx="393700" cy="25400"/>
            </a:xfrm>
            <a:custGeom>
              <a:avLst/>
              <a:gdLst>
                <a:gd name="T0" fmla="*/ 5 w 248"/>
                <a:gd name="T1" fmla="*/ 12 h 16"/>
                <a:gd name="T2" fmla="*/ 0 w 248"/>
                <a:gd name="T3" fmla="*/ 15 h 16"/>
                <a:gd name="T4" fmla="*/ 0 w 248"/>
                <a:gd name="T5" fmla="*/ 16 h 16"/>
                <a:gd name="T6" fmla="*/ 5 w 248"/>
                <a:gd name="T7" fmla="*/ 13 h 16"/>
                <a:gd name="T8" fmla="*/ 5 w 248"/>
                <a:gd name="T9" fmla="*/ 12 h 16"/>
                <a:gd name="T10" fmla="*/ 248 w 248"/>
                <a:gd name="T11" fmla="*/ 0 h 16"/>
                <a:gd name="T12" fmla="*/ 243 w 248"/>
                <a:gd name="T13" fmla="*/ 0 h 16"/>
                <a:gd name="T14" fmla="*/ 243 w 248"/>
                <a:gd name="T15" fmla="*/ 5 h 16"/>
                <a:gd name="T16" fmla="*/ 248 w 248"/>
                <a:gd name="T17" fmla="*/ 5 h 16"/>
                <a:gd name="T18" fmla="*/ 248 w 248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16">
                  <a:moveTo>
                    <a:pt x="5" y="12"/>
                  </a:moveTo>
                  <a:lnTo>
                    <a:pt x="0" y="15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5" y="12"/>
                  </a:lnTo>
                  <a:close/>
                  <a:moveTo>
                    <a:pt x="248" y="0"/>
                  </a:moveTo>
                  <a:lnTo>
                    <a:pt x="243" y="0"/>
                  </a:lnTo>
                  <a:lnTo>
                    <a:pt x="243" y="5"/>
                  </a:lnTo>
                  <a:lnTo>
                    <a:pt x="248" y="5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6447">
              <a:extLst>
                <a:ext uri="{FF2B5EF4-FFF2-40B4-BE49-F238E27FC236}">
                  <a16:creationId xmlns:a16="http://schemas.microsoft.com/office/drawing/2014/main" id="{E53FF6CC-1759-4133-89CD-E7D1A69652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1437" y="4053097"/>
              <a:ext cx="393700" cy="25400"/>
            </a:xfrm>
            <a:custGeom>
              <a:avLst/>
              <a:gdLst>
                <a:gd name="T0" fmla="*/ 5 w 248"/>
                <a:gd name="T1" fmla="*/ 12 h 16"/>
                <a:gd name="T2" fmla="*/ 0 w 248"/>
                <a:gd name="T3" fmla="*/ 15 h 16"/>
                <a:gd name="T4" fmla="*/ 0 w 248"/>
                <a:gd name="T5" fmla="*/ 16 h 16"/>
                <a:gd name="T6" fmla="*/ 5 w 248"/>
                <a:gd name="T7" fmla="*/ 13 h 16"/>
                <a:gd name="T8" fmla="*/ 5 w 248"/>
                <a:gd name="T9" fmla="*/ 12 h 16"/>
                <a:gd name="T10" fmla="*/ 248 w 248"/>
                <a:gd name="T11" fmla="*/ 0 h 16"/>
                <a:gd name="T12" fmla="*/ 243 w 248"/>
                <a:gd name="T13" fmla="*/ 0 h 16"/>
                <a:gd name="T14" fmla="*/ 243 w 248"/>
                <a:gd name="T15" fmla="*/ 5 h 16"/>
                <a:gd name="T16" fmla="*/ 248 w 248"/>
                <a:gd name="T17" fmla="*/ 5 h 16"/>
                <a:gd name="T18" fmla="*/ 248 w 248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16">
                  <a:moveTo>
                    <a:pt x="5" y="12"/>
                  </a:moveTo>
                  <a:lnTo>
                    <a:pt x="0" y="15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5" y="12"/>
                  </a:lnTo>
                  <a:moveTo>
                    <a:pt x="248" y="0"/>
                  </a:moveTo>
                  <a:lnTo>
                    <a:pt x="243" y="0"/>
                  </a:lnTo>
                  <a:lnTo>
                    <a:pt x="243" y="5"/>
                  </a:lnTo>
                  <a:lnTo>
                    <a:pt x="248" y="5"/>
                  </a:lnTo>
                  <a:lnTo>
                    <a:pt x="2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6448">
              <a:extLst>
                <a:ext uri="{FF2B5EF4-FFF2-40B4-BE49-F238E27FC236}">
                  <a16:creationId xmlns:a16="http://schemas.microsoft.com/office/drawing/2014/main" id="{FD9B89D6-0CFD-41DE-B610-BA73AF1A37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9049" y="2930735"/>
              <a:ext cx="692150" cy="163513"/>
            </a:xfrm>
            <a:custGeom>
              <a:avLst/>
              <a:gdLst>
                <a:gd name="T0" fmla="*/ 317 w 323"/>
                <a:gd name="T1" fmla="*/ 58 h 77"/>
                <a:gd name="T2" fmla="*/ 314 w 323"/>
                <a:gd name="T3" fmla="*/ 62 h 77"/>
                <a:gd name="T4" fmla="*/ 319 w 323"/>
                <a:gd name="T5" fmla="*/ 77 h 77"/>
                <a:gd name="T6" fmla="*/ 323 w 323"/>
                <a:gd name="T7" fmla="*/ 77 h 77"/>
                <a:gd name="T8" fmla="*/ 317 w 323"/>
                <a:gd name="T9" fmla="*/ 58 h 77"/>
                <a:gd name="T10" fmla="*/ 299 w 323"/>
                <a:gd name="T11" fmla="*/ 33 h 77"/>
                <a:gd name="T12" fmla="*/ 294 w 323"/>
                <a:gd name="T13" fmla="*/ 34 h 77"/>
                <a:gd name="T14" fmla="*/ 312 w 323"/>
                <a:gd name="T15" fmla="*/ 59 h 77"/>
                <a:gd name="T16" fmla="*/ 313 w 323"/>
                <a:gd name="T17" fmla="*/ 58 h 77"/>
                <a:gd name="T18" fmla="*/ 315 w 323"/>
                <a:gd name="T19" fmla="*/ 55 h 77"/>
                <a:gd name="T20" fmla="*/ 299 w 323"/>
                <a:gd name="T21" fmla="*/ 33 h 77"/>
                <a:gd name="T22" fmla="*/ 264 w 323"/>
                <a:gd name="T23" fmla="*/ 10 h 77"/>
                <a:gd name="T24" fmla="*/ 266 w 323"/>
                <a:gd name="T25" fmla="*/ 14 h 77"/>
                <a:gd name="T26" fmla="*/ 291 w 323"/>
                <a:gd name="T27" fmla="*/ 31 h 77"/>
                <a:gd name="T28" fmla="*/ 296 w 323"/>
                <a:gd name="T29" fmla="*/ 30 h 77"/>
                <a:gd name="T30" fmla="*/ 264 w 323"/>
                <a:gd name="T31" fmla="*/ 10 h 77"/>
                <a:gd name="T32" fmla="*/ 237 w 323"/>
                <a:gd name="T33" fmla="*/ 1 h 77"/>
                <a:gd name="T34" fmla="*/ 235 w 323"/>
                <a:gd name="T35" fmla="*/ 3 h 77"/>
                <a:gd name="T36" fmla="*/ 261 w 323"/>
                <a:gd name="T37" fmla="*/ 12 h 77"/>
                <a:gd name="T38" fmla="*/ 259 w 323"/>
                <a:gd name="T39" fmla="*/ 8 h 77"/>
                <a:gd name="T40" fmla="*/ 237 w 323"/>
                <a:gd name="T41" fmla="*/ 1 h 77"/>
                <a:gd name="T42" fmla="*/ 233 w 323"/>
                <a:gd name="T43" fmla="*/ 0 h 77"/>
                <a:gd name="T44" fmla="*/ 2 w 323"/>
                <a:gd name="T45" fmla="*/ 0 h 77"/>
                <a:gd name="T46" fmla="*/ 2 w 323"/>
                <a:gd name="T47" fmla="*/ 0 h 77"/>
                <a:gd name="T48" fmla="*/ 0 w 323"/>
                <a:gd name="T49" fmla="*/ 2 h 77"/>
                <a:gd name="T50" fmla="*/ 116 w 323"/>
                <a:gd name="T51" fmla="*/ 2 h 77"/>
                <a:gd name="T52" fmla="*/ 230 w 323"/>
                <a:gd name="T53" fmla="*/ 2 h 77"/>
                <a:gd name="T54" fmla="*/ 231 w 323"/>
                <a:gd name="T55" fmla="*/ 2 h 77"/>
                <a:gd name="T56" fmla="*/ 233 w 323"/>
                <a:gd name="T5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3" h="77">
                  <a:moveTo>
                    <a:pt x="317" y="58"/>
                  </a:moveTo>
                  <a:cubicBezTo>
                    <a:pt x="316" y="59"/>
                    <a:pt x="315" y="61"/>
                    <a:pt x="314" y="62"/>
                  </a:cubicBezTo>
                  <a:cubicBezTo>
                    <a:pt x="316" y="67"/>
                    <a:pt x="317" y="72"/>
                    <a:pt x="319" y="77"/>
                  </a:cubicBezTo>
                  <a:cubicBezTo>
                    <a:pt x="323" y="77"/>
                    <a:pt x="323" y="77"/>
                    <a:pt x="323" y="77"/>
                  </a:cubicBezTo>
                  <a:cubicBezTo>
                    <a:pt x="322" y="70"/>
                    <a:pt x="320" y="64"/>
                    <a:pt x="317" y="58"/>
                  </a:cubicBezTo>
                  <a:moveTo>
                    <a:pt x="299" y="33"/>
                  </a:moveTo>
                  <a:cubicBezTo>
                    <a:pt x="297" y="33"/>
                    <a:pt x="296" y="33"/>
                    <a:pt x="294" y="34"/>
                  </a:cubicBezTo>
                  <a:cubicBezTo>
                    <a:pt x="301" y="40"/>
                    <a:pt x="308" y="49"/>
                    <a:pt x="312" y="59"/>
                  </a:cubicBezTo>
                  <a:cubicBezTo>
                    <a:pt x="313" y="58"/>
                    <a:pt x="313" y="58"/>
                    <a:pt x="313" y="58"/>
                  </a:cubicBezTo>
                  <a:cubicBezTo>
                    <a:pt x="314" y="57"/>
                    <a:pt x="315" y="56"/>
                    <a:pt x="315" y="55"/>
                  </a:cubicBezTo>
                  <a:cubicBezTo>
                    <a:pt x="311" y="46"/>
                    <a:pt x="305" y="39"/>
                    <a:pt x="299" y="33"/>
                  </a:cubicBezTo>
                  <a:moveTo>
                    <a:pt x="264" y="10"/>
                  </a:moveTo>
                  <a:cubicBezTo>
                    <a:pt x="265" y="11"/>
                    <a:pt x="265" y="13"/>
                    <a:pt x="266" y="14"/>
                  </a:cubicBezTo>
                  <a:cubicBezTo>
                    <a:pt x="274" y="19"/>
                    <a:pt x="283" y="24"/>
                    <a:pt x="291" y="31"/>
                  </a:cubicBezTo>
                  <a:cubicBezTo>
                    <a:pt x="292" y="30"/>
                    <a:pt x="294" y="30"/>
                    <a:pt x="296" y="30"/>
                  </a:cubicBezTo>
                  <a:cubicBezTo>
                    <a:pt x="286" y="21"/>
                    <a:pt x="274" y="14"/>
                    <a:pt x="264" y="10"/>
                  </a:cubicBezTo>
                  <a:moveTo>
                    <a:pt x="237" y="1"/>
                  </a:moveTo>
                  <a:cubicBezTo>
                    <a:pt x="236" y="1"/>
                    <a:pt x="235" y="2"/>
                    <a:pt x="235" y="3"/>
                  </a:cubicBezTo>
                  <a:cubicBezTo>
                    <a:pt x="240" y="5"/>
                    <a:pt x="250" y="7"/>
                    <a:pt x="261" y="12"/>
                  </a:cubicBezTo>
                  <a:cubicBezTo>
                    <a:pt x="260" y="11"/>
                    <a:pt x="260" y="9"/>
                    <a:pt x="259" y="8"/>
                  </a:cubicBezTo>
                  <a:cubicBezTo>
                    <a:pt x="249" y="4"/>
                    <a:pt x="241" y="2"/>
                    <a:pt x="237" y="1"/>
                  </a:cubicBezTo>
                  <a:moveTo>
                    <a:pt x="2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230" y="2"/>
                    <a:pt x="230" y="2"/>
                    <a:pt x="230" y="2"/>
                  </a:cubicBezTo>
                  <a:cubicBezTo>
                    <a:pt x="230" y="2"/>
                    <a:pt x="230" y="2"/>
                    <a:pt x="231" y="2"/>
                  </a:cubicBezTo>
                  <a:cubicBezTo>
                    <a:pt x="232" y="2"/>
                    <a:pt x="232" y="1"/>
                    <a:pt x="233" y="0"/>
                  </a:cubicBezTo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6449">
              <a:extLst>
                <a:ext uri="{FF2B5EF4-FFF2-40B4-BE49-F238E27FC236}">
                  <a16:creationId xmlns:a16="http://schemas.microsoft.com/office/drawing/2014/main" id="{18EF582C-152D-4E31-9F9C-3B9E3B37C6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74349" y="2930735"/>
              <a:ext cx="184150" cy="131763"/>
            </a:xfrm>
            <a:custGeom>
              <a:avLst/>
              <a:gdLst>
                <a:gd name="T0" fmla="*/ 84 w 86"/>
                <a:gd name="T1" fmla="*/ 55 h 62"/>
                <a:gd name="T2" fmla="*/ 82 w 86"/>
                <a:gd name="T3" fmla="*/ 58 h 62"/>
                <a:gd name="T4" fmla="*/ 81 w 86"/>
                <a:gd name="T5" fmla="*/ 59 h 62"/>
                <a:gd name="T6" fmla="*/ 83 w 86"/>
                <a:gd name="T7" fmla="*/ 62 h 62"/>
                <a:gd name="T8" fmla="*/ 86 w 86"/>
                <a:gd name="T9" fmla="*/ 58 h 62"/>
                <a:gd name="T10" fmla="*/ 84 w 86"/>
                <a:gd name="T11" fmla="*/ 55 h 62"/>
                <a:gd name="T12" fmla="*/ 65 w 86"/>
                <a:gd name="T13" fmla="*/ 30 h 62"/>
                <a:gd name="T14" fmla="*/ 60 w 86"/>
                <a:gd name="T15" fmla="*/ 31 h 62"/>
                <a:gd name="T16" fmla="*/ 63 w 86"/>
                <a:gd name="T17" fmla="*/ 34 h 62"/>
                <a:gd name="T18" fmla="*/ 68 w 86"/>
                <a:gd name="T19" fmla="*/ 33 h 62"/>
                <a:gd name="T20" fmla="*/ 65 w 86"/>
                <a:gd name="T21" fmla="*/ 30 h 62"/>
                <a:gd name="T22" fmla="*/ 28 w 86"/>
                <a:gd name="T23" fmla="*/ 8 h 62"/>
                <a:gd name="T24" fmla="*/ 30 w 86"/>
                <a:gd name="T25" fmla="*/ 12 h 62"/>
                <a:gd name="T26" fmla="*/ 35 w 86"/>
                <a:gd name="T27" fmla="*/ 14 h 62"/>
                <a:gd name="T28" fmla="*/ 33 w 86"/>
                <a:gd name="T29" fmla="*/ 10 h 62"/>
                <a:gd name="T30" fmla="*/ 28 w 86"/>
                <a:gd name="T31" fmla="*/ 8 h 62"/>
                <a:gd name="T32" fmla="*/ 3 w 86"/>
                <a:gd name="T33" fmla="*/ 0 h 62"/>
                <a:gd name="T34" fmla="*/ 2 w 86"/>
                <a:gd name="T35" fmla="*/ 0 h 62"/>
                <a:gd name="T36" fmla="*/ 0 w 86"/>
                <a:gd name="T37" fmla="*/ 2 h 62"/>
                <a:gd name="T38" fmla="*/ 4 w 86"/>
                <a:gd name="T39" fmla="*/ 3 h 62"/>
                <a:gd name="T40" fmla="*/ 6 w 86"/>
                <a:gd name="T41" fmla="*/ 1 h 62"/>
                <a:gd name="T42" fmla="*/ 3 w 86"/>
                <a:gd name="T4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62">
                  <a:moveTo>
                    <a:pt x="84" y="55"/>
                  </a:moveTo>
                  <a:cubicBezTo>
                    <a:pt x="84" y="56"/>
                    <a:pt x="83" y="57"/>
                    <a:pt x="82" y="58"/>
                  </a:cubicBezTo>
                  <a:cubicBezTo>
                    <a:pt x="82" y="58"/>
                    <a:pt x="82" y="58"/>
                    <a:pt x="81" y="59"/>
                  </a:cubicBezTo>
                  <a:cubicBezTo>
                    <a:pt x="82" y="60"/>
                    <a:pt x="82" y="61"/>
                    <a:pt x="83" y="62"/>
                  </a:cubicBezTo>
                  <a:cubicBezTo>
                    <a:pt x="84" y="61"/>
                    <a:pt x="85" y="59"/>
                    <a:pt x="86" y="58"/>
                  </a:cubicBezTo>
                  <a:cubicBezTo>
                    <a:pt x="86" y="57"/>
                    <a:pt x="85" y="56"/>
                    <a:pt x="84" y="55"/>
                  </a:cubicBezTo>
                  <a:moveTo>
                    <a:pt x="65" y="30"/>
                  </a:moveTo>
                  <a:cubicBezTo>
                    <a:pt x="63" y="30"/>
                    <a:pt x="61" y="30"/>
                    <a:pt x="60" y="31"/>
                  </a:cubicBezTo>
                  <a:cubicBezTo>
                    <a:pt x="61" y="32"/>
                    <a:pt x="62" y="33"/>
                    <a:pt x="63" y="34"/>
                  </a:cubicBezTo>
                  <a:cubicBezTo>
                    <a:pt x="65" y="33"/>
                    <a:pt x="66" y="33"/>
                    <a:pt x="68" y="33"/>
                  </a:cubicBezTo>
                  <a:cubicBezTo>
                    <a:pt x="67" y="32"/>
                    <a:pt x="66" y="31"/>
                    <a:pt x="65" y="30"/>
                  </a:cubicBezTo>
                  <a:moveTo>
                    <a:pt x="28" y="8"/>
                  </a:moveTo>
                  <a:cubicBezTo>
                    <a:pt x="29" y="9"/>
                    <a:pt x="29" y="11"/>
                    <a:pt x="30" y="12"/>
                  </a:cubicBezTo>
                  <a:cubicBezTo>
                    <a:pt x="31" y="13"/>
                    <a:pt x="33" y="14"/>
                    <a:pt x="35" y="14"/>
                  </a:cubicBezTo>
                  <a:cubicBezTo>
                    <a:pt x="34" y="13"/>
                    <a:pt x="34" y="11"/>
                    <a:pt x="33" y="10"/>
                  </a:cubicBezTo>
                  <a:cubicBezTo>
                    <a:pt x="31" y="9"/>
                    <a:pt x="30" y="8"/>
                    <a:pt x="28" y="8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2" y="3"/>
                    <a:pt x="4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3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6450">
              <a:extLst>
                <a:ext uri="{FF2B5EF4-FFF2-40B4-BE49-F238E27FC236}">
                  <a16:creationId xmlns:a16="http://schemas.microsoft.com/office/drawing/2014/main" id="{691D052D-C24B-4CC2-B3C4-DDC09A2BD5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7674" y="3926097"/>
              <a:ext cx="901700" cy="1876425"/>
            </a:xfrm>
            <a:custGeom>
              <a:avLst/>
              <a:gdLst>
                <a:gd name="T0" fmla="*/ 7 w 568"/>
                <a:gd name="T1" fmla="*/ 93 h 1182"/>
                <a:gd name="T2" fmla="*/ 0 w 568"/>
                <a:gd name="T3" fmla="*/ 93 h 1182"/>
                <a:gd name="T4" fmla="*/ 0 w 568"/>
                <a:gd name="T5" fmla="*/ 97 h 1182"/>
                <a:gd name="T6" fmla="*/ 42 w 568"/>
                <a:gd name="T7" fmla="*/ 134 h 1182"/>
                <a:gd name="T8" fmla="*/ 78 w 568"/>
                <a:gd name="T9" fmla="*/ 134 h 1182"/>
                <a:gd name="T10" fmla="*/ 308 w 568"/>
                <a:gd name="T11" fmla="*/ 134 h 1182"/>
                <a:gd name="T12" fmla="*/ 467 w 568"/>
                <a:gd name="T13" fmla="*/ 256 h 1182"/>
                <a:gd name="T14" fmla="*/ 562 w 568"/>
                <a:gd name="T15" fmla="*/ 1182 h 1182"/>
                <a:gd name="T16" fmla="*/ 568 w 568"/>
                <a:gd name="T17" fmla="*/ 1182 h 1182"/>
                <a:gd name="T18" fmla="*/ 473 w 568"/>
                <a:gd name="T19" fmla="*/ 255 h 1182"/>
                <a:gd name="T20" fmla="*/ 313 w 568"/>
                <a:gd name="T21" fmla="*/ 128 h 1182"/>
                <a:gd name="T22" fmla="*/ 84 w 568"/>
                <a:gd name="T23" fmla="*/ 128 h 1182"/>
                <a:gd name="T24" fmla="*/ 47 w 568"/>
                <a:gd name="T25" fmla="*/ 128 h 1182"/>
                <a:gd name="T26" fmla="*/ 7 w 568"/>
                <a:gd name="T27" fmla="*/ 93 h 1182"/>
                <a:gd name="T28" fmla="*/ 84 w 568"/>
                <a:gd name="T29" fmla="*/ 20 h 1182"/>
                <a:gd name="T30" fmla="*/ 83 w 568"/>
                <a:gd name="T31" fmla="*/ 23 h 1182"/>
                <a:gd name="T32" fmla="*/ 84 w 568"/>
                <a:gd name="T33" fmla="*/ 23 h 1182"/>
                <a:gd name="T34" fmla="*/ 84 w 568"/>
                <a:gd name="T35" fmla="*/ 20 h 1182"/>
                <a:gd name="T36" fmla="*/ 100 w 568"/>
                <a:gd name="T37" fmla="*/ 0 h 1182"/>
                <a:gd name="T38" fmla="*/ 97 w 568"/>
                <a:gd name="T39" fmla="*/ 0 h 1182"/>
                <a:gd name="T40" fmla="*/ 85 w 568"/>
                <a:gd name="T41" fmla="*/ 18 h 1182"/>
                <a:gd name="T42" fmla="*/ 88 w 568"/>
                <a:gd name="T43" fmla="*/ 18 h 1182"/>
                <a:gd name="T44" fmla="*/ 89 w 568"/>
                <a:gd name="T45" fmla="*/ 16 h 1182"/>
                <a:gd name="T46" fmla="*/ 89 w 568"/>
                <a:gd name="T47" fmla="*/ 14 h 1182"/>
                <a:gd name="T48" fmla="*/ 91 w 568"/>
                <a:gd name="T49" fmla="*/ 14 h 1182"/>
                <a:gd name="T50" fmla="*/ 100 w 568"/>
                <a:gd name="T51" fmla="*/ 0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8" h="1182">
                  <a:moveTo>
                    <a:pt x="7" y="93"/>
                  </a:moveTo>
                  <a:lnTo>
                    <a:pt x="0" y="93"/>
                  </a:lnTo>
                  <a:lnTo>
                    <a:pt x="0" y="97"/>
                  </a:lnTo>
                  <a:lnTo>
                    <a:pt x="42" y="134"/>
                  </a:lnTo>
                  <a:lnTo>
                    <a:pt x="78" y="134"/>
                  </a:lnTo>
                  <a:lnTo>
                    <a:pt x="308" y="134"/>
                  </a:lnTo>
                  <a:lnTo>
                    <a:pt x="467" y="256"/>
                  </a:lnTo>
                  <a:lnTo>
                    <a:pt x="562" y="1182"/>
                  </a:lnTo>
                  <a:lnTo>
                    <a:pt x="568" y="1182"/>
                  </a:lnTo>
                  <a:lnTo>
                    <a:pt x="473" y="255"/>
                  </a:lnTo>
                  <a:lnTo>
                    <a:pt x="313" y="128"/>
                  </a:lnTo>
                  <a:lnTo>
                    <a:pt x="84" y="128"/>
                  </a:lnTo>
                  <a:lnTo>
                    <a:pt x="47" y="128"/>
                  </a:lnTo>
                  <a:lnTo>
                    <a:pt x="7" y="93"/>
                  </a:lnTo>
                  <a:close/>
                  <a:moveTo>
                    <a:pt x="84" y="20"/>
                  </a:moveTo>
                  <a:lnTo>
                    <a:pt x="83" y="23"/>
                  </a:lnTo>
                  <a:lnTo>
                    <a:pt x="84" y="23"/>
                  </a:lnTo>
                  <a:lnTo>
                    <a:pt x="84" y="20"/>
                  </a:lnTo>
                  <a:close/>
                  <a:moveTo>
                    <a:pt x="100" y="0"/>
                  </a:moveTo>
                  <a:lnTo>
                    <a:pt x="97" y="0"/>
                  </a:lnTo>
                  <a:lnTo>
                    <a:pt x="85" y="18"/>
                  </a:lnTo>
                  <a:lnTo>
                    <a:pt x="88" y="18"/>
                  </a:lnTo>
                  <a:lnTo>
                    <a:pt x="89" y="16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6451">
              <a:extLst>
                <a:ext uri="{FF2B5EF4-FFF2-40B4-BE49-F238E27FC236}">
                  <a16:creationId xmlns:a16="http://schemas.microsoft.com/office/drawing/2014/main" id="{1881D21A-8435-4CAF-AE2E-11A10DE61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7674" y="3926097"/>
              <a:ext cx="901700" cy="1876425"/>
            </a:xfrm>
            <a:custGeom>
              <a:avLst/>
              <a:gdLst>
                <a:gd name="T0" fmla="*/ 7 w 568"/>
                <a:gd name="T1" fmla="*/ 93 h 1182"/>
                <a:gd name="T2" fmla="*/ 0 w 568"/>
                <a:gd name="T3" fmla="*/ 93 h 1182"/>
                <a:gd name="T4" fmla="*/ 0 w 568"/>
                <a:gd name="T5" fmla="*/ 97 h 1182"/>
                <a:gd name="T6" fmla="*/ 42 w 568"/>
                <a:gd name="T7" fmla="*/ 134 h 1182"/>
                <a:gd name="T8" fmla="*/ 78 w 568"/>
                <a:gd name="T9" fmla="*/ 134 h 1182"/>
                <a:gd name="T10" fmla="*/ 308 w 568"/>
                <a:gd name="T11" fmla="*/ 134 h 1182"/>
                <a:gd name="T12" fmla="*/ 467 w 568"/>
                <a:gd name="T13" fmla="*/ 256 h 1182"/>
                <a:gd name="T14" fmla="*/ 562 w 568"/>
                <a:gd name="T15" fmla="*/ 1182 h 1182"/>
                <a:gd name="T16" fmla="*/ 568 w 568"/>
                <a:gd name="T17" fmla="*/ 1182 h 1182"/>
                <a:gd name="T18" fmla="*/ 473 w 568"/>
                <a:gd name="T19" fmla="*/ 255 h 1182"/>
                <a:gd name="T20" fmla="*/ 313 w 568"/>
                <a:gd name="T21" fmla="*/ 128 h 1182"/>
                <a:gd name="T22" fmla="*/ 84 w 568"/>
                <a:gd name="T23" fmla="*/ 128 h 1182"/>
                <a:gd name="T24" fmla="*/ 47 w 568"/>
                <a:gd name="T25" fmla="*/ 128 h 1182"/>
                <a:gd name="T26" fmla="*/ 7 w 568"/>
                <a:gd name="T27" fmla="*/ 93 h 1182"/>
                <a:gd name="T28" fmla="*/ 84 w 568"/>
                <a:gd name="T29" fmla="*/ 20 h 1182"/>
                <a:gd name="T30" fmla="*/ 83 w 568"/>
                <a:gd name="T31" fmla="*/ 23 h 1182"/>
                <a:gd name="T32" fmla="*/ 84 w 568"/>
                <a:gd name="T33" fmla="*/ 23 h 1182"/>
                <a:gd name="T34" fmla="*/ 84 w 568"/>
                <a:gd name="T35" fmla="*/ 20 h 1182"/>
                <a:gd name="T36" fmla="*/ 100 w 568"/>
                <a:gd name="T37" fmla="*/ 0 h 1182"/>
                <a:gd name="T38" fmla="*/ 97 w 568"/>
                <a:gd name="T39" fmla="*/ 0 h 1182"/>
                <a:gd name="T40" fmla="*/ 85 w 568"/>
                <a:gd name="T41" fmla="*/ 18 h 1182"/>
                <a:gd name="T42" fmla="*/ 88 w 568"/>
                <a:gd name="T43" fmla="*/ 18 h 1182"/>
                <a:gd name="T44" fmla="*/ 89 w 568"/>
                <a:gd name="T45" fmla="*/ 16 h 1182"/>
                <a:gd name="T46" fmla="*/ 89 w 568"/>
                <a:gd name="T47" fmla="*/ 14 h 1182"/>
                <a:gd name="T48" fmla="*/ 91 w 568"/>
                <a:gd name="T49" fmla="*/ 14 h 1182"/>
                <a:gd name="T50" fmla="*/ 100 w 568"/>
                <a:gd name="T51" fmla="*/ 0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8" h="1182">
                  <a:moveTo>
                    <a:pt x="7" y="93"/>
                  </a:moveTo>
                  <a:lnTo>
                    <a:pt x="0" y="93"/>
                  </a:lnTo>
                  <a:lnTo>
                    <a:pt x="0" y="97"/>
                  </a:lnTo>
                  <a:lnTo>
                    <a:pt x="42" y="134"/>
                  </a:lnTo>
                  <a:lnTo>
                    <a:pt x="78" y="134"/>
                  </a:lnTo>
                  <a:lnTo>
                    <a:pt x="308" y="134"/>
                  </a:lnTo>
                  <a:lnTo>
                    <a:pt x="467" y="256"/>
                  </a:lnTo>
                  <a:lnTo>
                    <a:pt x="562" y="1182"/>
                  </a:lnTo>
                  <a:lnTo>
                    <a:pt x="568" y="1182"/>
                  </a:lnTo>
                  <a:lnTo>
                    <a:pt x="473" y="255"/>
                  </a:lnTo>
                  <a:lnTo>
                    <a:pt x="313" y="128"/>
                  </a:lnTo>
                  <a:lnTo>
                    <a:pt x="84" y="128"/>
                  </a:lnTo>
                  <a:lnTo>
                    <a:pt x="47" y="128"/>
                  </a:lnTo>
                  <a:lnTo>
                    <a:pt x="7" y="93"/>
                  </a:lnTo>
                  <a:moveTo>
                    <a:pt x="84" y="20"/>
                  </a:moveTo>
                  <a:lnTo>
                    <a:pt x="83" y="23"/>
                  </a:lnTo>
                  <a:lnTo>
                    <a:pt x="84" y="23"/>
                  </a:lnTo>
                  <a:lnTo>
                    <a:pt x="84" y="20"/>
                  </a:lnTo>
                  <a:moveTo>
                    <a:pt x="100" y="0"/>
                  </a:moveTo>
                  <a:lnTo>
                    <a:pt x="97" y="0"/>
                  </a:lnTo>
                  <a:lnTo>
                    <a:pt x="85" y="18"/>
                  </a:lnTo>
                  <a:lnTo>
                    <a:pt x="88" y="18"/>
                  </a:lnTo>
                  <a:lnTo>
                    <a:pt x="89" y="16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1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6452">
              <a:extLst>
                <a:ext uri="{FF2B5EF4-FFF2-40B4-BE49-F238E27FC236}">
                  <a16:creationId xmlns:a16="http://schemas.microsoft.com/office/drawing/2014/main" id="{6B7E0F9A-FB46-48A5-9D2F-D8AC5E3B9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74" y="4067385"/>
              <a:ext cx="11113" cy="6350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0 h 4"/>
                <a:gd name="T4" fmla="*/ 0 w 7"/>
                <a:gd name="T5" fmla="*/ 4 h 4"/>
                <a:gd name="T6" fmla="*/ 7 w 7"/>
                <a:gd name="T7" fmla="*/ 4 h 4"/>
                <a:gd name="T8" fmla="*/ 6 w 7"/>
                <a:gd name="T9" fmla="*/ 4 h 4"/>
                <a:gd name="T10" fmla="*/ 6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6453">
              <a:extLst>
                <a:ext uri="{FF2B5EF4-FFF2-40B4-BE49-F238E27FC236}">
                  <a16:creationId xmlns:a16="http://schemas.microsoft.com/office/drawing/2014/main" id="{E5CDBFE7-412B-4A18-851D-70162D5D5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7674" y="4067385"/>
              <a:ext cx="11113" cy="6350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0 h 4"/>
                <a:gd name="T4" fmla="*/ 0 w 7"/>
                <a:gd name="T5" fmla="*/ 4 h 4"/>
                <a:gd name="T6" fmla="*/ 7 w 7"/>
                <a:gd name="T7" fmla="*/ 4 h 4"/>
                <a:gd name="T8" fmla="*/ 6 w 7"/>
                <a:gd name="T9" fmla="*/ 4 h 4"/>
                <a:gd name="T10" fmla="*/ 6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Rectangle 6454">
              <a:extLst>
                <a:ext uri="{FF2B5EF4-FFF2-40B4-BE49-F238E27FC236}">
                  <a16:creationId xmlns:a16="http://schemas.microsoft.com/office/drawing/2014/main" id="{2C713BC0-04C8-4A6D-84BD-23DAE8459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7674" y="4061035"/>
              <a:ext cx="9525" cy="6350"/>
            </a:xfrm>
            <a:prstGeom prst="rect">
              <a:avLst/>
            </a:pr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Rectangle 6455">
              <a:extLst>
                <a:ext uri="{FF2B5EF4-FFF2-40B4-BE49-F238E27FC236}">
                  <a16:creationId xmlns:a16="http://schemas.microsoft.com/office/drawing/2014/main" id="{460AA79F-9827-4FDA-80FD-FBE687A8E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7674" y="4061035"/>
              <a:ext cx="9525" cy="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6456">
              <a:extLst>
                <a:ext uri="{FF2B5EF4-FFF2-40B4-BE49-F238E27FC236}">
                  <a16:creationId xmlns:a16="http://schemas.microsoft.com/office/drawing/2014/main" id="{56A8AB67-87C1-4459-8278-B7989FCD2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987" y="4086435"/>
              <a:ext cx="280988" cy="52388"/>
            </a:xfrm>
            <a:custGeom>
              <a:avLst/>
              <a:gdLst>
                <a:gd name="T0" fmla="*/ 177 w 177"/>
                <a:gd name="T1" fmla="*/ 0 h 33"/>
                <a:gd name="T2" fmla="*/ 127 w 177"/>
                <a:gd name="T3" fmla="*/ 27 h 33"/>
                <a:gd name="T4" fmla="*/ 120 w 177"/>
                <a:gd name="T5" fmla="*/ 27 h 33"/>
                <a:gd name="T6" fmla="*/ 5 w 177"/>
                <a:gd name="T7" fmla="*/ 27 h 33"/>
                <a:gd name="T8" fmla="*/ 0 w 177"/>
                <a:gd name="T9" fmla="*/ 33 h 33"/>
                <a:gd name="T10" fmla="*/ 113 w 177"/>
                <a:gd name="T11" fmla="*/ 33 h 33"/>
                <a:gd name="T12" fmla="*/ 122 w 177"/>
                <a:gd name="T13" fmla="*/ 33 h 33"/>
                <a:gd name="T14" fmla="*/ 177 w 177"/>
                <a:gd name="T15" fmla="*/ 2 h 33"/>
                <a:gd name="T16" fmla="*/ 177 w 177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33">
                  <a:moveTo>
                    <a:pt x="177" y="0"/>
                  </a:moveTo>
                  <a:lnTo>
                    <a:pt x="127" y="27"/>
                  </a:lnTo>
                  <a:lnTo>
                    <a:pt x="120" y="27"/>
                  </a:lnTo>
                  <a:lnTo>
                    <a:pt x="5" y="27"/>
                  </a:lnTo>
                  <a:lnTo>
                    <a:pt x="0" y="33"/>
                  </a:lnTo>
                  <a:lnTo>
                    <a:pt x="113" y="33"/>
                  </a:lnTo>
                  <a:lnTo>
                    <a:pt x="122" y="33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6457">
              <a:extLst>
                <a:ext uri="{FF2B5EF4-FFF2-40B4-BE49-F238E27FC236}">
                  <a16:creationId xmlns:a16="http://schemas.microsoft.com/office/drawing/2014/main" id="{004DFD7A-E459-44F1-BCCB-54F8A2587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987" y="4086435"/>
              <a:ext cx="280988" cy="52388"/>
            </a:xfrm>
            <a:custGeom>
              <a:avLst/>
              <a:gdLst>
                <a:gd name="T0" fmla="*/ 177 w 177"/>
                <a:gd name="T1" fmla="*/ 0 h 33"/>
                <a:gd name="T2" fmla="*/ 127 w 177"/>
                <a:gd name="T3" fmla="*/ 27 h 33"/>
                <a:gd name="T4" fmla="*/ 120 w 177"/>
                <a:gd name="T5" fmla="*/ 27 h 33"/>
                <a:gd name="T6" fmla="*/ 5 w 177"/>
                <a:gd name="T7" fmla="*/ 27 h 33"/>
                <a:gd name="T8" fmla="*/ 0 w 177"/>
                <a:gd name="T9" fmla="*/ 33 h 33"/>
                <a:gd name="T10" fmla="*/ 113 w 177"/>
                <a:gd name="T11" fmla="*/ 33 h 33"/>
                <a:gd name="T12" fmla="*/ 122 w 177"/>
                <a:gd name="T13" fmla="*/ 33 h 33"/>
                <a:gd name="T14" fmla="*/ 177 w 177"/>
                <a:gd name="T15" fmla="*/ 2 h 33"/>
                <a:gd name="T16" fmla="*/ 177 w 177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33">
                  <a:moveTo>
                    <a:pt x="177" y="0"/>
                  </a:moveTo>
                  <a:lnTo>
                    <a:pt x="127" y="27"/>
                  </a:lnTo>
                  <a:lnTo>
                    <a:pt x="120" y="27"/>
                  </a:lnTo>
                  <a:lnTo>
                    <a:pt x="5" y="27"/>
                  </a:lnTo>
                  <a:lnTo>
                    <a:pt x="0" y="33"/>
                  </a:lnTo>
                  <a:lnTo>
                    <a:pt x="113" y="33"/>
                  </a:lnTo>
                  <a:lnTo>
                    <a:pt x="122" y="33"/>
                  </a:lnTo>
                  <a:lnTo>
                    <a:pt x="177" y="2"/>
                  </a:lnTo>
                  <a:lnTo>
                    <a:pt x="1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6458">
              <a:extLst>
                <a:ext uri="{FF2B5EF4-FFF2-40B4-BE49-F238E27FC236}">
                  <a16:creationId xmlns:a16="http://schemas.microsoft.com/office/drawing/2014/main" id="{C867D4D2-117C-4F8A-85E2-046B32E95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974" y="4083260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2 h 4"/>
                <a:gd name="T4" fmla="*/ 0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6459">
              <a:extLst>
                <a:ext uri="{FF2B5EF4-FFF2-40B4-BE49-F238E27FC236}">
                  <a16:creationId xmlns:a16="http://schemas.microsoft.com/office/drawing/2014/main" id="{746FB920-E13C-47BE-B59F-E5E7E7FC2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974" y="4083260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2 h 4"/>
                <a:gd name="T4" fmla="*/ 0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6460">
              <a:extLst>
                <a:ext uri="{FF2B5EF4-FFF2-40B4-BE49-F238E27FC236}">
                  <a16:creationId xmlns:a16="http://schemas.microsoft.com/office/drawing/2014/main" id="{BEF57D6F-2900-459E-B3DB-2E61C8D95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912" y="4078497"/>
              <a:ext cx="9525" cy="6350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6461">
              <a:extLst>
                <a:ext uri="{FF2B5EF4-FFF2-40B4-BE49-F238E27FC236}">
                  <a16:creationId xmlns:a16="http://schemas.microsoft.com/office/drawing/2014/main" id="{C0D8E182-0138-4C8E-8DED-A7B6107D3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912" y="4078497"/>
              <a:ext cx="9525" cy="6350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6462">
              <a:extLst>
                <a:ext uri="{FF2B5EF4-FFF2-40B4-BE49-F238E27FC236}">
                  <a16:creationId xmlns:a16="http://schemas.microsoft.com/office/drawing/2014/main" id="{2DB0B61C-5B15-4107-884C-A4BFA87530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7462" y="2933910"/>
              <a:ext cx="685800" cy="160338"/>
            </a:xfrm>
            <a:custGeom>
              <a:avLst/>
              <a:gdLst>
                <a:gd name="T0" fmla="*/ 315 w 320"/>
                <a:gd name="T1" fmla="*/ 60 h 75"/>
                <a:gd name="T2" fmla="*/ 312 w 320"/>
                <a:gd name="T3" fmla="*/ 64 h 75"/>
                <a:gd name="T4" fmla="*/ 315 w 320"/>
                <a:gd name="T5" fmla="*/ 75 h 75"/>
                <a:gd name="T6" fmla="*/ 320 w 320"/>
                <a:gd name="T7" fmla="*/ 75 h 75"/>
                <a:gd name="T8" fmla="*/ 315 w 320"/>
                <a:gd name="T9" fmla="*/ 60 h 75"/>
                <a:gd name="T10" fmla="*/ 295 w 320"/>
                <a:gd name="T11" fmla="*/ 32 h 75"/>
                <a:gd name="T12" fmla="*/ 290 w 320"/>
                <a:gd name="T13" fmla="*/ 33 h 75"/>
                <a:gd name="T14" fmla="*/ 290 w 320"/>
                <a:gd name="T15" fmla="*/ 33 h 75"/>
                <a:gd name="T16" fmla="*/ 310 w 320"/>
                <a:gd name="T17" fmla="*/ 60 h 75"/>
                <a:gd name="T18" fmla="*/ 313 w 320"/>
                <a:gd name="T19" fmla="*/ 57 h 75"/>
                <a:gd name="T20" fmla="*/ 295 w 320"/>
                <a:gd name="T21" fmla="*/ 32 h 75"/>
                <a:gd name="T22" fmla="*/ 267 w 320"/>
                <a:gd name="T23" fmla="*/ 12 h 75"/>
                <a:gd name="T24" fmla="*/ 268 w 320"/>
                <a:gd name="T25" fmla="*/ 17 h 75"/>
                <a:gd name="T26" fmla="*/ 286 w 320"/>
                <a:gd name="T27" fmla="*/ 30 h 75"/>
                <a:gd name="T28" fmla="*/ 292 w 320"/>
                <a:gd name="T29" fmla="*/ 29 h 75"/>
                <a:gd name="T30" fmla="*/ 267 w 320"/>
                <a:gd name="T31" fmla="*/ 12 h 75"/>
                <a:gd name="T32" fmla="*/ 236 w 320"/>
                <a:gd name="T33" fmla="*/ 1 h 75"/>
                <a:gd name="T34" fmla="*/ 234 w 320"/>
                <a:gd name="T35" fmla="*/ 4 h 75"/>
                <a:gd name="T36" fmla="*/ 264 w 320"/>
                <a:gd name="T37" fmla="*/ 15 h 75"/>
                <a:gd name="T38" fmla="*/ 262 w 320"/>
                <a:gd name="T39" fmla="*/ 10 h 75"/>
                <a:gd name="T40" fmla="*/ 236 w 320"/>
                <a:gd name="T41" fmla="*/ 1 h 75"/>
                <a:gd name="T42" fmla="*/ 231 w 320"/>
                <a:gd name="T43" fmla="*/ 0 h 75"/>
                <a:gd name="T44" fmla="*/ 117 w 320"/>
                <a:gd name="T45" fmla="*/ 0 h 75"/>
                <a:gd name="T46" fmla="*/ 1 w 320"/>
                <a:gd name="T47" fmla="*/ 0 h 75"/>
                <a:gd name="T48" fmla="*/ 0 w 320"/>
                <a:gd name="T49" fmla="*/ 2 h 75"/>
                <a:gd name="T50" fmla="*/ 226 w 320"/>
                <a:gd name="T51" fmla="*/ 2 h 75"/>
                <a:gd name="T52" fmla="*/ 231 w 320"/>
                <a:gd name="T53" fmla="*/ 3 h 75"/>
                <a:gd name="T54" fmla="*/ 232 w 320"/>
                <a:gd name="T55" fmla="*/ 2 h 75"/>
                <a:gd name="T56" fmla="*/ 232 w 320"/>
                <a:gd name="T57" fmla="*/ 0 h 75"/>
                <a:gd name="T58" fmla="*/ 231 w 320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20" h="75">
                  <a:moveTo>
                    <a:pt x="315" y="60"/>
                  </a:moveTo>
                  <a:cubicBezTo>
                    <a:pt x="314" y="61"/>
                    <a:pt x="313" y="63"/>
                    <a:pt x="312" y="64"/>
                  </a:cubicBezTo>
                  <a:cubicBezTo>
                    <a:pt x="313" y="67"/>
                    <a:pt x="314" y="71"/>
                    <a:pt x="315" y="75"/>
                  </a:cubicBezTo>
                  <a:cubicBezTo>
                    <a:pt x="320" y="75"/>
                    <a:pt x="320" y="75"/>
                    <a:pt x="320" y="75"/>
                  </a:cubicBezTo>
                  <a:cubicBezTo>
                    <a:pt x="318" y="70"/>
                    <a:pt x="317" y="65"/>
                    <a:pt x="315" y="60"/>
                  </a:cubicBezTo>
                  <a:moveTo>
                    <a:pt x="295" y="32"/>
                  </a:moveTo>
                  <a:cubicBezTo>
                    <a:pt x="293" y="32"/>
                    <a:pt x="291" y="32"/>
                    <a:pt x="290" y="33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98" y="40"/>
                    <a:pt x="305" y="49"/>
                    <a:pt x="310" y="60"/>
                  </a:cubicBezTo>
                  <a:cubicBezTo>
                    <a:pt x="311" y="59"/>
                    <a:pt x="312" y="58"/>
                    <a:pt x="313" y="57"/>
                  </a:cubicBezTo>
                  <a:cubicBezTo>
                    <a:pt x="309" y="47"/>
                    <a:pt x="302" y="38"/>
                    <a:pt x="295" y="32"/>
                  </a:cubicBezTo>
                  <a:moveTo>
                    <a:pt x="267" y="12"/>
                  </a:moveTo>
                  <a:cubicBezTo>
                    <a:pt x="267" y="14"/>
                    <a:pt x="268" y="16"/>
                    <a:pt x="268" y="17"/>
                  </a:cubicBezTo>
                  <a:cubicBezTo>
                    <a:pt x="274" y="21"/>
                    <a:pt x="281" y="25"/>
                    <a:pt x="286" y="30"/>
                  </a:cubicBezTo>
                  <a:cubicBezTo>
                    <a:pt x="288" y="29"/>
                    <a:pt x="290" y="29"/>
                    <a:pt x="292" y="29"/>
                  </a:cubicBezTo>
                  <a:cubicBezTo>
                    <a:pt x="284" y="22"/>
                    <a:pt x="275" y="17"/>
                    <a:pt x="267" y="12"/>
                  </a:cubicBezTo>
                  <a:moveTo>
                    <a:pt x="236" y="1"/>
                  </a:moveTo>
                  <a:cubicBezTo>
                    <a:pt x="235" y="2"/>
                    <a:pt x="235" y="3"/>
                    <a:pt x="234" y="4"/>
                  </a:cubicBezTo>
                  <a:cubicBezTo>
                    <a:pt x="241" y="6"/>
                    <a:pt x="252" y="9"/>
                    <a:pt x="264" y="15"/>
                  </a:cubicBezTo>
                  <a:cubicBezTo>
                    <a:pt x="263" y="13"/>
                    <a:pt x="262" y="12"/>
                    <a:pt x="262" y="10"/>
                  </a:cubicBezTo>
                  <a:cubicBezTo>
                    <a:pt x="251" y="5"/>
                    <a:pt x="241" y="3"/>
                    <a:pt x="236" y="1"/>
                  </a:cubicBezTo>
                  <a:moveTo>
                    <a:pt x="231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7" y="2"/>
                    <a:pt x="228" y="3"/>
                    <a:pt x="231" y="3"/>
                  </a:cubicBezTo>
                  <a:cubicBezTo>
                    <a:pt x="231" y="3"/>
                    <a:pt x="231" y="2"/>
                    <a:pt x="232" y="2"/>
                  </a:cubicBezTo>
                  <a:cubicBezTo>
                    <a:pt x="232" y="2"/>
                    <a:pt x="232" y="1"/>
                    <a:pt x="232" y="0"/>
                  </a:cubicBezTo>
                  <a:cubicBezTo>
                    <a:pt x="231" y="0"/>
                    <a:pt x="231" y="0"/>
                    <a:pt x="231" y="0"/>
                  </a:cubicBezTo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6463">
              <a:extLst>
                <a:ext uri="{FF2B5EF4-FFF2-40B4-BE49-F238E27FC236}">
                  <a16:creationId xmlns:a16="http://schemas.microsoft.com/office/drawing/2014/main" id="{949D26EE-6E60-44CF-80AA-18BA6FF72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72762" y="2933910"/>
              <a:ext cx="179388" cy="138113"/>
            </a:xfrm>
            <a:custGeom>
              <a:avLst/>
              <a:gdLst>
                <a:gd name="T0" fmla="*/ 82 w 84"/>
                <a:gd name="T1" fmla="*/ 57 h 64"/>
                <a:gd name="T2" fmla="*/ 79 w 84"/>
                <a:gd name="T3" fmla="*/ 60 h 64"/>
                <a:gd name="T4" fmla="*/ 81 w 84"/>
                <a:gd name="T5" fmla="*/ 64 h 64"/>
                <a:gd name="T6" fmla="*/ 84 w 84"/>
                <a:gd name="T7" fmla="*/ 60 h 64"/>
                <a:gd name="T8" fmla="*/ 82 w 84"/>
                <a:gd name="T9" fmla="*/ 57 h 64"/>
                <a:gd name="T10" fmla="*/ 61 w 84"/>
                <a:gd name="T11" fmla="*/ 29 h 64"/>
                <a:gd name="T12" fmla="*/ 55 w 84"/>
                <a:gd name="T13" fmla="*/ 30 h 64"/>
                <a:gd name="T14" fmla="*/ 59 w 84"/>
                <a:gd name="T15" fmla="*/ 33 h 64"/>
                <a:gd name="T16" fmla="*/ 59 w 84"/>
                <a:gd name="T17" fmla="*/ 33 h 64"/>
                <a:gd name="T18" fmla="*/ 64 w 84"/>
                <a:gd name="T19" fmla="*/ 32 h 64"/>
                <a:gd name="T20" fmla="*/ 61 w 84"/>
                <a:gd name="T21" fmla="*/ 29 h 64"/>
                <a:gd name="T22" fmla="*/ 31 w 84"/>
                <a:gd name="T23" fmla="*/ 10 h 64"/>
                <a:gd name="T24" fmla="*/ 33 w 84"/>
                <a:gd name="T25" fmla="*/ 15 h 64"/>
                <a:gd name="T26" fmla="*/ 37 w 84"/>
                <a:gd name="T27" fmla="*/ 17 h 64"/>
                <a:gd name="T28" fmla="*/ 36 w 84"/>
                <a:gd name="T29" fmla="*/ 12 h 64"/>
                <a:gd name="T30" fmla="*/ 31 w 84"/>
                <a:gd name="T31" fmla="*/ 10 h 64"/>
                <a:gd name="T32" fmla="*/ 1 w 84"/>
                <a:gd name="T33" fmla="*/ 0 h 64"/>
                <a:gd name="T34" fmla="*/ 1 w 84"/>
                <a:gd name="T35" fmla="*/ 2 h 64"/>
                <a:gd name="T36" fmla="*/ 0 w 84"/>
                <a:gd name="T37" fmla="*/ 3 h 64"/>
                <a:gd name="T38" fmla="*/ 3 w 84"/>
                <a:gd name="T39" fmla="*/ 4 h 64"/>
                <a:gd name="T40" fmla="*/ 5 w 84"/>
                <a:gd name="T41" fmla="*/ 1 h 64"/>
                <a:gd name="T42" fmla="*/ 1 w 84"/>
                <a:gd name="T4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" h="64">
                  <a:moveTo>
                    <a:pt x="82" y="57"/>
                  </a:moveTo>
                  <a:cubicBezTo>
                    <a:pt x="81" y="58"/>
                    <a:pt x="80" y="59"/>
                    <a:pt x="79" y="60"/>
                  </a:cubicBezTo>
                  <a:cubicBezTo>
                    <a:pt x="80" y="62"/>
                    <a:pt x="80" y="63"/>
                    <a:pt x="81" y="64"/>
                  </a:cubicBezTo>
                  <a:cubicBezTo>
                    <a:pt x="82" y="63"/>
                    <a:pt x="83" y="61"/>
                    <a:pt x="84" y="60"/>
                  </a:cubicBezTo>
                  <a:cubicBezTo>
                    <a:pt x="83" y="59"/>
                    <a:pt x="83" y="58"/>
                    <a:pt x="82" y="57"/>
                  </a:cubicBezTo>
                  <a:moveTo>
                    <a:pt x="61" y="29"/>
                  </a:moveTo>
                  <a:cubicBezTo>
                    <a:pt x="59" y="29"/>
                    <a:pt x="57" y="29"/>
                    <a:pt x="55" y="30"/>
                  </a:cubicBezTo>
                  <a:cubicBezTo>
                    <a:pt x="57" y="31"/>
                    <a:pt x="58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2"/>
                    <a:pt x="62" y="32"/>
                    <a:pt x="64" y="32"/>
                  </a:cubicBezTo>
                  <a:cubicBezTo>
                    <a:pt x="63" y="31"/>
                    <a:pt x="62" y="30"/>
                    <a:pt x="61" y="29"/>
                  </a:cubicBezTo>
                  <a:moveTo>
                    <a:pt x="31" y="10"/>
                  </a:moveTo>
                  <a:cubicBezTo>
                    <a:pt x="31" y="12"/>
                    <a:pt x="32" y="13"/>
                    <a:pt x="33" y="15"/>
                  </a:cubicBezTo>
                  <a:cubicBezTo>
                    <a:pt x="34" y="16"/>
                    <a:pt x="36" y="17"/>
                    <a:pt x="37" y="17"/>
                  </a:cubicBezTo>
                  <a:cubicBezTo>
                    <a:pt x="37" y="16"/>
                    <a:pt x="36" y="14"/>
                    <a:pt x="36" y="12"/>
                  </a:cubicBezTo>
                  <a:cubicBezTo>
                    <a:pt x="34" y="12"/>
                    <a:pt x="32" y="11"/>
                    <a:pt x="31" y="10"/>
                  </a:cubicBezTo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33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6464">
              <a:extLst>
                <a:ext uri="{FF2B5EF4-FFF2-40B4-BE49-F238E27FC236}">
                  <a16:creationId xmlns:a16="http://schemas.microsoft.com/office/drawing/2014/main" id="{4E003FE1-C80F-468A-A19D-01F3A00F83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1874" y="3926097"/>
              <a:ext cx="1577975" cy="1876425"/>
            </a:xfrm>
            <a:custGeom>
              <a:avLst/>
              <a:gdLst>
                <a:gd name="T0" fmla="*/ 184 w 994"/>
                <a:gd name="T1" fmla="*/ 103 h 1182"/>
                <a:gd name="T2" fmla="*/ 129 w 994"/>
                <a:gd name="T3" fmla="*/ 134 h 1182"/>
                <a:gd name="T4" fmla="*/ 120 w 994"/>
                <a:gd name="T5" fmla="*/ 134 h 1182"/>
                <a:gd name="T6" fmla="*/ 7 w 994"/>
                <a:gd name="T7" fmla="*/ 134 h 1182"/>
                <a:gd name="T8" fmla="*/ 0 w 994"/>
                <a:gd name="T9" fmla="*/ 138 h 1182"/>
                <a:gd name="T10" fmla="*/ 115 w 994"/>
                <a:gd name="T11" fmla="*/ 138 h 1182"/>
                <a:gd name="T12" fmla="*/ 123 w 994"/>
                <a:gd name="T13" fmla="*/ 138 h 1182"/>
                <a:gd name="T14" fmla="*/ 184 w 994"/>
                <a:gd name="T15" fmla="*/ 104 h 1182"/>
                <a:gd name="T16" fmla="*/ 184 w 994"/>
                <a:gd name="T17" fmla="*/ 103 h 1182"/>
                <a:gd name="T18" fmla="*/ 432 w 994"/>
                <a:gd name="T19" fmla="*/ 93 h 1182"/>
                <a:gd name="T20" fmla="*/ 427 w 994"/>
                <a:gd name="T21" fmla="*/ 93 h 1182"/>
                <a:gd name="T22" fmla="*/ 427 w 994"/>
                <a:gd name="T23" fmla="*/ 101 h 1182"/>
                <a:gd name="T24" fmla="*/ 469 w 994"/>
                <a:gd name="T25" fmla="*/ 138 h 1182"/>
                <a:gd name="T26" fmla="*/ 505 w 994"/>
                <a:gd name="T27" fmla="*/ 138 h 1182"/>
                <a:gd name="T28" fmla="*/ 734 w 994"/>
                <a:gd name="T29" fmla="*/ 138 h 1182"/>
                <a:gd name="T30" fmla="*/ 892 w 994"/>
                <a:gd name="T31" fmla="*/ 256 h 1182"/>
                <a:gd name="T32" fmla="*/ 988 w 994"/>
                <a:gd name="T33" fmla="*/ 1182 h 1182"/>
                <a:gd name="T34" fmla="*/ 994 w 994"/>
                <a:gd name="T35" fmla="*/ 1182 h 1182"/>
                <a:gd name="T36" fmla="*/ 899 w 994"/>
                <a:gd name="T37" fmla="*/ 256 h 1182"/>
                <a:gd name="T38" fmla="*/ 740 w 994"/>
                <a:gd name="T39" fmla="*/ 134 h 1182"/>
                <a:gd name="T40" fmla="*/ 510 w 994"/>
                <a:gd name="T41" fmla="*/ 134 h 1182"/>
                <a:gd name="T42" fmla="*/ 474 w 994"/>
                <a:gd name="T43" fmla="*/ 134 h 1182"/>
                <a:gd name="T44" fmla="*/ 432 w 994"/>
                <a:gd name="T45" fmla="*/ 97 h 1182"/>
                <a:gd name="T46" fmla="*/ 432 w 994"/>
                <a:gd name="T47" fmla="*/ 93 h 1182"/>
                <a:gd name="T48" fmla="*/ 510 w 994"/>
                <a:gd name="T49" fmla="*/ 24 h 1182"/>
                <a:gd name="T50" fmla="*/ 509 w 994"/>
                <a:gd name="T51" fmla="*/ 27 h 1182"/>
                <a:gd name="T52" fmla="*/ 510 w 994"/>
                <a:gd name="T53" fmla="*/ 27 h 1182"/>
                <a:gd name="T54" fmla="*/ 510 w 994"/>
                <a:gd name="T55" fmla="*/ 24 h 1182"/>
                <a:gd name="T56" fmla="*/ 529 w 994"/>
                <a:gd name="T57" fmla="*/ 0 h 1182"/>
                <a:gd name="T58" fmla="*/ 527 w 994"/>
                <a:gd name="T59" fmla="*/ 0 h 1182"/>
                <a:gd name="T60" fmla="*/ 512 w 994"/>
                <a:gd name="T61" fmla="*/ 23 h 1182"/>
                <a:gd name="T62" fmla="*/ 515 w 994"/>
                <a:gd name="T63" fmla="*/ 23 h 1182"/>
                <a:gd name="T64" fmla="*/ 516 w 994"/>
                <a:gd name="T65" fmla="*/ 20 h 1182"/>
                <a:gd name="T66" fmla="*/ 516 w 994"/>
                <a:gd name="T67" fmla="*/ 18 h 1182"/>
                <a:gd name="T68" fmla="*/ 517 w 994"/>
                <a:gd name="T69" fmla="*/ 18 h 1182"/>
                <a:gd name="T70" fmla="*/ 529 w 994"/>
                <a:gd name="T71" fmla="*/ 0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4" h="1182">
                  <a:moveTo>
                    <a:pt x="184" y="103"/>
                  </a:moveTo>
                  <a:lnTo>
                    <a:pt x="129" y="134"/>
                  </a:lnTo>
                  <a:lnTo>
                    <a:pt x="120" y="134"/>
                  </a:lnTo>
                  <a:lnTo>
                    <a:pt x="7" y="134"/>
                  </a:lnTo>
                  <a:lnTo>
                    <a:pt x="0" y="138"/>
                  </a:lnTo>
                  <a:lnTo>
                    <a:pt x="115" y="138"/>
                  </a:lnTo>
                  <a:lnTo>
                    <a:pt x="123" y="138"/>
                  </a:lnTo>
                  <a:lnTo>
                    <a:pt x="184" y="104"/>
                  </a:lnTo>
                  <a:lnTo>
                    <a:pt x="184" y="103"/>
                  </a:lnTo>
                  <a:close/>
                  <a:moveTo>
                    <a:pt x="432" y="93"/>
                  </a:moveTo>
                  <a:lnTo>
                    <a:pt x="427" y="93"/>
                  </a:lnTo>
                  <a:lnTo>
                    <a:pt x="427" y="101"/>
                  </a:lnTo>
                  <a:lnTo>
                    <a:pt x="469" y="138"/>
                  </a:lnTo>
                  <a:lnTo>
                    <a:pt x="505" y="138"/>
                  </a:lnTo>
                  <a:lnTo>
                    <a:pt x="734" y="138"/>
                  </a:lnTo>
                  <a:lnTo>
                    <a:pt x="892" y="256"/>
                  </a:lnTo>
                  <a:lnTo>
                    <a:pt x="988" y="1182"/>
                  </a:lnTo>
                  <a:lnTo>
                    <a:pt x="994" y="1182"/>
                  </a:lnTo>
                  <a:lnTo>
                    <a:pt x="899" y="256"/>
                  </a:lnTo>
                  <a:lnTo>
                    <a:pt x="740" y="134"/>
                  </a:lnTo>
                  <a:lnTo>
                    <a:pt x="510" y="134"/>
                  </a:lnTo>
                  <a:lnTo>
                    <a:pt x="474" y="134"/>
                  </a:lnTo>
                  <a:lnTo>
                    <a:pt x="432" y="97"/>
                  </a:lnTo>
                  <a:lnTo>
                    <a:pt x="432" y="93"/>
                  </a:lnTo>
                  <a:close/>
                  <a:moveTo>
                    <a:pt x="510" y="24"/>
                  </a:moveTo>
                  <a:lnTo>
                    <a:pt x="509" y="27"/>
                  </a:lnTo>
                  <a:lnTo>
                    <a:pt x="510" y="27"/>
                  </a:lnTo>
                  <a:lnTo>
                    <a:pt x="510" y="24"/>
                  </a:lnTo>
                  <a:close/>
                  <a:moveTo>
                    <a:pt x="529" y="0"/>
                  </a:moveTo>
                  <a:lnTo>
                    <a:pt x="527" y="0"/>
                  </a:lnTo>
                  <a:lnTo>
                    <a:pt x="512" y="23"/>
                  </a:lnTo>
                  <a:lnTo>
                    <a:pt x="515" y="23"/>
                  </a:lnTo>
                  <a:lnTo>
                    <a:pt x="516" y="20"/>
                  </a:lnTo>
                  <a:lnTo>
                    <a:pt x="516" y="18"/>
                  </a:lnTo>
                  <a:lnTo>
                    <a:pt x="517" y="1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6465">
              <a:extLst>
                <a:ext uri="{FF2B5EF4-FFF2-40B4-BE49-F238E27FC236}">
                  <a16:creationId xmlns:a16="http://schemas.microsoft.com/office/drawing/2014/main" id="{6BA3AAE2-4EC8-42DE-BE17-DACAE5CAB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1874" y="3926097"/>
              <a:ext cx="1577975" cy="1876425"/>
            </a:xfrm>
            <a:custGeom>
              <a:avLst/>
              <a:gdLst>
                <a:gd name="T0" fmla="*/ 184 w 994"/>
                <a:gd name="T1" fmla="*/ 103 h 1182"/>
                <a:gd name="T2" fmla="*/ 129 w 994"/>
                <a:gd name="T3" fmla="*/ 134 h 1182"/>
                <a:gd name="T4" fmla="*/ 120 w 994"/>
                <a:gd name="T5" fmla="*/ 134 h 1182"/>
                <a:gd name="T6" fmla="*/ 7 w 994"/>
                <a:gd name="T7" fmla="*/ 134 h 1182"/>
                <a:gd name="T8" fmla="*/ 0 w 994"/>
                <a:gd name="T9" fmla="*/ 138 h 1182"/>
                <a:gd name="T10" fmla="*/ 115 w 994"/>
                <a:gd name="T11" fmla="*/ 138 h 1182"/>
                <a:gd name="T12" fmla="*/ 123 w 994"/>
                <a:gd name="T13" fmla="*/ 138 h 1182"/>
                <a:gd name="T14" fmla="*/ 184 w 994"/>
                <a:gd name="T15" fmla="*/ 104 h 1182"/>
                <a:gd name="T16" fmla="*/ 184 w 994"/>
                <a:gd name="T17" fmla="*/ 103 h 1182"/>
                <a:gd name="T18" fmla="*/ 432 w 994"/>
                <a:gd name="T19" fmla="*/ 93 h 1182"/>
                <a:gd name="T20" fmla="*/ 427 w 994"/>
                <a:gd name="T21" fmla="*/ 93 h 1182"/>
                <a:gd name="T22" fmla="*/ 427 w 994"/>
                <a:gd name="T23" fmla="*/ 101 h 1182"/>
                <a:gd name="T24" fmla="*/ 469 w 994"/>
                <a:gd name="T25" fmla="*/ 138 h 1182"/>
                <a:gd name="T26" fmla="*/ 505 w 994"/>
                <a:gd name="T27" fmla="*/ 138 h 1182"/>
                <a:gd name="T28" fmla="*/ 734 w 994"/>
                <a:gd name="T29" fmla="*/ 138 h 1182"/>
                <a:gd name="T30" fmla="*/ 892 w 994"/>
                <a:gd name="T31" fmla="*/ 256 h 1182"/>
                <a:gd name="T32" fmla="*/ 988 w 994"/>
                <a:gd name="T33" fmla="*/ 1182 h 1182"/>
                <a:gd name="T34" fmla="*/ 994 w 994"/>
                <a:gd name="T35" fmla="*/ 1182 h 1182"/>
                <a:gd name="T36" fmla="*/ 899 w 994"/>
                <a:gd name="T37" fmla="*/ 256 h 1182"/>
                <a:gd name="T38" fmla="*/ 740 w 994"/>
                <a:gd name="T39" fmla="*/ 134 h 1182"/>
                <a:gd name="T40" fmla="*/ 510 w 994"/>
                <a:gd name="T41" fmla="*/ 134 h 1182"/>
                <a:gd name="T42" fmla="*/ 474 w 994"/>
                <a:gd name="T43" fmla="*/ 134 h 1182"/>
                <a:gd name="T44" fmla="*/ 432 w 994"/>
                <a:gd name="T45" fmla="*/ 97 h 1182"/>
                <a:gd name="T46" fmla="*/ 432 w 994"/>
                <a:gd name="T47" fmla="*/ 93 h 1182"/>
                <a:gd name="T48" fmla="*/ 510 w 994"/>
                <a:gd name="T49" fmla="*/ 24 h 1182"/>
                <a:gd name="T50" fmla="*/ 509 w 994"/>
                <a:gd name="T51" fmla="*/ 27 h 1182"/>
                <a:gd name="T52" fmla="*/ 510 w 994"/>
                <a:gd name="T53" fmla="*/ 27 h 1182"/>
                <a:gd name="T54" fmla="*/ 510 w 994"/>
                <a:gd name="T55" fmla="*/ 24 h 1182"/>
                <a:gd name="T56" fmla="*/ 529 w 994"/>
                <a:gd name="T57" fmla="*/ 0 h 1182"/>
                <a:gd name="T58" fmla="*/ 527 w 994"/>
                <a:gd name="T59" fmla="*/ 0 h 1182"/>
                <a:gd name="T60" fmla="*/ 512 w 994"/>
                <a:gd name="T61" fmla="*/ 23 h 1182"/>
                <a:gd name="T62" fmla="*/ 515 w 994"/>
                <a:gd name="T63" fmla="*/ 23 h 1182"/>
                <a:gd name="T64" fmla="*/ 516 w 994"/>
                <a:gd name="T65" fmla="*/ 20 h 1182"/>
                <a:gd name="T66" fmla="*/ 516 w 994"/>
                <a:gd name="T67" fmla="*/ 18 h 1182"/>
                <a:gd name="T68" fmla="*/ 517 w 994"/>
                <a:gd name="T69" fmla="*/ 18 h 1182"/>
                <a:gd name="T70" fmla="*/ 529 w 994"/>
                <a:gd name="T71" fmla="*/ 0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4" h="1182">
                  <a:moveTo>
                    <a:pt x="184" y="103"/>
                  </a:moveTo>
                  <a:lnTo>
                    <a:pt x="129" y="134"/>
                  </a:lnTo>
                  <a:lnTo>
                    <a:pt x="120" y="134"/>
                  </a:lnTo>
                  <a:lnTo>
                    <a:pt x="7" y="134"/>
                  </a:lnTo>
                  <a:lnTo>
                    <a:pt x="0" y="138"/>
                  </a:lnTo>
                  <a:lnTo>
                    <a:pt x="115" y="138"/>
                  </a:lnTo>
                  <a:lnTo>
                    <a:pt x="123" y="138"/>
                  </a:lnTo>
                  <a:lnTo>
                    <a:pt x="184" y="104"/>
                  </a:lnTo>
                  <a:lnTo>
                    <a:pt x="184" y="103"/>
                  </a:lnTo>
                  <a:moveTo>
                    <a:pt x="432" y="93"/>
                  </a:moveTo>
                  <a:lnTo>
                    <a:pt x="427" y="93"/>
                  </a:lnTo>
                  <a:lnTo>
                    <a:pt x="427" y="101"/>
                  </a:lnTo>
                  <a:lnTo>
                    <a:pt x="469" y="138"/>
                  </a:lnTo>
                  <a:lnTo>
                    <a:pt x="505" y="138"/>
                  </a:lnTo>
                  <a:lnTo>
                    <a:pt x="734" y="138"/>
                  </a:lnTo>
                  <a:lnTo>
                    <a:pt x="892" y="256"/>
                  </a:lnTo>
                  <a:lnTo>
                    <a:pt x="988" y="1182"/>
                  </a:lnTo>
                  <a:lnTo>
                    <a:pt x="994" y="1182"/>
                  </a:lnTo>
                  <a:lnTo>
                    <a:pt x="899" y="256"/>
                  </a:lnTo>
                  <a:lnTo>
                    <a:pt x="740" y="134"/>
                  </a:lnTo>
                  <a:lnTo>
                    <a:pt x="510" y="134"/>
                  </a:lnTo>
                  <a:lnTo>
                    <a:pt x="474" y="134"/>
                  </a:lnTo>
                  <a:lnTo>
                    <a:pt x="432" y="97"/>
                  </a:lnTo>
                  <a:lnTo>
                    <a:pt x="432" y="93"/>
                  </a:lnTo>
                  <a:moveTo>
                    <a:pt x="510" y="24"/>
                  </a:moveTo>
                  <a:lnTo>
                    <a:pt x="509" y="27"/>
                  </a:lnTo>
                  <a:lnTo>
                    <a:pt x="510" y="27"/>
                  </a:lnTo>
                  <a:lnTo>
                    <a:pt x="510" y="24"/>
                  </a:lnTo>
                  <a:moveTo>
                    <a:pt x="529" y="0"/>
                  </a:moveTo>
                  <a:lnTo>
                    <a:pt x="527" y="0"/>
                  </a:lnTo>
                  <a:lnTo>
                    <a:pt x="512" y="23"/>
                  </a:lnTo>
                  <a:lnTo>
                    <a:pt x="515" y="23"/>
                  </a:lnTo>
                  <a:lnTo>
                    <a:pt x="516" y="20"/>
                  </a:lnTo>
                  <a:lnTo>
                    <a:pt x="516" y="18"/>
                  </a:lnTo>
                  <a:lnTo>
                    <a:pt x="517" y="18"/>
                  </a:lnTo>
                  <a:lnTo>
                    <a:pt x="5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6466">
              <a:extLst>
                <a:ext uri="{FF2B5EF4-FFF2-40B4-BE49-F238E27FC236}">
                  <a16:creationId xmlns:a16="http://schemas.microsoft.com/office/drawing/2014/main" id="{589F709E-4620-42E2-8C5E-7AC889CBD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974" y="4067385"/>
              <a:ext cx="393700" cy="23813"/>
            </a:xfrm>
            <a:custGeom>
              <a:avLst/>
              <a:gdLst>
                <a:gd name="T0" fmla="*/ 5 w 248"/>
                <a:gd name="T1" fmla="*/ 11 h 15"/>
                <a:gd name="T2" fmla="*/ 0 w 248"/>
                <a:gd name="T3" fmla="*/ 14 h 15"/>
                <a:gd name="T4" fmla="*/ 0 w 248"/>
                <a:gd name="T5" fmla="*/ 15 h 15"/>
                <a:gd name="T6" fmla="*/ 5 w 248"/>
                <a:gd name="T7" fmla="*/ 12 h 15"/>
                <a:gd name="T8" fmla="*/ 5 w 248"/>
                <a:gd name="T9" fmla="*/ 11 h 15"/>
                <a:gd name="T10" fmla="*/ 248 w 248"/>
                <a:gd name="T11" fmla="*/ 0 h 15"/>
                <a:gd name="T12" fmla="*/ 243 w 248"/>
                <a:gd name="T13" fmla="*/ 0 h 15"/>
                <a:gd name="T14" fmla="*/ 243 w 248"/>
                <a:gd name="T15" fmla="*/ 4 h 15"/>
                <a:gd name="T16" fmla="*/ 248 w 248"/>
                <a:gd name="T17" fmla="*/ 4 h 15"/>
                <a:gd name="T18" fmla="*/ 248 w 24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15">
                  <a:moveTo>
                    <a:pt x="5" y="11"/>
                  </a:moveTo>
                  <a:lnTo>
                    <a:pt x="0" y="14"/>
                  </a:lnTo>
                  <a:lnTo>
                    <a:pt x="0" y="15"/>
                  </a:lnTo>
                  <a:lnTo>
                    <a:pt x="5" y="12"/>
                  </a:lnTo>
                  <a:lnTo>
                    <a:pt x="5" y="11"/>
                  </a:lnTo>
                  <a:close/>
                  <a:moveTo>
                    <a:pt x="248" y="0"/>
                  </a:moveTo>
                  <a:lnTo>
                    <a:pt x="243" y="0"/>
                  </a:lnTo>
                  <a:lnTo>
                    <a:pt x="243" y="4"/>
                  </a:lnTo>
                  <a:lnTo>
                    <a:pt x="248" y="4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6467">
              <a:extLst>
                <a:ext uri="{FF2B5EF4-FFF2-40B4-BE49-F238E27FC236}">
                  <a16:creationId xmlns:a16="http://schemas.microsoft.com/office/drawing/2014/main" id="{B0226013-0BCE-447A-9148-55D804E47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974" y="4067385"/>
              <a:ext cx="393700" cy="23813"/>
            </a:xfrm>
            <a:custGeom>
              <a:avLst/>
              <a:gdLst>
                <a:gd name="T0" fmla="*/ 5 w 248"/>
                <a:gd name="T1" fmla="*/ 11 h 15"/>
                <a:gd name="T2" fmla="*/ 0 w 248"/>
                <a:gd name="T3" fmla="*/ 14 h 15"/>
                <a:gd name="T4" fmla="*/ 0 w 248"/>
                <a:gd name="T5" fmla="*/ 15 h 15"/>
                <a:gd name="T6" fmla="*/ 5 w 248"/>
                <a:gd name="T7" fmla="*/ 12 h 15"/>
                <a:gd name="T8" fmla="*/ 5 w 248"/>
                <a:gd name="T9" fmla="*/ 11 h 15"/>
                <a:gd name="T10" fmla="*/ 248 w 248"/>
                <a:gd name="T11" fmla="*/ 0 h 15"/>
                <a:gd name="T12" fmla="*/ 243 w 248"/>
                <a:gd name="T13" fmla="*/ 0 h 15"/>
                <a:gd name="T14" fmla="*/ 243 w 248"/>
                <a:gd name="T15" fmla="*/ 4 h 15"/>
                <a:gd name="T16" fmla="*/ 248 w 248"/>
                <a:gd name="T17" fmla="*/ 4 h 15"/>
                <a:gd name="T18" fmla="*/ 248 w 24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15">
                  <a:moveTo>
                    <a:pt x="5" y="11"/>
                  </a:moveTo>
                  <a:lnTo>
                    <a:pt x="0" y="14"/>
                  </a:lnTo>
                  <a:lnTo>
                    <a:pt x="0" y="15"/>
                  </a:lnTo>
                  <a:lnTo>
                    <a:pt x="5" y="12"/>
                  </a:lnTo>
                  <a:lnTo>
                    <a:pt x="5" y="11"/>
                  </a:lnTo>
                  <a:moveTo>
                    <a:pt x="248" y="0"/>
                  </a:moveTo>
                  <a:lnTo>
                    <a:pt x="243" y="0"/>
                  </a:lnTo>
                  <a:lnTo>
                    <a:pt x="243" y="4"/>
                  </a:lnTo>
                  <a:lnTo>
                    <a:pt x="248" y="4"/>
                  </a:lnTo>
                  <a:lnTo>
                    <a:pt x="2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6468">
              <a:extLst>
                <a:ext uri="{FF2B5EF4-FFF2-40B4-BE49-F238E27FC236}">
                  <a16:creationId xmlns:a16="http://schemas.microsoft.com/office/drawing/2014/main" id="{886D9A21-460F-48EF-A2E0-88EF1E6BF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5874" y="2938672"/>
              <a:ext cx="676275" cy="155575"/>
            </a:xfrm>
            <a:custGeom>
              <a:avLst/>
              <a:gdLst>
                <a:gd name="T0" fmla="*/ 313 w 316"/>
                <a:gd name="T1" fmla="*/ 62 h 73"/>
                <a:gd name="T2" fmla="*/ 309 w 316"/>
                <a:gd name="T3" fmla="*/ 65 h 73"/>
                <a:gd name="T4" fmla="*/ 312 w 316"/>
                <a:gd name="T5" fmla="*/ 73 h 73"/>
                <a:gd name="T6" fmla="*/ 316 w 316"/>
                <a:gd name="T7" fmla="*/ 73 h 73"/>
                <a:gd name="T8" fmla="*/ 313 w 316"/>
                <a:gd name="T9" fmla="*/ 62 h 73"/>
                <a:gd name="T10" fmla="*/ 291 w 316"/>
                <a:gd name="T11" fmla="*/ 31 h 73"/>
                <a:gd name="T12" fmla="*/ 286 w 316"/>
                <a:gd name="T13" fmla="*/ 32 h 73"/>
                <a:gd name="T14" fmla="*/ 308 w 316"/>
                <a:gd name="T15" fmla="*/ 62 h 73"/>
                <a:gd name="T16" fmla="*/ 311 w 316"/>
                <a:gd name="T17" fmla="*/ 58 h 73"/>
                <a:gd name="T18" fmla="*/ 291 w 316"/>
                <a:gd name="T19" fmla="*/ 31 h 73"/>
                <a:gd name="T20" fmla="*/ 269 w 316"/>
                <a:gd name="T21" fmla="*/ 15 h 73"/>
                <a:gd name="T22" fmla="*/ 271 w 316"/>
                <a:gd name="T23" fmla="*/ 21 h 73"/>
                <a:gd name="T24" fmla="*/ 283 w 316"/>
                <a:gd name="T25" fmla="*/ 29 h 73"/>
                <a:gd name="T26" fmla="*/ 287 w 316"/>
                <a:gd name="T27" fmla="*/ 28 h 73"/>
                <a:gd name="T28" fmla="*/ 269 w 316"/>
                <a:gd name="T29" fmla="*/ 15 h 73"/>
                <a:gd name="T30" fmla="*/ 235 w 316"/>
                <a:gd name="T31" fmla="*/ 2 h 73"/>
                <a:gd name="T32" fmla="*/ 234 w 316"/>
                <a:gd name="T33" fmla="*/ 5 h 73"/>
                <a:gd name="T34" fmla="*/ 266 w 316"/>
                <a:gd name="T35" fmla="*/ 18 h 73"/>
                <a:gd name="T36" fmla="*/ 265 w 316"/>
                <a:gd name="T37" fmla="*/ 13 h 73"/>
                <a:gd name="T38" fmla="*/ 235 w 316"/>
                <a:gd name="T39" fmla="*/ 2 h 73"/>
                <a:gd name="T40" fmla="*/ 227 w 316"/>
                <a:gd name="T41" fmla="*/ 0 h 73"/>
                <a:gd name="T42" fmla="*/ 1 w 316"/>
                <a:gd name="T43" fmla="*/ 0 h 73"/>
                <a:gd name="T44" fmla="*/ 0 w 316"/>
                <a:gd name="T45" fmla="*/ 2 h 73"/>
                <a:gd name="T46" fmla="*/ 223 w 316"/>
                <a:gd name="T47" fmla="*/ 2 h 73"/>
                <a:gd name="T48" fmla="*/ 231 w 316"/>
                <a:gd name="T49" fmla="*/ 4 h 73"/>
                <a:gd name="T50" fmla="*/ 232 w 316"/>
                <a:gd name="T51" fmla="*/ 1 h 73"/>
                <a:gd name="T52" fmla="*/ 227 w 316"/>
                <a:gd name="T5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6" h="73">
                  <a:moveTo>
                    <a:pt x="313" y="62"/>
                  </a:moveTo>
                  <a:cubicBezTo>
                    <a:pt x="312" y="63"/>
                    <a:pt x="310" y="64"/>
                    <a:pt x="309" y="65"/>
                  </a:cubicBezTo>
                  <a:cubicBezTo>
                    <a:pt x="310" y="68"/>
                    <a:pt x="311" y="70"/>
                    <a:pt x="312" y="73"/>
                  </a:cubicBezTo>
                  <a:cubicBezTo>
                    <a:pt x="316" y="73"/>
                    <a:pt x="316" y="73"/>
                    <a:pt x="316" y="73"/>
                  </a:cubicBezTo>
                  <a:cubicBezTo>
                    <a:pt x="315" y="69"/>
                    <a:pt x="314" y="65"/>
                    <a:pt x="313" y="62"/>
                  </a:cubicBezTo>
                  <a:moveTo>
                    <a:pt x="291" y="31"/>
                  </a:moveTo>
                  <a:cubicBezTo>
                    <a:pt x="289" y="31"/>
                    <a:pt x="287" y="31"/>
                    <a:pt x="286" y="32"/>
                  </a:cubicBezTo>
                  <a:cubicBezTo>
                    <a:pt x="295" y="40"/>
                    <a:pt x="303" y="50"/>
                    <a:pt x="308" y="62"/>
                  </a:cubicBezTo>
                  <a:cubicBezTo>
                    <a:pt x="309" y="61"/>
                    <a:pt x="310" y="60"/>
                    <a:pt x="311" y="58"/>
                  </a:cubicBezTo>
                  <a:cubicBezTo>
                    <a:pt x="306" y="47"/>
                    <a:pt x="299" y="38"/>
                    <a:pt x="291" y="31"/>
                  </a:cubicBezTo>
                  <a:moveTo>
                    <a:pt x="269" y="15"/>
                  </a:moveTo>
                  <a:cubicBezTo>
                    <a:pt x="270" y="17"/>
                    <a:pt x="270" y="19"/>
                    <a:pt x="271" y="21"/>
                  </a:cubicBezTo>
                  <a:cubicBezTo>
                    <a:pt x="275" y="23"/>
                    <a:pt x="279" y="26"/>
                    <a:pt x="283" y="29"/>
                  </a:cubicBezTo>
                  <a:cubicBezTo>
                    <a:pt x="284" y="29"/>
                    <a:pt x="286" y="28"/>
                    <a:pt x="287" y="28"/>
                  </a:cubicBezTo>
                  <a:cubicBezTo>
                    <a:pt x="282" y="23"/>
                    <a:pt x="275" y="19"/>
                    <a:pt x="269" y="15"/>
                  </a:cubicBezTo>
                  <a:moveTo>
                    <a:pt x="235" y="2"/>
                  </a:moveTo>
                  <a:cubicBezTo>
                    <a:pt x="235" y="3"/>
                    <a:pt x="234" y="4"/>
                    <a:pt x="234" y="5"/>
                  </a:cubicBezTo>
                  <a:cubicBezTo>
                    <a:pt x="242" y="7"/>
                    <a:pt x="254" y="11"/>
                    <a:pt x="266" y="18"/>
                  </a:cubicBezTo>
                  <a:cubicBezTo>
                    <a:pt x="266" y="16"/>
                    <a:pt x="265" y="15"/>
                    <a:pt x="265" y="13"/>
                  </a:cubicBezTo>
                  <a:cubicBezTo>
                    <a:pt x="253" y="7"/>
                    <a:pt x="242" y="4"/>
                    <a:pt x="235" y="2"/>
                  </a:cubicBezTo>
                  <a:moveTo>
                    <a:pt x="22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223" y="2"/>
                    <a:pt x="223" y="2"/>
                    <a:pt x="223" y="2"/>
                  </a:cubicBezTo>
                  <a:cubicBezTo>
                    <a:pt x="224" y="2"/>
                    <a:pt x="226" y="3"/>
                    <a:pt x="231" y="4"/>
                  </a:cubicBezTo>
                  <a:cubicBezTo>
                    <a:pt x="231" y="3"/>
                    <a:pt x="232" y="2"/>
                    <a:pt x="232" y="1"/>
                  </a:cubicBezTo>
                  <a:cubicBezTo>
                    <a:pt x="229" y="1"/>
                    <a:pt x="228" y="0"/>
                    <a:pt x="227" y="0"/>
                  </a:cubicBezTo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6469">
              <a:extLst>
                <a:ext uri="{FF2B5EF4-FFF2-40B4-BE49-F238E27FC236}">
                  <a16:creationId xmlns:a16="http://schemas.microsoft.com/office/drawing/2014/main" id="{A2B10CEA-26C6-4478-B939-3EF6917CD8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9587" y="2940260"/>
              <a:ext cx="176213" cy="138113"/>
            </a:xfrm>
            <a:custGeom>
              <a:avLst/>
              <a:gdLst>
                <a:gd name="T0" fmla="*/ 80 w 82"/>
                <a:gd name="T1" fmla="*/ 57 h 64"/>
                <a:gd name="T2" fmla="*/ 77 w 82"/>
                <a:gd name="T3" fmla="*/ 61 h 64"/>
                <a:gd name="T4" fmla="*/ 78 w 82"/>
                <a:gd name="T5" fmla="*/ 64 h 64"/>
                <a:gd name="T6" fmla="*/ 82 w 82"/>
                <a:gd name="T7" fmla="*/ 61 h 64"/>
                <a:gd name="T8" fmla="*/ 80 w 82"/>
                <a:gd name="T9" fmla="*/ 57 h 64"/>
                <a:gd name="T10" fmla="*/ 56 w 82"/>
                <a:gd name="T11" fmla="*/ 27 h 64"/>
                <a:gd name="T12" fmla="*/ 52 w 82"/>
                <a:gd name="T13" fmla="*/ 28 h 64"/>
                <a:gd name="T14" fmla="*/ 55 w 82"/>
                <a:gd name="T15" fmla="*/ 31 h 64"/>
                <a:gd name="T16" fmla="*/ 60 w 82"/>
                <a:gd name="T17" fmla="*/ 30 h 64"/>
                <a:gd name="T18" fmla="*/ 56 w 82"/>
                <a:gd name="T19" fmla="*/ 27 h 64"/>
                <a:gd name="T20" fmla="*/ 34 w 82"/>
                <a:gd name="T21" fmla="*/ 12 h 64"/>
                <a:gd name="T22" fmla="*/ 35 w 82"/>
                <a:gd name="T23" fmla="*/ 17 h 64"/>
                <a:gd name="T24" fmla="*/ 40 w 82"/>
                <a:gd name="T25" fmla="*/ 20 h 64"/>
                <a:gd name="T26" fmla="*/ 38 w 82"/>
                <a:gd name="T27" fmla="*/ 14 h 64"/>
                <a:gd name="T28" fmla="*/ 34 w 82"/>
                <a:gd name="T29" fmla="*/ 12 h 64"/>
                <a:gd name="T30" fmla="*/ 1 w 82"/>
                <a:gd name="T31" fmla="*/ 0 h 64"/>
                <a:gd name="T32" fmla="*/ 0 w 82"/>
                <a:gd name="T33" fmla="*/ 3 h 64"/>
                <a:gd name="T34" fmla="*/ 3 w 82"/>
                <a:gd name="T35" fmla="*/ 4 h 64"/>
                <a:gd name="T36" fmla="*/ 4 w 82"/>
                <a:gd name="T37" fmla="*/ 1 h 64"/>
                <a:gd name="T38" fmla="*/ 1 w 82"/>
                <a:gd name="T3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2" h="64">
                  <a:moveTo>
                    <a:pt x="80" y="57"/>
                  </a:moveTo>
                  <a:cubicBezTo>
                    <a:pt x="79" y="59"/>
                    <a:pt x="78" y="60"/>
                    <a:pt x="77" y="61"/>
                  </a:cubicBezTo>
                  <a:cubicBezTo>
                    <a:pt x="77" y="62"/>
                    <a:pt x="78" y="63"/>
                    <a:pt x="78" y="64"/>
                  </a:cubicBezTo>
                  <a:cubicBezTo>
                    <a:pt x="79" y="63"/>
                    <a:pt x="81" y="62"/>
                    <a:pt x="82" y="61"/>
                  </a:cubicBezTo>
                  <a:cubicBezTo>
                    <a:pt x="81" y="60"/>
                    <a:pt x="81" y="59"/>
                    <a:pt x="80" y="57"/>
                  </a:cubicBezTo>
                  <a:moveTo>
                    <a:pt x="56" y="27"/>
                  </a:moveTo>
                  <a:cubicBezTo>
                    <a:pt x="55" y="27"/>
                    <a:pt x="53" y="28"/>
                    <a:pt x="52" y="28"/>
                  </a:cubicBezTo>
                  <a:cubicBezTo>
                    <a:pt x="53" y="29"/>
                    <a:pt x="54" y="30"/>
                    <a:pt x="55" y="31"/>
                  </a:cubicBezTo>
                  <a:cubicBezTo>
                    <a:pt x="56" y="30"/>
                    <a:pt x="58" y="30"/>
                    <a:pt x="60" y="30"/>
                  </a:cubicBezTo>
                  <a:cubicBezTo>
                    <a:pt x="59" y="29"/>
                    <a:pt x="58" y="28"/>
                    <a:pt x="56" y="27"/>
                  </a:cubicBezTo>
                  <a:moveTo>
                    <a:pt x="34" y="12"/>
                  </a:moveTo>
                  <a:cubicBezTo>
                    <a:pt x="34" y="14"/>
                    <a:pt x="35" y="15"/>
                    <a:pt x="35" y="17"/>
                  </a:cubicBezTo>
                  <a:cubicBezTo>
                    <a:pt x="37" y="18"/>
                    <a:pt x="38" y="19"/>
                    <a:pt x="40" y="20"/>
                  </a:cubicBezTo>
                  <a:cubicBezTo>
                    <a:pt x="39" y="18"/>
                    <a:pt x="39" y="16"/>
                    <a:pt x="38" y="14"/>
                  </a:cubicBezTo>
                  <a:cubicBezTo>
                    <a:pt x="37" y="14"/>
                    <a:pt x="35" y="13"/>
                    <a:pt x="34" y="12"/>
                  </a:cubicBezTo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33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6470">
              <a:extLst>
                <a:ext uri="{FF2B5EF4-FFF2-40B4-BE49-F238E27FC236}">
                  <a16:creationId xmlns:a16="http://schemas.microsoft.com/office/drawing/2014/main" id="{2F6AB89F-4AAF-4394-9467-E3830C3249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937" y="3926097"/>
              <a:ext cx="1576388" cy="1876425"/>
            </a:xfrm>
            <a:custGeom>
              <a:avLst/>
              <a:gdLst>
                <a:gd name="T0" fmla="*/ 189 w 993"/>
                <a:gd name="T1" fmla="*/ 104 h 1182"/>
                <a:gd name="T2" fmla="*/ 128 w 993"/>
                <a:gd name="T3" fmla="*/ 138 h 1182"/>
                <a:gd name="T4" fmla="*/ 120 w 993"/>
                <a:gd name="T5" fmla="*/ 138 h 1182"/>
                <a:gd name="T6" fmla="*/ 5 w 993"/>
                <a:gd name="T7" fmla="*/ 138 h 1182"/>
                <a:gd name="T8" fmla="*/ 0 w 993"/>
                <a:gd name="T9" fmla="*/ 142 h 1182"/>
                <a:gd name="T10" fmla="*/ 115 w 993"/>
                <a:gd name="T11" fmla="*/ 142 h 1182"/>
                <a:gd name="T12" fmla="*/ 123 w 993"/>
                <a:gd name="T13" fmla="*/ 142 h 1182"/>
                <a:gd name="T14" fmla="*/ 189 w 993"/>
                <a:gd name="T15" fmla="*/ 107 h 1182"/>
                <a:gd name="T16" fmla="*/ 189 w 993"/>
                <a:gd name="T17" fmla="*/ 104 h 1182"/>
                <a:gd name="T18" fmla="*/ 432 w 993"/>
                <a:gd name="T19" fmla="*/ 93 h 1182"/>
                <a:gd name="T20" fmla="*/ 426 w 993"/>
                <a:gd name="T21" fmla="*/ 93 h 1182"/>
                <a:gd name="T22" fmla="*/ 426 w 993"/>
                <a:gd name="T23" fmla="*/ 107 h 1182"/>
                <a:gd name="T24" fmla="*/ 468 w 993"/>
                <a:gd name="T25" fmla="*/ 142 h 1182"/>
                <a:gd name="T26" fmla="*/ 505 w 993"/>
                <a:gd name="T27" fmla="*/ 142 h 1182"/>
                <a:gd name="T28" fmla="*/ 734 w 993"/>
                <a:gd name="T29" fmla="*/ 142 h 1182"/>
                <a:gd name="T30" fmla="*/ 892 w 993"/>
                <a:gd name="T31" fmla="*/ 256 h 1182"/>
                <a:gd name="T32" fmla="*/ 986 w 993"/>
                <a:gd name="T33" fmla="*/ 1182 h 1182"/>
                <a:gd name="T34" fmla="*/ 993 w 993"/>
                <a:gd name="T35" fmla="*/ 1182 h 1182"/>
                <a:gd name="T36" fmla="*/ 897 w 993"/>
                <a:gd name="T37" fmla="*/ 256 h 1182"/>
                <a:gd name="T38" fmla="*/ 739 w 993"/>
                <a:gd name="T39" fmla="*/ 138 h 1182"/>
                <a:gd name="T40" fmla="*/ 510 w 993"/>
                <a:gd name="T41" fmla="*/ 138 h 1182"/>
                <a:gd name="T42" fmla="*/ 474 w 993"/>
                <a:gd name="T43" fmla="*/ 138 h 1182"/>
                <a:gd name="T44" fmla="*/ 432 w 993"/>
                <a:gd name="T45" fmla="*/ 101 h 1182"/>
                <a:gd name="T46" fmla="*/ 432 w 993"/>
                <a:gd name="T47" fmla="*/ 93 h 1182"/>
                <a:gd name="T48" fmla="*/ 509 w 993"/>
                <a:gd name="T49" fmla="*/ 30 h 1182"/>
                <a:gd name="T50" fmla="*/ 507 w 993"/>
                <a:gd name="T51" fmla="*/ 31 h 1182"/>
                <a:gd name="T52" fmla="*/ 509 w 993"/>
                <a:gd name="T53" fmla="*/ 31 h 1182"/>
                <a:gd name="T54" fmla="*/ 509 w 993"/>
                <a:gd name="T55" fmla="*/ 30 h 1182"/>
                <a:gd name="T56" fmla="*/ 532 w 993"/>
                <a:gd name="T57" fmla="*/ 0 h 1182"/>
                <a:gd name="T58" fmla="*/ 529 w 993"/>
                <a:gd name="T59" fmla="*/ 0 h 1182"/>
                <a:gd name="T60" fmla="*/ 511 w 993"/>
                <a:gd name="T61" fmla="*/ 27 h 1182"/>
                <a:gd name="T62" fmla="*/ 514 w 993"/>
                <a:gd name="T63" fmla="*/ 27 h 1182"/>
                <a:gd name="T64" fmla="*/ 515 w 993"/>
                <a:gd name="T65" fmla="*/ 24 h 1182"/>
                <a:gd name="T66" fmla="*/ 515 w 993"/>
                <a:gd name="T67" fmla="*/ 23 h 1182"/>
                <a:gd name="T68" fmla="*/ 517 w 993"/>
                <a:gd name="T69" fmla="*/ 23 h 1182"/>
                <a:gd name="T70" fmla="*/ 532 w 993"/>
                <a:gd name="T71" fmla="*/ 0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3" h="1182">
                  <a:moveTo>
                    <a:pt x="189" y="104"/>
                  </a:moveTo>
                  <a:lnTo>
                    <a:pt x="128" y="138"/>
                  </a:lnTo>
                  <a:lnTo>
                    <a:pt x="120" y="138"/>
                  </a:lnTo>
                  <a:lnTo>
                    <a:pt x="5" y="138"/>
                  </a:lnTo>
                  <a:lnTo>
                    <a:pt x="0" y="142"/>
                  </a:lnTo>
                  <a:lnTo>
                    <a:pt x="115" y="142"/>
                  </a:lnTo>
                  <a:lnTo>
                    <a:pt x="123" y="142"/>
                  </a:lnTo>
                  <a:lnTo>
                    <a:pt x="189" y="107"/>
                  </a:lnTo>
                  <a:lnTo>
                    <a:pt x="189" y="104"/>
                  </a:lnTo>
                  <a:close/>
                  <a:moveTo>
                    <a:pt x="432" y="93"/>
                  </a:moveTo>
                  <a:lnTo>
                    <a:pt x="426" y="93"/>
                  </a:lnTo>
                  <a:lnTo>
                    <a:pt x="426" y="107"/>
                  </a:lnTo>
                  <a:lnTo>
                    <a:pt x="468" y="142"/>
                  </a:lnTo>
                  <a:lnTo>
                    <a:pt x="505" y="142"/>
                  </a:lnTo>
                  <a:lnTo>
                    <a:pt x="734" y="142"/>
                  </a:lnTo>
                  <a:lnTo>
                    <a:pt x="892" y="256"/>
                  </a:lnTo>
                  <a:lnTo>
                    <a:pt x="986" y="1182"/>
                  </a:lnTo>
                  <a:lnTo>
                    <a:pt x="993" y="1182"/>
                  </a:lnTo>
                  <a:lnTo>
                    <a:pt x="897" y="256"/>
                  </a:lnTo>
                  <a:lnTo>
                    <a:pt x="739" y="138"/>
                  </a:lnTo>
                  <a:lnTo>
                    <a:pt x="510" y="138"/>
                  </a:lnTo>
                  <a:lnTo>
                    <a:pt x="474" y="138"/>
                  </a:lnTo>
                  <a:lnTo>
                    <a:pt x="432" y="101"/>
                  </a:lnTo>
                  <a:lnTo>
                    <a:pt x="432" y="93"/>
                  </a:lnTo>
                  <a:close/>
                  <a:moveTo>
                    <a:pt x="509" y="30"/>
                  </a:moveTo>
                  <a:lnTo>
                    <a:pt x="507" y="31"/>
                  </a:lnTo>
                  <a:lnTo>
                    <a:pt x="509" y="31"/>
                  </a:lnTo>
                  <a:lnTo>
                    <a:pt x="509" y="30"/>
                  </a:lnTo>
                  <a:close/>
                  <a:moveTo>
                    <a:pt x="532" y="0"/>
                  </a:moveTo>
                  <a:lnTo>
                    <a:pt x="529" y="0"/>
                  </a:lnTo>
                  <a:lnTo>
                    <a:pt x="511" y="27"/>
                  </a:lnTo>
                  <a:lnTo>
                    <a:pt x="514" y="27"/>
                  </a:lnTo>
                  <a:lnTo>
                    <a:pt x="515" y="24"/>
                  </a:lnTo>
                  <a:lnTo>
                    <a:pt x="515" y="23"/>
                  </a:lnTo>
                  <a:lnTo>
                    <a:pt x="517" y="23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6471">
              <a:extLst>
                <a:ext uri="{FF2B5EF4-FFF2-40B4-BE49-F238E27FC236}">
                  <a16:creationId xmlns:a16="http://schemas.microsoft.com/office/drawing/2014/main" id="{97E41705-F5E9-408F-8486-075547FFF6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937" y="3926097"/>
              <a:ext cx="1576388" cy="1876425"/>
            </a:xfrm>
            <a:custGeom>
              <a:avLst/>
              <a:gdLst>
                <a:gd name="T0" fmla="*/ 189 w 993"/>
                <a:gd name="T1" fmla="*/ 104 h 1182"/>
                <a:gd name="T2" fmla="*/ 128 w 993"/>
                <a:gd name="T3" fmla="*/ 138 h 1182"/>
                <a:gd name="T4" fmla="*/ 120 w 993"/>
                <a:gd name="T5" fmla="*/ 138 h 1182"/>
                <a:gd name="T6" fmla="*/ 5 w 993"/>
                <a:gd name="T7" fmla="*/ 138 h 1182"/>
                <a:gd name="T8" fmla="*/ 0 w 993"/>
                <a:gd name="T9" fmla="*/ 142 h 1182"/>
                <a:gd name="T10" fmla="*/ 115 w 993"/>
                <a:gd name="T11" fmla="*/ 142 h 1182"/>
                <a:gd name="T12" fmla="*/ 123 w 993"/>
                <a:gd name="T13" fmla="*/ 142 h 1182"/>
                <a:gd name="T14" fmla="*/ 189 w 993"/>
                <a:gd name="T15" fmla="*/ 107 h 1182"/>
                <a:gd name="T16" fmla="*/ 189 w 993"/>
                <a:gd name="T17" fmla="*/ 104 h 1182"/>
                <a:gd name="T18" fmla="*/ 432 w 993"/>
                <a:gd name="T19" fmla="*/ 93 h 1182"/>
                <a:gd name="T20" fmla="*/ 426 w 993"/>
                <a:gd name="T21" fmla="*/ 93 h 1182"/>
                <a:gd name="T22" fmla="*/ 426 w 993"/>
                <a:gd name="T23" fmla="*/ 107 h 1182"/>
                <a:gd name="T24" fmla="*/ 468 w 993"/>
                <a:gd name="T25" fmla="*/ 142 h 1182"/>
                <a:gd name="T26" fmla="*/ 505 w 993"/>
                <a:gd name="T27" fmla="*/ 142 h 1182"/>
                <a:gd name="T28" fmla="*/ 734 w 993"/>
                <a:gd name="T29" fmla="*/ 142 h 1182"/>
                <a:gd name="T30" fmla="*/ 892 w 993"/>
                <a:gd name="T31" fmla="*/ 256 h 1182"/>
                <a:gd name="T32" fmla="*/ 986 w 993"/>
                <a:gd name="T33" fmla="*/ 1182 h 1182"/>
                <a:gd name="T34" fmla="*/ 993 w 993"/>
                <a:gd name="T35" fmla="*/ 1182 h 1182"/>
                <a:gd name="T36" fmla="*/ 897 w 993"/>
                <a:gd name="T37" fmla="*/ 256 h 1182"/>
                <a:gd name="T38" fmla="*/ 739 w 993"/>
                <a:gd name="T39" fmla="*/ 138 h 1182"/>
                <a:gd name="T40" fmla="*/ 510 w 993"/>
                <a:gd name="T41" fmla="*/ 138 h 1182"/>
                <a:gd name="T42" fmla="*/ 474 w 993"/>
                <a:gd name="T43" fmla="*/ 138 h 1182"/>
                <a:gd name="T44" fmla="*/ 432 w 993"/>
                <a:gd name="T45" fmla="*/ 101 h 1182"/>
                <a:gd name="T46" fmla="*/ 432 w 993"/>
                <a:gd name="T47" fmla="*/ 93 h 1182"/>
                <a:gd name="T48" fmla="*/ 509 w 993"/>
                <a:gd name="T49" fmla="*/ 30 h 1182"/>
                <a:gd name="T50" fmla="*/ 507 w 993"/>
                <a:gd name="T51" fmla="*/ 31 h 1182"/>
                <a:gd name="T52" fmla="*/ 509 w 993"/>
                <a:gd name="T53" fmla="*/ 31 h 1182"/>
                <a:gd name="T54" fmla="*/ 509 w 993"/>
                <a:gd name="T55" fmla="*/ 30 h 1182"/>
                <a:gd name="T56" fmla="*/ 532 w 993"/>
                <a:gd name="T57" fmla="*/ 0 h 1182"/>
                <a:gd name="T58" fmla="*/ 529 w 993"/>
                <a:gd name="T59" fmla="*/ 0 h 1182"/>
                <a:gd name="T60" fmla="*/ 511 w 993"/>
                <a:gd name="T61" fmla="*/ 27 h 1182"/>
                <a:gd name="T62" fmla="*/ 514 w 993"/>
                <a:gd name="T63" fmla="*/ 27 h 1182"/>
                <a:gd name="T64" fmla="*/ 515 w 993"/>
                <a:gd name="T65" fmla="*/ 24 h 1182"/>
                <a:gd name="T66" fmla="*/ 515 w 993"/>
                <a:gd name="T67" fmla="*/ 23 h 1182"/>
                <a:gd name="T68" fmla="*/ 517 w 993"/>
                <a:gd name="T69" fmla="*/ 23 h 1182"/>
                <a:gd name="T70" fmla="*/ 532 w 993"/>
                <a:gd name="T71" fmla="*/ 0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3" h="1182">
                  <a:moveTo>
                    <a:pt x="189" y="104"/>
                  </a:moveTo>
                  <a:lnTo>
                    <a:pt x="128" y="138"/>
                  </a:lnTo>
                  <a:lnTo>
                    <a:pt x="120" y="138"/>
                  </a:lnTo>
                  <a:lnTo>
                    <a:pt x="5" y="138"/>
                  </a:lnTo>
                  <a:lnTo>
                    <a:pt x="0" y="142"/>
                  </a:lnTo>
                  <a:lnTo>
                    <a:pt x="115" y="142"/>
                  </a:lnTo>
                  <a:lnTo>
                    <a:pt x="123" y="142"/>
                  </a:lnTo>
                  <a:lnTo>
                    <a:pt x="189" y="107"/>
                  </a:lnTo>
                  <a:lnTo>
                    <a:pt x="189" y="104"/>
                  </a:lnTo>
                  <a:moveTo>
                    <a:pt x="432" y="93"/>
                  </a:moveTo>
                  <a:lnTo>
                    <a:pt x="426" y="93"/>
                  </a:lnTo>
                  <a:lnTo>
                    <a:pt x="426" y="107"/>
                  </a:lnTo>
                  <a:lnTo>
                    <a:pt x="468" y="142"/>
                  </a:lnTo>
                  <a:lnTo>
                    <a:pt x="505" y="142"/>
                  </a:lnTo>
                  <a:lnTo>
                    <a:pt x="734" y="142"/>
                  </a:lnTo>
                  <a:lnTo>
                    <a:pt x="892" y="256"/>
                  </a:lnTo>
                  <a:lnTo>
                    <a:pt x="986" y="1182"/>
                  </a:lnTo>
                  <a:lnTo>
                    <a:pt x="993" y="1182"/>
                  </a:lnTo>
                  <a:lnTo>
                    <a:pt x="897" y="256"/>
                  </a:lnTo>
                  <a:lnTo>
                    <a:pt x="739" y="138"/>
                  </a:lnTo>
                  <a:lnTo>
                    <a:pt x="510" y="138"/>
                  </a:lnTo>
                  <a:lnTo>
                    <a:pt x="474" y="138"/>
                  </a:lnTo>
                  <a:lnTo>
                    <a:pt x="432" y="101"/>
                  </a:lnTo>
                  <a:lnTo>
                    <a:pt x="432" y="93"/>
                  </a:lnTo>
                  <a:moveTo>
                    <a:pt x="509" y="30"/>
                  </a:moveTo>
                  <a:lnTo>
                    <a:pt x="507" y="31"/>
                  </a:lnTo>
                  <a:lnTo>
                    <a:pt x="509" y="31"/>
                  </a:lnTo>
                  <a:lnTo>
                    <a:pt x="509" y="30"/>
                  </a:lnTo>
                  <a:moveTo>
                    <a:pt x="532" y="0"/>
                  </a:moveTo>
                  <a:lnTo>
                    <a:pt x="529" y="0"/>
                  </a:lnTo>
                  <a:lnTo>
                    <a:pt x="511" y="27"/>
                  </a:lnTo>
                  <a:lnTo>
                    <a:pt x="514" y="27"/>
                  </a:lnTo>
                  <a:lnTo>
                    <a:pt x="515" y="24"/>
                  </a:lnTo>
                  <a:lnTo>
                    <a:pt x="515" y="23"/>
                  </a:lnTo>
                  <a:lnTo>
                    <a:pt x="517" y="23"/>
                  </a:lnTo>
                  <a:lnTo>
                    <a:pt x="5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6472">
              <a:extLst>
                <a:ext uri="{FF2B5EF4-FFF2-40B4-BE49-F238E27FC236}">
                  <a16:creationId xmlns:a16="http://schemas.microsoft.com/office/drawing/2014/main" id="{0B1EC162-40E6-443C-93E2-E0B50C032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9599" y="2943435"/>
              <a:ext cx="1979613" cy="2859088"/>
            </a:xfrm>
            <a:custGeom>
              <a:avLst/>
              <a:gdLst>
                <a:gd name="T0" fmla="*/ 710 w 924"/>
                <a:gd name="T1" fmla="*/ 875 h 1335"/>
                <a:gd name="T2" fmla="*/ 796 w 924"/>
                <a:gd name="T3" fmla="*/ 832 h 1335"/>
                <a:gd name="T4" fmla="*/ 724 w 924"/>
                <a:gd name="T5" fmla="*/ 832 h 1335"/>
                <a:gd name="T6" fmla="*/ 772 w 924"/>
                <a:gd name="T7" fmla="*/ 835 h 1335"/>
                <a:gd name="T8" fmla="*/ 366 w 924"/>
                <a:gd name="T9" fmla="*/ 689 h 1335"/>
                <a:gd name="T10" fmla="*/ 373 w 924"/>
                <a:gd name="T11" fmla="*/ 682 h 1335"/>
                <a:gd name="T12" fmla="*/ 370 w 924"/>
                <a:gd name="T13" fmla="*/ 687 h 1335"/>
                <a:gd name="T14" fmla="*/ 375 w 924"/>
                <a:gd name="T15" fmla="*/ 676 h 1335"/>
                <a:gd name="T16" fmla="*/ 345 w 924"/>
                <a:gd name="T17" fmla="*/ 668 h 1335"/>
                <a:gd name="T18" fmla="*/ 394 w 924"/>
                <a:gd name="T19" fmla="*/ 667 h 1335"/>
                <a:gd name="T20" fmla="*/ 389 w 924"/>
                <a:gd name="T21" fmla="*/ 663 h 1335"/>
                <a:gd name="T22" fmla="*/ 352 w 924"/>
                <a:gd name="T23" fmla="*/ 668 h 1335"/>
                <a:gd name="T24" fmla="*/ 394 w 924"/>
                <a:gd name="T25" fmla="*/ 659 h 1335"/>
                <a:gd name="T26" fmla="*/ 390 w 924"/>
                <a:gd name="T27" fmla="*/ 659 h 1335"/>
                <a:gd name="T28" fmla="*/ 364 w 924"/>
                <a:gd name="T29" fmla="*/ 675 h 1335"/>
                <a:gd name="T30" fmla="*/ 346 w 924"/>
                <a:gd name="T31" fmla="*/ 659 h 1335"/>
                <a:gd name="T32" fmla="*/ 378 w 924"/>
                <a:gd name="T33" fmla="*/ 659 h 1335"/>
                <a:gd name="T34" fmla="*/ 359 w 924"/>
                <a:gd name="T35" fmla="*/ 658 h 1335"/>
                <a:gd name="T36" fmla="*/ 351 w 924"/>
                <a:gd name="T37" fmla="*/ 658 h 1335"/>
                <a:gd name="T38" fmla="*/ 347 w 924"/>
                <a:gd name="T39" fmla="*/ 657 h 1335"/>
                <a:gd name="T40" fmla="*/ 358 w 924"/>
                <a:gd name="T41" fmla="*/ 668 h 1335"/>
                <a:gd name="T42" fmla="*/ 361 w 924"/>
                <a:gd name="T43" fmla="*/ 661 h 1335"/>
                <a:gd name="T44" fmla="*/ 364 w 924"/>
                <a:gd name="T45" fmla="*/ 668 h 1335"/>
                <a:gd name="T46" fmla="*/ 377 w 924"/>
                <a:gd name="T47" fmla="*/ 651 h 1335"/>
                <a:gd name="T48" fmla="*/ 365 w 924"/>
                <a:gd name="T49" fmla="*/ 649 h 1335"/>
                <a:gd name="T50" fmla="*/ 369 w 924"/>
                <a:gd name="T51" fmla="*/ 640 h 1335"/>
                <a:gd name="T52" fmla="*/ 376 w 924"/>
                <a:gd name="T53" fmla="*/ 644 h 1335"/>
                <a:gd name="T54" fmla="*/ 366 w 924"/>
                <a:gd name="T55" fmla="*/ 636 h 1335"/>
                <a:gd name="T56" fmla="*/ 307 w 924"/>
                <a:gd name="T57" fmla="*/ 254 h 1335"/>
                <a:gd name="T58" fmla="*/ 530 w 924"/>
                <a:gd name="T59" fmla="*/ 113 h 1335"/>
                <a:gd name="T60" fmla="*/ 517 w 924"/>
                <a:gd name="T61" fmla="*/ 72 h 1335"/>
                <a:gd name="T62" fmla="*/ 538 w 924"/>
                <a:gd name="T63" fmla="*/ 57 h 1335"/>
                <a:gd name="T64" fmla="*/ 307 w 924"/>
                <a:gd name="T65" fmla="*/ 42 h 1335"/>
                <a:gd name="T66" fmla="*/ 322 w 924"/>
                <a:gd name="T67" fmla="*/ 116 h 1335"/>
                <a:gd name="T68" fmla="*/ 340 w 924"/>
                <a:gd name="T69" fmla="*/ 72 h 1335"/>
                <a:gd name="T70" fmla="*/ 585 w 924"/>
                <a:gd name="T71" fmla="*/ 34 h 1335"/>
                <a:gd name="T72" fmla="*/ 514 w 924"/>
                <a:gd name="T73" fmla="*/ 70 h 1335"/>
                <a:gd name="T74" fmla="*/ 549 w 924"/>
                <a:gd name="T75" fmla="*/ 3 h 1335"/>
                <a:gd name="T76" fmla="*/ 716 w 924"/>
                <a:gd name="T77" fmla="*/ 813 h 1335"/>
                <a:gd name="T78" fmla="*/ 798 w 924"/>
                <a:gd name="T79" fmla="*/ 849 h 1335"/>
                <a:gd name="T80" fmla="*/ 705 w 924"/>
                <a:gd name="T81" fmla="*/ 875 h 1335"/>
                <a:gd name="T82" fmla="*/ 363 w 924"/>
                <a:gd name="T83" fmla="*/ 632 h 1335"/>
                <a:gd name="T84" fmla="*/ 398 w 924"/>
                <a:gd name="T85" fmla="*/ 658 h 1335"/>
                <a:gd name="T86" fmla="*/ 377 w 924"/>
                <a:gd name="T87" fmla="*/ 694 h 1335"/>
                <a:gd name="T88" fmla="*/ 343 w 924"/>
                <a:gd name="T89" fmla="*/ 672 h 1335"/>
                <a:gd name="T90" fmla="*/ 307 w 924"/>
                <a:gd name="T91" fmla="*/ 34 h 1335"/>
                <a:gd name="T92" fmla="*/ 511 w 924"/>
                <a:gd name="T93" fmla="*/ 459 h 1335"/>
                <a:gd name="T94" fmla="*/ 407 w 924"/>
                <a:gd name="T95" fmla="*/ 478 h 1335"/>
                <a:gd name="T96" fmla="*/ 386 w 924"/>
                <a:gd name="T97" fmla="*/ 495 h 1335"/>
                <a:gd name="T98" fmla="*/ 366 w 924"/>
                <a:gd name="T99" fmla="*/ 511 h 1335"/>
                <a:gd name="T100" fmla="*/ 345 w 924"/>
                <a:gd name="T101" fmla="*/ 528 h 1335"/>
                <a:gd name="T102" fmla="*/ 114 w 924"/>
                <a:gd name="T103" fmla="*/ 621 h 1335"/>
                <a:gd name="T104" fmla="*/ 513 w 924"/>
                <a:gd name="T105" fmla="*/ 528 h 1335"/>
                <a:gd name="T106" fmla="*/ 534 w 924"/>
                <a:gd name="T107" fmla="*/ 512 h 1335"/>
                <a:gd name="T108" fmla="*/ 554 w 924"/>
                <a:gd name="T109" fmla="*/ 495 h 1335"/>
                <a:gd name="T110" fmla="*/ 570 w 924"/>
                <a:gd name="T111" fmla="*/ 479 h 1335"/>
                <a:gd name="T112" fmla="*/ 486 w 924"/>
                <a:gd name="T113" fmla="*/ 101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24" h="1335">
                  <a:moveTo>
                    <a:pt x="764" y="845"/>
                  </a:moveTo>
                  <a:cubicBezTo>
                    <a:pt x="762" y="846"/>
                    <a:pt x="761" y="847"/>
                    <a:pt x="760" y="848"/>
                  </a:cubicBezTo>
                  <a:cubicBezTo>
                    <a:pt x="758" y="850"/>
                    <a:pt x="755" y="852"/>
                    <a:pt x="753" y="854"/>
                  </a:cubicBezTo>
                  <a:cubicBezTo>
                    <a:pt x="752" y="854"/>
                    <a:pt x="752" y="854"/>
                    <a:pt x="752" y="854"/>
                  </a:cubicBezTo>
                  <a:cubicBezTo>
                    <a:pt x="752" y="855"/>
                    <a:pt x="752" y="855"/>
                    <a:pt x="751" y="855"/>
                  </a:cubicBezTo>
                  <a:cubicBezTo>
                    <a:pt x="751" y="855"/>
                    <a:pt x="751" y="855"/>
                    <a:pt x="751" y="855"/>
                  </a:cubicBezTo>
                  <a:cubicBezTo>
                    <a:pt x="747" y="852"/>
                    <a:pt x="744" y="849"/>
                    <a:pt x="741" y="847"/>
                  </a:cubicBezTo>
                  <a:cubicBezTo>
                    <a:pt x="741" y="847"/>
                    <a:pt x="741" y="847"/>
                    <a:pt x="741" y="847"/>
                  </a:cubicBezTo>
                  <a:cubicBezTo>
                    <a:pt x="736" y="854"/>
                    <a:pt x="729" y="859"/>
                    <a:pt x="723" y="864"/>
                  </a:cubicBezTo>
                  <a:cubicBezTo>
                    <a:pt x="719" y="868"/>
                    <a:pt x="714" y="871"/>
                    <a:pt x="710" y="875"/>
                  </a:cubicBezTo>
                  <a:cubicBezTo>
                    <a:pt x="716" y="875"/>
                    <a:pt x="723" y="875"/>
                    <a:pt x="729" y="876"/>
                  </a:cubicBezTo>
                  <a:cubicBezTo>
                    <a:pt x="737" y="876"/>
                    <a:pt x="744" y="876"/>
                    <a:pt x="752" y="876"/>
                  </a:cubicBezTo>
                  <a:cubicBezTo>
                    <a:pt x="766" y="877"/>
                    <a:pt x="781" y="877"/>
                    <a:pt x="795" y="877"/>
                  </a:cubicBezTo>
                  <a:cubicBezTo>
                    <a:pt x="785" y="866"/>
                    <a:pt x="775" y="854"/>
                    <a:pt x="764" y="845"/>
                  </a:cubicBezTo>
                  <a:moveTo>
                    <a:pt x="796" y="818"/>
                  </a:moveTo>
                  <a:cubicBezTo>
                    <a:pt x="788" y="824"/>
                    <a:pt x="781" y="830"/>
                    <a:pt x="773" y="837"/>
                  </a:cubicBezTo>
                  <a:cubicBezTo>
                    <a:pt x="770" y="839"/>
                    <a:pt x="768" y="841"/>
                    <a:pt x="765" y="843"/>
                  </a:cubicBezTo>
                  <a:cubicBezTo>
                    <a:pt x="776" y="852"/>
                    <a:pt x="786" y="864"/>
                    <a:pt x="796" y="875"/>
                  </a:cubicBezTo>
                  <a:cubicBezTo>
                    <a:pt x="796" y="866"/>
                    <a:pt x="795" y="858"/>
                    <a:pt x="795" y="849"/>
                  </a:cubicBezTo>
                  <a:cubicBezTo>
                    <a:pt x="796" y="844"/>
                    <a:pt x="796" y="838"/>
                    <a:pt x="796" y="832"/>
                  </a:cubicBezTo>
                  <a:cubicBezTo>
                    <a:pt x="796" y="828"/>
                    <a:pt x="797" y="823"/>
                    <a:pt x="796" y="818"/>
                  </a:cubicBezTo>
                  <a:moveTo>
                    <a:pt x="704" y="816"/>
                  </a:moveTo>
                  <a:cubicBezTo>
                    <a:pt x="704" y="819"/>
                    <a:pt x="704" y="822"/>
                    <a:pt x="704" y="824"/>
                  </a:cubicBezTo>
                  <a:cubicBezTo>
                    <a:pt x="704" y="829"/>
                    <a:pt x="705" y="834"/>
                    <a:pt x="705" y="839"/>
                  </a:cubicBezTo>
                  <a:cubicBezTo>
                    <a:pt x="705" y="850"/>
                    <a:pt x="706" y="862"/>
                    <a:pt x="707" y="874"/>
                  </a:cubicBezTo>
                  <a:cubicBezTo>
                    <a:pt x="708" y="874"/>
                    <a:pt x="708" y="874"/>
                    <a:pt x="708" y="874"/>
                  </a:cubicBezTo>
                  <a:cubicBezTo>
                    <a:pt x="712" y="870"/>
                    <a:pt x="717" y="866"/>
                    <a:pt x="722" y="863"/>
                  </a:cubicBezTo>
                  <a:cubicBezTo>
                    <a:pt x="728" y="857"/>
                    <a:pt x="735" y="852"/>
                    <a:pt x="740" y="846"/>
                  </a:cubicBezTo>
                  <a:cubicBezTo>
                    <a:pt x="740" y="845"/>
                    <a:pt x="740" y="845"/>
                    <a:pt x="740" y="845"/>
                  </a:cubicBezTo>
                  <a:cubicBezTo>
                    <a:pt x="735" y="841"/>
                    <a:pt x="729" y="836"/>
                    <a:pt x="724" y="832"/>
                  </a:cubicBezTo>
                  <a:cubicBezTo>
                    <a:pt x="717" y="826"/>
                    <a:pt x="711" y="821"/>
                    <a:pt x="704" y="816"/>
                  </a:cubicBezTo>
                  <a:moveTo>
                    <a:pt x="722" y="815"/>
                  </a:moveTo>
                  <a:cubicBezTo>
                    <a:pt x="720" y="815"/>
                    <a:pt x="717" y="815"/>
                    <a:pt x="715" y="815"/>
                  </a:cubicBezTo>
                  <a:cubicBezTo>
                    <a:pt x="713" y="815"/>
                    <a:pt x="710" y="815"/>
                    <a:pt x="708" y="815"/>
                  </a:cubicBezTo>
                  <a:cubicBezTo>
                    <a:pt x="708" y="815"/>
                    <a:pt x="707" y="815"/>
                    <a:pt x="707" y="815"/>
                  </a:cubicBezTo>
                  <a:cubicBezTo>
                    <a:pt x="713" y="820"/>
                    <a:pt x="719" y="825"/>
                    <a:pt x="725" y="830"/>
                  </a:cubicBezTo>
                  <a:cubicBezTo>
                    <a:pt x="734" y="837"/>
                    <a:pt x="743" y="845"/>
                    <a:pt x="751" y="853"/>
                  </a:cubicBezTo>
                  <a:cubicBezTo>
                    <a:pt x="752" y="853"/>
                    <a:pt x="752" y="853"/>
                    <a:pt x="752" y="853"/>
                  </a:cubicBezTo>
                  <a:cubicBezTo>
                    <a:pt x="754" y="850"/>
                    <a:pt x="757" y="848"/>
                    <a:pt x="759" y="846"/>
                  </a:cubicBezTo>
                  <a:cubicBezTo>
                    <a:pt x="763" y="842"/>
                    <a:pt x="768" y="838"/>
                    <a:pt x="772" y="835"/>
                  </a:cubicBezTo>
                  <a:cubicBezTo>
                    <a:pt x="780" y="828"/>
                    <a:pt x="788" y="822"/>
                    <a:pt x="795" y="816"/>
                  </a:cubicBezTo>
                  <a:cubicBezTo>
                    <a:pt x="791" y="816"/>
                    <a:pt x="786" y="817"/>
                    <a:pt x="782" y="817"/>
                  </a:cubicBezTo>
                  <a:cubicBezTo>
                    <a:pt x="779" y="817"/>
                    <a:pt x="777" y="817"/>
                    <a:pt x="775" y="816"/>
                  </a:cubicBezTo>
                  <a:cubicBezTo>
                    <a:pt x="767" y="816"/>
                    <a:pt x="758" y="816"/>
                    <a:pt x="750" y="816"/>
                  </a:cubicBezTo>
                  <a:cubicBezTo>
                    <a:pt x="741" y="816"/>
                    <a:pt x="733" y="815"/>
                    <a:pt x="724" y="815"/>
                  </a:cubicBezTo>
                  <a:cubicBezTo>
                    <a:pt x="724" y="815"/>
                    <a:pt x="723" y="815"/>
                    <a:pt x="722" y="815"/>
                  </a:cubicBezTo>
                  <a:moveTo>
                    <a:pt x="373" y="682"/>
                  </a:moveTo>
                  <a:cubicBezTo>
                    <a:pt x="370" y="684"/>
                    <a:pt x="368" y="686"/>
                    <a:pt x="365" y="687"/>
                  </a:cubicBezTo>
                  <a:cubicBezTo>
                    <a:pt x="365" y="688"/>
                    <a:pt x="365" y="689"/>
                    <a:pt x="365" y="689"/>
                  </a:cubicBezTo>
                  <a:cubicBezTo>
                    <a:pt x="365" y="689"/>
                    <a:pt x="365" y="689"/>
                    <a:pt x="366" y="689"/>
                  </a:cubicBezTo>
                  <a:cubicBezTo>
                    <a:pt x="369" y="689"/>
                    <a:pt x="372" y="690"/>
                    <a:pt x="375" y="690"/>
                  </a:cubicBezTo>
                  <a:cubicBezTo>
                    <a:pt x="375" y="689"/>
                    <a:pt x="375" y="689"/>
                    <a:pt x="375" y="688"/>
                  </a:cubicBezTo>
                  <a:cubicBezTo>
                    <a:pt x="374" y="688"/>
                    <a:pt x="374" y="688"/>
                    <a:pt x="374" y="688"/>
                  </a:cubicBezTo>
                  <a:cubicBezTo>
                    <a:pt x="374" y="687"/>
                    <a:pt x="375" y="686"/>
                    <a:pt x="374" y="686"/>
                  </a:cubicBezTo>
                  <a:cubicBezTo>
                    <a:pt x="374" y="686"/>
                    <a:pt x="374" y="686"/>
                    <a:pt x="374" y="686"/>
                  </a:cubicBezTo>
                  <a:cubicBezTo>
                    <a:pt x="373" y="686"/>
                    <a:pt x="372" y="687"/>
                    <a:pt x="371" y="687"/>
                  </a:cubicBezTo>
                  <a:cubicBezTo>
                    <a:pt x="370" y="688"/>
                    <a:pt x="370" y="688"/>
                    <a:pt x="369" y="688"/>
                  </a:cubicBezTo>
                  <a:cubicBezTo>
                    <a:pt x="369" y="688"/>
                    <a:pt x="369" y="688"/>
                    <a:pt x="369" y="688"/>
                  </a:cubicBezTo>
                  <a:cubicBezTo>
                    <a:pt x="368" y="688"/>
                    <a:pt x="368" y="688"/>
                    <a:pt x="368" y="688"/>
                  </a:cubicBezTo>
                  <a:cubicBezTo>
                    <a:pt x="369" y="686"/>
                    <a:pt x="371" y="684"/>
                    <a:pt x="373" y="682"/>
                  </a:cubicBezTo>
                  <a:moveTo>
                    <a:pt x="374" y="677"/>
                  </a:moveTo>
                  <a:cubicBezTo>
                    <a:pt x="370" y="679"/>
                    <a:pt x="368" y="681"/>
                    <a:pt x="365" y="683"/>
                  </a:cubicBezTo>
                  <a:cubicBezTo>
                    <a:pt x="365" y="684"/>
                    <a:pt x="365" y="685"/>
                    <a:pt x="365" y="686"/>
                  </a:cubicBezTo>
                  <a:cubicBezTo>
                    <a:pt x="368" y="683"/>
                    <a:pt x="371" y="681"/>
                    <a:pt x="374" y="677"/>
                  </a:cubicBezTo>
                  <a:moveTo>
                    <a:pt x="375" y="677"/>
                  </a:moveTo>
                  <a:cubicBezTo>
                    <a:pt x="373" y="680"/>
                    <a:pt x="370" y="682"/>
                    <a:pt x="367" y="685"/>
                  </a:cubicBezTo>
                  <a:cubicBezTo>
                    <a:pt x="370" y="684"/>
                    <a:pt x="372" y="682"/>
                    <a:pt x="374" y="680"/>
                  </a:cubicBezTo>
                  <a:cubicBezTo>
                    <a:pt x="374" y="680"/>
                    <a:pt x="374" y="680"/>
                    <a:pt x="374" y="680"/>
                  </a:cubicBezTo>
                  <a:cubicBezTo>
                    <a:pt x="375" y="680"/>
                    <a:pt x="375" y="681"/>
                    <a:pt x="375" y="681"/>
                  </a:cubicBezTo>
                  <a:cubicBezTo>
                    <a:pt x="373" y="683"/>
                    <a:pt x="372" y="685"/>
                    <a:pt x="370" y="687"/>
                  </a:cubicBezTo>
                  <a:cubicBezTo>
                    <a:pt x="372" y="686"/>
                    <a:pt x="373" y="685"/>
                    <a:pt x="375" y="685"/>
                  </a:cubicBezTo>
                  <a:cubicBezTo>
                    <a:pt x="375" y="682"/>
                    <a:pt x="375" y="679"/>
                    <a:pt x="375" y="677"/>
                  </a:cubicBezTo>
                  <a:moveTo>
                    <a:pt x="374" y="673"/>
                  </a:moveTo>
                  <a:cubicBezTo>
                    <a:pt x="371" y="674"/>
                    <a:pt x="368" y="677"/>
                    <a:pt x="364" y="678"/>
                  </a:cubicBezTo>
                  <a:cubicBezTo>
                    <a:pt x="364" y="679"/>
                    <a:pt x="364" y="680"/>
                    <a:pt x="365" y="682"/>
                  </a:cubicBezTo>
                  <a:cubicBezTo>
                    <a:pt x="367" y="678"/>
                    <a:pt x="371" y="676"/>
                    <a:pt x="374" y="673"/>
                  </a:cubicBezTo>
                  <a:moveTo>
                    <a:pt x="376" y="673"/>
                  </a:moveTo>
                  <a:cubicBezTo>
                    <a:pt x="373" y="676"/>
                    <a:pt x="370" y="678"/>
                    <a:pt x="367" y="680"/>
                  </a:cubicBezTo>
                  <a:cubicBezTo>
                    <a:pt x="369" y="679"/>
                    <a:pt x="372" y="677"/>
                    <a:pt x="375" y="676"/>
                  </a:cubicBezTo>
                  <a:cubicBezTo>
                    <a:pt x="375" y="676"/>
                    <a:pt x="375" y="676"/>
                    <a:pt x="375" y="676"/>
                  </a:cubicBezTo>
                  <a:cubicBezTo>
                    <a:pt x="375" y="675"/>
                    <a:pt x="376" y="674"/>
                    <a:pt x="376" y="673"/>
                  </a:cubicBezTo>
                  <a:moveTo>
                    <a:pt x="376" y="671"/>
                  </a:moveTo>
                  <a:cubicBezTo>
                    <a:pt x="375" y="672"/>
                    <a:pt x="375" y="672"/>
                    <a:pt x="375" y="672"/>
                  </a:cubicBezTo>
                  <a:cubicBezTo>
                    <a:pt x="375" y="671"/>
                    <a:pt x="375" y="671"/>
                    <a:pt x="375" y="671"/>
                  </a:cubicBezTo>
                  <a:cubicBezTo>
                    <a:pt x="376" y="671"/>
                    <a:pt x="376" y="671"/>
                    <a:pt x="376" y="671"/>
                  </a:cubicBezTo>
                  <a:cubicBezTo>
                    <a:pt x="376" y="671"/>
                    <a:pt x="376" y="671"/>
                    <a:pt x="376" y="671"/>
                  </a:cubicBezTo>
                  <a:moveTo>
                    <a:pt x="350" y="664"/>
                  </a:moveTo>
                  <a:cubicBezTo>
                    <a:pt x="349" y="665"/>
                    <a:pt x="347" y="667"/>
                    <a:pt x="345" y="668"/>
                  </a:cubicBezTo>
                  <a:cubicBezTo>
                    <a:pt x="345" y="668"/>
                    <a:pt x="345" y="668"/>
                    <a:pt x="345" y="668"/>
                  </a:cubicBezTo>
                  <a:cubicBezTo>
                    <a:pt x="345" y="668"/>
                    <a:pt x="345" y="668"/>
                    <a:pt x="345" y="668"/>
                  </a:cubicBezTo>
                  <a:cubicBezTo>
                    <a:pt x="346" y="668"/>
                    <a:pt x="347" y="668"/>
                    <a:pt x="348" y="668"/>
                  </a:cubicBezTo>
                  <a:cubicBezTo>
                    <a:pt x="348" y="668"/>
                    <a:pt x="348" y="668"/>
                    <a:pt x="348" y="668"/>
                  </a:cubicBezTo>
                  <a:cubicBezTo>
                    <a:pt x="349" y="666"/>
                    <a:pt x="349" y="665"/>
                    <a:pt x="350" y="664"/>
                  </a:cubicBezTo>
                  <a:moveTo>
                    <a:pt x="388" y="660"/>
                  </a:moveTo>
                  <a:cubicBezTo>
                    <a:pt x="388" y="660"/>
                    <a:pt x="386" y="661"/>
                    <a:pt x="385" y="662"/>
                  </a:cubicBezTo>
                  <a:cubicBezTo>
                    <a:pt x="382" y="665"/>
                    <a:pt x="380" y="668"/>
                    <a:pt x="377" y="670"/>
                  </a:cubicBezTo>
                  <a:cubicBezTo>
                    <a:pt x="377" y="670"/>
                    <a:pt x="377" y="670"/>
                    <a:pt x="377" y="670"/>
                  </a:cubicBezTo>
                  <a:cubicBezTo>
                    <a:pt x="381" y="670"/>
                    <a:pt x="385" y="671"/>
                    <a:pt x="389" y="671"/>
                  </a:cubicBezTo>
                  <a:cubicBezTo>
                    <a:pt x="391" y="671"/>
                    <a:pt x="392" y="670"/>
                    <a:pt x="393" y="670"/>
                  </a:cubicBezTo>
                  <a:cubicBezTo>
                    <a:pt x="393" y="669"/>
                    <a:pt x="393" y="668"/>
                    <a:pt x="394" y="667"/>
                  </a:cubicBezTo>
                  <a:cubicBezTo>
                    <a:pt x="393" y="668"/>
                    <a:pt x="393" y="668"/>
                    <a:pt x="393" y="669"/>
                  </a:cubicBezTo>
                  <a:cubicBezTo>
                    <a:pt x="393" y="669"/>
                    <a:pt x="393" y="669"/>
                    <a:pt x="393" y="669"/>
                  </a:cubicBezTo>
                  <a:cubicBezTo>
                    <a:pt x="392" y="669"/>
                    <a:pt x="392" y="669"/>
                    <a:pt x="392" y="669"/>
                  </a:cubicBezTo>
                  <a:cubicBezTo>
                    <a:pt x="392" y="668"/>
                    <a:pt x="392" y="668"/>
                    <a:pt x="392" y="668"/>
                  </a:cubicBezTo>
                  <a:cubicBezTo>
                    <a:pt x="391" y="668"/>
                    <a:pt x="388" y="669"/>
                    <a:pt x="387" y="670"/>
                  </a:cubicBezTo>
                  <a:cubicBezTo>
                    <a:pt x="387" y="670"/>
                    <a:pt x="387" y="670"/>
                    <a:pt x="387" y="670"/>
                  </a:cubicBezTo>
                  <a:cubicBezTo>
                    <a:pt x="387" y="670"/>
                    <a:pt x="386" y="669"/>
                    <a:pt x="387" y="669"/>
                  </a:cubicBezTo>
                  <a:cubicBezTo>
                    <a:pt x="388" y="667"/>
                    <a:pt x="390" y="665"/>
                    <a:pt x="391" y="664"/>
                  </a:cubicBezTo>
                  <a:cubicBezTo>
                    <a:pt x="392" y="662"/>
                    <a:pt x="392" y="662"/>
                    <a:pt x="391" y="662"/>
                  </a:cubicBezTo>
                  <a:cubicBezTo>
                    <a:pt x="391" y="662"/>
                    <a:pt x="390" y="663"/>
                    <a:pt x="389" y="663"/>
                  </a:cubicBezTo>
                  <a:cubicBezTo>
                    <a:pt x="387" y="666"/>
                    <a:pt x="384" y="668"/>
                    <a:pt x="382" y="670"/>
                  </a:cubicBezTo>
                  <a:cubicBezTo>
                    <a:pt x="381" y="670"/>
                    <a:pt x="381" y="670"/>
                    <a:pt x="381" y="670"/>
                  </a:cubicBezTo>
                  <a:cubicBezTo>
                    <a:pt x="381" y="670"/>
                    <a:pt x="381" y="669"/>
                    <a:pt x="381" y="669"/>
                  </a:cubicBezTo>
                  <a:cubicBezTo>
                    <a:pt x="382" y="667"/>
                    <a:pt x="384" y="665"/>
                    <a:pt x="386" y="663"/>
                  </a:cubicBezTo>
                  <a:cubicBezTo>
                    <a:pt x="388" y="661"/>
                    <a:pt x="388" y="660"/>
                    <a:pt x="388" y="660"/>
                  </a:cubicBezTo>
                  <a:moveTo>
                    <a:pt x="358" y="660"/>
                  </a:moveTo>
                  <a:cubicBezTo>
                    <a:pt x="358" y="660"/>
                    <a:pt x="357" y="661"/>
                    <a:pt x="356" y="662"/>
                  </a:cubicBezTo>
                  <a:cubicBezTo>
                    <a:pt x="354" y="664"/>
                    <a:pt x="352" y="667"/>
                    <a:pt x="349" y="668"/>
                  </a:cubicBezTo>
                  <a:cubicBezTo>
                    <a:pt x="349" y="668"/>
                    <a:pt x="350" y="668"/>
                    <a:pt x="350" y="668"/>
                  </a:cubicBezTo>
                  <a:cubicBezTo>
                    <a:pt x="351" y="668"/>
                    <a:pt x="351" y="668"/>
                    <a:pt x="352" y="668"/>
                  </a:cubicBezTo>
                  <a:cubicBezTo>
                    <a:pt x="352" y="668"/>
                    <a:pt x="352" y="668"/>
                    <a:pt x="352" y="668"/>
                  </a:cubicBezTo>
                  <a:cubicBezTo>
                    <a:pt x="353" y="666"/>
                    <a:pt x="354" y="664"/>
                    <a:pt x="355" y="663"/>
                  </a:cubicBezTo>
                  <a:cubicBezTo>
                    <a:pt x="356" y="661"/>
                    <a:pt x="357" y="660"/>
                    <a:pt x="358" y="660"/>
                  </a:cubicBezTo>
                  <a:moveTo>
                    <a:pt x="394" y="659"/>
                  </a:moveTo>
                  <a:cubicBezTo>
                    <a:pt x="393" y="662"/>
                    <a:pt x="392" y="664"/>
                    <a:pt x="390" y="666"/>
                  </a:cubicBezTo>
                  <a:cubicBezTo>
                    <a:pt x="389" y="667"/>
                    <a:pt x="389" y="667"/>
                    <a:pt x="390" y="667"/>
                  </a:cubicBezTo>
                  <a:cubicBezTo>
                    <a:pt x="390" y="667"/>
                    <a:pt x="392" y="666"/>
                    <a:pt x="393" y="666"/>
                  </a:cubicBezTo>
                  <a:cubicBezTo>
                    <a:pt x="394" y="666"/>
                    <a:pt x="394" y="666"/>
                    <a:pt x="394" y="666"/>
                  </a:cubicBezTo>
                  <a:cubicBezTo>
                    <a:pt x="394" y="664"/>
                    <a:pt x="394" y="662"/>
                    <a:pt x="394" y="659"/>
                  </a:cubicBezTo>
                  <a:cubicBezTo>
                    <a:pt x="394" y="659"/>
                    <a:pt x="394" y="659"/>
                    <a:pt x="394" y="659"/>
                  </a:cubicBezTo>
                  <a:moveTo>
                    <a:pt x="350" y="659"/>
                  </a:moveTo>
                  <a:cubicBezTo>
                    <a:pt x="350" y="659"/>
                    <a:pt x="346" y="663"/>
                    <a:pt x="345" y="664"/>
                  </a:cubicBezTo>
                  <a:cubicBezTo>
                    <a:pt x="345" y="664"/>
                    <a:pt x="345" y="664"/>
                    <a:pt x="345" y="664"/>
                  </a:cubicBezTo>
                  <a:cubicBezTo>
                    <a:pt x="345" y="665"/>
                    <a:pt x="345" y="666"/>
                    <a:pt x="345" y="667"/>
                  </a:cubicBezTo>
                  <a:cubicBezTo>
                    <a:pt x="346" y="665"/>
                    <a:pt x="347" y="663"/>
                    <a:pt x="349" y="661"/>
                  </a:cubicBezTo>
                  <a:cubicBezTo>
                    <a:pt x="350" y="660"/>
                    <a:pt x="350" y="659"/>
                    <a:pt x="350" y="659"/>
                  </a:cubicBezTo>
                  <a:moveTo>
                    <a:pt x="390" y="659"/>
                  </a:moveTo>
                  <a:cubicBezTo>
                    <a:pt x="388" y="662"/>
                    <a:pt x="386" y="664"/>
                    <a:pt x="384" y="667"/>
                  </a:cubicBezTo>
                  <a:cubicBezTo>
                    <a:pt x="386" y="664"/>
                    <a:pt x="390" y="662"/>
                    <a:pt x="393" y="659"/>
                  </a:cubicBezTo>
                  <a:cubicBezTo>
                    <a:pt x="392" y="659"/>
                    <a:pt x="391" y="659"/>
                    <a:pt x="390" y="659"/>
                  </a:cubicBezTo>
                  <a:moveTo>
                    <a:pt x="383" y="659"/>
                  </a:moveTo>
                  <a:cubicBezTo>
                    <a:pt x="381" y="661"/>
                    <a:pt x="380" y="664"/>
                    <a:pt x="378" y="666"/>
                  </a:cubicBezTo>
                  <a:cubicBezTo>
                    <a:pt x="377" y="668"/>
                    <a:pt x="376" y="670"/>
                    <a:pt x="375" y="671"/>
                  </a:cubicBezTo>
                  <a:cubicBezTo>
                    <a:pt x="377" y="670"/>
                    <a:pt x="378" y="668"/>
                    <a:pt x="379" y="667"/>
                  </a:cubicBezTo>
                  <a:cubicBezTo>
                    <a:pt x="382" y="665"/>
                    <a:pt x="384" y="662"/>
                    <a:pt x="387" y="659"/>
                  </a:cubicBezTo>
                  <a:cubicBezTo>
                    <a:pt x="386" y="659"/>
                    <a:pt x="385" y="659"/>
                    <a:pt x="383" y="659"/>
                  </a:cubicBezTo>
                  <a:moveTo>
                    <a:pt x="381" y="659"/>
                  </a:moveTo>
                  <a:cubicBezTo>
                    <a:pt x="380" y="660"/>
                    <a:pt x="379" y="661"/>
                    <a:pt x="379" y="661"/>
                  </a:cubicBezTo>
                  <a:cubicBezTo>
                    <a:pt x="378" y="662"/>
                    <a:pt x="377" y="663"/>
                    <a:pt x="376" y="664"/>
                  </a:cubicBezTo>
                  <a:cubicBezTo>
                    <a:pt x="372" y="668"/>
                    <a:pt x="369" y="672"/>
                    <a:pt x="364" y="675"/>
                  </a:cubicBezTo>
                  <a:cubicBezTo>
                    <a:pt x="364" y="676"/>
                    <a:pt x="364" y="676"/>
                    <a:pt x="364" y="677"/>
                  </a:cubicBezTo>
                  <a:cubicBezTo>
                    <a:pt x="367" y="676"/>
                    <a:pt x="370" y="674"/>
                    <a:pt x="373" y="672"/>
                  </a:cubicBezTo>
                  <a:cubicBezTo>
                    <a:pt x="373" y="672"/>
                    <a:pt x="373" y="672"/>
                    <a:pt x="373" y="672"/>
                  </a:cubicBezTo>
                  <a:cubicBezTo>
                    <a:pt x="376" y="667"/>
                    <a:pt x="379" y="663"/>
                    <a:pt x="382" y="659"/>
                  </a:cubicBezTo>
                  <a:cubicBezTo>
                    <a:pt x="381" y="659"/>
                    <a:pt x="381" y="659"/>
                    <a:pt x="381" y="659"/>
                  </a:cubicBezTo>
                  <a:moveTo>
                    <a:pt x="346" y="659"/>
                  </a:moveTo>
                  <a:cubicBezTo>
                    <a:pt x="346" y="659"/>
                    <a:pt x="346" y="659"/>
                    <a:pt x="345" y="659"/>
                  </a:cubicBezTo>
                  <a:cubicBezTo>
                    <a:pt x="345" y="659"/>
                    <a:pt x="345" y="659"/>
                    <a:pt x="345" y="659"/>
                  </a:cubicBezTo>
                  <a:cubicBezTo>
                    <a:pt x="345" y="660"/>
                    <a:pt x="345" y="661"/>
                    <a:pt x="345" y="663"/>
                  </a:cubicBezTo>
                  <a:cubicBezTo>
                    <a:pt x="346" y="661"/>
                    <a:pt x="347" y="659"/>
                    <a:pt x="346" y="659"/>
                  </a:cubicBezTo>
                  <a:moveTo>
                    <a:pt x="379" y="659"/>
                  </a:moveTo>
                  <a:cubicBezTo>
                    <a:pt x="376" y="662"/>
                    <a:pt x="373" y="666"/>
                    <a:pt x="370" y="669"/>
                  </a:cubicBezTo>
                  <a:cubicBezTo>
                    <a:pt x="369" y="670"/>
                    <a:pt x="367" y="671"/>
                    <a:pt x="366" y="672"/>
                  </a:cubicBezTo>
                  <a:cubicBezTo>
                    <a:pt x="365" y="673"/>
                    <a:pt x="365" y="674"/>
                    <a:pt x="365" y="674"/>
                  </a:cubicBezTo>
                  <a:cubicBezTo>
                    <a:pt x="365" y="674"/>
                    <a:pt x="365" y="674"/>
                    <a:pt x="365" y="673"/>
                  </a:cubicBezTo>
                  <a:cubicBezTo>
                    <a:pt x="367" y="672"/>
                    <a:pt x="369" y="671"/>
                    <a:pt x="370" y="669"/>
                  </a:cubicBezTo>
                  <a:cubicBezTo>
                    <a:pt x="373" y="666"/>
                    <a:pt x="376" y="662"/>
                    <a:pt x="380" y="659"/>
                  </a:cubicBezTo>
                  <a:cubicBezTo>
                    <a:pt x="379" y="659"/>
                    <a:pt x="379" y="659"/>
                    <a:pt x="379" y="659"/>
                  </a:cubicBezTo>
                  <a:moveTo>
                    <a:pt x="379" y="659"/>
                  </a:moveTo>
                  <a:cubicBezTo>
                    <a:pt x="378" y="659"/>
                    <a:pt x="378" y="659"/>
                    <a:pt x="378" y="659"/>
                  </a:cubicBezTo>
                  <a:cubicBezTo>
                    <a:pt x="373" y="662"/>
                    <a:pt x="370" y="667"/>
                    <a:pt x="364" y="670"/>
                  </a:cubicBezTo>
                  <a:cubicBezTo>
                    <a:pt x="364" y="671"/>
                    <a:pt x="364" y="672"/>
                    <a:pt x="364" y="673"/>
                  </a:cubicBezTo>
                  <a:cubicBezTo>
                    <a:pt x="367" y="670"/>
                    <a:pt x="370" y="668"/>
                    <a:pt x="372" y="665"/>
                  </a:cubicBezTo>
                  <a:cubicBezTo>
                    <a:pt x="374" y="663"/>
                    <a:pt x="376" y="660"/>
                    <a:pt x="379" y="659"/>
                  </a:cubicBezTo>
                  <a:moveTo>
                    <a:pt x="356" y="658"/>
                  </a:moveTo>
                  <a:cubicBezTo>
                    <a:pt x="356" y="658"/>
                    <a:pt x="356" y="658"/>
                    <a:pt x="356" y="658"/>
                  </a:cubicBezTo>
                  <a:cubicBezTo>
                    <a:pt x="354" y="660"/>
                    <a:pt x="352" y="662"/>
                    <a:pt x="351" y="665"/>
                  </a:cubicBezTo>
                  <a:cubicBezTo>
                    <a:pt x="350" y="666"/>
                    <a:pt x="349" y="667"/>
                    <a:pt x="350" y="667"/>
                  </a:cubicBezTo>
                  <a:cubicBezTo>
                    <a:pt x="350" y="667"/>
                    <a:pt x="352" y="664"/>
                    <a:pt x="353" y="664"/>
                  </a:cubicBezTo>
                  <a:cubicBezTo>
                    <a:pt x="355" y="661"/>
                    <a:pt x="357" y="659"/>
                    <a:pt x="359" y="658"/>
                  </a:cubicBezTo>
                  <a:cubicBezTo>
                    <a:pt x="358" y="658"/>
                    <a:pt x="357" y="658"/>
                    <a:pt x="356" y="658"/>
                  </a:cubicBezTo>
                  <a:moveTo>
                    <a:pt x="346" y="657"/>
                  </a:moveTo>
                  <a:cubicBezTo>
                    <a:pt x="346" y="657"/>
                    <a:pt x="345" y="657"/>
                    <a:pt x="345" y="657"/>
                  </a:cubicBezTo>
                  <a:cubicBezTo>
                    <a:pt x="345" y="658"/>
                    <a:pt x="345" y="658"/>
                    <a:pt x="345" y="658"/>
                  </a:cubicBezTo>
                  <a:cubicBezTo>
                    <a:pt x="345" y="658"/>
                    <a:pt x="346" y="658"/>
                    <a:pt x="346" y="657"/>
                  </a:cubicBezTo>
                  <a:moveTo>
                    <a:pt x="347" y="657"/>
                  </a:moveTo>
                  <a:cubicBezTo>
                    <a:pt x="347" y="657"/>
                    <a:pt x="347" y="657"/>
                    <a:pt x="347" y="657"/>
                  </a:cubicBezTo>
                  <a:cubicBezTo>
                    <a:pt x="347" y="659"/>
                    <a:pt x="345" y="662"/>
                    <a:pt x="346" y="662"/>
                  </a:cubicBezTo>
                  <a:cubicBezTo>
                    <a:pt x="346" y="662"/>
                    <a:pt x="347" y="662"/>
                    <a:pt x="347" y="661"/>
                  </a:cubicBezTo>
                  <a:cubicBezTo>
                    <a:pt x="349" y="660"/>
                    <a:pt x="350" y="659"/>
                    <a:pt x="351" y="658"/>
                  </a:cubicBezTo>
                  <a:cubicBezTo>
                    <a:pt x="351" y="657"/>
                    <a:pt x="351" y="657"/>
                    <a:pt x="351" y="657"/>
                  </a:cubicBezTo>
                  <a:cubicBezTo>
                    <a:pt x="352" y="657"/>
                    <a:pt x="352" y="658"/>
                    <a:pt x="352" y="658"/>
                  </a:cubicBezTo>
                  <a:cubicBezTo>
                    <a:pt x="351" y="660"/>
                    <a:pt x="350" y="661"/>
                    <a:pt x="349" y="662"/>
                  </a:cubicBezTo>
                  <a:cubicBezTo>
                    <a:pt x="349" y="662"/>
                    <a:pt x="349" y="662"/>
                    <a:pt x="349" y="662"/>
                  </a:cubicBezTo>
                  <a:cubicBezTo>
                    <a:pt x="349" y="662"/>
                    <a:pt x="348" y="663"/>
                    <a:pt x="348" y="664"/>
                  </a:cubicBezTo>
                  <a:cubicBezTo>
                    <a:pt x="347" y="665"/>
                    <a:pt x="346" y="666"/>
                    <a:pt x="346" y="666"/>
                  </a:cubicBezTo>
                  <a:cubicBezTo>
                    <a:pt x="346" y="666"/>
                    <a:pt x="347" y="666"/>
                    <a:pt x="348" y="665"/>
                  </a:cubicBezTo>
                  <a:cubicBezTo>
                    <a:pt x="350" y="663"/>
                    <a:pt x="352" y="660"/>
                    <a:pt x="355" y="658"/>
                  </a:cubicBezTo>
                  <a:cubicBezTo>
                    <a:pt x="355" y="658"/>
                    <a:pt x="355" y="658"/>
                    <a:pt x="355" y="658"/>
                  </a:cubicBezTo>
                  <a:cubicBezTo>
                    <a:pt x="353" y="657"/>
                    <a:pt x="350" y="657"/>
                    <a:pt x="347" y="657"/>
                  </a:cubicBezTo>
                  <a:moveTo>
                    <a:pt x="377" y="656"/>
                  </a:moveTo>
                  <a:cubicBezTo>
                    <a:pt x="373" y="659"/>
                    <a:pt x="370" y="665"/>
                    <a:pt x="366" y="668"/>
                  </a:cubicBezTo>
                  <a:cubicBezTo>
                    <a:pt x="370" y="665"/>
                    <a:pt x="373" y="661"/>
                    <a:pt x="377" y="658"/>
                  </a:cubicBezTo>
                  <a:cubicBezTo>
                    <a:pt x="377" y="658"/>
                    <a:pt x="377" y="657"/>
                    <a:pt x="377" y="657"/>
                  </a:cubicBezTo>
                  <a:cubicBezTo>
                    <a:pt x="377" y="657"/>
                    <a:pt x="377" y="657"/>
                    <a:pt x="377" y="657"/>
                  </a:cubicBezTo>
                  <a:cubicBezTo>
                    <a:pt x="377" y="656"/>
                    <a:pt x="377" y="656"/>
                    <a:pt x="377" y="656"/>
                  </a:cubicBezTo>
                  <a:moveTo>
                    <a:pt x="370" y="654"/>
                  </a:moveTo>
                  <a:cubicBezTo>
                    <a:pt x="365" y="659"/>
                    <a:pt x="359" y="664"/>
                    <a:pt x="353" y="668"/>
                  </a:cubicBezTo>
                  <a:cubicBezTo>
                    <a:pt x="355" y="668"/>
                    <a:pt x="356" y="668"/>
                    <a:pt x="358" y="668"/>
                  </a:cubicBezTo>
                  <a:cubicBezTo>
                    <a:pt x="358" y="668"/>
                    <a:pt x="358" y="668"/>
                    <a:pt x="358" y="668"/>
                  </a:cubicBezTo>
                  <a:cubicBezTo>
                    <a:pt x="361" y="662"/>
                    <a:pt x="366" y="659"/>
                    <a:pt x="370" y="654"/>
                  </a:cubicBezTo>
                  <a:moveTo>
                    <a:pt x="370" y="654"/>
                  </a:moveTo>
                  <a:cubicBezTo>
                    <a:pt x="369" y="654"/>
                    <a:pt x="367" y="655"/>
                    <a:pt x="366" y="656"/>
                  </a:cubicBezTo>
                  <a:cubicBezTo>
                    <a:pt x="366" y="656"/>
                    <a:pt x="366" y="656"/>
                    <a:pt x="366" y="656"/>
                  </a:cubicBezTo>
                  <a:cubicBezTo>
                    <a:pt x="366" y="657"/>
                    <a:pt x="365" y="657"/>
                    <a:pt x="365" y="658"/>
                  </a:cubicBezTo>
                  <a:cubicBezTo>
                    <a:pt x="364" y="658"/>
                    <a:pt x="364" y="658"/>
                    <a:pt x="364" y="658"/>
                  </a:cubicBezTo>
                  <a:cubicBezTo>
                    <a:pt x="363" y="658"/>
                    <a:pt x="361" y="658"/>
                    <a:pt x="360" y="658"/>
                  </a:cubicBezTo>
                  <a:cubicBezTo>
                    <a:pt x="360" y="658"/>
                    <a:pt x="360" y="658"/>
                    <a:pt x="360" y="658"/>
                  </a:cubicBezTo>
                  <a:cubicBezTo>
                    <a:pt x="358" y="661"/>
                    <a:pt x="355" y="664"/>
                    <a:pt x="354" y="667"/>
                  </a:cubicBezTo>
                  <a:cubicBezTo>
                    <a:pt x="355" y="664"/>
                    <a:pt x="358" y="663"/>
                    <a:pt x="361" y="661"/>
                  </a:cubicBezTo>
                  <a:cubicBezTo>
                    <a:pt x="364" y="658"/>
                    <a:pt x="367" y="656"/>
                    <a:pt x="370" y="654"/>
                  </a:cubicBezTo>
                  <a:moveTo>
                    <a:pt x="375" y="652"/>
                  </a:moveTo>
                  <a:cubicBezTo>
                    <a:pt x="374" y="652"/>
                    <a:pt x="373" y="653"/>
                    <a:pt x="372" y="653"/>
                  </a:cubicBezTo>
                  <a:cubicBezTo>
                    <a:pt x="372" y="653"/>
                    <a:pt x="372" y="653"/>
                    <a:pt x="372" y="653"/>
                  </a:cubicBezTo>
                  <a:cubicBezTo>
                    <a:pt x="373" y="653"/>
                    <a:pt x="374" y="652"/>
                    <a:pt x="375" y="652"/>
                  </a:cubicBezTo>
                  <a:moveTo>
                    <a:pt x="377" y="651"/>
                  </a:moveTo>
                  <a:cubicBezTo>
                    <a:pt x="377" y="651"/>
                    <a:pt x="377" y="651"/>
                    <a:pt x="377" y="651"/>
                  </a:cubicBezTo>
                  <a:cubicBezTo>
                    <a:pt x="370" y="656"/>
                    <a:pt x="364" y="662"/>
                    <a:pt x="359" y="668"/>
                  </a:cubicBezTo>
                  <a:cubicBezTo>
                    <a:pt x="360" y="668"/>
                    <a:pt x="361" y="668"/>
                    <a:pt x="363" y="668"/>
                  </a:cubicBezTo>
                  <a:cubicBezTo>
                    <a:pt x="363" y="668"/>
                    <a:pt x="363" y="668"/>
                    <a:pt x="364" y="668"/>
                  </a:cubicBezTo>
                  <a:cubicBezTo>
                    <a:pt x="364" y="669"/>
                    <a:pt x="364" y="669"/>
                    <a:pt x="364" y="669"/>
                  </a:cubicBezTo>
                  <a:cubicBezTo>
                    <a:pt x="367" y="666"/>
                    <a:pt x="370" y="662"/>
                    <a:pt x="373" y="659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1" y="660"/>
                    <a:pt x="369" y="661"/>
                    <a:pt x="368" y="662"/>
                  </a:cubicBezTo>
                  <a:cubicBezTo>
                    <a:pt x="366" y="664"/>
                    <a:pt x="364" y="666"/>
                    <a:pt x="362" y="668"/>
                  </a:cubicBezTo>
                  <a:cubicBezTo>
                    <a:pt x="362" y="668"/>
                    <a:pt x="362" y="668"/>
                    <a:pt x="362" y="668"/>
                  </a:cubicBezTo>
                  <a:cubicBezTo>
                    <a:pt x="361" y="668"/>
                    <a:pt x="361" y="667"/>
                    <a:pt x="361" y="667"/>
                  </a:cubicBezTo>
                  <a:cubicBezTo>
                    <a:pt x="366" y="662"/>
                    <a:pt x="371" y="658"/>
                    <a:pt x="377" y="654"/>
                  </a:cubicBezTo>
                  <a:cubicBezTo>
                    <a:pt x="377" y="654"/>
                    <a:pt x="377" y="654"/>
                    <a:pt x="377" y="654"/>
                  </a:cubicBezTo>
                  <a:cubicBezTo>
                    <a:pt x="377" y="653"/>
                    <a:pt x="377" y="652"/>
                    <a:pt x="377" y="651"/>
                  </a:cubicBezTo>
                  <a:moveTo>
                    <a:pt x="375" y="646"/>
                  </a:moveTo>
                  <a:cubicBezTo>
                    <a:pt x="375" y="646"/>
                    <a:pt x="374" y="646"/>
                    <a:pt x="373" y="646"/>
                  </a:cubicBezTo>
                  <a:cubicBezTo>
                    <a:pt x="370" y="648"/>
                    <a:pt x="368" y="650"/>
                    <a:pt x="365" y="651"/>
                  </a:cubicBezTo>
                  <a:cubicBezTo>
                    <a:pt x="365" y="652"/>
                    <a:pt x="365" y="653"/>
                    <a:pt x="366" y="654"/>
                  </a:cubicBezTo>
                  <a:cubicBezTo>
                    <a:pt x="368" y="653"/>
                    <a:pt x="370" y="651"/>
                    <a:pt x="372" y="650"/>
                  </a:cubicBezTo>
                  <a:cubicBezTo>
                    <a:pt x="372" y="649"/>
                    <a:pt x="376" y="646"/>
                    <a:pt x="375" y="646"/>
                  </a:cubicBezTo>
                  <a:moveTo>
                    <a:pt x="374" y="640"/>
                  </a:moveTo>
                  <a:cubicBezTo>
                    <a:pt x="374" y="640"/>
                    <a:pt x="374" y="640"/>
                    <a:pt x="373" y="640"/>
                  </a:cubicBezTo>
                  <a:cubicBezTo>
                    <a:pt x="371" y="642"/>
                    <a:pt x="368" y="645"/>
                    <a:pt x="365" y="646"/>
                  </a:cubicBezTo>
                  <a:cubicBezTo>
                    <a:pt x="365" y="647"/>
                    <a:pt x="365" y="648"/>
                    <a:pt x="365" y="649"/>
                  </a:cubicBezTo>
                  <a:cubicBezTo>
                    <a:pt x="367" y="648"/>
                    <a:pt x="368" y="646"/>
                    <a:pt x="370" y="645"/>
                  </a:cubicBezTo>
                  <a:cubicBezTo>
                    <a:pt x="370" y="644"/>
                    <a:pt x="375" y="640"/>
                    <a:pt x="374" y="640"/>
                  </a:cubicBezTo>
                  <a:moveTo>
                    <a:pt x="371" y="637"/>
                  </a:moveTo>
                  <a:cubicBezTo>
                    <a:pt x="371" y="637"/>
                    <a:pt x="371" y="637"/>
                    <a:pt x="370" y="638"/>
                  </a:cubicBezTo>
                  <a:cubicBezTo>
                    <a:pt x="368" y="639"/>
                    <a:pt x="367" y="639"/>
                    <a:pt x="365" y="640"/>
                  </a:cubicBezTo>
                  <a:cubicBezTo>
                    <a:pt x="365" y="641"/>
                    <a:pt x="365" y="642"/>
                    <a:pt x="365" y="642"/>
                  </a:cubicBezTo>
                  <a:cubicBezTo>
                    <a:pt x="366" y="641"/>
                    <a:pt x="367" y="640"/>
                    <a:pt x="368" y="639"/>
                  </a:cubicBezTo>
                  <a:cubicBezTo>
                    <a:pt x="369" y="639"/>
                    <a:pt x="371" y="637"/>
                    <a:pt x="371" y="637"/>
                  </a:cubicBezTo>
                  <a:moveTo>
                    <a:pt x="373" y="636"/>
                  </a:moveTo>
                  <a:cubicBezTo>
                    <a:pt x="372" y="637"/>
                    <a:pt x="370" y="639"/>
                    <a:pt x="369" y="640"/>
                  </a:cubicBezTo>
                  <a:cubicBezTo>
                    <a:pt x="368" y="641"/>
                    <a:pt x="367" y="643"/>
                    <a:pt x="365" y="644"/>
                  </a:cubicBezTo>
                  <a:cubicBezTo>
                    <a:pt x="365" y="645"/>
                    <a:pt x="365" y="645"/>
                    <a:pt x="365" y="645"/>
                  </a:cubicBezTo>
                  <a:cubicBezTo>
                    <a:pt x="369" y="643"/>
                    <a:pt x="372" y="640"/>
                    <a:pt x="375" y="638"/>
                  </a:cubicBezTo>
                  <a:cubicBezTo>
                    <a:pt x="375" y="638"/>
                    <a:pt x="376" y="638"/>
                    <a:pt x="376" y="638"/>
                  </a:cubicBezTo>
                  <a:cubicBezTo>
                    <a:pt x="376" y="638"/>
                    <a:pt x="376" y="638"/>
                    <a:pt x="376" y="639"/>
                  </a:cubicBezTo>
                  <a:cubicBezTo>
                    <a:pt x="374" y="643"/>
                    <a:pt x="370" y="646"/>
                    <a:pt x="366" y="649"/>
                  </a:cubicBezTo>
                  <a:cubicBezTo>
                    <a:pt x="366" y="650"/>
                    <a:pt x="365" y="650"/>
                    <a:pt x="366" y="650"/>
                  </a:cubicBezTo>
                  <a:cubicBezTo>
                    <a:pt x="366" y="650"/>
                    <a:pt x="370" y="647"/>
                    <a:pt x="371" y="647"/>
                  </a:cubicBezTo>
                  <a:cubicBezTo>
                    <a:pt x="373" y="646"/>
                    <a:pt x="374" y="645"/>
                    <a:pt x="376" y="644"/>
                  </a:cubicBezTo>
                  <a:cubicBezTo>
                    <a:pt x="376" y="644"/>
                    <a:pt x="376" y="644"/>
                    <a:pt x="376" y="644"/>
                  </a:cubicBezTo>
                  <a:cubicBezTo>
                    <a:pt x="377" y="644"/>
                    <a:pt x="377" y="645"/>
                    <a:pt x="377" y="645"/>
                  </a:cubicBezTo>
                  <a:cubicBezTo>
                    <a:pt x="375" y="649"/>
                    <a:pt x="371" y="652"/>
                    <a:pt x="368" y="654"/>
                  </a:cubicBezTo>
                  <a:cubicBezTo>
                    <a:pt x="366" y="655"/>
                    <a:pt x="366" y="655"/>
                    <a:pt x="366" y="655"/>
                  </a:cubicBezTo>
                  <a:cubicBezTo>
                    <a:pt x="366" y="655"/>
                    <a:pt x="368" y="654"/>
                    <a:pt x="369" y="653"/>
                  </a:cubicBezTo>
                  <a:cubicBezTo>
                    <a:pt x="372" y="652"/>
                    <a:pt x="374" y="651"/>
                    <a:pt x="376" y="651"/>
                  </a:cubicBezTo>
                  <a:cubicBezTo>
                    <a:pt x="377" y="651"/>
                    <a:pt x="377" y="651"/>
                    <a:pt x="377" y="651"/>
                  </a:cubicBezTo>
                  <a:cubicBezTo>
                    <a:pt x="377" y="646"/>
                    <a:pt x="377" y="641"/>
                    <a:pt x="377" y="636"/>
                  </a:cubicBezTo>
                  <a:cubicBezTo>
                    <a:pt x="375" y="636"/>
                    <a:pt x="374" y="636"/>
                    <a:pt x="373" y="636"/>
                  </a:cubicBezTo>
                  <a:moveTo>
                    <a:pt x="368" y="636"/>
                  </a:moveTo>
                  <a:cubicBezTo>
                    <a:pt x="367" y="636"/>
                    <a:pt x="366" y="636"/>
                    <a:pt x="366" y="636"/>
                  </a:cubicBezTo>
                  <a:cubicBezTo>
                    <a:pt x="366" y="637"/>
                    <a:pt x="365" y="638"/>
                    <a:pt x="365" y="639"/>
                  </a:cubicBezTo>
                  <a:cubicBezTo>
                    <a:pt x="367" y="638"/>
                    <a:pt x="369" y="637"/>
                    <a:pt x="371" y="636"/>
                  </a:cubicBezTo>
                  <a:cubicBezTo>
                    <a:pt x="370" y="636"/>
                    <a:pt x="369" y="636"/>
                    <a:pt x="368" y="636"/>
                  </a:cubicBezTo>
                  <a:moveTo>
                    <a:pt x="339" y="222"/>
                  </a:moveTo>
                  <a:cubicBezTo>
                    <a:pt x="335" y="236"/>
                    <a:pt x="328" y="249"/>
                    <a:pt x="311" y="249"/>
                  </a:cubicBezTo>
                  <a:cubicBezTo>
                    <a:pt x="311" y="249"/>
                    <a:pt x="311" y="249"/>
                    <a:pt x="311" y="249"/>
                  </a:cubicBezTo>
                  <a:cubicBezTo>
                    <a:pt x="309" y="249"/>
                    <a:pt x="308" y="248"/>
                    <a:pt x="307" y="248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307" y="326"/>
                    <a:pt x="307" y="326"/>
                    <a:pt x="307" y="326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345" y="254"/>
                    <a:pt x="341" y="229"/>
                    <a:pt x="339" y="222"/>
                  </a:cubicBezTo>
                  <a:moveTo>
                    <a:pt x="538" y="91"/>
                  </a:moveTo>
                  <a:cubicBezTo>
                    <a:pt x="539" y="96"/>
                    <a:pt x="539" y="100"/>
                    <a:pt x="540" y="105"/>
                  </a:cubicBezTo>
                  <a:cubicBezTo>
                    <a:pt x="543" y="102"/>
                    <a:pt x="546" y="99"/>
                    <a:pt x="548" y="96"/>
                  </a:cubicBezTo>
                  <a:cubicBezTo>
                    <a:pt x="545" y="95"/>
                    <a:pt x="542" y="93"/>
                    <a:pt x="538" y="91"/>
                  </a:cubicBezTo>
                  <a:moveTo>
                    <a:pt x="514" y="74"/>
                  </a:moveTo>
                  <a:cubicBezTo>
                    <a:pt x="502" y="85"/>
                    <a:pt x="476" y="109"/>
                    <a:pt x="495" y="116"/>
                  </a:cubicBezTo>
                  <a:cubicBezTo>
                    <a:pt x="498" y="117"/>
                    <a:pt x="502" y="117"/>
                    <a:pt x="505" y="117"/>
                  </a:cubicBezTo>
                  <a:cubicBezTo>
                    <a:pt x="513" y="117"/>
                    <a:pt x="521" y="115"/>
                    <a:pt x="528" y="113"/>
                  </a:cubicBezTo>
                  <a:cubicBezTo>
                    <a:pt x="529" y="113"/>
                    <a:pt x="529" y="113"/>
                    <a:pt x="530" y="113"/>
                  </a:cubicBezTo>
                  <a:cubicBezTo>
                    <a:pt x="533" y="111"/>
                    <a:pt x="535" y="109"/>
                    <a:pt x="537" y="108"/>
                  </a:cubicBezTo>
                  <a:cubicBezTo>
                    <a:pt x="536" y="101"/>
                    <a:pt x="535" y="95"/>
                    <a:pt x="535" y="89"/>
                  </a:cubicBezTo>
                  <a:cubicBezTo>
                    <a:pt x="528" y="84"/>
                    <a:pt x="521" y="80"/>
                    <a:pt x="514" y="74"/>
                  </a:cubicBezTo>
                  <a:moveTo>
                    <a:pt x="624" y="63"/>
                  </a:moveTo>
                  <a:cubicBezTo>
                    <a:pt x="621" y="66"/>
                    <a:pt x="619" y="69"/>
                    <a:pt x="616" y="71"/>
                  </a:cubicBezTo>
                  <a:cubicBezTo>
                    <a:pt x="627" y="71"/>
                    <a:pt x="627" y="71"/>
                    <a:pt x="627" y="71"/>
                  </a:cubicBezTo>
                  <a:cubicBezTo>
                    <a:pt x="626" y="68"/>
                    <a:pt x="625" y="66"/>
                    <a:pt x="624" y="63"/>
                  </a:cubicBezTo>
                  <a:moveTo>
                    <a:pt x="535" y="59"/>
                  </a:moveTo>
                  <a:cubicBezTo>
                    <a:pt x="529" y="63"/>
                    <a:pt x="524" y="66"/>
                    <a:pt x="519" y="70"/>
                  </a:cubicBezTo>
                  <a:cubicBezTo>
                    <a:pt x="518" y="71"/>
                    <a:pt x="517" y="71"/>
                    <a:pt x="517" y="72"/>
                  </a:cubicBezTo>
                  <a:cubicBezTo>
                    <a:pt x="523" y="76"/>
                    <a:pt x="529" y="81"/>
                    <a:pt x="535" y="85"/>
                  </a:cubicBezTo>
                  <a:cubicBezTo>
                    <a:pt x="535" y="80"/>
                    <a:pt x="534" y="76"/>
                    <a:pt x="534" y="72"/>
                  </a:cubicBezTo>
                  <a:cubicBezTo>
                    <a:pt x="534" y="68"/>
                    <a:pt x="534" y="63"/>
                    <a:pt x="535" y="59"/>
                  </a:cubicBezTo>
                  <a:moveTo>
                    <a:pt x="591" y="59"/>
                  </a:moveTo>
                  <a:cubicBezTo>
                    <a:pt x="591" y="60"/>
                    <a:pt x="591" y="62"/>
                    <a:pt x="591" y="64"/>
                  </a:cubicBezTo>
                  <a:cubicBezTo>
                    <a:pt x="591" y="66"/>
                    <a:pt x="591" y="69"/>
                    <a:pt x="591" y="71"/>
                  </a:cubicBezTo>
                  <a:cubicBezTo>
                    <a:pt x="608" y="71"/>
                    <a:pt x="608" y="71"/>
                    <a:pt x="608" y="71"/>
                  </a:cubicBezTo>
                  <a:cubicBezTo>
                    <a:pt x="603" y="67"/>
                    <a:pt x="597" y="63"/>
                    <a:pt x="591" y="59"/>
                  </a:cubicBezTo>
                  <a:moveTo>
                    <a:pt x="563" y="43"/>
                  </a:moveTo>
                  <a:cubicBezTo>
                    <a:pt x="554" y="47"/>
                    <a:pt x="546" y="52"/>
                    <a:pt x="538" y="57"/>
                  </a:cubicBezTo>
                  <a:cubicBezTo>
                    <a:pt x="538" y="62"/>
                    <a:pt x="538" y="67"/>
                    <a:pt x="538" y="72"/>
                  </a:cubicBezTo>
                  <a:cubicBezTo>
                    <a:pt x="538" y="77"/>
                    <a:pt x="538" y="82"/>
                    <a:pt x="538" y="87"/>
                  </a:cubicBezTo>
                  <a:cubicBezTo>
                    <a:pt x="542" y="89"/>
                    <a:pt x="546" y="92"/>
                    <a:pt x="551" y="94"/>
                  </a:cubicBezTo>
                  <a:cubicBezTo>
                    <a:pt x="560" y="81"/>
                    <a:pt x="563" y="71"/>
                    <a:pt x="563" y="71"/>
                  </a:cubicBezTo>
                  <a:cubicBezTo>
                    <a:pt x="588" y="71"/>
                    <a:pt x="588" y="71"/>
                    <a:pt x="588" y="71"/>
                  </a:cubicBezTo>
                  <a:cubicBezTo>
                    <a:pt x="588" y="66"/>
                    <a:pt x="588" y="62"/>
                    <a:pt x="588" y="57"/>
                  </a:cubicBezTo>
                  <a:cubicBezTo>
                    <a:pt x="580" y="52"/>
                    <a:pt x="571" y="47"/>
                    <a:pt x="563" y="43"/>
                  </a:cubicBezTo>
                  <a:moveTo>
                    <a:pt x="316" y="40"/>
                  </a:moveTo>
                  <a:cubicBezTo>
                    <a:pt x="316" y="40"/>
                    <a:pt x="316" y="40"/>
                    <a:pt x="316" y="40"/>
                  </a:cubicBezTo>
                  <a:cubicBezTo>
                    <a:pt x="313" y="40"/>
                    <a:pt x="310" y="40"/>
                    <a:pt x="307" y="42"/>
                  </a:cubicBezTo>
                  <a:cubicBezTo>
                    <a:pt x="307" y="79"/>
                    <a:pt x="307" y="79"/>
                    <a:pt x="307" y="79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8" y="94"/>
                    <a:pt x="308" y="94"/>
                  </a:cubicBezTo>
                  <a:cubicBezTo>
                    <a:pt x="310" y="94"/>
                    <a:pt x="312" y="95"/>
                    <a:pt x="314" y="95"/>
                  </a:cubicBezTo>
                  <a:cubicBezTo>
                    <a:pt x="331" y="100"/>
                    <a:pt x="330" y="122"/>
                    <a:pt x="329" y="136"/>
                  </a:cubicBezTo>
                  <a:cubicBezTo>
                    <a:pt x="329" y="154"/>
                    <a:pt x="329" y="175"/>
                    <a:pt x="323" y="193"/>
                  </a:cubicBezTo>
                  <a:cubicBezTo>
                    <a:pt x="323" y="195"/>
                    <a:pt x="322" y="195"/>
                    <a:pt x="320" y="195"/>
                  </a:cubicBezTo>
                  <a:cubicBezTo>
                    <a:pt x="318" y="195"/>
                    <a:pt x="316" y="194"/>
                    <a:pt x="317" y="191"/>
                  </a:cubicBezTo>
                  <a:cubicBezTo>
                    <a:pt x="322" y="174"/>
                    <a:pt x="322" y="154"/>
                    <a:pt x="322" y="136"/>
                  </a:cubicBezTo>
                  <a:cubicBezTo>
                    <a:pt x="323" y="129"/>
                    <a:pt x="323" y="123"/>
                    <a:pt x="322" y="116"/>
                  </a:cubicBezTo>
                  <a:cubicBezTo>
                    <a:pt x="322" y="111"/>
                    <a:pt x="314" y="100"/>
                    <a:pt x="307" y="100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7" y="241"/>
                    <a:pt x="307" y="241"/>
                    <a:pt x="307" y="241"/>
                  </a:cubicBezTo>
                  <a:cubicBezTo>
                    <a:pt x="308" y="242"/>
                    <a:pt x="310" y="243"/>
                    <a:pt x="312" y="243"/>
                  </a:cubicBezTo>
                  <a:cubicBezTo>
                    <a:pt x="314" y="243"/>
                    <a:pt x="317" y="242"/>
                    <a:pt x="320" y="239"/>
                  </a:cubicBezTo>
                  <a:cubicBezTo>
                    <a:pt x="334" y="230"/>
                    <a:pt x="335" y="212"/>
                    <a:pt x="337" y="197"/>
                  </a:cubicBezTo>
                  <a:cubicBezTo>
                    <a:pt x="338" y="187"/>
                    <a:pt x="338" y="178"/>
                    <a:pt x="339" y="169"/>
                  </a:cubicBezTo>
                  <a:cubicBezTo>
                    <a:pt x="339" y="158"/>
                    <a:pt x="339" y="158"/>
                    <a:pt x="339" y="158"/>
                  </a:cubicBezTo>
                  <a:cubicBezTo>
                    <a:pt x="339" y="155"/>
                    <a:pt x="339" y="152"/>
                    <a:pt x="340" y="150"/>
                  </a:cubicBezTo>
                  <a:cubicBezTo>
                    <a:pt x="342" y="125"/>
                    <a:pt x="344" y="98"/>
                    <a:pt x="340" y="72"/>
                  </a:cubicBezTo>
                  <a:cubicBezTo>
                    <a:pt x="338" y="60"/>
                    <a:pt x="332" y="40"/>
                    <a:pt x="316" y="40"/>
                  </a:cubicBezTo>
                  <a:moveTo>
                    <a:pt x="541" y="34"/>
                  </a:moveTo>
                  <a:cubicBezTo>
                    <a:pt x="540" y="41"/>
                    <a:pt x="539" y="47"/>
                    <a:pt x="538" y="53"/>
                  </a:cubicBezTo>
                  <a:cubicBezTo>
                    <a:pt x="539" y="53"/>
                    <a:pt x="539" y="53"/>
                    <a:pt x="539" y="53"/>
                  </a:cubicBezTo>
                  <a:cubicBezTo>
                    <a:pt x="545" y="49"/>
                    <a:pt x="552" y="45"/>
                    <a:pt x="559" y="42"/>
                  </a:cubicBezTo>
                  <a:cubicBezTo>
                    <a:pt x="553" y="39"/>
                    <a:pt x="547" y="37"/>
                    <a:pt x="541" y="34"/>
                  </a:cubicBezTo>
                  <a:moveTo>
                    <a:pt x="585" y="34"/>
                  </a:moveTo>
                  <a:cubicBezTo>
                    <a:pt x="579" y="36"/>
                    <a:pt x="573" y="39"/>
                    <a:pt x="566" y="42"/>
                  </a:cubicBezTo>
                  <a:cubicBezTo>
                    <a:pt x="573" y="45"/>
                    <a:pt x="581" y="49"/>
                    <a:pt x="588" y="53"/>
                  </a:cubicBezTo>
                  <a:cubicBezTo>
                    <a:pt x="587" y="47"/>
                    <a:pt x="586" y="40"/>
                    <a:pt x="585" y="34"/>
                  </a:cubicBezTo>
                  <a:moveTo>
                    <a:pt x="601" y="30"/>
                  </a:moveTo>
                  <a:cubicBezTo>
                    <a:pt x="597" y="31"/>
                    <a:pt x="593" y="32"/>
                    <a:pt x="589" y="33"/>
                  </a:cubicBezTo>
                  <a:cubicBezTo>
                    <a:pt x="590" y="40"/>
                    <a:pt x="590" y="48"/>
                    <a:pt x="591" y="55"/>
                  </a:cubicBezTo>
                  <a:cubicBezTo>
                    <a:pt x="598" y="59"/>
                    <a:pt x="606" y="64"/>
                    <a:pt x="612" y="70"/>
                  </a:cubicBezTo>
                  <a:cubicBezTo>
                    <a:pt x="616" y="67"/>
                    <a:pt x="620" y="63"/>
                    <a:pt x="623" y="60"/>
                  </a:cubicBezTo>
                  <a:cubicBezTo>
                    <a:pt x="618" y="48"/>
                    <a:pt x="610" y="38"/>
                    <a:pt x="601" y="30"/>
                  </a:cubicBezTo>
                  <a:moveTo>
                    <a:pt x="504" y="27"/>
                  </a:moveTo>
                  <a:cubicBezTo>
                    <a:pt x="493" y="27"/>
                    <a:pt x="485" y="30"/>
                    <a:pt x="490" y="42"/>
                  </a:cubicBezTo>
                  <a:cubicBezTo>
                    <a:pt x="494" y="52"/>
                    <a:pt x="503" y="60"/>
                    <a:pt x="511" y="67"/>
                  </a:cubicBezTo>
                  <a:cubicBezTo>
                    <a:pt x="512" y="68"/>
                    <a:pt x="513" y="69"/>
                    <a:pt x="514" y="70"/>
                  </a:cubicBezTo>
                  <a:cubicBezTo>
                    <a:pt x="521" y="64"/>
                    <a:pt x="528" y="60"/>
                    <a:pt x="535" y="55"/>
                  </a:cubicBezTo>
                  <a:cubicBezTo>
                    <a:pt x="535" y="48"/>
                    <a:pt x="536" y="40"/>
                    <a:pt x="537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1" y="31"/>
                    <a:pt x="516" y="27"/>
                    <a:pt x="504" y="27"/>
                  </a:cubicBezTo>
                  <a:moveTo>
                    <a:pt x="586" y="19"/>
                  </a:moveTo>
                  <a:cubicBezTo>
                    <a:pt x="586" y="19"/>
                    <a:pt x="586" y="19"/>
                    <a:pt x="586" y="19"/>
                  </a:cubicBezTo>
                  <a:cubicBezTo>
                    <a:pt x="587" y="23"/>
                    <a:pt x="587" y="26"/>
                    <a:pt x="588" y="30"/>
                  </a:cubicBezTo>
                  <a:cubicBezTo>
                    <a:pt x="591" y="29"/>
                    <a:pt x="594" y="28"/>
                    <a:pt x="598" y="27"/>
                  </a:cubicBezTo>
                  <a:cubicBezTo>
                    <a:pt x="594" y="24"/>
                    <a:pt x="590" y="21"/>
                    <a:pt x="586" y="19"/>
                  </a:cubicBezTo>
                  <a:moveTo>
                    <a:pt x="549" y="3"/>
                  </a:moveTo>
                  <a:cubicBezTo>
                    <a:pt x="546" y="9"/>
                    <a:pt x="544" y="17"/>
                    <a:pt x="543" y="23"/>
                  </a:cubicBezTo>
                  <a:cubicBezTo>
                    <a:pt x="542" y="26"/>
                    <a:pt x="542" y="28"/>
                    <a:pt x="541" y="31"/>
                  </a:cubicBezTo>
                  <a:cubicBezTo>
                    <a:pt x="549" y="34"/>
                    <a:pt x="556" y="37"/>
                    <a:pt x="563" y="40"/>
                  </a:cubicBezTo>
                  <a:cubicBezTo>
                    <a:pt x="570" y="37"/>
                    <a:pt x="577" y="34"/>
                    <a:pt x="584" y="31"/>
                  </a:cubicBezTo>
                  <a:cubicBezTo>
                    <a:pt x="584" y="31"/>
                    <a:pt x="584" y="31"/>
                    <a:pt x="585" y="31"/>
                  </a:cubicBezTo>
                  <a:cubicBezTo>
                    <a:pt x="585" y="30"/>
                    <a:pt x="584" y="29"/>
                    <a:pt x="584" y="28"/>
                  </a:cubicBezTo>
                  <a:cubicBezTo>
                    <a:pt x="584" y="26"/>
                    <a:pt x="583" y="21"/>
                    <a:pt x="581" y="16"/>
                  </a:cubicBezTo>
                  <a:cubicBezTo>
                    <a:pt x="569" y="9"/>
                    <a:pt x="557" y="5"/>
                    <a:pt x="549" y="3"/>
                  </a:cubicBezTo>
                  <a:moveTo>
                    <a:pt x="709" y="813"/>
                  </a:moveTo>
                  <a:cubicBezTo>
                    <a:pt x="711" y="813"/>
                    <a:pt x="714" y="813"/>
                    <a:pt x="716" y="813"/>
                  </a:cubicBezTo>
                  <a:cubicBezTo>
                    <a:pt x="719" y="813"/>
                    <a:pt x="721" y="813"/>
                    <a:pt x="724" y="813"/>
                  </a:cubicBezTo>
                  <a:cubicBezTo>
                    <a:pt x="724" y="813"/>
                    <a:pt x="725" y="813"/>
                    <a:pt x="726" y="813"/>
                  </a:cubicBezTo>
                  <a:cubicBezTo>
                    <a:pt x="734" y="813"/>
                    <a:pt x="742" y="814"/>
                    <a:pt x="750" y="814"/>
                  </a:cubicBezTo>
                  <a:cubicBezTo>
                    <a:pt x="758" y="814"/>
                    <a:pt x="766" y="814"/>
                    <a:pt x="774" y="814"/>
                  </a:cubicBezTo>
                  <a:cubicBezTo>
                    <a:pt x="777" y="814"/>
                    <a:pt x="779" y="814"/>
                    <a:pt x="782" y="814"/>
                  </a:cubicBezTo>
                  <a:cubicBezTo>
                    <a:pt x="787" y="814"/>
                    <a:pt x="792" y="814"/>
                    <a:pt x="796" y="814"/>
                  </a:cubicBezTo>
                  <a:cubicBezTo>
                    <a:pt x="797" y="814"/>
                    <a:pt x="797" y="814"/>
                    <a:pt x="797" y="814"/>
                  </a:cubicBezTo>
                  <a:cubicBezTo>
                    <a:pt x="797" y="814"/>
                    <a:pt x="798" y="814"/>
                    <a:pt x="798" y="815"/>
                  </a:cubicBezTo>
                  <a:cubicBezTo>
                    <a:pt x="799" y="820"/>
                    <a:pt x="798" y="826"/>
                    <a:pt x="798" y="831"/>
                  </a:cubicBezTo>
                  <a:cubicBezTo>
                    <a:pt x="798" y="837"/>
                    <a:pt x="798" y="843"/>
                    <a:pt x="798" y="849"/>
                  </a:cubicBezTo>
                  <a:cubicBezTo>
                    <a:pt x="797" y="859"/>
                    <a:pt x="798" y="868"/>
                    <a:pt x="798" y="878"/>
                  </a:cubicBezTo>
                  <a:cubicBezTo>
                    <a:pt x="798" y="879"/>
                    <a:pt x="798" y="879"/>
                    <a:pt x="798" y="879"/>
                  </a:cubicBezTo>
                  <a:cubicBezTo>
                    <a:pt x="797" y="879"/>
                    <a:pt x="797" y="879"/>
                    <a:pt x="797" y="879"/>
                  </a:cubicBezTo>
                  <a:cubicBezTo>
                    <a:pt x="797" y="879"/>
                    <a:pt x="797" y="879"/>
                    <a:pt x="797" y="879"/>
                  </a:cubicBezTo>
                  <a:cubicBezTo>
                    <a:pt x="781" y="879"/>
                    <a:pt x="766" y="879"/>
                    <a:pt x="751" y="878"/>
                  </a:cubicBezTo>
                  <a:cubicBezTo>
                    <a:pt x="743" y="878"/>
                    <a:pt x="735" y="878"/>
                    <a:pt x="728" y="878"/>
                  </a:cubicBezTo>
                  <a:cubicBezTo>
                    <a:pt x="721" y="877"/>
                    <a:pt x="714" y="877"/>
                    <a:pt x="707" y="876"/>
                  </a:cubicBezTo>
                  <a:cubicBezTo>
                    <a:pt x="707" y="876"/>
                    <a:pt x="707" y="876"/>
                    <a:pt x="707" y="876"/>
                  </a:cubicBezTo>
                  <a:cubicBezTo>
                    <a:pt x="706" y="876"/>
                    <a:pt x="706" y="876"/>
                    <a:pt x="706" y="876"/>
                  </a:cubicBezTo>
                  <a:cubicBezTo>
                    <a:pt x="706" y="876"/>
                    <a:pt x="705" y="876"/>
                    <a:pt x="705" y="875"/>
                  </a:cubicBezTo>
                  <a:cubicBezTo>
                    <a:pt x="704" y="863"/>
                    <a:pt x="703" y="850"/>
                    <a:pt x="703" y="838"/>
                  </a:cubicBezTo>
                  <a:cubicBezTo>
                    <a:pt x="702" y="833"/>
                    <a:pt x="702" y="828"/>
                    <a:pt x="702" y="823"/>
                  </a:cubicBezTo>
                  <a:cubicBezTo>
                    <a:pt x="702" y="820"/>
                    <a:pt x="702" y="817"/>
                    <a:pt x="702" y="814"/>
                  </a:cubicBezTo>
                  <a:cubicBezTo>
                    <a:pt x="702" y="814"/>
                    <a:pt x="702" y="814"/>
                    <a:pt x="702" y="814"/>
                  </a:cubicBezTo>
                  <a:cubicBezTo>
                    <a:pt x="702" y="813"/>
                    <a:pt x="703" y="813"/>
                    <a:pt x="703" y="813"/>
                  </a:cubicBezTo>
                  <a:cubicBezTo>
                    <a:pt x="703" y="813"/>
                    <a:pt x="703" y="813"/>
                    <a:pt x="703" y="813"/>
                  </a:cubicBezTo>
                  <a:cubicBezTo>
                    <a:pt x="705" y="813"/>
                    <a:pt x="707" y="813"/>
                    <a:pt x="709" y="813"/>
                  </a:cubicBezTo>
                  <a:moveTo>
                    <a:pt x="362" y="654"/>
                  </a:moveTo>
                  <a:cubicBezTo>
                    <a:pt x="361" y="647"/>
                    <a:pt x="361" y="640"/>
                    <a:pt x="362" y="634"/>
                  </a:cubicBezTo>
                  <a:cubicBezTo>
                    <a:pt x="362" y="633"/>
                    <a:pt x="362" y="633"/>
                    <a:pt x="363" y="632"/>
                  </a:cubicBezTo>
                  <a:cubicBezTo>
                    <a:pt x="363" y="632"/>
                    <a:pt x="363" y="632"/>
                    <a:pt x="364" y="632"/>
                  </a:cubicBezTo>
                  <a:cubicBezTo>
                    <a:pt x="365" y="632"/>
                    <a:pt x="367" y="632"/>
                    <a:pt x="368" y="632"/>
                  </a:cubicBezTo>
                  <a:cubicBezTo>
                    <a:pt x="371" y="632"/>
                    <a:pt x="375" y="632"/>
                    <a:pt x="379" y="632"/>
                  </a:cubicBezTo>
                  <a:cubicBezTo>
                    <a:pt x="379" y="632"/>
                    <a:pt x="380" y="633"/>
                    <a:pt x="380" y="633"/>
                  </a:cubicBezTo>
                  <a:cubicBezTo>
                    <a:pt x="380" y="634"/>
                    <a:pt x="380" y="634"/>
                    <a:pt x="380" y="634"/>
                  </a:cubicBezTo>
                  <a:cubicBezTo>
                    <a:pt x="381" y="641"/>
                    <a:pt x="380" y="648"/>
                    <a:pt x="381" y="655"/>
                  </a:cubicBezTo>
                  <a:cubicBezTo>
                    <a:pt x="386" y="656"/>
                    <a:pt x="391" y="655"/>
                    <a:pt x="397" y="656"/>
                  </a:cubicBezTo>
                  <a:cubicBezTo>
                    <a:pt x="397" y="656"/>
                    <a:pt x="398" y="657"/>
                    <a:pt x="398" y="657"/>
                  </a:cubicBezTo>
                  <a:cubicBezTo>
                    <a:pt x="398" y="657"/>
                    <a:pt x="398" y="657"/>
                    <a:pt x="398" y="657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8" y="663"/>
                    <a:pt x="397" y="667"/>
                    <a:pt x="397" y="672"/>
                  </a:cubicBezTo>
                  <a:cubicBezTo>
                    <a:pt x="397" y="673"/>
                    <a:pt x="397" y="674"/>
                    <a:pt x="396" y="674"/>
                  </a:cubicBezTo>
                  <a:cubicBezTo>
                    <a:pt x="395" y="674"/>
                    <a:pt x="395" y="674"/>
                    <a:pt x="395" y="674"/>
                  </a:cubicBezTo>
                  <a:cubicBezTo>
                    <a:pt x="393" y="674"/>
                    <a:pt x="391" y="674"/>
                    <a:pt x="389" y="674"/>
                  </a:cubicBezTo>
                  <a:cubicBezTo>
                    <a:pt x="386" y="674"/>
                    <a:pt x="383" y="674"/>
                    <a:pt x="379" y="674"/>
                  </a:cubicBezTo>
                  <a:cubicBezTo>
                    <a:pt x="379" y="680"/>
                    <a:pt x="378" y="685"/>
                    <a:pt x="379" y="691"/>
                  </a:cubicBezTo>
                  <a:cubicBezTo>
                    <a:pt x="379" y="691"/>
                    <a:pt x="379" y="691"/>
                    <a:pt x="379" y="691"/>
                  </a:cubicBezTo>
                  <a:cubicBezTo>
                    <a:pt x="379" y="692"/>
                    <a:pt x="378" y="694"/>
                    <a:pt x="377" y="694"/>
                  </a:cubicBezTo>
                  <a:cubicBezTo>
                    <a:pt x="377" y="694"/>
                    <a:pt x="377" y="694"/>
                    <a:pt x="377" y="694"/>
                  </a:cubicBezTo>
                  <a:cubicBezTo>
                    <a:pt x="373" y="694"/>
                    <a:pt x="369" y="693"/>
                    <a:pt x="366" y="693"/>
                  </a:cubicBezTo>
                  <a:cubicBezTo>
                    <a:pt x="365" y="693"/>
                    <a:pt x="364" y="693"/>
                    <a:pt x="363" y="693"/>
                  </a:cubicBezTo>
                  <a:cubicBezTo>
                    <a:pt x="363" y="693"/>
                    <a:pt x="363" y="693"/>
                    <a:pt x="363" y="693"/>
                  </a:cubicBezTo>
                  <a:cubicBezTo>
                    <a:pt x="362" y="693"/>
                    <a:pt x="362" y="693"/>
                    <a:pt x="361" y="692"/>
                  </a:cubicBezTo>
                  <a:cubicBezTo>
                    <a:pt x="361" y="692"/>
                    <a:pt x="361" y="692"/>
                    <a:pt x="361" y="691"/>
                  </a:cubicBezTo>
                  <a:cubicBezTo>
                    <a:pt x="361" y="684"/>
                    <a:pt x="360" y="678"/>
                    <a:pt x="361" y="672"/>
                  </a:cubicBezTo>
                  <a:cubicBezTo>
                    <a:pt x="357" y="672"/>
                    <a:pt x="353" y="672"/>
                    <a:pt x="350" y="672"/>
                  </a:cubicBezTo>
                  <a:cubicBezTo>
                    <a:pt x="348" y="672"/>
                    <a:pt x="346" y="672"/>
                    <a:pt x="343" y="672"/>
                  </a:cubicBezTo>
                  <a:cubicBezTo>
                    <a:pt x="343" y="672"/>
                    <a:pt x="343" y="672"/>
                    <a:pt x="343" y="672"/>
                  </a:cubicBezTo>
                  <a:cubicBezTo>
                    <a:pt x="343" y="672"/>
                    <a:pt x="343" y="672"/>
                    <a:pt x="343" y="672"/>
                  </a:cubicBezTo>
                  <a:cubicBezTo>
                    <a:pt x="342" y="672"/>
                    <a:pt x="342" y="671"/>
                    <a:pt x="342" y="670"/>
                  </a:cubicBezTo>
                  <a:cubicBezTo>
                    <a:pt x="341" y="665"/>
                    <a:pt x="342" y="661"/>
                    <a:pt x="341" y="656"/>
                  </a:cubicBezTo>
                  <a:cubicBezTo>
                    <a:pt x="341" y="655"/>
                    <a:pt x="342" y="654"/>
                    <a:pt x="343" y="654"/>
                  </a:cubicBezTo>
                  <a:cubicBezTo>
                    <a:pt x="344" y="654"/>
                    <a:pt x="344" y="654"/>
                    <a:pt x="344" y="654"/>
                  </a:cubicBezTo>
                  <a:cubicBezTo>
                    <a:pt x="345" y="654"/>
                    <a:pt x="346" y="654"/>
                    <a:pt x="347" y="654"/>
                  </a:cubicBezTo>
                  <a:cubicBezTo>
                    <a:pt x="352" y="654"/>
                    <a:pt x="357" y="654"/>
                    <a:pt x="362" y="654"/>
                  </a:cubicBezTo>
                  <a:moveTo>
                    <a:pt x="538" y="0"/>
                  </a:moveTo>
                  <a:cubicBezTo>
                    <a:pt x="315" y="0"/>
                    <a:pt x="315" y="0"/>
                    <a:pt x="315" y="0"/>
                  </a:cubicBezTo>
                  <a:cubicBezTo>
                    <a:pt x="308" y="14"/>
                    <a:pt x="307" y="25"/>
                    <a:pt x="307" y="25"/>
                  </a:cubicBezTo>
                  <a:cubicBezTo>
                    <a:pt x="307" y="34"/>
                    <a:pt x="307" y="34"/>
                    <a:pt x="307" y="34"/>
                  </a:cubicBezTo>
                  <a:cubicBezTo>
                    <a:pt x="310" y="33"/>
                    <a:pt x="313" y="32"/>
                    <a:pt x="315" y="32"/>
                  </a:cubicBezTo>
                  <a:cubicBezTo>
                    <a:pt x="319" y="32"/>
                    <a:pt x="323" y="34"/>
                    <a:pt x="327" y="36"/>
                  </a:cubicBezTo>
                  <a:cubicBezTo>
                    <a:pt x="348" y="50"/>
                    <a:pt x="348" y="78"/>
                    <a:pt x="348" y="101"/>
                  </a:cubicBezTo>
                  <a:cubicBezTo>
                    <a:pt x="349" y="114"/>
                    <a:pt x="348" y="128"/>
                    <a:pt x="348" y="142"/>
                  </a:cubicBezTo>
                  <a:cubicBezTo>
                    <a:pt x="353" y="139"/>
                    <a:pt x="358" y="139"/>
                    <a:pt x="361" y="139"/>
                  </a:cubicBezTo>
                  <a:cubicBezTo>
                    <a:pt x="362" y="139"/>
                    <a:pt x="362" y="139"/>
                    <a:pt x="362" y="139"/>
                  </a:cubicBezTo>
                  <a:cubicBezTo>
                    <a:pt x="436" y="139"/>
                    <a:pt x="436" y="139"/>
                    <a:pt x="436" y="139"/>
                  </a:cubicBezTo>
                  <a:cubicBezTo>
                    <a:pt x="466" y="139"/>
                    <a:pt x="491" y="132"/>
                    <a:pt x="511" y="124"/>
                  </a:cubicBezTo>
                  <a:cubicBezTo>
                    <a:pt x="511" y="359"/>
                    <a:pt x="511" y="359"/>
                    <a:pt x="511" y="359"/>
                  </a:cubicBezTo>
                  <a:cubicBezTo>
                    <a:pt x="511" y="459"/>
                    <a:pt x="511" y="459"/>
                    <a:pt x="511" y="459"/>
                  </a:cubicBezTo>
                  <a:cubicBezTo>
                    <a:pt x="419" y="459"/>
                    <a:pt x="419" y="459"/>
                    <a:pt x="419" y="459"/>
                  </a:cubicBezTo>
                  <a:cubicBezTo>
                    <a:pt x="406" y="459"/>
                    <a:pt x="406" y="459"/>
                    <a:pt x="406" y="459"/>
                  </a:cubicBezTo>
                  <a:cubicBezTo>
                    <a:pt x="419" y="459"/>
                    <a:pt x="419" y="459"/>
                    <a:pt x="419" y="459"/>
                  </a:cubicBezTo>
                  <a:cubicBezTo>
                    <a:pt x="419" y="468"/>
                    <a:pt x="419" y="468"/>
                    <a:pt x="419" y="468"/>
                  </a:cubicBezTo>
                  <a:cubicBezTo>
                    <a:pt x="415" y="470"/>
                    <a:pt x="415" y="470"/>
                    <a:pt x="415" y="470"/>
                  </a:cubicBezTo>
                  <a:cubicBezTo>
                    <a:pt x="415" y="471"/>
                    <a:pt x="415" y="471"/>
                    <a:pt x="415" y="471"/>
                  </a:cubicBezTo>
                  <a:cubicBezTo>
                    <a:pt x="411" y="474"/>
                    <a:pt x="411" y="474"/>
                    <a:pt x="411" y="474"/>
                  </a:cubicBezTo>
                  <a:cubicBezTo>
                    <a:pt x="411" y="475"/>
                    <a:pt x="411" y="475"/>
                    <a:pt x="411" y="475"/>
                  </a:cubicBezTo>
                  <a:cubicBezTo>
                    <a:pt x="407" y="477"/>
                    <a:pt x="407" y="477"/>
                    <a:pt x="407" y="477"/>
                  </a:cubicBezTo>
                  <a:cubicBezTo>
                    <a:pt x="407" y="478"/>
                    <a:pt x="407" y="478"/>
                    <a:pt x="407" y="478"/>
                  </a:cubicBezTo>
                  <a:cubicBezTo>
                    <a:pt x="403" y="480"/>
                    <a:pt x="403" y="480"/>
                    <a:pt x="403" y="480"/>
                  </a:cubicBezTo>
                  <a:cubicBezTo>
                    <a:pt x="403" y="481"/>
                    <a:pt x="403" y="481"/>
                    <a:pt x="403" y="481"/>
                  </a:cubicBezTo>
                  <a:cubicBezTo>
                    <a:pt x="399" y="484"/>
                    <a:pt x="399" y="484"/>
                    <a:pt x="399" y="484"/>
                  </a:cubicBezTo>
                  <a:cubicBezTo>
                    <a:pt x="399" y="485"/>
                    <a:pt x="399" y="485"/>
                    <a:pt x="399" y="485"/>
                  </a:cubicBezTo>
                  <a:cubicBezTo>
                    <a:pt x="394" y="487"/>
                    <a:pt x="394" y="487"/>
                    <a:pt x="394" y="487"/>
                  </a:cubicBezTo>
                  <a:cubicBezTo>
                    <a:pt x="394" y="488"/>
                    <a:pt x="394" y="488"/>
                    <a:pt x="394" y="488"/>
                  </a:cubicBezTo>
                  <a:cubicBezTo>
                    <a:pt x="390" y="490"/>
                    <a:pt x="390" y="490"/>
                    <a:pt x="390" y="490"/>
                  </a:cubicBezTo>
                  <a:cubicBezTo>
                    <a:pt x="390" y="491"/>
                    <a:pt x="390" y="491"/>
                    <a:pt x="390" y="491"/>
                  </a:cubicBezTo>
                  <a:cubicBezTo>
                    <a:pt x="386" y="493"/>
                    <a:pt x="386" y="493"/>
                    <a:pt x="386" y="493"/>
                  </a:cubicBezTo>
                  <a:cubicBezTo>
                    <a:pt x="386" y="495"/>
                    <a:pt x="386" y="495"/>
                    <a:pt x="386" y="495"/>
                  </a:cubicBezTo>
                  <a:cubicBezTo>
                    <a:pt x="382" y="497"/>
                    <a:pt x="382" y="497"/>
                    <a:pt x="382" y="497"/>
                  </a:cubicBezTo>
                  <a:cubicBezTo>
                    <a:pt x="382" y="498"/>
                    <a:pt x="382" y="498"/>
                    <a:pt x="382" y="498"/>
                  </a:cubicBezTo>
                  <a:cubicBezTo>
                    <a:pt x="378" y="500"/>
                    <a:pt x="378" y="500"/>
                    <a:pt x="378" y="500"/>
                  </a:cubicBezTo>
                  <a:cubicBezTo>
                    <a:pt x="378" y="501"/>
                    <a:pt x="378" y="501"/>
                    <a:pt x="378" y="501"/>
                  </a:cubicBezTo>
                  <a:cubicBezTo>
                    <a:pt x="374" y="503"/>
                    <a:pt x="374" y="503"/>
                    <a:pt x="374" y="503"/>
                  </a:cubicBezTo>
                  <a:cubicBezTo>
                    <a:pt x="374" y="504"/>
                    <a:pt x="374" y="504"/>
                    <a:pt x="374" y="504"/>
                  </a:cubicBezTo>
                  <a:cubicBezTo>
                    <a:pt x="370" y="507"/>
                    <a:pt x="370" y="507"/>
                    <a:pt x="370" y="507"/>
                  </a:cubicBezTo>
                  <a:cubicBezTo>
                    <a:pt x="370" y="508"/>
                    <a:pt x="370" y="508"/>
                    <a:pt x="370" y="508"/>
                  </a:cubicBezTo>
                  <a:cubicBezTo>
                    <a:pt x="366" y="510"/>
                    <a:pt x="366" y="510"/>
                    <a:pt x="366" y="510"/>
                  </a:cubicBezTo>
                  <a:cubicBezTo>
                    <a:pt x="366" y="511"/>
                    <a:pt x="366" y="511"/>
                    <a:pt x="366" y="511"/>
                  </a:cubicBezTo>
                  <a:cubicBezTo>
                    <a:pt x="362" y="513"/>
                    <a:pt x="362" y="513"/>
                    <a:pt x="362" y="513"/>
                  </a:cubicBezTo>
                  <a:cubicBezTo>
                    <a:pt x="362" y="514"/>
                    <a:pt x="362" y="514"/>
                    <a:pt x="362" y="514"/>
                  </a:cubicBezTo>
                  <a:cubicBezTo>
                    <a:pt x="358" y="517"/>
                    <a:pt x="358" y="517"/>
                    <a:pt x="358" y="517"/>
                  </a:cubicBezTo>
                  <a:cubicBezTo>
                    <a:pt x="358" y="518"/>
                    <a:pt x="358" y="518"/>
                    <a:pt x="358" y="518"/>
                  </a:cubicBezTo>
                  <a:cubicBezTo>
                    <a:pt x="354" y="520"/>
                    <a:pt x="354" y="520"/>
                    <a:pt x="354" y="520"/>
                  </a:cubicBezTo>
                  <a:cubicBezTo>
                    <a:pt x="354" y="521"/>
                    <a:pt x="354" y="521"/>
                    <a:pt x="354" y="521"/>
                  </a:cubicBezTo>
                  <a:cubicBezTo>
                    <a:pt x="349" y="523"/>
                    <a:pt x="349" y="523"/>
                    <a:pt x="349" y="523"/>
                  </a:cubicBezTo>
                  <a:cubicBezTo>
                    <a:pt x="349" y="524"/>
                    <a:pt x="349" y="524"/>
                    <a:pt x="349" y="524"/>
                  </a:cubicBezTo>
                  <a:cubicBezTo>
                    <a:pt x="345" y="527"/>
                    <a:pt x="345" y="527"/>
                    <a:pt x="345" y="527"/>
                  </a:cubicBezTo>
                  <a:cubicBezTo>
                    <a:pt x="345" y="528"/>
                    <a:pt x="345" y="528"/>
                    <a:pt x="345" y="528"/>
                  </a:cubicBezTo>
                  <a:cubicBezTo>
                    <a:pt x="341" y="530"/>
                    <a:pt x="341" y="530"/>
                    <a:pt x="341" y="530"/>
                  </a:cubicBezTo>
                  <a:cubicBezTo>
                    <a:pt x="341" y="531"/>
                    <a:pt x="341" y="531"/>
                    <a:pt x="341" y="531"/>
                  </a:cubicBezTo>
                  <a:cubicBezTo>
                    <a:pt x="337" y="533"/>
                    <a:pt x="337" y="533"/>
                    <a:pt x="337" y="533"/>
                  </a:cubicBezTo>
                  <a:cubicBezTo>
                    <a:pt x="337" y="534"/>
                    <a:pt x="337" y="534"/>
                    <a:pt x="337" y="534"/>
                  </a:cubicBezTo>
                  <a:cubicBezTo>
                    <a:pt x="333" y="536"/>
                    <a:pt x="333" y="536"/>
                    <a:pt x="333" y="536"/>
                  </a:cubicBezTo>
                  <a:cubicBezTo>
                    <a:pt x="333" y="538"/>
                    <a:pt x="333" y="538"/>
                    <a:pt x="333" y="538"/>
                  </a:cubicBezTo>
                  <a:cubicBezTo>
                    <a:pt x="284" y="564"/>
                    <a:pt x="284" y="564"/>
                    <a:pt x="284" y="564"/>
                  </a:cubicBezTo>
                  <a:cubicBezTo>
                    <a:pt x="278" y="564"/>
                    <a:pt x="278" y="564"/>
                    <a:pt x="278" y="564"/>
                  </a:cubicBezTo>
                  <a:cubicBezTo>
                    <a:pt x="193" y="564"/>
                    <a:pt x="193" y="564"/>
                    <a:pt x="193" y="564"/>
                  </a:cubicBezTo>
                  <a:cubicBezTo>
                    <a:pt x="114" y="621"/>
                    <a:pt x="114" y="621"/>
                    <a:pt x="114" y="621"/>
                  </a:cubicBezTo>
                  <a:cubicBezTo>
                    <a:pt x="106" y="628"/>
                    <a:pt x="106" y="628"/>
                    <a:pt x="106" y="628"/>
                  </a:cubicBezTo>
                  <a:cubicBezTo>
                    <a:pt x="0" y="1335"/>
                    <a:pt x="0" y="1335"/>
                    <a:pt x="0" y="1335"/>
                  </a:cubicBezTo>
                  <a:cubicBezTo>
                    <a:pt x="924" y="1335"/>
                    <a:pt x="924" y="1335"/>
                    <a:pt x="924" y="1335"/>
                  </a:cubicBezTo>
                  <a:cubicBezTo>
                    <a:pt x="854" y="649"/>
                    <a:pt x="854" y="649"/>
                    <a:pt x="854" y="649"/>
                  </a:cubicBezTo>
                  <a:cubicBezTo>
                    <a:pt x="737" y="564"/>
                    <a:pt x="737" y="564"/>
                    <a:pt x="737" y="564"/>
                  </a:cubicBezTo>
                  <a:cubicBezTo>
                    <a:pt x="567" y="564"/>
                    <a:pt x="567" y="564"/>
                    <a:pt x="567" y="564"/>
                  </a:cubicBezTo>
                  <a:cubicBezTo>
                    <a:pt x="540" y="564"/>
                    <a:pt x="540" y="564"/>
                    <a:pt x="540" y="564"/>
                  </a:cubicBezTo>
                  <a:cubicBezTo>
                    <a:pt x="509" y="538"/>
                    <a:pt x="509" y="538"/>
                    <a:pt x="509" y="538"/>
                  </a:cubicBezTo>
                  <a:cubicBezTo>
                    <a:pt x="509" y="528"/>
                    <a:pt x="509" y="528"/>
                    <a:pt x="509" y="528"/>
                  </a:cubicBezTo>
                  <a:cubicBezTo>
                    <a:pt x="513" y="528"/>
                    <a:pt x="513" y="528"/>
                    <a:pt x="513" y="528"/>
                  </a:cubicBezTo>
                  <a:cubicBezTo>
                    <a:pt x="513" y="525"/>
                    <a:pt x="513" y="525"/>
                    <a:pt x="513" y="525"/>
                  </a:cubicBezTo>
                  <a:cubicBezTo>
                    <a:pt x="517" y="525"/>
                    <a:pt x="517" y="525"/>
                    <a:pt x="517" y="525"/>
                  </a:cubicBezTo>
                  <a:cubicBezTo>
                    <a:pt x="517" y="522"/>
                    <a:pt x="517" y="522"/>
                    <a:pt x="517" y="522"/>
                  </a:cubicBezTo>
                  <a:cubicBezTo>
                    <a:pt x="521" y="522"/>
                    <a:pt x="521" y="522"/>
                    <a:pt x="521" y="522"/>
                  </a:cubicBezTo>
                  <a:cubicBezTo>
                    <a:pt x="521" y="518"/>
                    <a:pt x="521" y="518"/>
                    <a:pt x="521" y="518"/>
                  </a:cubicBezTo>
                  <a:cubicBezTo>
                    <a:pt x="525" y="518"/>
                    <a:pt x="525" y="518"/>
                    <a:pt x="525" y="518"/>
                  </a:cubicBezTo>
                  <a:cubicBezTo>
                    <a:pt x="525" y="515"/>
                    <a:pt x="525" y="515"/>
                    <a:pt x="525" y="515"/>
                  </a:cubicBezTo>
                  <a:cubicBezTo>
                    <a:pt x="530" y="515"/>
                    <a:pt x="530" y="515"/>
                    <a:pt x="530" y="515"/>
                  </a:cubicBezTo>
                  <a:cubicBezTo>
                    <a:pt x="530" y="512"/>
                    <a:pt x="530" y="512"/>
                    <a:pt x="530" y="512"/>
                  </a:cubicBezTo>
                  <a:cubicBezTo>
                    <a:pt x="534" y="512"/>
                    <a:pt x="534" y="512"/>
                    <a:pt x="534" y="512"/>
                  </a:cubicBezTo>
                  <a:cubicBezTo>
                    <a:pt x="534" y="509"/>
                    <a:pt x="534" y="509"/>
                    <a:pt x="534" y="509"/>
                  </a:cubicBezTo>
                  <a:cubicBezTo>
                    <a:pt x="538" y="509"/>
                    <a:pt x="538" y="509"/>
                    <a:pt x="538" y="509"/>
                  </a:cubicBezTo>
                  <a:cubicBezTo>
                    <a:pt x="538" y="505"/>
                    <a:pt x="538" y="505"/>
                    <a:pt x="538" y="505"/>
                  </a:cubicBezTo>
                  <a:cubicBezTo>
                    <a:pt x="542" y="505"/>
                    <a:pt x="542" y="505"/>
                    <a:pt x="542" y="505"/>
                  </a:cubicBezTo>
                  <a:cubicBezTo>
                    <a:pt x="542" y="502"/>
                    <a:pt x="542" y="502"/>
                    <a:pt x="542" y="502"/>
                  </a:cubicBezTo>
                  <a:cubicBezTo>
                    <a:pt x="546" y="502"/>
                    <a:pt x="546" y="502"/>
                    <a:pt x="546" y="502"/>
                  </a:cubicBezTo>
                  <a:cubicBezTo>
                    <a:pt x="546" y="499"/>
                    <a:pt x="546" y="499"/>
                    <a:pt x="546" y="499"/>
                  </a:cubicBezTo>
                  <a:cubicBezTo>
                    <a:pt x="550" y="499"/>
                    <a:pt x="550" y="499"/>
                    <a:pt x="550" y="499"/>
                  </a:cubicBezTo>
                  <a:cubicBezTo>
                    <a:pt x="550" y="495"/>
                    <a:pt x="550" y="495"/>
                    <a:pt x="550" y="495"/>
                  </a:cubicBezTo>
                  <a:cubicBezTo>
                    <a:pt x="554" y="495"/>
                    <a:pt x="554" y="495"/>
                    <a:pt x="554" y="495"/>
                  </a:cubicBezTo>
                  <a:cubicBezTo>
                    <a:pt x="554" y="492"/>
                    <a:pt x="554" y="492"/>
                    <a:pt x="554" y="492"/>
                  </a:cubicBezTo>
                  <a:cubicBezTo>
                    <a:pt x="558" y="492"/>
                    <a:pt x="558" y="492"/>
                    <a:pt x="558" y="492"/>
                  </a:cubicBezTo>
                  <a:cubicBezTo>
                    <a:pt x="558" y="489"/>
                    <a:pt x="558" y="489"/>
                    <a:pt x="558" y="489"/>
                  </a:cubicBezTo>
                  <a:cubicBezTo>
                    <a:pt x="562" y="489"/>
                    <a:pt x="562" y="489"/>
                    <a:pt x="562" y="489"/>
                  </a:cubicBezTo>
                  <a:cubicBezTo>
                    <a:pt x="562" y="485"/>
                    <a:pt x="562" y="485"/>
                    <a:pt x="562" y="485"/>
                  </a:cubicBezTo>
                  <a:cubicBezTo>
                    <a:pt x="566" y="485"/>
                    <a:pt x="566" y="485"/>
                    <a:pt x="566" y="485"/>
                  </a:cubicBezTo>
                  <a:cubicBezTo>
                    <a:pt x="566" y="482"/>
                    <a:pt x="566" y="482"/>
                    <a:pt x="566" y="482"/>
                  </a:cubicBezTo>
                  <a:cubicBezTo>
                    <a:pt x="569" y="482"/>
                    <a:pt x="569" y="482"/>
                    <a:pt x="569" y="482"/>
                  </a:cubicBezTo>
                  <a:cubicBezTo>
                    <a:pt x="570" y="481"/>
                    <a:pt x="570" y="481"/>
                    <a:pt x="570" y="481"/>
                  </a:cubicBezTo>
                  <a:cubicBezTo>
                    <a:pt x="570" y="479"/>
                    <a:pt x="570" y="479"/>
                    <a:pt x="570" y="479"/>
                  </a:cubicBezTo>
                  <a:cubicBezTo>
                    <a:pt x="572" y="479"/>
                    <a:pt x="572" y="479"/>
                    <a:pt x="572" y="479"/>
                  </a:cubicBezTo>
                  <a:cubicBezTo>
                    <a:pt x="585" y="459"/>
                    <a:pt x="585" y="459"/>
                    <a:pt x="585" y="459"/>
                  </a:cubicBezTo>
                  <a:cubicBezTo>
                    <a:pt x="511" y="459"/>
                    <a:pt x="511" y="459"/>
                    <a:pt x="511" y="459"/>
                  </a:cubicBezTo>
                  <a:cubicBezTo>
                    <a:pt x="511" y="360"/>
                    <a:pt x="511" y="360"/>
                    <a:pt x="511" y="360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4" y="122"/>
                    <a:pt x="517" y="121"/>
                    <a:pt x="520" y="119"/>
                  </a:cubicBezTo>
                  <a:cubicBezTo>
                    <a:pt x="515" y="120"/>
                    <a:pt x="510" y="120"/>
                    <a:pt x="505" y="120"/>
                  </a:cubicBezTo>
                  <a:cubicBezTo>
                    <a:pt x="505" y="120"/>
                    <a:pt x="505" y="120"/>
                    <a:pt x="505" y="120"/>
                  </a:cubicBezTo>
                  <a:cubicBezTo>
                    <a:pt x="499" y="120"/>
                    <a:pt x="492" y="120"/>
                    <a:pt x="488" y="115"/>
                  </a:cubicBezTo>
                  <a:cubicBezTo>
                    <a:pt x="485" y="111"/>
                    <a:pt x="485" y="106"/>
                    <a:pt x="486" y="101"/>
                  </a:cubicBezTo>
                  <a:cubicBezTo>
                    <a:pt x="490" y="92"/>
                    <a:pt x="497" y="85"/>
                    <a:pt x="504" y="78"/>
                  </a:cubicBezTo>
                  <a:cubicBezTo>
                    <a:pt x="506" y="76"/>
                    <a:pt x="509" y="74"/>
                    <a:pt x="511" y="72"/>
                  </a:cubicBezTo>
                  <a:cubicBezTo>
                    <a:pt x="504" y="66"/>
                    <a:pt x="498" y="60"/>
                    <a:pt x="492" y="53"/>
                  </a:cubicBezTo>
                  <a:cubicBezTo>
                    <a:pt x="486" y="45"/>
                    <a:pt x="480" y="30"/>
                    <a:pt x="494" y="25"/>
                  </a:cubicBezTo>
                  <a:cubicBezTo>
                    <a:pt x="497" y="24"/>
                    <a:pt x="501" y="23"/>
                    <a:pt x="505" y="23"/>
                  </a:cubicBezTo>
                  <a:cubicBezTo>
                    <a:pt x="511" y="23"/>
                    <a:pt x="517" y="24"/>
                    <a:pt x="522" y="26"/>
                  </a:cubicBezTo>
                  <a:cubicBezTo>
                    <a:pt x="527" y="27"/>
                    <a:pt x="532" y="28"/>
                    <a:pt x="537" y="30"/>
                  </a:cubicBezTo>
                  <a:cubicBezTo>
                    <a:pt x="539" y="20"/>
                    <a:pt x="542" y="11"/>
                    <a:pt x="546" y="2"/>
                  </a:cubicBezTo>
                  <a:cubicBezTo>
                    <a:pt x="541" y="1"/>
                    <a:pt x="539" y="0"/>
                    <a:pt x="538" y="0"/>
                  </a:cubicBezTo>
                </a:path>
              </a:pathLst>
            </a:custGeom>
            <a:solidFill>
              <a:srgbClr val="78A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6473">
              <a:extLst>
                <a:ext uri="{FF2B5EF4-FFF2-40B4-BE49-F238E27FC236}">
                  <a16:creationId xmlns:a16="http://schemas.microsoft.com/office/drawing/2014/main" id="{B60C497A-1921-4B53-8539-DD4CFAA381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0362" y="2946610"/>
              <a:ext cx="317500" cy="254000"/>
            </a:xfrm>
            <a:custGeom>
              <a:avLst/>
              <a:gdLst>
                <a:gd name="T0" fmla="*/ 41 w 148"/>
                <a:gd name="T1" fmla="*/ 70 h 118"/>
                <a:gd name="T2" fmla="*/ 59 w 148"/>
                <a:gd name="T3" fmla="*/ 57 h 118"/>
                <a:gd name="T4" fmla="*/ 59 w 148"/>
                <a:gd name="T5" fmla="*/ 83 h 118"/>
                <a:gd name="T6" fmla="*/ 65 w 148"/>
                <a:gd name="T7" fmla="*/ 32 h 118"/>
                <a:gd name="T8" fmla="*/ 63 w 148"/>
                <a:gd name="T9" fmla="*/ 51 h 118"/>
                <a:gd name="T10" fmla="*/ 112 w 148"/>
                <a:gd name="T11" fmla="*/ 51 h 118"/>
                <a:gd name="T12" fmla="*/ 109 w 148"/>
                <a:gd name="T13" fmla="*/ 32 h 118"/>
                <a:gd name="T14" fmla="*/ 38 w 148"/>
                <a:gd name="T15" fmla="*/ 68 h 118"/>
                <a:gd name="T16" fmla="*/ 14 w 148"/>
                <a:gd name="T17" fmla="*/ 40 h 118"/>
                <a:gd name="T18" fmla="*/ 60 w 148"/>
                <a:gd name="T19" fmla="*/ 31 h 118"/>
                <a:gd name="T20" fmla="*/ 59 w 148"/>
                <a:gd name="T21" fmla="*/ 53 h 118"/>
                <a:gd name="T22" fmla="*/ 70 w 148"/>
                <a:gd name="T23" fmla="*/ 0 h 118"/>
                <a:gd name="T24" fmla="*/ 46 w 148"/>
                <a:gd name="T25" fmla="*/ 24 h 118"/>
                <a:gd name="T26" fmla="*/ 18 w 148"/>
                <a:gd name="T27" fmla="*/ 23 h 118"/>
                <a:gd name="T28" fmla="*/ 35 w 148"/>
                <a:gd name="T29" fmla="*/ 70 h 118"/>
                <a:gd name="T30" fmla="*/ 10 w 148"/>
                <a:gd name="T31" fmla="*/ 99 h 118"/>
                <a:gd name="T32" fmla="*/ 29 w 148"/>
                <a:gd name="T33" fmla="*/ 118 h 118"/>
                <a:gd name="T34" fmla="*/ 44 w 148"/>
                <a:gd name="T35" fmla="*/ 117 h 118"/>
                <a:gd name="T36" fmla="*/ 52 w 148"/>
                <a:gd name="T37" fmla="*/ 111 h 118"/>
                <a:gd name="T38" fmla="*/ 19 w 148"/>
                <a:gd name="T39" fmla="*/ 114 h 118"/>
                <a:gd name="T40" fmla="*/ 59 w 148"/>
                <a:gd name="T41" fmla="*/ 87 h 118"/>
                <a:gd name="T42" fmla="*/ 64 w 148"/>
                <a:gd name="T43" fmla="*/ 103 h 118"/>
                <a:gd name="T44" fmla="*/ 72 w 148"/>
                <a:gd name="T45" fmla="*/ 94 h 118"/>
                <a:gd name="T46" fmla="*/ 62 w 148"/>
                <a:gd name="T47" fmla="*/ 85 h 118"/>
                <a:gd name="T48" fmla="*/ 62 w 148"/>
                <a:gd name="T49" fmla="*/ 55 h 118"/>
                <a:gd name="T50" fmla="*/ 112 w 148"/>
                <a:gd name="T51" fmla="*/ 55 h 118"/>
                <a:gd name="T52" fmla="*/ 115 w 148"/>
                <a:gd name="T53" fmla="*/ 69 h 118"/>
                <a:gd name="T54" fmla="*/ 115 w 148"/>
                <a:gd name="T55" fmla="*/ 57 h 118"/>
                <a:gd name="T56" fmla="*/ 140 w 148"/>
                <a:gd name="T57" fmla="*/ 69 h 118"/>
                <a:gd name="T58" fmla="*/ 147 w 148"/>
                <a:gd name="T59" fmla="*/ 58 h 118"/>
                <a:gd name="T60" fmla="*/ 115 w 148"/>
                <a:gd name="T61" fmla="*/ 53 h 118"/>
                <a:gd name="T62" fmla="*/ 125 w 148"/>
                <a:gd name="T63" fmla="*/ 28 h 118"/>
                <a:gd name="T64" fmla="*/ 112 w 148"/>
                <a:gd name="T65" fmla="*/ 28 h 118"/>
                <a:gd name="T66" fmla="*/ 110 w 148"/>
                <a:gd name="T67" fmla="*/ 17 h 118"/>
                <a:gd name="T68" fmla="*/ 108 w 148"/>
                <a:gd name="T69" fmla="*/ 26 h 118"/>
                <a:gd name="T70" fmla="*/ 108 w 148"/>
                <a:gd name="T71" fmla="*/ 29 h 118"/>
                <a:gd name="T72" fmla="*/ 65 w 148"/>
                <a:gd name="T73" fmla="*/ 29 h 118"/>
                <a:gd name="T74" fmla="*/ 73 w 148"/>
                <a:gd name="T7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8" h="118">
                  <a:moveTo>
                    <a:pt x="59" y="83"/>
                  </a:moveTo>
                  <a:cubicBezTo>
                    <a:pt x="53" y="79"/>
                    <a:pt x="47" y="74"/>
                    <a:pt x="41" y="70"/>
                  </a:cubicBezTo>
                  <a:cubicBezTo>
                    <a:pt x="41" y="69"/>
                    <a:pt x="42" y="69"/>
                    <a:pt x="43" y="68"/>
                  </a:cubicBezTo>
                  <a:cubicBezTo>
                    <a:pt x="48" y="64"/>
                    <a:pt x="53" y="61"/>
                    <a:pt x="59" y="57"/>
                  </a:cubicBezTo>
                  <a:cubicBezTo>
                    <a:pt x="58" y="61"/>
                    <a:pt x="58" y="66"/>
                    <a:pt x="58" y="70"/>
                  </a:cubicBezTo>
                  <a:cubicBezTo>
                    <a:pt x="58" y="74"/>
                    <a:pt x="59" y="78"/>
                    <a:pt x="59" y="83"/>
                  </a:cubicBezTo>
                  <a:moveTo>
                    <a:pt x="62" y="51"/>
                  </a:moveTo>
                  <a:cubicBezTo>
                    <a:pt x="63" y="45"/>
                    <a:pt x="64" y="39"/>
                    <a:pt x="65" y="32"/>
                  </a:cubicBezTo>
                  <a:cubicBezTo>
                    <a:pt x="71" y="35"/>
                    <a:pt x="77" y="37"/>
                    <a:pt x="83" y="40"/>
                  </a:cubicBezTo>
                  <a:cubicBezTo>
                    <a:pt x="76" y="43"/>
                    <a:pt x="69" y="47"/>
                    <a:pt x="63" y="51"/>
                  </a:cubicBezTo>
                  <a:cubicBezTo>
                    <a:pt x="62" y="51"/>
                    <a:pt x="62" y="51"/>
                    <a:pt x="62" y="51"/>
                  </a:cubicBezTo>
                  <a:moveTo>
                    <a:pt x="112" y="51"/>
                  </a:moveTo>
                  <a:cubicBezTo>
                    <a:pt x="105" y="47"/>
                    <a:pt x="97" y="43"/>
                    <a:pt x="90" y="40"/>
                  </a:cubicBezTo>
                  <a:cubicBezTo>
                    <a:pt x="97" y="37"/>
                    <a:pt x="103" y="34"/>
                    <a:pt x="109" y="32"/>
                  </a:cubicBezTo>
                  <a:cubicBezTo>
                    <a:pt x="110" y="38"/>
                    <a:pt x="111" y="45"/>
                    <a:pt x="112" y="51"/>
                  </a:cubicBezTo>
                  <a:moveTo>
                    <a:pt x="38" y="68"/>
                  </a:moveTo>
                  <a:cubicBezTo>
                    <a:pt x="37" y="67"/>
                    <a:pt x="36" y="66"/>
                    <a:pt x="35" y="65"/>
                  </a:cubicBezTo>
                  <a:cubicBezTo>
                    <a:pt x="27" y="58"/>
                    <a:pt x="18" y="50"/>
                    <a:pt x="14" y="40"/>
                  </a:cubicBezTo>
                  <a:cubicBezTo>
                    <a:pt x="9" y="28"/>
                    <a:pt x="17" y="25"/>
                    <a:pt x="28" y="25"/>
                  </a:cubicBezTo>
                  <a:cubicBezTo>
                    <a:pt x="40" y="25"/>
                    <a:pt x="55" y="29"/>
                    <a:pt x="60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0" y="38"/>
                    <a:pt x="59" y="46"/>
                    <a:pt x="59" y="53"/>
                  </a:cubicBezTo>
                  <a:cubicBezTo>
                    <a:pt x="52" y="58"/>
                    <a:pt x="45" y="62"/>
                    <a:pt x="38" y="68"/>
                  </a:cubicBezTo>
                  <a:moveTo>
                    <a:pt x="70" y="0"/>
                  </a:moveTo>
                  <a:cubicBezTo>
                    <a:pt x="66" y="9"/>
                    <a:pt x="63" y="18"/>
                    <a:pt x="61" y="28"/>
                  </a:cubicBezTo>
                  <a:cubicBezTo>
                    <a:pt x="56" y="26"/>
                    <a:pt x="51" y="25"/>
                    <a:pt x="46" y="24"/>
                  </a:cubicBezTo>
                  <a:cubicBezTo>
                    <a:pt x="41" y="22"/>
                    <a:pt x="35" y="21"/>
                    <a:pt x="29" y="21"/>
                  </a:cubicBezTo>
                  <a:cubicBezTo>
                    <a:pt x="25" y="21"/>
                    <a:pt x="21" y="22"/>
                    <a:pt x="18" y="23"/>
                  </a:cubicBezTo>
                  <a:cubicBezTo>
                    <a:pt x="4" y="28"/>
                    <a:pt x="10" y="43"/>
                    <a:pt x="16" y="51"/>
                  </a:cubicBezTo>
                  <a:cubicBezTo>
                    <a:pt x="22" y="58"/>
                    <a:pt x="28" y="64"/>
                    <a:pt x="35" y="70"/>
                  </a:cubicBezTo>
                  <a:cubicBezTo>
                    <a:pt x="33" y="72"/>
                    <a:pt x="30" y="74"/>
                    <a:pt x="28" y="76"/>
                  </a:cubicBezTo>
                  <a:cubicBezTo>
                    <a:pt x="21" y="83"/>
                    <a:pt x="14" y="90"/>
                    <a:pt x="10" y="99"/>
                  </a:cubicBezTo>
                  <a:cubicBezTo>
                    <a:pt x="9" y="104"/>
                    <a:pt x="9" y="109"/>
                    <a:pt x="12" y="113"/>
                  </a:cubicBezTo>
                  <a:cubicBezTo>
                    <a:pt x="16" y="118"/>
                    <a:pt x="23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4" y="118"/>
                    <a:pt x="39" y="118"/>
                    <a:pt x="44" y="117"/>
                  </a:cubicBezTo>
                  <a:cubicBezTo>
                    <a:pt x="48" y="115"/>
                    <a:pt x="51" y="113"/>
                    <a:pt x="54" y="111"/>
                  </a:cubicBezTo>
                  <a:cubicBezTo>
                    <a:pt x="53" y="111"/>
                    <a:pt x="53" y="111"/>
                    <a:pt x="52" y="111"/>
                  </a:cubicBezTo>
                  <a:cubicBezTo>
                    <a:pt x="45" y="113"/>
                    <a:pt x="37" y="115"/>
                    <a:pt x="29" y="115"/>
                  </a:cubicBezTo>
                  <a:cubicBezTo>
                    <a:pt x="26" y="115"/>
                    <a:pt x="22" y="115"/>
                    <a:pt x="19" y="114"/>
                  </a:cubicBezTo>
                  <a:cubicBezTo>
                    <a:pt x="0" y="107"/>
                    <a:pt x="26" y="83"/>
                    <a:pt x="38" y="72"/>
                  </a:cubicBezTo>
                  <a:cubicBezTo>
                    <a:pt x="45" y="78"/>
                    <a:pt x="52" y="82"/>
                    <a:pt x="59" y="87"/>
                  </a:cubicBezTo>
                  <a:cubicBezTo>
                    <a:pt x="59" y="93"/>
                    <a:pt x="60" y="99"/>
                    <a:pt x="61" y="106"/>
                  </a:cubicBezTo>
                  <a:cubicBezTo>
                    <a:pt x="62" y="105"/>
                    <a:pt x="63" y="104"/>
                    <a:pt x="64" y="103"/>
                  </a:cubicBezTo>
                  <a:cubicBezTo>
                    <a:pt x="63" y="98"/>
                    <a:pt x="63" y="94"/>
                    <a:pt x="62" y="89"/>
                  </a:cubicBezTo>
                  <a:cubicBezTo>
                    <a:pt x="66" y="91"/>
                    <a:pt x="69" y="93"/>
                    <a:pt x="72" y="94"/>
                  </a:cubicBezTo>
                  <a:cubicBezTo>
                    <a:pt x="73" y="94"/>
                    <a:pt x="74" y="93"/>
                    <a:pt x="75" y="92"/>
                  </a:cubicBezTo>
                  <a:cubicBezTo>
                    <a:pt x="70" y="90"/>
                    <a:pt x="66" y="87"/>
                    <a:pt x="62" y="85"/>
                  </a:cubicBezTo>
                  <a:cubicBezTo>
                    <a:pt x="62" y="80"/>
                    <a:pt x="62" y="75"/>
                    <a:pt x="62" y="70"/>
                  </a:cubicBezTo>
                  <a:cubicBezTo>
                    <a:pt x="62" y="65"/>
                    <a:pt x="62" y="60"/>
                    <a:pt x="62" y="55"/>
                  </a:cubicBezTo>
                  <a:cubicBezTo>
                    <a:pt x="70" y="50"/>
                    <a:pt x="78" y="45"/>
                    <a:pt x="87" y="41"/>
                  </a:cubicBezTo>
                  <a:cubicBezTo>
                    <a:pt x="95" y="45"/>
                    <a:pt x="104" y="50"/>
                    <a:pt x="112" y="55"/>
                  </a:cubicBezTo>
                  <a:cubicBezTo>
                    <a:pt x="112" y="60"/>
                    <a:pt x="112" y="64"/>
                    <a:pt x="112" y="69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5" y="67"/>
                    <a:pt x="115" y="64"/>
                    <a:pt x="115" y="62"/>
                  </a:cubicBezTo>
                  <a:cubicBezTo>
                    <a:pt x="115" y="60"/>
                    <a:pt x="115" y="58"/>
                    <a:pt x="115" y="57"/>
                  </a:cubicBezTo>
                  <a:cubicBezTo>
                    <a:pt x="121" y="61"/>
                    <a:pt x="127" y="65"/>
                    <a:pt x="132" y="69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3" y="67"/>
                    <a:pt x="145" y="64"/>
                    <a:pt x="148" y="61"/>
                  </a:cubicBezTo>
                  <a:cubicBezTo>
                    <a:pt x="148" y="60"/>
                    <a:pt x="147" y="59"/>
                    <a:pt x="147" y="58"/>
                  </a:cubicBezTo>
                  <a:cubicBezTo>
                    <a:pt x="144" y="61"/>
                    <a:pt x="140" y="65"/>
                    <a:pt x="136" y="68"/>
                  </a:cubicBezTo>
                  <a:cubicBezTo>
                    <a:pt x="130" y="62"/>
                    <a:pt x="122" y="57"/>
                    <a:pt x="115" y="53"/>
                  </a:cubicBezTo>
                  <a:cubicBezTo>
                    <a:pt x="114" y="46"/>
                    <a:pt x="114" y="38"/>
                    <a:pt x="113" y="31"/>
                  </a:cubicBezTo>
                  <a:cubicBezTo>
                    <a:pt x="117" y="30"/>
                    <a:pt x="121" y="29"/>
                    <a:pt x="125" y="28"/>
                  </a:cubicBezTo>
                  <a:cubicBezTo>
                    <a:pt x="124" y="27"/>
                    <a:pt x="123" y="26"/>
                    <a:pt x="122" y="25"/>
                  </a:cubicBezTo>
                  <a:cubicBezTo>
                    <a:pt x="118" y="26"/>
                    <a:pt x="115" y="27"/>
                    <a:pt x="112" y="28"/>
                  </a:cubicBezTo>
                  <a:cubicBezTo>
                    <a:pt x="111" y="24"/>
                    <a:pt x="111" y="21"/>
                    <a:pt x="110" y="17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08" y="16"/>
                    <a:pt x="107" y="15"/>
                    <a:pt x="105" y="14"/>
                  </a:cubicBezTo>
                  <a:cubicBezTo>
                    <a:pt x="107" y="19"/>
                    <a:pt x="108" y="24"/>
                    <a:pt x="108" y="26"/>
                  </a:cubicBezTo>
                  <a:cubicBezTo>
                    <a:pt x="108" y="27"/>
                    <a:pt x="109" y="28"/>
                    <a:pt x="109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1" y="32"/>
                    <a:pt x="94" y="35"/>
                    <a:pt x="87" y="38"/>
                  </a:cubicBezTo>
                  <a:cubicBezTo>
                    <a:pt x="80" y="35"/>
                    <a:pt x="73" y="32"/>
                    <a:pt x="65" y="29"/>
                  </a:cubicBezTo>
                  <a:cubicBezTo>
                    <a:pt x="66" y="26"/>
                    <a:pt x="66" y="24"/>
                    <a:pt x="67" y="21"/>
                  </a:cubicBezTo>
                  <a:cubicBezTo>
                    <a:pt x="68" y="15"/>
                    <a:pt x="70" y="7"/>
                    <a:pt x="73" y="1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33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6474">
              <a:extLst>
                <a:ext uri="{FF2B5EF4-FFF2-40B4-BE49-F238E27FC236}">
                  <a16:creationId xmlns:a16="http://schemas.microsoft.com/office/drawing/2014/main" id="{E7B2B5D6-4C67-403D-99C1-A1017FDB8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58412" y="3011697"/>
              <a:ext cx="88900" cy="465138"/>
            </a:xfrm>
            <a:custGeom>
              <a:avLst/>
              <a:gdLst>
                <a:gd name="T0" fmla="*/ 32 w 42"/>
                <a:gd name="T1" fmla="*/ 137 h 217"/>
                <a:gd name="T2" fmla="*/ 30 w 42"/>
                <a:gd name="T3" fmla="*/ 165 h 217"/>
                <a:gd name="T4" fmla="*/ 13 w 42"/>
                <a:gd name="T5" fmla="*/ 207 h 217"/>
                <a:gd name="T6" fmla="*/ 5 w 42"/>
                <a:gd name="T7" fmla="*/ 211 h 217"/>
                <a:gd name="T8" fmla="*/ 0 w 42"/>
                <a:gd name="T9" fmla="*/ 209 h 217"/>
                <a:gd name="T10" fmla="*/ 0 w 42"/>
                <a:gd name="T11" fmla="*/ 216 h 217"/>
                <a:gd name="T12" fmla="*/ 4 w 42"/>
                <a:gd name="T13" fmla="*/ 217 h 217"/>
                <a:gd name="T14" fmla="*/ 4 w 42"/>
                <a:gd name="T15" fmla="*/ 217 h 217"/>
                <a:gd name="T16" fmla="*/ 32 w 42"/>
                <a:gd name="T17" fmla="*/ 190 h 217"/>
                <a:gd name="T18" fmla="*/ 32 w 42"/>
                <a:gd name="T19" fmla="*/ 189 h 217"/>
                <a:gd name="T20" fmla="*/ 32 w 42"/>
                <a:gd name="T21" fmla="*/ 137 h 217"/>
                <a:gd name="T22" fmla="*/ 1 w 42"/>
                <a:gd name="T23" fmla="*/ 62 h 217"/>
                <a:gd name="T24" fmla="*/ 0 w 42"/>
                <a:gd name="T25" fmla="*/ 62 h 217"/>
                <a:gd name="T26" fmla="*/ 0 w 42"/>
                <a:gd name="T27" fmla="*/ 68 h 217"/>
                <a:gd name="T28" fmla="*/ 0 w 42"/>
                <a:gd name="T29" fmla="*/ 68 h 217"/>
                <a:gd name="T30" fmla="*/ 15 w 42"/>
                <a:gd name="T31" fmla="*/ 84 h 217"/>
                <a:gd name="T32" fmla="*/ 15 w 42"/>
                <a:gd name="T33" fmla="*/ 104 h 217"/>
                <a:gd name="T34" fmla="*/ 10 w 42"/>
                <a:gd name="T35" fmla="*/ 159 h 217"/>
                <a:gd name="T36" fmla="*/ 13 w 42"/>
                <a:gd name="T37" fmla="*/ 163 h 217"/>
                <a:gd name="T38" fmla="*/ 16 w 42"/>
                <a:gd name="T39" fmla="*/ 161 h 217"/>
                <a:gd name="T40" fmla="*/ 22 w 42"/>
                <a:gd name="T41" fmla="*/ 104 h 217"/>
                <a:gd name="T42" fmla="*/ 7 w 42"/>
                <a:gd name="T43" fmla="*/ 63 h 217"/>
                <a:gd name="T44" fmla="*/ 1 w 42"/>
                <a:gd name="T45" fmla="*/ 62 h 217"/>
                <a:gd name="T46" fmla="*/ 8 w 42"/>
                <a:gd name="T47" fmla="*/ 0 h 217"/>
                <a:gd name="T48" fmla="*/ 0 w 42"/>
                <a:gd name="T49" fmla="*/ 2 h 217"/>
                <a:gd name="T50" fmla="*/ 0 w 42"/>
                <a:gd name="T51" fmla="*/ 10 h 217"/>
                <a:gd name="T52" fmla="*/ 9 w 42"/>
                <a:gd name="T53" fmla="*/ 8 h 217"/>
                <a:gd name="T54" fmla="*/ 9 w 42"/>
                <a:gd name="T55" fmla="*/ 8 h 217"/>
                <a:gd name="T56" fmla="*/ 33 w 42"/>
                <a:gd name="T57" fmla="*/ 40 h 217"/>
                <a:gd name="T58" fmla="*/ 33 w 42"/>
                <a:gd name="T59" fmla="*/ 118 h 217"/>
                <a:gd name="T60" fmla="*/ 41 w 42"/>
                <a:gd name="T61" fmla="*/ 110 h 217"/>
                <a:gd name="T62" fmla="*/ 41 w 42"/>
                <a:gd name="T63" fmla="*/ 69 h 217"/>
                <a:gd name="T64" fmla="*/ 20 w 42"/>
                <a:gd name="T65" fmla="*/ 4 h 217"/>
                <a:gd name="T66" fmla="*/ 8 w 42"/>
                <a:gd name="T67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217">
                  <a:moveTo>
                    <a:pt x="32" y="137"/>
                  </a:moveTo>
                  <a:cubicBezTo>
                    <a:pt x="31" y="146"/>
                    <a:pt x="31" y="155"/>
                    <a:pt x="30" y="165"/>
                  </a:cubicBezTo>
                  <a:cubicBezTo>
                    <a:pt x="28" y="180"/>
                    <a:pt x="27" y="198"/>
                    <a:pt x="13" y="207"/>
                  </a:cubicBezTo>
                  <a:cubicBezTo>
                    <a:pt x="10" y="210"/>
                    <a:pt x="7" y="211"/>
                    <a:pt x="5" y="211"/>
                  </a:cubicBezTo>
                  <a:cubicBezTo>
                    <a:pt x="3" y="211"/>
                    <a:pt x="1" y="210"/>
                    <a:pt x="0" y="209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1" y="216"/>
                    <a:pt x="2" y="217"/>
                    <a:pt x="4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21" y="217"/>
                    <a:pt x="28" y="204"/>
                    <a:pt x="32" y="190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2" y="137"/>
                    <a:pt x="32" y="137"/>
                    <a:pt x="32" y="137"/>
                  </a:cubicBezTo>
                  <a:moveTo>
                    <a:pt x="1" y="62"/>
                  </a:moveTo>
                  <a:cubicBezTo>
                    <a:pt x="1" y="62"/>
                    <a:pt x="0" y="62"/>
                    <a:pt x="0" y="6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7" y="68"/>
                    <a:pt x="15" y="79"/>
                    <a:pt x="15" y="84"/>
                  </a:cubicBezTo>
                  <a:cubicBezTo>
                    <a:pt x="16" y="91"/>
                    <a:pt x="16" y="97"/>
                    <a:pt x="15" y="104"/>
                  </a:cubicBezTo>
                  <a:cubicBezTo>
                    <a:pt x="15" y="122"/>
                    <a:pt x="15" y="142"/>
                    <a:pt x="10" y="159"/>
                  </a:cubicBezTo>
                  <a:cubicBezTo>
                    <a:pt x="9" y="162"/>
                    <a:pt x="11" y="163"/>
                    <a:pt x="13" y="163"/>
                  </a:cubicBezTo>
                  <a:cubicBezTo>
                    <a:pt x="15" y="163"/>
                    <a:pt x="16" y="163"/>
                    <a:pt x="16" y="161"/>
                  </a:cubicBezTo>
                  <a:cubicBezTo>
                    <a:pt x="22" y="143"/>
                    <a:pt x="22" y="122"/>
                    <a:pt x="22" y="104"/>
                  </a:cubicBezTo>
                  <a:cubicBezTo>
                    <a:pt x="23" y="90"/>
                    <a:pt x="24" y="68"/>
                    <a:pt x="7" y="63"/>
                  </a:cubicBezTo>
                  <a:cubicBezTo>
                    <a:pt x="5" y="63"/>
                    <a:pt x="3" y="62"/>
                    <a:pt x="1" y="62"/>
                  </a:cubicBezTo>
                  <a:moveTo>
                    <a:pt x="8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25" y="8"/>
                    <a:pt x="31" y="28"/>
                    <a:pt x="33" y="40"/>
                  </a:cubicBezTo>
                  <a:cubicBezTo>
                    <a:pt x="37" y="66"/>
                    <a:pt x="35" y="93"/>
                    <a:pt x="33" y="118"/>
                  </a:cubicBezTo>
                  <a:cubicBezTo>
                    <a:pt x="35" y="114"/>
                    <a:pt x="38" y="111"/>
                    <a:pt x="41" y="110"/>
                  </a:cubicBezTo>
                  <a:cubicBezTo>
                    <a:pt x="41" y="96"/>
                    <a:pt x="42" y="82"/>
                    <a:pt x="41" y="69"/>
                  </a:cubicBezTo>
                  <a:cubicBezTo>
                    <a:pt x="41" y="46"/>
                    <a:pt x="41" y="18"/>
                    <a:pt x="20" y="4"/>
                  </a:cubicBezTo>
                  <a:cubicBezTo>
                    <a:pt x="16" y="2"/>
                    <a:pt x="12" y="0"/>
                    <a:pt x="8" y="0"/>
                  </a:cubicBezTo>
                </a:path>
              </a:pathLst>
            </a:custGeom>
            <a:solidFill>
              <a:srgbClr val="33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6475">
              <a:extLst>
                <a:ext uri="{FF2B5EF4-FFF2-40B4-BE49-F238E27FC236}">
                  <a16:creationId xmlns:a16="http://schemas.microsoft.com/office/drawing/2014/main" id="{D6455795-2B31-46A7-9B4B-5A8165CAF2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04549" y="4684922"/>
              <a:ext cx="207963" cy="141288"/>
            </a:xfrm>
            <a:custGeom>
              <a:avLst/>
              <a:gdLst>
                <a:gd name="T0" fmla="*/ 50 w 97"/>
                <a:gd name="T1" fmla="*/ 41 h 66"/>
                <a:gd name="T2" fmla="*/ 58 w 97"/>
                <a:gd name="T3" fmla="*/ 35 h 66"/>
                <a:gd name="T4" fmla="*/ 93 w 97"/>
                <a:gd name="T5" fmla="*/ 64 h 66"/>
                <a:gd name="T6" fmla="*/ 27 w 97"/>
                <a:gd name="T7" fmla="*/ 63 h 66"/>
                <a:gd name="T8" fmla="*/ 21 w 97"/>
                <a:gd name="T9" fmla="*/ 51 h 66"/>
                <a:gd name="T10" fmla="*/ 39 w 97"/>
                <a:gd name="T11" fmla="*/ 34 h 66"/>
                <a:gd name="T12" fmla="*/ 49 w 97"/>
                <a:gd name="T13" fmla="*/ 42 h 66"/>
                <a:gd name="T14" fmla="*/ 63 w 97"/>
                <a:gd name="T15" fmla="*/ 30 h 66"/>
                <a:gd name="T16" fmla="*/ 94 w 97"/>
                <a:gd name="T17" fmla="*/ 5 h 66"/>
                <a:gd name="T18" fmla="*/ 93 w 97"/>
                <a:gd name="T19" fmla="*/ 36 h 66"/>
                <a:gd name="T20" fmla="*/ 6 w 97"/>
                <a:gd name="T21" fmla="*/ 61 h 66"/>
                <a:gd name="T22" fmla="*/ 3 w 97"/>
                <a:gd name="T23" fmla="*/ 26 h 66"/>
                <a:gd name="T24" fmla="*/ 2 w 97"/>
                <a:gd name="T25" fmla="*/ 3 h 66"/>
                <a:gd name="T26" fmla="*/ 38 w 97"/>
                <a:gd name="T27" fmla="*/ 32 h 66"/>
                <a:gd name="T28" fmla="*/ 20 w 97"/>
                <a:gd name="T29" fmla="*/ 50 h 66"/>
                <a:gd name="T30" fmla="*/ 6 w 97"/>
                <a:gd name="T31" fmla="*/ 2 h 66"/>
                <a:gd name="T32" fmla="*/ 20 w 97"/>
                <a:gd name="T33" fmla="*/ 2 h 66"/>
                <a:gd name="T34" fmla="*/ 48 w 97"/>
                <a:gd name="T35" fmla="*/ 3 h 66"/>
                <a:gd name="T36" fmla="*/ 80 w 97"/>
                <a:gd name="T37" fmla="*/ 4 h 66"/>
                <a:gd name="T38" fmla="*/ 70 w 97"/>
                <a:gd name="T39" fmla="*/ 22 h 66"/>
                <a:gd name="T40" fmla="*/ 50 w 97"/>
                <a:gd name="T41" fmla="*/ 40 h 66"/>
                <a:gd name="T42" fmla="*/ 23 w 97"/>
                <a:gd name="T43" fmla="*/ 17 h 66"/>
                <a:gd name="T44" fmla="*/ 6 w 97"/>
                <a:gd name="T45" fmla="*/ 2 h 66"/>
                <a:gd name="T46" fmla="*/ 14 w 97"/>
                <a:gd name="T47" fmla="*/ 0 h 66"/>
                <a:gd name="T48" fmla="*/ 1 w 97"/>
                <a:gd name="T49" fmla="*/ 0 h 66"/>
                <a:gd name="T50" fmla="*/ 0 w 97"/>
                <a:gd name="T51" fmla="*/ 1 h 66"/>
                <a:gd name="T52" fmla="*/ 0 w 97"/>
                <a:gd name="T53" fmla="*/ 10 h 66"/>
                <a:gd name="T54" fmla="*/ 3 w 97"/>
                <a:gd name="T55" fmla="*/ 62 h 66"/>
                <a:gd name="T56" fmla="*/ 5 w 97"/>
                <a:gd name="T57" fmla="*/ 63 h 66"/>
                <a:gd name="T58" fmla="*/ 26 w 97"/>
                <a:gd name="T59" fmla="*/ 65 h 66"/>
                <a:gd name="T60" fmla="*/ 95 w 97"/>
                <a:gd name="T61" fmla="*/ 66 h 66"/>
                <a:gd name="T62" fmla="*/ 96 w 97"/>
                <a:gd name="T63" fmla="*/ 66 h 66"/>
                <a:gd name="T64" fmla="*/ 96 w 97"/>
                <a:gd name="T65" fmla="*/ 36 h 66"/>
                <a:gd name="T66" fmla="*/ 96 w 97"/>
                <a:gd name="T67" fmla="*/ 2 h 66"/>
                <a:gd name="T68" fmla="*/ 94 w 97"/>
                <a:gd name="T69" fmla="*/ 1 h 66"/>
                <a:gd name="T70" fmla="*/ 72 w 97"/>
                <a:gd name="T71" fmla="*/ 1 h 66"/>
                <a:gd name="T72" fmla="*/ 24 w 97"/>
                <a:gd name="T7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6">
                  <a:moveTo>
                    <a:pt x="49" y="42"/>
                  </a:moveTo>
                  <a:cubicBezTo>
                    <a:pt x="50" y="42"/>
                    <a:pt x="50" y="42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3" y="39"/>
                    <a:pt x="56" y="37"/>
                    <a:pt x="58" y="35"/>
                  </a:cubicBezTo>
                  <a:cubicBezTo>
                    <a:pt x="59" y="34"/>
                    <a:pt x="60" y="33"/>
                    <a:pt x="62" y="32"/>
                  </a:cubicBezTo>
                  <a:cubicBezTo>
                    <a:pt x="73" y="41"/>
                    <a:pt x="83" y="53"/>
                    <a:pt x="93" y="64"/>
                  </a:cubicBezTo>
                  <a:cubicBezTo>
                    <a:pt x="79" y="64"/>
                    <a:pt x="64" y="64"/>
                    <a:pt x="50" y="63"/>
                  </a:cubicBezTo>
                  <a:cubicBezTo>
                    <a:pt x="42" y="63"/>
                    <a:pt x="35" y="63"/>
                    <a:pt x="27" y="63"/>
                  </a:cubicBezTo>
                  <a:cubicBezTo>
                    <a:pt x="21" y="62"/>
                    <a:pt x="14" y="62"/>
                    <a:pt x="8" y="62"/>
                  </a:cubicBezTo>
                  <a:cubicBezTo>
                    <a:pt x="12" y="58"/>
                    <a:pt x="17" y="55"/>
                    <a:pt x="21" y="51"/>
                  </a:cubicBezTo>
                  <a:cubicBezTo>
                    <a:pt x="27" y="46"/>
                    <a:pt x="34" y="41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36"/>
                    <a:pt x="45" y="39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moveTo>
                    <a:pt x="94" y="62"/>
                  </a:moveTo>
                  <a:cubicBezTo>
                    <a:pt x="84" y="51"/>
                    <a:pt x="74" y="39"/>
                    <a:pt x="63" y="30"/>
                  </a:cubicBezTo>
                  <a:cubicBezTo>
                    <a:pt x="66" y="28"/>
                    <a:pt x="68" y="26"/>
                    <a:pt x="71" y="24"/>
                  </a:cubicBezTo>
                  <a:cubicBezTo>
                    <a:pt x="79" y="17"/>
                    <a:pt x="86" y="11"/>
                    <a:pt x="94" y="5"/>
                  </a:cubicBezTo>
                  <a:cubicBezTo>
                    <a:pt x="95" y="10"/>
                    <a:pt x="94" y="15"/>
                    <a:pt x="94" y="19"/>
                  </a:cubicBezTo>
                  <a:cubicBezTo>
                    <a:pt x="94" y="25"/>
                    <a:pt x="94" y="31"/>
                    <a:pt x="93" y="36"/>
                  </a:cubicBezTo>
                  <a:cubicBezTo>
                    <a:pt x="93" y="45"/>
                    <a:pt x="94" y="53"/>
                    <a:pt x="94" y="62"/>
                  </a:cubicBezTo>
                  <a:moveTo>
                    <a:pt x="6" y="61"/>
                  </a:moveTo>
                  <a:cubicBezTo>
                    <a:pt x="5" y="61"/>
                    <a:pt x="5" y="61"/>
                    <a:pt x="5" y="61"/>
                  </a:cubicBezTo>
                  <a:cubicBezTo>
                    <a:pt x="4" y="49"/>
                    <a:pt x="3" y="37"/>
                    <a:pt x="3" y="26"/>
                  </a:cubicBezTo>
                  <a:cubicBezTo>
                    <a:pt x="3" y="21"/>
                    <a:pt x="2" y="16"/>
                    <a:pt x="2" y="11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9" y="8"/>
                    <a:pt x="15" y="13"/>
                    <a:pt x="22" y="19"/>
                  </a:cubicBezTo>
                  <a:cubicBezTo>
                    <a:pt x="27" y="23"/>
                    <a:pt x="33" y="28"/>
                    <a:pt x="38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3" y="39"/>
                    <a:pt x="26" y="44"/>
                    <a:pt x="20" y="50"/>
                  </a:cubicBezTo>
                  <a:cubicBezTo>
                    <a:pt x="15" y="53"/>
                    <a:pt x="10" y="57"/>
                    <a:pt x="6" y="61"/>
                  </a:cubicBezTo>
                  <a:moveTo>
                    <a:pt x="6" y="2"/>
                  </a:moveTo>
                  <a:cubicBezTo>
                    <a:pt x="8" y="2"/>
                    <a:pt x="11" y="2"/>
                    <a:pt x="13" y="2"/>
                  </a:cubicBezTo>
                  <a:cubicBezTo>
                    <a:pt x="15" y="2"/>
                    <a:pt x="18" y="2"/>
                    <a:pt x="20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31" y="2"/>
                    <a:pt x="39" y="3"/>
                    <a:pt x="48" y="3"/>
                  </a:cubicBezTo>
                  <a:cubicBezTo>
                    <a:pt x="56" y="3"/>
                    <a:pt x="65" y="3"/>
                    <a:pt x="73" y="3"/>
                  </a:cubicBezTo>
                  <a:cubicBezTo>
                    <a:pt x="75" y="4"/>
                    <a:pt x="77" y="4"/>
                    <a:pt x="80" y="4"/>
                  </a:cubicBezTo>
                  <a:cubicBezTo>
                    <a:pt x="84" y="4"/>
                    <a:pt x="89" y="3"/>
                    <a:pt x="93" y="3"/>
                  </a:cubicBezTo>
                  <a:cubicBezTo>
                    <a:pt x="86" y="9"/>
                    <a:pt x="78" y="15"/>
                    <a:pt x="70" y="22"/>
                  </a:cubicBezTo>
                  <a:cubicBezTo>
                    <a:pt x="66" y="25"/>
                    <a:pt x="61" y="29"/>
                    <a:pt x="57" y="33"/>
                  </a:cubicBezTo>
                  <a:cubicBezTo>
                    <a:pt x="55" y="35"/>
                    <a:pt x="52" y="37"/>
                    <a:pt x="50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1" y="32"/>
                    <a:pt x="32" y="24"/>
                    <a:pt x="23" y="17"/>
                  </a:cubicBezTo>
                  <a:cubicBezTo>
                    <a:pt x="17" y="12"/>
                    <a:pt x="11" y="7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moveTo>
                    <a:pt x="22" y="0"/>
                  </a:moveTo>
                  <a:cubicBezTo>
                    <a:pt x="19" y="0"/>
                    <a:pt x="17" y="0"/>
                    <a:pt x="14" y="0"/>
                  </a:cubicBezTo>
                  <a:cubicBezTo>
                    <a:pt x="12" y="0"/>
                    <a:pt x="9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0" y="15"/>
                    <a:pt x="0" y="20"/>
                    <a:pt x="1" y="25"/>
                  </a:cubicBezTo>
                  <a:cubicBezTo>
                    <a:pt x="1" y="37"/>
                    <a:pt x="2" y="50"/>
                    <a:pt x="3" y="62"/>
                  </a:cubicBezTo>
                  <a:cubicBezTo>
                    <a:pt x="3" y="63"/>
                    <a:pt x="4" y="63"/>
                    <a:pt x="4" y="63"/>
                  </a:cubicBezTo>
                  <a:cubicBezTo>
                    <a:pt x="4" y="63"/>
                    <a:pt x="4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2" y="64"/>
                    <a:pt x="19" y="64"/>
                    <a:pt x="26" y="65"/>
                  </a:cubicBezTo>
                  <a:cubicBezTo>
                    <a:pt x="33" y="65"/>
                    <a:pt x="41" y="65"/>
                    <a:pt x="49" y="65"/>
                  </a:cubicBezTo>
                  <a:cubicBezTo>
                    <a:pt x="64" y="66"/>
                    <a:pt x="79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6" y="55"/>
                    <a:pt x="95" y="46"/>
                    <a:pt x="96" y="36"/>
                  </a:cubicBezTo>
                  <a:cubicBezTo>
                    <a:pt x="96" y="30"/>
                    <a:pt x="96" y="24"/>
                    <a:pt x="96" y="18"/>
                  </a:cubicBezTo>
                  <a:cubicBezTo>
                    <a:pt x="96" y="13"/>
                    <a:pt x="97" y="7"/>
                    <a:pt x="96" y="2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0" y="1"/>
                    <a:pt x="85" y="1"/>
                    <a:pt x="80" y="1"/>
                  </a:cubicBezTo>
                  <a:cubicBezTo>
                    <a:pt x="77" y="1"/>
                    <a:pt x="75" y="1"/>
                    <a:pt x="72" y="1"/>
                  </a:cubicBezTo>
                  <a:cubicBezTo>
                    <a:pt x="64" y="1"/>
                    <a:pt x="56" y="1"/>
                    <a:pt x="48" y="1"/>
                  </a:cubicBezTo>
                  <a:cubicBezTo>
                    <a:pt x="40" y="1"/>
                    <a:pt x="32" y="0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33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6476">
              <a:extLst>
                <a:ext uri="{FF2B5EF4-FFF2-40B4-BE49-F238E27FC236}">
                  <a16:creationId xmlns:a16="http://schemas.microsoft.com/office/drawing/2014/main" id="{72F1DA8A-2CC2-4841-B5C5-D17786156C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1437" y="4297572"/>
              <a:ext cx="122238" cy="131763"/>
            </a:xfrm>
            <a:custGeom>
              <a:avLst/>
              <a:gdLst>
                <a:gd name="T0" fmla="*/ 28 w 57"/>
                <a:gd name="T1" fmla="*/ 56 h 62"/>
                <a:gd name="T2" fmla="*/ 33 w 57"/>
                <a:gd name="T3" fmla="*/ 56 h 62"/>
                <a:gd name="T4" fmla="*/ 24 w 57"/>
                <a:gd name="T5" fmla="*/ 54 h 62"/>
                <a:gd name="T6" fmla="*/ 34 w 57"/>
                <a:gd name="T7" fmla="*/ 45 h 62"/>
                <a:gd name="T8" fmla="*/ 33 w 57"/>
                <a:gd name="T9" fmla="*/ 48 h 62"/>
                <a:gd name="T10" fmla="*/ 24 w 57"/>
                <a:gd name="T11" fmla="*/ 50 h 62"/>
                <a:gd name="T12" fmla="*/ 26 w 57"/>
                <a:gd name="T13" fmla="*/ 48 h 62"/>
                <a:gd name="T14" fmla="*/ 34 w 57"/>
                <a:gd name="T15" fmla="*/ 40 h 62"/>
                <a:gd name="T16" fmla="*/ 4 w 57"/>
                <a:gd name="T17" fmla="*/ 36 h 62"/>
                <a:gd name="T18" fmla="*/ 36 w 57"/>
                <a:gd name="T19" fmla="*/ 38 h 62"/>
                <a:gd name="T20" fmla="*/ 40 w 57"/>
                <a:gd name="T21" fmla="*/ 38 h 62"/>
                <a:gd name="T22" fmla="*/ 46 w 57"/>
                <a:gd name="T23" fmla="*/ 37 h 62"/>
                <a:gd name="T24" fmla="*/ 52 w 57"/>
                <a:gd name="T25" fmla="*/ 37 h 62"/>
                <a:gd name="T26" fmla="*/ 36 w 57"/>
                <a:gd name="T27" fmla="*/ 38 h 62"/>
                <a:gd name="T28" fmla="*/ 17 w 57"/>
                <a:gd name="T29" fmla="*/ 28 h 62"/>
                <a:gd name="T30" fmla="*/ 17 w 57"/>
                <a:gd name="T31" fmla="*/ 28 h 62"/>
                <a:gd name="T32" fmla="*/ 53 w 57"/>
                <a:gd name="T33" fmla="*/ 27 h 62"/>
                <a:gd name="T34" fmla="*/ 4 w 57"/>
                <a:gd name="T35" fmla="*/ 35 h 62"/>
                <a:gd name="T36" fmla="*/ 4 w 57"/>
                <a:gd name="T37" fmla="*/ 35 h 62"/>
                <a:gd name="T38" fmla="*/ 34 w 57"/>
                <a:gd name="T39" fmla="*/ 39 h 62"/>
                <a:gd name="T40" fmla="*/ 34 w 57"/>
                <a:gd name="T41" fmla="*/ 39 h 62"/>
                <a:gd name="T42" fmla="*/ 40 w 57"/>
                <a:gd name="T43" fmla="*/ 27 h 62"/>
                <a:gd name="T44" fmla="*/ 4 w 57"/>
                <a:gd name="T45" fmla="*/ 31 h 62"/>
                <a:gd name="T46" fmla="*/ 24 w 57"/>
                <a:gd name="T47" fmla="*/ 42 h 62"/>
                <a:gd name="T48" fmla="*/ 29 w 57"/>
                <a:gd name="T49" fmla="*/ 37 h 62"/>
                <a:gd name="T50" fmla="*/ 37 w 57"/>
                <a:gd name="T51" fmla="*/ 27 h 62"/>
                <a:gd name="T52" fmla="*/ 10 w 57"/>
                <a:gd name="T53" fmla="*/ 33 h 62"/>
                <a:gd name="T54" fmla="*/ 9 w 57"/>
                <a:gd name="T55" fmla="*/ 35 h 62"/>
                <a:gd name="T56" fmla="*/ 5 w 57"/>
                <a:gd name="T57" fmla="*/ 30 h 62"/>
                <a:gd name="T58" fmla="*/ 7 w 57"/>
                <a:gd name="T59" fmla="*/ 33 h 62"/>
                <a:gd name="T60" fmla="*/ 11 w 57"/>
                <a:gd name="T61" fmla="*/ 26 h 62"/>
                <a:gd name="T62" fmla="*/ 25 w 57"/>
                <a:gd name="T63" fmla="*/ 36 h 62"/>
                <a:gd name="T64" fmla="*/ 25 w 57"/>
                <a:gd name="T65" fmla="*/ 36 h 62"/>
                <a:gd name="T66" fmla="*/ 12 w 57"/>
                <a:gd name="T67" fmla="*/ 36 h 62"/>
                <a:gd name="T68" fmla="*/ 29 w 57"/>
                <a:gd name="T69" fmla="*/ 22 h 62"/>
                <a:gd name="T70" fmla="*/ 23 w 57"/>
                <a:gd name="T71" fmla="*/ 26 h 62"/>
                <a:gd name="T72" fmla="*/ 34 w 57"/>
                <a:gd name="T73" fmla="*/ 20 h 62"/>
                <a:gd name="T74" fmla="*/ 36 w 57"/>
                <a:gd name="T75" fmla="*/ 19 h 62"/>
                <a:gd name="T76" fmla="*/ 21 w 57"/>
                <a:gd name="T77" fmla="*/ 36 h 62"/>
                <a:gd name="T78" fmla="*/ 23 w 57"/>
                <a:gd name="T79" fmla="*/ 36 h 62"/>
                <a:gd name="T80" fmla="*/ 32 w 57"/>
                <a:gd name="T81" fmla="*/ 14 h 62"/>
                <a:gd name="T82" fmla="*/ 24 w 57"/>
                <a:gd name="T83" fmla="*/ 14 h 62"/>
                <a:gd name="T84" fmla="*/ 24 w 57"/>
                <a:gd name="T85" fmla="*/ 10 h 62"/>
                <a:gd name="T86" fmla="*/ 24 w 57"/>
                <a:gd name="T87" fmla="*/ 10 h 62"/>
                <a:gd name="T88" fmla="*/ 36 w 57"/>
                <a:gd name="T89" fmla="*/ 4 h 62"/>
                <a:gd name="T90" fmla="*/ 27 w 57"/>
                <a:gd name="T91" fmla="*/ 22 h 62"/>
                <a:gd name="T92" fmla="*/ 25 w 57"/>
                <a:gd name="T93" fmla="*/ 18 h 62"/>
                <a:gd name="T94" fmla="*/ 24 w 57"/>
                <a:gd name="T95" fmla="*/ 13 h 62"/>
                <a:gd name="T96" fmla="*/ 24 w 57"/>
                <a:gd name="T97" fmla="*/ 7 h 62"/>
                <a:gd name="T98" fmla="*/ 21 w 57"/>
                <a:gd name="T99" fmla="*/ 22 h 62"/>
                <a:gd name="T100" fmla="*/ 1 w 57"/>
                <a:gd name="T101" fmla="*/ 38 h 62"/>
                <a:gd name="T102" fmla="*/ 20 w 57"/>
                <a:gd name="T103" fmla="*/ 40 h 62"/>
                <a:gd name="T104" fmla="*/ 25 w 57"/>
                <a:gd name="T105" fmla="*/ 61 h 62"/>
                <a:gd name="T106" fmla="*/ 38 w 57"/>
                <a:gd name="T107" fmla="*/ 42 h 62"/>
                <a:gd name="T108" fmla="*/ 57 w 57"/>
                <a:gd name="T109" fmla="*/ 26 h 62"/>
                <a:gd name="T110" fmla="*/ 40 w 57"/>
                <a:gd name="T111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" h="62">
                  <a:moveTo>
                    <a:pt x="24" y="57"/>
                  </a:moveTo>
                  <a:cubicBezTo>
                    <a:pt x="24" y="57"/>
                    <a:pt x="24" y="56"/>
                    <a:pt x="24" y="55"/>
                  </a:cubicBezTo>
                  <a:cubicBezTo>
                    <a:pt x="27" y="54"/>
                    <a:pt x="29" y="52"/>
                    <a:pt x="32" y="50"/>
                  </a:cubicBezTo>
                  <a:cubicBezTo>
                    <a:pt x="30" y="52"/>
                    <a:pt x="28" y="54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9" y="56"/>
                    <a:pt x="29" y="56"/>
                    <a:pt x="30" y="55"/>
                  </a:cubicBezTo>
                  <a:cubicBezTo>
                    <a:pt x="31" y="55"/>
                    <a:pt x="32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3" y="55"/>
                    <a:pt x="33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7"/>
                    <a:pt x="34" y="57"/>
                    <a:pt x="34" y="58"/>
                  </a:cubicBezTo>
                  <a:cubicBezTo>
                    <a:pt x="31" y="58"/>
                    <a:pt x="28" y="57"/>
                    <a:pt x="25" y="57"/>
                  </a:cubicBezTo>
                  <a:cubicBezTo>
                    <a:pt x="24" y="57"/>
                    <a:pt x="24" y="57"/>
                    <a:pt x="24" y="57"/>
                  </a:cubicBezTo>
                  <a:moveTo>
                    <a:pt x="24" y="54"/>
                  </a:moveTo>
                  <a:cubicBezTo>
                    <a:pt x="24" y="53"/>
                    <a:pt x="24" y="52"/>
                    <a:pt x="24" y="51"/>
                  </a:cubicBezTo>
                  <a:cubicBezTo>
                    <a:pt x="27" y="49"/>
                    <a:pt x="29" y="47"/>
                    <a:pt x="33" y="45"/>
                  </a:cubicBezTo>
                  <a:cubicBezTo>
                    <a:pt x="30" y="49"/>
                    <a:pt x="27" y="51"/>
                    <a:pt x="24" y="54"/>
                  </a:cubicBezTo>
                  <a:moveTo>
                    <a:pt x="26" y="53"/>
                  </a:moveTo>
                  <a:cubicBezTo>
                    <a:pt x="29" y="50"/>
                    <a:pt x="32" y="48"/>
                    <a:pt x="34" y="45"/>
                  </a:cubicBezTo>
                  <a:cubicBezTo>
                    <a:pt x="34" y="47"/>
                    <a:pt x="34" y="50"/>
                    <a:pt x="34" y="53"/>
                  </a:cubicBezTo>
                  <a:cubicBezTo>
                    <a:pt x="32" y="53"/>
                    <a:pt x="31" y="54"/>
                    <a:pt x="29" y="55"/>
                  </a:cubicBezTo>
                  <a:cubicBezTo>
                    <a:pt x="31" y="53"/>
                    <a:pt x="32" y="51"/>
                    <a:pt x="34" y="49"/>
                  </a:cubicBezTo>
                  <a:cubicBezTo>
                    <a:pt x="34" y="49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1" y="50"/>
                    <a:pt x="29" y="52"/>
                    <a:pt x="26" y="53"/>
                  </a:cubicBezTo>
                  <a:moveTo>
                    <a:pt x="24" y="50"/>
                  </a:moveTo>
                  <a:cubicBezTo>
                    <a:pt x="23" y="48"/>
                    <a:pt x="23" y="47"/>
                    <a:pt x="23" y="46"/>
                  </a:cubicBezTo>
                  <a:cubicBezTo>
                    <a:pt x="27" y="45"/>
                    <a:pt x="30" y="42"/>
                    <a:pt x="33" y="41"/>
                  </a:cubicBezTo>
                  <a:cubicBezTo>
                    <a:pt x="30" y="44"/>
                    <a:pt x="26" y="46"/>
                    <a:pt x="24" y="50"/>
                  </a:cubicBezTo>
                  <a:moveTo>
                    <a:pt x="26" y="48"/>
                  </a:moveTo>
                  <a:cubicBezTo>
                    <a:pt x="29" y="46"/>
                    <a:pt x="32" y="44"/>
                    <a:pt x="35" y="41"/>
                  </a:cubicBezTo>
                  <a:cubicBezTo>
                    <a:pt x="35" y="42"/>
                    <a:pt x="34" y="43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1" y="45"/>
                    <a:pt x="28" y="47"/>
                    <a:pt x="26" y="48"/>
                  </a:cubicBezTo>
                  <a:moveTo>
                    <a:pt x="34" y="40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moveTo>
                    <a:pt x="35" y="39"/>
                  </a:moveTo>
                  <a:cubicBezTo>
                    <a:pt x="35" y="39"/>
                    <a:pt x="35" y="39"/>
                    <a:pt x="35" y="39"/>
                  </a:cubicBezTo>
                  <a:moveTo>
                    <a:pt x="7" y="36"/>
                  </a:moveTo>
                  <a:cubicBezTo>
                    <a:pt x="6" y="36"/>
                    <a:pt x="5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8" y="33"/>
                    <a:pt x="9" y="32"/>
                  </a:cubicBezTo>
                  <a:cubicBezTo>
                    <a:pt x="8" y="33"/>
                    <a:pt x="8" y="34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36" y="38"/>
                  </a:moveTo>
                  <a:cubicBezTo>
                    <a:pt x="39" y="36"/>
                    <a:pt x="41" y="33"/>
                    <a:pt x="44" y="30"/>
                  </a:cubicBezTo>
                  <a:cubicBezTo>
                    <a:pt x="45" y="29"/>
                    <a:pt x="47" y="28"/>
                    <a:pt x="47" y="28"/>
                  </a:cubicBezTo>
                  <a:cubicBezTo>
                    <a:pt x="47" y="28"/>
                    <a:pt x="47" y="29"/>
                    <a:pt x="45" y="31"/>
                  </a:cubicBezTo>
                  <a:cubicBezTo>
                    <a:pt x="43" y="33"/>
                    <a:pt x="41" y="35"/>
                    <a:pt x="40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40" y="38"/>
                    <a:pt x="40" y="38"/>
                    <a:pt x="41" y="38"/>
                  </a:cubicBezTo>
                  <a:cubicBezTo>
                    <a:pt x="43" y="36"/>
                    <a:pt x="46" y="34"/>
                    <a:pt x="48" y="31"/>
                  </a:cubicBezTo>
                  <a:cubicBezTo>
                    <a:pt x="49" y="31"/>
                    <a:pt x="50" y="30"/>
                    <a:pt x="50" y="30"/>
                  </a:cubicBezTo>
                  <a:cubicBezTo>
                    <a:pt x="51" y="30"/>
                    <a:pt x="51" y="30"/>
                    <a:pt x="50" y="32"/>
                  </a:cubicBezTo>
                  <a:cubicBezTo>
                    <a:pt x="49" y="33"/>
                    <a:pt x="47" y="35"/>
                    <a:pt x="46" y="37"/>
                  </a:cubicBezTo>
                  <a:cubicBezTo>
                    <a:pt x="45" y="37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7" y="37"/>
                    <a:pt x="50" y="36"/>
                    <a:pt x="51" y="36"/>
                  </a:cubicBezTo>
                  <a:cubicBezTo>
                    <a:pt x="51" y="36"/>
                    <a:pt x="51" y="36"/>
                    <a:pt x="51" y="37"/>
                  </a:cubicBezTo>
                  <a:cubicBezTo>
                    <a:pt x="51" y="37"/>
                    <a:pt x="51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6"/>
                    <a:pt x="52" y="36"/>
                    <a:pt x="53" y="35"/>
                  </a:cubicBezTo>
                  <a:cubicBezTo>
                    <a:pt x="52" y="36"/>
                    <a:pt x="52" y="37"/>
                    <a:pt x="52" y="38"/>
                  </a:cubicBezTo>
                  <a:cubicBezTo>
                    <a:pt x="51" y="38"/>
                    <a:pt x="50" y="39"/>
                    <a:pt x="48" y="39"/>
                  </a:cubicBezTo>
                  <a:cubicBezTo>
                    <a:pt x="44" y="39"/>
                    <a:pt x="40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moveTo>
                    <a:pt x="9" y="36"/>
                  </a:moveTo>
                  <a:cubicBezTo>
                    <a:pt x="9" y="36"/>
                    <a:pt x="8" y="36"/>
                    <a:pt x="8" y="36"/>
                  </a:cubicBezTo>
                  <a:cubicBezTo>
                    <a:pt x="11" y="35"/>
                    <a:pt x="13" y="32"/>
                    <a:pt x="15" y="30"/>
                  </a:cubicBezTo>
                  <a:cubicBezTo>
                    <a:pt x="16" y="29"/>
                    <a:pt x="17" y="28"/>
                    <a:pt x="17" y="28"/>
                  </a:cubicBezTo>
                  <a:cubicBezTo>
                    <a:pt x="16" y="28"/>
                    <a:pt x="15" y="29"/>
                    <a:pt x="14" y="31"/>
                  </a:cubicBezTo>
                  <a:cubicBezTo>
                    <a:pt x="13" y="32"/>
                    <a:pt x="12" y="34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6"/>
                    <a:pt x="10" y="36"/>
                    <a:pt x="9" y="36"/>
                  </a:cubicBezTo>
                  <a:moveTo>
                    <a:pt x="17" y="28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moveTo>
                    <a:pt x="49" y="35"/>
                  </a:moveTo>
                  <a:cubicBezTo>
                    <a:pt x="48" y="35"/>
                    <a:pt x="48" y="35"/>
                    <a:pt x="49" y="34"/>
                  </a:cubicBezTo>
                  <a:cubicBezTo>
                    <a:pt x="51" y="32"/>
                    <a:pt x="52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30"/>
                    <a:pt x="53" y="32"/>
                    <a:pt x="53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1" y="34"/>
                    <a:pt x="49" y="35"/>
                    <a:pt x="49" y="35"/>
                  </a:cubicBezTo>
                  <a:moveTo>
                    <a:pt x="4" y="35"/>
                  </a:moveTo>
                  <a:cubicBezTo>
                    <a:pt x="4" y="34"/>
                    <a:pt x="4" y="3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9" y="27"/>
                    <a:pt x="9" y="27"/>
                  </a:cubicBezTo>
                  <a:cubicBezTo>
                    <a:pt x="9" y="27"/>
                    <a:pt x="9" y="28"/>
                    <a:pt x="8" y="29"/>
                  </a:cubicBezTo>
                  <a:cubicBezTo>
                    <a:pt x="6" y="31"/>
                    <a:pt x="5" y="33"/>
                    <a:pt x="4" y="35"/>
                  </a:cubicBezTo>
                  <a:moveTo>
                    <a:pt x="43" y="35"/>
                  </a:moveTo>
                  <a:cubicBezTo>
                    <a:pt x="45" y="32"/>
                    <a:pt x="47" y="30"/>
                    <a:pt x="49" y="27"/>
                  </a:cubicBezTo>
                  <a:cubicBezTo>
                    <a:pt x="50" y="27"/>
                    <a:pt x="51" y="27"/>
                    <a:pt x="52" y="27"/>
                  </a:cubicBezTo>
                  <a:cubicBezTo>
                    <a:pt x="49" y="30"/>
                    <a:pt x="45" y="32"/>
                    <a:pt x="43" y="35"/>
                  </a:cubicBezTo>
                  <a:moveTo>
                    <a:pt x="34" y="39"/>
                  </a:moveTo>
                  <a:cubicBezTo>
                    <a:pt x="35" y="38"/>
                    <a:pt x="36" y="36"/>
                    <a:pt x="37" y="34"/>
                  </a:cubicBezTo>
                  <a:cubicBezTo>
                    <a:pt x="39" y="32"/>
                    <a:pt x="40" y="29"/>
                    <a:pt x="42" y="27"/>
                  </a:cubicBezTo>
                  <a:cubicBezTo>
                    <a:pt x="44" y="27"/>
                    <a:pt x="45" y="27"/>
                    <a:pt x="46" y="27"/>
                  </a:cubicBezTo>
                  <a:cubicBezTo>
                    <a:pt x="43" y="30"/>
                    <a:pt x="41" y="33"/>
                    <a:pt x="38" y="35"/>
                  </a:cubicBezTo>
                  <a:cubicBezTo>
                    <a:pt x="37" y="36"/>
                    <a:pt x="36" y="38"/>
                    <a:pt x="34" y="39"/>
                  </a:cubicBezTo>
                  <a:moveTo>
                    <a:pt x="23" y="45"/>
                  </a:moveTo>
                  <a:cubicBezTo>
                    <a:pt x="23" y="44"/>
                    <a:pt x="23" y="44"/>
                    <a:pt x="23" y="43"/>
                  </a:cubicBezTo>
                  <a:cubicBezTo>
                    <a:pt x="28" y="40"/>
                    <a:pt x="31" y="36"/>
                    <a:pt x="35" y="32"/>
                  </a:cubicBezTo>
                  <a:cubicBezTo>
                    <a:pt x="36" y="31"/>
                    <a:pt x="37" y="30"/>
                    <a:pt x="38" y="29"/>
                  </a:cubicBezTo>
                  <a:cubicBezTo>
                    <a:pt x="38" y="29"/>
                    <a:pt x="39" y="28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8" y="31"/>
                    <a:pt x="35" y="35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29" y="42"/>
                    <a:pt x="26" y="44"/>
                    <a:pt x="23" y="45"/>
                  </a:cubicBezTo>
                  <a:moveTo>
                    <a:pt x="4" y="31"/>
                  </a:moveTo>
                  <a:cubicBezTo>
                    <a:pt x="4" y="29"/>
                    <a:pt x="4" y="28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5" y="29"/>
                    <a:pt x="4" y="31"/>
                  </a:cubicBezTo>
                  <a:moveTo>
                    <a:pt x="24" y="42"/>
                  </a:moveTo>
                  <a:cubicBezTo>
                    <a:pt x="24" y="42"/>
                    <a:pt x="24" y="41"/>
                    <a:pt x="25" y="40"/>
                  </a:cubicBezTo>
                  <a:cubicBezTo>
                    <a:pt x="26" y="39"/>
                    <a:pt x="28" y="38"/>
                    <a:pt x="29" y="37"/>
                  </a:cubicBezTo>
                  <a:cubicBezTo>
                    <a:pt x="32" y="34"/>
                    <a:pt x="35" y="30"/>
                    <a:pt x="38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5" y="30"/>
                    <a:pt x="32" y="34"/>
                    <a:pt x="29" y="37"/>
                  </a:cubicBezTo>
                  <a:cubicBezTo>
                    <a:pt x="28" y="39"/>
                    <a:pt x="26" y="40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moveTo>
                    <a:pt x="23" y="41"/>
                  </a:moveTo>
                  <a:cubicBezTo>
                    <a:pt x="23" y="40"/>
                    <a:pt x="23" y="39"/>
                    <a:pt x="23" y="38"/>
                  </a:cubicBezTo>
                  <a:cubicBezTo>
                    <a:pt x="29" y="35"/>
                    <a:pt x="32" y="30"/>
                    <a:pt x="37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5" y="28"/>
                    <a:pt x="33" y="31"/>
                    <a:pt x="31" y="33"/>
                  </a:cubicBezTo>
                  <a:cubicBezTo>
                    <a:pt x="29" y="36"/>
                    <a:pt x="26" y="38"/>
                    <a:pt x="23" y="41"/>
                  </a:cubicBezTo>
                  <a:moveTo>
                    <a:pt x="9" y="35"/>
                  </a:moveTo>
                  <a:cubicBezTo>
                    <a:pt x="8" y="35"/>
                    <a:pt x="9" y="34"/>
                    <a:pt x="10" y="33"/>
                  </a:cubicBezTo>
                  <a:cubicBezTo>
                    <a:pt x="11" y="30"/>
                    <a:pt x="13" y="28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6" y="27"/>
                    <a:pt x="14" y="29"/>
                    <a:pt x="12" y="32"/>
                  </a:cubicBezTo>
                  <a:cubicBezTo>
                    <a:pt x="11" y="32"/>
                    <a:pt x="9" y="35"/>
                    <a:pt x="9" y="35"/>
                  </a:cubicBezTo>
                  <a:moveTo>
                    <a:pt x="4" y="26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5" y="25"/>
                    <a:pt x="5" y="25"/>
                  </a:cubicBezTo>
                  <a:cubicBezTo>
                    <a:pt x="5" y="26"/>
                    <a:pt x="4" y="26"/>
                    <a:pt x="4" y="26"/>
                  </a:cubicBezTo>
                  <a:moveTo>
                    <a:pt x="5" y="30"/>
                  </a:moveTo>
                  <a:cubicBezTo>
                    <a:pt x="4" y="30"/>
                    <a:pt x="6" y="27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9" y="25"/>
                    <a:pt x="12" y="25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1" y="28"/>
                    <a:pt x="9" y="31"/>
                    <a:pt x="7" y="33"/>
                  </a:cubicBezTo>
                  <a:cubicBezTo>
                    <a:pt x="6" y="34"/>
                    <a:pt x="5" y="34"/>
                    <a:pt x="5" y="34"/>
                  </a:cubicBezTo>
                  <a:cubicBezTo>
                    <a:pt x="5" y="34"/>
                    <a:pt x="6" y="33"/>
                    <a:pt x="7" y="32"/>
                  </a:cubicBezTo>
                  <a:cubicBezTo>
                    <a:pt x="7" y="31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29"/>
                    <a:pt x="10" y="28"/>
                    <a:pt x="11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9" y="27"/>
                    <a:pt x="8" y="28"/>
                    <a:pt x="6" y="29"/>
                  </a:cubicBezTo>
                  <a:cubicBezTo>
                    <a:pt x="6" y="30"/>
                    <a:pt x="5" y="30"/>
                    <a:pt x="5" y="30"/>
                  </a:cubicBezTo>
                  <a:moveTo>
                    <a:pt x="25" y="36"/>
                  </a:moveTo>
                  <a:cubicBezTo>
                    <a:pt x="29" y="33"/>
                    <a:pt x="32" y="27"/>
                    <a:pt x="36" y="24"/>
                  </a:cubicBezTo>
                  <a:cubicBezTo>
                    <a:pt x="36" y="24"/>
                    <a:pt x="36" y="24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6"/>
                    <a:pt x="36" y="26"/>
                  </a:cubicBezTo>
                  <a:cubicBezTo>
                    <a:pt x="32" y="29"/>
                    <a:pt x="29" y="33"/>
                    <a:pt x="25" y="36"/>
                  </a:cubicBezTo>
                  <a:moveTo>
                    <a:pt x="12" y="36"/>
                  </a:moveTo>
                  <a:cubicBezTo>
                    <a:pt x="18" y="32"/>
                    <a:pt x="24" y="27"/>
                    <a:pt x="29" y="22"/>
                  </a:cubicBezTo>
                  <a:cubicBezTo>
                    <a:pt x="25" y="27"/>
                    <a:pt x="20" y="30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4" y="36"/>
                    <a:pt x="12" y="36"/>
                  </a:cubicBezTo>
                  <a:moveTo>
                    <a:pt x="23" y="26"/>
                  </a:moveTo>
                  <a:cubicBezTo>
                    <a:pt x="23" y="26"/>
                    <a:pt x="23" y="26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8" y="22"/>
                    <a:pt x="29" y="22"/>
                  </a:cubicBezTo>
                  <a:cubicBezTo>
                    <a:pt x="26" y="24"/>
                    <a:pt x="23" y="26"/>
                    <a:pt x="20" y="29"/>
                  </a:cubicBezTo>
                  <a:cubicBezTo>
                    <a:pt x="17" y="31"/>
                    <a:pt x="14" y="32"/>
                    <a:pt x="13" y="35"/>
                  </a:cubicBezTo>
                  <a:cubicBezTo>
                    <a:pt x="14" y="32"/>
                    <a:pt x="17" y="29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2" y="26"/>
                    <a:pt x="23" y="26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3" y="20"/>
                    <a:pt x="34" y="20"/>
                  </a:cubicBezTo>
                  <a:cubicBezTo>
                    <a:pt x="33" y="20"/>
                    <a:pt x="32" y="21"/>
                    <a:pt x="31" y="21"/>
                  </a:cubicBezTo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moveTo>
                    <a:pt x="18" y="36"/>
                  </a:moveTo>
                  <a:cubicBezTo>
                    <a:pt x="23" y="30"/>
                    <a:pt x="29" y="24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0"/>
                    <a:pt x="36" y="21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0" y="26"/>
                    <a:pt x="25" y="30"/>
                    <a:pt x="20" y="35"/>
                  </a:cubicBezTo>
                  <a:cubicBezTo>
                    <a:pt x="20" y="35"/>
                    <a:pt x="20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4"/>
                    <a:pt x="25" y="32"/>
                    <a:pt x="27" y="30"/>
                  </a:cubicBezTo>
                  <a:cubicBezTo>
                    <a:pt x="28" y="29"/>
                    <a:pt x="30" y="28"/>
                    <a:pt x="31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9" y="30"/>
                    <a:pt x="26" y="34"/>
                    <a:pt x="23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36"/>
                    <a:pt x="19" y="36"/>
                    <a:pt x="18" y="36"/>
                  </a:cubicBezTo>
                  <a:moveTo>
                    <a:pt x="25" y="22"/>
                  </a:moveTo>
                  <a:cubicBezTo>
                    <a:pt x="24" y="21"/>
                    <a:pt x="24" y="20"/>
                    <a:pt x="24" y="19"/>
                  </a:cubicBezTo>
                  <a:cubicBezTo>
                    <a:pt x="27" y="18"/>
                    <a:pt x="29" y="16"/>
                    <a:pt x="32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5" y="14"/>
                    <a:pt x="31" y="17"/>
                    <a:pt x="31" y="18"/>
                  </a:cubicBezTo>
                  <a:cubicBezTo>
                    <a:pt x="29" y="19"/>
                    <a:pt x="27" y="21"/>
                    <a:pt x="25" y="22"/>
                  </a:cubicBezTo>
                  <a:moveTo>
                    <a:pt x="24" y="17"/>
                  </a:moveTo>
                  <a:cubicBezTo>
                    <a:pt x="24" y="16"/>
                    <a:pt x="24" y="15"/>
                    <a:pt x="24" y="14"/>
                  </a:cubicBezTo>
                  <a:cubicBezTo>
                    <a:pt x="27" y="13"/>
                    <a:pt x="30" y="10"/>
                    <a:pt x="32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8"/>
                    <a:pt x="29" y="12"/>
                    <a:pt x="29" y="13"/>
                  </a:cubicBezTo>
                  <a:cubicBezTo>
                    <a:pt x="27" y="14"/>
                    <a:pt x="26" y="16"/>
                    <a:pt x="24" y="17"/>
                  </a:cubicBezTo>
                  <a:moveTo>
                    <a:pt x="24" y="10"/>
                  </a:moveTo>
                  <a:cubicBezTo>
                    <a:pt x="24" y="10"/>
                    <a:pt x="24" y="9"/>
                    <a:pt x="24" y="8"/>
                  </a:cubicBezTo>
                  <a:cubicBezTo>
                    <a:pt x="26" y="7"/>
                    <a:pt x="27" y="7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8" y="7"/>
                    <a:pt x="27" y="7"/>
                  </a:cubicBezTo>
                  <a:cubicBezTo>
                    <a:pt x="26" y="8"/>
                    <a:pt x="25" y="9"/>
                    <a:pt x="24" y="10"/>
                  </a:cubicBezTo>
                  <a:moveTo>
                    <a:pt x="24" y="13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7" y="9"/>
                    <a:pt x="28" y="8"/>
                  </a:cubicBezTo>
                  <a:cubicBezTo>
                    <a:pt x="29" y="7"/>
                    <a:pt x="31" y="5"/>
                    <a:pt x="32" y="4"/>
                  </a:cubicBezTo>
                  <a:cubicBezTo>
                    <a:pt x="33" y="4"/>
                    <a:pt x="34" y="4"/>
                    <a:pt x="36" y="4"/>
                  </a:cubicBezTo>
                  <a:cubicBezTo>
                    <a:pt x="36" y="9"/>
                    <a:pt x="36" y="14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20"/>
                    <a:pt x="28" y="21"/>
                  </a:cubicBezTo>
                  <a:cubicBezTo>
                    <a:pt x="27" y="22"/>
                    <a:pt x="25" y="23"/>
                    <a:pt x="25" y="23"/>
                  </a:cubicBezTo>
                  <a:cubicBezTo>
                    <a:pt x="25" y="23"/>
                    <a:pt x="25" y="23"/>
                    <a:pt x="27" y="22"/>
                  </a:cubicBezTo>
                  <a:cubicBezTo>
                    <a:pt x="30" y="20"/>
                    <a:pt x="34" y="17"/>
                    <a:pt x="36" y="13"/>
                  </a:cubicBezTo>
                  <a:cubicBezTo>
                    <a:pt x="36" y="13"/>
                    <a:pt x="36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9" y="15"/>
                    <a:pt x="25" y="18"/>
                    <a:pt x="25" y="18"/>
                  </a:cubicBezTo>
                  <a:cubicBezTo>
                    <a:pt x="24" y="18"/>
                    <a:pt x="25" y="18"/>
                    <a:pt x="25" y="17"/>
                  </a:cubicBezTo>
                  <a:cubicBezTo>
                    <a:pt x="29" y="14"/>
                    <a:pt x="33" y="11"/>
                    <a:pt x="35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4" y="6"/>
                    <a:pt x="34" y="6"/>
                  </a:cubicBezTo>
                  <a:cubicBezTo>
                    <a:pt x="31" y="8"/>
                    <a:pt x="28" y="11"/>
                    <a:pt x="24" y="13"/>
                  </a:cubicBezTo>
                  <a:moveTo>
                    <a:pt x="24" y="7"/>
                  </a:moveTo>
                  <a:cubicBezTo>
                    <a:pt x="24" y="6"/>
                    <a:pt x="25" y="5"/>
                    <a:pt x="25" y="4"/>
                  </a:cubicBezTo>
                  <a:cubicBezTo>
                    <a:pt x="25" y="4"/>
                    <a:pt x="26" y="4"/>
                    <a:pt x="27" y="4"/>
                  </a:cubicBezTo>
                  <a:cubicBezTo>
                    <a:pt x="28" y="4"/>
                    <a:pt x="29" y="4"/>
                    <a:pt x="30" y="4"/>
                  </a:cubicBezTo>
                  <a:cubicBezTo>
                    <a:pt x="28" y="5"/>
                    <a:pt x="26" y="6"/>
                    <a:pt x="24" y="7"/>
                  </a:cubicBezTo>
                  <a:moveTo>
                    <a:pt x="27" y="0"/>
                  </a:moveTo>
                  <a:cubicBezTo>
                    <a:pt x="26" y="0"/>
                    <a:pt x="24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0" y="8"/>
                    <a:pt x="20" y="15"/>
                    <a:pt x="21" y="22"/>
                  </a:cubicBezTo>
                  <a:cubicBezTo>
                    <a:pt x="16" y="22"/>
                    <a:pt x="11" y="22"/>
                    <a:pt x="6" y="22"/>
                  </a:cubicBezTo>
                  <a:cubicBezTo>
                    <a:pt x="5" y="22"/>
                    <a:pt x="4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9"/>
                    <a:pt x="0" y="33"/>
                    <a:pt x="1" y="38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5" y="40"/>
                    <a:pt x="7" y="40"/>
                    <a:pt x="9" y="40"/>
                  </a:cubicBezTo>
                  <a:cubicBezTo>
                    <a:pt x="12" y="40"/>
                    <a:pt x="16" y="40"/>
                    <a:pt x="20" y="40"/>
                  </a:cubicBezTo>
                  <a:cubicBezTo>
                    <a:pt x="19" y="46"/>
                    <a:pt x="20" y="52"/>
                    <a:pt x="20" y="59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1" y="61"/>
                    <a:pt x="21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4" y="61"/>
                    <a:pt x="25" y="61"/>
                  </a:cubicBezTo>
                  <a:cubicBezTo>
                    <a:pt x="28" y="61"/>
                    <a:pt x="32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7" y="62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3"/>
                    <a:pt x="38" y="48"/>
                    <a:pt x="38" y="42"/>
                  </a:cubicBezTo>
                  <a:cubicBezTo>
                    <a:pt x="42" y="42"/>
                    <a:pt x="45" y="42"/>
                    <a:pt x="48" y="42"/>
                  </a:cubicBezTo>
                  <a:cubicBezTo>
                    <a:pt x="50" y="42"/>
                    <a:pt x="52" y="42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1"/>
                    <a:pt x="56" y="40"/>
                  </a:cubicBezTo>
                  <a:cubicBezTo>
                    <a:pt x="56" y="35"/>
                    <a:pt x="57" y="31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6" y="24"/>
                    <a:pt x="56" y="24"/>
                  </a:cubicBezTo>
                  <a:cubicBezTo>
                    <a:pt x="50" y="23"/>
                    <a:pt x="45" y="24"/>
                    <a:pt x="40" y="23"/>
                  </a:cubicBezTo>
                  <a:cubicBezTo>
                    <a:pt x="39" y="16"/>
                    <a:pt x="40" y="9"/>
                    <a:pt x="39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8" y="0"/>
                    <a:pt x="38" y="0"/>
                  </a:cubicBezTo>
                  <a:cubicBezTo>
                    <a:pt x="34" y="0"/>
                    <a:pt x="30" y="0"/>
                    <a:pt x="27" y="0"/>
                  </a:cubicBezTo>
                </a:path>
              </a:pathLst>
            </a:custGeom>
            <a:solidFill>
              <a:srgbClr val="339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Rectangle 6477">
              <a:extLst>
                <a:ext uri="{FF2B5EF4-FFF2-40B4-BE49-F238E27FC236}">
                  <a16:creationId xmlns:a16="http://schemas.microsoft.com/office/drawing/2014/main" id="{B8549CB0-A5AD-41AD-85A3-53E42E704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524" y="4916697"/>
              <a:ext cx="239713" cy="877888"/>
            </a:xfrm>
            <a:prstGeom prst="rect">
              <a:avLst/>
            </a:prstGeom>
            <a:solidFill>
              <a:srgbClr val="FFA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Rectangle 6478">
              <a:extLst>
                <a:ext uri="{FF2B5EF4-FFF2-40B4-BE49-F238E27FC236}">
                  <a16:creationId xmlns:a16="http://schemas.microsoft.com/office/drawing/2014/main" id="{74A9118E-5818-44DE-9E54-8D0D0B0D0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587" y="4916697"/>
              <a:ext cx="120650" cy="877888"/>
            </a:xfrm>
            <a:prstGeom prst="rect">
              <a:avLst/>
            </a:prstGeom>
            <a:solidFill>
              <a:srgbClr val="FFC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Rectangle 6479">
              <a:extLst>
                <a:ext uri="{FF2B5EF4-FFF2-40B4-BE49-F238E27FC236}">
                  <a16:creationId xmlns:a16="http://schemas.microsoft.com/office/drawing/2014/main" id="{C5555AB1-1696-4443-B891-1F45BEC66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3787" y="5083385"/>
              <a:ext cx="177800" cy="711200"/>
            </a:xfrm>
            <a:prstGeom prst="rect">
              <a:avLst/>
            </a:prstGeom>
            <a:solidFill>
              <a:srgbClr val="183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Rectangle 6480">
              <a:extLst>
                <a:ext uri="{FF2B5EF4-FFF2-40B4-BE49-F238E27FC236}">
                  <a16:creationId xmlns:a16="http://schemas.microsoft.com/office/drawing/2014/main" id="{D4A6E80D-7528-45B3-AEC5-71FE7A11B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4274" y="5083385"/>
              <a:ext cx="87313" cy="711200"/>
            </a:xfrm>
            <a:prstGeom prst="rect">
              <a:avLst/>
            </a:prstGeom>
            <a:solidFill>
              <a:srgbClr val="00B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6481">
              <a:extLst>
                <a:ext uri="{FF2B5EF4-FFF2-40B4-BE49-F238E27FC236}">
                  <a16:creationId xmlns:a16="http://schemas.microsoft.com/office/drawing/2014/main" id="{F664CD1F-9DD7-48E5-8F15-F65000B75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587" y="5070685"/>
              <a:ext cx="246063" cy="723900"/>
            </a:xfrm>
            <a:custGeom>
              <a:avLst/>
              <a:gdLst>
                <a:gd name="T0" fmla="*/ 0 w 155"/>
                <a:gd name="T1" fmla="*/ 12 h 456"/>
                <a:gd name="T2" fmla="*/ 68 w 155"/>
                <a:gd name="T3" fmla="*/ 456 h 456"/>
                <a:gd name="T4" fmla="*/ 155 w 155"/>
                <a:gd name="T5" fmla="*/ 442 h 456"/>
                <a:gd name="T6" fmla="*/ 88 w 155"/>
                <a:gd name="T7" fmla="*/ 0 h 456"/>
                <a:gd name="T8" fmla="*/ 0 w 155"/>
                <a:gd name="T9" fmla="*/ 12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456">
                  <a:moveTo>
                    <a:pt x="0" y="12"/>
                  </a:moveTo>
                  <a:lnTo>
                    <a:pt x="68" y="456"/>
                  </a:lnTo>
                  <a:lnTo>
                    <a:pt x="155" y="442"/>
                  </a:lnTo>
                  <a:lnTo>
                    <a:pt x="88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67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6482">
              <a:extLst>
                <a:ext uri="{FF2B5EF4-FFF2-40B4-BE49-F238E27FC236}">
                  <a16:creationId xmlns:a16="http://schemas.microsoft.com/office/drawing/2014/main" id="{EB16D9E0-F5D1-4AED-A685-98C660A84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3024" y="5070685"/>
              <a:ext cx="174625" cy="712788"/>
            </a:xfrm>
            <a:custGeom>
              <a:avLst/>
              <a:gdLst>
                <a:gd name="T0" fmla="*/ 0 w 110"/>
                <a:gd name="T1" fmla="*/ 6 h 449"/>
                <a:gd name="T2" fmla="*/ 66 w 110"/>
                <a:gd name="T3" fmla="*/ 449 h 449"/>
                <a:gd name="T4" fmla="*/ 110 w 110"/>
                <a:gd name="T5" fmla="*/ 442 h 449"/>
                <a:gd name="T6" fmla="*/ 43 w 110"/>
                <a:gd name="T7" fmla="*/ 0 h 449"/>
                <a:gd name="T8" fmla="*/ 0 w 110"/>
                <a:gd name="T9" fmla="*/ 6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49">
                  <a:moveTo>
                    <a:pt x="0" y="6"/>
                  </a:moveTo>
                  <a:lnTo>
                    <a:pt x="66" y="449"/>
                  </a:lnTo>
                  <a:lnTo>
                    <a:pt x="110" y="442"/>
                  </a:lnTo>
                  <a:lnTo>
                    <a:pt x="43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6483">
              <a:extLst>
                <a:ext uri="{FF2B5EF4-FFF2-40B4-BE49-F238E27FC236}">
                  <a16:creationId xmlns:a16="http://schemas.microsoft.com/office/drawing/2014/main" id="{7DA454FE-0FD4-4632-A1F9-F23329EFF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749" y="5272297"/>
              <a:ext cx="184150" cy="315913"/>
            </a:xfrm>
            <a:custGeom>
              <a:avLst/>
              <a:gdLst>
                <a:gd name="T0" fmla="*/ 116 w 116"/>
                <a:gd name="T1" fmla="*/ 186 h 199"/>
                <a:gd name="T2" fmla="*/ 28 w 116"/>
                <a:gd name="T3" fmla="*/ 199 h 199"/>
                <a:gd name="T4" fmla="*/ 0 w 116"/>
                <a:gd name="T5" fmla="*/ 12 h 199"/>
                <a:gd name="T6" fmla="*/ 88 w 116"/>
                <a:gd name="T7" fmla="*/ 0 h 199"/>
                <a:gd name="T8" fmla="*/ 116 w 116"/>
                <a:gd name="T9" fmla="*/ 18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99">
                  <a:moveTo>
                    <a:pt x="116" y="186"/>
                  </a:moveTo>
                  <a:lnTo>
                    <a:pt x="28" y="199"/>
                  </a:lnTo>
                  <a:lnTo>
                    <a:pt x="0" y="12"/>
                  </a:lnTo>
                  <a:lnTo>
                    <a:pt x="88" y="0"/>
                  </a:lnTo>
                  <a:lnTo>
                    <a:pt x="116" y="186"/>
                  </a:ln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6484">
              <a:extLst>
                <a:ext uri="{FF2B5EF4-FFF2-40B4-BE49-F238E27FC236}">
                  <a16:creationId xmlns:a16="http://schemas.microsoft.com/office/drawing/2014/main" id="{D61A6C12-A089-477D-9AA8-F206FFC05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362" y="4751597"/>
              <a:ext cx="206375" cy="1044575"/>
            </a:xfrm>
            <a:custGeom>
              <a:avLst/>
              <a:gdLst>
                <a:gd name="T0" fmla="*/ 65 w 130"/>
                <a:gd name="T1" fmla="*/ 0 h 658"/>
                <a:gd name="T2" fmla="*/ 0 w 130"/>
                <a:gd name="T3" fmla="*/ 6 h 658"/>
                <a:gd name="T4" fmla="*/ 65 w 130"/>
                <a:gd name="T5" fmla="*/ 658 h 658"/>
                <a:gd name="T6" fmla="*/ 130 w 130"/>
                <a:gd name="T7" fmla="*/ 653 h 658"/>
                <a:gd name="T8" fmla="*/ 65 w 130"/>
                <a:gd name="T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658">
                  <a:moveTo>
                    <a:pt x="65" y="0"/>
                  </a:moveTo>
                  <a:lnTo>
                    <a:pt x="0" y="6"/>
                  </a:lnTo>
                  <a:lnTo>
                    <a:pt x="65" y="658"/>
                  </a:lnTo>
                  <a:lnTo>
                    <a:pt x="130" y="65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2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6485">
              <a:extLst>
                <a:ext uri="{FF2B5EF4-FFF2-40B4-BE49-F238E27FC236}">
                  <a16:creationId xmlns:a16="http://schemas.microsoft.com/office/drawing/2014/main" id="{DF949FBE-F4FE-413F-8DFF-F37730B73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749" y="4751597"/>
              <a:ext cx="153988" cy="1041400"/>
            </a:xfrm>
            <a:custGeom>
              <a:avLst/>
              <a:gdLst>
                <a:gd name="T0" fmla="*/ 32 w 97"/>
                <a:gd name="T1" fmla="*/ 0 h 656"/>
                <a:gd name="T2" fmla="*/ 0 w 97"/>
                <a:gd name="T3" fmla="*/ 4 h 656"/>
                <a:gd name="T4" fmla="*/ 65 w 97"/>
                <a:gd name="T5" fmla="*/ 656 h 656"/>
                <a:gd name="T6" fmla="*/ 97 w 97"/>
                <a:gd name="T7" fmla="*/ 653 h 656"/>
                <a:gd name="T8" fmla="*/ 32 w 97"/>
                <a:gd name="T9" fmla="*/ 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656">
                  <a:moveTo>
                    <a:pt x="32" y="0"/>
                  </a:moveTo>
                  <a:lnTo>
                    <a:pt x="0" y="4"/>
                  </a:lnTo>
                  <a:lnTo>
                    <a:pt x="65" y="656"/>
                  </a:lnTo>
                  <a:lnTo>
                    <a:pt x="97" y="65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6486">
              <a:extLst>
                <a:ext uri="{FF2B5EF4-FFF2-40B4-BE49-F238E27FC236}">
                  <a16:creationId xmlns:a16="http://schemas.microsoft.com/office/drawing/2014/main" id="{9BF7FD96-4646-436E-8810-5256CE9D5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362" y="4753185"/>
              <a:ext cx="107950" cy="55563"/>
            </a:xfrm>
            <a:custGeom>
              <a:avLst/>
              <a:gdLst>
                <a:gd name="T0" fmla="*/ 0 w 68"/>
                <a:gd name="T1" fmla="*/ 7 h 35"/>
                <a:gd name="T2" fmla="*/ 3 w 68"/>
                <a:gd name="T3" fmla="*/ 35 h 35"/>
                <a:gd name="T4" fmla="*/ 68 w 68"/>
                <a:gd name="T5" fmla="*/ 30 h 35"/>
                <a:gd name="T6" fmla="*/ 65 w 68"/>
                <a:gd name="T7" fmla="*/ 0 h 35"/>
                <a:gd name="T8" fmla="*/ 0 w 68"/>
                <a:gd name="T9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5">
                  <a:moveTo>
                    <a:pt x="0" y="7"/>
                  </a:moveTo>
                  <a:lnTo>
                    <a:pt x="3" y="35"/>
                  </a:lnTo>
                  <a:lnTo>
                    <a:pt x="68" y="30"/>
                  </a:lnTo>
                  <a:lnTo>
                    <a:pt x="6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Rectangle 6487">
              <a:extLst>
                <a:ext uri="{FF2B5EF4-FFF2-40B4-BE49-F238E27FC236}">
                  <a16:creationId xmlns:a16="http://schemas.microsoft.com/office/drawing/2014/main" id="{3BBC4293-47F5-452C-897E-AAC018A86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524" y="5083385"/>
              <a:ext cx="239713" cy="182563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Rectangle 6488">
              <a:extLst>
                <a:ext uri="{FF2B5EF4-FFF2-40B4-BE49-F238E27FC236}">
                  <a16:creationId xmlns:a16="http://schemas.microsoft.com/office/drawing/2014/main" id="{E891BEAB-B0B7-4AB8-8564-3E0B76F7C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524" y="5389772"/>
              <a:ext cx="239713" cy="184150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Rectangle 6489">
              <a:extLst>
                <a:ext uri="{FF2B5EF4-FFF2-40B4-BE49-F238E27FC236}">
                  <a16:creationId xmlns:a16="http://schemas.microsoft.com/office/drawing/2014/main" id="{D5F8029B-D376-401D-8DC5-D791B5914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524" y="4950035"/>
              <a:ext cx="239713" cy="49213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Rectangle 6490">
              <a:extLst>
                <a:ext uri="{FF2B5EF4-FFF2-40B4-BE49-F238E27FC236}">
                  <a16:creationId xmlns:a16="http://schemas.microsoft.com/office/drawing/2014/main" id="{1EDC6494-18AD-4FEB-BB70-43888DDF5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4524" y="5697747"/>
              <a:ext cx="239713" cy="52388"/>
            </a:xfrm>
            <a:prstGeom prst="rect">
              <a:avLst/>
            </a:prstGeom>
            <a:solidFill>
              <a:srgbClr val="CE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Rectangle 6491">
              <a:extLst>
                <a:ext uri="{FF2B5EF4-FFF2-40B4-BE49-F238E27FC236}">
                  <a16:creationId xmlns:a16="http://schemas.microsoft.com/office/drawing/2014/main" id="{4F706296-9D16-4B59-96FE-E9565588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6487" y="5164347"/>
              <a:ext cx="150813" cy="146050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Rectangle 6492">
              <a:extLst>
                <a:ext uri="{FF2B5EF4-FFF2-40B4-BE49-F238E27FC236}">
                  <a16:creationId xmlns:a16="http://schemas.microsoft.com/office/drawing/2014/main" id="{35822092-2372-4BF4-9387-5198DE8C6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099" y="5164347"/>
              <a:ext cx="76200" cy="146050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Rectangle 6493">
              <a:extLst>
                <a:ext uri="{FF2B5EF4-FFF2-40B4-BE49-F238E27FC236}">
                  <a16:creationId xmlns:a16="http://schemas.microsoft.com/office/drawing/2014/main" id="{1973150A-7269-4029-ADDA-DEB717E51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6487" y="5586622"/>
              <a:ext cx="150813" cy="146050"/>
            </a:xfrm>
            <a:prstGeom prst="rect">
              <a:avLst/>
            </a:prstGeom>
            <a:solidFill>
              <a:srgbClr val="FA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Rectangle 6494">
              <a:extLst>
                <a:ext uri="{FF2B5EF4-FFF2-40B4-BE49-F238E27FC236}">
                  <a16:creationId xmlns:a16="http://schemas.microsoft.com/office/drawing/2014/main" id="{C7423724-AF54-4BA6-88C0-1DA041D32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099" y="5586622"/>
              <a:ext cx="76200" cy="146050"/>
            </a:xfrm>
            <a:prstGeom prst="rect">
              <a:avLst/>
            </a:prstGeom>
            <a:solidFill>
              <a:srgbClr val="F4E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6495">
              <a:extLst>
                <a:ext uri="{FF2B5EF4-FFF2-40B4-BE49-F238E27FC236}">
                  <a16:creationId xmlns:a16="http://schemas.microsoft.com/office/drawing/2014/main" id="{FD7D5982-4CC0-4254-A0E0-7BF73B71A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287" y="5389772"/>
              <a:ext cx="463550" cy="339725"/>
            </a:xfrm>
            <a:custGeom>
              <a:avLst/>
              <a:gdLst>
                <a:gd name="T0" fmla="*/ 0 w 216"/>
                <a:gd name="T1" fmla="*/ 0 h 159"/>
                <a:gd name="T2" fmla="*/ 0 w 216"/>
                <a:gd name="T3" fmla="*/ 66 h 159"/>
                <a:gd name="T4" fmla="*/ 93 w 216"/>
                <a:gd name="T5" fmla="*/ 159 h 159"/>
                <a:gd name="T6" fmla="*/ 123 w 216"/>
                <a:gd name="T7" fmla="*/ 159 h 159"/>
                <a:gd name="T8" fmla="*/ 216 w 216"/>
                <a:gd name="T9" fmla="*/ 66 h 159"/>
                <a:gd name="T10" fmla="*/ 216 w 216"/>
                <a:gd name="T11" fmla="*/ 0 h 159"/>
                <a:gd name="T12" fmla="*/ 0 w 216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159">
                  <a:moveTo>
                    <a:pt x="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117"/>
                    <a:pt x="42" y="159"/>
                    <a:pt x="93" y="159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74" y="159"/>
                    <a:pt x="216" y="117"/>
                    <a:pt x="216" y="66"/>
                  </a:cubicBezTo>
                  <a:cubicBezTo>
                    <a:pt x="216" y="0"/>
                    <a:pt x="216" y="0"/>
                    <a:pt x="21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6496">
              <a:extLst>
                <a:ext uri="{FF2B5EF4-FFF2-40B4-BE49-F238E27FC236}">
                  <a16:creationId xmlns:a16="http://schemas.microsoft.com/office/drawing/2014/main" id="{4E29BE67-1363-476D-BF4D-610D2C9F5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3249" y="5729497"/>
              <a:ext cx="557213" cy="58738"/>
            </a:xfrm>
            <a:custGeom>
              <a:avLst/>
              <a:gdLst>
                <a:gd name="T0" fmla="*/ 25 w 260"/>
                <a:gd name="T1" fmla="*/ 27 h 27"/>
                <a:gd name="T2" fmla="*/ 235 w 260"/>
                <a:gd name="T3" fmla="*/ 27 h 27"/>
                <a:gd name="T4" fmla="*/ 260 w 260"/>
                <a:gd name="T5" fmla="*/ 0 h 27"/>
                <a:gd name="T6" fmla="*/ 0 w 260"/>
                <a:gd name="T7" fmla="*/ 0 h 27"/>
                <a:gd name="T8" fmla="*/ 25 w 260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27">
                  <a:moveTo>
                    <a:pt x="25" y="27"/>
                  </a:moveTo>
                  <a:cubicBezTo>
                    <a:pt x="235" y="27"/>
                    <a:pt x="235" y="27"/>
                    <a:pt x="235" y="27"/>
                  </a:cubicBezTo>
                  <a:cubicBezTo>
                    <a:pt x="242" y="23"/>
                    <a:pt x="252" y="13"/>
                    <a:pt x="26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1"/>
                    <a:pt x="14" y="19"/>
                    <a:pt x="25" y="27"/>
                  </a:cubicBezTo>
                </a:path>
              </a:pathLst>
            </a:custGeom>
            <a:solidFill>
              <a:srgbClr val="9E4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6497">
              <a:extLst>
                <a:ext uri="{FF2B5EF4-FFF2-40B4-BE49-F238E27FC236}">
                  <a16:creationId xmlns:a16="http://schemas.microsoft.com/office/drawing/2014/main" id="{44804F63-CE89-4D96-8AEF-A7C5B28A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9024" y="5400885"/>
              <a:ext cx="127000" cy="174625"/>
            </a:xfrm>
            <a:custGeom>
              <a:avLst/>
              <a:gdLst>
                <a:gd name="T0" fmla="*/ 6 w 59"/>
                <a:gd name="T1" fmla="*/ 82 h 82"/>
                <a:gd name="T2" fmla="*/ 4 w 59"/>
                <a:gd name="T3" fmla="*/ 82 h 82"/>
                <a:gd name="T4" fmla="*/ 4 w 59"/>
                <a:gd name="T5" fmla="*/ 67 h 82"/>
                <a:gd name="T6" fmla="*/ 39 w 59"/>
                <a:gd name="T7" fmla="*/ 48 h 82"/>
                <a:gd name="T8" fmla="*/ 39 w 59"/>
                <a:gd name="T9" fmla="*/ 28 h 82"/>
                <a:gd name="T10" fmla="*/ 8 w 59"/>
                <a:gd name="T11" fmla="*/ 30 h 82"/>
                <a:gd name="T12" fmla="*/ 0 w 59"/>
                <a:gd name="T13" fmla="*/ 18 h 82"/>
                <a:gd name="T14" fmla="*/ 51 w 59"/>
                <a:gd name="T15" fmla="*/ 19 h 82"/>
                <a:gd name="T16" fmla="*/ 52 w 59"/>
                <a:gd name="T17" fmla="*/ 55 h 82"/>
                <a:gd name="T18" fmla="*/ 6 w 59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82">
                  <a:moveTo>
                    <a:pt x="6" y="82"/>
                  </a:moveTo>
                  <a:cubicBezTo>
                    <a:pt x="5" y="82"/>
                    <a:pt x="4" y="82"/>
                    <a:pt x="4" y="8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2" y="68"/>
                    <a:pt x="34" y="57"/>
                    <a:pt x="39" y="48"/>
                  </a:cubicBezTo>
                  <a:cubicBezTo>
                    <a:pt x="43" y="40"/>
                    <a:pt x="43" y="33"/>
                    <a:pt x="39" y="28"/>
                  </a:cubicBezTo>
                  <a:cubicBezTo>
                    <a:pt x="29" y="16"/>
                    <a:pt x="9" y="29"/>
                    <a:pt x="8" y="3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0"/>
                    <a:pt x="36" y="0"/>
                    <a:pt x="51" y="19"/>
                  </a:cubicBezTo>
                  <a:cubicBezTo>
                    <a:pt x="58" y="29"/>
                    <a:pt x="59" y="42"/>
                    <a:pt x="52" y="55"/>
                  </a:cubicBezTo>
                  <a:cubicBezTo>
                    <a:pt x="43" y="71"/>
                    <a:pt x="25" y="82"/>
                    <a:pt x="6" y="82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6498">
              <a:extLst>
                <a:ext uri="{FF2B5EF4-FFF2-40B4-BE49-F238E27FC236}">
                  <a16:creationId xmlns:a16="http://schemas.microsoft.com/office/drawing/2014/main" id="{5D567CBB-0916-436A-B0DC-C401F11ED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1062" y="5389772"/>
              <a:ext cx="231775" cy="339725"/>
            </a:xfrm>
            <a:custGeom>
              <a:avLst/>
              <a:gdLst>
                <a:gd name="T0" fmla="*/ 0 w 108"/>
                <a:gd name="T1" fmla="*/ 159 h 159"/>
                <a:gd name="T2" fmla="*/ 15 w 108"/>
                <a:gd name="T3" fmla="*/ 159 h 159"/>
                <a:gd name="T4" fmla="*/ 108 w 108"/>
                <a:gd name="T5" fmla="*/ 66 h 159"/>
                <a:gd name="T6" fmla="*/ 108 w 108"/>
                <a:gd name="T7" fmla="*/ 0 h 159"/>
                <a:gd name="T8" fmla="*/ 0 w 108"/>
                <a:gd name="T9" fmla="*/ 0 h 159"/>
                <a:gd name="T10" fmla="*/ 0 w 108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59">
                  <a:moveTo>
                    <a:pt x="0" y="159"/>
                  </a:moveTo>
                  <a:cubicBezTo>
                    <a:pt x="15" y="159"/>
                    <a:pt x="15" y="159"/>
                    <a:pt x="15" y="159"/>
                  </a:cubicBezTo>
                  <a:cubicBezTo>
                    <a:pt x="66" y="159"/>
                    <a:pt x="108" y="117"/>
                    <a:pt x="108" y="6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9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6499">
              <a:extLst>
                <a:ext uri="{FF2B5EF4-FFF2-40B4-BE49-F238E27FC236}">
                  <a16:creationId xmlns:a16="http://schemas.microsoft.com/office/drawing/2014/main" id="{BC5FDAA4-09D0-4982-B279-BD3DB7365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1062" y="5729497"/>
              <a:ext cx="279400" cy="58738"/>
            </a:xfrm>
            <a:custGeom>
              <a:avLst/>
              <a:gdLst>
                <a:gd name="T0" fmla="*/ 0 w 130"/>
                <a:gd name="T1" fmla="*/ 27 h 27"/>
                <a:gd name="T2" fmla="*/ 105 w 130"/>
                <a:gd name="T3" fmla="*/ 27 h 27"/>
                <a:gd name="T4" fmla="*/ 130 w 130"/>
                <a:gd name="T5" fmla="*/ 0 h 27"/>
                <a:gd name="T6" fmla="*/ 0 w 130"/>
                <a:gd name="T7" fmla="*/ 0 h 27"/>
                <a:gd name="T8" fmla="*/ 0 w 130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7">
                  <a:moveTo>
                    <a:pt x="0" y="27"/>
                  </a:moveTo>
                  <a:cubicBezTo>
                    <a:pt x="105" y="27"/>
                    <a:pt x="105" y="27"/>
                    <a:pt x="105" y="27"/>
                  </a:cubicBezTo>
                  <a:cubicBezTo>
                    <a:pt x="112" y="23"/>
                    <a:pt x="122" y="13"/>
                    <a:pt x="13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93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6500">
              <a:extLst>
                <a:ext uri="{FF2B5EF4-FFF2-40B4-BE49-F238E27FC236}">
                  <a16:creationId xmlns:a16="http://schemas.microsoft.com/office/drawing/2014/main" id="{2013E664-9658-4A69-990B-7A6566EF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8012" y="4003885"/>
              <a:ext cx="1420813" cy="1816100"/>
            </a:xfrm>
            <a:custGeom>
              <a:avLst/>
              <a:gdLst>
                <a:gd name="T0" fmla="*/ 883 w 895"/>
                <a:gd name="T1" fmla="*/ 0 h 1144"/>
                <a:gd name="T2" fmla="*/ 265 w 895"/>
                <a:gd name="T3" fmla="*/ 0 h 1144"/>
                <a:gd name="T4" fmla="*/ 97 w 895"/>
                <a:gd name="T5" fmla="*/ 198 h 1144"/>
                <a:gd name="T6" fmla="*/ 0 w 895"/>
                <a:gd name="T7" fmla="*/ 1144 h 1144"/>
                <a:gd name="T8" fmla="*/ 895 w 895"/>
                <a:gd name="T9" fmla="*/ 1144 h 1144"/>
                <a:gd name="T10" fmla="*/ 883 w 895"/>
                <a:gd name="T11" fmla="*/ 0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5" h="1144">
                  <a:moveTo>
                    <a:pt x="883" y="0"/>
                  </a:moveTo>
                  <a:lnTo>
                    <a:pt x="265" y="0"/>
                  </a:lnTo>
                  <a:lnTo>
                    <a:pt x="97" y="198"/>
                  </a:lnTo>
                  <a:lnTo>
                    <a:pt x="0" y="1144"/>
                  </a:lnTo>
                  <a:lnTo>
                    <a:pt x="895" y="1144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6501">
              <a:extLst>
                <a:ext uri="{FF2B5EF4-FFF2-40B4-BE49-F238E27FC236}">
                  <a16:creationId xmlns:a16="http://schemas.microsoft.com/office/drawing/2014/main" id="{73131859-3BC5-4670-8A19-E1DCF770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599" y="4003885"/>
              <a:ext cx="1419225" cy="1816100"/>
            </a:xfrm>
            <a:custGeom>
              <a:avLst/>
              <a:gdLst>
                <a:gd name="T0" fmla="*/ 12 w 894"/>
                <a:gd name="T1" fmla="*/ 0 h 1144"/>
                <a:gd name="T2" fmla="*/ 631 w 894"/>
                <a:gd name="T3" fmla="*/ 0 h 1144"/>
                <a:gd name="T4" fmla="*/ 797 w 894"/>
                <a:gd name="T5" fmla="*/ 198 h 1144"/>
                <a:gd name="T6" fmla="*/ 894 w 894"/>
                <a:gd name="T7" fmla="*/ 1144 h 1144"/>
                <a:gd name="T8" fmla="*/ 0 w 894"/>
                <a:gd name="T9" fmla="*/ 1144 h 1144"/>
                <a:gd name="T10" fmla="*/ 12 w 894"/>
                <a:gd name="T11" fmla="*/ 0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4" h="1144">
                  <a:moveTo>
                    <a:pt x="12" y="0"/>
                  </a:moveTo>
                  <a:lnTo>
                    <a:pt x="631" y="0"/>
                  </a:lnTo>
                  <a:lnTo>
                    <a:pt x="797" y="198"/>
                  </a:lnTo>
                  <a:lnTo>
                    <a:pt x="894" y="1144"/>
                  </a:lnTo>
                  <a:lnTo>
                    <a:pt x="0" y="114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6502">
              <a:extLst>
                <a:ext uri="{FF2B5EF4-FFF2-40B4-BE49-F238E27FC236}">
                  <a16:creationId xmlns:a16="http://schemas.microsoft.com/office/drawing/2014/main" id="{6B6A4FA2-0C99-4222-92A9-112BC003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24" y="3926097"/>
              <a:ext cx="196850" cy="265113"/>
            </a:xfrm>
            <a:custGeom>
              <a:avLst/>
              <a:gdLst>
                <a:gd name="T0" fmla="*/ 0 w 124"/>
                <a:gd name="T1" fmla="*/ 0 h 167"/>
                <a:gd name="T2" fmla="*/ 0 w 124"/>
                <a:gd name="T3" fmla="*/ 149 h 167"/>
                <a:gd name="T4" fmla="*/ 124 w 124"/>
                <a:gd name="T5" fmla="*/ 167 h 167"/>
                <a:gd name="T6" fmla="*/ 124 w 124"/>
                <a:gd name="T7" fmla="*/ 0 h 167"/>
                <a:gd name="T8" fmla="*/ 0 w 124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67">
                  <a:moveTo>
                    <a:pt x="0" y="0"/>
                  </a:moveTo>
                  <a:lnTo>
                    <a:pt x="0" y="149"/>
                  </a:lnTo>
                  <a:lnTo>
                    <a:pt x="124" y="167"/>
                  </a:lnTo>
                  <a:lnTo>
                    <a:pt x="1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6503">
              <a:extLst>
                <a:ext uri="{FF2B5EF4-FFF2-40B4-BE49-F238E27FC236}">
                  <a16:creationId xmlns:a16="http://schemas.microsoft.com/office/drawing/2014/main" id="{89F0ED32-F932-43EB-9827-29FDF6F7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412" y="3208547"/>
              <a:ext cx="436563" cy="717550"/>
            </a:xfrm>
            <a:custGeom>
              <a:avLst/>
              <a:gdLst>
                <a:gd name="T0" fmla="*/ 129 w 204"/>
                <a:gd name="T1" fmla="*/ 15 h 335"/>
                <a:gd name="T2" fmla="*/ 55 w 204"/>
                <a:gd name="T3" fmla="*/ 15 h 335"/>
                <a:gd name="T4" fmla="*/ 32 w 204"/>
                <a:gd name="T5" fmla="*/ 34 h 335"/>
                <a:gd name="T6" fmla="*/ 32 w 204"/>
                <a:gd name="T7" fmla="*/ 97 h 335"/>
                <a:gd name="T8" fmla="*/ 0 w 204"/>
                <a:gd name="T9" fmla="*/ 130 h 335"/>
                <a:gd name="T10" fmla="*/ 0 w 204"/>
                <a:gd name="T11" fmla="*/ 202 h 335"/>
                <a:gd name="T12" fmla="*/ 99 w 204"/>
                <a:gd name="T13" fmla="*/ 335 h 335"/>
                <a:gd name="T14" fmla="*/ 112 w 204"/>
                <a:gd name="T15" fmla="*/ 335 h 335"/>
                <a:gd name="T16" fmla="*/ 204 w 204"/>
                <a:gd name="T17" fmla="*/ 335 h 335"/>
                <a:gd name="T18" fmla="*/ 204 w 204"/>
                <a:gd name="T19" fmla="*/ 235 h 335"/>
                <a:gd name="T20" fmla="*/ 204 w 204"/>
                <a:gd name="T21" fmla="*/ 0 h 335"/>
                <a:gd name="T22" fmla="*/ 129 w 204"/>
                <a:gd name="T23" fmla="*/ 1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35">
                  <a:moveTo>
                    <a:pt x="129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32" y="13"/>
                    <a:pt x="32" y="34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44" y="130"/>
                    <a:pt x="0" y="130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99" y="335"/>
                    <a:pt x="99" y="335"/>
                    <a:pt x="99" y="335"/>
                  </a:cubicBezTo>
                  <a:cubicBezTo>
                    <a:pt x="112" y="335"/>
                    <a:pt x="112" y="335"/>
                    <a:pt x="112" y="335"/>
                  </a:cubicBezTo>
                  <a:cubicBezTo>
                    <a:pt x="204" y="335"/>
                    <a:pt x="204" y="335"/>
                    <a:pt x="204" y="335"/>
                  </a:cubicBezTo>
                  <a:cubicBezTo>
                    <a:pt x="204" y="235"/>
                    <a:pt x="204" y="235"/>
                    <a:pt x="204" y="235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84" y="8"/>
                    <a:pt x="159" y="15"/>
                    <a:pt x="129" y="15"/>
                  </a:cubicBezTo>
                </a:path>
              </a:pathLst>
            </a:custGeom>
            <a:solidFill>
              <a:srgbClr val="FE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6504">
              <a:extLst>
                <a:ext uri="{FF2B5EF4-FFF2-40B4-BE49-F238E27FC236}">
                  <a16:creationId xmlns:a16="http://schemas.microsoft.com/office/drawing/2014/main" id="{83397899-4BE0-47E2-9BBF-03EFE312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412" y="2848185"/>
              <a:ext cx="436563" cy="638175"/>
            </a:xfrm>
            <a:custGeom>
              <a:avLst/>
              <a:gdLst>
                <a:gd name="T0" fmla="*/ 86 w 204"/>
                <a:gd name="T1" fmla="*/ 0 h 298"/>
                <a:gd name="T2" fmla="*/ 0 w 204"/>
                <a:gd name="T3" fmla="*/ 98 h 298"/>
                <a:gd name="T4" fmla="*/ 0 w 204"/>
                <a:gd name="T5" fmla="*/ 123 h 298"/>
                <a:gd name="T6" fmla="*/ 0 w 204"/>
                <a:gd name="T7" fmla="*/ 298 h 298"/>
                <a:gd name="T8" fmla="*/ 32 w 204"/>
                <a:gd name="T9" fmla="*/ 265 h 298"/>
                <a:gd name="T10" fmla="*/ 32 w 204"/>
                <a:gd name="T11" fmla="*/ 202 h 298"/>
                <a:gd name="T12" fmla="*/ 55 w 204"/>
                <a:gd name="T13" fmla="*/ 183 h 298"/>
                <a:gd name="T14" fmla="*/ 129 w 204"/>
                <a:gd name="T15" fmla="*/ 183 h 298"/>
                <a:gd name="T16" fmla="*/ 204 w 204"/>
                <a:gd name="T17" fmla="*/ 168 h 298"/>
                <a:gd name="T18" fmla="*/ 204 w 204"/>
                <a:gd name="T19" fmla="*/ 79 h 298"/>
                <a:gd name="T20" fmla="*/ 204 w 204"/>
                <a:gd name="T21" fmla="*/ 0 h 298"/>
                <a:gd name="T22" fmla="*/ 86 w 204"/>
                <a:gd name="T2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98">
                  <a:moveTo>
                    <a:pt x="86" y="0"/>
                  </a:moveTo>
                  <a:cubicBezTo>
                    <a:pt x="22" y="0"/>
                    <a:pt x="0" y="98"/>
                    <a:pt x="0" y="9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44" y="298"/>
                    <a:pt x="32" y="265"/>
                    <a:pt x="32" y="265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181"/>
                    <a:pt x="55" y="183"/>
                    <a:pt x="55" y="183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59" y="183"/>
                    <a:pt x="184" y="176"/>
                    <a:pt x="204" y="168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0"/>
                    <a:pt x="204" y="0"/>
                    <a:pt x="204" y="0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2E3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6505">
              <a:extLst>
                <a:ext uri="{FF2B5EF4-FFF2-40B4-BE49-F238E27FC236}">
                  <a16:creationId xmlns:a16="http://schemas.microsoft.com/office/drawing/2014/main" id="{626B38E3-5303-4F7A-8518-69ABA6C1E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974" y="3926097"/>
              <a:ext cx="179388" cy="265113"/>
            </a:xfrm>
            <a:custGeom>
              <a:avLst/>
              <a:gdLst>
                <a:gd name="T0" fmla="*/ 113 w 113"/>
                <a:gd name="T1" fmla="*/ 149 h 167"/>
                <a:gd name="T2" fmla="*/ 113 w 113"/>
                <a:gd name="T3" fmla="*/ 0 h 167"/>
                <a:gd name="T4" fmla="*/ 0 w 113"/>
                <a:gd name="T5" fmla="*/ 0 h 167"/>
                <a:gd name="T6" fmla="*/ 0 w 113"/>
                <a:gd name="T7" fmla="*/ 167 h 167"/>
                <a:gd name="T8" fmla="*/ 113 w 113"/>
                <a:gd name="T9" fmla="*/ 14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67">
                  <a:moveTo>
                    <a:pt x="113" y="149"/>
                  </a:moveTo>
                  <a:lnTo>
                    <a:pt x="1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13" y="149"/>
                  </a:lnTo>
                  <a:close/>
                </a:path>
              </a:pathLst>
            </a:custGeom>
            <a:solidFill>
              <a:srgbClr val="DD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6506">
              <a:extLst>
                <a:ext uri="{FF2B5EF4-FFF2-40B4-BE49-F238E27FC236}">
                  <a16:creationId xmlns:a16="http://schemas.microsoft.com/office/drawing/2014/main" id="{0DB491EE-47F5-4FC3-92BD-FD8053F33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974" y="3094247"/>
              <a:ext cx="436563" cy="831850"/>
            </a:xfrm>
            <a:custGeom>
              <a:avLst/>
              <a:gdLst>
                <a:gd name="T0" fmla="*/ 164 w 204"/>
                <a:gd name="T1" fmla="*/ 159 h 388"/>
                <a:gd name="T2" fmla="*/ 164 w 204"/>
                <a:gd name="T3" fmla="*/ 27 h 388"/>
                <a:gd name="T4" fmla="*/ 148 w 204"/>
                <a:gd name="T5" fmla="*/ 0 h 388"/>
                <a:gd name="T6" fmla="*/ 52 w 204"/>
                <a:gd name="T7" fmla="*/ 0 h 388"/>
                <a:gd name="T8" fmla="*/ 0 w 204"/>
                <a:gd name="T9" fmla="*/ 53 h 388"/>
                <a:gd name="T10" fmla="*/ 0 w 204"/>
                <a:gd name="T11" fmla="*/ 289 h 388"/>
                <a:gd name="T12" fmla="*/ 0 w 204"/>
                <a:gd name="T13" fmla="*/ 388 h 388"/>
                <a:gd name="T14" fmla="*/ 83 w 204"/>
                <a:gd name="T15" fmla="*/ 388 h 388"/>
                <a:gd name="T16" fmla="*/ 112 w 204"/>
                <a:gd name="T17" fmla="*/ 388 h 388"/>
                <a:gd name="T18" fmla="*/ 204 w 204"/>
                <a:gd name="T19" fmla="*/ 255 h 388"/>
                <a:gd name="T20" fmla="*/ 204 w 204"/>
                <a:gd name="T21" fmla="*/ 183 h 388"/>
                <a:gd name="T22" fmla="*/ 164 w 204"/>
                <a:gd name="T23" fmla="*/ 15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388">
                  <a:moveTo>
                    <a:pt x="164" y="159"/>
                  </a:moveTo>
                  <a:cubicBezTo>
                    <a:pt x="164" y="27"/>
                    <a:pt x="164" y="27"/>
                    <a:pt x="164" y="27"/>
                  </a:cubicBezTo>
                  <a:cubicBezTo>
                    <a:pt x="164" y="27"/>
                    <a:pt x="165" y="0"/>
                    <a:pt x="14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4" y="33"/>
                    <a:pt x="0" y="53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83" y="388"/>
                    <a:pt x="83" y="388"/>
                    <a:pt x="83" y="388"/>
                  </a:cubicBezTo>
                  <a:cubicBezTo>
                    <a:pt x="112" y="388"/>
                    <a:pt x="112" y="388"/>
                    <a:pt x="112" y="388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4" y="183"/>
                    <a:pt x="164" y="171"/>
                    <a:pt x="164" y="159"/>
                  </a:cubicBezTo>
                </a:path>
              </a:pathLst>
            </a:custGeom>
            <a:solidFill>
              <a:srgbClr val="F0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6507">
              <a:extLst>
                <a:ext uri="{FF2B5EF4-FFF2-40B4-BE49-F238E27FC236}">
                  <a16:creationId xmlns:a16="http://schemas.microsoft.com/office/drawing/2014/main" id="{FD99204B-D572-4569-A7EB-8710FD957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974" y="2848185"/>
              <a:ext cx="436563" cy="638175"/>
            </a:xfrm>
            <a:custGeom>
              <a:avLst/>
              <a:gdLst>
                <a:gd name="T0" fmla="*/ 113 w 204"/>
                <a:gd name="T1" fmla="*/ 0 h 298"/>
                <a:gd name="T2" fmla="*/ 0 w 204"/>
                <a:gd name="T3" fmla="*/ 0 h 298"/>
                <a:gd name="T4" fmla="*/ 0 w 204"/>
                <a:gd name="T5" fmla="*/ 168 h 298"/>
                <a:gd name="T6" fmla="*/ 52 w 204"/>
                <a:gd name="T7" fmla="*/ 115 h 298"/>
                <a:gd name="T8" fmla="*/ 148 w 204"/>
                <a:gd name="T9" fmla="*/ 115 h 298"/>
                <a:gd name="T10" fmla="*/ 164 w 204"/>
                <a:gd name="T11" fmla="*/ 142 h 298"/>
                <a:gd name="T12" fmla="*/ 164 w 204"/>
                <a:gd name="T13" fmla="*/ 274 h 298"/>
                <a:gd name="T14" fmla="*/ 204 w 204"/>
                <a:gd name="T15" fmla="*/ 298 h 298"/>
                <a:gd name="T16" fmla="*/ 204 w 204"/>
                <a:gd name="T17" fmla="*/ 118 h 298"/>
                <a:gd name="T18" fmla="*/ 204 w 204"/>
                <a:gd name="T19" fmla="*/ 93 h 298"/>
                <a:gd name="T20" fmla="*/ 113 w 20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98">
                  <a:moveTo>
                    <a:pt x="1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44" y="148"/>
                    <a:pt x="52" y="115"/>
                    <a:pt x="52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65" y="115"/>
                    <a:pt x="164" y="142"/>
                    <a:pt x="164" y="142"/>
                  </a:cubicBezTo>
                  <a:cubicBezTo>
                    <a:pt x="164" y="274"/>
                    <a:pt x="164" y="274"/>
                    <a:pt x="164" y="274"/>
                  </a:cubicBezTo>
                  <a:cubicBezTo>
                    <a:pt x="164" y="286"/>
                    <a:pt x="204" y="298"/>
                    <a:pt x="204" y="298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4" y="20"/>
                    <a:pt x="113" y="0"/>
                    <a:pt x="113" y="0"/>
                  </a:cubicBezTo>
                </a:path>
              </a:pathLst>
            </a:custGeom>
            <a:solidFill>
              <a:srgbClr val="21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Rectangle 6508">
              <a:extLst>
                <a:ext uri="{FF2B5EF4-FFF2-40B4-BE49-F238E27FC236}">
                  <a16:creationId xmlns:a16="http://schemas.microsoft.com/office/drawing/2014/main" id="{69BC9D52-E010-44E3-87E9-646C001E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7024" y="5802522"/>
              <a:ext cx="5270500" cy="163513"/>
            </a:xfrm>
            <a:prstGeom prst="rect">
              <a:avLst/>
            </a:pr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Rectangle 6509">
              <a:extLst>
                <a:ext uri="{FF2B5EF4-FFF2-40B4-BE49-F238E27FC236}">
                  <a16:creationId xmlns:a16="http://schemas.microsoft.com/office/drawing/2014/main" id="{96D04D9B-7384-4315-A9E6-9AE2C5FB3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7024" y="5802522"/>
              <a:ext cx="5270500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Rectangle 6510">
              <a:extLst>
                <a:ext uri="{FF2B5EF4-FFF2-40B4-BE49-F238E27FC236}">
                  <a16:creationId xmlns:a16="http://schemas.microsoft.com/office/drawing/2014/main" id="{80D5E1EE-F664-4FAE-85D1-5DCE013D7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1374" y="5966035"/>
              <a:ext cx="4241800" cy="161925"/>
            </a:xfrm>
            <a:prstGeom prst="rect">
              <a:avLst/>
            </a:prstGeom>
            <a:solidFill>
              <a:srgbClr val="998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Rectangle 6511">
              <a:extLst>
                <a:ext uri="{FF2B5EF4-FFF2-40B4-BE49-F238E27FC236}">
                  <a16:creationId xmlns:a16="http://schemas.microsoft.com/office/drawing/2014/main" id="{AA18237F-15A8-4920-984D-38D075520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1374" y="5966035"/>
              <a:ext cx="4241800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67" name="Picture 6512">
              <a:extLst>
                <a:ext uri="{FF2B5EF4-FFF2-40B4-BE49-F238E27FC236}">
                  <a16:creationId xmlns:a16="http://schemas.microsoft.com/office/drawing/2014/main" id="{C5D91A4C-9752-4934-BDEB-B8E00F7216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55024" y="5961272"/>
              <a:ext cx="4252913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8" name="Freeform 6513">
              <a:extLst>
                <a:ext uri="{FF2B5EF4-FFF2-40B4-BE49-F238E27FC236}">
                  <a16:creationId xmlns:a16="http://schemas.microsoft.com/office/drawing/2014/main" id="{1C1A270F-CCEE-4BCB-BF11-A8C776278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349" y="3945147"/>
              <a:ext cx="301625" cy="414338"/>
            </a:xfrm>
            <a:custGeom>
              <a:avLst/>
              <a:gdLst>
                <a:gd name="T0" fmla="*/ 66 w 190"/>
                <a:gd name="T1" fmla="*/ 0 h 261"/>
                <a:gd name="T2" fmla="*/ 0 w 190"/>
                <a:gd name="T3" fmla="*/ 37 h 261"/>
                <a:gd name="T4" fmla="*/ 128 w 190"/>
                <a:gd name="T5" fmla="*/ 261 h 261"/>
                <a:gd name="T6" fmla="*/ 190 w 190"/>
                <a:gd name="T7" fmla="*/ 155 h 261"/>
                <a:gd name="T8" fmla="*/ 66 w 190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261">
                  <a:moveTo>
                    <a:pt x="66" y="0"/>
                  </a:moveTo>
                  <a:lnTo>
                    <a:pt x="0" y="37"/>
                  </a:lnTo>
                  <a:lnTo>
                    <a:pt x="128" y="261"/>
                  </a:lnTo>
                  <a:lnTo>
                    <a:pt x="190" y="15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6514">
              <a:extLst>
                <a:ext uri="{FF2B5EF4-FFF2-40B4-BE49-F238E27FC236}">
                  <a16:creationId xmlns:a16="http://schemas.microsoft.com/office/drawing/2014/main" id="{F13F46D6-3953-4F2F-B0AA-D6D7BF6E1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974" y="3945147"/>
              <a:ext cx="312738" cy="414338"/>
            </a:xfrm>
            <a:custGeom>
              <a:avLst/>
              <a:gdLst>
                <a:gd name="T0" fmla="*/ 119 w 197"/>
                <a:gd name="T1" fmla="*/ 0 h 261"/>
                <a:gd name="T2" fmla="*/ 197 w 197"/>
                <a:gd name="T3" fmla="*/ 69 h 261"/>
                <a:gd name="T4" fmla="*/ 57 w 197"/>
                <a:gd name="T5" fmla="*/ 261 h 261"/>
                <a:gd name="T6" fmla="*/ 0 w 197"/>
                <a:gd name="T7" fmla="*/ 155 h 261"/>
                <a:gd name="T8" fmla="*/ 119 w 197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61">
                  <a:moveTo>
                    <a:pt x="119" y="0"/>
                  </a:moveTo>
                  <a:lnTo>
                    <a:pt x="197" y="69"/>
                  </a:lnTo>
                  <a:lnTo>
                    <a:pt x="57" y="261"/>
                  </a:lnTo>
                  <a:lnTo>
                    <a:pt x="0" y="155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5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6515">
              <a:extLst>
                <a:ext uri="{FF2B5EF4-FFF2-40B4-BE49-F238E27FC236}">
                  <a16:creationId xmlns:a16="http://schemas.microsoft.com/office/drawing/2014/main" id="{8DC3B3BB-05F0-4A92-BA53-16619A1C2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737" y="4191210"/>
              <a:ext cx="122238" cy="720725"/>
            </a:xfrm>
            <a:custGeom>
              <a:avLst/>
              <a:gdLst>
                <a:gd name="T0" fmla="*/ 77 w 77"/>
                <a:gd name="T1" fmla="*/ 0 h 454"/>
                <a:gd name="T2" fmla="*/ 0 w 77"/>
                <a:gd name="T3" fmla="*/ 130 h 454"/>
                <a:gd name="T4" fmla="*/ 41 w 77"/>
                <a:gd name="T5" fmla="*/ 168 h 454"/>
                <a:gd name="T6" fmla="*/ 8 w 77"/>
                <a:gd name="T7" fmla="*/ 454 h 454"/>
                <a:gd name="T8" fmla="*/ 72 w 77"/>
                <a:gd name="T9" fmla="*/ 454 h 454"/>
                <a:gd name="T10" fmla="*/ 77 w 77"/>
                <a:gd name="T1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454">
                  <a:moveTo>
                    <a:pt x="77" y="0"/>
                  </a:moveTo>
                  <a:lnTo>
                    <a:pt x="0" y="130"/>
                  </a:lnTo>
                  <a:lnTo>
                    <a:pt x="41" y="168"/>
                  </a:lnTo>
                  <a:lnTo>
                    <a:pt x="8" y="454"/>
                  </a:lnTo>
                  <a:lnTo>
                    <a:pt x="72" y="454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EE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6516">
              <a:extLst>
                <a:ext uri="{FF2B5EF4-FFF2-40B4-BE49-F238E27FC236}">
                  <a16:creationId xmlns:a16="http://schemas.microsoft.com/office/drawing/2014/main" id="{CB13C48D-375B-4A62-AE2E-ACBB259C1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7037" y="4191210"/>
              <a:ext cx="122238" cy="720725"/>
            </a:xfrm>
            <a:custGeom>
              <a:avLst/>
              <a:gdLst>
                <a:gd name="T0" fmla="*/ 5 w 77"/>
                <a:gd name="T1" fmla="*/ 0 h 454"/>
                <a:gd name="T2" fmla="*/ 77 w 77"/>
                <a:gd name="T3" fmla="*/ 129 h 454"/>
                <a:gd name="T4" fmla="*/ 31 w 77"/>
                <a:gd name="T5" fmla="*/ 168 h 454"/>
                <a:gd name="T6" fmla="*/ 62 w 77"/>
                <a:gd name="T7" fmla="*/ 454 h 454"/>
                <a:gd name="T8" fmla="*/ 0 w 77"/>
                <a:gd name="T9" fmla="*/ 454 h 454"/>
                <a:gd name="T10" fmla="*/ 5 w 77"/>
                <a:gd name="T1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454">
                  <a:moveTo>
                    <a:pt x="5" y="0"/>
                  </a:moveTo>
                  <a:lnTo>
                    <a:pt x="77" y="129"/>
                  </a:lnTo>
                  <a:lnTo>
                    <a:pt x="31" y="168"/>
                  </a:lnTo>
                  <a:lnTo>
                    <a:pt x="62" y="454"/>
                  </a:lnTo>
                  <a:lnTo>
                    <a:pt x="0" y="45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23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6517">
              <a:extLst>
                <a:ext uri="{FF2B5EF4-FFF2-40B4-BE49-F238E27FC236}">
                  <a16:creationId xmlns:a16="http://schemas.microsoft.com/office/drawing/2014/main" id="{AF676C25-E17A-4590-AFD1-B847320C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862" y="4534110"/>
              <a:ext cx="900113" cy="1217613"/>
            </a:xfrm>
            <a:custGeom>
              <a:avLst/>
              <a:gdLst>
                <a:gd name="T0" fmla="*/ 420 w 420"/>
                <a:gd name="T1" fmla="*/ 0 h 568"/>
                <a:gd name="T2" fmla="*/ 77 w 420"/>
                <a:gd name="T3" fmla="*/ 0 h 568"/>
                <a:gd name="T4" fmla="*/ 0 w 420"/>
                <a:gd name="T5" fmla="*/ 78 h 568"/>
                <a:gd name="T6" fmla="*/ 0 w 420"/>
                <a:gd name="T7" fmla="*/ 486 h 568"/>
                <a:gd name="T8" fmla="*/ 77 w 420"/>
                <a:gd name="T9" fmla="*/ 568 h 568"/>
                <a:gd name="T10" fmla="*/ 420 w 420"/>
                <a:gd name="T11" fmla="*/ 568 h 568"/>
                <a:gd name="T12" fmla="*/ 420 w 420"/>
                <a:gd name="T13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42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33" y="0"/>
                    <a:pt x="0" y="34"/>
                    <a:pt x="0" y="7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33" y="568"/>
                    <a:pt x="77" y="568"/>
                  </a:cubicBezTo>
                  <a:cubicBezTo>
                    <a:pt x="420" y="568"/>
                    <a:pt x="420" y="568"/>
                    <a:pt x="420" y="568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6518">
              <a:extLst>
                <a:ext uri="{FF2B5EF4-FFF2-40B4-BE49-F238E27FC236}">
                  <a16:creationId xmlns:a16="http://schemas.microsoft.com/office/drawing/2014/main" id="{DFF0FD10-1AF6-4D3C-89B3-8D9C29599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624" y="5751722"/>
              <a:ext cx="895350" cy="50800"/>
            </a:xfrm>
            <a:custGeom>
              <a:avLst/>
              <a:gdLst>
                <a:gd name="T0" fmla="*/ 78 w 418"/>
                <a:gd name="T1" fmla="*/ 0 h 24"/>
                <a:gd name="T2" fmla="*/ 7 w 418"/>
                <a:gd name="T3" fmla="*/ 0 h 24"/>
                <a:gd name="T4" fmla="*/ 0 w 418"/>
                <a:gd name="T5" fmla="*/ 12 h 24"/>
                <a:gd name="T6" fmla="*/ 7 w 418"/>
                <a:gd name="T7" fmla="*/ 24 h 24"/>
                <a:gd name="T8" fmla="*/ 418 w 418"/>
                <a:gd name="T9" fmla="*/ 24 h 24"/>
                <a:gd name="T10" fmla="*/ 418 w 418"/>
                <a:gd name="T11" fmla="*/ 0 h 24"/>
                <a:gd name="T12" fmla="*/ 78 w 41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8" h="24">
                  <a:moveTo>
                    <a:pt x="7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5"/>
                    <a:pt x="0" y="12"/>
                  </a:cubicBezTo>
                  <a:cubicBezTo>
                    <a:pt x="0" y="19"/>
                    <a:pt x="4" y="24"/>
                    <a:pt x="7" y="24"/>
                  </a:cubicBezTo>
                  <a:cubicBezTo>
                    <a:pt x="418" y="24"/>
                    <a:pt x="418" y="24"/>
                    <a:pt x="418" y="24"/>
                  </a:cubicBezTo>
                  <a:cubicBezTo>
                    <a:pt x="418" y="0"/>
                    <a:pt x="418" y="0"/>
                    <a:pt x="418" y="0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6519">
              <a:extLst>
                <a:ext uri="{FF2B5EF4-FFF2-40B4-BE49-F238E27FC236}">
                  <a16:creationId xmlns:a16="http://schemas.microsoft.com/office/drawing/2014/main" id="{0B30A84C-97B5-4E50-A0B7-62B3637BE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974" y="4534110"/>
              <a:ext cx="900113" cy="1217613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6520">
              <a:extLst>
                <a:ext uri="{FF2B5EF4-FFF2-40B4-BE49-F238E27FC236}">
                  <a16:creationId xmlns:a16="http://schemas.microsoft.com/office/drawing/2014/main" id="{1DBF79B6-ED04-4111-B27B-F1586A494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974" y="4534110"/>
              <a:ext cx="900113" cy="1217613"/>
            </a:xfrm>
            <a:custGeom>
              <a:avLst/>
              <a:gdLst>
                <a:gd name="T0" fmla="*/ 335 w 420"/>
                <a:gd name="T1" fmla="*/ 568 h 568"/>
                <a:gd name="T2" fmla="*/ 420 w 420"/>
                <a:gd name="T3" fmla="*/ 486 h 568"/>
                <a:gd name="T4" fmla="*/ 420 w 420"/>
                <a:gd name="T5" fmla="*/ 78 h 568"/>
                <a:gd name="T6" fmla="*/ 335 w 420"/>
                <a:gd name="T7" fmla="*/ 0 h 568"/>
                <a:gd name="T8" fmla="*/ 0 w 420"/>
                <a:gd name="T9" fmla="*/ 0 h 568"/>
                <a:gd name="T10" fmla="*/ 0 w 420"/>
                <a:gd name="T11" fmla="*/ 568 h 568"/>
                <a:gd name="T12" fmla="*/ 335 w 420"/>
                <a:gd name="T13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568">
                  <a:moveTo>
                    <a:pt x="335" y="568"/>
                  </a:moveTo>
                  <a:cubicBezTo>
                    <a:pt x="378" y="568"/>
                    <a:pt x="420" y="530"/>
                    <a:pt x="420" y="486"/>
                  </a:cubicBezTo>
                  <a:cubicBezTo>
                    <a:pt x="420" y="78"/>
                    <a:pt x="420" y="78"/>
                    <a:pt x="420" y="78"/>
                  </a:cubicBezTo>
                  <a:cubicBezTo>
                    <a:pt x="420" y="34"/>
                    <a:pt x="378" y="0"/>
                    <a:pt x="3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68"/>
                    <a:pt x="0" y="568"/>
                    <a:pt x="0" y="568"/>
                  </a:cubicBezTo>
                  <a:lnTo>
                    <a:pt x="335" y="56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6521">
              <a:extLst>
                <a:ext uri="{FF2B5EF4-FFF2-40B4-BE49-F238E27FC236}">
                  <a16:creationId xmlns:a16="http://schemas.microsoft.com/office/drawing/2014/main" id="{13F9E146-FD2E-4D04-9C2D-92710A06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974" y="5751722"/>
              <a:ext cx="876300" cy="50800"/>
            </a:xfrm>
            <a:custGeom>
              <a:avLst/>
              <a:gdLst>
                <a:gd name="T0" fmla="*/ 409 w 409"/>
                <a:gd name="T1" fmla="*/ 12 h 24"/>
                <a:gd name="T2" fmla="*/ 402 w 409"/>
                <a:gd name="T3" fmla="*/ 0 h 24"/>
                <a:gd name="T4" fmla="*/ 331 w 409"/>
                <a:gd name="T5" fmla="*/ 0 h 24"/>
                <a:gd name="T6" fmla="*/ 0 w 409"/>
                <a:gd name="T7" fmla="*/ 0 h 24"/>
                <a:gd name="T8" fmla="*/ 0 w 409"/>
                <a:gd name="T9" fmla="*/ 24 h 24"/>
                <a:gd name="T10" fmla="*/ 402 w 409"/>
                <a:gd name="T11" fmla="*/ 24 h 24"/>
                <a:gd name="T12" fmla="*/ 409 w 40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24">
                  <a:moveTo>
                    <a:pt x="409" y="12"/>
                  </a:moveTo>
                  <a:cubicBezTo>
                    <a:pt x="409" y="5"/>
                    <a:pt x="406" y="0"/>
                    <a:pt x="40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6" y="24"/>
                    <a:pt x="409" y="19"/>
                    <a:pt x="40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6522">
              <a:extLst>
                <a:ext uri="{FF2B5EF4-FFF2-40B4-BE49-F238E27FC236}">
                  <a16:creationId xmlns:a16="http://schemas.microsoft.com/office/drawing/2014/main" id="{5735EA27-C4AC-4FA5-82BC-5C5C89359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499" y="4969085"/>
              <a:ext cx="117475" cy="238125"/>
            </a:xfrm>
            <a:custGeom>
              <a:avLst/>
              <a:gdLst>
                <a:gd name="T0" fmla="*/ 0 w 55"/>
                <a:gd name="T1" fmla="*/ 55 h 111"/>
                <a:gd name="T2" fmla="*/ 55 w 55"/>
                <a:gd name="T3" fmla="*/ 111 h 111"/>
                <a:gd name="T4" fmla="*/ 55 w 55"/>
                <a:gd name="T5" fmla="*/ 0 h 111"/>
                <a:gd name="T6" fmla="*/ 0 w 55"/>
                <a:gd name="T7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11">
                  <a:moveTo>
                    <a:pt x="0" y="55"/>
                  </a:moveTo>
                  <a:cubicBezTo>
                    <a:pt x="0" y="86"/>
                    <a:pt x="25" y="110"/>
                    <a:pt x="55" y="11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25" y="0"/>
                    <a:pt x="0" y="25"/>
                    <a:pt x="0" y="55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6523">
              <a:extLst>
                <a:ext uri="{FF2B5EF4-FFF2-40B4-BE49-F238E27FC236}">
                  <a16:creationId xmlns:a16="http://schemas.microsoft.com/office/drawing/2014/main" id="{841853E7-6206-4ACD-B455-6C07E1DF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974" y="4969085"/>
              <a:ext cx="122238" cy="238125"/>
            </a:xfrm>
            <a:custGeom>
              <a:avLst/>
              <a:gdLst>
                <a:gd name="T0" fmla="*/ 57 w 57"/>
                <a:gd name="T1" fmla="*/ 55 h 111"/>
                <a:gd name="T2" fmla="*/ 1 w 57"/>
                <a:gd name="T3" fmla="*/ 0 h 111"/>
                <a:gd name="T4" fmla="*/ 0 w 57"/>
                <a:gd name="T5" fmla="*/ 0 h 111"/>
                <a:gd name="T6" fmla="*/ 0 w 57"/>
                <a:gd name="T7" fmla="*/ 111 h 111"/>
                <a:gd name="T8" fmla="*/ 1 w 57"/>
                <a:gd name="T9" fmla="*/ 111 h 111"/>
                <a:gd name="T10" fmla="*/ 57 w 57"/>
                <a:gd name="T11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11">
                  <a:moveTo>
                    <a:pt x="57" y="55"/>
                  </a:moveTo>
                  <a:cubicBezTo>
                    <a:pt x="57" y="25"/>
                    <a:pt x="3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1" y="111"/>
                    <a:pt x="1" y="111"/>
                  </a:cubicBezTo>
                  <a:cubicBezTo>
                    <a:pt x="32" y="111"/>
                    <a:pt x="57" y="86"/>
                    <a:pt x="57" y="55"/>
                  </a:cubicBezTo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6524">
              <a:extLst>
                <a:ext uri="{FF2B5EF4-FFF2-40B4-BE49-F238E27FC236}">
                  <a16:creationId xmlns:a16="http://schemas.microsoft.com/office/drawing/2014/main" id="{29FC5A5C-816E-4D97-8A29-2BEF6B8F2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9537" y="3386347"/>
              <a:ext cx="290513" cy="153988"/>
            </a:xfrm>
            <a:custGeom>
              <a:avLst/>
              <a:gdLst>
                <a:gd name="T0" fmla="*/ 128 w 136"/>
                <a:gd name="T1" fmla="*/ 0 h 72"/>
                <a:gd name="T2" fmla="*/ 8 w 136"/>
                <a:gd name="T3" fmla="*/ 0 h 72"/>
                <a:gd name="T4" fmla="*/ 0 w 136"/>
                <a:gd name="T5" fmla="*/ 9 h 72"/>
                <a:gd name="T6" fmla="*/ 0 w 136"/>
                <a:gd name="T7" fmla="*/ 63 h 72"/>
                <a:gd name="T8" fmla="*/ 8 w 136"/>
                <a:gd name="T9" fmla="*/ 72 h 72"/>
                <a:gd name="T10" fmla="*/ 128 w 136"/>
                <a:gd name="T11" fmla="*/ 72 h 72"/>
                <a:gd name="T12" fmla="*/ 136 w 136"/>
                <a:gd name="T13" fmla="*/ 63 h 72"/>
                <a:gd name="T14" fmla="*/ 136 w 136"/>
                <a:gd name="T15" fmla="*/ 9 h 72"/>
                <a:gd name="T16" fmla="*/ 128 w 136"/>
                <a:gd name="T1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72">
                  <a:moveTo>
                    <a:pt x="12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8"/>
                    <a:pt x="3" y="72"/>
                    <a:pt x="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33" y="72"/>
                    <a:pt x="136" y="68"/>
                    <a:pt x="136" y="63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4"/>
                    <a:pt x="132" y="0"/>
                    <a:pt x="128" y="0"/>
                  </a:cubicBezTo>
                </a:path>
              </a:pathLst>
            </a:custGeom>
            <a:solidFill>
              <a:srgbClr val="FFF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6525">
              <a:extLst>
                <a:ext uri="{FF2B5EF4-FFF2-40B4-BE49-F238E27FC236}">
                  <a16:creationId xmlns:a16="http://schemas.microsoft.com/office/drawing/2014/main" id="{FF92064D-3019-478D-A658-521B3932D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899" y="3386347"/>
              <a:ext cx="282575" cy="146050"/>
            </a:xfrm>
            <a:custGeom>
              <a:avLst/>
              <a:gdLst>
                <a:gd name="T0" fmla="*/ 124 w 132"/>
                <a:gd name="T1" fmla="*/ 0 h 68"/>
                <a:gd name="T2" fmla="*/ 8 w 132"/>
                <a:gd name="T3" fmla="*/ 0 h 68"/>
                <a:gd name="T4" fmla="*/ 0 w 132"/>
                <a:gd name="T5" fmla="*/ 9 h 68"/>
                <a:gd name="T6" fmla="*/ 0 w 132"/>
                <a:gd name="T7" fmla="*/ 59 h 68"/>
                <a:gd name="T8" fmla="*/ 8 w 132"/>
                <a:gd name="T9" fmla="*/ 68 h 68"/>
                <a:gd name="T10" fmla="*/ 124 w 132"/>
                <a:gd name="T11" fmla="*/ 68 h 68"/>
                <a:gd name="T12" fmla="*/ 132 w 132"/>
                <a:gd name="T13" fmla="*/ 59 h 68"/>
                <a:gd name="T14" fmla="*/ 132 w 132"/>
                <a:gd name="T15" fmla="*/ 9 h 68"/>
                <a:gd name="T16" fmla="*/ 124 w 132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68">
                  <a:moveTo>
                    <a:pt x="12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8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8" y="68"/>
                    <a:pt x="132" y="64"/>
                    <a:pt x="132" y="5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4"/>
                    <a:pt x="128" y="0"/>
                    <a:pt x="124" y="0"/>
                  </a:cubicBezTo>
                </a:path>
              </a:pathLst>
            </a:custGeom>
            <a:solidFill>
              <a:srgbClr val="F9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6526">
              <a:extLst>
                <a:ext uri="{FF2B5EF4-FFF2-40B4-BE49-F238E27FC236}">
                  <a16:creationId xmlns:a16="http://schemas.microsoft.com/office/drawing/2014/main" id="{BAFFB251-91F3-4BA6-8FB0-5B8DCA48B6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61599" y="3378410"/>
              <a:ext cx="307975" cy="171450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4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70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3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70"/>
                    <a:pt x="134" y="72"/>
                    <a:pt x="132" y="72"/>
                  </a:cubicBezTo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6527">
              <a:extLst>
                <a:ext uri="{FF2B5EF4-FFF2-40B4-BE49-F238E27FC236}">
                  <a16:creationId xmlns:a16="http://schemas.microsoft.com/office/drawing/2014/main" id="{EAEF9270-CDA1-4CF8-A109-327FC7036C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12437" y="3378410"/>
              <a:ext cx="307975" cy="171450"/>
            </a:xfrm>
            <a:custGeom>
              <a:avLst/>
              <a:gdLst>
                <a:gd name="T0" fmla="*/ 132 w 144"/>
                <a:gd name="T1" fmla="*/ 0 h 80"/>
                <a:gd name="T2" fmla="*/ 12 w 144"/>
                <a:gd name="T3" fmla="*/ 0 h 80"/>
                <a:gd name="T4" fmla="*/ 0 w 144"/>
                <a:gd name="T5" fmla="*/ 13 h 80"/>
                <a:gd name="T6" fmla="*/ 0 w 144"/>
                <a:gd name="T7" fmla="*/ 15 h 80"/>
                <a:gd name="T8" fmla="*/ 0 w 144"/>
                <a:gd name="T9" fmla="*/ 67 h 80"/>
                <a:gd name="T10" fmla="*/ 0 w 144"/>
                <a:gd name="T11" fmla="*/ 69 h 80"/>
                <a:gd name="T12" fmla="*/ 10 w 144"/>
                <a:gd name="T13" fmla="*/ 80 h 80"/>
                <a:gd name="T14" fmla="*/ 12 w 144"/>
                <a:gd name="T15" fmla="*/ 80 h 80"/>
                <a:gd name="T16" fmla="*/ 130 w 144"/>
                <a:gd name="T17" fmla="*/ 80 h 80"/>
                <a:gd name="T18" fmla="*/ 132 w 144"/>
                <a:gd name="T19" fmla="*/ 80 h 80"/>
                <a:gd name="T20" fmla="*/ 144 w 144"/>
                <a:gd name="T21" fmla="*/ 67 h 80"/>
                <a:gd name="T22" fmla="*/ 144 w 144"/>
                <a:gd name="T23" fmla="*/ 13 h 80"/>
                <a:gd name="T24" fmla="*/ 132 w 144"/>
                <a:gd name="T25" fmla="*/ 0 h 80"/>
                <a:gd name="T26" fmla="*/ 132 w 144"/>
                <a:gd name="T27" fmla="*/ 72 h 80"/>
                <a:gd name="T28" fmla="*/ 12 w 144"/>
                <a:gd name="T29" fmla="*/ 72 h 80"/>
                <a:gd name="T30" fmla="*/ 8 w 144"/>
                <a:gd name="T31" fmla="*/ 67 h 80"/>
                <a:gd name="T32" fmla="*/ 8 w 144"/>
                <a:gd name="T33" fmla="*/ 13 h 80"/>
                <a:gd name="T34" fmla="*/ 12 w 144"/>
                <a:gd name="T35" fmla="*/ 8 h 80"/>
                <a:gd name="T36" fmla="*/ 130 w 144"/>
                <a:gd name="T37" fmla="*/ 8 h 80"/>
                <a:gd name="T38" fmla="*/ 136 w 144"/>
                <a:gd name="T39" fmla="*/ 15 h 80"/>
                <a:gd name="T40" fmla="*/ 136 w 144"/>
                <a:gd name="T41" fmla="*/ 67 h 80"/>
                <a:gd name="T42" fmla="*/ 132 w 144"/>
                <a:gd name="T4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80">
                  <a:moveTo>
                    <a:pt x="13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5"/>
                    <a:pt x="4" y="80"/>
                    <a:pt x="1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9" y="80"/>
                    <a:pt x="144" y="74"/>
                    <a:pt x="144" y="67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6"/>
                    <a:pt x="139" y="0"/>
                    <a:pt x="132" y="0"/>
                  </a:cubicBezTo>
                  <a:moveTo>
                    <a:pt x="132" y="72"/>
                  </a:moveTo>
                  <a:cubicBezTo>
                    <a:pt x="12" y="72"/>
                    <a:pt x="12" y="72"/>
                    <a:pt x="12" y="72"/>
                  </a:cubicBezTo>
                  <a:cubicBezTo>
                    <a:pt x="10" y="72"/>
                    <a:pt x="8" y="70"/>
                    <a:pt x="8" y="6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3" y="8"/>
                    <a:pt x="136" y="11"/>
                    <a:pt x="136" y="1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70"/>
                    <a:pt x="134" y="72"/>
                    <a:pt x="132" y="72"/>
                  </a:cubicBezTo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6528">
              <a:extLst>
                <a:ext uri="{FF2B5EF4-FFF2-40B4-BE49-F238E27FC236}">
                  <a16:creationId xmlns:a16="http://schemas.microsoft.com/office/drawing/2014/main" id="{1179B5AF-FC16-48D8-BA5A-A47A245EC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412" y="3446672"/>
              <a:ext cx="119063" cy="25400"/>
            </a:xfrm>
            <a:custGeom>
              <a:avLst/>
              <a:gdLst>
                <a:gd name="T0" fmla="*/ 56 w 56"/>
                <a:gd name="T1" fmla="*/ 7 h 12"/>
                <a:gd name="T2" fmla="*/ 52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2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4" y="12"/>
                    <a:pt x="5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6529">
              <a:extLst>
                <a:ext uri="{FF2B5EF4-FFF2-40B4-BE49-F238E27FC236}">
                  <a16:creationId xmlns:a16="http://schemas.microsoft.com/office/drawing/2014/main" id="{BAF4CD8D-9263-4298-B84D-94ED0AA3D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2474" y="3446672"/>
              <a:ext cx="119063" cy="25400"/>
            </a:xfrm>
            <a:custGeom>
              <a:avLst/>
              <a:gdLst>
                <a:gd name="T0" fmla="*/ 56 w 56"/>
                <a:gd name="T1" fmla="*/ 7 h 12"/>
                <a:gd name="T2" fmla="*/ 52 w 56"/>
                <a:gd name="T3" fmla="*/ 12 h 12"/>
                <a:gd name="T4" fmla="*/ 4 w 56"/>
                <a:gd name="T5" fmla="*/ 12 h 12"/>
                <a:gd name="T6" fmla="*/ 0 w 56"/>
                <a:gd name="T7" fmla="*/ 7 h 12"/>
                <a:gd name="T8" fmla="*/ 0 w 56"/>
                <a:gd name="T9" fmla="*/ 5 h 12"/>
                <a:gd name="T10" fmla="*/ 4 w 56"/>
                <a:gd name="T11" fmla="*/ 0 h 12"/>
                <a:gd name="T12" fmla="*/ 52 w 56"/>
                <a:gd name="T13" fmla="*/ 0 h 12"/>
                <a:gd name="T14" fmla="*/ 56 w 56"/>
                <a:gd name="T15" fmla="*/ 5 h 12"/>
                <a:gd name="T16" fmla="*/ 56 w 5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2">
                  <a:moveTo>
                    <a:pt x="56" y="7"/>
                  </a:moveTo>
                  <a:cubicBezTo>
                    <a:pt x="56" y="10"/>
                    <a:pt x="54" y="12"/>
                    <a:pt x="5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2"/>
                    <a:pt x="56" y="5"/>
                  </a:cubicBezTo>
                  <a:lnTo>
                    <a:pt x="56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6530">
              <a:extLst>
                <a:ext uri="{FF2B5EF4-FFF2-40B4-BE49-F238E27FC236}">
                  <a16:creationId xmlns:a16="http://schemas.microsoft.com/office/drawing/2014/main" id="{FE67C8EA-FB2A-46BB-AAAE-A87E77BFF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049" y="3446672"/>
              <a:ext cx="69850" cy="25400"/>
            </a:xfrm>
            <a:custGeom>
              <a:avLst/>
              <a:gdLst>
                <a:gd name="T0" fmla="*/ 32 w 32"/>
                <a:gd name="T1" fmla="*/ 7 h 12"/>
                <a:gd name="T2" fmla="*/ 30 w 32"/>
                <a:gd name="T3" fmla="*/ 12 h 12"/>
                <a:gd name="T4" fmla="*/ 2 w 32"/>
                <a:gd name="T5" fmla="*/ 12 h 12"/>
                <a:gd name="T6" fmla="*/ 0 w 32"/>
                <a:gd name="T7" fmla="*/ 7 h 12"/>
                <a:gd name="T8" fmla="*/ 0 w 32"/>
                <a:gd name="T9" fmla="*/ 5 h 12"/>
                <a:gd name="T10" fmla="*/ 2 w 32"/>
                <a:gd name="T11" fmla="*/ 0 h 12"/>
                <a:gd name="T12" fmla="*/ 30 w 32"/>
                <a:gd name="T13" fmla="*/ 0 h 12"/>
                <a:gd name="T14" fmla="*/ 32 w 32"/>
                <a:gd name="T15" fmla="*/ 5 h 12"/>
                <a:gd name="T16" fmla="*/ 32 w 32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2">
                  <a:moveTo>
                    <a:pt x="32" y="7"/>
                  </a:moveTo>
                  <a:cubicBezTo>
                    <a:pt x="32" y="10"/>
                    <a:pt x="31" y="12"/>
                    <a:pt x="3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0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2"/>
                    <a:pt x="32" y="5"/>
                  </a:cubicBezTo>
                  <a:lnTo>
                    <a:pt x="32" y="7"/>
                  </a:lnTo>
                  <a:close/>
                </a:path>
              </a:pathLst>
            </a:custGeom>
            <a:solidFill>
              <a:srgbClr val="5B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89" name="Group 6688">
            <a:extLst>
              <a:ext uri="{FF2B5EF4-FFF2-40B4-BE49-F238E27FC236}">
                <a16:creationId xmlns:a16="http://schemas.microsoft.com/office/drawing/2014/main" id="{4245D71C-3644-491C-91BC-77B2362075F5}"/>
              </a:ext>
            </a:extLst>
          </p:cNvPr>
          <p:cNvGrpSpPr/>
          <p:nvPr/>
        </p:nvGrpSpPr>
        <p:grpSpPr>
          <a:xfrm>
            <a:off x="8514170" y="4572001"/>
            <a:ext cx="1009185" cy="882178"/>
            <a:chOff x="1104900" y="2205037"/>
            <a:chExt cx="2800351" cy="2447925"/>
          </a:xfrm>
        </p:grpSpPr>
        <p:sp>
          <p:nvSpPr>
            <p:cNvPr id="6690" name="Freeform 88">
              <a:extLst>
                <a:ext uri="{FF2B5EF4-FFF2-40B4-BE49-F238E27FC236}">
                  <a16:creationId xmlns:a16="http://schemas.microsoft.com/office/drawing/2014/main" id="{2D8EFE18-F70E-4458-ABCF-A2ECFC50A2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1275" y="3003550"/>
              <a:ext cx="631825" cy="631825"/>
            </a:xfrm>
            <a:custGeom>
              <a:avLst/>
              <a:gdLst>
                <a:gd name="T0" fmla="*/ 147 w 295"/>
                <a:gd name="T1" fmla="*/ 20 h 295"/>
                <a:gd name="T2" fmla="*/ 161 w 295"/>
                <a:gd name="T3" fmla="*/ 21 h 295"/>
                <a:gd name="T4" fmla="*/ 168 w 295"/>
                <a:gd name="T5" fmla="*/ 0 h 295"/>
                <a:gd name="T6" fmla="*/ 212 w 295"/>
                <a:gd name="T7" fmla="*/ 14 h 295"/>
                <a:gd name="T8" fmla="*/ 206 w 295"/>
                <a:gd name="T9" fmla="*/ 35 h 295"/>
                <a:gd name="T10" fmla="*/ 247 w 295"/>
                <a:gd name="T11" fmla="*/ 68 h 295"/>
                <a:gd name="T12" fmla="*/ 266 w 295"/>
                <a:gd name="T13" fmla="*/ 58 h 295"/>
                <a:gd name="T14" fmla="*/ 288 w 295"/>
                <a:gd name="T15" fmla="*/ 99 h 295"/>
                <a:gd name="T16" fmla="*/ 269 w 295"/>
                <a:gd name="T17" fmla="*/ 109 h 295"/>
                <a:gd name="T18" fmla="*/ 274 w 295"/>
                <a:gd name="T19" fmla="*/ 162 h 295"/>
                <a:gd name="T20" fmla="*/ 295 w 295"/>
                <a:gd name="T21" fmla="*/ 168 h 295"/>
                <a:gd name="T22" fmla="*/ 281 w 295"/>
                <a:gd name="T23" fmla="*/ 212 h 295"/>
                <a:gd name="T24" fmla="*/ 260 w 295"/>
                <a:gd name="T25" fmla="*/ 206 h 295"/>
                <a:gd name="T26" fmla="*/ 227 w 295"/>
                <a:gd name="T27" fmla="*/ 247 h 295"/>
                <a:gd name="T28" fmla="*/ 237 w 295"/>
                <a:gd name="T29" fmla="*/ 266 h 295"/>
                <a:gd name="T30" fmla="*/ 196 w 295"/>
                <a:gd name="T31" fmla="*/ 288 h 295"/>
                <a:gd name="T32" fmla="*/ 186 w 295"/>
                <a:gd name="T33" fmla="*/ 269 h 295"/>
                <a:gd name="T34" fmla="*/ 147 w 295"/>
                <a:gd name="T35" fmla="*/ 275 h 295"/>
                <a:gd name="T36" fmla="*/ 147 w 295"/>
                <a:gd name="T37" fmla="*/ 241 h 295"/>
                <a:gd name="T38" fmla="*/ 237 w 295"/>
                <a:gd name="T39" fmla="*/ 175 h 295"/>
                <a:gd name="T40" fmla="*/ 175 w 295"/>
                <a:gd name="T41" fmla="*/ 58 h 295"/>
                <a:gd name="T42" fmla="*/ 147 w 295"/>
                <a:gd name="T43" fmla="*/ 54 h 295"/>
                <a:gd name="T44" fmla="*/ 147 w 295"/>
                <a:gd name="T45" fmla="*/ 20 h 295"/>
                <a:gd name="T46" fmla="*/ 68 w 295"/>
                <a:gd name="T47" fmla="*/ 48 h 295"/>
                <a:gd name="T48" fmla="*/ 58 w 295"/>
                <a:gd name="T49" fmla="*/ 29 h 295"/>
                <a:gd name="T50" fmla="*/ 99 w 295"/>
                <a:gd name="T51" fmla="*/ 7 h 295"/>
                <a:gd name="T52" fmla="*/ 109 w 295"/>
                <a:gd name="T53" fmla="*/ 26 h 295"/>
                <a:gd name="T54" fmla="*/ 147 w 295"/>
                <a:gd name="T55" fmla="*/ 20 h 295"/>
                <a:gd name="T56" fmla="*/ 147 w 295"/>
                <a:gd name="T57" fmla="*/ 54 h 295"/>
                <a:gd name="T58" fmla="*/ 57 w 295"/>
                <a:gd name="T59" fmla="*/ 120 h 295"/>
                <a:gd name="T60" fmla="*/ 120 w 295"/>
                <a:gd name="T61" fmla="*/ 237 h 295"/>
                <a:gd name="T62" fmla="*/ 120 w 295"/>
                <a:gd name="T63" fmla="*/ 237 h 295"/>
                <a:gd name="T64" fmla="*/ 147 w 295"/>
                <a:gd name="T65" fmla="*/ 241 h 295"/>
                <a:gd name="T66" fmla="*/ 147 w 295"/>
                <a:gd name="T67" fmla="*/ 275 h 295"/>
                <a:gd name="T68" fmla="*/ 133 w 295"/>
                <a:gd name="T69" fmla="*/ 274 h 295"/>
                <a:gd name="T70" fmla="*/ 127 w 295"/>
                <a:gd name="T71" fmla="*/ 295 h 295"/>
                <a:gd name="T72" fmla="*/ 82 w 295"/>
                <a:gd name="T73" fmla="*/ 281 h 295"/>
                <a:gd name="T74" fmla="*/ 89 w 295"/>
                <a:gd name="T75" fmla="*/ 260 h 295"/>
                <a:gd name="T76" fmla="*/ 48 w 295"/>
                <a:gd name="T77" fmla="*/ 227 h 295"/>
                <a:gd name="T78" fmla="*/ 29 w 295"/>
                <a:gd name="T79" fmla="*/ 237 h 295"/>
                <a:gd name="T80" fmla="*/ 7 w 295"/>
                <a:gd name="T81" fmla="*/ 196 h 295"/>
                <a:gd name="T82" fmla="*/ 26 w 295"/>
                <a:gd name="T83" fmla="*/ 186 h 295"/>
                <a:gd name="T84" fmla="*/ 21 w 295"/>
                <a:gd name="T85" fmla="*/ 133 h 295"/>
                <a:gd name="T86" fmla="*/ 0 w 295"/>
                <a:gd name="T87" fmla="*/ 127 h 295"/>
                <a:gd name="T88" fmla="*/ 13 w 295"/>
                <a:gd name="T89" fmla="*/ 83 h 295"/>
                <a:gd name="T90" fmla="*/ 34 w 295"/>
                <a:gd name="T91" fmla="*/ 89 h 295"/>
                <a:gd name="T92" fmla="*/ 68 w 295"/>
                <a:gd name="T93" fmla="*/ 4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5" h="295">
                  <a:moveTo>
                    <a:pt x="147" y="20"/>
                  </a:moveTo>
                  <a:cubicBezTo>
                    <a:pt x="152" y="20"/>
                    <a:pt x="157" y="21"/>
                    <a:pt x="161" y="21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12" y="14"/>
                    <a:pt x="212" y="14"/>
                    <a:pt x="212" y="1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22" y="43"/>
                    <a:pt x="236" y="55"/>
                    <a:pt x="247" y="68"/>
                  </a:cubicBezTo>
                  <a:cubicBezTo>
                    <a:pt x="266" y="58"/>
                    <a:pt x="266" y="58"/>
                    <a:pt x="266" y="58"/>
                  </a:cubicBezTo>
                  <a:cubicBezTo>
                    <a:pt x="288" y="99"/>
                    <a:pt x="288" y="99"/>
                    <a:pt x="288" y="99"/>
                  </a:cubicBezTo>
                  <a:cubicBezTo>
                    <a:pt x="269" y="109"/>
                    <a:pt x="269" y="109"/>
                    <a:pt x="269" y="109"/>
                  </a:cubicBezTo>
                  <a:cubicBezTo>
                    <a:pt x="274" y="126"/>
                    <a:pt x="276" y="144"/>
                    <a:pt x="274" y="162"/>
                  </a:cubicBezTo>
                  <a:cubicBezTo>
                    <a:pt x="295" y="168"/>
                    <a:pt x="295" y="168"/>
                    <a:pt x="295" y="168"/>
                  </a:cubicBezTo>
                  <a:cubicBezTo>
                    <a:pt x="281" y="212"/>
                    <a:pt x="281" y="212"/>
                    <a:pt x="281" y="212"/>
                  </a:cubicBezTo>
                  <a:cubicBezTo>
                    <a:pt x="260" y="206"/>
                    <a:pt x="260" y="206"/>
                    <a:pt x="260" y="206"/>
                  </a:cubicBezTo>
                  <a:cubicBezTo>
                    <a:pt x="252" y="222"/>
                    <a:pt x="240" y="236"/>
                    <a:pt x="227" y="247"/>
                  </a:cubicBezTo>
                  <a:cubicBezTo>
                    <a:pt x="237" y="266"/>
                    <a:pt x="237" y="266"/>
                    <a:pt x="237" y="266"/>
                  </a:cubicBezTo>
                  <a:cubicBezTo>
                    <a:pt x="196" y="288"/>
                    <a:pt x="196" y="288"/>
                    <a:pt x="196" y="288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73" y="273"/>
                    <a:pt x="160" y="275"/>
                    <a:pt x="147" y="275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88" y="241"/>
                    <a:pt x="225" y="215"/>
                    <a:pt x="237" y="175"/>
                  </a:cubicBezTo>
                  <a:cubicBezTo>
                    <a:pt x="252" y="125"/>
                    <a:pt x="224" y="73"/>
                    <a:pt x="175" y="58"/>
                  </a:cubicBezTo>
                  <a:cubicBezTo>
                    <a:pt x="166" y="55"/>
                    <a:pt x="156" y="54"/>
                    <a:pt x="147" y="54"/>
                  </a:cubicBezTo>
                  <a:lnTo>
                    <a:pt x="147" y="20"/>
                  </a:lnTo>
                  <a:close/>
                  <a:moveTo>
                    <a:pt x="68" y="48"/>
                  </a:moveTo>
                  <a:cubicBezTo>
                    <a:pt x="58" y="29"/>
                    <a:pt x="58" y="29"/>
                    <a:pt x="58" y="29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21" y="22"/>
                    <a:pt x="134" y="20"/>
                    <a:pt x="147" y="20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07" y="54"/>
                    <a:pt x="70" y="80"/>
                    <a:pt x="57" y="120"/>
                  </a:cubicBezTo>
                  <a:cubicBezTo>
                    <a:pt x="42" y="170"/>
                    <a:pt x="70" y="222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9" y="240"/>
                    <a:pt x="138" y="241"/>
                    <a:pt x="147" y="241"/>
                  </a:cubicBezTo>
                  <a:cubicBezTo>
                    <a:pt x="147" y="275"/>
                    <a:pt x="147" y="275"/>
                    <a:pt x="147" y="275"/>
                  </a:cubicBezTo>
                  <a:cubicBezTo>
                    <a:pt x="143" y="275"/>
                    <a:pt x="138" y="274"/>
                    <a:pt x="133" y="274"/>
                  </a:cubicBezTo>
                  <a:cubicBezTo>
                    <a:pt x="127" y="295"/>
                    <a:pt x="127" y="295"/>
                    <a:pt x="127" y="295"/>
                  </a:cubicBezTo>
                  <a:cubicBezTo>
                    <a:pt x="82" y="281"/>
                    <a:pt x="82" y="281"/>
                    <a:pt x="82" y="281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73" y="252"/>
                    <a:pt x="59" y="241"/>
                    <a:pt x="48" y="227"/>
                  </a:cubicBezTo>
                  <a:cubicBezTo>
                    <a:pt x="29" y="237"/>
                    <a:pt x="29" y="237"/>
                    <a:pt x="29" y="237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1" y="169"/>
                    <a:pt x="19" y="151"/>
                    <a:pt x="21" y="133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43" y="73"/>
                    <a:pt x="54" y="59"/>
                    <a:pt x="68" y="4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1" name="Freeform 89">
              <a:extLst>
                <a:ext uri="{FF2B5EF4-FFF2-40B4-BE49-F238E27FC236}">
                  <a16:creationId xmlns:a16="http://schemas.microsoft.com/office/drawing/2014/main" id="{6BE9C71A-11F7-4134-AAC3-DCA8321BD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6413" y="3505200"/>
              <a:ext cx="858838" cy="858838"/>
            </a:xfrm>
            <a:custGeom>
              <a:avLst/>
              <a:gdLst>
                <a:gd name="T0" fmla="*/ 200 w 401"/>
                <a:gd name="T1" fmla="*/ 27 h 401"/>
                <a:gd name="T2" fmla="*/ 219 w 401"/>
                <a:gd name="T3" fmla="*/ 28 h 401"/>
                <a:gd name="T4" fmla="*/ 228 w 401"/>
                <a:gd name="T5" fmla="*/ 0 h 401"/>
                <a:gd name="T6" fmla="*/ 289 w 401"/>
                <a:gd name="T7" fmla="*/ 18 h 401"/>
                <a:gd name="T8" fmla="*/ 280 w 401"/>
                <a:gd name="T9" fmla="*/ 47 h 401"/>
                <a:gd name="T10" fmla="*/ 335 w 401"/>
                <a:gd name="T11" fmla="*/ 92 h 401"/>
                <a:gd name="T12" fmla="*/ 362 w 401"/>
                <a:gd name="T13" fmla="*/ 78 h 401"/>
                <a:gd name="T14" fmla="*/ 392 w 401"/>
                <a:gd name="T15" fmla="*/ 134 h 401"/>
                <a:gd name="T16" fmla="*/ 365 w 401"/>
                <a:gd name="T17" fmla="*/ 148 h 401"/>
                <a:gd name="T18" fmla="*/ 372 w 401"/>
                <a:gd name="T19" fmla="*/ 219 h 401"/>
                <a:gd name="T20" fmla="*/ 401 w 401"/>
                <a:gd name="T21" fmla="*/ 228 h 401"/>
                <a:gd name="T22" fmla="*/ 382 w 401"/>
                <a:gd name="T23" fmla="*/ 289 h 401"/>
                <a:gd name="T24" fmla="*/ 354 w 401"/>
                <a:gd name="T25" fmla="*/ 280 h 401"/>
                <a:gd name="T26" fmla="*/ 308 w 401"/>
                <a:gd name="T27" fmla="*/ 335 h 401"/>
                <a:gd name="T28" fmla="*/ 322 w 401"/>
                <a:gd name="T29" fmla="*/ 362 h 401"/>
                <a:gd name="T30" fmla="*/ 267 w 401"/>
                <a:gd name="T31" fmla="*/ 392 h 401"/>
                <a:gd name="T32" fmla="*/ 252 w 401"/>
                <a:gd name="T33" fmla="*/ 365 h 401"/>
                <a:gd name="T34" fmla="*/ 200 w 401"/>
                <a:gd name="T35" fmla="*/ 373 h 401"/>
                <a:gd name="T36" fmla="*/ 200 w 401"/>
                <a:gd name="T37" fmla="*/ 328 h 401"/>
                <a:gd name="T38" fmla="*/ 322 w 401"/>
                <a:gd name="T39" fmla="*/ 237 h 401"/>
                <a:gd name="T40" fmla="*/ 237 w 401"/>
                <a:gd name="T41" fmla="*/ 78 h 401"/>
                <a:gd name="T42" fmla="*/ 200 w 401"/>
                <a:gd name="T43" fmla="*/ 72 h 401"/>
                <a:gd name="T44" fmla="*/ 200 w 401"/>
                <a:gd name="T45" fmla="*/ 27 h 401"/>
                <a:gd name="T46" fmla="*/ 92 w 401"/>
                <a:gd name="T47" fmla="*/ 65 h 401"/>
                <a:gd name="T48" fmla="*/ 78 w 401"/>
                <a:gd name="T49" fmla="*/ 39 h 401"/>
                <a:gd name="T50" fmla="*/ 134 w 401"/>
                <a:gd name="T51" fmla="*/ 9 h 401"/>
                <a:gd name="T52" fmla="*/ 148 w 401"/>
                <a:gd name="T53" fmla="*/ 35 h 401"/>
                <a:gd name="T54" fmla="*/ 200 w 401"/>
                <a:gd name="T55" fmla="*/ 27 h 401"/>
                <a:gd name="T56" fmla="*/ 200 w 401"/>
                <a:gd name="T57" fmla="*/ 72 h 401"/>
                <a:gd name="T58" fmla="*/ 78 w 401"/>
                <a:gd name="T59" fmla="*/ 163 h 401"/>
                <a:gd name="T60" fmla="*/ 163 w 401"/>
                <a:gd name="T61" fmla="*/ 322 h 401"/>
                <a:gd name="T62" fmla="*/ 163 w 401"/>
                <a:gd name="T63" fmla="*/ 322 h 401"/>
                <a:gd name="T64" fmla="*/ 200 w 401"/>
                <a:gd name="T65" fmla="*/ 328 h 401"/>
                <a:gd name="T66" fmla="*/ 200 w 401"/>
                <a:gd name="T67" fmla="*/ 373 h 401"/>
                <a:gd name="T68" fmla="*/ 181 w 401"/>
                <a:gd name="T69" fmla="*/ 372 h 401"/>
                <a:gd name="T70" fmla="*/ 172 w 401"/>
                <a:gd name="T71" fmla="*/ 401 h 401"/>
                <a:gd name="T72" fmla="*/ 112 w 401"/>
                <a:gd name="T73" fmla="*/ 382 h 401"/>
                <a:gd name="T74" fmla="*/ 120 w 401"/>
                <a:gd name="T75" fmla="*/ 354 h 401"/>
                <a:gd name="T76" fmla="*/ 65 w 401"/>
                <a:gd name="T77" fmla="*/ 308 h 401"/>
                <a:gd name="T78" fmla="*/ 39 w 401"/>
                <a:gd name="T79" fmla="*/ 322 h 401"/>
                <a:gd name="T80" fmla="*/ 9 w 401"/>
                <a:gd name="T81" fmla="*/ 267 h 401"/>
                <a:gd name="T82" fmla="*/ 35 w 401"/>
                <a:gd name="T83" fmla="*/ 252 h 401"/>
                <a:gd name="T84" fmla="*/ 28 w 401"/>
                <a:gd name="T85" fmla="*/ 181 h 401"/>
                <a:gd name="T86" fmla="*/ 0 w 401"/>
                <a:gd name="T87" fmla="*/ 172 h 401"/>
                <a:gd name="T88" fmla="*/ 18 w 401"/>
                <a:gd name="T89" fmla="*/ 112 h 401"/>
                <a:gd name="T90" fmla="*/ 47 w 401"/>
                <a:gd name="T91" fmla="*/ 121 h 401"/>
                <a:gd name="T92" fmla="*/ 92 w 401"/>
                <a:gd name="T93" fmla="*/ 6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1" h="401">
                  <a:moveTo>
                    <a:pt x="200" y="27"/>
                  </a:moveTo>
                  <a:cubicBezTo>
                    <a:pt x="207" y="27"/>
                    <a:pt x="213" y="28"/>
                    <a:pt x="219" y="28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302" y="58"/>
                    <a:pt x="321" y="74"/>
                    <a:pt x="335" y="92"/>
                  </a:cubicBezTo>
                  <a:cubicBezTo>
                    <a:pt x="362" y="78"/>
                    <a:pt x="362" y="78"/>
                    <a:pt x="362" y="78"/>
                  </a:cubicBezTo>
                  <a:cubicBezTo>
                    <a:pt x="392" y="134"/>
                    <a:pt x="392" y="134"/>
                    <a:pt x="392" y="134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72" y="171"/>
                    <a:pt x="375" y="195"/>
                    <a:pt x="372" y="219"/>
                  </a:cubicBezTo>
                  <a:cubicBezTo>
                    <a:pt x="401" y="228"/>
                    <a:pt x="401" y="228"/>
                    <a:pt x="401" y="228"/>
                  </a:cubicBezTo>
                  <a:cubicBezTo>
                    <a:pt x="382" y="289"/>
                    <a:pt x="382" y="289"/>
                    <a:pt x="382" y="289"/>
                  </a:cubicBezTo>
                  <a:cubicBezTo>
                    <a:pt x="354" y="280"/>
                    <a:pt x="354" y="280"/>
                    <a:pt x="354" y="280"/>
                  </a:cubicBezTo>
                  <a:cubicBezTo>
                    <a:pt x="342" y="302"/>
                    <a:pt x="327" y="321"/>
                    <a:pt x="308" y="335"/>
                  </a:cubicBezTo>
                  <a:cubicBezTo>
                    <a:pt x="322" y="362"/>
                    <a:pt x="322" y="362"/>
                    <a:pt x="322" y="362"/>
                  </a:cubicBezTo>
                  <a:cubicBezTo>
                    <a:pt x="267" y="392"/>
                    <a:pt x="267" y="392"/>
                    <a:pt x="267" y="392"/>
                  </a:cubicBezTo>
                  <a:cubicBezTo>
                    <a:pt x="252" y="365"/>
                    <a:pt x="252" y="365"/>
                    <a:pt x="252" y="365"/>
                  </a:cubicBezTo>
                  <a:cubicBezTo>
                    <a:pt x="236" y="370"/>
                    <a:pt x="218" y="373"/>
                    <a:pt x="200" y="373"/>
                  </a:cubicBezTo>
                  <a:cubicBezTo>
                    <a:pt x="200" y="328"/>
                    <a:pt x="200" y="328"/>
                    <a:pt x="200" y="328"/>
                  </a:cubicBezTo>
                  <a:cubicBezTo>
                    <a:pt x="255" y="328"/>
                    <a:pt x="306" y="293"/>
                    <a:pt x="322" y="237"/>
                  </a:cubicBezTo>
                  <a:cubicBezTo>
                    <a:pt x="343" y="170"/>
                    <a:pt x="305" y="98"/>
                    <a:pt x="237" y="78"/>
                  </a:cubicBezTo>
                  <a:cubicBezTo>
                    <a:pt x="225" y="74"/>
                    <a:pt x="212" y="72"/>
                    <a:pt x="200" y="72"/>
                  </a:cubicBezTo>
                  <a:lnTo>
                    <a:pt x="200" y="27"/>
                  </a:lnTo>
                  <a:close/>
                  <a:moveTo>
                    <a:pt x="92" y="65"/>
                  </a:moveTo>
                  <a:cubicBezTo>
                    <a:pt x="78" y="39"/>
                    <a:pt x="78" y="39"/>
                    <a:pt x="78" y="3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65" y="30"/>
                    <a:pt x="182" y="27"/>
                    <a:pt x="200" y="27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145" y="72"/>
                    <a:pt x="95" y="108"/>
                    <a:pt x="78" y="163"/>
                  </a:cubicBezTo>
                  <a:cubicBezTo>
                    <a:pt x="57" y="231"/>
                    <a:pt x="95" y="302"/>
                    <a:pt x="163" y="322"/>
                  </a:cubicBezTo>
                  <a:cubicBezTo>
                    <a:pt x="163" y="322"/>
                    <a:pt x="163" y="322"/>
                    <a:pt x="163" y="322"/>
                  </a:cubicBezTo>
                  <a:cubicBezTo>
                    <a:pt x="175" y="326"/>
                    <a:pt x="188" y="328"/>
                    <a:pt x="200" y="328"/>
                  </a:cubicBezTo>
                  <a:cubicBezTo>
                    <a:pt x="200" y="373"/>
                    <a:pt x="200" y="373"/>
                    <a:pt x="200" y="373"/>
                  </a:cubicBezTo>
                  <a:cubicBezTo>
                    <a:pt x="194" y="373"/>
                    <a:pt x="187" y="373"/>
                    <a:pt x="181" y="372"/>
                  </a:cubicBezTo>
                  <a:cubicBezTo>
                    <a:pt x="172" y="401"/>
                    <a:pt x="172" y="401"/>
                    <a:pt x="172" y="401"/>
                  </a:cubicBezTo>
                  <a:cubicBezTo>
                    <a:pt x="112" y="382"/>
                    <a:pt x="112" y="382"/>
                    <a:pt x="112" y="382"/>
                  </a:cubicBezTo>
                  <a:cubicBezTo>
                    <a:pt x="120" y="354"/>
                    <a:pt x="120" y="354"/>
                    <a:pt x="120" y="354"/>
                  </a:cubicBezTo>
                  <a:cubicBezTo>
                    <a:pt x="99" y="342"/>
                    <a:pt x="80" y="327"/>
                    <a:pt x="65" y="308"/>
                  </a:cubicBezTo>
                  <a:cubicBezTo>
                    <a:pt x="39" y="322"/>
                    <a:pt x="39" y="322"/>
                    <a:pt x="39" y="322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28" y="230"/>
                    <a:pt x="25" y="205"/>
                    <a:pt x="28" y="181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58" y="99"/>
                    <a:pt x="74" y="80"/>
                    <a:pt x="92" y="6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2" name="Freeform 90">
              <a:extLst>
                <a:ext uri="{FF2B5EF4-FFF2-40B4-BE49-F238E27FC236}">
                  <a16:creationId xmlns:a16="http://schemas.microsoft.com/office/drawing/2014/main" id="{DB7CC4EC-3821-44C7-A844-F74A4B0D1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5" y="3252787"/>
              <a:ext cx="1806575" cy="1189038"/>
            </a:xfrm>
            <a:custGeom>
              <a:avLst/>
              <a:gdLst>
                <a:gd name="T0" fmla="*/ 29 w 843"/>
                <a:gd name="T1" fmla="*/ 0 h 555"/>
                <a:gd name="T2" fmla="*/ 814 w 843"/>
                <a:gd name="T3" fmla="*/ 0 h 555"/>
                <a:gd name="T4" fmla="*/ 843 w 843"/>
                <a:gd name="T5" fmla="*/ 29 h 555"/>
                <a:gd name="T6" fmla="*/ 843 w 843"/>
                <a:gd name="T7" fmla="*/ 525 h 555"/>
                <a:gd name="T8" fmla="*/ 814 w 843"/>
                <a:gd name="T9" fmla="*/ 555 h 555"/>
                <a:gd name="T10" fmla="*/ 29 w 843"/>
                <a:gd name="T11" fmla="*/ 555 h 555"/>
                <a:gd name="T12" fmla="*/ 0 w 843"/>
                <a:gd name="T13" fmla="*/ 525 h 555"/>
                <a:gd name="T14" fmla="*/ 0 w 843"/>
                <a:gd name="T15" fmla="*/ 29 h 555"/>
                <a:gd name="T16" fmla="*/ 29 w 843"/>
                <a:gd name="T17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3" h="555">
                  <a:moveTo>
                    <a:pt x="29" y="0"/>
                  </a:moveTo>
                  <a:cubicBezTo>
                    <a:pt x="814" y="0"/>
                    <a:pt x="814" y="0"/>
                    <a:pt x="814" y="0"/>
                  </a:cubicBezTo>
                  <a:cubicBezTo>
                    <a:pt x="830" y="0"/>
                    <a:pt x="843" y="13"/>
                    <a:pt x="843" y="29"/>
                  </a:cubicBezTo>
                  <a:cubicBezTo>
                    <a:pt x="843" y="525"/>
                    <a:pt x="843" y="525"/>
                    <a:pt x="843" y="525"/>
                  </a:cubicBezTo>
                  <a:cubicBezTo>
                    <a:pt x="843" y="541"/>
                    <a:pt x="830" y="555"/>
                    <a:pt x="814" y="555"/>
                  </a:cubicBezTo>
                  <a:cubicBezTo>
                    <a:pt x="29" y="555"/>
                    <a:pt x="29" y="555"/>
                    <a:pt x="29" y="555"/>
                  </a:cubicBezTo>
                  <a:cubicBezTo>
                    <a:pt x="13" y="555"/>
                    <a:pt x="0" y="541"/>
                    <a:pt x="0" y="52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lose/>
                </a:path>
              </a:pathLst>
            </a:custGeom>
            <a:solidFill>
              <a:srgbClr val="013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3" name="Rectangle 91">
              <a:extLst>
                <a:ext uri="{FF2B5EF4-FFF2-40B4-BE49-F238E27FC236}">
                  <a16:creationId xmlns:a16="http://schemas.microsoft.com/office/drawing/2014/main" id="{1DC038D2-8B2E-49D1-8B80-7CD7993EE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475" y="3376612"/>
              <a:ext cx="1619250" cy="869950"/>
            </a:xfrm>
            <a:prstGeom prst="rect">
              <a:avLst/>
            </a:prstGeom>
            <a:solidFill>
              <a:srgbClr val="F0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4" name="Oval 92">
              <a:extLst>
                <a:ext uri="{FF2B5EF4-FFF2-40B4-BE49-F238E27FC236}">
                  <a16:creationId xmlns:a16="http://schemas.microsoft.com/office/drawing/2014/main" id="{8B75D219-29F7-491F-9105-3B7902B29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288" y="3292475"/>
              <a:ext cx="46038" cy="47625"/>
            </a:xfrm>
            <a:prstGeom prst="ellipse">
              <a:avLst/>
            </a:prstGeom>
            <a:solidFill>
              <a:srgbClr val="6A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5" name="Rectangle 93">
              <a:extLst>
                <a:ext uri="{FF2B5EF4-FFF2-40B4-BE49-F238E27FC236}">
                  <a16:creationId xmlns:a16="http://schemas.microsoft.com/office/drawing/2014/main" id="{07C3B2D0-9D59-46F2-8665-D61E420FF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0" y="4300537"/>
              <a:ext cx="76200" cy="76200"/>
            </a:xfrm>
            <a:prstGeom prst="rect">
              <a:avLst/>
            </a:prstGeom>
            <a:solidFill>
              <a:srgbClr val="6A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6" name="Freeform 94">
              <a:extLst>
                <a:ext uri="{FF2B5EF4-FFF2-40B4-BE49-F238E27FC236}">
                  <a16:creationId xmlns:a16="http://schemas.microsoft.com/office/drawing/2014/main" id="{0C5E99A8-8CCA-48BB-A745-72DC2C2B9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900" y="4441825"/>
              <a:ext cx="2436813" cy="131763"/>
            </a:xfrm>
            <a:custGeom>
              <a:avLst/>
              <a:gdLst>
                <a:gd name="T0" fmla="*/ 198 w 1535"/>
                <a:gd name="T1" fmla="*/ 0 h 83"/>
                <a:gd name="T2" fmla="*/ 1336 w 1535"/>
                <a:gd name="T3" fmla="*/ 0 h 83"/>
                <a:gd name="T4" fmla="*/ 1535 w 1535"/>
                <a:gd name="T5" fmla="*/ 83 h 83"/>
                <a:gd name="T6" fmla="*/ 0 w 1535"/>
                <a:gd name="T7" fmla="*/ 83 h 83"/>
                <a:gd name="T8" fmla="*/ 198 w 153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5" h="83">
                  <a:moveTo>
                    <a:pt x="198" y="0"/>
                  </a:moveTo>
                  <a:lnTo>
                    <a:pt x="1336" y="0"/>
                  </a:lnTo>
                  <a:lnTo>
                    <a:pt x="1535" y="83"/>
                  </a:lnTo>
                  <a:lnTo>
                    <a:pt x="0" y="8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6A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7" name="Freeform 95">
              <a:extLst>
                <a:ext uri="{FF2B5EF4-FFF2-40B4-BE49-F238E27FC236}">
                  <a16:creationId xmlns:a16="http://schemas.microsoft.com/office/drawing/2014/main" id="{D1F43A25-14A9-4E00-A959-6F28E2571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900" y="4573587"/>
              <a:ext cx="2436813" cy="79375"/>
            </a:xfrm>
            <a:custGeom>
              <a:avLst/>
              <a:gdLst>
                <a:gd name="T0" fmla="*/ 0 w 1137"/>
                <a:gd name="T1" fmla="*/ 0 h 37"/>
                <a:gd name="T2" fmla="*/ 1137 w 1137"/>
                <a:gd name="T3" fmla="*/ 0 h 37"/>
                <a:gd name="T4" fmla="*/ 1137 w 1137"/>
                <a:gd name="T5" fmla="*/ 16 h 37"/>
                <a:gd name="T6" fmla="*/ 1116 w 1137"/>
                <a:gd name="T7" fmla="*/ 37 h 37"/>
                <a:gd name="T8" fmla="*/ 21 w 1137"/>
                <a:gd name="T9" fmla="*/ 37 h 37"/>
                <a:gd name="T10" fmla="*/ 0 w 1137"/>
                <a:gd name="T11" fmla="*/ 16 h 37"/>
                <a:gd name="T12" fmla="*/ 0 w 1137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7" h="37">
                  <a:moveTo>
                    <a:pt x="0" y="0"/>
                  </a:moveTo>
                  <a:cubicBezTo>
                    <a:pt x="1137" y="0"/>
                    <a:pt x="1137" y="0"/>
                    <a:pt x="1137" y="0"/>
                  </a:cubicBezTo>
                  <a:cubicBezTo>
                    <a:pt x="1137" y="16"/>
                    <a:pt x="1137" y="16"/>
                    <a:pt x="1137" y="16"/>
                  </a:cubicBezTo>
                  <a:cubicBezTo>
                    <a:pt x="1137" y="28"/>
                    <a:pt x="1127" y="37"/>
                    <a:pt x="1116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0" y="37"/>
                    <a:pt x="0" y="28"/>
                    <a:pt x="0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3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8" name="Rectangle 96">
              <a:extLst>
                <a:ext uri="{FF2B5EF4-FFF2-40B4-BE49-F238E27FC236}">
                  <a16:creationId xmlns:a16="http://schemas.microsoft.com/office/drawing/2014/main" id="{5EC84927-EF49-4D62-BFB1-4D35A8432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038" y="4597400"/>
              <a:ext cx="490538" cy="31750"/>
            </a:xfrm>
            <a:prstGeom prst="rect">
              <a:avLst/>
            </a:prstGeom>
            <a:solidFill>
              <a:srgbClr val="F0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9" name="Freeform 97">
              <a:extLst>
                <a:ext uri="{FF2B5EF4-FFF2-40B4-BE49-F238E27FC236}">
                  <a16:creationId xmlns:a16="http://schemas.microsoft.com/office/drawing/2014/main" id="{9FBB85B3-D746-48A0-83C5-6E3FA6AFD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38" y="4451350"/>
              <a:ext cx="201613" cy="15875"/>
            </a:xfrm>
            <a:custGeom>
              <a:avLst/>
              <a:gdLst>
                <a:gd name="T0" fmla="*/ 15 w 94"/>
                <a:gd name="T1" fmla="*/ 0 h 7"/>
                <a:gd name="T2" fmla="*/ 94 w 94"/>
                <a:gd name="T3" fmla="*/ 0 h 7"/>
                <a:gd name="T4" fmla="*/ 82 w 94"/>
                <a:gd name="T5" fmla="*/ 7 h 7"/>
                <a:gd name="T6" fmla="*/ 0 w 94"/>
                <a:gd name="T7" fmla="*/ 7 h 7"/>
                <a:gd name="T8" fmla="*/ 15 w 9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7">
                  <a:moveTo>
                    <a:pt x="15" y="0"/>
                  </a:moveTo>
                  <a:cubicBezTo>
                    <a:pt x="41" y="0"/>
                    <a:pt x="68" y="0"/>
                    <a:pt x="94" y="0"/>
                  </a:cubicBezTo>
                  <a:cubicBezTo>
                    <a:pt x="90" y="2"/>
                    <a:pt x="86" y="4"/>
                    <a:pt x="82" y="7"/>
                  </a:cubicBezTo>
                  <a:cubicBezTo>
                    <a:pt x="55" y="7"/>
                    <a:pt x="27" y="7"/>
                    <a:pt x="0" y="7"/>
                  </a:cubicBezTo>
                  <a:cubicBezTo>
                    <a:pt x="5" y="4"/>
                    <a:pt x="10" y="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0" name="Freeform 98">
              <a:extLst>
                <a:ext uri="{FF2B5EF4-FFF2-40B4-BE49-F238E27FC236}">
                  <a16:creationId xmlns:a16="http://schemas.microsoft.com/office/drawing/2014/main" id="{F1E24184-4831-436F-B1C8-8E65EE3EE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4451350"/>
              <a:ext cx="187325" cy="15875"/>
            </a:xfrm>
            <a:custGeom>
              <a:avLst/>
              <a:gdLst>
                <a:gd name="T0" fmla="*/ 10 w 88"/>
                <a:gd name="T1" fmla="*/ 0 h 7"/>
                <a:gd name="T2" fmla="*/ 88 w 88"/>
                <a:gd name="T3" fmla="*/ 0 h 7"/>
                <a:gd name="T4" fmla="*/ 82 w 88"/>
                <a:gd name="T5" fmla="*/ 7 h 7"/>
                <a:gd name="T6" fmla="*/ 0 w 88"/>
                <a:gd name="T7" fmla="*/ 7 h 7"/>
                <a:gd name="T8" fmla="*/ 10 w 8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">
                  <a:moveTo>
                    <a:pt x="10" y="0"/>
                  </a:moveTo>
                  <a:cubicBezTo>
                    <a:pt x="36" y="0"/>
                    <a:pt x="62" y="0"/>
                    <a:pt x="88" y="0"/>
                  </a:cubicBezTo>
                  <a:cubicBezTo>
                    <a:pt x="86" y="2"/>
                    <a:pt x="84" y="4"/>
                    <a:pt x="82" y="7"/>
                  </a:cubicBezTo>
                  <a:cubicBezTo>
                    <a:pt x="55" y="7"/>
                    <a:pt x="27" y="7"/>
                    <a:pt x="0" y="7"/>
                  </a:cubicBezTo>
                  <a:cubicBezTo>
                    <a:pt x="3" y="4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1" name="Freeform 99">
              <a:extLst>
                <a:ext uri="{FF2B5EF4-FFF2-40B4-BE49-F238E27FC236}">
                  <a16:creationId xmlns:a16="http://schemas.microsoft.com/office/drawing/2014/main" id="{924DFBF7-C9AE-4B10-8CB9-2A54B6CB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5" y="4451350"/>
              <a:ext cx="177800" cy="15875"/>
            </a:xfrm>
            <a:custGeom>
              <a:avLst/>
              <a:gdLst>
                <a:gd name="T0" fmla="*/ 4 w 83"/>
                <a:gd name="T1" fmla="*/ 0 h 7"/>
                <a:gd name="T2" fmla="*/ 83 w 83"/>
                <a:gd name="T3" fmla="*/ 0 h 7"/>
                <a:gd name="T4" fmla="*/ 82 w 83"/>
                <a:gd name="T5" fmla="*/ 7 h 7"/>
                <a:gd name="T6" fmla="*/ 0 w 83"/>
                <a:gd name="T7" fmla="*/ 7 h 7"/>
                <a:gd name="T8" fmla="*/ 4 w 8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">
                  <a:moveTo>
                    <a:pt x="4" y="0"/>
                  </a:moveTo>
                  <a:cubicBezTo>
                    <a:pt x="31" y="0"/>
                    <a:pt x="57" y="0"/>
                    <a:pt x="83" y="0"/>
                  </a:cubicBezTo>
                  <a:cubicBezTo>
                    <a:pt x="83" y="2"/>
                    <a:pt x="82" y="4"/>
                    <a:pt x="82" y="7"/>
                  </a:cubicBezTo>
                  <a:cubicBezTo>
                    <a:pt x="55" y="7"/>
                    <a:pt x="27" y="7"/>
                    <a:pt x="0" y="7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2" name="Freeform 100">
              <a:extLst>
                <a:ext uri="{FF2B5EF4-FFF2-40B4-BE49-F238E27FC236}">
                  <a16:creationId xmlns:a16="http://schemas.microsoft.com/office/drawing/2014/main" id="{2C5587E5-0542-4DF8-85C6-C24840FF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363" y="4451350"/>
              <a:ext cx="177800" cy="15875"/>
            </a:xfrm>
            <a:custGeom>
              <a:avLst/>
              <a:gdLst>
                <a:gd name="T0" fmla="*/ 0 w 83"/>
                <a:gd name="T1" fmla="*/ 0 h 7"/>
                <a:gd name="T2" fmla="*/ 79 w 83"/>
                <a:gd name="T3" fmla="*/ 0 h 7"/>
                <a:gd name="T4" fmla="*/ 83 w 83"/>
                <a:gd name="T5" fmla="*/ 7 h 7"/>
                <a:gd name="T6" fmla="*/ 1 w 83"/>
                <a:gd name="T7" fmla="*/ 7 h 7"/>
                <a:gd name="T8" fmla="*/ 0 w 8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">
                  <a:moveTo>
                    <a:pt x="0" y="0"/>
                  </a:moveTo>
                  <a:cubicBezTo>
                    <a:pt x="26" y="0"/>
                    <a:pt x="53" y="0"/>
                    <a:pt x="79" y="0"/>
                  </a:cubicBezTo>
                  <a:cubicBezTo>
                    <a:pt x="80" y="2"/>
                    <a:pt x="82" y="4"/>
                    <a:pt x="83" y="7"/>
                  </a:cubicBezTo>
                  <a:cubicBezTo>
                    <a:pt x="56" y="7"/>
                    <a:pt x="28" y="7"/>
                    <a:pt x="1" y="7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3" name="Freeform 101">
              <a:extLst>
                <a:ext uri="{FF2B5EF4-FFF2-40B4-BE49-F238E27FC236}">
                  <a16:creationId xmlns:a16="http://schemas.microsoft.com/office/drawing/2014/main" id="{027CDEB7-6B37-41AA-8351-1D274DAF1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513" y="4451350"/>
              <a:ext cx="188913" cy="15875"/>
            </a:xfrm>
            <a:custGeom>
              <a:avLst/>
              <a:gdLst>
                <a:gd name="T0" fmla="*/ 0 w 88"/>
                <a:gd name="T1" fmla="*/ 0 h 7"/>
                <a:gd name="T2" fmla="*/ 78 w 88"/>
                <a:gd name="T3" fmla="*/ 0 h 7"/>
                <a:gd name="T4" fmla="*/ 88 w 88"/>
                <a:gd name="T5" fmla="*/ 7 h 7"/>
                <a:gd name="T6" fmla="*/ 6 w 88"/>
                <a:gd name="T7" fmla="*/ 7 h 7"/>
                <a:gd name="T8" fmla="*/ 0 w 8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82" y="2"/>
                    <a:pt x="85" y="4"/>
                    <a:pt x="88" y="7"/>
                  </a:cubicBezTo>
                  <a:cubicBezTo>
                    <a:pt x="61" y="7"/>
                    <a:pt x="33" y="7"/>
                    <a:pt x="6" y="7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4" name="Freeform 102">
              <a:extLst>
                <a:ext uri="{FF2B5EF4-FFF2-40B4-BE49-F238E27FC236}">
                  <a16:creationId xmlns:a16="http://schemas.microsoft.com/office/drawing/2014/main" id="{5731F51A-AAA6-4F9A-BDD6-885553E0F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488" y="4451350"/>
              <a:ext cx="201613" cy="15875"/>
            </a:xfrm>
            <a:custGeom>
              <a:avLst/>
              <a:gdLst>
                <a:gd name="T0" fmla="*/ 0 w 94"/>
                <a:gd name="T1" fmla="*/ 0 h 7"/>
                <a:gd name="T2" fmla="*/ 79 w 94"/>
                <a:gd name="T3" fmla="*/ 0 h 7"/>
                <a:gd name="T4" fmla="*/ 94 w 94"/>
                <a:gd name="T5" fmla="*/ 7 h 7"/>
                <a:gd name="T6" fmla="*/ 12 w 94"/>
                <a:gd name="T7" fmla="*/ 7 h 7"/>
                <a:gd name="T8" fmla="*/ 0 w 9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7">
                  <a:moveTo>
                    <a:pt x="0" y="0"/>
                  </a:moveTo>
                  <a:cubicBezTo>
                    <a:pt x="27" y="0"/>
                    <a:pt x="53" y="0"/>
                    <a:pt x="79" y="0"/>
                  </a:cubicBezTo>
                  <a:cubicBezTo>
                    <a:pt x="84" y="2"/>
                    <a:pt x="89" y="4"/>
                    <a:pt x="94" y="7"/>
                  </a:cubicBezTo>
                  <a:cubicBezTo>
                    <a:pt x="67" y="7"/>
                    <a:pt x="40" y="7"/>
                    <a:pt x="12" y="7"/>
                  </a:cubicBezTo>
                  <a:cubicBezTo>
                    <a:pt x="8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5" name="Freeform 103">
              <a:extLst>
                <a:ext uri="{FF2B5EF4-FFF2-40B4-BE49-F238E27FC236}">
                  <a16:creationId xmlns:a16="http://schemas.microsoft.com/office/drawing/2014/main" id="{4EB4AF77-5834-47AA-89C3-27F114A74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950" y="4478337"/>
              <a:ext cx="209550" cy="14288"/>
            </a:xfrm>
            <a:custGeom>
              <a:avLst/>
              <a:gdLst>
                <a:gd name="T0" fmla="*/ 15 w 98"/>
                <a:gd name="T1" fmla="*/ 0 h 7"/>
                <a:gd name="T2" fmla="*/ 98 w 98"/>
                <a:gd name="T3" fmla="*/ 0 h 7"/>
                <a:gd name="T4" fmla="*/ 87 w 98"/>
                <a:gd name="T5" fmla="*/ 7 h 7"/>
                <a:gd name="T6" fmla="*/ 0 w 98"/>
                <a:gd name="T7" fmla="*/ 7 h 7"/>
                <a:gd name="T8" fmla="*/ 15 w 9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7">
                  <a:moveTo>
                    <a:pt x="15" y="0"/>
                  </a:moveTo>
                  <a:cubicBezTo>
                    <a:pt x="43" y="0"/>
                    <a:pt x="70" y="0"/>
                    <a:pt x="98" y="0"/>
                  </a:cubicBezTo>
                  <a:cubicBezTo>
                    <a:pt x="95" y="2"/>
                    <a:pt x="91" y="5"/>
                    <a:pt x="87" y="7"/>
                  </a:cubicBezTo>
                  <a:cubicBezTo>
                    <a:pt x="58" y="7"/>
                    <a:pt x="29" y="7"/>
                    <a:pt x="0" y="7"/>
                  </a:cubicBezTo>
                  <a:cubicBezTo>
                    <a:pt x="5" y="5"/>
                    <a:pt x="10" y="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6" name="Freeform 104">
              <a:extLst>
                <a:ext uri="{FF2B5EF4-FFF2-40B4-BE49-F238E27FC236}">
                  <a16:creationId xmlns:a16="http://schemas.microsoft.com/office/drawing/2014/main" id="{45DCD8B7-654B-47EB-A6E5-F501F007F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675" y="4478337"/>
              <a:ext cx="200025" cy="14288"/>
            </a:xfrm>
            <a:custGeom>
              <a:avLst/>
              <a:gdLst>
                <a:gd name="T0" fmla="*/ 9 w 93"/>
                <a:gd name="T1" fmla="*/ 0 h 7"/>
                <a:gd name="T2" fmla="*/ 93 w 93"/>
                <a:gd name="T3" fmla="*/ 0 h 7"/>
                <a:gd name="T4" fmla="*/ 87 w 93"/>
                <a:gd name="T5" fmla="*/ 7 h 7"/>
                <a:gd name="T6" fmla="*/ 0 w 93"/>
                <a:gd name="T7" fmla="*/ 7 h 7"/>
                <a:gd name="T8" fmla="*/ 9 w 9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">
                  <a:moveTo>
                    <a:pt x="9" y="0"/>
                  </a:moveTo>
                  <a:cubicBezTo>
                    <a:pt x="37" y="0"/>
                    <a:pt x="65" y="0"/>
                    <a:pt x="93" y="0"/>
                  </a:cubicBezTo>
                  <a:cubicBezTo>
                    <a:pt x="91" y="2"/>
                    <a:pt x="89" y="5"/>
                    <a:pt x="87" y="7"/>
                  </a:cubicBezTo>
                  <a:cubicBezTo>
                    <a:pt x="58" y="7"/>
                    <a:pt x="29" y="7"/>
                    <a:pt x="0" y="7"/>
                  </a:cubicBezTo>
                  <a:cubicBezTo>
                    <a:pt x="3" y="5"/>
                    <a:pt x="6" y="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7" name="Freeform 105">
              <a:extLst>
                <a:ext uri="{FF2B5EF4-FFF2-40B4-BE49-F238E27FC236}">
                  <a16:creationId xmlns:a16="http://schemas.microsoft.com/office/drawing/2014/main" id="{4E8792CA-29EF-4D68-BCD6-EBE1921B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988" y="4478337"/>
              <a:ext cx="187325" cy="14288"/>
            </a:xfrm>
            <a:custGeom>
              <a:avLst/>
              <a:gdLst>
                <a:gd name="T0" fmla="*/ 4 w 88"/>
                <a:gd name="T1" fmla="*/ 0 h 7"/>
                <a:gd name="T2" fmla="*/ 88 w 88"/>
                <a:gd name="T3" fmla="*/ 0 h 7"/>
                <a:gd name="T4" fmla="*/ 87 w 88"/>
                <a:gd name="T5" fmla="*/ 7 h 7"/>
                <a:gd name="T6" fmla="*/ 0 w 88"/>
                <a:gd name="T7" fmla="*/ 7 h 7"/>
                <a:gd name="T8" fmla="*/ 4 w 8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">
                  <a:moveTo>
                    <a:pt x="4" y="0"/>
                  </a:moveTo>
                  <a:cubicBezTo>
                    <a:pt x="32" y="0"/>
                    <a:pt x="60" y="0"/>
                    <a:pt x="88" y="0"/>
                  </a:cubicBezTo>
                  <a:cubicBezTo>
                    <a:pt x="88" y="2"/>
                    <a:pt x="87" y="5"/>
                    <a:pt x="87" y="7"/>
                  </a:cubicBezTo>
                  <a:cubicBezTo>
                    <a:pt x="58" y="7"/>
                    <a:pt x="29" y="7"/>
                    <a:pt x="0" y="7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8" name="Freeform 106">
              <a:extLst>
                <a:ext uri="{FF2B5EF4-FFF2-40B4-BE49-F238E27FC236}">
                  <a16:creationId xmlns:a16="http://schemas.microsoft.com/office/drawing/2014/main" id="{B23D17B5-7B72-455A-B6F9-BCB52CA9A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5" y="4478337"/>
              <a:ext cx="188913" cy="14288"/>
            </a:xfrm>
            <a:custGeom>
              <a:avLst/>
              <a:gdLst>
                <a:gd name="T0" fmla="*/ 0 w 88"/>
                <a:gd name="T1" fmla="*/ 0 h 7"/>
                <a:gd name="T2" fmla="*/ 84 w 88"/>
                <a:gd name="T3" fmla="*/ 0 h 7"/>
                <a:gd name="T4" fmla="*/ 88 w 88"/>
                <a:gd name="T5" fmla="*/ 7 h 7"/>
                <a:gd name="T6" fmla="*/ 1 w 88"/>
                <a:gd name="T7" fmla="*/ 7 h 7"/>
                <a:gd name="T8" fmla="*/ 0 w 8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86" y="2"/>
                    <a:pt x="87" y="5"/>
                    <a:pt x="88" y="7"/>
                  </a:cubicBezTo>
                  <a:cubicBezTo>
                    <a:pt x="59" y="7"/>
                    <a:pt x="30" y="7"/>
                    <a:pt x="1" y="7"/>
                  </a:cubicBezTo>
                  <a:cubicBezTo>
                    <a:pt x="1" y="5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9" name="Freeform 107">
              <a:extLst>
                <a:ext uri="{FF2B5EF4-FFF2-40B4-BE49-F238E27FC236}">
                  <a16:creationId xmlns:a16="http://schemas.microsoft.com/office/drawing/2014/main" id="{737DA18B-F02A-4C1F-B08E-8C5FE7B89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325" y="4478337"/>
              <a:ext cx="201613" cy="14288"/>
            </a:xfrm>
            <a:custGeom>
              <a:avLst/>
              <a:gdLst>
                <a:gd name="T0" fmla="*/ 0 w 94"/>
                <a:gd name="T1" fmla="*/ 0 h 7"/>
                <a:gd name="T2" fmla="*/ 84 w 94"/>
                <a:gd name="T3" fmla="*/ 0 h 7"/>
                <a:gd name="T4" fmla="*/ 94 w 94"/>
                <a:gd name="T5" fmla="*/ 7 h 7"/>
                <a:gd name="T6" fmla="*/ 7 w 94"/>
                <a:gd name="T7" fmla="*/ 7 h 7"/>
                <a:gd name="T8" fmla="*/ 0 w 9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7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87" y="2"/>
                    <a:pt x="90" y="5"/>
                    <a:pt x="94" y="7"/>
                  </a:cubicBezTo>
                  <a:cubicBezTo>
                    <a:pt x="65" y="7"/>
                    <a:pt x="36" y="7"/>
                    <a:pt x="7" y="7"/>
                  </a:cubicBezTo>
                  <a:cubicBezTo>
                    <a:pt x="5" y="5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0" name="Freeform 108">
              <a:extLst>
                <a:ext uri="{FF2B5EF4-FFF2-40B4-BE49-F238E27FC236}">
                  <a16:creationId xmlns:a16="http://schemas.microsoft.com/office/drawing/2014/main" id="{C4386E10-ACCB-426F-85C6-47FA6E3B7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525" y="4478337"/>
              <a:ext cx="211138" cy="14288"/>
            </a:xfrm>
            <a:custGeom>
              <a:avLst/>
              <a:gdLst>
                <a:gd name="T0" fmla="*/ 0 w 99"/>
                <a:gd name="T1" fmla="*/ 0 h 7"/>
                <a:gd name="T2" fmla="*/ 84 w 99"/>
                <a:gd name="T3" fmla="*/ 0 h 7"/>
                <a:gd name="T4" fmla="*/ 99 w 99"/>
                <a:gd name="T5" fmla="*/ 7 h 7"/>
                <a:gd name="T6" fmla="*/ 12 w 99"/>
                <a:gd name="T7" fmla="*/ 7 h 7"/>
                <a:gd name="T8" fmla="*/ 0 w 9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7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89" y="2"/>
                    <a:pt x="94" y="5"/>
                    <a:pt x="99" y="7"/>
                  </a:cubicBezTo>
                  <a:cubicBezTo>
                    <a:pt x="70" y="7"/>
                    <a:pt x="41" y="7"/>
                    <a:pt x="12" y="7"/>
                  </a:cubicBezTo>
                  <a:cubicBezTo>
                    <a:pt x="8" y="5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1" name="Freeform 109">
              <a:extLst>
                <a:ext uri="{FF2B5EF4-FFF2-40B4-BE49-F238E27FC236}">
                  <a16:creationId xmlns:a16="http://schemas.microsoft.com/office/drawing/2014/main" id="{F6D76753-F236-461A-92C7-42BBB97A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800" y="4505325"/>
              <a:ext cx="223838" cy="15875"/>
            </a:xfrm>
            <a:custGeom>
              <a:avLst/>
              <a:gdLst>
                <a:gd name="T0" fmla="*/ 15 w 104"/>
                <a:gd name="T1" fmla="*/ 0 h 7"/>
                <a:gd name="T2" fmla="*/ 104 w 104"/>
                <a:gd name="T3" fmla="*/ 0 h 7"/>
                <a:gd name="T4" fmla="*/ 92 w 104"/>
                <a:gd name="T5" fmla="*/ 7 h 7"/>
                <a:gd name="T6" fmla="*/ 0 w 104"/>
                <a:gd name="T7" fmla="*/ 7 h 7"/>
                <a:gd name="T8" fmla="*/ 15 w 10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7">
                  <a:moveTo>
                    <a:pt x="15" y="0"/>
                  </a:moveTo>
                  <a:cubicBezTo>
                    <a:pt x="45" y="0"/>
                    <a:pt x="74" y="0"/>
                    <a:pt x="104" y="0"/>
                  </a:cubicBezTo>
                  <a:cubicBezTo>
                    <a:pt x="100" y="2"/>
                    <a:pt x="96" y="4"/>
                    <a:pt x="92" y="7"/>
                  </a:cubicBezTo>
                  <a:cubicBezTo>
                    <a:pt x="61" y="7"/>
                    <a:pt x="31" y="7"/>
                    <a:pt x="0" y="7"/>
                  </a:cubicBezTo>
                  <a:cubicBezTo>
                    <a:pt x="5" y="4"/>
                    <a:pt x="10" y="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2" name="Freeform 110">
              <a:extLst>
                <a:ext uri="{FF2B5EF4-FFF2-40B4-BE49-F238E27FC236}">
                  <a16:creationId xmlns:a16="http://schemas.microsoft.com/office/drawing/2014/main" id="{D96F80CA-0FA1-4DD3-A9E1-642993804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0" y="4505325"/>
              <a:ext cx="211138" cy="15875"/>
            </a:xfrm>
            <a:custGeom>
              <a:avLst/>
              <a:gdLst>
                <a:gd name="T0" fmla="*/ 9 w 98"/>
                <a:gd name="T1" fmla="*/ 0 h 7"/>
                <a:gd name="T2" fmla="*/ 98 w 98"/>
                <a:gd name="T3" fmla="*/ 0 h 7"/>
                <a:gd name="T4" fmla="*/ 92 w 98"/>
                <a:gd name="T5" fmla="*/ 7 h 7"/>
                <a:gd name="T6" fmla="*/ 0 w 98"/>
                <a:gd name="T7" fmla="*/ 7 h 7"/>
                <a:gd name="T8" fmla="*/ 9 w 9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7">
                  <a:moveTo>
                    <a:pt x="9" y="0"/>
                  </a:moveTo>
                  <a:cubicBezTo>
                    <a:pt x="39" y="0"/>
                    <a:pt x="68" y="0"/>
                    <a:pt x="98" y="0"/>
                  </a:cubicBezTo>
                  <a:cubicBezTo>
                    <a:pt x="96" y="2"/>
                    <a:pt x="94" y="4"/>
                    <a:pt x="92" y="7"/>
                  </a:cubicBezTo>
                  <a:cubicBezTo>
                    <a:pt x="61" y="7"/>
                    <a:pt x="30" y="7"/>
                    <a:pt x="0" y="7"/>
                  </a:cubicBezTo>
                  <a:cubicBezTo>
                    <a:pt x="3" y="4"/>
                    <a:pt x="6" y="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3" name="Freeform 111">
              <a:extLst>
                <a:ext uri="{FF2B5EF4-FFF2-40B4-BE49-F238E27FC236}">
                  <a16:creationId xmlns:a16="http://schemas.microsoft.com/office/drawing/2014/main" id="{00D704DD-8E34-4098-8BA5-F8398C2B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4505325"/>
              <a:ext cx="200025" cy="15875"/>
            </a:xfrm>
            <a:custGeom>
              <a:avLst/>
              <a:gdLst>
                <a:gd name="T0" fmla="*/ 4 w 93"/>
                <a:gd name="T1" fmla="*/ 0 h 7"/>
                <a:gd name="T2" fmla="*/ 93 w 93"/>
                <a:gd name="T3" fmla="*/ 0 h 7"/>
                <a:gd name="T4" fmla="*/ 92 w 93"/>
                <a:gd name="T5" fmla="*/ 7 h 7"/>
                <a:gd name="T6" fmla="*/ 0 w 93"/>
                <a:gd name="T7" fmla="*/ 7 h 7"/>
                <a:gd name="T8" fmla="*/ 4 w 9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">
                  <a:moveTo>
                    <a:pt x="4" y="0"/>
                  </a:moveTo>
                  <a:cubicBezTo>
                    <a:pt x="34" y="0"/>
                    <a:pt x="64" y="0"/>
                    <a:pt x="93" y="0"/>
                  </a:cubicBezTo>
                  <a:cubicBezTo>
                    <a:pt x="93" y="2"/>
                    <a:pt x="93" y="4"/>
                    <a:pt x="92" y="7"/>
                  </a:cubicBezTo>
                  <a:cubicBezTo>
                    <a:pt x="61" y="7"/>
                    <a:pt x="31" y="7"/>
                    <a:pt x="0" y="7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4" name="Freeform 112">
              <a:extLst>
                <a:ext uri="{FF2B5EF4-FFF2-40B4-BE49-F238E27FC236}">
                  <a16:creationId xmlns:a16="http://schemas.microsoft.com/office/drawing/2014/main" id="{71A0ACB5-F1D0-47AF-943F-351C491E6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888" y="4505325"/>
              <a:ext cx="200025" cy="15875"/>
            </a:xfrm>
            <a:custGeom>
              <a:avLst/>
              <a:gdLst>
                <a:gd name="T0" fmla="*/ 0 w 94"/>
                <a:gd name="T1" fmla="*/ 0 h 7"/>
                <a:gd name="T2" fmla="*/ 89 w 94"/>
                <a:gd name="T3" fmla="*/ 0 h 7"/>
                <a:gd name="T4" fmla="*/ 94 w 94"/>
                <a:gd name="T5" fmla="*/ 7 h 7"/>
                <a:gd name="T6" fmla="*/ 2 w 94"/>
                <a:gd name="T7" fmla="*/ 7 h 7"/>
                <a:gd name="T8" fmla="*/ 0 w 9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7">
                  <a:moveTo>
                    <a:pt x="0" y="0"/>
                  </a:moveTo>
                  <a:cubicBezTo>
                    <a:pt x="30" y="0"/>
                    <a:pt x="60" y="0"/>
                    <a:pt x="89" y="0"/>
                  </a:cubicBezTo>
                  <a:cubicBezTo>
                    <a:pt x="91" y="2"/>
                    <a:pt x="92" y="4"/>
                    <a:pt x="94" y="7"/>
                  </a:cubicBezTo>
                  <a:cubicBezTo>
                    <a:pt x="63" y="7"/>
                    <a:pt x="32" y="7"/>
                    <a:pt x="2" y="7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5" name="Freeform 113">
              <a:extLst>
                <a:ext uri="{FF2B5EF4-FFF2-40B4-BE49-F238E27FC236}">
                  <a16:creationId xmlns:a16="http://schemas.microsoft.com/office/drawing/2014/main" id="{1AE07C2C-3BCE-47DE-9D4F-9880EF2C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4505325"/>
              <a:ext cx="209550" cy="15875"/>
            </a:xfrm>
            <a:custGeom>
              <a:avLst/>
              <a:gdLst>
                <a:gd name="T0" fmla="*/ 0 w 98"/>
                <a:gd name="T1" fmla="*/ 0 h 7"/>
                <a:gd name="T2" fmla="*/ 89 w 98"/>
                <a:gd name="T3" fmla="*/ 0 h 7"/>
                <a:gd name="T4" fmla="*/ 98 w 98"/>
                <a:gd name="T5" fmla="*/ 7 h 7"/>
                <a:gd name="T6" fmla="*/ 6 w 98"/>
                <a:gd name="T7" fmla="*/ 7 h 7"/>
                <a:gd name="T8" fmla="*/ 0 w 9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7">
                  <a:moveTo>
                    <a:pt x="0" y="0"/>
                  </a:moveTo>
                  <a:cubicBezTo>
                    <a:pt x="29" y="0"/>
                    <a:pt x="59" y="0"/>
                    <a:pt x="89" y="0"/>
                  </a:cubicBezTo>
                  <a:cubicBezTo>
                    <a:pt x="92" y="2"/>
                    <a:pt x="95" y="4"/>
                    <a:pt x="98" y="7"/>
                  </a:cubicBezTo>
                  <a:cubicBezTo>
                    <a:pt x="67" y="7"/>
                    <a:pt x="37" y="7"/>
                    <a:pt x="6" y="7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6" name="Freeform 114">
              <a:extLst>
                <a:ext uri="{FF2B5EF4-FFF2-40B4-BE49-F238E27FC236}">
                  <a16:creationId xmlns:a16="http://schemas.microsoft.com/office/drawing/2014/main" id="{4E7BADE1-B857-4E6F-85F1-D828B7279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4505325"/>
              <a:ext cx="222250" cy="15875"/>
            </a:xfrm>
            <a:custGeom>
              <a:avLst/>
              <a:gdLst>
                <a:gd name="T0" fmla="*/ 0 w 104"/>
                <a:gd name="T1" fmla="*/ 0 h 7"/>
                <a:gd name="T2" fmla="*/ 89 w 104"/>
                <a:gd name="T3" fmla="*/ 0 h 7"/>
                <a:gd name="T4" fmla="*/ 104 w 104"/>
                <a:gd name="T5" fmla="*/ 7 h 7"/>
                <a:gd name="T6" fmla="*/ 12 w 104"/>
                <a:gd name="T7" fmla="*/ 7 h 7"/>
                <a:gd name="T8" fmla="*/ 0 w 10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7">
                  <a:moveTo>
                    <a:pt x="0" y="0"/>
                  </a:moveTo>
                  <a:cubicBezTo>
                    <a:pt x="29" y="0"/>
                    <a:pt x="59" y="0"/>
                    <a:pt x="89" y="0"/>
                  </a:cubicBezTo>
                  <a:cubicBezTo>
                    <a:pt x="94" y="2"/>
                    <a:pt x="99" y="4"/>
                    <a:pt x="104" y="7"/>
                  </a:cubicBezTo>
                  <a:cubicBezTo>
                    <a:pt x="73" y="7"/>
                    <a:pt x="42" y="7"/>
                    <a:pt x="12" y="7"/>
                  </a:cubicBezTo>
                  <a:cubicBezTo>
                    <a:pt x="8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7" name="Freeform 115">
              <a:extLst>
                <a:ext uri="{FF2B5EF4-FFF2-40B4-BE49-F238E27FC236}">
                  <a16:creationId xmlns:a16="http://schemas.microsoft.com/office/drawing/2014/main" id="{7E1F4B8C-1989-4B7E-9DC9-7E8ADE8F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413" y="4530725"/>
              <a:ext cx="2109788" cy="15875"/>
            </a:xfrm>
            <a:custGeom>
              <a:avLst/>
              <a:gdLst>
                <a:gd name="T0" fmla="*/ 15 w 985"/>
                <a:gd name="T1" fmla="*/ 0 h 7"/>
                <a:gd name="T2" fmla="*/ 492 w 985"/>
                <a:gd name="T3" fmla="*/ 0 h 7"/>
                <a:gd name="T4" fmla="*/ 970 w 985"/>
                <a:gd name="T5" fmla="*/ 0 h 7"/>
                <a:gd name="T6" fmla="*/ 985 w 985"/>
                <a:gd name="T7" fmla="*/ 7 h 7"/>
                <a:gd name="T8" fmla="*/ 492 w 985"/>
                <a:gd name="T9" fmla="*/ 7 h 7"/>
                <a:gd name="T10" fmla="*/ 0 w 985"/>
                <a:gd name="T11" fmla="*/ 7 h 7"/>
                <a:gd name="T12" fmla="*/ 15 w 98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5" h="7">
                  <a:moveTo>
                    <a:pt x="15" y="0"/>
                  </a:moveTo>
                  <a:cubicBezTo>
                    <a:pt x="174" y="0"/>
                    <a:pt x="333" y="0"/>
                    <a:pt x="492" y="0"/>
                  </a:cubicBezTo>
                  <a:cubicBezTo>
                    <a:pt x="652" y="0"/>
                    <a:pt x="811" y="0"/>
                    <a:pt x="970" y="0"/>
                  </a:cubicBezTo>
                  <a:cubicBezTo>
                    <a:pt x="976" y="2"/>
                    <a:pt x="980" y="5"/>
                    <a:pt x="985" y="7"/>
                  </a:cubicBezTo>
                  <a:cubicBezTo>
                    <a:pt x="821" y="7"/>
                    <a:pt x="657" y="7"/>
                    <a:pt x="492" y="7"/>
                  </a:cubicBezTo>
                  <a:cubicBezTo>
                    <a:pt x="328" y="7"/>
                    <a:pt x="164" y="7"/>
                    <a:pt x="0" y="7"/>
                  </a:cubicBezTo>
                  <a:cubicBezTo>
                    <a:pt x="5" y="5"/>
                    <a:pt x="10" y="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8" name="Freeform 116">
              <a:extLst>
                <a:ext uri="{FF2B5EF4-FFF2-40B4-BE49-F238E27FC236}">
                  <a16:creationId xmlns:a16="http://schemas.microsoft.com/office/drawing/2014/main" id="{57437423-12BB-4FE2-BDF0-F02F7FC0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475" y="3376612"/>
              <a:ext cx="1619250" cy="869950"/>
            </a:xfrm>
            <a:custGeom>
              <a:avLst/>
              <a:gdLst>
                <a:gd name="T0" fmla="*/ 1020 w 1020"/>
                <a:gd name="T1" fmla="*/ 0 h 548"/>
                <a:gd name="T2" fmla="*/ 0 w 1020"/>
                <a:gd name="T3" fmla="*/ 548 h 548"/>
                <a:gd name="T4" fmla="*/ 1020 w 1020"/>
                <a:gd name="T5" fmla="*/ 548 h 548"/>
                <a:gd name="T6" fmla="*/ 1020 w 1020"/>
                <a:gd name="T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0" h="548">
                  <a:moveTo>
                    <a:pt x="1020" y="0"/>
                  </a:moveTo>
                  <a:lnTo>
                    <a:pt x="0" y="548"/>
                  </a:lnTo>
                  <a:lnTo>
                    <a:pt x="1020" y="548"/>
                  </a:lnTo>
                  <a:lnTo>
                    <a:pt x="1020" y="0"/>
                  </a:lnTo>
                  <a:close/>
                </a:path>
              </a:pathLst>
            </a:custGeom>
            <a:solidFill>
              <a:srgbClr val="EE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9" name="Freeform 117">
              <a:extLst>
                <a:ext uri="{FF2B5EF4-FFF2-40B4-BE49-F238E27FC236}">
                  <a16:creationId xmlns:a16="http://schemas.microsoft.com/office/drawing/2014/main" id="{3A3EE2A3-A73B-45E2-80BD-A3B973D752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7238" y="2890837"/>
              <a:ext cx="858838" cy="858838"/>
            </a:xfrm>
            <a:custGeom>
              <a:avLst/>
              <a:gdLst>
                <a:gd name="T0" fmla="*/ 200 w 401"/>
                <a:gd name="T1" fmla="*/ 27 h 401"/>
                <a:gd name="T2" fmla="*/ 220 w 401"/>
                <a:gd name="T3" fmla="*/ 28 h 401"/>
                <a:gd name="T4" fmla="*/ 228 w 401"/>
                <a:gd name="T5" fmla="*/ 0 h 401"/>
                <a:gd name="T6" fmla="*/ 289 w 401"/>
                <a:gd name="T7" fmla="*/ 18 h 401"/>
                <a:gd name="T8" fmla="*/ 280 w 401"/>
                <a:gd name="T9" fmla="*/ 47 h 401"/>
                <a:gd name="T10" fmla="*/ 336 w 401"/>
                <a:gd name="T11" fmla="*/ 92 h 401"/>
                <a:gd name="T12" fmla="*/ 362 w 401"/>
                <a:gd name="T13" fmla="*/ 78 h 401"/>
                <a:gd name="T14" fmla="*/ 392 w 401"/>
                <a:gd name="T15" fmla="*/ 134 h 401"/>
                <a:gd name="T16" fmla="*/ 365 w 401"/>
                <a:gd name="T17" fmla="*/ 148 h 401"/>
                <a:gd name="T18" fmla="*/ 372 w 401"/>
                <a:gd name="T19" fmla="*/ 219 h 401"/>
                <a:gd name="T20" fmla="*/ 401 w 401"/>
                <a:gd name="T21" fmla="*/ 228 h 401"/>
                <a:gd name="T22" fmla="*/ 383 w 401"/>
                <a:gd name="T23" fmla="*/ 289 h 401"/>
                <a:gd name="T24" fmla="*/ 354 w 401"/>
                <a:gd name="T25" fmla="*/ 280 h 401"/>
                <a:gd name="T26" fmla="*/ 308 w 401"/>
                <a:gd name="T27" fmla="*/ 335 h 401"/>
                <a:gd name="T28" fmla="*/ 323 w 401"/>
                <a:gd name="T29" fmla="*/ 362 h 401"/>
                <a:gd name="T30" fmla="*/ 267 w 401"/>
                <a:gd name="T31" fmla="*/ 392 h 401"/>
                <a:gd name="T32" fmla="*/ 253 w 401"/>
                <a:gd name="T33" fmla="*/ 365 h 401"/>
                <a:gd name="T34" fmla="*/ 200 w 401"/>
                <a:gd name="T35" fmla="*/ 373 h 401"/>
                <a:gd name="T36" fmla="*/ 200 w 401"/>
                <a:gd name="T37" fmla="*/ 328 h 401"/>
                <a:gd name="T38" fmla="*/ 323 w 401"/>
                <a:gd name="T39" fmla="*/ 237 h 401"/>
                <a:gd name="T40" fmla="*/ 238 w 401"/>
                <a:gd name="T41" fmla="*/ 78 h 401"/>
                <a:gd name="T42" fmla="*/ 200 w 401"/>
                <a:gd name="T43" fmla="*/ 72 h 401"/>
                <a:gd name="T44" fmla="*/ 200 w 401"/>
                <a:gd name="T45" fmla="*/ 27 h 401"/>
                <a:gd name="T46" fmla="*/ 93 w 401"/>
                <a:gd name="T47" fmla="*/ 65 h 401"/>
                <a:gd name="T48" fmla="*/ 78 w 401"/>
                <a:gd name="T49" fmla="*/ 39 h 401"/>
                <a:gd name="T50" fmla="*/ 134 w 401"/>
                <a:gd name="T51" fmla="*/ 9 h 401"/>
                <a:gd name="T52" fmla="*/ 148 w 401"/>
                <a:gd name="T53" fmla="*/ 35 h 401"/>
                <a:gd name="T54" fmla="*/ 200 w 401"/>
                <a:gd name="T55" fmla="*/ 27 h 401"/>
                <a:gd name="T56" fmla="*/ 200 w 401"/>
                <a:gd name="T57" fmla="*/ 72 h 401"/>
                <a:gd name="T58" fmla="*/ 78 w 401"/>
                <a:gd name="T59" fmla="*/ 163 h 401"/>
                <a:gd name="T60" fmla="*/ 163 w 401"/>
                <a:gd name="T61" fmla="*/ 322 h 401"/>
                <a:gd name="T62" fmla="*/ 163 w 401"/>
                <a:gd name="T63" fmla="*/ 322 h 401"/>
                <a:gd name="T64" fmla="*/ 200 w 401"/>
                <a:gd name="T65" fmla="*/ 328 h 401"/>
                <a:gd name="T66" fmla="*/ 200 w 401"/>
                <a:gd name="T67" fmla="*/ 373 h 401"/>
                <a:gd name="T68" fmla="*/ 181 w 401"/>
                <a:gd name="T69" fmla="*/ 372 h 401"/>
                <a:gd name="T70" fmla="*/ 173 w 401"/>
                <a:gd name="T71" fmla="*/ 401 h 401"/>
                <a:gd name="T72" fmla="*/ 112 w 401"/>
                <a:gd name="T73" fmla="*/ 382 h 401"/>
                <a:gd name="T74" fmla="*/ 121 w 401"/>
                <a:gd name="T75" fmla="*/ 354 h 401"/>
                <a:gd name="T76" fmla="*/ 65 w 401"/>
                <a:gd name="T77" fmla="*/ 308 h 401"/>
                <a:gd name="T78" fmla="*/ 39 w 401"/>
                <a:gd name="T79" fmla="*/ 322 h 401"/>
                <a:gd name="T80" fmla="*/ 9 w 401"/>
                <a:gd name="T81" fmla="*/ 267 h 401"/>
                <a:gd name="T82" fmla="*/ 36 w 401"/>
                <a:gd name="T83" fmla="*/ 252 h 401"/>
                <a:gd name="T84" fmla="*/ 29 w 401"/>
                <a:gd name="T85" fmla="*/ 181 h 401"/>
                <a:gd name="T86" fmla="*/ 0 w 401"/>
                <a:gd name="T87" fmla="*/ 172 h 401"/>
                <a:gd name="T88" fmla="*/ 18 w 401"/>
                <a:gd name="T89" fmla="*/ 112 h 401"/>
                <a:gd name="T90" fmla="*/ 47 w 401"/>
                <a:gd name="T91" fmla="*/ 120 h 401"/>
                <a:gd name="T92" fmla="*/ 93 w 401"/>
                <a:gd name="T93" fmla="*/ 6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1" h="401">
                  <a:moveTo>
                    <a:pt x="200" y="27"/>
                  </a:moveTo>
                  <a:cubicBezTo>
                    <a:pt x="207" y="27"/>
                    <a:pt x="213" y="28"/>
                    <a:pt x="220" y="28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302" y="58"/>
                    <a:pt x="321" y="74"/>
                    <a:pt x="336" y="92"/>
                  </a:cubicBezTo>
                  <a:cubicBezTo>
                    <a:pt x="362" y="78"/>
                    <a:pt x="362" y="78"/>
                    <a:pt x="362" y="78"/>
                  </a:cubicBezTo>
                  <a:cubicBezTo>
                    <a:pt x="392" y="134"/>
                    <a:pt x="392" y="134"/>
                    <a:pt x="392" y="134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73" y="171"/>
                    <a:pt x="375" y="195"/>
                    <a:pt x="372" y="219"/>
                  </a:cubicBezTo>
                  <a:cubicBezTo>
                    <a:pt x="401" y="228"/>
                    <a:pt x="401" y="228"/>
                    <a:pt x="401" y="228"/>
                  </a:cubicBezTo>
                  <a:cubicBezTo>
                    <a:pt x="383" y="289"/>
                    <a:pt x="383" y="289"/>
                    <a:pt x="383" y="289"/>
                  </a:cubicBezTo>
                  <a:cubicBezTo>
                    <a:pt x="354" y="280"/>
                    <a:pt x="354" y="280"/>
                    <a:pt x="354" y="280"/>
                  </a:cubicBezTo>
                  <a:cubicBezTo>
                    <a:pt x="343" y="302"/>
                    <a:pt x="327" y="321"/>
                    <a:pt x="308" y="335"/>
                  </a:cubicBezTo>
                  <a:cubicBezTo>
                    <a:pt x="323" y="362"/>
                    <a:pt x="323" y="362"/>
                    <a:pt x="323" y="362"/>
                  </a:cubicBezTo>
                  <a:cubicBezTo>
                    <a:pt x="267" y="392"/>
                    <a:pt x="267" y="392"/>
                    <a:pt x="267" y="392"/>
                  </a:cubicBezTo>
                  <a:cubicBezTo>
                    <a:pt x="253" y="365"/>
                    <a:pt x="253" y="365"/>
                    <a:pt x="253" y="365"/>
                  </a:cubicBezTo>
                  <a:cubicBezTo>
                    <a:pt x="236" y="370"/>
                    <a:pt x="218" y="373"/>
                    <a:pt x="200" y="373"/>
                  </a:cubicBezTo>
                  <a:cubicBezTo>
                    <a:pt x="200" y="328"/>
                    <a:pt x="200" y="328"/>
                    <a:pt x="200" y="328"/>
                  </a:cubicBezTo>
                  <a:cubicBezTo>
                    <a:pt x="255" y="328"/>
                    <a:pt x="306" y="292"/>
                    <a:pt x="323" y="237"/>
                  </a:cubicBezTo>
                  <a:cubicBezTo>
                    <a:pt x="343" y="170"/>
                    <a:pt x="305" y="98"/>
                    <a:pt x="238" y="78"/>
                  </a:cubicBezTo>
                  <a:cubicBezTo>
                    <a:pt x="225" y="74"/>
                    <a:pt x="213" y="72"/>
                    <a:pt x="200" y="72"/>
                  </a:cubicBezTo>
                  <a:lnTo>
                    <a:pt x="200" y="27"/>
                  </a:lnTo>
                  <a:close/>
                  <a:moveTo>
                    <a:pt x="93" y="65"/>
                  </a:moveTo>
                  <a:cubicBezTo>
                    <a:pt x="78" y="39"/>
                    <a:pt x="78" y="39"/>
                    <a:pt x="78" y="3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65" y="30"/>
                    <a:pt x="183" y="27"/>
                    <a:pt x="200" y="27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146" y="72"/>
                    <a:pt x="95" y="108"/>
                    <a:pt x="78" y="163"/>
                  </a:cubicBezTo>
                  <a:cubicBezTo>
                    <a:pt x="58" y="231"/>
                    <a:pt x="96" y="302"/>
                    <a:pt x="163" y="322"/>
                  </a:cubicBezTo>
                  <a:cubicBezTo>
                    <a:pt x="163" y="322"/>
                    <a:pt x="163" y="322"/>
                    <a:pt x="163" y="322"/>
                  </a:cubicBezTo>
                  <a:cubicBezTo>
                    <a:pt x="176" y="326"/>
                    <a:pt x="188" y="328"/>
                    <a:pt x="200" y="328"/>
                  </a:cubicBezTo>
                  <a:cubicBezTo>
                    <a:pt x="200" y="373"/>
                    <a:pt x="200" y="373"/>
                    <a:pt x="200" y="373"/>
                  </a:cubicBezTo>
                  <a:cubicBezTo>
                    <a:pt x="194" y="373"/>
                    <a:pt x="188" y="373"/>
                    <a:pt x="181" y="372"/>
                  </a:cubicBezTo>
                  <a:cubicBezTo>
                    <a:pt x="173" y="401"/>
                    <a:pt x="173" y="401"/>
                    <a:pt x="173" y="401"/>
                  </a:cubicBezTo>
                  <a:cubicBezTo>
                    <a:pt x="112" y="382"/>
                    <a:pt x="112" y="382"/>
                    <a:pt x="112" y="382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99" y="342"/>
                    <a:pt x="80" y="327"/>
                    <a:pt x="65" y="308"/>
                  </a:cubicBezTo>
                  <a:cubicBezTo>
                    <a:pt x="39" y="322"/>
                    <a:pt x="39" y="322"/>
                    <a:pt x="39" y="322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28" y="230"/>
                    <a:pt x="26" y="205"/>
                    <a:pt x="29" y="181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58" y="99"/>
                    <a:pt x="74" y="80"/>
                    <a:pt x="93" y="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0" name="Freeform 118">
              <a:extLst>
                <a:ext uri="{FF2B5EF4-FFF2-40B4-BE49-F238E27FC236}">
                  <a16:creationId xmlns:a16="http://schemas.microsoft.com/office/drawing/2014/main" id="{87205214-C54D-4403-ABEF-815D80ECB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2588" y="3573462"/>
              <a:ext cx="588963" cy="588963"/>
            </a:xfrm>
            <a:custGeom>
              <a:avLst/>
              <a:gdLst>
                <a:gd name="T0" fmla="*/ 242 w 275"/>
                <a:gd name="T1" fmla="*/ 193 h 275"/>
                <a:gd name="T2" fmla="*/ 257 w 275"/>
                <a:gd name="T3" fmla="*/ 206 h 275"/>
                <a:gd name="T4" fmla="*/ 225 w 275"/>
                <a:gd name="T5" fmla="*/ 245 h 275"/>
                <a:gd name="T6" fmla="*/ 209 w 275"/>
                <a:gd name="T7" fmla="*/ 231 h 275"/>
                <a:gd name="T8" fmla="*/ 172 w 275"/>
                <a:gd name="T9" fmla="*/ 251 h 275"/>
                <a:gd name="T10" fmla="*/ 174 w 275"/>
                <a:gd name="T11" fmla="*/ 271 h 275"/>
                <a:gd name="T12" fmla="*/ 137 w 275"/>
                <a:gd name="T13" fmla="*/ 274 h 275"/>
                <a:gd name="T14" fmla="*/ 137 w 275"/>
                <a:gd name="T15" fmla="*/ 217 h 275"/>
                <a:gd name="T16" fmla="*/ 198 w 275"/>
                <a:gd name="T17" fmla="*/ 189 h 275"/>
                <a:gd name="T18" fmla="*/ 188 w 275"/>
                <a:gd name="T19" fmla="*/ 77 h 275"/>
                <a:gd name="T20" fmla="*/ 188 w 275"/>
                <a:gd name="T21" fmla="*/ 77 h 275"/>
                <a:gd name="T22" fmla="*/ 160 w 275"/>
                <a:gd name="T23" fmla="*/ 62 h 275"/>
                <a:gd name="T24" fmla="*/ 137 w 275"/>
                <a:gd name="T25" fmla="*/ 59 h 275"/>
                <a:gd name="T26" fmla="*/ 137 w 275"/>
                <a:gd name="T27" fmla="*/ 2 h 275"/>
                <a:gd name="T28" fmla="*/ 151 w 275"/>
                <a:gd name="T29" fmla="*/ 0 h 275"/>
                <a:gd name="T30" fmla="*/ 152 w 275"/>
                <a:gd name="T31" fmla="*/ 21 h 275"/>
                <a:gd name="T32" fmla="*/ 192 w 275"/>
                <a:gd name="T33" fmla="*/ 33 h 275"/>
                <a:gd name="T34" fmla="*/ 205 w 275"/>
                <a:gd name="T35" fmla="*/ 18 h 275"/>
                <a:gd name="T36" fmla="*/ 244 w 275"/>
                <a:gd name="T37" fmla="*/ 50 h 275"/>
                <a:gd name="T38" fmla="*/ 231 w 275"/>
                <a:gd name="T39" fmla="*/ 66 h 275"/>
                <a:gd name="T40" fmla="*/ 250 w 275"/>
                <a:gd name="T41" fmla="*/ 103 h 275"/>
                <a:gd name="T42" fmla="*/ 270 w 275"/>
                <a:gd name="T43" fmla="*/ 101 h 275"/>
                <a:gd name="T44" fmla="*/ 275 w 275"/>
                <a:gd name="T45" fmla="*/ 151 h 275"/>
                <a:gd name="T46" fmla="*/ 254 w 275"/>
                <a:gd name="T47" fmla="*/ 153 h 275"/>
                <a:gd name="T48" fmla="*/ 242 w 275"/>
                <a:gd name="T49" fmla="*/ 193 h 275"/>
                <a:gd name="T50" fmla="*/ 137 w 275"/>
                <a:gd name="T51" fmla="*/ 274 h 275"/>
                <a:gd name="T52" fmla="*/ 124 w 275"/>
                <a:gd name="T53" fmla="*/ 275 h 275"/>
                <a:gd name="T54" fmla="*/ 122 w 275"/>
                <a:gd name="T55" fmla="*/ 255 h 275"/>
                <a:gd name="T56" fmla="*/ 82 w 275"/>
                <a:gd name="T57" fmla="*/ 242 h 275"/>
                <a:gd name="T58" fmla="*/ 69 w 275"/>
                <a:gd name="T59" fmla="*/ 258 h 275"/>
                <a:gd name="T60" fmla="*/ 30 w 275"/>
                <a:gd name="T61" fmla="*/ 226 h 275"/>
                <a:gd name="T62" fmla="*/ 44 w 275"/>
                <a:gd name="T63" fmla="*/ 210 h 275"/>
                <a:gd name="T64" fmla="*/ 24 w 275"/>
                <a:gd name="T65" fmla="*/ 173 h 275"/>
                <a:gd name="T66" fmla="*/ 4 w 275"/>
                <a:gd name="T67" fmla="*/ 175 h 275"/>
                <a:gd name="T68" fmla="*/ 0 w 275"/>
                <a:gd name="T69" fmla="*/ 124 h 275"/>
                <a:gd name="T70" fmla="*/ 20 w 275"/>
                <a:gd name="T71" fmla="*/ 123 h 275"/>
                <a:gd name="T72" fmla="*/ 33 w 275"/>
                <a:gd name="T73" fmla="*/ 83 h 275"/>
                <a:gd name="T74" fmla="*/ 17 w 275"/>
                <a:gd name="T75" fmla="*/ 70 h 275"/>
                <a:gd name="T76" fmla="*/ 49 w 275"/>
                <a:gd name="T77" fmla="*/ 31 h 275"/>
                <a:gd name="T78" fmla="*/ 65 w 275"/>
                <a:gd name="T79" fmla="*/ 44 h 275"/>
                <a:gd name="T80" fmla="*/ 102 w 275"/>
                <a:gd name="T81" fmla="*/ 25 h 275"/>
                <a:gd name="T82" fmla="*/ 100 w 275"/>
                <a:gd name="T83" fmla="*/ 5 h 275"/>
                <a:gd name="T84" fmla="*/ 137 w 275"/>
                <a:gd name="T85" fmla="*/ 2 h 275"/>
                <a:gd name="T86" fmla="*/ 137 w 275"/>
                <a:gd name="T87" fmla="*/ 59 h 275"/>
                <a:gd name="T88" fmla="*/ 77 w 275"/>
                <a:gd name="T89" fmla="*/ 87 h 275"/>
                <a:gd name="T90" fmla="*/ 86 w 275"/>
                <a:gd name="T91" fmla="*/ 198 h 275"/>
                <a:gd name="T92" fmla="*/ 114 w 275"/>
                <a:gd name="T93" fmla="*/ 214 h 275"/>
                <a:gd name="T94" fmla="*/ 137 w 275"/>
                <a:gd name="T95" fmla="*/ 217 h 275"/>
                <a:gd name="T96" fmla="*/ 137 w 275"/>
                <a:gd name="T97" fmla="*/ 27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5" h="275">
                  <a:moveTo>
                    <a:pt x="242" y="193"/>
                  </a:moveTo>
                  <a:cubicBezTo>
                    <a:pt x="257" y="206"/>
                    <a:pt x="257" y="206"/>
                    <a:pt x="257" y="206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09" y="231"/>
                    <a:pt x="209" y="231"/>
                    <a:pt x="209" y="231"/>
                  </a:cubicBezTo>
                  <a:cubicBezTo>
                    <a:pt x="198" y="240"/>
                    <a:pt x="186" y="246"/>
                    <a:pt x="172" y="251"/>
                  </a:cubicBezTo>
                  <a:cubicBezTo>
                    <a:pt x="174" y="271"/>
                    <a:pt x="174" y="271"/>
                    <a:pt x="174" y="271"/>
                  </a:cubicBezTo>
                  <a:cubicBezTo>
                    <a:pt x="137" y="274"/>
                    <a:pt x="137" y="274"/>
                    <a:pt x="137" y="274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60" y="217"/>
                    <a:pt x="182" y="207"/>
                    <a:pt x="198" y="189"/>
                  </a:cubicBezTo>
                  <a:cubicBezTo>
                    <a:pt x="226" y="155"/>
                    <a:pt x="221" y="105"/>
                    <a:pt x="188" y="77"/>
                  </a:cubicBezTo>
                  <a:cubicBezTo>
                    <a:pt x="188" y="77"/>
                    <a:pt x="188" y="77"/>
                    <a:pt x="188" y="77"/>
                  </a:cubicBezTo>
                  <a:cubicBezTo>
                    <a:pt x="180" y="70"/>
                    <a:pt x="170" y="65"/>
                    <a:pt x="160" y="62"/>
                  </a:cubicBezTo>
                  <a:cubicBezTo>
                    <a:pt x="153" y="60"/>
                    <a:pt x="145" y="59"/>
                    <a:pt x="137" y="59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66" y="23"/>
                    <a:pt x="180" y="27"/>
                    <a:pt x="192" y="33"/>
                  </a:cubicBezTo>
                  <a:cubicBezTo>
                    <a:pt x="205" y="18"/>
                    <a:pt x="205" y="18"/>
                    <a:pt x="205" y="18"/>
                  </a:cubicBezTo>
                  <a:cubicBezTo>
                    <a:pt x="244" y="50"/>
                    <a:pt x="244" y="50"/>
                    <a:pt x="244" y="50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9" y="77"/>
                    <a:pt x="246" y="89"/>
                    <a:pt x="250" y="103"/>
                  </a:cubicBezTo>
                  <a:cubicBezTo>
                    <a:pt x="270" y="101"/>
                    <a:pt x="270" y="101"/>
                    <a:pt x="270" y="101"/>
                  </a:cubicBezTo>
                  <a:cubicBezTo>
                    <a:pt x="275" y="151"/>
                    <a:pt x="275" y="151"/>
                    <a:pt x="275" y="151"/>
                  </a:cubicBezTo>
                  <a:cubicBezTo>
                    <a:pt x="254" y="153"/>
                    <a:pt x="254" y="153"/>
                    <a:pt x="254" y="153"/>
                  </a:cubicBezTo>
                  <a:cubicBezTo>
                    <a:pt x="252" y="167"/>
                    <a:pt x="248" y="180"/>
                    <a:pt x="242" y="193"/>
                  </a:cubicBezTo>
                  <a:close/>
                  <a:moveTo>
                    <a:pt x="137" y="274"/>
                  </a:moveTo>
                  <a:cubicBezTo>
                    <a:pt x="124" y="275"/>
                    <a:pt x="124" y="275"/>
                    <a:pt x="124" y="275"/>
                  </a:cubicBezTo>
                  <a:cubicBezTo>
                    <a:pt x="122" y="255"/>
                    <a:pt x="122" y="255"/>
                    <a:pt x="122" y="255"/>
                  </a:cubicBezTo>
                  <a:cubicBezTo>
                    <a:pt x="108" y="253"/>
                    <a:pt x="95" y="249"/>
                    <a:pt x="82" y="242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35" y="199"/>
                    <a:pt x="29" y="186"/>
                    <a:pt x="24" y="173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22" y="109"/>
                    <a:pt x="26" y="96"/>
                    <a:pt x="33" y="83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76" y="36"/>
                    <a:pt x="89" y="29"/>
                    <a:pt x="102" y="2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14" y="59"/>
                    <a:pt x="92" y="69"/>
                    <a:pt x="77" y="87"/>
                  </a:cubicBezTo>
                  <a:cubicBezTo>
                    <a:pt x="48" y="120"/>
                    <a:pt x="53" y="170"/>
                    <a:pt x="86" y="198"/>
                  </a:cubicBezTo>
                  <a:cubicBezTo>
                    <a:pt x="95" y="205"/>
                    <a:pt x="104" y="210"/>
                    <a:pt x="114" y="214"/>
                  </a:cubicBezTo>
                  <a:cubicBezTo>
                    <a:pt x="122" y="216"/>
                    <a:pt x="129" y="217"/>
                    <a:pt x="137" y="217"/>
                  </a:cubicBezTo>
                  <a:lnTo>
                    <a:pt x="137" y="2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1" name="Oval 119">
              <a:extLst>
                <a:ext uri="{FF2B5EF4-FFF2-40B4-BE49-F238E27FC236}">
                  <a16:creationId xmlns:a16="http://schemas.microsoft.com/office/drawing/2014/main" id="{7EBD95BC-3B57-47DB-A3B3-BD160AA04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3830637"/>
              <a:ext cx="346075" cy="347663"/>
            </a:xfrm>
            <a:prstGeom prst="ellipse">
              <a:avLst/>
            </a:prstGeom>
            <a:solidFill>
              <a:srgbClr val="FFFFFF"/>
            </a:solidFill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2" name="Freeform 120">
              <a:extLst>
                <a:ext uri="{FF2B5EF4-FFF2-40B4-BE49-F238E27FC236}">
                  <a16:creationId xmlns:a16="http://schemas.microsoft.com/office/drawing/2014/main" id="{7036C2D4-5392-4DC5-A704-72BFD671E8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2100" y="3811587"/>
              <a:ext cx="384175" cy="385763"/>
            </a:xfrm>
            <a:custGeom>
              <a:avLst/>
              <a:gdLst>
                <a:gd name="T0" fmla="*/ 89 w 179"/>
                <a:gd name="T1" fmla="*/ 17 h 180"/>
                <a:gd name="T2" fmla="*/ 162 w 179"/>
                <a:gd name="T3" fmla="*/ 90 h 180"/>
                <a:gd name="T4" fmla="*/ 89 w 179"/>
                <a:gd name="T5" fmla="*/ 163 h 180"/>
                <a:gd name="T6" fmla="*/ 89 w 179"/>
                <a:gd name="T7" fmla="*/ 180 h 180"/>
                <a:gd name="T8" fmla="*/ 179 w 179"/>
                <a:gd name="T9" fmla="*/ 90 h 180"/>
                <a:gd name="T10" fmla="*/ 89 w 179"/>
                <a:gd name="T11" fmla="*/ 0 h 180"/>
                <a:gd name="T12" fmla="*/ 89 w 179"/>
                <a:gd name="T13" fmla="*/ 17 h 180"/>
                <a:gd name="T14" fmla="*/ 89 w 179"/>
                <a:gd name="T15" fmla="*/ 17 h 180"/>
                <a:gd name="T16" fmla="*/ 89 w 179"/>
                <a:gd name="T17" fmla="*/ 17 h 180"/>
                <a:gd name="T18" fmla="*/ 89 w 179"/>
                <a:gd name="T19" fmla="*/ 0 h 180"/>
                <a:gd name="T20" fmla="*/ 89 w 179"/>
                <a:gd name="T21" fmla="*/ 0 h 180"/>
                <a:gd name="T22" fmla="*/ 0 w 179"/>
                <a:gd name="T23" fmla="*/ 90 h 180"/>
                <a:gd name="T24" fmla="*/ 89 w 179"/>
                <a:gd name="T25" fmla="*/ 180 h 180"/>
                <a:gd name="T26" fmla="*/ 89 w 179"/>
                <a:gd name="T27" fmla="*/ 180 h 180"/>
                <a:gd name="T28" fmla="*/ 89 w 179"/>
                <a:gd name="T29" fmla="*/ 163 h 180"/>
                <a:gd name="T30" fmla="*/ 89 w 179"/>
                <a:gd name="T31" fmla="*/ 163 h 180"/>
                <a:gd name="T32" fmla="*/ 16 w 179"/>
                <a:gd name="T33" fmla="*/ 90 h 180"/>
                <a:gd name="T34" fmla="*/ 89 w 179"/>
                <a:gd name="T35" fmla="*/ 1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80">
                  <a:moveTo>
                    <a:pt x="89" y="17"/>
                  </a:moveTo>
                  <a:cubicBezTo>
                    <a:pt x="130" y="17"/>
                    <a:pt x="162" y="49"/>
                    <a:pt x="162" y="90"/>
                  </a:cubicBezTo>
                  <a:cubicBezTo>
                    <a:pt x="162" y="130"/>
                    <a:pt x="130" y="163"/>
                    <a:pt x="89" y="16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139" y="180"/>
                    <a:pt x="179" y="139"/>
                    <a:pt x="179" y="90"/>
                  </a:cubicBezTo>
                  <a:cubicBezTo>
                    <a:pt x="179" y="40"/>
                    <a:pt x="139" y="0"/>
                    <a:pt x="89" y="0"/>
                  </a:cubicBezTo>
                  <a:lnTo>
                    <a:pt x="89" y="17"/>
                  </a:lnTo>
                  <a:close/>
                  <a:moveTo>
                    <a:pt x="89" y="17"/>
                  </a:moveTo>
                  <a:cubicBezTo>
                    <a:pt x="89" y="17"/>
                    <a:pt x="89" y="17"/>
                    <a:pt x="89" y="17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0" y="0"/>
                    <a:pt x="0" y="40"/>
                    <a:pt x="0" y="90"/>
                  </a:cubicBezTo>
                  <a:cubicBezTo>
                    <a:pt x="0" y="139"/>
                    <a:pt x="40" y="180"/>
                    <a:pt x="89" y="180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49" y="163"/>
                    <a:pt x="16" y="130"/>
                    <a:pt x="16" y="90"/>
                  </a:cubicBezTo>
                  <a:cubicBezTo>
                    <a:pt x="16" y="49"/>
                    <a:pt x="49" y="17"/>
                    <a:pt x="89" y="17"/>
                  </a:cubicBezTo>
                  <a:close/>
                </a:path>
              </a:pathLst>
            </a:custGeom>
            <a:solidFill>
              <a:srgbClr val="FF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3" name="Freeform 121">
              <a:extLst>
                <a:ext uri="{FF2B5EF4-FFF2-40B4-BE49-F238E27FC236}">
                  <a16:creationId xmlns:a16="http://schemas.microsoft.com/office/drawing/2014/main" id="{ECBD1B63-F81A-4EAB-8A44-9423329DF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663" y="3890962"/>
              <a:ext cx="19050" cy="112713"/>
            </a:xfrm>
            <a:custGeom>
              <a:avLst/>
              <a:gdLst>
                <a:gd name="T0" fmla="*/ 4 w 9"/>
                <a:gd name="T1" fmla="*/ 0 h 53"/>
                <a:gd name="T2" fmla="*/ 4 w 9"/>
                <a:gd name="T3" fmla="*/ 0 h 53"/>
                <a:gd name="T4" fmla="*/ 9 w 9"/>
                <a:gd name="T5" fmla="*/ 4 h 53"/>
                <a:gd name="T6" fmla="*/ 9 w 9"/>
                <a:gd name="T7" fmla="*/ 49 h 53"/>
                <a:gd name="T8" fmla="*/ 4 w 9"/>
                <a:gd name="T9" fmla="*/ 53 h 53"/>
                <a:gd name="T10" fmla="*/ 4 w 9"/>
                <a:gd name="T11" fmla="*/ 53 h 53"/>
                <a:gd name="T12" fmla="*/ 0 w 9"/>
                <a:gd name="T13" fmla="*/ 49 h 53"/>
                <a:gd name="T14" fmla="*/ 0 w 9"/>
                <a:gd name="T15" fmla="*/ 4 h 53"/>
                <a:gd name="T16" fmla="*/ 4 w 9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1"/>
                    <a:pt x="9" y="4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51"/>
                    <a:pt x="7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2" y="53"/>
                    <a:pt x="0" y="51"/>
                    <a:pt x="0" y="4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4" name="Freeform 122">
              <a:extLst>
                <a:ext uri="{FF2B5EF4-FFF2-40B4-BE49-F238E27FC236}">
                  <a16:creationId xmlns:a16="http://schemas.microsoft.com/office/drawing/2014/main" id="{B81E55F3-EA03-43CC-8C8D-8ED45E2D9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3935412"/>
              <a:ext cx="79375" cy="73025"/>
            </a:xfrm>
            <a:custGeom>
              <a:avLst/>
              <a:gdLst>
                <a:gd name="T0" fmla="*/ 2 w 37"/>
                <a:gd name="T1" fmla="*/ 2 h 34"/>
                <a:gd name="T2" fmla="*/ 2 w 37"/>
                <a:gd name="T3" fmla="*/ 2 h 34"/>
                <a:gd name="T4" fmla="*/ 8 w 37"/>
                <a:gd name="T5" fmla="*/ 2 h 34"/>
                <a:gd name="T6" fmla="*/ 35 w 37"/>
                <a:gd name="T7" fmla="*/ 26 h 34"/>
                <a:gd name="T8" fmla="*/ 35 w 37"/>
                <a:gd name="T9" fmla="*/ 32 h 34"/>
                <a:gd name="T10" fmla="*/ 35 w 37"/>
                <a:gd name="T11" fmla="*/ 32 h 34"/>
                <a:gd name="T12" fmla="*/ 29 w 37"/>
                <a:gd name="T13" fmla="*/ 32 h 34"/>
                <a:gd name="T14" fmla="*/ 2 w 37"/>
                <a:gd name="T15" fmla="*/ 8 h 34"/>
                <a:gd name="T16" fmla="*/ 2 w 37"/>
                <a:gd name="T1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7" y="27"/>
                    <a:pt x="37" y="30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4"/>
                    <a:pt x="31" y="34"/>
                    <a:pt x="29" y="3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FF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5" name="Oval 123">
              <a:extLst>
                <a:ext uri="{FF2B5EF4-FFF2-40B4-BE49-F238E27FC236}">
                  <a16:creationId xmlns:a16="http://schemas.microsoft.com/office/drawing/2014/main" id="{B6E36113-561A-4B0F-B8FA-7F3136D3D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663" y="3860800"/>
              <a:ext cx="19050" cy="19050"/>
            </a:xfrm>
            <a:prstGeom prst="ellipse">
              <a:avLst/>
            </a:prstGeom>
            <a:solidFill>
              <a:srgbClr val="FF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6" name="Oval 124">
              <a:extLst>
                <a:ext uri="{FF2B5EF4-FFF2-40B4-BE49-F238E27FC236}">
                  <a16:creationId xmlns:a16="http://schemas.microsoft.com/office/drawing/2014/main" id="{2F46DACA-BE6E-4A0F-9D9F-CFACD0330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188" y="3997325"/>
              <a:ext cx="22225" cy="19050"/>
            </a:xfrm>
            <a:prstGeom prst="ellipse">
              <a:avLst/>
            </a:prstGeom>
            <a:solidFill>
              <a:srgbClr val="FF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7" name="Oval 125">
              <a:extLst>
                <a:ext uri="{FF2B5EF4-FFF2-40B4-BE49-F238E27FC236}">
                  <a16:creationId xmlns:a16="http://schemas.microsoft.com/office/drawing/2014/main" id="{3926546F-4877-4D0D-82C8-BEA651A27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663" y="4137025"/>
              <a:ext cx="20638" cy="19050"/>
            </a:xfrm>
            <a:prstGeom prst="ellipse">
              <a:avLst/>
            </a:prstGeom>
            <a:solidFill>
              <a:srgbClr val="FF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8" name="Oval 126">
              <a:extLst>
                <a:ext uri="{FF2B5EF4-FFF2-40B4-BE49-F238E27FC236}">
                  <a16:creationId xmlns:a16="http://schemas.microsoft.com/office/drawing/2014/main" id="{DF9F5710-DE3E-48E8-B729-0FE2D109E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000500"/>
              <a:ext cx="19050" cy="19050"/>
            </a:xfrm>
            <a:prstGeom prst="ellipse">
              <a:avLst/>
            </a:prstGeom>
            <a:solidFill>
              <a:srgbClr val="FF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9" name="Oval 127">
              <a:extLst>
                <a:ext uri="{FF2B5EF4-FFF2-40B4-BE49-F238E27FC236}">
                  <a16:creationId xmlns:a16="http://schemas.microsoft.com/office/drawing/2014/main" id="{2ED3EC81-DEAC-4E9E-B172-959FC6DBE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963" y="3979862"/>
              <a:ext cx="44450" cy="47625"/>
            </a:xfrm>
            <a:prstGeom prst="ellipse">
              <a:avLst/>
            </a:prstGeom>
            <a:solidFill>
              <a:srgbClr val="FF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0" name="Freeform 128">
              <a:extLst>
                <a:ext uri="{FF2B5EF4-FFF2-40B4-BE49-F238E27FC236}">
                  <a16:creationId xmlns:a16="http://schemas.microsoft.com/office/drawing/2014/main" id="{53A0F237-D9B2-4EEA-A418-828C5D347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2476500"/>
              <a:ext cx="576263" cy="400050"/>
            </a:xfrm>
            <a:custGeom>
              <a:avLst/>
              <a:gdLst>
                <a:gd name="T0" fmla="*/ 213 w 269"/>
                <a:gd name="T1" fmla="*/ 68 h 187"/>
                <a:gd name="T2" fmla="*/ 269 w 269"/>
                <a:gd name="T3" fmla="*/ 127 h 187"/>
                <a:gd name="T4" fmla="*/ 269 w 269"/>
                <a:gd name="T5" fmla="*/ 127 h 187"/>
                <a:gd name="T6" fmla="*/ 211 w 269"/>
                <a:gd name="T7" fmla="*/ 187 h 187"/>
                <a:gd name="T8" fmla="*/ 63 w 269"/>
                <a:gd name="T9" fmla="*/ 187 h 187"/>
                <a:gd name="T10" fmla="*/ 0 w 269"/>
                <a:gd name="T11" fmla="*/ 127 h 187"/>
                <a:gd name="T12" fmla="*/ 0 w 269"/>
                <a:gd name="T13" fmla="*/ 127 h 187"/>
                <a:gd name="T14" fmla="*/ 55 w 269"/>
                <a:gd name="T15" fmla="*/ 68 h 187"/>
                <a:gd name="T16" fmla="*/ 55 w 269"/>
                <a:gd name="T17" fmla="*/ 66 h 187"/>
                <a:gd name="T18" fmla="*/ 134 w 269"/>
                <a:gd name="T19" fmla="*/ 0 h 187"/>
                <a:gd name="T20" fmla="*/ 213 w 269"/>
                <a:gd name="T21" fmla="*/ 66 h 187"/>
                <a:gd name="T22" fmla="*/ 213 w 269"/>
                <a:gd name="T23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187">
                  <a:moveTo>
                    <a:pt x="213" y="68"/>
                  </a:moveTo>
                  <a:cubicBezTo>
                    <a:pt x="245" y="75"/>
                    <a:pt x="269" y="99"/>
                    <a:pt x="269" y="127"/>
                  </a:cubicBezTo>
                  <a:cubicBezTo>
                    <a:pt x="269" y="127"/>
                    <a:pt x="269" y="127"/>
                    <a:pt x="269" y="127"/>
                  </a:cubicBezTo>
                  <a:cubicBezTo>
                    <a:pt x="269" y="157"/>
                    <a:pt x="244" y="187"/>
                    <a:pt x="211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27" y="187"/>
                    <a:pt x="0" y="158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99"/>
                    <a:pt x="23" y="75"/>
                    <a:pt x="55" y="68"/>
                  </a:cubicBezTo>
                  <a:cubicBezTo>
                    <a:pt x="55" y="68"/>
                    <a:pt x="55" y="67"/>
                    <a:pt x="55" y="66"/>
                  </a:cubicBezTo>
                  <a:cubicBezTo>
                    <a:pt x="55" y="30"/>
                    <a:pt x="91" y="0"/>
                    <a:pt x="134" y="0"/>
                  </a:cubicBezTo>
                  <a:cubicBezTo>
                    <a:pt x="178" y="0"/>
                    <a:pt x="213" y="30"/>
                    <a:pt x="213" y="66"/>
                  </a:cubicBezTo>
                  <a:cubicBezTo>
                    <a:pt x="213" y="67"/>
                    <a:pt x="213" y="68"/>
                    <a:pt x="213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1" name="Freeform 129">
              <a:extLst>
                <a:ext uri="{FF2B5EF4-FFF2-40B4-BE49-F238E27FC236}">
                  <a16:creationId xmlns:a16="http://schemas.microsoft.com/office/drawing/2014/main" id="{3A18D4A9-3803-4CEF-A72F-C42B651CA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325" y="2468562"/>
              <a:ext cx="403225" cy="279400"/>
            </a:xfrm>
            <a:custGeom>
              <a:avLst/>
              <a:gdLst>
                <a:gd name="T0" fmla="*/ 149 w 188"/>
                <a:gd name="T1" fmla="*/ 48 h 131"/>
                <a:gd name="T2" fmla="*/ 188 w 188"/>
                <a:gd name="T3" fmla="*/ 89 h 131"/>
                <a:gd name="T4" fmla="*/ 188 w 188"/>
                <a:gd name="T5" fmla="*/ 89 h 131"/>
                <a:gd name="T6" fmla="*/ 147 w 188"/>
                <a:gd name="T7" fmla="*/ 131 h 131"/>
                <a:gd name="T8" fmla="*/ 44 w 188"/>
                <a:gd name="T9" fmla="*/ 131 h 131"/>
                <a:gd name="T10" fmla="*/ 0 w 188"/>
                <a:gd name="T11" fmla="*/ 89 h 131"/>
                <a:gd name="T12" fmla="*/ 0 w 188"/>
                <a:gd name="T13" fmla="*/ 89 h 131"/>
                <a:gd name="T14" fmla="*/ 39 w 188"/>
                <a:gd name="T15" fmla="*/ 48 h 131"/>
                <a:gd name="T16" fmla="*/ 39 w 188"/>
                <a:gd name="T17" fmla="*/ 47 h 131"/>
                <a:gd name="T18" fmla="*/ 94 w 188"/>
                <a:gd name="T19" fmla="*/ 0 h 131"/>
                <a:gd name="T20" fmla="*/ 149 w 188"/>
                <a:gd name="T21" fmla="*/ 47 h 131"/>
                <a:gd name="T22" fmla="*/ 149 w 188"/>
                <a:gd name="T23" fmla="*/ 4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131">
                  <a:moveTo>
                    <a:pt x="149" y="48"/>
                  </a:moveTo>
                  <a:cubicBezTo>
                    <a:pt x="171" y="52"/>
                    <a:pt x="188" y="69"/>
                    <a:pt x="188" y="89"/>
                  </a:cubicBezTo>
                  <a:cubicBezTo>
                    <a:pt x="188" y="89"/>
                    <a:pt x="188" y="89"/>
                    <a:pt x="188" y="89"/>
                  </a:cubicBezTo>
                  <a:cubicBezTo>
                    <a:pt x="188" y="110"/>
                    <a:pt x="171" y="131"/>
                    <a:pt x="147" y="131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19" y="131"/>
                    <a:pt x="0" y="11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69"/>
                    <a:pt x="17" y="52"/>
                    <a:pt x="39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21"/>
                    <a:pt x="64" y="0"/>
                    <a:pt x="94" y="0"/>
                  </a:cubicBezTo>
                  <a:cubicBezTo>
                    <a:pt x="125" y="0"/>
                    <a:pt x="149" y="21"/>
                    <a:pt x="149" y="47"/>
                  </a:cubicBezTo>
                  <a:cubicBezTo>
                    <a:pt x="149" y="47"/>
                    <a:pt x="149" y="48"/>
                    <a:pt x="149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2" name="Freeform 130">
              <a:extLst>
                <a:ext uri="{FF2B5EF4-FFF2-40B4-BE49-F238E27FC236}">
                  <a16:creationId xmlns:a16="http://schemas.microsoft.com/office/drawing/2014/main" id="{E0B960D9-8CE4-4358-A91F-ABFAC140FA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4900" y="3581400"/>
              <a:ext cx="384175" cy="384175"/>
            </a:xfrm>
            <a:custGeom>
              <a:avLst/>
              <a:gdLst>
                <a:gd name="T0" fmla="*/ 90 w 179"/>
                <a:gd name="T1" fmla="*/ 12 h 179"/>
                <a:gd name="T2" fmla="*/ 98 w 179"/>
                <a:gd name="T3" fmla="*/ 13 h 179"/>
                <a:gd name="T4" fmla="*/ 102 w 179"/>
                <a:gd name="T5" fmla="*/ 0 h 179"/>
                <a:gd name="T6" fmla="*/ 129 w 179"/>
                <a:gd name="T7" fmla="*/ 8 h 179"/>
                <a:gd name="T8" fmla="*/ 125 w 179"/>
                <a:gd name="T9" fmla="*/ 21 h 179"/>
                <a:gd name="T10" fmla="*/ 150 w 179"/>
                <a:gd name="T11" fmla="*/ 41 h 179"/>
                <a:gd name="T12" fmla="*/ 162 w 179"/>
                <a:gd name="T13" fmla="*/ 35 h 179"/>
                <a:gd name="T14" fmla="*/ 175 w 179"/>
                <a:gd name="T15" fmla="*/ 60 h 179"/>
                <a:gd name="T16" fmla="*/ 163 w 179"/>
                <a:gd name="T17" fmla="*/ 66 h 179"/>
                <a:gd name="T18" fmla="*/ 167 w 179"/>
                <a:gd name="T19" fmla="*/ 98 h 179"/>
                <a:gd name="T20" fmla="*/ 179 w 179"/>
                <a:gd name="T21" fmla="*/ 102 h 179"/>
                <a:gd name="T22" fmla="*/ 171 w 179"/>
                <a:gd name="T23" fmla="*/ 129 h 179"/>
                <a:gd name="T24" fmla="*/ 158 w 179"/>
                <a:gd name="T25" fmla="*/ 125 h 179"/>
                <a:gd name="T26" fmla="*/ 138 w 179"/>
                <a:gd name="T27" fmla="*/ 150 h 179"/>
                <a:gd name="T28" fmla="*/ 144 w 179"/>
                <a:gd name="T29" fmla="*/ 162 h 179"/>
                <a:gd name="T30" fmla="*/ 119 w 179"/>
                <a:gd name="T31" fmla="*/ 175 h 179"/>
                <a:gd name="T32" fmla="*/ 113 w 179"/>
                <a:gd name="T33" fmla="*/ 163 h 179"/>
                <a:gd name="T34" fmla="*/ 90 w 179"/>
                <a:gd name="T35" fmla="*/ 167 h 179"/>
                <a:gd name="T36" fmla="*/ 90 w 179"/>
                <a:gd name="T37" fmla="*/ 146 h 179"/>
                <a:gd name="T38" fmla="*/ 144 w 179"/>
                <a:gd name="T39" fmla="*/ 106 h 179"/>
                <a:gd name="T40" fmla="*/ 106 w 179"/>
                <a:gd name="T41" fmla="*/ 35 h 179"/>
                <a:gd name="T42" fmla="*/ 90 w 179"/>
                <a:gd name="T43" fmla="*/ 33 h 179"/>
                <a:gd name="T44" fmla="*/ 90 w 179"/>
                <a:gd name="T45" fmla="*/ 12 h 179"/>
                <a:gd name="T46" fmla="*/ 42 w 179"/>
                <a:gd name="T47" fmla="*/ 29 h 179"/>
                <a:gd name="T48" fmla="*/ 35 w 179"/>
                <a:gd name="T49" fmla="*/ 17 h 179"/>
                <a:gd name="T50" fmla="*/ 60 w 179"/>
                <a:gd name="T51" fmla="*/ 4 h 179"/>
                <a:gd name="T52" fmla="*/ 67 w 179"/>
                <a:gd name="T53" fmla="*/ 16 h 179"/>
                <a:gd name="T54" fmla="*/ 90 w 179"/>
                <a:gd name="T55" fmla="*/ 12 h 179"/>
                <a:gd name="T56" fmla="*/ 90 w 179"/>
                <a:gd name="T57" fmla="*/ 33 h 179"/>
                <a:gd name="T58" fmla="*/ 35 w 179"/>
                <a:gd name="T59" fmla="*/ 73 h 179"/>
                <a:gd name="T60" fmla="*/ 73 w 179"/>
                <a:gd name="T61" fmla="*/ 144 h 179"/>
                <a:gd name="T62" fmla="*/ 73 w 179"/>
                <a:gd name="T63" fmla="*/ 144 h 179"/>
                <a:gd name="T64" fmla="*/ 90 w 179"/>
                <a:gd name="T65" fmla="*/ 146 h 179"/>
                <a:gd name="T66" fmla="*/ 90 w 179"/>
                <a:gd name="T67" fmla="*/ 167 h 179"/>
                <a:gd name="T68" fmla="*/ 81 w 179"/>
                <a:gd name="T69" fmla="*/ 166 h 179"/>
                <a:gd name="T70" fmla="*/ 77 w 179"/>
                <a:gd name="T71" fmla="*/ 179 h 179"/>
                <a:gd name="T72" fmla="*/ 50 w 179"/>
                <a:gd name="T73" fmla="*/ 171 h 179"/>
                <a:gd name="T74" fmla="*/ 54 w 179"/>
                <a:gd name="T75" fmla="*/ 158 h 179"/>
                <a:gd name="T76" fmla="*/ 30 w 179"/>
                <a:gd name="T77" fmla="*/ 138 h 179"/>
                <a:gd name="T78" fmla="*/ 18 w 179"/>
                <a:gd name="T79" fmla="*/ 144 h 179"/>
                <a:gd name="T80" fmla="*/ 5 w 179"/>
                <a:gd name="T81" fmla="*/ 119 h 179"/>
                <a:gd name="T82" fmla="*/ 16 w 179"/>
                <a:gd name="T83" fmla="*/ 113 h 179"/>
                <a:gd name="T84" fmla="*/ 13 w 179"/>
                <a:gd name="T85" fmla="*/ 81 h 179"/>
                <a:gd name="T86" fmla="*/ 0 w 179"/>
                <a:gd name="T87" fmla="*/ 77 h 179"/>
                <a:gd name="T88" fmla="*/ 9 w 179"/>
                <a:gd name="T89" fmla="*/ 50 h 179"/>
                <a:gd name="T90" fmla="*/ 21 w 179"/>
                <a:gd name="T91" fmla="*/ 54 h 179"/>
                <a:gd name="T92" fmla="*/ 42 w 179"/>
                <a:gd name="T93" fmla="*/ 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9" h="179">
                  <a:moveTo>
                    <a:pt x="90" y="12"/>
                  </a:moveTo>
                  <a:cubicBezTo>
                    <a:pt x="93" y="12"/>
                    <a:pt x="96" y="13"/>
                    <a:pt x="98" y="13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35" y="26"/>
                    <a:pt x="144" y="33"/>
                    <a:pt x="150" y="41"/>
                  </a:cubicBezTo>
                  <a:cubicBezTo>
                    <a:pt x="162" y="35"/>
                    <a:pt x="162" y="35"/>
                    <a:pt x="162" y="35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7" y="76"/>
                    <a:pt x="168" y="87"/>
                    <a:pt x="167" y="98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71" y="129"/>
                    <a:pt x="171" y="129"/>
                    <a:pt x="171" y="129"/>
                  </a:cubicBezTo>
                  <a:cubicBezTo>
                    <a:pt x="158" y="125"/>
                    <a:pt x="158" y="125"/>
                    <a:pt x="158" y="125"/>
                  </a:cubicBezTo>
                  <a:cubicBezTo>
                    <a:pt x="153" y="135"/>
                    <a:pt x="146" y="143"/>
                    <a:pt x="138" y="150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06" y="165"/>
                    <a:pt x="98" y="167"/>
                    <a:pt x="90" y="167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114" y="146"/>
                    <a:pt x="137" y="131"/>
                    <a:pt x="144" y="106"/>
                  </a:cubicBezTo>
                  <a:cubicBezTo>
                    <a:pt x="154" y="76"/>
                    <a:pt x="137" y="44"/>
                    <a:pt x="106" y="35"/>
                  </a:cubicBezTo>
                  <a:cubicBezTo>
                    <a:pt x="101" y="33"/>
                    <a:pt x="95" y="33"/>
                    <a:pt x="90" y="33"/>
                  </a:cubicBezTo>
                  <a:lnTo>
                    <a:pt x="90" y="12"/>
                  </a:lnTo>
                  <a:close/>
                  <a:moveTo>
                    <a:pt x="42" y="29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4" y="14"/>
                    <a:pt x="82" y="12"/>
                    <a:pt x="90" y="12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65" y="33"/>
                    <a:pt x="43" y="48"/>
                    <a:pt x="35" y="73"/>
                  </a:cubicBezTo>
                  <a:cubicBezTo>
                    <a:pt x="26" y="103"/>
                    <a:pt x="43" y="135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9" y="146"/>
                    <a:pt x="84" y="146"/>
                    <a:pt x="90" y="146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7" y="167"/>
                    <a:pt x="84" y="166"/>
                    <a:pt x="81" y="166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50" y="171"/>
                    <a:pt x="50" y="171"/>
                    <a:pt x="50" y="171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45" y="153"/>
                    <a:pt x="36" y="146"/>
                    <a:pt x="30" y="138"/>
                  </a:cubicBezTo>
                  <a:cubicBezTo>
                    <a:pt x="18" y="144"/>
                    <a:pt x="18" y="144"/>
                    <a:pt x="18" y="144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3" y="103"/>
                    <a:pt x="12" y="92"/>
                    <a:pt x="13" y="8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7" y="44"/>
                    <a:pt x="33" y="36"/>
                    <a:pt x="42" y="2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3" name="Freeform 131">
              <a:extLst>
                <a:ext uri="{FF2B5EF4-FFF2-40B4-BE49-F238E27FC236}">
                  <a16:creationId xmlns:a16="http://schemas.microsoft.com/office/drawing/2014/main" id="{5F197947-88C1-475C-A1D6-313A80A01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5" y="3887787"/>
              <a:ext cx="55563" cy="26988"/>
            </a:xfrm>
            <a:custGeom>
              <a:avLst/>
              <a:gdLst>
                <a:gd name="T0" fmla="*/ 19 w 26"/>
                <a:gd name="T1" fmla="*/ 11 h 12"/>
                <a:gd name="T2" fmla="*/ 21 w 26"/>
                <a:gd name="T3" fmla="*/ 10 h 12"/>
                <a:gd name="T4" fmla="*/ 18 w 26"/>
                <a:gd name="T5" fmla="*/ 0 h 12"/>
                <a:gd name="T6" fmla="*/ 17 w 26"/>
                <a:gd name="T7" fmla="*/ 0 h 12"/>
                <a:gd name="T8" fmla="*/ 15 w 26"/>
                <a:gd name="T9" fmla="*/ 0 h 12"/>
                <a:gd name="T10" fmla="*/ 13 w 26"/>
                <a:gd name="T11" fmla="*/ 0 h 12"/>
                <a:gd name="T12" fmla="*/ 11 w 26"/>
                <a:gd name="T13" fmla="*/ 0 h 12"/>
                <a:gd name="T14" fmla="*/ 9 w 26"/>
                <a:gd name="T15" fmla="*/ 1 h 12"/>
                <a:gd name="T16" fmla="*/ 7 w 26"/>
                <a:gd name="T17" fmla="*/ 1 h 12"/>
                <a:gd name="T18" fmla="*/ 4 w 26"/>
                <a:gd name="T19" fmla="*/ 2 h 12"/>
                <a:gd name="T20" fmla="*/ 7 w 26"/>
                <a:gd name="T21" fmla="*/ 12 h 12"/>
                <a:gd name="T22" fmla="*/ 9 w 26"/>
                <a:gd name="T23" fmla="*/ 11 h 12"/>
                <a:gd name="T24" fmla="*/ 11 w 26"/>
                <a:gd name="T25" fmla="*/ 11 h 12"/>
                <a:gd name="T26" fmla="*/ 14 w 26"/>
                <a:gd name="T27" fmla="*/ 11 h 12"/>
                <a:gd name="T28" fmla="*/ 16 w 26"/>
                <a:gd name="T29" fmla="*/ 11 h 12"/>
                <a:gd name="T30" fmla="*/ 18 w 26"/>
                <a:gd name="T31" fmla="*/ 11 h 12"/>
                <a:gd name="T32" fmla="*/ 19 w 26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2">
                  <a:moveTo>
                    <a:pt x="19" y="11"/>
                  </a:moveTo>
                  <a:cubicBezTo>
                    <a:pt x="20" y="11"/>
                    <a:pt x="20" y="11"/>
                    <a:pt x="21" y="10"/>
                  </a:cubicBezTo>
                  <a:cubicBezTo>
                    <a:pt x="26" y="7"/>
                    <a:pt x="23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0" y="5"/>
                    <a:pt x="2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1"/>
                    <a:pt x="18" y="11"/>
                    <a:pt x="18" y="11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4" name="Freeform 132">
              <a:extLst>
                <a:ext uri="{FF2B5EF4-FFF2-40B4-BE49-F238E27FC236}">
                  <a16:creationId xmlns:a16="http://schemas.microsoft.com/office/drawing/2014/main" id="{56E69DCF-7BE5-4D58-A226-4AD56E134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3856037"/>
              <a:ext cx="52388" cy="31750"/>
            </a:xfrm>
            <a:custGeom>
              <a:avLst/>
              <a:gdLst>
                <a:gd name="T0" fmla="*/ 20 w 25"/>
                <a:gd name="T1" fmla="*/ 11 h 15"/>
                <a:gd name="T2" fmla="*/ 18 w 25"/>
                <a:gd name="T3" fmla="*/ 0 h 15"/>
                <a:gd name="T4" fmla="*/ 16 w 25"/>
                <a:gd name="T5" fmla="*/ 0 h 15"/>
                <a:gd name="T6" fmla="*/ 15 w 25"/>
                <a:gd name="T7" fmla="*/ 1 h 15"/>
                <a:gd name="T8" fmla="*/ 12 w 25"/>
                <a:gd name="T9" fmla="*/ 2 h 15"/>
                <a:gd name="T10" fmla="*/ 9 w 25"/>
                <a:gd name="T11" fmla="*/ 3 h 15"/>
                <a:gd name="T12" fmla="*/ 7 w 25"/>
                <a:gd name="T13" fmla="*/ 4 h 15"/>
                <a:gd name="T14" fmla="*/ 6 w 25"/>
                <a:gd name="T15" fmla="*/ 4 h 15"/>
                <a:gd name="T16" fmla="*/ 7 w 25"/>
                <a:gd name="T17" fmla="*/ 14 h 15"/>
                <a:gd name="T18" fmla="*/ 9 w 25"/>
                <a:gd name="T19" fmla="*/ 14 h 15"/>
                <a:gd name="T20" fmla="*/ 10 w 25"/>
                <a:gd name="T21" fmla="*/ 14 h 15"/>
                <a:gd name="T22" fmla="*/ 13 w 25"/>
                <a:gd name="T23" fmla="*/ 13 h 15"/>
                <a:gd name="T24" fmla="*/ 16 w 25"/>
                <a:gd name="T25" fmla="*/ 12 h 15"/>
                <a:gd name="T26" fmla="*/ 18 w 25"/>
                <a:gd name="T27" fmla="*/ 11 h 15"/>
                <a:gd name="T28" fmla="*/ 20 w 25"/>
                <a:gd name="T2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5">
                  <a:moveTo>
                    <a:pt x="20" y="11"/>
                  </a:moveTo>
                  <a:cubicBezTo>
                    <a:pt x="25" y="9"/>
                    <a:pt x="24" y="0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0" y="6"/>
                    <a:pt x="1" y="14"/>
                    <a:pt x="7" y="14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1"/>
                    <a:pt x="18" y="11"/>
                    <a:pt x="18" y="11"/>
                  </a:cubicBezTo>
                  <a:lnTo>
                    <a:pt x="20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5" name="Freeform 133">
              <a:extLst>
                <a:ext uri="{FF2B5EF4-FFF2-40B4-BE49-F238E27FC236}">
                  <a16:creationId xmlns:a16="http://schemas.microsoft.com/office/drawing/2014/main" id="{5C5D43B8-DF80-4DD5-AEC5-79555A0FE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988" y="3798887"/>
              <a:ext cx="57150" cy="36513"/>
            </a:xfrm>
            <a:custGeom>
              <a:avLst/>
              <a:gdLst>
                <a:gd name="T0" fmla="*/ 20 w 26"/>
                <a:gd name="T1" fmla="*/ 11 h 17"/>
                <a:gd name="T2" fmla="*/ 17 w 26"/>
                <a:gd name="T3" fmla="*/ 1 h 17"/>
                <a:gd name="T4" fmla="*/ 16 w 26"/>
                <a:gd name="T5" fmla="*/ 2 h 17"/>
                <a:gd name="T6" fmla="*/ 13 w 26"/>
                <a:gd name="T7" fmla="*/ 3 h 17"/>
                <a:gd name="T8" fmla="*/ 10 w 26"/>
                <a:gd name="T9" fmla="*/ 4 h 17"/>
                <a:gd name="T10" fmla="*/ 7 w 26"/>
                <a:gd name="T11" fmla="*/ 6 h 17"/>
                <a:gd name="T12" fmla="*/ 6 w 26"/>
                <a:gd name="T13" fmla="*/ 6 h 17"/>
                <a:gd name="T14" fmla="*/ 9 w 26"/>
                <a:gd name="T15" fmla="*/ 17 h 17"/>
                <a:gd name="T16" fmla="*/ 11 w 26"/>
                <a:gd name="T17" fmla="*/ 16 h 17"/>
                <a:gd name="T18" fmla="*/ 12 w 26"/>
                <a:gd name="T19" fmla="*/ 16 h 17"/>
                <a:gd name="T20" fmla="*/ 15 w 26"/>
                <a:gd name="T21" fmla="*/ 14 h 17"/>
                <a:gd name="T22" fmla="*/ 18 w 26"/>
                <a:gd name="T23" fmla="*/ 13 h 17"/>
                <a:gd name="T24" fmla="*/ 20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20" y="11"/>
                  </a:moveTo>
                  <a:cubicBezTo>
                    <a:pt x="26" y="8"/>
                    <a:pt x="23" y="0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9"/>
                    <a:pt x="3" y="17"/>
                    <a:pt x="9" y="17"/>
                  </a:cubicBezTo>
                  <a:cubicBezTo>
                    <a:pt x="9" y="17"/>
                    <a:pt x="10" y="17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8" y="13"/>
                    <a:pt x="18" y="13"/>
                    <a:pt x="18" y="13"/>
                  </a:cubicBezTo>
                  <a:lnTo>
                    <a:pt x="20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6" name="Freeform 134">
              <a:extLst>
                <a:ext uri="{FF2B5EF4-FFF2-40B4-BE49-F238E27FC236}">
                  <a16:creationId xmlns:a16="http://schemas.microsoft.com/office/drawing/2014/main" id="{75035B1A-DF9A-47E7-8FEB-5782C7F8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5" y="3730625"/>
              <a:ext cx="57150" cy="39688"/>
            </a:xfrm>
            <a:custGeom>
              <a:avLst/>
              <a:gdLst>
                <a:gd name="T0" fmla="*/ 21 w 26"/>
                <a:gd name="T1" fmla="*/ 11 h 19"/>
                <a:gd name="T2" fmla="*/ 17 w 26"/>
                <a:gd name="T3" fmla="*/ 1 h 19"/>
                <a:gd name="T4" fmla="*/ 15 w 26"/>
                <a:gd name="T5" fmla="*/ 1 h 19"/>
                <a:gd name="T6" fmla="*/ 13 w 26"/>
                <a:gd name="T7" fmla="*/ 3 h 19"/>
                <a:gd name="T8" fmla="*/ 10 w 26"/>
                <a:gd name="T9" fmla="*/ 5 h 19"/>
                <a:gd name="T10" fmla="*/ 7 w 26"/>
                <a:gd name="T11" fmla="*/ 7 h 19"/>
                <a:gd name="T12" fmla="*/ 6 w 26"/>
                <a:gd name="T13" fmla="*/ 7 h 19"/>
                <a:gd name="T14" fmla="*/ 10 w 26"/>
                <a:gd name="T15" fmla="*/ 17 h 19"/>
                <a:gd name="T16" fmla="*/ 11 w 26"/>
                <a:gd name="T17" fmla="*/ 17 h 19"/>
                <a:gd name="T18" fmla="*/ 13 w 26"/>
                <a:gd name="T19" fmla="*/ 16 h 19"/>
                <a:gd name="T20" fmla="*/ 16 w 26"/>
                <a:gd name="T21" fmla="*/ 14 h 19"/>
                <a:gd name="T22" fmla="*/ 19 w 26"/>
                <a:gd name="T23" fmla="*/ 12 h 19"/>
                <a:gd name="T24" fmla="*/ 21 w 26"/>
                <a:gd name="T2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9">
                  <a:moveTo>
                    <a:pt x="21" y="11"/>
                  </a:moveTo>
                  <a:cubicBezTo>
                    <a:pt x="26" y="8"/>
                    <a:pt x="23" y="0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4" y="19"/>
                    <a:pt x="10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9" y="12"/>
                    <a:pt x="19" y="12"/>
                    <a:pt x="19" y="12"/>
                  </a:cubicBezTo>
                  <a:lnTo>
                    <a:pt x="21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7" name="Freeform 135">
              <a:extLst>
                <a:ext uri="{FF2B5EF4-FFF2-40B4-BE49-F238E27FC236}">
                  <a16:creationId xmlns:a16="http://schemas.microsoft.com/office/drawing/2014/main" id="{F80B796F-82E2-4E4D-9087-4FCD1E3D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3648075"/>
              <a:ext cx="49213" cy="42863"/>
            </a:xfrm>
            <a:custGeom>
              <a:avLst/>
              <a:gdLst>
                <a:gd name="T0" fmla="*/ 20 w 23"/>
                <a:gd name="T1" fmla="*/ 11 h 20"/>
                <a:gd name="T2" fmla="*/ 22 w 23"/>
                <a:gd name="T3" fmla="*/ 5 h 20"/>
                <a:gd name="T4" fmla="*/ 14 w 23"/>
                <a:gd name="T5" fmla="*/ 3 h 20"/>
                <a:gd name="T6" fmla="*/ 11 w 23"/>
                <a:gd name="T7" fmla="*/ 5 h 20"/>
                <a:gd name="T8" fmla="*/ 8 w 23"/>
                <a:gd name="T9" fmla="*/ 7 h 20"/>
                <a:gd name="T10" fmla="*/ 5 w 23"/>
                <a:gd name="T11" fmla="*/ 9 h 20"/>
                <a:gd name="T12" fmla="*/ 9 w 23"/>
                <a:gd name="T13" fmla="*/ 19 h 20"/>
                <a:gd name="T14" fmla="*/ 11 w 23"/>
                <a:gd name="T15" fmla="*/ 18 h 20"/>
                <a:gd name="T16" fmla="*/ 14 w 23"/>
                <a:gd name="T17" fmla="*/ 16 h 20"/>
                <a:gd name="T18" fmla="*/ 17 w 23"/>
                <a:gd name="T19" fmla="*/ 14 h 20"/>
                <a:gd name="T20" fmla="*/ 20 w 23"/>
                <a:gd name="T2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0">
                  <a:moveTo>
                    <a:pt x="20" y="11"/>
                  </a:moveTo>
                  <a:cubicBezTo>
                    <a:pt x="22" y="10"/>
                    <a:pt x="23" y="8"/>
                    <a:pt x="22" y="5"/>
                  </a:cubicBezTo>
                  <a:cubicBezTo>
                    <a:pt x="21" y="2"/>
                    <a:pt x="17" y="0"/>
                    <a:pt x="14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0" y="12"/>
                    <a:pt x="3" y="20"/>
                    <a:pt x="9" y="19"/>
                  </a:cubicBezTo>
                  <a:cubicBezTo>
                    <a:pt x="10" y="19"/>
                    <a:pt x="11" y="18"/>
                    <a:pt x="11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7" y="14"/>
                    <a:pt x="17" y="14"/>
                    <a:pt x="17" y="14"/>
                  </a:cubicBezTo>
                  <a:lnTo>
                    <a:pt x="20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8" name="Freeform 136">
              <a:extLst>
                <a:ext uri="{FF2B5EF4-FFF2-40B4-BE49-F238E27FC236}">
                  <a16:creationId xmlns:a16="http://schemas.microsoft.com/office/drawing/2014/main" id="{87F11BB3-6CE2-4400-BD8F-0EA5D6F00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413" y="3559175"/>
              <a:ext cx="53975" cy="46038"/>
            </a:xfrm>
            <a:custGeom>
              <a:avLst/>
              <a:gdLst>
                <a:gd name="T0" fmla="*/ 20 w 25"/>
                <a:gd name="T1" fmla="*/ 12 h 22"/>
                <a:gd name="T2" fmla="*/ 14 w 25"/>
                <a:gd name="T3" fmla="*/ 3 h 22"/>
                <a:gd name="T4" fmla="*/ 13 w 25"/>
                <a:gd name="T5" fmla="*/ 4 h 22"/>
                <a:gd name="T6" fmla="*/ 12 w 25"/>
                <a:gd name="T7" fmla="*/ 5 h 22"/>
                <a:gd name="T8" fmla="*/ 8 w 25"/>
                <a:gd name="T9" fmla="*/ 8 h 22"/>
                <a:gd name="T10" fmla="*/ 5 w 25"/>
                <a:gd name="T11" fmla="*/ 10 h 22"/>
                <a:gd name="T12" fmla="*/ 4 w 25"/>
                <a:gd name="T13" fmla="*/ 11 h 22"/>
                <a:gd name="T14" fmla="*/ 10 w 25"/>
                <a:gd name="T15" fmla="*/ 20 h 22"/>
                <a:gd name="T16" fmla="*/ 11 w 25"/>
                <a:gd name="T17" fmla="*/ 19 h 22"/>
                <a:gd name="T18" fmla="*/ 12 w 25"/>
                <a:gd name="T19" fmla="*/ 19 h 22"/>
                <a:gd name="T20" fmla="*/ 15 w 25"/>
                <a:gd name="T21" fmla="*/ 16 h 22"/>
                <a:gd name="T22" fmla="*/ 19 w 25"/>
                <a:gd name="T23" fmla="*/ 13 h 22"/>
                <a:gd name="T24" fmla="*/ 20 w 25"/>
                <a:gd name="T2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2">
                  <a:moveTo>
                    <a:pt x="20" y="12"/>
                  </a:moveTo>
                  <a:cubicBezTo>
                    <a:pt x="25" y="8"/>
                    <a:pt x="20" y="0"/>
                    <a:pt x="14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5"/>
                    <a:pt x="4" y="22"/>
                    <a:pt x="10" y="20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9" y="13"/>
                    <a:pt x="19" y="13"/>
                    <a:pt x="19" y="1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9" name="Freeform 137">
              <a:extLst>
                <a:ext uri="{FF2B5EF4-FFF2-40B4-BE49-F238E27FC236}">
                  <a16:creationId xmlns:a16="http://schemas.microsoft.com/office/drawing/2014/main" id="{341D910A-F93F-4B64-BA8F-D6681FFD4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3463925"/>
              <a:ext cx="46038" cy="47625"/>
            </a:xfrm>
            <a:custGeom>
              <a:avLst/>
              <a:gdLst>
                <a:gd name="T0" fmla="*/ 17 w 22"/>
                <a:gd name="T1" fmla="*/ 12 h 22"/>
                <a:gd name="T2" fmla="*/ 11 w 22"/>
                <a:gd name="T3" fmla="*/ 3 h 22"/>
                <a:gd name="T4" fmla="*/ 10 w 22"/>
                <a:gd name="T5" fmla="*/ 4 h 22"/>
                <a:gd name="T6" fmla="*/ 9 w 22"/>
                <a:gd name="T7" fmla="*/ 4 h 22"/>
                <a:gd name="T8" fmla="*/ 6 w 22"/>
                <a:gd name="T9" fmla="*/ 7 h 22"/>
                <a:gd name="T10" fmla="*/ 3 w 22"/>
                <a:gd name="T11" fmla="*/ 11 h 22"/>
                <a:gd name="T12" fmla="*/ 2 w 22"/>
                <a:gd name="T13" fmla="*/ 11 h 22"/>
                <a:gd name="T14" fmla="*/ 1 w 22"/>
                <a:gd name="T15" fmla="*/ 17 h 22"/>
                <a:gd name="T16" fmla="*/ 9 w 22"/>
                <a:gd name="T17" fmla="*/ 19 h 22"/>
                <a:gd name="T18" fmla="*/ 10 w 22"/>
                <a:gd name="T19" fmla="*/ 18 h 22"/>
                <a:gd name="T20" fmla="*/ 14 w 22"/>
                <a:gd name="T21" fmla="*/ 15 h 22"/>
                <a:gd name="T22" fmla="*/ 17 w 22"/>
                <a:gd name="T2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2">
                  <a:moveTo>
                    <a:pt x="17" y="12"/>
                  </a:moveTo>
                  <a:cubicBezTo>
                    <a:pt x="22" y="7"/>
                    <a:pt x="16" y="0"/>
                    <a:pt x="11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3"/>
                    <a:pt x="0" y="15"/>
                    <a:pt x="1" y="17"/>
                  </a:cubicBezTo>
                  <a:cubicBezTo>
                    <a:pt x="2" y="21"/>
                    <a:pt x="7" y="22"/>
                    <a:pt x="9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7" y="12"/>
                    <a:pt x="17" y="12"/>
                    <a:pt x="17" y="12"/>
                  </a:cubicBez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0" name="Freeform 138">
              <a:extLst>
                <a:ext uri="{FF2B5EF4-FFF2-40B4-BE49-F238E27FC236}">
                  <a16:creationId xmlns:a16="http://schemas.microsoft.com/office/drawing/2014/main" id="{993FEAF2-1C3A-4381-85F9-C8F40AE28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025" y="3363912"/>
              <a:ext cx="44450" cy="49213"/>
            </a:xfrm>
            <a:custGeom>
              <a:avLst/>
              <a:gdLst>
                <a:gd name="T0" fmla="*/ 20 w 21"/>
                <a:gd name="T1" fmla="*/ 11 h 23"/>
                <a:gd name="T2" fmla="*/ 21 w 21"/>
                <a:gd name="T3" fmla="*/ 7 h 23"/>
                <a:gd name="T4" fmla="*/ 11 w 21"/>
                <a:gd name="T5" fmla="*/ 3 h 23"/>
                <a:gd name="T6" fmla="*/ 10 w 21"/>
                <a:gd name="T7" fmla="*/ 5 h 23"/>
                <a:gd name="T8" fmla="*/ 7 w 21"/>
                <a:gd name="T9" fmla="*/ 9 h 23"/>
                <a:gd name="T10" fmla="*/ 4 w 21"/>
                <a:gd name="T11" fmla="*/ 12 h 23"/>
                <a:gd name="T12" fmla="*/ 11 w 21"/>
                <a:gd name="T13" fmla="*/ 20 h 23"/>
                <a:gd name="T14" fmla="*/ 12 w 21"/>
                <a:gd name="T15" fmla="*/ 19 h 23"/>
                <a:gd name="T16" fmla="*/ 15 w 21"/>
                <a:gd name="T17" fmla="*/ 16 h 23"/>
                <a:gd name="T18" fmla="*/ 18 w 21"/>
                <a:gd name="T19" fmla="*/ 13 h 23"/>
                <a:gd name="T20" fmla="*/ 20 w 21"/>
                <a:gd name="T2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20" y="11"/>
                  </a:moveTo>
                  <a:cubicBezTo>
                    <a:pt x="21" y="10"/>
                    <a:pt x="21" y="8"/>
                    <a:pt x="21" y="7"/>
                  </a:cubicBezTo>
                  <a:cubicBezTo>
                    <a:pt x="21" y="2"/>
                    <a:pt x="15" y="0"/>
                    <a:pt x="11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16"/>
                    <a:pt x="5" y="23"/>
                    <a:pt x="11" y="20"/>
                  </a:cubicBezTo>
                  <a:cubicBezTo>
                    <a:pt x="11" y="20"/>
                    <a:pt x="12" y="19"/>
                    <a:pt x="12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13"/>
                    <a:pt x="18" y="13"/>
                    <a:pt x="18" y="13"/>
                  </a:cubicBezTo>
                  <a:lnTo>
                    <a:pt x="20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1" name="Freeform 139">
              <a:extLst>
                <a:ext uri="{FF2B5EF4-FFF2-40B4-BE49-F238E27FC236}">
                  <a16:creationId xmlns:a16="http://schemas.microsoft.com/office/drawing/2014/main" id="{FE4F15BB-ABD5-4935-A9FC-F95B69EC0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3252787"/>
              <a:ext cx="49213" cy="52388"/>
            </a:xfrm>
            <a:custGeom>
              <a:avLst/>
              <a:gdLst>
                <a:gd name="T0" fmla="*/ 19 w 23"/>
                <a:gd name="T1" fmla="*/ 12 h 25"/>
                <a:gd name="T2" fmla="*/ 12 w 23"/>
                <a:gd name="T3" fmla="*/ 4 h 25"/>
                <a:gd name="T4" fmla="*/ 11 w 23"/>
                <a:gd name="T5" fmla="*/ 5 h 25"/>
                <a:gd name="T6" fmla="*/ 9 w 23"/>
                <a:gd name="T7" fmla="*/ 8 h 25"/>
                <a:gd name="T8" fmla="*/ 6 w 23"/>
                <a:gd name="T9" fmla="*/ 11 h 25"/>
                <a:gd name="T10" fmla="*/ 4 w 23"/>
                <a:gd name="T11" fmla="*/ 14 h 25"/>
                <a:gd name="T12" fmla="*/ 11 w 23"/>
                <a:gd name="T13" fmla="*/ 22 h 25"/>
                <a:gd name="T14" fmla="*/ 13 w 23"/>
                <a:gd name="T15" fmla="*/ 20 h 25"/>
                <a:gd name="T16" fmla="*/ 15 w 23"/>
                <a:gd name="T17" fmla="*/ 18 h 25"/>
                <a:gd name="T18" fmla="*/ 17 w 23"/>
                <a:gd name="T19" fmla="*/ 14 h 25"/>
                <a:gd name="T20" fmla="*/ 19 w 23"/>
                <a:gd name="T2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9" y="12"/>
                  </a:moveTo>
                  <a:cubicBezTo>
                    <a:pt x="23" y="7"/>
                    <a:pt x="17" y="0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9"/>
                    <a:pt x="6" y="25"/>
                    <a:pt x="11" y="22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14"/>
                    <a:pt x="17" y="14"/>
                    <a:pt x="17" y="14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2" name="Freeform 140">
              <a:extLst>
                <a:ext uri="{FF2B5EF4-FFF2-40B4-BE49-F238E27FC236}">
                  <a16:creationId xmlns:a16="http://schemas.microsoft.com/office/drawing/2014/main" id="{0ADFEF27-6702-4B69-B8A0-5B2A53393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3140075"/>
              <a:ext cx="38100" cy="47625"/>
            </a:xfrm>
            <a:custGeom>
              <a:avLst/>
              <a:gdLst>
                <a:gd name="T0" fmla="*/ 16 w 18"/>
                <a:gd name="T1" fmla="*/ 9 h 22"/>
                <a:gd name="T2" fmla="*/ 15 w 18"/>
                <a:gd name="T3" fmla="*/ 2 h 22"/>
                <a:gd name="T4" fmla="*/ 7 w 18"/>
                <a:gd name="T5" fmla="*/ 3 h 22"/>
                <a:gd name="T6" fmla="*/ 5 w 18"/>
                <a:gd name="T7" fmla="*/ 6 h 22"/>
                <a:gd name="T8" fmla="*/ 2 w 18"/>
                <a:gd name="T9" fmla="*/ 10 h 22"/>
                <a:gd name="T10" fmla="*/ 1 w 18"/>
                <a:gd name="T11" fmla="*/ 13 h 22"/>
                <a:gd name="T12" fmla="*/ 0 w 18"/>
                <a:gd name="T13" fmla="*/ 17 h 22"/>
                <a:gd name="T14" fmla="*/ 10 w 18"/>
                <a:gd name="T15" fmla="*/ 19 h 22"/>
                <a:gd name="T16" fmla="*/ 12 w 18"/>
                <a:gd name="T17" fmla="*/ 16 h 22"/>
                <a:gd name="T18" fmla="*/ 14 w 18"/>
                <a:gd name="T19" fmla="*/ 12 h 22"/>
                <a:gd name="T20" fmla="*/ 16 w 18"/>
                <a:gd name="T2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2">
                  <a:moveTo>
                    <a:pt x="16" y="9"/>
                  </a:moveTo>
                  <a:cubicBezTo>
                    <a:pt x="18" y="7"/>
                    <a:pt x="17" y="4"/>
                    <a:pt x="15" y="2"/>
                  </a:cubicBezTo>
                  <a:cubicBezTo>
                    <a:pt x="12" y="0"/>
                    <a:pt x="9" y="1"/>
                    <a:pt x="7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6"/>
                    <a:pt x="0" y="17"/>
                  </a:cubicBezTo>
                  <a:cubicBezTo>
                    <a:pt x="2" y="22"/>
                    <a:pt x="7" y="22"/>
                    <a:pt x="10" y="19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2"/>
                    <a:pt x="14" y="12"/>
                    <a:pt x="14" y="12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3" name="Freeform 141">
              <a:extLst>
                <a:ext uri="{FF2B5EF4-FFF2-40B4-BE49-F238E27FC236}">
                  <a16:creationId xmlns:a16="http://schemas.microsoft.com/office/drawing/2014/main" id="{F07AFFC9-0CA8-4335-8990-55211532A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3014662"/>
              <a:ext cx="42863" cy="55563"/>
            </a:xfrm>
            <a:custGeom>
              <a:avLst/>
              <a:gdLst>
                <a:gd name="T0" fmla="*/ 17 w 20"/>
                <a:gd name="T1" fmla="*/ 11 h 26"/>
                <a:gd name="T2" fmla="*/ 9 w 20"/>
                <a:gd name="T3" fmla="*/ 5 h 26"/>
                <a:gd name="T4" fmla="*/ 7 w 20"/>
                <a:gd name="T5" fmla="*/ 6 h 26"/>
                <a:gd name="T6" fmla="*/ 6 w 20"/>
                <a:gd name="T7" fmla="*/ 9 h 26"/>
                <a:gd name="T8" fmla="*/ 4 w 20"/>
                <a:gd name="T9" fmla="*/ 13 h 26"/>
                <a:gd name="T10" fmla="*/ 2 w 20"/>
                <a:gd name="T11" fmla="*/ 16 h 26"/>
                <a:gd name="T12" fmla="*/ 10 w 20"/>
                <a:gd name="T13" fmla="*/ 23 h 26"/>
                <a:gd name="T14" fmla="*/ 12 w 20"/>
                <a:gd name="T15" fmla="*/ 21 h 26"/>
                <a:gd name="T16" fmla="*/ 13 w 20"/>
                <a:gd name="T17" fmla="*/ 18 h 26"/>
                <a:gd name="T18" fmla="*/ 16 w 20"/>
                <a:gd name="T19" fmla="*/ 14 h 26"/>
                <a:gd name="T20" fmla="*/ 17 w 20"/>
                <a:gd name="T2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6">
                  <a:moveTo>
                    <a:pt x="17" y="11"/>
                  </a:moveTo>
                  <a:cubicBezTo>
                    <a:pt x="20" y="6"/>
                    <a:pt x="13" y="0"/>
                    <a:pt x="9" y="5"/>
                  </a:cubicBezTo>
                  <a:cubicBezTo>
                    <a:pt x="8" y="5"/>
                    <a:pt x="8" y="6"/>
                    <a:pt x="7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21"/>
                    <a:pt x="6" y="26"/>
                    <a:pt x="10" y="23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14"/>
                    <a:pt x="16" y="14"/>
                    <a:pt x="16" y="14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4" name="Freeform 142">
              <a:extLst>
                <a:ext uri="{FF2B5EF4-FFF2-40B4-BE49-F238E27FC236}">
                  <a16:creationId xmlns:a16="http://schemas.microsoft.com/office/drawing/2014/main" id="{A82E1B04-A413-4D01-B1B7-03B19B170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3" y="2892425"/>
              <a:ext cx="38100" cy="50800"/>
            </a:xfrm>
            <a:custGeom>
              <a:avLst/>
              <a:gdLst>
                <a:gd name="T0" fmla="*/ 17 w 18"/>
                <a:gd name="T1" fmla="*/ 8 h 24"/>
                <a:gd name="T2" fmla="*/ 13 w 18"/>
                <a:gd name="T3" fmla="*/ 1 h 24"/>
                <a:gd name="T4" fmla="*/ 7 w 18"/>
                <a:gd name="T5" fmla="*/ 4 h 24"/>
                <a:gd name="T6" fmla="*/ 5 w 18"/>
                <a:gd name="T7" fmla="*/ 7 h 24"/>
                <a:gd name="T8" fmla="*/ 4 w 18"/>
                <a:gd name="T9" fmla="*/ 11 h 24"/>
                <a:gd name="T10" fmla="*/ 2 w 18"/>
                <a:gd name="T11" fmla="*/ 14 h 24"/>
                <a:gd name="T12" fmla="*/ 11 w 18"/>
                <a:gd name="T13" fmla="*/ 20 h 24"/>
                <a:gd name="T14" fmla="*/ 12 w 18"/>
                <a:gd name="T15" fmla="*/ 18 h 24"/>
                <a:gd name="T16" fmla="*/ 14 w 18"/>
                <a:gd name="T17" fmla="*/ 15 h 24"/>
                <a:gd name="T18" fmla="*/ 16 w 18"/>
                <a:gd name="T19" fmla="*/ 11 h 24"/>
                <a:gd name="T20" fmla="*/ 17 w 18"/>
                <a:gd name="T2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7" y="8"/>
                  </a:moveTo>
                  <a:cubicBezTo>
                    <a:pt x="18" y="5"/>
                    <a:pt x="16" y="1"/>
                    <a:pt x="13" y="1"/>
                  </a:cubicBezTo>
                  <a:cubicBezTo>
                    <a:pt x="10" y="0"/>
                    <a:pt x="7" y="2"/>
                    <a:pt x="7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9"/>
                    <a:pt x="7" y="24"/>
                    <a:pt x="11" y="20"/>
                  </a:cubicBezTo>
                  <a:cubicBezTo>
                    <a:pt x="12" y="20"/>
                    <a:pt x="12" y="19"/>
                    <a:pt x="12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1"/>
                    <a:pt x="16" y="11"/>
                    <a:pt x="16" y="11"/>
                  </a:cubicBezTo>
                  <a:lnTo>
                    <a:pt x="17" y="8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5" name="Freeform 143">
              <a:extLst>
                <a:ext uri="{FF2B5EF4-FFF2-40B4-BE49-F238E27FC236}">
                  <a16:creationId xmlns:a16="http://schemas.microsoft.com/office/drawing/2014/main" id="{2159A7C3-7FBB-4750-8377-41DE12041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2755900"/>
              <a:ext cx="36513" cy="57150"/>
            </a:xfrm>
            <a:custGeom>
              <a:avLst/>
              <a:gdLst>
                <a:gd name="T0" fmla="*/ 15 w 17"/>
                <a:gd name="T1" fmla="*/ 9 h 27"/>
                <a:gd name="T2" fmla="*/ 5 w 17"/>
                <a:gd name="T3" fmla="*/ 5 h 27"/>
                <a:gd name="T4" fmla="*/ 4 w 17"/>
                <a:gd name="T5" fmla="*/ 6 h 27"/>
                <a:gd name="T6" fmla="*/ 4 w 17"/>
                <a:gd name="T7" fmla="*/ 9 h 27"/>
                <a:gd name="T8" fmla="*/ 2 w 17"/>
                <a:gd name="T9" fmla="*/ 13 h 27"/>
                <a:gd name="T10" fmla="*/ 1 w 17"/>
                <a:gd name="T11" fmla="*/ 17 h 27"/>
                <a:gd name="T12" fmla="*/ 11 w 17"/>
                <a:gd name="T13" fmla="*/ 22 h 27"/>
                <a:gd name="T14" fmla="*/ 12 w 17"/>
                <a:gd name="T15" fmla="*/ 20 h 27"/>
                <a:gd name="T16" fmla="*/ 13 w 17"/>
                <a:gd name="T17" fmla="*/ 16 h 27"/>
                <a:gd name="T18" fmla="*/ 14 w 17"/>
                <a:gd name="T19" fmla="*/ 12 h 27"/>
                <a:gd name="T20" fmla="*/ 15 w 17"/>
                <a:gd name="T21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7">
                  <a:moveTo>
                    <a:pt x="15" y="9"/>
                  </a:moveTo>
                  <a:cubicBezTo>
                    <a:pt x="17" y="3"/>
                    <a:pt x="8" y="0"/>
                    <a:pt x="5" y="5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22"/>
                    <a:pt x="7" y="27"/>
                    <a:pt x="11" y="22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2"/>
                    <a:pt x="14" y="12"/>
                    <a:pt x="14" y="12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6" name="Freeform 144">
              <a:extLst>
                <a:ext uri="{FF2B5EF4-FFF2-40B4-BE49-F238E27FC236}">
                  <a16:creationId xmlns:a16="http://schemas.microsoft.com/office/drawing/2014/main" id="{5D8A1235-90A4-489B-B0B0-A98EACC9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5" y="2617787"/>
              <a:ext cx="31750" cy="58738"/>
            </a:xfrm>
            <a:custGeom>
              <a:avLst/>
              <a:gdLst>
                <a:gd name="T0" fmla="*/ 14 w 15"/>
                <a:gd name="T1" fmla="*/ 9 h 27"/>
                <a:gd name="T2" fmla="*/ 4 w 15"/>
                <a:gd name="T3" fmla="*/ 5 h 27"/>
                <a:gd name="T4" fmla="*/ 3 w 15"/>
                <a:gd name="T5" fmla="*/ 7 h 27"/>
                <a:gd name="T6" fmla="*/ 3 w 15"/>
                <a:gd name="T7" fmla="*/ 8 h 27"/>
                <a:gd name="T8" fmla="*/ 2 w 15"/>
                <a:gd name="T9" fmla="*/ 13 h 27"/>
                <a:gd name="T10" fmla="*/ 1 w 15"/>
                <a:gd name="T11" fmla="*/ 18 h 27"/>
                <a:gd name="T12" fmla="*/ 12 w 15"/>
                <a:gd name="T13" fmla="*/ 21 h 27"/>
                <a:gd name="T14" fmla="*/ 12 w 15"/>
                <a:gd name="T15" fmla="*/ 20 h 27"/>
                <a:gd name="T16" fmla="*/ 13 w 15"/>
                <a:gd name="T17" fmla="*/ 15 h 27"/>
                <a:gd name="T18" fmla="*/ 14 w 15"/>
                <a:gd name="T19" fmla="*/ 10 h 27"/>
                <a:gd name="T20" fmla="*/ 14 w 15"/>
                <a:gd name="T21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7">
                  <a:moveTo>
                    <a:pt x="14" y="9"/>
                  </a:moveTo>
                  <a:cubicBezTo>
                    <a:pt x="15" y="3"/>
                    <a:pt x="8" y="0"/>
                    <a:pt x="4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24"/>
                    <a:pt x="9" y="27"/>
                    <a:pt x="12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0"/>
                    <a:pt x="14" y="10"/>
                    <a:pt x="14" y="10"/>
                  </a:cubicBezTo>
                  <a:lnTo>
                    <a:pt x="14" y="9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7" name="Freeform 145">
              <a:extLst>
                <a:ext uri="{FF2B5EF4-FFF2-40B4-BE49-F238E27FC236}">
                  <a16:creationId xmlns:a16="http://schemas.microsoft.com/office/drawing/2014/main" id="{B864B5E2-B41C-4720-954B-CDCCA5461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0" y="2439987"/>
              <a:ext cx="177800" cy="176213"/>
            </a:xfrm>
            <a:custGeom>
              <a:avLst/>
              <a:gdLst>
                <a:gd name="T0" fmla="*/ 0 w 112"/>
                <a:gd name="T1" fmla="*/ 96 h 111"/>
                <a:gd name="T2" fmla="*/ 69 w 112"/>
                <a:gd name="T3" fmla="*/ 0 h 111"/>
                <a:gd name="T4" fmla="*/ 112 w 112"/>
                <a:gd name="T5" fmla="*/ 111 h 111"/>
                <a:gd name="T6" fmla="*/ 0 w 112"/>
                <a:gd name="T7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11">
                  <a:moveTo>
                    <a:pt x="0" y="96"/>
                  </a:moveTo>
                  <a:lnTo>
                    <a:pt x="69" y="0"/>
                  </a:lnTo>
                  <a:lnTo>
                    <a:pt x="112" y="111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8" name="Freeform 146">
              <a:extLst>
                <a:ext uri="{FF2B5EF4-FFF2-40B4-BE49-F238E27FC236}">
                  <a16:creationId xmlns:a16="http://schemas.microsoft.com/office/drawing/2014/main" id="{42E07A98-048E-4DA8-9778-7BA449595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3830637"/>
              <a:ext cx="41275" cy="50800"/>
            </a:xfrm>
            <a:custGeom>
              <a:avLst/>
              <a:gdLst>
                <a:gd name="T0" fmla="*/ 10 w 19"/>
                <a:gd name="T1" fmla="*/ 5 h 24"/>
                <a:gd name="T2" fmla="*/ 0 w 19"/>
                <a:gd name="T3" fmla="*/ 8 h 24"/>
                <a:gd name="T4" fmla="*/ 1 w 19"/>
                <a:gd name="T5" fmla="*/ 10 h 24"/>
                <a:gd name="T6" fmla="*/ 2 w 19"/>
                <a:gd name="T7" fmla="*/ 11 h 24"/>
                <a:gd name="T8" fmla="*/ 2 w 19"/>
                <a:gd name="T9" fmla="*/ 13 h 24"/>
                <a:gd name="T10" fmla="*/ 3 w 19"/>
                <a:gd name="T11" fmla="*/ 14 h 24"/>
                <a:gd name="T12" fmla="*/ 4 w 19"/>
                <a:gd name="T13" fmla="*/ 16 h 24"/>
                <a:gd name="T14" fmla="*/ 5 w 19"/>
                <a:gd name="T15" fmla="*/ 17 h 24"/>
                <a:gd name="T16" fmla="*/ 6 w 19"/>
                <a:gd name="T17" fmla="*/ 18 h 24"/>
                <a:gd name="T18" fmla="*/ 8 w 19"/>
                <a:gd name="T19" fmla="*/ 20 h 24"/>
                <a:gd name="T20" fmla="*/ 8 w 19"/>
                <a:gd name="T21" fmla="*/ 20 h 24"/>
                <a:gd name="T22" fmla="*/ 17 w 19"/>
                <a:gd name="T23" fmla="*/ 14 h 24"/>
                <a:gd name="T24" fmla="*/ 16 w 19"/>
                <a:gd name="T25" fmla="*/ 13 h 24"/>
                <a:gd name="T26" fmla="*/ 16 w 19"/>
                <a:gd name="T27" fmla="*/ 12 h 24"/>
                <a:gd name="T28" fmla="*/ 15 w 19"/>
                <a:gd name="T29" fmla="*/ 11 h 24"/>
                <a:gd name="T30" fmla="*/ 14 w 19"/>
                <a:gd name="T31" fmla="*/ 10 h 24"/>
                <a:gd name="T32" fmla="*/ 13 w 19"/>
                <a:gd name="T33" fmla="*/ 9 h 24"/>
                <a:gd name="T34" fmla="*/ 12 w 19"/>
                <a:gd name="T35" fmla="*/ 8 h 24"/>
                <a:gd name="T36" fmla="*/ 12 w 19"/>
                <a:gd name="T37" fmla="*/ 7 h 24"/>
                <a:gd name="T38" fmla="*/ 11 w 19"/>
                <a:gd name="T39" fmla="*/ 6 h 24"/>
                <a:gd name="T40" fmla="*/ 10 w 19"/>
                <a:gd name="T4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24">
                  <a:moveTo>
                    <a:pt x="10" y="5"/>
                  </a:moveTo>
                  <a:cubicBezTo>
                    <a:pt x="8" y="0"/>
                    <a:pt x="0" y="2"/>
                    <a:pt x="0" y="8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2" y="24"/>
                    <a:pt x="19" y="20"/>
                    <a:pt x="17" y="14"/>
                  </a:cubicBezTo>
                  <a:cubicBezTo>
                    <a:pt x="17" y="14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9" name="Freeform 147">
              <a:extLst>
                <a:ext uri="{FF2B5EF4-FFF2-40B4-BE49-F238E27FC236}">
                  <a16:creationId xmlns:a16="http://schemas.microsoft.com/office/drawing/2014/main" id="{8E70F2A2-AEA1-4C00-83A2-9CF3A8F35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3825875"/>
              <a:ext cx="53975" cy="30163"/>
            </a:xfrm>
            <a:custGeom>
              <a:avLst/>
              <a:gdLst>
                <a:gd name="T0" fmla="*/ 19 w 25"/>
                <a:gd name="T1" fmla="*/ 11 h 14"/>
                <a:gd name="T2" fmla="*/ 18 w 25"/>
                <a:gd name="T3" fmla="*/ 0 h 14"/>
                <a:gd name="T4" fmla="*/ 17 w 25"/>
                <a:gd name="T5" fmla="*/ 0 h 14"/>
                <a:gd name="T6" fmla="*/ 14 w 25"/>
                <a:gd name="T7" fmla="*/ 1 h 14"/>
                <a:gd name="T8" fmla="*/ 12 w 25"/>
                <a:gd name="T9" fmla="*/ 2 h 14"/>
                <a:gd name="T10" fmla="*/ 9 w 25"/>
                <a:gd name="T11" fmla="*/ 2 h 14"/>
                <a:gd name="T12" fmla="*/ 7 w 25"/>
                <a:gd name="T13" fmla="*/ 3 h 14"/>
                <a:gd name="T14" fmla="*/ 6 w 25"/>
                <a:gd name="T15" fmla="*/ 3 h 14"/>
                <a:gd name="T16" fmla="*/ 7 w 25"/>
                <a:gd name="T17" fmla="*/ 14 h 14"/>
                <a:gd name="T18" fmla="*/ 9 w 25"/>
                <a:gd name="T19" fmla="*/ 14 h 14"/>
                <a:gd name="T20" fmla="*/ 9 w 25"/>
                <a:gd name="T21" fmla="*/ 14 h 14"/>
                <a:gd name="T22" fmla="*/ 12 w 25"/>
                <a:gd name="T23" fmla="*/ 13 h 14"/>
                <a:gd name="T24" fmla="*/ 14 w 25"/>
                <a:gd name="T25" fmla="*/ 12 h 14"/>
                <a:gd name="T26" fmla="*/ 17 w 25"/>
                <a:gd name="T27" fmla="*/ 12 h 14"/>
                <a:gd name="T28" fmla="*/ 19 w 25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4">
                  <a:moveTo>
                    <a:pt x="19" y="11"/>
                  </a:moveTo>
                  <a:cubicBezTo>
                    <a:pt x="25" y="9"/>
                    <a:pt x="25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0" y="4"/>
                    <a:pt x="1" y="13"/>
                    <a:pt x="7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7" y="12"/>
                    <a:pt x="17" y="12"/>
                    <a:pt x="17" y="12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0" name="Freeform 148">
              <a:extLst>
                <a:ext uri="{FF2B5EF4-FFF2-40B4-BE49-F238E27FC236}">
                  <a16:creationId xmlns:a16="http://schemas.microsoft.com/office/drawing/2014/main" id="{BC31F6CC-DC37-4DFC-938C-D5E8FBB5E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513" y="3770312"/>
              <a:ext cx="55563" cy="38100"/>
            </a:xfrm>
            <a:custGeom>
              <a:avLst/>
              <a:gdLst>
                <a:gd name="T0" fmla="*/ 20 w 26"/>
                <a:gd name="T1" fmla="*/ 12 h 18"/>
                <a:gd name="T2" fmla="*/ 16 w 26"/>
                <a:gd name="T3" fmla="*/ 2 h 18"/>
                <a:gd name="T4" fmla="*/ 15 w 26"/>
                <a:gd name="T5" fmla="*/ 2 h 18"/>
                <a:gd name="T6" fmla="*/ 13 w 26"/>
                <a:gd name="T7" fmla="*/ 3 h 18"/>
                <a:gd name="T8" fmla="*/ 11 w 26"/>
                <a:gd name="T9" fmla="*/ 4 h 18"/>
                <a:gd name="T10" fmla="*/ 8 w 26"/>
                <a:gd name="T11" fmla="*/ 6 h 18"/>
                <a:gd name="T12" fmla="*/ 6 w 26"/>
                <a:gd name="T13" fmla="*/ 7 h 18"/>
                <a:gd name="T14" fmla="*/ 8 w 26"/>
                <a:gd name="T15" fmla="*/ 17 h 18"/>
                <a:gd name="T16" fmla="*/ 10 w 26"/>
                <a:gd name="T17" fmla="*/ 17 h 18"/>
                <a:gd name="T18" fmla="*/ 13 w 26"/>
                <a:gd name="T19" fmla="*/ 16 h 18"/>
                <a:gd name="T20" fmla="*/ 15 w 26"/>
                <a:gd name="T21" fmla="*/ 14 h 18"/>
                <a:gd name="T22" fmla="*/ 18 w 26"/>
                <a:gd name="T23" fmla="*/ 13 h 18"/>
                <a:gd name="T24" fmla="*/ 20 w 26"/>
                <a:gd name="T2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8">
                  <a:moveTo>
                    <a:pt x="20" y="12"/>
                  </a:moveTo>
                  <a:cubicBezTo>
                    <a:pt x="26" y="9"/>
                    <a:pt x="23" y="0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9"/>
                    <a:pt x="2" y="18"/>
                    <a:pt x="8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8" y="13"/>
                    <a:pt x="18" y="13"/>
                    <a:pt x="18" y="13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1" name="Freeform 149">
              <a:extLst>
                <a:ext uri="{FF2B5EF4-FFF2-40B4-BE49-F238E27FC236}">
                  <a16:creationId xmlns:a16="http://schemas.microsoft.com/office/drawing/2014/main" id="{9C57C14A-B5D1-42FC-887F-A11E54095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0" y="3702050"/>
              <a:ext cx="53975" cy="38100"/>
            </a:xfrm>
            <a:custGeom>
              <a:avLst/>
              <a:gdLst>
                <a:gd name="T0" fmla="*/ 20 w 25"/>
                <a:gd name="T1" fmla="*/ 10 h 18"/>
                <a:gd name="T2" fmla="*/ 17 w 25"/>
                <a:gd name="T3" fmla="*/ 0 h 18"/>
                <a:gd name="T4" fmla="*/ 14 w 25"/>
                <a:gd name="T5" fmla="*/ 1 h 18"/>
                <a:gd name="T6" fmla="*/ 13 w 25"/>
                <a:gd name="T7" fmla="*/ 2 h 18"/>
                <a:gd name="T8" fmla="*/ 10 w 25"/>
                <a:gd name="T9" fmla="*/ 4 h 18"/>
                <a:gd name="T10" fmla="*/ 7 w 25"/>
                <a:gd name="T11" fmla="*/ 6 h 18"/>
                <a:gd name="T12" fmla="*/ 5 w 25"/>
                <a:gd name="T13" fmla="*/ 7 h 18"/>
                <a:gd name="T14" fmla="*/ 9 w 25"/>
                <a:gd name="T15" fmla="*/ 17 h 18"/>
                <a:gd name="T16" fmla="*/ 11 w 25"/>
                <a:gd name="T17" fmla="*/ 16 h 18"/>
                <a:gd name="T18" fmla="*/ 13 w 25"/>
                <a:gd name="T19" fmla="*/ 15 h 18"/>
                <a:gd name="T20" fmla="*/ 16 w 25"/>
                <a:gd name="T21" fmla="*/ 13 h 18"/>
                <a:gd name="T22" fmla="*/ 19 w 25"/>
                <a:gd name="T23" fmla="*/ 11 h 18"/>
                <a:gd name="T24" fmla="*/ 20 w 25"/>
                <a:gd name="T2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8">
                  <a:moveTo>
                    <a:pt x="20" y="10"/>
                  </a:moveTo>
                  <a:cubicBezTo>
                    <a:pt x="25" y="7"/>
                    <a:pt x="22" y="0"/>
                    <a:pt x="17" y="0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0" y="10"/>
                    <a:pt x="3" y="18"/>
                    <a:pt x="9" y="17"/>
                  </a:cubicBezTo>
                  <a:cubicBezTo>
                    <a:pt x="9" y="17"/>
                    <a:pt x="10" y="17"/>
                    <a:pt x="11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9" y="11"/>
                    <a:pt x="19" y="11"/>
                    <a:pt x="19" y="11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2" name="Freeform 150">
              <a:extLst>
                <a:ext uri="{FF2B5EF4-FFF2-40B4-BE49-F238E27FC236}">
                  <a16:creationId xmlns:a16="http://schemas.microsoft.com/office/drawing/2014/main" id="{CFD9E875-811A-43FD-97CF-4520089AC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050" y="3614737"/>
              <a:ext cx="46038" cy="44450"/>
            </a:xfrm>
            <a:custGeom>
              <a:avLst/>
              <a:gdLst>
                <a:gd name="T0" fmla="*/ 20 w 22"/>
                <a:gd name="T1" fmla="*/ 12 h 21"/>
                <a:gd name="T2" fmla="*/ 22 w 22"/>
                <a:gd name="T3" fmla="*/ 6 h 21"/>
                <a:gd name="T4" fmla="*/ 13 w 22"/>
                <a:gd name="T5" fmla="*/ 3 h 21"/>
                <a:gd name="T6" fmla="*/ 12 w 22"/>
                <a:gd name="T7" fmla="*/ 4 h 21"/>
                <a:gd name="T8" fmla="*/ 9 w 22"/>
                <a:gd name="T9" fmla="*/ 6 h 21"/>
                <a:gd name="T10" fmla="*/ 6 w 22"/>
                <a:gd name="T11" fmla="*/ 9 h 21"/>
                <a:gd name="T12" fmla="*/ 5 w 22"/>
                <a:gd name="T13" fmla="*/ 10 h 21"/>
                <a:gd name="T14" fmla="*/ 10 w 22"/>
                <a:gd name="T15" fmla="*/ 19 h 21"/>
                <a:gd name="T16" fmla="*/ 11 w 22"/>
                <a:gd name="T17" fmla="*/ 18 h 21"/>
                <a:gd name="T18" fmla="*/ 13 w 22"/>
                <a:gd name="T19" fmla="*/ 17 h 21"/>
                <a:gd name="T20" fmla="*/ 16 w 22"/>
                <a:gd name="T21" fmla="*/ 15 h 21"/>
                <a:gd name="T22" fmla="*/ 19 w 22"/>
                <a:gd name="T23" fmla="*/ 12 h 21"/>
                <a:gd name="T24" fmla="*/ 20 w 22"/>
                <a:gd name="T2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1">
                  <a:moveTo>
                    <a:pt x="20" y="12"/>
                  </a:moveTo>
                  <a:cubicBezTo>
                    <a:pt x="22" y="10"/>
                    <a:pt x="22" y="8"/>
                    <a:pt x="22" y="6"/>
                  </a:cubicBezTo>
                  <a:cubicBezTo>
                    <a:pt x="21" y="2"/>
                    <a:pt x="16" y="0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0" y="14"/>
                    <a:pt x="4" y="21"/>
                    <a:pt x="10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9" y="12"/>
                    <a:pt x="19" y="12"/>
                    <a:pt x="19" y="12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3" name="Freeform 151">
              <a:extLst>
                <a:ext uri="{FF2B5EF4-FFF2-40B4-BE49-F238E27FC236}">
                  <a16:creationId xmlns:a16="http://schemas.microsoft.com/office/drawing/2014/main" id="{0E62526A-1C6E-4A02-858B-236BE12A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413" y="3522662"/>
              <a:ext cx="49213" cy="44450"/>
            </a:xfrm>
            <a:custGeom>
              <a:avLst/>
              <a:gdLst>
                <a:gd name="T0" fmla="*/ 19 w 23"/>
                <a:gd name="T1" fmla="*/ 11 h 21"/>
                <a:gd name="T2" fmla="*/ 15 w 23"/>
                <a:gd name="T3" fmla="*/ 2 h 21"/>
                <a:gd name="T4" fmla="*/ 12 w 23"/>
                <a:gd name="T5" fmla="*/ 3 h 21"/>
                <a:gd name="T6" fmla="*/ 11 w 23"/>
                <a:gd name="T7" fmla="*/ 4 h 21"/>
                <a:gd name="T8" fmla="*/ 8 w 23"/>
                <a:gd name="T9" fmla="*/ 7 h 21"/>
                <a:gd name="T10" fmla="*/ 5 w 23"/>
                <a:gd name="T11" fmla="*/ 10 h 21"/>
                <a:gd name="T12" fmla="*/ 4 w 23"/>
                <a:gd name="T13" fmla="*/ 10 h 21"/>
                <a:gd name="T14" fmla="*/ 10 w 23"/>
                <a:gd name="T15" fmla="*/ 19 h 21"/>
                <a:gd name="T16" fmla="*/ 11 w 23"/>
                <a:gd name="T17" fmla="*/ 18 h 21"/>
                <a:gd name="T18" fmla="*/ 12 w 23"/>
                <a:gd name="T19" fmla="*/ 17 h 21"/>
                <a:gd name="T20" fmla="*/ 15 w 23"/>
                <a:gd name="T21" fmla="*/ 15 h 21"/>
                <a:gd name="T22" fmla="*/ 19 w 23"/>
                <a:gd name="T23" fmla="*/ 12 h 21"/>
                <a:gd name="T24" fmla="*/ 19 w 23"/>
                <a:gd name="T2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1">
                  <a:moveTo>
                    <a:pt x="19" y="11"/>
                  </a:moveTo>
                  <a:cubicBezTo>
                    <a:pt x="23" y="7"/>
                    <a:pt x="20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14"/>
                    <a:pt x="4" y="21"/>
                    <a:pt x="10" y="19"/>
                  </a:cubicBezTo>
                  <a:cubicBezTo>
                    <a:pt x="10" y="19"/>
                    <a:pt x="11" y="19"/>
                    <a:pt x="11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2"/>
                    <a:pt x="19" y="12"/>
                    <a:pt x="19" y="12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4" name="Freeform 152">
              <a:extLst>
                <a:ext uri="{FF2B5EF4-FFF2-40B4-BE49-F238E27FC236}">
                  <a16:creationId xmlns:a16="http://schemas.microsoft.com/office/drawing/2014/main" id="{A29F6A4D-169D-4878-8A49-CE3C60ACC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838" y="3419475"/>
              <a:ext cx="52388" cy="49213"/>
            </a:xfrm>
            <a:custGeom>
              <a:avLst/>
              <a:gdLst>
                <a:gd name="T0" fmla="*/ 19 w 24"/>
                <a:gd name="T1" fmla="*/ 12 h 23"/>
                <a:gd name="T2" fmla="*/ 13 w 24"/>
                <a:gd name="T3" fmla="*/ 3 h 23"/>
                <a:gd name="T4" fmla="*/ 11 w 24"/>
                <a:gd name="T5" fmla="*/ 4 h 23"/>
                <a:gd name="T6" fmla="*/ 9 w 24"/>
                <a:gd name="T7" fmla="*/ 6 h 23"/>
                <a:gd name="T8" fmla="*/ 6 w 24"/>
                <a:gd name="T9" fmla="*/ 10 h 23"/>
                <a:gd name="T10" fmla="*/ 4 w 24"/>
                <a:gd name="T11" fmla="*/ 12 h 23"/>
                <a:gd name="T12" fmla="*/ 10 w 24"/>
                <a:gd name="T13" fmla="*/ 21 h 23"/>
                <a:gd name="T14" fmla="*/ 12 w 24"/>
                <a:gd name="T15" fmla="*/ 20 h 23"/>
                <a:gd name="T16" fmla="*/ 15 w 24"/>
                <a:gd name="T17" fmla="*/ 17 h 23"/>
                <a:gd name="T18" fmla="*/ 17 w 24"/>
                <a:gd name="T19" fmla="*/ 14 h 23"/>
                <a:gd name="T20" fmla="*/ 19 w 24"/>
                <a:gd name="T2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12"/>
                  </a:moveTo>
                  <a:cubicBezTo>
                    <a:pt x="24" y="7"/>
                    <a:pt x="18" y="0"/>
                    <a:pt x="13" y="3"/>
                  </a:cubicBezTo>
                  <a:cubicBezTo>
                    <a:pt x="12" y="3"/>
                    <a:pt x="12" y="4"/>
                    <a:pt x="11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17"/>
                    <a:pt x="5" y="23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4"/>
                    <a:pt x="17" y="14"/>
                    <a:pt x="17" y="14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5" name="Freeform 153">
              <a:extLst>
                <a:ext uri="{FF2B5EF4-FFF2-40B4-BE49-F238E27FC236}">
                  <a16:creationId xmlns:a16="http://schemas.microsoft.com/office/drawing/2014/main" id="{397E4E74-0065-46A8-BD2F-5F3A9BC91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913" y="3316287"/>
              <a:ext cx="47625" cy="47625"/>
            </a:xfrm>
            <a:custGeom>
              <a:avLst/>
              <a:gdLst>
                <a:gd name="T0" fmla="*/ 19 w 22"/>
                <a:gd name="T1" fmla="*/ 9 h 22"/>
                <a:gd name="T2" fmla="*/ 14 w 22"/>
                <a:gd name="T3" fmla="*/ 0 h 22"/>
                <a:gd name="T4" fmla="*/ 10 w 22"/>
                <a:gd name="T5" fmla="*/ 2 h 22"/>
                <a:gd name="T6" fmla="*/ 8 w 22"/>
                <a:gd name="T7" fmla="*/ 5 h 22"/>
                <a:gd name="T8" fmla="*/ 6 w 22"/>
                <a:gd name="T9" fmla="*/ 8 h 22"/>
                <a:gd name="T10" fmla="*/ 4 w 22"/>
                <a:gd name="T11" fmla="*/ 11 h 22"/>
                <a:gd name="T12" fmla="*/ 11 w 22"/>
                <a:gd name="T13" fmla="*/ 19 h 22"/>
                <a:gd name="T14" fmla="*/ 12 w 22"/>
                <a:gd name="T15" fmla="*/ 18 h 22"/>
                <a:gd name="T16" fmla="*/ 14 w 22"/>
                <a:gd name="T17" fmla="*/ 15 h 22"/>
                <a:gd name="T18" fmla="*/ 17 w 22"/>
                <a:gd name="T19" fmla="*/ 12 h 22"/>
                <a:gd name="T20" fmla="*/ 19 w 22"/>
                <a:gd name="T2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2">
                  <a:moveTo>
                    <a:pt x="19" y="9"/>
                  </a:moveTo>
                  <a:cubicBezTo>
                    <a:pt x="22" y="5"/>
                    <a:pt x="19" y="0"/>
                    <a:pt x="14" y="0"/>
                  </a:cubicBezTo>
                  <a:cubicBezTo>
                    <a:pt x="12" y="0"/>
                    <a:pt x="11" y="1"/>
                    <a:pt x="10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6"/>
                    <a:pt x="6" y="22"/>
                    <a:pt x="11" y="19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7" y="12"/>
                    <a:pt x="17" y="12"/>
                    <a:pt x="17" y="12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6" name="Freeform 154">
              <a:extLst>
                <a:ext uri="{FF2B5EF4-FFF2-40B4-BE49-F238E27FC236}">
                  <a16:creationId xmlns:a16="http://schemas.microsoft.com/office/drawing/2014/main" id="{9A7B8E32-0204-4C90-A1C1-91CFA43E0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050" y="3200400"/>
              <a:ext cx="42863" cy="49213"/>
            </a:xfrm>
            <a:custGeom>
              <a:avLst/>
              <a:gdLst>
                <a:gd name="T0" fmla="*/ 18 w 20"/>
                <a:gd name="T1" fmla="*/ 9 h 23"/>
                <a:gd name="T2" fmla="*/ 19 w 20"/>
                <a:gd name="T3" fmla="*/ 4 h 23"/>
                <a:gd name="T4" fmla="*/ 9 w 20"/>
                <a:gd name="T5" fmla="*/ 3 h 23"/>
                <a:gd name="T6" fmla="*/ 8 w 20"/>
                <a:gd name="T7" fmla="*/ 6 h 23"/>
                <a:gd name="T8" fmla="*/ 5 w 20"/>
                <a:gd name="T9" fmla="*/ 9 h 23"/>
                <a:gd name="T10" fmla="*/ 3 w 20"/>
                <a:gd name="T11" fmla="*/ 12 h 23"/>
                <a:gd name="T12" fmla="*/ 11 w 20"/>
                <a:gd name="T13" fmla="*/ 20 h 23"/>
                <a:gd name="T14" fmla="*/ 12 w 20"/>
                <a:gd name="T15" fmla="*/ 18 h 23"/>
                <a:gd name="T16" fmla="*/ 14 w 20"/>
                <a:gd name="T17" fmla="*/ 16 h 23"/>
                <a:gd name="T18" fmla="*/ 17 w 20"/>
                <a:gd name="T19" fmla="*/ 12 h 23"/>
                <a:gd name="T20" fmla="*/ 18 w 20"/>
                <a:gd name="T2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3">
                  <a:moveTo>
                    <a:pt x="18" y="9"/>
                  </a:moveTo>
                  <a:cubicBezTo>
                    <a:pt x="20" y="8"/>
                    <a:pt x="20" y="6"/>
                    <a:pt x="19" y="4"/>
                  </a:cubicBezTo>
                  <a:cubicBezTo>
                    <a:pt x="17" y="0"/>
                    <a:pt x="12" y="0"/>
                    <a:pt x="9" y="3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17"/>
                    <a:pt x="6" y="23"/>
                    <a:pt x="11" y="20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7" y="12"/>
                    <a:pt x="17" y="12"/>
                    <a:pt x="17" y="12"/>
                  </a:cubicBezTo>
                  <a:lnTo>
                    <a:pt x="18" y="9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7" name="Freeform 155">
              <a:extLst>
                <a:ext uri="{FF2B5EF4-FFF2-40B4-BE49-F238E27FC236}">
                  <a16:creationId xmlns:a16="http://schemas.microsoft.com/office/drawing/2014/main" id="{B016E936-5DEF-4B25-A621-389DF2745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3076575"/>
              <a:ext cx="42863" cy="53975"/>
            </a:xfrm>
            <a:custGeom>
              <a:avLst/>
              <a:gdLst>
                <a:gd name="T0" fmla="*/ 17 w 20"/>
                <a:gd name="T1" fmla="*/ 11 h 25"/>
                <a:gd name="T2" fmla="*/ 9 w 20"/>
                <a:gd name="T3" fmla="*/ 4 h 25"/>
                <a:gd name="T4" fmla="*/ 8 w 20"/>
                <a:gd name="T5" fmla="*/ 5 h 25"/>
                <a:gd name="T6" fmla="*/ 6 w 20"/>
                <a:gd name="T7" fmla="*/ 8 h 25"/>
                <a:gd name="T8" fmla="*/ 4 w 20"/>
                <a:gd name="T9" fmla="*/ 12 h 25"/>
                <a:gd name="T10" fmla="*/ 2 w 20"/>
                <a:gd name="T11" fmla="*/ 15 h 25"/>
                <a:gd name="T12" fmla="*/ 10 w 20"/>
                <a:gd name="T13" fmla="*/ 22 h 25"/>
                <a:gd name="T14" fmla="*/ 12 w 20"/>
                <a:gd name="T15" fmla="*/ 20 h 25"/>
                <a:gd name="T16" fmla="*/ 14 w 20"/>
                <a:gd name="T17" fmla="*/ 17 h 25"/>
                <a:gd name="T18" fmla="*/ 16 w 20"/>
                <a:gd name="T19" fmla="*/ 13 h 25"/>
                <a:gd name="T20" fmla="*/ 17 w 20"/>
                <a:gd name="T2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5">
                  <a:moveTo>
                    <a:pt x="17" y="11"/>
                  </a:moveTo>
                  <a:cubicBezTo>
                    <a:pt x="20" y="5"/>
                    <a:pt x="14" y="0"/>
                    <a:pt x="9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20"/>
                    <a:pt x="5" y="25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3"/>
                    <a:pt x="16" y="13"/>
                    <a:pt x="16" y="13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" name="Freeform 156">
              <a:extLst>
                <a:ext uri="{FF2B5EF4-FFF2-40B4-BE49-F238E27FC236}">
                  <a16:creationId xmlns:a16="http://schemas.microsoft.com/office/drawing/2014/main" id="{DB3ECC4D-DA06-4F94-B1F9-C92C3F26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0" y="2949575"/>
              <a:ext cx="38100" cy="52388"/>
            </a:xfrm>
            <a:custGeom>
              <a:avLst/>
              <a:gdLst>
                <a:gd name="T0" fmla="*/ 16 w 18"/>
                <a:gd name="T1" fmla="*/ 10 h 24"/>
                <a:gd name="T2" fmla="*/ 7 w 18"/>
                <a:gd name="T3" fmla="*/ 4 h 24"/>
                <a:gd name="T4" fmla="*/ 6 w 18"/>
                <a:gd name="T5" fmla="*/ 6 h 24"/>
                <a:gd name="T6" fmla="*/ 4 w 18"/>
                <a:gd name="T7" fmla="*/ 9 h 24"/>
                <a:gd name="T8" fmla="*/ 3 w 18"/>
                <a:gd name="T9" fmla="*/ 13 h 24"/>
                <a:gd name="T10" fmla="*/ 1 w 18"/>
                <a:gd name="T11" fmla="*/ 16 h 24"/>
                <a:gd name="T12" fmla="*/ 3 w 18"/>
                <a:gd name="T13" fmla="*/ 22 h 24"/>
                <a:gd name="T14" fmla="*/ 11 w 18"/>
                <a:gd name="T15" fmla="*/ 20 h 24"/>
                <a:gd name="T16" fmla="*/ 13 w 18"/>
                <a:gd name="T17" fmla="*/ 17 h 24"/>
                <a:gd name="T18" fmla="*/ 14 w 18"/>
                <a:gd name="T19" fmla="*/ 13 h 24"/>
                <a:gd name="T20" fmla="*/ 16 w 18"/>
                <a:gd name="T2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6" y="10"/>
                  </a:moveTo>
                  <a:cubicBezTo>
                    <a:pt x="18" y="5"/>
                    <a:pt x="11" y="0"/>
                    <a:pt x="7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" y="21"/>
                    <a:pt x="3" y="22"/>
                  </a:cubicBezTo>
                  <a:cubicBezTo>
                    <a:pt x="6" y="24"/>
                    <a:pt x="10" y="23"/>
                    <a:pt x="11" y="20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16" y="10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" name="Freeform 157">
              <a:extLst>
                <a:ext uri="{FF2B5EF4-FFF2-40B4-BE49-F238E27FC236}">
                  <a16:creationId xmlns:a16="http://schemas.microsoft.com/office/drawing/2014/main" id="{9062C5E9-EC7B-4BD3-8062-7CD3B5CCC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788" y="2817812"/>
              <a:ext cx="36513" cy="57150"/>
            </a:xfrm>
            <a:custGeom>
              <a:avLst/>
              <a:gdLst>
                <a:gd name="T0" fmla="*/ 16 w 17"/>
                <a:gd name="T1" fmla="*/ 9 h 27"/>
                <a:gd name="T2" fmla="*/ 6 w 17"/>
                <a:gd name="T3" fmla="*/ 5 h 27"/>
                <a:gd name="T4" fmla="*/ 5 w 17"/>
                <a:gd name="T5" fmla="*/ 7 h 27"/>
                <a:gd name="T6" fmla="*/ 5 w 17"/>
                <a:gd name="T7" fmla="*/ 8 h 27"/>
                <a:gd name="T8" fmla="*/ 3 w 17"/>
                <a:gd name="T9" fmla="*/ 12 h 27"/>
                <a:gd name="T10" fmla="*/ 2 w 17"/>
                <a:gd name="T11" fmla="*/ 16 h 27"/>
                <a:gd name="T12" fmla="*/ 2 w 17"/>
                <a:gd name="T13" fmla="*/ 17 h 27"/>
                <a:gd name="T14" fmla="*/ 12 w 17"/>
                <a:gd name="T15" fmla="*/ 22 h 27"/>
                <a:gd name="T16" fmla="*/ 12 w 17"/>
                <a:gd name="T17" fmla="*/ 20 h 27"/>
                <a:gd name="T18" fmla="*/ 13 w 17"/>
                <a:gd name="T19" fmla="*/ 19 h 27"/>
                <a:gd name="T20" fmla="*/ 14 w 17"/>
                <a:gd name="T21" fmla="*/ 15 h 27"/>
                <a:gd name="T22" fmla="*/ 15 w 17"/>
                <a:gd name="T23" fmla="*/ 11 h 27"/>
                <a:gd name="T24" fmla="*/ 16 w 17"/>
                <a:gd name="T2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7">
                  <a:moveTo>
                    <a:pt x="16" y="9"/>
                  </a:moveTo>
                  <a:cubicBezTo>
                    <a:pt x="17" y="4"/>
                    <a:pt x="10" y="0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23"/>
                    <a:pt x="8" y="27"/>
                    <a:pt x="12" y="22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1"/>
                    <a:pt x="15" y="11"/>
                    <a:pt x="15" y="11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" name="Freeform 158">
              <a:extLst>
                <a:ext uri="{FF2B5EF4-FFF2-40B4-BE49-F238E27FC236}">
                  <a16:creationId xmlns:a16="http://schemas.microsoft.com/office/drawing/2014/main" id="{67D564AC-F267-4C25-9FF0-7F521D1B8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713" y="2679700"/>
              <a:ext cx="30163" cy="58738"/>
            </a:xfrm>
            <a:custGeom>
              <a:avLst/>
              <a:gdLst>
                <a:gd name="T0" fmla="*/ 13 w 14"/>
                <a:gd name="T1" fmla="*/ 9 h 27"/>
                <a:gd name="T2" fmla="*/ 3 w 14"/>
                <a:gd name="T3" fmla="*/ 5 h 27"/>
                <a:gd name="T4" fmla="*/ 2 w 14"/>
                <a:gd name="T5" fmla="*/ 7 h 27"/>
                <a:gd name="T6" fmla="*/ 2 w 14"/>
                <a:gd name="T7" fmla="*/ 8 h 27"/>
                <a:gd name="T8" fmla="*/ 1 w 14"/>
                <a:gd name="T9" fmla="*/ 12 h 27"/>
                <a:gd name="T10" fmla="*/ 1 w 14"/>
                <a:gd name="T11" fmla="*/ 16 h 27"/>
                <a:gd name="T12" fmla="*/ 0 w 14"/>
                <a:gd name="T13" fmla="*/ 18 h 27"/>
                <a:gd name="T14" fmla="*/ 11 w 14"/>
                <a:gd name="T15" fmla="*/ 21 h 27"/>
                <a:gd name="T16" fmla="*/ 11 w 14"/>
                <a:gd name="T17" fmla="*/ 19 h 27"/>
                <a:gd name="T18" fmla="*/ 12 w 14"/>
                <a:gd name="T19" fmla="*/ 18 h 27"/>
                <a:gd name="T20" fmla="*/ 12 w 14"/>
                <a:gd name="T21" fmla="*/ 14 h 27"/>
                <a:gd name="T22" fmla="*/ 13 w 14"/>
                <a:gd name="T23" fmla="*/ 10 h 27"/>
                <a:gd name="T24" fmla="*/ 13 w 14"/>
                <a:gd name="T2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3" y="9"/>
                  </a:moveTo>
                  <a:cubicBezTo>
                    <a:pt x="14" y="3"/>
                    <a:pt x="6" y="0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4"/>
                    <a:pt x="7" y="27"/>
                    <a:pt x="11" y="21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0"/>
                    <a:pt x="13" y="10"/>
                    <a:pt x="13" y="10"/>
                  </a:cubicBezTo>
                  <a:lnTo>
                    <a:pt x="13" y="9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" name="Freeform 159">
              <a:extLst>
                <a:ext uri="{FF2B5EF4-FFF2-40B4-BE49-F238E27FC236}">
                  <a16:creationId xmlns:a16="http://schemas.microsoft.com/office/drawing/2014/main" id="{232616E8-998D-4D44-9A8F-3961DD1C1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2541587"/>
              <a:ext cx="23813" cy="55563"/>
            </a:xfrm>
            <a:custGeom>
              <a:avLst/>
              <a:gdLst>
                <a:gd name="T0" fmla="*/ 11 w 11"/>
                <a:gd name="T1" fmla="*/ 7 h 26"/>
                <a:gd name="T2" fmla="*/ 0 w 11"/>
                <a:gd name="T3" fmla="*/ 5 h 26"/>
                <a:gd name="T4" fmla="*/ 0 w 11"/>
                <a:gd name="T5" fmla="*/ 8 h 26"/>
                <a:gd name="T6" fmla="*/ 0 w 11"/>
                <a:gd name="T7" fmla="*/ 10 h 26"/>
                <a:gd name="T8" fmla="*/ 0 w 11"/>
                <a:gd name="T9" fmla="*/ 14 h 26"/>
                <a:gd name="T10" fmla="*/ 0 w 11"/>
                <a:gd name="T11" fmla="*/ 18 h 26"/>
                <a:gd name="T12" fmla="*/ 0 w 11"/>
                <a:gd name="T13" fmla="*/ 18 h 26"/>
                <a:gd name="T14" fmla="*/ 1 w 11"/>
                <a:gd name="T15" fmla="*/ 22 h 26"/>
                <a:gd name="T16" fmla="*/ 11 w 11"/>
                <a:gd name="T17" fmla="*/ 18 h 26"/>
                <a:gd name="T18" fmla="*/ 11 w 11"/>
                <a:gd name="T19" fmla="*/ 17 h 26"/>
                <a:gd name="T20" fmla="*/ 11 w 11"/>
                <a:gd name="T21" fmla="*/ 13 h 26"/>
                <a:gd name="T22" fmla="*/ 11 w 11"/>
                <a:gd name="T23" fmla="*/ 9 h 26"/>
                <a:gd name="T24" fmla="*/ 11 w 11"/>
                <a:gd name="T2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6">
                  <a:moveTo>
                    <a:pt x="11" y="7"/>
                  </a:moveTo>
                  <a:cubicBezTo>
                    <a:pt x="11" y="2"/>
                    <a:pt x="3" y="0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1"/>
                    <a:pt x="1" y="22"/>
                  </a:cubicBezTo>
                  <a:cubicBezTo>
                    <a:pt x="5" y="26"/>
                    <a:pt x="11" y="23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9"/>
                    <a:pt x="11" y="9"/>
                    <a:pt x="11" y="9"/>
                  </a:cubicBezTo>
                  <a:lnTo>
                    <a:pt x="11" y="7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" name="Freeform 160">
              <a:extLst>
                <a:ext uri="{FF2B5EF4-FFF2-40B4-BE49-F238E27FC236}">
                  <a16:creationId xmlns:a16="http://schemas.microsoft.com/office/drawing/2014/main" id="{6896ADA8-5C64-4328-833C-EDEEE4916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403475"/>
              <a:ext cx="30163" cy="49213"/>
            </a:xfrm>
            <a:custGeom>
              <a:avLst/>
              <a:gdLst>
                <a:gd name="T0" fmla="*/ 11 w 14"/>
                <a:gd name="T1" fmla="*/ 5 h 23"/>
                <a:gd name="T2" fmla="*/ 0 w 14"/>
                <a:gd name="T3" fmla="*/ 6 h 23"/>
                <a:gd name="T4" fmla="*/ 1 w 14"/>
                <a:gd name="T5" fmla="*/ 8 h 23"/>
                <a:gd name="T6" fmla="*/ 1 w 14"/>
                <a:gd name="T7" fmla="*/ 11 h 23"/>
                <a:gd name="T8" fmla="*/ 2 w 14"/>
                <a:gd name="T9" fmla="*/ 15 h 23"/>
                <a:gd name="T10" fmla="*/ 3 w 14"/>
                <a:gd name="T11" fmla="*/ 18 h 23"/>
                <a:gd name="T12" fmla="*/ 8 w 14"/>
                <a:gd name="T13" fmla="*/ 23 h 23"/>
                <a:gd name="T14" fmla="*/ 14 w 14"/>
                <a:gd name="T15" fmla="*/ 16 h 23"/>
                <a:gd name="T16" fmla="*/ 13 w 14"/>
                <a:gd name="T17" fmla="*/ 12 h 23"/>
                <a:gd name="T18" fmla="*/ 12 w 14"/>
                <a:gd name="T19" fmla="*/ 8 h 23"/>
                <a:gd name="T20" fmla="*/ 11 w 14"/>
                <a:gd name="T2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3">
                  <a:moveTo>
                    <a:pt x="11" y="5"/>
                  </a:moveTo>
                  <a:cubicBezTo>
                    <a:pt x="10" y="0"/>
                    <a:pt x="2" y="0"/>
                    <a:pt x="0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1"/>
                    <a:pt x="6" y="23"/>
                    <a:pt x="8" y="23"/>
                  </a:cubicBezTo>
                  <a:cubicBezTo>
                    <a:pt x="12" y="23"/>
                    <a:pt x="14" y="20"/>
                    <a:pt x="14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11" y="5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" name="Freeform 161">
              <a:extLst>
                <a:ext uri="{FF2B5EF4-FFF2-40B4-BE49-F238E27FC236}">
                  <a16:creationId xmlns:a16="http://schemas.microsoft.com/office/drawing/2014/main" id="{8999A7A3-E2FA-4465-91FB-2D2FDB226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75" y="2205037"/>
              <a:ext cx="173038" cy="192088"/>
            </a:xfrm>
            <a:custGeom>
              <a:avLst/>
              <a:gdLst>
                <a:gd name="T0" fmla="*/ 0 w 109"/>
                <a:gd name="T1" fmla="*/ 121 h 121"/>
                <a:gd name="T2" fmla="*/ 16 w 109"/>
                <a:gd name="T3" fmla="*/ 0 h 121"/>
                <a:gd name="T4" fmla="*/ 109 w 109"/>
                <a:gd name="T5" fmla="*/ 78 h 121"/>
                <a:gd name="T6" fmla="*/ 0 w 109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121">
                  <a:moveTo>
                    <a:pt x="0" y="121"/>
                  </a:moveTo>
                  <a:lnTo>
                    <a:pt x="16" y="0"/>
                  </a:lnTo>
                  <a:lnTo>
                    <a:pt x="109" y="78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4" name="Freeform 162">
              <a:extLst>
                <a:ext uri="{FF2B5EF4-FFF2-40B4-BE49-F238E27FC236}">
                  <a16:creationId xmlns:a16="http://schemas.microsoft.com/office/drawing/2014/main" id="{BC5B666F-C8DE-4931-9DE3-6AE9C50EF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3835400"/>
              <a:ext cx="50800" cy="26988"/>
            </a:xfrm>
            <a:custGeom>
              <a:avLst/>
              <a:gdLst>
                <a:gd name="T0" fmla="*/ 8 w 24"/>
                <a:gd name="T1" fmla="*/ 0 h 13"/>
                <a:gd name="T2" fmla="*/ 4 w 24"/>
                <a:gd name="T3" fmla="*/ 1 h 13"/>
                <a:gd name="T4" fmla="*/ 5 w 24"/>
                <a:gd name="T5" fmla="*/ 11 h 13"/>
                <a:gd name="T6" fmla="*/ 7 w 24"/>
                <a:gd name="T7" fmla="*/ 11 h 13"/>
                <a:gd name="T8" fmla="*/ 9 w 24"/>
                <a:gd name="T9" fmla="*/ 12 h 13"/>
                <a:gd name="T10" fmla="*/ 11 w 24"/>
                <a:gd name="T11" fmla="*/ 12 h 13"/>
                <a:gd name="T12" fmla="*/ 13 w 24"/>
                <a:gd name="T13" fmla="*/ 13 h 13"/>
                <a:gd name="T14" fmla="*/ 15 w 24"/>
                <a:gd name="T15" fmla="*/ 13 h 13"/>
                <a:gd name="T16" fmla="*/ 16 w 24"/>
                <a:gd name="T17" fmla="*/ 13 h 13"/>
                <a:gd name="T18" fmla="*/ 21 w 24"/>
                <a:gd name="T19" fmla="*/ 11 h 13"/>
                <a:gd name="T20" fmla="*/ 18 w 24"/>
                <a:gd name="T21" fmla="*/ 2 h 13"/>
                <a:gd name="T22" fmla="*/ 17 w 24"/>
                <a:gd name="T23" fmla="*/ 2 h 13"/>
                <a:gd name="T24" fmla="*/ 15 w 24"/>
                <a:gd name="T25" fmla="*/ 2 h 13"/>
                <a:gd name="T26" fmla="*/ 14 w 24"/>
                <a:gd name="T27" fmla="*/ 1 h 13"/>
                <a:gd name="T28" fmla="*/ 12 w 24"/>
                <a:gd name="T29" fmla="*/ 1 h 13"/>
                <a:gd name="T30" fmla="*/ 10 w 24"/>
                <a:gd name="T31" fmla="*/ 1 h 13"/>
                <a:gd name="T32" fmla="*/ 8 w 24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3">
                  <a:moveTo>
                    <a:pt x="8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0" y="3"/>
                    <a:pt x="0" y="9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3"/>
                    <a:pt x="20" y="13"/>
                    <a:pt x="21" y="11"/>
                  </a:cubicBezTo>
                  <a:cubicBezTo>
                    <a:pt x="24" y="8"/>
                    <a:pt x="22" y="3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CAE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03" name="Group 6802">
            <a:extLst>
              <a:ext uri="{FF2B5EF4-FFF2-40B4-BE49-F238E27FC236}">
                <a16:creationId xmlns:a16="http://schemas.microsoft.com/office/drawing/2014/main" id="{87C54FE4-8247-45D9-9498-5B715209D012}"/>
              </a:ext>
            </a:extLst>
          </p:cNvPr>
          <p:cNvGrpSpPr/>
          <p:nvPr/>
        </p:nvGrpSpPr>
        <p:grpSpPr>
          <a:xfrm>
            <a:off x="8538037" y="2184968"/>
            <a:ext cx="862388" cy="777892"/>
            <a:chOff x="4671493" y="914400"/>
            <a:chExt cx="7123690" cy="6425717"/>
          </a:xfrm>
        </p:grpSpPr>
        <p:sp>
          <p:nvSpPr>
            <p:cNvPr id="6804" name="Freeform 76">
              <a:extLst>
                <a:ext uri="{FF2B5EF4-FFF2-40B4-BE49-F238E27FC236}">
                  <a16:creationId xmlns:a16="http://schemas.microsoft.com/office/drawing/2014/main" id="{ABFF1422-7F1D-48CC-87D4-5E9FB1E5A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0945" y="3857420"/>
              <a:ext cx="2669585" cy="2907039"/>
            </a:xfrm>
            <a:custGeom>
              <a:avLst/>
              <a:gdLst>
                <a:gd name="T0" fmla="*/ 371 w 371"/>
                <a:gd name="T1" fmla="*/ 379 h 404"/>
                <a:gd name="T2" fmla="*/ 247 w 371"/>
                <a:gd name="T3" fmla="*/ 404 h 404"/>
                <a:gd name="T4" fmla="*/ 168 w 371"/>
                <a:gd name="T5" fmla="*/ 395 h 404"/>
                <a:gd name="T6" fmla="*/ 141 w 371"/>
                <a:gd name="T7" fmla="*/ 260 h 404"/>
                <a:gd name="T8" fmla="*/ 0 w 371"/>
                <a:gd name="T9" fmla="*/ 58 h 404"/>
                <a:gd name="T10" fmla="*/ 297 w 371"/>
                <a:gd name="T11" fmla="*/ 0 h 404"/>
                <a:gd name="T12" fmla="*/ 371 w 371"/>
                <a:gd name="T13" fmla="*/ 379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4">
                  <a:moveTo>
                    <a:pt x="371" y="379"/>
                  </a:moveTo>
                  <a:lnTo>
                    <a:pt x="247" y="404"/>
                  </a:lnTo>
                  <a:lnTo>
                    <a:pt x="168" y="395"/>
                  </a:lnTo>
                  <a:lnTo>
                    <a:pt x="141" y="260"/>
                  </a:lnTo>
                  <a:lnTo>
                    <a:pt x="0" y="58"/>
                  </a:lnTo>
                  <a:lnTo>
                    <a:pt x="297" y="0"/>
                  </a:lnTo>
                  <a:lnTo>
                    <a:pt x="371" y="379"/>
                  </a:ln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05" name="Freeform 77">
              <a:extLst>
                <a:ext uri="{FF2B5EF4-FFF2-40B4-BE49-F238E27FC236}">
                  <a16:creationId xmlns:a16="http://schemas.microsoft.com/office/drawing/2014/main" id="{61387A41-DBD0-4177-9C6B-0A3473DE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772" y="4584177"/>
              <a:ext cx="1784519" cy="1806108"/>
            </a:xfrm>
            <a:custGeom>
              <a:avLst/>
              <a:gdLst>
                <a:gd name="T0" fmla="*/ 10 w 184"/>
                <a:gd name="T1" fmla="*/ 11 h 186"/>
                <a:gd name="T2" fmla="*/ 10 w 184"/>
                <a:gd name="T3" fmla="*/ 11 h 186"/>
                <a:gd name="T4" fmla="*/ 11 w 184"/>
                <a:gd name="T5" fmla="*/ 49 h 186"/>
                <a:gd name="T6" fmla="*/ 135 w 184"/>
                <a:gd name="T7" fmla="*/ 175 h 186"/>
                <a:gd name="T8" fmla="*/ 174 w 184"/>
                <a:gd name="T9" fmla="*/ 175 h 186"/>
                <a:gd name="T10" fmla="*/ 174 w 184"/>
                <a:gd name="T11" fmla="*/ 175 h 186"/>
                <a:gd name="T12" fmla="*/ 174 w 184"/>
                <a:gd name="T13" fmla="*/ 137 h 186"/>
                <a:gd name="T14" fmla="*/ 49 w 184"/>
                <a:gd name="T15" fmla="*/ 10 h 186"/>
                <a:gd name="T16" fmla="*/ 10 w 184"/>
                <a:gd name="T17" fmla="*/ 1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86"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0" y="21"/>
                    <a:pt x="0" y="38"/>
                    <a:pt x="11" y="49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46" y="186"/>
                    <a:pt x="163" y="186"/>
                    <a:pt x="174" y="175"/>
                  </a:cubicBezTo>
                  <a:cubicBezTo>
                    <a:pt x="174" y="175"/>
                    <a:pt x="174" y="175"/>
                    <a:pt x="174" y="175"/>
                  </a:cubicBezTo>
                  <a:cubicBezTo>
                    <a:pt x="184" y="164"/>
                    <a:pt x="184" y="147"/>
                    <a:pt x="174" y="13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38" y="0"/>
                    <a:pt x="21" y="0"/>
                    <a:pt x="10" y="11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06" name="Freeform 78">
              <a:extLst>
                <a:ext uri="{FF2B5EF4-FFF2-40B4-BE49-F238E27FC236}">
                  <a16:creationId xmlns:a16="http://schemas.microsoft.com/office/drawing/2014/main" id="{EFE03557-5964-4903-A066-C0F336119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1903" y="914400"/>
              <a:ext cx="2230649" cy="4396539"/>
            </a:xfrm>
            <a:custGeom>
              <a:avLst/>
              <a:gdLst>
                <a:gd name="T0" fmla="*/ 182 w 230"/>
                <a:gd name="T1" fmla="*/ 0 h 453"/>
                <a:gd name="T2" fmla="*/ 47 w 230"/>
                <a:gd name="T3" fmla="*/ 0 h 453"/>
                <a:gd name="T4" fmla="*/ 0 w 230"/>
                <a:gd name="T5" fmla="*/ 47 h 453"/>
                <a:gd name="T6" fmla="*/ 0 w 230"/>
                <a:gd name="T7" fmla="*/ 406 h 453"/>
                <a:gd name="T8" fmla="*/ 47 w 230"/>
                <a:gd name="T9" fmla="*/ 453 h 453"/>
                <a:gd name="T10" fmla="*/ 182 w 230"/>
                <a:gd name="T11" fmla="*/ 453 h 453"/>
                <a:gd name="T12" fmla="*/ 230 w 230"/>
                <a:gd name="T13" fmla="*/ 406 h 453"/>
                <a:gd name="T14" fmla="*/ 230 w 230"/>
                <a:gd name="T15" fmla="*/ 47 h 453"/>
                <a:gd name="T16" fmla="*/ 182 w 230"/>
                <a:gd name="T17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453">
                  <a:moveTo>
                    <a:pt x="182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32"/>
                    <a:pt x="21" y="453"/>
                    <a:pt x="47" y="453"/>
                  </a:cubicBezTo>
                  <a:cubicBezTo>
                    <a:pt x="182" y="453"/>
                    <a:pt x="182" y="453"/>
                    <a:pt x="182" y="453"/>
                  </a:cubicBezTo>
                  <a:cubicBezTo>
                    <a:pt x="209" y="453"/>
                    <a:pt x="230" y="432"/>
                    <a:pt x="230" y="406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30" y="21"/>
                    <a:pt x="209" y="0"/>
                    <a:pt x="182" y="0"/>
                  </a:cubicBez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07" name="Freeform 79">
              <a:extLst>
                <a:ext uri="{FF2B5EF4-FFF2-40B4-BE49-F238E27FC236}">
                  <a16:creationId xmlns:a16="http://schemas.microsoft.com/office/drawing/2014/main" id="{37BF56C0-BA25-488B-A735-1F7A2E568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6183" y="1281381"/>
              <a:ext cx="1842084" cy="3633801"/>
            </a:xfrm>
            <a:custGeom>
              <a:avLst/>
              <a:gdLst>
                <a:gd name="T0" fmla="*/ 189 w 190"/>
                <a:gd name="T1" fmla="*/ 0 h 374"/>
                <a:gd name="T2" fmla="*/ 1 w 190"/>
                <a:gd name="T3" fmla="*/ 0 h 374"/>
                <a:gd name="T4" fmla="*/ 0 w 190"/>
                <a:gd name="T5" fmla="*/ 1 h 374"/>
                <a:gd name="T6" fmla="*/ 0 w 190"/>
                <a:gd name="T7" fmla="*/ 373 h 374"/>
                <a:gd name="T8" fmla="*/ 1 w 190"/>
                <a:gd name="T9" fmla="*/ 374 h 374"/>
                <a:gd name="T10" fmla="*/ 189 w 190"/>
                <a:gd name="T11" fmla="*/ 374 h 374"/>
                <a:gd name="T12" fmla="*/ 190 w 190"/>
                <a:gd name="T13" fmla="*/ 373 h 374"/>
                <a:gd name="T14" fmla="*/ 190 w 190"/>
                <a:gd name="T15" fmla="*/ 1 h 374"/>
                <a:gd name="T16" fmla="*/ 189 w 190"/>
                <a:gd name="T1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374">
                  <a:moveTo>
                    <a:pt x="189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0" y="374"/>
                    <a:pt x="1" y="374"/>
                  </a:cubicBezTo>
                  <a:cubicBezTo>
                    <a:pt x="189" y="374"/>
                    <a:pt x="189" y="374"/>
                    <a:pt x="189" y="374"/>
                  </a:cubicBezTo>
                  <a:cubicBezTo>
                    <a:pt x="189" y="374"/>
                    <a:pt x="190" y="373"/>
                    <a:pt x="190" y="373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89" y="0"/>
                    <a:pt x="189" y="0"/>
                  </a:cubicBezTo>
                  <a:close/>
                </a:path>
              </a:pathLst>
            </a:custGeom>
            <a:solidFill>
              <a:sysClr val="windowText" lastClr="000000">
                <a:lumMod val="50000"/>
                <a:lumOff val="50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08" name="Freeform 80">
              <a:extLst>
                <a:ext uri="{FF2B5EF4-FFF2-40B4-BE49-F238E27FC236}">
                  <a16:creationId xmlns:a16="http://schemas.microsoft.com/office/drawing/2014/main" id="{D1CBE8A9-2E34-4FB0-8853-29C864B99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0249" y="1022338"/>
              <a:ext cx="733955" cy="64763"/>
            </a:xfrm>
            <a:custGeom>
              <a:avLst/>
              <a:gdLst>
                <a:gd name="T0" fmla="*/ 73 w 76"/>
                <a:gd name="T1" fmla="*/ 0 h 7"/>
                <a:gd name="T2" fmla="*/ 3 w 76"/>
                <a:gd name="T3" fmla="*/ 0 h 7"/>
                <a:gd name="T4" fmla="*/ 0 w 76"/>
                <a:gd name="T5" fmla="*/ 4 h 7"/>
                <a:gd name="T6" fmla="*/ 0 w 76"/>
                <a:gd name="T7" fmla="*/ 4 h 7"/>
                <a:gd name="T8" fmla="*/ 3 w 76"/>
                <a:gd name="T9" fmla="*/ 7 h 7"/>
                <a:gd name="T10" fmla="*/ 73 w 76"/>
                <a:gd name="T11" fmla="*/ 7 h 7"/>
                <a:gd name="T12" fmla="*/ 76 w 76"/>
                <a:gd name="T13" fmla="*/ 4 h 7"/>
                <a:gd name="T14" fmla="*/ 76 w 76"/>
                <a:gd name="T15" fmla="*/ 4 h 7"/>
                <a:gd name="T16" fmla="*/ 73 w 7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">
                  <a:moveTo>
                    <a:pt x="7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5" y="7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2"/>
                    <a:pt x="75" y="0"/>
                    <a:pt x="73" y="0"/>
                  </a:cubicBezTo>
                  <a:close/>
                </a:path>
              </a:pathLst>
            </a:custGeom>
            <a:solidFill>
              <a:sysClr val="windowText" lastClr="000000">
                <a:lumMod val="50000"/>
                <a:lumOff val="50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09" name="Oval 81">
              <a:extLst>
                <a:ext uri="{FF2B5EF4-FFF2-40B4-BE49-F238E27FC236}">
                  <a16:creationId xmlns:a16="http://schemas.microsoft.com/office/drawing/2014/main" id="{C93F4E60-BF8E-47FE-96FE-61011A2B3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2094" y="4994331"/>
              <a:ext cx="230260" cy="223067"/>
            </a:xfrm>
            <a:prstGeom prst="ellipse">
              <a:avLst/>
            </a:prstGeom>
            <a:solidFill>
              <a:sysClr val="windowText" lastClr="000000">
                <a:lumMod val="50000"/>
                <a:lumOff val="50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0" name="Freeform 97">
              <a:extLst>
                <a:ext uri="{FF2B5EF4-FFF2-40B4-BE49-F238E27FC236}">
                  <a16:creationId xmlns:a16="http://schemas.microsoft.com/office/drawing/2014/main" id="{50E01824-D852-47C8-B032-25A35262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5162" y="6109654"/>
              <a:ext cx="1950021" cy="1230463"/>
            </a:xfrm>
            <a:custGeom>
              <a:avLst/>
              <a:gdLst>
                <a:gd name="T0" fmla="*/ 252 w 271"/>
                <a:gd name="T1" fmla="*/ 0 h 104"/>
                <a:gd name="T2" fmla="*/ 0 w 271"/>
                <a:gd name="T3" fmla="*/ 50 h 104"/>
                <a:gd name="T4" fmla="*/ 9 w 271"/>
                <a:gd name="T5" fmla="*/ 104 h 104"/>
                <a:gd name="T6" fmla="*/ 271 w 271"/>
                <a:gd name="T7" fmla="*/ 104 h 104"/>
                <a:gd name="T8" fmla="*/ 252 w 271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104">
                  <a:moveTo>
                    <a:pt x="252" y="0"/>
                  </a:moveTo>
                  <a:lnTo>
                    <a:pt x="0" y="50"/>
                  </a:lnTo>
                  <a:lnTo>
                    <a:pt x="9" y="104"/>
                  </a:lnTo>
                  <a:lnTo>
                    <a:pt x="271" y="104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D5477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1" name="Freeform 98">
              <a:extLst>
                <a:ext uri="{FF2B5EF4-FFF2-40B4-BE49-F238E27FC236}">
                  <a16:creationId xmlns:a16="http://schemas.microsoft.com/office/drawing/2014/main" id="{C91F9E15-22E0-4D43-8F8C-0A88C2A20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832" y="2864421"/>
              <a:ext cx="741153" cy="2655194"/>
            </a:xfrm>
            <a:custGeom>
              <a:avLst/>
              <a:gdLst>
                <a:gd name="T0" fmla="*/ 45 w 76"/>
                <a:gd name="T1" fmla="*/ 270 h 273"/>
                <a:gd name="T2" fmla="*/ 26 w 76"/>
                <a:gd name="T3" fmla="*/ 273 h 273"/>
                <a:gd name="T4" fmla="*/ 24 w 76"/>
                <a:gd name="T5" fmla="*/ 250 h 273"/>
                <a:gd name="T6" fmla="*/ 4 w 76"/>
                <a:gd name="T7" fmla="*/ 58 h 273"/>
                <a:gd name="T8" fmla="*/ 36 w 76"/>
                <a:gd name="T9" fmla="*/ 7 h 273"/>
                <a:gd name="T10" fmla="*/ 50 w 76"/>
                <a:gd name="T11" fmla="*/ 10 h 273"/>
                <a:gd name="T12" fmla="*/ 74 w 76"/>
                <a:gd name="T13" fmla="*/ 229 h 273"/>
                <a:gd name="T14" fmla="*/ 45 w 76"/>
                <a:gd name="T15" fmla="*/ 27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73">
                  <a:moveTo>
                    <a:pt x="45" y="270"/>
                  </a:moveTo>
                  <a:cubicBezTo>
                    <a:pt x="26" y="273"/>
                    <a:pt x="26" y="273"/>
                    <a:pt x="26" y="273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0" y="26"/>
                    <a:pt x="17" y="13"/>
                    <a:pt x="36" y="7"/>
                  </a:cubicBezTo>
                  <a:cubicBezTo>
                    <a:pt x="47" y="3"/>
                    <a:pt x="49" y="0"/>
                    <a:pt x="50" y="10"/>
                  </a:cubicBezTo>
                  <a:cubicBezTo>
                    <a:pt x="74" y="229"/>
                    <a:pt x="74" y="229"/>
                    <a:pt x="74" y="229"/>
                  </a:cubicBezTo>
                  <a:cubicBezTo>
                    <a:pt x="76" y="248"/>
                    <a:pt x="63" y="266"/>
                    <a:pt x="45" y="270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2" name="Freeform 99">
              <a:extLst>
                <a:ext uri="{FF2B5EF4-FFF2-40B4-BE49-F238E27FC236}">
                  <a16:creationId xmlns:a16="http://schemas.microsoft.com/office/drawing/2014/main" id="{AFEA90E2-86C9-47F9-9298-3DA280A6F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7203" y="2878813"/>
              <a:ext cx="143913" cy="453328"/>
            </a:xfrm>
            <a:custGeom>
              <a:avLst/>
              <a:gdLst>
                <a:gd name="T0" fmla="*/ 2 w 15"/>
                <a:gd name="T1" fmla="*/ 4 h 47"/>
                <a:gd name="T2" fmla="*/ 11 w 15"/>
                <a:gd name="T3" fmla="*/ 7 h 47"/>
                <a:gd name="T4" fmla="*/ 15 w 15"/>
                <a:gd name="T5" fmla="*/ 47 h 47"/>
                <a:gd name="T6" fmla="*/ 2 w 15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7">
                  <a:moveTo>
                    <a:pt x="2" y="4"/>
                  </a:moveTo>
                  <a:cubicBezTo>
                    <a:pt x="9" y="2"/>
                    <a:pt x="10" y="0"/>
                    <a:pt x="11" y="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0" y="45"/>
                    <a:pt x="1" y="20"/>
                    <a:pt x="2" y="4"/>
                  </a:cubicBezTo>
                  <a:close/>
                </a:path>
              </a:pathLst>
            </a:custGeom>
            <a:solidFill>
              <a:srgbClr val="FFE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3" name="Freeform 100">
              <a:extLst>
                <a:ext uri="{FF2B5EF4-FFF2-40B4-BE49-F238E27FC236}">
                  <a16:creationId xmlns:a16="http://schemas.microsoft.com/office/drawing/2014/main" id="{0DB0E058-4B7B-4D9A-B681-8DB81E724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0222" y="2943571"/>
              <a:ext cx="309415" cy="1561457"/>
            </a:xfrm>
            <a:custGeom>
              <a:avLst/>
              <a:gdLst>
                <a:gd name="T0" fmla="*/ 22 w 32"/>
                <a:gd name="T1" fmla="*/ 161 h 161"/>
                <a:gd name="T2" fmla="*/ 13 w 32"/>
                <a:gd name="T3" fmla="*/ 147 h 161"/>
                <a:gd name="T4" fmla="*/ 2 w 32"/>
                <a:gd name="T5" fmla="*/ 37 h 161"/>
                <a:gd name="T6" fmla="*/ 32 w 32"/>
                <a:gd name="T7" fmla="*/ 0 h 161"/>
                <a:gd name="T8" fmla="*/ 10 w 32"/>
                <a:gd name="T9" fmla="*/ 32 h 161"/>
                <a:gd name="T10" fmla="*/ 21 w 32"/>
                <a:gd name="T11" fmla="*/ 158 h 161"/>
                <a:gd name="T12" fmla="*/ 22 w 32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61">
                  <a:moveTo>
                    <a:pt x="22" y="161"/>
                  </a:moveTo>
                  <a:cubicBezTo>
                    <a:pt x="17" y="158"/>
                    <a:pt x="14" y="153"/>
                    <a:pt x="13" y="14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19"/>
                    <a:pt x="18" y="2"/>
                    <a:pt x="32" y="0"/>
                  </a:cubicBezTo>
                  <a:cubicBezTo>
                    <a:pt x="20" y="2"/>
                    <a:pt x="9" y="16"/>
                    <a:pt x="10" y="32"/>
                  </a:cubicBezTo>
                  <a:cubicBezTo>
                    <a:pt x="21" y="158"/>
                    <a:pt x="21" y="158"/>
                    <a:pt x="21" y="158"/>
                  </a:cubicBezTo>
                  <a:cubicBezTo>
                    <a:pt x="22" y="159"/>
                    <a:pt x="22" y="160"/>
                    <a:pt x="22" y="161"/>
                  </a:cubicBezTo>
                  <a:close/>
                </a:path>
              </a:pathLst>
            </a:custGeom>
            <a:solidFill>
              <a:srgbClr val="DEB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4" name="Freeform 101">
              <a:extLst>
                <a:ext uri="{FF2B5EF4-FFF2-40B4-BE49-F238E27FC236}">
                  <a16:creationId xmlns:a16="http://schemas.microsoft.com/office/drawing/2014/main" id="{ABFFA23D-F8B0-4167-9C09-F47E558DE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187" y="4245984"/>
              <a:ext cx="2237846" cy="2173084"/>
            </a:xfrm>
            <a:custGeom>
              <a:avLst/>
              <a:gdLst>
                <a:gd name="T0" fmla="*/ 311 w 311"/>
                <a:gd name="T1" fmla="*/ 67 h 302"/>
                <a:gd name="T2" fmla="*/ 195 w 311"/>
                <a:gd name="T3" fmla="*/ 302 h 302"/>
                <a:gd name="T4" fmla="*/ 109 w 311"/>
                <a:gd name="T5" fmla="*/ 296 h 302"/>
                <a:gd name="T6" fmla="*/ 0 w 311"/>
                <a:gd name="T7" fmla="*/ 232 h 302"/>
                <a:gd name="T8" fmla="*/ 116 w 311"/>
                <a:gd name="T9" fmla="*/ 0 h 302"/>
                <a:gd name="T10" fmla="*/ 311 w 311"/>
                <a:gd name="T11" fmla="*/ 6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1" h="302">
                  <a:moveTo>
                    <a:pt x="311" y="67"/>
                  </a:moveTo>
                  <a:lnTo>
                    <a:pt x="195" y="302"/>
                  </a:lnTo>
                  <a:lnTo>
                    <a:pt x="109" y="296"/>
                  </a:lnTo>
                  <a:lnTo>
                    <a:pt x="0" y="232"/>
                  </a:lnTo>
                  <a:lnTo>
                    <a:pt x="116" y="0"/>
                  </a:lnTo>
                  <a:lnTo>
                    <a:pt x="311" y="67"/>
                  </a:lnTo>
                  <a:close/>
                </a:path>
              </a:pathLst>
            </a:custGeom>
            <a:solidFill>
              <a:srgbClr val="E7D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5" name="Freeform 102">
              <a:extLst>
                <a:ext uri="{FF2B5EF4-FFF2-40B4-BE49-F238E27FC236}">
                  <a16:creationId xmlns:a16="http://schemas.microsoft.com/office/drawing/2014/main" id="{E822283D-5060-4735-B35C-48EAE0CB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231" y="4447462"/>
              <a:ext cx="2057954" cy="1971605"/>
            </a:xfrm>
            <a:custGeom>
              <a:avLst/>
              <a:gdLst>
                <a:gd name="T0" fmla="*/ 116 w 286"/>
                <a:gd name="T1" fmla="*/ 0 h 274"/>
                <a:gd name="T2" fmla="*/ 0 w 286"/>
                <a:gd name="T3" fmla="*/ 197 h 274"/>
                <a:gd name="T4" fmla="*/ 119 w 286"/>
                <a:gd name="T5" fmla="*/ 268 h 274"/>
                <a:gd name="T6" fmla="*/ 196 w 286"/>
                <a:gd name="T7" fmla="*/ 274 h 274"/>
                <a:gd name="T8" fmla="*/ 286 w 286"/>
                <a:gd name="T9" fmla="*/ 120 h 274"/>
                <a:gd name="T10" fmla="*/ 116 w 286"/>
                <a:gd name="T1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274">
                  <a:moveTo>
                    <a:pt x="116" y="0"/>
                  </a:moveTo>
                  <a:lnTo>
                    <a:pt x="0" y="197"/>
                  </a:lnTo>
                  <a:lnTo>
                    <a:pt x="119" y="268"/>
                  </a:lnTo>
                  <a:lnTo>
                    <a:pt x="196" y="274"/>
                  </a:lnTo>
                  <a:lnTo>
                    <a:pt x="286" y="1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6" name="Freeform 103">
              <a:extLst>
                <a:ext uri="{FF2B5EF4-FFF2-40B4-BE49-F238E27FC236}">
                  <a16:creationId xmlns:a16="http://schemas.microsoft.com/office/drawing/2014/main" id="{7CA5150F-8BCD-422B-9514-E97CCA18F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493" y="5015915"/>
              <a:ext cx="2597628" cy="2298806"/>
            </a:xfrm>
            <a:custGeom>
              <a:avLst/>
              <a:gdLst>
                <a:gd name="T0" fmla="*/ 155 w 361"/>
                <a:gd name="T1" fmla="*/ 0 h 256"/>
                <a:gd name="T2" fmla="*/ 0 w 361"/>
                <a:gd name="T3" fmla="*/ 256 h 256"/>
                <a:gd name="T4" fmla="*/ 95 w 361"/>
                <a:gd name="T5" fmla="*/ 256 h 256"/>
                <a:gd name="T6" fmla="*/ 280 w 361"/>
                <a:gd name="T7" fmla="*/ 256 h 256"/>
                <a:gd name="T8" fmla="*/ 361 w 361"/>
                <a:gd name="T9" fmla="*/ 120 h 256"/>
                <a:gd name="T10" fmla="*/ 155 w 361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1" h="256">
                  <a:moveTo>
                    <a:pt x="155" y="0"/>
                  </a:moveTo>
                  <a:lnTo>
                    <a:pt x="0" y="256"/>
                  </a:lnTo>
                  <a:lnTo>
                    <a:pt x="95" y="256"/>
                  </a:lnTo>
                  <a:lnTo>
                    <a:pt x="280" y="256"/>
                  </a:lnTo>
                  <a:lnTo>
                    <a:pt x="361" y="12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5477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7" name="Freeform 104">
              <a:extLst>
                <a:ext uri="{FF2B5EF4-FFF2-40B4-BE49-F238E27FC236}">
                  <a16:creationId xmlns:a16="http://schemas.microsoft.com/office/drawing/2014/main" id="{2F82A07D-EA5C-41BD-A576-4AC656487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0706" y="4051700"/>
              <a:ext cx="2331387" cy="1410346"/>
            </a:xfrm>
            <a:custGeom>
              <a:avLst/>
              <a:gdLst>
                <a:gd name="T0" fmla="*/ 235 w 240"/>
                <a:gd name="T1" fmla="*/ 43 h 145"/>
                <a:gd name="T2" fmla="*/ 128 w 240"/>
                <a:gd name="T3" fmla="*/ 102 h 145"/>
                <a:gd name="T4" fmla="*/ 10 w 240"/>
                <a:gd name="T5" fmla="*/ 131 h 145"/>
                <a:gd name="T6" fmla="*/ 86 w 240"/>
                <a:gd name="T7" fmla="*/ 58 h 145"/>
                <a:gd name="T8" fmla="*/ 168 w 240"/>
                <a:gd name="T9" fmla="*/ 19 h 145"/>
                <a:gd name="T10" fmla="*/ 236 w 240"/>
                <a:gd name="T11" fmla="*/ 33 h 145"/>
                <a:gd name="T12" fmla="*/ 235 w 240"/>
                <a:gd name="T13" fmla="*/ 4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145">
                  <a:moveTo>
                    <a:pt x="235" y="43"/>
                  </a:moveTo>
                  <a:cubicBezTo>
                    <a:pt x="128" y="102"/>
                    <a:pt x="128" y="102"/>
                    <a:pt x="128" y="102"/>
                  </a:cubicBezTo>
                  <a:cubicBezTo>
                    <a:pt x="114" y="110"/>
                    <a:pt x="19" y="145"/>
                    <a:pt x="10" y="131"/>
                  </a:cubicBezTo>
                  <a:cubicBezTo>
                    <a:pt x="0" y="118"/>
                    <a:pt x="71" y="66"/>
                    <a:pt x="86" y="58"/>
                  </a:cubicBezTo>
                  <a:cubicBezTo>
                    <a:pt x="168" y="19"/>
                    <a:pt x="168" y="19"/>
                    <a:pt x="168" y="19"/>
                  </a:cubicBezTo>
                  <a:cubicBezTo>
                    <a:pt x="208" y="0"/>
                    <a:pt x="227" y="17"/>
                    <a:pt x="236" y="33"/>
                  </a:cubicBezTo>
                  <a:cubicBezTo>
                    <a:pt x="240" y="39"/>
                    <a:pt x="240" y="40"/>
                    <a:pt x="235" y="4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8" name="Freeform 105">
              <a:extLst>
                <a:ext uri="{FF2B5EF4-FFF2-40B4-BE49-F238E27FC236}">
                  <a16:creationId xmlns:a16="http://schemas.microsoft.com/office/drawing/2014/main" id="{9AD8179C-A881-41A4-8A6A-BC1F0C07B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037" y="1432486"/>
              <a:ext cx="3885646" cy="4144689"/>
            </a:xfrm>
            <a:custGeom>
              <a:avLst/>
              <a:gdLst>
                <a:gd name="T0" fmla="*/ 329 w 400"/>
                <a:gd name="T1" fmla="*/ 31 h 427"/>
                <a:gd name="T2" fmla="*/ 255 w 400"/>
                <a:gd name="T3" fmla="*/ 160 h 427"/>
                <a:gd name="T4" fmla="*/ 200 w 400"/>
                <a:gd name="T5" fmla="*/ 149 h 427"/>
                <a:gd name="T6" fmla="*/ 149 w 400"/>
                <a:gd name="T7" fmla="*/ 130 h 427"/>
                <a:gd name="T8" fmla="*/ 95 w 400"/>
                <a:gd name="T9" fmla="*/ 123 h 427"/>
                <a:gd name="T10" fmla="*/ 32 w 400"/>
                <a:gd name="T11" fmla="*/ 232 h 427"/>
                <a:gd name="T12" fmla="*/ 68 w 400"/>
                <a:gd name="T13" fmla="*/ 398 h 427"/>
                <a:gd name="T14" fmla="*/ 200 w 400"/>
                <a:gd name="T15" fmla="*/ 362 h 427"/>
                <a:gd name="T16" fmla="*/ 377 w 400"/>
                <a:gd name="T17" fmla="*/ 60 h 427"/>
                <a:gd name="T18" fmla="*/ 329 w 400"/>
                <a:gd name="T19" fmla="*/ 31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0" h="427">
                  <a:moveTo>
                    <a:pt x="329" y="31"/>
                  </a:moveTo>
                  <a:cubicBezTo>
                    <a:pt x="255" y="160"/>
                    <a:pt x="255" y="160"/>
                    <a:pt x="255" y="160"/>
                  </a:cubicBezTo>
                  <a:cubicBezTo>
                    <a:pt x="252" y="135"/>
                    <a:pt x="216" y="128"/>
                    <a:pt x="200" y="149"/>
                  </a:cubicBezTo>
                  <a:cubicBezTo>
                    <a:pt x="201" y="123"/>
                    <a:pt x="167" y="113"/>
                    <a:pt x="149" y="130"/>
                  </a:cubicBezTo>
                  <a:cubicBezTo>
                    <a:pt x="146" y="106"/>
                    <a:pt x="109" y="100"/>
                    <a:pt x="95" y="123"/>
                  </a:cubicBezTo>
                  <a:cubicBezTo>
                    <a:pt x="32" y="232"/>
                    <a:pt x="32" y="232"/>
                    <a:pt x="32" y="232"/>
                  </a:cubicBezTo>
                  <a:cubicBezTo>
                    <a:pt x="0" y="287"/>
                    <a:pt x="1" y="359"/>
                    <a:pt x="68" y="398"/>
                  </a:cubicBezTo>
                  <a:cubicBezTo>
                    <a:pt x="118" y="427"/>
                    <a:pt x="180" y="396"/>
                    <a:pt x="200" y="362"/>
                  </a:cubicBezTo>
                  <a:cubicBezTo>
                    <a:pt x="377" y="60"/>
                    <a:pt x="377" y="60"/>
                    <a:pt x="377" y="60"/>
                  </a:cubicBezTo>
                  <a:cubicBezTo>
                    <a:pt x="400" y="22"/>
                    <a:pt x="347" y="0"/>
                    <a:pt x="329" y="31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19" name="Freeform 106">
              <a:extLst>
                <a:ext uri="{FF2B5EF4-FFF2-40B4-BE49-F238E27FC236}">
                  <a16:creationId xmlns:a16="http://schemas.microsoft.com/office/drawing/2014/main" id="{D49CAB1C-EEEF-48C2-8410-ECF6692688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7904" y="2655746"/>
              <a:ext cx="1266433" cy="841893"/>
            </a:xfrm>
            <a:custGeom>
              <a:avLst/>
              <a:gdLst>
                <a:gd name="T0" fmla="*/ 0 w 130"/>
                <a:gd name="T1" fmla="*/ 41 h 87"/>
                <a:gd name="T2" fmla="*/ 23 w 130"/>
                <a:gd name="T3" fmla="*/ 0 h 87"/>
                <a:gd name="T4" fmla="*/ 24 w 130"/>
                <a:gd name="T5" fmla="*/ 4 h 87"/>
                <a:gd name="T6" fmla="*/ 29 w 130"/>
                <a:gd name="T7" fmla="*/ 0 h 87"/>
                <a:gd name="T8" fmla="*/ 0 w 130"/>
                <a:gd name="T9" fmla="*/ 41 h 87"/>
                <a:gd name="T10" fmla="*/ 129 w 130"/>
                <a:gd name="T11" fmla="*/ 34 h 87"/>
                <a:gd name="T12" fmla="*/ 128 w 130"/>
                <a:gd name="T13" fmla="*/ 27 h 87"/>
                <a:gd name="T14" fmla="*/ 96 w 130"/>
                <a:gd name="T15" fmla="*/ 87 h 87"/>
                <a:gd name="T16" fmla="*/ 130 w 130"/>
                <a:gd name="T17" fmla="*/ 34 h 87"/>
                <a:gd name="T18" fmla="*/ 129 w 130"/>
                <a:gd name="T19" fmla="*/ 34 h 87"/>
                <a:gd name="T20" fmla="*/ 83 w 130"/>
                <a:gd name="T21" fmla="*/ 16 h 87"/>
                <a:gd name="T22" fmla="*/ 75 w 130"/>
                <a:gd name="T23" fmla="*/ 23 h 87"/>
                <a:gd name="T24" fmla="*/ 74 w 130"/>
                <a:gd name="T25" fmla="*/ 18 h 87"/>
                <a:gd name="T26" fmla="*/ 47 w 130"/>
                <a:gd name="T27" fmla="*/ 66 h 87"/>
                <a:gd name="T28" fmla="*/ 83 w 130"/>
                <a:gd name="T2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0" h="87">
                  <a:moveTo>
                    <a:pt x="0" y="41"/>
                  </a:moveTo>
                  <a:cubicBezTo>
                    <a:pt x="0" y="41"/>
                    <a:pt x="12" y="19"/>
                    <a:pt x="23" y="0"/>
                  </a:cubicBezTo>
                  <a:cubicBezTo>
                    <a:pt x="23" y="1"/>
                    <a:pt x="23" y="3"/>
                    <a:pt x="24" y="4"/>
                  </a:cubicBezTo>
                  <a:cubicBezTo>
                    <a:pt x="25" y="2"/>
                    <a:pt x="27" y="1"/>
                    <a:pt x="29" y="0"/>
                  </a:cubicBezTo>
                  <a:cubicBezTo>
                    <a:pt x="16" y="19"/>
                    <a:pt x="0" y="41"/>
                    <a:pt x="0" y="41"/>
                  </a:cubicBezTo>
                  <a:close/>
                  <a:moveTo>
                    <a:pt x="129" y="34"/>
                  </a:moveTo>
                  <a:cubicBezTo>
                    <a:pt x="129" y="31"/>
                    <a:pt x="129" y="29"/>
                    <a:pt x="128" y="27"/>
                  </a:cubicBezTo>
                  <a:cubicBezTo>
                    <a:pt x="116" y="49"/>
                    <a:pt x="96" y="87"/>
                    <a:pt x="96" y="87"/>
                  </a:cubicBezTo>
                  <a:cubicBezTo>
                    <a:pt x="96" y="87"/>
                    <a:pt x="120" y="50"/>
                    <a:pt x="130" y="34"/>
                  </a:cubicBezTo>
                  <a:cubicBezTo>
                    <a:pt x="129" y="35"/>
                    <a:pt x="129" y="34"/>
                    <a:pt x="129" y="34"/>
                  </a:cubicBezTo>
                  <a:close/>
                  <a:moveTo>
                    <a:pt x="83" y="16"/>
                  </a:moveTo>
                  <a:cubicBezTo>
                    <a:pt x="80" y="18"/>
                    <a:pt x="77" y="20"/>
                    <a:pt x="75" y="23"/>
                  </a:cubicBezTo>
                  <a:cubicBezTo>
                    <a:pt x="75" y="22"/>
                    <a:pt x="75" y="20"/>
                    <a:pt x="74" y="18"/>
                  </a:cubicBezTo>
                  <a:cubicBezTo>
                    <a:pt x="62" y="40"/>
                    <a:pt x="47" y="66"/>
                    <a:pt x="47" y="66"/>
                  </a:cubicBezTo>
                  <a:cubicBezTo>
                    <a:pt x="47" y="66"/>
                    <a:pt x="69" y="35"/>
                    <a:pt x="83" y="16"/>
                  </a:cubicBezTo>
                  <a:close/>
                </a:path>
              </a:pathLst>
            </a:custGeom>
            <a:solidFill>
              <a:srgbClr val="DEB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20" name="Freeform 107">
              <a:extLst>
                <a:ext uri="{FF2B5EF4-FFF2-40B4-BE49-F238E27FC236}">
                  <a16:creationId xmlns:a16="http://schemas.microsoft.com/office/drawing/2014/main" id="{B57F28EA-F5FC-4B82-925D-2EC1A245E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2312" y="1497250"/>
              <a:ext cx="640414" cy="611631"/>
            </a:xfrm>
            <a:custGeom>
              <a:avLst/>
              <a:gdLst>
                <a:gd name="T0" fmla="*/ 6 w 66"/>
                <a:gd name="T1" fmla="*/ 25 h 63"/>
                <a:gd name="T2" fmla="*/ 0 w 66"/>
                <a:gd name="T3" fmla="*/ 37 h 63"/>
                <a:gd name="T4" fmla="*/ 41 w 66"/>
                <a:gd name="T5" fmla="*/ 61 h 63"/>
                <a:gd name="T6" fmla="*/ 48 w 66"/>
                <a:gd name="T7" fmla="*/ 50 h 63"/>
                <a:gd name="T8" fmla="*/ 6 w 66"/>
                <a:gd name="T9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3">
                  <a:moveTo>
                    <a:pt x="6" y="25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8" y="55"/>
                    <a:pt x="22" y="63"/>
                    <a:pt x="41" y="61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66" y="20"/>
                    <a:pt x="21" y="0"/>
                    <a:pt x="6" y="25"/>
                  </a:cubicBezTo>
                  <a:close/>
                </a:path>
              </a:pathLst>
            </a:custGeom>
            <a:solidFill>
              <a:srgbClr val="FF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21" name="Freeform 108">
              <a:extLst>
                <a:ext uri="{FF2B5EF4-FFF2-40B4-BE49-F238E27FC236}">
                  <a16:creationId xmlns:a16="http://schemas.microsoft.com/office/drawing/2014/main" id="{30C5C9F8-2BE2-4C0A-BF77-464EEC7A4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2312" y="4361115"/>
              <a:ext cx="388565" cy="273435"/>
            </a:xfrm>
            <a:custGeom>
              <a:avLst/>
              <a:gdLst>
                <a:gd name="T0" fmla="*/ 36 w 40"/>
                <a:gd name="T1" fmla="*/ 9 h 28"/>
                <a:gd name="T2" fmla="*/ 1 w 40"/>
                <a:gd name="T3" fmla="*/ 28 h 28"/>
                <a:gd name="T4" fmla="*/ 33 w 40"/>
                <a:gd name="T5" fmla="*/ 1 h 28"/>
                <a:gd name="T6" fmla="*/ 36 w 40"/>
                <a:gd name="T7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8">
                  <a:moveTo>
                    <a:pt x="36" y="9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17"/>
                    <a:pt x="19" y="8"/>
                    <a:pt x="33" y="1"/>
                  </a:cubicBezTo>
                  <a:cubicBezTo>
                    <a:pt x="37" y="0"/>
                    <a:pt x="40" y="7"/>
                    <a:pt x="36" y="9"/>
                  </a:cubicBezTo>
                  <a:close/>
                </a:path>
              </a:pathLst>
            </a:custGeom>
            <a:solidFill>
              <a:srgbClr val="FF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823" name="Shape 1831">
            <a:extLst>
              <a:ext uri="{FF2B5EF4-FFF2-40B4-BE49-F238E27FC236}">
                <a16:creationId xmlns:a16="http://schemas.microsoft.com/office/drawing/2014/main" id="{BAE0F491-C07F-471C-8F32-2A07D2EA4716}"/>
              </a:ext>
            </a:extLst>
          </p:cNvPr>
          <p:cNvSpPr/>
          <p:nvPr/>
        </p:nvSpPr>
        <p:spPr>
          <a:xfrm rot="21340154">
            <a:off x="5071512" y="4099086"/>
            <a:ext cx="504740" cy="4454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3" h="21364" extrusionOk="0">
                <a:moveTo>
                  <a:pt x="11880" y="746"/>
                </a:moveTo>
                <a:cubicBezTo>
                  <a:pt x="16416" y="9828"/>
                  <a:pt x="16416" y="9828"/>
                  <a:pt x="16416" y="9828"/>
                </a:cubicBezTo>
                <a:cubicBezTo>
                  <a:pt x="16416" y="9828"/>
                  <a:pt x="16416" y="9828"/>
                  <a:pt x="16416" y="9828"/>
                </a:cubicBezTo>
                <a:cubicBezTo>
                  <a:pt x="21168" y="19155"/>
                  <a:pt x="21168" y="19155"/>
                  <a:pt x="21168" y="19155"/>
                </a:cubicBezTo>
                <a:cubicBezTo>
                  <a:pt x="21600" y="19891"/>
                  <a:pt x="21384" y="20628"/>
                  <a:pt x="20736" y="21119"/>
                </a:cubicBezTo>
                <a:cubicBezTo>
                  <a:pt x="20520" y="21364"/>
                  <a:pt x="20088" y="21364"/>
                  <a:pt x="19872" y="21364"/>
                </a:cubicBezTo>
                <a:cubicBezTo>
                  <a:pt x="19872" y="21364"/>
                  <a:pt x="19872" y="21364"/>
                  <a:pt x="19872" y="21364"/>
                </a:cubicBezTo>
                <a:cubicBezTo>
                  <a:pt x="10584" y="21364"/>
                  <a:pt x="10584" y="21364"/>
                  <a:pt x="10584" y="21364"/>
                </a:cubicBezTo>
                <a:cubicBezTo>
                  <a:pt x="1512" y="21364"/>
                  <a:pt x="1512" y="21364"/>
                  <a:pt x="1512" y="21364"/>
                </a:cubicBezTo>
                <a:cubicBezTo>
                  <a:pt x="648" y="21364"/>
                  <a:pt x="0" y="20628"/>
                  <a:pt x="0" y="19891"/>
                </a:cubicBezTo>
                <a:cubicBezTo>
                  <a:pt x="0" y="19400"/>
                  <a:pt x="216" y="19155"/>
                  <a:pt x="216" y="18909"/>
                </a:cubicBezTo>
                <a:cubicBezTo>
                  <a:pt x="4968" y="9828"/>
                  <a:pt x="4968" y="9828"/>
                  <a:pt x="4968" y="9828"/>
                </a:cubicBezTo>
                <a:cubicBezTo>
                  <a:pt x="4968" y="9828"/>
                  <a:pt x="4968" y="9828"/>
                  <a:pt x="4968" y="9828"/>
                </a:cubicBezTo>
                <a:cubicBezTo>
                  <a:pt x="9504" y="746"/>
                  <a:pt x="9504" y="746"/>
                  <a:pt x="9504" y="746"/>
                </a:cubicBezTo>
                <a:cubicBezTo>
                  <a:pt x="9936" y="9"/>
                  <a:pt x="10800" y="-236"/>
                  <a:pt x="11448" y="255"/>
                </a:cubicBezTo>
                <a:cubicBezTo>
                  <a:pt x="11664" y="500"/>
                  <a:pt x="11664" y="500"/>
                  <a:pt x="11880" y="746"/>
                </a:cubicBezTo>
                <a:close/>
                <a:moveTo>
                  <a:pt x="9504" y="8109"/>
                </a:moveTo>
                <a:cubicBezTo>
                  <a:pt x="9504" y="8846"/>
                  <a:pt x="9504" y="8846"/>
                  <a:pt x="9504" y="8846"/>
                </a:cubicBezTo>
                <a:cubicBezTo>
                  <a:pt x="9936" y="14982"/>
                  <a:pt x="9936" y="14982"/>
                  <a:pt x="9936" y="14982"/>
                </a:cubicBezTo>
                <a:cubicBezTo>
                  <a:pt x="11232" y="14982"/>
                  <a:pt x="11232" y="14982"/>
                  <a:pt x="11232" y="14982"/>
                </a:cubicBezTo>
                <a:cubicBezTo>
                  <a:pt x="11664" y="8846"/>
                  <a:pt x="11664" y="8846"/>
                  <a:pt x="11664" y="8846"/>
                </a:cubicBezTo>
                <a:cubicBezTo>
                  <a:pt x="11664" y="8109"/>
                  <a:pt x="11664" y="8109"/>
                  <a:pt x="11664" y="8109"/>
                </a:cubicBezTo>
                <a:cubicBezTo>
                  <a:pt x="9504" y="8109"/>
                  <a:pt x="9504" y="8109"/>
                  <a:pt x="9504" y="8109"/>
                </a:cubicBezTo>
                <a:close/>
                <a:moveTo>
                  <a:pt x="10584" y="17437"/>
                </a:moveTo>
                <a:cubicBezTo>
                  <a:pt x="11232" y="17437"/>
                  <a:pt x="11448" y="17191"/>
                  <a:pt x="11448" y="16700"/>
                </a:cubicBezTo>
                <a:cubicBezTo>
                  <a:pt x="11448" y="15964"/>
                  <a:pt x="11016" y="15719"/>
                  <a:pt x="10584" y="15719"/>
                </a:cubicBezTo>
                <a:cubicBezTo>
                  <a:pt x="10152" y="15719"/>
                  <a:pt x="9720" y="15964"/>
                  <a:pt x="9720" y="16700"/>
                </a:cubicBezTo>
                <a:cubicBezTo>
                  <a:pt x="9720" y="17191"/>
                  <a:pt x="10152" y="17437"/>
                  <a:pt x="10584" y="17437"/>
                </a:cubicBezTo>
                <a:close/>
                <a:moveTo>
                  <a:pt x="14040" y="11546"/>
                </a:moveTo>
                <a:cubicBezTo>
                  <a:pt x="10584" y="4673"/>
                  <a:pt x="10584" y="4673"/>
                  <a:pt x="10584" y="4673"/>
                </a:cubicBezTo>
                <a:cubicBezTo>
                  <a:pt x="7344" y="11300"/>
                  <a:pt x="7344" y="11300"/>
                  <a:pt x="7344" y="11300"/>
                </a:cubicBezTo>
                <a:cubicBezTo>
                  <a:pt x="7344" y="11546"/>
                  <a:pt x="7344" y="11546"/>
                  <a:pt x="7128" y="11546"/>
                </a:cubicBezTo>
                <a:cubicBezTo>
                  <a:pt x="3672" y="18173"/>
                  <a:pt x="3672" y="18173"/>
                  <a:pt x="3672" y="18173"/>
                </a:cubicBezTo>
                <a:cubicBezTo>
                  <a:pt x="10584" y="18173"/>
                  <a:pt x="10584" y="18173"/>
                  <a:pt x="10584" y="18173"/>
                </a:cubicBezTo>
                <a:cubicBezTo>
                  <a:pt x="17496" y="18173"/>
                  <a:pt x="17496" y="18173"/>
                  <a:pt x="17496" y="18173"/>
                </a:cubicBezTo>
                <a:cubicBezTo>
                  <a:pt x="14040" y="11546"/>
                  <a:pt x="14040" y="11546"/>
                  <a:pt x="14040" y="11546"/>
                </a:cubicBezTo>
                <a:cubicBezTo>
                  <a:pt x="14040" y="11546"/>
                  <a:pt x="14040" y="11546"/>
                  <a:pt x="14040" y="1154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45719" rIns="45719"/>
          <a:lstStyle/>
          <a:p>
            <a:endParaRPr dirty="0"/>
          </a:p>
        </p:txBody>
      </p:sp>
      <p:sp>
        <p:nvSpPr>
          <p:cNvPr id="6765" name="Rectangle 6764">
            <a:extLst>
              <a:ext uri="{FF2B5EF4-FFF2-40B4-BE49-F238E27FC236}">
                <a16:creationId xmlns:a16="http://schemas.microsoft.com/office/drawing/2014/main" id="{9AD5FC1C-90FC-2649-9D86-5BDFAA06B534}"/>
              </a:ext>
            </a:extLst>
          </p:cNvPr>
          <p:cNvSpPr/>
          <p:nvPr/>
        </p:nvSpPr>
        <p:spPr>
          <a:xfrm>
            <a:off x="7918320" y="6522361"/>
            <a:ext cx="427368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Copyright ©2021 Directive Communication Systems, Inc.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01454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>
        <p14:reveal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Rectangle 127">
            <a:extLst>
              <a:ext uri="{FF2B5EF4-FFF2-40B4-BE49-F238E27FC236}">
                <a16:creationId xmlns:a16="http://schemas.microsoft.com/office/drawing/2014/main" id="{12887296-CCF4-4349-B8E8-91DDA8993BD5}"/>
              </a:ext>
            </a:extLst>
          </p:cNvPr>
          <p:cNvSpPr/>
          <p:nvPr/>
        </p:nvSpPr>
        <p:spPr>
          <a:xfrm>
            <a:off x="2" y="1"/>
            <a:ext cx="12191998" cy="1207660"/>
          </a:xfrm>
          <a:prstGeom prst="rect">
            <a:avLst/>
          </a:prstGeom>
          <a:solidFill>
            <a:srgbClr val="7FA1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Title 1">
            <a:extLst>
              <a:ext uri="{FF2B5EF4-FFF2-40B4-BE49-F238E27FC236}">
                <a16:creationId xmlns:a16="http://schemas.microsoft.com/office/drawing/2014/main" id="{4E9533C1-2DD2-4BB5-9C2C-46A49FA06A50}"/>
              </a:ext>
            </a:extLst>
          </p:cNvPr>
          <p:cNvSpPr txBox="1">
            <a:spLocks/>
          </p:cNvSpPr>
          <p:nvPr/>
        </p:nvSpPr>
        <p:spPr>
          <a:xfrm>
            <a:off x="1408241" y="158039"/>
            <a:ext cx="9454355" cy="86882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marL="0" algn="l" defTabSz="4571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s-SV" sz="2400" kern="1200" dirty="0">
                <a:solidFill>
                  <a:schemeClr val="tx2"/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defRPr>
            </a:lvl1pPr>
          </a:lstStyle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KNOWING THE FOUR KEYS TO SUCCESS</a:t>
            </a: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9CD8EE68-0F3F-484A-BBF7-9DD6DDD238A0}"/>
              </a:ext>
            </a:extLst>
          </p:cNvPr>
          <p:cNvGrpSpPr/>
          <p:nvPr/>
        </p:nvGrpSpPr>
        <p:grpSpPr>
          <a:xfrm>
            <a:off x="407505" y="5828166"/>
            <a:ext cx="11258223" cy="912151"/>
            <a:chOff x="407505" y="5828166"/>
            <a:chExt cx="11258223" cy="912151"/>
          </a:xfrm>
        </p:grpSpPr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1191C7E6-C61D-45D1-8C36-46EADFD9469C}"/>
                </a:ext>
              </a:extLst>
            </p:cNvPr>
            <p:cNvGrpSpPr/>
            <p:nvPr/>
          </p:nvGrpSpPr>
          <p:grpSpPr>
            <a:xfrm>
              <a:off x="407505" y="5828166"/>
              <a:ext cx="11178613" cy="912151"/>
              <a:chOff x="407505" y="5828166"/>
              <a:chExt cx="11178613" cy="912151"/>
            </a:xfrm>
          </p:grpSpPr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1F705A1E-06CC-43CC-9E28-86661333BDDB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16" name="Picture 115" descr="A picture containing drawing&#10;&#10;Description automatically generated">
                <a:extLst>
                  <a:ext uri="{FF2B5EF4-FFF2-40B4-BE49-F238E27FC236}">
                    <a16:creationId xmlns:a16="http://schemas.microsoft.com/office/drawing/2014/main" id="{165F02A6-C55B-4C3F-B8BD-33AD11D649F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07505" y="5828166"/>
                <a:ext cx="891313" cy="912151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EFC6A804-36A1-4C78-AF1B-F659393D230B}"/>
                  </a:ext>
                </a:extLst>
              </p:cNvPr>
              <p:cNvCxnSpPr>
                <a:cxnSpLocks/>
                <a:stCxn id="116" idx="3"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BA833741-D4E2-40C1-A55E-76F220030565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b="1" dirty="0">
                  <a:solidFill>
                    <a:srgbClr val="1B9EB6"/>
                  </a:solidFill>
                  <a:latin typeface="Calibri" panose="020F0502020204030204"/>
                </a:rPr>
                <a:t>14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B9EB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B27308D-2714-46A9-A657-31366CEFB318}"/>
              </a:ext>
            </a:extLst>
          </p:cNvPr>
          <p:cNvGrpSpPr/>
          <p:nvPr/>
        </p:nvGrpSpPr>
        <p:grpSpPr>
          <a:xfrm>
            <a:off x="1848937" y="1446120"/>
            <a:ext cx="4906043" cy="5285100"/>
            <a:chOff x="1848937" y="1446120"/>
            <a:chExt cx="4906043" cy="5285100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93908C6F-73D5-4BFA-B365-8AF629F4575A}"/>
                </a:ext>
              </a:extLst>
            </p:cNvPr>
            <p:cNvGrpSpPr/>
            <p:nvPr/>
          </p:nvGrpSpPr>
          <p:grpSpPr>
            <a:xfrm>
              <a:off x="1848937" y="1446120"/>
              <a:ext cx="2371039" cy="1323548"/>
              <a:chOff x="850439" y="1676204"/>
              <a:chExt cx="2371039" cy="1323548"/>
            </a:xfrm>
          </p:grpSpPr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AAFB35CD-9059-48BB-BA7A-5B16C09438E6}"/>
                  </a:ext>
                </a:extLst>
              </p:cNvPr>
              <p:cNvGrpSpPr/>
              <p:nvPr/>
            </p:nvGrpSpPr>
            <p:grpSpPr>
              <a:xfrm>
                <a:off x="850439" y="2161908"/>
                <a:ext cx="2371039" cy="837844"/>
                <a:chOff x="387682" y="1541128"/>
                <a:chExt cx="2371039" cy="837844"/>
              </a:xfrm>
            </p:grpSpPr>
            <p:sp>
              <p:nvSpPr>
                <p:cNvPr id="3" name="TextBox 2">
                  <a:extLst>
                    <a:ext uri="{FF2B5EF4-FFF2-40B4-BE49-F238E27FC236}">
                      <a16:creationId xmlns:a16="http://schemas.microsoft.com/office/drawing/2014/main" id="{2BB08F45-A5A0-4B74-946B-7BF24E53C73D}"/>
                    </a:ext>
                  </a:extLst>
                </p:cNvPr>
                <p:cNvSpPr txBox="1"/>
                <p:nvPr/>
              </p:nvSpPr>
              <p:spPr>
                <a:xfrm>
                  <a:off x="387682" y="1794197"/>
                  <a:ext cx="2371039" cy="58477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/>
                  <a:r>
                    <a:rPr lang="en-US" sz="1600" kern="12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Accounts, assets and files are known and visible?</a:t>
                  </a:r>
                  <a:endPara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51B1A89D-EFC8-434A-859A-BD27C96A43FB}"/>
                    </a:ext>
                  </a:extLst>
                </p:cNvPr>
                <p:cNvSpPr txBox="1"/>
                <p:nvPr/>
              </p:nvSpPr>
              <p:spPr>
                <a:xfrm>
                  <a:off x="808589" y="1541128"/>
                  <a:ext cx="1933958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/>
                  <a:r>
                    <a:rPr lang="en-US" sz="1600" b="1" kern="12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TRANSPARENCY</a:t>
                  </a:r>
                  <a:endParaRPr lang="en-US" sz="16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2031F359-31EF-4632-B8A4-3A477A999F5B}"/>
                  </a:ext>
                </a:extLst>
              </p:cNvPr>
              <p:cNvSpPr/>
              <p:nvPr/>
            </p:nvSpPr>
            <p:spPr>
              <a:xfrm>
                <a:off x="2385413" y="1676204"/>
                <a:ext cx="473903" cy="473903"/>
              </a:xfrm>
              <a:prstGeom prst="ellipse">
                <a:avLst/>
              </a:prstGeom>
              <a:solidFill>
                <a:srgbClr val="8DC7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AF090B7-DF9C-4116-88B7-4327E19022C4}"/>
                </a:ext>
              </a:extLst>
            </p:cNvPr>
            <p:cNvGrpSpPr/>
            <p:nvPr/>
          </p:nvGrpSpPr>
          <p:grpSpPr>
            <a:xfrm>
              <a:off x="3848715" y="2156983"/>
              <a:ext cx="2906265" cy="4574237"/>
              <a:chOff x="3848715" y="2156983"/>
              <a:chExt cx="2906265" cy="4574237"/>
            </a:xfrm>
          </p:grpSpPr>
          <p:grpSp>
            <p:nvGrpSpPr>
              <p:cNvPr id="80" name="Grupo 2053">
                <a:extLst>
                  <a:ext uri="{FF2B5EF4-FFF2-40B4-BE49-F238E27FC236}">
                    <a16:creationId xmlns:a16="http://schemas.microsoft.com/office/drawing/2014/main" id="{0FD9D838-448C-463C-A13C-1F41A5F6F2B7}"/>
                  </a:ext>
                </a:extLst>
              </p:cNvPr>
              <p:cNvGrpSpPr/>
              <p:nvPr/>
            </p:nvGrpSpPr>
            <p:grpSpPr>
              <a:xfrm>
                <a:off x="3848715" y="2156983"/>
                <a:ext cx="2906265" cy="4574237"/>
                <a:chOff x="18319415" y="6431892"/>
                <a:chExt cx="3311217" cy="5211603"/>
              </a:xfrm>
            </p:grpSpPr>
            <p:sp>
              <p:nvSpPr>
                <p:cNvPr id="92" name="Forma libre 46">
                  <a:extLst>
                    <a:ext uri="{FF2B5EF4-FFF2-40B4-BE49-F238E27FC236}">
                      <a16:creationId xmlns:a16="http://schemas.microsoft.com/office/drawing/2014/main" id="{A861EFB6-AC92-4E5E-9259-A148344B98CA}"/>
                    </a:ext>
                  </a:extLst>
                </p:cNvPr>
                <p:cNvSpPr/>
                <p:nvPr/>
              </p:nvSpPr>
              <p:spPr>
                <a:xfrm flipV="1">
                  <a:off x="20026201" y="7310741"/>
                  <a:ext cx="869320" cy="4332754"/>
                </a:xfrm>
                <a:custGeom>
                  <a:avLst/>
                  <a:gdLst>
                    <a:gd name="connsiteX0" fmla="*/ 0 w 687214"/>
                    <a:gd name="connsiteY0" fmla="*/ 3441801 h 3441801"/>
                    <a:gd name="connsiteX1" fmla="*/ 687214 w 687214"/>
                    <a:gd name="connsiteY1" fmla="*/ 3441801 h 3441801"/>
                    <a:gd name="connsiteX2" fmla="*/ 687214 w 687214"/>
                    <a:gd name="connsiteY2" fmla="*/ 0 h 3441801"/>
                    <a:gd name="connsiteX3" fmla="*/ 0 w 687214"/>
                    <a:gd name="connsiteY3" fmla="*/ 0 h 3441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7214" h="3441801">
                      <a:moveTo>
                        <a:pt x="0" y="3441801"/>
                      </a:moveTo>
                      <a:lnTo>
                        <a:pt x="687214" y="3441801"/>
                      </a:lnTo>
                      <a:lnTo>
                        <a:pt x="6872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DC74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/>
                </a:p>
              </p:txBody>
            </p:sp>
            <p:sp>
              <p:nvSpPr>
                <p:cNvPr id="93" name="Forma libre 41">
                  <a:extLst>
                    <a:ext uri="{FF2B5EF4-FFF2-40B4-BE49-F238E27FC236}">
                      <a16:creationId xmlns:a16="http://schemas.microsoft.com/office/drawing/2014/main" id="{F5E1AD61-1158-49D6-8064-ACC96D38B4D1}"/>
                    </a:ext>
                  </a:extLst>
                </p:cNvPr>
                <p:cNvSpPr/>
                <p:nvPr/>
              </p:nvSpPr>
              <p:spPr>
                <a:xfrm rot="18842128" flipV="1">
                  <a:off x="19386298" y="5610832"/>
                  <a:ext cx="1423274" cy="3065394"/>
                </a:xfrm>
                <a:custGeom>
                  <a:avLst/>
                  <a:gdLst>
                    <a:gd name="connsiteX0" fmla="*/ 562562 w 1125124"/>
                    <a:gd name="connsiteY0" fmla="*/ 2423252 h 2423252"/>
                    <a:gd name="connsiteX1" fmla="*/ 1125124 w 1125124"/>
                    <a:gd name="connsiteY1" fmla="*/ 1832944 h 2423252"/>
                    <a:gd name="connsiteX2" fmla="*/ 906169 w 1125124"/>
                    <a:gd name="connsiteY2" fmla="*/ 1832944 h 2423252"/>
                    <a:gd name="connsiteX3" fmla="*/ 906169 w 1125124"/>
                    <a:gd name="connsiteY3" fmla="*/ 664458 h 2423252"/>
                    <a:gd name="connsiteX4" fmla="*/ 218955 w 1125124"/>
                    <a:gd name="connsiteY4" fmla="*/ 0 h 2423252"/>
                    <a:gd name="connsiteX5" fmla="*/ 218955 w 1125124"/>
                    <a:gd name="connsiteY5" fmla="*/ 1832945 h 2423252"/>
                    <a:gd name="connsiteX6" fmla="*/ 0 w 1125124"/>
                    <a:gd name="connsiteY6" fmla="*/ 1832944 h 2423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5124" h="2423252">
                      <a:moveTo>
                        <a:pt x="562562" y="2423252"/>
                      </a:moveTo>
                      <a:lnTo>
                        <a:pt x="1125124" y="1832944"/>
                      </a:lnTo>
                      <a:lnTo>
                        <a:pt x="906169" y="1832944"/>
                      </a:lnTo>
                      <a:lnTo>
                        <a:pt x="906169" y="664458"/>
                      </a:lnTo>
                      <a:lnTo>
                        <a:pt x="218955" y="0"/>
                      </a:lnTo>
                      <a:lnTo>
                        <a:pt x="218955" y="1832945"/>
                      </a:lnTo>
                      <a:lnTo>
                        <a:pt x="0" y="1832944"/>
                      </a:lnTo>
                      <a:close/>
                    </a:path>
                  </a:pathLst>
                </a:custGeom>
                <a:solidFill>
                  <a:srgbClr val="8DC74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/>
                </a:p>
              </p:txBody>
            </p:sp>
            <p:sp>
              <p:nvSpPr>
                <p:cNvPr id="94" name="Forma libre 42">
                  <a:extLst>
                    <a:ext uri="{FF2B5EF4-FFF2-40B4-BE49-F238E27FC236}">
                      <a16:creationId xmlns:a16="http://schemas.microsoft.com/office/drawing/2014/main" id="{5473BA67-5CAA-4485-8DA2-DAC0D0C34297}"/>
                    </a:ext>
                  </a:extLst>
                </p:cNvPr>
                <p:cNvSpPr/>
                <p:nvPr/>
              </p:nvSpPr>
              <p:spPr>
                <a:xfrm rot="18842128" flipV="1">
                  <a:off x="19494129" y="5865073"/>
                  <a:ext cx="715968" cy="3065395"/>
                </a:xfrm>
                <a:custGeom>
                  <a:avLst/>
                  <a:gdLst>
                    <a:gd name="connsiteX0" fmla="*/ 562562 w 565986"/>
                    <a:gd name="connsiteY0" fmla="*/ 2423252 h 2423252"/>
                    <a:gd name="connsiteX1" fmla="*/ 565986 w 565986"/>
                    <a:gd name="connsiteY1" fmla="*/ 2419659 h 2423252"/>
                    <a:gd name="connsiteX2" fmla="*/ 565986 w 565986"/>
                    <a:gd name="connsiteY2" fmla="*/ 335541 h 2423252"/>
                    <a:gd name="connsiteX3" fmla="*/ 218954 w 565986"/>
                    <a:gd name="connsiteY3" fmla="*/ 0 h 2423252"/>
                    <a:gd name="connsiteX4" fmla="*/ 218954 w 565986"/>
                    <a:gd name="connsiteY4" fmla="*/ 1832944 h 2423252"/>
                    <a:gd name="connsiteX5" fmla="*/ 0 w 565986"/>
                    <a:gd name="connsiteY5" fmla="*/ 1832945 h 2423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5986" h="2423252">
                      <a:moveTo>
                        <a:pt x="562562" y="2423252"/>
                      </a:moveTo>
                      <a:lnTo>
                        <a:pt x="565986" y="2419659"/>
                      </a:lnTo>
                      <a:lnTo>
                        <a:pt x="565986" y="335541"/>
                      </a:lnTo>
                      <a:lnTo>
                        <a:pt x="218954" y="0"/>
                      </a:lnTo>
                      <a:lnTo>
                        <a:pt x="218954" y="1832944"/>
                      </a:lnTo>
                      <a:lnTo>
                        <a:pt x="0" y="1832945"/>
                      </a:lnTo>
                      <a:close/>
                    </a:path>
                  </a:pathLst>
                </a:custGeom>
                <a:solidFill>
                  <a:schemeClr val="tx1">
                    <a:alpha val="30000"/>
                  </a:schemeClr>
                </a:solidFill>
                <a:ln>
                  <a:noFill/>
                </a:ln>
                <a:effectLst>
                  <a:outerShdw blurRad="88900" dist="38100" dir="5400000" algn="t" rotWithShape="0">
                    <a:prstClr val="black">
                      <a:alpha val="6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/>
                </a:p>
              </p:txBody>
            </p:sp>
          </p:grpSp>
          <p:sp>
            <p:nvSpPr>
              <p:cNvPr id="51" name="Shape 1925">
                <a:extLst>
                  <a:ext uri="{FF2B5EF4-FFF2-40B4-BE49-F238E27FC236}">
                    <a16:creationId xmlns:a16="http://schemas.microsoft.com/office/drawing/2014/main" id="{674D4CAB-B470-488F-B264-4F3323E2CF55}"/>
                  </a:ext>
                </a:extLst>
              </p:cNvPr>
              <p:cNvSpPr/>
              <p:nvPr/>
            </p:nvSpPr>
            <p:spPr>
              <a:xfrm rot="12602058">
                <a:off x="5569983" y="6092109"/>
                <a:ext cx="377358" cy="466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966"/>
                    </a:moveTo>
                    <a:cubicBezTo>
                      <a:pt x="3304" y="2469"/>
                      <a:pt x="7624" y="617"/>
                      <a:pt x="12706" y="0"/>
                    </a:cubicBezTo>
                    <a:cubicBezTo>
                      <a:pt x="14231" y="2263"/>
                      <a:pt x="16009" y="4731"/>
                      <a:pt x="17788" y="7200"/>
                    </a:cubicBezTo>
                    <a:cubicBezTo>
                      <a:pt x="14231" y="8640"/>
                      <a:pt x="14231" y="8640"/>
                      <a:pt x="14231" y="8640"/>
                    </a:cubicBezTo>
                    <a:cubicBezTo>
                      <a:pt x="17534" y="13166"/>
                      <a:pt x="17534" y="13166"/>
                      <a:pt x="17534" y="13166"/>
                    </a:cubicBezTo>
                    <a:cubicBezTo>
                      <a:pt x="17026" y="13989"/>
                      <a:pt x="17026" y="13989"/>
                      <a:pt x="17026" y="13989"/>
                    </a:cubicBezTo>
                    <a:cubicBezTo>
                      <a:pt x="18296" y="14194"/>
                      <a:pt x="18296" y="14194"/>
                      <a:pt x="18296" y="14194"/>
                    </a:cubicBezTo>
                    <a:cubicBezTo>
                      <a:pt x="17788" y="15017"/>
                      <a:pt x="17788" y="15017"/>
                      <a:pt x="17788" y="15017"/>
                    </a:cubicBezTo>
                    <a:cubicBezTo>
                      <a:pt x="18296" y="15840"/>
                      <a:pt x="18296" y="15840"/>
                      <a:pt x="18296" y="15840"/>
                    </a:cubicBezTo>
                    <a:cubicBezTo>
                      <a:pt x="19567" y="15840"/>
                      <a:pt x="19567" y="15840"/>
                      <a:pt x="19567" y="15840"/>
                    </a:cubicBezTo>
                    <a:cubicBezTo>
                      <a:pt x="20584" y="17486"/>
                      <a:pt x="20584" y="17486"/>
                      <a:pt x="20584" y="17486"/>
                    </a:cubicBezTo>
                    <a:cubicBezTo>
                      <a:pt x="20329" y="18309"/>
                      <a:pt x="20329" y="18309"/>
                      <a:pt x="20329" y="18309"/>
                    </a:cubicBezTo>
                    <a:cubicBezTo>
                      <a:pt x="21600" y="18720"/>
                      <a:pt x="21600" y="18720"/>
                      <a:pt x="21600" y="18720"/>
                    </a:cubicBezTo>
                    <a:cubicBezTo>
                      <a:pt x="20075" y="20160"/>
                      <a:pt x="20075" y="20160"/>
                      <a:pt x="20075" y="20160"/>
                    </a:cubicBezTo>
                    <a:cubicBezTo>
                      <a:pt x="17534" y="16663"/>
                      <a:pt x="17534" y="16663"/>
                      <a:pt x="17534" y="16663"/>
                    </a:cubicBezTo>
                    <a:cubicBezTo>
                      <a:pt x="16518" y="17074"/>
                      <a:pt x="16518" y="17074"/>
                      <a:pt x="16518" y="17074"/>
                    </a:cubicBezTo>
                    <a:cubicBezTo>
                      <a:pt x="19313" y="20983"/>
                      <a:pt x="19313" y="20983"/>
                      <a:pt x="19313" y="20983"/>
                    </a:cubicBezTo>
                    <a:cubicBezTo>
                      <a:pt x="18551" y="21600"/>
                      <a:pt x="18551" y="21600"/>
                      <a:pt x="18551" y="21600"/>
                    </a:cubicBezTo>
                    <a:cubicBezTo>
                      <a:pt x="18042" y="21600"/>
                      <a:pt x="18042" y="21600"/>
                      <a:pt x="18042" y="21600"/>
                    </a:cubicBezTo>
                    <a:cubicBezTo>
                      <a:pt x="11689" y="12960"/>
                      <a:pt x="11689" y="12960"/>
                      <a:pt x="11689" y="12960"/>
                    </a:cubicBezTo>
                    <a:cubicBezTo>
                      <a:pt x="11435" y="13166"/>
                      <a:pt x="11435" y="13166"/>
                      <a:pt x="11435" y="13166"/>
                    </a:cubicBezTo>
                    <a:cubicBezTo>
                      <a:pt x="17280" y="21600"/>
                      <a:pt x="17280" y="21600"/>
                      <a:pt x="17280" y="21600"/>
                    </a:cubicBezTo>
                    <a:cubicBezTo>
                      <a:pt x="16009" y="21394"/>
                      <a:pt x="16009" y="21394"/>
                      <a:pt x="16009" y="21394"/>
                    </a:cubicBezTo>
                    <a:cubicBezTo>
                      <a:pt x="8640" y="11314"/>
                      <a:pt x="8640" y="11314"/>
                      <a:pt x="8640" y="11314"/>
                    </a:cubicBezTo>
                    <a:cubicBezTo>
                      <a:pt x="5082" y="12960"/>
                      <a:pt x="5082" y="12960"/>
                      <a:pt x="5082" y="12960"/>
                    </a:cubicBezTo>
                    <a:cubicBezTo>
                      <a:pt x="3304" y="10697"/>
                      <a:pt x="1779" y="8229"/>
                      <a:pt x="0" y="5966"/>
                    </a:cubicBezTo>
                    <a:close/>
                    <a:moveTo>
                      <a:pt x="3558" y="5760"/>
                    </a:moveTo>
                    <a:cubicBezTo>
                      <a:pt x="5591" y="8640"/>
                      <a:pt x="5591" y="8640"/>
                      <a:pt x="5591" y="8640"/>
                    </a:cubicBezTo>
                    <a:cubicBezTo>
                      <a:pt x="12452" y="5349"/>
                      <a:pt x="12452" y="5349"/>
                      <a:pt x="12452" y="5349"/>
                    </a:cubicBezTo>
                    <a:cubicBezTo>
                      <a:pt x="10673" y="2469"/>
                      <a:pt x="10673" y="2469"/>
                      <a:pt x="10673" y="2469"/>
                    </a:cubicBezTo>
                    <a:lnTo>
                      <a:pt x="3558" y="576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12700">
                <a:miter lim="4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lIns="45719" rIns="45719"/>
              <a:lstStyle/>
              <a:p>
                <a:endParaRPr dirty="0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321D02A-3234-4389-AE52-A17874D95C8C}"/>
              </a:ext>
            </a:extLst>
          </p:cNvPr>
          <p:cNvGrpSpPr/>
          <p:nvPr/>
        </p:nvGrpSpPr>
        <p:grpSpPr>
          <a:xfrm>
            <a:off x="7305396" y="3325339"/>
            <a:ext cx="4624835" cy="3405879"/>
            <a:chOff x="7305396" y="3325339"/>
            <a:chExt cx="4624835" cy="340587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E73C65FD-EABC-4D99-A9CF-642EA6BA8FF2}"/>
                </a:ext>
              </a:extLst>
            </p:cNvPr>
            <p:cNvGrpSpPr/>
            <p:nvPr/>
          </p:nvGrpSpPr>
          <p:grpSpPr>
            <a:xfrm>
              <a:off x="9464279" y="3325339"/>
              <a:ext cx="2465952" cy="1830579"/>
              <a:chOff x="9464279" y="3325339"/>
              <a:chExt cx="2465952" cy="1830579"/>
            </a:xfrm>
          </p:grpSpPr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87E413DD-33D9-4B71-9D62-FF7D0AA5C27C}"/>
                  </a:ext>
                </a:extLst>
              </p:cNvPr>
              <p:cNvGrpSpPr/>
              <p:nvPr/>
            </p:nvGrpSpPr>
            <p:grpSpPr>
              <a:xfrm>
                <a:off x="9464279" y="3825631"/>
                <a:ext cx="2465952" cy="1330287"/>
                <a:chOff x="793344" y="1186183"/>
                <a:chExt cx="2465952" cy="1330287"/>
              </a:xfrm>
            </p:grpSpPr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96063258-B939-47FE-9DF7-289F725F773D}"/>
                    </a:ext>
                  </a:extLst>
                </p:cNvPr>
                <p:cNvSpPr txBox="1"/>
                <p:nvPr/>
              </p:nvSpPr>
              <p:spPr>
                <a:xfrm>
                  <a:off x="809518" y="1439252"/>
                  <a:ext cx="2449778" cy="107721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kern="12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Do fiduciaries and loved have the wherewithal and knowledge to carry out  their responsibilities?</a:t>
                  </a:r>
                </a:p>
              </p:txBody>
            </p:sp>
            <p:sp>
              <p:nvSpPr>
                <p:cNvPr id="91" name="TextBox 90">
                  <a:extLst>
                    <a:ext uri="{FF2B5EF4-FFF2-40B4-BE49-F238E27FC236}">
                      <a16:creationId xmlns:a16="http://schemas.microsoft.com/office/drawing/2014/main" id="{EFF398BD-BA54-44B6-8376-9193DB55C415}"/>
                    </a:ext>
                  </a:extLst>
                </p:cNvPr>
                <p:cNvSpPr txBox="1"/>
                <p:nvPr/>
              </p:nvSpPr>
              <p:spPr>
                <a:xfrm>
                  <a:off x="793344" y="1186183"/>
                  <a:ext cx="1933958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1" kern="12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ABILITY</a:t>
                  </a:r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1F384FED-A824-4454-9AF1-87DD4F674E34}"/>
                  </a:ext>
                </a:extLst>
              </p:cNvPr>
              <p:cNvGrpSpPr/>
              <p:nvPr/>
            </p:nvGrpSpPr>
            <p:grpSpPr>
              <a:xfrm>
                <a:off x="9683516" y="3325339"/>
                <a:ext cx="473903" cy="473903"/>
                <a:chOff x="9799226" y="3325339"/>
                <a:chExt cx="473903" cy="473903"/>
              </a:xfrm>
            </p:grpSpPr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BA797008-3052-4AE1-ACB7-74749CC94DF0}"/>
                    </a:ext>
                  </a:extLst>
                </p:cNvPr>
                <p:cNvSpPr/>
                <p:nvPr/>
              </p:nvSpPr>
              <p:spPr>
                <a:xfrm>
                  <a:off x="9799226" y="3325339"/>
                  <a:ext cx="473903" cy="473903"/>
                </a:xfrm>
                <a:prstGeom prst="ellipse">
                  <a:avLst/>
                </a:prstGeom>
                <a:solidFill>
                  <a:srgbClr val="7FA1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" name="Shape 2587">
                  <a:extLst>
                    <a:ext uri="{FF2B5EF4-FFF2-40B4-BE49-F238E27FC236}">
                      <a16:creationId xmlns:a16="http://schemas.microsoft.com/office/drawing/2014/main" id="{C8AC3FEC-168C-4C6B-8EFF-77B7173E7F89}"/>
                    </a:ext>
                  </a:extLst>
                </p:cNvPr>
                <p:cNvSpPr/>
                <p:nvPr/>
              </p:nvSpPr>
              <p:spPr>
                <a:xfrm>
                  <a:off x="9891303" y="3427071"/>
                  <a:ext cx="279328" cy="2793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281" y="19846"/>
                      </a:moveTo>
                      <a:lnTo>
                        <a:pt x="9413" y="12882"/>
                      </a:lnTo>
                      <a:lnTo>
                        <a:pt x="19655" y="2640"/>
                      </a:lnTo>
                      <a:cubicBezTo>
                        <a:pt x="19655" y="2640"/>
                        <a:pt x="12281" y="19846"/>
                        <a:pt x="12281" y="19846"/>
                      </a:cubicBezTo>
                      <a:close/>
                      <a:moveTo>
                        <a:pt x="1755" y="9320"/>
                      </a:moveTo>
                      <a:lnTo>
                        <a:pt x="18960" y="1945"/>
                      </a:lnTo>
                      <a:lnTo>
                        <a:pt x="8719" y="12187"/>
                      </a:lnTo>
                      <a:cubicBezTo>
                        <a:pt x="8719" y="12187"/>
                        <a:pt x="1755" y="9320"/>
                        <a:pt x="1755" y="9320"/>
                      </a:cubicBezTo>
                      <a:close/>
                      <a:moveTo>
                        <a:pt x="21600" y="491"/>
                      </a:moveTo>
                      <a:cubicBezTo>
                        <a:pt x="21600" y="220"/>
                        <a:pt x="21380" y="0"/>
                        <a:pt x="21109" y="0"/>
                      </a:cubicBezTo>
                      <a:cubicBezTo>
                        <a:pt x="21034" y="0"/>
                        <a:pt x="20964" y="20"/>
                        <a:pt x="20900" y="52"/>
                      </a:cubicBezTo>
                      <a:lnTo>
                        <a:pt x="20898" y="48"/>
                      </a:lnTo>
                      <a:lnTo>
                        <a:pt x="302" y="8875"/>
                      </a:lnTo>
                      <a:cubicBezTo>
                        <a:pt x="301" y="8875"/>
                        <a:pt x="299" y="8876"/>
                        <a:pt x="297" y="8877"/>
                      </a:cubicBezTo>
                      <a:lnTo>
                        <a:pt x="280" y="8885"/>
                      </a:lnTo>
                      <a:lnTo>
                        <a:pt x="281" y="8887"/>
                      </a:lnTo>
                      <a:cubicBezTo>
                        <a:pt x="116" y="8967"/>
                        <a:pt x="0" y="9132"/>
                        <a:pt x="0" y="9327"/>
                      </a:cubicBezTo>
                      <a:cubicBezTo>
                        <a:pt x="0" y="9550"/>
                        <a:pt x="151" y="9731"/>
                        <a:pt x="355" y="9791"/>
                      </a:cubicBezTo>
                      <a:lnTo>
                        <a:pt x="353" y="9799"/>
                      </a:lnTo>
                      <a:lnTo>
                        <a:pt x="8462" y="13138"/>
                      </a:lnTo>
                      <a:lnTo>
                        <a:pt x="11801" y="21248"/>
                      </a:lnTo>
                      <a:lnTo>
                        <a:pt x="11809" y="21245"/>
                      </a:lnTo>
                      <a:cubicBezTo>
                        <a:pt x="11869" y="21449"/>
                        <a:pt x="12050" y="21600"/>
                        <a:pt x="12273" y="21600"/>
                      </a:cubicBezTo>
                      <a:cubicBezTo>
                        <a:pt x="12468" y="21600"/>
                        <a:pt x="12634" y="21484"/>
                        <a:pt x="12713" y="21319"/>
                      </a:cubicBezTo>
                      <a:lnTo>
                        <a:pt x="12716" y="21320"/>
                      </a:lnTo>
                      <a:lnTo>
                        <a:pt x="12723" y="21303"/>
                      </a:lnTo>
                      <a:cubicBezTo>
                        <a:pt x="12724" y="21301"/>
                        <a:pt x="12725" y="21300"/>
                        <a:pt x="12725" y="21298"/>
                      </a:cubicBezTo>
                      <a:lnTo>
                        <a:pt x="21553" y="702"/>
                      </a:lnTo>
                      <a:lnTo>
                        <a:pt x="21547" y="699"/>
                      </a:lnTo>
                      <a:cubicBezTo>
                        <a:pt x="21578" y="636"/>
                        <a:pt x="21600" y="567"/>
                        <a:pt x="21600" y="491"/>
                      </a:cubicBezTo>
                      <a:moveTo>
                        <a:pt x="7855" y="16200"/>
                      </a:moveTo>
                      <a:cubicBezTo>
                        <a:pt x="7719" y="16200"/>
                        <a:pt x="7596" y="16255"/>
                        <a:pt x="7507" y="16344"/>
                      </a:cubicBezTo>
                      <a:lnTo>
                        <a:pt x="6035" y="17817"/>
                      </a:lnTo>
                      <a:cubicBezTo>
                        <a:pt x="5946" y="17905"/>
                        <a:pt x="5891" y="18029"/>
                        <a:pt x="5891" y="18164"/>
                      </a:cubicBezTo>
                      <a:cubicBezTo>
                        <a:pt x="5891" y="18435"/>
                        <a:pt x="6111" y="18655"/>
                        <a:pt x="6382" y="18655"/>
                      </a:cubicBezTo>
                      <a:cubicBezTo>
                        <a:pt x="6517" y="18655"/>
                        <a:pt x="6640" y="18600"/>
                        <a:pt x="6729" y="18511"/>
                      </a:cubicBezTo>
                      <a:lnTo>
                        <a:pt x="8202" y="17038"/>
                      </a:lnTo>
                      <a:cubicBezTo>
                        <a:pt x="8291" y="16950"/>
                        <a:pt x="8345" y="16827"/>
                        <a:pt x="8345" y="16691"/>
                      </a:cubicBezTo>
                      <a:cubicBezTo>
                        <a:pt x="8345" y="16420"/>
                        <a:pt x="8126" y="16200"/>
                        <a:pt x="7855" y="16200"/>
                      </a:cubicBezTo>
                      <a:moveTo>
                        <a:pt x="7855" y="14237"/>
                      </a:moveTo>
                      <a:cubicBezTo>
                        <a:pt x="7855" y="13966"/>
                        <a:pt x="7635" y="13745"/>
                        <a:pt x="7364" y="13745"/>
                      </a:cubicBezTo>
                      <a:cubicBezTo>
                        <a:pt x="7228" y="13745"/>
                        <a:pt x="7105" y="13801"/>
                        <a:pt x="7017" y="13889"/>
                      </a:cubicBezTo>
                      <a:lnTo>
                        <a:pt x="2107" y="18798"/>
                      </a:lnTo>
                      <a:cubicBezTo>
                        <a:pt x="2019" y="18888"/>
                        <a:pt x="1964" y="19011"/>
                        <a:pt x="1964" y="19145"/>
                      </a:cubicBezTo>
                      <a:cubicBezTo>
                        <a:pt x="1964" y="19417"/>
                        <a:pt x="2184" y="19636"/>
                        <a:pt x="2455" y="19636"/>
                      </a:cubicBezTo>
                      <a:cubicBezTo>
                        <a:pt x="2590" y="19636"/>
                        <a:pt x="2713" y="19582"/>
                        <a:pt x="2802" y="19493"/>
                      </a:cubicBezTo>
                      <a:lnTo>
                        <a:pt x="7711" y="14583"/>
                      </a:lnTo>
                      <a:cubicBezTo>
                        <a:pt x="7800" y="14495"/>
                        <a:pt x="7855" y="14372"/>
                        <a:pt x="7855" y="14237"/>
                      </a:cubicBezTo>
                      <a:moveTo>
                        <a:pt x="4765" y="14583"/>
                      </a:moveTo>
                      <a:lnTo>
                        <a:pt x="5256" y="14093"/>
                      </a:lnTo>
                      <a:cubicBezTo>
                        <a:pt x="5345" y="14004"/>
                        <a:pt x="5400" y="13881"/>
                        <a:pt x="5400" y="13745"/>
                      </a:cubicBezTo>
                      <a:cubicBezTo>
                        <a:pt x="5400" y="13475"/>
                        <a:pt x="5180" y="13255"/>
                        <a:pt x="4909" y="13255"/>
                      </a:cubicBezTo>
                      <a:cubicBezTo>
                        <a:pt x="4774" y="13255"/>
                        <a:pt x="4651" y="13310"/>
                        <a:pt x="4562" y="13398"/>
                      </a:cubicBezTo>
                      <a:lnTo>
                        <a:pt x="4071" y="13889"/>
                      </a:lnTo>
                      <a:cubicBezTo>
                        <a:pt x="3982" y="13979"/>
                        <a:pt x="3927" y="14101"/>
                        <a:pt x="3927" y="14237"/>
                      </a:cubicBezTo>
                      <a:cubicBezTo>
                        <a:pt x="3927" y="14507"/>
                        <a:pt x="4147" y="14727"/>
                        <a:pt x="4418" y="14727"/>
                      </a:cubicBezTo>
                      <a:cubicBezTo>
                        <a:pt x="4554" y="14727"/>
                        <a:pt x="4676" y="14673"/>
                        <a:pt x="4765" y="14583"/>
                      </a:cubicBezTo>
                    </a:path>
                  </a:pathLst>
                </a:custGeom>
                <a:solidFill>
                  <a:schemeClr val="bg1"/>
                </a:solidFill>
                <a:ln w="12700">
                  <a:solidFill>
                    <a:schemeClr val="bg1"/>
                  </a:solidFill>
                  <a:miter lim="400000"/>
                </a:ln>
              </p:spPr>
              <p:txBody>
                <a:bodyPr lIns="19045" tIns="19045" rIns="19045" bIns="19045" anchor="ctr"/>
                <a:lstStyle/>
                <a:p>
                  <a:pPr defTabSz="228532">
                    <a:defRPr sz="3000" cap="none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  <a:latin typeface="Gill Sans"/>
                      <a:ea typeface="Gill Sans"/>
                      <a:cs typeface="Gill Sans"/>
                      <a:sym typeface="Gill Sans"/>
                    </a:defRPr>
                  </a:pPr>
                  <a:endParaRPr sz="1500"/>
                </a:p>
              </p:txBody>
            </p:sp>
          </p:grp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E45FEE1-BEB3-42F4-9EA2-3D81B05BEC1A}"/>
                </a:ext>
              </a:extLst>
            </p:cNvPr>
            <p:cNvGrpSpPr/>
            <p:nvPr/>
          </p:nvGrpSpPr>
          <p:grpSpPr>
            <a:xfrm>
              <a:off x="7305396" y="3721289"/>
              <a:ext cx="2080025" cy="3009929"/>
              <a:chOff x="7305396" y="3721289"/>
              <a:chExt cx="2080025" cy="3009929"/>
            </a:xfrm>
          </p:grpSpPr>
          <p:grpSp>
            <p:nvGrpSpPr>
              <p:cNvPr id="106" name="Grupo 2054">
                <a:extLst>
                  <a:ext uri="{FF2B5EF4-FFF2-40B4-BE49-F238E27FC236}">
                    <a16:creationId xmlns:a16="http://schemas.microsoft.com/office/drawing/2014/main" id="{23ADAD6F-0B35-4415-A3B6-B0D5F0A2EFC3}"/>
                  </a:ext>
                </a:extLst>
              </p:cNvPr>
              <p:cNvGrpSpPr/>
              <p:nvPr/>
            </p:nvGrpSpPr>
            <p:grpSpPr>
              <a:xfrm flipH="1">
                <a:off x="7305396" y="3721289"/>
                <a:ext cx="2080025" cy="3009929"/>
                <a:chOff x="16856094" y="7895814"/>
                <a:chExt cx="2369851" cy="3429327"/>
              </a:xfrm>
            </p:grpSpPr>
            <p:sp>
              <p:nvSpPr>
                <p:cNvPr id="107" name="Forma libre 52">
                  <a:extLst>
                    <a:ext uri="{FF2B5EF4-FFF2-40B4-BE49-F238E27FC236}">
                      <a16:creationId xmlns:a16="http://schemas.microsoft.com/office/drawing/2014/main" id="{054B41E4-68EA-4AA2-AE1B-3359A0432DE1}"/>
                    </a:ext>
                  </a:extLst>
                </p:cNvPr>
                <p:cNvSpPr/>
                <p:nvPr/>
              </p:nvSpPr>
              <p:spPr>
                <a:xfrm flipV="1">
                  <a:off x="18355599" y="9042681"/>
                  <a:ext cx="869320" cy="2282460"/>
                </a:xfrm>
                <a:custGeom>
                  <a:avLst/>
                  <a:gdLst>
                    <a:gd name="connsiteX0" fmla="*/ 0 w 687214"/>
                    <a:gd name="connsiteY0" fmla="*/ 3441801 h 3441801"/>
                    <a:gd name="connsiteX1" fmla="*/ 687214 w 687214"/>
                    <a:gd name="connsiteY1" fmla="*/ 3441801 h 3441801"/>
                    <a:gd name="connsiteX2" fmla="*/ 687214 w 687214"/>
                    <a:gd name="connsiteY2" fmla="*/ 0 h 3441801"/>
                    <a:gd name="connsiteX3" fmla="*/ 0 w 687214"/>
                    <a:gd name="connsiteY3" fmla="*/ 0 h 3441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7214" h="3441801">
                      <a:moveTo>
                        <a:pt x="0" y="3441801"/>
                      </a:moveTo>
                      <a:lnTo>
                        <a:pt x="687214" y="3441801"/>
                      </a:lnTo>
                      <a:lnTo>
                        <a:pt x="6872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A1B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 dirty="0"/>
                </a:p>
              </p:txBody>
            </p:sp>
            <p:sp>
              <p:nvSpPr>
                <p:cNvPr id="108" name="Forma libre 50">
                  <a:extLst>
                    <a:ext uri="{FF2B5EF4-FFF2-40B4-BE49-F238E27FC236}">
                      <a16:creationId xmlns:a16="http://schemas.microsoft.com/office/drawing/2014/main" id="{071E8FA3-EB26-43C2-B962-81A40D81DB10}"/>
                    </a:ext>
                  </a:extLst>
                </p:cNvPr>
                <p:cNvSpPr/>
                <p:nvPr/>
              </p:nvSpPr>
              <p:spPr>
                <a:xfrm rot="16200000" flipV="1">
                  <a:off x="17329383" y="7422526"/>
                  <a:ext cx="1423273" cy="2369850"/>
                </a:xfrm>
                <a:custGeom>
                  <a:avLst/>
                  <a:gdLst>
                    <a:gd name="connsiteX0" fmla="*/ 1125123 w 1125123"/>
                    <a:gd name="connsiteY0" fmla="*/ 1283103 h 1873411"/>
                    <a:gd name="connsiteX1" fmla="*/ 906168 w 1125123"/>
                    <a:gd name="connsiteY1" fmla="*/ 1283103 h 1873411"/>
                    <a:gd name="connsiteX2" fmla="*/ 906168 w 1125123"/>
                    <a:gd name="connsiteY2" fmla="*/ 717588 h 1873411"/>
                    <a:gd name="connsiteX3" fmla="*/ 218954 w 1125123"/>
                    <a:gd name="connsiteY3" fmla="*/ 0 h 1873411"/>
                    <a:gd name="connsiteX4" fmla="*/ 218954 w 1125123"/>
                    <a:gd name="connsiteY4" fmla="*/ 1283103 h 1873411"/>
                    <a:gd name="connsiteX5" fmla="*/ 0 w 1125123"/>
                    <a:gd name="connsiteY5" fmla="*/ 1283103 h 1873411"/>
                    <a:gd name="connsiteX6" fmla="*/ 562561 w 1125123"/>
                    <a:gd name="connsiteY6" fmla="*/ 1873411 h 187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5123" h="1873411">
                      <a:moveTo>
                        <a:pt x="1125123" y="1283103"/>
                      </a:moveTo>
                      <a:lnTo>
                        <a:pt x="906168" y="1283103"/>
                      </a:lnTo>
                      <a:lnTo>
                        <a:pt x="906168" y="717588"/>
                      </a:lnTo>
                      <a:lnTo>
                        <a:pt x="218954" y="0"/>
                      </a:lnTo>
                      <a:lnTo>
                        <a:pt x="218954" y="1283103"/>
                      </a:lnTo>
                      <a:lnTo>
                        <a:pt x="0" y="1283103"/>
                      </a:lnTo>
                      <a:lnTo>
                        <a:pt x="562561" y="1873411"/>
                      </a:lnTo>
                      <a:close/>
                    </a:path>
                  </a:pathLst>
                </a:custGeom>
                <a:solidFill>
                  <a:srgbClr val="7FA1B6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/>
                </a:p>
              </p:txBody>
            </p:sp>
            <p:sp>
              <p:nvSpPr>
                <p:cNvPr id="109" name="Forma libre 51">
                  <a:extLst>
                    <a:ext uri="{FF2B5EF4-FFF2-40B4-BE49-F238E27FC236}">
                      <a16:creationId xmlns:a16="http://schemas.microsoft.com/office/drawing/2014/main" id="{6CAA4996-3CAE-430A-A110-89BE4899A560}"/>
                    </a:ext>
                  </a:extLst>
                </p:cNvPr>
                <p:cNvSpPr/>
                <p:nvPr/>
              </p:nvSpPr>
              <p:spPr>
                <a:xfrm rot="16200000" flipV="1">
                  <a:off x="17683035" y="7776174"/>
                  <a:ext cx="715967" cy="2369850"/>
                </a:xfrm>
                <a:custGeom>
                  <a:avLst/>
                  <a:gdLst>
                    <a:gd name="connsiteX0" fmla="*/ 565985 w 565985"/>
                    <a:gd name="connsiteY0" fmla="*/ 1869819 h 1873411"/>
                    <a:gd name="connsiteX1" fmla="*/ 565985 w 565985"/>
                    <a:gd name="connsiteY1" fmla="*/ 362370 h 1873411"/>
                    <a:gd name="connsiteX2" fmla="*/ 218954 w 565985"/>
                    <a:gd name="connsiteY2" fmla="*/ 0 h 1873411"/>
                    <a:gd name="connsiteX3" fmla="*/ 218954 w 565985"/>
                    <a:gd name="connsiteY3" fmla="*/ 1283103 h 1873411"/>
                    <a:gd name="connsiteX4" fmla="*/ 0 w 565985"/>
                    <a:gd name="connsiteY4" fmla="*/ 1283103 h 1873411"/>
                    <a:gd name="connsiteX5" fmla="*/ 562561 w 565985"/>
                    <a:gd name="connsiteY5" fmla="*/ 1873411 h 187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5985" h="1873411">
                      <a:moveTo>
                        <a:pt x="565985" y="1869819"/>
                      </a:moveTo>
                      <a:lnTo>
                        <a:pt x="565985" y="362370"/>
                      </a:lnTo>
                      <a:lnTo>
                        <a:pt x="218954" y="0"/>
                      </a:lnTo>
                      <a:lnTo>
                        <a:pt x="218954" y="1283103"/>
                      </a:lnTo>
                      <a:lnTo>
                        <a:pt x="0" y="1283103"/>
                      </a:lnTo>
                      <a:lnTo>
                        <a:pt x="562561" y="1873411"/>
                      </a:lnTo>
                      <a:close/>
                    </a:path>
                  </a:pathLst>
                </a:custGeom>
                <a:solidFill>
                  <a:schemeClr val="tx1">
                    <a:alpha val="30000"/>
                  </a:schemeClr>
                </a:solidFill>
                <a:ln>
                  <a:noFill/>
                </a:ln>
                <a:effectLst>
                  <a:outerShdw blurRad="88900" dist="38100" dir="5400000" algn="t" rotWithShape="0">
                    <a:prstClr val="black">
                      <a:alpha val="6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/>
                </a:p>
              </p:txBody>
            </p:sp>
          </p:grpSp>
          <p:sp>
            <p:nvSpPr>
              <p:cNvPr id="53" name="Shape 1925">
                <a:extLst>
                  <a:ext uri="{FF2B5EF4-FFF2-40B4-BE49-F238E27FC236}">
                    <a16:creationId xmlns:a16="http://schemas.microsoft.com/office/drawing/2014/main" id="{867287F5-7352-4FF3-80E7-9303CE702182}"/>
                  </a:ext>
                </a:extLst>
              </p:cNvPr>
              <p:cNvSpPr/>
              <p:nvPr/>
            </p:nvSpPr>
            <p:spPr>
              <a:xfrm rot="12602058">
                <a:off x="7499120" y="6092109"/>
                <a:ext cx="377358" cy="466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966"/>
                    </a:moveTo>
                    <a:cubicBezTo>
                      <a:pt x="3304" y="2469"/>
                      <a:pt x="7624" y="617"/>
                      <a:pt x="12706" y="0"/>
                    </a:cubicBezTo>
                    <a:cubicBezTo>
                      <a:pt x="14231" y="2263"/>
                      <a:pt x="16009" y="4731"/>
                      <a:pt x="17788" y="7200"/>
                    </a:cubicBezTo>
                    <a:cubicBezTo>
                      <a:pt x="14231" y="8640"/>
                      <a:pt x="14231" y="8640"/>
                      <a:pt x="14231" y="8640"/>
                    </a:cubicBezTo>
                    <a:cubicBezTo>
                      <a:pt x="17534" y="13166"/>
                      <a:pt x="17534" y="13166"/>
                      <a:pt x="17534" y="13166"/>
                    </a:cubicBezTo>
                    <a:cubicBezTo>
                      <a:pt x="17026" y="13989"/>
                      <a:pt x="17026" y="13989"/>
                      <a:pt x="17026" y="13989"/>
                    </a:cubicBezTo>
                    <a:cubicBezTo>
                      <a:pt x="18296" y="14194"/>
                      <a:pt x="18296" y="14194"/>
                      <a:pt x="18296" y="14194"/>
                    </a:cubicBezTo>
                    <a:cubicBezTo>
                      <a:pt x="17788" y="15017"/>
                      <a:pt x="17788" y="15017"/>
                      <a:pt x="17788" y="15017"/>
                    </a:cubicBezTo>
                    <a:cubicBezTo>
                      <a:pt x="18296" y="15840"/>
                      <a:pt x="18296" y="15840"/>
                      <a:pt x="18296" y="15840"/>
                    </a:cubicBezTo>
                    <a:cubicBezTo>
                      <a:pt x="19567" y="15840"/>
                      <a:pt x="19567" y="15840"/>
                      <a:pt x="19567" y="15840"/>
                    </a:cubicBezTo>
                    <a:cubicBezTo>
                      <a:pt x="20584" y="17486"/>
                      <a:pt x="20584" y="17486"/>
                      <a:pt x="20584" y="17486"/>
                    </a:cubicBezTo>
                    <a:cubicBezTo>
                      <a:pt x="20329" y="18309"/>
                      <a:pt x="20329" y="18309"/>
                      <a:pt x="20329" y="18309"/>
                    </a:cubicBezTo>
                    <a:cubicBezTo>
                      <a:pt x="21600" y="18720"/>
                      <a:pt x="21600" y="18720"/>
                      <a:pt x="21600" y="18720"/>
                    </a:cubicBezTo>
                    <a:cubicBezTo>
                      <a:pt x="20075" y="20160"/>
                      <a:pt x="20075" y="20160"/>
                      <a:pt x="20075" y="20160"/>
                    </a:cubicBezTo>
                    <a:cubicBezTo>
                      <a:pt x="17534" y="16663"/>
                      <a:pt x="17534" y="16663"/>
                      <a:pt x="17534" y="16663"/>
                    </a:cubicBezTo>
                    <a:cubicBezTo>
                      <a:pt x="16518" y="17074"/>
                      <a:pt x="16518" y="17074"/>
                      <a:pt x="16518" y="17074"/>
                    </a:cubicBezTo>
                    <a:cubicBezTo>
                      <a:pt x="19313" y="20983"/>
                      <a:pt x="19313" y="20983"/>
                      <a:pt x="19313" y="20983"/>
                    </a:cubicBezTo>
                    <a:cubicBezTo>
                      <a:pt x="18551" y="21600"/>
                      <a:pt x="18551" y="21600"/>
                      <a:pt x="18551" y="21600"/>
                    </a:cubicBezTo>
                    <a:cubicBezTo>
                      <a:pt x="18042" y="21600"/>
                      <a:pt x="18042" y="21600"/>
                      <a:pt x="18042" y="21600"/>
                    </a:cubicBezTo>
                    <a:cubicBezTo>
                      <a:pt x="11689" y="12960"/>
                      <a:pt x="11689" y="12960"/>
                      <a:pt x="11689" y="12960"/>
                    </a:cubicBezTo>
                    <a:cubicBezTo>
                      <a:pt x="11435" y="13166"/>
                      <a:pt x="11435" y="13166"/>
                      <a:pt x="11435" y="13166"/>
                    </a:cubicBezTo>
                    <a:cubicBezTo>
                      <a:pt x="17280" y="21600"/>
                      <a:pt x="17280" y="21600"/>
                      <a:pt x="17280" y="21600"/>
                    </a:cubicBezTo>
                    <a:cubicBezTo>
                      <a:pt x="16009" y="21394"/>
                      <a:pt x="16009" y="21394"/>
                      <a:pt x="16009" y="21394"/>
                    </a:cubicBezTo>
                    <a:cubicBezTo>
                      <a:pt x="8640" y="11314"/>
                      <a:pt x="8640" y="11314"/>
                      <a:pt x="8640" y="11314"/>
                    </a:cubicBezTo>
                    <a:cubicBezTo>
                      <a:pt x="5082" y="12960"/>
                      <a:pt x="5082" y="12960"/>
                      <a:pt x="5082" y="12960"/>
                    </a:cubicBezTo>
                    <a:cubicBezTo>
                      <a:pt x="3304" y="10697"/>
                      <a:pt x="1779" y="8229"/>
                      <a:pt x="0" y="5966"/>
                    </a:cubicBezTo>
                    <a:close/>
                    <a:moveTo>
                      <a:pt x="3558" y="5760"/>
                    </a:moveTo>
                    <a:cubicBezTo>
                      <a:pt x="5591" y="8640"/>
                      <a:pt x="5591" y="8640"/>
                      <a:pt x="5591" y="8640"/>
                    </a:cubicBezTo>
                    <a:cubicBezTo>
                      <a:pt x="12452" y="5349"/>
                      <a:pt x="12452" y="5349"/>
                      <a:pt x="12452" y="5349"/>
                    </a:cubicBezTo>
                    <a:cubicBezTo>
                      <a:pt x="10673" y="2469"/>
                      <a:pt x="10673" y="2469"/>
                      <a:pt x="10673" y="2469"/>
                    </a:cubicBezTo>
                    <a:lnTo>
                      <a:pt x="3558" y="576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12700">
                <a:miter lim="4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lIns="45719" rIns="45719"/>
              <a:lstStyle/>
              <a:p>
                <a:endParaRPr dirty="0"/>
              </a:p>
            </p:txBody>
          </p:sp>
        </p:grpSp>
      </p:grpSp>
      <p:sp>
        <p:nvSpPr>
          <p:cNvPr id="2" name="Shape 2559">
            <a:extLst>
              <a:ext uri="{FF2B5EF4-FFF2-40B4-BE49-F238E27FC236}">
                <a16:creationId xmlns:a16="http://schemas.microsoft.com/office/drawing/2014/main" id="{B1D9BA1E-A0AF-4ABD-A906-3FE9929C9AA6}"/>
              </a:ext>
            </a:extLst>
          </p:cNvPr>
          <p:cNvSpPr/>
          <p:nvPr/>
        </p:nvSpPr>
        <p:spPr>
          <a:xfrm>
            <a:off x="3469584" y="1564738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5600"/>
                </a:moveTo>
                <a:lnTo>
                  <a:pt x="982" y="15600"/>
                </a:lnTo>
                <a:lnTo>
                  <a:pt x="982" y="1200"/>
                </a:lnTo>
                <a:lnTo>
                  <a:pt x="16691" y="1200"/>
                </a:lnTo>
                <a:lnTo>
                  <a:pt x="16691" y="3000"/>
                </a:lnTo>
                <a:cubicBezTo>
                  <a:pt x="16691" y="3332"/>
                  <a:pt x="16911" y="3600"/>
                  <a:pt x="17182" y="3600"/>
                </a:cubicBezTo>
                <a:cubicBezTo>
                  <a:pt x="17453" y="3600"/>
                  <a:pt x="17673" y="3332"/>
                  <a:pt x="17673" y="3000"/>
                </a:cubicBezTo>
                <a:lnTo>
                  <a:pt x="17673" y="1200"/>
                </a:lnTo>
                <a:cubicBezTo>
                  <a:pt x="17673" y="538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5600"/>
                </a:lnTo>
                <a:cubicBezTo>
                  <a:pt x="0" y="16262"/>
                  <a:pt x="440" y="16800"/>
                  <a:pt x="982" y="16800"/>
                </a:cubicBezTo>
                <a:lnTo>
                  <a:pt x="2455" y="16800"/>
                </a:lnTo>
                <a:cubicBezTo>
                  <a:pt x="2725" y="16800"/>
                  <a:pt x="2945" y="16532"/>
                  <a:pt x="2945" y="16200"/>
                </a:cubicBezTo>
                <a:cubicBezTo>
                  <a:pt x="2945" y="15869"/>
                  <a:pt x="2725" y="15600"/>
                  <a:pt x="2455" y="15600"/>
                </a:cubicBezTo>
                <a:moveTo>
                  <a:pt x="20618" y="20400"/>
                </a:moveTo>
                <a:lnTo>
                  <a:pt x="4909" y="20400"/>
                </a:lnTo>
                <a:lnTo>
                  <a:pt x="4909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4909" y="4800"/>
                </a:lnTo>
                <a:cubicBezTo>
                  <a:pt x="4367" y="4800"/>
                  <a:pt x="3927" y="5338"/>
                  <a:pt x="3927" y="6000"/>
                </a:cubicBezTo>
                <a:lnTo>
                  <a:pt x="3927" y="20400"/>
                </a:lnTo>
                <a:cubicBezTo>
                  <a:pt x="3927" y="21062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C4649A3-2753-45A4-84B0-E48F591FD306}"/>
              </a:ext>
            </a:extLst>
          </p:cNvPr>
          <p:cNvGrpSpPr/>
          <p:nvPr/>
        </p:nvGrpSpPr>
        <p:grpSpPr>
          <a:xfrm>
            <a:off x="-114251" y="3274333"/>
            <a:ext cx="5404140" cy="3456886"/>
            <a:chOff x="-114251" y="3274333"/>
            <a:chExt cx="5404140" cy="3456886"/>
          </a:xfrm>
        </p:grpSpPr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1B0943F4-9FD2-48FA-BA5E-D75CBD053E42}"/>
                </a:ext>
              </a:extLst>
            </p:cNvPr>
            <p:cNvGrpSpPr/>
            <p:nvPr/>
          </p:nvGrpSpPr>
          <p:grpSpPr>
            <a:xfrm>
              <a:off x="-114251" y="3741839"/>
              <a:ext cx="3280204" cy="1161010"/>
              <a:chOff x="-533095" y="1648303"/>
              <a:chExt cx="3280204" cy="1161010"/>
            </a:xfrm>
          </p:grpSpPr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5110CE76-A43D-46D8-9256-2A998D2C322B}"/>
                  </a:ext>
                </a:extLst>
              </p:cNvPr>
              <p:cNvSpPr txBox="1"/>
              <p:nvPr/>
            </p:nvSpPr>
            <p:spPr>
              <a:xfrm>
                <a:off x="-533095" y="1901372"/>
                <a:ext cx="3280204" cy="90794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>
                  <a:spcAft>
                    <a:spcPts val="600"/>
                  </a:spcAft>
                </a:pPr>
                <a:r>
                  <a:rPr lang="en-US" sz="1600" kern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	Are subscription expiring?</a:t>
                </a:r>
              </a:p>
              <a:p>
                <a:pPr algn="r"/>
                <a:r>
                  <a:rPr lang="en-US" sz="1600" kern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Are auto deletion </a:t>
                </a:r>
              </a:p>
              <a:p>
                <a:pPr algn="r"/>
                <a:r>
                  <a:rPr lang="en-US" sz="1600" kern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policies in effect?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673FE73A-F794-4D66-BAA4-9762AAE7CFCE}"/>
                  </a:ext>
                </a:extLst>
              </p:cNvPr>
              <p:cNvSpPr txBox="1"/>
              <p:nvPr/>
            </p:nvSpPr>
            <p:spPr>
              <a:xfrm>
                <a:off x="796975" y="1648303"/>
                <a:ext cx="1933958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sz="1600" b="1" kern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TIMELINESS</a:t>
                </a:r>
              </a:p>
            </p:txBody>
          </p:sp>
        </p:grp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79A330C0-A4B3-49D4-975D-7089EED6063A}"/>
                </a:ext>
              </a:extLst>
            </p:cNvPr>
            <p:cNvSpPr/>
            <p:nvPr/>
          </p:nvSpPr>
          <p:spPr>
            <a:xfrm>
              <a:off x="2382677" y="3274333"/>
              <a:ext cx="473903" cy="473903"/>
            </a:xfrm>
            <a:prstGeom prst="ellipse">
              <a:avLst/>
            </a:prstGeom>
            <a:solidFill>
              <a:srgbClr val="00AEC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4D626B0-3093-47C7-BAE4-EE7294C86EC0}"/>
                </a:ext>
              </a:extLst>
            </p:cNvPr>
            <p:cNvGrpSpPr/>
            <p:nvPr/>
          </p:nvGrpSpPr>
          <p:grpSpPr>
            <a:xfrm>
              <a:off x="3209864" y="3721288"/>
              <a:ext cx="2080025" cy="3009931"/>
              <a:chOff x="3209864" y="3721288"/>
              <a:chExt cx="2080025" cy="3009931"/>
            </a:xfrm>
          </p:grpSpPr>
          <p:grpSp>
            <p:nvGrpSpPr>
              <p:cNvPr id="95" name="Grupo 2054">
                <a:extLst>
                  <a:ext uri="{FF2B5EF4-FFF2-40B4-BE49-F238E27FC236}">
                    <a16:creationId xmlns:a16="http://schemas.microsoft.com/office/drawing/2014/main" id="{9EE61508-7725-4B64-8781-70DE9F6C97D4}"/>
                  </a:ext>
                </a:extLst>
              </p:cNvPr>
              <p:cNvGrpSpPr/>
              <p:nvPr/>
            </p:nvGrpSpPr>
            <p:grpSpPr>
              <a:xfrm>
                <a:off x="3209864" y="3721288"/>
                <a:ext cx="2080025" cy="3009931"/>
                <a:chOff x="16856094" y="7895814"/>
                <a:chExt cx="2369851" cy="3429330"/>
              </a:xfrm>
            </p:grpSpPr>
            <p:sp>
              <p:nvSpPr>
                <p:cNvPr id="96" name="Forma libre 52">
                  <a:extLst>
                    <a:ext uri="{FF2B5EF4-FFF2-40B4-BE49-F238E27FC236}">
                      <a16:creationId xmlns:a16="http://schemas.microsoft.com/office/drawing/2014/main" id="{A8339911-30D2-405C-8DFF-6ED5546C4F99}"/>
                    </a:ext>
                  </a:extLst>
                </p:cNvPr>
                <p:cNvSpPr/>
                <p:nvPr/>
              </p:nvSpPr>
              <p:spPr>
                <a:xfrm flipV="1">
                  <a:off x="18355598" y="9042682"/>
                  <a:ext cx="869320" cy="2282462"/>
                </a:xfrm>
                <a:custGeom>
                  <a:avLst/>
                  <a:gdLst>
                    <a:gd name="connsiteX0" fmla="*/ 0 w 687214"/>
                    <a:gd name="connsiteY0" fmla="*/ 3441801 h 3441801"/>
                    <a:gd name="connsiteX1" fmla="*/ 687214 w 687214"/>
                    <a:gd name="connsiteY1" fmla="*/ 3441801 h 3441801"/>
                    <a:gd name="connsiteX2" fmla="*/ 687214 w 687214"/>
                    <a:gd name="connsiteY2" fmla="*/ 0 h 3441801"/>
                    <a:gd name="connsiteX3" fmla="*/ 0 w 687214"/>
                    <a:gd name="connsiteY3" fmla="*/ 0 h 3441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7214" h="3441801">
                      <a:moveTo>
                        <a:pt x="0" y="3441801"/>
                      </a:moveTo>
                      <a:lnTo>
                        <a:pt x="687214" y="3441801"/>
                      </a:lnTo>
                      <a:lnTo>
                        <a:pt x="6872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AEC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/>
                </a:p>
              </p:txBody>
            </p:sp>
            <p:sp>
              <p:nvSpPr>
                <p:cNvPr id="97" name="Forma libre 50">
                  <a:extLst>
                    <a:ext uri="{FF2B5EF4-FFF2-40B4-BE49-F238E27FC236}">
                      <a16:creationId xmlns:a16="http://schemas.microsoft.com/office/drawing/2014/main" id="{530D993D-3571-4FCF-962C-6B56EEDB3046}"/>
                    </a:ext>
                  </a:extLst>
                </p:cNvPr>
                <p:cNvSpPr/>
                <p:nvPr/>
              </p:nvSpPr>
              <p:spPr>
                <a:xfrm rot="16200000" flipV="1">
                  <a:off x="17329383" y="7422526"/>
                  <a:ext cx="1423273" cy="2369850"/>
                </a:xfrm>
                <a:custGeom>
                  <a:avLst/>
                  <a:gdLst>
                    <a:gd name="connsiteX0" fmla="*/ 1125123 w 1125123"/>
                    <a:gd name="connsiteY0" fmla="*/ 1283103 h 1873411"/>
                    <a:gd name="connsiteX1" fmla="*/ 906168 w 1125123"/>
                    <a:gd name="connsiteY1" fmla="*/ 1283103 h 1873411"/>
                    <a:gd name="connsiteX2" fmla="*/ 906168 w 1125123"/>
                    <a:gd name="connsiteY2" fmla="*/ 717588 h 1873411"/>
                    <a:gd name="connsiteX3" fmla="*/ 218954 w 1125123"/>
                    <a:gd name="connsiteY3" fmla="*/ 0 h 1873411"/>
                    <a:gd name="connsiteX4" fmla="*/ 218954 w 1125123"/>
                    <a:gd name="connsiteY4" fmla="*/ 1283103 h 1873411"/>
                    <a:gd name="connsiteX5" fmla="*/ 0 w 1125123"/>
                    <a:gd name="connsiteY5" fmla="*/ 1283103 h 1873411"/>
                    <a:gd name="connsiteX6" fmla="*/ 562561 w 1125123"/>
                    <a:gd name="connsiteY6" fmla="*/ 1873411 h 187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5123" h="1873411">
                      <a:moveTo>
                        <a:pt x="1125123" y="1283103"/>
                      </a:moveTo>
                      <a:lnTo>
                        <a:pt x="906168" y="1283103"/>
                      </a:lnTo>
                      <a:lnTo>
                        <a:pt x="906168" y="717588"/>
                      </a:lnTo>
                      <a:lnTo>
                        <a:pt x="218954" y="0"/>
                      </a:lnTo>
                      <a:lnTo>
                        <a:pt x="218954" y="1283103"/>
                      </a:lnTo>
                      <a:lnTo>
                        <a:pt x="0" y="1283103"/>
                      </a:lnTo>
                      <a:lnTo>
                        <a:pt x="562561" y="1873411"/>
                      </a:lnTo>
                      <a:close/>
                    </a:path>
                  </a:pathLst>
                </a:custGeom>
                <a:solidFill>
                  <a:srgbClr val="00AEC5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 dirty="0"/>
                </a:p>
              </p:txBody>
            </p:sp>
            <p:sp>
              <p:nvSpPr>
                <p:cNvPr id="98" name="Forma libre 51">
                  <a:extLst>
                    <a:ext uri="{FF2B5EF4-FFF2-40B4-BE49-F238E27FC236}">
                      <a16:creationId xmlns:a16="http://schemas.microsoft.com/office/drawing/2014/main" id="{C1666011-DE92-455E-85CF-72FF2DC8D107}"/>
                    </a:ext>
                  </a:extLst>
                </p:cNvPr>
                <p:cNvSpPr/>
                <p:nvPr/>
              </p:nvSpPr>
              <p:spPr>
                <a:xfrm rot="16200000" flipV="1">
                  <a:off x="17683035" y="7776174"/>
                  <a:ext cx="715967" cy="2369850"/>
                </a:xfrm>
                <a:custGeom>
                  <a:avLst/>
                  <a:gdLst>
                    <a:gd name="connsiteX0" fmla="*/ 565985 w 565985"/>
                    <a:gd name="connsiteY0" fmla="*/ 1869819 h 1873411"/>
                    <a:gd name="connsiteX1" fmla="*/ 565985 w 565985"/>
                    <a:gd name="connsiteY1" fmla="*/ 362370 h 1873411"/>
                    <a:gd name="connsiteX2" fmla="*/ 218954 w 565985"/>
                    <a:gd name="connsiteY2" fmla="*/ 0 h 1873411"/>
                    <a:gd name="connsiteX3" fmla="*/ 218954 w 565985"/>
                    <a:gd name="connsiteY3" fmla="*/ 1283103 h 1873411"/>
                    <a:gd name="connsiteX4" fmla="*/ 0 w 565985"/>
                    <a:gd name="connsiteY4" fmla="*/ 1283103 h 1873411"/>
                    <a:gd name="connsiteX5" fmla="*/ 562561 w 565985"/>
                    <a:gd name="connsiteY5" fmla="*/ 1873411 h 187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5985" h="1873411">
                      <a:moveTo>
                        <a:pt x="565985" y="1869819"/>
                      </a:moveTo>
                      <a:lnTo>
                        <a:pt x="565985" y="362370"/>
                      </a:lnTo>
                      <a:lnTo>
                        <a:pt x="218954" y="0"/>
                      </a:lnTo>
                      <a:lnTo>
                        <a:pt x="218954" y="1283103"/>
                      </a:lnTo>
                      <a:lnTo>
                        <a:pt x="0" y="1283103"/>
                      </a:lnTo>
                      <a:lnTo>
                        <a:pt x="562561" y="1873411"/>
                      </a:lnTo>
                      <a:close/>
                    </a:path>
                  </a:pathLst>
                </a:custGeom>
                <a:solidFill>
                  <a:schemeClr val="tx1">
                    <a:alpha val="30000"/>
                  </a:schemeClr>
                </a:solidFill>
                <a:ln>
                  <a:noFill/>
                </a:ln>
                <a:effectLst>
                  <a:outerShdw blurRad="88900" dist="38100" dir="5400000" algn="t" rotWithShape="0">
                    <a:prstClr val="black">
                      <a:alpha val="6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/>
                </a:p>
              </p:txBody>
            </p:sp>
          </p:grpSp>
          <p:sp>
            <p:nvSpPr>
              <p:cNvPr id="18" name="Shape 1925">
                <a:extLst>
                  <a:ext uri="{FF2B5EF4-FFF2-40B4-BE49-F238E27FC236}">
                    <a16:creationId xmlns:a16="http://schemas.microsoft.com/office/drawing/2014/main" id="{118D158F-087C-4F7D-BB6A-8838E682DB82}"/>
                  </a:ext>
                </a:extLst>
              </p:cNvPr>
              <p:cNvSpPr/>
              <p:nvPr/>
            </p:nvSpPr>
            <p:spPr>
              <a:xfrm rot="12602058">
                <a:off x="4742544" y="6092108"/>
                <a:ext cx="377358" cy="466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966"/>
                    </a:moveTo>
                    <a:cubicBezTo>
                      <a:pt x="3304" y="2469"/>
                      <a:pt x="7624" y="617"/>
                      <a:pt x="12706" y="0"/>
                    </a:cubicBezTo>
                    <a:cubicBezTo>
                      <a:pt x="14231" y="2263"/>
                      <a:pt x="16009" y="4731"/>
                      <a:pt x="17788" y="7200"/>
                    </a:cubicBezTo>
                    <a:cubicBezTo>
                      <a:pt x="14231" y="8640"/>
                      <a:pt x="14231" y="8640"/>
                      <a:pt x="14231" y="8640"/>
                    </a:cubicBezTo>
                    <a:cubicBezTo>
                      <a:pt x="17534" y="13166"/>
                      <a:pt x="17534" y="13166"/>
                      <a:pt x="17534" y="13166"/>
                    </a:cubicBezTo>
                    <a:cubicBezTo>
                      <a:pt x="17026" y="13989"/>
                      <a:pt x="17026" y="13989"/>
                      <a:pt x="17026" y="13989"/>
                    </a:cubicBezTo>
                    <a:cubicBezTo>
                      <a:pt x="18296" y="14194"/>
                      <a:pt x="18296" y="14194"/>
                      <a:pt x="18296" y="14194"/>
                    </a:cubicBezTo>
                    <a:cubicBezTo>
                      <a:pt x="17788" y="15017"/>
                      <a:pt x="17788" y="15017"/>
                      <a:pt x="17788" y="15017"/>
                    </a:cubicBezTo>
                    <a:cubicBezTo>
                      <a:pt x="18296" y="15840"/>
                      <a:pt x="18296" y="15840"/>
                      <a:pt x="18296" y="15840"/>
                    </a:cubicBezTo>
                    <a:cubicBezTo>
                      <a:pt x="19567" y="15840"/>
                      <a:pt x="19567" y="15840"/>
                      <a:pt x="19567" y="15840"/>
                    </a:cubicBezTo>
                    <a:cubicBezTo>
                      <a:pt x="20584" y="17486"/>
                      <a:pt x="20584" y="17486"/>
                      <a:pt x="20584" y="17486"/>
                    </a:cubicBezTo>
                    <a:cubicBezTo>
                      <a:pt x="20329" y="18309"/>
                      <a:pt x="20329" y="18309"/>
                      <a:pt x="20329" y="18309"/>
                    </a:cubicBezTo>
                    <a:cubicBezTo>
                      <a:pt x="21600" y="18720"/>
                      <a:pt x="21600" y="18720"/>
                      <a:pt x="21600" y="18720"/>
                    </a:cubicBezTo>
                    <a:cubicBezTo>
                      <a:pt x="20075" y="20160"/>
                      <a:pt x="20075" y="20160"/>
                      <a:pt x="20075" y="20160"/>
                    </a:cubicBezTo>
                    <a:cubicBezTo>
                      <a:pt x="17534" y="16663"/>
                      <a:pt x="17534" y="16663"/>
                      <a:pt x="17534" y="16663"/>
                    </a:cubicBezTo>
                    <a:cubicBezTo>
                      <a:pt x="16518" y="17074"/>
                      <a:pt x="16518" y="17074"/>
                      <a:pt x="16518" y="17074"/>
                    </a:cubicBezTo>
                    <a:cubicBezTo>
                      <a:pt x="19313" y="20983"/>
                      <a:pt x="19313" y="20983"/>
                      <a:pt x="19313" y="20983"/>
                    </a:cubicBezTo>
                    <a:cubicBezTo>
                      <a:pt x="18551" y="21600"/>
                      <a:pt x="18551" y="21600"/>
                      <a:pt x="18551" y="21600"/>
                    </a:cubicBezTo>
                    <a:cubicBezTo>
                      <a:pt x="18042" y="21600"/>
                      <a:pt x="18042" y="21600"/>
                      <a:pt x="18042" y="21600"/>
                    </a:cubicBezTo>
                    <a:cubicBezTo>
                      <a:pt x="11689" y="12960"/>
                      <a:pt x="11689" y="12960"/>
                      <a:pt x="11689" y="12960"/>
                    </a:cubicBezTo>
                    <a:cubicBezTo>
                      <a:pt x="11435" y="13166"/>
                      <a:pt x="11435" y="13166"/>
                      <a:pt x="11435" y="13166"/>
                    </a:cubicBezTo>
                    <a:cubicBezTo>
                      <a:pt x="17280" y="21600"/>
                      <a:pt x="17280" y="21600"/>
                      <a:pt x="17280" y="21600"/>
                    </a:cubicBezTo>
                    <a:cubicBezTo>
                      <a:pt x="16009" y="21394"/>
                      <a:pt x="16009" y="21394"/>
                      <a:pt x="16009" y="21394"/>
                    </a:cubicBezTo>
                    <a:cubicBezTo>
                      <a:pt x="8640" y="11314"/>
                      <a:pt x="8640" y="11314"/>
                      <a:pt x="8640" y="11314"/>
                    </a:cubicBezTo>
                    <a:cubicBezTo>
                      <a:pt x="5082" y="12960"/>
                      <a:pt x="5082" y="12960"/>
                      <a:pt x="5082" y="12960"/>
                    </a:cubicBezTo>
                    <a:cubicBezTo>
                      <a:pt x="3304" y="10697"/>
                      <a:pt x="1779" y="8229"/>
                      <a:pt x="0" y="5966"/>
                    </a:cubicBezTo>
                    <a:close/>
                    <a:moveTo>
                      <a:pt x="3558" y="5760"/>
                    </a:moveTo>
                    <a:cubicBezTo>
                      <a:pt x="5591" y="8640"/>
                      <a:pt x="5591" y="8640"/>
                      <a:pt x="5591" y="8640"/>
                    </a:cubicBezTo>
                    <a:cubicBezTo>
                      <a:pt x="12452" y="5349"/>
                      <a:pt x="12452" y="5349"/>
                      <a:pt x="12452" y="5349"/>
                    </a:cubicBezTo>
                    <a:cubicBezTo>
                      <a:pt x="10673" y="2469"/>
                      <a:pt x="10673" y="2469"/>
                      <a:pt x="10673" y="2469"/>
                    </a:cubicBezTo>
                    <a:lnTo>
                      <a:pt x="3558" y="576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12700">
                <a:miter lim="4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lIns="45719" rIns="45719"/>
              <a:lstStyle/>
              <a:p>
                <a:endParaRPr dirty="0"/>
              </a:p>
            </p:txBody>
          </p:sp>
        </p:grpSp>
        <p:sp>
          <p:nvSpPr>
            <p:cNvPr id="5" name="Shape 2526">
              <a:extLst>
                <a:ext uri="{FF2B5EF4-FFF2-40B4-BE49-F238E27FC236}">
                  <a16:creationId xmlns:a16="http://schemas.microsoft.com/office/drawing/2014/main" id="{6C928750-834E-462E-838D-896636C41BC7}"/>
                </a:ext>
              </a:extLst>
            </p:cNvPr>
            <p:cNvSpPr/>
            <p:nvPr/>
          </p:nvSpPr>
          <p:spPr>
            <a:xfrm>
              <a:off x="2479115" y="336830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B3BAC9F-7ADF-4BB4-B372-035723AB1C44}"/>
              </a:ext>
            </a:extLst>
          </p:cNvPr>
          <p:cNvGrpSpPr/>
          <p:nvPr/>
        </p:nvGrpSpPr>
        <p:grpSpPr>
          <a:xfrm>
            <a:off x="5814691" y="1427514"/>
            <a:ext cx="5427049" cy="5303705"/>
            <a:chOff x="5814691" y="1427514"/>
            <a:chExt cx="5427049" cy="5303705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2A2996A-099B-4F02-B964-2C891D28888E}"/>
                </a:ext>
              </a:extLst>
            </p:cNvPr>
            <p:cNvGrpSpPr/>
            <p:nvPr/>
          </p:nvGrpSpPr>
          <p:grpSpPr>
            <a:xfrm>
              <a:off x="8340340" y="1427514"/>
              <a:ext cx="2901400" cy="1788494"/>
              <a:chOff x="8715004" y="1792257"/>
              <a:chExt cx="2901400" cy="1788494"/>
            </a:xfrm>
          </p:grpSpPr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DF1CE82D-68AE-4165-9900-89301E9244BA}"/>
                  </a:ext>
                </a:extLst>
              </p:cNvPr>
              <p:cNvGrpSpPr/>
              <p:nvPr/>
            </p:nvGrpSpPr>
            <p:grpSpPr>
              <a:xfrm>
                <a:off x="8715004" y="2250464"/>
                <a:ext cx="2901400" cy="1330287"/>
                <a:chOff x="796975" y="1648303"/>
                <a:chExt cx="2901400" cy="1330287"/>
              </a:xfrm>
            </p:grpSpPr>
            <p:sp>
              <p:nvSpPr>
                <p:cNvPr id="83" name="TextBox 82">
                  <a:extLst>
                    <a:ext uri="{FF2B5EF4-FFF2-40B4-BE49-F238E27FC236}">
                      <a16:creationId xmlns:a16="http://schemas.microsoft.com/office/drawing/2014/main" id="{70925E54-8C22-42B6-862F-B85FF3B4AA78}"/>
                    </a:ext>
                  </a:extLst>
                </p:cNvPr>
                <p:cNvSpPr txBox="1"/>
                <p:nvPr/>
              </p:nvSpPr>
              <p:spPr>
                <a:xfrm>
                  <a:off x="813148" y="1901372"/>
                  <a:ext cx="2885227" cy="107721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Online </a:t>
                  </a:r>
                  <a:r>
                    <a:rPr lang="en-US" sz="1600" kern="12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accounts, contents and devices must be  available for disclosure to fiduciaries and loved ones?</a:t>
                  </a:r>
                </a:p>
              </p:txBody>
            </p:sp>
            <p:sp>
              <p:nvSpPr>
                <p:cNvPr id="84" name="TextBox 83">
                  <a:extLst>
                    <a:ext uri="{FF2B5EF4-FFF2-40B4-BE49-F238E27FC236}">
                      <a16:creationId xmlns:a16="http://schemas.microsoft.com/office/drawing/2014/main" id="{241DE370-33CF-4A5F-A3DF-806728CFA021}"/>
                    </a:ext>
                  </a:extLst>
                </p:cNvPr>
                <p:cNvSpPr txBox="1"/>
                <p:nvPr/>
              </p:nvSpPr>
              <p:spPr>
                <a:xfrm>
                  <a:off x="796975" y="1648303"/>
                  <a:ext cx="1933958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1" kern="1200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ACCESSIBILITY</a:t>
                  </a:r>
                </a:p>
              </p:txBody>
            </p:sp>
          </p:grp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78B444EA-75C9-4DC7-B3A5-1BDD05ECDAF9}"/>
                  </a:ext>
                </a:extLst>
              </p:cNvPr>
              <p:cNvSpPr/>
              <p:nvPr/>
            </p:nvSpPr>
            <p:spPr>
              <a:xfrm>
                <a:off x="9049951" y="1792257"/>
                <a:ext cx="473903" cy="473903"/>
              </a:xfrm>
              <a:prstGeom prst="ellipse">
                <a:avLst/>
              </a:prstGeom>
              <a:solidFill>
                <a:srgbClr val="FAA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D20428F-69E9-480E-8464-2A61DBEF3F01}"/>
                </a:ext>
              </a:extLst>
            </p:cNvPr>
            <p:cNvGrpSpPr/>
            <p:nvPr/>
          </p:nvGrpSpPr>
          <p:grpSpPr>
            <a:xfrm>
              <a:off x="5814691" y="2156983"/>
              <a:ext cx="2906266" cy="4574236"/>
              <a:chOff x="5814691" y="2156983"/>
              <a:chExt cx="2906266" cy="4574236"/>
            </a:xfrm>
          </p:grpSpPr>
          <p:grpSp>
            <p:nvGrpSpPr>
              <p:cNvPr id="102" name="Grupo 2053">
                <a:extLst>
                  <a:ext uri="{FF2B5EF4-FFF2-40B4-BE49-F238E27FC236}">
                    <a16:creationId xmlns:a16="http://schemas.microsoft.com/office/drawing/2014/main" id="{F92BA143-1F3C-400B-881D-20D1BD8FD343}"/>
                  </a:ext>
                </a:extLst>
              </p:cNvPr>
              <p:cNvGrpSpPr/>
              <p:nvPr/>
            </p:nvGrpSpPr>
            <p:grpSpPr>
              <a:xfrm flipH="1">
                <a:off x="5814691" y="2156983"/>
                <a:ext cx="2906266" cy="4574236"/>
                <a:chOff x="18319415" y="6431893"/>
                <a:chExt cx="3311218" cy="5211602"/>
              </a:xfrm>
            </p:grpSpPr>
            <p:sp>
              <p:nvSpPr>
                <p:cNvPr id="103" name="Forma libre 46">
                  <a:extLst>
                    <a:ext uri="{FF2B5EF4-FFF2-40B4-BE49-F238E27FC236}">
                      <a16:creationId xmlns:a16="http://schemas.microsoft.com/office/drawing/2014/main" id="{0EA31EA2-C368-4CB2-B0EC-242626481F4A}"/>
                    </a:ext>
                  </a:extLst>
                </p:cNvPr>
                <p:cNvSpPr/>
                <p:nvPr/>
              </p:nvSpPr>
              <p:spPr>
                <a:xfrm flipV="1">
                  <a:off x="20026201" y="7310741"/>
                  <a:ext cx="869320" cy="4332754"/>
                </a:xfrm>
                <a:custGeom>
                  <a:avLst/>
                  <a:gdLst>
                    <a:gd name="connsiteX0" fmla="*/ 0 w 687214"/>
                    <a:gd name="connsiteY0" fmla="*/ 3441801 h 3441801"/>
                    <a:gd name="connsiteX1" fmla="*/ 687214 w 687214"/>
                    <a:gd name="connsiteY1" fmla="*/ 3441801 h 3441801"/>
                    <a:gd name="connsiteX2" fmla="*/ 687214 w 687214"/>
                    <a:gd name="connsiteY2" fmla="*/ 0 h 3441801"/>
                    <a:gd name="connsiteX3" fmla="*/ 0 w 687214"/>
                    <a:gd name="connsiteY3" fmla="*/ 0 h 3441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7214" h="3441801">
                      <a:moveTo>
                        <a:pt x="0" y="3441801"/>
                      </a:moveTo>
                      <a:lnTo>
                        <a:pt x="687214" y="3441801"/>
                      </a:lnTo>
                      <a:lnTo>
                        <a:pt x="6872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AA63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/>
                </a:p>
              </p:txBody>
            </p:sp>
            <p:sp>
              <p:nvSpPr>
                <p:cNvPr id="104" name="Forma libre 41">
                  <a:extLst>
                    <a:ext uri="{FF2B5EF4-FFF2-40B4-BE49-F238E27FC236}">
                      <a16:creationId xmlns:a16="http://schemas.microsoft.com/office/drawing/2014/main" id="{EF57991B-92FB-47DD-B327-569B3FF9C860}"/>
                    </a:ext>
                  </a:extLst>
                </p:cNvPr>
                <p:cNvSpPr/>
                <p:nvPr/>
              </p:nvSpPr>
              <p:spPr>
                <a:xfrm rot="18842128" flipV="1">
                  <a:off x="19386299" y="5610832"/>
                  <a:ext cx="1423274" cy="3065395"/>
                </a:xfrm>
                <a:custGeom>
                  <a:avLst/>
                  <a:gdLst>
                    <a:gd name="connsiteX0" fmla="*/ 562562 w 1125124"/>
                    <a:gd name="connsiteY0" fmla="*/ 2423252 h 2423252"/>
                    <a:gd name="connsiteX1" fmla="*/ 1125124 w 1125124"/>
                    <a:gd name="connsiteY1" fmla="*/ 1832944 h 2423252"/>
                    <a:gd name="connsiteX2" fmla="*/ 906169 w 1125124"/>
                    <a:gd name="connsiteY2" fmla="*/ 1832944 h 2423252"/>
                    <a:gd name="connsiteX3" fmla="*/ 906169 w 1125124"/>
                    <a:gd name="connsiteY3" fmla="*/ 664458 h 2423252"/>
                    <a:gd name="connsiteX4" fmla="*/ 218955 w 1125124"/>
                    <a:gd name="connsiteY4" fmla="*/ 0 h 2423252"/>
                    <a:gd name="connsiteX5" fmla="*/ 218955 w 1125124"/>
                    <a:gd name="connsiteY5" fmla="*/ 1832945 h 2423252"/>
                    <a:gd name="connsiteX6" fmla="*/ 0 w 1125124"/>
                    <a:gd name="connsiteY6" fmla="*/ 1832944 h 2423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5124" h="2423252">
                      <a:moveTo>
                        <a:pt x="562562" y="2423252"/>
                      </a:moveTo>
                      <a:lnTo>
                        <a:pt x="1125124" y="1832944"/>
                      </a:lnTo>
                      <a:lnTo>
                        <a:pt x="906169" y="1832944"/>
                      </a:lnTo>
                      <a:lnTo>
                        <a:pt x="906169" y="664458"/>
                      </a:lnTo>
                      <a:lnTo>
                        <a:pt x="218955" y="0"/>
                      </a:lnTo>
                      <a:lnTo>
                        <a:pt x="218955" y="1832945"/>
                      </a:lnTo>
                      <a:lnTo>
                        <a:pt x="0" y="1832944"/>
                      </a:lnTo>
                      <a:close/>
                    </a:path>
                  </a:pathLst>
                </a:custGeom>
                <a:solidFill>
                  <a:srgbClr val="FAA633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 dirty="0"/>
                </a:p>
              </p:txBody>
            </p:sp>
            <p:sp>
              <p:nvSpPr>
                <p:cNvPr id="105" name="Forma libre 42">
                  <a:extLst>
                    <a:ext uri="{FF2B5EF4-FFF2-40B4-BE49-F238E27FC236}">
                      <a16:creationId xmlns:a16="http://schemas.microsoft.com/office/drawing/2014/main" id="{B1BCD641-093A-423A-9342-07DC6177A374}"/>
                    </a:ext>
                  </a:extLst>
                </p:cNvPr>
                <p:cNvSpPr/>
                <p:nvPr/>
              </p:nvSpPr>
              <p:spPr>
                <a:xfrm rot="18842128" flipV="1">
                  <a:off x="19494129" y="5865073"/>
                  <a:ext cx="715968" cy="3065395"/>
                </a:xfrm>
                <a:custGeom>
                  <a:avLst/>
                  <a:gdLst>
                    <a:gd name="connsiteX0" fmla="*/ 562562 w 565986"/>
                    <a:gd name="connsiteY0" fmla="*/ 2423252 h 2423252"/>
                    <a:gd name="connsiteX1" fmla="*/ 565986 w 565986"/>
                    <a:gd name="connsiteY1" fmla="*/ 2419659 h 2423252"/>
                    <a:gd name="connsiteX2" fmla="*/ 565986 w 565986"/>
                    <a:gd name="connsiteY2" fmla="*/ 335541 h 2423252"/>
                    <a:gd name="connsiteX3" fmla="*/ 218954 w 565986"/>
                    <a:gd name="connsiteY3" fmla="*/ 0 h 2423252"/>
                    <a:gd name="connsiteX4" fmla="*/ 218954 w 565986"/>
                    <a:gd name="connsiteY4" fmla="*/ 1832944 h 2423252"/>
                    <a:gd name="connsiteX5" fmla="*/ 0 w 565986"/>
                    <a:gd name="connsiteY5" fmla="*/ 1832945 h 2423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5986" h="2423252">
                      <a:moveTo>
                        <a:pt x="562562" y="2423252"/>
                      </a:moveTo>
                      <a:lnTo>
                        <a:pt x="565986" y="2419659"/>
                      </a:lnTo>
                      <a:lnTo>
                        <a:pt x="565986" y="335541"/>
                      </a:lnTo>
                      <a:lnTo>
                        <a:pt x="218954" y="0"/>
                      </a:lnTo>
                      <a:lnTo>
                        <a:pt x="218954" y="1832944"/>
                      </a:lnTo>
                      <a:lnTo>
                        <a:pt x="0" y="1832945"/>
                      </a:lnTo>
                      <a:close/>
                    </a:path>
                  </a:pathLst>
                </a:custGeom>
                <a:solidFill>
                  <a:schemeClr val="tx1">
                    <a:alpha val="30000"/>
                  </a:schemeClr>
                </a:solidFill>
                <a:ln>
                  <a:noFill/>
                </a:ln>
                <a:effectLst>
                  <a:outerShdw blurRad="88900" dist="38100" dir="5400000" algn="t" rotWithShape="0">
                    <a:prstClr val="black">
                      <a:alpha val="6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SV"/>
                </a:p>
              </p:txBody>
            </p:sp>
          </p:grpSp>
          <p:sp>
            <p:nvSpPr>
              <p:cNvPr id="52" name="Shape 1925">
                <a:extLst>
                  <a:ext uri="{FF2B5EF4-FFF2-40B4-BE49-F238E27FC236}">
                    <a16:creationId xmlns:a16="http://schemas.microsoft.com/office/drawing/2014/main" id="{D3C545D9-ED3B-4909-A7D7-40A02545F50A}"/>
                  </a:ext>
                </a:extLst>
              </p:cNvPr>
              <p:cNvSpPr/>
              <p:nvPr/>
            </p:nvSpPr>
            <p:spPr>
              <a:xfrm rot="12602058">
                <a:off x="6655989" y="6092109"/>
                <a:ext cx="377358" cy="466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5966"/>
                    </a:moveTo>
                    <a:cubicBezTo>
                      <a:pt x="3304" y="2469"/>
                      <a:pt x="7624" y="617"/>
                      <a:pt x="12706" y="0"/>
                    </a:cubicBezTo>
                    <a:cubicBezTo>
                      <a:pt x="14231" y="2263"/>
                      <a:pt x="16009" y="4731"/>
                      <a:pt x="17788" y="7200"/>
                    </a:cubicBezTo>
                    <a:cubicBezTo>
                      <a:pt x="14231" y="8640"/>
                      <a:pt x="14231" y="8640"/>
                      <a:pt x="14231" y="8640"/>
                    </a:cubicBezTo>
                    <a:cubicBezTo>
                      <a:pt x="17534" y="13166"/>
                      <a:pt x="17534" y="13166"/>
                      <a:pt x="17534" y="13166"/>
                    </a:cubicBezTo>
                    <a:cubicBezTo>
                      <a:pt x="17026" y="13989"/>
                      <a:pt x="17026" y="13989"/>
                      <a:pt x="17026" y="13989"/>
                    </a:cubicBezTo>
                    <a:cubicBezTo>
                      <a:pt x="18296" y="14194"/>
                      <a:pt x="18296" y="14194"/>
                      <a:pt x="18296" y="14194"/>
                    </a:cubicBezTo>
                    <a:cubicBezTo>
                      <a:pt x="17788" y="15017"/>
                      <a:pt x="17788" y="15017"/>
                      <a:pt x="17788" y="15017"/>
                    </a:cubicBezTo>
                    <a:cubicBezTo>
                      <a:pt x="18296" y="15840"/>
                      <a:pt x="18296" y="15840"/>
                      <a:pt x="18296" y="15840"/>
                    </a:cubicBezTo>
                    <a:cubicBezTo>
                      <a:pt x="19567" y="15840"/>
                      <a:pt x="19567" y="15840"/>
                      <a:pt x="19567" y="15840"/>
                    </a:cubicBezTo>
                    <a:cubicBezTo>
                      <a:pt x="20584" y="17486"/>
                      <a:pt x="20584" y="17486"/>
                      <a:pt x="20584" y="17486"/>
                    </a:cubicBezTo>
                    <a:cubicBezTo>
                      <a:pt x="20329" y="18309"/>
                      <a:pt x="20329" y="18309"/>
                      <a:pt x="20329" y="18309"/>
                    </a:cubicBezTo>
                    <a:cubicBezTo>
                      <a:pt x="21600" y="18720"/>
                      <a:pt x="21600" y="18720"/>
                      <a:pt x="21600" y="18720"/>
                    </a:cubicBezTo>
                    <a:cubicBezTo>
                      <a:pt x="20075" y="20160"/>
                      <a:pt x="20075" y="20160"/>
                      <a:pt x="20075" y="20160"/>
                    </a:cubicBezTo>
                    <a:cubicBezTo>
                      <a:pt x="17534" y="16663"/>
                      <a:pt x="17534" y="16663"/>
                      <a:pt x="17534" y="16663"/>
                    </a:cubicBezTo>
                    <a:cubicBezTo>
                      <a:pt x="16518" y="17074"/>
                      <a:pt x="16518" y="17074"/>
                      <a:pt x="16518" y="17074"/>
                    </a:cubicBezTo>
                    <a:cubicBezTo>
                      <a:pt x="19313" y="20983"/>
                      <a:pt x="19313" y="20983"/>
                      <a:pt x="19313" y="20983"/>
                    </a:cubicBezTo>
                    <a:cubicBezTo>
                      <a:pt x="18551" y="21600"/>
                      <a:pt x="18551" y="21600"/>
                      <a:pt x="18551" y="21600"/>
                    </a:cubicBezTo>
                    <a:cubicBezTo>
                      <a:pt x="18042" y="21600"/>
                      <a:pt x="18042" y="21600"/>
                      <a:pt x="18042" y="21600"/>
                    </a:cubicBezTo>
                    <a:cubicBezTo>
                      <a:pt x="11689" y="12960"/>
                      <a:pt x="11689" y="12960"/>
                      <a:pt x="11689" y="12960"/>
                    </a:cubicBezTo>
                    <a:cubicBezTo>
                      <a:pt x="11435" y="13166"/>
                      <a:pt x="11435" y="13166"/>
                      <a:pt x="11435" y="13166"/>
                    </a:cubicBezTo>
                    <a:cubicBezTo>
                      <a:pt x="17280" y="21600"/>
                      <a:pt x="17280" y="21600"/>
                      <a:pt x="17280" y="21600"/>
                    </a:cubicBezTo>
                    <a:cubicBezTo>
                      <a:pt x="16009" y="21394"/>
                      <a:pt x="16009" y="21394"/>
                      <a:pt x="16009" y="21394"/>
                    </a:cubicBezTo>
                    <a:cubicBezTo>
                      <a:pt x="8640" y="11314"/>
                      <a:pt x="8640" y="11314"/>
                      <a:pt x="8640" y="11314"/>
                    </a:cubicBezTo>
                    <a:cubicBezTo>
                      <a:pt x="5082" y="12960"/>
                      <a:pt x="5082" y="12960"/>
                      <a:pt x="5082" y="12960"/>
                    </a:cubicBezTo>
                    <a:cubicBezTo>
                      <a:pt x="3304" y="10697"/>
                      <a:pt x="1779" y="8229"/>
                      <a:pt x="0" y="5966"/>
                    </a:cubicBezTo>
                    <a:close/>
                    <a:moveTo>
                      <a:pt x="3558" y="5760"/>
                    </a:moveTo>
                    <a:cubicBezTo>
                      <a:pt x="5591" y="8640"/>
                      <a:pt x="5591" y="8640"/>
                      <a:pt x="5591" y="8640"/>
                    </a:cubicBezTo>
                    <a:cubicBezTo>
                      <a:pt x="12452" y="5349"/>
                      <a:pt x="12452" y="5349"/>
                      <a:pt x="12452" y="5349"/>
                    </a:cubicBezTo>
                    <a:cubicBezTo>
                      <a:pt x="10673" y="2469"/>
                      <a:pt x="10673" y="2469"/>
                      <a:pt x="10673" y="2469"/>
                    </a:cubicBezTo>
                    <a:lnTo>
                      <a:pt x="3558" y="576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12700">
                <a:miter lim="4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lIns="45719" rIns="45719"/>
              <a:lstStyle/>
              <a:p>
                <a:endParaRPr dirty="0"/>
              </a:p>
            </p:txBody>
          </p:sp>
        </p:grpSp>
        <p:sp>
          <p:nvSpPr>
            <p:cNvPr id="11" name="Shape 2540">
              <a:extLst>
                <a:ext uri="{FF2B5EF4-FFF2-40B4-BE49-F238E27FC236}">
                  <a16:creationId xmlns:a16="http://schemas.microsoft.com/office/drawing/2014/main" id="{7978EB17-BE2C-44C1-9151-0920C9A47921}"/>
                </a:ext>
              </a:extLst>
            </p:cNvPr>
            <p:cNvSpPr/>
            <p:nvPr/>
          </p:nvSpPr>
          <p:spPr>
            <a:xfrm>
              <a:off x="8772574" y="152407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/>
            </a:p>
          </p:txBody>
        </p:sp>
      </p:grpSp>
      <p:sp>
        <p:nvSpPr>
          <p:cNvPr id="62" name="Rectangle 61">
            <a:extLst>
              <a:ext uri="{FF2B5EF4-FFF2-40B4-BE49-F238E27FC236}">
                <a16:creationId xmlns:a16="http://schemas.microsoft.com/office/drawing/2014/main" id="{52430BCF-8D3D-C146-9D24-5234559A0404}"/>
              </a:ext>
            </a:extLst>
          </p:cNvPr>
          <p:cNvSpPr/>
          <p:nvPr/>
        </p:nvSpPr>
        <p:spPr>
          <a:xfrm>
            <a:off x="7918320" y="6522361"/>
            <a:ext cx="427368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Copyright ©2021 Directive Communication Systems, Inc.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021173728"/>
      </p:ext>
    </p:extLst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004414-4B58-4CDF-95B7-B51794DE1EAB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0CB999E-6E34-45C6-ACDA-AF7E358E1702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F5EB017-BEFE-4533-95D9-6379AFB84D5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1B01D5-CF89-4E3A-833F-6BE2F76FAE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638845-E064-410B-9527-657CEAA5E9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15</a:t>
              </a:r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90899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DIGITAL ASSET DIRECTIVES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A31F69-BEE5-6E44-8AF2-BB463E6F5749}"/>
              </a:ext>
            </a:extLst>
          </p:cNvPr>
          <p:cNvSpPr txBox="1"/>
          <p:nvPr/>
        </p:nvSpPr>
        <p:spPr>
          <a:xfrm>
            <a:off x="565986" y="1369987"/>
            <a:ext cx="10600980" cy="3847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Two types of disclosure</a:t>
            </a:r>
          </a:p>
          <a:p>
            <a:endParaRPr lang="en-US" sz="2400" dirty="0"/>
          </a:p>
          <a:p>
            <a:pPr>
              <a:spcAft>
                <a:spcPts val="600"/>
              </a:spcAft>
            </a:pPr>
            <a:r>
              <a:rPr lang="en-US" sz="2400" b="1" u="sng" dirty="0"/>
              <a:t>Disclosure of Account Contents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The release data, contents, logs </a:t>
            </a:r>
            <a:r>
              <a:rPr lang="en-US" sz="2400" dirty="0" err="1"/>
              <a:t>etc</a:t>
            </a:r>
            <a:r>
              <a:rPr lang="en-US" sz="2400" dirty="0"/>
              <a:t> to a beneficiary (person, trust or other entity)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Indicates or is directly sentimental, financial, business-related or other matter</a:t>
            </a:r>
          </a:p>
          <a:p>
            <a:pPr marL="342900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/>
              <a:t>Most needed by personal representatives for successful settlement</a:t>
            </a:r>
          </a:p>
          <a:p>
            <a:pPr>
              <a:spcAft>
                <a:spcPts val="600"/>
              </a:spcAft>
            </a:pPr>
            <a:r>
              <a:rPr lang="en-US" sz="2400" b="1" u="sng" dirty="0"/>
              <a:t>Action Oriented</a:t>
            </a:r>
            <a:endParaRPr lang="en-US" sz="2400" dirty="0"/>
          </a:p>
          <a:p>
            <a:pPr marL="342900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/>
              <a:t>Action to be taken on the account (delete, close, transfer, remove name, etc.)</a:t>
            </a:r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2529873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004414-4B58-4CDF-95B7-B51794DE1EAB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0CB999E-6E34-45C6-ACDA-AF7E358E1702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F5EB017-BEFE-4533-95D9-6379AFB84D5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1B01D5-CF89-4E3A-833F-6BE2F76FAE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638845-E064-410B-9527-657CEAA5E9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16</a:t>
              </a:r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90899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DISTORTING REALITY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8B8005-E51C-3E47-BEC9-692C904FAFB2}"/>
              </a:ext>
            </a:extLst>
          </p:cNvPr>
          <p:cNvSpPr txBox="1"/>
          <p:nvPr/>
        </p:nvSpPr>
        <p:spPr>
          <a:xfrm>
            <a:off x="588980" y="1434400"/>
            <a:ext cx="31978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Some thoughts</a:t>
            </a:r>
          </a:p>
        </p:txBody>
      </p:sp>
      <p:sp>
        <p:nvSpPr>
          <p:cNvPr id="3" name="Triangle 2">
            <a:extLst>
              <a:ext uri="{FF2B5EF4-FFF2-40B4-BE49-F238E27FC236}">
                <a16:creationId xmlns:a16="http://schemas.microsoft.com/office/drawing/2014/main" id="{3D7FD838-447F-0941-8AFF-C5300F7C21B5}"/>
              </a:ext>
            </a:extLst>
          </p:cNvPr>
          <p:cNvSpPr/>
          <p:nvPr/>
        </p:nvSpPr>
        <p:spPr>
          <a:xfrm>
            <a:off x="4214191" y="2027591"/>
            <a:ext cx="4293705" cy="3187565"/>
          </a:xfrm>
          <a:prstGeom prst="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5014CFA-BA3A-574B-9E97-7D355FC0E80A}"/>
              </a:ext>
            </a:extLst>
          </p:cNvPr>
          <p:cNvSpPr/>
          <p:nvPr/>
        </p:nvSpPr>
        <p:spPr>
          <a:xfrm>
            <a:off x="5638799" y="1303714"/>
            <a:ext cx="1411357" cy="138347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DC151655-9241-E74A-BEB9-5F735B59D2C6}"/>
              </a:ext>
            </a:extLst>
          </p:cNvPr>
          <p:cNvSpPr/>
          <p:nvPr/>
        </p:nvSpPr>
        <p:spPr>
          <a:xfrm>
            <a:off x="3538331" y="4390082"/>
            <a:ext cx="1411357" cy="1383470"/>
          </a:xfrm>
          <a:prstGeom prst="ellipse">
            <a:avLst/>
          </a:prstGeom>
          <a:solidFill>
            <a:srgbClr val="BAC9D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B4F7D12-0E38-AD4E-B9F5-400E3880C9DA}"/>
              </a:ext>
            </a:extLst>
          </p:cNvPr>
          <p:cNvSpPr/>
          <p:nvPr/>
        </p:nvSpPr>
        <p:spPr>
          <a:xfrm>
            <a:off x="7666382" y="4288885"/>
            <a:ext cx="1411357" cy="1383470"/>
          </a:xfrm>
          <a:prstGeom prst="ellipse">
            <a:avLst/>
          </a:prstGeom>
          <a:solidFill>
            <a:srgbClr val="9CD2A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Graphic 7" descr="Arrow: Counter-clockwise curve with solid fill">
            <a:extLst>
              <a:ext uri="{FF2B5EF4-FFF2-40B4-BE49-F238E27FC236}">
                <a16:creationId xmlns:a16="http://schemas.microsoft.com/office/drawing/2014/main" id="{1E798B8D-8EC1-564F-9C94-3BE22DA29A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8406002">
            <a:off x="5926199" y="1575433"/>
            <a:ext cx="914400" cy="914400"/>
          </a:xfrm>
          <a:prstGeom prst="rect">
            <a:avLst/>
          </a:prstGeom>
        </p:spPr>
      </p:pic>
      <p:pic>
        <p:nvPicPr>
          <p:cNvPr id="10" name="Graphic 9" descr="Lightbulb and gear with solid fill">
            <a:extLst>
              <a:ext uri="{FF2B5EF4-FFF2-40B4-BE49-F238E27FC236}">
                <a16:creationId xmlns:a16="http://schemas.microsoft.com/office/drawing/2014/main" id="{E969ACCA-C250-DA4D-84DE-E5B2A417B44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786809" y="4626554"/>
            <a:ext cx="914400" cy="914400"/>
          </a:xfrm>
          <a:prstGeom prst="rect">
            <a:avLst/>
          </a:prstGeom>
        </p:spPr>
      </p:pic>
      <p:pic>
        <p:nvPicPr>
          <p:cNvPr id="12" name="Graphic 11" descr="Volume outline">
            <a:extLst>
              <a:ext uri="{FF2B5EF4-FFF2-40B4-BE49-F238E27FC236}">
                <a16:creationId xmlns:a16="http://schemas.microsoft.com/office/drawing/2014/main" id="{868CC075-CC70-194F-932A-F8340D66BD2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020878" y="4523420"/>
            <a:ext cx="914400" cy="914400"/>
          </a:xfrm>
          <a:prstGeom prst="rect">
            <a:avLst/>
          </a:prstGeom>
        </p:spPr>
      </p:pic>
      <p:pic>
        <p:nvPicPr>
          <p:cNvPr id="27" name="Graphic 26" descr="Confused person outline">
            <a:extLst>
              <a:ext uri="{FF2B5EF4-FFF2-40B4-BE49-F238E27FC236}">
                <a16:creationId xmlns:a16="http://schemas.microsoft.com/office/drawing/2014/main" id="{34B23EE8-EAC8-8144-8735-11196D768D3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568667" y="3050625"/>
            <a:ext cx="1551620" cy="1551620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4455BD2F-6E99-A44E-9B08-BAC32CC6C41E}"/>
              </a:ext>
            </a:extLst>
          </p:cNvPr>
          <p:cNvSpPr txBox="1"/>
          <p:nvPr/>
        </p:nvSpPr>
        <p:spPr>
          <a:xfrm>
            <a:off x="7154841" y="1642844"/>
            <a:ext cx="25141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What I actually do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3EB0725-8D18-6240-905E-11A933C335F5}"/>
              </a:ext>
            </a:extLst>
          </p:cNvPr>
          <p:cNvSpPr txBox="1"/>
          <p:nvPr/>
        </p:nvSpPr>
        <p:spPr>
          <a:xfrm>
            <a:off x="9147814" y="4627271"/>
            <a:ext cx="27337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What I say I’m going to do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9B90836-1FB6-0F4D-934F-AA28C36575FA}"/>
              </a:ext>
            </a:extLst>
          </p:cNvPr>
          <p:cNvSpPr txBox="1"/>
          <p:nvPr/>
        </p:nvSpPr>
        <p:spPr>
          <a:xfrm>
            <a:off x="1008291" y="4781869"/>
            <a:ext cx="24756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What I think I’ll do</a:t>
            </a:r>
          </a:p>
        </p:txBody>
      </p:sp>
    </p:spTree>
    <p:extLst>
      <p:ext uri="{BB962C8B-B14F-4D97-AF65-F5344CB8AC3E}">
        <p14:creationId xmlns:p14="http://schemas.microsoft.com/office/powerpoint/2010/main" val="24620347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004414-4B58-4CDF-95B7-B51794DE1EAB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0CB999E-6E34-45C6-ACDA-AF7E358E1702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F5EB017-BEFE-4533-95D9-6379AFB84D5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1B01D5-CF89-4E3A-833F-6BE2F76FAE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638845-E064-410B-9527-657CEAA5E9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17</a:t>
              </a:r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90899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NEED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8B8005-E51C-3E47-BEC9-692C904FAFB2}"/>
              </a:ext>
            </a:extLst>
          </p:cNvPr>
          <p:cNvSpPr txBox="1"/>
          <p:nvPr/>
        </p:nvSpPr>
        <p:spPr>
          <a:xfrm>
            <a:off x="1403621" y="1245287"/>
            <a:ext cx="10441375" cy="55245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3600" dirty="0"/>
              <a:t>Better data protects can drive predictability models for</a:t>
            </a:r>
          </a:p>
          <a:p>
            <a:r>
              <a:rPr lang="en-US" sz="2400" b="1" u="sng" dirty="0"/>
              <a:t>Individuals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Missing property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Account holder behavior and attitudes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Future enrollment, downloads, transactions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Fiduciary behavior and attitudes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What are the assumptions, realities etc.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Data disclosure preferences</a:t>
            </a:r>
          </a:p>
          <a:p>
            <a:endParaRPr lang="en-US" sz="2400" dirty="0"/>
          </a:p>
          <a:p>
            <a:r>
              <a:rPr lang="en-US" sz="2400" b="1" u="sng" dirty="0"/>
              <a:t>Content Providers</a:t>
            </a:r>
            <a:r>
              <a:rPr lang="en-US" sz="2400" dirty="0"/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Internal operations and process management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Security, privacy policies and estate request protocols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Estate requests and needs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Improve account holder, estate and loved one experience</a:t>
            </a:r>
          </a:p>
        </p:txBody>
      </p:sp>
      <p:pic>
        <p:nvPicPr>
          <p:cNvPr id="6" name="Graphic 5" descr="Business Growth outline">
            <a:extLst>
              <a:ext uri="{FF2B5EF4-FFF2-40B4-BE49-F238E27FC236}">
                <a16:creationId xmlns:a16="http://schemas.microsoft.com/office/drawing/2014/main" id="{5C87234F-2844-7A4A-B32B-8F81CA863C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774737" y="2326516"/>
            <a:ext cx="2878459" cy="2878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75234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>
            <a:extLst>
              <a:ext uri="{FF2B5EF4-FFF2-40B4-BE49-F238E27FC236}">
                <a16:creationId xmlns:a16="http://schemas.microsoft.com/office/drawing/2014/main" id="{6009F872-0A9B-2647-9F85-FA09AB48D0C3}"/>
              </a:ext>
            </a:extLst>
          </p:cNvPr>
          <p:cNvGrpSpPr/>
          <p:nvPr/>
        </p:nvGrpSpPr>
        <p:grpSpPr>
          <a:xfrm>
            <a:off x="3175" y="4094732"/>
            <a:ext cx="12188825" cy="2753364"/>
            <a:chOff x="3175" y="4204494"/>
            <a:chExt cx="12188825" cy="2753364"/>
          </a:xfrm>
          <a:solidFill>
            <a:schemeClr val="bg1">
              <a:lumMod val="50000"/>
              <a:alpha val="19000"/>
            </a:schemeClr>
          </a:solidFill>
        </p:grpSpPr>
        <p:sp>
          <p:nvSpPr>
            <p:cNvPr id="57" name="Freeform 13">
              <a:extLst>
                <a:ext uri="{FF2B5EF4-FFF2-40B4-BE49-F238E27FC236}">
                  <a16:creationId xmlns:a16="http://schemas.microsoft.com/office/drawing/2014/main" id="{30D42145-4F8B-9542-BEEC-6DD55D166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4502" y="5475369"/>
              <a:ext cx="2027498" cy="1482489"/>
            </a:xfrm>
            <a:custGeom>
              <a:avLst/>
              <a:gdLst>
                <a:gd name="T0" fmla="*/ 1230 w 1276"/>
                <a:gd name="T1" fmla="*/ 748 h 933"/>
                <a:gd name="T2" fmla="*/ 1221 w 1276"/>
                <a:gd name="T3" fmla="*/ 748 h 933"/>
                <a:gd name="T4" fmla="*/ 1206 w 1276"/>
                <a:gd name="T5" fmla="*/ 748 h 933"/>
                <a:gd name="T6" fmla="*/ 1211 w 1276"/>
                <a:gd name="T7" fmla="*/ 216 h 933"/>
                <a:gd name="T8" fmla="*/ 1218 w 1276"/>
                <a:gd name="T9" fmla="*/ 216 h 933"/>
                <a:gd name="T10" fmla="*/ 1221 w 1276"/>
                <a:gd name="T11" fmla="*/ 214 h 933"/>
                <a:gd name="T12" fmla="*/ 1218 w 1276"/>
                <a:gd name="T13" fmla="*/ 185 h 933"/>
                <a:gd name="T14" fmla="*/ 1206 w 1276"/>
                <a:gd name="T15" fmla="*/ 182 h 933"/>
                <a:gd name="T16" fmla="*/ 1192 w 1276"/>
                <a:gd name="T17" fmla="*/ 180 h 933"/>
                <a:gd name="T18" fmla="*/ 1182 w 1276"/>
                <a:gd name="T19" fmla="*/ 0 h 933"/>
                <a:gd name="T20" fmla="*/ 1172 w 1276"/>
                <a:gd name="T21" fmla="*/ 180 h 933"/>
                <a:gd name="T22" fmla="*/ 1158 w 1276"/>
                <a:gd name="T23" fmla="*/ 180 h 933"/>
                <a:gd name="T24" fmla="*/ 1143 w 1276"/>
                <a:gd name="T25" fmla="*/ 182 h 933"/>
                <a:gd name="T26" fmla="*/ 1141 w 1276"/>
                <a:gd name="T27" fmla="*/ 212 h 933"/>
                <a:gd name="T28" fmla="*/ 1143 w 1276"/>
                <a:gd name="T29" fmla="*/ 214 h 933"/>
                <a:gd name="T30" fmla="*/ 1151 w 1276"/>
                <a:gd name="T31" fmla="*/ 214 h 933"/>
                <a:gd name="T32" fmla="*/ 1071 w 1276"/>
                <a:gd name="T33" fmla="*/ 659 h 933"/>
                <a:gd name="T34" fmla="*/ 659 w 1276"/>
                <a:gd name="T35" fmla="*/ 496 h 933"/>
                <a:gd name="T36" fmla="*/ 666 w 1276"/>
                <a:gd name="T37" fmla="*/ 491 h 933"/>
                <a:gd name="T38" fmla="*/ 611 w 1276"/>
                <a:gd name="T39" fmla="*/ 430 h 933"/>
                <a:gd name="T40" fmla="*/ 620 w 1276"/>
                <a:gd name="T41" fmla="*/ 425 h 933"/>
                <a:gd name="T42" fmla="*/ 606 w 1276"/>
                <a:gd name="T43" fmla="*/ 420 h 933"/>
                <a:gd name="T44" fmla="*/ 608 w 1276"/>
                <a:gd name="T45" fmla="*/ 406 h 933"/>
                <a:gd name="T46" fmla="*/ 606 w 1276"/>
                <a:gd name="T47" fmla="*/ 389 h 933"/>
                <a:gd name="T48" fmla="*/ 594 w 1276"/>
                <a:gd name="T49" fmla="*/ 379 h 933"/>
                <a:gd name="T50" fmla="*/ 586 w 1276"/>
                <a:gd name="T51" fmla="*/ 377 h 933"/>
                <a:gd name="T52" fmla="*/ 569 w 1276"/>
                <a:gd name="T53" fmla="*/ 377 h 933"/>
                <a:gd name="T54" fmla="*/ 562 w 1276"/>
                <a:gd name="T55" fmla="*/ 379 h 933"/>
                <a:gd name="T56" fmla="*/ 552 w 1276"/>
                <a:gd name="T57" fmla="*/ 391 h 933"/>
                <a:gd name="T58" fmla="*/ 548 w 1276"/>
                <a:gd name="T59" fmla="*/ 399 h 933"/>
                <a:gd name="T60" fmla="*/ 548 w 1276"/>
                <a:gd name="T61" fmla="*/ 413 h 933"/>
                <a:gd name="T62" fmla="*/ 552 w 1276"/>
                <a:gd name="T63" fmla="*/ 423 h 933"/>
                <a:gd name="T64" fmla="*/ 538 w 1276"/>
                <a:gd name="T65" fmla="*/ 425 h 933"/>
                <a:gd name="T66" fmla="*/ 548 w 1276"/>
                <a:gd name="T67" fmla="*/ 430 h 933"/>
                <a:gd name="T68" fmla="*/ 519 w 1276"/>
                <a:gd name="T69" fmla="*/ 491 h 933"/>
                <a:gd name="T70" fmla="*/ 412 w 1276"/>
                <a:gd name="T71" fmla="*/ 491 h 933"/>
                <a:gd name="T72" fmla="*/ 402 w 1276"/>
                <a:gd name="T73" fmla="*/ 491 h 933"/>
                <a:gd name="T74" fmla="*/ 359 w 1276"/>
                <a:gd name="T75" fmla="*/ 464 h 933"/>
                <a:gd name="T76" fmla="*/ 366 w 1276"/>
                <a:gd name="T77" fmla="*/ 459 h 933"/>
                <a:gd name="T78" fmla="*/ 204 w 1276"/>
                <a:gd name="T79" fmla="*/ 447 h 933"/>
                <a:gd name="T80" fmla="*/ 194 w 1276"/>
                <a:gd name="T81" fmla="*/ 416 h 933"/>
                <a:gd name="T82" fmla="*/ 177 w 1276"/>
                <a:gd name="T83" fmla="*/ 391 h 933"/>
                <a:gd name="T84" fmla="*/ 155 w 1276"/>
                <a:gd name="T85" fmla="*/ 369 h 933"/>
                <a:gd name="T86" fmla="*/ 141 w 1276"/>
                <a:gd name="T87" fmla="*/ 360 h 933"/>
                <a:gd name="T88" fmla="*/ 114 w 1276"/>
                <a:gd name="T89" fmla="*/ 350 h 933"/>
                <a:gd name="T90" fmla="*/ 112 w 1276"/>
                <a:gd name="T91" fmla="*/ 348 h 933"/>
                <a:gd name="T92" fmla="*/ 97 w 1276"/>
                <a:gd name="T93" fmla="*/ 345 h 933"/>
                <a:gd name="T94" fmla="*/ 92 w 1276"/>
                <a:gd name="T95" fmla="*/ 345 h 933"/>
                <a:gd name="T96" fmla="*/ 88 w 1276"/>
                <a:gd name="T97" fmla="*/ 345 h 933"/>
                <a:gd name="T98" fmla="*/ 78 w 1276"/>
                <a:gd name="T99" fmla="*/ 263 h 933"/>
                <a:gd name="T100" fmla="*/ 73 w 1276"/>
                <a:gd name="T101" fmla="*/ 345 h 933"/>
                <a:gd name="T102" fmla="*/ 68 w 1276"/>
                <a:gd name="T103" fmla="*/ 345 h 933"/>
                <a:gd name="T104" fmla="*/ 51 w 1276"/>
                <a:gd name="T105" fmla="*/ 348 h 933"/>
                <a:gd name="T106" fmla="*/ 51 w 1276"/>
                <a:gd name="T107" fmla="*/ 348 h 933"/>
                <a:gd name="T108" fmla="*/ 37 w 1276"/>
                <a:gd name="T109" fmla="*/ 355 h 933"/>
                <a:gd name="T110" fmla="*/ 22 w 1276"/>
                <a:gd name="T111" fmla="*/ 360 h 933"/>
                <a:gd name="T112" fmla="*/ 0 w 1276"/>
                <a:gd name="T113" fmla="*/ 374 h 933"/>
                <a:gd name="T114" fmla="*/ 1276 w 1276"/>
                <a:gd name="T115" fmla="*/ 933 h 933"/>
                <a:gd name="T116" fmla="*/ 1233 w 1276"/>
                <a:gd name="T117" fmla="*/ 739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933">
                  <a:moveTo>
                    <a:pt x="1233" y="746"/>
                  </a:moveTo>
                  <a:lnTo>
                    <a:pt x="1230" y="748"/>
                  </a:lnTo>
                  <a:lnTo>
                    <a:pt x="1228" y="748"/>
                  </a:lnTo>
                  <a:lnTo>
                    <a:pt x="1221" y="748"/>
                  </a:lnTo>
                  <a:lnTo>
                    <a:pt x="1216" y="748"/>
                  </a:lnTo>
                  <a:lnTo>
                    <a:pt x="1206" y="748"/>
                  </a:lnTo>
                  <a:lnTo>
                    <a:pt x="1206" y="741"/>
                  </a:lnTo>
                  <a:lnTo>
                    <a:pt x="1211" y="216"/>
                  </a:lnTo>
                  <a:lnTo>
                    <a:pt x="1213" y="216"/>
                  </a:lnTo>
                  <a:lnTo>
                    <a:pt x="1218" y="216"/>
                  </a:lnTo>
                  <a:lnTo>
                    <a:pt x="1221" y="214"/>
                  </a:lnTo>
                  <a:lnTo>
                    <a:pt x="1221" y="214"/>
                  </a:lnTo>
                  <a:lnTo>
                    <a:pt x="1221" y="185"/>
                  </a:lnTo>
                  <a:lnTo>
                    <a:pt x="1218" y="185"/>
                  </a:lnTo>
                  <a:lnTo>
                    <a:pt x="1213" y="182"/>
                  </a:lnTo>
                  <a:lnTo>
                    <a:pt x="1206" y="182"/>
                  </a:lnTo>
                  <a:lnTo>
                    <a:pt x="1197" y="180"/>
                  </a:lnTo>
                  <a:lnTo>
                    <a:pt x="1192" y="180"/>
                  </a:lnTo>
                  <a:lnTo>
                    <a:pt x="1192" y="93"/>
                  </a:lnTo>
                  <a:lnTo>
                    <a:pt x="1182" y="0"/>
                  </a:lnTo>
                  <a:lnTo>
                    <a:pt x="1175" y="90"/>
                  </a:lnTo>
                  <a:lnTo>
                    <a:pt x="1172" y="180"/>
                  </a:lnTo>
                  <a:lnTo>
                    <a:pt x="1165" y="180"/>
                  </a:lnTo>
                  <a:lnTo>
                    <a:pt x="1158" y="180"/>
                  </a:lnTo>
                  <a:lnTo>
                    <a:pt x="1151" y="180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1" y="212"/>
                  </a:lnTo>
                  <a:lnTo>
                    <a:pt x="1141" y="212"/>
                  </a:lnTo>
                  <a:lnTo>
                    <a:pt x="1143" y="214"/>
                  </a:lnTo>
                  <a:lnTo>
                    <a:pt x="1148" y="214"/>
                  </a:lnTo>
                  <a:lnTo>
                    <a:pt x="1151" y="214"/>
                  </a:lnTo>
                  <a:lnTo>
                    <a:pt x="1146" y="714"/>
                  </a:lnTo>
                  <a:lnTo>
                    <a:pt x="1071" y="659"/>
                  </a:lnTo>
                  <a:lnTo>
                    <a:pt x="661" y="651"/>
                  </a:lnTo>
                  <a:lnTo>
                    <a:pt x="659" y="496"/>
                  </a:lnTo>
                  <a:lnTo>
                    <a:pt x="666" y="496"/>
                  </a:lnTo>
                  <a:lnTo>
                    <a:pt x="666" y="491"/>
                  </a:lnTo>
                  <a:lnTo>
                    <a:pt x="611" y="491"/>
                  </a:lnTo>
                  <a:lnTo>
                    <a:pt x="611" y="430"/>
                  </a:lnTo>
                  <a:lnTo>
                    <a:pt x="620" y="428"/>
                  </a:lnTo>
                  <a:lnTo>
                    <a:pt x="620" y="425"/>
                  </a:lnTo>
                  <a:lnTo>
                    <a:pt x="603" y="423"/>
                  </a:lnTo>
                  <a:lnTo>
                    <a:pt x="606" y="420"/>
                  </a:lnTo>
                  <a:lnTo>
                    <a:pt x="608" y="413"/>
                  </a:lnTo>
                  <a:lnTo>
                    <a:pt x="608" y="406"/>
                  </a:lnTo>
                  <a:lnTo>
                    <a:pt x="608" y="399"/>
                  </a:lnTo>
                  <a:lnTo>
                    <a:pt x="606" y="389"/>
                  </a:lnTo>
                  <a:lnTo>
                    <a:pt x="601" y="384"/>
                  </a:lnTo>
                  <a:lnTo>
                    <a:pt x="594" y="379"/>
                  </a:lnTo>
                  <a:lnTo>
                    <a:pt x="586" y="377"/>
                  </a:lnTo>
                  <a:lnTo>
                    <a:pt x="586" y="377"/>
                  </a:lnTo>
                  <a:lnTo>
                    <a:pt x="577" y="374"/>
                  </a:lnTo>
                  <a:lnTo>
                    <a:pt x="569" y="377"/>
                  </a:lnTo>
                  <a:lnTo>
                    <a:pt x="569" y="377"/>
                  </a:lnTo>
                  <a:lnTo>
                    <a:pt x="562" y="379"/>
                  </a:lnTo>
                  <a:lnTo>
                    <a:pt x="557" y="384"/>
                  </a:lnTo>
                  <a:lnTo>
                    <a:pt x="552" y="391"/>
                  </a:lnTo>
                  <a:lnTo>
                    <a:pt x="548" y="399"/>
                  </a:lnTo>
                  <a:lnTo>
                    <a:pt x="548" y="399"/>
                  </a:lnTo>
                  <a:lnTo>
                    <a:pt x="548" y="406"/>
                  </a:lnTo>
                  <a:lnTo>
                    <a:pt x="548" y="413"/>
                  </a:lnTo>
                  <a:lnTo>
                    <a:pt x="552" y="420"/>
                  </a:lnTo>
                  <a:lnTo>
                    <a:pt x="552" y="423"/>
                  </a:lnTo>
                  <a:lnTo>
                    <a:pt x="552" y="423"/>
                  </a:lnTo>
                  <a:lnTo>
                    <a:pt x="538" y="425"/>
                  </a:lnTo>
                  <a:lnTo>
                    <a:pt x="538" y="430"/>
                  </a:lnTo>
                  <a:lnTo>
                    <a:pt x="548" y="430"/>
                  </a:lnTo>
                  <a:lnTo>
                    <a:pt x="550" y="491"/>
                  </a:lnTo>
                  <a:lnTo>
                    <a:pt x="519" y="491"/>
                  </a:lnTo>
                  <a:lnTo>
                    <a:pt x="509" y="491"/>
                  </a:lnTo>
                  <a:lnTo>
                    <a:pt x="412" y="491"/>
                  </a:lnTo>
                  <a:lnTo>
                    <a:pt x="412" y="491"/>
                  </a:lnTo>
                  <a:lnTo>
                    <a:pt x="402" y="491"/>
                  </a:lnTo>
                  <a:lnTo>
                    <a:pt x="359" y="491"/>
                  </a:lnTo>
                  <a:lnTo>
                    <a:pt x="359" y="464"/>
                  </a:lnTo>
                  <a:lnTo>
                    <a:pt x="366" y="464"/>
                  </a:lnTo>
                  <a:lnTo>
                    <a:pt x="366" y="459"/>
                  </a:lnTo>
                  <a:lnTo>
                    <a:pt x="206" y="459"/>
                  </a:lnTo>
                  <a:lnTo>
                    <a:pt x="204" y="447"/>
                  </a:lnTo>
                  <a:lnTo>
                    <a:pt x="201" y="430"/>
                  </a:lnTo>
                  <a:lnTo>
                    <a:pt x="194" y="416"/>
                  </a:lnTo>
                  <a:lnTo>
                    <a:pt x="187" y="403"/>
                  </a:lnTo>
                  <a:lnTo>
                    <a:pt x="177" y="391"/>
                  </a:lnTo>
                  <a:lnTo>
                    <a:pt x="167" y="379"/>
                  </a:lnTo>
                  <a:lnTo>
                    <a:pt x="155" y="369"/>
                  </a:lnTo>
                  <a:lnTo>
                    <a:pt x="141" y="362"/>
                  </a:lnTo>
                  <a:lnTo>
                    <a:pt x="141" y="360"/>
                  </a:lnTo>
                  <a:lnTo>
                    <a:pt x="126" y="355"/>
                  </a:lnTo>
                  <a:lnTo>
                    <a:pt x="114" y="350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2" y="348"/>
                  </a:lnTo>
                  <a:lnTo>
                    <a:pt x="97" y="345"/>
                  </a:lnTo>
                  <a:lnTo>
                    <a:pt x="95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90" y="263"/>
                  </a:lnTo>
                  <a:lnTo>
                    <a:pt x="78" y="263"/>
                  </a:lnTo>
                  <a:lnTo>
                    <a:pt x="75" y="345"/>
                  </a:lnTo>
                  <a:lnTo>
                    <a:pt x="73" y="345"/>
                  </a:lnTo>
                  <a:lnTo>
                    <a:pt x="71" y="345"/>
                  </a:lnTo>
                  <a:lnTo>
                    <a:pt x="68" y="345"/>
                  </a:lnTo>
                  <a:lnTo>
                    <a:pt x="54" y="348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1" y="350"/>
                  </a:lnTo>
                  <a:lnTo>
                    <a:pt x="37" y="355"/>
                  </a:lnTo>
                  <a:lnTo>
                    <a:pt x="22" y="360"/>
                  </a:lnTo>
                  <a:lnTo>
                    <a:pt x="22" y="360"/>
                  </a:lnTo>
                  <a:lnTo>
                    <a:pt x="8" y="369"/>
                  </a:lnTo>
                  <a:lnTo>
                    <a:pt x="0" y="374"/>
                  </a:lnTo>
                  <a:lnTo>
                    <a:pt x="0" y="933"/>
                  </a:lnTo>
                  <a:lnTo>
                    <a:pt x="1276" y="933"/>
                  </a:lnTo>
                  <a:lnTo>
                    <a:pt x="1276" y="739"/>
                  </a:lnTo>
                  <a:lnTo>
                    <a:pt x="1233" y="739"/>
                  </a:lnTo>
                  <a:lnTo>
                    <a:pt x="1233" y="7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 14">
              <a:extLst>
                <a:ext uri="{FF2B5EF4-FFF2-40B4-BE49-F238E27FC236}">
                  <a16:creationId xmlns:a16="http://schemas.microsoft.com/office/drawing/2014/main" id="{6D29F592-4CB3-3341-A21C-3C4AECF56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9058" y="4444425"/>
              <a:ext cx="2035444" cy="2504183"/>
            </a:xfrm>
            <a:custGeom>
              <a:avLst/>
              <a:gdLst>
                <a:gd name="T0" fmla="*/ 1247 w 1281"/>
                <a:gd name="T1" fmla="*/ 1059 h 1576"/>
                <a:gd name="T2" fmla="*/ 1063 w 1281"/>
                <a:gd name="T3" fmla="*/ 1107 h 1576"/>
                <a:gd name="T4" fmla="*/ 1010 w 1281"/>
                <a:gd name="T5" fmla="*/ 634 h 1576"/>
                <a:gd name="T6" fmla="*/ 879 w 1281"/>
                <a:gd name="T7" fmla="*/ 801 h 1576"/>
                <a:gd name="T8" fmla="*/ 831 w 1281"/>
                <a:gd name="T9" fmla="*/ 306 h 1576"/>
                <a:gd name="T10" fmla="*/ 882 w 1281"/>
                <a:gd name="T11" fmla="*/ 296 h 1576"/>
                <a:gd name="T12" fmla="*/ 882 w 1281"/>
                <a:gd name="T13" fmla="*/ 264 h 1576"/>
                <a:gd name="T14" fmla="*/ 884 w 1281"/>
                <a:gd name="T15" fmla="*/ 245 h 1576"/>
                <a:gd name="T16" fmla="*/ 879 w 1281"/>
                <a:gd name="T17" fmla="*/ 89 h 1576"/>
                <a:gd name="T18" fmla="*/ 877 w 1281"/>
                <a:gd name="T19" fmla="*/ 143 h 1576"/>
                <a:gd name="T20" fmla="*/ 795 w 1281"/>
                <a:gd name="T21" fmla="*/ 111 h 1576"/>
                <a:gd name="T22" fmla="*/ 790 w 1281"/>
                <a:gd name="T23" fmla="*/ 145 h 1576"/>
                <a:gd name="T24" fmla="*/ 710 w 1281"/>
                <a:gd name="T25" fmla="*/ 114 h 1576"/>
                <a:gd name="T26" fmla="*/ 703 w 1281"/>
                <a:gd name="T27" fmla="*/ 89 h 1576"/>
                <a:gd name="T28" fmla="*/ 623 w 1281"/>
                <a:gd name="T29" fmla="*/ 153 h 1576"/>
                <a:gd name="T30" fmla="*/ 615 w 1281"/>
                <a:gd name="T31" fmla="*/ 153 h 1576"/>
                <a:gd name="T32" fmla="*/ 615 w 1281"/>
                <a:gd name="T33" fmla="*/ 89 h 1576"/>
                <a:gd name="T34" fmla="*/ 536 w 1281"/>
                <a:gd name="T35" fmla="*/ 153 h 1576"/>
                <a:gd name="T36" fmla="*/ 528 w 1281"/>
                <a:gd name="T37" fmla="*/ 153 h 1576"/>
                <a:gd name="T38" fmla="*/ 526 w 1281"/>
                <a:gd name="T39" fmla="*/ 0 h 1576"/>
                <a:gd name="T40" fmla="*/ 521 w 1281"/>
                <a:gd name="T41" fmla="*/ 145 h 1576"/>
                <a:gd name="T42" fmla="*/ 499 w 1281"/>
                <a:gd name="T43" fmla="*/ 189 h 1576"/>
                <a:gd name="T44" fmla="*/ 468 w 1281"/>
                <a:gd name="T45" fmla="*/ 191 h 1576"/>
                <a:gd name="T46" fmla="*/ 448 w 1281"/>
                <a:gd name="T47" fmla="*/ 191 h 1576"/>
                <a:gd name="T48" fmla="*/ 429 w 1281"/>
                <a:gd name="T49" fmla="*/ 194 h 1576"/>
                <a:gd name="T50" fmla="*/ 412 w 1281"/>
                <a:gd name="T51" fmla="*/ 196 h 1576"/>
                <a:gd name="T52" fmla="*/ 395 w 1281"/>
                <a:gd name="T53" fmla="*/ 199 h 1576"/>
                <a:gd name="T54" fmla="*/ 366 w 1281"/>
                <a:gd name="T55" fmla="*/ 206 h 1576"/>
                <a:gd name="T56" fmla="*/ 354 w 1281"/>
                <a:gd name="T57" fmla="*/ 208 h 1576"/>
                <a:gd name="T58" fmla="*/ 347 w 1281"/>
                <a:gd name="T59" fmla="*/ 213 h 1576"/>
                <a:gd name="T60" fmla="*/ 342 w 1281"/>
                <a:gd name="T61" fmla="*/ 216 h 1576"/>
                <a:gd name="T62" fmla="*/ 342 w 1281"/>
                <a:gd name="T63" fmla="*/ 216 h 1576"/>
                <a:gd name="T64" fmla="*/ 337 w 1281"/>
                <a:gd name="T65" fmla="*/ 221 h 1576"/>
                <a:gd name="T66" fmla="*/ 339 w 1281"/>
                <a:gd name="T67" fmla="*/ 228 h 1576"/>
                <a:gd name="T68" fmla="*/ 337 w 1281"/>
                <a:gd name="T69" fmla="*/ 223 h 1576"/>
                <a:gd name="T70" fmla="*/ 337 w 1281"/>
                <a:gd name="T71" fmla="*/ 228 h 1576"/>
                <a:gd name="T72" fmla="*/ 339 w 1281"/>
                <a:gd name="T73" fmla="*/ 230 h 1576"/>
                <a:gd name="T74" fmla="*/ 342 w 1281"/>
                <a:gd name="T75" fmla="*/ 233 h 1576"/>
                <a:gd name="T76" fmla="*/ 344 w 1281"/>
                <a:gd name="T77" fmla="*/ 238 h 1576"/>
                <a:gd name="T78" fmla="*/ 352 w 1281"/>
                <a:gd name="T79" fmla="*/ 240 h 1576"/>
                <a:gd name="T80" fmla="*/ 359 w 1281"/>
                <a:gd name="T81" fmla="*/ 242 h 1576"/>
                <a:gd name="T82" fmla="*/ 368 w 1281"/>
                <a:gd name="T83" fmla="*/ 245 h 1576"/>
                <a:gd name="T84" fmla="*/ 378 w 1281"/>
                <a:gd name="T85" fmla="*/ 247 h 1576"/>
                <a:gd name="T86" fmla="*/ 390 w 1281"/>
                <a:gd name="T87" fmla="*/ 250 h 1576"/>
                <a:gd name="T88" fmla="*/ 400 w 1281"/>
                <a:gd name="T89" fmla="*/ 252 h 1576"/>
                <a:gd name="T90" fmla="*/ 402 w 1281"/>
                <a:gd name="T91" fmla="*/ 310 h 1576"/>
                <a:gd name="T92" fmla="*/ 402 w 1281"/>
                <a:gd name="T93" fmla="*/ 371 h 1576"/>
                <a:gd name="T94" fmla="*/ 402 w 1281"/>
                <a:gd name="T95" fmla="*/ 400 h 1576"/>
                <a:gd name="T96" fmla="*/ 400 w 1281"/>
                <a:gd name="T97" fmla="*/ 1260 h 1576"/>
                <a:gd name="T98" fmla="*/ 90 w 1281"/>
                <a:gd name="T99" fmla="*/ 383 h 1576"/>
                <a:gd name="T100" fmla="*/ 10 w 1281"/>
                <a:gd name="T101" fmla="*/ 1224 h 1576"/>
                <a:gd name="T102" fmla="*/ 1281 w 1281"/>
                <a:gd name="T103" fmla="*/ 1576 h 1576"/>
                <a:gd name="T104" fmla="*/ 352 w 1281"/>
                <a:gd name="T105" fmla="*/ 228 h 1576"/>
                <a:gd name="T106" fmla="*/ 342 w 1281"/>
                <a:gd name="T107" fmla="*/ 225 h 1576"/>
                <a:gd name="T108" fmla="*/ 342 w 1281"/>
                <a:gd name="T109" fmla="*/ 228 h 1576"/>
                <a:gd name="T110" fmla="*/ 410 w 1281"/>
                <a:gd name="T111" fmla="*/ 199 h 1576"/>
                <a:gd name="T112" fmla="*/ 412 w 1281"/>
                <a:gd name="T113" fmla="*/ 206 h 1576"/>
                <a:gd name="T114" fmla="*/ 419 w 1281"/>
                <a:gd name="T115" fmla="*/ 211 h 1576"/>
                <a:gd name="T116" fmla="*/ 427 w 1281"/>
                <a:gd name="T117" fmla="*/ 196 h 1576"/>
                <a:gd name="T118" fmla="*/ 429 w 1281"/>
                <a:gd name="T119" fmla="*/ 204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1" h="1576">
                  <a:moveTo>
                    <a:pt x="1281" y="1017"/>
                  </a:moveTo>
                  <a:lnTo>
                    <a:pt x="1277" y="1022"/>
                  </a:lnTo>
                  <a:lnTo>
                    <a:pt x="1264" y="1032"/>
                  </a:lnTo>
                  <a:lnTo>
                    <a:pt x="1255" y="1044"/>
                  </a:lnTo>
                  <a:lnTo>
                    <a:pt x="1247" y="1059"/>
                  </a:lnTo>
                  <a:lnTo>
                    <a:pt x="1240" y="1073"/>
                  </a:lnTo>
                  <a:lnTo>
                    <a:pt x="1235" y="1090"/>
                  </a:lnTo>
                  <a:lnTo>
                    <a:pt x="1235" y="1102"/>
                  </a:lnTo>
                  <a:lnTo>
                    <a:pt x="1063" y="1102"/>
                  </a:lnTo>
                  <a:lnTo>
                    <a:pt x="1063" y="1107"/>
                  </a:lnTo>
                  <a:lnTo>
                    <a:pt x="1071" y="1107"/>
                  </a:lnTo>
                  <a:lnTo>
                    <a:pt x="1071" y="1134"/>
                  </a:lnTo>
                  <a:lnTo>
                    <a:pt x="1051" y="1134"/>
                  </a:lnTo>
                  <a:lnTo>
                    <a:pt x="1051" y="634"/>
                  </a:lnTo>
                  <a:lnTo>
                    <a:pt x="1010" y="634"/>
                  </a:lnTo>
                  <a:lnTo>
                    <a:pt x="1010" y="602"/>
                  </a:lnTo>
                  <a:lnTo>
                    <a:pt x="925" y="602"/>
                  </a:lnTo>
                  <a:lnTo>
                    <a:pt x="925" y="634"/>
                  </a:lnTo>
                  <a:lnTo>
                    <a:pt x="879" y="634"/>
                  </a:lnTo>
                  <a:lnTo>
                    <a:pt x="879" y="801"/>
                  </a:lnTo>
                  <a:lnTo>
                    <a:pt x="848" y="801"/>
                  </a:lnTo>
                  <a:lnTo>
                    <a:pt x="848" y="825"/>
                  </a:lnTo>
                  <a:lnTo>
                    <a:pt x="831" y="825"/>
                  </a:lnTo>
                  <a:lnTo>
                    <a:pt x="831" y="495"/>
                  </a:lnTo>
                  <a:lnTo>
                    <a:pt x="831" y="306"/>
                  </a:lnTo>
                  <a:lnTo>
                    <a:pt x="872" y="306"/>
                  </a:lnTo>
                  <a:lnTo>
                    <a:pt x="872" y="306"/>
                  </a:lnTo>
                  <a:lnTo>
                    <a:pt x="872" y="306"/>
                  </a:lnTo>
                  <a:lnTo>
                    <a:pt x="882" y="306"/>
                  </a:lnTo>
                  <a:lnTo>
                    <a:pt x="882" y="296"/>
                  </a:lnTo>
                  <a:lnTo>
                    <a:pt x="884" y="296"/>
                  </a:lnTo>
                  <a:lnTo>
                    <a:pt x="887" y="289"/>
                  </a:lnTo>
                  <a:lnTo>
                    <a:pt x="887" y="281"/>
                  </a:lnTo>
                  <a:lnTo>
                    <a:pt x="882" y="281"/>
                  </a:lnTo>
                  <a:lnTo>
                    <a:pt x="882" y="264"/>
                  </a:lnTo>
                  <a:lnTo>
                    <a:pt x="884" y="264"/>
                  </a:lnTo>
                  <a:lnTo>
                    <a:pt x="884" y="262"/>
                  </a:lnTo>
                  <a:lnTo>
                    <a:pt x="884" y="247"/>
                  </a:lnTo>
                  <a:lnTo>
                    <a:pt x="884" y="247"/>
                  </a:lnTo>
                  <a:lnTo>
                    <a:pt x="884" y="245"/>
                  </a:lnTo>
                  <a:lnTo>
                    <a:pt x="884" y="143"/>
                  </a:lnTo>
                  <a:lnTo>
                    <a:pt x="882" y="143"/>
                  </a:lnTo>
                  <a:lnTo>
                    <a:pt x="882" y="89"/>
                  </a:lnTo>
                  <a:lnTo>
                    <a:pt x="879" y="89"/>
                  </a:lnTo>
                  <a:lnTo>
                    <a:pt x="879" y="89"/>
                  </a:lnTo>
                  <a:lnTo>
                    <a:pt x="879" y="111"/>
                  </a:lnTo>
                  <a:lnTo>
                    <a:pt x="877" y="111"/>
                  </a:lnTo>
                  <a:lnTo>
                    <a:pt x="877" y="111"/>
                  </a:lnTo>
                  <a:lnTo>
                    <a:pt x="877" y="143"/>
                  </a:lnTo>
                  <a:lnTo>
                    <a:pt x="877" y="143"/>
                  </a:lnTo>
                  <a:lnTo>
                    <a:pt x="877" y="145"/>
                  </a:lnTo>
                  <a:lnTo>
                    <a:pt x="877" y="150"/>
                  </a:lnTo>
                  <a:lnTo>
                    <a:pt x="795" y="150"/>
                  </a:lnTo>
                  <a:lnTo>
                    <a:pt x="795" y="114"/>
                  </a:lnTo>
                  <a:lnTo>
                    <a:pt x="795" y="111"/>
                  </a:lnTo>
                  <a:lnTo>
                    <a:pt x="792" y="111"/>
                  </a:lnTo>
                  <a:lnTo>
                    <a:pt x="792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90" y="145"/>
                  </a:lnTo>
                  <a:lnTo>
                    <a:pt x="787" y="145"/>
                  </a:lnTo>
                  <a:lnTo>
                    <a:pt x="787" y="150"/>
                  </a:lnTo>
                  <a:lnTo>
                    <a:pt x="710" y="150"/>
                  </a:lnTo>
                  <a:lnTo>
                    <a:pt x="710" y="114"/>
                  </a:lnTo>
                  <a:lnTo>
                    <a:pt x="710" y="114"/>
                  </a:lnTo>
                  <a:lnTo>
                    <a:pt x="705" y="114"/>
                  </a:lnTo>
                  <a:lnTo>
                    <a:pt x="705" y="145"/>
                  </a:lnTo>
                  <a:lnTo>
                    <a:pt x="705" y="145"/>
                  </a:lnTo>
                  <a:lnTo>
                    <a:pt x="705" y="89"/>
                  </a:lnTo>
                  <a:lnTo>
                    <a:pt x="703" y="89"/>
                  </a:lnTo>
                  <a:lnTo>
                    <a:pt x="700" y="89"/>
                  </a:lnTo>
                  <a:lnTo>
                    <a:pt x="700" y="145"/>
                  </a:lnTo>
                  <a:lnTo>
                    <a:pt x="698" y="145"/>
                  </a:lnTo>
                  <a:lnTo>
                    <a:pt x="698" y="150"/>
                  </a:lnTo>
                  <a:lnTo>
                    <a:pt x="623" y="153"/>
                  </a:lnTo>
                  <a:lnTo>
                    <a:pt x="623" y="114"/>
                  </a:lnTo>
                  <a:lnTo>
                    <a:pt x="623" y="114"/>
                  </a:lnTo>
                  <a:lnTo>
                    <a:pt x="618" y="114"/>
                  </a:lnTo>
                  <a:lnTo>
                    <a:pt x="618" y="153"/>
                  </a:lnTo>
                  <a:lnTo>
                    <a:pt x="615" y="153"/>
                  </a:lnTo>
                  <a:lnTo>
                    <a:pt x="615" y="148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92"/>
                  </a:lnTo>
                  <a:lnTo>
                    <a:pt x="615" y="89"/>
                  </a:lnTo>
                  <a:lnTo>
                    <a:pt x="611" y="89"/>
                  </a:lnTo>
                  <a:lnTo>
                    <a:pt x="611" y="145"/>
                  </a:lnTo>
                  <a:lnTo>
                    <a:pt x="608" y="145"/>
                  </a:lnTo>
                  <a:lnTo>
                    <a:pt x="608" y="153"/>
                  </a:lnTo>
                  <a:lnTo>
                    <a:pt x="536" y="153"/>
                  </a:lnTo>
                  <a:lnTo>
                    <a:pt x="536" y="114"/>
                  </a:lnTo>
                  <a:lnTo>
                    <a:pt x="536" y="114"/>
                  </a:lnTo>
                  <a:lnTo>
                    <a:pt x="533" y="114"/>
                  </a:lnTo>
                  <a:lnTo>
                    <a:pt x="533" y="153"/>
                  </a:lnTo>
                  <a:lnTo>
                    <a:pt x="528" y="153"/>
                  </a:lnTo>
                  <a:lnTo>
                    <a:pt x="528" y="148"/>
                  </a:lnTo>
                  <a:lnTo>
                    <a:pt x="526" y="145"/>
                  </a:lnTo>
                  <a:lnTo>
                    <a:pt x="526" y="145"/>
                  </a:lnTo>
                  <a:lnTo>
                    <a:pt x="526" y="2"/>
                  </a:lnTo>
                  <a:lnTo>
                    <a:pt x="526" y="0"/>
                  </a:lnTo>
                  <a:lnTo>
                    <a:pt x="521" y="0"/>
                  </a:lnTo>
                  <a:lnTo>
                    <a:pt x="521" y="92"/>
                  </a:lnTo>
                  <a:lnTo>
                    <a:pt x="521" y="92"/>
                  </a:lnTo>
                  <a:lnTo>
                    <a:pt x="521" y="145"/>
                  </a:lnTo>
                  <a:lnTo>
                    <a:pt x="521" y="145"/>
                  </a:lnTo>
                  <a:lnTo>
                    <a:pt x="521" y="187"/>
                  </a:lnTo>
                  <a:lnTo>
                    <a:pt x="511" y="189"/>
                  </a:lnTo>
                  <a:lnTo>
                    <a:pt x="511" y="189"/>
                  </a:lnTo>
                  <a:lnTo>
                    <a:pt x="509" y="189"/>
                  </a:lnTo>
                  <a:lnTo>
                    <a:pt x="499" y="189"/>
                  </a:lnTo>
                  <a:lnTo>
                    <a:pt x="490" y="189"/>
                  </a:lnTo>
                  <a:lnTo>
                    <a:pt x="490" y="189"/>
                  </a:lnTo>
                  <a:lnTo>
                    <a:pt x="487" y="189"/>
                  </a:lnTo>
                  <a:lnTo>
                    <a:pt x="477" y="189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5" y="191"/>
                  </a:lnTo>
                  <a:lnTo>
                    <a:pt x="465" y="191"/>
                  </a:lnTo>
                  <a:lnTo>
                    <a:pt x="456" y="191"/>
                  </a:lnTo>
                  <a:lnTo>
                    <a:pt x="448" y="191"/>
                  </a:lnTo>
                  <a:lnTo>
                    <a:pt x="448" y="191"/>
                  </a:lnTo>
                  <a:lnTo>
                    <a:pt x="446" y="191"/>
                  </a:lnTo>
                  <a:lnTo>
                    <a:pt x="439" y="194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19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05" y="199"/>
                  </a:lnTo>
                  <a:lnTo>
                    <a:pt x="398" y="199"/>
                  </a:lnTo>
                  <a:lnTo>
                    <a:pt x="395" y="199"/>
                  </a:lnTo>
                  <a:lnTo>
                    <a:pt x="390" y="201"/>
                  </a:lnTo>
                  <a:lnTo>
                    <a:pt x="383" y="201"/>
                  </a:lnTo>
                  <a:lnTo>
                    <a:pt x="383" y="201"/>
                  </a:lnTo>
                  <a:lnTo>
                    <a:pt x="376" y="204"/>
                  </a:lnTo>
                  <a:lnTo>
                    <a:pt x="366" y="206"/>
                  </a:lnTo>
                  <a:lnTo>
                    <a:pt x="356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49" y="211"/>
                  </a:lnTo>
                  <a:lnTo>
                    <a:pt x="349" y="211"/>
                  </a:lnTo>
                  <a:lnTo>
                    <a:pt x="347" y="213"/>
                  </a:lnTo>
                  <a:lnTo>
                    <a:pt x="347" y="213"/>
                  </a:lnTo>
                  <a:lnTo>
                    <a:pt x="347" y="213"/>
                  </a:lnTo>
                  <a:lnTo>
                    <a:pt x="344" y="213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37" y="221"/>
                  </a:lnTo>
                  <a:lnTo>
                    <a:pt x="337" y="221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9" y="228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30"/>
                  </a:lnTo>
                  <a:lnTo>
                    <a:pt x="339" y="230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5"/>
                  </a:lnTo>
                  <a:lnTo>
                    <a:pt x="344" y="238"/>
                  </a:lnTo>
                  <a:lnTo>
                    <a:pt x="344" y="238"/>
                  </a:lnTo>
                  <a:lnTo>
                    <a:pt x="344" y="238"/>
                  </a:lnTo>
                  <a:lnTo>
                    <a:pt x="347" y="238"/>
                  </a:lnTo>
                  <a:lnTo>
                    <a:pt x="347" y="238"/>
                  </a:lnTo>
                  <a:lnTo>
                    <a:pt x="349" y="238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6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73" y="247"/>
                  </a:lnTo>
                  <a:lnTo>
                    <a:pt x="378" y="247"/>
                  </a:lnTo>
                  <a:lnTo>
                    <a:pt x="378" y="247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5" y="250"/>
                  </a:lnTo>
                  <a:lnTo>
                    <a:pt x="390" y="250"/>
                  </a:lnTo>
                  <a:lnTo>
                    <a:pt x="390" y="250"/>
                  </a:lnTo>
                  <a:lnTo>
                    <a:pt x="393" y="250"/>
                  </a:lnTo>
                  <a:lnTo>
                    <a:pt x="393" y="250"/>
                  </a:lnTo>
                  <a:lnTo>
                    <a:pt x="398" y="252"/>
                  </a:lnTo>
                  <a:lnTo>
                    <a:pt x="400" y="252"/>
                  </a:lnTo>
                  <a:lnTo>
                    <a:pt x="460" y="262"/>
                  </a:lnTo>
                  <a:lnTo>
                    <a:pt x="460" y="301"/>
                  </a:lnTo>
                  <a:lnTo>
                    <a:pt x="436" y="303"/>
                  </a:lnTo>
                  <a:lnTo>
                    <a:pt x="417" y="308"/>
                  </a:lnTo>
                  <a:lnTo>
                    <a:pt x="402" y="310"/>
                  </a:lnTo>
                  <a:lnTo>
                    <a:pt x="398" y="315"/>
                  </a:lnTo>
                  <a:lnTo>
                    <a:pt x="398" y="337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71"/>
                  </a:lnTo>
                  <a:lnTo>
                    <a:pt x="398" y="374"/>
                  </a:lnTo>
                  <a:lnTo>
                    <a:pt x="398" y="376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400"/>
                  </a:lnTo>
                  <a:lnTo>
                    <a:pt x="398" y="403"/>
                  </a:lnTo>
                  <a:lnTo>
                    <a:pt x="398" y="412"/>
                  </a:lnTo>
                  <a:lnTo>
                    <a:pt x="402" y="417"/>
                  </a:lnTo>
                  <a:lnTo>
                    <a:pt x="402" y="417"/>
                  </a:lnTo>
                  <a:lnTo>
                    <a:pt x="400" y="1260"/>
                  </a:lnTo>
                  <a:lnTo>
                    <a:pt x="378" y="1260"/>
                  </a:lnTo>
                  <a:lnTo>
                    <a:pt x="376" y="415"/>
                  </a:lnTo>
                  <a:lnTo>
                    <a:pt x="315" y="415"/>
                  </a:lnTo>
                  <a:lnTo>
                    <a:pt x="315" y="383"/>
                  </a:lnTo>
                  <a:lnTo>
                    <a:pt x="90" y="383"/>
                  </a:lnTo>
                  <a:lnTo>
                    <a:pt x="75" y="415"/>
                  </a:lnTo>
                  <a:lnTo>
                    <a:pt x="42" y="415"/>
                  </a:lnTo>
                  <a:lnTo>
                    <a:pt x="17" y="473"/>
                  </a:lnTo>
                  <a:lnTo>
                    <a:pt x="17" y="1224"/>
                  </a:lnTo>
                  <a:lnTo>
                    <a:pt x="10" y="1224"/>
                  </a:lnTo>
                  <a:lnTo>
                    <a:pt x="10" y="1221"/>
                  </a:lnTo>
                  <a:lnTo>
                    <a:pt x="5" y="1219"/>
                  </a:lnTo>
                  <a:lnTo>
                    <a:pt x="0" y="1219"/>
                  </a:lnTo>
                  <a:lnTo>
                    <a:pt x="0" y="1576"/>
                  </a:lnTo>
                  <a:lnTo>
                    <a:pt x="1281" y="1576"/>
                  </a:lnTo>
                  <a:lnTo>
                    <a:pt x="1281" y="1017"/>
                  </a:lnTo>
                  <a:close/>
                  <a:moveTo>
                    <a:pt x="342" y="225"/>
                  </a:moveTo>
                  <a:lnTo>
                    <a:pt x="344" y="225"/>
                  </a:lnTo>
                  <a:lnTo>
                    <a:pt x="344" y="225"/>
                  </a:lnTo>
                  <a:lnTo>
                    <a:pt x="352" y="228"/>
                  </a:lnTo>
                  <a:lnTo>
                    <a:pt x="344" y="225"/>
                  </a:lnTo>
                  <a:lnTo>
                    <a:pt x="344" y="225"/>
                  </a:lnTo>
                  <a:lnTo>
                    <a:pt x="342" y="225"/>
                  </a:lnTo>
                  <a:lnTo>
                    <a:pt x="342" y="223"/>
                  </a:lnTo>
                  <a:lnTo>
                    <a:pt x="342" y="225"/>
                  </a:lnTo>
                  <a:close/>
                  <a:moveTo>
                    <a:pt x="342" y="228"/>
                  </a:moveTo>
                  <a:lnTo>
                    <a:pt x="342" y="228"/>
                  </a:lnTo>
                  <a:lnTo>
                    <a:pt x="339" y="228"/>
                  </a:lnTo>
                  <a:lnTo>
                    <a:pt x="342" y="228"/>
                  </a:lnTo>
                  <a:lnTo>
                    <a:pt x="342" y="228"/>
                  </a:lnTo>
                  <a:lnTo>
                    <a:pt x="361" y="233"/>
                  </a:lnTo>
                  <a:lnTo>
                    <a:pt x="342" y="228"/>
                  </a:lnTo>
                  <a:close/>
                  <a:moveTo>
                    <a:pt x="410" y="199"/>
                  </a:moveTo>
                  <a:lnTo>
                    <a:pt x="410" y="201"/>
                  </a:lnTo>
                  <a:lnTo>
                    <a:pt x="410" y="199"/>
                  </a:lnTo>
                  <a:lnTo>
                    <a:pt x="410" y="199"/>
                  </a:lnTo>
                  <a:lnTo>
                    <a:pt x="410" y="199"/>
                  </a:lnTo>
                  <a:close/>
                  <a:moveTo>
                    <a:pt x="414" y="208"/>
                  </a:move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4" y="208"/>
                  </a:lnTo>
                  <a:lnTo>
                    <a:pt x="419" y="211"/>
                  </a:lnTo>
                  <a:lnTo>
                    <a:pt x="414" y="208"/>
                  </a:lnTo>
                  <a:close/>
                  <a:moveTo>
                    <a:pt x="427" y="199"/>
                  </a:moveTo>
                  <a:lnTo>
                    <a:pt x="427" y="196"/>
                  </a:lnTo>
                  <a:lnTo>
                    <a:pt x="429" y="196"/>
                  </a:lnTo>
                  <a:lnTo>
                    <a:pt x="427" y="196"/>
                  </a:lnTo>
                  <a:lnTo>
                    <a:pt x="427" y="199"/>
                  </a:lnTo>
                  <a:close/>
                  <a:moveTo>
                    <a:pt x="429" y="206"/>
                  </a:moveTo>
                  <a:lnTo>
                    <a:pt x="429" y="204"/>
                  </a:lnTo>
                  <a:lnTo>
                    <a:pt x="429" y="204"/>
                  </a:lnTo>
                  <a:lnTo>
                    <a:pt x="429" y="204"/>
                  </a:lnTo>
                  <a:lnTo>
                    <a:pt x="429" y="206"/>
                  </a:lnTo>
                  <a:lnTo>
                    <a:pt x="431" y="206"/>
                  </a:lnTo>
                  <a:lnTo>
                    <a:pt x="429" y="2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15">
              <a:extLst>
                <a:ext uri="{FF2B5EF4-FFF2-40B4-BE49-F238E27FC236}">
                  <a16:creationId xmlns:a16="http://schemas.microsoft.com/office/drawing/2014/main" id="{A47A34AE-1DCB-3A42-AD18-616C53765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382" y="5052993"/>
              <a:ext cx="2030676" cy="1895615"/>
            </a:xfrm>
            <a:custGeom>
              <a:avLst/>
              <a:gdLst>
                <a:gd name="T0" fmla="*/ 1278 w 1278"/>
                <a:gd name="T1" fmla="*/ 836 h 1193"/>
                <a:gd name="T2" fmla="*/ 1271 w 1278"/>
                <a:gd name="T3" fmla="*/ 819 h 1193"/>
                <a:gd name="T4" fmla="*/ 1252 w 1278"/>
                <a:gd name="T5" fmla="*/ 821 h 1193"/>
                <a:gd name="T6" fmla="*/ 1242 w 1278"/>
                <a:gd name="T7" fmla="*/ 807 h 1193"/>
                <a:gd name="T8" fmla="*/ 1206 w 1278"/>
                <a:gd name="T9" fmla="*/ 700 h 1193"/>
                <a:gd name="T10" fmla="*/ 1167 w 1278"/>
                <a:gd name="T11" fmla="*/ 693 h 1193"/>
                <a:gd name="T12" fmla="*/ 1126 w 1278"/>
                <a:gd name="T13" fmla="*/ 651 h 1193"/>
                <a:gd name="T14" fmla="*/ 1075 w 1278"/>
                <a:gd name="T15" fmla="*/ 598 h 1193"/>
                <a:gd name="T16" fmla="*/ 1068 w 1278"/>
                <a:gd name="T17" fmla="*/ 586 h 1193"/>
                <a:gd name="T18" fmla="*/ 1053 w 1278"/>
                <a:gd name="T19" fmla="*/ 566 h 1193"/>
                <a:gd name="T20" fmla="*/ 1048 w 1278"/>
                <a:gd name="T21" fmla="*/ 581 h 1193"/>
                <a:gd name="T22" fmla="*/ 1034 w 1278"/>
                <a:gd name="T23" fmla="*/ 593 h 1193"/>
                <a:gd name="T24" fmla="*/ 1034 w 1278"/>
                <a:gd name="T25" fmla="*/ 625 h 1193"/>
                <a:gd name="T26" fmla="*/ 956 w 1278"/>
                <a:gd name="T27" fmla="*/ 685 h 1193"/>
                <a:gd name="T28" fmla="*/ 925 w 1278"/>
                <a:gd name="T29" fmla="*/ 695 h 1193"/>
                <a:gd name="T30" fmla="*/ 884 w 1278"/>
                <a:gd name="T31" fmla="*/ 824 h 1193"/>
                <a:gd name="T32" fmla="*/ 864 w 1278"/>
                <a:gd name="T33" fmla="*/ 807 h 1193"/>
                <a:gd name="T34" fmla="*/ 850 w 1278"/>
                <a:gd name="T35" fmla="*/ 838 h 1193"/>
                <a:gd name="T36" fmla="*/ 833 w 1278"/>
                <a:gd name="T37" fmla="*/ 819 h 1193"/>
                <a:gd name="T38" fmla="*/ 814 w 1278"/>
                <a:gd name="T39" fmla="*/ 841 h 1193"/>
                <a:gd name="T40" fmla="*/ 751 w 1278"/>
                <a:gd name="T41" fmla="*/ 32 h 1193"/>
                <a:gd name="T42" fmla="*/ 445 w 1278"/>
                <a:gd name="T43" fmla="*/ 855 h 1193"/>
                <a:gd name="T44" fmla="*/ 431 w 1278"/>
                <a:gd name="T45" fmla="*/ 739 h 1193"/>
                <a:gd name="T46" fmla="*/ 404 w 1278"/>
                <a:gd name="T47" fmla="*/ 756 h 1193"/>
                <a:gd name="T48" fmla="*/ 378 w 1278"/>
                <a:gd name="T49" fmla="*/ 561 h 1193"/>
                <a:gd name="T50" fmla="*/ 375 w 1278"/>
                <a:gd name="T51" fmla="*/ 547 h 1193"/>
                <a:gd name="T52" fmla="*/ 368 w 1278"/>
                <a:gd name="T53" fmla="*/ 569 h 1193"/>
                <a:gd name="T54" fmla="*/ 351 w 1278"/>
                <a:gd name="T55" fmla="*/ 479 h 1193"/>
                <a:gd name="T56" fmla="*/ 341 w 1278"/>
                <a:gd name="T57" fmla="*/ 348 h 1193"/>
                <a:gd name="T58" fmla="*/ 324 w 1278"/>
                <a:gd name="T59" fmla="*/ 372 h 1193"/>
                <a:gd name="T60" fmla="*/ 312 w 1278"/>
                <a:gd name="T61" fmla="*/ 479 h 1193"/>
                <a:gd name="T62" fmla="*/ 295 w 1278"/>
                <a:gd name="T63" fmla="*/ 561 h 1193"/>
                <a:gd name="T64" fmla="*/ 290 w 1278"/>
                <a:gd name="T65" fmla="*/ 547 h 1193"/>
                <a:gd name="T66" fmla="*/ 288 w 1278"/>
                <a:gd name="T67" fmla="*/ 569 h 1193"/>
                <a:gd name="T68" fmla="*/ 269 w 1278"/>
                <a:gd name="T69" fmla="*/ 693 h 1193"/>
                <a:gd name="T70" fmla="*/ 269 w 1278"/>
                <a:gd name="T71" fmla="*/ 695 h 1193"/>
                <a:gd name="T72" fmla="*/ 261 w 1278"/>
                <a:gd name="T73" fmla="*/ 758 h 1193"/>
                <a:gd name="T74" fmla="*/ 244 w 1278"/>
                <a:gd name="T75" fmla="*/ 712 h 1193"/>
                <a:gd name="T76" fmla="*/ 232 w 1278"/>
                <a:gd name="T77" fmla="*/ 574 h 1193"/>
                <a:gd name="T78" fmla="*/ 208 w 1278"/>
                <a:gd name="T79" fmla="*/ 710 h 1193"/>
                <a:gd name="T80" fmla="*/ 194 w 1278"/>
                <a:gd name="T81" fmla="*/ 748 h 1193"/>
                <a:gd name="T82" fmla="*/ 174 w 1278"/>
                <a:gd name="T83" fmla="*/ 688 h 1193"/>
                <a:gd name="T84" fmla="*/ 172 w 1278"/>
                <a:gd name="T85" fmla="*/ 685 h 1193"/>
                <a:gd name="T86" fmla="*/ 169 w 1278"/>
                <a:gd name="T87" fmla="*/ 615 h 1193"/>
                <a:gd name="T88" fmla="*/ 167 w 1278"/>
                <a:gd name="T89" fmla="*/ 610 h 1193"/>
                <a:gd name="T90" fmla="*/ 157 w 1278"/>
                <a:gd name="T91" fmla="*/ 557 h 1193"/>
                <a:gd name="T92" fmla="*/ 148 w 1278"/>
                <a:gd name="T93" fmla="*/ 547 h 1193"/>
                <a:gd name="T94" fmla="*/ 123 w 1278"/>
                <a:gd name="T95" fmla="*/ 479 h 1193"/>
                <a:gd name="T96" fmla="*/ 123 w 1278"/>
                <a:gd name="T97" fmla="*/ 464 h 1193"/>
                <a:gd name="T98" fmla="*/ 121 w 1278"/>
                <a:gd name="T99" fmla="*/ 304 h 1193"/>
                <a:gd name="T100" fmla="*/ 97 w 1278"/>
                <a:gd name="T101" fmla="*/ 464 h 1193"/>
                <a:gd name="T102" fmla="*/ 94 w 1278"/>
                <a:gd name="T103" fmla="*/ 476 h 1193"/>
                <a:gd name="T104" fmla="*/ 70 w 1278"/>
                <a:gd name="T105" fmla="*/ 554 h 1193"/>
                <a:gd name="T106" fmla="*/ 60 w 1278"/>
                <a:gd name="T107" fmla="*/ 549 h 1193"/>
                <a:gd name="T108" fmla="*/ 48 w 1278"/>
                <a:gd name="T109" fmla="*/ 610 h 1193"/>
                <a:gd name="T110" fmla="*/ 41 w 1278"/>
                <a:gd name="T111" fmla="*/ 746 h 1193"/>
                <a:gd name="T112" fmla="*/ 17 w 1278"/>
                <a:gd name="T113" fmla="*/ 739 h 1193"/>
                <a:gd name="T114" fmla="*/ 7 w 1278"/>
                <a:gd name="T115" fmla="*/ 848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8" h="1193">
                  <a:moveTo>
                    <a:pt x="12" y="306"/>
                  </a:moveTo>
                  <a:lnTo>
                    <a:pt x="0" y="304"/>
                  </a:lnTo>
                  <a:lnTo>
                    <a:pt x="0" y="1193"/>
                  </a:lnTo>
                  <a:lnTo>
                    <a:pt x="1278" y="1193"/>
                  </a:lnTo>
                  <a:lnTo>
                    <a:pt x="1278" y="836"/>
                  </a:lnTo>
                  <a:lnTo>
                    <a:pt x="1274" y="836"/>
                  </a:lnTo>
                  <a:lnTo>
                    <a:pt x="1274" y="819"/>
                  </a:lnTo>
                  <a:lnTo>
                    <a:pt x="1271" y="819"/>
                  </a:lnTo>
                  <a:lnTo>
                    <a:pt x="1271" y="819"/>
                  </a:lnTo>
                  <a:lnTo>
                    <a:pt x="1271" y="819"/>
                  </a:lnTo>
                  <a:lnTo>
                    <a:pt x="1269" y="819"/>
                  </a:lnTo>
                  <a:lnTo>
                    <a:pt x="1269" y="836"/>
                  </a:lnTo>
                  <a:lnTo>
                    <a:pt x="1257" y="836"/>
                  </a:lnTo>
                  <a:lnTo>
                    <a:pt x="1257" y="824"/>
                  </a:lnTo>
                  <a:lnTo>
                    <a:pt x="1252" y="821"/>
                  </a:lnTo>
                  <a:lnTo>
                    <a:pt x="1245" y="821"/>
                  </a:lnTo>
                  <a:lnTo>
                    <a:pt x="1245" y="807"/>
                  </a:lnTo>
                  <a:lnTo>
                    <a:pt x="1242" y="807"/>
                  </a:lnTo>
                  <a:lnTo>
                    <a:pt x="1242" y="807"/>
                  </a:lnTo>
                  <a:lnTo>
                    <a:pt x="1242" y="807"/>
                  </a:lnTo>
                  <a:lnTo>
                    <a:pt x="1240" y="807"/>
                  </a:lnTo>
                  <a:lnTo>
                    <a:pt x="1240" y="821"/>
                  </a:lnTo>
                  <a:lnTo>
                    <a:pt x="1220" y="821"/>
                  </a:lnTo>
                  <a:lnTo>
                    <a:pt x="1223" y="702"/>
                  </a:lnTo>
                  <a:lnTo>
                    <a:pt x="1206" y="700"/>
                  </a:lnTo>
                  <a:lnTo>
                    <a:pt x="1182" y="700"/>
                  </a:lnTo>
                  <a:lnTo>
                    <a:pt x="1174" y="695"/>
                  </a:lnTo>
                  <a:lnTo>
                    <a:pt x="1174" y="695"/>
                  </a:lnTo>
                  <a:lnTo>
                    <a:pt x="1172" y="695"/>
                  </a:lnTo>
                  <a:lnTo>
                    <a:pt x="1167" y="693"/>
                  </a:lnTo>
                  <a:lnTo>
                    <a:pt x="1167" y="688"/>
                  </a:lnTo>
                  <a:lnTo>
                    <a:pt x="1155" y="685"/>
                  </a:lnTo>
                  <a:lnTo>
                    <a:pt x="1150" y="685"/>
                  </a:lnTo>
                  <a:lnTo>
                    <a:pt x="1140" y="668"/>
                  </a:lnTo>
                  <a:lnTo>
                    <a:pt x="1126" y="651"/>
                  </a:lnTo>
                  <a:lnTo>
                    <a:pt x="1111" y="639"/>
                  </a:lnTo>
                  <a:lnTo>
                    <a:pt x="1092" y="629"/>
                  </a:lnTo>
                  <a:lnTo>
                    <a:pt x="1073" y="625"/>
                  </a:lnTo>
                  <a:lnTo>
                    <a:pt x="1073" y="598"/>
                  </a:lnTo>
                  <a:lnTo>
                    <a:pt x="1075" y="598"/>
                  </a:lnTo>
                  <a:lnTo>
                    <a:pt x="1075" y="595"/>
                  </a:lnTo>
                  <a:lnTo>
                    <a:pt x="1075" y="593"/>
                  </a:lnTo>
                  <a:lnTo>
                    <a:pt x="1073" y="593"/>
                  </a:lnTo>
                  <a:lnTo>
                    <a:pt x="1070" y="588"/>
                  </a:lnTo>
                  <a:lnTo>
                    <a:pt x="1068" y="586"/>
                  </a:lnTo>
                  <a:lnTo>
                    <a:pt x="1063" y="583"/>
                  </a:lnTo>
                  <a:lnTo>
                    <a:pt x="1061" y="581"/>
                  </a:lnTo>
                  <a:lnTo>
                    <a:pt x="1056" y="581"/>
                  </a:lnTo>
                  <a:lnTo>
                    <a:pt x="1056" y="566"/>
                  </a:lnTo>
                  <a:lnTo>
                    <a:pt x="1053" y="566"/>
                  </a:lnTo>
                  <a:lnTo>
                    <a:pt x="1053" y="564"/>
                  </a:lnTo>
                  <a:lnTo>
                    <a:pt x="1053" y="566"/>
                  </a:lnTo>
                  <a:lnTo>
                    <a:pt x="1048" y="566"/>
                  </a:lnTo>
                  <a:lnTo>
                    <a:pt x="1048" y="581"/>
                  </a:lnTo>
                  <a:lnTo>
                    <a:pt x="1048" y="581"/>
                  </a:lnTo>
                  <a:lnTo>
                    <a:pt x="1046" y="581"/>
                  </a:lnTo>
                  <a:lnTo>
                    <a:pt x="1041" y="583"/>
                  </a:lnTo>
                  <a:lnTo>
                    <a:pt x="1039" y="586"/>
                  </a:lnTo>
                  <a:lnTo>
                    <a:pt x="1036" y="588"/>
                  </a:lnTo>
                  <a:lnTo>
                    <a:pt x="1034" y="593"/>
                  </a:lnTo>
                  <a:lnTo>
                    <a:pt x="1031" y="593"/>
                  </a:lnTo>
                  <a:lnTo>
                    <a:pt x="1031" y="595"/>
                  </a:lnTo>
                  <a:lnTo>
                    <a:pt x="1031" y="598"/>
                  </a:lnTo>
                  <a:lnTo>
                    <a:pt x="1034" y="598"/>
                  </a:lnTo>
                  <a:lnTo>
                    <a:pt x="1034" y="625"/>
                  </a:lnTo>
                  <a:lnTo>
                    <a:pt x="1014" y="629"/>
                  </a:lnTo>
                  <a:lnTo>
                    <a:pt x="995" y="639"/>
                  </a:lnTo>
                  <a:lnTo>
                    <a:pt x="978" y="651"/>
                  </a:lnTo>
                  <a:lnTo>
                    <a:pt x="964" y="668"/>
                  </a:lnTo>
                  <a:lnTo>
                    <a:pt x="956" y="685"/>
                  </a:lnTo>
                  <a:lnTo>
                    <a:pt x="949" y="685"/>
                  </a:lnTo>
                  <a:lnTo>
                    <a:pt x="937" y="688"/>
                  </a:lnTo>
                  <a:lnTo>
                    <a:pt x="937" y="693"/>
                  </a:lnTo>
                  <a:lnTo>
                    <a:pt x="935" y="695"/>
                  </a:lnTo>
                  <a:lnTo>
                    <a:pt x="925" y="695"/>
                  </a:lnTo>
                  <a:lnTo>
                    <a:pt x="925" y="697"/>
                  </a:lnTo>
                  <a:lnTo>
                    <a:pt x="922" y="700"/>
                  </a:lnTo>
                  <a:lnTo>
                    <a:pt x="896" y="700"/>
                  </a:lnTo>
                  <a:lnTo>
                    <a:pt x="881" y="702"/>
                  </a:lnTo>
                  <a:lnTo>
                    <a:pt x="884" y="824"/>
                  </a:lnTo>
                  <a:lnTo>
                    <a:pt x="867" y="824"/>
                  </a:lnTo>
                  <a:lnTo>
                    <a:pt x="867" y="807"/>
                  </a:lnTo>
                  <a:lnTo>
                    <a:pt x="864" y="807"/>
                  </a:lnTo>
                  <a:lnTo>
                    <a:pt x="864" y="807"/>
                  </a:lnTo>
                  <a:lnTo>
                    <a:pt x="864" y="807"/>
                  </a:lnTo>
                  <a:lnTo>
                    <a:pt x="862" y="807"/>
                  </a:lnTo>
                  <a:lnTo>
                    <a:pt x="862" y="824"/>
                  </a:lnTo>
                  <a:lnTo>
                    <a:pt x="855" y="824"/>
                  </a:lnTo>
                  <a:lnTo>
                    <a:pt x="850" y="826"/>
                  </a:lnTo>
                  <a:lnTo>
                    <a:pt x="850" y="838"/>
                  </a:lnTo>
                  <a:lnTo>
                    <a:pt x="850" y="838"/>
                  </a:lnTo>
                  <a:lnTo>
                    <a:pt x="835" y="838"/>
                  </a:lnTo>
                  <a:lnTo>
                    <a:pt x="833" y="819"/>
                  </a:lnTo>
                  <a:lnTo>
                    <a:pt x="833" y="819"/>
                  </a:lnTo>
                  <a:lnTo>
                    <a:pt x="833" y="819"/>
                  </a:lnTo>
                  <a:lnTo>
                    <a:pt x="830" y="819"/>
                  </a:lnTo>
                  <a:lnTo>
                    <a:pt x="828" y="819"/>
                  </a:lnTo>
                  <a:lnTo>
                    <a:pt x="828" y="838"/>
                  </a:lnTo>
                  <a:lnTo>
                    <a:pt x="818" y="838"/>
                  </a:lnTo>
                  <a:lnTo>
                    <a:pt x="814" y="841"/>
                  </a:lnTo>
                  <a:lnTo>
                    <a:pt x="814" y="841"/>
                  </a:lnTo>
                  <a:lnTo>
                    <a:pt x="809" y="841"/>
                  </a:lnTo>
                  <a:lnTo>
                    <a:pt x="811" y="90"/>
                  </a:lnTo>
                  <a:lnTo>
                    <a:pt x="782" y="32"/>
                  </a:lnTo>
                  <a:lnTo>
                    <a:pt x="751" y="32"/>
                  </a:lnTo>
                  <a:lnTo>
                    <a:pt x="734" y="0"/>
                  </a:lnTo>
                  <a:lnTo>
                    <a:pt x="508" y="0"/>
                  </a:lnTo>
                  <a:lnTo>
                    <a:pt x="508" y="32"/>
                  </a:lnTo>
                  <a:lnTo>
                    <a:pt x="448" y="32"/>
                  </a:lnTo>
                  <a:lnTo>
                    <a:pt x="445" y="855"/>
                  </a:lnTo>
                  <a:lnTo>
                    <a:pt x="438" y="848"/>
                  </a:lnTo>
                  <a:lnTo>
                    <a:pt x="438" y="836"/>
                  </a:lnTo>
                  <a:lnTo>
                    <a:pt x="436" y="746"/>
                  </a:lnTo>
                  <a:lnTo>
                    <a:pt x="436" y="739"/>
                  </a:lnTo>
                  <a:lnTo>
                    <a:pt x="431" y="739"/>
                  </a:lnTo>
                  <a:lnTo>
                    <a:pt x="429" y="739"/>
                  </a:lnTo>
                  <a:lnTo>
                    <a:pt x="429" y="746"/>
                  </a:lnTo>
                  <a:lnTo>
                    <a:pt x="429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399" y="746"/>
                  </a:lnTo>
                  <a:lnTo>
                    <a:pt x="399" y="693"/>
                  </a:lnTo>
                  <a:lnTo>
                    <a:pt x="392" y="676"/>
                  </a:lnTo>
                  <a:lnTo>
                    <a:pt x="392" y="622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0" y="547"/>
                  </a:lnTo>
                  <a:lnTo>
                    <a:pt x="375" y="547"/>
                  </a:lnTo>
                  <a:lnTo>
                    <a:pt x="375" y="547"/>
                  </a:lnTo>
                  <a:lnTo>
                    <a:pt x="375" y="547"/>
                  </a:lnTo>
                  <a:lnTo>
                    <a:pt x="368" y="547"/>
                  </a:lnTo>
                  <a:lnTo>
                    <a:pt x="368" y="554"/>
                  </a:lnTo>
                  <a:lnTo>
                    <a:pt x="366" y="554"/>
                  </a:lnTo>
                  <a:lnTo>
                    <a:pt x="366" y="569"/>
                  </a:lnTo>
                  <a:lnTo>
                    <a:pt x="368" y="569"/>
                  </a:lnTo>
                  <a:lnTo>
                    <a:pt x="358" y="610"/>
                  </a:lnTo>
                  <a:lnTo>
                    <a:pt x="346" y="481"/>
                  </a:lnTo>
                  <a:lnTo>
                    <a:pt x="351" y="481"/>
                  </a:lnTo>
                  <a:lnTo>
                    <a:pt x="351" y="479"/>
                  </a:lnTo>
                  <a:lnTo>
                    <a:pt x="351" y="479"/>
                  </a:lnTo>
                  <a:lnTo>
                    <a:pt x="351" y="469"/>
                  </a:lnTo>
                  <a:lnTo>
                    <a:pt x="344" y="469"/>
                  </a:lnTo>
                  <a:lnTo>
                    <a:pt x="337" y="372"/>
                  </a:lnTo>
                  <a:lnTo>
                    <a:pt x="341" y="372"/>
                  </a:lnTo>
                  <a:lnTo>
                    <a:pt x="341" y="348"/>
                  </a:lnTo>
                  <a:lnTo>
                    <a:pt x="341" y="309"/>
                  </a:lnTo>
                  <a:lnTo>
                    <a:pt x="320" y="309"/>
                  </a:lnTo>
                  <a:lnTo>
                    <a:pt x="320" y="348"/>
                  </a:lnTo>
                  <a:lnTo>
                    <a:pt x="320" y="372"/>
                  </a:lnTo>
                  <a:lnTo>
                    <a:pt x="324" y="372"/>
                  </a:lnTo>
                  <a:lnTo>
                    <a:pt x="324" y="374"/>
                  </a:lnTo>
                  <a:lnTo>
                    <a:pt x="317" y="469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9"/>
                  </a:lnTo>
                  <a:lnTo>
                    <a:pt x="312" y="481"/>
                  </a:lnTo>
                  <a:lnTo>
                    <a:pt x="317" y="481"/>
                  </a:lnTo>
                  <a:lnTo>
                    <a:pt x="305" y="610"/>
                  </a:lnTo>
                  <a:lnTo>
                    <a:pt x="295" y="566"/>
                  </a:lnTo>
                  <a:lnTo>
                    <a:pt x="295" y="561"/>
                  </a:lnTo>
                  <a:lnTo>
                    <a:pt x="298" y="561"/>
                  </a:lnTo>
                  <a:lnTo>
                    <a:pt x="298" y="547"/>
                  </a:lnTo>
                  <a:lnTo>
                    <a:pt x="290" y="547"/>
                  </a:lnTo>
                  <a:lnTo>
                    <a:pt x="290" y="547"/>
                  </a:lnTo>
                  <a:lnTo>
                    <a:pt x="290" y="547"/>
                  </a:lnTo>
                  <a:lnTo>
                    <a:pt x="286" y="547"/>
                  </a:lnTo>
                  <a:lnTo>
                    <a:pt x="286" y="554"/>
                  </a:lnTo>
                  <a:lnTo>
                    <a:pt x="286" y="554"/>
                  </a:lnTo>
                  <a:lnTo>
                    <a:pt x="286" y="569"/>
                  </a:lnTo>
                  <a:lnTo>
                    <a:pt x="288" y="569"/>
                  </a:lnTo>
                  <a:lnTo>
                    <a:pt x="276" y="622"/>
                  </a:lnTo>
                  <a:lnTo>
                    <a:pt x="276" y="622"/>
                  </a:lnTo>
                  <a:lnTo>
                    <a:pt x="274" y="627"/>
                  </a:lnTo>
                  <a:lnTo>
                    <a:pt x="274" y="676"/>
                  </a:lnTo>
                  <a:lnTo>
                    <a:pt x="269" y="693"/>
                  </a:lnTo>
                  <a:lnTo>
                    <a:pt x="269" y="693"/>
                  </a:lnTo>
                  <a:lnTo>
                    <a:pt x="269" y="693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74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8"/>
                  </a:lnTo>
                  <a:lnTo>
                    <a:pt x="261" y="758"/>
                  </a:lnTo>
                  <a:lnTo>
                    <a:pt x="252" y="758"/>
                  </a:lnTo>
                  <a:lnTo>
                    <a:pt x="252" y="748"/>
                  </a:lnTo>
                  <a:lnTo>
                    <a:pt x="244" y="748"/>
                  </a:lnTo>
                  <a:lnTo>
                    <a:pt x="244" y="712"/>
                  </a:lnTo>
                  <a:lnTo>
                    <a:pt x="244" y="710"/>
                  </a:lnTo>
                  <a:lnTo>
                    <a:pt x="240" y="710"/>
                  </a:lnTo>
                  <a:lnTo>
                    <a:pt x="225" y="574"/>
                  </a:lnTo>
                  <a:lnTo>
                    <a:pt x="225" y="574"/>
                  </a:lnTo>
                  <a:lnTo>
                    <a:pt x="232" y="574"/>
                  </a:lnTo>
                  <a:lnTo>
                    <a:pt x="232" y="537"/>
                  </a:lnTo>
                  <a:lnTo>
                    <a:pt x="215" y="537"/>
                  </a:lnTo>
                  <a:lnTo>
                    <a:pt x="215" y="574"/>
                  </a:lnTo>
                  <a:lnTo>
                    <a:pt x="220" y="574"/>
                  </a:lnTo>
                  <a:lnTo>
                    <a:pt x="208" y="710"/>
                  </a:lnTo>
                  <a:lnTo>
                    <a:pt x="208" y="710"/>
                  </a:lnTo>
                  <a:lnTo>
                    <a:pt x="208" y="710"/>
                  </a:lnTo>
                  <a:lnTo>
                    <a:pt x="201" y="710"/>
                  </a:lnTo>
                  <a:lnTo>
                    <a:pt x="201" y="748"/>
                  </a:lnTo>
                  <a:lnTo>
                    <a:pt x="194" y="748"/>
                  </a:lnTo>
                  <a:lnTo>
                    <a:pt x="194" y="758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46"/>
                  </a:lnTo>
                  <a:lnTo>
                    <a:pt x="174" y="688"/>
                  </a:lnTo>
                  <a:lnTo>
                    <a:pt x="174" y="688"/>
                  </a:lnTo>
                  <a:lnTo>
                    <a:pt x="174" y="688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2" y="685"/>
                  </a:lnTo>
                  <a:lnTo>
                    <a:pt x="172" y="685"/>
                  </a:lnTo>
                  <a:lnTo>
                    <a:pt x="169" y="683"/>
                  </a:lnTo>
                  <a:lnTo>
                    <a:pt x="169" y="617"/>
                  </a:lnTo>
                  <a:lnTo>
                    <a:pt x="169" y="617"/>
                  </a:lnTo>
                  <a:lnTo>
                    <a:pt x="169" y="615"/>
                  </a:lnTo>
                  <a:lnTo>
                    <a:pt x="167" y="615"/>
                  </a:lnTo>
                  <a:lnTo>
                    <a:pt x="167" y="615"/>
                  </a:lnTo>
                  <a:lnTo>
                    <a:pt x="167" y="610"/>
                  </a:lnTo>
                  <a:lnTo>
                    <a:pt x="167" y="610"/>
                  </a:lnTo>
                  <a:lnTo>
                    <a:pt x="167" y="610"/>
                  </a:lnTo>
                  <a:lnTo>
                    <a:pt x="165" y="610"/>
                  </a:lnTo>
                  <a:lnTo>
                    <a:pt x="165" y="610"/>
                  </a:lnTo>
                  <a:lnTo>
                    <a:pt x="155" y="569"/>
                  </a:lnTo>
                  <a:lnTo>
                    <a:pt x="157" y="569"/>
                  </a:lnTo>
                  <a:lnTo>
                    <a:pt x="157" y="557"/>
                  </a:lnTo>
                  <a:lnTo>
                    <a:pt x="155" y="557"/>
                  </a:lnTo>
                  <a:lnTo>
                    <a:pt x="155" y="547"/>
                  </a:lnTo>
                  <a:lnTo>
                    <a:pt x="148" y="547"/>
                  </a:lnTo>
                  <a:lnTo>
                    <a:pt x="148" y="547"/>
                  </a:lnTo>
                  <a:lnTo>
                    <a:pt x="148" y="547"/>
                  </a:lnTo>
                  <a:lnTo>
                    <a:pt x="143" y="547"/>
                  </a:lnTo>
                  <a:lnTo>
                    <a:pt x="143" y="561"/>
                  </a:lnTo>
                  <a:lnTo>
                    <a:pt x="145" y="561"/>
                  </a:lnTo>
                  <a:lnTo>
                    <a:pt x="136" y="603"/>
                  </a:lnTo>
                  <a:lnTo>
                    <a:pt x="123" y="479"/>
                  </a:lnTo>
                  <a:lnTo>
                    <a:pt x="131" y="476"/>
                  </a:lnTo>
                  <a:lnTo>
                    <a:pt x="131" y="476"/>
                  </a:lnTo>
                  <a:lnTo>
                    <a:pt x="131" y="467"/>
                  </a:lnTo>
                  <a:lnTo>
                    <a:pt x="128" y="464"/>
                  </a:lnTo>
                  <a:lnTo>
                    <a:pt x="123" y="464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21" y="370"/>
                  </a:lnTo>
                  <a:lnTo>
                    <a:pt x="121" y="343"/>
                  </a:lnTo>
                  <a:lnTo>
                    <a:pt x="121" y="304"/>
                  </a:lnTo>
                  <a:lnTo>
                    <a:pt x="99" y="304"/>
                  </a:lnTo>
                  <a:lnTo>
                    <a:pt x="99" y="343"/>
                  </a:lnTo>
                  <a:lnTo>
                    <a:pt x="99" y="370"/>
                  </a:lnTo>
                  <a:lnTo>
                    <a:pt x="104" y="370"/>
                  </a:lnTo>
                  <a:lnTo>
                    <a:pt x="97" y="464"/>
                  </a:lnTo>
                  <a:lnTo>
                    <a:pt x="90" y="46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6"/>
                  </a:lnTo>
                  <a:lnTo>
                    <a:pt x="94" y="476"/>
                  </a:lnTo>
                  <a:lnTo>
                    <a:pt x="82" y="603"/>
                  </a:lnTo>
                  <a:lnTo>
                    <a:pt x="75" y="569"/>
                  </a:lnTo>
                  <a:lnTo>
                    <a:pt x="75" y="569"/>
                  </a:lnTo>
                  <a:lnTo>
                    <a:pt x="75" y="554"/>
                  </a:lnTo>
                  <a:lnTo>
                    <a:pt x="70" y="554"/>
                  </a:lnTo>
                  <a:lnTo>
                    <a:pt x="70" y="549"/>
                  </a:lnTo>
                  <a:lnTo>
                    <a:pt x="65" y="549"/>
                  </a:lnTo>
                  <a:lnTo>
                    <a:pt x="65" y="547"/>
                  </a:lnTo>
                  <a:lnTo>
                    <a:pt x="65" y="549"/>
                  </a:lnTo>
                  <a:lnTo>
                    <a:pt x="60" y="549"/>
                  </a:lnTo>
                  <a:lnTo>
                    <a:pt x="60" y="561"/>
                  </a:lnTo>
                  <a:lnTo>
                    <a:pt x="63" y="561"/>
                  </a:lnTo>
                  <a:lnTo>
                    <a:pt x="51" y="610"/>
                  </a:lnTo>
                  <a:lnTo>
                    <a:pt x="51" y="610"/>
                  </a:lnTo>
                  <a:lnTo>
                    <a:pt x="48" y="610"/>
                  </a:lnTo>
                  <a:lnTo>
                    <a:pt x="46" y="610"/>
                  </a:lnTo>
                  <a:lnTo>
                    <a:pt x="46" y="683"/>
                  </a:lnTo>
                  <a:lnTo>
                    <a:pt x="41" y="685"/>
                  </a:lnTo>
                  <a:lnTo>
                    <a:pt x="41" y="700"/>
                  </a:lnTo>
                  <a:lnTo>
                    <a:pt x="41" y="746"/>
                  </a:lnTo>
                  <a:lnTo>
                    <a:pt x="34" y="756"/>
                  </a:lnTo>
                  <a:lnTo>
                    <a:pt x="34" y="758"/>
                  </a:lnTo>
                  <a:lnTo>
                    <a:pt x="19" y="758"/>
                  </a:lnTo>
                  <a:lnTo>
                    <a:pt x="17" y="746"/>
                  </a:lnTo>
                  <a:lnTo>
                    <a:pt x="17" y="739"/>
                  </a:lnTo>
                  <a:lnTo>
                    <a:pt x="17" y="739"/>
                  </a:lnTo>
                  <a:lnTo>
                    <a:pt x="12" y="739"/>
                  </a:lnTo>
                  <a:lnTo>
                    <a:pt x="12" y="746"/>
                  </a:lnTo>
                  <a:lnTo>
                    <a:pt x="7" y="836"/>
                  </a:lnTo>
                  <a:lnTo>
                    <a:pt x="7" y="848"/>
                  </a:lnTo>
                  <a:lnTo>
                    <a:pt x="5" y="851"/>
                  </a:lnTo>
                  <a:lnTo>
                    <a:pt x="10" y="365"/>
                  </a:lnTo>
                  <a:lnTo>
                    <a:pt x="12" y="3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 16">
              <a:extLst>
                <a:ext uri="{FF2B5EF4-FFF2-40B4-BE49-F238E27FC236}">
                  <a16:creationId xmlns:a16="http://schemas.microsoft.com/office/drawing/2014/main" id="{591A1FDB-6559-404D-B4DA-26286A604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883" y="4687534"/>
              <a:ext cx="2027498" cy="2261074"/>
            </a:xfrm>
            <a:custGeom>
              <a:avLst/>
              <a:gdLst>
                <a:gd name="T0" fmla="*/ 1242 w 1276"/>
                <a:gd name="T1" fmla="*/ 529 h 1423"/>
                <a:gd name="T2" fmla="*/ 1225 w 1276"/>
                <a:gd name="T3" fmla="*/ 527 h 1423"/>
                <a:gd name="T4" fmla="*/ 1196 w 1276"/>
                <a:gd name="T5" fmla="*/ 505 h 1423"/>
                <a:gd name="T6" fmla="*/ 1172 w 1276"/>
                <a:gd name="T7" fmla="*/ 483 h 1423"/>
                <a:gd name="T8" fmla="*/ 1148 w 1276"/>
                <a:gd name="T9" fmla="*/ 461 h 1423"/>
                <a:gd name="T10" fmla="*/ 1126 w 1276"/>
                <a:gd name="T11" fmla="*/ 439 h 1423"/>
                <a:gd name="T12" fmla="*/ 1043 w 1276"/>
                <a:gd name="T13" fmla="*/ 434 h 1423"/>
                <a:gd name="T14" fmla="*/ 1005 w 1276"/>
                <a:gd name="T15" fmla="*/ 447 h 1423"/>
                <a:gd name="T16" fmla="*/ 985 w 1276"/>
                <a:gd name="T17" fmla="*/ 461 h 1423"/>
                <a:gd name="T18" fmla="*/ 981 w 1276"/>
                <a:gd name="T19" fmla="*/ 481 h 1423"/>
                <a:gd name="T20" fmla="*/ 959 w 1276"/>
                <a:gd name="T21" fmla="*/ 495 h 1423"/>
                <a:gd name="T22" fmla="*/ 939 w 1276"/>
                <a:gd name="T23" fmla="*/ 505 h 1423"/>
                <a:gd name="T24" fmla="*/ 937 w 1276"/>
                <a:gd name="T25" fmla="*/ 524 h 1423"/>
                <a:gd name="T26" fmla="*/ 913 w 1276"/>
                <a:gd name="T27" fmla="*/ 529 h 1423"/>
                <a:gd name="T28" fmla="*/ 840 w 1276"/>
                <a:gd name="T29" fmla="*/ 534 h 1423"/>
                <a:gd name="T30" fmla="*/ 840 w 1276"/>
                <a:gd name="T31" fmla="*/ 595 h 1423"/>
                <a:gd name="T32" fmla="*/ 765 w 1276"/>
                <a:gd name="T33" fmla="*/ 876 h 1423"/>
                <a:gd name="T34" fmla="*/ 763 w 1276"/>
                <a:gd name="T35" fmla="*/ 544 h 1423"/>
                <a:gd name="T36" fmla="*/ 690 w 1276"/>
                <a:gd name="T37" fmla="*/ 539 h 1423"/>
                <a:gd name="T38" fmla="*/ 668 w 1276"/>
                <a:gd name="T39" fmla="*/ 534 h 1423"/>
                <a:gd name="T40" fmla="*/ 661 w 1276"/>
                <a:gd name="T41" fmla="*/ 515 h 1423"/>
                <a:gd name="T42" fmla="*/ 646 w 1276"/>
                <a:gd name="T43" fmla="*/ 502 h 1423"/>
                <a:gd name="T44" fmla="*/ 625 w 1276"/>
                <a:gd name="T45" fmla="*/ 490 h 1423"/>
                <a:gd name="T46" fmla="*/ 617 w 1276"/>
                <a:gd name="T47" fmla="*/ 471 h 1423"/>
                <a:gd name="T48" fmla="*/ 600 w 1276"/>
                <a:gd name="T49" fmla="*/ 456 h 1423"/>
                <a:gd name="T50" fmla="*/ 559 w 1276"/>
                <a:gd name="T51" fmla="*/ 444 h 1423"/>
                <a:gd name="T52" fmla="*/ 482 w 1276"/>
                <a:gd name="T53" fmla="*/ 449 h 1423"/>
                <a:gd name="T54" fmla="*/ 460 w 1276"/>
                <a:gd name="T55" fmla="*/ 471 h 1423"/>
                <a:gd name="T56" fmla="*/ 436 w 1276"/>
                <a:gd name="T57" fmla="*/ 493 h 1423"/>
                <a:gd name="T58" fmla="*/ 411 w 1276"/>
                <a:gd name="T59" fmla="*/ 512 h 1423"/>
                <a:gd name="T60" fmla="*/ 385 w 1276"/>
                <a:gd name="T61" fmla="*/ 534 h 1423"/>
                <a:gd name="T62" fmla="*/ 382 w 1276"/>
                <a:gd name="T63" fmla="*/ 536 h 1423"/>
                <a:gd name="T64" fmla="*/ 322 w 1276"/>
                <a:gd name="T65" fmla="*/ 328 h 1423"/>
                <a:gd name="T66" fmla="*/ 264 w 1276"/>
                <a:gd name="T67" fmla="*/ 274 h 1423"/>
                <a:gd name="T68" fmla="*/ 201 w 1276"/>
                <a:gd name="T69" fmla="*/ 233 h 1423"/>
                <a:gd name="T70" fmla="*/ 179 w 1276"/>
                <a:gd name="T71" fmla="*/ 328 h 1423"/>
                <a:gd name="T72" fmla="*/ 181 w 1276"/>
                <a:gd name="T73" fmla="*/ 255 h 1423"/>
                <a:gd name="T74" fmla="*/ 179 w 1276"/>
                <a:gd name="T75" fmla="*/ 252 h 1423"/>
                <a:gd name="T76" fmla="*/ 181 w 1276"/>
                <a:gd name="T77" fmla="*/ 213 h 1423"/>
                <a:gd name="T78" fmla="*/ 179 w 1276"/>
                <a:gd name="T79" fmla="*/ 213 h 1423"/>
                <a:gd name="T80" fmla="*/ 181 w 1276"/>
                <a:gd name="T81" fmla="*/ 174 h 1423"/>
                <a:gd name="T82" fmla="*/ 179 w 1276"/>
                <a:gd name="T83" fmla="*/ 172 h 1423"/>
                <a:gd name="T84" fmla="*/ 116 w 1276"/>
                <a:gd name="T85" fmla="*/ 109 h 1423"/>
                <a:gd name="T86" fmla="*/ 29 w 1276"/>
                <a:gd name="T87" fmla="*/ 104 h 1423"/>
                <a:gd name="T88" fmla="*/ 29 w 1276"/>
                <a:gd name="T89" fmla="*/ 31 h 1423"/>
                <a:gd name="T90" fmla="*/ 29 w 1276"/>
                <a:gd name="T91" fmla="*/ 9 h 1423"/>
                <a:gd name="T92" fmla="*/ 29 w 1276"/>
                <a:gd name="T93" fmla="*/ 0 h 1423"/>
                <a:gd name="T94" fmla="*/ 0 w 1276"/>
                <a:gd name="T95" fmla="*/ 1423 h 1423"/>
                <a:gd name="T96" fmla="*/ 1276 w 1276"/>
                <a:gd name="T97" fmla="*/ 53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6" h="1423">
                  <a:moveTo>
                    <a:pt x="1276" y="534"/>
                  </a:moveTo>
                  <a:lnTo>
                    <a:pt x="1242" y="529"/>
                  </a:lnTo>
                  <a:lnTo>
                    <a:pt x="1223" y="532"/>
                  </a:lnTo>
                  <a:lnTo>
                    <a:pt x="1225" y="527"/>
                  </a:lnTo>
                  <a:lnTo>
                    <a:pt x="1196" y="524"/>
                  </a:lnTo>
                  <a:lnTo>
                    <a:pt x="1196" y="505"/>
                  </a:lnTo>
                  <a:lnTo>
                    <a:pt x="1172" y="502"/>
                  </a:lnTo>
                  <a:lnTo>
                    <a:pt x="1172" y="483"/>
                  </a:lnTo>
                  <a:lnTo>
                    <a:pt x="1148" y="481"/>
                  </a:lnTo>
                  <a:lnTo>
                    <a:pt x="1148" y="461"/>
                  </a:lnTo>
                  <a:lnTo>
                    <a:pt x="1123" y="459"/>
                  </a:lnTo>
                  <a:lnTo>
                    <a:pt x="1126" y="439"/>
                  </a:lnTo>
                  <a:lnTo>
                    <a:pt x="1094" y="434"/>
                  </a:lnTo>
                  <a:lnTo>
                    <a:pt x="1043" y="434"/>
                  </a:lnTo>
                  <a:lnTo>
                    <a:pt x="1007" y="439"/>
                  </a:lnTo>
                  <a:lnTo>
                    <a:pt x="1005" y="447"/>
                  </a:lnTo>
                  <a:lnTo>
                    <a:pt x="1005" y="459"/>
                  </a:lnTo>
                  <a:lnTo>
                    <a:pt x="985" y="461"/>
                  </a:lnTo>
                  <a:lnTo>
                    <a:pt x="983" y="471"/>
                  </a:lnTo>
                  <a:lnTo>
                    <a:pt x="981" y="481"/>
                  </a:lnTo>
                  <a:lnTo>
                    <a:pt x="964" y="483"/>
                  </a:lnTo>
                  <a:lnTo>
                    <a:pt x="959" y="495"/>
                  </a:lnTo>
                  <a:lnTo>
                    <a:pt x="959" y="502"/>
                  </a:lnTo>
                  <a:lnTo>
                    <a:pt x="939" y="505"/>
                  </a:lnTo>
                  <a:lnTo>
                    <a:pt x="937" y="517"/>
                  </a:lnTo>
                  <a:lnTo>
                    <a:pt x="937" y="524"/>
                  </a:lnTo>
                  <a:lnTo>
                    <a:pt x="915" y="527"/>
                  </a:lnTo>
                  <a:lnTo>
                    <a:pt x="913" y="529"/>
                  </a:lnTo>
                  <a:lnTo>
                    <a:pt x="893" y="527"/>
                  </a:lnTo>
                  <a:lnTo>
                    <a:pt x="840" y="534"/>
                  </a:lnTo>
                  <a:lnTo>
                    <a:pt x="840" y="595"/>
                  </a:lnTo>
                  <a:lnTo>
                    <a:pt x="840" y="595"/>
                  </a:lnTo>
                  <a:lnTo>
                    <a:pt x="840" y="876"/>
                  </a:lnTo>
                  <a:lnTo>
                    <a:pt x="765" y="876"/>
                  </a:lnTo>
                  <a:lnTo>
                    <a:pt x="763" y="600"/>
                  </a:lnTo>
                  <a:lnTo>
                    <a:pt x="763" y="544"/>
                  </a:lnTo>
                  <a:lnTo>
                    <a:pt x="707" y="536"/>
                  </a:lnTo>
                  <a:lnTo>
                    <a:pt x="690" y="539"/>
                  </a:lnTo>
                  <a:lnTo>
                    <a:pt x="688" y="536"/>
                  </a:lnTo>
                  <a:lnTo>
                    <a:pt x="668" y="534"/>
                  </a:lnTo>
                  <a:lnTo>
                    <a:pt x="668" y="527"/>
                  </a:lnTo>
                  <a:lnTo>
                    <a:pt x="661" y="515"/>
                  </a:lnTo>
                  <a:lnTo>
                    <a:pt x="646" y="512"/>
                  </a:lnTo>
                  <a:lnTo>
                    <a:pt x="646" y="502"/>
                  </a:lnTo>
                  <a:lnTo>
                    <a:pt x="639" y="493"/>
                  </a:lnTo>
                  <a:lnTo>
                    <a:pt x="625" y="490"/>
                  </a:lnTo>
                  <a:lnTo>
                    <a:pt x="625" y="481"/>
                  </a:lnTo>
                  <a:lnTo>
                    <a:pt x="617" y="471"/>
                  </a:lnTo>
                  <a:lnTo>
                    <a:pt x="603" y="468"/>
                  </a:lnTo>
                  <a:lnTo>
                    <a:pt x="600" y="456"/>
                  </a:lnTo>
                  <a:lnTo>
                    <a:pt x="598" y="449"/>
                  </a:lnTo>
                  <a:lnTo>
                    <a:pt x="559" y="444"/>
                  </a:lnTo>
                  <a:lnTo>
                    <a:pt x="511" y="444"/>
                  </a:lnTo>
                  <a:lnTo>
                    <a:pt x="482" y="449"/>
                  </a:lnTo>
                  <a:lnTo>
                    <a:pt x="482" y="466"/>
                  </a:lnTo>
                  <a:lnTo>
                    <a:pt x="460" y="471"/>
                  </a:lnTo>
                  <a:lnTo>
                    <a:pt x="460" y="488"/>
                  </a:lnTo>
                  <a:lnTo>
                    <a:pt x="436" y="493"/>
                  </a:lnTo>
                  <a:lnTo>
                    <a:pt x="436" y="510"/>
                  </a:lnTo>
                  <a:lnTo>
                    <a:pt x="411" y="512"/>
                  </a:lnTo>
                  <a:lnTo>
                    <a:pt x="411" y="532"/>
                  </a:lnTo>
                  <a:lnTo>
                    <a:pt x="385" y="534"/>
                  </a:lnTo>
                  <a:lnTo>
                    <a:pt x="385" y="536"/>
                  </a:lnTo>
                  <a:lnTo>
                    <a:pt x="382" y="536"/>
                  </a:lnTo>
                  <a:lnTo>
                    <a:pt x="382" y="328"/>
                  </a:lnTo>
                  <a:lnTo>
                    <a:pt x="322" y="328"/>
                  </a:lnTo>
                  <a:lnTo>
                    <a:pt x="322" y="274"/>
                  </a:lnTo>
                  <a:lnTo>
                    <a:pt x="264" y="274"/>
                  </a:lnTo>
                  <a:lnTo>
                    <a:pt x="264" y="233"/>
                  </a:lnTo>
                  <a:lnTo>
                    <a:pt x="201" y="233"/>
                  </a:lnTo>
                  <a:lnTo>
                    <a:pt x="201" y="328"/>
                  </a:lnTo>
                  <a:lnTo>
                    <a:pt x="179" y="328"/>
                  </a:lnTo>
                  <a:lnTo>
                    <a:pt x="179" y="257"/>
                  </a:lnTo>
                  <a:lnTo>
                    <a:pt x="181" y="255"/>
                  </a:lnTo>
                  <a:lnTo>
                    <a:pt x="181" y="252"/>
                  </a:lnTo>
                  <a:lnTo>
                    <a:pt x="179" y="252"/>
                  </a:lnTo>
                  <a:lnTo>
                    <a:pt x="179" y="218"/>
                  </a:lnTo>
                  <a:lnTo>
                    <a:pt x="181" y="213"/>
                  </a:lnTo>
                  <a:lnTo>
                    <a:pt x="181" y="213"/>
                  </a:lnTo>
                  <a:lnTo>
                    <a:pt x="179" y="213"/>
                  </a:lnTo>
                  <a:lnTo>
                    <a:pt x="179" y="177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79" y="172"/>
                  </a:lnTo>
                  <a:lnTo>
                    <a:pt x="179" y="114"/>
                  </a:lnTo>
                  <a:lnTo>
                    <a:pt x="116" y="109"/>
                  </a:lnTo>
                  <a:lnTo>
                    <a:pt x="43" y="104"/>
                  </a:lnTo>
                  <a:lnTo>
                    <a:pt x="29" y="104"/>
                  </a:lnTo>
                  <a:lnTo>
                    <a:pt x="29" y="51"/>
                  </a:lnTo>
                  <a:lnTo>
                    <a:pt x="29" y="31"/>
                  </a:lnTo>
                  <a:lnTo>
                    <a:pt x="29" y="26"/>
                  </a:lnTo>
                  <a:lnTo>
                    <a:pt x="29" y="9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423"/>
                  </a:lnTo>
                  <a:lnTo>
                    <a:pt x="1276" y="1423"/>
                  </a:lnTo>
                  <a:lnTo>
                    <a:pt x="1276" y="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 17">
              <a:extLst>
                <a:ext uri="{FF2B5EF4-FFF2-40B4-BE49-F238E27FC236}">
                  <a16:creationId xmlns:a16="http://schemas.microsoft.com/office/drawing/2014/main" id="{9AE2CED7-9E4D-9342-B98F-A1B6B58DE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441" y="4204494"/>
              <a:ext cx="2035444" cy="2744114"/>
            </a:xfrm>
            <a:custGeom>
              <a:avLst/>
              <a:gdLst>
                <a:gd name="T0" fmla="*/ 1281 w 1281"/>
                <a:gd name="T1" fmla="*/ 1727 h 1727"/>
                <a:gd name="T2" fmla="*/ 1194 w 1281"/>
                <a:gd name="T3" fmla="*/ 304 h 1727"/>
                <a:gd name="T4" fmla="*/ 1194 w 1281"/>
                <a:gd name="T5" fmla="*/ 284 h 1727"/>
                <a:gd name="T6" fmla="*/ 1194 w 1281"/>
                <a:gd name="T7" fmla="*/ 265 h 1727"/>
                <a:gd name="T8" fmla="*/ 1080 w 1281"/>
                <a:gd name="T9" fmla="*/ 126 h 1727"/>
                <a:gd name="T10" fmla="*/ 1073 w 1281"/>
                <a:gd name="T11" fmla="*/ 80 h 1727"/>
                <a:gd name="T12" fmla="*/ 1063 w 1281"/>
                <a:gd name="T13" fmla="*/ 92 h 1727"/>
                <a:gd name="T14" fmla="*/ 1063 w 1281"/>
                <a:gd name="T15" fmla="*/ 12 h 1727"/>
                <a:gd name="T16" fmla="*/ 1061 w 1281"/>
                <a:gd name="T17" fmla="*/ 0 h 1727"/>
                <a:gd name="T18" fmla="*/ 1053 w 1281"/>
                <a:gd name="T19" fmla="*/ 92 h 1727"/>
                <a:gd name="T20" fmla="*/ 1053 w 1281"/>
                <a:gd name="T21" fmla="*/ 12 h 1727"/>
                <a:gd name="T22" fmla="*/ 1048 w 1281"/>
                <a:gd name="T23" fmla="*/ 0 h 1727"/>
                <a:gd name="T24" fmla="*/ 1041 w 1281"/>
                <a:gd name="T25" fmla="*/ 92 h 1727"/>
                <a:gd name="T26" fmla="*/ 1041 w 1281"/>
                <a:gd name="T27" fmla="*/ 12 h 1727"/>
                <a:gd name="T28" fmla="*/ 1039 w 1281"/>
                <a:gd name="T29" fmla="*/ 0 h 1727"/>
                <a:gd name="T30" fmla="*/ 1031 w 1281"/>
                <a:gd name="T31" fmla="*/ 92 h 1727"/>
                <a:gd name="T32" fmla="*/ 1031 w 1281"/>
                <a:gd name="T33" fmla="*/ 12 h 1727"/>
                <a:gd name="T34" fmla="*/ 1027 w 1281"/>
                <a:gd name="T35" fmla="*/ 0 h 1727"/>
                <a:gd name="T36" fmla="*/ 1019 w 1281"/>
                <a:gd name="T37" fmla="*/ 92 h 1727"/>
                <a:gd name="T38" fmla="*/ 1019 w 1281"/>
                <a:gd name="T39" fmla="*/ 12 h 1727"/>
                <a:gd name="T40" fmla="*/ 1017 w 1281"/>
                <a:gd name="T41" fmla="*/ 0 h 1727"/>
                <a:gd name="T42" fmla="*/ 1010 w 1281"/>
                <a:gd name="T43" fmla="*/ 92 h 1727"/>
                <a:gd name="T44" fmla="*/ 1000 w 1281"/>
                <a:gd name="T45" fmla="*/ 80 h 1727"/>
                <a:gd name="T46" fmla="*/ 1000 w 1281"/>
                <a:gd name="T47" fmla="*/ 257 h 1727"/>
                <a:gd name="T48" fmla="*/ 1000 w 1281"/>
                <a:gd name="T49" fmla="*/ 282 h 1727"/>
                <a:gd name="T50" fmla="*/ 971 w 1281"/>
                <a:gd name="T51" fmla="*/ 304 h 1727"/>
                <a:gd name="T52" fmla="*/ 971 w 1281"/>
                <a:gd name="T53" fmla="*/ 313 h 1727"/>
                <a:gd name="T54" fmla="*/ 971 w 1281"/>
                <a:gd name="T55" fmla="*/ 335 h 1727"/>
                <a:gd name="T56" fmla="*/ 971 w 1281"/>
                <a:gd name="T57" fmla="*/ 403 h 1727"/>
                <a:gd name="T58" fmla="*/ 968 w 1281"/>
                <a:gd name="T59" fmla="*/ 413 h 1727"/>
                <a:gd name="T60" fmla="*/ 932 w 1281"/>
                <a:gd name="T61" fmla="*/ 738 h 1727"/>
                <a:gd name="T62" fmla="*/ 814 w 1281"/>
                <a:gd name="T63" fmla="*/ 515 h 1727"/>
                <a:gd name="T64" fmla="*/ 746 w 1281"/>
                <a:gd name="T65" fmla="*/ 386 h 1727"/>
                <a:gd name="T66" fmla="*/ 719 w 1281"/>
                <a:gd name="T67" fmla="*/ 515 h 1727"/>
                <a:gd name="T68" fmla="*/ 608 w 1281"/>
                <a:gd name="T69" fmla="*/ 386 h 1727"/>
                <a:gd name="T70" fmla="*/ 557 w 1281"/>
                <a:gd name="T71" fmla="*/ 515 h 1727"/>
                <a:gd name="T72" fmla="*/ 513 w 1281"/>
                <a:gd name="T73" fmla="*/ 1195 h 1727"/>
                <a:gd name="T74" fmla="*/ 458 w 1281"/>
                <a:gd name="T75" fmla="*/ 1200 h 1727"/>
                <a:gd name="T76" fmla="*/ 431 w 1281"/>
                <a:gd name="T77" fmla="*/ 1202 h 1727"/>
                <a:gd name="T78" fmla="*/ 412 w 1281"/>
                <a:gd name="T79" fmla="*/ 1180 h 1727"/>
                <a:gd name="T80" fmla="*/ 370 w 1281"/>
                <a:gd name="T81" fmla="*/ 1207 h 1727"/>
                <a:gd name="T82" fmla="*/ 370 w 1281"/>
                <a:gd name="T83" fmla="*/ 1210 h 1727"/>
                <a:gd name="T84" fmla="*/ 370 w 1281"/>
                <a:gd name="T85" fmla="*/ 1200 h 1727"/>
                <a:gd name="T86" fmla="*/ 322 w 1281"/>
                <a:gd name="T87" fmla="*/ 1188 h 1727"/>
                <a:gd name="T88" fmla="*/ 312 w 1281"/>
                <a:gd name="T89" fmla="*/ 1202 h 1727"/>
                <a:gd name="T90" fmla="*/ 269 w 1281"/>
                <a:gd name="T91" fmla="*/ 1197 h 1727"/>
                <a:gd name="T92" fmla="*/ 140 w 1281"/>
                <a:gd name="T93" fmla="*/ 1193 h 1727"/>
                <a:gd name="T94" fmla="*/ 0 w 1281"/>
                <a:gd name="T95" fmla="*/ 1210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1" h="1727">
                  <a:moveTo>
                    <a:pt x="0" y="1727"/>
                  </a:moveTo>
                  <a:lnTo>
                    <a:pt x="1281" y="1727"/>
                  </a:lnTo>
                  <a:lnTo>
                    <a:pt x="1281" y="304"/>
                  </a:lnTo>
                  <a:lnTo>
                    <a:pt x="1194" y="304"/>
                  </a:lnTo>
                  <a:lnTo>
                    <a:pt x="1194" y="291"/>
                  </a:lnTo>
                  <a:lnTo>
                    <a:pt x="1194" y="284"/>
                  </a:lnTo>
                  <a:lnTo>
                    <a:pt x="1194" y="267"/>
                  </a:lnTo>
                  <a:lnTo>
                    <a:pt x="1194" y="265"/>
                  </a:lnTo>
                  <a:lnTo>
                    <a:pt x="1080" y="265"/>
                  </a:lnTo>
                  <a:lnTo>
                    <a:pt x="1080" y="126"/>
                  </a:lnTo>
                  <a:lnTo>
                    <a:pt x="1080" y="80"/>
                  </a:lnTo>
                  <a:lnTo>
                    <a:pt x="1073" y="80"/>
                  </a:lnTo>
                  <a:lnTo>
                    <a:pt x="1073" y="92"/>
                  </a:lnTo>
                  <a:lnTo>
                    <a:pt x="1063" y="92"/>
                  </a:lnTo>
                  <a:lnTo>
                    <a:pt x="1063" y="12"/>
                  </a:lnTo>
                  <a:lnTo>
                    <a:pt x="1063" y="12"/>
                  </a:lnTo>
                  <a:lnTo>
                    <a:pt x="1063" y="0"/>
                  </a:lnTo>
                  <a:lnTo>
                    <a:pt x="1061" y="0"/>
                  </a:lnTo>
                  <a:lnTo>
                    <a:pt x="1061" y="92"/>
                  </a:lnTo>
                  <a:lnTo>
                    <a:pt x="1053" y="92"/>
                  </a:lnTo>
                  <a:lnTo>
                    <a:pt x="1053" y="12"/>
                  </a:lnTo>
                  <a:lnTo>
                    <a:pt x="1053" y="12"/>
                  </a:lnTo>
                  <a:lnTo>
                    <a:pt x="1053" y="0"/>
                  </a:lnTo>
                  <a:lnTo>
                    <a:pt x="1048" y="0"/>
                  </a:lnTo>
                  <a:lnTo>
                    <a:pt x="1048" y="92"/>
                  </a:lnTo>
                  <a:lnTo>
                    <a:pt x="1041" y="92"/>
                  </a:lnTo>
                  <a:lnTo>
                    <a:pt x="1041" y="12"/>
                  </a:lnTo>
                  <a:lnTo>
                    <a:pt x="1041" y="12"/>
                  </a:lnTo>
                  <a:lnTo>
                    <a:pt x="1041" y="0"/>
                  </a:lnTo>
                  <a:lnTo>
                    <a:pt x="1039" y="0"/>
                  </a:lnTo>
                  <a:lnTo>
                    <a:pt x="1039" y="92"/>
                  </a:lnTo>
                  <a:lnTo>
                    <a:pt x="1031" y="92"/>
                  </a:lnTo>
                  <a:lnTo>
                    <a:pt x="1031" y="12"/>
                  </a:lnTo>
                  <a:lnTo>
                    <a:pt x="1031" y="12"/>
                  </a:lnTo>
                  <a:lnTo>
                    <a:pt x="1029" y="0"/>
                  </a:lnTo>
                  <a:lnTo>
                    <a:pt x="1027" y="0"/>
                  </a:lnTo>
                  <a:lnTo>
                    <a:pt x="1027" y="92"/>
                  </a:lnTo>
                  <a:lnTo>
                    <a:pt x="1019" y="92"/>
                  </a:lnTo>
                  <a:lnTo>
                    <a:pt x="1019" y="12"/>
                  </a:lnTo>
                  <a:lnTo>
                    <a:pt x="1019" y="12"/>
                  </a:lnTo>
                  <a:lnTo>
                    <a:pt x="1019" y="0"/>
                  </a:lnTo>
                  <a:lnTo>
                    <a:pt x="1017" y="0"/>
                  </a:lnTo>
                  <a:lnTo>
                    <a:pt x="1017" y="92"/>
                  </a:lnTo>
                  <a:lnTo>
                    <a:pt x="1010" y="92"/>
                  </a:lnTo>
                  <a:lnTo>
                    <a:pt x="1007" y="80"/>
                  </a:lnTo>
                  <a:lnTo>
                    <a:pt x="1000" y="80"/>
                  </a:lnTo>
                  <a:lnTo>
                    <a:pt x="1000" y="253"/>
                  </a:lnTo>
                  <a:lnTo>
                    <a:pt x="1000" y="257"/>
                  </a:lnTo>
                  <a:lnTo>
                    <a:pt x="1000" y="274"/>
                  </a:lnTo>
                  <a:lnTo>
                    <a:pt x="1000" y="282"/>
                  </a:lnTo>
                  <a:lnTo>
                    <a:pt x="1000" y="304"/>
                  </a:lnTo>
                  <a:lnTo>
                    <a:pt x="971" y="304"/>
                  </a:lnTo>
                  <a:lnTo>
                    <a:pt x="971" y="308"/>
                  </a:lnTo>
                  <a:lnTo>
                    <a:pt x="971" y="313"/>
                  </a:lnTo>
                  <a:lnTo>
                    <a:pt x="971" y="333"/>
                  </a:lnTo>
                  <a:lnTo>
                    <a:pt x="971" y="335"/>
                  </a:lnTo>
                  <a:lnTo>
                    <a:pt x="971" y="355"/>
                  </a:lnTo>
                  <a:lnTo>
                    <a:pt x="971" y="403"/>
                  </a:lnTo>
                  <a:lnTo>
                    <a:pt x="968" y="403"/>
                  </a:lnTo>
                  <a:lnTo>
                    <a:pt x="968" y="413"/>
                  </a:lnTo>
                  <a:lnTo>
                    <a:pt x="932" y="413"/>
                  </a:lnTo>
                  <a:lnTo>
                    <a:pt x="932" y="738"/>
                  </a:lnTo>
                  <a:lnTo>
                    <a:pt x="814" y="738"/>
                  </a:lnTo>
                  <a:lnTo>
                    <a:pt x="814" y="515"/>
                  </a:lnTo>
                  <a:lnTo>
                    <a:pt x="746" y="515"/>
                  </a:lnTo>
                  <a:lnTo>
                    <a:pt x="746" y="386"/>
                  </a:lnTo>
                  <a:lnTo>
                    <a:pt x="719" y="386"/>
                  </a:lnTo>
                  <a:lnTo>
                    <a:pt x="719" y="515"/>
                  </a:lnTo>
                  <a:lnTo>
                    <a:pt x="608" y="515"/>
                  </a:lnTo>
                  <a:lnTo>
                    <a:pt x="608" y="386"/>
                  </a:lnTo>
                  <a:lnTo>
                    <a:pt x="557" y="386"/>
                  </a:lnTo>
                  <a:lnTo>
                    <a:pt x="557" y="515"/>
                  </a:lnTo>
                  <a:lnTo>
                    <a:pt x="513" y="515"/>
                  </a:lnTo>
                  <a:lnTo>
                    <a:pt x="513" y="1195"/>
                  </a:lnTo>
                  <a:lnTo>
                    <a:pt x="475" y="1197"/>
                  </a:lnTo>
                  <a:lnTo>
                    <a:pt x="458" y="1200"/>
                  </a:lnTo>
                  <a:lnTo>
                    <a:pt x="433" y="1202"/>
                  </a:lnTo>
                  <a:lnTo>
                    <a:pt x="431" y="1202"/>
                  </a:lnTo>
                  <a:lnTo>
                    <a:pt x="421" y="1188"/>
                  </a:lnTo>
                  <a:lnTo>
                    <a:pt x="412" y="1180"/>
                  </a:lnTo>
                  <a:lnTo>
                    <a:pt x="373" y="1200"/>
                  </a:lnTo>
                  <a:lnTo>
                    <a:pt x="370" y="1207"/>
                  </a:lnTo>
                  <a:lnTo>
                    <a:pt x="370" y="1210"/>
                  </a:lnTo>
                  <a:lnTo>
                    <a:pt x="370" y="1210"/>
                  </a:lnTo>
                  <a:lnTo>
                    <a:pt x="370" y="1207"/>
                  </a:lnTo>
                  <a:lnTo>
                    <a:pt x="370" y="1200"/>
                  </a:lnTo>
                  <a:lnTo>
                    <a:pt x="332" y="1180"/>
                  </a:lnTo>
                  <a:lnTo>
                    <a:pt x="322" y="1188"/>
                  </a:lnTo>
                  <a:lnTo>
                    <a:pt x="312" y="1202"/>
                  </a:lnTo>
                  <a:lnTo>
                    <a:pt x="312" y="1202"/>
                  </a:lnTo>
                  <a:lnTo>
                    <a:pt x="288" y="1200"/>
                  </a:lnTo>
                  <a:lnTo>
                    <a:pt x="269" y="1197"/>
                  </a:lnTo>
                  <a:lnTo>
                    <a:pt x="160" y="1193"/>
                  </a:lnTo>
                  <a:lnTo>
                    <a:pt x="140" y="1193"/>
                  </a:lnTo>
                  <a:lnTo>
                    <a:pt x="22" y="1205"/>
                  </a:lnTo>
                  <a:lnTo>
                    <a:pt x="0" y="1210"/>
                  </a:lnTo>
                  <a:lnTo>
                    <a:pt x="0" y="17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 18">
              <a:extLst>
                <a:ext uri="{FF2B5EF4-FFF2-40B4-BE49-F238E27FC236}">
                  <a16:creationId xmlns:a16="http://schemas.microsoft.com/office/drawing/2014/main" id="{97760E37-861C-FA46-A321-B1C9DF1E2D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5" y="4293475"/>
              <a:ext cx="2032266" cy="2655133"/>
            </a:xfrm>
            <a:custGeom>
              <a:avLst/>
              <a:gdLst>
                <a:gd name="T0" fmla="*/ 933 w 1279"/>
                <a:gd name="T1" fmla="*/ 988 h 1671"/>
                <a:gd name="T2" fmla="*/ 712 w 1279"/>
                <a:gd name="T3" fmla="*/ 933 h 1671"/>
                <a:gd name="T4" fmla="*/ 577 w 1279"/>
                <a:gd name="T5" fmla="*/ 1207 h 1671"/>
                <a:gd name="T6" fmla="*/ 303 w 1279"/>
                <a:gd name="T7" fmla="*/ 1336 h 1671"/>
                <a:gd name="T8" fmla="*/ 230 w 1279"/>
                <a:gd name="T9" fmla="*/ 517 h 1671"/>
                <a:gd name="T10" fmla="*/ 194 w 1279"/>
                <a:gd name="T11" fmla="*/ 505 h 1671"/>
                <a:gd name="T12" fmla="*/ 240 w 1279"/>
                <a:gd name="T13" fmla="*/ 498 h 1671"/>
                <a:gd name="T14" fmla="*/ 211 w 1279"/>
                <a:gd name="T15" fmla="*/ 486 h 1671"/>
                <a:gd name="T16" fmla="*/ 194 w 1279"/>
                <a:gd name="T17" fmla="*/ 481 h 1671"/>
                <a:gd name="T18" fmla="*/ 192 w 1279"/>
                <a:gd name="T19" fmla="*/ 432 h 1671"/>
                <a:gd name="T20" fmla="*/ 182 w 1279"/>
                <a:gd name="T21" fmla="*/ 427 h 1671"/>
                <a:gd name="T22" fmla="*/ 204 w 1279"/>
                <a:gd name="T23" fmla="*/ 425 h 1671"/>
                <a:gd name="T24" fmla="*/ 218 w 1279"/>
                <a:gd name="T25" fmla="*/ 425 h 1671"/>
                <a:gd name="T26" fmla="*/ 233 w 1279"/>
                <a:gd name="T27" fmla="*/ 418 h 1671"/>
                <a:gd name="T28" fmla="*/ 235 w 1279"/>
                <a:gd name="T29" fmla="*/ 410 h 1671"/>
                <a:gd name="T30" fmla="*/ 189 w 1279"/>
                <a:gd name="T31" fmla="*/ 398 h 1671"/>
                <a:gd name="T32" fmla="*/ 172 w 1279"/>
                <a:gd name="T33" fmla="*/ 379 h 1671"/>
                <a:gd name="T34" fmla="*/ 168 w 1279"/>
                <a:gd name="T35" fmla="*/ 245 h 1671"/>
                <a:gd name="T36" fmla="*/ 163 w 1279"/>
                <a:gd name="T37" fmla="*/ 146 h 1671"/>
                <a:gd name="T38" fmla="*/ 158 w 1279"/>
                <a:gd name="T39" fmla="*/ 63 h 1671"/>
                <a:gd name="T40" fmla="*/ 155 w 1279"/>
                <a:gd name="T41" fmla="*/ 0 h 1671"/>
                <a:gd name="T42" fmla="*/ 153 w 1279"/>
                <a:gd name="T43" fmla="*/ 0 h 1671"/>
                <a:gd name="T44" fmla="*/ 151 w 1279"/>
                <a:gd name="T45" fmla="*/ 65 h 1671"/>
                <a:gd name="T46" fmla="*/ 148 w 1279"/>
                <a:gd name="T47" fmla="*/ 146 h 1671"/>
                <a:gd name="T48" fmla="*/ 146 w 1279"/>
                <a:gd name="T49" fmla="*/ 374 h 1671"/>
                <a:gd name="T50" fmla="*/ 138 w 1279"/>
                <a:gd name="T51" fmla="*/ 386 h 1671"/>
                <a:gd name="T52" fmla="*/ 117 w 1279"/>
                <a:gd name="T53" fmla="*/ 401 h 1671"/>
                <a:gd name="T54" fmla="*/ 80 w 1279"/>
                <a:gd name="T55" fmla="*/ 418 h 1671"/>
                <a:gd name="T56" fmla="*/ 95 w 1279"/>
                <a:gd name="T57" fmla="*/ 425 h 1671"/>
                <a:gd name="T58" fmla="*/ 112 w 1279"/>
                <a:gd name="T59" fmla="*/ 427 h 1671"/>
                <a:gd name="T60" fmla="*/ 129 w 1279"/>
                <a:gd name="T61" fmla="*/ 427 h 1671"/>
                <a:gd name="T62" fmla="*/ 119 w 1279"/>
                <a:gd name="T63" fmla="*/ 439 h 1671"/>
                <a:gd name="T64" fmla="*/ 121 w 1279"/>
                <a:gd name="T65" fmla="*/ 481 h 1671"/>
                <a:gd name="T66" fmla="*/ 100 w 1279"/>
                <a:gd name="T67" fmla="*/ 486 h 1671"/>
                <a:gd name="T68" fmla="*/ 75 w 1279"/>
                <a:gd name="T69" fmla="*/ 498 h 1671"/>
                <a:gd name="T70" fmla="*/ 121 w 1279"/>
                <a:gd name="T71" fmla="*/ 507 h 1671"/>
                <a:gd name="T72" fmla="*/ 85 w 1279"/>
                <a:gd name="T73" fmla="*/ 520 h 1671"/>
                <a:gd name="T74" fmla="*/ 27 w 1279"/>
                <a:gd name="T75" fmla="*/ 1333 h 1671"/>
                <a:gd name="T76" fmla="*/ 126 w 1279"/>
                <a:gd name="T77" fmla="*/ 498 h 1671"/>
                <a:gd name="T78" fmla="*/ 121 w 1279"/>
                <a:gd name="T79" fmla="*/ 498 h 1671"/>
                <a:gd name="T80" fmla="*/ 121 w 1279"/>
                <a:gd name="T81" fmla="*/ 568 h 1671"/>
                <a:gd name="T82" fmla="*/ 119 w 1279"/>
                <a:gd name="T83" fmla="*/ 656 h 1671"/>
                <a:gd name="T84" fmla="*/ 138 w 1279"/>
                <a:gd name="T85" fmla="*/ 799 h 1671"/>
                <a:gd name="T86" fmla="*/ 124 w 1279"/>
                <a:gd name="T87" fmla="*/ 814 h 1671"/>
                <a:gd name="T88" fmla="*/ 119 w 1279"/>
                <a:gd name="T89" fmla="*/ 937 h 1671"/>
                <a:gd name="T90" fmla="*/ 141 w 1279"/>
                <a:gd name="T91" fmla="*/ 1071 h 1671"/>
                <a:gd name="T92" fmla="*/ 121 w 1279"/>
                <a:gd name="T93" fmla="*/ 1188 h 1671"/>
                <a:gd name="T94" fmla="*/ 129 w 1279"/>
                <a:gd name="T95" fmla="*/ 1185 h 1671"/>
                <a:gd name="T96" fmla="*/ 182 w 1279"/>
                <a:gd name="T97" fmla="*/ 656 h 1671"/>
                <a:gd name="T98" fmla="*/ 189 w 1279"/>
                <a:gd name="T99" fmla="*/ 799 h 1671"/>
                <a:gd name="T100" fmla="*/ 199 w 1279"/>
                <a:gd name="T101" fmla="*/ 937 h 1671"/>
                <a:gd name="T102" fmla="*/ 199 w 1279"/>
                <a:gd name="T103" fmla="*/ 957 h 1671"/>
                <a:gd name="T104" fmla="*/ 184 w 1279"/>
                <a:gd name="T105" fmla="*/ 1185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79" h="1671">
                  <a:moveTo>
                    <a:pt x="1279" y="1154"/>
                  </a:moveTo>
                  <a:lnTo>
                    <a:pt x="1182" y="1178"/>
                  </a:lnTo>
                  <a:lnTo>
                    <a:pt x="1100" y="1212"/>
                  </a:lnTo>
                  <a:lnTo>
                    <a:pt x="1063" y="1212"/>
                  </a:lnTo>
                  <a:lnTo>
                    <a:pt x="1063" y="988"/>
                  </a:lnTo>
                  <a:lnTo>
                    <a:pt x="933" y="988"/>
                  </a:lnTo>
                  <a:lnTo>
                    <a:pt x="933" y="933"/>
                  </a:lnTo>
                  <a:lnTo>
                    <a:pt x="894" y="933"/>
                  </a:lnTo>
                  <a:lnTo>
                    <a:pt x="894" y="877"/>
                  </a:lnTo>
                  <a:lnTo>
                    <a:pt x="783" y="877"/>
                  </a:lnTo>
                  <a:lnTo>
                    <a:pt x="783" y="933"/>
                  </a:lnTo>
                  <a:lnTo>
                    <a:pt x="712" y="933"/>
                  </a:lnTo>
                  <a:lnTo>
                    <a:pt x="712" y="988"/>
                  </a:lnTo>
                  <a:lnTo>
                    <a:pt x="671" y="988"/>
                  </a:lnTo>
                  <a:lnTo>
                    <a:pt x="671" y="1183"/>
                  </a:lnTo>
                  <a:lnTo>
                    <a:pt x="659" y="1180"/>
                  </a:lnTo>
                  <a:lnTo>
                    <a:pt x="618" y="1188"/>
                  </a:lnTo>
                  <a:lnTo>
                    <a:pt x="577" y="1207"/>
                  </a:lnTo>
                  <a:lnTo>
                    <a:pt x="543" y="1236"/>
                  </a:lnTo>
                  <a:lnTo>
                    <a:pt x="519" y="1275"/>
                  </a:lnTo>
                  <a:lnTo>
                    <a:pt x="506" y="1309"/>
                  </a:lnTo>
                  <a:lnTo>
                    <a:pt x="315" y="1309"/>
                  </a:lnTo>
                  <a:lnTo>
                    <a:pt x="303" y="1314"/>
                  </a:lnTo>
                  <a:lnTo>
                    <a:pt x="303" y="1336"/>
                  </a:lnTo>
                  <a:lnTo>
                    <a:pt x="247" y="1333"/>
                  </a:lnTo>
                  <a:lnTo>
                    <a:pt x="243" y="520"/>
                  </a:lnTo>
                  <a:lnTo>
                    <a:pt x="243" y="520"/>
                  </a:lnTo>
                  <a:lnTo>
                    <a:pt x="240" y="520"/>
                  </a:lnTo>
                  <a:lnTo>
                    <a:pt x="235" y="517"/>
                  </a:lnTo>
                  <a:lnTo>
                    <a:pt x="230" y="517"/>
                  </a:lnTo>
                  <a:lnTo>
                    <a:pt x="230" y="517"/>
                  </a:lnTo>
                  <a:lnTo>
                    <a:pt x="230" y="510"/>
                  </a:lnTo>
                  <a:lnTo>
                    <a:pt x="228" y="507"/>
                  </a:lnTo>
                  <a:lnTo>
                    <a:pt x="221" y="507"/>
                  </a:lnTo>
                  <a:lnTo>
                    <a:pt x="209" y="507"/>
                  </a:lnTo>
                  <a:lnTo>
                    <a:pt x="194" y="505"/>
                  </a:lnTo>
                  <a:lnTo>
                    <a:pt x="184" y="505"/>
                  </a:lnTo>
                  <a:lnTo>
                    <a:pt x="184" y="500"/>
                  </a:lnTo>
                  <a:lnTo>
                    <a:pt x="192" y="500"/>
                  </a:lnTo>
                  <a:lnTo>
                    <a:pt x="211" y="500"/>
                  </a:lnTo>
                  <a:lnTo>
                    <a:pt x="228" y="498"/>
                  </a:lnTo>
                  <a:lnTo>
                    <a:pt x="240" y="498"/>
                  </a:lnTo>
                  <a:lnTo>
                    <a:pt x="247" y="495"/>
                  </a:lnTo>
                  <a:lnTo>
                    <a:pt x="247" y="493"/>
                  </a:lnTo>
                  <a:lnTo>
                    <a:pt x="247" y="490"/>
                  </a:lnTo>
                  <a:lnTo>
                    <a:pt x="240" y="488"/>
                  </a:lnTo>
                  <a:lnTo>
                    <a:pt x="228" y="486"/>
                  </a:lnTo>
                  <a:lnTo>
                    <a:pt x="211" y="486"/>
                  </a:lnTo>
                  <a:lnTo>
                    <a:pt x="189" y="486"/>
                  </a:lnTo>
                  <a:lnTo>
                    <a:pt x="184" y="486"/>
                  </a:lnTo>
                  <a:lnTo>
                    <a:pt x="184" y="483"/>
                  </a:lnTo>
                  <a:lnTo>
                    <a:pt x="187" y="483"/>
                  </a:lnTo>
                  <a:lnTo>
                    <a:pt x="192" y="481"/>
                  </a:lnTo>
                  <a:lnTo>
                    <a:pt x="194" y="481"/>
                  </a:lnTo>
                  <a:lnTo>
                    <a:pt x="194" y="478"/>
                  </a:lnTo>
                  <a:lnTo>
                    <a:pt x="194" y="469"/>
                  </a:lnTo>
                  <a:lnTo>
                    <a:pt x="192" y="459"/>
                  </a:lnTo>
                  <a:lnTo>
                    <a:pt x="192" y="449"/>
                  </a:lnTo>
                  <a:lnTo>
                    <a:pt x="192" y="439"/>
                  </a:lnTo>
                  <a:lnTo>
                    <a:pt x="192" y="432"/>
                  </a:lnTo>
                  <a:lnTo>
                    <a:pt x="192" y="430"/>
                  </a:lnTo>
                  <a:lnTo>
                    <a:pt x="192" y="430"/>
                  </a:lnTo>
                  <a:lnTo>
                    <a:pt x="189" y="427"/>
                  </a:lnTo>
                  <a:lnTo>
                    <a:pt x="184" y="427"/>
                  </a:lnTo>
                  <a:lnTo>
                    <a:pt x="182" y="427"/>
                  </a:lnTo>
                  <a:lnTo>
                    <a:pt x="182" y="427"/>
                  </a:lnTo>
                  <a:lnTo>
                    <a:pt x="184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99" y="427"/>
                  </a:lnTo>
                  <a:lnTo>
                    <a:pt x="204" y="425"/>
                  </a:lnTo>
                  <a:lnTo>
                    <a:pt x="204" y="425"/>
                  </a:lnTo>
                  <a:lnTo>
                    <a:pt x="204" y="425"/>
                  </a:lnTo>
                  <a:lnTo>
                    <a:pt x="209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8" y="425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30" y="418"/>
                  </a:lnTo>
                  <a:lnTo>
                    <a:pt x="233" y="418"/>
                  </a:lnTo>
                  <a:lnTo>
                    <a:pt x="233" y="418"/>
                  </a:lnTo>
                  <a:lnTo>
                    <a:pt x="235" y="415"/>
                  </a:lnTo>
                  <a:lnTo>
                    <a:pt x="235" y="413"/>
                  </a:lnTo>
                  <a:lnTo>
                    <a:pt x="235" y="413"/>
                  </a:lnTo>
                  <a:lnTo>
                    <a:pt x="235" y="410"/>
                  </a:lnTo>
                  <a:lnTo>
                    <a:pt x="235" y="410"/>
                  </a:lnTo>
                  <a:lnTo>
                    <a:pt x="221" y="403"/>
                  </a:lnTo>
                  <a:lnTo>
                    <a:pt x="218" y="403"/>
                  </a:lnTo>
                  <a:lnTo>
                    <a:pt x="209" y="401"/>
                  </a:lnTo>
                  <a:lnTo>
                    <a:pt x="197" y="401"/>
                  </a:lnTo>
                  <a:lnTo>
                    <a:pt x="194" y="401"/>
                  </a:lnTo>
                  <a:lnTo>
                    <a:pt x="189" y="398"/>
                  </a:lnTo>
                  <a:lnTo>
                    <a:pt x="187" y="396"/>
                  </a:lnTo>
                  <a:lnTo>
                    <a:pt x="182" y="393"/>
                  </a:lnTo>
                  <a:lnTo>
                    <a:pt x="180" y="391"/>
                  </a:lnTo>
                  <a:lnTo>
                    <a:pt x="177" y="386"/>
                  </a:lnTo>
                  <a:lnTo>
                    <a:pt x="175" y="381"/>
                  </a:lnTo>
                  <a:lnTo>
                    <a:pt x="172" y="379"/>
                  </a:lnTo>
                  <a:lnTo>
                    <a:pt x="170" y="374"/>
                  </a:lnTo>
                  <a:lnTo>
                    <a:pt x="170" y="374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63" y="243"/>
                  </a:lnTo>
                  <a:lnTo>
                    <a:pt x="163" y="146"/>
                  </a:lnTo>
                  <a:lnTo>
                    <a:pt x="163" y="146"/>
                  </a:lnTo>
                  <a:lnTo>
                    <a:pt x="163" y="146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60" y="65"/>
                  </a:lnTo>
                  <a:lnTo>
                    <a:pt x="160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1" y="65"/>
                  </a:lnTo>
                  <a:lnTo>
                    <a:pt x="151" y="65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243"/>
                  </a:lnTo>
                  <a:lnTo>
                    <a:pt x="148" y="243"/>
                  </a:lnTo>
                  <a:lnTo>
                    <a:pt x="146" y="245"/>
                  </a:lnTo>
                  <a:lnTo>
                    <a:pt x="146" y="245"/>
                  </a:lnTo>
                  <a:lnTo>
                    <a:pt x="146" y="374"/>
                  </a:lnTo>
                  <a:lnTo>
                    <a:pt x="146" y="374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141" y="379"/>
                  </a:lnTo>
                  <a:lnTo>
                    <a:pt x="141" y="384"/>
                  </a:lnTo>
                  <a:lnTo>
                    <a:pt x="138" y="386"/>
                  </a:lnTo>
                  <a:lnTo>
                    <a:pt x="136" y="391"/>
                  </a:lnTo>
                  <a:lnTo>
                    <a:pt x="131" y="393"/>
                  </a:lnTo>
                  <a:lnTo>
                    <a:pt x="129" y="396"/>
                  </a:lnTo>
                  <a:lnTo>
                    <a:pt x="124" y="398"/>
                  </a:lnTo>
                  <a:lnTo>
                    <a:pt x="121" y="401"/>
                  </a:lnTo>
                  <a:lnTo>
                    <a:pt x="117" y="401"/>
                  </a:lnTo>
                  <a:lnTo>
                    <a:pt x="105" y="403"/>
                  </a:lnTo>
                  <a:lnTo>
                    <a:pt x="97" y="403"/>
                  </a:lnTo>
                  <a:lnTo>
                    <a:pt x="92" y="405"/>
                  </a:lnTo>
                  <a:lnTo>
                    <a:pt x="80" y="413"/>
                  </a:lnTo>
                  <a:lnTo>
                    <a:pt x="80" y="413"/>
                  </a:lnTo>
                  <a:lnTo>
                    <a:pt x="80" y="418"/>
                  </a:lnTo>
                  <a:lnTo>
                    <a:pt x="80" y="418"/>
                  </a:lnTo>
                  <a:lnTo>
                    <a:pt x="80" y="420"/>
                  </a:lnTo>
                  <a:lnTo>
                    <a:pt x="85" y="420"/>
                  </a:lnTo>
                  <a:lnTo>
                    <a:pt x="95" y="425"/>
                  </a:lnTo>
                  <a:lnTo>
                    <a:pt x="95" y="425"/>
                  </a:lnTo>
                  <a:lnTo>
                    <a:pt x="95" y="425"/>
                  </a:lnTo>
                  <a:lnTo>
                    <a:pt x="100" y="425"/>
                  </a:lnTo>
                  <a:lnTo>
                    <a:pt x="100" y="425"/>
                  </a:lnTo>
                  <a:lnTo>
                    <a:pt x="102" y="425"/>
                  </a:lnTo>
                  <a:lnTo>
                    <a:pt x="102" y="425"/>
                  </a:lnTo>
                  <a:lnTo>
                    <a:pt x="107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9" y="427"/>
                  </a:lnTo>
                  <a:lnTo>
                    <a:pt x="124" y="427"/>
                  </a:lnTo>
                  <a:lnTo>
                    <a:pt x="124" y="427"/>
                  </a:lnTo>
                  <a:lnTo>
                    <a:pt x="124" y="427"/>
                  </a:lnTo>
                  <a:lnTo>
                    <a:pt x="129" y="427"/>
                  </a:lnTo>
                  <a:lnTo>
                    <a:pt x="129" y="427"/>
                  </a:lnTo>
                  <a:lnTo>
                    <a:pt x="126" y="430"/>
                  </a:lnTo>
                  <a:lnTo>
                    <a:pt x="121" y="430"/>
                  </a:lnTo>
                  <a:lnTo>
                    <a:pt x="119" y="430"/>
                  </a:lnTo>
                  <a:lnTo>
                    <a:pt x="119" y="432"/>
                  </a:lnTo>
                  <a:lnTo>
                    <a:pt x="119" y="439"/>
                  </a:lnTo>
                  <a:lnTo>
                    <a:pt x="119" y="449"/>
                  </a:lnTo>
                  <a:lnTo>
                    <a:pt x="119" y="459"/>
                  </a:lnTo>
                  <a:lnTo>
                    <a:pt x="119" y="469"/>
                  </a:lnTo>
                  <a:lnTo>
                    <a:pt x="119" y="478"/>
                  </a:lnTo>
                  <a:lnTo>
                    <a:pt x="119" y="481"/>
                  </a:lnTo>
                  <a:lnTo>
                    <a:pt x="121" y="481"/>
                  </a:lnTo>
                  <a:lnTo>
                    <a:pt x="124" y="483"/>
                  </a:lnTo>
                  <a:lnTo>
                    <a:pt x="129" y="483"/>
                  </a:lnTo>
                  <a:lnTo>
                    <a:pt x="131" y="483"/>
                  </a:lnTo>
                  <a:lnTo>
                    <a:pt x="131" y="486"/>
                  </a:lnTo>
                  <a:lnTo>
                    <a:pt x="119" y="486"/>
                  </a:lnTo>
                  <a:lnTo>
                    <a:pt x="100" y="486"/>
                  </a:lnTo>
                  <a:lnTo>
                    <a:pt x="83" y="488"/>
                  </a:lnTo>
                  <a:lnTo>
                    <a:pt x="73" y="490"/>
                  </a:lnTo>
                  <a:lnTo>
                    <a:pt x="66" y="490"/>
                  </a:lnTo>
                  <a:lnTo>
                    <a:pt x="66" y="495"/>
                  </a:lnTo>
                  <a:lnTo>
                    <a:pt x="68" y="498"/>
                  </a:lnTo>
                  <a:lnTo>
                    <a:pt x="75" y="498"/>
                  </a:lnTo>
                  <a:lnTo>
                    <a:pt x="88" y="500"/>
                  </a:lnTo>
                  <a:lnTo>
                    <a:pt x="105" y="500"/>
                  </a:lnTo>
                  <a:lnTo>
                    <a:pt x="124" y="500"/>
                  </a:lnTo>
                  <a:lnTo>
                    <a:pt x="131" y="500"/>
                  </a:lnTo>
                  <a:lnTo>
                    <a:pt x="131" y="505"/>
                  </a:lnTo>
                  <a:lnTo>
                    <a:pt x="121" y="507"/>
                  </a:lnTo>
                  <a:lnTo>
                    <a:pt x="107" y="507"/>
                  </a:lnTo>
                  <a:lnTo>
                    <a:pt x="95" y="507"/>
                  </a:lnTo>
                  <a:lnTo>
                    <a:pt x="88" y="510"/>
                  </a:lnTo>
                  <a:lnTo>
                    <a:pt x="88" y="510"/>
                  </a:lnTo>
                  <a:lnTo>
                    <a:pt x="88" y="520"/>
                  </a:lnTo>
                  <a:lnTo>
                    <a:pt x="85" y="520"/>
                  </a:lnTo>
                  <a:lnTo>
                    <a:pt x="80" y="520"/>
                  </a:lnTo>
                  <a:lnTo>
                    <a:pt x="75" y="520"/>
                  </a:lnTo>
                  <a:lnTo>
                    <a:pt x="73" y="520"/>
                  </a:lnTo>
                  <a:lnTo>
                    <a:pt x="73" y="520"/>
                  </a:lnTo>
                  <a:lnTo>
                    <a:pt x="78" y="1331"/>
                  </a:lnTo>
                  <a:lnTo>
                    <a:pt x="27" y="1333"/>
                  </a:lnTo>
                  <a:lnTo>
                    <a:pt x="27" y="1350"/>
                  </a:lnTo>
                  <a:lnTo>
                    <a:pt x="0" y="1353"/>
                  </a:lnTo>
                  <a:lnTo>
                    <a:pt x="0" y="1671"/>
                  </a:lnTo>
                  <a:lnTo>
                    <a:pt x="1279" y="1671"/>
                  </a:lnTo>
                  <a:lnTo>
                    <a:pt x="1279" y="1154"/>
                  </a:lnTo>
                  <a:close/>
                  <a:moveTo>
                    <a:pt x="126" y="498"/>
                  </a:moveTo>
                  <a:lnTo>
                    <a:pt x="124" y="498"/>
                  </a:lnTo>
                  <a:lnTo>
                    <a:pt x="121" y="498"/>
                  </a:lnTo>
                  <a:lnTo>
                    <a:pt x="119" y="498"/>
                  </a:lnTo>
                  <a:lnTo>
                    <a:pt x="117" y="498"/>
                  </a:lnTo>
                  <a:lnTo>
                    <a:pt x="119" y="498"/>
                  </a:lnTo>
                  <a:lnTo>
                    <a:pt x="121" y="498"/>
                  </a:lnTo>
                  <a:lnTo>
                    <a:pt x="124" y="498"/>
                  </a:lnTo>
                  <a:lnTo>
                    <a:pt x="126" y="498"/>
                  </a:lnTo>
                  <a:lnTo>
                    <a:pt x="131" y="498"/>
                  </a:lnTo>
                  <a:lnTo>
                    <a:pt x="126" y="498"/>
                  </a:lnTo>
                  <a:close/>
                  <a:moveTo>
                    <a:pt x="117" y="568"/>
                  </a:moveTo>
                  <a:lnTo>
                    <a:pt x="121" y="568"/>
                  </a:lnTo>
                  <a:lnTo>
                    <a:pt x="131" y="568"/>
                  </a:lnTo>
                  <a:lnTo>
                    <a:pt x="138" y="568"/>
                  </a:lnTo>
                  <a:lnTo>
                    <a:pt x="138" y="656"/>
                  </a:lnTo>
                  <a:lnTo>
                    <a:pt x="134" y="656"/>
                  </a:lnTo>
                  <a:lnTo>
                    <a:pt x="124" y="656"/>
                  </a:lnTo>
                  <a:lnTo>
                    <a:pt x="119" y="656"/>
                  </a:lnTo>
                  <a:lnTo>
                    <a:pt x="117" y="568"/>
                  </a:lnTo>
                  <a:close/>
                  <a:moveTo>
                    <a:pt x="119" y="673"/>
                  </a:moveTo>
                  <a:lnTo>
                    <a:pt x="126" y="673"/>
                  </a:lnTo>
                  <a:lnTo>
                    <a:pt x="136" y="673"/>
                  </a:lnTo>
                  <a:lnTo>
                    <a:pt x="138" y="673"/>
                  </a:lnTo>
                  <a:lnTo>
                    <a:pt x="138" y="799"/>
                  </a:lnTo>
                  <a:lnTo>
                    <a:pt x="136" y="799"/>
                  </a:lnTo>
                  <a:lnTo>
                    <a:pt x="126" y="799"/>
                  </a:lnTo>
                  <a:lnTo>
                    <a:pt x="119" y="799"/>
                  </a:lnTo>
                  <a:lnTo>
                    <a:pt x="119" y="673"/>
                  </a:lnTo>
                  <a:close/>
                  <a:moveTo>
                    <a:pt x="119" y="814"/>
                  </a:moveTo>
                  <a:lnTo>
                    <a:pt x="124" y="814"/>
                  </a:lnTo>
                  <a:lnTo>
                    <a:pt x="136" y="814"/>
                  </a:lnTo>
                  <a:lnTo>
                    <a:pt x="141" y="814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29" y="937"/>
                  </a:lnTo>
                  <a:lnTo>
                    <a:pt x="119" y="937"/>
                  </a:lnTo>
                  <a:lnTo>
                    <a:pt x="119" y="814"/>
                  </a:lnTo>
                  <a:close/>
                  <a:moveTo>
                    <a:pt x="119" y="957"/>
                  </a:moveTo>
                  <a:lnTo>
                    <a:pt x="126" y="957"/>
                  </a:lnTo>
                  <a:lnTo>
                    <a:pt x="136" y="957"/>
                  </a:lnTo>
                  <a:lnTo>
                    <a:pt x="141" y="957"/>
                  </a:lnTo>
                  <a:lnTo>
                    <a:pt x="141" y="1071"/>
                  </a:lnTo>
                  <a:lnTo>
                    <a:pt x="138" y="1071"/>
                  </a:lnTo>
                  <a:lnTo>
                    <a:pt x="129" y="1071"/>
                  </a:lnTo>
                  <a:lnTo>
                    <a:pt x="121" y="1073"/>
                  </a:lnTo>
                  <a:lnTo>
                    <a:pt x="119" y="957"/>
                  </a:lnTo>
                  <a:close/>
                  <a:moveTo>
                    <a:pt x="129" y="1185"/>
                  </a:moveTo>
                  <a:lnTo>
                    <a:pt x="121" y="1188"/>
                  </a:lnTo>
                  <a:lnTo>
                    <a:pt x="121" y="1095"/>
                  </a:lnTo>
                  <a:lnTo>
                    <a:pt x="126" y="1095"/>
                  </a:lnTo>
                  <a:lnTo>
                    <a:pt x="136" y="1095"/>
                  </a:lnTo>
                  <a:lnTo>
                    <a:pt x="141" y="1095"/>
                  </a:lnTo>
                  <a:lnTo>
                    <a:pt x="141" y="1185"/>
                  </a:lnTo>
                  <a:lnTo>
                    <a:pt x="129" y="1185"/>
                  </a:lnTo>
                  <a:close/>
                  <a:moveTo>
                    <a:pt x="182" y="568"/>
                  </a:moveTo>
                  <a:lnTo>
                    <a:pt x="189" y="568"/>
                  </a:lnTo>
                  <a:lnTo>
                    <a:pt x="197" y="568"/>
                  </a:lnTo>
                  <a:lnTo>
                    <a:pt x="197" y="656"/>
                  </a:lnTo>
                  <a:lnTo>
                    <a:pt x="194" y="656"/>
                  </a:lnTo>
                  <a:lnTo>
                    <a:pt x="182" y="656"/>
                  </a:lnTo>
                  <a:lnTo>
                    <a:pt x="182" y="568"/>
                  </a:lnTo>
                  <a:close/>
                  <a:moveTo>
                    <a:pt x="182" y="673"/>
                  </a:moveTo>
                  <a:lnTo>
                    <a:pt x="189" y="673"/>
                  </a:lnTo>
                  <a:lnTo>
                    <a:pt x="197" y="673"/>
                  </a:lnTo>
                  <a:lnTo>
                    <a:pt x="199" y="799"/>
                  </a:lnTo>
                  <a:lnTo>
                    <a:pt x="189" y="799"/>
                  </a:lnTo>
                  <a:lnTo>
                    <a:pt x="182" y="799"/>
                  </a:lnTo>
                  <a:lnTo>
                    <a:pt x="182" y="673"/>
                  </a:lnTo>
                  <a:close/>
                  <a:moveTo>
                    <a:pt x="182" y="814"/>
                  </a:moveTo>
                  <a:lnTo>
                    <a:pt x="194" y="814"/>
                  </a:lnTo>
                  <a:lnTo>
                    <a:pt x="199" y="814"/>
                  </a:lnTo>
                  <a:lnTo>
                    <a:pt x="199" y="937"/>
                  </a:lnTo>
                  <a:lnTo>
                    <a:pt x="192" y="937"/>
                  </a:lnTo>
                  <a:lnTo>
                    <a:pt x="184" y="937"/>
                  </a:lnTo>
                  <a:lnTo>
                    <a:pt x="182" y="814"/>
                  </a:lnTo>
                  <a:close/>
                  <a:moveTo>
                    <a:pt x="184" y="957"/>
                  </a:moveTo>
                  <a:lnTo>
                    <a:pt x="194" y="957"/>
                  </a:lnTo>
                  <a:lnTo>
                    <a:pt x="199" y="957"/>
                  </a:lnTo>
                  <a:lnTo>
                    <a:pt x="199" y="1071"/>
                  </a:lnTo>
                  <a:lnTo>
                    <a:pt x="192" y="1071"/>
                  </a:lnTo>
                  <a:lnTo>
                    <a:pt x="184" y="1071"/>
                  </a:lnTo>
                  <a:lnTo>
                    <a:pt x="184" y="957"/>
                  </a:lnTo>
                  <a:close/>
                  <a:moveTo>
                    <a:pt x="199" y="1188"/>
                  </a:moveTo>
                  <a:lnTo>
                    <a:pt x="184" y="1185"/>
                  </a:lnTo>
                  <a:lnTo>
                    <a:pt x="184" y="1098"/>
                  </a:lnTo>
                  <a:lnTo>
                    <a:pt x="197" y="1098"/>
                  </a:lnTo>
                  <a:lnTo>
                    <a:pt x="199" y="1098"/>
                  </a:lnTo>
                  <a:lnTo>
                    <a:pt x="201" y="1188"/>
                  </a:lnTo>
                  <a:lnTo>
                    <a:pt x="199" y="11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38760B0E-057B-43E7-B8CC-045A7CD24983}"/>
              </a:ext>
            </a:extLst>
          </p:cNvPr>
          <p:cNvSpPr/>
          <p:nvPr/>
        </p:nvSpPr>
        <p:spPr>
          <a:xfrm>
            <a:off x="1" y="-41483"/>
            <a:ext cx="12191999" cy="3958906"/>
          </a:xfrm>
          <a:prstGeom prst="rect">
            <a:avLst/>
          </a:prstGeom>
          <a:solidFill>
            <a:srgbClr val="7FA1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E04DE4E-5E37-4958-92C5-2235C3114E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5384" y="12724"/>
            <a:ext cx="9454355" cy="868823"/>
          </a:xfrm>
          <a:effectLst/>
        </p:spPr>
        <p:txBody>
          <a:bodyPr vert="horz" lIns="91440" tIns="45720" rIns="91440" bIns="45720" rtlCol="0" anchor="ctr">
            <a:normAutofit fontScale="90000"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DIRECTIVE COMMUNICATION SYSTEMS (DCS)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00C109A-8AA4-4ED2-B48F-364D0148A639}"/>
              </a:ext>
            </a:extLst>
          </p:cNvPr>
          <p:cNvSpPr/>
          <p:nvPr/>
        </p:nvSpPr>
        <p:spPr>
          <a:xfrm>
            <a:off x="541197" y="682116"/>
            <a:ext cx="11109603" cy="3043344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Cleaning up the Chaos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9E2333A-D1F4-432E-B1A0-196A862AA37D}"/>
              </a:ext>
            </a:extLst>
          </p:cNvPr>
          <p:cNvGrpSpPr/>
          <p:nvPr/>
        </p:nvGrpSpPr>
        <p:grpSpPr>
          <a:xfrm>
            <a:off x="407505" y="5828166"/>
            <a:ext cx="11258223" cy="912151"/>
            <a:chOff x="407505" y="5828166"/>
            <a:chExt cx="11258223" cy="912151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8973A7A-3B16-498D-8C71-263D1551E26A}"/>
                </a:ext>
              </a:extLst>
            </p:cNvPr>
            <p:cNvGrpSpPr/>
            <p:nvPr/>
          </p:nvGrpSpPr>
          <p:grpSpPr>
            <a:xfrm>
              <a:off x="407505" y="5828166"/>
              <a:ext cx="11178613" cy="912151"/>
              <a:chOff x="407505" y="5828166"/>
              <a:chExt cx="11178613" cy="912151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A7CF3AFE-3F89-4133-BBE1-E3E7EB698136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4" name="Picture 43" descr="A picture containing drawing&#10;&#10;Description automatically generated">
                <a:extLst>
                  <a:ext uri="{FF2B5EF4-FFF2-40B4-BE49-F238E27FC236}">
                    <a16:creationId xmlns:a16="http://schemas.microsoft.com/office/drawing/2014/main" id="{C45A6CFA-F45C-466F-B11A-221DE745898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07505" y="5828166"/>
                <a:ext cx="891313" cy="912151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51DE07E2-83F5-4E3D-BA71-01A0B54101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219979" y="6284242"/>
                <a:ext cx="9845167" cy="1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AE1BBC0-6426-40AF-B3C6-4DF3A5D696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b="1" dirty="0">
                  <a:solidFill>
                    <a:srgbClr val="23ACC2"/>
                  </a:solidFill>
                  <a:latin typeface="Calibri" panose="020F0502020204030204"/>
                </a:rPr>
                <a:t>18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3ACC2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6F06AC8-0AFB-1D4A-BDD3-A8BC3DE1F9BB}"/>
              </a:ext>
            </a:extLst>
          </p:cNvPr>
          <p:cNvGrpSpPr/>
          <p:nvPr/>
        </p:nvGrpSpPr>
        <p:grpSpPr>
          <a:xfrm>
            <a:off x="1158975" y="960343"/>
            <a:ext cx="10770640" cy="5701194"/>
            <a:chOff x="1158975" y="960343"/>
            <a:chExt cx="10770640" cy="570119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95051AA7-E7FC-4F9F-8610-B5E60811DD3D}"/>
                </a:ext>
              </a:extLst>
            </p:cNvPr>
            <p:cNvGrpSpPr/>
            <p:nvPr/>
          </p:nvGrpSpPr>
          <p:grpSpPr>
            <a:xfrm>
              <a:off x="1181775" y="960343"/>
              <a:ext cx="4680284" cy="3520274"/>
              <a:chOff x="1604615" y="1646505"/>
              <a:chExt cx="4203995" cy="2977547"/>
            </a:xfrm>
          </p:grpSpPr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341AC06A-D2B2-4C23-AA87-3B26E3DA10DC}"/>
                  </a:ext>
                </a:extLst>
              </p:cNvPr>
              <p:cNvGrpSpPr/>
              <p:nvPr/>
            </p:nvGrpSpPr>
            <p:grpSpPr>
              <a:xfrm>
                <a:off x="1604615" y="1646505"/>
                <a:ext cx="4203995" cy="2977547"/>
                <a:chOff x="831101" y="1820084"/>
                <a:chExt cx="4203995" cy="2977547"/>
              </a:xfrm>
            </p:grpSpPr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1101D360-9902-4699-950E-2D5949EEC1C5}"/>
                    </a:ext>
                  </a:extLst>
                </p:cNvPr>
                <p:cNvSpPr/>
                <p:nvPr/>
              </p:nvSpPr>
              <p:spPr>
                <a:xfrm>
                  <a:off x="1010277" y="2336561"/>
                  <a:ext cx="4024819" cy="1660787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38100">
                  <a:solidFill>
                    <a:srgbClr val="F8AEB4"/>
                  </a:solidFill>
                </a:ln>
                <a:effectLst>
                  <a:outerShdw blurRad="1651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" name="Group 11">
                  <a:extLst>
                    <a:ext uri="{FF2B5EF4-FFF2-40B4-BE49-F238E27FC236}">
                      <a16:creationId xmlns:a16="http://schemas.microsoft.com/office/drawing/2014/main" id="{74B4CB5E-EC8E-4685-8AFB-4A7B86C1E7A8}"/>
                    </a:ext>
                  </a:extLst>
                </p:cNvPr>
                <p:cNvGrpSpPr/>
                <p:nvPr/>
              </p:nvGrpSpPr>
              <p:grpSpPr>
                <a:xfrm>
                  <a:off x="831101" y="1820084"/>
                  <a:ext cx="3911541" cy="2977547"/>
                  <a:chOff x="1862847" y="-1148938"/>
                  <a:chExt cx="3044800" cy="2977547"/>
                </a:xfrm>
                <a:noFill/>
              </p:grpSpPr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7DB40EDD-1595-4A1E-AEFD-087DE0E76FE9}"/>
                      </a:ext>
                    </a:extLst>
                  </p:cNvPr>
                  <p:cNvSpPr/>
                  <p:nvPr/>
                </p:nvSpPr>
                <p:spPr>
                  <a:xfrm>
                    <a:off x="1862847" y="1729"/>
                    <a:ext cx="3044800" cy="182688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lt1">
                      <a:hueOff val="0"/>
                      <a:satOff val="0"/>
                      <a:lumOff val="0"/>
                      <a:alphaOff val="0"/>
                    </a:schemeClr>
                  </a:lnRef>
                  <a:fillRef idx="1">
                    <a:schemeClr val="accent2">
                      <a:hueOff val="0"/>
                      <a:satOff val="0"/>
                      <a:lumOff val="0"/>
                      <a:alphaOff val="0"/>
                    </a:schemeClr>
                  </a:fillRef>
                  <a:effectRef idx="0">
                    <a:schemeClr val="accent2">
                      <a:hueOff val="0"/>
                      <a:satOff val="0"/>
                      <a:lumOff val="0"/>
                      <a:alphaOff val="0"/>
                    </a:schemeClr>
                  </a:effectRef>
                  <a:fontRef idx="minor">
                    <a:schemeClr val="lt1"/>
                  </a:fontRef>
                </p:style>
              </p:sp>
              <p:sp>
                <p:nvSpPr>
                  <p:cNvPr id="15" name="TextBox 14">
                    <a:extLst>
                      <a:ext uri="{FF2B5EF4-FFF2-40B4-BE49-F238E27FC236}">
                        <a16:creationId xmlns:a16="http://schemas.microsoft.com/office/drawing/2014/main" id="{52C0244D-7644-43D2-8A12-531B4FAA3DA9}"/>
                      </a:ext>
                    </a:extLst>
                  </p:cNvPr>
                  <p:cNvSpPr txBox="1"/>
                  <p:nvPr/>
                </p:nvSpPr>
                <p:spPr>
                  <a:xfrm>
                    <a:off x="2365778" y="-1148938"/>
                    <a:ext cx="2450626" cy="1826880"/>
                  </a:xfrm>
                  <a:prstGeom prst="rect">
                    <a:avLst/>
                  </a:prstGeom>
                  <a:grpFill/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lt1"/>
                  </a:fontRef>
                </p:style>
                <p:txBody>
                  <a:bodyPr spcFirstLastPara="0" vert="horz" wrap="square" lIns="149198" tIns="156609" rIns="149198" bIns="156609" numCol="1" spcCol="1270" anchor="b" anchorCtr="0">
                    <a:noAutofit/>
                  </a:bodyPr>
                  <a:lstStyle/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6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6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6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6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6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6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6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RECORDS AND CATALOGS: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Online accounts and assets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Subscription accounts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Devices</a:t>
                    </a:r>
                  </a:p>
                </p:txBody>
              </p:sp>
            </p:grpSp>
          </p:grpSp>
          <p:sp>
            <p:nvSpPr>
              <p:cNvPr id="37" name="Right Triangle 36">
                <a:extLst>
                  <a:ext uri="{FF2B5EF4-FFF2-40B4-BE49-F238E27FC236}">
                    <a16:creationId xmlns:a16="http://schemas.microsoft.com/office/drawing/2014/main" id="{8FFCF17E-F800-46EC-9384-26142214FE68}"/>
                  </a:ext>
                </a:extLst>
              </p:cNvPr>
              <p:cNvSpPr/>
              <p:nvPr/>
            </p:nvSpPr>
            <p:spPr>
              <a:xfrm rot="5400000">
                <a:off x="1806934" y="2131659"/>
                <a:ext cx="403239" cy="449525"/>
              </a:xfrm>
              <a:prstGeom prst="rtTriangle">
                <a:avLst/>
              </a:prstGeom>
              <a:solidFill>
                <a:srgbClr val="F1607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606153BF-5409-4745-B7DA-E13639D43BC8}"/>
                </a:ext>
              </a:extLst>
            </p:cNvPr>
            <p:cNvGrpSpPr/>
            <p:nvPr/>
          </p:nvGrpSpPr>
          <p:grpSpPr>
            <a:xfrm>
              <a:off x="1158975" y="4035513"/>
              <a:ext cx="5866060" cy="2171296"/>
              <a:chOff x="1633070" y="4088213"/>
              <a:chExt cx="5269100" cy="1836543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8DA25C47-003F-48C2-B779-94EA9CB90EAA}"/>
                  </a:ext>
                </a:extLst>
              </p:cNvPr>
              <p:cNvGrpSpPr/>
              <p:nvPr/>
            </p:nvGrpSpPr>
            <p:grpSpPr>
              <a:xfrm>
                <a:off x="1633070" y="4088213"/>
                <a:ext cx="5269100" cy="1836543"/>
                <a:chOff x="1890742" y="4204570"/>
                <a:chExt cx="5269100" cy="1836543"/>
              </a:xfrm>
            </p:grpSpPr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E7340391-B34C-4EF7-A160-942C67E5D19B}"/>
                    </a:ext>
                  </a:extLst>
                </p:cNvPr>
                <p:cNvSpPr/>
                <p:nvPr/>
              </p:nvSpPr>
              <p:spPr>
                <a:xfrm>
                  <a:off x="2053987" y="4330868"/>
                  <a:ext cx="4024819" cy="1700582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38100">
                  <a:solidFill>
                    <a:srgbClr val="BAC9D6"/>
                  </a:solidFill>
                </a:ln>
                <a:effectLst>
                  <a:outerShdw blurRad="1651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61728E69-62F6-4C39-9C58-EBA440A93485}"/>
                    </a:ext>
                  </a:extLst>
                </p:cNvPr>
                <p:cNvGrpSpPr/>
                <p:nvPr/>
              </p:nvGrpSpPr>
              <p:grpSpPr>
                <a:xfrm>
                  <a:off x="1890742" y="4204570"/>
                  <a:ext cx="5269100" cy="1836543"/>
                  <a:chOff x="1862847" y="2519251"/>
                  <a:chExt cx="3454734" cy="1836543"/>
                </a:xfrm>
                <a:noFill/>
              </p:grpSpPr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6D8D5E03-336B-463B-9331-BA9D8C3A3737}"/>
                      </a:ext>
                    </a:extLst>
                  </p:cNvPr>
                  <p:cNvSpPr/>
                  <p:nvPr/>
                </p:nvSpPr>
                <p:spPr>
                  <a:xfrm>
                    <a:off x="1862847" y="2528914"/>
                    <a:ext cx="3044800" cy="182688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lt1">
                      <a:hueOff val="0"/>
                      <a:satOff val="0"/>
                      <a:lumOff val="0"/>
                      <a:alphaOff val="0"/>
                    </a:schemeClr>
                  </a:lnRef>
                  <a:fillRef idx="1">
                    <a:schemeClr val="accent4">
                      <a:hueOff val="0"/>
                      <a:satOff val="0"/>
                      <a:lumOff val="0"/>
                      <a:alphaOff val="0"/>
                    </a:schemeClr>
                  </a:fillRef>
                  <a:effectRef idx="0">
                    <a:schemeClr val="accent4">
                      <a:hueOff val="0"/>
                      <a:satOff val="0"/>
                      <a:lumOff val="0"/>
                      <a:alphaOff val="0"/>
                    </a:schemeClr>
                  </a:effectRef>
                  <a:fontRef idx="minor">
                    <a:schemeClr val="lt1"/>
                  </a:fontRef>
                </p:style>
              </p:sp>
              <p:sp>
                <p:nvSpPr>
                  <p:cNvPr id="25" name="TextBox 24">
                    <a:extLst>
                      <a:ext uri="{FF2B5EF4-FFF2-40B4-BE49-F238E27FC236}">
                        <a16:creationId xmlns:a16="http://schemas.microsoft.com/office/drawing/2014/main" id="{C8A18CBF-FA66-4987-8A2A-D009F85B224A}"/>
                      </a:ext>
                    </a:extLst>
                  </p:cNvPr>
                  <p:cNvSpPr txBox="1"/>
                  <p:nvPr/>
                </p:nvSpPr>
                <p:spPr>
                  <a:xfrm>
                    <a:off x="2203288" y="2519251"/>
                    <a:ext cx="3114293" cy="182688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lt1"/>
                  </a:fontRef>
                </p:style>
                <p:txBody>
                  <a:bodyPr spcFirstLastPara="0" vert="horz" wrap="square" lIns="149198" tIns="156609" rIns="149198" bIns="156609" numCol="1" spcCol="1270" anchor="t" anchorCtr="0">
                    <a:noAutofit/>
                  </a:bodyPr>
                  <a:lstStyle/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ct val="350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ct val="350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ct val="350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CLIENT DETERMINED DISPOSITION: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Disclosure of account contents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Actions to be taken </a:t>
                    </a: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(close, delete, remove name </a:t>
                    </a:r>
                    <a:r>
                      <a:rPr kumimoji="0" lang="en-US" sz="1400" b="0" i="0" u="none" strike="noStrike" kern="1200" cap="none" spc="0" normalizeH="0" baseline="0" noProof="0" dirty="0" err="1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etc</a:t>
                    </a:r>
                    <a:r>
                      <a: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…)</a:t>
                    </a:r>
                  </a:p>
                  <a:p>
                    <a:pPr marL="57150" marR="0" lvl="1" indent="-57150" algn="l" defTabSz="48895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ct val="15000"/>
                      </a:spcAft>
                      <a:buClrTx/>
                      <a:buSzTx/>
                      <a:buFontTx/>
                      <a:buChar char="•"/>
                      <a:tabLst/>
                      <a:defRPr/>
                    </a:pPr>
                    <a:endParaRPr kumimoji="0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2" name="Right Triangle 51">
                <a:extLst>
                  <a:ext uri="{FF2B5EF4-FFF2-40B4-BE49-F238E27FC236}">
                    <a16:creationId xmlns:a16="http://schemas.microsoft.com/office/drawing/2014/main" id="{93259C15-BD16-48DD-AFFC-22DF93EA3892}"/>
                  </a:ext>
                </a:extLst>
              </p:cNvPr>
              <p:cNvSpPr/>
              <p:nvPr/>
            </p:nvSpPr>
            <p:spPr>
              <a:xfrm rot="5400000">
                <a:off x="1814114" y="4191367"/>
                <a:ext cx="403239" cy="449525"/>
              </a:xfrm>
              <a:prstGeom prst="rtTriangle">
                <a:avLst/>
              </a:prstGeom>
              <a:solidFill>
                <a:srgbClr val="7FA1B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92822D30-B159-430E-970D-78E9133269CF}"/>
                </a:ext>
              </a:extLst>
            </p:cNvPr>
            <p:cNvGrpSpPr/>
            <p:nvPr/>
          </p:nvGrpSpPr>
          <p:grpSpPr>
            <a:xfrm>
              <a:off x="6194489" y="1188248"/>
              <a:ext cx="4771170" cy="2704215"/>
              <a:chOff x="6122668" y="1855682"/>
              <a:chExt cx="4285632" cy="2287301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BA23BE34-D66D-42BB-9F9B-F52DD8BEB7D4}"/>
                  </a:ext>
                </a:extLst>
              </p:cNvPr>
              <p:cNvGrpSpPr/>
              <p:nvPr/>
            </p:nvGrpSpPr>
            <p:grpSpPr>
              <a:xfrm>
                <a:off x="6122668" y="1855682"/>
                <a:ext cx="4285632" cy="2287301"/>
                <a:chOff x="6191279" y="2235194"/>
                <a:chExt cx="4285632" cy="2287301"/>
              </a:xfrm>
            </p:grpSpPr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84C147BB-CE04-47E2-AE8F-344307EC6F1F}"/>
                    </a:ext>
                  </a:extLst>
                </p:cNvPr>
                <p:cNvSpPr/>
                <p:nvPr/>
              </p:nvSpPr>
              <p:spPr>
                <a:xfrm>
                  <a:off x="6452092" y="2559579"/>
                  <a:ext cx="4024819" cy="1643702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38100">
                  <a:solidFill>
                    <a:srgbClr val="8DC912"/>
                  </a:solidFill>
                </a:ln>
                <a:effectLst>
                  <a:outerShdw blurRad="1651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" name="Group 16">
                  <a:extLst>
                    <a:ext uri="{FF2B5EF4-FFF2-40B4-BE49-F238E27FC236}">
                      <a16:creationId xmlns:a16="http://schemas.microsoft.com/office/drawing/2014/main" id="{D463A5AE-5CCD-4860-AE91-11584A01CDAF}"/>
                    </a:ext>
                  </a:extLst>
                </p:cNvPr>
                <p:cNvGrpSpPr/>
                <p:nvPr/>
              </p:nvGrpSpPr>
              <p:grpSpPr>
                <a:xfrm>
                  <a:off x="6191279" y="2235194"/>
                  <a:ext cx="4078113" cy="2287301"/>
                  <a:chOff x="5607952" y="-458692"/>
                  <a:chExt cx="3044800" cy="2287301"/>
                </a:xfrm>
                <a:noFill/>
              </p:grpSpPr>
              <p:sp>
                <p:nvSpPr>
                  <p:cNvPr id="19" name="Rectangle 18">
                    <a:extLst>
                      <a:ext uri="{FF2B5EF4-FFF2-40B4-BE49-F238E27FC236}">
                        <a16:creationId xmlns:a16="http://schemas.microsoft.com/office/drawing/2014/main" id="{94BD5421-6BA2-45B4-A3BA-DF2EC91E96E2}"/>
                      </a:ext>
                    </a:extLst>
                  </p:cNvPr>
                  <p:cNvSpPr/>
                  <p:nvPr/>
                </p:nvSpPr>
                <p:spPr>
                  <a:xfrm>
                    <a:off x="5607952" y="1729"/>
                    <a:ext cx="3044800" cy="182688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lt1">
                      <a:hueOff val="0"/>
                      <a:satOff val="0"/>
                      <a:lumOff val="0"/>
                      <a:alphaOff val="0"/>
                    </a:schemeClr>
                  </a:lnRef>
                  <a:fillRef idx="1">
                    <a:schemeClr val="accent3">
                      <a:hueOff val="0"/>
                      <a:satOff val="0"/>
                      <a:lumOff val="0"/>
                      <a:alphaOff val="0"/>
                    </a:schemeClr>
                  </a:fillRef>
                  <a:effectRef idx="0">
                    <a:schemeClr val="accent3">
                      <a:hueOff val="0"/>
                      <a:satOff val="0"/>
                      <a:lumOff val="0"/>
                      <a:alphaOff val="0"/>
                    </a:schemeClr>
                  </a:effectRef>
                  <a:fontRef idx="minor">
                    <a:schemeClr val="lt1"/>
                  </a:fontRef>
                </p:style>
              </p:sp>
              <p:sp>
                <p:nvSpPr>
                  <p:cNvPr id="20" name="TextBox 19">
                    <a:extLst>
                      <a:ext uri="{FF2B5EF4-FFF2-40B4-BE49-F238E27FC236}">
                        <a16:creationId xmlns:a16="http://schemas.microsoft.com/office/drawing/2014/main" id="{189BA992-3DC1-46A1-BDF1-C6B8B4482EA6}"/>
                      </a:ext>
                    </a:extLst>
                  </p:cNvPr>
                  <p:cNvSpPr txBox="1"/>
                  <p:nvPr/>
                </p:nvSpPr>
                <p:spPr>
                  <a:xfrm>
                    <a:off x="6039701" y="-458692"/>
                    <a:ext cx="2613050" cy="182688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lt1"/>
                  </a:fontRef>
                </p:style>
                <p:txBody>
                  <a:bodyPr spcFirstLastPara="0" vert="horz" wrap="square" lIns="149198" tIns="156609" rIns="149198" bIns="156609" numCol="1" spcCol="1270" anchor="ctr" anchorCtr="0">
                    <a:noAutofit/>
                  </a:bodyPr>
                  <a:lstStyle/>
                  <a:p>
                    <a:pPr marL="0" marR="0" lvl="0" indent="0" algn="ctr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ct val="350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ctr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ct val="350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60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ENSURES ASSET ACCESSIBILITY: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Legal and TOSA compliance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Expiration and deletion prevention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ct val="3500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Financial asset visibility for portfolio optimization </a:t>
                    </a:r>
                  </a:p>
                </p:txBody>
              </p:sp>
            </p:grpSp>
          </p:grpSp>
          <p:sp>
            <p:nvSpPr>
              <p:cNvPr id="53" name="Right Triangle 52">
                <a:extLst>
                  <a:ext uri="{FF2B5EF4-FFF2-40B4-BE49-F238E27FC236}">
                    <a16:creationId xmlns:a16="http://schemas.microsoft.com/office/drawing/2014/main" id="{F9E6E92E-A5D5-48FF-8C65-C431BF885A1A}"/>
                  </a:ext>
                </a:extLst>
              </p:cNvPr>
              <p:cNvSpPr/>
              <p:nvPr/>
            </p:nvSpPr>
            <p:spPr>
              <a:xfrm rot="5400000">
                <a:off x="6420755" y="2158790"/>
                <a:ext cx="403239" cy="449525"/>
              </a:xfrm>
              <a:prstGeom prst="rtTriangle">
                <a:avLst/>
              </a:prstGeom>
              <a:solidFill>
                <a:srgbClr val="7DA5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0B80EB86-CCA1-45EF-BDCC-23744328FA47}"/>
                </a:ext>
              </a:extLst>
            </p:cNvPr>
            <p:cNvGrpSpPr/>
            <p:nvPr/>
          </p:nvGrpSpPr>
          <p:grpSpPr>
            <a:xfrm>
              <a:off x="6473825" y="3550359"/>
              <a:ext cx="5455790" cy="3111178"/>
              <a:chOff x="6373767" y="3634563"/>
              <a:chExt cx="4900582" cy="2631522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413C659C-E5D7-41E5-8463-05F357ABD560}"/>
                  </a:ext>
                </a:extLst>
              </p:cNvPr>
              <p:cNvGrpSpPr/>
              <p:nvPr/>
            </p:nvGrpSpPr>
            <p:grpSpPr>
              <a:xfrm>
                <a:off x="6383670" y="3634563"/>
                <a:ext cx="4890679" cy="2631522"/>
                <a:chOff x="6245758" y="3660634"/>
                <a:chExt cx="4890679" cy="2631522"/>
              </a:xfrm>
            </p:grpSpPr>
            <p:sp>
              <p:nvSpPr>
                <p:cNvPr id="32" name="Rectangle 31">
                  <a:extLst>
                    <a:ext uri="{FF2B5EF4-FFF2-40B4-BE49-F238E27FC236}">
                      <a16:creationId xmlns:a16="http://schemas.microsoft.com/office/drawing/2014/main" id="{4FC72692-2BC3-4765-AE64-EE6B812FFCF1}"/>
                    </a:ext>
                  </a:extLst>
                </p:cNvPr>
                <p:cNvSpPr/>
                <p:nvPr/>
              </p:nvSpPr>
              <p:spPr>
                <a:xfrm>
                  <a:off x="6245758" y="4233667"/>
                  <a:ext cx="4024820" cy="1706699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38100">
                  <a:solidFill>
                    <a:srgbClr val="7CD0DE"/>
                  </a:solidFill>
                </a:ln>
                <a:effectLst>
                  <a:outerShdw blurRad="1651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94D1DC4E-FF23-4117-8929-C5A409C7572C}"/>
                    </a:ext>
                  </a:extLst>
                </p:cNvPr>
                <p:cNvGrpSpPr/>
                <p:nvPr/>
              </p:nvGrpSpPr>
              <p:grpSpPr>
                <a:xfrm>
                  <a:off x="6247283" y="3660634"/>
                  <a:ext cx="4889154" cy="2631522"/>
                  <a:chOff x="5607952" y="1724272"/>
                  <a:chExt cx="3044800" cy="2631522"/>
                </a:xfrm>
                <a:noFill/>
              </p:grpSpPr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88B1FE59-D762-4040-83D5-E463335E8D2F}"/>
                      </a:ext>
                    </a:extLst>
                  </p:cNvPr>
                  <p:cNvSpPr/>
                  <p:nvPr/>
                </p:nvSpPr>
                <p:spPr>
                  <a:xfrm>
                    <a:off x="5607952" y="2528914"/>
                    <a:ext cx="3044800" cy="182688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lt1">
                      <a:hueOff val="0"/>
                      <a:satOff val="0"/>
                      <a:lumOff val="0"/>
                      <a:alphaOff val="0"/>
                    </a:schemeClr>
                  </a:lnRef>
                  <a:fillRef idx="1">
                    <a:schemeClr val="accent5">
                      <a:hueOff val="0"/>
                      <a:satOff val="0"/>
                      <a:lumOff val="0"/>
                      <a:alphaOff val="0"/>
                    </a:schemeClr>
                  </a:fillRef>
                  <a:effectRef idx="0">
                    <a:schemeClr val="accent5">
                      <a:hueOff val="0"/>
                      <a:satOff val="0"/>
                      <a:lumOff val="0"/>
                      <a:alphaOff val="0"/>
                    </a:schemeClr>
                  </a:effectRef>
                  <a:fontRef idx="minor">
                    <a:schemeClr val="lt1"/>
                  </a:fontRef>
                </p:style>
              </p:sp>
              <p:sp>
                <p:nvSpPr>
                  <p:cNvPr id="30" name="TextBox 29">
                    <a:extLst>
                      <a:ext uri="{FF2B5EF4-FFF2-40B4-BE49-F238E27FC236}">
                        <a16:creationId xmlns:a16="http://schemas.microsoft.com/office/drawing/2014/main" id="{1D01C057-14DF-4FF2-BB97-003F9F5DD4AF}"/>
                      </a:ext>
                    </a:extLst>
                  </p:cNvPr>
                  <p:cNvSpPr txBox="1"/>
                  <p:nvPr/>
                </p:nvSpPr>
                <p:spPr>
                  <a:xfrm>
                    <a:off x="5824289" y="1724272"/>
                    <a:ext cx="2148515" cy="182688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lt1"/>
                  </a:fontRef>
                </p:style>
                <p:txBody>
                  <a:bodyPr spcFirstLastPara="0" vert="horz" wrap="square" lIns="149198" tIns="156609" rIns="149198" bIns="156609" numCol="1" spcCol="1270" anchor="ctr" anchorCtr="0">
                    <a:noAutofit/>
                  </a:bodyPr>
                  <a:lstStyle/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BACKEND ADMINISTRATION, </a:t>
                    </a: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RECONCILIATION AND FULFILLMENT: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Fiduciary administration services</a:t>
                    </a:r>
                  </a:p>
                  <a:p>
                    <a:pPr marL="285750" marR="0" lvl="0" indent="-28575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 typeface="Arial" panose="020B0604020202020204" pitchFamily="34" charset="0"/>
                      <a:buChar char="•"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Directives fulfillment management</a:t>
                    </a:r>
                  </a:p>
                  <a:p>
                    <a:pPr marL="0" marR="0" lvl="0" indent="0" algn="l" defTabSz="622300" rtl="0" eaLnBrk="1" fontAlgn="auto" latinLnBrk="0" hangingPunct="1">
                      <a:lnSpc>
                        <a:spcPct val="9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95000"/>
                          <a:lumOff val="5000"/>
                        </a:prstClr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4" name="Right Triangle 53">
                <a:extLst>
                  <a:ext uri="{FF2B5EF4-FFF2-40B4-BE49-F238E27FC236}">
                    <a16:creationId xmlns:a16="http://schemas.microsoft.com/office/drawing/2014/main" id="{6BB7E5CA-94DE-4CA9-90B3-99B164FA6271}"/>
                  </a:ext>
                </a:extLst>
              </p:cNvPr>
              <p:cNvSpPr/>
              <p:nvPr/>
            </p:nvSpPr>
            <p:spPr>
              <a:xfrm rot="5400000">
                <a:off x="6369133" y="4202929"/>
                <a:ext cx="463367" cy="454100"/>
              </a:xfrm>
              <a:prstGeom prst="rtTriangle">
                <a:avLst/>
              </a:prstGeom>
              <a:solidFill>
                <a:srgbClr val="00AEC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0450E46-8993-0748-875B-D2F39D5EBCE9}"/>
                </a:ext>
              </a:extLst>
            </p:cNvPr>
            <p:cNvGrpSpPr/>
            <p:nvPr/>
          </p:nvGrpSpPr>
          <p:grpSpPr>
            <a:xfrm>
              <a:off x="4676686" y="3200048"/>
              <a:ext cx="2649139" cy="1413487"/>
              <a:chOff x="4959720" y="3542775"/>
              <a:chExt cx="2345472" cy="1168129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B821C0F9-F086-44F0-A898-BD150FAA792E}"/>
                  </a:ext>
                </a:extLst>
              </p:cNvPr>
              <p:cNvSpPr/>
              <p:nvPr/>
            </p:nvSpPr>
            <p:spPr>
              <a:xfrm>
                <a:off x="4959720" y="3542775"/>
                <a:ext cx="2345472" cy="116812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rgbClr val="FFDF99"/>
                </a:solidFill>
              </a:ln>
              <a:effectLst>
                <a:outerShdw blurRad="1016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DELIVERS:</a:t>
                </a:r>
              </a:p>
              <a:p>
                <a:pPr marL="742950" marR="0" lvl="1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Compliance </a:t>
                </a:r>
              </a:p>
              <a:p>
                <a:pPr marL="742950" marR="0" lvl="1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Efficiency </a:t>
                </a:r>
              </a:p>
              <a:p>
                <a:pPr marL="742950" marR="0" lvl="1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Peace of </a:t>
                </a: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Mind 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" name="Triangle 4">
                <a:extLst>
                  <a:ext uri="{FF2B5EF4-FFF2-40B4-BE49-F238E27FC236}">
                    <a16:creationId xmlns:a16="http://schemas.microsoft.com/office/drawing/2014/main" id="{73E3B54E-407D-B64C-95B6-FE48BB8620AA}"/>
                  </a:ext>
                </a:extLst>
              </p:cNvPr>
              <p:cNvSpPr/>
              <p:nvPr/>
            </p:nvSpPr>
            <p:spPr>
              <a:xfrm rot="5400000">
                <a:off x="4998506" y="3538496"/>
                <a:ext cx="361467" cy="393700"/>
              </a:xfrm>
              <a:prstGeom prst="triangle">
                <a:avLst>
                  <a:gd name="adj" fmla="val 0"/>
                </a:avLst>
              </a:prstGeom>
              <a:solidFill>
                <a:srgbClr val="FAA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9A9E3993-259D-B644-B855-205DC5D8437E}"/>
              </a:ext>
            </a:extLst>
          </p:cNvPr>
          <p:cNvSpPr/>
          <p:nvPr/>
        </p:nvSpPr>
        <p:spPr>
          <a:xfrm>
            <a:off x="7918320" y="6522361"/>
            <a:ext cx="427368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/>
              <a:t>Copyright ©2021 Directive Communication Systems, Inc.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15602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57E6427E-8EB1-4365-97E3-51DD5C2DAFAF}"/>
              </a:ext>
            </a:extLst>
          </p:cNvPr>
          <p:cNvSpPr/>
          <p:nvPr/>
        </p:nvSpPr>
        <p:spPr>
          <a:xfrm>
            <a:off x="-60960" y="-12192"/>
            <a:ext cx="9662159" cy="6842794"/>
          </a:xfrm>
          <a:prstGeom prst="rect">
            <a:avLst/>
          </a:prstGeom>
          <a:solidFill>
            <a:srgbClr val="7FA1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50">
            <a:extLst>
              <a:ext uri="{FF2B5EF4-FFF2-40B4-BE49-F238E27FC236}">
                <a16:creationId xmlns:a16="http://schemas.microsoft.com/office/drawing/2014/main" id="{D95C0FC1-47AA-4E46-BB82-A4B01E19815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1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649722" y="10"/>
            <a:ext cx="6717436" cy="6857990"/>
          </a:xfrm>
          <a:custGeom>
            <a:avLst/>
            <a:gdLst/>
            <a:ahLst/>
            <a:cxnLst/>
            <a:rect l="l" t="t" r="r" b="b"/>
            <a:pathLst>
              <a:path w="6717456" h="6858000">
                <a:moveTo>
                  <a:pt x="0" y="0"/>
                </a:moveTo>
                <a:lnTo>
                  <a:pt x="6149468" y="0"/>
                </a:lnTo>
                <a:lnTo>
                  <a:pt x="6202448" y="162605"/>
                </a:lnTo>
                <a:cubicBezTo>
                  <a:pt x="6535625" y="1263763"/>
                  <a:pt x="6717456" y="2453207"/>
                  <a:pt x="6717456" y="3694043"/>
                </a:cubicBezTo>
                <a:cubicBezTo>
                  <a:pt x="6717456" y="4757617"/>
                  <a:pt x="6583866" y="5783433"/>
                  <a:pt x="6335883" y="6748259"/>
                </a:cubicBezTo>
                <a:lnTo>
                  <a:pt x="6305198" y="6858000"/>
                </a:lnTo>
                <a:lnTo>
                  <a:pt x="0" y="6858000"/>
                </a:lnTo>
                <a:close/>
              </a:path>
            </a:pathLst>
          </a:custGeom>
          <a:effectLst>
            <a:outerShdw blurRad="50800" dist="38100" algn="l" rotWithShape="0">
              <a:schemeClr val="bg1">
                <a:lumMod val="85000"/>
                <a:alpha val="30000"/>
              </a:schemeClr>
            </a:outerShdw>
          </a:effec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33C5D8B3-E6B2-2546-ABC9-F763F471C3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51767" y="356788"/>
            <a:ext cx="1182314" cy="1220701"/>
          </a:xfrm>
          <a:prstGeom prst="rect">
            <a:avLst/>
          </a:prstGeom>
        </p:spPr>
      </p:pic>
      <p:sp>
        <p:nvSpPr>
          <p:cNvPr id="19" name="Title 20">
            <a:extLst>
              <a:ext uri="{FF2B5EF4-FFF2-40B4-BE49-F238E27FC236}">
                <a16:creationId xmlns:a16="http://schemas.microsoft.com/office/drawing/2014/main" id="{B7F7A9F6-0AE7-4E23-8BD5-18CDF7D59275}"/>
              </a:ext>
            </a:extLst>
          </p:cNvPr>
          <p:cNvSpPr txBox="1">
            <a:spLocks/>
          </p:cNvSpPr>
          <p:nvPr/>
        </p:nvSpPr>
        <p:spPr>
          <a:xfrm>
            <a:off x="890914" y="173433"/>
            <a:ext cx="7306290" cy="1037882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600" b="1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THE EASY VIEW DASHBOARD 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6D189503-6D7E-4443-A4AB-BCA33B9B6C9B}"/>
              </a:ext>
            </a:extLst>
          </p:cNvPr>
          <p:cNvGrpSpPr/>
          <p:nvPr/>
        </p:nvGrpSpPr>
        <p:grpSpPr>
          <a:xfrm>
            <a:off x="407505" y="5828166"/>
            <a:ext cx="11258223" cy="912151"/>
            <a:chOff x="407505" y="5828166"/>
            <a:chExt cx="11258223" cy="912151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3040D301-6494-47EB-81F8-E70D8563FAEF}"/>
                </a:ext>
              </a:extLst>
            </p:cNvPr>
            <p:cNvGrpSpPr/>
            <p:nvPr/>
          </p:nvGrpSpPr>
          <p:grpSpPr>
            <a:xfrm>
              <a:off x="407505" y="5828166"/>
              <a:ext cx="11178613" cy="912151"/>
              <a:chOff x="407505" y="5828166"/>
              <a:chExt cx="11178613" cy="912151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B5A5CF1A-54F5-4163-9435-D6A4D6BA9876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4" name="Picture 43" descr="A picture containing drawing&#10;&#10;Description automatically generated">
                <a:extLst>
                  <a:ext uri="{FF2B5EF4-FFF2-40B4-BE49-F238E27FC236}">
                    <a16:creationId xmlns:a16="http://schemas.microsoft.com/office/drawing/2014/main" id="{72C70BDF-C01B-442A-9A71-255CDC9DD55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07505" y="5828166"/>
                <a:ext cx="891313" cy="912151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81962D3D-A4AF-45F8-B9B3-3B26EE9C0407}"/>
                  </a:ext>
                </a:extLst>
              </p:cNvPr>
              <p:cNvCxnSpPr>
                <a:cxnSpLocks/>
                <a:stCxn id="44" idx="3"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BC04245-45A0-40B9-B8F6-F3B4508997A3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b="1" dirty="0">
                  <a:solidFill>
                    <a:srgbClr val="47B8CA"/>
                  </a:solidFill>
                  <a:latin typeface="Calibri" panose="020F0502020204030204"/>
                </a:rPr>
                <a:t>19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685F51F-3BD7-4027-865D-F73EB6BB2FF4}"/>
              </a:ext>
            </a:extLst>
          </p:cNvPr>
          <p:cNvGrpSpPr/>
          <p:nvPr/>
        </p:nvGrpSpPr>
        <p:grpSpPr>
          <a:xfrm>
            <a:off x="7724230" y="1520866"/>
            <a:ext cx="4828815" cy="4451623"/>
            <a:chOff x="7188746" y="1230300"/>
            <a:chExt cx="5364299" cy="4945279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9903068A-61C0-4836-B1FF-6D4D453E42F7}"/>
                </a:ext>
              </a:extLst>
            </p:cNvPr>
            <p:cNvGrpSpPr/>
            <p:nvPr/>
          </p:nvGrpSpPr>
          <p:grpSpPr>
            <a:xfrm>
              <a:off x="7188746" y="1946203"/>
              <a:ext cx="5364299" cy="4229376"/>
              <a:chOff x="4583304" y="3399378"/>
              <a:chExt cx="3541486" cy="2708356"/>
            </a:xfrm>
          </p:grpSpPr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1AC7BFE1-53C2-4AA6-9627-B786FFECCA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583304" y="3399378"/>
                <a:ext cx="3541486" cy="2708356"/>
              </a:xfrm>
              <a:prstGeom prst="rect">
                <a:avLst/>
              </a:prstGeom>
            </p:spPr>
          </p:pic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75DC9840-E1BF-4025-AE45-226D25B9F806}"/>
                  </a:ext>
                </a:extLst>
              </p:cNvPr>
              <p:cNvSpPr/>
              <p:nvPr/>
            </p:nvSpPr>
            <p:spPr>
              <a:xfrm>
                <a:off x="4715267" y="3541137"/>
                <a:ext cx="3264468" cy="1835292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/>
              </a:p>
            </p:txBody>
          </p:sp>
        </p:grpSp>
        <p:pic>
          <p:nvPicPr>
            <p:cNvPr id="50" name="Content Placeholder 6">
              <a:extLst>
                <a:ext uri="{FF2B5EF4-FFF2-40B4-BE49-F238E27FC236}">
                  <a16:creationId xmlns:a16="http://schemas.microsoft.com/office/drawing/2014/main" id="{8212DAF0-5B34-43B1-8D6A-FCB84386C0E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51219" y="2128893"/>
              <a:ext cx="4800744" cy="2976691"/>
            </a:xfrm>
            <a:prstGeom prst="rect">
              <a:avLst/>
            </a:prstGeom>
            <a:effectLst>
              <a:outerShdw blurRad="101600" dist="38100" dir="2700000" sx="101000" sy="101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20D97F2-49FB-4390-9E8F-2B54D800DC0E}"/>
                </a:ext>
              </a:extLst>
            </p:cNvPr>
            <p:cNvSpPr txBox="1"/>
            <p:nvPr/>
          </p:nvSpPr>
          <p:spPr>
            <a:xfrm>
              <a:off x="8855673" y="1230300"/>
              <a:ext cx="2390918" cy="44448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CLIENT VIEW</a:t>
              </a: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A70622D9-4A66-4026-B663-7CA500609DB9}"/>
              </a:ext>
            </a:extLst>
          </p:cNvPr>
          <p:cNvSpPr/>
          <p:nvPr/>
        </p:nvSpPr>
        <p:spPr>
          <a:xfrm>
            <a:off x="1014938" y="1209900"/>
            <a:ext cx="1262668" cy="5850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D01BAC4-F9E9-4FAF-B2A3-2AD6154CC861}"/>
              </a:ext>
            </a:extLst>
          </p:cNvPr>
          <p:cNvGrpSpPr/>
          <p:nvPr/>
        </p:nvGrpSpPr>
        <p:grpSpPr>
          <a:xfrm>
            <a:off x="-50551" y="1564350"/>
            <a:ext cx="6788355" cy="3818383"/>
            <a:chOff x="-46672" y="965303"/>
            <a:chExt cx="7979988" cy="448866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3CDF180-ADBE-45FE-8B48-710A41A11C96}"/>
                </a:ext>
              </a:extLst>
            </p:cNvPr>
            <p:cNvSpPr txBox="1"/>
            <p:nvPr/>
          </p:nvSpPr>
          <p:spPr>
            <a:xfrm>
              <a:off x="5323616" y="3001508"/>
              <a:ext cx="1502989" cy="868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00" b="1" dirty="0">
                  <a:solidFill>
                    <a:schemeClr val="bg1"/>
                  </a:solidFill>
                </a:rPr>
                <a:t>Clear view of clients and status 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A351C096-D058-43FF-8A23-9D72A94C02AB}"/>
                </a:ext>
              </a:extLst>
            </p:cNvPr>
            <p:cNvSpPr txBox="1"/>
            <p:nvPr/>
          </p:nvSpPr>
          <p:spPr>
            <a:xfrm>
              <a:off x="6428516" y="3870485"/>
              <a:ext cx="1504800" cy="361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>
                  <a:solidFill>
                    <a:schemeClr val="bg1"/>
                  </a:solidFill>
                </a:rPr>
                <a:t>Advisor’s team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03CD96A-99E3-45B7-9D41-AB3CEBA7817E}"/>
                </a:ext>
              </a:extLst>
            </p:cNvPr>
            <p:cNvSpPr txBox="1"/>
            <p:nvPr/>
          </p:nvSpPr>
          <p:spPr>
            <a:xfrm>
              <a:off x="6478722" y="2307821"/>
              <a:ext cx="1454594" cy="6150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>
                  <a:solidFill>
                    <a:schemeClr val="bg1"/>
                  </a:solidFill>
                </a:rPr>
                <a:t>Firm </a:t>
              </a:r>
            </a:p>
            <a:p>
              <a:pPr algn="ctr"/>
              <a:r>
                <a:rPr lang="en-US" sz="1400" b="1" dirty="0">
                  <a:solidFill>
                    <a:schemeClr val="bg1"/>
                  </a:solidFill>
                </a:rPr>
                <a:t>Co-branding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C2B56CE-EDE5-4715-84F5-04B743D97B38}"/>
                </a:ext>
              </a:extLst>
            </p:cNvPr>
            <p:cNvGrpSpPr/>
            <p:nvPr/>
          </p:nvGrpSpPr>
          <p:grpSpPr>
            <a:xfrm>
              <a:off x="-46672" y="1449361"/>
              <a:ext cx="5754834" cy="4004607"/>
              <a:chOff x="-46672" y="1315783"/>
              <a:chExt cx="5754834" cy="4004607"/>
            </a:xfrm>
          </p:grpSpPr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05822107-27AA-4999-B434-BD3093AE4E8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flipH="1">
                <a:off x="-22492" y="1315783"/>
                <a:ext cx="5730654" cy="4004607"/>
              </a:xfrm>
              <a:prstGeom prst="rect">
                <a:avLst/>
              </a:prstGeom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7E6324E2-E489-4CB0-9017-C5647DD2E1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-46672" y="1621644"/>
                <a:ext cx="4821680" cy="3220710"/>
              </a:xfrm>
              <a:prstGeom prst="rect">
                <a:avLst/>
              </a:prstGeom>
            </p:spPr>
          </p:pic>
        </p:grp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C87ED0BE-519A-4AD3-BDF8-FE3C0E2EB1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436063" y="3435672"/>
              <a:ext cx="900135" cy="0"/>
            </a:xfrm>
            <a:prstGeom prst="straightConnector1">
              <a:avLst/>
            </a:prstGeom>
            <a:ln w="31750">
              <a:solidFill>
                <a:srgbClr val="F1607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6CC62AD5-AE35-4365-8857-9A46179026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3921" y="4505942"/>
              <a:ext cx="4963871" cy="0"/>
            </a:xfrm>
            <a:prstGeom prst="straightConnector1">
              <a:avLst/>
            </a:prstGeom>
            <a:ln w="31750">
              <a:solidFill>
                <a:srgbClr val="F1607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357B36D0-E734-4E73-8C21-A2DFA42028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96802" y="1897888"/>
              <a:ext cx="1615851" cy="8116"/>
            </a:xfrm>
            <a:prstGeom prst="straightConnector1">
              <a:avLst/>
            </a:prstGeom>
            <a:ln w="31750">
              <a:solidFill>
                <a:srgbClr val="F1607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020B0CB-6FD4-47C6-882D-BD8A801A6230}"/>
                </a:ext>
              </a:extLst>
            </p:cNvPr>
            <p:cNvSpPr txBox="1"/>
            <p:nvPr/>
          </p:nvSpPr>
          <p:spPr>
            <a:xfrm>
              <a:off x="478014" y="965303"/>
              <a:ext cx="3772307" cy="47034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</a:rPr>
                <a:t>LAW FIRM/LAWYER VIEW</a:t>
              </a:r>
            </a:p>
          </p:txBody>
        </p:sp>
        <p:cxnSp>
          <p:nvCxnSpPr>
            <p:cNvPr id="11" name="Connector: Elbow 10">
              <a:extLst>
                <a:ext uri="{FF2B5EF4-FFF2-40B4-BE49-F238E27FC236}">
                  <a16:creationId xmlns:a16="http://schemas.microsoft.com/office/drawing/2014/main" id="{CB4F0205-8EAD-4DED-AEEC-EC8B7A6084C9}"/>
                </a:ext>
              </a:extLst>
            </p:cNvPr>
            <p:cNvCxnSpPr>
              <a:cxnSpLocks/>
              <a:endCxn id="61" idx="1"/>
            </p:cNvCxnSpPr>
            <p:nvPr/>
          </p:nvCxnSpPr>
          <p:spPr>
            <a:xfrm>
              <a:off x="1014938" y="2615354"/>
              <a:ext cx="5463784" cy="14929"/>
            </a:xfrm>
            <a:prstGeom prst="bentConnector3">
              <a:avLst>
                <a:gd name="adj1" fmla="val 50000"/>
              </a:avLst>
            </a:prstGeom>
            <a:ln w="28575">
              <a:solidFill>
                <a:srgbClr val="F1607C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558DA6E-F52C-4C1F-BE7F-BDBF49B2E752}"/>
                </a:ext>
              </a:extLst>
            </p:cNvPr>
            <p:cNvSpPr txBox="1"/>
            <p:nvPr/>
          </p:nvSpPr>
          <p:spPr>
            <a:xfrm>
              <a:off x="5289238" y="2021532"/>
              <a:ext cx="1459511" cy="6150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00" b="1" dirty="0">
                  <a:solidFill>
                    <a:schemeClr val="bg1"/>
                  </a:solidFill>
                </a:rPr>
                <a:t>Easy client enrollment</a:t>
              </a:r>
            </a:p>
          </p:txBody>
        </p: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274B40D3-CE0E-4E03-86A3-F7FB82A76168}"/>
                </a:ext>
              </a:extLst>
            </p:cNvPr>
            <p:cNvCxnSpPr>
              <a:cxnSpLocks/>
              <a:stCxn id="46" idx="1"/>
            </p:cNvCxnSpPr>
            <p:nvPr/>
          </p:nvCxnSpPr>
          <p:spPr>
            <a:xfrm flipH="1" flipV="1">
              <a:off x="4696802" y="2324349"/>
              <a:ext cx="592436" cy="4716"/>
            </a:xfrm>
            <a:prstGeom prst="straightConnector1">
              <a:avLst/>
            </a:prstGeom>
            <a:ln w="31750">
              <a:solidFill>
                <a:srgbClr val="F1607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CBD958E8-DF9E-4DF7-8164-F77A38EBF711}"/>
              </a:ext>
            </a:extLst>
          </p:cNvPr>
          <p:cNvCxnSpPr>
            <a:cxnSpLocks/>
          </p:cNvCxnSpPr>
          <p:nvPr/>
        </p:nvCxnSpPr>
        <p:spPr>
          <a:xfrm>
            <a:off x="6545038" y="2944918"/>
            <a:ext cx="1587960" cy="11805"/>
          </a:xfrm>
          <a:prstGeom prst="straightConnector1">
            <a:avLst/>
          </a:prstGeom>
          <a:ln w="28575">
            <a:solidFill>
              <a:srgbClr val="62CA1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629FDB9C-FBC2-4149-A7A3-2C120B05668A}"/>
              </a:ext>
            </a:extLst>
          </p:cNvPr>
          <p:cNvCxnSpPr>
            <a:cxnSpLocks/>
            <a:stCxn id="58" idx="3"/>
          </p:cNvCxnSpPr>
          <p:nvPr/>
        </p:nvCxnSpPr>
        <p:spPr>
          <a:xfrm>
            <a:off x="7425652" y="3605464"/>
            <a:ext cx="1869309" cy="8359"/>
          </a:xfrm>
          <a:prstGeom prst="straightConnector1">
            <a:avLst/>
          </a:prstGeom>
          <a:ln w="28575">
            <a:solidFill>
              <a:srgbClr val="62CA1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78AC6126-2FEC-46F6-BF13-D8273C6FCFA4}"/>
              </a:ext>
            </a:extLst>
          </p:cNvPr>
          <p:cNvSpPr txBox="1"/>
          <p:nvPr/>
        </p:nvSpPr>
        <p:spPr>
          <a:xfrm>
            <a:off x="5690663" y="3236132"/>
            <a:ext cx="173498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400" b="1" dirty="0">
                <a:solidFill>
                  <a:schemeClr val="bg1"/>
                </a:solidFill>
              </a:rPr>
              <a:t>Client’s </a:t>
            </a:r>
          </a:p>
          <a:p>
            <a:pPr algn="r"/>
            <a:r>
              <a:rPr lang="en-US" sz="1400" b="1" dirty="0">
                <a:solidFill>
                  <a:schemeClr val="bg1"/>
                </a:solidFill>
              </a:rPr>
              <a:t>designated beneficiary list</a:t>
            </a:r>
          </a:p>
        </p:txBody>
      </p: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B519130D-1E2C-4A05-B7E1-4891E6AF5ED8}"/>
              </a:ext>
            </a:extLst>
          </p:cNvPr>
          <p:cNvCxnSpPr>
            <a:cxnSpLocks/>
          </p:cNvCxnSpPr>
          <p:nvPr/>
        </p:nvCxnSpPr>
        <p:spPr>
          <a:xfrm>
            <a:off x="7343082" y="4863274"/>
            <a:ext cx="1985556" cy="0"/>
          </a:xfrm>
          <a:prstGeom prst="straightConnector1">
            <a:avLst/>
          </a:prstGeom>
          <a:ln w="28575">
            <a:solidFill>
              <a:srgbClr val="62CA1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F8647B43-21D3-40F7-8AE0-C10813E4065D}"/>
              </a:ext>
            </a:extLst>
          </p:cNvPr>
          <p:cNvSpPr txBox="1"/>
          <p:nvPr/>
        </p:nvSpPr>
        <p:spPr>
          <a:xfrm>
            <a:off x="5677544" y="4497775"/>
            <a:ext cx="17349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400" b="1" dirty="0">
                <a:solidFill>
                  <a:schemeClr val="bg1"/>
                </a:solidFill>
              </a:rPr>
              <a:t>Easy to read accounts and directives </a:t>
            </a:r>
          </a:p>
        </p:txBody>
      </p:sp>
      <p:cxnSp>
        <p:nvCxnSpPr>
          <p:cNvPr id="13" name="Connector: Elbow 12">
            <a:extLst>
              <a:ext uri="{FF2B5EF4-FFF2-40B4-BE49-F238E27FC236}">
                <a16:creationId xmlns:a16="http://schemas.microsoft.com/office/drawing/2014/main" id="{564557EB-48C4-46E6-9FF5-AF469C9BF1F6}"/>
              </a:ext>
            </a:extLst>
          </p:cNvPr>
          <p:cNvCxnSpPr>
            <a:cxnSpLocks/>
          </p:cNvCxnSpPr>
          <p:nvPr/>
        </p:nvCxnSpPr>
        <p:spPr>
          <a:xfrm rot="10800000">
            <a:off x="6771482" y="4204387"/>
            <a:ext cx="1415982" cy="14498"/>
          </a:xfrm>
          <a:prstGeom prst="bentConnector3">
            <a:avLst>
              <a:gd name="adj1" fmla="val 50000"/>
            </a:avLst>
          </a:prstGeom>
          <a:ln w="25400">
            <a:solidFill>
              <a:srgbClr val="62CA14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Connector: Elbow 64">
            <a:extLst>
              <a:ext uri="{FF2B5EF4-FFF2-40B4-BE49-F238E27FC236}">
                <a16:creationId xmlns:a16="http://schemas.microsoft.com/office/drawing/2014/main" id="{0A66C124-2A45-4B9C-ABB7-E575DAF37CCD}"/>
              </a:ext>
            </a:extLst>
          </p:cNvPr>
          <p:cNvCxnSpPr>
            <a:cxnSpLocks/>
          </p:cNvCxnSpPr>
          <p:nvPr/>
        </p:nvCxnSpPr>
        <p:spPr>
          <a:xfrm rot="10800000">
            <a:off x="6833890" y="2288529"/>
            <a:ext cx="5006716" cy="95178"/>
          </a:xfrm>
          <a:prstGeom prst="bentConnector3">
            <a:avLst>
              <a:gd name="adj1" fmla="val 110"/>
            </a:avLst>
          </a:prstGeom>
          <a:ln w="28575">
            <a:solidFill>
              <a:srgbClr val="62CA14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8B93D66C-F1E0-4FE6-859E-52AB4F080478}"/>
              </a:ext>
            </a:extLst>
          </p:cNvPr>
          <p:cNvSpPr txBox="1"/>
          <p:nvPr/>
        </p:nvSpPr>
        <p:spPr>
          <a:xfrm>
            <a:off x="5434358" y="2043189"/>
            <a:ext cx="13995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400" b="1" dirty="0">
                <a:solidFill>
                  <a:schemeClr val="bg1"/>
                </a:solidFill>
              </a:rPr>
              <a:t>Convenient </a:t>
            </a:r>
          </a:p>
          <a:p>
            <a:pPr algn="ctr"/>
            <a:r>
              <a:rPr lang="en-US" sz="1400" b="1" dirty="0">
                <a:solidFill>
                  <a:schemeClr val="bg1"/>
                </a:solidFill>
              </a:rPr>
              <a:t>Resource Center</a:t>
            </a:r>
          </a:p>
        </p:txBody>
      </p:sp>
      <p:cxnSp>
        <p:nvCxnSpPr>
          <p:cNvPr id="66" name="Connector: Elbow 10">
            <a:extLst>
              <a:ext uri="{FF2B5EF4-FFF2-40B4-BE49-F238E27FC236}">
                <a16:creationId xmlns:a16="http://schemas.microsoft.com/office/drawing/2014/main" id="{5D7D4AA8-F4FB-9846-931E-E16A5E4FC728}"/>
              </a:ext>
            </a:extLst>
          </p:cNvPr>
          <p:cNvCxnSpPr>
            <a:cxnSpLocks/>
            <a:endCxn id="57" idx="1"/>
          </p:cNvCxnSpPr>
          <p:nvPr/>
        </p:nvCxnSpPr>
        <p:spPr>
          <a:xfrm flipV="1">
            <a:off x="452000" y="4189597"/>
            <a:ext cx="5005712" cy="104814"/>
          </a:xfrm>
          <a:prstGeom prst="bentConnector3">
            <a:avLst>
              <a:gd name="adj1" fmla="val 100"/>
            </a:avLst>
          </a:prstGeom>
          <a:ln w="28575">
            <a:solidFill>
              <a:srgbClr val="F1607C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1">
            <a:extLst>
              <a:ext uri="{FF2B5EF4-FFF2-40B4-BE49-F238E27FC236}">
                <a16:creationId xmlns:a16="http://schemas.microsoft.com/office/drawing/2014/main" id="{FC8136DB-7D0D-7A48-8138-38B4EE42FEE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7683" y="2668394"/>
            <a:ext cx="778057" cy="36521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0287822-0110-F54D-B69E-639BF2171401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55694" y="2654703"/>
            <a:ext cx="776060" cy="326000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EF457798-3F2D-284F-BE89-A3260E130548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960" y="2793036"/>
            <a:ext cx="684572" cy="3803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7463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30">
            <a:extLst>
              <a:ext uri="{FF2B5EF4-FFF2-40B4-BE49-F238E27FC236}">
                <a16:creationId xmlns:a16="http://schemas.microsoft.com/office/drawing/2014/main" id="{F4588DAE-6641-4C1D-8685-1E7467792AD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alphaModFix amt="1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47052" y="10"/>
            <a:ext cx="6717436" cy="6857990"/>
          </a:xfrm>
          <a:custGeom>
            <a:avLst/>
            <a:gdLst/>
            <a:ahLst/>
            <a:cxnLst/>
            <a:rect l="l" t="t" r="r" b="b"/>
            <a:pathLst>
              <a:path w="6717456" h="6858000">
                <a:moveTo>
                  <a:pt x="0" y="0"/>
                </a:moveTo>
                <a:lnTo>
                  <a:pt x="6149468" y="0"/>
                </a:lnTo>
                <a:lnTo>
                  <a:pt x="6202448" y="162605"/>
                </a:lnTo>
                <a:cubicBezTo>
                  <a:pt x="6535625" y="1263763"/>
                  <a:pt x="6717456" y="2453207"/>
                  <a:pt x="6717456" y="3694043"/>
                </a:cubicBezTo>
                <a:cubicBezTo>
                  <a:pt x="6717456" y="4757617"/>
                  <a:pt x="6583866" y="5783433"/>
                  <a:pt x="6335883" y="6748259"/>
                </a:cubicBezTo>
                <a:lnTo>
                  <a:pt x="6305198" y="6858000"/>
                </a:lnTo>
                <a:lnTo>
                  <a:pt x="0" y="6858000"/>
                </a:lnTo>
                <a:close/>
              </a:path>
            </a:pathLst>
          </a:custGeom>
          <a:effectLst>
            <a:outerShdw blurRad="50800" dist="38100" algn="l" rotWithShape="0">
              <a:schemeClr val="bg1">
                <a:lumMod val="85000"/>
                <a:alpha val="30000"/>
              </a:schemeClr>
            </a:outerShdw>
          </a:effectLst>
        </p:spPr>
      </p:pic>
      <p:sp>
        <p:nvSpPr>
          <p:cNvPr id="9" name="11 Rectángulo"/>
          <p:cNvSpPr/>
          <p:nvPr/>
        </p:nvSpPr>
        <p:spPr bwMode="auto">
          <a:xfrm>
            <a:off x="308" y="0"/>
            <a:ext cx="7265159" cy="6865734"/>
          </a:xfrm>
          <a:custGeom>
            <a:avLst/>
            <a:gdLst/>
            <a:ahLst/>
            <a:cxnLst/>
            <a:rect l="l" t="t" r="r" b="b"/>
            <a:pathLst>
              <a:path w="14532000" h="13717588">
                <a:moveTo>
                  <a:pt x="0" y="0"/>
                </a:moveTo>
                <a:lnTo>
                  <a:pt x="12190535" y="0"/>
                </a:lnTo>
                <a:lnTo>
                  <a:pt x="12190535" y="4518868"/>
                </a:lnTo>
                <a:cubicBezTo>
                  <a:pt x="12191023" y="4518794"/>
                  <a:pt x="12191512" y="4518794"/>
                  <a:pt x="12192000" y="4518794"/>
                </a:cubicBezTo>
                <a:cubicBezTo>
                  <a:pt x="13484346" y="4518794"/>
                  <a:pt x="14532000" y="5566448"/>
                  <a:pt x="14532000" y="6858794"/>
                </a:cubicBezTo>
                <a:cubicBezTo>
                  <a:pt x="14532000" y="8151140"/>
                  <a:pt x="13484346" y="9198794"/>
                  <a:pt x="12192000" y="9198794"/>
                </a:cubicBezTo>
                <a:lnTo>
                  <a:pt x="12190535" y="9198720"/>
                </a:lnTo>
                <a:lnTo>
                  <a:pt x="12190535" y="13717588"/>
                </a:lnTo>
                <a:lnTo>
                  <a:pt x="0" y="13717588"/>
                </a:lnTo>
                <a:close/>
              </a:path>
            </a:pathLst>
          </a:custGeom>
          <a:solidFill>
            <a:srgbClr val="7FA1B6"/>
          </a:solidFill>
          <a:ln>
            <a:noFill/>
          </a:ln>
        </p:spPr>
        <p:txBody>
          <a:bodyPr lIns="0" tIns="0" rIns="0" bIns="0" rtlCol="0" anchor="ctr"/>
          <a:lstStyle/>
          <a:p>
            <a:pPr marL="0" marR="0" lvl="0" indent="0" algn="ctr" defTabSz="120849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SV" sz="14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" name="16 Elipse"/>
          <p:cNvSpPr>
            <a:spLocks noChangeAspect="1"/>
          </p:cNvSpPr>
          <p:nvPr/>
        </p:nvSpPr>
        <p:spPr bwMode="auto">
          <a:xfrm>
            <a:off x="5202354" y="2542322"/>
            <a:ext cx="1788825" cy="178882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 rtlCol="0" anchor="ctr"/>
          <a:lstStyle/>
          <a:p>
            <a:pPr marL="0" marR="0" lvl="0" indent="0" algn="ctr" defTabSz="120804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SV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>
            <a:off x="5908347" y="3162764"/>
            <a:ext cx="376838" cy="547941"/>
            <a:chOff x="14052" y="2464"/>
            <a:chExt cx="1099" cy="1598"/>
          </a:xfrm>
          <a:solidFill>
            <a:schemeClr val="bg1">
              <a:lumMod val="65000"/>
            </a:schemeClr>
          </a:solidFill>
        </p:grpSpPr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4052" y="2464"/>
              <a:ext cx="1099" cy="1598"/>
            </a:xfrm>
            <a:custGeom>
              <a:avLst/>
              <a:gdLst>
                <a:gd name="T0" fmla="*/ 934 w 2198"/>
                <a:gd name="T1" fmla="*/ 2932 h 3195"/>
                <a:gd name="T2" fmla="*/ 1014 w 2198"/>
                <a:gd name="T3" fmla="*/ 2988 h 3195"/>
                <a:gd name="T4" fmla="*/ 1127 w 2198"/>
                <a:gd name="T5" fmla="*/ 2995 h 3195"/>
                <a:gd name="T6" fmla="*/ 1215 w 2198"/>
                <a:gd name="T7" fmla="*/ 2979 h 3195"/>
                <a:gd name="T8" fmla="*/ 1278 w 2198"/>
                <a:gd name="T9" fmla="*/ 2915 h 3195"/>
                <a:gd name="T10" fmla="*/ 1420 w 2198"/>
                <a:gd name="T11" fmla="*/ 2506 h 3195"/>
                <a:gd name="T12" fmla="*/ 816 w 2198"/>
                <a:gd name="T13" fmla="*/ 2631 h 3195"/>
                <a:gd name="T14" fmla="*/ 862 w 2198"/>
                <a:gd name="T15" fmla="*/ 2775 h 3195"/>
                <a:gd name="T16" fmla="*/ 1394 w 2198"/>
                <a:gd name="T17" fmla="*/ 2594 h 3195"/>
                <a:gd name="T18" fmla="*/ 734 w 2198"/>
                <a:gd name="T19" fmla="*/ 2362 h 3195"/>
                <a:gd name="T20" fmla="*/ 1469 w 2198"/>
                <a:gd name="T21" fmla="*/ 2350 h 3195"/>
                <a:gd name="T22" fmla="*/ 1026 w 2198"/>
                <a:gd name="T23" fmla="*/ 203 h 3195"/>
                <a:gd name="T24" fmla="*/ 749 w 2198"/>
                <a:gd name="T25" fmla="*/ 271 h 3195"/>
                <a:gd name="T26" fmla="*/ 514 w 2198"/>
                <a:gd name="T27" fmla="*/ 417 h 3195"/>
                <a:gd name="T28" fmla="*/ 335 w 2198"/>
                <a:gd name="T29" fmla="*/ 625 h 3195"/>
                <a:gd name="T30" fmla="*/ 226 w 2198"/>
                <a:gd name="T31" fmla="*/ 882 h 3195"/>
                <a:gd name="T32" fmla="*/ 202 w 2198"/>
                <a:gd name="T33" fmla="*/ 1150 h 3195"/>
                <a:gd name="T34" fmla="*/ 261 w 2198"/>
                <a:gd name="T35" fmla="*/ 1368 h 3195"/>
                <a:gd name="T36" fmla="*/ 369 w 2198"/>
                <a:gd name="T37" fmla="*/ 1600 h 3195"/>
                <a:gd name="T38" fmla="*/ 524 w 2198"/>
                <a:gd name="T39" fmla="*/ 1882 h 3195"/>
                <a:gd name="T40" fmla="*/ 1619 w 2198"/>
                <a:gd name="T41" fmla="*/ 1989 h 3195"/>
                <a:gd name="T42" fmla="*/ 1798 w 2198"/>
                <a:gd name="T43" fmla="*/ 1658 h 3195"/>
                <a:gd name="T44" fmla="*/ 1915 w 2198"/>
                <a:gd name="T45" fmla="*/ 1425 h 3195"/>
                <a:gd name="T46" fmla="*/ 1987 w 2198"/>
                <a:gd name="T47" fmla="*/ 1202 h 3195"/>
                <a:gd name="T48" fmla="*/ 1986 w 2198"/>
                <a:gd name="T49" fmla="*/ 953 h 3195"/>
                <a:gd name="T50" fmla="*/ 1898 w 2198"/>
                <a:gd name="T51" fmla="*/ 685 h 3195"/>
                <a:gd name="T52" fmla="*/ 1735 w 2198"/>
                <a:gd name="T53" fmla="*/ 464 h 3195"/>
                <a:gd name="T54" fmla="*/ 1512 w 2198"/>
                <a:gd name="T55" fmla="*/ 300 h 3195"/>
                <a:gd name="T56" fmla="*/ 1245 w 2198"/>
                <a:gd name="T57" fmla="*/ 211 h 3195"/>
                <a:gd name="T58" fmla="*/ 1181 w 2198"/>
                <a:gd name="T59" fmla="*/ 3 h 3195"/>
                <a:gd name="T60" fmla="*/ 1491 w 2198"/>
                <a:gd name="T61" fmla="*/ 72 h 3195"/>
                <a:gd name="T62" fmla="*/ 1761 w 2198"/>
                <a:gd name="T63" fmla="*/ 221 h 3195"/>
                <a:gd name="T64" fmla="*/ 1977 w 2198"/>
                <a:gd name="T65" fmla="*/ 437 h 3195"/>
                <a:gd name="T66" fmla="*/ 2126 w 2198"/>
                <a:gd name="T67" fmla="*/ 707 h 3195"/>
                <a:gd name="T68" fmla="*/ 2195 w 2198"/>
                <a:gd name="T69" fmla="*/ 1016 h 3195"/>
                <a:gd name="T70" fmla="*/ 2170 w 2198"/>
                <a:gd name="T71" fmla="*/ 1300 h 3195"/>
                <a:gd name="T72" fmla="*/ 2066 w 2198"/>
                <a:gd name="T73" fmla="*/ 1574 h 3195"/>
                <a:gd name="T74" fmla="*/ 1923 w 2198"/>
                <a:gd name="T75" fmla="*/ 1846 h 3195"/>
                <a:gd name="T76" fmla="*/ 1779 w 2198"/>
                <a:gd name="T77" fmla="*/ 2112 h 3195"/>
                <a:gd name="T78" fmla="*/ 1673 w 2198"/>
                <a:gd name="T79" fmla="*/ 2370 h 3195"/>
                <a:gd name="T80" fmla="*/ 1597 w 2198"/>
                <a:gd name="T81" fmla="*/ 2611 h 3195"/>
                <a:gd name="T82" fmla="*/ 1536 w 2198"/>
                <a:gd name="T83" fmla="*/ 2815 h 3195"/>
                <a:gd name="T84" fmla="*/ 1472 w 2198"/>
                <a:gd name="T85" fmla="*/ 2977 h 3195"/>
                <a:gd name="T86" fmla="*/ 1390 w 2198"/>
                <a:gd name="T87" fmla="*/ 3096 h 3195"/>
                <a:gd name="T88" fmla="*/ 1271 w 2198"/>
                <a:gd name="T89" fmla="*/ 3170 h 3195"/>
                <a:gd name="T90" fmla="*/ 1099 w 2198"/>
                <a:gd name="T91" fmla="*/ 3195 h 3195"/>
                <a:gd name="T92" fmla="*/ 924 w 2198"/>
                <a:gd name="T93" fmla="*/ 3168 h 3195"/>
                <a:gd name="T94" fmla="*/ 803 w 2198"/>
                <a:gd name="T95" fmla="*/ 3088 h 3195"/>
                <a:gd name="T96" fmla="*/ 719 w 2198"/>
                <a:gd name="T97" fmla="*/ 2958 h 3195"/>
                <a:gd name="T98" fmla="*/ 653 w 2198"/>
                <a:gd name="T99" fmla="*/ 2782 h 3195"/>
                <a:gd name="T100" fmla="*/ 588 w 2198"/>
                <a:gd name="T101" fmla="*/ 2562 h 3195"/>
                <a:gd name="T102" fmla="*/ 503 w 2198"/>
                <a:gd name="T103" fmla="*/ 2302 h 3195"/>
                <a:gd name="T104" fmla="*/ 377 w 2198"/>
                <a:gd name="T105" fmla="*/ 2030 h 3195"/>
                <a:gd name="T106" fmla="*/ 221 w 2198"/>
                <a:gd name="T107" fmla="*/ 1746 h 3195"/>
                <a:gd name="T108" fmla="*/ 81 w 2198"/>
                <a:gd name="T109" fmla="*/ 1457 h 3195"/>
                <a:gd name="T110" fmla="*/ 4 w 2198"/>
                <a:gd name="T111" fmla="*/ 1169 h 3195"/>
                <a:gd name="T112" fmla="*/ 27 w 2198"/>
                <a:gd name="T113" fmla="*/ 858 h 3195"/>
                <a:gd name="T114" fmla="*/ 137 w 2198"/>
                <a:gd name="T115" fmla="*/ 566 h 3195"/>
                <a:gd name="T116" fmla="*/ 322 w 2198"/>
                <a:gd name="T117" fmla="*/ 322 h 3195"/>
                <a:gd name="T118" fmla="*/ 567 w 2198"/>
                <a:gd name="T119" fmla="*/ 137 h 3195"/>
                <a:gd name="T120" fmla="*/ 858 w 2198"/>
                <a:gd name="T121" fmla="*/ 27 h 3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8" h="3195">
                  <a:moveTo>
                    <a:pt x="1323" y="2818"/>
                  </a:moveTo>
                  <a:lnTo>
                    <a:pt x="899" y="2871"/>
                  </a:lnTo>
                  <a:lnTo>
                    <a:pt x="917" y="2904"/>
                  </a:lnTo>
                  <a:lnTo>
                    <a:pt x="934" y="2932"/>
                  </a:lnTo>
                  <a:lnTo>
                    <a:pt x="951" y="2953"/>
                  </a:lnTo>
                  <a:lnTo>
                    <a:pt x="971" y="2970"/>
                  </a:lnTo>
                  <a:lnTo>
                    <a:pt x="991" y="2981"/>
                  </a:lnTo>
                  <a:lnTo>
                    <a:pt x="1014" y="2988"/>
                  </a:lnTo>
                  <a:lnTo>
                    <a:pt x="1039" y="2993"/>
                  </a:lnTo>
                  <a:lnTo>
                    <a:pt x="1067" y="2995"/>
                  </a:lnTo>
                  <a:lnTo>
                    <a:pt x="1099" y="2995"/>
                  </a:lnTo>
                  <a:lnTo>
                    <a:pt x="1127" y="2995"/>
                  </a:lnTo>
                  <a:lnTo>
                    <a:pt x="1153" y="2994"/>
                  </a:lnTo>
                  <a:lnTo>
                    <a:pt x="1175" y="2991"/>
                  </a:lnTo>
                  <a:lnTo>
                    <a:pt x="1196" y="2986"/>
                  </a:lnTo>
                  <a:lnTo>
                    <a:pt x="1215" y="2979"/>
                  </a:lnTo>
                  <a:lnTo>
                    <a:pt x="1232" y="2969"/>
                  </a:lnTo>
                  <a:lnTo>
                    <a:pt x="1249" y="2954"/>
                  </a:lnTo>
                  <a:lnTo>
                    <a:pt x="1264" y="2937"/>
                  </a:lnTo>
                  <a:lnTo>
                    <a:pt x="1278" y="2915"/>
                  </a:lnTo>
                  <a:lnTo>
                    <a:pt x="1294" y="2888"/>
                  </a:lnTo>
                  <a:lnTo>
                    <a:pt x="1308" y="2855"/>
                  </a:lnTo>
                  <a:lnTo>
                    <a:pt x="1323" y="2818"/>
                  </a:lnTo>
                  <a:close/>
                  <a:moveTo>
                    <a:pt x="1420" y="2506"/>
                  </a:moveTo>
                  <a:lnTo>
                    <a:pt x="802" y="2583"/>
                  </a:lnTo>
                  <a:lnTo>
                    <a:pt x="802" y="2585"/>
                  </a:lnTo>
                  <a:lnTo>
                    <a:pt x="803" y="2587"/>
                  </a:lnTo>
                  <a:lnTo>
                    <a:pt x="816" y="2631"/>
                  </a:lnTo>
                  <a:lnTo>
                    <a:pt x="829" y="2672"/>
                  </a:lnTo>
                  <a:lnTo>
                    <a:pt x="841" y="2709"/>
                  </a:lnTo>
                  <a:lnTo>
                    <a:pt x="852" y="2743"/>
                  </a:lnTo>
                  <a:lnTo>
                    <a:pt x="862" y="2775"/>
                  </a:lnTo>
                  <a:lnTo>
                    <a:pt x="1358" y="2713"/>
                  </a:lnTo>
                  <a:lnTo>
                    <a:pt x="1369" y="2677"/>
                  </a:lnTo>
                  <a:lnTo>
                    <a:pt x="1381" y="2637"/>
                  </a:lnTo>
                  <a:lnTo>
                    <a:pt x="1394" y="2594"/>
                  </a:lnTo>
                  <a:lnTo>
                    <a:pt x="1407" y="2551"/>
                  </a:lnTo>
                  <a:lnTo>
                    <a:pt x="1420" y="2506"/>
                  </a:lnTo>
                  <a:close/>
                  <a:moveTo>
                    <a:pt x="711" y="2297"/>
                  </a:moveTo>
                  <a:lnTo>
                    <a:pt x="734" y="2362"/>
                  </a:lnTo>
                  <a:lnTo>
                    <a:pt x="754" y="2425"/>
                  </a:lnTo>
                  <a:lnTo>
                    <a:pt x="772" y="2487"/>
                  </a:lnTo>
                  <a:lnTo>
                    <a:pt x="1452" y="2402"/>
                  </a:lnTo>
                  <a:lnTo>
                    <a:pt x="1469" y="2350"/>
                  </a:lnTo>
                  <a:lnTo>
                    <a:pt x="1488" y="2297"/>
                  </a:lnTo>
                  <a:lnTo>
                    <a:pt x="711" y="2297"/>
                  </a:lnTo>
                  <a:close/>
                  <a:moveTo>
                    <a:pt x="1099" y="200"/>
                  </a:moveTo>
                  <a:lnTo>
                    <a:pt x="1026" y="203"/>
                  </a:lnTo>
                  <a:lnTo>
                    <a:pt x="953" y="211"/>
                  </a:lnTo>
                  <a:lnTo>
                    <a:pt x="883" y="226"/>
                  </a:lnTo>
                  <a:lnTo>
                    <a:pt x="815" y="246"/>
                  </a:lnTo>
                  <a:lnTo>
                    <a:pt x="749" y="271"/>
                  </a:lnTo>
                  <a:lnTo>
                    <a:pt x="686" y="300"/>
                  </a:lnTo>
                  <a:lnTo>
                    <a:pt x="625" y="335"/>
                  </a:lnTo>
                  <a:lnTo>
                    <a:pt x="568" y="374"/>
                  </a:lnTo>
                  <a:lnTo>
                    <a:pt x="514" y="417"/>
                  </a:lnTo>
                  <a:lnTo>
                    <a:pt x="464" y="464"/>
                  </a:lnTo>
                  <a:lnTo>
                    <a:pt x="417" y="514"/>
                  </a:lnTo>
                  <a:lnTo>
                    <a:pt x="374" y="568"/>
                  </a:lnTo>
                  <a:lnTo>
                    <a:pt x="335" y="625"/>
                  </a:lnTo>
                  <a:lnTo>
                    <a:pt x="300" y="685"/>
                  </a:lnTo>
                  <a:lnTo>
                    <a:pt x="271" y="749"/>
                  </a:lnTo>
                  <a:lnTo>
                    <a:pt x="246" y="815"/>
                  </a:lnTo>
                  <a:lnTo>
                    <a:pt x="226" y="882"/>
                  </a:lnTo>
                  <a:lnTo>
                    <a:pt x="212" y="953"/>
                  </a:lnTo>
                  <a:lnTo>
                    <a:pt x="203" y="1024"/>
                  </a:lnTo>
                  <a:lnTo>
                    <a:pt x="200" y="1099"/>
                  </a:lnTo>
                  <a:lnTo>
                    <a:pt x="202" y="1150"/>
                  </a:lnTo>
                  <a:lnTo>
                    <a:pt x="210" y="1203"/>
                  </a:lnTo>
                  <a:lnTo>
                    <a:pt x="223" y="1257"/>
                  </a:lnTo>
                  <a:lnTo>
                    <a:pt x="240" y="1312"/>
                  </a:lnTo>
                  <a:lnTo>
                    <a:pt x="261" y="1368"/>
                  </a:lnTo>
                  <a:lnTo>
                    <a:pt x="284" y="1426"/>
                  </a:lnTo>
                  <a:lnTo>
                    <a:pt x="310" y="1484"/>
                  </a:lnTo>
                  <a:lnTo>
                    <a:pt x="338" y="1541"/>
                  </a:lnTo>
                  <a:lnTo>
                    <a:pt x="369" y="1600"/>
                  </a:lnTo>
                  <a:lnTo>
                    <a:pt x="401" y="1658"/>
                  </a:lnTo>
                  <a:lnTo>
                    <a:pt x="432" y="1718"/>
                  </a:lnTo>
                  <a:lnTo>
                    <a:pt x="465" y="1776"/>
                  </a:lnTo>
                  <a:lnTo>
                    <a:pt x="524" y="1882"/>
                  </a:lnTo>
                  <a:lnTo>
                    <a:pt x="580" y="1989"/>
                  </a:lnTo>
                  <a:lnTo>
                    <a:pt x="634" y="2097"/>
                  </a:lnTo>
                  <a:lnTo>
                    <a:pt x="1566" y="2097"/>
                  </a:lnTo>
                  <a:lnTo>
                    <a:pt x="1619" y="1989"/>
                  </a:lnTo>
                  <a:lnTo>
                    <a:pt x="1675" y="1882"/>
                  </a:lnTo>
                  <a:lnTo>
                    <a:pt x="1733" y="1777"/>
                  </a:lnTo>
                  <a:lnTo>
                    <a:pt x="1766" y="1718"/>
                  </a:lnTo>
                  <a:lnTo>
                    <a:pt x="1798" y="1658"/>
                  </a:lnTo>
                  <a:lnTo>
                    <a:pt x="1829" y="1600"/>
                  </a:lnTo>
                  <a:lnTo>
                    <a:pt x="1860" y="1541"/>
                  </a:lnTo>
                  <a:lnTo>
                    <a:pt x="1888" y="1483"/>
                  </a:lnTo>
                  <a:lnTo>
                    <a:pt x="1915" y="1425"/>
                  </a:lnTo>
                  <a:lnTo>
                    <a:pt x="1938" y="1367"/>
                  </a:lnTo>
                  <a:lnTo>
                    <a:pt x="1959" y="1311"/>
                  </a:lnTo>
                  <a:lnTo>
                    <a:pt x="1975" y="1256"/>
                  </a:lnTo>
                  <a:lnTo>
                    <a:pt x="1987" y="1202"/>
                  </a:lnTo>
                  <a:lnTo>
                    <a:pt x="1996" y="1150"/>
                  </a:lnTo>
                  <a:lnTo>
                    <a:pt x="1999" y="1099"/>
                  </a:lnTo>
                  <a:lnTo>
                    <a:pt x="1996" y="1024"/>
                  </a:lnTo>
                  <a:lnTo>
                    <a:pt x="1986" y="953"/>
                  </a:lnTo>
                  <a:lnTo>
                    <a:pt x="1972" y="882"/>
                  </a:lnTo>
                  <a:lnTo>
                    <a:pt x="1953" y="815"/>
                  </a:lnTo>
                  <a:lnTo>
                    <a:pt x="1927" y="749"/>
                  </a:lnTo>
                  <a:lnTo>
                    <a:pt x="1898" y="685"/>
                  </a:lnTo>
                  <a:lnTo>
                    <a:pt x="1864" y="625"/>
                  </a:lnTo>
                  <a:lnTo>
                    <a:pt x="1825" y="568"/>
                  </a:lnTo>
                  <a:lnTo>
                    <a:pt x="1781" y="514"/>
                  </a:lnTo>
                  <a:lnTo>
                    <a:pt x="1735" y="464"/>
                  </a:lnTo>
                  <a:lnTo>
                    <a:pt x="1684" y="417"/>
                  </a:lnTo>
                  <a:lnTo>
                    <a:pt x="1630" y="374"/>
                  </a:lnTo>
                  <a:lnTo>
                    <a:pt x="1573" y="335"/>
                  </a:lnTo>
                  <a:lnTo>
                    <a:pt x="1512" y="300"/>
                  </a:lnTo>
                  <a:lnTo>
                    <a:pt x="1449" y="271"/>
                  </a:lnTo>
                  <a:lnTo>
                    <a:pt x="1383" y="246"/>
                  </a:lnTo>
                  <a:lnTo>
                    <a:pt x="1315" y="226"/>
                  </a:lnTo>
                  <a:lnTo>
                    <a:pt x="1245" y="211"/>
                  </a:lnTo>
                  <a:lnTo>
                    <a:pt x="1173" y="203"/>
                  </a:lnTo>
                  <a:lnTo>
                    <a:pt x="1099" y="200"/>
                  </a:lnTo>
                  <a:close/>
                  <a:moveTo>
                    <a:pt x="1099" y="0"/>
                  </a:moveTo>
                  <a:lnTo>
                    <a:pt x="1181" y="3"/>
                  </a:lnTo>
                  <a:lnTo>
                    <a:pt x="1262" y="12"/>
                  </a:lnTo>
                  <a:lnTo>
                    <a:pt x="1340" y="27"/>
                  </a:lnTo>
                  <a:lnTo>
                    <a:pt x="1416" y="46"/>
                  </a:lnTo>
                  <a:lnTo>
                    <a:pt x="1491" y="72"/>
                  </a:lnTo>
                  <a:lnTo>
                    <a:pt x="1562" y="102"/>
                  </a:lnTo>
                  <a:lnTo>
                    <a:pt x="1632" y="137"/>
                  </a:lnTo>
                  <a:lnTo>
                    <a:pt x="1697" y="177"/>
                  </a:lnTo>
                  <a:lnTo>
                    <a:pt x="1761" y="221"/>
                  </a:lnTo>
                  <a:lnTo>
                    <a:pt x="1820" y="270"/>
                  </a:lnTo>
                  <a:lnTo>
                    <a:pt x="1876" y="322"/>
                  </a:lnTo>
                  <a:lnTo>
                    <a:pt x="1928" y="378"/>
                  </a:lnTo>
                  <a:lnTo>
                    <a:pt x="1977" y="437"/>
                  </a:lnTo>
                  <a:lnTo>
                    <a:pt x="2021" y="500"/>
                  </a:lnTo>
                  <a:lnTo>
                    <a:pt x="2061" y="566"/>
                  </a:lnTo>
                  <a:lnTo>
                    <a:pt x="2096" y="635"/>
                  </a:lnTo>
                  <a:lnTo>
                    <a:pt x="2126" y="707"/>
                  </a:lnTo>
                  <a:lnTo>
                    <a:pt x="2152" y="781"/>
                  </a:lnTo>
                  <a:lnTo>
                    <a:pt x="2171" y="858"/>
                  </a:lnTo>
                  <a:lnTo>
                    <a:pt x="2187" y="936"/>
                  </a:lnTo>
                  <a:lnTo>
                    <a:pt x="2195" y="1016"/>
                  </a:lnTo>
                  <a:lnTo>
                    <a:pt x="2198" y="1099"/>
                  </a:lnTo>
                  <a:lnTo>
                    <a:pt x="2195" y="1165"/>
                  </a:lnTo>
                  <a:lnTo>
                    <a:pt x="2186" y="1233"/>
                  </a:lnTo>
                  <a:lnTo>
                    <a:pt x="2170" y="1300"/>
                  </a:lnTo>
                  <a:lnTo>
                    <a:pt x="2150" y="1368"/>
                  </a:lnTo>
                  <a:lnTo>
                    <a:pt x="2126" y="1437"/>
                  </a:lnTo>
                  <a:lnTo>
                    <a:pt x="2098" y="1505"/>
                  </a:lnTo>
                  <a:lnTo>
                    <a:pt x="2066" y="1574"/>
                  </a:lnTo>
                  <a:lnTo>
                    <a:pt x="2032" y="1642"/>
                  </a:lnTo>
                  <a:lnTo>
                    <a:pt x="1998" y="1711"/>
                  </a:lnTo>
                  <a:lnTo>
                    <a:pt x="1961" y="1778"/>
                  </a:lnTo>
                  <a:lnTo>
                    <a:pt x="1923" y="1846"/>
                  </a:lnTo>
                  <a:lnTo>
                    <a:pt x="1885" y="1914"/>
                  </a:lnTo>
                  <a:lnTo>
                    <a:pt x="1848" y="1980"/>
                  </a:lnTo>
                  <a:lnTo>
                    <a:pt x="1813" y="2047"/>
                  </a:lnTo>
                  <a:lnTo>
                    <a:pt x="1779" y="2112"/>
                  </a:lnTo>
                  <a:lnTo>
                    <a:pt x="1748" y="2177"/>
                  </a:lnTo>
                  <a:lnTo>
                    <a:pt x="1720" y="2241"/>
                  </a:lnTo>
                  <a:lnTo>
                    <a:pt x="1695" y="2304"/>
                  </a:lnTo>
                  <a:lnTo>
                    <a:pt x="1673" y="2370"/>
                  </a:lnTo>
                  <a:lnTo>
                    <a:pt x="1651" y="2434"/>
                  </a:lnTo>
                  <a:lnTo>
                    <a:pt x="1632" y="2495"/>
                  </a:lnTo>
                  <a:lnTo>
                    <a:pt x="1614" y="2554"/>
                  </a:lnTo>
                  <a:lnTo>
                    <a:pt x="1597" y="2611"/>
                  </a:lnTo>
                  <a:lnTo>
                    <a:pt x="1582" y="2665"/>
                  </a:lnTo>
                  <a:lnTo>
                    <a:pt x="1566" y="2717"/>
                  </a:lnTo>
                  <a:lnTo>
                    <a:pt x="1551" y="2768"/>
                  </a:lnTo>
                  <a:lnTo>
                    <a:pt x="1536" y="2815"/>
                  </a:lnTo>
                  <a:lnTo>
                    <a:pt x="1521" y="2859"/>
                  </a:lnTo>
                  <a:lnTo>
                    <a:pt x="1506" y="2901"/>
                  </a:lnTo>
                  <a:lnTo>
                    <a:pt x="1490" y="2940"/>
                  </a:lnTo>
                  <a:lnTo>
                    <a:pt x="1472" y="2977"/>
                  </a:lnTo>
                  <a:lnTo>
                    <a:pt x="1454" y="3012"/>
                  </a:lnTo>
                  <a:lnTo>
                    <a:pt x="1435" y="3042"/>
                  </a:lnTo>
                  <a:lnTo>
                    <a:pt x="1413" y="3071"/>
                  </a:lnTo>
                  <a:lnTo>
                    <a:pt x="1390" y="3096"/>
                  </a:lnTo>
                  <a:lnTo>
                    <a:pt x="1364" y="3120"/>
                  </a:lnTo>
                  <a:lnTo>
                    <a:pt x="1336" y="3139"/>
                  </a:lnTo>
                  <a:lnTo>
                    <a:pt x="1305" y="3157"/>
                  </a:lnTo>
                  <a:lnTo>
                    <a:pt x="1271" y="3170"/>
                  </a:lnTo>
                  <a:lnTo>
                    <a:pt x="1233" y="3181"/>
                  </a:lnTo>
                  <a:lnTo>
                    <a:pt x="1192" y="3189"/>
                  </a:lnTo>
                  <a:lnTo>
                    <a:pt x="1148" y="3193"/>
                  </a:lnTo>
                  <a:lnTo>
                    <a:pt x="1099" y="3195"/>
                  </a:lnTo>
                  <a:lnTo>
                    <a:pt x="1049" y="3193"/>
                  </a:lnTo>
                  <a:lnTo>
                    <a:pt x="1003" y="3188"/>
                  </a:lnTo>
                  <a:lnTo>
                    <a:pt x="962" y="3180"/>
                  </a:lnTo>
                  <a:lnTo>
                    <a:pt x="924" y="3168"/>
                  </a:lnTo>
                  <a:lnTo>
                    <a:pt x="889" y="3153"/>
                  </a:lnTo>
                  <a:lnTo>
                    <a:pt x="857" y="3134"/>
                  </a:lnTo>
                  <a:lnTo>
                    <a:pt x="829" y="3113"/>
                  </a:lnTo>
                  <a:lnTo>
                    <a:pt x="803" y="3088"/>
                  </a:lnTo>
                  <a:lnTo>
                    <a:pt x="780" y="3061"/>
                  </a:lnTo>
                  <a:lnTo>
                    <a:pt x="757" y="3029"/>
                  </a:lnTo>
                  <a:lnTo>
                    <a:pt x="738" y="2995"/>
                  </a:lnTo>
                  <a:lnTo>
                    <a:pt x="719" y="2958"/>
                  </a:lnTo>
                  <a:lnTo>
                    <a:pt x="702" y="2919"/>
                  </a:lnTo>
                  <a:lnTo>
                    <a:pt x="685" y="2876"/>
                  </a:lnTo>
                  <a:lnTo>
                    <a:pt x="669" y="2831"/>
                  </a:lnTo>
                  <a:lnTo>
                    <a:pt x="653" y="2782"/>
                  </a:lnTo>
                  <a:lnTo>
                    <a:pt x="638" y="2731"/>
                  </a:lnTo>
                  <a:lnTo>
                    <a:pt x="621" y="2678"/>
                  </a:lnTo>
                  <a:lnTo>
                    <a:pt x="605" y="2621"/>
                  </a:lnTo>
                  <a:lnTo>
                    <a:pt x="588" y="2562"/>
                  </a:lnTo>
                  <a:lnTo>
                    <a:pt x="568" y="2501"/>
                  </a:lnTo>
                  <a:lnTo>
                    <a:pt x="549" y="2437"/>
                  </a:lnTo>
                  <a:lnTo>
                    <a:pt x="526" y="2371"/>
                  </a:lnTo>
                  <a:lnTo>
                    <a:pt x="503" y="2302"/>
                  </a:lnTo>
                  <a:lnTo>
                    <a:pt x="476" y="2235"/>
                  </a:lnTo>
                  <a:lnTo>
                    <a:pt x="447" y="2168"/>
                  </a:lnTo>
                  <a:lnTo>
                    <a:pt x="413" y="2100"/>
                  </a:lnTo>
                  <a:lnTo>
                    <a:pt x="377" y="2030"/>
                  </a:lnTo>
                  <a:lnTo>
                    <a:pt x="338" y="1960"/>
                  </a:lnTo>
                  <a:lnTo>
                    <a:pt x="299" y="1889"/>
                  </a:lnTo>
                  <a:lnTo>
                    <a:pt x="260" y="1818"/>
                  </a:lnTo>
                  <a:lnTo>
                    <a:pt x="221" y="1746"/>
                  </a:lnTo>
                  <a:lnTo>
                    <a:pt x="182" y="1675"/>
                  </a:lnTo>
                  <a:lnTo>
                    <a:pt x="145" y="1602"/>
                  </a:lnTo>
                  <a:lnTo>
                    <a:pt x="111" y="1530"/>
                  </a:lnTo>
                  <a:lnTo>
                    <a:pt x="81" y="1457"/>
                  </a:lnTo>
                  <a:lnTo>
                    <a:pt x="53" y="1386"/>
                  </a:lnTo>
                  <a:lnTo>
                    <a:pt x="31" y="1313"/>
                  </a:lnTo>
                  <a:lnTo>
                    <a:pt x="14" y="1241"/>
                  </a:lnTo>
                  <a:lnTo>
                    <a:pt x="4" y="1169"/>
                  </a:lnTo>
                  <a:lnTo>
                    <a:pt x="0" y="1099"/>
                  </a:lnTo>
                  <a:lnTo>
                    <a:pt x="3" y="1016"/>
                  </a:lnTo>
                  <a:lnTo>
                    <a:pt x="12" y="936"/>
                  </a:lnTo>
                  <a:lnTo>
                    <a:pt x="27" y="858"/>
                  </a:lnTo>
                  <a:lnTo>
                    <a:pt x="47" y="781"/>
                  </a:lnTo>
                  <a:lnTo>
                    <a:pt x="72" y="707"/>
                  </a:lnTo>
                  <a:lnTo>
                    <a:pt x="102" y="635"/>
                  </a:lnTo>
                  <a:lnTo>
                    <a:pt x="137" y="566"/>
                  </a:lnTo>
                  <a:lnTo>
                    <a:pt x="177" y="500"/>
                  </a:lnTo>
                  <a:lnTo>
                    <a:pt x="221" y="437"/>
                  </a:lnTo>
                  <a:lnTo>
                    <a:pt x="270" y="378"/>
                  </a:lnTo>
                  <a:lnTo>
                    <a:pt x="322" y="322"/>
                  </a:lnTo>
                  <a:lnTo>
                    <a:pt x="378" y="270"/>
                  </a:lnTo>
                  <a:lnTo>
                    <a:pt x="437" y="221"/>
                  </a:lnTo>
                  <a:lnTo>
                    <a:pt x="501" y="177"/>
                  </a:lnTo>
                  <a:lnTo>
                    <a:pt x="567" y="137"/>
                  </a:lnTo>
                  <a:lnTo>
                    <a:pt x="636" y="102"/>
                  </a:lnTo>
                  <a:lnTo>
                    <a:pt x="707" y="72"/>
                  </a:lnTo>
                  <a:lnTo>
                    <a:pt x="782" y="46"/>
                  </a:lnTo>
                  <a:lnTo>
                    <a:pt x="858" y="27"/>
                  </a:lnTo>
                  <a:lnTo>
                    <a:pt x="937" y="12"/>
                  </a:lnTo>
                  <a:lnTo>
                    <a:pt x="1017" y="3"/>
                  </a:lnTo>
                  <a:lnTo>
                    <a:pt x="10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45715" tIns="22858" rIns="45715" bIns="2285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0804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 7"/>
            <p:cNvSpPr>
              <a:spLocks/>
            </p:cNvSpPr>
            <p:nvPr/>
          </p:nvSpPr>
          <p:spPr bwMode="auto">
            <a:xfrm>
              <a:off x="14302" y="2714"/>
              <a:ext cx="324" cy="324"/>
            </a:xfrm>
            <a:custGeom>
              <a:avLst/>
              <a:gdLst>
                <a:gd name="T0" fmla="*/ 599 w 649"/>
                <a:gd name="T1" fmla="*/ 0 h 649"/>
                <a:gd name="T2" fmla="*/ 615 w 649"/>
                <a:gd name="T3" fmla="*/ 2 h 649"/>
                <a:gd name="T4" fmla="*/ 628 w 649"/>
                <a:gd name="T5" fmla="*/ 10 h 649"/>
                <a:gd name="T6" fmla="*/ 639 w 649"/>
                <a:gd name="T7" fmla="*/ 21 h 649"/>
                <a:gd name="T8" fmla="*/ 646 w 649"/>
                <a:gd name="T9" fmla="*/ 34 h 649"/>
                <a:gd name="T10" fmla="*/ 649 w 649"/>
                <a:gd name="T11" fmla="*/ 49 h 649"/>
                <a:gd name="T12" fmla="*/ 646 w 649"/>
                <a:gd name="T13" fmla="*/ 66 h 649"/>
                <a:gd name="T14" fmla="*/ 639 w 649"/>
                <a:gd name="T15" fmla="*/ 80 h 649"/>
                <a:gd name="T16" fmla="*/ 628 w 649"/>
                <a:gd name="T17" fmla="*/ 90 h 649"/>
                <a:gd name="T18" fmla="*/ 615 w 649"/>
                <a:gd name="T19" fmla="*/ 97 h 649"/>
                <a:gd name="T20" fmla="*/ 599 w 649"/>
                <a:gd name="T21" fmla="*/ 100 h 649"/>
                <a:gd name="T22" fmla="*/ 544 w 649"/>
                <a:gd name="T23" fmla="*/ 104 h 649"/>
                <a:gd name="T24" fmla="*/ 492 w 649"/>
                <a:gd name="T25" fmla="*/ 112 h 649"/>
                <a:gd name="T26" fmla="*/ 441 w 649"/>
                <a:gd name="T27" fmla="*/ 126 h 649"/>
                <a:gd name="T28" fmla="*/ 393 w 649"/>
                <a:gd name="T29" fmla="*/ 144 h 649"/>
                <a:gd name="T30" fmla="*/ 347 w 649"/>
                <a:gd name="T31" fmla="*/ 168 h 649"/>
                <a:gd name="T32" fmla="*/ 304 w 649"/>
                <a:gd name="T33" fmla="*/ 196 h 649"/>
                <a:gd name="T34" fmla="*/ 264 w 649"/>
                <a:gd name="T35" fmla="*/ 229 h 649"/>
                <a:gd name="T36" fmla="*/ 229 w 649"/>
                <a:gd name="T37" fmla="*/ 265 h 649"/>
                <a:gd name="T38" fmla="*/ 196 w 649"/>
                <a:gd name="T39" fmla="*/ 305 h 649"/>
                <a:gd name="T40" fmla="*/ 168 w 649"/>
                <a:gd name="T41" fmla="*/ 348 h 649"/>
                <a:gd name="T42" fmla="*/ 144 w 649"/>
                <a:gd name="T43" fmla="*/ 394 h 649"/>
                <a:gd name="T44" fmla="*/ 125 w 649"/>
                <a:gd name="T45" fmla="*/ 442 h 649"/>
                <a:gd name="T46" fmla="*/ 111 w 649"/>
                <a:gd name="T47" fmla="*/ 493 h 649"/>
                <a:gd name="T48" fmla="*/ 103 w 649"/>
                <a:gd name="T49" fmla="*/ 545 h 649"/>
                <a:gd name="T50" fmla="*/ 100 w 649"/>
                <a:gd name="T51" fmla="*/ 600 h 649"/>
                <a:gd name="T52" fmla="*/ 97 w 649"/>
                <a:gd name="T53" fmla="*/ 615 h 649"/>
                <a:gd name="T54" fmla="*/ 90 w 649"/>
                <a:gd name="T55" fmla="*/ 628 h 649"/>
                <a:gd name="T56" fmla="*/ 79 w 649"/>
                <a:gd name="T57" fmla="*/ 640 h 649"/>
                <a:gd name="T58" fmla="*/ 65 w 649"/>
                <a:gd name="T59" fmla="*/ 647 h 649"/>
                <a:gd name="T60" fmla="*/ 50 w 649"/>
                <a:gd name="T61" fmla="*/ 649 h 649"/>
                <a:gd name="T62" fmla="*/ 33 w 649"/>
                <a:gd name="T63" fmla="*/ 647 h 649"/>
                <a:gd name="T64" fmla="*/ 20 w 649"/>
                <a:gd name="T65" fmla="*/ 640 h 649"/>
                <a:gd name="T66" fmla="*/ 9 w 649"/>
                <a:gd name="T67" fmla="*/ 628 h 649"/>
                <a:gd name="T68" fmla="*/ 2 w 649"/>
                <a:gd name="T69" fmla="*/ 615 h 649"/>
                <a:gd name="T70" fmla="*/ 0 w 649"/>
                <a:gd name="T71" fmla="*/ 600 h 649"/>
                <a:gd name="T72" fmla="*/ 3 w 649"/>
                <a:gd name="T73" fmla="*/ 539 h 649"/>
                <a:gd name="T74" fmla="*/ 12 w 649"/>
                <a:gd name="T75" fmla="*/ 478 h 649"/>
                <a:gd name="T76" fmla="*/ 26 w 649"/>
                <a:gd name="T77" fmla="*/ 421 h 649"/>
                <a:gd name="T78" fmla="*/ 47 w 649"/>
                <a:gd name="T79" fmla="*/ 366 h 649"/>
                <a:gd name="T80" fmla="*/ 72 w 649"/>
                <a:gd name="T81" fmla="*/ 314 h 649"/>
                <a:gd name="T82" fmla="*/ 102 w 649"/>
                <a:gd name="T83" fmla="*/ 265 h 649"/>
                <a:gd name="T84" fmla="*/ 137 w 649"/>
                <a:gd name="T85" fmla="*/ 218 h 649"/>
                <a:gd name="T86" fmla="*/ 175 w 649"/>
                <a:gd name="T87" fmla="*/ 176 h 649"/>
                <a:gd name="T88" fmla="*/ 218 w 649"/>
                <a:gd name="T89" fmla="*/ 137 h 649"/>
                <a:gd name="T90" fmla="*/ 264 w 649"/>
                <a:gd name="T91" fmla="*/ 103 h 649"/>
                <a:gd name="T92" fmla="*/ 313 w 649"/>
                <a:gd name="T93" fmla="*/ 73 h 649"/>
                <a:gd name="T94" fmla="*/ 365 w 649"/>
                <a:gd name="T95" fmla="*/ 47 h 649"/>
                <a:gd name="T96" fmla="*/ 421 w 649"/>
                <a:gd name="T97" fmla="*/ 27 h 649"/>
                <a:gd name="T98" fmla="*/ 479 w 649"/>
                <a:gd name="T99" fmla="*/ 13 h 649"/>
                <a:gd name="T100" fmla="*/ 538 w 649"/>
                <a:gd name="T101" fmla="*/ 3 h 649"/>
                <a:gd name="T102" fmla="*/ 599 w 649"/>
                <a:gd name="T103" fmla="*/ 0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9" h="649">
                  <a:moveTo>
                    <a:pt x="599" y="0"/>
                  </a:moveTo>
                  <a:lnTo>
                    <a:pt x="615" y="2"/>
                  </a:lnTo>
                  <a:lnTo>
                    <a:pt x="628" y="10"/>
                  </a:lnTo>
                  <a:lnTo>
                    <a:pt x="639" y="21"/>
                  </a:lnTo>
                  <a:lnTo>
                    <a:pt x="646" y="34"/>
                  </a:lnTo>
                  <a:lnTo>
                    <a:pt x="649" y="49"/>
                  </a:lnTo>
                  <a:lnTo>
                    <a:pt x="646" y="66"/>
                  </a:lnTo>
                  <a:lnTo>
                    <a:pt x="639" y="80"/>
                  </a:lnTo>
                  <a:lnTo>
                    <a:pt x="628" y="90"/>
                  </a:lnTo>
                  <a:lnTo>
                    <a:pt x="615" y="97"/>
                  </a:lnTo>
                  <a:lnTo>
                    <a:pt x="599" y="100"/>
                  </a:lnTo>
                  <a:lnTo>
                    <a:pt x="544" y="104"/>
                  </a:lnTo>
                  <a:lnTo>
                    <a:pt x="492" y="112"/>
                  </a:lnTo>
                  <a:lnTo>
                    <a:pt x="441" y="126"/>
                  </a:lnTo>
                  <a:lnTo>
                    <a:pt x="393" y="144"/>
                  </a:lnTo>
                  <a:lnTo>
                    <a:pt x="347" y="168"/>
                  </a:lnTo>
                  <a:lnTo>
                    <a:pt x="304" y="196"/>
                  </a:lnTo>
                  <a:lnTo>
                    <a:pt x="264" y="229"/>
                  </a:lnTo>
                  <a:lnTo>
                    <a:pt x="229" y="265"/>
                  </a:lnTo>
                  <a:lnTo>
                    <a:pt x="196" y="305"/>
                  </a:lnTo>
                  <a:lnTo>
                    <a:pt x="168" y="348"/>
                  </a:lnTo>
                  <a:lnTo>
                    <a:pt x="144" y="394"/>
                  </a:lnTo>
                  <a:lnTo>
                    <a:pt x="125" y="442"/>
                  </a:lnTo>
                  <a:lnTo>
                    <a:pt x="111" y="493"/>
                  </a:lnTo>
                  <a:lnTo>
                    <a:pt x="103" y="545"/>
                  </a:lnTo>
                  <a:lnTo>
                    <a:pt x="100" y="600"/>
                  </a:lnTo>
                  <a:lnTo>
                    <a:pt x="97" y="615"/>
                  </a:lnTo>
                  <a:lnTo>
                    <a:pt x="90" y="628"/>
                  </a:lnTo>
                  <a:lnTo>
                    <a:pt x="79" y="640"/>
                  </a:lnTo>
                  <a:lnTo>
                    <a:pt x="65" y="647"/>
                  </a:lnTo>
                  <a:lnTo>
                    <a:pt x="50" y="649"/>
                  </a:lnTo>
                  <a:lnTo>
                    <a:pt x="33" y="647"/>
                  </a:lnTo>
                  <a:lnTo>
                    <a:pt x="20" y="640"/>
                  </a:lnTo>
                  <a:lnTo>
                    <a:pt x="9" y="628"/>
                  </a:lnTo>
                  <a:lnTo>
                    <a:pt x="2" y="615"/>
                  </a:lnTo>
                  <a:lnTo>
                    <a:pt x="0" y="600"/>
                  </a:lnTo>
                  <a:lnTo>
                    <a:pt x="3" y="539"/>
                  </a:lnTo>
                  <a:lnTo>
                    <a:pt x="12" y="478"/>
                  </a:lnTo>
                  <a:lnTo>
                    <a:pt x="26" y="421"/>
                  </a:lnTo>
                  <a:lnTo>
                    <a:pt x="47" y="366"/>
                  </a:lnTo>
                  <a:lnTo>
                    <a:pt x="72" y="314"/>
                  </a:lnTo>
                  <a:lnTo>
                    <a:pt x="102" y="265"/>
                  </a:lnTo>
                  <a:lnTo>
                    <a:pt x="137" y="218"/>
                  </a:lnTo>
                  <a:lnTo>
                    <a:pt x="175" y="176"/>
                  </a:lnTo>
                  <a:lnTo>
                    <a:pt x="218" y="137"/>
                  </a:lnTo>
                  <a:lnTo>
                    <a:pt x="264" y="103"/>
                  </a:lnTo>
                  <a:lnTo>
                    <a:pt x="313" y="73"/>
                  </a:lnTo>
                  <a:lnTo>
                    <a:pt x="365" y="47"/>
                  </a:lnTo>
                  <a:lnTo>
                    <a:pt x="421" y="27"/>
                  </a:lnTo>
                  <a:lnTo>
                    <a:pt x="479" y="13"/>
                  </a:lnTo>
                  <a:lnTo>
                    <a:pt x="538" y="3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45715" tIns="22858" rIns="45715" bIns="2285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0804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F987C15-897C-4AE9-996D-3104847C3A16}"/>
              </a:ext>
            </a:extLst>
          </p:cNvPr>
          <p:cNvGrpSpPr/>
          <p:nvPr/>
        </p:nvGrpSpPr>
        <p:grpSpPr>
          <a:xfrm>
            <a:off x="407505" y="5828166"/>
            <a:ext cx="11258223" cy="912151"/>
            <a:chOff x="407505" y="5828166"/>
            <a:chExt cx="11258223" cy="912151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0272F48-F3E7-4415-8CBD-6288636E47C3}"/>
                </a:ext>
              </a:extLst>
            </p:cNvPr>
            <p:cNvGrpSpPr/>
            <p:nvPr/>
          </p:nvGrpSpPr>
          <p:grpSpPr>
            <a:xfrm>
              <a:off x="407505" y="5828166"/>
              <a:ext cx="11178613" cy="912151"/>
              <a:chOff x="407505" y="5828166"/>
              <a:chExt cx="11178613" cy="912151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64703386-415C-4446-B993-7E8894C424C5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" name="Picture 3" descr="A picture containing drawing&#10;&#10;Description automatically generated">
                <a:extLst>
                  <a:ext uri="{FF2B5EF4-FFF2-40B4-BE49-F238E27FC236}">
                    <a16:creationId xmlns:a16="http://schemas.microsoft.com/office/drawing/2014/main" id="{7B38E187-464F-42D0-9FDF-DB10750B63A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07505" y="5828166"/>
                <a:ext cx="891313" cy="912151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489A524D-795C-4AAD-9D6F-C6C26A98E3B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219979" y="6284241"/>
                <a:ext cx="9752041" cy="1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7BE5E4-11CA-4152-950C-7FDC05E7D966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1B9EB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02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925D161-C899-4140-9582-99B6C7B5D2E0}"/>
              </a:ext>
            </a:extLst>
          </p:cNvPr>
          <p:cNvGrpSpPr/>
          <p:nvPr/>
        </p:nvGrpSpPr>
        <p:grpSpPr>
          <a:xfrm>
            <a:off x="611697" y="789228"/>
            <a:ext cx="4148810" cy="4675396"/>
            <a:chOff x="1206533" y="2401504"/>
            <a:chExt cx="3708087" cy="3097739"/>
          </a:xfrm>
        </p:grpSpPr>
        <p:sp>
          <p:nvSpPr>
            <p:cNvPr id="38" name="Title 1">
              <a:extLst>
                <a:ext uri="{FF2B5EF4-FFF2-40B4-BE49-F238E27FC236}">
                  <a16:creationId xmlns:a16="http://schemas.microsoft.com/office/drawing/2014/main" id="{F55D96B5-868E-41E5-8949-1D7AA35F1776}"/>
                </a:ext>
              </a:extLst>
            </p:cNvPr>
            <p:cNvSpPr txBox="1">
              <a:spLocks/>
            </p:cNvSpPr>
            <p:nvPr/>
          </p:nvSpPr>
          <p:spPr>
            <a:xfrm>
              <a:off x="1206533" y="2401504"/>
              <a:ext cx="3708087" cy="3097739"/>
            </a:xfrm>
            <a:prstGeom prst="rect">
              <a:avLst/>
            </a:prstGeom>
            <a:effectLst/>
          </p:spPr>
          <p:txBody>
            <a:bodyPr vert="horz" lIns="91440" tIns="45720" rIns="91440" bIns="45720" rtlCol="0" anchor="t">
              <a:noAutofit/>
            </a:bodyPr>
            <a:lstStyle>
              <a:lvl1pPr algn="l" defTabSz="457109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2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lvl="0" defTabSz="914400">
                <a:lnSpc>
                  <a:spcPct val="110000"/>
                </a:lnSpc>
                <a:spcBef>
                  <a:spcPts val="0"/>
                </a:spcBef>
                <a:defRPr/>
              </a:pPr>
              <a:r>
                <a:rPr lang="en-US" sz="3200" b="1" dirty="0">
                  <a:solidFill>
                    <a:prstClr val="white"/>
                  </a:solidFill>
                  <a:latin typeface="Calibri" panose="020F0502020204030204"/>
                </a:rPr>
                <a:t>The Problem</a:t>
              </a:r>
            </a:p>
            <a:p>
              <a:pPr lvl="0" defTabSz="914400">
                <a:lnSpc>
                  <a:spcPct val="110000"/>
                </a:lnSpc>
                <a:spcBef>
                  <a:spcPts val="0"/>
                </a:spcBef>
                <a:defRPr/>
              </a:pPr>
              <a:endParaRPr lang="en-US" sz="2000" b="1" dirty="0">
                <a:solidFill>
                  <a:prstClr val="white"/>
                </a:solidFill>
                <a:latin typeface="Calibri" panose="020F0502020204030204"/>
              </a:endParaRPr>
            </a:p>
            <a:p>
              <a:pPr lvl="0" defTabSz="914400">
                <a:lnSpc>
                  <a:spcPct val="110000"/>
                </a:lnSpc>
                <a:spcBef>
                  <a:spcPts val="0"/>
                </a:spcBef>
                <a:defRPr/>
              </a:pPr>
              <a:r>
                <a:rPr lang="en-US" sz="2000" dirty="0">
                  <a:solidFill>
                    <a:prstClr val="white"/>
                  </a:solidFill>
                  <a:latin typeface="Calibri" panose="020F0502020204030204"/>
                </a:rPr>
                <a:t>Moving to a completely online world is having a profound impact on Estate and business succession causing lost financial value, vanishing personal legacies and posing risk to business continuity. </a:t>
              </a:r>
            </a:p>
            <a:p>
              <a:pPr lvl="0" defTabSz="914400">
                <a:lnSpc>
                  <a:spcPct val="110000"/>
                </a:lnSpc>
                <a:spcBef>
                  <a:spcPts val="0"/>
                </a:spcBef>
                <a:defRPr/>
              </a:pPr>
              <a:endParaRPr lang="en-US" sz="2000" dirty="0">
                <a:solidFill>
                  <a:prstClr val="white"/>
                </a:solidFill>
                <a:latin typeface="Calibri" panose="020F0502020204030204"/>
              </a:endParaRPr>
            </a:p>
            <a:p>
              <a:pPr lvl="0" defTabSz="914400">
                <a:lnSpc>
                  <a:spcPct val="110000"/>
                </a:lnSpc>
                <a:spcBef>
                  <a:spcPts val="0"/>
                </a:spcBef>
                <a:defRPr/>
              </a:pPr>
              <a:r>
                <a:rPr lang="en-US" sz="2000" dirty="0">
                  <a:solidFill>
                    <a:prstClr val="white"/>
                  </a:solidFill>
                  <a:latin typeface="Calibri" panose="020F0502020204030204"/>
                </a:rPr>
                <a:t>The result is a $7T (and growing) problem facing all involved that requires innovation and new strategies.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ECD5540-18A7-4817-B990-173E2A31C06B}"/>
                </a:ext>
              </a:extLst>
            </p:cNvPr>
            <p:cNvSpPr/>
            <p:nvPr/>
          </p:nvSpPr>
          <p:spPr>
            <a:xfrm>
              <a:off x="3607096" y="4236495"/>
              <a:ext cx="165107" cy="1835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9B6707A9-CD21-4CFA-9292-7C5850C3C8A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493381" y="2285338"/>
            <a:ext cx="3828995" cy="2148491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3076043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reveal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004414-4B58-4CDF-95B7-B51794DE1EAB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0CB999E-6E34-45C6-ACDA-AF7E358E1702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F5EB017-BEFE-4533-95D9-6379AFB84D5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1B01D5-CF89-4E3A-833F-6BE2F76FAE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638845-E064-410B-9527-657CEAA5E9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20</a:t>
              </a:r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90899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8B8005-E51C-3E47-BEC9-692C904FAFB2}"/>
              </a:ext>
            </a:extLst>
          </p:cNvPr>
          <p:cNvSpPr txBox="1"/>
          <p:nvPr/>
        </p:nvSpPr>
        <p:spPr>
          <a:xfrm>
            <a:off x="914730" y="2741060"/>
            <a:ext cx="10441375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3600" dirty="0"/>
              <a:t>”</a:t>
            </a:r>
            <a:r>
              <a:rPr lang="en-US" sz="3600" i="1" dirty="0"/>
              <a:t>We don’t solve a technology problem with words, we solve a technology problem with technology</a:t>
            </a:r>
            <a:r>
              <a:rPr lang="en-US" sz="3600" dirty="0"/>
              <a:t>”</a:t>
            </a:r>
          </a:p>
          <a:p>
            <a:pPr>
              <a:spcAft>
                <a:spcPts val="600"/>
              </a:spcAft>
            </a:pPr>
            <a:r>
              <a:rPr lang="en-US" sz="2000" dirty="0"/>
              <a:t>					-Scott Williams, Lawyer, Williams Allen Casey LPA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61351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id="{0AEB65D5-E958-431A-A41F-90CC4C6F5C8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1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7055" r="3078" b="2"/>
          <a:stretch/>
        </p:blipFill>
        <p:spPr>
          <a:xfrm>
            <a:off x="5008676" y="10"/>
            <a:ext cx="6717436" cy="6857990"/>
          </a:xfrm>
          <a:custGeom>
            <a:avLst/>
            <a:gdLst/>
            <a:ahLst/>
            <a:cxnLst/>
            <a:rect l="l" t="t" r="r" b="b"/>
            <a:pathLst>
              <a:path w="6717456" h="6858000">
                <a:moveTo>
                  <a:pt x="0" y="0"/>
                </a:moveTo>
                <a:lnTo>
                  <a:pt x="6149468" y="0"/>
                </a:lnTo>
                <a:lnTo>
                  <a:pt x="6202448" y="162605"/>
                </a:lnTo>
                <a:cubicBezTo>
                  <a:pt x="6535625" y="1263763"/>
                  <a:pt x="6717456" y="2453207"/>
                  <a:pt x="6717456" y="3694043"/>
                </a:cubicBezTo>
                <a:cubicBezTo>
                  <a:pt x="6717456" y="4757617"/>
                  <a:pt x="6583866" y="5783433"/>
                  <a:pt x="6335883" y="6748259"/>
                </a:cubicBezTo>
                <a:lnTo>
                  <a:pt x="6305198" y="6858000"/>
                </a:lnTo>
                <a:lnTo>
                  <a:pt x="0" y="6858000"/>
                </a:lnTo>
                <a:close/>
              </a:path>
            </a:pathLst>
          </a:custGeom>
          <a:effectLst>
            <a:outerShdw blurRad="50800" dist="38100" algn="l" rotWithShape="0">
              <a:schemeClr val="bg1">
                <a:lumMod val="85000"/>
                <a:alpha val="30000"/>
              </a:schemeClr>
            </a:outerShdw>
          </a:effectLst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0739F9B9-D0D7-4E54-8A66-023B34F4FCDA}"/>
              </a:ext>
            </a:extLst>
          </p:cNvPr>
          <p:cNvSpPr/>
          <p:nvPr/>
        </p:nvSpPr>
        <p:spPr>
          <a:xfrm>
            <a:off x="0" y="0"/>
            <a:ext cx="5008678" cy="6842794"/>
          </a:xfrm>
          <a:prstGeom prst="rect">
            <a:avLst/>
          </a:prstGeom>
          <a:solidFill>
            <a:srgbClr val="7FA1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4205E7C-8B26-41F9-B15C-1ABD96CBBB3E}"/>
              </a:ext>
            </a:extLst>
          </p:cNvPr>
          <p:cNvGrpSpPr/>
          <p:nvPr/>
        </p:nvGrpSpPr>
        <p:grpSpPr>
          <a:xfrm>
            <a:off x="5627072" y="2158542"/>
            <a:ext cx="4813221" cy="3284997"/>
            <a:chOff x="5627072" y="2158542"/>
            <a:chExt cx="4813221" cy="3284997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A8BBF17-4360-4A77-9E99-60930EDE0A36}"/>
                </a:ext>
              </a:extLst>
            </p:cNvPr>
            <p:cNvGrpSpPr/>
            <p:nvPr/>
          </p:nvGrpSpPr>
          <p:grpSpPr>
            <a:xfrm>
              <a:off x="5627072" y="2158542"/>
              <a:ext cx="4813221" cy="3220939"/>
              <a:chOff x="5588972" y="1710809"/>
              <a:chExt cx="4813221" cy="3220939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49A56598-8B89-482D-8A67-27DBB30D5B44}"/>
                  </a:ext>
                </a:extLst>
              </p:cNvPr>
              <p:cNvSpPr/>
              <p:nvPr/>
            </p:nvSpPr>
            <p:spPr>
              <a:xfrm>
                <a:off x="5588972" y="1710809"/>
                <a:ext cx="3674404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LEE </a:t>
                </a:r>
                <a:r>
                  <a:rPr lang="en-US" sz="3200" b="1" dirty="0">
                    <a:solidFill>
                      <a:srgbClr val="00AEC5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POSKANZER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03768FB2-A1A1-4A80-B33B-1F3B9C169DF7}"/>
                  </a:ext>
                </a:extLst>
              </p:cNvPr>
              <p:cNvSpPr/>
              <p:nvPr/>
            </p:nvSpPr>
            <p:spPr>
              <a:xfrm>
                <a:off x="6187449" y="2467847"/>
                <a:ext cx="56900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CEO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74604D37-66D9-4BD5-B6DB-E8C4C9564CDE}"/>
                  </a:ext>
                </a:extLst>
              </p:cNvPr>
              <p:cNvSpPr/>
              <p:nvPr/>
            </p:nvSpPr>
            <p:spPr>
              <a:xfrm>
                <a:off x="6187449" y="2970568"/>
                <a:ext cx="381380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Directive Communication Systems, Inc.</a:t>
                </a: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1EA97D36-1564-4AAD-ABE2-2D3AF34BCE40}"/>
                  </a:ext>
                </a:extLst>
              </p:cNvPr>
              <p:cNvSpPr/>
              <p:nvPr/>
            </p:nvSpPr>
            <p:spPr>
              <a:xfrm>
                <a:off x="6187449" y="3536729"/>
                <a:ext cx="147027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401.301.5337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1B73BEBB-50C8-403C-8271-950AC802BF35}"/>
                  </a:ext>
                </a:extLst>
              </p:cNvPr>
              <p:cNvSpPr/>
              <p:nvPr/>
            </p:nvSpPr>
            <p:spPr>
              <a:xfrm>
                <a:off x="6187449" y="4069099"/>
                <a:ext cx="147027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647.702.5337</a:t>
                </a:r>
              </a:p>
            </p:txBody>
          </p:sp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BA418C1A-D59E-43D2-9005-585041E1ECFC}"/>
                  </a:ext>
                </a:extLst>
              </p:cNvPr>
              <p:cNvSpPr/>
              <p:nvPr/>
            </p:nvSpPr>
            <p:spPr>
              <a:xfrm>
                <a:off x="6187449" y="4562416"/>
                <a:ext cx="4214744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lposkanzer@directivecommunications.com</a:t>
                </a:r>
              </a:p>
            </p:txBody>
          </p: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9D81BC3E-C238-423E-9D42-82BEE08162F0}"/>
                  </a:ext>
                </a:extLst>
              </p:cNvPr>
              <p:cNvCxnSpPr/>
              <p:nvPr/>
            </p:nvCxnSpPr>
            <p:spPr>
              <a:xfrm>
                <a:off x="5708650" y="2295584"/>
                <a:ext cx="4292600" cy="0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74FDEA81-B500-42C9-BEA7-BE046AE952F0}"/>
                </a:ext>
              </a:extLst>
            </p:cNvPr>
            <p:cNvGrpSpPr/>
            <p:nvPr/>
          </p:nvGrpSpPr>
          <p:grpSpPr>
            <a:xfrm>
              <a:off x="5746750" y="2828255"/>
              <a:ext cx="4292600" cy="525294"/>
              <a:chOff x="5907230" y="3151761"/>
              <a:chExt cx="4132120" cy="525294"/>
            </a:xfrm>
          </p:grpSpPr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30399EE8-FF24-45AB-8BC8-C06C1511E1BD}"/>
                  </a:ext>
                </a:extLst>
              </p:cNvPr>
              <p:cNvCxnSpPr/>
              <p:nvPr/>
            </p:nvCxnSpPr>
            <p:spPr>
              <a:xfrm>
                <a:off x="5907230" y="3677055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06EAB53E-45D8-432A-A330-1C912CB10EAF}"/>
                  </a:ext>
                </a:extLst>
              </p:cNvPr>
              <p:cNvCxnSpPr/>
              <p:nvPr/>
            </p:nvCxnSpPr>
            <p:spPr>
              <a:xfrm>
                <a:off x="5907230" y="3151761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0B261F92-AC72-4541-82E5-7E2DE8ECD705}"/>
                </a:ext>
              </a:extLst>
            </p:cNvPr>
            <p:cNvGrpSpPr/>
            <p:nvPr/>
          </p:nvGrpSpPr>
          <p:grpSpPr>
            <a:xfrm>
              <a:off x="5746750" y="3354263"/>
              <a:ext cx="4292600" cy="525294"/>
              <a:chOff x="5907230" y="3151761"/>
              <a:chExt cx="4132120" cy="525294"/>
            </a:xfrm>
          </p:grpSpPr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0D16A092-C81A-4E72-A9DB-C3BA9154F8DA}"/>
                  </a:ext>
                </a:extLst>
              </p:cNvPr>
              <p:cNvCxnSpPr/>
              <p:nvPr/>
            </p:nvCxnSpPr>
            <p:spPr>
              <a:xfrm>
                <a:off x="5907230" y="3677055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8140F536-0103-4531-AC9F-DEB32E64D026}"/>
                  </a:ext>
                </a:extLst>
              </p:cNvPr>
              <p:cNvCxnSpPr/>
              <p:nvPr/>
            </p:nvCxnSpPr>
            <p:spPr>
              <a:xfrm>
                <a:off x="5907230" y="3151761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9DBA16B-1552-401C-9DBD-1BBAB35032B3}"/>
                </a:ext>
              </a:extLst>
            </p:cNvPr>
            <p:cNvGrpSpPr/>
            <p:nvPr/>
          </p:nvGrpSpPr>
          <p:grpSpPr>
            <a:xfrm>
              <a:off x="5746750" y="3878843"/>
              <a:ext cx="4292600" cy="525294"/>
              <a:chOff x="5907230" y="3151761"/>
              <a:chExt cx="4132120" cy="525294"/>
            </a:xfrm>
          </p:grpSpPr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0AD9298D-3C19-4F6F-9218-01510B0BA381}"/>
                  </a:ext>
                </a:extLst>
              </p:cNvPr>
              <p:cNvCxnSpPr/>
              <p:nvPr/>
            </p:nvCxnSpPr>
            <p:spPr>
              <a:xfrm>
                <a:off x="5907230" y="3677055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0E6A5DF4-2C12-49B0-93FC-A5EB81F59257}"/>
                  </a:ext>
                </a:extLst>
              </p:cNvPr>
              <p:cNvCxnSpPr/>
              <p:nvPr/>
            </p:nvCxnSpPr>
            <p:spPr>
              <a:xfrm>
                <a:off x="5907230" y="3151761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A907D87-989C-499E-8FAF-535666C53C90}"/>
                </a:ext>
              </a:extLst>
            </p:cNvPr>
            <p:cNvGrpSpPr/>
            <p:nvPr/>
          </p:nvGrpSpPr>
          <p:grpSpPr>
            <a:xfrm>
              <a:off x="5746750" y="4405472"/>
              <a:ext cx="4292600" cy="525294"/>
              <a:chOff x="5907230" y="3151761"/>
              <a:chExt cx="4132120" cy="525294"/>
            </a:xfrm>
          </p:grpSpPr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96DD89B4-19FE-403C-8E36-2809F8735B60}"/>
                  </a:ext>
                </a:extLst>
              </p:cNvPr>
              <p:cNvCxnSpPr/>
              <p:nvPr/>
            </p:nvCxnSpPr>
            <p:spPr>
              <a:xfrm>
                <a:off x="5907230" y="3677055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D3FCDB7A-EFF7-4E59-BAB1-0B7DAAEA8A16}"/>
                  </a:ext>
                </a:extLst>
              </p:cNvPr>
              <p:cNvCxnSpPr/>
              <p:nvPr/>
            </p:nvCxnSpPr>
            <p:spPr>
              <a:xfrm>
                <a:off x="5907230" y="3151761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E3B0922E-583A-4B0F-864C-FFB0F74506A9}"/>
                </a:ext>
              </a:extLst>
            </p:cNvPr>
            <p:cNvGrpSpPr/>
            <p:nvPr/>
          </p:nvGrpSpPr>
          <p:grpSpPr>
            <a:xfrm>
              <a:off x="5746750" y="4918245"/>
              <a:ext cx="4292600" cy="525294"/>
              <a:chOff x="5907230" y="3151761"/>
              <a:chExt cx="4132120" cy="525294"/>
            </a:xfrm>
          </p:grpSpPr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32105005-3799-47AD-B0A4-EDDF7DAD59B4}"/>
                  </a:ext>
                </a:extLst>
              </p:cNvPr>
              <p:cNvCxnSpPr/>
              <p:nvPr/>
            </p:nvCxnSpPr>
            <p:spPr>
              <a:xfrm>
                <a:off x="5907230" y="3677055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7D3D7A82-F202-41BF-BE53-F8E2CBDBF7F7}"/>
                  </a:ext>
                </a:extLst>
              </p:cNvPr>
              <p:cNvCxnSpPr/>
              <p:nvPr/>
            </p:nvCxnSpPr>
            <p:spPr>
              <a:xfrm>
                <a:off x="5907230" y="3151761"/>
                <a:ext cx="413212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" name="Freeform 141">
              <a:extLst>
                <a:ext uri="{FF2B5EF4-FFF2-40B4-BE49-F238E27FC236}">
                  <a16:creationId xmlns:a16="http://schemas.microsoft.com/office/drawing/2014/main" id="{910B521F-6EA2-4308-98AE-03EC3ED77D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19511" y="2296514"/>
              <a:ext cx="163929" cy="143797"/>
            </a:xfrm>
            <a:custGeom>
              <a:avLst/>
              <a:gdLst>
                <a:gd name="T0" fmla="*/ 37 w 48"/>
                <a:gd name="T1" fmla="*/ 34 h 42"/>
                <a:gd name="T2" fmla="*/ 30 w 48"/>
                <a:gd name="T3" fmla="*/ 42 h 42"/>
                <a:gd name="T4" fmla="*/ 7 w 48"/>
                <a:gd name="T5" fmla="*/ 42 h 42"/>
                <a:gd name="T6" fmla="*/ 0 w 48"/>
                <a:gd name="T7" fmla="*/ 34 h 42"/>
                <a:gd name="T8" fmla="*/ 0 w 48"/>
                <a:gd name="T9" fmla="*/ 12 h 42"/>
                <a:gd name="T10" fmla="*/ 7 w 48"/>
                <a:gd name="T11" fmla="*/ 4 h 42"/>
                <a:gd name="T12" fmla="*/ 26 w 48"/>
                <a:gd name="T13" fmla="*/ 4 h 42"/>
                <a:gd name="T14" fmla="*/ 27 w 48"/>
                <a:gd name="T15" fmla="*/ 5 h 42"/>
                <a:gd name="T16" fmla="*/ 27 w 48"/>
                <a:gd name="T17" fmla="*/ 6 h 42"/>
                <a:gd name="T18" fmla="*/ 26 w 48"/>
                <a:gd name="T19" fmla="*/ 7 h 42"/>
                <a:gd name="T20" fmla="*/ 7 w 48"/>
                <a:gd name="T21" fmla="*/ 7 h 42"/>
                <a:gd name="T22" fmla="*/ 3 w 48"/>
                <a:gd name="T23" fmla="*/ 12 h 42"/>
                <a:gd name="T24" fmla="*/ 3 w 48"/>
                <a:gd name="T25" fmla="*/ 34 h 42"/>
                <a:gd name="T26" fmla="*/ 7 w 48"/>
                <a:gd name="T27" fmla="*/ 38 h 42"/>
                <a:gd name="T28" fmla="*/ 30 w 48"/>
                <a:gd name="T29" fmla="*/ 38 h 42"/>
                <a:gd name="T30" fmla="*/ 34 w 48"/>
                <a:gd name="T31" fmla="*/ 34 h 42"/>
                <a:gd name="T32" fmla="*/ 34 w 48"/>
                <a:gd name="T33" fmla="*/ 25 h 42"/>
                <a:gd name="T34" fmla="*/ 35 w 48"/>
                <a:gd name="T35" fmla="*/ 24 h 42"/>
                <a:gd name="T36" fmla="*/ 36 w 48"/>
                <a:gd name="T37" fmla="*/ 24 h 42"/>
                <a:gd name="T38" fmla="*/ 37 w 48"/>
                <a:gd name="T39" fmla="*/ 25 h 42"/>
                <a:gd name="T40" fmla="*/ 37 w 48"/>
                <a:gd name="T41" fmla="*/ 34 h 42"/>
                <a:gd name="T42" fmla="*/ 48 w 48"/>
                <a:gd name="T43" fmla="*/ 16 h 42"/>
                <a:gd name="T44" fmla="*/ 46 w 48"/>
                <a:gd name="T45" fmla="*/ 18 h 42"/>
                <a:gd name="T46" fmla="*/ 45 w 48"/>
                <a:gd name="T47" fmla="*/ 17 h 42"/>
                <a:gd name="T48" fmla="*/ 40 w 48"/>
                <a:gd name="T49" fmla="*/ 12 h 42"/>
                <a:gd name="T50" fmla="*/ 22 w 48"/>
                <a:gd name="T51" fmla="*/ 30 h 42"/>
                <a:gd name="T52" fmla="*/ 22 w 48"/>
                <a:gd name="T53" fmla="*/ 30 h 42"/>
                <a:gd name="T54" fmla="*/ 21 w 48"/>
                <a:gd name="T55" fmla="*/ 30 h 42"/>
                <a:gd name="T56" fmla="*/ 18 w 48"/>
                <a:gd name="T57" fmla="*/ 27 h 42"/>
                <a:gd name="T58" fmla="*/ 18 w 48"/>
                <a:gd name="T59" fmla="*/ 26 h 42"/>
                <a:gd name="T60" fmla="*/ 18 w 48"/>
                <a:gd name="T61" fmla="*/ 26 h 42"/>
                <a:gd name="T62" fmla="*/ 36 w 48"/>
                <a:gd name="T63" fmla="*/ 8 h 42"/>
                <a:gd name="T64" fmla="*/ 31 w 48"/>
                <a:gd name="T65" fmla="*/ 3 h 42"/>
                <a:gd name="T66" fmla="*/ 30 w 48"/>
                <a:gd name="T67" fmla="*/ 2 h 42"/>
                <a:gd name="T68" fmla="*/ 32 w 48"/>
                <a:gd name="T69" fmla="*/ 0 h 42"/>
                <a:gd name="T70" fmla="*/ 46 w 48"/>
                <a:gd name="T71" fmla="*/ 0 h 42"/>
                <a:gd name="T72" fmla="*/ 48 w 48"/>
                <a:gd name="T73" fmla="*/ 2 h 42"/>
                <a:gd name="T74" fmla="*/ 48 w 48"/>
                <a:gd name="T75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2">
                  <a:moveTo>
                    <a:pt x="37" y="34"/>
                  </a:moveTo>
                  <a:cubicBezTo>
                    <a:pt x="37" y="38"/>
                    <a:pt x="34" y="42"/>
                    <a:pt x="30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3" y="42"/>
                    <a:pt x="0" y="38"/>
                    <a:pt x="0" y="3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3" y="4"/>
                    <a:pt x="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6"/>
                    <a:pt x="5" y="38"/>
                    <a:pt x="7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2" y="38"/>
                    <a:pt x="34" y="36"/>
                    <a:pt x="34" y="3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5"/>
                    <a:pt x="37" y="25"/>
                  </a:cubicBezTo>
                  <a:lnTo>
                    <a:pt x="37" y="34"/>
                  </a:lnTo>
                  <a:close/>
                  <a:moveTo>
                    <a:pt x="48" y="16"/>
                  </a:moveTo>
                  <a:cubicBezTo>
                    <a:pt x="48" y="17"/>
                    <a:pt x="47" y="18"/>
                    <a:pt x="46" y="18"/>
                  </a:cubicBezTo>
                  <a:cubicBezTo>
                    <a:pt x="45" y="18"/>
                    <a:pt x="45" y="17"/>
                    <a:pt x="45" y="17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1" y="30"/>
                    <a:pt x="21" y="30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0" y="3"/>
                    <a:pt x="30" y="2"/>
                  </a:cubicBezTo>
                  <a:cubicBezTo>
                    <a:pt x="30" y="1"/>
                    <a:pt x="31" y="0"/>
                    <a:pt x="3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lnTo>
                    <a:pt x="48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3" name="Freeform 139">
              <a:extLst>
                <a:ext uri="{FF2B5EF4-FFF2-40B4-BE49-F238E27FC236}">
                  <a16:creationId xmlns:a16="http://schemas.microsoft.com/office/drawing/2014/main" id="{87C16418-E16D-429D-890B-EB278084D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74" y="2913193"/>
              <a:ext cx="338677" cy="313355"/>
            </a:xfrm>
            <a:custGeom>
              <a:avLst/>
              <a:gdLst>
                <a:gd name="T0" fmla="*/ 35 w 45"/>
                <a:gd name="T1" fmla="*/ 32 h 42"/>
                <a:gd name="T2" fmla="*/ 27 w 45"/>
                <a:gd name="T3" fmla="*/ 24 h 42"/>
                <a:gd name="T4" fmla="*/ 30 w 45"/>
                <a:gd name="T5" fmla="*/ 18 h 42"/>
                <a:gd name="T6" fmla="*/ 32 w 45"/>
                <a:gd name="T7" fmla="*/ 14 h 42"/>
                <a:gd name="T8" fmla="*/ 31 w 45"/>
                <a:gd name="T9" fmla="*/ 12 h 42"/>
                <a:gd name="T10" fmla="*/ 32 w 45"/>
                <a:gd name="T11" fmla="*/ 8 h 42"/>
                <a:gd name="T12" fmla="*/ 22 w 45"/>
                <a:gd name="T13" fmla="*/ 0 h 42"/>
                <a:gd name="T14" fmla="*/ 13 w 45"/>
                <a:gd name="T15" fmla="*/ 8 h 42"/>
                <a:gd name="T16" fmla="*/ 14 w 45"/>
                <a:gd name="T17" fmla="*/ 12 h 42"/>
                <a:gd name="T18" fmla="*/ 13 w 45"/>
                <a:gd name="T19" fmla="*/ 14 h 42"/>
                <a:gd name="T20" fmla="*/ 15 w 45"/>
                <a:gd name="T21" fmla="*/ 18 h 42"/>
                <a:gd name="T22" fmla="*/ 18 w 45"/>
                <a:gd name="T23" fmla="*/ 24 h 42"/>
                <a:gd name="T24" fmla="*/ 10 w 45"/>
                <a:gd name="T25" fmla="*/ 32 h 42"/>
                <a:gd name="T26" fmla="*/ 0 w 45"/>
                <a:gd name="T27" fmla="*/ 37 h 42"/>
                <a:gd name="T28" fmla="*/ 0 w 45"/>
                <a:gd name="T29" fmla="*/ 42 h 42"/>
                <a:gd name="T30" fmla="*/ 22 w 45"/>
                <a:gd name="T31" fmla="*/ 42 h 42"/>
                <a:gd name="T32" fmla="*/ 45 w 45"/>
                <a:gd name="T33" fmla="*/ 42 h 42"/>
                <a:gd name="T34" fmla="*/ 45 w 45"/>
                <a:gd name="T35" fmla="*/ 37 h 42"/>
                <a:gd name="T36" fmla="*/ 35 w 45"/>
                <a:gd name="T37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35" y="32"/>
                  </a:moveTo>
                  <a:cubicBezTo>
                    <a:pt x="29" y="30"/>
                    <a:pt x="27" y="28"/>
                    <a:pt x="27" y="24"/>
                  </a:cubicBezTo>
                  <a:cubicBezTo>
                    <a:pt x="27" y="22"/>
                    <a:pt x="29" y="22"/>
                    <a:pt x="30" y="18"/>
                  </a:cubicBezTo>
                  <a:cubicBezTo>
                    <a:pt x="30" y="16"/>
                    <a:pt x="32" y="18"/>
                    <a:pt x="32" y="14"/>
                  </a:cubicBezTo>
                  <a:cubicBezTo>
                    <a:pt x="32" y="13"/>
                    <a:pt x="31" y="12"/>
                    <a:pt x="31" y="12"/>
                  </a:cubicBezTo>
                  <a:cubicBezTo>
                    <a:pt x="31" y="12"/>
                    <a:pt x="32" y="10"/>
                    <a:pt x="32" y="8"/>
                  </a:cubicBezTo>
                  <a:cubicBezTo>
                    <a:pt x="32" y="6"/>
                    <a:pt x="31" y="0"/>
                    <a:pt x="22" y="0"/>
                  </a:cubicBezTo>
                  <a:cubicBezTo>
                    <a:pt x="14" y="0"/>
                    <a:pt x="13" y="6"/>
                    <a:pt x="13" y="8"/>
                  </a:cubicBezTo>
                  <a:cubicBezTo>
                    <a:pt x="13" y="10"/>
                    <a:pt x="14" y="12"/>
                    <a:pt x="14" y="12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3" y="18"/>
                    <a:pt x="15" y="16"/>
                    <a:pt x="15" y="18"/>
                  </a:cubicBezTo>
                  <a:cubicBezTo>
                    <a:pt x="16" y="22"/>
                    <a:pt x="18" y="22"/>
                    <a:pt x="18" y="24"/>
                  </a:cubicBezTo>
                  <a:cubicBezTo>
                    <a:pt x="18" y="28"/>
                    <a:pt x="16" y="30"/>
                    <a:pt x="10" y="32"/>
                  </a:cubicBezTo>
                  <a:cubicBezTo>
                    <a:pt x="4" y="34"/>
                    <a:pt x="0" y="36"/>
                    <a:pt x="0" y="37"/>
                  </a:cubicBezTo>
                  <a:cubicBezTo>
                    <a:pt x="0" y="39"/>
                    <a:pt x="0" y="42"/>
                    <a:pt x="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39"/>
                    <a:pt x="45" y="37"/>
                  </a:cubicBezTo>
                  <a:cubicBezTo>
                    <a:pt x="45" y="36"/>
                    <a:pt x="41" y="34"/>
                    <a:pt x="35" y="32"/>
                  </a:cubicBezTo>
                  <a:close/>
                </a:path>
              </a:pathLst>
            </a:custGeom>
            <a:solidFill>
              <a:srgbClr val="1FA6B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5" name="Freeform 143">
              <a:extLst>
                <a:ext uri="{FF2B5EF4-FFF2-40B4-BE49-F238E27FC236}">
                  <a16:creationId xmlns:a16="http://schemas.microsoft.com/office/drawing/2014/main" id="{74E3650B-8C7F-4F3B-B10A-CFAC3817B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7496" y="3992409"/>
              <a:ext cx="313355" cy="313355"/>
            </a:xfrm>
            <a:custGeom>
              <a:avLst/>
              <a:gdLst>
                <a:gd name="T0" fmla="*/ 24 w 42"/>
                <a:gd name="T1" fmla="*/ 24 h 42"/>
                <a:gd name="T2" fmla="*/ 15 w 42"/>
                <a:gd name="T3" fmla="*/ 30 h 42"/>
                <a:gd name="T4" fmla="*/ 5 w 42"/>
                <a:gd name="T5" fmla="*/ 29 h 42"/>
                <a:gd name="T6" fmla="*/ 6 w 42"/>
                <a:gd name="T7" fmla="*/ 39 h 42"/>
                <a:gd name="T8" fmla="*/ 29 w 42"/>
                <a:gd name="T9" fmla="*/ 29 h 42"/>
                <a:gd name="T10" fmla="*/ 39 w 42"/>
                <a:gd name="T11" fmla="*/ 6 h 42"/>
                <a:gd name="T12" fmla="*/ 30 w 42"/>
                <a:gd name="T13" fmla="*/ 5 h 42"/>
                <a:gd name="T14" fmla="*/ 30 w 42"/>
                <a:gd name="T15" fmla="*/ 14 h 42"/>
                <a:gd name="T16" fmla="*/ 24 w 42"/>
                <a:gd name="T17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2">
                  <a:moveTo>
                    <a:pt x="24" y="24"/>
                  </a:moveTo>
                  <a:cubicBezTo>
                    <a:pt x="21" y="28"/>
                    <a:pt x="16" y="31"/>
                    <a:pt x="15" y="30"/>
                  </a:cubicBezTo>
                  <a:cubicBezTo>
                    <a:pt x="12" y="27"/>
                    <a:pt x="11" y="25"/>
                    <a:pt x="5" y="29"/>
                  </a:cubicBezTo>
                  <a:cubicBezTo>
                    <a:pt x="0" y="34"/>
                    <a:pt x="4" y="37"/>
                    <a:pt x="6" y="39"/>
                  </a:cubicBezTo>
                  <a:cubicBezTo>
                    <a:pt x="9" y="42"/>
                    <a:pt x="19" y="39"/>
                    <a:pt x="29" y="29"/>
                  </a:cubicBezTo>
                  <a:cubicBezTo>
                    <a:pt x="39" y="19"/>
                    <a:pt x="42" y="9"/>
                    <a:pt x="39" y="6"/>
                  </a:cubicBezTo>
                  <a:cubicBezTo>
                    <a:pt x="37" y="4"/>
                    <a:pt x="34" y="0"/>
                    <a:pt x="30" y="5"/>
                  </a:cubicBezTo>
                  <a:cubicBezTo>
                    <a:pt x="25" y="10"/>
                    <a:pt x="27" y="12"/>
                    <a:pt x="30" y="14"/>
                  </a:cubicBezTo>
                  <a:cubicBezTo>
                    <a:pt x="32" y="16"/>
                    <a:pt x="28" y="20"/>
                    <a:pt x="24" y="24"/>
                  </a:cubicBezTo>
                  <a:close/>
                </a:path>
              </a:pathLst>
            </a:custGeom>
            <a:solidFill>
              <a:srgbClr val="1FA6B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7" name="Freeform 144">
              <a:extLst>
                <a:ext uri="{FF2B5EF4-FFF2-40B4-BE49-F238E27FC236}">
                  <a16:creationId xmlns:a16="http://schemas.microsoft.com/office/drawing/2014/main" id="{E3115AFF-12CE-4EE3-8F7F-ACBE5157A8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1671" y="5119069"/>
              <a:ext cx="329180" cy="202572"/>
            </a:xfrm>
            <a:custGeom>
              <a:avLst/>
              <a:gdLst>
                <a:gd name="T0" fmla="*/ 2 w 44"/>
                <a:gd name="T1" fmla="*/ 2 h 27"/>
                <a:gd name="T2" fmla="*/ 20 w 44"/>
                <a:gd name="T3" fmla="*/ 12 h 27"/>
                <a:gd name="T4" fmla="*/ 22 w 44"/>
                <a:gd name="T5" fmla="*/ 12 h 27"/>
                <a:gd name="T6" fmla="*/ 24 w 44"/>
                <a:gd name="T7" fmla="*/ 12 h 27"/>
                <a:gd name="T8" fmla="*/ 42 w 44"/>
                <a:gd name="T9" fmla="*/ 2 h 27"/>
                <a:gd name="T10" fmla="*/ 42 w 44"/>
                <a:gd name="T11" fmla="*/ 0 h 27"/>
                <a:gd name="T12" fmla="*/ 2 w 44"/>
                <a:gd name="T13" fmla="*/ 0 h 27"/>
                <a:gd name="T14" fmla="*/ 2 w 44"/>
                <a:gd name="T15" fmla="*/ 2 h 27"/>
                <a:gd name="T16" fmla="*/ 42 w 44"/>
                <a:gd name="T17" fmla="*/ 7 h 27"/>
                <a:gd name="T18" fmla="*/ 24 w 44"/>
                <a:gd name="T19" fmla="*/ 16 h 27"/>
                <a:gd name="T20" fmla="*/ 22 w 44"/>
                <a:gd name="T21" fmla="*/ 17 h 27"/>
                <a:gd name="T22" fmla="*/ 20 w 44"/>
                <a:gd name="T23" fmla="*/ 16 h 27"/>
                <a:gd name="T24" fmla="*/ 2 w 44"/>
                <a:gd name="T25" fmla="*/ 7 h 27"/>
                <a:gd name="T26" fmla="*/ 1 w 44"/>
                <a:gd name="T27" fmla="*/ 7 h 27"/>
                <a:gd name="T28" fmla="*/ 1 w 44"/>
                <a:gd name="T29" fmla="*/ 25 h 27"/>
                <a:gd name="T30" fmla="*/ 3 w 44"/>
                <a:gd name="T31" fmla="*/ 27 h 27"/>
                <a:gd name="T32" fmla="*/ 41 w 44"/>
                <a:gd name="T33" fmla="*/ 27 h 27"/>
                <a:gd name="T34" fmla="*/ 43 w 44"/>
                <a:gd name="T35" fmla="*/ 25 h 27"/>
                <a:gd name="T36" fmla="*/ 43 w 44"/>
                <a:gd name="T37" fmla="*/ 7 h 27"/>
                <a:gd name="T38" fmla="*/ 42 w 44"/>
                <a:gd name="T3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27">
                  <a:moveTo>
                    <a:pt x="2" y="2"/>
                  </a:moveTo>
                  <a:cubicBezTo>
                    <a:pt x="3" y="3"/>
                    <a:pt x="19" y="11"/>
                    <a:pt x="20" y="12"/>
                  </a:cubicBezTo>
                  <a:cubicBezTo>
                    <a:pt x="20" y="12"/>
                    <a:pt x="21" y="12"/>
                    <a:pt x="22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5" y="11"/>
                    <a:pt x="40" y="3"/>
                    <a:pt x="42" y="2"/>
                  </a:cubicBezTo>
                  <a:cubicBezTo>
                    <a:pt x="43" y="1"/>
                    <a:pt x="44" y="0"/>
                    <a:pt x="4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1"/>
                    <a:pt x="2" y="2"/>
                  </a:cubicBezTo>
                  <a:close/>
                  <a:moveTo>
                    <a:pt x="42" y="7"/>
                  </a:moveTo>
                  <a:cubicBezTo>
                    <a:pt x="41" y="7"/>
                    <a:pt x="25" y="16"/>
                    <a:pt x="24" y="16"/>
                  </a:cubicBezTo>
                  <a:cubicBezTo>
                    <a:pt x="23" y="17"/>
                    <a:pt x="23" y="17"/>
                    <a:pt x="22" y="17"/>
                  </a:cubicBezTo>
                  <a:cubicBezTo>
                    <a:pt x="21" y="17"/>
                    <a:pt x="20" y="17"/>
                    <a:pt x="20" y="16"/>
                  </a:cubicBezTo>
                  <a:cubicBezTo>
                    <a:pt x="19" y="16"/>
                    <a:pt x="3" y="7"/>
                    <a:pt x="2" y="7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8"/>
                    <a:pt x="1" y="25"/>
                    <a:pt x="1" y="25"/>
                  </a:cubicBezTo>
                  <a:cubicBezTo>
                    <a:pt x="1" y="26"/>
                    <a:pt x="2" y="27"/>
                    <a:pt x="3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2" y="27"/>
                    <a:pt x="43" y="26"/>
                    <a:pt x="43" y="25"/>
                  </a:cubicBezTo>
                  <a:cubicBezTo>
                    <a:pt x="43" y="25"/>
                    <a:pt x="43" y="8"/>
                    <a:pt x="43" y="7"/>
                  </a:cubicBezTo>
                  <a:cubicBezTo>
                    <a:pt x="43" y="7"/>
                    <a:pt x="43" y="6"/>
                    <a:pt x="42" y="7"/>
                  </a:cubicBezTo>
                  <a:close/>
                </a:path>
              </a:pathLst>
            </a:custGeom>
            <a:solidFill>
              <a:srgbClr val="1FA6B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9" name="Freeform 169">
              <a:extLst>
                <a:ext uri="{FF2B5EF4-FFF2-40B4-BE49-F238E27FC236}">
                  <a16:creationId xmlns:a16="http://schemas.microsoft.com/office/drawing/2014/main" id="{6CCE4229-749C-4A1B-99DE-2BE84E0C6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4170" y="4493855"/>
              <a:ext cx="202573" cy="345008"/>
            </a:xfrm>
            <a:custGeom>
              <a:avLst/>
              <a:gdLst>
                <a:gd name="T0" fmla="*/ 22 w 27"/>
                <a:gd name="T1" fmla="*/ 0 h 46"/>
                <a:gd name="T2" fmla="*/ 4 w 27"/>
                <a:gd name="T3" fmla="*/ 0 h 46"/>
                <a:gd name="T4" fmla="*/ 0 w 27"/>
                <a:gd name="T5" fmla="*/ 5 h 46"/>
                <a:gd name="T6" fmla="*/ 0 w 27"/>
                <a:gd name="T7" fmla="*/ 41 h 46"/>
                <a:gd name="T8" fmla="*/ 4 w 27"/>
                <a:gd name="T9" fmla="*/ 46 h 46"/>
                <a:gd name="T10" fmla="*/ 22 w 27"/>
                <a:gd name="T11" fmla="*/ 46 h 46"/>
                <a:gd name="T12" fmla="*/ 27 w 27"/>
                <a:gd name="T13" fmla="*/ 41 h 46"/>
                <a:gd name="T14" fmla="*/ 27 w 27"/>
                <a:gd name="T15" fmla="*/ 5 h 46"/>
                <a:gd name="T16" fmla="*/ 22 w 27"/>
                <a:gd name="T17" fmla="*/ 0 h 46"/>
                <a:gd name="T18" fmla="*/ 13 w 27"/>
                <a:gd name="T19" fmla="*/ 44 h 46"/>
                <a:gd name="T20" fmla="*/ 10 w 27"/>
                <a:gd name="T21" fmla="*/ 42 h 46"/>
                <a:gd name="T22" fmla="*/ 13 w 27"/>
                <a:gd name="T23" fmla="*/ 40 h 46"/>
                <a:gd name="T24" fmla="*/ 17 w 27"/>
                <a:gd name="T25" fmla="*/ 42 h 46"/>
                <a:gd name="T26" fmla="*/ 13 w 27"/>
                <a:gd name="T27" fmla="*/ 44 h 46"/>
                <a:gd name="T28" fmla="*/ 23 w 27"/>
                <a:gd name="T29" fmla="*/ 37 h 46"/>
                <a:gd name="T30" fmla="*/ 3 w 27"/>
                <a:gd name="T31" fmla="*/ 37 h 46"/>
                <a:gd name="T32" fmla="*/ 3 w 27"/>
                <a:gd name="T33" fmla="*/ 6 h 46"/>
                <a:gd name="T34" fmla="*/ 23 w 27"/>
                <a:gd name="T35" fmla="*/ 6 h 46"/>
                <a:gd name="T36" fmla="*/ 23 w 27"/>
                <a:gd name="T3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46">
                  <a:moveTo>
                    <a:pt x="2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4"/>
                    <a:pt x="2" y="46"/>
                    <a:pt x="4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5" y="46"/>
                    <a:pt x="27" y="44"/>
                    <a:pt x="27" y="41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2"/>
                    <a:pt x="25" y="0"/>
                    <a:pt x="22" y="0"/>
                  </a:cubicBezTo>
                  <a:close/>
                  <a:moveTo>
                    <a:pt x="13" y="44"/>
                  </a:moveTo>
                  <a:cubicBezTo>
                    <a:pt x="11" y="44"/>
                    <a:pt x="10" y="43"/>
                    <a:pt x="10" y="42"/>
                  </a:cubicBezTo>
                  <a:cubicBezTo>
                    <a:pt x="10" y="41"/>
                    <a:pt x="11" y="40"/>
                    <a:pt x="13" y="40"/>
                  </a:cubicBezTo>
                  <a:cubicBezTo>
                    <a:pt x="15" y="40"/>
                    <a:pt x="17" y="41"/>
                    <a:pt x="17" y="42"/>
                  </a:cubicBezTo>
                  <a:cubicBezTo>
                    <a:pt x="17" y="43"/>
                    <a:pt x="15" y="44"/>
                    <a:pt x="13" y="44"/>
                  </a:cubicBezTo>
                  <a:close/>
                  <a:moveTo>
                    <a:pt x="23" y="37"/>
                  </a:moveTo>
                  <a:cubicBezTo>
                    <a:pt x="3" y="37"/>
                    <a:pt x="3" y="37"/>
                    <a:pt x="3" y="3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3" y="6"/>
                    <a:pt x="23" y="6"/>
                    <a:pt x="23" y="6"/>
                  </a:cubicBezTo>
                  <a:lnTo>
                    <a:pt x="23" y="37"/>
                  </a:lnTo>
                  <a:close/>
                </a:path>
              </a:pathLst>
            </a:custGeom>
            <a:solidFill>
              <a:srgbClr val="1FA6B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1" name="Freeform 113">
              <a:extLst>
                <a:ext uri="{FF2B5EF4-FFF2-40B4-BE49-F238E27FC236}">
                  <a16:creationId xmlns:a16="http://schemas.microsoft.com/office/drawing/2014/main" id="{ED980154-B1FF-4293-916C-4672883D20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7398" y="3469142"/>
              <a:ext cx="296850" cy="296850"/>
            </a:xfrm>
            <a:custGeom>
              <a:avLst/>
              <a:gdLst>
                <a:gd name="T0" fmla="*/ 45 w 47"/>
                <a:gd name="T1" fmla="*/ 1 h 47"/>
                <a:gd name="T2" fmla="*/ 43 w 47"/>
                <a:gd name="T3" fmla="*/ 0 h 47"/>
                <a:gd name="T4" fmla="*/ 42 w 47"/>
                <a:gd name="T5" fmla="*/ 2 h 47"/>
                <a:gd name="T6" fmla="*/ 37 w 47"/>
                <a:gd name="T7" fmla="*/ 16 h 47"/>
                <a:gd name="T8" fmla="*/ 35 w 47"/>
                <a:gd name="T9" fmla="*/ 14 h 47"/>
                <a:gd name="T10" fmla="*/ 33 w 47"/>
                <a:gd name="T11" fmla="*/ 13 h 47"/>
                <a:gd name="T12" fmla="*/ 26 w 47"/>
                <a:gd name="T13" fmla="*/ 13 h 47"/>
                <a:gd name="T14" fmla="*/ 23 w 47"/>
                <a:gd name="T15" fmla="*/ 13 h 47"/>
                <a:gd name="T16" fmla="*/ 1 w 47"/>
                <a:gd name="T17" fmla="*/ 29 h 47"/>
                <a:gd name="T18" fmla="*/ 1 w 47"/>
                <a:gd name="T19" fmla="*/ 32 h 47"/>
                <a:gd name="T20" fmla="*/ 11 w 47"/>
                <a:gd name="T21" fmla="*/ 46 h 47"/>
                <a:gd name="T22" fmla="*/ 14 w 47"/>
                <a:gd name="T23" fmla="*/ 47 h 47"/>
                <a:gd name="T24" fmla="*/ 35 w 47"/>
                <a:gd name="T25" fmla="*/ 31 h 47"/>
                <a:gd name="T26" fmla="*/ 37 w 47"/>
                <a:gd name="T27" fmla="*/ 29 h 47"/>
                <a:gd name="T28" fmla="*/ 39 w 47"/>
                <a:gd name="T29" fmla="*/ 22 h 47"/>
                <a:gd name="T30" fmla="*/ 39 w 47"/>
                <a:gd name="T31" fmla="*/ 19 h 47"/>
                <a:gd name="T32" fmla="*/ 38 w 47"/>
                <a:gd name="T33" fmla="*/ 18 h 47"/>
                <a:gd name="T34" fmla="*/ 45 w 47"/>
                <a:gd name="T35" fmla="*/ 1 h 47"/>
                <a:gd name="T36" fmla="*/ 34 w 47"/>
                <a:gd name="T37" fmla="*/ 23 h 47"/>
                <a:gd name="T38" fmla="*/ 29 w 47"/>
                <a:gd name="T39" fmla="*/ 22 h 47"/>
                <a:gd name="T40" fmla="*/ 30 w 47"/>
                <a:gd name="T41" fmla="*/ 17 h 47"/>
                <a:gd name="T42" fmla="*/ 35 w 47"/>
                <a:gd name="T43" fmla="*/ 17 h 47"/>
                <a:gd name="T44" fmla="*/ 33 w 47"/>
                <a:gd name="T45" fmla="*/ 18 h 47"/>
                <a:gd name="T46" fmla="*/ 33 w 47"/>
                <a:gd name="T47" fmla="*/ 20 h 47"/>
                <a:gd name="T48" fmla="*/ 34 w 47"/>
                <a:gd name="T49" fmla="*/ 20 h 47"/>
                <a:gd name="T50" fmla="*/ 35 w 47"/>
                <a:gd name="T51" fmla="*/ 20 h 47"/>
                <a:gd name="T52" fmla="*/ 36 w 47"/>
                <a:gd name="T53" fmla="*/ 19 h 47"/>
                <a:gd name="T54" fmla="*/ 34 w 47"/>
                <a:gd name="T55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7">
                  <a:moveTo>
                    <a:pt x="45" y="1"/>
                  </a:moveTo>
                  <a:cubicBezTo>
                    <a:pt x="44" y="0"/>
                    <a:pt x="44" y="0"/>
                    <a:pt x="43" y="0"/>
                  </a:cubicBezTo>
                  <a:cubicBezTo>
                    <a:pt x="42" y="1"/>
                    <a:pt x="42" y="1"/>
                    <a:pt x="42" y="2"/>
                  </a:cubicBezTo>
                  <a:cubicBezTo>
                    <a:pt x="44" y="8"/>
                    <a:pt x="40" y="13"/>
                    <a:pt x="37" y="16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7"/>
                    <a:pt x="13" y="47"/>
                    <a:pt x="14" y="47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0"/>
                    <a:pt x="37" y="29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1"/>
                    <a:pt x="39" y="20"/>
                    <a:pt x="39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3" y="15"/>
                    <a:pt x="47" y="9"/>
                    <a:pt x="45" y="1"/>
                  </a:cubicBezTo>
                  <a:close/>
                  <a:moveTo>
                    <a:pt x="34" y="23"/>
                  </a:moveTo>
                  <a:cubicBezTo>
                    <a:pt x="33" y="24"/>
                    <a:pt x="30" y="24"/>
                    <a:pt x="29" y="22"/>
                  </a:cubicBezTo>
                  <a:cubicBezTo>
                    <a:pt x="28" y="21"/>
                    <a:pt x="28" y="18"/>
                    <a:pt x="30" y="17"/>
                  </a:cubicBezTo>
                  <a:cubicBezTo>
                    <a:pt x="32" y="16"/>
                    <a:pt x="33" y="16"/>
                    <a:pt x="35" y="17"/>
                  </a:cubicBezTo>
                  <a:cubicBezTo>
                    <a:pt x="34" y="17"/>
                    <a:pt x="33" y="18"/>
                    <a:pt x="33" y="18"/>
                  </a:cubicBezTo>
                  <a:cubicBezTo>
                    <a:pt x="33" y="18"/>
                    <a:pt x="32" y="19"/>
                    <a:pt x="33" y="20"/>
                  </a:cubicBezTo>
                  <a:cubicBezTo>
                    <a:pt x="33" y="20"/>
                    <a:pt x="33" y="20"/>
                    <a:pt x="34" y="20"/>
                  </a:cubicBezTo>
                  <a:cubicBezTo>
                    <a:pt x="34" y="20"/>
                    <a:pt x="34" y="20"/>
                    <a:pt x="35" y="20"/>
                  </a:cubicBezTo>
                  <a:cubicBezTo>
                    <a:pt x="35" y="20"/>
                    <a:pt x="36" y="20"/>
                    <a:pt x="36" y="19"/>
                  </a:cubicBezTo>
                  <a:cubicBezTo>
                    <a:pt x="36" y="21"/>
                    <a:pt x="36" y="22"/>
                    <a:pt x="34" y="23"/>
                  </a:cubicBezTo>
                  <a:close/>
                </a:path>
              </a:pathLst>
            </a:custGeom>
            <a:solidFill>
              <a:srgbClr val="1FA6B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2A5F8C06-6C5B-421A-96E9-623BB5042EDD}"/>
              </a:ext>
            </a:extLst>
          </p:cNvPr>
          <p:cNvGrpSpPr/>
          <p:nvPr/>
        </p:nvGrpSpPr>
        <p:grpSpPr>
          <a:xfrm>
            <a:off x="407505" y="5828166"/>
            <a:ext cx="11258223" cy="912151"/>
            <a:chOff x="407505" y="5828166"/>
            <a:chExt cx="11258223" cy="912151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BC3E21BA-8C4D-46F4-9AED-A4A921F5FE68}"/>
                </a:ext>
              </a:extLst>
            </p:cNvPr>
            <p:cNvGrpSpPr/>
            <p:nvPr/>
          </p:nvGrpSpPr>
          <p:grpSpPr>
            <a:xfrm>
              <a:off x="407505" y="5828166"/>
              <a:ext cx="11178613" cy="912151"/>
              <a:chOff x="407505" y="5828166"/>
              <a:chExt cx="11178613" cy="912151"/>
            </a:xfrm>
          </p:grpSpPr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0906C6DF-54FA-474C-9582-0B5ACDDBAAE3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6" name="Picture 75" descr="A picture containing drawing&#10;&#10;Description automatically generated">
                <a:extLst>
                  <a:ext uri="{FF2B5EF4-FFF2-40B4-BE49-F238E27FC236}">
                    <a16:creationId xmlns:a16="http://schemas.microsoft.com/office/drawing/2014/main" id="{6C7D7F15-AC65-4049-993B-7E38316B9EB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r="56028"/>
              <a:stretch/>
            </p:blipFill>
            <p:spPr>
              <a:xfrm>
                <a:off x="407505" y="5828166"/>
                <a:ext cx="891313" cy="912151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75621CE6-0290-42CD-A5D0-3BB37F8E720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219979" y="6284242"/>
                <a:ext cx="9845167" cy="1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FC0B2AEC-D21B-42F7-B646-B30452F6F4D9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FA6BC"/>
                  </a:solidFill>
                </a:rPr>
                <a:t>21</a:t>
              </a: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E72DDD7D-066A-46A1-B0B5-749AFC303E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257" y="1155588"/>
            <a:ext cx="3992345" cy="399234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DEB8317C-E038-423B-9613-3936C83C9167}"/>
              </a:ext>
            </a:extLst>
          </p:cNvPr>
          <p:cNvSpPr/>
          <p:nvPr/>
        </p:nvSpPr>
        <p:spPr>
          <a:xfrm>
            <a:off x="508074" y="4972216"/>
            <a:ext cx="4017778" cy="493317"/>
          </a:xfrm>
          <a:prstGeom prst="rect">
            <a:avLst/>
          </a:prstGeom>
          <a:solidFill>
            <a:srgbClr val="7FA1B6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2038271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004414-4B58-4CDF-95B7-B51794DE1EAB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0CB999E-6E34-45C6-ACDA-AF7E358E1702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F5EB017-BEFE-4533-95D9-6379AFB84D5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1B01D5-CF89-4E3A-833F-6BE2F76FAE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638845-E064-410B-9527-657CEAA5E9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03</a:t>
              </a:r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90899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DIGITAL ASSETS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A31F69-BEE5-6E44-8AF2-BB463E6F5749}"/>
              </a:ext>
            </a:extLst>
          </p:cNvPr>
          <p:cNvSpPr txBox="1"/>
          <p:nvPr/>
        </p:nvSpPr>
        <p:spPr>
          <a:xfrm>
            <a:off x="1184964" y="1506011"/>
            <a:ext cx="10600980" cy="330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What is a Digital Asset?</a:t>
            </a:r>
          </a:p>
          <a:p>
            <a:endParaRPr lang="en-US" sz="3200" dirty="0"/>
          </a:p>
          <a:p>
            <a:endParaRPr lang="en-US" sz="3200" dirty="0"/>
          </a:p>
          <a:p>
            <a:pPr>
              <a:spcAft>
                <a:spcPts val="600"/>
              </a:spcAft>
            </a:pPr>
            <a:r>
              <a:rPr lang="en-US" sz="2800" i="1" dirty="0"/>
              <a:t>Digital Asset means an electronic record in which an individual has a right or interest.  The term does not include an underlying asset or liability unless the asset or liability is itself an electronic record.- </a:t>
            </a:r>
          </a:p>
          <a:p>
            <a:r>
              <a:rPr lang="en-US" sz="2000" dirty="0"/>
              <a:t>	Uniform Law Commission- Revised Uniform Fiduciary Access to Digital Asset Act(2015)</a:t>
            </a:r>
            <a:r>
              <a:rPr lang="en-US" sz="2000" i="1" dirty="0"/>
              <a:t> </a:t>
            </a:r>
            <a:endParaRPr lang="en-US" sz="2800" i="1" dirty="0"/>
          </a:p>
        </p:txBody>
      </p:sp>
    </p:spTree>
    <p:extLst>
      <p:ext uri="{BB962C8B-B14F-4D97-AF65-F5344CB8AC3E}">
        <p14:creationId xmlns:p14="http://schemas.microsoft.com/office/powerpoint/2010/main" val="15857514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004414-4B58-4CDF-95B7-B51794DE1EAB}"/>
              </a:ext>
            </a:extLst>
          </p:cNvPr>
          <p:cNvGrpSpPr/>
          <p:nvPr/>
        </p:nvGrpSpPr>
        <p:grpSpPr>
          <a:xfrm>
            <a:off x="407505" y="5828166"/>
            <a:ext cx="11258223" cy="912151"/>
            <a:chOff x="407505" y="5828166"/>
            <a:chExt cx="11258223" cy="912151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0CB999E-6E34-45C6-ACDA-AF7E358E1702}"/>
                </a:ext>
              </a:extLst>
            </p:cNvPr>
            <p:cNvGrpSpPr/>
            <p:nvPr/>
          </p:nvGrpSpPr>
          <p:grpSpPr>
            <a:xfrm>
              <a:off x="407505" y="5828166"/>
              <a:ext cx="11178613" cy="912151"/>
              <a:chOff x="407505" y="5828166"/>
              <a:chExt cx="11178613" cy="912151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F5EB017-BEFE-4533-95D9-6379AFB84D5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20" name="Picture 19" descr="A picture containing drawing&#10;&#10;Description automatically generated">
                <a:extLst>
                  <a:ext uri="{FF2B5EF4-FFF2-40B4-BE49-F238E27FC236}">
                    <a16:creationId xmlns:a16="http://schemas.microsoft.com/office/drawing/2014/main" id="{907BEB4E-1C9A-4CA6-A181-0797A5DC4B5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07505" y="5828166"/>
                <a:ext cx="891313" cy="912151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1B01D5-CF89-4E3A-833F-6BE2F76FAEEE}"/>
                  </a:ext>
                </a:extLst>
              </p:cNvPr>
              <p:cNvCxnSpPr>
                <a:cxnSpLocks/>
                <a:stCxn id="20" idx="3"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638845-E064-410B-9527-657CEAA5E9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04</a:t>
              </a:r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9532" y="308644"/>
            <a:ext cx="7985759" cy="868823"/>
          </a:xfrm>
        </p:spPr>
        <p:txBody>
          <a:bodyPr vert="horz" lIns="91440" tIns="45720" rIns="91440" bIns="45720" rtlCol="0" anchor="ctr">
            <a:normAutofit fontScale="90000"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REAL AND EXPENSIVE PROBLEM</a:t>
            </a:r>
            <a:b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7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(real cases)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7A883EC-31B5-4449-AD4D-EBBBD526803B}"/>
              </a:ext>
            </a:extLst>
          </p:cNvPr>
          <p:cNvGrpSpPr/>
          <p:nvPr/>
        </p:nvGrpSpPr>
        <p:grpSpPr>
          <a:xfrm>
            <a:off x="313286" y="1276394"/>
            <a:ext cx="3699344" cy="1579526"/>
            <a:chOff x="313286" y="1276394"/>
            <a:chExt cx="3699344" cy="157952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CCAAB7A0-488C-4732-9E1A-6BB6A854A1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13122" y="1276394"/>
              <a:ext cx="509558" cy="561909"/>
            </a:xfrm>
            <a:prstGeom prst="rect">
              <a:avLst/>
            </a:prstGeom>
            <a:effectLst/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DF8BEEF8-F96D-47A6-B5D4-01D935FFC221}"/>
                </a:ext>
              </a:extLst>
            </p:cNvPr>
            <p:cNvGrpSpPr/>
            <p:nvPr/>
          </p:nvGrpSpPr>
          <p:grpSpPr>
            <a:xfrm>
              <a:off x="313286" y="1883856"/>
              <a:ext cx="3699344" cy="972064"/>
              <a:chOff x="313286" y="2089341"/>
              <a:chExt cx="3699344" cy="972064"/>
            </a:xfrm>
          </p:grpSpPr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FD6FA81D-0FCB-4D2B-A992-4AA05C60A1F2}"/>
                  </a:ext>
                </a:extLst>
              </p:cNvPr>
              <p:cNvSpPr/>
              <p:nvPr/>
            </p:nvSpPr>
            <p:spPr>
              <a:xfrm>
                <a:off x="313286" y="2129097"/>
                <a:ext cx="3699344" cy="86177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1B9EB6"/>
                    </a:solidFill>
                    <a:cs typeface="Arial Black"/>
                  </a:rPr>
                  <a:t>COSTLY LITIGATION (2019):</a:t>
                </a:r>
              </a:p>
              <a:p>
                <a:pPr algn="ctr">
                  <a:spcAft>
                    <a:spcPts val="1200"/>
                  </a:spcAft>
                </a:pPr>
                <a:r>
                  <a:rPr lang="en-CA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Arial"/>
                  </a:rPr>
                  <a:t>3+ year and undisclosed costly court battle to get family pictures from iCloud</a:t>
                </a:r>
                <a:endParaRPr lang="en-US" sz="16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 Black"/>
                </a:endParaRPr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1E53F167-2866-4B89-93BB-7AEE845BE664}"/>
                  </a:ext>
                </a:extLst>
              </p:cNvPr>
              <p:cNvGrpSpPr/>
              <p:nvPr/>
            </p:nvGrpSpPr>
            <p:grpSpPr>
              <a:xfrm>
                <a:off x="748926" y="2089341"/>
                <a:ext cx="2688609" cy="972064"/>
                <a:chOff x="912795" y="2858145"/>
                <a:chExt cx="2688609" cy="972064"/>
              </a:xfrm>
            </p:grpSpPr>
            <p:cxnSp>
              <p:nvCxnSpPr>
                <p:cNvPr id="40" name="Straight Connector 39">
                  <a:extLst>
                    <a:ext uri="{FF2B5EF4-FFF2-40B4-BE49-F238E27FC236}">
                      <a16:creationId xmlns:a16="http://schemas.microsoft.com/office/drawing/2014/main" id="{C13B0C69-1049-49D0-AF21-849C5A2E15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2795" y="2858145"/>
                  <a:ext cx="2688609" cy="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Straight Connector 41">
                  <a:extLst>
                    <a:ext uri="{FF2B5EF4-FFF2-40B4-BE49-F238E27FC236}">
                      <a16:creationId xmlns:a16="http://schemas.microsoft.com/office/drawing/2014/main" id="{E3E9747A-CA8C-4544-8315-4402E2941E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2795" y="3830209"/>
                  <a:ext cx="2688609" cy="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7E7E9BE-371D-444A-9F39-F82BDAF1C645}"/>
              </a:ext>
            </a:extLst>
          </p:cNvPr>
          <p:cNvGrpSpPr/>
          <p:nvPr/>
        </p:nvGrpSpPr>
        <p:grpSpPr>
          <a:xfrm>
            <a:off x="7836510" y="1898020"/>
            <a:ext cx="4218794" cy="972064"/>
            <a:chOff x="7836510" y="2103505"/>
            <a:chExt cx="4218794" cy="972064"/>
          </a:xfrm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00E99CDD-27F0-4ABB-95C2-14891655A954}"/>
                </a:ext>
              </a:extLst>
            </p:cNvPr>
            <p:cNvSpPr/>
            <p:nvPr/>
          </p:nvSpPr>
          <p:spPr>
            <a:xfrm>
              <a:off x="7896015" y="2150648"/>
              <a:ext cx="4159289" cy="8617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  <a:cs typeface="Arial Black"/>
                </a:rPr>
                <a:t>OPERATIONAL/ASSET COLLAPSE:</a:t>
              </a:r>
            </a:p>
            <a:p>
              <a:pPr algn="ctr">
                <a:spcAft>
                  <a:spcPts val="1200"/>
                </a:spcAft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/>
                </a:rPr>
                <a:t>$1M+ in lost value, expense and income with collapse &amp; contents rendered in accessible</a:t>
              </a:r>
              <a:endParaRPr lang="en-US" sz="1600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6F6758E0-0E80-47C3-9051-9ED6A1AF17BF}"/>
                </a:ext>
              </a:extLst>
            </p:cNvPr>
            <p:cNvGrpSpPr/>
            <p:nvPr/>
          </p:nvGrpSpPr>
          <p:grpSpPr>
            <a:xfrm>
              <a:off x="7836510" y="2103505"/>
              <a:ext cx="3560234" cy="972064"/>
              <a:chOff x="912795" y="2858145"/>
              <a:chExt cx="2688609" cy="972064"/>
            </a:xfrm>
          </p:grpSpPr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C6CA478B-AD1C-4D18-B458-3890CAC619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2795" y="2858145"/>
                <a:ext cx="2688609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2F1DF8B1-CD0F-4036-B236-6C69557A77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2795" y="3830209"/>
                <a:ext cx="2688609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CE20C6D-AB2B-4847-963C-F6AD486ED848}"/>
              </a:ext>
            </a:extLst>
          </p:cNvPr>
          <p:cNvGrpSpPr/>
          <p:nvPr/>
        </p:nvGrpSpPr>
        <p:grpSpPr>
          <a:xfrm>
            <a:off x="407506" y="2986617"/>
            <a:ext cx="3380252" cy="1647640"/>
            <a:chOff x="407506" y="2986617"/>
            <a:chExt cx="3380252" cy="1647640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A60108D3-1C36-4366-8D24-08FBF422FBA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99431" y="2986617"/>
              <a:ext cx="641066" cy="619307"/>
            </a:xfrm>
            <a:prstGeom prst="rect">
              <a:avLst/>
            </a:prstGeom>
            <a:effectLst>
              <a:outerShdw blurRad="114300" dist="38100" dir="2700000" sx="103000" sy="103000" algn="tl" rotWithShape="0">
                <a:prstClr val="black">
                  <a:alpha val="40000"/>
                </a:prstClr>
              </a:outerShdw>
            </a:effectLst>
          </p:spPr>
        </p:pic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8252D66D-342D-45E6-BBDA-1EC8E1FBD952}"/>
                </a:ext>
              </a:extLst>
            </p:cNvPr>
            <p:cNvGrpSpPr/>
            <p:nvPr/>
          </p:nvGrpSpPr>
          <p:grpSpPr>
            <a:xfrm>
              <a:off x="407506" y="3662193"/>
              <a:ext cx="3380252" cy="972064"/>
              <a:chOff x="407506" y="4026986"/>
              <a:chExt cx="3380252" cy="972064"/>
            </a:xfrm>
          </p:grpSpPr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1D5732D0-BCA3-4F92-8616-07E5FFCAA5DB}"/>
                  </a:ext>
                </a:extLst>
              </p:cNvPr>
              <p:cNvGrpSpPr/>
              <p:nvPr/>
            </p:nvGrpSpPr>
            <p:grpSpPr>
              <a:xfrm>
                <a:off x="730889" y="4026986"/>
                <a:ext cx="2688609" cy="972064"/>
                <a:chOff x="912795" y="2858145"/>
                <a:chExt cx="2688609" cy="972064"/>
              </a:xfrm>
            </p:grpSpPr>
            <p:cxnSp>
              <p:nvCxnSpPr>
                <p:cNvPr id="53" name="Straight Connector 52">
                  <a:extLst>
                    <a:ext uri="{FF2B5EF4-FFF2-40B4-BE49-F238E27FC236}">
                      <a16:creationId xmlns:a16="http://schemas.microsoft.com/office/drawing/2014/main" id="{6DC91B0D-2C7A-46CD-91C3-88F238E5A47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2795" y="2858145"/>
                  <a:ext cx="2688609" cy="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Straight Connector 53">
                  <a:extLst>
                    <a:ext uri="{FF2B5EF4-FFF2-40B4-BE49-F238E27FC236}">
                      <a16:creationId xmlns:a16="http://schemas.microsoft.com/office/drawing/2014/main" id="{C9373B3F-EE23-46C2-9BED-8909035156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2795" y="3830209"/>
                  <a:ext cx="2688609" cy="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4E637E65-DE99-4D86-9200-FCEC1F17DD41}"/>
                  </a:ext>
                </a:extLst>
              </p:cNvPr>
              <p:cNvSpPr/>
              <p:nvPr/>
            </p:nvSpPr>
            <p:spPr>
              <a:xfrm>
                <a:off x="407506" y="4086708"/>
                <a:ext cx="3380252" cy="86177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1B9EB6"/>
                    </a:solidFill>
                    <a:cs typeface="Arial Black"/>
                  </a:rPr>
                  <a:t>Hidden Value (2018)</a:t>
                </a:r>
              </a:p>
              <a:p>
                <a:pPr algn="ctr"/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Arial"/>
                  </a:rPr>
                  <a:t>$11M in Bitcoin locked behind encryption keys</a:t>
                </a:r>
                <a:endParaRPr lang="en-US" sz="16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/>
                </a:endParaRPr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C10B547-42EC-4E3E-9C3C-427D7806BD2F}"/>
              </a:ext>
            </a:extLst>
          </p:cNvPr>
          <p:cNvGrpSpPr/>
          <p:nvPr/>
        </p:nvGrpSpPr>
        <p:grpSpPr>
          <a:xfrm>
            <a:off x="2888556" y="4904612"/>
            <a:ext cx="6413342" cy="1747068"/>
            <a:chOff x="2888556" y="4991925"/>
            <a:chExt cx="6413342" cy="1747068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B462F899-37F4-4DB5-9555-EB3640E73861}"/>
                </a:ext>
              </a:extLst>
            </p:cNvPr>
            <p:cNvGrpSpPr/>
            <p:nvPr/>
          </p:nvGrpSpPr>
          <p:grpSpPr>
            <a:xfrm>
              <a:off x="3314133" y="5413302"/>
              <a:ext cx="5402405" cy="1136054"/>
              <a:chOff x="912795" y="2858145"/>
              <a:chExt cx="2688609" cy="972064"/>
            </a:xfrm>
          </p:grpSpPr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2D78562A-846B-4389-874D-EC9326CD28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2795" y="2858145"/>
                <a:ext cx="2688609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1DF9ED5-8235-4C0F-B969-E43C437A0E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2795" y="3830209"/>
                <a:ext cx="2688609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C506D5D4-47C9-4D05-B44A-79C4B2F65D4F}"/>
                </a:ext>
              </a:extLst>
            </p:cNvPr>
            <p:cNvGrpSpPr/>
            <p:nvPr/>
          </p:nvGrpSpPr>
          <p:grpSpPr>
            <a:xfrm>
              <a:off x="2888556" y="4991925"/>
              <a:ext cx="6413342" cy="1747068"/>
              <a:chOff x="2888556" y="4991925"/>
              <a:chExt cx="6413342" cy="1747068"/>
            </a:xfrm>
          </p:grpSpPr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89960602-BDA5-48E4-A230-4BAB4506EEBA}"/>
                  </a:ext>
                </a:extLst>
              </p:cNvPr>
              <p:cNvSpPr/>
              <p:nvPr/>
            </p:nvSpPr>
            <p:spPr>
              <a:xfrm>
                <a:off x="2888556" y="5415554"/>
                <a:ext cx="6413342" cy="132343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23ACC2"/>
                    </a:solidFill>
                    <a:cs typeface="Arial Black"/>
                  </a:rPr>
                  <a:t>Password Manager Lockout (2020)</a:t>
                </a:r>
              </a:p>
              <a:p>
                <a:pPr algn="ctr"/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Arial Black"/>
                  </a:rPr>
                  <a:t>Unknown Password Manager denied access to decedent's account portfolio and data logos based on the Terms of Service Agreement, inability to decrypt encryption and local privacy laws (international jurisdiction) </a:t>
                </a:r>
              </a:p>
              <a:p>
                <a:pPr algn="ctr"/>
                <a:endParaRPr lang="en-US" sz="1400" dirty="0">
                  <a:solidFill>
                    <a:schemeClr val="bg1">
                      <a:lumMod val="50000"/>
                    </a:schemeClr>
                  </a:solidFill>
                  <a:cs typeface="Arial"/>
                </a:endParaRPr>
              </a:p>
            </p:txBody>
          </p:sp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33106832-5DCD-4AC8-BCE8-5F7201AC57B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760071" y="4991925"/>
                <a:ext cx="2510527" cy="392094"/>
              </a:xfrm>
              <a:prstGeom prst="rect">
                <a:avLst/>
              </a:prstGeom>
            </p:spPr>
          </p:pic>
        </p:grpSp>
      </p:grp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01F920B-62A5-5E49-8531-EF33EC686955}"/>
                  </a:ext>
                </a:extLst>
              </p14:cNvPr>
              <p14:cNvContentPartPr/>
              <p14:nvPr/>
            </p14:nvContentPartPr>
            <p14:xfrm>
              <a:off x="9321274" y="1617097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01F920B-62A5-5E49-8531-EF33EC6869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258274" y="1239097"/>
                <a:ext cx="126000" cy="75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7" name="Group 66">
            <a:extLst>
              <a:ext uri="{FF2B5EF4-FFF2-40B4-BE49-F238E27FC236}">
                <a16:creationId xmlns:a16="http://schemas.microsoft.com/office/drawing/2014/main" id="{3288DDF8-42FD-4E41-8976-6764442961B9}"/>
              </a:ext>
            </a:extLst>
          </p:cNvPr>
          <p:cNvGrpSpPr/>
          <p:nvPr/>
        </p:nvGrpSpPr>
        <p:grpSpPr>
          <a:xfrm>
            <a:off x="7896016" y="3678791"/>
            <a:ext cx="3422471" cy="972064"/>
            <a:chOff x="4109221" y="2103505"/>
            <a:chExt cx="3422471" cy="972064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E071B94D-491B-8647-AB44-C06E45746BCE}"/>
                </a:ext>
              </a:extLst>
            </p:cNvPr>
            <p:cNvSpPr/>
            <p:nvPr/>
          </p:nvSpPr>
          <p:spPr>
            <a:xfrm>
              <a:off x="4109221" y="2147671"/>
              <a:ext cx="3422471" cy="8617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  <a:cs typeface="Arial Black"/>
                </a:rPr>
                <a:t>LOST VALUE (2019):</a:t>
              </a:r>
            </a:p>
            <a:p>
              <a:pPr algn="ctr">
                <a:spcAft>
                  <a:spcPts val="1200"/>
                </a:spcAft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/>
                </a:rPr>
                <a:t>$135M lost without succession plan or access to encryption keys</a:t>
              </a:r>
              <a:endPara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 Black"/>
              </a:endParaRPr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ACE65B24-9989-1E43-BEA4-8B6F4EBEFC1E}"/>
                </a:ext>
              </a:extLst>
            </p:cNvPr>
            <p:cNvGrpSpPr/>
            <p:nvPr/>
          </p:nvGrpSpPr>
          <p:grpSpPr>
            <a:xfrm>
              <a:off x="4246027" y="2103505"/>
              <a:ext cx="3141929" cy="972064"/>
              <a:chOff x="912795" y="2858145"/>
              <a:chExt cx="2688609" cy="972064"/>
            </a:xfrm>
          </p:grpSpPr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3BF60B7-E6A0-3042-B4D5-BECC2772DF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2795" y="2858145"/>
                <a:ext cx="2688609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DF852DEC-422B-984C-8595-9E6E729232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2795" y="3830209"/>
                <a:ext cx="2688609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1026" name="Picture 2" descr="Image result for quadrigacx logo transparent">
            <a:extLst>
              <a:ext uri="{FF2B5EF4-FFF2-40B4-BE49-F238E27FC236}">
                <a16:creationId xmlns:a16="http://schemas.microsoft.com/office/drawing/2014/main" id="{9750F74B-F0B9-5940-A4AA-3BF386AED9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699343" y="2969042"/>
            <a:ext cx="1897292" cy="710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6" name="Group 75">
            <a:extLst>
              <a:ext uri="{FF2B5EF4-FFF2-40B4-BE49-F238E27FC236}">
                <a16:creationId xmlns:a16="http://schemas.microsoft.com/office/drawing/2014/main" id="{B7117779-69B0-F54E-BDF5-622511EC27DB}"/>
              </a:ext>
            </a:extLst>
          </p:cNvPr>
          <p:cNvGrpSpPr/>
          <p:nvPr/>
        </p:nvGrpSpPr>
        <p:grpSpPr>
          <a:xfrm>
            <a:off x="3860913" y="1192761"/>
            <a:ext cx="4108258" cy="1663160"/>
            <a:chOff x="7464179" y="2905000"/>
            <a:chExt cx="4108258" cy="1663160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264F7B5-9F21-6049-9C25-93A7B820EDBB}"/>
                </a:ext>
              </a:extLst>
            </p:cNvPr>
            <p:cNvGrpSpPr/>
            <p:nvPr/>
          </p:nvGrpSpPr>
          <p:grpSpPr>
            <a:xfrm>
              <a:off x="7464179" y="3644724"/>
              <a:ext cx="4108258" cy="923436"/>
              <a:chOff x="1877937" y="4769384"/>
              <a:chExt cx="3602598" cy="921350"/>
            </a:xfrm>
          </p:grpSpPr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53A1867E-1706-C740-B04B-16E7F82570DF}"/>
                  </a:ext>
                </a:extLst>
              </p:cNvPr>
              <p:cNvSpPr/>
              <p:nvPr/>
            </p:nvSpPr>
            <p:spPr>
              <a:xfrm>
                <a:off x="1877937" y="4769384"/>
                <a:ext cx="3602598" cy="8598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1B9EB6"/>
                    </a:solidFill>
                    <a:cs typeface="Arial Black"/>
                  </a:rPr>
                  <a:t>Stolen Investments (2019)</a:t>
                </a:r>
              </a:p>
              <a:p>
                <a:pPr algn="ctr"/>
                <a:r>
                  <a:rPr lang="en-US" sz="16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Arial Black"/>
                  </a:rPr>
                  <a:t>$2.1M stolen </a:t>
                </a:r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Arial Black"/>
                  </a:rPr>
                  <a:t>from deceased clients’ dormant, un-administrated accounts by employee</a:t>
                </a:r>
                <a:endParaRPr 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/>
                </a:endParaRPr>
              </a:p>
            </p:txBody>
          </p:sp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3A975780-8488-EC42-BD96-9A088848C6F3}"/>
                  </a:ext>
                </a:extLst>
              </p:cNvPr>
              <p:cNvGrpSpPr/>
              <p:nvPr/>
            </p:nvGrpSpPr>
            <p:grpSpPr>
              <a:xfrm>
                <a:off x="2289405" y="4785864"/>
                <a:ext cx="2868197" cy="904870"/>
                <a:chOff x="733207" y="2858145"/>
                <a:chExt cx="2868197" cy="904870"/>
              </a:xfrm>
            </p:grpSpPr>
            <p:cxnSp>
              <p:nvCxnSpPr>
                <p:cNvPr id="81" name="Straight Connector 80">
                  <a:extLst>
                    <a:ext uri="{FF2B5EF4-FFF2-40B4-BE49-F238E27FC236}">
                      <a16:creationId xmlns:a16="http://schemas.microsoft.com/office/drawing/2014/main" id="{A24CEE06-5DE0-DE4A-85FD-C5B3E62A0A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2795" y="2858145"/>
                  <a:ext cx="2688609" cy="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" name="Straight Connector 82">
                  <a:extLst>
                    <a:ext uri="{FF2B5EF4-FFF2-40B4-BE49-F238E27FC236}">
                      <a16:creationId xmlns:a16="http://schemas.microsoft.com/office/drawing/2014/main" id="{728121EF-F340-EE43-8586-C16B2EC8CB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33207" y="3763015"/>
                  <a:ext cx="2688609" cy="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pic>
          <p:nvPicPr>
            <p:cNvPr id="78" name="Picture 77">
              <a:extLst>
                <a:ext uri="{FF2B5EF4-FFF2-40B4-BE49-F238E27FC236}">
                  <a16:creationId xmlns:a16="http://schemas.microsoft.com/office/drawing/2014/main" id="{47E1F77E-9FDD-234C-91E7-DBD6D65A94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037593" y="2905000"/>
              <a:ext cx="1238521" cy="754191"/>
            </a:xfrm>
            <a:prstGeom prst="rect">
              <a:avLst/>
            </a:prstGeom>
          </p:spPr>
        </p:pic>
      </p:grpSp>
      <p:pic>
        <p:nvPicPr>
          <p:cNvPr id="1028" name="Picture 4" descr="Image result for DreamHost logo">
            <a:extLst>
              <a:ext uri="{FF2B5EF4-FFF2-40B4-BE49-F238E27FC236}">
                <a16:creationId xmlns:a16="http://schemas.microsoft.com/office/drawing/2014/main" id="{28BC6468-BEFF-8644-96A2-BEE90A5BCA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44266" y="1001166"/>
            <a:ext cx="2206929" cy="1153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36F90B07-5157-214A-8320-DBC2CCB2FEDB}"/>
              </a:ext>
            </a:extLst>
          </p:cNvPr>
          <p:cNvGrpSpPr/>
          <p:nvPr/>
        </p:nvGrpSpPr>
        <p:grpSpPr>
          <a:xfrm>
            <a:off x="4155356" y="3025357"/>
            <a:ext cx="3422471" cy="1619322"/>
            <a:chOff x="4155356" y="3025357"/>
            <a:chExt cx="3422471" cy="1619322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E127F1D1-AF1C-4A8C-82AF-C7E1D42AB1C6}"/>
                </a:ext>
              </a:extLst>
            </p:cNvPr>
            <p:cNvGrpSpPr/>
            <p:nvPr/>
          </p:nvGrpSpPr>
          <p:grpSpPr>
            <a:xfrm>
              <a:off x="4155356" y="3672615"/>
              <a:ext cx="3422471" cy="972064"/>
              <a:chOff x="4109221" y="2103505"/>
              <a:chExt cx="3422471" cy="972064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B6935354-3075-441A-8E63-076C20167D72}"/>
                  </a:ext>
                </a:extLst>
              </p:cNvPr>
              <p:cNvSpPr/>
              <p:nvPr/>
            </p:nvSpPr>
            <p:spPr>
              <a:xfrm>
                <a:off x="4109221" y="2147671"/>
                <a:ext cx="3422471" cy="86177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1B9EB6"/>
                    </a:solidFill>
                    <a:cs typeface="Arial Black"/>
                  </a:rPr>
                  <a:t>Inaccessibility (2018):</a:t>
                </a:r>
              </a:p>
              <a:p>
                <a:pPr algn="ctr">
                  <a:spcAft>
                    <a:spcPts val="1200"/>
                  </a:spcAft>
                </a:pPr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Arial"/>
                  </a:rPr>
                  <a:t>Lost funds, income and memories with unknown value- RBC Bank Executor </a:t>
                </a:r>
                <a:endParaRPr lang="en-US" sz="16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 Black"/>
                </a:endParaRPr>
              </a:p>
            </p:txBody>
          </p: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D33E7B33-3711-4BD8-ABCD-DC8F61A9E0CF}"/>
                  </a:ext>
                </a:extLst>
              </p:cNvPr>
              <p:cNvGrpSpPr/>
              <p:nvPr/>
            </p:nvGrpSpPr>
            <p:grpSpPr>
              <a:xfrm>
                <a:off x="4246027" y="2103505"/>
                <a:ext cx="3141929" cy="972064"/>
                <a:chOff x="912795" y="2858145"/>
                <a:chExt cx="2688609" cy="972064"/>
              </a:xfrm>
            </p:grpSpPr>
            <p:cxnSp>
              <p:nvCxnSpPr>
                <p:cNvPr id="45" name="Straight Connector 44">
                  <a:extLst>
                    <a:ext uri="{FF2B5EF4-FFF2-40B4-BE49-F238E27FC236}">
                      <a16:creationId xmlns:a16="http://schemas.microsoft.com/office/drawing/2014/main" id="{3BE38634-8859-425F-A139-195369550C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2795" y="2858145"/>
                  <a:ext cx="2688609" cy="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Straight Connector 45">
                  <a:extLst>
                    <a:ext uri="{FF2B5EF4-FFF2-40B4-BE49-F238E27FC236}">
                      <a16:creationId xmlns:a16="http://schemas.microsoft.com/office/drawing/2014/main" id="{62FF4BC2-7F68-4E8E-B506-97D17D372F5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2795" y="3830209"/>
                  <a:ext cx="2688609" cy="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F3D3D1D-86BE-884E-8172-52D8CA497A0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624868" y="3025357"/>
              <a:ext cx="780932" cy="58569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55103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004414-4B58-4CDF-95B7-B51794DE1EAB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0CB999E-6E34-45C6-ACDA-AF7E358E1702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F5EB017-BEFE-4533-95D9-6379AFB84D5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1B01D5-CF89-4E3A-833F-6BE2F76FAE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638845-E064-410B-9527-657CEAA5E9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05</a:t>
              </a:r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90899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WHAT’S AT STAKE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8B8005-E51C-3E47-BEC9-692C904FAFB2}"/>
              </a:ext>
            </a:extLst>
          </p:cNvPr>
          <p:cNvSpPr txBox="1"/>
          <p:nvPr/>
        </p:nvSpPr>
        <p:spPr>
          <a:xfrm>
            <a:off x="443522" y="1401682"/>
            <a:ext cx="3599105" cy="2739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u="sng" dirty="0"/>
              <a:t>For Individuals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Estate value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Legacy and history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Personal income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Personal privacy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Business operations</a:t>
            </a:r>
          </a:p>
          <a:p>
            <a:endParaRPr lang="en-US" sz="24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4D5EDA3-C429-0B4C-9CC8-FCC04FACA178}"/>
              </a:ext>
            </a:extLst>
          </p:cNvPr>
          <p:cNvSpPr txBox="1"/>
          <p:nvPr/>
        </p:nvSpPr>
        <p:spPr>
          <a:xfrm>
            <a:off x="3794682" y="4318856"/>
            <a:ext cx="717656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For Content Provider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Privacy breach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Compliance to TOSAs, privacy and fiduciary laws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Lack of operations management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Industry inconsistency and fragmentation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Inaccessible to data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23A2E5-C647-3742-AA75-B754102FF7A2}"/>
              </a:ext>
            </a:extLst>
          </p:cNvPr>
          <p:cNvSpPr txBox="1"/>
          <p:nvPr/>
        </p:nvSpPr>
        <p:spPr>
          <a:xfrm>
            <a:off x="7214152" y="1369987"/>
            <a:ext cx="4809036" cy="2739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u="sng" dirty="0"/>
              <a:t>For Advisors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Risk and Liability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en-US" sz="2400" dirty="0"/>
              <a:t>Lost assets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en-US" sz="2400" dirty="0"/>
              <a:t>Malpractice/Bar complaints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Reputation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Failure to meet obligations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400" dirty="0"/>
              <a:t>Speculating solutions</a:t>
            </a:r>
          </a:p>
        </p:txBody>
      </p:sp>
      <p:pic>
        <p:nvPicPr>
          <p:cNvPr id="4" name="Graphic 3" descr="Man outline">
            <a:extLst>
              <a:ext uri="{FF2B5EF4-FFF2-40B4-BE49-F238E27FC236}">
                <a16:creationId xmlns:a16="http://schemas.microsoft.com/office/drawing/2014/main" id="{D39B0398-28A2-6840-BA19-503C8749D1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63430" y="1357547"/>
            <a:ext cx="2318956" cy="2318956"/>
          </a:xfrm>
          <a:prstGeom prst="rect">
            <a:avLst/>
          </a:prstGeom>
        </p:spPr>
      </p:pic>
      <p:pic>
        <p:nvPicPr>
          <p:cNvPr id="6" name="Graphic 5" descr="Scales of justice outline">
            <a:extLst>
              <a:ext uri="{FF2B5EF4-FFF2-40B4-BE49-F238E27FC236}">
                <a16:creationId xmlns:a16="http://schemas.microsoft.com/office/drawing/2014/main" id="{682925B7-1C3B-2940-AA82-C131FBC399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503057" y="1424838"/>
            <a:ext cx="2318956" cy="2318956"/>
          </a:xfrm>
          <a:prstGeom prst="rect">
            <a:avLst/>
          </a:prstGeom>
        </p:spPr>
      </p:pic>
      <p:pic>
        <p:nvPicPr>
          <p:cNvPr id="8" name="Graphic 7" descr="Internet outline">
            <a:extLst>
              <a:ext uri="{FF2B5EF4-FFF2-40B4-BE49-F238E27FC236}">
                <a16:creationId xmlns:a16="http://schemas.microsoft.com/office/drawing/2014/main" id="{23C46868-CA8F-6344-9254-1AC25A623B2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074002" y="4368755"/>
            <a:ext cx="2318956" cy="2318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2541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rupo 7">
            <a:extLst>
              <a:ext uri="{FF2B5EF4-FFF2-40B4-BE49-F238E27FC236}">
                <a16:creationId xmlns:a16="http://schemas.microsoft.com/office/drawing/2014/main" id="{B3F169C2-7E55-4399-9D9C-F864C9EBA1D4}"/>
              </a:ext>
            </a:extLst>
          </p:cNvPr>
          <p:cNvGrpSpPr>
            <a:grpSpLocks noChangeAspect="1"/>
          </p:cNvGrpSpPr>
          <p:nvPr/>
        </p:nvGrpSpPr>
        <p:grpSpPr>
          <a:xfrm>
            <a:off x="549992" y="-637293"/>
            <a:ext cx="10817898" cy="9220200"/>
            <a:chOff x="996378" y="926430"/>
            <a:chExt cx="6367398" cy="3576753"/>
          </a:xfrm>
          <a:solidFill>
            <a:schemeClr val="bg1">
              <a:lumMod val="50000"/>
              <a:alpha val="27000"/>
            </a:schemeClr>
          </a:solidFill>
          <a:effectLst/>
          <a:scene3d>
            <a:camera prst="orthographicFront">
              <a:rot lat="3000000" lon="0" rev="0"/>
            </a:camera>
            <a:lightRig rig="threePt" dir="t"/>
          </a:scene3d>
        </p:grpSpPr>
        <p:sp>
          <p:nvSpPr>
            <p:cNvPr id="199" name="Freeform 22695">
              <a:extLst>
                <a:ext uri="{FF2B5EF4-FFF2-40B4-BE49-F238E27FC236}">
                  <a16:creationId xmlns:a16="http://schemas.microsoft.com/office/drawing/2014/main" id="{ABFCDAAD-1457-49F3-8CCA-DA46646CCD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96378" y="1492530"/>
              <a:ext cx="2366030" cy="3010653"/>
            </a:xfrm>
            <a:custGeom>
              <a:avLst/>
              <a:gdLst>
                <a:gd name="T0" fmla="*/ 987 w 1637"/>
                <a:gd name="T1" fmla="*/ 133 h 2083"/>
                <a:gd name="T2" fmla="*/ 1058 w 1637"/>
                <a:gd name="T3" fmla="*/ 138 h 2083"/>
                <a:gd name="T4" fmla="*/ 969 w 1637"/>
                <a:gd name="T5" fmla="*/ 223 h 2083"/>
                <a:gd name="T6" fmla="*/ 927 w 1637"/>
                <a:gd name="T7" fmla="*/ 313 h 2083"/>
                <a:gd name="T8" fmla="*/ 1029 w 1637"/>
                <a:gd name="T9" fmla="*/ 477 h 2083"/>
                <a:gd name="T10" fmla="*/ 1092 w 1637"/>
                <a:gd name="T11" fmla="*/ 501 h 2083"/>
                <a:gd name="T12" fmla="*/ 1160 w 1637"/>
                <a:gd name="T13" fmla="*/ 305 h 2083"/>
                <a:gd name="T14" fmla="*/ 1227 w 1637"/>
                <a:gd name="T15" fmla="*/ 404 h 2083"/>
                <a:gd name="T16" fmla="*/ 1282 w 1637"/>
                <a:gd name="T17" fmla="*/ 384 h 2083"/>
                <a:gd name="T18" fmla="*/ 1323 w 1637"/>
                <a:gd name="T19" fmla="*/ 479 h 2083"/>
                <a:gd name="T20" fmla="*/ 1376 w 1637"/>
                <a:gd name="T21" fmla="*/ 535 h 2083"/>
                <a:gd name="T22" fmla="*/ 1161 w 1637"/>
                <a:gd name="T23" fmla="*/ 667 h 2083"/>
                <a:gd name="T24" fmla="*/ 1313 w 1637"/>
                <a:gd name="T25" fmla="*/ 670 h 2083"/>
                <a:gd name="T26" fmla="*/ 1240 w 1637"/>
                <a:gd name="T27" fmla="*/ 676 h 2083"/>
                <a:gd name="T28" fmla="*/ 1189 w 1637"/>
                <a:gd name="T29" fmla="*/ 730 h 2083"/>
                <a:gd name="T30" fmla="*/ 1131 w 1637"/>
                <a:gd name="T31" fmla="*/ 786 h 2083"/>
                <a:gd name="T32" fmla="*/ 1128 w 1637"/>
                <a:gd name="T33" fmla="*/ 798 h 2083"/>
                <a:gd name="T34" fmla="*/ 1110 w 1637"/>
                <a:gd name="T35" fmla="*/ 847 h 2083"/>
                <a:gd name="T36" fmla="*/ 1076 w 1637"/>
                <a:gd name="T37" fmla="*/ 976 h 2083"/>
                <a:gd name="T38" fmla="*/ 985 w 1637"/>
                <a:gd name="T39" fmla="*/ 903 h 2083"/>
                <a:gd name="T40" fmla="*/ 912 w 1637"/>
                <a:gd name="T41" fmla="*/ 914 h 2083"/>
                <a:gd name="T42" fmla="*/ 891 w 1637"/>
                <a:gd name="T43" fmla="*/ 1063 h 2083"/>
                <a:gd name="T44" fmla="*/ 981 w 1637"/>
                <a:gd name="T45" fmla="*/ 1067 h 2083"/>
                <a:gd name="T46" fmla="*/ 1038 w 1637"/>
                <a:gd name="T47" fmla="*/ 1161 h 2083"/>
                <a:gd name="T48" fmla="*/ 1181 w 1637"/>
                <a:gd name="T49" fmla="*/ 1154 h 2083"/>
                <a:gd name="T50" fmla="*/ 1301 w 1637"/>
                <a:gd name="T51" fmla="*/ 1172 h 2083"/>
                <a:gd name="T52" fmla="*/ 1441 w 1637"/>
                <a:gd name="T53" fmla="*/ 1269 h 2083"/>
                <a:gd name="T54" fmla="*/ 1511 w 1637"/>
                <a:gd name="T55" fmla="*/ 1313 h 2083"/>
                <a:gd name="T56" fmla="*/ 1591 w 1637"/>
                <a:gd name="T57" fmla="*/ 1452 h 2083"/>
                <a:gd name="T58" fmla="*/ 1467 w 1637"/>
                <a:gd name="T59" fmla="*/ 1624 h 2083"/>
                <a:gd name="T60" fmla="*/ 1350 w 1637"/>
                <a:gd name="T61" fmla="*/ 1717 h 2083"/>
                <a:gd name="T62" fmla="*/ 1263 w 1637"/>
                <a:gd name="T63" fmla="*/ 1898 h 2083"/>
                <a:gd name="T64" fmla="*/ 1189 w 1637"/>
                <a:gd name="T65" fmla="*/ 2065 h 2083"/>
                <a:gd name="T66" fmla="*/ 1152 w 1637"/>
                <a:gd name="T67" fmla="*/ 2029 h 2083"/>
                <a:gd name="T68" fmla="*/ 1149 w 1637"/>
                <a:gd name="T69" fmla="*/ 1948 h 2083"/>
                <a:gd name="T70" fmla="*/ 1174 w 1637"/>
                <a:gd name="T71" fmla="*/ 1858 h 2083"/>
                <a:gd name="T72" fmla="*/ 1203 w 1637"/>
                <a:gd name="T73" fmla="*/ 1554 h 2083"/>
                <a:gd name="T74" fmla="*/ 1073 w 1637"/>
                <a:gd name="T75" fmla="*/ 1321 h 2083"/>
                <a:gd name="T76" fmla="*/ 1101 w 1637"/>
                <a:gd name="T77" fmla="*/ 1189 h 2083"/>
                <a:gd name="T78" fmla="*/ 993 w 1637"/>
                <a:gd name="T79" fmla="*/ 1136 h 2083"/>
                <a:gd name="T80" fmla="*/ 768 w 1637"/>
                <a:gd name="T81" fmla="*/ 1018 h 2083"/>
                <a:gd name="T82" fmla="*/ 657 w 1637"/>
                <a:gd name="T83" fmla="*/ 900 h 2083"/>
                <a:gd name="T84" fmla="*/ 652 w 1637"/>
                <a:gd name="T85" fmla="*/ 941 h 2083"/>
                <a:gd name="T86" fmla="*/ 571 w 1637"/>
                <a:gd name="T87" fmla="*/ 789 h 2083"/>
                <a:gd name="T88" fmla="*/ 555 w 1637"/>
                <a:gd name="T89" fmla="*/ 620 h 2083"/>
                <a:gd name="T90" fmla="*/ 551 w 1637"/>
                <a:gd name="T91" fmla="*/ 596 h 2083"/>
                <a:gd name="T92" fmla="*/ 494 w 1637"/>
                <a:gd name="T93" fmla="*/ 546 h 2083"/>
                <a:gd name="T94" fmla="*/ 472 w 1637"/>
                <a:gd name="T95" fmla="*/ 474 h 2083"/>
                <a:gd name="T96" fmla="*/ 405 w 1637"/>
                <a:gd name="T97" fmla="*/ 397 h 2083"/>
                <a:gd name="T98" fmla="*/ 328 w 1637"/>
                <a:gd name="T99" fmla="*/ 371 h 2083"/>
                <a:gd name="T100" fmla="*/ 240 w 1637"/>
                <a:gd name="T101" fmla="*/ 369 h 2083"/>
                <a:gd name="T102" fmla="*/ 185 w 1637"/>
                <a:gd name="T103" fmla="*/ 362 h 2083"/>
                <a:gd name="T104" fmla="*/ 103 w 1637"/>
                <a:gd name="T105" fmla="*/ 467 h 2083"/>
                <a:gd name="T106" fmla="*/ 126 w 1637"/>
                <a:gd name="T107" fmla="*/ 428 h 2083"/>
                <a:gd name="T108" fmla="*/ 51 w 1637"/>
                <a:gd name="T109" fmla="*/ 351 h 2083"/>
                <a:gd name="T110" fmla="*/ 59 w 1637"/>
                <a:gd name="T111" fmla="*/ 248 h 2083"/>
                <a:gd name="T112" fmla="*/ 33 w 1637"/>
                <a:gd name="T113" fmla="*/ 141 h 2083"/>
                <a:gd name="T114" fmla="*/ 244 w 1637"/>
                <a:gd name="T115" fmla="*/ 62 h 2083"/>
                <a:gd name="T116" fmla="*/ 435 w 1637"/>
                <a:gd name="T117" fmla="*/ 100 h 2083"/>
                <a:gd name="T118" fmla="*/ 549 w 1637"/>
                <a:gd name="T119" fmla="*/ 95 h 2083"/>
                <a:gd name="T120" fmla="*/ 742 w 1637"/>
                <a:gd name="T121" fmla="*/ 184 h 2083"/>
                <a:gd name="T122" fmla="*/ 853 w 1637"/>
                <a:gd name="T123" fmla="*/ 150 h 2083"/>
                <a:gd name="T124" fmla="*/ 917 w 1637"/>
                <a:gd name="T125" fmla="*/ 123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7" h="2083">
                  <a:moveTo>
                    <a:pt x="903" y="0"/>
                  </a:moveTo>
                  <a:lnTo>
                    <a:pt x="903" y="0"/>
                  </a:lnTo>
                  <a:lnTo>
                    <a:pt x="905" y="3"/>
                  </a:lnTo>
                  <a:lnTo>
                    <a:pt x="905" y="4"/>
                  </a:lnTo>
                  <a:lnTo>
                    <a:pt x="906" y="9"/>
                  </a:lnTo>
                  <a:lnTo>
                    <a:pt x="908" y="9"/>
                  </a:lnTo>
                  <a:lnTo>
                    <a:pt x="909" y="7"/>
                  </a:lnTo>
                  <a:lnTo>
                    <a:pt x="912" y="9"/>
                  </a:lnTo>
                  <a:lnTo>
                    <a:pt x="914" y="9"/>
                  </a:lnTo>
                  <a:lnTo>
                    <a:pt x="914" y="10"/>
                  </a:lnTo>
                  <a:lnTo>
                    <a:pt x="914" y="12"/>
                  </a:lnTo>
                  <a:lnTo>
                    <a:pt x="914" y="13"/>
                  </a:lnTo>
                  <a:lnTo>
                    <a:pt x="915" y="16"/>
                  </a:lnTo>
                  <a:lnTo>
                    <a:pt x="918" y="18"/>
                  </a:lnTo>
                  <a:lnTo>
                    <a:pt x="920" y="19"/>
                  </a:lnTo>
                  <a:lnTo>
                    <a:pt x="923" y="26"/>
                  </a:lnTo>
                  <a:lnTo>
                    <a:pt x="923" y="26"/>
                  </a:lnTo>
                  <a:lnTo>
                    <a:pt x="923" y="27"/>
                  </a:lnTo>
                  <a:lnTo>
                    <a:pt x="924" y="33"/>
                  </a:lnTo>
                  <a:lnTo>
                    <a:pt x="924" y="35"/>
                  </a:lnTo>
                  <a:lnTo>
                    <a:pt x="924" y="41"/>
                  </a:lnTo>
                  <a:lnTo>
                    <a:pt x="923" y="42"/>
                  </a:lnTo>
                  <a:lnTo>
                    <a:pt x="923" y="44"/>
                  </a:lnTo>
                  <a:lnTo>
                    <a:pt x="923" y="44"/>
                  </a:lnTo>
                  <a:lnTo>
                    <a:pt x="926" y="45"/>
                  </a:lnTo>
                  <a:lnTo>
                    <a:pt x="927" y="48"/>
                  </a:lnTo>
                  <a:lnTo>
                    <a:pt x="927" y="50"/>
                  </a:lnTo>
                  <a:lnTo>
                    <a:pt x="931" y="51"/>
                  </a:lnTo>
                  <a:lnTo>
                    <a:pt x="931" y="51"/>
                  </a:lnTo>
                  <a:lnTo>
                    <a:pt x="931" y="53"/>
                  </a:lnTo>
                  <a:lnTo>
                    <a:pt x="932" y="56"/>
                  </a:lnTo>
                  <a:lnTo>
                    <a:pt x="935" y="61"/>
                  </a:lnTo>
                  <a:lnTo>
                    <a:pt x="935" y="61"/>
                  </a:lnTo>
                  <a:lnTo>
                    <a:pt x="934" y="64"/>
                  </a:lnTo>
                  <a:lnTo>
                    <a:pt x="935" y="64"/>
                  </a:lnTo>
                  <a:lnTo>
                    <a:pt x="935" y="64"/>
                  </a:lnTo>
                  <a:lnTo>
                    <a:pt x="937" y="64"/>
                  </a:lnTo>
                  <a:lnTo>
                    <a:pt x="937" y="62"/>
                  </a:lnTo>
                  <a:lnTo>
                    <a:pt x="937" y="62"/>
                  </a:lnTo>
                  <a:lnTo>
                    <a:pt x="938" y="62"/>
                  </a:lnTo>
                  <a:lnTo>
                    <a:pt x="938" y="64"/>
                  </a:lnTo>
                  <a:lnTo>
                    <a:pt x="940" y="67"/>
                  </a:lnTo>
                  <a:lnTo>
                    <a:pt x="940" y="68"/>
                  </a:lnTo>
                  <a:lnTo>
                    <a:pt x="940" y="68"/>
                  </a:lnTo>
                  <a:lnTo>
                    <a:pt x="940" y="70"/>
                  </a:lnTo>
                  <a:lnTo>
                    <a:pt x="937" y="70"/>
                  </a:lnTo>
                  <a:lnTo>
                    <a:pt x="935" y="70"/>
                  </a:lnTo>
                  <a:lnTo>
                    <a:pt x="934" y="68"/>
                  </a:lnTo>
                  <a:lnTo>
                    <a:pt x="932" y="67"/>
                  </a:lnTo>
                  <a:lnTo>
                    <a:pt x="932" y="65"/>
                  </a:lnTo>
                  <a:lnTo>
                    <a:pt x="931" y="67"/>
                  </a:lnTo>
                  <a:lnTo>
                    <a:pt x="931" y="67"/>
                  </a:lnTo>
                  <a:lnTo>
                    <a:pt x="929" y="70"/>
                  </a:lnTo>
                  <a:lnTo>
                    <a:pt x="929" y="71"/>
                  </a:lnTo>
                  <a:lnTo>
                    <a:pt x="929" y="71"/>
                  </a:lnTo>
                  <a:lnTo>
                    <a:pt x="934" y="71"/>
                  </a:lnTo>
                  <a:lnTo>
                    <a:pt x="934" y="71"/>
                  </a:lnTo>
                  <a:lnTo>
                    <a:pt x="935" y="73"/>
                  </a:lnTo>
                  <a:lnTo>
                    <a:pt x="934" y="76"/>
                  </a:lnTo>
                  <a:lnTo>
                    <a:pt x="932" y="79"/>
                  </a:lnTo>
                  <a:lnTo>
                    <a:pt x="926" y="85"/>
                  </a:lnTo>
                  <a:lnTo>
                    <a:pt x="924" y="86"/>
                  </a:lnTo>
                  <a:lnTo>
                    <a:pt x="924" y="86"/>
                  </a:lnTo>
                  <a:lnTo>
                    <a:pt x="924" y="86"/>
                  </a:lnTo>
                  <a:lnTo>
                    <a:pt x="927" y="86"/>
                  </a:lnTo>
                  <a:lnTo>
                    <a:pt x="929" y="86"/>
                  </a:lnTo>
                  <a:lnTo>
                    <a:pt x="931" y="86"/>
                  </a:lnTo>
                  <a:lnTo>
                    <a:pt x="932" y="86"/>
                  </a:lnTo>
                  <a:lnTo>
                    <a:pt x="932" y="88"/>
                  </a:lnTo>
                  <a:lnTo>
                    <a:pt x="932" y="88"/>
                  </a:lnTo>
                  <a:lnTo>
                    <a:pt x="937" y="91"/>
                  </a:lnTo>
                  <a:lnTo>
                    <a:pt x="938" y="91"/>
                  </a:lnTo>
                  <a:lnTo>
                    <a:pt x="941" y="88"/>
                  </a:lnTo>
                  <a:lnTo>
                    <a:pt x="943" y="86"/>
                  </a:lnTo>
                  <a:lnTo>
                    <a:pt x="944" y="86"/>
                  </a:lnTo>
                  <a:lnTo>
                    <a:pt x="946" y="88"/>
                  </a:lnTo>
                  <a:lnTo>
                    <a:pt x="946" y="88"/>
                  </a:lnTo>
                  <a:lnTo>
                    <a:pt x="944" y="89"/>
                  </a:lnTo>
                  <a:lnTo>
                    <a:pt x="943" y="91"/>
                  </a:lnTo>
                  <a:lnTo>
                    <a:pt x="941" y="91"/>
                  </a:lnTo>
                  <a:lnTo>
                    <a:pt x="944" y="91"/>
                  </a:lnTo>
                  <a:lnTo>
                    <a:pt x="947" y="91"/>
                  </a:lnTo>
                  <a:lnTo>
                    <a:pt x="950" y="92"/>
                  </a:lnTo>
                  <a:lnTo>
                    <a:pt x="952" y="91"/>
                  </a:lnTo>
                  <a:lnTo>
                    <a:pt x="953" y="92"/>
                  </a:lnTo>
                  <a:lnTo>
                    <a:pt x="953" y="92"/>
                  </a:lnTo>
                  <a:lnTo>
                    <a:pt x="955" y="94"/>
                  </a:lnTo>
                  <a:lnTo>
                    <a:pt x="953" y="94"/>
                  </a:lnTo>
                  <a:lnTo>
                    <a:pt x="952" y="94"/>
                  </a:lnTo>
                  <a:lnTo>
                    <a:pt x="952" y="95"/>
                  </a:lnTo>
                  <a:lnTo>
                    <a:pt x="950" y="95"/>
                  </a:lnTo>
                  <a:lnTo>
                    <a:pt x="950" y="97"/>
                  </a:lnTo>
                  <a:lnTo>
                    <a:pt x="949" y="100"/>
                  </a:lnTo>
                  <a:lnTo>
                    <a:pt x="949" y="100"/>
                  </a:lnTo>
                  <a:lnTo>
                    <a:pt x="947" y="100"/>
                  </a:lnTo>
                  <a:lnTo>
                    <a:pt x="947" y="100"/>
                  </a:lnTo>
                  <a:lnTo>
                    <a:pt x="947" y="99"/>
                  </a:lnTo>
                  <a:lnTo>
                    <a:pt x="947" y="99"/>
                  </a:lnTo>
                  <a:lnTo>
                    <a:pt x="946" y="99"/>
                  </a:lnTo>
                  <a:lnTo>
                    <a:pt x="944" y="99"/>
                  </a:lnTo>
                  <a:lnTo>
                    <a:pt x="944" y="100"/>
                  </a:lnTo>
                  <a:lnTo>
                    <a:pt x="950" y="106"/>
                  </a:lnTo>
                  <a:lnTo>
                    <a:pt x="952" y="111"/>
                  </a:lnTo>
                  <a:lnTo>
                    <a:pt x="953" y="114"/>
                  </a:lnTo>
                  <a:lnTo>
                    <a:pt x="953" y="114"/>
                  </a:lnTo>
                  <a:lnTo>
                    <a:pt x="953" y="115"/>
                  </a:lnTo>
                  <a:lnTo>
                    <a:pt x="953" y="117"/>
                  </a:lnTo>
                  <a:lnTo>
                    <a:pt x="953" y="120"/>
                  </a:lnTo>
                  <a:lnTo>
                    <a:pt x="953" y="123"/>
                  </a:lnTo>
                  <a:lnTo>
                    <a:pt x="952" y="127"/>
                  </a:lnTo>
                  <a:lnTo>
                    <a:pt x="953" y="129"/>
                  </a:lnTo>
                  <a:lnTo>
                    <a:pt x="955" y="130"/>
                  </a:lnTo>
                  <a:lnTo>
                    <a:pt x="955" y="132"/>
                  </a:lnTo>
                  <a:lnTo>
                    <a:pt x="956" y="132"/>
                  </a:lnTo>
                  <a:lnTo>
                    <a:pt x="956" y="133"/>
                  </a:lnTo>
                  <a:lnTo>
                    <a:pt x="956" y="133"/>
                  </a:lnTo>
                  <a:lnTo>
                    <a:pt x="956" y="135"/>
                  </a:lnTo>
                  <a:lnTo>
                    <a:pt x="958" y="133"/>
                  </a:lnTo>
                  <a:lnTo>
                    <a:pt x="958" y="133"/>
                  </a:lnTo>
                  <a:lnTo>
                    <a:pt x="958" y="132"/>
                  </a:lnTo>
                  <a:lnTo>
                    <a:pt x="959" y="130"/>
                  </a:lnTo>
                  <a:lnTo>
                    <a:pt x="961" y="127"/>
                  </a:lnTo>
                  <a:lnTo>
                    <a:pt x="961" y="126"/>
                  </a:lnTo>
                  <a:lnTo>
                    <a:pt x="961" y="123"/>
                  </a:lnTo>
                  <a:lnTo>
                    <a:pt x="961" y="123"/>
                  </a:lnTo>
                  <a:lnTo>
                    <a:pt x="962" y="118"/>
                  </a:lnTo>
                  <a:lnTo>
                    <a:pt x="962" y="115"/>
                  </a:lnTo>
                  <a:lnTo>
                    <a:pt x="962" y="112"/>
                  </a:lnTo>
                  <a:lnTo>
                    <a:pt x="964" y="109"/>
                  </a:lnTo>
                  <a:lnTo>
                    <a:pt x="965" y="106"/>
                  </a:lnTo>
                  <a:lnTo>
                    <a:pt x="967" y="102"/>
                  </a:lnTo>
                  <a:lnTo>
                    <a:pt x="969" y="100"/>
                  </a:lnTo>
                  <a:lnTo>
                    <a:pt x="970" y="100"/>
                  </a:lnTo>
                  <a:lnTo>
                    <a:pt x="972" y="100"/>
                  </a:lnTo>
                  <a:lnTo>
                    <a:pt x="973" y="102"/>
                  </a:lnTo>
                  <a:lnTo>
                    <a:pt x="975" y="105"/>
                  </a:lnTo>
                  <a:lnTo>
                    <a:pt x="976" y="108"/>
                  </a:lnTo>
                  <a:lnTo>
                    <a:pt x="981" y="111"/>
                  </a:lnTo>
                  <a:lnTo>
                    <a:pt x="981" y="112"/>
                  </a:lnTo>
                  <a:lnTo>
                    <a:pt x="984" y="115"/>
                  </a:lnTo>
                  <a:lnTo>
                    <a:pt x="985" y="120"/>
                  </a:lnTo>
                  <a:lnTo>
                    <a:pt x="985" y="124"/>
                  </a:lnTo>
                  <a:lnTo>
                    <a:pt x="985" y="127"/>
                  </a:lnTo>
                  <a:lnTo>
                    <a:pt x="987" y="129"/>
                  </a:lnTo>
                  <a:lnTo>
                    <a:pt x="987" y="129"/>
                  </a:lnTo>
                  <a:lnTo>
                    <a:pt x="987" y="132"/>
                  </a:lnTo>
                  <a:lnTo>
                    <a:pt x="987" y="133"/>
                  </a:lnTo>
                  <a:lnTo>
                    <a:pt x="985" y="133"/>
                  </a:lnTo>
                  <a:lnTo>
                    <a:pt x="985" y="135"/>
                  </a:lnTo>
                  <a:lnTo>
                    <a:pt x="984" y="135"/>
                  </a:lnTo>
                  <a:lnTo>
                    <a:pt x="982" y="135"/>
                  </a:lnTo>
                  <a:lnTo>
                    <a:pt x="982" y="135"/>
                  </a:lnTo>
                  <a:lnTo>
                    <a:pt x="982" y="132"/>
                  </a:lnTo>
                  <a:lnTo>
                    <a:pt x="981" y="132"/>
                  </a:lnTo>
                  <a:lnTo>
                    <a:pt x="979" y="133"/>
                  </a:lnTo>
                  <a:lnTo>
                    <a:pt x="979" y="135"/>
                  </a:lnTo>
                  <a:lnTo>
                    <a:pt x="981" y="138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2" y="150"/>
                  </a:lnTo>
                  <a:lnTo>
                    <a:pt x="984" y="155"/>
                  </a:lnTo>
                  <a:lnTo>
                    <a:pt x="990" y="164"/>
                  </a:lnTo>
                  <a:lnTo>
                    <a:pt x="991" y="165"/>
                  </a:lnTo>
                  <a:lnTo>
                    <a:pt x="991" y="168"/>
                  </a:lnTo>
                  <a:lnTo>
                    <a:pt x="991" y="168"/>
                  </a:lnTo>
                  <a:lnTo>
                    <a:pt x="991" y="170"/>
                  </a:lnTo>
                  <a:lnTo>
                    <a:pt x="993" y="170"/>
                  </a:lnTo>
                  <a:lnTo>
                    <a:pt x="993" y="170"/>
                  </a:lnTo>
                  <a:lnTo>
                    <a:pt x="996" y="167"/>
                  </a:lnTo>
                  <a:lnTo>
                    <a:pt x="997" y="164"/>
                  </a:lnTo>
                  <a:lnTo>
                    <a:pt x="999" y="162"/>
                  </a:lnTo>
                  <a:lnTo>
                    <a:pt x="999" y="162"/>
                  </a:lnTo>
                  <a:lnTo>
                    <a:pt x="1000" y="162"/>
                  </a:lnTo>
                  <a:lnTo>
                    <a:pt x="1000" y="161"/>
                  </a:lnTo>
                  <a:lnTo>
                    <a:pt x="1002" y="159"/>
                  </a:lnTo>
                  <a:lnTo>
                    <a:pt x="1002" y="159"/>
                  </a:lnTo>
                  <a:lnTo>
                    <a:pt x="1002" y="155"/>
                  </a:lnTo>
                  <a:lnTo>
                    <a:pt x="1003" y="152"/>
                  </a:lnTo>
                  <a:lnTo>
                    <a:pt x="1003" y="150"/>
                  </a:lnTo>
                  <a:lnTo>
                    <a:pt x="1003" y="149"/>
                  </a:lnTo>
                  <a:lnTo>
                    <a:pt x="1010" y="141"/>
                  </a:lnTo>
                  <a:lnTo>
                    <a:pt x="1010" y="141"/>
                  </a:lnTo>
                  <a:lnTo>
                    <a:pt x="1011" y="132"/>
                  </a:lnTo>
                  <a:lnTo>
                    <a:pt x="1013" y="129"/>
                  </a:lnTo>
                  <a:lnTo>
                    <a:pt x="1013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3" y="121"/>
                  </a:lnTo>
                  <a:lnTo>
                    <a:pt x="1013" y="120"/>
                  </a:lnTo>
                  <a:lnTo>
                    <a:pt x="1014" y="118"/>
                  </a:lnTo>
                  <a:lnTo>
                    <a:pt x="1014" y="117"/>
                  </a:lnTo>
                  <a:lnTo>
                    <a:pt x="1016" y="117"/>
                  </a:lnTo>
                  <a:lnTo>
                    <a:pt x="1016" y="117"/>
                  </a:lnTo>
                  <a:lnTo>
                    <a:pt x="1017" y="118"/>
                  </a:lnTo>
                  <a:lnTo>
                    <a:pt x="1017" y="118"/>
                  </a:lnTo>
                  <a:lnTo>
                    <a:pt x="1023" y="117"/>
                  </a:lnTo>
                  <a:lnTo>
                    <a:pt x="1023" y="117"/>
                  </a:lnTo>
                  <a:lnTo>
                    <a:pt x="1020" y="115"/>
                  </a:lnTo>
                  <a:lnTo>
                    <a:pt x="1020" y="114"/>
                  </a:lnTo>
                  <a:lnTo>
                    <a:pt x="1020" y="112"/>
                  </a:lnTo>
                  <a:lnTo>
                    <a:pt x="1020" y="111"/>
                  </a:lnTo>
                  <a:lnTo>
                    <a:pt x="1022" y="111"/>
                  </a:lnTo>
                  <a:lnTo>
                    <a:pt x="1022" y="109"/>
                  </a:lnTo>
                  <a:lnTo>
                    <a:pt x="1022" y="109"/>
                  </a:lnTo>
                  <a:lnTo>
                    <a:pt x="1023" y="108"/>
                  </a:lnTo>
                  <a:lnTo>
                    <a:pt x="1022" y="106"/>
                  </a:lnTo>
                  <a:lnTo>
                    <a:pt x="1020" y="103"/>
                  </a:lnTo>
                  <a:lnTo>
                    <a:pt x="1019" y="105"/>
                  </a:lnTo>
                  <a:lnTo>
                    <a:pt x="1017" y="103"/>
                  </a:lnTo>
                  <a:lnTo>
                    <a:pt x="1016" y="102"/>
                  </a:lnTo>
                  <a:lnTo>
                    <a:pt x="1016" y="99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5"/>
                  </a:lnTo>
                  <a:lnTo>
                    <a:pt x="1016" y="94"/>
                  </a:lnTo>
                  <a:lnTo>
                    <a:pt x="1016" y="92"/>
                  </a:lnTo>
                  <a:lnTo>
                    <a:pt x="1016" y="91"/>
                  </a:lnTo>
                  <a:lnTo>
                    <a:pt x="1016" y="91"/>
                  </a:lnTo>
                  <a:lnTo>
                    <a:pt x="1016" y="89"/>
                  </a:lnTo>
                  <a:lnTo>
                    <a:pt x="1016" y="88"/>
                  </a:lnTo>
                  <a:lnTo>
                    <a:pt x="1014" y="86"/>
                  </a:lnTo>
                  <a:lnTo>
                    <a:pt x="1016" y="83"/>
                  </a:lnTo>
                  <a:lnTo>
                    <a:pt x="1016" y="82"/>
                  </a:lnTo>
                  <a:lnTo>
                    <a:pt x="1014" y="80"/>
                  </a:lnTo>
                  <a:lnTo>
                    <a:pt x="1014" y="80"/>
                  </a:lnTo>
                  <a:lnTo>
                    <a:pt x="1014" y="80"/>
                  </a:lnTo>
                  <a:lnTo>
                    <a:pt x="1016" y="80"/>
                  </a:lnTo>
                  <a:lnTo>
                    <a:pt x="1017" y="80"/>
                  </a:lnTo>
                  <a:lnTo>
                    <a:pt x="1019" y="82"/>
                  </a:lnTo>
                  <a:lnTo>
                    <a:pt x="1020" y="82"/>
                  </a:lnTo>
                  <a:lnTo>
                    <a:pt x="1023" y="80"/>
                  </a:lnTo>
                  <a:lnTo>
                    <a:pt x="1025" y="80"/>
                  </a:lnTo>
                  <a:lnTo>
                    <a:pt x="1029" y="80"/>
                  </a:lnTo>
                  <a:lnTo>
                    <a:pt x="1031" y="80"/>
                  </a:lnTo>
                  <a:lnTo>
                    <a:pt x="1034" y="83"/>
                  </a:lnTo>
                  <a:lnTo>
                    <a:pt x="1037" y="85"/>
                  </a:lnTo>
                  <a:lnTo>
                    <a:pt x="1038" y="85"/>
                  </a:lnTo>
                  <a:lnTo>
                    <a:pt x="1046" y="86"/>
                  </a:lnTo>
                  <a:lnTo>
                    <a:pt x="1049" y="85"/>
                  </a:lnTo>
                  <a:lnTo>
                    <a:pt x="1051" y="85"/>
                  </a:lnTo>
                  <a:lnTo>
                    <a:pt x="1054" y="88"/>
                  </a:lnTo>
                  <a:lnTo>
                    <a:pt x="1054" y="89"/>
                  </a:lnTo>
                  <a:lnTo>
                    <a:pt x="1052" y="91"/>
                  </a:lnTo>
                  <a:lnTo>
                    <a:pt x="1051" y="91"/>
                  </a:lnTo>
                  <a:lnTo>
                    <a:pt x="1049" y="92"/>
                  </a:lnTo>
                  <a:lnTo>
                    <a:pt x="1051" y="94"/>
                  </a:lnTo>
                  <a:lnTo>
                    <a:pt x="1054" y="95"/>
                  </a:lnTo>
                  <a:lnTo>
                    <a:pt x="1055" y="99"/>
                  </a:lnTo>
                  <a:lnTo>
                    <a:pt x="1055" y="100"/>
                  </a:lnTo>
                  <a:lnTo>
                    <a:pt x="1055" y="100"/>
                  </a:lnTo>
                  <a:lnTo>
                    <a:pt x="1055" y="102"/>
                  </a:lnTo>
                  <a:lnTo>
                    <a:pt x="1055" y="102"/>
                  </a:lnTo>
                  <a:lnTo>
                    <a:pt x="1058" y="100"/>
                  </a:lnTo>
                  <a:lnTo>
                    <a:pt x="1061" y="100"/>
                  </a:lnTo>
                  <a:lnTo>
                    <a:pt x="1064" y="103"/>
                  </a:lnTo>
                  <a:lnTo>
                    <a:pt x="1066" y="103"/>
                  </a:lnTo>
                  <a:lnTo>
                    <a:pt x="1066" y="105"/>
                  </a:lnTo>
                  <a:lnTo>
                    <a:pt x="1066" y="106"/>
                  </a:lnTo>
                  <a:lnTo>
                    <a:pt x="1063" y="109"/>
                  </a:lnTo>
                  <a:lnTo>
                    <a:pt x="1061" y="111"/>
                  </a:lnTo>
                  <a:lnTo>
                    <a:pt x="1058" y="112"/>
                  </a:lnTo>
                  <a:lnTo>
                    <a:pt x="1058" y="114"/>
                  </a:lnTo>
                  <a:lnTo>
                    <a:pt x="1061" y="114"/>
                  </a:lnTo>
                  <a:lnTo>
                    <a:pt x="1064" y="114"/>
                  </a:lnTo>
                  <a:lnTo>
                    <a:pt x="1066" y="115"/>
                  </a:lnTo>
                  <a:lnTo>
                    <a:pt x="1066" y="115"/>
                  </a:lnTo>
                  <a:lnTo>
                    <a:pt x="1067" y="117"/>
                  </a:lnTo>
                  <a:lnTo>
                    <a:pt x="1067" y="118"/>
                  </a:lnTo>
                  <a:lnTo>
                    <a:pt x="1067" y="120"/>
                  </a:lnTo>
                  <a:lnTo>
                    <a:pt x="1067" y="121"/>
                  </a:lnTo>
                  <a:lnTo>
                    <a:pt x="1064" y="124"/>
                  </a:lnTo>
                  <a:lnTo>
                    <a:pt x="1063" y="126"/>
                  </a:lnTo>
                  <a:lnTo>
                    <a:pt x="1060" y="127"/>
                  </a:lnTo>
                  <a:lnTo>
                    <a:pt x="1058" y="127"/>
                  </a:lnTo>
                  <a:lnTo>
                    <a:pt x="1058" y="127"/>
                  </a:lnTo>
                  <a:lnTo>
                    <a:pt x="1057" y="126"/>
                  </a:lnTo>
                  <a:lnTo>
                    <a:pt x="1055" y="126"/>
                  </a:lnTo>
                  <a:lnTo>
                    <a:pt x="1052" y="127"/>
                  </a:lnTo>
                  <a:lnTo>
                    <a:pt x="1052" y="127"/>
                  </a:lnTo>
                  <a:lnTo>
                    <a:pt x="1051" y="127"/>
                  </a:lnTo>
                  <a:lnTo>
                    <a:pt x="1051" y="129"/>
                  </a:lnTo>
                  <a:lnTo>
                    <a:pt x="1052" y="130"/>
                  </a:lnTo>
                  <a:lnTo>
                    <a:pt x="1052" y="132"/>
                  </a:lnTo>
                  <a:lnTo>
                    <a:pt x="1054" y="132"/>
                  </a:lnTo>
                  <a:lnTo>
                    <a:pt x="1052" y="133"/>
                  </a:lnTo>
                  <a:lnTo>
                    <a:pt x="1052" y="133"/>
                  </a:lnTo>
                  <a:lnTo>
                    <a:pt x="1054" y="133"/>
                  </a:lnTo>
                  <a:lnTo>
                    <a:pt x="1055" y="138"/>
                  </a:lnTo>
                  <a:lnTo>
                    <a:pt x="1055" y="138"/>
                  </a:lnTo>
                  <a:lnTo>
                    <a:pt x="1055" y="138"/>
                  </a:lnTo>
                  <a:lnTo>
                    <a:pt x="1057" y="137"/>
                  </a:lnTo>
                  <a:lnTo>
                    <a:pt x="1057" y="137"/>
                  </a:lnTo>
                  <a:lnTo>
                    <a:pt x="1058" y="137"/>
                  </a:lnTo>
                  <a:lnTo>
                    <a:pt x="1058" y="138"/>
                  </a:lnTo>
                  <a:lnTo>
                    <a:pt x="1057" y="141"/>
                  </a:lnTo>
                  <a:lnTo>
                    <a:pt x="1057" y="143"/>
                  </a:lnTo>
                  <a:lnTo>
                    <a:pt x="1057" y="144"/>
                  </a:lnTo>
                  <a:lnTo>
                    <a:pt x="1057" y="146"/>
                  </a:lnTo>
                  <a:lnTo>
                    <a:pt x="1058" y="147"/>
                  </a:lnTo>
                  <a:lnTo>
                    <a:pt x="1060" y="150"/>
                  </a:lnTo>
                  <a:lnTo>
                    <a:pt x="1061" y="152"/>
                  </a:lnTo>
                  <a:lnTo>
                    <a:pt x="1064" y="155"/>
                  </a:lnTo>
                  <a:lnTo>
                    <a:pt x="1064" y="156"/>
                  </a:lnTo>
                  <a:lnTo>
                    <a:pt x="1066" y="159"/>
                  </a:lnTo>
                  <a:lnTo>
                    <a:pt x="1067" y="161"/>
                  </a:lnTo>
                  <a:lnTo>
                    <a:pt x="1066" y="164"/>
                  </a:lnTo>
                  <a:lnTo>
                    <a:pt x="1066" y="168"/>
                  </a:lnTo>
                  <a:lnTo>
                    <a:pt x="1064" y="172"/>
                  </a:lnTo>
                  <a:lnTo>
                    <a:pt x="1064" y="173"/>
                  </a:lnTo>
                  <a:lnTo>
                    <a:pt x="1063" y="175"/>
                  </a:lnTo>
                  <a:lnTo>
                    <a:pt x="1061" y="176"/>
                  </a:lnTo>
                  <a:lnTo>
                    <a:pt x="1060" y="176"/>
                  </a:lnTo>
                  <a:lnTo>
                    <a:pt x="1058" y="176"/>
                  </a:lnTo>
                  <a:lnTo>
                    <a:pt x="1058" y="178"/>
                  </a:lnTo>
                  <a:lnTo>
                    <a:pt x="1057" y="181"/>
                  </a:lnTo>
                  <a:lnTo>
                    <a:pt x="1055" y="182"/>
                  </a:lnTo>
                  <a:lnTo>
                    <a:pt x="1055" y="184"/>
                  </a:lnTo>
                  <a:lnTo>
                    <a:pt x="1054" y="184"/>
                  </a:lnTo>
                  <a:lnTo>
                    <a:pt x="1051" y="187"/>
                  </a:lnTo>
                  <a:lnTo>
                    <a:pt x="1051" y="188"/>
                  </a:lnTo>
                  <a:lnTo>
                    <a:pt x="1046" y="190"/>
                  </a:lnTo>
                  <a:lnTo>
                    <a:pt x="1043" y="193"/>
                  </a:lnTo>
                  <a:lnTo>
                    <a:pt x="1041" y="194"/>
                  </a:lnTo>
                  <a:lnTo>
                    <a:pt x="1040" y="194"/>
                  </a:lnTo>
                  <a:lnTo>
                    <a:pt x="1038" y="194"/>
                  </a:lnTo>
                  <a:lnTo>
                    <a:pt x="1038" y="194"/>
                  </a:lnTo>
                  <a:lnTo>
                    <a:pt x="1038" y="191"/>
                  </a:lnTo>
                  <a:lnTo>
                    <a:pt x="1037" y="191"/>
                  </a:lnTo>
                  <a:lnTo>
                    <a:pt x="1037" y="190"/>
                  </a:lnTo>
                  <a:lnTo>
                    <a:pt x="1034" y="185"/>
                  </a:lnTo>
                  <a:lnTo>
                    <a:pt x="1034" y="184"/>
                  </a:lnTo>
                  <a:lnTo>
                    <a:pt x="1032" y="184"/>
                  </a:lnTo>
                  <a:lnTo>
                    <a:pt x="1031" y="184"/>
                  </a:lnTo>
                  <a:lnTo>
                    <a:pt x="1031" y="184"/>
                  </a:lnTo>
                  <a:lnTo>
                    <a:pt x="1029" y="182"/>
                  </a:lnTo>
                  <a:lnTo>
                    <a:pt x="1029" y="181"/>
                  </a:lnTo>
                  <a:lnTo>
                    <a:pt x="1029" y="181"/>
                  </a:lnTo>
                  <a:lnTo>
                    <a:pt x="1029" y="181"/>
                  </a:lnTo>
                  <a:lnTo>
                    <a:pt x="1029" y="179"/>
                  </a:lnTo>
                  <a:lnTo>
                    <a:pt x="1028" y="178"/>
                  </a:lnTo>
                  <a:lnTo>
                    <a:pt x="1026" y="176"/>
                  </a:lnTo>
                  <a:lnTo>
                    <a:pt x="1026" y="176"/>
                  </a:lnTo>
                  <a:lnTo>
                    <a:pt x="1025" y="175"/>
                  </a:lnTo>
                  <a:lnTo>
                    <a:pt x="1023" y="175"/>
                  </a:lnTo>
                  <a:lnTo>
                    <a:pt x="1020" y="176"/>
                  </a:lnTo>
                  <a:lnTo>
                    <a:pt x="1020" y="178"/>
                  </a:lnTo>
                  <a:lnTo>
                    <a:pt x="1020" y="179"/>
                  </a:lnTo>
                  <a:lnTo>
                    <a:pt x="1020" y="179"/>
                  </a:lnTo>
                  <a:lnTo>
                    <a:pt x="1022" y="179"/>
                  </a:lnTo>
                  <a:lnTo>
                    <a:pt x="1022" y="178"/>
                  </a:lnTo>
                  <a:lnTo>
                    <a:pt x="1023" y="178"/>
                  </a:lnTo>
                  <a:lnTo>
                    <a:pt x="1025" y="178"/>
                  </a:lnTo>
                  <a:lnTo>
                    <a:pt x="1025" y="178"/>
                  </a:lnTo>
                  <a:lnTo>
                    <a:pt x="1026" y="179"/>
                  </a:lnTo>
                  <a:lnTo>
                    <a:pt x="1026" y="179"/>
                  </a:lnTo>
                  <a:lnTo>
                    <a:pt x="1029" y="184"/>
                  </a:lnTo>
                  <a:lnTo>
                    <a:pt x="1031" y="185"/>
                  </a:lnTo>
                  <a:lnTo>
                    <a:pt x="1031" y="187"/>
                  </a:lnTo>
                  <a:lnTo>
                    <a:pt x="1031" y="188"/>
                  </a:lnTo>
                  <a:lnTo>
                    <a:pt x="1032" y="190"/>
                  </a:lnTo>
                  <a:lnTo>
                    <a:pt x="1034" y="193"/>
                  </a:lnTo>
                  <a:lnTo>
                    <a:pt x="1035" y="197"/>
                  </a:lnTo>
                  <a:lnTo>
                    <a:pt x="1035" y="199"/>
                  </a:lnTo>
                  <a:lnTo>
                    <a:pt x="1035" y="199"/>
                  </a:lnTo>
                  <a:lnTo>
                    <a:pt x="1034" y="199"/>
                  </a:lnTo>
                  <a:lnTo>
                    <a:pt x="1032" y="199"/>
                  </a:lnTo>
                  <a:lnTo>
                    <a:pt x="1029" y="197"/>
                  </a:lnTo>
                  <a:lnTo>
                    <a:pt x="1029" y="197"/>
                  </a:lnTo>
                  <a:lnTo>
                    <a:pt x="1028" y="197"/>
                  </a:lnTo>
                  <a:lnTo>
                    <a:pt x="1028" y="200"/>
                  </a:lnTo>
                  <a:lnTo>
                    <a:pt x="1028" y="200"/>
                  </a:lnTo>
                  <a:lnTo>
                    <a:pt x="1025" y="200"/>
                  </a:lnTo>
                  <a:lnTo>
                    <a:pt x="1022" y="197"/>
                  </a:lnTo>
                  <a:lnTo>
                    <a:pt x="1020" y="196"/>
                  </a:lnTo>
                  <a:lnTo>
                    <a:pt x="1019" y="194"/>
                  </a:lnTo>
                  <a:lnTo>
                    <a:pt x="1017" y="193"/>
                  </a:lnTo>
                  <a:lnTo>
                    <a:pt x="1016" y="190"/>
                  </a:lnTo>
                  <a:lnTo>
                    <a:pt x="1014" y="188"/>
                  </a:lnTo>
                  <a:lnTo>
                    <a:pt x="1011" y="190"/>
                  </a:lnTo>
                  <a:lnTo>
                    <a:pt x="1008" y="190"/>
                  </a:lnTo>
                  <a:lnTo>
                    <a:pt x="1000" y="190"/>
                  </a:lnTo>
                  <a:lnTo>
                    <a:pt x="1000" y="190"/>
                  </a:lnTo>
                  <a:lnTo>
                    <a:pt x="999" y="190"/>
                  </a:lnTo>
                  <a:lnTo>
                    <a:pt x="1000" y="191"/>
                  </a:lnTo>
                  <a:lnTo>
                    <a:pt x="1000" y="193"/>
                  </a:lnTo>
                  <a:lnTo>
                    <a:pt x="999" y="193"/>
                  </a:lnTo>
                  <a:lnTo>
                    <a:pt x="999" y="193"/>
                  </a:lnTo>
                  <a:lnTo>
                    <a:pt x="1000" y="194"/>
                  </a:lnTo>
                  <a:lnTo>
                    <a:pt x="1002" y="196"/>
                  </a:lnTo>
                  <a:lnTo>
                    <a:pt x="1005" y="197"/>
                  </a:lnTo>
                  <a:lnTo>
                    <a:pt x="1007" y="199"/>
                  </a:lnTo>
                  <a:lnTo>
                    <a:pt x="1008" y="200"/>
                  </a:lnTo>
                  <a:lnTo>
                    <a:pt x="1010" y="202"/>
                  </a:lnTo>
                  <a:lnTo>
                    <a:pt x="1010" y="202"/>
                  </a:lnTo>
                  <a:lnTo>
                    <a:pt x="1008" y="205"/>
                  </a:lnTo>
                  <a:lnTo>
                    <a:pt x="1008" y="205"/>
                  </a:lnTo>
                  <a:lnTo>
                    <a:pt x="1000" y="216"/>
                  </a:lnTo>
                  <a:lnTo>
                    <a:pt x="997" y="220"/>
                  </a:lnTo>
                  <a:lnTo>
                    <a:pt x="996" y="223"/>
                  </a:lnTo>
                  <a:lnTo>
                    <a:pt x="994" y="225"/>
                  </a:lnTo>
                  <a:lnTo>
                    <a:pt x="993" y="225"/>
                  </a:lnTo>
                  <a:lnTo>
                    <a:pt x="991" y="226"/>
                  </a:lnTo>
                  <a:lnTo>
                    <a:pt x="988" y="226"/>
                  </a:lnTo>
                  <a:lnTo>
                    <a:pt x="984" y="225"/>
                  </a:lnTo>
                  <a:lnTo>
                    <a:pt x="982" y="225"/>
                  </a:lnTo>
                  <a:lnTo>
                    <a:pt x="979" y="220"/>
                  </a:lnTo>
                  <a:lnTo>
                    <a:pt x="978" y="219"/>
                  </a:lnTo>
                  <a:lnTo>
                    <a:pt x="976" y="217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73" y="216"/>
                  </a:lnTo>
                  <a:lnTo>
                    <a:pt x="970" y="214"/>
                  </a:lnTo>
                  <a:lnTo>
                    <a:pt x="967" y="210"/>
                  </a:lnTo>
                  <a:lnTo>
                    <a:pt x="964" y="208"/>
                  </a:lnTo>
                  <a:lnTo>
                    <a:pt x="962" y="208"/>
                  </a:lnTo>
                  <a:lnTo>
                    <a:pt x="961" y="208"/>
                  </a:lnTo>
                  <a:lnTo>
                    <a:pt x="961" y="208"/>
                  </a:lnTo>
                  <a:lnTo>
                    <a:pt x="961" y="210"/>
                  </a:lnTo>
                  <a:lnTo>
                    <a:pt x="961" y="210"/>
                  </a:lnTo>
                  <a:lnTo>
                    <a:pt x="959" y="210"/>
                  </a:lnTo>
                  <a:lnTo>
                    <a:pt x="958" y="210"/>
                  </a:lnTo>
                  <a:lnTo>
                    <a:pt x="956" y="208"/>
                  </a:lnTo>
                  <a:lnTo>
                    <a:pt x="953" y="208"/>
                  </a:lnTo>
                  <a:lnTo>
                    <a:pt x="952" y="208"/>
                  </a:lnTo>
                  <a:lnTo>
                    <a:pt x="949" y="208"/>
                  </a:lnTo>
                  <a:lnTo>
                    <a:pt x="947" y="206"/>
                  </a:lnTo>
                  <a:lnTo>
                    <a:pt x="944" y="206"/>
                  </a:lnTo>
                  <a:lnTo>
                    <a:pt x="943" y="206"/>
                  </a:lnTo>
                  <a:lnTo>
                    <a:pt x="943" y="208"/>
                  </a:lnTo>
                  <a:lnTo>
                    <a:pt x="944" y="210"/>
                  </a:lnTo>
                  <a:lnTo>
                    <a:pt x="947" y="211"/>
                  </a:lnTo>
                  <a:lnTo>
                    <a:pt x="946" y="210"/>
                  </a:lnTo>
                  <a:lnTo>
                    <a:pt x="946" y="210"/>
                  </a:lnTo>
                  <a:lnTo>
                    <a:pt x="947" y="208"/>
                  </a:lnTo>
                  <a:lnTo>
                    <a:pt x="952" y="210"/>
                  </a:lnTo>
                  <a:lnTo>
                    <a:pt x="958" y="211"/>
                  </a:lnTo>
                  <a:lnTo>
                    <a:pt x="959" y="211"/>
                  </a:lnTo>
                  <a:lnTo>
                    <a:pt x="961" y="213"/>
                  </a:lnTo>
                  <a:lnTo>
                    <a:pt x="962" y="214"/>
                  </a:lnTo>
                  <a:lnTo>
                    <a:pt x="964" y="217"/>
                  </a:lnTo>
                  <a:lnTo>
                    <a:pt x="969" y="223"/>
                  </a:lnTo>
                  <a:lnTo>
                    <a:pt x="970" y="225"/>
                  </a:lnTo>
                  <a:lnTo>
                    <a:pt x="972" y="225"/>
                  </a:lnTo>
                  <a:lnTo>
                    <a:pt x="982" y="228"/>
                  </a:lnTo>
                  <a:lnTo>
                    <a:pt x="985" y="228"/>
                  </a:lnTo>
                  <a:lnTo>
                    <a:pt x="991" y="228"/>
                  </a:lnTo>
                  <a:lnTo>
                    <a:pt x="994" y="229"/>
                  </a:lnTo>
                  <a:lnTo>
                    <a:pt x="996" y="229"/>
                  </a:lnTo>
                  <a:lnTo>
                    <a:pt x="996" y="232"/>
                  </a:lnTo>
                  <a:lnTo>
                    <a:pt x="996" y="234"/>
                  </a:lnTo>
                  <a:lnTo>
                    <a:pt x="994" y="238"/>
                  </a:lnTo>
                  <a:lnTo>
                    <a:pt x="993" y="240"/>
                  </a:lnTo>
                  <a:lnTo>
                    <a:pt x="985" y="252"/>
                  </a:lnTo>
                  <a:lnTo>
                    <a:pt x="985" y="255"/>
                  </a:lnTo>
                  <a:lnTo>
                    <a:pt x="984" y="257"/>
                  </a:lnTo>
                  <a:lnTo>
                    <a:pt x="982" y="260"/>
                  </a:lnTo>
                  <a:lnTo>
                    <a:pt x="979" y="261"/>
                  </a:lnTo>
                  <a:lnTo>
                    <a:pt x="976" y="264"/>
                  </a:lnTo>
                  <a:lnTo>
                    <a:pt x="975" y="264"/>
                  </a:lnTo>
                  <a:lnTo>
                    <a:pt x="972" y="264"/>
                  </a:lnTo>
                  <a:lnTo>
                    <a:pt x="972" y="263"/>
                  </a:lnTo>
                  <a:lnTo>
                    <a:pt x="970" y="261"/>
                  </a:lnTo>
                  <a:lnTo>
                    <a:pt x="969" y="261"/>
                  </a:lnTo>
                  <a:lnTo>
                    <a:pt x="970" y="264"/>
                  </a:lnTo>
                  <a:lnTo>
                    <a:pt x="970" y="264"/>
                  </a:lnTo>
                  <a:lnTo>
                    <a:pt x="969" y="264"/>
                  </a:lnTo>
                  <a:lnTo>
                    <a:pt x="967" y="263"/>
                  </a:lnTo>
                  <a:lnTo>
                    <a:pt x="965" y="263"/>
                  </a:lnTo>
                  <a:lnTo>
                    <a:pt x="965" y="264"/>
                  </a:lnTo>
                  <a:lnTo>
                    <a:pt x="965" y="264"/>
                  </a:lnTo>
                  <a:lnTo>
                    <a:pt x="964" y="263"/>
                  </a:lnTo>
                  <a:lnTo>
                    <a:pt x="962" y="261"/>
                  </a:lnTo>
                  <a:lnTo>
                    <a:pt x="962" y="261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59" y="260"/>
                  </a:lnTo>
                  <a:lnTo>
                    <a:pt x="958" y="261"/>
                  </a:lnTo>
                  <a:lnTo>
                    <a:pt x="959" y="261"/>
                  </a:lnTo>
                  <a:lnTo>
                    <a:pt x="959" y="261"/>
                  </a:lnTo>
                  <a:lnTo>
                    <a:pt x="961" y="264"/>
                  </a:lnTo>
                  <a:lnTo>
                    <a:pt x="961" y="266"/>
                  </a:lnTo>
                  <a:lnTo>
                    <a:pt x="961" y="266"/>
                  </a:lnTo>
                  <a:lnTo>
                    <a:pt x="958" y="264"/>
                  </a:lnTo>
                  <a:lnTo>
                    <a:pt x="958" y="264"/>
                  </a:lnTo>
                  <a:lnTo>
                    <a:pt x="959" y="267"/>
                  </a:lnTo>
                  <a:lnTo>
                    <a:pt x="959" y="269"/>
                  </a:lnTo>
                  <a:lnTo>
                    <a:pt x="959" y="269"/>
                  </a:lnTo>
                  <a:lnTo>
                    <a:pt x="958" y="273"/>
                  </a:lnTo>
                  <a:lnTo>
                    <a:pt x="956" y="273"/>
                  </a:lnTo>
                  <a:lnTo>
                    <a:pt x="955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2" y="273"/>
                  </a:lnTo>
                  <a:lnTo>
                    <a:pt x="952" y="275"/>
                  </a:lnTo>
                  <a:lnTo>
                    <a:pt x="950" y="275"/>
                  </a:lnTo>
                  <a:lnTo>
                    <a:pt x="950" y="276"/>
                  </a:lnTo>
                  <a:lnTo>
                    <a:pt x="947" y="275"/>
                  </a:lnTo>
                  <a:lnTo>
                    <a:pt x="946" y="275"/>
                  </a:lnTo>
                  <a:lnTo>
                    <a:pt x="941" y="272"/>
                  </a:lnTo>
                  <a:lnTo>
                    <a:pt x="940" y="272"/>
                  </a:lnTo>
                  <a:lnTo>
                    <a:pt x="937" y="270"/>
                  </a:lnTo>
                  <a:lnTo>
                    <a:pt x="935" y="270"/>
                  </a:lnTo>
                  <a:lnTo>
                    <a:pt x="935" y="270"/>
                  </a:lnTo>
                  <a:lnTo>
                    <a:pt x="937" y="270"/>
                  </a:lnTo>
                  <a:lnTo>
                    <a:pt x="937" y="269"/>
                  </a:lnTo>
                  <a:lnTo>
                    <a:pt x="935" y="269"/>
                  </a:lnTo>
                  <a:lnTo>
                    <a:pt x="935" y="269"/>
                  </a:lnTo>
                  <a:lnTo>
                    <a:pt x="934" y="270"/>
                  </a:lnTo>
                  <a:lnTo>
                    <a:pt x="932" y="270"/>
                  </a:lnTo>
                  <a:lnTo>
                    <a:pt x="931" y="270"/>
                  </a:lnTo>
                  <a:lnTo>
                    <a:pt x="927" y="269"/>
                  </a:lnTo>
                  <a:lnTo>
                    <a:pt x="923" y="266"/>
                  </a:lnTo>
                  <a:lnTo>
                    <a:pt x="917" y="263"/>
                  </a:lnTo>
                  <a:lnTo>
                    <a:pt x="914" y="260"/>
                  </a:lnTo>
                  <a:lnTo>
                    <a:pt x="915" y="263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5" y="266"/>
                  </a:lnTo>
                  <a:lnTo>
                    <a:pt x="915" y="267"/>
                  </a:lnTo>
                  <a:lnTo>
                    <a:pt x="918" y="269"/>
                  </a:lnTo>
                  <a:lnTo>
                    <a:pt x="920" y="269"/>
                  </a:lnTo>
                  <a:lnTo>
                    <a:pt x="920" y="269"/>
                  </a:lnTo>
                  <a:lnTo>
                    <a:pt x="918" y="267"/>
                  </a:lnTo>
                  <a:lnTo>
                    <a:pt x="918" y="267"/>
                  </a:lnTo>
                  <a:lnTo>
                    <a:pt x="918" y="266"/>
                  </a:lnTo>
                  <a:lnTo>
                    <a:pt x="918" y="266"/>
                  </a:lnTo>
                  <a:lnTo>
                    <a:pt x="920" y="266"/>
                  </a:lnTo>
                  <a:lnTo>
                    <a:pt x="921" y="267"/>
                  </a:lnTo>
                  <a:lnTo>
                    <a:pt x="929" y="270"/>
                  </a:lnTo>
                  <a:lnTo>
                    <a:pt x="931" y="272"/>
                  </a:lnTo>
                  <a:lnTo>
                    <a:pt x="932" y="272"/>
                  </a:lnTo>
                  <a:lnTo>
                    <a:pt x="934" y="273"/>
                  </a:lnTo>
                  <a:lnTo>
                    <a:pt x="932" y="273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32" y="276"/>
                  </a:lnTo>
                  <a:lnTo>
                    <a:pt x="934" y="273"/>
                  </a:lnTo>
                  <a:lnTo>
                    <a:pt x="935" y="273"/>
                  </a:lnTo>
                  <a:lnTo>
                    <a:pt x="937" y="272"/>
                  </a:lnTo>
                  <a:lnTo>
                    <a:pt x="938" y="273"/>
                  </a:lnTo>
                  <a:lnTo>
                    <a:pt x="941" y="276"/>
                  </a:lnTo>
                  <a:lnTo>
                    <a:pt x="943" y="278"/>
                  </a:lnTo>
                  <a:lnTo>
                    <a:pt x="946" y="278"/>
                  </a:lnTo>
                  <a:lnTo>
                    <a:pt x="947" y="279"/>
                  </a:lnTo>
                  <a:lnTo>
                    <a:pt x="950" y="283"/>
                  </a:lnTo>
                  <a:lnTo>
                    <a:pt x="950" y="284"/>
                  </a:lnTo>
                  <a:lnTo>
                    <a:pt x="952" y="289"/>
                  </a:lnTo>
                  <a:lnTo>
                    <a:pt x="950" y="290"/>
                  </a:lnTo>
                  <a:lnTo>
                    <a:pt x="950" y="292"/>
                  </a:lnTo>
                  <a:lnTo>
                    <a:pt x="950" y="292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6" y="293"/>
                  </a:lnTo>
                  <a:lnTo>
                    <a:pt x="943" y="296"/>
                  </a:lnTo>
                  <a:lnTo>
                    <a:pt x="941" y="296"/>
                  </a:lnTo>
                  <a:lnTo>
                    <a:pt x="937" y="296"/>
                  </a:lnTo>
                  <a:lnTo>
                    <a:pt x="935" y="295"/>
                  </a:lnTo>
                  <a:lnTo>
                    <a:pt x="934" y="295"/>
                  </a:lnTo>
                  <a:lnTo>
                    <a:pt x="934" y="296"/>
                  </a:lnTo>
                  <a:lnTo>
                    <a:pt x="932" y="296"/>
                  </a:lnTo>
                  <a:lnTo>
                    <a:pt x="931" y="296"/>
                  </a:lnTo>
                  <a:lnTo>
                    <a:pt x="931" y="298"/>
                  </a:lnTo>
                  <a:lnTo>
                    <a:pt x="931" y="298"/>
                  </a:lnTo>
                  <a:lnTo>
                    <a:pt x="931" y="299"/>
                  </a:lnTo>
                  <a:lnTo>
                    <a:pt x="931" y="299"/>
                  </a:lnTo>
                  <a:lnTo>
                    <a:pt x="932" y="301"/>
                  </a:lnTo>
                  <a:lnTo>
                    <a:pt x="934" y="301"/>
                  </a:lnTo>
                  <a:lnTo>
                    <a:pt x="935" y="301"/>
                  </a:lnTo>
                  <a:lnTo>
                    <a:pt x="935" y="302"/>
                  </a:lnTo>
                  <a:lnTo>
                    <a:pt x="935" y="302"/>
                  </a:lnTo>
                  <a:lnTo>
                    <a:pt x="935" y="304"/>
                  </a:lnTo>
                  <a:lnTo>
                    <a:pt x="934" y="304"/>
                  </a:lnTo>
                  <a:lnTo>
                    <a:pt x="932" y="302"/>
                  </a:lnTo>
                  <a:lnTo>
                    <a:pt x="932" y="302"/>
                  </a:lnTo>
                  <a:lnTo>
                    <a:pt x="931" y="304"/>
                  </a:lnTo>
                  <a:lnTo>
                    <a:pt x="931" y="304"/>
                  </a:lnTo>
                  <a:lnTo>
                    <a:pt x="929" y="304"/>
                  </a:lnTo>
                  <a:lnTo>
                    <a:pt x="927" y="304"/>
                  </a:lnTo>
                  <a:lnTo>
                    <a:pt x="927" y="305"/>
                  </a:lnTo>
                  <a:lnTo>
                    <a:pt x="927" y="305"/>
                  </a:lnTo>
                  <a:lnTo>
                    <a:pt x="926" y="307"/>
                  </a:lnTo>
                  <a:lnTo>
                    <a:pt x="926" y="308"/>
                  </a:lnTo>
                  <a:lnTo>
                    <a:pt x="926" y="308"/>
                  </a:lnTo>
                  <a:lnTo>
                    <a:pt x="926" y="310"/>
                  </a:lnTo>
                  <a:lnTo>
                    <a:pt x="927" y="311"/>
                  </a:lnTo>
                  <a:lnTo>
                    <a:pt x="929" y="313"/>
                  </a:lnTo>
                  <a:lnTo>
                    <a:pt x="929" y="314"/>
                  </a:lnTo>
                  <a:lnTo>
                    <a:pt x="927" y="313"/>
                  </a:lnTo>
                  <a:lnTo>
                    <a:pt x="927" y="313"/>
                  </a:lnTo>
                  <a:lnTo>
                    <a:pt x="926" y="311"/>
                  </a:lnTo>
                  <a:lnTo>
                    <a:pt x="924" y="310"/>
                  </a:lnTo>
                  <a:lnTo>
                    <a:pt x="921" y="308"/>
                  </a:lnTo>
                  <a:lnTo>
                    <a:pt x="920" y="308"/>
                  </a:lnTo>
                  <a:lnTo>
                    <a:pt x="920" y="308"/>
                  </a:lnTo>
                  <a:lnTo>
                    <a:pt x="923" y="311"/>
                  </a:lnTo>
                  <a:lnTo>
                    <a:pt x="924" y="311"/>
                  </a:lnTo>
                  <a:lnTo>
                    <a:pt x="924" y="313"/>
                  </a:lnTo>
                  <a:lnTo>
                    <a:pt x="921" y="314"/>
                  </a:lnTo>
                  <a:lnTo>
                    <a:pt x="921" y="314"/>
                  </a:lnTo>
                  <a:lnTo>
                    <a:pt x="923" y="316"/>
                  </a:lnTo>
                  <a:lnTo>
                    <a:pt x="923" y="316"/>
                  </a:lnTo>
                  <a:lnTo>
                    <a:pt x="921" y="316"/>
                  </a:lnTo>
                  <a:lnTo>
                    <a:pt x="921" y="317"/>
                  </a:lnTo>
                  <a:lnTo>
                    <a:pt x="918" y="317"/>
                  </a:lnTo>
                  <a:lnTo>
                    <a:pt x="918" y="317"/>
                  </a:lnTo>
                  <a:lnTo>
                    <a:pt x="918" y="319"/>
                  </a:lnTo>
                  <a:lnTo>
                    <a:pt x="920" y="319"/>
                  </a:lnTo>
                  <a:lnTo>
                    <a:pt x="918" y="321"/>
                  </a:lnTo>
                  <a:lnTo>
                    <a:pt x="918" y="321"/>
                  </a:lnTo>
                  <a:lnTo>
                    <a:pt x="915" y="319"/>
                  </a:lnTo>
                  <a:lnTo>
                    <a:pt x="917" y="322"/>
                  </a:lnTo>
                  <a:lnTo>
                    <a:pt x="917" y="322"/>
                  </a:lnTo>
                  <a:lnTo>
                    <a:pt x="917" y="324"/>
                  </a:lnTo>
                  <a:lnTo>
                    <a:pt x="918" y="324"/>
                  </a:lnTo>
                  <a:lnTo>
                    <a:pt x="918" y="324"/>
                  </a:lnTo>
                  <a:lnTo>
                    <a:pt x="918" y="325"/>
                  </a:lnTo>
                  <a:lnTo>
                    <a:pt x="917" y="327"/>
                  </a:lnTo>
                  <a:lnTo>
                    <a:pt x="914" y="328"/>
                  </a:lnTo>
                  <a:lnTo>
                    <a:pt x="911" y="331"/>
                  </a:lnTo>
                  <a:lnTo>
                    <a:pt x="911" y="333"/>
                  </a:lnTo>
                  <a:lnTo>
                    <a:pt x="912" y="334"/>
                  </a:lnTo>
                  <a:lnTo>
                    <a:pt x="912" y="336"/>
                  </a:lnTo>
                  <a:lnTo>
                    <a:pt x="911" y="336"/>
                  </a:lnTo>
                  <a:lnTo>
                    <a:pt x="909" y="336"/>
                  </a:lnTo>
                  <a:lnTo>
                    <a:pt x="909" y="336"/>
                  </a:lnTo>
                  <a:lnTo>
                    <a:pt x="909" y="337"/>
                  </a:lnTo>
                  <a:lnTo>
                    <a:pt x="909" y="339"/>
                  </a:lnTo>
                  <a:lnTo>
                    <a:pt x="909" y="340"/>
                  </a:lnTo>
                  <a:lnTo>
                    <a:pt x="909" y="343"/>
                  </a:lnTo>
                  <a:lnTo>
                    <a:pt x="906" y="348"/>
                  </a:lnTo>
                  <a:lnTo>
                    <a:pt x="905" y="351"/>
                  </a:lnTo>
                  <a:lnTo>
                    <a:pt x="905" y="354"/>
                  </a:lnTo>
                  <a:lnTo>
                    <a:pt x="903" y="356"/>
                  </a:lnTo>
                  <a:lnTo>
                    <a:pt x="902" y="356"/>
                  </a:lnTo>
                  <a:lnTo>
                    <a:pt x="902" y="357"/>
                  </a:lnTo>
                  <a:lnTo>
                    <a:pt x="902" y="357"/>
                  </a:lnTo>
                  <a:lnTo>
                    <a:pt x="902" y="357"/>
                  </a:lnTo>
                  <a:lnTo>
                    <a:pt x="903" y="359"/>
                  </a:lnTo>
                  <a:lnTo>
                    <a:pt x="902" y="362"/>
                  </a:lnTo>
                  <a:lnTo>
                    <a:pt x="902" y="366"/>
                  </a:lnTo>
                  <a:lnTo>
                    <a:pt x="900" y="371"/>
                  </a:lnTo>
                  <a:lnTo>
                    <a:pt x="902" y="381"/>
                  </a:lnTo>
                  <a:lnTo>
                    <a:pt x="900" y="387"/>
                  </a:lnTo>
                  <a:lnTo>
                    <a:pt x="900" y="389"/>
                  </a:lnTo>
                  <a:lnTo>
                    <a:pt x="900" y="390"/>
                  </a:lnTo>
                  <a:lnTo>
                    <a:pt x="899" y="392"/>
                  </a:lnTo>
                  <a:lnTo>
                    <a:pt x="900" y="392"/>
                  </a:lnTo>
                  <a:lnTo>
                    <a:pt x="902" y="392"/>
                  </a:lnTo>
                  <a:lnTo>
                    <a:pt x="902" y="394"/>
                  </a:lnTo>
                  <a:lnTo>
                    <a:pt x="902" y="395"/>
                  </a:lnTo>
                  <a:lnTo>
                    <a:pt x="902" y="397"/>
                  </a:lnTo>
                  <a:lnTo>
                    <a:pt x="903" y="397"/>
                  </a:lnTo>
                  <a:lnTo>
                    <a:pt x="903" y="397"/>
                  </a:lnTo>
                  <a:lnTo>
                    <a:pt x="903" y="397"/>
                  </a:lnTo>
                  <a:lnTo>
                    <a:pt x="905" y="400"/>
                  </a:lnTo>
                  <a:lnTo>
                    <a:pt x="906" y="400"/>
                  </a:lnTo>
                  <a:lnTo>
                    <a:pt x="908" y="401"/>
                  </a:lnTo>
                  <a:lnTo>
                    <a:pt x="906" y="409"/>
                  </a:lnTo>
                  <a:lnTo>
                    <a:pt x="906" y="410"/>
                  </a:lnTo>
                  <a:lnTo>
                    <a:pt x="908" y="407"/>
                  </a:lnTo>
                  <a:lnTo>
                    <a:pt x="908" y="403"/>
                  </a:lnTo>
                  <a:lnTo>
                    <a:pt x="909" y="400"/>
                  </a:lnTo>
                  <a:lnTo>
                    <a:pt x="909" y="398"/>
                  </a:lnTo>
                  <a:lnTo>
                    <a:pt x="914" y="398"/>
                  </a:lnTo>
                  <a:lnTo>
                    <a:pt x="917" y="400"/>
                  </a:lnTo>
                  <a:lnTo>
                    <a:pt x="918" y="400"/>
                  </a:lnTo>
                  <a:lnTo>
                    <a:pt x="920" y="400"/>
                  </a:lnTo>
                  <a:lnTo>
                    <a:pt x="920" y="400"/>
                  </a:lnTo>
                  <a:lnTo>
                    <a:pt x="921" y="401"/>
                  </a:lnTo>
                  <a:lnTo>
                    <a:pt x="921" y="404"/>
                  </a:lnTo>
                  <a:lnTo>
                    <a:pt x="921" y="406"/>
                  </a:lnTo>
                  <a:lnTo>
                    <a:pt x="923" y="412"/>
                  </a:lnTo>
                  <a:lnTo>
                    <a:pt x="924" y="415"/>
                  </a:lnTo>
                  <a:lnTo>
                    <a:pt x="926" y="421"/>
                  </a:lnTo>
                  <a:lnTo>
                    <a:pt x="926" y="422"/>
                  </a:lnTo>
                  <a:lnTo>
                    <a:pt x="929" y="428"/>
                  </a:lnTo>
                  <a:lnTo>
                    <a:pt x="929" y="430"/>
                  </a:lnTo>
                  <a:lnTo>
                    <a:pt x="929" y="432"/>
                  </a:lnTo>
                  <a:lnTo>
                    <a:pt x="929" y="433"/>
                  </a:lnTo>
                  <a:lnTo>
                    <a:pt x="929" y="435"/>
                  </a:lnTo>
                  <a:lnTo>
                    <a:pt x="929" y="438"/>
                  </a:lnTo>
                  <a:lnTo>
                    <a:pt x="927" y="439"/>
                  </a:lnTo>
                  <a:lnTo>
                    <a:pt x="926" y="439"/>
                  </a:lnTo>
                  <a:lnTo>
                    <a:pt x="926" y="441"/>
                  </a:lnTo>
                  <a:lnTo>
                    <a:pt x="924" y="441"/>
                  </a:lnTo>
                  <a:lnTo>
                    <a:pt x="924" y="441"/>
                  </a:lnTo>
                  <a:lnTo>
                    <a:pt x="926" y="441"/>
                  </a:lnTo>
                  <a:lnTo>
                    <a:pt x="927" y="441"/>
                  </a:lnTo>
                  <a:lnTo>
                    <a:pt x="929" y="439"/>
                  </a:lnTo>
                  <a:lnTo>
                    <a:pt x="929" y="439"/>
                  </a:lnTo>
                  <a:lnTo>
                    <a:pt x="931" y="439"/>
                  </a:lnTo>
                  <a:lnTo>
                    <a:pt x="932" y="439"/>
                  </a:lnTo>
                  <a:lnTo>
                    <a:pt x="931" y="441"/>
                  </a:lnTo>
                  <a:lnTo>
                    <a:pt x="931" y="441"/>
                  </a:lnTo>
                  <a:lnTo>
                    <a:pt x="932" y="439"/>
                  </a:lnTo>
                  <a:lnTo>
                    <a:pt x="935" y="438"/>
                  </a:lnTo>
                  <a:lnTo>
                    <a:pt x="946" y="435"/>
                  </a:lnTo>
                  <a:lnTo>
                    <a:pt x="949" y="433"/>
                  </a:lnTo>
                  <a:lnTo>
                    <a:pt x="952" y="435"/>
                  </a:lnTo>
                  <a:lnTo>
                    <a:pt x="955" y="436"/>
                  </a:lnTo>
                  <a:lnTo>
                    <a:pt x="958" y="438"/>
                  </a:lnTo>
                  <a:lnTo>
                    <a:pt x="962" y="439"/>
                  </a:lnTo>
                  <a:lnTo>
                    <a:pt x="967" y="441"/>
                  </a:lnTo>
                  <a:lnTo>
                    <a:pt x="969" y="442"/>
                  </a:lnTo>
                  <a:lnTo>
                    <a:pt x="973" y="442"/>
                  </a:lnTo>
                  <a:lnTo>
                    <a:pt x="975" y="444"/>
                  </a:lnTo>
                  <a:lnTo>
                    <a:pt x="976" y="445"/>
                  </a:lnTo>
                  <a:lnTo>
                    <a:pt x="979" y="448"/>
                  </a:lnTo>
                  <a:lnTo>
                    <a:pt x="981" y="450"/>
                  </a:lnTo>
                  <a:lnTo>
                    <a:pt x="984" y="451"/>
                  </a:lnTo>
                  <a:lnTo>
                    <a:pt x="985" y="454"/>
                  </a:lnTo>
                  <a:lnTo>
                    <a:pt x="990" y="460"/>
                  </a:lnTo>
                  <a:lnTo>
                    <a:pt x="990" y="462"/>
                  </a:lnTo>
                  <a:lnTo>
                    <a:pt x="993" y="462"/>
                  </a:lnTo>
                  <a:lnTo>
                    <a:pt x="997" y="463"/>
                  </a:lnTo>
                  <a:lnTo>
                    <a:pt x="1003" y="467"/>
                  </a:lnTo>
                  <a:lnTo>
                    <a:pt x="1007" y="468"/>
                  </a:lnTo>
                  <a:lnTo>
                    <a:pt x="1010" y="468"/>
                  </a:lnTo>
                  <a:lnTo>
                    <a:pt x="1011" y="470"/>
                  </a:lnTo>
                  <a:lnTo>
                    <a:pt x="1013" y="471"/>
                  </a:lnTo>
                  <a:lnTo>
                    <a:pt x="1014" y="471"/>
                  </a:lnTo>
                  <a:lnTo>
                    <a:pt x="1016" y="473"/>
                  </a:lnTo>
                  <a:lnTo>
                    <a:pt x="1016" y="474"/>
                  </a:lnTo>
                  <a:lnTo>
                    <a:pt x="1017" y="476"/>
                  </a:lnTo>
                  <a:lnTo>
                    <a:pt x="1019" y="476"/>
                  </a:lnTo>
                  <a:lnTo>
                    <a:pt x="1019" y="477"/>
                  </a:lnTo>
                  <a:lnTo>
                    <a:pt x="1017" y="482"/>
                  </a:lnTo>
                  <a:lnTo>
                    <a:pt x="1017" y="482"/>
                  </a:lnTo>
                  <a:lnTo>
                    <a:pt x="1019" y="479"/>
                  </a:lnTo>
                  <a:lnTo>
                    <a:pt x="1019" y="477"/>
                  </a:lnTo>
                  <a:lnTo>
                    <a:pt x="1020" y="477"/>
                  </a:lnTo>
                  <a:lnTo>
                    <a:pt x="1022" y="477"/>
                  </a:lnTo>
                  <a:lnTo>
                    <a:pt x="1025" y="477"/>
                  </a:lnTo>
                  <a:lnTo>
                    <a:pt x="1026" y="477"/>
                  </a:lnTo>
                  <a:lnTo>
                    <a:pt x="1029" y="477"/>
                  </a:lnTo>
                  <a:lnTo>
                    <a:pt x="1031" y="477"/>
                  </a:lnTo>
                  <a:lnTo>
                    <a:pt x="1032" y="477"/>
                  </a:lnTo>
                  <a:lnTo>
                    <a:pt x="1032" y="477"/>
                  </a:lnTo>
                  <a:lnTo>
                    <a:pt x="1034" y="477"/>
                  </a:lnTo>
                  <a:lnTo>
                    <a:pt x="1034" y="477"/>
                  </a:lnTo>
                  <a:lnTo>
                    <a:pt x="1037" y="477"/>
                  </a:lnTo>
                  <a:lnTo>
                    <a:pt x="1038" y="477"/>
                  </a:lnTo>
                  <a:lnTo>
                    <a:pt x="1043" y="479"/>
                  </a:lnTo>
                  <a:lnTo>
                    <a:pt x="1046" y="479"/>
                  </a:lnTo>
                  <a:lnTo>
                    <a:pt x="1046" y="479"/>
                  </a:lnTo>
                  <a:lnTo>
                    <a:pt x="1048" y="480"/>
                  </a:lnTo>
                  <a:lnTo>
                    <a:pt x="1048" y="480"/>
                  </a:lnTo>
                  <a:lnTo>
                    <a:pt x="1049" y="480"/>
                  </a:lnTo>
                  <a:lnTo>
                    <a:pt x="1051" y="480"/>
                  </a:lnTo>
                  <a:lnTo>
                    <a:pt x="1054" y="482"/>
                  </a:lnTo>
                  <a:lnTo>
                    <a:pt x="1054" y="483"/>
                  </a:lnTo>
                  <a:lnTo>
                    <a:pt x="1055" y="486"/>
                  </a:lnTo>
                  <a:lnTo>
                    <a:pt x="1055" y="488"/>
                  </a:lnTo>
                  <a:lnTo>
                    <a:pt x="1054" y="494"/>
                  </a:lnTo>
                  <a:lnTo>
                    <a:pt x="1052" y="497"/>
                  </a:lnTo>
                  <a:lnTo>
                    <a:pt x="1052" y="500"/>
                  </a:lnTo>
                  <a:lnTo>
                    <a:pt x="1054" y="501"/>
                  </a:lnTo>
                  <a:lnTo>
                    <a:pt x="1055" y="503"/>
                  </a:lnTo>
                  <a:lnTo>
                    <a:pt x="1055" y="503"/>
                  </a:lnTo>
                  <a:lnTo>
                    <a:pt x="1055" y="508"/>
                  </a:lnTo>
                  <a:lnTo>
                    <a:pt x="1057" y="509"/>
                  </a:lnTo>
                  <a:lnTo>
                    <a:pt x="1055" y="511"/>
                  </a:lnTo>
                  <a:lnTo>
                    <a:pt x="1055" y="512"/>
                  </a:lnTo>
                  <a:lnTo>
                    <a:pt x="1055" y="515"/>
                  </a:lnTo>
                  <a:lnTo>
                    <a:pt x="1057" y="518"/>
                  </a:lnTo>
                  <a:lnTo>
                    <a:pt x="1055" y="520"/>
                  </a:lnTo>
                  <a:lnTo>
                    <a:pt x="1055" y="521"/>
                  </a:lnTo>
                  <a:lnTo>
                    <a:pt x="1055" y="521"/>
                  </a:lnTo>
                  <a:lnTo>
                    <a:pt x="1054" y="524"/>
                  </a:lnTo>
                  <a:lnTo>
                    <a:pt x="1054" y="524"/>
                  </a:lnTo>
                  <a:lnTo>
                    <a:pt x="1055" y="526"/>
                  </a:lnTo>
                  <a:lnTo>
                    <a:pt x="1055" y="527"/>
                  </a:lnTo>
                  <a:lnTo>
                    <a:pt x="1057" y="527"/>
                  </a:lnTo>
                  <a:lnTo>
                    <a:pt x="1058" y="529"/>
                  </a:lnTo>
                  <a:lnTo>
                    <a:pt x="1060" y="532"/>
                  </a:lnTo>
                  <a:lnTo>
                    <a:pt x="1061" y="533"/>
                  </a:lnTo>
                  <a:lnTo>
                    <a:pt x="1063" y="536"/>
                  </a:lnTo>
                  <a:lnTo>
                    <a:pt x="1063" y="538"/>
                  </a:lnTo>
                  <a:lnTo>
                    <a:pt x="1063" y="539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1060" y="541"/>
                  </a:lnTo>
                  <a:lnTo>
                    <a:pt x="1060" y="541"/>
                  </a:lnTo>
                  <a:lnTo>
                    <a:pt x="1063" y="541"/>
                  </a:lnTo>
                  <a:lnTo>
                    <a:pt x="1063" y="541"/>
                  </a:lnTo>
                  <a:lnTo>
                    <a:pt x="1064" y="541"/>
                  </a:lnTo>
                  <a:lnTo>
                    <a:pt x="1066" y="543"/>
                  </a:lnTo>
                  <a:lnTo>
                    <a:pt x="1066" y="544"/>
                  </a:lnTo>
                  <a:lnTo>
                    <a:pt x="1069" y="544"/>
                  </a:lnTo>
                  <a:lnTo>
                    <a:pt x="1070" y="546"/>
                  </a:lnTo>
                  <a:lnTo>
                    <a:pt x="1073" y="550"/>
                  </a:lnTo>
                  <a:lnTo>
                    <a:pt x="1075" y="550"/>
                  </a:lnTo>
                  <a:lnTo>
                    <a:pt x="1075" y="552"/>
                  </a:lnTo>
                  <a:lnTo>
                    <a:pt x="1076" y="555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6" y="558"/>
                  </a:lnTo>
                  <a:lnTo>
                    <a:pt x="1073" y="559"/>
                  </a:lnTo>
                  <a:lnTo>
                    <a:pt x="1072" y="562"/>
                  </a:lnTo>
                  <a:lnTo>
                    <a:pt x="1072" y="562"/>
                  </a:lnTo>
                  <a:lnTo>
                    <a:pt x="1073" y="561"/>
                  </a:lnTo>
                  <a:lnTo>
                    <a:pt x="1076" y="559"/>
                  </a:lnTo>
                  <a:lnTo>
                    <a:pt x="1078" y="559"/>
                  </a:lnTo>
                  <a:lnTo>
                    <a:pt x="1079" y="559"/>
                  </a:lnTo>
                  <a:lnTo>
                    <a:pt x="1081" y="559"/>
                  </a:lnTo>
                  <a:lnTo>
                    <a:pt x="1082" y="561"/>
                  </a:lnTo>
                  <a:lnTo>
                    <a:pt x="1084" y="562"/>
                  </a:lnTo>
                  <a:lnTo>
                    <a:pt x="1087" y="565"/>
                  </a:lnTo>
                  <a:lnTo>
                    <a:pt x="1089" y="567"/>
                  </a:lnTo>
                  <a:lnTo>
                    <a:pt x="1090" y="570"/>
                  </a:lnTo>
                  <a:lnTo>
                    <a:pt x="1090" y="568"/>
                  </a:lnTo>
                  <a:lnTo>
                    <a:pt x="1089" y="567"/>
                  </a:lnTo>
                  <a:lnTo>
                    <a:pt x="1087" y="564"/>
                  </a:lnTo>
                  <a:lnTo>
                    <a:pt x="1086" y="562"/>
                  </a:lnTo>
                  <a:lnTo>
                    <a:pt x="1086" y="562"/>
                  </a:lnTo>
                  <a:lnTo>
                    <a:pt x="1086" y="561"/>
                  </a:lnTo>
                  <a:lnTo>
                    <a:pt x="1086" y="561"/>
                  </a:lnTo>
                  <a:lnTo>
                    <a:pt x="1086" y="558"/>
                  </a:lnTo>
                  <a:lnTo>
                    <a:pt x="1087" y="558"/>
                  </a:lnTo>
                  <a:lnTo>
                    <a:pt x="1087" y="556"/>
                  </a:lnTo>
                  <a:lnTo>
                    <a:pt x="1089" y="555"/>
                  </a:lnTo>
                  <a:lnTo>
                    <a:pt x="1089" y="555"/>
                  </a:lnTo>
                  <a:lnTo>
                    <a:pt x="1089" y="553"/>
                  </a:lnTo>
                  <a:lnTo>
                    <a:pt x="1090" y="553"/>
                  </a:lnTo>
                  <a:lnTo>
                    <a:pt x="1092" y="553"/>
                  </a:lnTo>
                  <a:lnTo>
                    <a:pt x="1092" y="555"/>
                  </a:lnTo>
                  <a:lnTo>
                    <a:pt x="1092" y="555"/>
                  </a:lnTo>
                  <a:lnTo>
                    <a:pt x="1093" y="555"/>
                  </a:lnTo>
                  <a:lnTo>
                    <a:pt x="1093" y="555"/>
                  </a:lnTo>
                  <a:lnTo>
                    <a:pt x="1095" y="556"/>
                  </a:lnTo>
                  <a:lnTo>
                    <a:pt x="1095" y="556"/>
                  </a:lnTo>
                  <a:lnTo>
                    <a:pt x="1095" y="558"/>
                  </a:lnTo>
                  <a:lnTo>
                    <a:pt x="1095" y="561"/>
                  </a:lnTo>
                  <a:lnTo>
                    <a:pt x="1096" y="561"/>
                  </a:lnTo>
                  <a:lnTo>
                    <a:pt x="1096" y="559"/>
                  </a:lnTo>
                  <a:lnTo>
                    <a:pt x="1096" y="558"/>
                  </a:lnTo>
                  <a:lnTo>
                    <a:pt x="1096" y="556"/>
                  </a:lnTo>
                  <a:lnTo>
                    <a:pt x="1098" y="555"/>
                  </a:lnTo>
                  <a:lnTo>
                    <a:pt x="1098" y="555"/>
                  </a:lnTo>
                  <a:lnTo>
                    <a:pt x="1098" y="555"/>
                  </a:lnTo>
                  <a:lnTo>
                    <a:pt x="1095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6" y="549"/>
                  </a:lnTo>
                  <a:lnTo>
                    <a:pt x="1096" y="547"/>
                  </a:lnTo>
                  <a:lnTo>
                    <a:pt x="1096" y="546"/>
                  </a:lnTo>
                  <a:lnTo>
                    <a:pt x="1098" y="544"/>
                  </a:lnTo>
                  <a:lnTo>
                    <a:pt x="1099" y="543"/>
                  </a:lnTo>
                  <a:lnTo>
                    <a:pt x="1101" y="541"/>
                  </a:lnTo>
                  <a:lnTo>
                    <a:pt x="1101" y="541"/>
                  </a:lnTo>
                  <a:lnTo>
                    <a:pt x="1101" y="539"/>
                  </a:lnTo>
                  <a:lnTo>
                    <a:pt x="1101" y="539"/>
                  </a:lnTo>
                  <a:lnTo>
                    <a:pt x="1101" y="539"/>
                  </a:lnTo>
                  <a:lnTo>
                    <a:pt x="1101" y="538"/>
                  </a:lnTo>
                  <a:lnTo>
                    <a:pt x="1101" y="535"/>
                  </a:lnTo>
                  <a:lnTo>
                    <a:pt x="1099" y="535"/>
                  </a:lnTo>
                  <a:lnTo>
                    <a:pt x="1098" y="533"/>
                  </a:lnTo>
                  <a:lnTo>
                    <a:pt x="1098" y="532"/>
                  </a:lnTo>
                  <a:lnTo>
                    <a:pt x="1098" y="530"/>
                  </a:lnTo>
                  <a:lnTo>
                    <a:pt x="1098" y="529"/>
                  </a:lnTo>
                  <a:lnTo>
                    <a:pt x="1098" y="529"/>
                  </a:lnTo>
                  <a:lnTo>
                    <a:pt x="1098" y="527"/>
                  </a:lnTo>
                  <a:lnTo>
                    <a:pt x="1096" y="526"/>
                  </a:lnTo>
                  <a:lnTo>
                    <a:pt x="1096" y="524"/>
                  </a:lnTo>
                  <a:lnTo>
                    <a:pt x="1095" y="521"/>
                  </a:lnTo>
                  <a:lnTo>
                    <a:pt x="1095" y="517"/>
                  </a:lnTo>
                  <a:lnTo>
                    <a:pt x="1095" y="514"/>
                  </a:lnTo>
                  <a:lnTo>
                    <a:pt x="1093" y="512"/>
                  </a:lnTo>
                  <a:lnTo>
                    <a:pt x="1093" y="511"/>
                  </a:lnTo>
                  <a:lnTo>
                    <a:pt x="1093" y="511"/>
                  </a:lnTo>
                  <a:lnTo>
                    <a:pt x="1095" y="509"/>
                  </a:lnTo>
                  <a:lnTo>
                    <a:pt x="1095" y="508"/>
                  </a:lnTo>
                  <a:lnTo>
                    <a:pt x="1095" y="508"/>
                  </a:lnTo>
                  <a:lnTo>
                    <a:pt x="1095" y="508"/>
                  </a:lnTo>
                  <a:lnTo>
                    <a:pt x="1095" y="508"/>
                  </a:lnTo>
                  <a:lnTo>
                    <a:pt x="1093" y="506"/>
                  </a:lnTo>
                  <a:lnTo>
                    <a:pt x="1093" y="506"/>
                  </a:lnTo>
                  <a:lnTo>
                    <a:pt x="1095" y="505"/>
                  </a:lnTo>
                  <a:lnTo>
                    <a:pt x="1095" y="505"/>
                  </a:lnTo>
                  <a:lnTo>
                    <a:pt x="1093" y="503"/>
                  </a:lnTo>
                  <a:lnTo>
                    <a:pt x="1092" y="503"/>
                  </a:lnTo>
                  <a:lnTo>
                    <a:pt x="1092" y="501"/>
                  </a:lnTo>
                  <a:lnTo>
                    <a:pt x="1093" y="501"/>
                  </a:lnTo>
                  <a:lnTo>
                    <a:pt x="1093" y="501"/>
                  </a:lnTo>
                  <a:lnTo>
                    <a:pt x="1092" y="500"/>
                  </a:lnTo>
                  <a:lnTo>
                    <a:pt x="1092" y="500"/>
                  </a:lnTo>
                  <a:lnTo>
                    <a:pt x="1090" y="498"/>
                  </a:lnTo>
                  <a:lnTo>
                    <a:pt x="1089" y="497"/>
                  </a:lnTo>
                  <a:lnTo>
                    <a:pt x="1089" y="497"/>
                  </a:lnTo>
                  <a:lnTo>
                    <a:pt x="1089" y="494"/>
                  </a:lnTo>
                  <a:lnTo>
                    <a:pt x="1087" y="492"/>
                  </a:lnTo>
                  <a:lnTo>
                    <a:pt x="1087" y="491"/>
                  </a:lnTo>
                  <a:lnTo>
                    <a:pt x="1087" y="491"/>
                  </a:lnTo>
                  <a:lnTo>
                    <a:pt x="1086" y="491"/>
                  </a:lnTo>
                  <a:lnTo>
                    <a:pt x="1086" y="491"/>
                  </a:lnTo>
                  <a:lnTo>
                    <a:pt x="1087" y="489"/>
                  </a:lnTo>
                  <a:lnTo>
                    <a:pt x="1096" y="486"/>
                  </a:lnTo>
                  <a:lnTo>
                    <a:pt x="1096" y="485"/>
                  </a:lnTo>
                  <a:lnTo>
                    <a:pt x="1101" y="483"/>
                  </a:lnTo>
                  <a:lnTo>
                    <a:pt x="1104" y="482"/>
                  </a:lnTo>
                  <a:lnTo>
                    <a:pt x="1105" y="480"/>
                  </a:lnTo>
                  <a:lnTo>
                    <a:pt x="1108" y="479"/>
                  </a:lnTo>
                  <a:lnTo>
                    <a:pt x="1110" y="477"/>
                  </a:lnTo>
                  <a:lnTo>
                    <a:pt x="1110" y="476"/>
                  </a:lnTo>
                  <a:lnTo>
                    <a:pt x="1114" y="471"/>
                  </a:lnTo>
                  <a:lnTo>
                    <a:pt x="1117" y="470"/>
                  </a:lnTo>
                  <a:lnTo>
                    <a:pt x="1119" y="467"/>
                  </a:lnTo>
                  <a:lnTo>
                    <a:pt x="1120" y="465"/>
                  </a:lnTo>
                  <a:lnTo>
                    <a:pt x="1122" y="462"/>
                  </a:lnTo>
                  <a:lnTo>
                    <a:pt x="1123" y="459"/>
                  </a:lnTo>
                  <a:lnTo>
                    <a:pt x="1123" y="457"/>
                  </a:lnTo>
                  <a:lnTo>
                    <a:pt x="1125" y="454"/>
                  </a:lnTo>
                  <a:lnTo>
                    <a:pt x="1125" y="451"/>
                  </a:lnTo>
                  <a:lnTo>
                    <a:pt x="1125" y="447"/>
                  </a:lnTo>
                  <a:lnTo>
                    <a:pt x="1125" y="442"/>
                  </a:lnTo>
                  <a:lnTo>
                    <a:pt x="1125" y="436"/>
                  </a:lnTo>
                  <a:lnTo>
                    <a:pt x="1123" y="433"/>
                  </a:lnTo>
                  <a:lnTo>
                    <a:pt x="1123" y="432"/>
                  </a:lnTo>
                  <a:lnTo>
                    <a:pt x="1122" y="425"/>
                  </a:lnTo>
                  <a:lnTo>
                    <a:pt x="1122" y="424"/>
                  </a:lnTo>
                  <a:lnTo>
                    <a:pt x="1120" y="422"/>
                  </a:lnTo>
                  <a:lnTo>
                    <a:pt x="1117" y="416"/>
                  </a:lnTo>
                  <a:lnTo>
                    <a:pt x="1113" y="412"/>
                  </a:lnTo>
                  <a:lnTo>
                    <a:pt x="1113" y="412"/>
                  </a:lnTo>
                  <a:lnTo>
                    <a:pt x="1111" y="410"/>
                  </a:lnTo>
                  <a:lnTo>
                    <a:pt x="1108" y="409"/>
                  </a:lnTo>
                  <a:lnTo>
                    <a:pt x="1107" y="407"/>
                  </a:lnTo>
                  <a:lnTo>
                    <a:pt x="1102" y="403"/>
                  </a:lnTo>
                  <a:lnTo>
                    <a:pt x="1101" y="403"/>
                  </a:lnTo>
                  <a:lnTo>
                    <a:pt x="1101" y="401"/>
                  </a:lnTo>
                  <a:lnTo>
                    <a:pt x="1101" y="401"/>
                  </a:lnTo>
                  <a:lnTo>
                    <a:pt x="1101" y="398"/>
                  </a:lnTo>
                  <a:lnTo>
                    <a:pt x="1101" y="397"/>
                  </a:lnTo>
                  <a:lnTo>
                    <a:pt x="1101" y="397"/>
                  </a:lnTo>
                  <a:lnTo>
                    <a:pt x="1102" y="395"/>
                  </a:lnTo>
                  <a:lnTo>
                    <a:pt x="1104" y="392"/>
                  </a:lnTo>
                  <a:lnTo>
                    <a:pt x="1105" y="390"/>
                  </a:lnTo>
                  <a:lnTo>
                    <a:pt x="1105" y="389"/>
                  </a:lnTo>
                  <a:lnTo>
                    <a:pt x="1107" y="387"/>
                  </a:lnTo>
                  <a:lnTo>
                    <a:pt x="1108" y="386"/>
                  </a:lnTo>
                  <a:lnTo>
                    <a:pt x="1110" y="384"/>
                  </a:lnTo>
                  <a:lnTo>
                    <a:pt x="1110" y="383"/>
                  </a:lnTo>
                  <a:lnTo>
                    <a:pt x="1108" y="383"/>
                  </a:lnTo>
                  <a:lnTo>
                    <a:pt x="1108" y="381"/>
                  </a:lnTo>
                  <a:lnTo>
                    <a:pt x="1110" y="380"/>
                  </a:lnTo>
                  <a:lnTo>
                    <a:pt x="1110" y="380"/>
                  </a:lnTo>
                  <a:lnTo>
                    <a:pt x="1110" y="377"/>
                  </a:lnTo>
                  <a:lnTo>
                    <a:pt x="1110" y="377"/>
                  </a:lnTo>
                  <a:lnTo>
                    <a:pt x="1111" y="377"/>
                  </a:lnTo>
                  <a:lnTo>
                    <a:pt x="1114" y="380"/>
                  </a:lnTo>
                  <a:lnTo>
                    <a:pt x="1114" y="380"/>
                  </a:lnTo>
                  <a:lnTo>
                    <a:pt x="1114" y="378"/>
                  </a:lnTo>
                  <a:lnTo>
                    <a:pt x="1113" y="377"/>
                  </a:lnTo>
                  <a:lnTo>
                    <a:pt x="1113" y="375"/>
                  </a:lnTo>
                  <a:lnTo>
                    <a:pt x="1114" y="374"/>
                  </a:lnTo>
                  <a:lnTo>
                    <a:pt x="1114" y="374"/>
                  </a:lnTo>
                  <a:lnTo>
                    <a:pt x="1114" y="372"/>
                  </a:lnTo>
                  <a:lnTo>
                    <a:pt x="1114" y="371"/>
                  </a:lnTo>
                  <a:lnTo>
                    <a:pt x="1116" y="368"/>
                  </a:lnTo>
                  <a:lnTo>
                    <a:pt x="1116" y="368"/>
                  </a:lnTo>
                  <a:lnTo>
                    <a:pt x="1113" y="368"/>
                  </a:lnTo>
                  <a:lnTo>
                    <a:pt x="1111" y="366"/>
                  </a:lnTo>
                  <a:lnTo>
                    <a:pt x="1111" y="366"/>
                  </a:lnTo>
                  <a:lnTo>
                    <a:pt x="1113" y="366"/>
                  </a:lnTo>
                  <a:lnTo>
                    <a:pt x="1113" y="365"/>
                  </a:lnTo>
                  <a:lnTo>
                    <a:pt x="1111" y="360"/>
                  </a:lnTo>
                  <a:lnTo>
                    <a:pt x="1111" y="359"/>
                  </a:lnTo>
                  <a:lnTo>
                    <a:pt x="1111" y="357"/>
                  </a:lnTo>
                  <a:lnTo>
                    <a:pt x="1113" y="356"/>
                  </a:lnTo>
                  <a:lnTo>
                    <a:pt x="1113" y="356"/>
                  </a:lnTo>
                  <a:lnTo>
                    <a:pt x="1111" y="356"/>
                  </a:lnTo>
                  <a:lnTo>
                    <a:pt x="1110" y="354"/>
                  </a:lnTo>
                  <a:lnTo>
                    <a:pt x="1110" y="352"/>
                  </a:lnTo>
                  <a:lnTo>
                    <a:pt x="1110" y="352"/>
                  </a:lnTo>
                  <a:lnTo>
                    <a:pt x="1110" y="351"/>
                  </a:lnTo>
                  <a:lnTo>
                    <a:pt x="1111" y="349"/>
                  </a:lnTo>
                  <a:lnTo>
                    <a:pt x="1111" y="349"/>
                  </a:lnTo>
                  <a:lnTo>
                    <a:pt x="1111" y="348"/>
                  </a:lnTo>
                  <a:lnTo>
                    <a:pt x="1108" y="349"/>
                  </a:lnTo>
                  <a:lnTo>
                    <a:pt x="1107" y="348"/>
                  </a:lnTo>
                  <a:lnTo>
                    <a:pt x="1105" y="349"/>
                  </a:lnTo>
                  <a:lnTo>
                    <a:pt x="1105" y="348"/>
                  </a:lnTo>
                  <a:lnTo>
                    <a:pt x="1105" y="348"/>
                  </a:lnTo>
                  <a:lnTo>
                    <a:pt x="1108" y="343"/>
                  </a:lnTo>
                  <a:lnTo>
                    <a:pt x="1108" y="342"/>
                  </a:lnTo>
                  <a:lnTo>
                    <a:pt x="1110" y="340"/>
                  </a:lnTo>
                  <a:lnTo>
                    <a:pt x="1110" y="339"/>
                  </a:lnTo>
                  <a:lnTo>
                    <a:pt x="1110" y="339"/>
                  </a:lnTo>
                  <a:lnTo>
                    <a:pt x="1110" y="334"/>
                  </a:lnTo>
                  <a:lnTo>
                    <a:pt x="1110" y="333"/>
                  </a:lnTo>
                  <a:lnTo>
                    <a:pt x="1111" y="331"/>
                  </a:lnTo>
                  <a:lnTo>
                    <a:pt x="1113" y="330"/>
                  </a:lnTo>
                  <a:lnTo>
                    <a:pt x="1110" y="328"/>
                  </a:lnTo>
                  <a:lnTo>
                    <a:pt x="1110" y="327"/>
                  </a:lnTo>
                  <a:lnTo>
                    <a:pt x="1108" y="325"/>
                  </a:lnTo>
                  <a:lnTo>
                    <a:pt x="1107" y="325"/>
                  </a:lnTo>
                  <a:lnTo>
                    <a:pt x="1107" y="322"/>
                  </a:lnTo>
                  <a:lnTo>
                    <a:pt x="1105" y="321"/>
                  </a:lnTo>
                  <a:lnTo>
                    <a:pt x="1105" y="316"/>
                  </a:lnTo>
                  <a:lnTo>
                    <a:pt x="1105" y="313"/>
                  </a:lnTo>
                  <a:lnTo>
                    <a:pt x="1105" y="311"/>
                  </a:lnTo>
                  <a:lnTo>
                    <a:pt x="1105" y="310"/>
                  </a:lnTo>
                  <a:lnTo>
                    <a:pt x="1105" y="308"/>
                  </a:lnTo>
                  <a:lnTo>
                    <a:pt x="1108" y="307"/>
                  </a:lnTo>
                  <a:lnTo>
                    <a:pt x="1111" y="304"/>
                  </a:lnTo>
                  <a:lnTo>
                    <a:pt x="1114" y="304"/>
                  </a:lnTo>
                  <a:lnTo>
                    <a:pt x="1116" y="304"/>
                  </a:lnTo>
                  <a:lnTo>
                    <a:pt x="1120" y="304"/>
                  </a:lnTo>
                  <a:lnTo>
                    <a:pt x="1123" y="305"/>
                  </a:lnTo>
                  <a:lnTo>
                    <a:pt x="1134" y="310"/>
                  </a:lnTo>
                  <a:lnTo>
                    <a:pt x="1136" y="311"/>
                  </a:lnTo>
                  <a:lnTo>
                    <a:pt x="1134" y="313"/>
                  </a:lnTo>
                  <a:lnTo>
                    <a:pt x="1134" y="313"/>
                  </a:lnTo>
                  <a:lnTo>
                    <a:pt x="1137" y="311"/>
                  </a:lnTo>
                  <a:lnTo>
                    <a:pt x="1139" y="310"/>
                  </a:lnTo>
                  <a:lnTo>
                    <a:pt x="1139" y="310"/>
                  </a:lnTo>
                  <a:lnTo>
                    <a:pt x="1142" y="311"/>
                  </a:lnTo>
                  <a:lnTo>
                    <a:pt x="1143" y="311"/>
                  </a:lnTo>
                  <a:lnTo>
                    <a:pt x="1145" y="313"/>
                  </a:lnTo>
                  <a:lnTo>
                    <a:pt x="1148" y="314"/>
                  </a:lnTo>
                  <a:lnTo>
                    <a:pt x="1148" y="314"/>
                  </a:lnTo>
                  <a:lnTo>
                    <a:pt x="1148" y="313"/>
                  </a:lnTo>
                  <a:lnTo>
                    <a:pt x="1148" y="313"/>
                  </a:lnTo>
                  <a:lnTo>
                    <a:pt x="1151" y="311"/>
                  </a:lnTo>
                  <a:lnTo>
                    <a:pt x="1154" y="310"/>
                  </a:lnTo>
                  <a:lnTo>
                    <a:pt x="1155" y="308"/>
                  </a:lnTo>
                  <a:lnTo>
                    <a:pt x="1157" y="307"/>
                  </a:lnTo>
                  <a:lnTo>
                    <a:pt x="1158" y="305"/>
                  </a:lnTo>
                  <a:lnTo>
                    <a:pt x="1160" y="305"/>
                  </a:lnTo>
                  <a:lnTo>
                    <a:pt x="1160" y="307"/>
                  </a:lnTo>
                  <a:lnTo>
                    <a:pt x="1163" y="308"/>
                  </a:lnTo>
                  <a:lnTo>
                    <a:pt x="1165" y="310"/>
                  </a:lnTo>
                  <a:lnTo>
                    <a:pt x="1166" y="311"/>
                  </a:lnTo>
                  <a:lnTo>
                    <a:pt x="1168" y="313"/>
                  </a:lnTo>
                  <a:lnTo>
                    <a:pt x="1168" y="313"/>
                  </a:lnTo>
                  <a:lnTo>
                    <a:pt x="1169" y="314"/>
                  </a:lnTo>
                  <a:lnTo>
                    <a:pt x="1172" y="314"/>
                  </a:lnTo>
                  <a:lnTo>
                    <a:pt x="1172" y="314"/>
                  </a:lnTo>
                  <a:lnTo>
                    <a:pt x="1172" y="316"/>
                  </a:lnTo>
                  <a:lnTo>
                    <a:pt x="1172" y="316"/>
                  </a:lnTo>
                  <a:lnTo>
                    <a:pt x="1172" y="317"/>
                  </a:lnTo>
                  <a:lnTo>
                    <a:pt x="1172" y="317"/>
                  </a:lnTo>
                  <a:lnTo>
                    <a:pt x="1172" y="319"/>
                  </a:lnTo>
                  <a:lnTo>
                    <a:pt x="1171" y="322"/>
                  </a:lnTo>
                  <a:lnTo>
                    <a:pt x="1172" y="322"/>
                  </a:lnTo>
                  <a:lnTo>
                    <a:pt x="1172" y="322"/>
                  </a:lnTo>
                  <a:lnTo>
                    <a:pt x="1174" y="321"/>
                  </a:lnTo>
                  <a:lnTo>
                    <a:pt x="1174" y="321"/>
                  </a:lnTo>
                  <a:lnTo>
                    <a:pt x="1177" y="321"/>
                  </a:lnTo>
                  <a:lnTo>
                    <a:pt x="1178" y="322"/>
                  </a:lnTo>
                  <a:lnTo>
                    <a:pt x="1178" y="324"/>
                  </a:lnTo>
                  <a:lnTo>
                    <a:pt x="1178" y="325"/>
                  </a:lnTo>
                  <a:lnTo>
                    <a:pt x="1180" y="325"/>
                  </a:lnTo>
                  <a:lnTo>
                    <a:pt x="1180" y="327"/>
                  </a:lnTo>
                  <a:lnTo>
                    <a:pt x="1180" y="327"/>
                  </a:lnTo>
                  <a:lnTo>
                    <a:pt x="1180" y="328"/>
                  </a:lnTo>
                  <a:lnTo>
                    <a:pt x="1177" y="328"/>
                  </a:lnTo>
                  <a:lnTo>
                    <a:pt x="1178" y="330"/>
                  </a:lnTo>
                  <a:lnTo>
                    <a:pt x="1180" y="328"/>
                  </a:lnTo>
                  <a:lnTo>
                    <a:pt x="1181" y="328"/>
                  </a:lnTo>
                  <a:lnTo>
                    <a:pt x="1181" y="327"/>
                  </a:lnTo>
                  <a:lnTo>
                    <a:pt x="1183" y="327"/>
                  </a:lnTo>
                  <a:lnTo>
                    <a:pt x="1184" y="328"/>
                  </a:lnTo>
                  <a:lnTo>
                    <a:pt x="1186" y="328"/>
                  </a:lnTo>
                  <a:lnTo>
                    <a:pt x="1186" y="330"/>
                  </a:lnTo>
                  <a:lnTo>
                    <a:pt x="1184" y="330"/>
                  </a:lnTo>
                  <a:lnTo>
                    <a:pt x="1183" y="331"/>
                  </a:lnTo>
                  <a:lnTo>
                    <a:pt x="1183" y="333"/>
                  </a:lnTo>
                  <a:lnTo>
                    <a:pt x="1183" y="333"/>
                  </a:lnTo>
                  <a:lnTo>
                    <a:pt x="1183" y="333"/>
                  </a:lnTo>
                  <a:lnTo>
                    <a:pt x="1184" y="333"/>
                  </a:lnTo>
                  <a:lnTo>
                    <a:pt x="1184" y="334"/>
                  </a:lnTo>
                  <a:lnTo>
                    <a:pt x="1184" y="334"/>
                  </a:lnTo>
                  <a:lnTo>
                    <a:pt x="1184" y="336"/>
                  </a:lnTo>
                  <a:lnTo>
                    <a:pt x="1186" y="339"/>
                  </a:lnTo>
                  <a:lnTo>
                    <a:pt x="1187" y="340"/>
                  </a:lnTo>
                  <a:lnTo>
                    <a:pt x="1189" y="340"/>
                  </a:lnTo>
                  <a:lnTo>
                    <a:pt x="1190" y="340"/>
                  </a:lnTo>
                  <a:lnTo>
                    <a:pt x="1192" y="340"/>
                  </a:lnTo>
                  <a:lnTo>
                    <a:pt x="1196" y="342"/>
                  </a:lnTo>
                  <a:lnTo>
                    <a:pt x="1198" y="343"/>
                  </a:lnTo>
                  <a:lnTo>
                    <a:pt x="1201" y="342"/>
                  </a:lnTo>
                  <a:lnTo>
                    <a:pt x="1201" y="342"/>
                  </a:lnTo>
                  <a:lnTo>
                    <a:pt x="1203" y="343"/>
                  </a:lnTo>
                  <a:lnTo>
                    <a:pt x="1203" y="343"/>
                  </a:lnTo>
                  <a:lnTo>
                    <a:pt x="1203" y="345"/>
                  </a:lnTo>
                  <a:lnTo>
                    <a:pt x="1203" y="346"/>
                  </a:lnTo>
                  <a:lnTo>
                    <a:pt x="1204" y="346"/>
                  </a:lnTo>
                  <a:lnTo>
                    <a:pt x="1206" y="348"/>
                  </a:lnTo>
                  <a:lnTo>
                    <a:pt x="1206" y="348"/>
                  </a:lnTo>
                  <a:lnTo>
                    <a:pt x="1207" y="346"/>
                  </a:lnTo>
                  <a:lnTo>
                    <a:pt x="1209" y="346"/>
                  </a:lnTo>
                  <a:lnTo>
                    <a:pt x="1209" y="345"/>
                  </a:lnTo>
                  <a:lnTo>
                    <a:pt x="1209" y="343"/>
                  </a:lnTo>
                  <a:lnTo>
                    <a:pt x="1210" y="343"/>
                  </a:lnTo>
                  <a:lnTo>
                    <a:pt x="1210" y="342"/>
                  </a:lnTo>
                  <a:lnTo>
                    <a:pt x="1212" y="343"/>
                  </a:lnTo>
                  <a:lnTo>
                    <a:pt x="1212" y="343"/>
                  </a:lnTo>
                  <a:lnTo>
                    <a:pt x="1212" y="346"/>
                  </a:lnTo>
                  <a:lnTo>
                    <a:pt x="1212" y="346"/>
                  </a:lnTo>
                  <a:lnTo>
                    <a:pt x="1212" y="348"/>
                  </a:lnTo>
                  <a:lnTo>
                    <a:pt x="1212" y="348"/>
                  </a:lnTo>
                  <a:lnTo>
                    <a:pt x="1212" y="349"/>
                  </a:lnTo>
                  <a:lnTo>
                    <a:pt x="1210" y="351"/>
                  </a:lnTo>
                  <a:lnTo>
                    <a:pt x="1210" y="352"/>
                  </a:lnTo>
                  <a:lnTo>
                    <a:pt x="1209" y="356"/>
                  </a:lnTo>
                  <a:lnTo>
                    <a:pt x="1209" y="357"/>
                  </a:lnTo>
                  <a:lnTo>
                    <a:pt x="1209" y="359"/>
                  </a:lnTo>
                  <a:lnTo>
                    <a:pt x="1209" y="360"/>
                  </a:lnTo>
                  <a:lnTo>
                    <a:pt x="1209" y="360"/>
                  </a:lnTo>
                  <a:lnTo>
                    <a:pt x="1209" y="362"/>
                  </a:lnTo>
                  <a:lnTo>
                    <a:pt x="1210" y="363"/>
                  </a:lnTo>
                  <a:lnTo>
                    <a:pt x="1210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09" y="368"/>
                  </a:lnTo>
                  <a:lnTo>
                    <a:pt x="1207" y="368"/>
                  </a:lnTo>
                  <a:lnTo>
                    <a:pt x="1206" y="369"/>
                  </a:lnTo>
                  <a:lnTo>
                    <a:pt x="1199" y="369"/>
                  </a:lnTo>
                  <a:lnTo>
                    <a:pt x="1196" y="368"/>
                  </a:lnTo>
                  <a:lnTo>
                    <a:pt x="1198" y="369"/>
                  </a:lnTo>
                  <a:lnTo>
                    <a:pt x="1199" y="369"/>
                  </a:lnTo>
                  <a:lnTo>
                    <a:pt x="1201" y="369"/>
                  </a:lnTo>
                  <a:lnTo>
                    <a:pt x="1207" y="371"/>
                  </a:lnTo>
                  <a:lnTo>
                    <a:pt x="1209" y="371"/>
                  </a:lnTo>
                  <a:lnTo>
                    <a:pt x="1209" y="372"/>
                  </a:lnTo>
                  <a:lnTo>
                    <a:pt x="1210" y="374"/>
                  </a:lnTo>
                  <a:lnTo>
                    <a:pt x="1210" y="375"/>
                  </a:lnTo>
                  <a:lnTo>
                    <a:pt x="1210" y="377"/>
                  </a:lnTo>
                  <a:lnTo>
                    <a:pt x="1210" y="378"/>
                  </a:lnTo>
                  <a:lnTo>
                    <a:pt x="1209" y="380"/>
                  </a:lnTo>
                  <a:lnTo>
                    <a:pt x="1209" y="381"/>
                  </a:lnTo>
                  <a:lnTo>
                    <a:pt x="1209" y="384"/>
                  </a:lnTo>
                  <a:lnTo>
                    <a:pt x="1209" y="384"/>
                  </a:lnTo>
                  <a:lnTo>
                    <a:pt x="1212" y="384"/>
                  </a:lnTo>
                  <a:lnTo>
                    <a:pt x="1213" y="386"/>
                  </a:lnTo>
                  <a:lnTo>
                    <a:pt x="1213" y="386"/>
                  </a:lnTo>
                  <a:lnTo>
                    <a:pt x="1212" y="389"/>
                  </a:lnTo>
                  <a:lnTo>
                    <a:pt x="1212" y="389"/>
                  </a:lnTo>
                  <a:lnTo>
                    <a:pt x="1212" y="390"/>
                  </a:lnTo>
                  <a:lnTo>
                    <a:pt x="1212" y="392"/>
                  </a:lnTo>
                  <a:lnTo>
                    <a:pt x="1212" y="392"/>
                  </a:lnTo>
                  <a:lnTo>
                    <a:pt x="1212" y="394"/>
                  </a:lnTo>
                  <a:lnTo>
                    <a:pt x="1212" y="395"/>
                  </a:lnTo>
                  <a:lnTo>
                    <a:pt x="1210" y="397"/>
                  </a:lnTo>
                  <a:lnTo>
                    <a:pt x="1210" y="397"/>
                  </a:lnTo>
                  <a:lnTo>
                    <a:pt x="1209" y="398"/>
                  </a:lnTo>
                  <a:lnTo>
                    <a:pt x="1209" y="397"/>
                  </a:lnTo>
                  <a:lnTo>
                    <a:pt x="1209" y="395"/>
                  </a:lnTo>
                  <a:lnTo>
                    <a:pt x="1207" y="394"/>
                  </a:lnTo>
                  <a:lnTo>
                    <a:pt x="1207" y="395"/>
                  </a:lnTo>
                  <a:lnTo>
                    <a:pt x="1207" y="395"/>
                  </a:lnTo>
                  <a:lnTo>
                    <a:pt x="1207" y="395"/>
                  </a:lnTo>
                  <a:lnTo>
                    <a:pt x="1207" y="397"/>
                  </a:lnTo>
                  <a:lnTo>
                    <a:pt x="1207" y="397"/>
                  </a:lnTo>
                  <a:lnTo>
                    <a:pt x="1206" y="398"/>
                  </a:lnTo>
                  <a:lnTo>
                    <a:pt x="1203" y="398"/>
                  </a:lnTo>
                  <a:lnTo>
                    <a:pt x="1203" y="398"/>
                  </a:lnTo>
                  <a:lnTo>
                    <a:pt x="1204" y="400"/>
                  </a:lnTo>
                  <a:lnTo>
                    <a:pt x="1207" y="400"/>
                  </a:lnTo>
                  <a:lnTo>
                    <a:pt x="1207" y="401"/>
                  </a:lnTo>
                  <a:lnTo>
                    <a:pt x="1209" y="400"/>
                  </a:lnTo>
                  <a:lnTo>
                    <a:pt x="1213" y="397"/>
                  </a:lnTo>
                  <a:lnTo>
                    <a:pt x="1215" y="397"/>
                  </a:lnTo>
                  <a:lnTo>
                    <a:pt x="1215" y="395"/>
                  </a:lnTo>
                  <a:lnTo>
                    <a:pt x="1216" y="395"/>
                  </a:lnTo>
                  <a:lnTo>
                    <a:pt x="1218" y="395"/>
                  </a:lnTo>
                  <a:lnTo>
                    <a:pt x="1221" y="395"/>
                  </a:lnTo>
                  <a:lnTo>
                    <a:pt x="1222" y="395"/>
                  </a:lnTo>
                  <a:lnTo>
                    <a:pt x="1222" y="397"/>
                  </a:lnTo>
                  <a:lnTo>
                    <a:pt x="1224" y="397"/>
                  </a:lnTo>
                  <a:lnTo>
                    <a:pt x="1224" y="398"/>
                  </a:lnTo>
                  <a:lnTo>
                    <a:pt x="1225" y="400"/>
                  </a:lnTo>
                  <a:lnTo>
                    <a:pt x="1225" y="403"/>
                  </a:lnTo>
                  <a:lnTo>
                    <a:pt x="1227" y="404"/>
                  </a:lnTo>
                  <a:lnTo>
                    <a:pt x="1227" y="404"/>
                  </a:lnTo>
                  <a:lnTo>
                    <a:pt x="1227" y="406"/>
                  </a:lnTo>
                  <a:lnTo>
                    <a:pt x="1227" y="407"/>
                  </a:lnTo>
                  <a:lnTo>
                    <a:pt x="1225" y="412"/>
                  </a:lnTo>
                  <a:lnTo>
                    <a:pt x="1225" y="413"/>
                  </a:lnTo>
                  <a:lnTo>
                    <a:pt x="1224" y="415"/>
                  </a:lnTo>
                  <a:lnTo>
                    <a:pt x="1222" y="416"/>
                  </a:lnTo>
                  <a:lnTo>
                    <a:pt x="1219" y="416"/>
                  </a:lnTo>
                  <a:lnTo>
                    <a:pt x="1218" y="418"/>
                  </a:lnTo>
                  <a:lnTo>
                    <a:pt x="1216" y="418"/>
                  </a:lnTo>
                  <a:lnTo>
                    <a:pt x="1216" y="419"/>
                  </a:lnTo>
                  <a:lnTo>
                    <a:pt x="1219" y="418"/>
                  </a:lnTo>
                  <a:lnTo>
                    <a:pt x="1224" y="416"/>
                  </a:lnTo>
                  <a:lnTo>
                    <a:pt x="1224" y="415"/>
                  </a:lnTo>
                  <a:lnTo>
                    <a:pt x="1225" y="415"/>
                  </a:lnTo>
                  <a:lnTo>
                    <a:pt x="1225" y="412"/>
                  </a:lnTo>
                  <a:lnTo>
                    <a:pt x="1227" y="407"/>
                  </a:lnTo>
                  <a:lnTo>
                    <a:pt x="1228" y="406"/>
                  </a:lnTo>
                  <a:lnTo>
                    <a:pt x="1230" y="406"/>
                  </a:lnTo>
                  <a:lnTo>
                    <a:pt x="1230" y="406"/>
                  </a:lnTo>
                  <a:lnTo>
                    <a:pt x="1231" y="409"/>
                  </a:lnTo>
                  <a:lnTo>
                    <a:pt x="1231" y="410"/>
                  </a:lnTo>
                  <a:lnTo>
                    <a:pt x="1231" y="410"/>
                  </a:lnTo>
                  <a:lnTo>
                    <a:pt x="1228" y="413"/>
                  </a:lnTo>
                  <a:lnTo>
                    <a:pt x="1230" y="413"/>
                  </a:lnTo>
                  <a:lnTo>
                    <a:pt x="1231" y="410"/>
                  </a:lnTo>
                  <a:lnTo>
                    <a:pt x="1231" y="409"/>
                  </a:lnTo>
                  <a:lnTo>
                    <a:pt x="1231" y="409"/>
                  </a:lnTo>
                  <a:lnTo>
                    <a:pt x="1233" y="407"/>
                  </a:lnTo>
                  <a:lnTo>
                    <a:pt x="1233" y="407"/>
                  </a:lnTo>
                  <a:lnTo>
                    <a:pt x="1233" y="410"/>
                  </a:lnTo>
                  <a:lnTo>
                    <a:pt x="1233" y="413"/>
                  </a:lnTo>
                  <a:lnTo>
                    <a:pt x="1233" y="415"/>
                  </a:lnTo>
                  <a:lnTo>
                    <a:pt x="1233" y="416"/>
                  </a:lnTo>
                  <a:lnTo>
                    <a:pt x="1233" y="416"/>
                  </a:lnTo>
                  <a:lnTo>
                    <a:pt x="1234" y="415"/>
                  </a:lnTo>
                  <a:lnTo>
                    <a:pt x="1234" y="413"/>
                  </a:lnTo>
                  <a:lnTo>
                    <a:pt x="1234" y="412"/>
                  </a:lnTo>
                  <a:lnTo>
                    <a:pt x="1234" y="412"/>
                  </a:lnTo>
                  <a:lnTo>
                    <a:pt x="1237" y="410"/>
                  </a:lnTo>
                  <a:lnTo>
                    <a:pt x="1240" y="409"/>
                  </a:lnTo>
                  <a:lnTo>
                    <a:pt x="1242" y="407"/>
                  </a:lnTo>
                  <a:lnTo>
                    <a:pt x="1244" y="406"/>
                  </a:lnTo>
                  <a:lnTo>
                    <a:pt x="1245" y="406"/>
                  </a:lnTo>
                  <a:lnTo>
                    <a:pt x="1247" y="404"/>
                  </a:lnTo>
                  <a:lnTo>
                    <a:pt x="1247" y="401"/>
                  </a:lnTo>
                  <a:lnTo>
                    <a:pt x="1248" y="400"/>
                  </a:lnTo>
                  <a:lnTo>
                    <a:pt x="1248" y="400"/>
                  </a:lnTo>
                  <a:lnTo>
                    <a:pt x="1250" y="398"/>
                  </a:lnTo>
                  <a:lnTo>
                    <a:pt x="1251" y="398"/>
                  </a:lnTo>
                  <a:lnTo>
                    <a:pt x="1251" y="398"/>
                  </a:lnTo>
                  <a:lnTo>
                    <a:pt x="1253" y="400"/>
                  </a:lnTo>
                  <a:lnTo>
                    <a:pt x="1253" y="401"/>
                  </a:lnTo>
                  <a:lnTo>
                    <a:pt x="1254" y="403"/>
                  </a:lnTo>
                  <a:lnTo>
                    <a:pt x="1254" y="403"/>
                  </a:lnTo>
                  <a:lnTo>
                    <a:pt x="1254" y="407"/>
                  </a:lnTo>
                  <a:lnTo>
                    <a:pt x="1254" y="407"/>
                  </a:lnTo>
                  <a:lnTo>
                    <a:pt x="1254" y="404"/>
                  </a:lnTo>
                  <a:lnTo>
                    <a:pt x="1256" y="403"/>
                  </a:lnTo>
                  <a:lnTo>
                    <a:pt x="1256" y="403"/>
                  </a:lnTo>
                  <a:lnTo>
                    <a:pt x="1254" y="401"/>
                  </a:lnTo>
                  <a:lnTo>
                    <a:pt x="1254" y="400"/>
                  </a:lnTo>
                  <a:lnTo>
                    <a:pt x="1254" y="398"/>
                  </a:lnTo>
                  <a:lnTo>
                    <a:pt x="1254" y="398"/>
                  </a:lnTo>
                  <a:lnTo>
                    <a:pt x="1254" y="397"/>
                  </a:lnTo>
                  <a:lnTo>
                    <a:pt x="1256" y="397"/>
                  </a:lnTo>
                  <a:lnTo>
                    <a:pt x="1256" y="397"/>
                  </a:lnTo>
                  <a:lnTo>
                    <a:pt x="1256" y="395"/>
                  </a:lnTo>
                  <a:lnTo>
                    <a:pt x="1256" y="395"/>
                  </a:lnTo>
                  <a:lnTo>
                    <a:pt x="1256" y="394"/>
                  </a:lnTo>
                  <a:lnTo>
                    <a:pt x="1257" y="394"/>
                  </a:lnTo>
                  <a:lnTo>
                    <a:pt x="1257" y="394"/>
                  </a:lnTo>
                  <a:lnTo>
                    <a:pt x="1257" y="394"/>
                  </a:lnTo>
                  <a:lnTo>
                    <a:pt x="1257" y="392"/>
                  </a:lnTo>
                  <a:lnTo>
                    <a:pt x="1257" y="392"/>
                  </a:lnTo>
                  <a:lnTo>
                    <a:pt x="1260" y="394"/>
                  </a:lnTo>
                  <a:lnTo>
                    <a:pt x="1260" y="392"/>
                  </a:lnTo>
                  <a:lnTo>
                    <a:pt x="1262" y="392"/>
                  </a:lnTo>
                  <a:lnTo>
                    <a:pt x="1262" y="392"/>
                  </a:lnTo>
                  <a:lnTo>
                    <a:pt x="1260" y="390"/>
                  </a:lnTo>
                  <a:lnTo>
                    <a:pt x="1259" y="390"/>
                  </a:lnTo>
                  <a:lnTo>
                    <a:pt x="1259" y="390"/>
                  </a:lnTo>
                  <a:lnTo>
                    <a:pt x="1259" y="389"/>
                  </a:lnTo>
                  <a:lnTo>
                    <a:pt x="1257" y="387"/>
                  </a:lnTo>
                  <a:lnTo>
                    <a:pt x="1257" y="387"/>
                  </a:lnTo>
                  <a:lnTo>
                    <a:pt x="1259" y="387"/>
                  </a:lnTo>
                  <a:lnTo>
                    <a:pt x="1259" y="387"/>
                  </a:lnTo>
                  <a:lnTo>
                    <a:pt x="1259" y="387"/>
                  </a:lnTo>
                  <a:lnTo>
                    <a:pt x="1260" y="386"/>
                  </a:lnTo>
                  <a:lnTo>
                    <a:pt x="1260" y="384"/>
                  </a:lnTo>
                  <a:lnTo>
                    <a:pt x="1262" y="386"/>
                  </a:lnTo>
                  <a:lnTo>
                    <a:pt x="1262" y="386"/>
                  </a:lnTo>
                  <a:lnTo>
                    <a:pt x="1260" y="383"/>
                  </a:lnTo>
                  <a:lnTo>
                    <a:pt x="1260" y="381"/>
                  </a:lnTo>
                  <a:lnTo>
                    <a:pt x="1262" y="381"/>
                  </a:lnTo>
                  <a:lnTo>
                    <a:pt x="1263" y="381"/>
                  </a:lnTo>
                  <a:lnTo>
                    <a:pt x="1265" y="384"/>
                  </a:lnTo>
                  <a:lnTo>
                    <a:pt x="1266" y="384"/>
                  </a:lnTo>
                  <a:lnTo>
                    <a:pt x="1265" y="383"/>
                  </a:lnTo>
                  <a:lnTo>
                    <a:pt x="1265" y="381"/>
                  </a:lnTo>
                  <a:lnTo>
                    <a:pt x="1263" y="381"/>
                  </a:lnTo>
                  <a:lnTo>
                    <a:pt x="1262" y="381"/>
                  </a:lnTo>
                  <a:lnTo>
                    <a:pt x="1262" y="380"/>
                  </a:lnTo>
                  <a:lnTo>
                    <a:pt x="1260" y="378"/>
                  </a:lnTo>
                  <a:lnTo>
                    <a:pt x="1260" y="377"/>
                  </a:lnTo>
                  <a:lnTo>
                    <a:pt x="1260" y="377"/>
                  </a:lnTo>
                  <a:lnTo>
                    <a:pt x="1262" y="374"/>
                  </a:lnTo>
                  <a:lnTo>
                    <a:pt x="1262" y="374"/>
                  </a:lnTo>
                  <a:lnTo>
                    <a:pt x="1262" y="374"/>
                  </a:lnTo>
                  <a:lnTo>
                    <a:pt x="1263" y="374"/>
                  </a:lnTo>
                  <a:lnTo>
                    <a:pt x="1263" y="374"/>
                  </a:lnTo>
                  <a:lnTo>
                    <a:pt x="1266" y="375"/>
                  </a:lnTo>
                  <a:lnTo>
                    <a:pt x="1266" y="375"/>
                  </a:lnTo>
                  <a:lnTo>
                    <a:pt x="1265" y="374"/>
                  </a:lnTo>
                  <a:lnTo>
                    <a:pt x="1265" y="374"/>
                  </a:lnTo>
                  <a:lnTo>
                    <a:pt x="1265" y="372"/>
                  </a:lnTo>
                  <a:lnTo>
                    <a:pt x="1265" y="371"/>
                  </a:lnTo>
                  <a:lnTo>
                    <a:pt x="1265" y="369"/>
                  </a:lnTo>
                  <a:lnTo>
                    <a:pt x="1265" y="368"/>
                  </a:lnTo>
                  <a:lnTo>
                    <a:pt x="1268" y="363"/>
                  </a:lnTo>
                  <a:lnTo>
                    <a:pt x="1268" y="362"/>
                  </a:lnTo>
                  <a:lnTo>
                    <a:pt x="1268" y="362"/>
                  </a:lnTo>
                  <a:lnTo>
                    <a:pt x="1268" y="360"/>
                  </a:lnTo>
                  <a:lnTo>
                    <a:pt x="1269" y="360"/>
                  </a:lnTo>
                  <a:lnTo>
                    <a:pt x="1272" y="362"/>
                  </a:lnTo>
                  <a:lnTo>
                    <a:pt x="1274" y="363"/>
                  </a:lnTo>
                  <a:lnTo>
                    <a:pt x="1274" y="365"/>
                  </a:lnTo>
                  <a:lnTo>
                    <a:pt x="1272" y="366"/>
                  </a:lnTo>
                  <a:lnTo>
                    <a:pt x="1269" y="368"/>
                  </a:lnTo>
                  <a:lnTo>
                    <a:pt x="1269" y="369"/>
                  </a:lnTo>
                  <a:lnTo>
                    <a:pt x="1269" y="369"/>
                  </a:lnTo>
                  <a:lnTo>
                    <a:pt x="1272" y="368"/>
                  </a:lnTo>
                  <a:lnTo>
                    <a:pt x="1274" y="368"/>
                  </a:lnTo>
                  <a:lnTo>
                    <a:pt x="1275" y="368"/>
                  </a:lnTo>
                  <a:lnTo>
                    <a:pt x="1277" y="369"/>
                  </a:lnTo>
                  <a:lnTo>
                    <a:pt x="1277" y="372"/>
                  </a:lnTo>
                  <a:lnTo>
                    <a:pt x="1275" y="375"/>
                  </a:lnTo>
                  <a:lnTo>
                    <a:pt x="1277" y="374"/>
                  </a:lnTo>
                  <a:lnTo>
                    <a:pt x="1278" y="374"/>
                  </a:lnTo>
                  <a:lnTo>
                    <a:pt x="1278" y="375"/>
                  </a:lnTo>
                  <a:lnTo>
                    <a:pt x="1278" y="377"/>
                  </a:lnTo>
                  <a:lnTo>
                    <a:pt x="1280" y="378"/>
                  </a:lnTo>
                  <a:lnTo>
                    <a:pt x="1280" y="380"/>
                  </a:lnTo>
                  <a:lnTo>
                    <a:pt x="1282" y="381"/>
                  </a:lnTo>
                  <a:lnTo>
                    <a:pt x="1280" y="383"/>
                  </a:lnTo>
                  <a:lnTo>
                    <a:pt x="1278" y="383"/>
                  </a:lnTo>
                  <a:lnTo>
                    <a:pt x="1280" y="384"/>
                  </a:lnTo>
                  <a:lnTo>
                    <a:pt x="1282" y="384"/>
                  </a:lnTo>
                  <a:lnTo>
                    <a:pt x="1282" y="386"/>
                  </a:lnTo>
                  <a:lnTo>
                    <a:pt x="1282" y="386"/>
                  </a:lnTo>
                  <a:lnTo>
                    <a:pt x="1282" y="386"/>
                  </a:lnTo>
                  <a:lnTo>
                    <a:pt x="1283" y="384"/>
                  </a:lnTo>
                  <a:lnTo>
                    <a:pt x="1285" y="384"/>
                  </a:lnTo>
                  <a:lnTo>
                    <a:pt x="1286" y="389"/>
                  </a:lnTo>
                  <a:lnTo>
                    <a:pt x="1285" y="390"/>
                  </a:lnTo>
                  <a:lnTo>
                    <a:pt x="1283" y="390"/>
                  </a:lnTo>
                  <a:lnTo>
                    <a:pt x="1282" y="392"/>
                  </a:lnTo>
                  <a:lnTo>
                    <a:pt x="1280" y="392"/>
                  </a:lnTo>
                  <a:lnTo>
                    <a:pt x="1278" y="392"/>
                  </a:lnTo>
                  <a:lnTo>
                    <a:pt x="1280" y="392"/>
                  </a:lnTo>
                  <a:lnTo>
                    <a:pt x="1282" y="392"/>
                  </a:lnTo>
                  <a:lnTo>
                    <a:pt x="1285" y="392"/>
                  </a:lnTo>
                  <a:lnTo>
                    <a:pt x="1286" y="390"/>
                  </a:lnTo>
                  <a:lnTo>
                    <a:pt x="1288" y="390"/>
                  </a:lnTo>
                  <a:lnTo>
                    <a:pt x="1288" y="392"/>
                  </a:lnTo>
                  <a:lnTo>
                    <a:pt x="1288" y="392"/>
                  </a:lnTo>
                  <a:lnTo>
                    <a:pt x="1288" y="392"/>
                  </a:lnTo>
                  <a:lnTo>
                    <a:pt x="1288" y="392"/>
                  </a:lnTo>
                  <a:lnTo>
                    <a:pt x="1288" y="394"/>
                  </a:lnTo>
                  <a:lnTo>
                    <a:pt x="1288" y="395"/>
                  </a:lnTo>
                  <a:lnTo>
                    <a:pt x="1288" y="395"/>
                  </a:lnTo>
                  <a:lnTo>
                    <a:pt x="1288" y="397"/>
                  </a:lnTo>
                  <a:lnTo>
                    <a:pt x="1289" y="397"/>
                  </a:lnTo>
                  <a:lnTo>
                    <a:pt x="1291" y="397"/>
                  </a:lnTo>
                  <a:lnTo>
                    <a:pt x="1291" y="397"/>
                  </a:lnTo>
                  <a:lnTo>
                    <a:pt x="1292" y="398"/>
                  </a:lnTo>
                  <a:lnTo>
                    <a:pt x="1292" y="401"/>
                  </a:lnTo>
                  <a:lnTo>
                    <a:pt x="1289" y="404"/>
                  </a:lnTo>
                  <a:lnTo>
                    <a:pt x="1288" y="404"/>
                  </a:lnTo>
                  <a:lnTo>
                    <a:pt x="1286" y="406"/>
                  </a:lnTo>
                  <a:lnTo>
                    <a:pt x="1286" y="407"/>
                  </a:lnTo>
                  <a:lnTo>
                    <a:pt x="1285" y="409"/>
                  </a:lnTo>
                  <a:lnTo>
                    <a:pt x="1285" y="409"/>
                  </a:lnTo>
                  <a:lnTo>
                    <a:pt x="1288" y="406"/>
                  </a:lnTo>
                  <a:lnTo>
                    <a:pt x="1288" y="406"/>
                  </a:lnTo>
                  <a:lnTo>
                    <a:pt x="1289" y="406"/>
                  </a:lnTo>
                  <a:lnTo>
                    <a:pt x="1289" y="406"/>
                  </a:lnTo>
                  <a:lnTo>
                    <a:pt x="1289" y="407"/>
                  </a:lnTo>
                  <a:lnTo>
                    <a:pt x="1291" y="407"/>
                  </a:lnTo>
                  <a:lnTo>
                    <a:pt x="1292" y="406"/>
                  </a:lnTo>
                  <a:lnTo>
                    <a:pt x="1294" y="406"/>
                  </a:lnTo>
                  <a:lnTo>
                    <a:pt x="1295" y="406"/>
                  </a:lnTo>
                  <a:lnTo>
                    <a:pt x="1295" y="406"/>
                  </a:lnTo>
                  <a:lnTo>
                    <a:pt x="1295" y="409"/>
                  </a:lnTo>
                  <a:lnTo>
                    <a:pt x="1294" y="412"/>
                  </a:lnTo>
                  <a:lnTo>
                    <a:pt x="1291" y="413"/>
                  </a:lnTo>
                  <a:lnTo>
                    <a:pt x="1289" y="415"/>
                  </a:lnTo>
                  <a:lnTo>
                    <a:pt x="1288" y="416"/>
                  </a:lnTo>
                  <a:lnTo>
                    <a:pt x="1288" y="416"/>
                  </a:lnTo>
                  <a:lnTo>
                    <a:pt x="1291" y="415"/>
                  </a:lnTo>
                  <a:lnTo>
                    <a:pt x="1294" y="413"/>
                  </a:lnTo>
                  <a:lnTo>
                    <a:pt x="1295" y="413"/>
                  </a:lnTo>
                  <a:lnTo>
                    <a:pt x="1297" y="413"/>
                  </a:lnTo>
                  <a:lnTo>
                    <a:pt x="1300" y="418"/>
                  </a:lnTo>
                  <a:lnTo>
                    <a:pt x="1301" y="418"/>
                  </a:lnTo>
                  <a:lnTo>
                    <a:pt x="1301" y="418"/>
                  </a:lnTo>
                  <a:lnTo>
                    <a:pt x="1304" y="419"/>
                  </a:lnTo>
                  <a:lnTo>
                    <a:pt x="1304" y="419"/>
                  </a:lnTo>
                  <a:lnTo>
                    <a:pt x="1304" y="421"/>
                  </a:lnTo>
                  <a:lnTo>
                    <a:pt x="1304" y="421"/>
                  </a:lnTo>
                  <a:lnTo>
                    <a:pt x="1303" y="422"/>
                  </a:lnTo>
                  <a:lnTo>
                    <a:pt x="1304" y="424"/>
                  </a:lnTo>
                  <a:lnTo>
                    <a:pt x="1304" y="425"/>
                  </a:lnTo>
                  <a:lnTo>
                    <a:pt x="1303" y="427"/>
                  </a:lnTo>
                  <a:lnTo>
                    <a:pt x="1301" y="427"/>
                  </a:lnTo>
                  <a:lnTo>
                    <a:pt x="1300" y="427"/>
                  </a:lnTo>
                  <a:lnTo>
                    <a:pt x="1300" y="428"/>
                  </a:lnTo>
                  <a:lnTo>
                    <a:pt x="1298" y="428"/>
                  </a:lnTo>
                  <a:lnTo>
                    <a:pt x="1297" y="428"/>
                  </a:lnTo>
                  <a:lnTo>
                    <a:pt x="1298" y="428"/>
                  </a:lnTo>
                  <a:lnTo>
                    <a:pt x="1298" y="430"/>
                  </a:lnTo>
                  <a:lnTo>
                    <a:pt x="1300" y="430"/>
                  </a:lnTo>
                  <a:lnTo>
                    <a:pt x="1301" y="428"/>
                  </a:lnTo>
                  <a:lnTo>
                    <a:pt x="1303" y="428"/>
                  </a:lnTo>
                  <a:lnTo>
                    <a:pt x="1304" y="430"/>
                  </a:lnTo>
                  <a:lnTo>
                    <a:pt x="1304" y="432"/>
                  </a:lnTo>
                  <a:lnTo>
                    <a:pt x="1304" y="432"/>
                  </a:lnTo>
                  <a:lnTo>
                    <a:pt x="1304" y="432"/>
                  </a:lnTo>
                  <a:lnTo>
                    <a:pt x="1304" y="433"/>
                  </a:lnTo>
                  <a:lnTo>
                    <a:pt x="1303" y="435"/>
                  </a:lnTo>
                  <a:lnTo>
                    <a:pt x="1304" y="435"/>
                  </a:lnTo>
                  <a:lnTo>
                    <a:pt x="1304" y="435"/>
                  </a:lnTo>
                  <a:lnTo>
                    <a:pt x="1306" y="435"/>
                  </a:lnTo>
                  <a:lnTo>
                    <a:pt x="1307" y="435"/>
                  </a:lnTo>
                  <a:lnTo>
                    <a:pt x="1307" y="436"/>
                  </a:lnTo>
                  <a:lnTo>
                    <a:pt x="1312" y="439"/>
                  </a:lnTo>
                  <a:lnTo>
                    <a:pt x="1312" y="441"/>
                  </a:lnTo>
                  <a:lnTo>
                    <a:pt x="1310" y="442"/>
                  </a:lnTo>
                  <a:lnTo>
                    <a:pt x="1310" y="445"/>
                  </a:lnTo>
                  <a:lnTo>
                    <a:pt x="1310" y="447"/>
                  </a:lnTo>
                  <a:lnTo>
                    <a:pt x="1309" y="447"/>
                  </a:lnTo>
                  <a:lnTo>
                    <a:pt x="1303" y="447"/>
                  </a:lnTo>
                  <a:lnTo>
                    <a:pt x="1298" y="445"/>
                  </a:lnTo>
                  <a:lnTo>
                    <a:pt x="1298" y="444"/>
                  </a:lnTo>
                  <a:lnTo>
                    <a:pt x="1300" y="444"/>
                  </a:lnTo>
                  <a:lnTo>
                    <a:pt x="1298" y="444"/>
                  </a:lnTo>
                  <a:lnTo>
                    <a:pt x="1298" y="444"/>
                  </a:lnTo>
                  <a:lnTo>
                    <a:pt x="1297" y="444"/>
                  </a:lnTo>
                  <a:lnTo>
                    <a:pt x="1298" y="445"/>
                  </a:lnTo>
                  <a:lnTo>
                    <a:pt x="1301" y="447"/>
                  </a:lnTo>
                  <a:lnTo>
                    <a:pt x="1303" y="448"/>
                  </a:lnTo>
                  <a:lnTo>
                    <a:pt x="1304" y="448"/>
                  </a:lnTo>
                  <a:lnTo>
                    <a:pt x="1306" y="450"/>
                  </a:lnTo>
                  <a:lnTo>
                    <a:pt x="1306" y="450"/>
                  </a:lnTo>
                  <a:lnTo>
                    <a:pt x="1306" y="450"/>
                  </a:lnTo>
                  <a:lnTo>
                    <a:pt x="1304" y="451"/>
                  </a:lnTo>
                  <a:lnTo>
                    <a:pt x="1303" y="451"/>
                  </a:lnTo>
                  <a:lnTo>
                    <a:pt x="1304" y="453"/>
                  </a:lnTo>
                  <a:lnTo>
                    <a:pt x="1307" y="453"/>
                  </a:lnTo>
                  <a:lnTo>
                    <a:pt x="1309" y="453"/>
                  </a:lnTo>
                  <a:lnTo>
                    <a:pt x="1310" y="454"/>
                  </a:lnTo>
                  <a:lnTo>
                    <a:pt x="1309" y="454"/>
                  </a:lnTo>
                  <a:lnTo>
                    <a:pt x="1307" y="456"/>
                  </a:lnTo>
                  <a:lnTo>
                    <a:pt x="1307" y="457"/>
                  </a:lnTo>
                  <a:lnTo>
                    <a:pt x="1309" y="457"/>
                  </a:lnTo>
                  <a:lnTo>
                    <a:pt x="1310" y="457"/>
                  </a:lnTo>
                  <a:lnTo>
                    <a:pt x="1310" y="457"/>
                  </a:lnTo>
                  <a:lnTo>
                    <a:pt x="1312" y="460"/>
                  </a:lnTo>
                  <a:lnTo>
                    <a:pt x="1312" y="460"/>
                  </a:lnTo>
                  <a:lnTo>
                    <a:pt x="1310" y="462"/>
                  </a:lnTo>
                  <a:lnTo>
                    <a:pt x="1310" y="462"/>
                  </a:lnTo>
                  <a:lnTo>
                    <a:pt x="1310" y="462"/>
                  </a:lnTo>
                  <a:lnTo>
                    <a:pt x="1313" y="463"/>
                  </a:lnTo>
                  <a:lnTo>
                    <a:pt x="1313" y="463"/>
                  </a:lnTo>
                  <a:lnTo>
                    <a:pt x="1313" y="463"/>
                  </a:lnTo>
                  <a:lnTo>
                    <a:pt x="1315" y="465"/>
                  </a:lnTo>
                  <a:lnTo>
                    <a:pt x="1315" y="465"/>
                  </a:lnTo>
                  <a:lnTo>
                    <a:pt x="1316" y="463"/>
                  </a:lnTo>
                  <a:lnTo>
                    <a:pt x="1318" y="462"/>
                  </a:lnTo>
                  <a:lnTo>
                    <a:pt x="1318" y="463"/>
                  </a:lnTo>
                  <a:lnTo>
                    <a:pt x="1318" y="463"/>
                  </a:lnTo>
                  <a:lnTo>
                    <a:pt x="1319" y="465"/>
                  </a:lnTo>
                  <a:lnTo>
                    <a:pt x="1321" y="467"/>
                  </a:lnTo>
                  <a:lnTo>
                    <a:pt x="1321" y="468"/>
                  </a:lnTo>
                  <a:lnTo>
                    <a:pt x="1323" y="467"/>
                  </a:lnTo>
                  <a:lnTo>
                    <a:pt x="1323" y="467"/>
                  </a:lnTo>
                  <a:lnTo>
                    <a:pt x="1324" y="467"/>
                  </a:lnTo>
                  <a:lnTo>
                    <a:pt x="1323" y="468"/>
                  </a:lnTo>
                  <a:lnTo>
                    <a:pt x="1323" y="470"/>
                  </a:lnTo>
                  <a:lnTo>
                    <a:pt x="1324" y="470"/>
                  </a:lnTo>
                  <a:lnTo>
                    <a:pt x="1324" y="471"/>
                  </a:lnTo>
                  <a:lnTo>
                    <a:pt x="1326" y="473"/>
                  </a:lnTo>
                  <a:lnTo>
                    <a:pt x="1326" y="474"/>
                  </a:lnTo>
                  <a:lnTo>
                    <a:pt x="1323" y="476"/>
                  </a:lnTo>
                  <a:lnTo>
                    <a:pt x="1323" y="479"/>
                  </a:lnTo>
                  <a:lnTo>
                    <a:pt x="1323" y="479"/>
                  </a:lnTo>
                  <a:lnTo>
                    <a:pt x="1321" y="480"/>
                  </a:lnTo>
                  <a:lnTo>
                    <a:pt x="1319" y="482"/>
                  </a:lnTo>
                  <a:lnTo>
                    <a:pt x="1321" y="482"/>
                  </a:lnTo>
                  <a:lnTo>
                    <a:pt x="1324" y="479"/>
                  </a:lnTo>
                  <a:lnTo>
                    <a:pt x="1326" y="479"/>
                  </a:lnTo>
                  <a:lnTo>
                    <a:pt x="1329" y="477"/>
                  </a:lnTo>
                  <a:lnTo>
                    <a:pt x="1330" y="477"/>
                  </a:lnTo>
                  <a:lnTo>
                    <a:pt x="1330" y="477"/>
                  </a:lnTo>
                  <a:lnTo>
                    <a:pt x="1332" y="477"/>
                  </a:lnTo>
                  <a:lnTo>
                    <a:pt x="1332" y="479"/>
                  </a:lnTo>
                  <a:lnTo>
                    <a:pt x="1333" y="480"/>
                  </a:lnTo>
                  <a:lnTo>
                    <a:pt x="1333" y="479"/>
                  </a:lnTo>
                  <a:lnTo>
                    <a:pt x="1335" y="480"/>
                  </a:lnTo>
                  <a:lnTo>
                    <a:pt x="1335" y="480"/>
                  </a:lnTo>
                  <a:lnTo>
                    <a:pt x="1330" y="485"/>
                  </a:lnTo>
                  <a:lnTo>
                    <a:pt x="1330" y="486"/>
                  </a:lnTo>
                  <a:lnTo>
                    <a:pt x="1330" y="488"/>
                  </a:lnTo>
                  <a:lnTo>
                    <a:pt x="1330" y="486"/>
                  </a:lnTo>
                  <a:lnTo>
                    <a:pt x="1335" y="482"/>
                  </a:lnTo>
                  <a:lnTo>
                    <a:pt x="1335" y="482"/>
                  </a:lnTo>
                  <a:lnTo>
                    <a:pt x="1336" y="480"/>
                  </a:lnTo>
                  <a:lnTo>
                    <a:pt x="1336" y="479"/>
                  </a:lnTo>
                  <a:lnTo>
                    <a:pt x="1339" y="480"/>
                  </a:lnTo>
                  <a:lnTo>
                    <a:pt x="1339" y="480"/>
                  </a:lnTo>
                  <a:lnTo>
                    <a:pt x="1341" y="482"/>
                  </a:lnTo>
                  <a:lnTo>
                    <a:pt x="1341" y="485"/>
                  </a:lnTo>
                  <a:lnTo>
                    <a:pt x="1342" y="486"/>
                  </a:lnTo>
                  <a:lnTo>
                    <a:pt x="1347" y="488"/>
                  </a:lnTo>
                  <a:lnTo>
                    <a:pt x="1347" y="488"/>
                  </a:lnTo>
                  <a:lnTo>
                    <a:pt x="1350" y="488"/>
                  </a:lnTo>
                  <a:lnTo>
                    <a:pt x="1350" y="486"/>
                  </a:lnTo>
                  <a:lnTo>
                    <a:pt x="1351" y="486"/>
                  </a:lnTo>
                  <a:lnTo>
                    <a:pt x="1353" y="486"/>
                  </a:lnTo>
                  <a:lnTo>
                    <a:pt x="1353" y="488"/>
                  </a:lnTo>
                  <a:lnTo>
                    <a:pt x="1354" y="489"/>
                  </a:lnTo>
                  <a:lnTo>
                    <a:pt x="1356" y="491"/>
                  </a:lnTo>
                  <a:lnTo>
                    <a:pt x="1357" y="491"/>
                  </a:lnTo>
                  <a:lnTo>
                    <a:pt x="1359" y="491"/>
                  </a:lnTo>
                  <a:lnTo>
                    <a:pt x="1359" y="492"/>
                  </a:lnTo>
                  <a:lnTo>
                    <a:pt x="1359" y="492"/>
                  </a:lnTo>
                  <a:lnTo>
                    <a:pt x="1359" y="494"/>
                  </a:lnTo>
                  <a:lnTo>
                    <a:pt x="1357" y="495"/>
                  </a:lnTo>
                  <a:lnTo>
                    <a:pt x="1356" y="497"/>
                  </a:lnTo>
                  <a:lnTo>
                    <a:pt x="1353" y="497"/>
                  </a:lnTo>
                  <a:lnTo>
                    <a:pt x="1350" y="497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48" y="500"/>
                  </a:lnTo>
                  <a:lnTo>
                    <a:pt x="1347" y="500"/>
                  </a:lnTo>
                  <a:lnTo>
                    <a:pt x="1345" y="503"/>
                  </a:lnTo>
                  <a:lnTo>
                    <a:pt x="1344" y="503"/>
                  </a:lnTo>
                  <a:lnTo>
                    <a:pt x="1344" y="503"/>
                  </a:lnTo>
                  <a:lnTo>
                    <a:pt x="1342" y="503"/>
                  </a:lnTo>
                  <a:lnTo>
                    <a:pt x="1341" y="505"/>
                  </a:lnTo>
                  <a:lnTo>
                    <a:pt x="1341" y="505"/>
                  </a:lnTo>
                  <a:lnTo>
                    <a:pt x="1339" y="505"/>
                  </a:lnTo>
                  <a:lnTo>
                    <a:pt x="1339" y="506"/>
                  </a:lnTo>
                  <a:lnTo>
                    <a:pt x="1338" y="506"/>
                  </a:lnTo>
                  <a:lnTo>
                    <a:pt x="1333" y="508"/>
                  </a:lnTo>
                  <a:lnTo>
                    <a:pt x="1332" y="508"/>
                  </a:lnTo>
                  <a:lnTo>
                    <a:pt x="1330" y="508"/>
                  </a:lnTo>
                  <a:lnTo>
                    <a:pt x="1330" y="508"/>
                  </a:lnTo>
                  <a:lnTo>
                    <a:pt x="1329" y="509"/>
                  </a:lnTo>
                  <a:lnTo>
                    <a:pt x="1327" y="509"/>
                  </a:lnTo>
                  <a:lnTo>
                    <a:pt x="1327" y="511"/>
                  </a:lnTo>
                  <a:lnTo>
                    <a:pt x="1327" y="511"/>
                  </a:lnTo>
                  <a:lnTo>
                    <a:pt x="1327" y="512"/>
                  </a:lnTo>
                  <a:lnTo>
                    <a:pt x="1326" y="512"/>
                  </a:lnTo>
                  <a:lnTo>
                    <a:pt x="1326" y="514"/>
                  </a:lnTo>
                  <a:lnTo>
                    <a:pt x="1324" y="512"/>
                  </a:lnTo>
                  <a:lnTo>
                    <a:pt x="1323" y="512"/>
                  </a:lnTo>
                  <a:lnTo>
                    <a:pt x="1323" y="512"/>
                  </a:lnTo>
                  <a:lnTo>
                    <a:pt x="1326" y="514"/>
                  </a:lnTo>
                  <a:lnTo>
                    <a:pt x="1327" y="515"/>
                  </a:lnTo>
                  <a:lnTo>
                    <a:pt x="1326" y="517"/>
                  </a:lnTo>
                  <a:lnTo>
                    <a:pt x="1324" y="517"/>
                  </a:lnTo>
                  <a:lnTo>
                    <a:pt x="1324" y="518"/>
                  </a:lnTo>
                  <a:lnTo>
                    <a:pt x="1324" y="518"/>
                  </a:lnTo>
                  <a:lnTo>
                    <a:pt x="1324" y="518"/>
                  </a:lnTo>
                  <a:lnTo>
                    <a:pt x="1324" y="520"/>
                  </a:lnTo>
                  <a:lnTo>
                    <a:pt x="1324" y="520"/>
                  </a:lnTo>
                  <a:lnTo>
                    <a:pt x="1324" y="520"/>
                  </a:lnTo>
                  <a:lnTo>
                    <a:pt x="1326" y="518"/>
                  </a:lnTo>
                  <a:lnTo>
                    <a:pt x="1329" y="517"/>
                  </a:lnTo>
                  <a:lnTo>
                    <a:pt x="1329" y="515"/>
                  </a:lnTo>
                  <a:lnTo>
                    <a:pt x="1330" y="515"/>
                  </a:lnTo>
                  <a:lnTo>
                    <a:pt x="1332" y="514"/>
                  </a:lnTo>
                  <a:lnTo>
                    <a:pt x="1333" y="514"/>
                  </a:lnTo>
                  <a:lnTo>
                    <a:pt x="1336" y="512"/>
                  </a:lnTo>
                  <a:lnTo>
                    <a:pt x="1338" y="511"/>
                  </a:lnTo>
                  <a:lnTo>
                    <a:pt x="1341" y="508"/>
                  </a:lnTo>
                  <a:lnTo>
                    <a:pt x="1344" y="505"/>
                  </a:lnTo>
                  <a:lnTo>
                    <a:pt x="1348" y="503"/>
                  </a:lnTo>
                  <a:lnTo>
                    <a:pt x="1351" y="503"/>
                  </a:lnTo>
                  <a:lnTo>
                    <a:pt x="1353" y="503"/>
                  </a:lnTo>
                  <a:lnTo>
                    <a:pt x="1353" y="503"/>
                  </a:lnTo>
                  <a:lnTo>
                    <a:pt x="1351" y="501"/>
                  </a:lnTo>
                  <a:lnTo>
                    <a:pt x="1350" y="501"/>
                  </a:lnTo>
                  <a:lnTo>
                    <a:pt x="1348" y="501"/>
                  </a:lnTo>
                  <a:lnTo>
                    <a:pt x="1348" y="501"/>
                  </a:lnTo>
                  <a:lnTo>
                    <a:pt x="1348" y="501"/>
                  </a:lnTo>
                  <a:lnTo>
                    <a:pt x="1348" y="500"/>
                  </a:lnTo>
                  <a:lnTo>
                    <a:pt x="1350" y="500"/>
                  </a:lnTo>
                  <a:lnTo>
                    <a:pt x="1357" y="500"/>
                  </a:lnTo>
                  <a:lnTo>
                    <a:pt x="1359" y="501"/>
                  </a:lnTo>
                  <a:lnTo>
                    <a:pt x="1362" y="506"/>
                  </a:lnTo>
                  <a:lnTo>
                    <a:pt x="1362" y="508"/>
                  </a:lnTo>
                  <a:lnTo>
                    <a:pt x="1364" y="509"/>
                  </a:lnTo>
                  <a:lnTo>
                    <a:pt x="1362" y="509"/>
                  </a:lnTo>
                  <a:lnTo>
                    <a:pt x="1362" y="511"/>
                  </a:lnTo>
                  <a:lnTo>
                    <a:pt x="1359" y="512"/>
                  </a:lnTo>
                  <a:lnTo>
                    <a:pt x="1357" y="512"/>
                  </a:lnTo>
                  <a:lnTo>
                    <a:pt x="1357" y="512"/>
                  </a:lnTo>
                  <a:lnTo>
                    <a:pt x="1359" y="514"/>
                  </a:lnTo>
                  <a:lnTo>
                    <a:pt x="1361" y="514"/>
                  </a:lnTo>
                  <a:lnTo>
                    <a:pt x="1361" y="515"/>
                  </a:lnTo>
                  <a:lnTo>
                    <a:pt x="1362" y="514"/>
                  </a:lnTo>
                  <a:lnTo>
                    <a:pt x="1365" y="512"/>
                  </a:lnTo>
                  <a:lnTo>
                    <a:pt x="1367" y="511"/>
                  </a:lnTo>
                  <a:lnTo>
                    <a:pt x="1368" y="509"/>
                  </a:lnTo>
                  <a:lnTo>
                    <a:pt x="1370" y="509"/>
                  </a:lnTo>
                  <a:lnTo>
                    <a:pt x="1371" y="509"/>
                  </a:lnTo>
                  <a:lnTo>
                    <a:pt x="1371" y="511"/>
                  </a:lnTo>
                  <a:lnTo>
                    <a:pt x="1373" y="512"/>
                  </a:lnTo>
                  <a:lnTo>
                    <a:pt x="1374" y="512"/>
                  </a:lnTo>
                  <a:lnTo>
                    <a:pt x="1376" y="514"/>
                  </a:lnTo>
                  <a:lnTo>
                    <a:pt x="1377" y="515"/>
                  </a:lnTo>
                  <a:lnTo>
                    <a:pt x="1377" y="517"/>
                  </a:lnTo>
                  <a:lnTo>
                    <a:pt x="1379" y="518"/>
                  </a:lnTo>
                  <a:lnTo>
                    <a:pt x="1379" y="518"/>
                  </a:lnTo>
                  <a:lnTo>
                    <a:pt x="1379" y="520"/>
                  </a:lnTo>
                  <a:lnTo>
                    <a:pt x="1379" y="520"/>
                  </a:lnTo>
                  <a:lnTo>
                    <a:pt x="1379" y="521"/>
                  </a:lnTo>
                  <a:lnTo>
                    <a:pt x="1379" y="523"/>
                  </a:lnTo>
                  <a:lnTo>
                    <a:pt x="1379" y="526"/>
                  </a:lnTo>
                  <a:lnTo>
                    <a:pt x="1379" y="527"/>
                  </a:lnTo>
                  <a:lnTo>
                    <a:pt x="1379" y="529"/>
                  </a:lnTo>
                  <a:lnTo>
                    <a:pt x="1379" y="530"/>
                  </a:lnTo>
                  <a:lnTo>
                    <a:pt x="1379" y="532"/>
                  </a:lnTo>
                  <a:lnTo>
                    <a:pt x="1379" y="532"/>
                  </a:lnTo>
                  <a:lnTo>
                    <a:pt x="1379" y="533"/>
                  </a:lnTo>
                  <a:lnTo>
                    <a:pt x="1374" y="533"/>
                  </a:lnTo>
                  <a:lnTo>
                    <a:pt x="1373" y="533"/>
                  </a:lnTo>
                  <a:lnTo>
                    <a:pt x="1373" y="535"/>
                  </a:lnTo>
                  <a:lnTo>
                    <a:pt x="1374" y="535"/>
                  </a:lnTo>
                  <a:lnTo>
                    <a:pt x="1376" y="535"/>
                  </a:lnTo>
                  <a:lnTo>
                    <a:pt x="1379" y="535"/>
                  </a:lnTo>
                  <a:lnTo>
                    <a:pt x="1380" y="536"/>
                  </a:lnTo>
                  <a:lnTo>
                    <a:pt x="1380" y="536"/>
                  </a:lnTo>
                  <a:lnTo>
                    <a:pt x="1380" y="538"/>
                  </a:lnTo>
                  <a:lnTo>
                    <a:pt x="1379" y="538"/>
                  </a:lnTo>
                  <a:lnTo>
                    <a:pt x="1379" y="538"/>
                  </a:lnTo>
                  <a:lnTo>
                    <a:pt x="1377" y="538"/>
                  </a:lnTo>
                  <a:lnTo>
                    <a:pt x="1377" y="538"/>
                  </a:lnTo>
                  <a:lnTo>
                    <a:pt x="1379" y="539"/>
                  </a:lnTo>
                  <a:lnTo>
                    <a:pt x="1379" y="539"/>
                  </a:lnTo>
                  <a:lnTo>
                    <a:pt x="1380" y="541"/>
                  </a:lnTo>
                  <a:lnTo>
                    <a:pt x="1380" y="541"/>
                  </a:lnTo>
                  <a:lnTo>
                    <a:pt x="1380" y="543"/>
                  </a:lnTo>
                  <a:lnTo>
                    <a:pt x="1377" y="547"/>
                  </a:lnTo>
                  <a:lnTo>
                    <a:pt x="1373" y="550"/>
                  </a:lnTo>
                  <a:lnTo>
                    <a:pt x="1370" y="552"/>
                  </a:lnTo>
                  <a:lnTo>
                    <a:pt x="1365" y="556"/>
                  </a:lnTo>
                  <a:lnTo>
                    <a:pt x="1364" y="556"/>
                  </a:lnTo>
                  <a:lnTo>
                    <a:pt x="1364" y="556"/>
                  </a:lnTo>
                  <a:lnTo>
                    <a:pt x="1361" y="556"/>
                  </a:lnTo>
                  <a:lnTo>
                    <a:pt x="1359" y="556"/>
                  </a:lnTo>
                  <a:lnTo>
                    <a:pt x="1354" y="556"/>
                  </a:lnTo>
                  <a:lnTo>
                    <a:pt x="1354" y="558"/>
                  </a:lnTo>
                  <a:lnTo>
                    <a:pt x="1351" y="559"/>
                  </a:lnTo>
                  <a:lnTo>
                    <a:pt x="1351" y="559"/>
                  </a:lnTo>
                  <a:lnTo>
                    <a:pt x="1348" y="559"/>
                  </a:lnTo>
                  <a:lnTo>
                    <a:pt x="1347" y="559"/>
                  </a:lnTo>
                  <a:lnTo>
                    <a:pt x="1345" y="559"/>
                  </a:lnTo>
                  <a:lnTo>
                    <a:pt x="1345" y="561"/>
                  </a:lnTo>
                  <a:lnTo>
                    <a:pt x="1345" y="561"/>
                  </a:lnTo>
                  <a:lnTo>
                    <a:pt x="1344" y="562"/>
                  </a:lnTo>
                  <a:lnTo>
                    <a:pt x="1339" y="567"/>
                  </a:lnTo>
                  <a:lnTo>
                    <a:pt x="1338" y="570"/>
                  </a:lnTo>
                  <a:lnTo>
                    <a:pt x="1335" y="571"/>
                  </a:lnTo>
                  <a:lnTo>
                    <a:pt x="1333" y="574"/>
                  </a:lnTo>
                  <a:lnTo>
                    <a:pt x="1330" y="576"/>
                  </a:lnTo>
                  <a:lnTo>
                    <a:pt x="1329" y="579"/>
                  </a:lnTo>
                  <a:lnTo>
                    <a:pt x="1327" y="579"/>
                  </a:lnTo>
                  <a:lnTo>
                    <a:pt x="1323" y="581"/>
                  </a:lnTo>
                  <a:lnTo>
                    <a:pt x="1319" y="581"/>
                  </a:lnTo>
                  <a:lnTo>
                    <a:pt x="1318" y="579"/>
                  </a:lnTo>
                  <a:lnTo>
                    <a:pt x="1316" y="581"/>
                  </a:lnTo>
                  <a:lnTo>
                    <a:pt x="1313" y="581"/>
                  </a:lnTo>
                  <a:lnTo>
                    <a:pt x="1312" y="581"/>
                  </a:lnTo>
                  <a:lnTo>
                    <a:pt x="1306" y="582"/>
                  </a:lnTo>
                  <a:lnTo>
                    <a:pt x="1306" y="581"/>
                  </a:lnTo>
                  <a:lnTo>
                    <a:pt x="1304" y="581"/>
                  </a:lnTo>
                  <a:lnTo>
                    <a:pt x="1301" y="581"/>
                  </a:lnTo>
                  <a:lnTo>
                    <a:pt x="1298" y="579"/>
                  </a:lnTo>
                  <a:lnTo>
                    <a:pt x="1297" y="579"/>
                  </a:lnTo>
                  <a:lnTo>
                    <a:pt x="1294" y="579"/>
                  </a:lnTo>
                  <a:lnTo>
                    <a:pt x="1294" y="579"/>
                  </a:lnTo>
                  <a:lnTo>
                    <a:pt x="1292" y="579"/>
                  </a:lnTo>
                  <a:lnTo>
                    <a:pt x="1289" y="579"/>
                  </a:lnTo>
                  <a:lnTo>
                    <a:pt x="1288" y="579"/>
                  </a:lnTo>
                  <a:lnTo>
                    <a:pt x="1283" y="579"/>
                  </a:lnTo>
                  <a:lnTo>
                    <a:pt x="1282" y="579"/>
                  </a:lnTo>
                  <a:lnTo>
                    <a:pt x="1280" y="579"/>
                  </a:lnTo>
                  <a:lnTo>
                    <a:pt x="1278" y="579"/>
                  </a:lnTo>
                  <a:lnTo>
                    <a:pt x="1277" y="579"/>
                  </a:lnTo>
                  <a:lnTo>
                    <a:pt x="1272" y="579"/>
                  </a:lnTo>
                  <a:lnTo>
                    <a:pt x="1268" y="579"/>
                  </a:lnTo>
                  <a:lnTo>
                    <a:pt x="1265" y="579"/>
                  </a:lnTo>
                  <a:lnTo>
                    <a:pt x="1263" y="579"/>
                  </a:lnTo>
                  <a:lnTo>
                    <a:pt x="1257" y="579"/>
                  </a:lnTo>
                  <a:lnTo>
                    <a:pt x="1254" y="579"/>
                  </a:lnTo>
                  <a:lnTo>
                    <a:pt x="1253" y="581"/>
                  </a:lnTo>
                  <a:lnTo>
                    <a:pt x="1251" y="581"/>
                  </a:lnTo>
                  <a:lnTo>
                    <a:pt x="1250" y="581"/>
                  </a:lnTo>
                  <a:lnTo>
                    <a:pt x="1250" y="581"/>
                  </a:lnTo>
                  <a:lnTo>
                    <a:pt x="1248" y="581"/>
                  </a:lnTo>
                  <a:lnTo>
                    <a:pt x="1247" y="582"/>
                  </a:lnTo>
                  <a:lnTo>
                    <a:pt x="1247" y="582"/>
                  </a:lnTo>
                  <a:lnTo>
                    <a:pt x="1245" y="584"/>
                  </a:lnTo>
                  <a:lnTo>
                    <a:pt x="1242" y="585"/>
                  </a:lnTo>
                  <a:lnTo>
                    <a:pt x="1239" y="593"/>
                  </a:lnTo>
                  <a:lnTo>
                    <a:pt x="1239" y="594"/>
                  </a:lnTo>
                  <a:lnTo>
                    <a:pt x="1237" y="597"/>
                  </a:lnTo>
                  <a:lnTo>
                    <a:pt x="1236" y="597"/>
                  </a:lnTo>
                  <a:lnTo>
                    <a:pt x="1234" y="597"/>
                  </a:lnTo>
                  <a:lnTo>
                    <a:pt x="1228" y="599"/>
                  </a:lnTo>
                  <a:lnTo>
                    <a:pt x="1225" y="600"/>
                  </a:lnTo>
                  <a:lnTo>
                    <a:pt x="1227" y="600"/>
                  </a:lnTo>
                  <a:lnTo>
                    <a:pt x="1225" y="602"/>
                  </a:lnTo>
                  <a:lnTo>
                    <a:pt x="1224" y="602"/>
                  </a:lnTo>
                  <a:lnTo>
                    <a:pt x="1222" y="602"/>
                  </a:lnTo>
                  <a:lnTo>
                    <a:pt x="1222" y="603"/>
                  </a:lnTo>
                  <a:lnTo>
                    <a:pt x="1221" y="605"/>
                  </a:lnTo>
                  <a:lnTo>
                    <a:pt x="1218" y="606"/>
                  </a:lnTo>
                  <a:lnTo>
                    <a:pt x="1215" y="611"/>
                  </a:lnTo>
                  <a:lnTo>
                    <a:pt x="1213" y="614"/>
                  </a:lnTo>
                  <a:lnTo>
                    <a:pt x="1210" y="617"/>
                  </a:lnTo>
                  <a:lnTo>
                    <a:pt x="1209" y="619"/>
                  </a:lnTo>
                  <a:lnTo>
                    <a:pt x="1209" y="619"/>
                  </a:lnTo>
                  <a:lnTo>
                    <a:pt x="1207" y="619"/>
                  </a:lnTo>
                  <a:lnTo>
                    <a:pt x="1206" y="617"/>
                  </a:lnTo>
                  <a:lnTo>
                    <a:pt x="1204" y="617"/>
                  </a:lnTo>
                  <a:lnTo>
                    <a:pt x="1201" y="616"/>
                  </a:lnTo>
                  <a:lnTo>
                    <a:pt x="1192" y="614"/>
                  </a:lnTo>
                  <a:lnTo>
                    <a:pt x="1193" y="614"/>
                  </a:lnTo>
                  <a:lnTo>
                    <a:pt x="1195" y="616"/>
                  </a:lnTo>
                  <a:lnTo>
                    <a:pt x="1196" y="616"/>
                  </a:lnTo>
                  <a:lnTo>
                    <a:pt x="1199" y="616"/>
                  </a:lnTo>
                  <a:lnTo>
                    <a:pt x="1203" y="617"/>
                  </a:lnTo>
                  <a:lnTo>
                    <a:pt x="1206" y="619"/>
                  </a:lnTo>
                  <a:lnTo>
                    <a:pt x="1207" y="619"/>
                  </a:lnTo>
                  <a:lnTo>
                    <a:pt x="1207" y="620"/>
                  </a:lnTo>
                  <a:lnTo>
                    <a:pt x="1207" y="623"/>
                  </a:lnTo>
                  <a:lnTo>
                    <a:pt x="1206" y="625"/>
                  </a:lnTo>
                  <a:lnTo>
                    <a:pt x="1206" y="626"/>
                  </a:lnTo>
                  <a:lnTo>
                    <a:pt x="1201" y="631"/>
                  </a:lnTo>
                  <a:lnTo>
                    <a:pt x="1199" y="632"/>
                  </a:lnTo>
                  <a:lnTo>
                    <a:pt x="1196" y="637"/>
                  </a:lnTo>
                  <a:lnTo>
                    <a:pt x="1193" y="640"/>
                  </a:lnTo>
                  <a:lnTo>
                    <a:pt x="1192" y="641"/>
                  </a:lnTo>
                  <a:lnTo>
                    <a:pt x="1189" y="644"/>
                  </a:lnTo>
                  <a:lnTo>
                    <a:pt x="1186" y="646"/>
                  </a:lnTo>
                  <a:lnTo>
                    <a:pt x="1183" y="646"/>
                  </a:lnTo>
                  <a:lnTo>
                    <a:pt x="1181" y="646"/>
                  </a:lnTo>
                  <a:lnTo>
                    <a:pt x="1180" y="647"/>
                  </a:lnTo>
                  <a:lnTo>
                    <a:pt x="1178" y="647"/>
                  </a:lnTo>
                  <a:lnTo>
                    <a:pt x="1177" y="649"/>
                  </a:lnTo>
                  <a:lnTo>
                    <a:pt x="1172" y="654"/>
                  </a:lnTo>
                  <a:lnTo>
                    <a:pt x="1171" y="654"/>
                  </a:lnTo>
                  <a:lnTo>
                    <a:pt x="1169" y="654"/>
                  </a:lnTo>
                  <a:lnTo>
                    <a:pt x="1168" y="655"/>
                  </a:lnTo>
                  <a:lnTo>
                    <a:pt x="1166" y="657"/>
                  </a:lnTo>
                  <a:lnTo>
                    <a:pt x="1166" y="658"/>
                  </a:lnTo>
                  <a:lnTo>
                    <a:pt x="1165" y="660"/>
                  </a:lnTo>
                  <a:lnTo>
                    <a:pt x="1163" y="663"/>
                  </a:lnTo>
                  <a:lnTo>
                    <a:pt x="1160" y="663"/>
                  </a:lnTo>
                  <a:lnTo>
                    <a:pt x="1158" y="664"/>
                  </a:lnTo>
                  <a:lnTo>
                    <a:pt x="1157" y="666"/>
                  </a:lnTo>
                  <a:lnTo>
                    <a:pt x="1155" y="667"/>
                  </a:lnTo>
                  <a:lnTo>
                    <a:pt x="1152" y="666"/>
                  </a:lnTo>
                  <a:lnTo>
                    <a:pt x="1152" y="667"/>
                  </a:lnTo>
                  <a:lnTo>
                    <a:pt x="1155" y="667"/>
                  </a:lnTo>
                  <a:lnTo>
                    <a:pt x="1157" y="669"/>
                  </a:lnTo>
                  <a:lnTo>
                    <a:pt x="1155" y="670"/>
                  </a:lnTo>
                  <a:lnTo>
                    <a:pt x="1151" y="672"/>
                  </a:lnTo>
                  <a:lnTo>
                    <a:pt x="1148" y="675"/>
                  </a:lnTo>
                  <a:lnTo>
                    <a:pt x="1149" y="675"/>
                  </a:lnTo>
                  <a:lnTo>
                    <a:pt x="1152" y="672"/>
                  </a:lnTo>
                  <a:lnTo>
                    <a:pt x="1155" y="672"/>
                  </a:lnTo>
                  <a:lnTo>
                    <a:pt x="1158" y="669"/>
                  </a:lnTo>
                  <a:lnTo>
                    <a:pt x="1161" y="669"/>
                  </a:lnTo>
                  <a:lnTo>
                    <a:pt x="1161" y="667"/>
                  </a:lnTo>
                  <a:lnTo>
                    <a:pt x="1161" y="666"/>
                  </a:lnTo>
                  <a:lnTo>
                    <a:pt x="1163" y="664"/>
                  </a:lnTo>
                  <a:lnTo>
                    <a:pt x="1163" y="663"/>
                  </a:lnTo>
                  <a:lnTo>
                    <a:pt x="1165" y="660"/>
                  </a:lnTo>
                  <a:lnTo>
                    <a:pt x="1166" y="658"/>
                  </a:lnTo>
                  <a:lnTo>
                    <a:pt x="1168" y="657"/>
                  </a:lnTo>
                  <a:lnTo>
                    <a:pt x="1172" y="655"/>
                  </a:lnTo>
                  <a:lnTo>
                    <a:pt x="1174" y="652"/>
                  </a:lnTo>
                  <a:lnTo>
                    <a:pt x="1177" y="650"/>
                  </a:lnTo>
                  <a:lnTo>
                    <a:pt x="1178" y="650"/>
                  </a:lnTo>
                  <a:lnTo>
                    <a:pt x="1178" y="649"/>
                  </a:lnTo>
                  <a:lnTo>
                    <a:pt x="1180" y="647"/>
                  </a:lnTo>
                  <a:lnTo>
                    <a:pt x="1181" y="646"/>
                  </a:lnTo>
                  <a:lnTo>
                    <a:pt x="1184" y="646"/>
                  </a:lnTo>
                  <a:lnTo>
                    <a:pt x="1187" y="644"/>
                  </a:lnTo>
                  <a:lnTo>
                    <a:pt x="1189" y="644"/>
                  </a:lnTo>
                  <a:lnTo>
                    <a:pt x="1190" y="643"/>
                  </a:lnTo>
                  <a:lnTo>
                    <a:pt x="1193" y="643"/>
                  </a:lnTo>
                  <a:lnTo>
                    <a:pt x="1198" y="640"/>
                  </a:lnTo>
                  <a:lnTo>
                    <a:pt x="1201" y="638"/>
                  </a:lnTo>
                  <a:lnTo>
                    <a:pt x="1203" y="635"/>
                  </a:lnTo>
                  <a:lnTo>
                    <a:pt x="1204" y="634"/>
                  </a:lnTo>
                  <a:lnTo>
                    <a:pt x="1204" y="632"/>
                  </a:lnTo>
                  <a:lnTo>
                    <a:pt x="1207" y="629"/>
                  </a:lnTo>
                  <a:lnTo>
                    <a:pt x="1210" y="625"/>
                  </a:lnTo>
                  <a:lnTo>
                    <a:pt x="1212" y="623"/>
                  </a:lnTo>
                  <a:lnTo>
                    <a:pt x="1213" y="622"/>
                  </a:lnTo>
                  <a:lnTo>
                    <a:pt x="1218" y="617"/>
                  </a:lnTo>
                  <a:lnTo>
                    <a:pt x="1219" y="616"/>
                  </a:lnTo>
                  <a:lnTo>
                    <a:pt x="1221" y="616"/>
                  </a:lnTo>
                  <a:lnTo>
                    <a:pt x="1222" y="614"/>
                  </a:lnTo>
                  <a:lnTo>
                    <a:pt x="1224" y="612"/>
                  </a:lnTo>
                  <a:lnTo>
                    <a:pt x="1227" y="611"/>
                  </a:lnTo>
                  <a:lnTo>
                    <a:pt x="1231" y="608"/>
                  </a:lnTo>
                  <a:lnTo>
                    <a:pt x="1234" y="606"/>
                  </a:lnTo>
                  <a:lnTo>
                    <a:pt x="1240" y="603"/>
                  </a:lnTo>
                  <a:lnTo>
                    <a:pt x="1247" y="600"/>
                  </a:lnTo>
                  <a:lnTo>
                    <a:pt x="1251" y="599"/>
                  </a:lnTo>
                  <a:lnTo>
                    <a:pt x="1256" y="599"/>
                  </a:lnTo>
                  <a:lnTo>
                    <a:pt x="1260" y="599"/>
                  </a:lnTo>
                  <a:lnTo>
                    <a:pt x="1262" y="599"/>
                  </a:lnTo>
                  <a:lnTo>
                    <a:pt x="1268" y="600"/>
                  </a:lnTo>
                  <a:lnTo>
                    <a:pt x="1272" y="602"/>
                  </a:lnTo>
                  <a:lnTo>
                    <a:pt x="1275" y="605"/>
                  </a:lnTo>
                  <a:lnTo>
                    <a:pt x="1275" y="606"/>
                  </a:lnTo>
                  <a:lnTo>
                    <a:pt x="1275" y="606"/>
                  </a:lnTo>
                  <a:lnTo>
                    <a:pt x="1274" y="606"/>
                  </a:lnTo>
                  <a:lnTo>
                    <a:pt x="1272" y="606"/>
                  </a:lnTo>
                  <a:lnTo>
                    <a:pt x="1274" y="606"/>
                  </a:lnTo>
                  <a:lnTo>
                    <a:pt x="1275" y="609"/>
                  </a:lnTo>
                  <a:lnTo>
                    <a:pt x="1275" y="612"/>
                  </a:lnTo>
                  <a:lnTo>
                    <a:pt x="1274" y="614"/>
                  </a:lnTo>
                  <a:lnTo>
                    <a:pt x="1271" y="616"/>
                  </a:lnTo>
                  <a:lnTo>
                    <a:pt x="1269" y="616"/>
                  </a:lnTo>
                  <a:lnTo>
                    <a:pt x="1269" y="617"/>
                  </a:lnTo>
                  <a:lnTo>
                    <a:pt x="1268" y="619"/>
                  </a:lnTo>
                  <a:lnTo>
                    <a:pt x="1266" y="619"/>
                  </a:lnTo>
                  <a:lnTo>
                    <a:pt x="1266" y="620"/>
                  </a:lnTo>
                  <a:lnTo>
                    <a:pt x="1263" y="622"/>
                  </a:lnTo>
                  <a:lnTo>
                    <a:pt x="1262" y="622"/>
                  </a:lnTo>
                  <a:lnTo>
                    <a:pt x="1260" y="622"/>
                  </a:lnTo>
                  <a:lnTo>
                    <a:pt x="1257" y="620"/>
                  </a:lnTo>
                  <a:lnTo>
                    <a:pt x="1256" y="619"/>
                  </a:lnTo>
                  <a:lnTo>
                    <a:pt x="1254" y="619"/>
                  </a:lnTo>
                  <a:lnTo>
                    <a:pt x="1253" y="620"/>
                  </a:lnTo>
                  <a:lnTo>
                    <a:pt x="1251" y="620"/>
                  </a:lnTo>
                  <a:lnTo>
                    <a:pt x="1250" y="620"/>
                  </a:lnTo>
                  <a:lnTo>
                    <a:pt x="1248" y="620"/>
                  </a:lnTo>
                  <a:lnTo>
                    <a:pt x="1245" y="622"/>
                  </a:lnTo>
                  <a:lnTo>
                    <a:pt x="1247" y="622"/>
                  </a:lnTo>
                  <a:lnTo>
                    <a:pt x="1248" y="620"/>
                  </a:lnTo>
                  <a:lnTo>
                    <a:pt x="1250" y="620"/>
                  </a:lnTo>
                  <a:lnTo>
                    <a:pt x="1251" y="622"/>
                  </a:lnTo>
                  <a:lnTo>
                    <a:pt x="1256" y="623"/>
                  </a:lnTo>
                  <a:lnTo>
                    <a:pt x="1257" y="625"/>
                  </a:lnTo>
                  <a:lnTo>
                    <a:pt x="1259" y="628"/>
                  </a:lnTo>
                  <a:lnTo>
                    <a:pt x="1259" y="628"/>
                  </a:lnTo>
                  <a:lnTo>
                    <a:pt x="1260" y="628"/>
                  </a:lnTo>
                  <a:lnTo>
                    <a:pt x="1262" y="626"/>
                  </a:lnTo>
                  <a:lnTo>
                    <a:pt x="1263" y="625"/>
                  </a:lnTo>
                  <a:lnTo>
                    <a:pt x="1266" y="625"/>
                  </a:lnTo>
                  <a:lnTo>
                    <a:pt x="1266" y="626"/>
                  </a:lnTo>
                  <a:lnTo>
                    <a:pt x="1268" y="626"/>
                  </a:lnTo>
                  <a:lnTo>
                    <a:pt x="1269" y="626"/>
                  </a:lnTo>
                  <a:lnTo>
                    <a:pt x="1269" y="628"/>
                  </a:lnTo>
                  <a:lnTo>
                    <a:pt x="1268" y="629"/>
                  </a:lnTo>
                  <a:lnTo>
                    <a:pt x="1268" y="634"/>
                  </a:lnTo>
                  <a:lnTo>
                    <a:pt x="1265" y="635"/>
                  </a:lnTo>
                  <a:lnTo>
                    <a:pt x="1262" y="638"/>
                  </a:lnTo>
                  <a:lnTo>
                    <a:pt x="1263" y="638"/>
                  </a:lnTo>
                  <a:lnTo>
                    <a:pt x="1263" y="640"/>
                  </a:lnTo>
                  <a:lnTo>
                    <a:pt x="1266" y="638"/>
                  </a:lnTo>
                  <a:lnTo>
                    <a:pt x="1266" y="638"/>
                  </a:lnTo>
                  <a:lnTo>
                    <a:pt x="1268" y="638"/>
                  </a:lnTo>
                  <a:lnTo>
                    <a:pt x="1268" y="641"/>
                  </a:lnTo>
                  <a:lnTo>
                    <a:pt x="1268" y="641"/>
                  </a:lnTo>
                  <a:lnTo>
                    <a:pt x="1268" y="643"/>
                  </a:lnTo>
                  <a:lnTo>
                    <a:pt x="1268" y="646"/>
                  </a:lnTo>
                  <a:lnTo>
                    <a:pt x="1269" y="646"/>
                  </a:lnTo>
                  <a:lnTo>
                    <a:pt x="1271" y="649"/>
                  </a:lnTo>
                  <a:lnTo>
                    <a:pt x="1271" y="650"/>
                  </a:lnTo>
                  <a:lnTo>
                    <a:pt x="1271" y="652"/>
                  </a:lnTo>
                  <a:lnTo>
                    <a:pt x="1272" y="652"/>
                  </a:lnTo>
                  <a:lnTo>
                    <a:pt x="1272" y="654"/>
                  </a:lnTo>
                  <a:lnTo>
                    <a:pt x="1275" y="654"/>
                  </a:lnTo>
                  <a:lnTo>
                    <a:pt x="1277" y="655"/>
                  </a:lnTo>
                  <a:lnTo>
                    <a:pt x="1280" y="655"/>
                  </a:lnTo>
                  <a:lnTo>
                    <a:pt x="1280" y="655"/>
                  </a:lnTo>
                  <a:lnTo>
                    <a:pt x="1280" y="657"/>
                  </a:lnTo>
                  <a:lnTo>
                    <a:pt x="1278" y="658"/>
                  </a:lnTo>
                  <a:lnTo>
                    <a:pt x="1280" y="658"/>
                  </a:lnTo>
                  <a:lnTo>
                    <a:pt x="1282" y="661"/>
                  </a:lnTo>
                  <a:lnTo>
                    <a:pt x="1285" y="660"/>
                  </a:lnTo>
                  <a:lnTo>
                    <a:pt x="1285" y="660"/>
                  </a:lnTo>
                  <a:lnTo>
                    <a:pt x="1286" y="661"/>
                  </a:lnTo>
                  <a:lnTo>
                    <a:pt x="1288" y="661"/>
                  </a:lnTo>
                  <a:lnTo>
                    <a:pt x="1288" y="663"/>
                  </a:lnTo>
                  <a:lnTo>
                    <a:pt x="1288" y="663"/>
                  </a:lnTo>
                  <a:lnTo>
                    <a:pt x="1289" y="661"/>
                  </a:lnTo>
                  <a:lnTo>
                    <a:pt x="1292" y="661"/>
                  </a:lnTo>
                  <a:lnTo>
                    <a:pt x="1295" y="663"/>
                  </a:lnTo>
                  <a:lnTo>
                    <a:pt x="1294" y="663"/>
                  </a:lnTo>
                  <a:lnTo>
                    <a:pt x="1294" y="664"/>
                  </a:lnTo>
                  <a:lnTo>
                    <a:pt x="1297" y="664"/>
                  </a:lnTo>
                  <a:lnTo>
                    <a:pt x="1297" y="664"/>
                  </a:lnTo>
                  <a:lnTo>
                    <a:pt x="1298" y="664"/>
                  </a:lnTo>
                  <a:lnTo>
                    <a:pt x="1298" y="664"/>
                  </a:lnTo>
                  <a:lnTo>
                    <a:pt x="1300" y="663"/>
                  </a:lnTo>
                  <a:lnTo>
                    <a:pt x="1304" y="660"/>
                  </a:lnTo>
                  <a:lnTo>
                    <a:pt x="1304" y="661"/>
                  </a:lnTo>
                  <a:lnTo>
                    <a:pt x="1304" y="661"/>
                  </a:lnTo>
                  <a:lnTo>
                    <a:pt x="1304" y="663"/>
                  </a:lnTo>
                  <a:lnTo>
                    <a:pt x="1306" y="664"/>
                  </a:lnTo>
                  <a:lnTo>
                    <a:pt x="1307" y="664"/>
                  </a:lnTo>
                  <a:lnTo>
                    <a:pt x="1309" y="663"/>
                  </a:lnTo>
                  <a:lnTo>
                    <a:pt x="1310" y="664"/>
                  </a:lnTo>
                  <a:lnTo>
                    <a:pt x="1310" y="666"/>
                  </a:lnTo>
                  <a:lnTo>
                    <a:pt x="1312" y="667"/>
                  </a:lnTo>
                  <a:lnTo>
                    <a:pt x="1312" y="667"/>
                  </a:lnTo>
                  <a:lnTo>
                    <a:pt x="1310" y="669"/>
                  </a:lnTo>
                  <a:lnTo>
                    <a:pt x="1310" y="669"/>
                  </a:lnTo>
                  <a:lnTo>
                    <a:pt x="1313" y="669"/>
                  </a:lnTo>
                  <a:lnTo>
                    <a:pt x="1315" y="670"/>
                  </a:lnTo>
                  <a:lnTo>
                    <a:pt x="1315" y="670"/>
                  </a:lnTo>
                  <a:lnTo>
                    <a:pt x="1315" y="670"/>
                  </a:lnTo>
                  <a:lnTo>
                    <a:pt x="1313" y="672"/>
                  </a:lnTo>
                  <a:lnTo>
                    <a:pt x="1313" y="670"/>
                  </a:lnTo>
                  <a:lnTo>
                    <a:pt x="1312" y="672"/>
                  </a:lnTo>
                  <a:lnTo>
                    <a:pt x="1310" y="672"/>
                  </a:lnTo>
                  <a:lnTo>
                    <a:pt x="1309" y="673"/>
                  </a:lnTo>
                  <a:lnTo>
                    <a:pt x="1309" y="673"/>
                  </a:lnTo>
                  <a:lnTo>
                    <a:pt x="1307" y="673"/>
                  </a:lnTo>
                  <a:lnTo>
                    <a:pt x="1307" y="673"/>
                  </a:lnTo>
                  <a:lnTo>
                    <a:pt x="1306" y="673"/>
                  </a:lnTo>
                  <a:lnTo>
                    <a:pt x="1303" y="675"/>
                  </a:lnTo>
                  <a:lnTo>
                    <a:pt x="1300" y="676"/>
                  </a:lnTo>
                  <a:lnTo>
                    <a:pt x="1297" y="678"/>
                  </a:lnTo>
                  <a:lnTo>
                    <a:pt x="1294" y="679"/>
                  </a:lnTo>
                  <a:lnTo>
                    <a:pt x="1291" y="681"/>
                  </a:lnTo>
                  <a:lnTo>
                    <a:pt x="1289" y="681"/>
                  </a:lnTo>
                  <a:lnTo>
                    <a:pt x="1289" y="681"/>
                  </a:lnTo>
                  <a:lnTo>
                    <a:pt x="1288" y="681"/>
                  </a:lnTo>
                  <a:lnTo>
                    <a:pt x="1286" y="681"/>
                  </a:lnTo>
                  <a:lnTo>
                    <a:pt x="1285" y="681"/>
                  </a:lnTo>
                  <a:lnTo>
                    <a:pt x="1285" y="681"/>
                  </a:lnTo>
                  <a:lnTo>
                    <a:pt x="1283" y="681"/>
                  </a:lnTo>
                  <a:lnTo>
                    <a:pt x="1285" y="682"/>
                  </a:lnTo>
                  <a:lnTo>
                    <a:pt x="1285" y="684"/>
                  </a:lnTo>
                  <a:lnTo>
                    <a:pt x="1285" y="684"/>
                  </a:lnTo>
                  <a:lnTo>
                    <a:pt x="1283" y="684"/>
                  </a:lnTo>
                  <a:lnTo>
                    <a:pt x="1282" y="684"/>
                  </a:lnTo>
                  <a:lnTo>
                    <a:pt x="1282" y="684"/>
                  </a:lnTo>
                  <a:lnTo>
                    <a:pt x="1280" y="684"/>
                  </a:lnTo>
                  <a:lnTo>
                    <a:pt x="1280" y="682"/>
                  </a:lnTo>
                  <a:lnTo>
                    <a:pt x="1278" y="681"/>
                  </a:lnTo>
                  <a:lnTo>
                    <a:pt x="1278" y="682"/>
                  </a:lnTo>
                  <a:lnTo>
                    <a:pt x="1278" y="684"/>
                  </a:lnTo>
                  <a:lnTo>
                    <a:pt x="1277" y="684"/>
                  </a:lnTo>
                  <a:lnTo>
                    <a:pt x="1277" y="682"/>
                  </a:lnTo>
                  <a:lnTo>
                    <a:pt x="1275" y="684"/>
                  </a:lnTo>
                  <a:lnTo>
                    <a:pt x="1274" y="685"/>
                  </a:lnTo>
                  <a:lnTo>
                    <a:pt x="1275" y="685"/>
                  </a:lnTo>
                  <a:lnTo>
                    <a:pt x="1275" y="687"/>
                  </a:lnTo>
                  <a:lnTo>
                    <a:pt x="1274" y="687"/>
                  </a:lnTo>
                  <a:lnTo>
                    <a:pt x="1274" y="687"/>
                  </a:lnTo>
                  <a:lnTo>
                    <a:pt x="1272" y="690"/>
                  </a:lnTo>
                  <a:lnTo>
                    <a:pt x="1271" y="690"/>
                  </a:lnTo>
                  <a:lnTo>
                    <a:pt x="1271" y="692"/>
                  </a:lnTo>
                  <a:lnTo>
                    <a:pt x="1268" y="695"/>
                  </a:lnTo>
                  <a:lnTo>
                    <a:pt x="1268" y="695"/>
                  </a:lnTo>
                  <a:lnTo>
                    <a:pt x="1265" y="698"/>
                  </a:lnTo>
                  <a:lnTo>
                    <a:pt x="1265" y="698"/>
                  </a:lnTo>
                  <a:lnTo>
                    <a:pt x="1263" y="698"/>
                  </a:lnTo>
                  <a:lnTo>
                    <a:pt x="1262" y="698"/>
                  </a:lnTo>
                  <a:lnTo>
                    <a:pt x="1262" y="701"/>
                  </a:lnTo>
                  <a:lnTo>
                    <a:pt x="1262" y="701"/>
                  </a:lnTo>
                  <a:lnTo>
                    <a:pt x="1262" y="701"/>
                  </a:lnTo>
                  <a:lnTo>
                    <a:pt x="1260" y="701"/>
                  </a:lnTo>
                  <a:lnTo>
                    <a:pt x="1260" y="701"/>
                  </a:lnTo>
                  <a:lnTo>
                    <a:pt x="1259" y="701"/>
                  </a:lnTo>
                  <a:lnTo>
                    <a:pt x="1259" y="701"/>
                  </a:lnTo>
                  <a:lnTo>
                    <a:pt x="1257" y="701"/>
                  </a:lnTo>
                  <a:lnTo>
                    <a:pt x="1256" y="698"/>
                  </a:lnTo>
                  <a:lnTo>
                    <a:pt x="1256" y="696"/>
                  </a:lnTo>
                  <a:lnTo>
                    <a:pt x="1254" y="696"/>
                  </a:lnTo>
                  <a:lnTo>
                    <a:pt x="1254" y="696"/>
                  </a:lnTo>
                  <a:lnTo>
                    <a:pt x="1254" y="698"/>
                  </a:lnTo>
                  <a:lnTo>
                    <a:pt x="1253" y="696"/>
                  </a:lnTo>
                  <a:lnTo>
                    <a:pt x="1251" y="692"/>
                  </a:lnTo>
                  <a:lnTo>
                    <a:pt x="1251" y="690"/>
                  </a:lnTo>
                  <a:lnTo>
                    <a:pt x="1253" y="687"/>
                  </a:lnTo>
                  <a:lnTo>
                    <a:pt x="1256" y="682"/>
                  </a:lnTo>
                  <a:lnTo>
                    <a:pt x="1254" y="682"/>
                  </a:lnTo>
                  <a:lnTo>
                    <a:pt x="1253" y="685"/>
                  </a:lnTo>
                  <a:lnTo>
                    <a:pt x="1253" y="684"/>
                  </a:lnTo>
                  <a:lnTo>
                    <a:pt x="1253" y="684"/>
                  </a:lnTo>
                  <a:lnTo>
                    <a:pt x="1254" y="682"/>
                  </a:lnTo>
                  <a:lnTo>
                    <a:pt x="1256" y="682"/>
                  </a:lnTo>
                  <a:lnTo>
                    <a:pt x="1257" y="681"/>
                  </a:lnTo>
                  <a:lnTo>
                    <a:pt x="1259" y="681"/>
                  </a:lnTo>
                  <a:lnTo>
                    <a:pt x="1259" y="681"/>
                  </a:lnTo>
                  <a:lnTo>
                    <a:pt x="1260" y="679"/>
                  </a:lnTo>
                  <a:lnTo>
                    <a:pt x="1260" y="679"/>
                  </a:lnTo>
                  <a:lnTo>
                    <a:pt x="1259" y="679"/>
                  </a:lnTo>
                  <a:lnTo>
                    <a:pt x="1257" y="681"/>
                  </a:lnTo>
                  <a:lnTo>
                    <a:pt x="1257" y="679"/>
                  </a:lnTo>
                  <a:lnTo>
                    <a:pt x="1259" y="679"/>
                  </a:lnTo>
                  <a:lnTo>
                    <a:pt x="1268" y="673"/>
                  </a:lnTo>
                  <a:lnTo>
                    <a:pt x="1269" y="672"/>
                  </a:lnTo>
                  <a:lnTo>
                    <a:pt x="1272" y="670"/>
                  </a:lnTo>
                  <a:lnTo>
                    <a:pt x="1274" y="670"/>
                  </a:lnTo>
                  <a:lnTo>
                    <a:pt x="1272" y="670"/>
                  </a:lnTo>
                  <a:lnTo>
                    <a:pt x="1274" y="670"/>
                  </a:lnTo>
                  <a:lnTo>
                    <a:pt x="1274" y="670"/>
                  </a:lnTo>
                  <a:lnTo>
                    <a:pt x="1274" y="672"/>
                  </a:lnTo>
                  <a:lnTo>
                    <a:pt x="1274" y="672"/>
                  </a:lnTo>
                  <a:lnTo>
                    <a:pt x="1274" y="673"/>
                  </a:lnTo>
                  <a:lnTo>
                    <a:pt x="1275" y="673"/>
                  </a:lnTo>
                  <a:lnTo>
                    <a:pt x="1277" y="675"/>
                  </a:lnTo>
                  <a:lnTo>
                    <a:pt x="1277" y="673"/>
                  </a:lnTo>
                  <a:lnTo>
                    <a:pt x="1277" y="672"/>
                  </a:lnTo>
                  <a:lnTo>
                    <a:pt x="1282" y="670"/>
                  </a:lnTo>
                  <a:lnTo>
                    <a:pt x="1285" y="670"/>
                  </a:lnTo>
                  <a:lnTo>
                    <a:pt x="1286" y="669"/>
                  </a:lnTo>
                  <a:lnTo>
                    <a:pt x="1283" y="669"/>
                  </a:lnTo>
                  <a:lnTo>
                    <a:pt x="1280" y="669"/>
                  </a:lnTo>
                  <a:lnTo>
                    <a:pt x="1277" y="669"/>
                  </a:lnTo>
                  <a:lnTo>
                    <a:pt x="1274" y="669"/>
                  </a:lnTo>
                  <a:lnTo>
                    <a:pt x="1271" y="669"/>
                  </a:lnTo>
                  <a:lnTo>
                    <a:pt x="1271" y="669"/>
                  </a:lnTo>
                  <a:lnTo>
                    <a:pt x="1269" y="670"/>
                  </a:lnTo>
                  <a:lnTo>
                    <a:pt x="1268" y="669"/>
                  </a:lnTo>
                  <a:lnTo>
                    <a:pt x="1268" y="669"/>
                  </a:lnTo>
                  <a:lnTo>
                    <a:pt x="1268" y="669"/>
                  </a:lnTo>
                  <a:lnTo>
                    <a:pt x="1268" y="667"/>
                  </a:lnTo>
                  <a:lnTo>
                    <a:pt x="1272" y="664"/>
                  </a:lnTo>
                  <a:lnTo>
                    <a:pt x="1274" y="663"/>
                  </a:lnTo>
                  <a:lnTo>
                    <a:pt x="1274" y="661"/>
                  </a:lnTo>
                  <a:lnTo>
                    <a:pt x="1275" y="661"/>
                  </a:lnTo>
                  <a:lnTo>
                    <a:pt x="1274" y="661"/>
                  </a:lnTo>
                  <a:lnTo>
                    <a:pt x="1272" y="661"/>
                  </a:lnTo>
                  <a:lnTo>
                    <a:pt x="1272" y="660"/>
                  </a:lnTo>
                  <a:lnTo>
                    <a:pt x="1271" y="658"/>
                  </a:lnTo>
                  <a:lnTo>
                    <a:pt x="1271" y="660"/>
                  </a:lnTo>
                  <a:lnTo>
                    <a:pt x="1271" y="661"/>
                  </a:lnTo>
                  <a:lnTo>
                    <a:pt x="1269" y="664"/>
                  </a:lnTo>
                  <a:lnTo>
                    <a:pt x="1268" y="664"/>
                  </a:lnTo>
                  <a:lnTo>
                    <a:pt x="1266" y="666"/>
                  </a:lnTo>
                  <a:lnTo>
                    <a:pt x="1263" y="667"/>
                  </a:lnTo>
                  <a:lnTo>
                    <a:pt x="1260" y="670"/>
                  </a:lnTo>
                  <a:lnTo>
                    <a:pt x="1256" y="672"/>
                  </a:lnTo>
                  <a:lnTo>
                    <a:pt x="1254" y="672"/>
                  </a:lnTo>
                  <a:lnTo>
                    <a:pt x="1253" y="670"/>
                  </a:lnTo>
                  <a:lnTo>
                    <a:pt x="1253" y="669"/>
                  </a:lnTo>
                  <a:lnTo>
                    <a:pt x="1254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1" y="670"/>
                  </a:lnTo>
                  <a:lnTo>
                    <a:pt x="1253" y="670"/>
                  </a:lnTo>
                  <a:lnTo>
                    <a:pt x="1253" y="672"/>
                  </a:lnTo>
                  <a:lnTo>
                    <a:pt x="1251" y="672"/>
                  </a:lnTo>
                  <a:lnTo>
                    <a:pt x="1250" y="673"/>
                  </a:lnTo>
                  <a:lnTo>
                    <a:pt x="1248" y="673"/>
                  </a:lnTo>
                  <a:lnTo>
                    <a:pt x="1248" y="673"/>
                  </a:lnTo>
                  <a:lnTo>
                    <a:pt x="1245" y="673"/>
                  </a:lnTo>
                  <a:lnTo>
                    <a:pt x="1244" y="675"/>
                  </a:lnTo>
                  <a:lnTo>
                    <a:pt x="1244" y="673"/>
                  </a:lnTo>
                  <a:lnTo>
                    <a:pt x="1244" y="673"/>
                  </a:lnTo>
                  <a:lnTo>
                    <a:pt x="1242" y="673"/>
                  </a:lnTo>
                  <a:lnTo>
                    <a:pt x="1240" y="673"/>
                  </a:lnTo>
                  <a:lnTo>
                    <a:pt x="1240" y="672"/>
                  </a:lnTo>
                  <a:lnTo>
                    <a:pt x="1240" y="673"/>
                  </a:lnTo>
                  <a:lnTo>
                    <a:pt x="1240" y="673"/>
                  </a:lnTo>
                  <a:lnTo>
                    <a:pt x="1240" y="676"/>
                  </a:lnTo>
                  <a:lnTo>
                    <a:pt x="1240" y="676"/>
                  </a:lnTo>
                  <a:lnTo>
                    <a:pt x="1240" y="678"/>
                  </a:lnTo>
                  <a:lnTo>
                    <a:pt x="1242" y="678"/>
                  </a:lnTo>
                  <a:lnTo>
                    <a:pt x="1242" y="678"/>
                  </a:lnTo>
                  <a:lnTo>
                    <a:pt x="1242" y="678"/>
                  </a:lnTo>
                  <a:lnTo>
                    <a:pt x="1239" y="681"/>
                  </a:lnTo>
                  <a:lnTo>
                    <a:pt x="1237" y="681"/>
                  </a:lnTo>
                  <a:lnTo>
                    <a:pt x="1236" y="681"/>
                  </a:lnTo>
                  <a:lnTo>
                    <a:pt x="1234" y="681"/>
                  </a:lnTo>
                  <a:lnTo>
                    <a:pt x="1234" y="682"/>
                  </a:lnTo>
                  <a:lnTo>
                    <a:pt x="1234" y="682"/>
                  </a:lnTo>
                  <a:lnTo>
                    <a:pt x="1233" y="682"/>
                  </a:lnTo>
                  <a:lnTo>
                    <a:pt x="1231" y="682"/>
                  </a:lnTo>
                  <a:lnTo>
                    <a:pt x="1231" y="682"/>
                  </a:lnTo>
                  <a:lnTo>
                    <a:pt x="1231" y="685"/>
                  </a:lnTo>
                  <a:lnTo>
                    <a:pt x="1230" y="684"/>
                  </a:lnTo>
                  <a:lnTo>
                    <a:pt x="1230" y="685"/>
                  </a:lnTo>
                  <a:lnTo>
                    <a:pt x="1230" y="685"/>
                  </a:lnTo>
                  <a:lnTo>
                    <a:pt x="1228" y="685"/>
                  </a:lnTo>
                  <a:lnTo>
                    <a:pt x="1228" y="685"/>
                  </a:lnTo>
                  <a:lnTo>
                    <a:pt x="1228" y="684"/>
                  </a:lnTo>
                  <a:lnTo>
                    <a:pt x="1228" y="684"/>
                  </a:lnTo>
                  <a:lnTo>
                    <a:pt x="1227" y="684"/>
                  </a:lnTo>
                  <a:lnTo>
                    <a:pt x="1227" y="684"/>
                  </a:lnTo>
                  <a:lnTo>
                    <a:pt x="1227" y="684"/>
                  </a:lnTo>
                  <a:lnTo>
                    <a:pt x="1225" y="684"/>
                  </a:lnTo>
                  <a:lnTo>
                    <a:pt x="1225" y="685"/>
                  </a:lnTo>
                  <a:lnTo>
                    <a:pt x="1224" y="684"/>
                  </a:lnTo>
                  <a:lnTo>
                    <a:pt x="1224" y="684"/>
                  </a:lnTo>
                  <a:lnTo>
                    <a:pt x="1224" y="685"/>
                  </a:lnTo>
                  <a:lnTo>
                    <a:pt x="1224" y="685"/>
                  </a:lnTo>
                  <a:lnTo>
                    <a:pt x="1224" y="687"/>
                  </a:lnTo>
                  <a:lnTo>
                    <a:pt x="1222" y="689"/>
                  </a:lnTo>
                  <a:lnTo>
                    <a:pt x="1222" y="689"/>
                  </a:lnTo>
                  <a:lnTo>
                    <a:pt x="1222" y="687"/>
                  </a:lnTo>
                  <a:lnTo>
                    <a:pt x="1221" y="687"/>
                  </a:lnTo>
                  <a:lnTo>
                    <a:pt x="1219" y="687"/>
                  </a:lnTo>
                  <a:lnTo>
                    <a:pt x="1219" y="685"/>
                  </a:lnTo>
                  <a:lnTo>
                    <a:pt x="1221" y="685"/>
                  </a:lnTo>
                  <a:lnTo>
                    <a:pt x="1221" y="685"/>
                  </a:lnTo>
                  <a:lnTo>
                    <a:pt x="1221" y="685"/>
                  </a:lnTo>
                  <a:lnTo>
                    <a:pt x="1219" y="685"/>
                  </a:lnTo>
                  <a:lnTo>
                    <a:pt x="1221" y="684"/>
                  </a:lnTo>
                  <a:lnTo>
                    <a:pt x="1221" y="682"/>
                  </a:lnTo>
                  <a:lnTo>
                    <a:pt x="1219" y="684"/>
                  </a:lnTo>
                  <a:lnTo>
                    <a:pt x="1219" y="684"/>
                  </a:lnTo>
                  <a:lnTo>
                    <a:pt x="1218" y="685"/>
                  </a:lnTo>
                  <a:lnTo>
                    <a:pt x="1218" y="687"/>
                  </a:lnTo>
                  <a:lnTo>
                    <a:pt x="1216" y="690"/>
                  </a:lnTo>
                  <a:lnTo>
                    <a:pt x="1216" y="692"/>
                  </a:lnTo>
                  <a:lnTo>
                    <a:pt x="1216" y="692"/>
                  </a:lnTo>
                  <a:lnTo>
                    <a:pt x="1215" y="693"/>
                  </a:lnTo>
                  <a:lnTo>
                    <a:pt x="1213" y="693"/>
                  </a:lnTo>
                  <a:lnTo>
                    <a:pt x="1212" y="693"/>
                  </a:lnTo>
                  <a:lnTo>
                    <a:pt x="1212" y="695"/>
                  </a:lnTo>
                  <a:lnTo>
                    <a:pt x="1210" y="695"/>
                  </a:lnTo>
                  <a:lnTo>
                    <a:pt x="1210" y="693"/>
                  </a:lnTo>
                  <a:lnTo>
                    <a:pt x="1210" y="693"/>
                  </a:lnTo>
                  <a:lnTo>
                    <a:pt x="1210" y="695"/>
                  </a:lnTo>
                  <a:lnTo>
                    <a:pt x="1210" y="695"/>
                  </a:lnTo>
                  <a:lnTo>
                    <a:pt x="1210" y="693"/>
                  </a:lnTo>
                  <a:lnTo>
                    <a:pt x="1209" y="693"/>
                  </a:lnTo>
                  <a:lnTo>
                    <a:pt x="1209" y="693"/>
                  </a:lnTo>
                  <a:lnTo>
                    <a:pt x="1209" y="695"/>
                  </a:lnTo>
                  <a:lnTo>
                    <a:pt x="1209" y="695"/>
                  </a:lnTo>
                  <a:lnTo>
                    <a:pt x="1207" y="695"/>
                  </a:lnTo>
                  <a:lnTo>
                    <a:pt x="1207" y="695"/>
                  </a:lnTo>
                  <a:lnTo>
                    <a:pt x="1207" y="695"/>
                  </a:lnTo>
                  <a:lnTo>
                    <a:pt x="1207" y="696"/>
                  </a:lnTo>
                  <a:lnTo>
                    <a:pt x="1207" y="696"/>
                  </a:lnTo>
                  <a:lnTo>
                    <a:pt x="1207" y="696"/>
                  </a:lnTo>
                  <a:lnTo>
                    <a:pt x="1207" y="696"/>
                  </a:lnTo>
                  <a:lnTo>
                    <a:pt x="1206" y="696"/>
                  </a:lnTo>
                  <a:lnTo>
                    <a:pt x="1206" y="696"/>
                  </a:lnTo>
                  <a:lnTo>
                    <a:pt x="1206" y="696"/>
                  </a:lnTo>
                  <a:lnTo>
                    <a:pt x="1206" y="695"/>
                  </a:lnTo>
                  <a:lnTo>
                    <a:pt x="1204" y="696"/>
                  </a:lnTo>
                  <a:lnTo>
                    <a:pt x="1203" y="696"/>
                  </a:lnTo>
                  <a:lnTo>
                    <a:pt x="1201" y="698"/>
                  </a:lnTo>
                  <a:lnTo>
                    <a:pt x="1203" y="699"/>
                  </a:lnTo>
                  <a:lnTo>
                    <a:pt x="1203" y="699"/>
                  </a:lnTo>
                  <a:lnTo>
                    <a:pt x="1201" y="702"/>
                  </a:lnTo>
                  <a:lnTo>
                    <a:pt x="1198" y="704"/>
                  </a:lnTo>
                  <a:lnTo>
                    <a:pt x="1196" y="707"/>
                  </a:lnTo>
                  <a:lnTo>
                    <a:pt x="1196" y="708"/>
                  </a:lnTo>
                  <a:lnTo>
                    <a:pt x="1196" y="708"/>
                  </a:lnTo>
                  <a:lnTo>
                    <a:pt x="1195" y="711"/>
                  </a:lnTo>
                  <a:lnTo>
                    <a:pt x="1195" y="713"/>
                  </a:lnTo>
                  <a:lnTo>
                    <a:pt x="1195" y="713"/>
                  </a:lnTo>
                  <a:lnTo>
                    <a:pt x="1195" y="714"/>
                  </a:lnTo>
                  <a:lnTo>
                    <a:pt x="1196" y="714"/>
                  </a:lnTo>
                  <a:lnTo>
                    <a:pt x="1196" y="716"/>
                  </a:lnTo>
                  <a:lnTo>
                    <a:pt x="1196" y="714"/>
                  </a:lnTo>
                  <a:lnTo>
                    <a:pt x="1198" y="714"/>
                  </a:lnTo>
                  <a:lnTo>
                    <a:pt x="1198" y="716"/>
                  </a:lnTo>
                  <a:lnTo>
                    <a:pt x="1198" y="716"/>
                  </a:lnTo>
                  <a:lnTo>
                    <a:pt x="1196" y="716"/>
                  </a:lnTo>
                  <a:lnTo>
                    <a:pt x="1196" y="717"/>
                  </a:lnTo>
                  <a:lnTo>
                    <a:pt x="1195" y="717"/>
                  </a:lnTo>
                  <a:lnTo>
                    <a:pt x="1195" y="717"/>
                  </a:lnTo>
                  <a:lnTo>
                    <a:pt x="1193" y="719"/>
                  </a:lnTo>
                  <a:lnTo>
                    <a:pt x="1192" y="720"/>
                  </a:lnTo>
                  <a:lnTo>
                    <a:pt x="1193" y="722"/>
                  </a:lnTo>
                  <a:lnTo>
                    <a:pt x="1195" y="722"/>
                  </a:lnTo>
                  <a:lnTo>
                    <a:pt x="1196" y="722"/>
                  </a:lnTo>
                  <a:lnTo>
                    <a:pt x="1198" y="725"/>
                  </a:lnTo>
                  <a:lnTo>
                    <a:pt x="1196" y="727"/>
                  </a:lnTo>
                  <a:lnTo>
                    <a:pt x="1196" y="727"/>
                  </a:lnTo>
                  <a:lnTo>
                    <a:pt x="1198" y="727"/>
                  </a:lnTo>
                  <a:lnTo>
                    <a:pt x="1198" y="730"/>
                  </a:lnTo>
                  <a:lnTo>
                    <a:pt x="1199" y="730"/>
                  </a:lnTo>
                  <a:lnTo>
                    <a:pt x="1201" y="731"/>
                  </a:lnTo>
                  <a:lnTo>
                    <a:pt x="1204" y="730"/>
                  </a:lnTo>
                  <a:lnTo>
                    <a:pt x="1206" y="730"/>
                  </a:lnTo>
                  <a:lnTo>
                    <a:pt x="1206" y="728"/>
                  </a:lnTo>
                  <a:lnTo>
                    <a:pt x="1204" y="727"/>
                  </a:lnTo>
                  <a:lnTo>
                    <a:pt x="1204" y="725"/>
                  </a:lnTo>
                  <a:lnTo>
                    <a:pt x="1203" y="725"/>
                  </a:lnTo>
                  <a:lnTo>
                    <a:pt x="1203" y="725"/>
                  </a:lnTo>
                  <a:lnTo>
                    <a:pt x="1203" y="725"/>
                  </a:lnTo>
                  <a:lnTo>
                    <a:pt x="1203" y="725"/>
                  </a:lnTo>
                  <a:lnTo>
                    <a:pt x="1203" y="725"/>
                  </a:lnTo>
                  <a:lnTo>
                    <a:pt x="1203" y="725"/>
                  </a:lnTo>
                  <a:lnTo>
                    <a:pt x="1204" y="725"/>
                  </a:lnTo>
                  <a:lnTo>
                    <a:pt x="1206" y="727"/>
                  </a:lnTo>
                  <a:lnTo>
                    <a:pt x="1206" y="730"/>
                  </a:lnTo>
                  <a:lnTo>
                    <a:pt x="1206" y="731"/>
                  </a:lnTo>
                  <a:lnTo>
                    <a:pt x="1206" y="731"/>
                  </a:lnTo>
                  <a:lnTo>
                    <a:pt x="1206" y="731"/>
                  </a:lnTo>
                  <a:lnTo>
                    <a:pt x="1204" y="731"/>
                  </a:lnTo>
                  <a:lnTo>
                    <a:pt x="1199" y="733"/>
                  </a:lnTo>
                  <a:lnTo>
                    <a:pt x="1199" y="733"/>
                  </a:lnTo>
                  <a:lnTo>
                    <a:pt x="1196" y="734"/>
                  </a:lnTo>
                  <a:lnTo>
                    <a:pt x="1196" y="734"/>
                  </a:lnTo>
                  <a:lnTo>
                    <a:pt x="1196" y="733"/>
                  </a:lnTo>
                  <a:lnTo>
                    <a:pt x="1196" y="731"/>
                  </a:lnTo>
                  <a:lnTo>
                    <a:pt x="1196" y="731"/>
                  </a:lnTo>
                  <a:lnTo>
                    <a:pt x="1193" y="734"/>
                  </a:lnTo>
                  <a:lnTo>
                    <a:pt x="1192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3"/>
                  </a:lnTo>
                  <a:lnTo>
                    <a:pt x="1190" y="731"/>
                  </a:lnTo>
                  <a:lnTo>
                    <a:pt x="1190" y="731"/>
                  </a:lnTo>
                  <a:lnTo>
                    <a:pt x="1189" y="731"/>
                  </a:lnTo>
                  <a:lnTo>
                    <a:pt x="1189" y="731"/>
                  </a:lnTo>
                  <a:lnTo>
                    <a:pt x="1189" y="730"/>
                  </a:lnTo>
                  <a:lnTo>
                    <a:pt x="1189" y="730"/>
                  </a:lnTo>
                  <a:lnTo>
                    <a:pt x="1187" y="730"/>
                  </a:lnTo>
                  <a:lnTo>
                    <a:pt x="1189" y="731"/>
                  </a:lnTo>
                  <a:lnTo>
                    <a:pt x="1187" y="733"/>
                  </a:lnTo>
                  <a:lnTo>
                    <a:pt x="1187" y="736"/>
                  </a:lnTo>
                  <a:lnTo>
                    <a:pt x="1186" y="737"/>
                  </a:lnTo>
                  <a:lnTo>
                    <a:pt x="1183" y="737"/>
                  </a:lnTo>
                  <a:lnTo>
                    <a:pt x="1181" y="737"/>
                  </a:lnTo>
                  <a:lnTo>
                    <a:pt x="1180" y="737"/>
                  </a:lnTo>
                  <a:lnTo>
                    <a:pt x="1177" y="737"/>
                  </a:lnTo>
                  <a:lnTo>
                    <a:pt x="1175" y="737"/>
                  </a:lnTo>
                  <a:lnTo>
                    <a:pt x="1175" y="739"/>
                  </a:lnTo>
                  <a:lnTo>
                    <a:pt x="1171" y="739"/>
                  </a:lnTo>
                  <a:lnTo>
                    <a:pt x="1169" y="739"/>
                  </a:lnTo>
                  <a:lnTo>
                    <a:pt x="1168" y="739"/>
                  </a:lnTo>
                  <a:lnTo>
                    <a:pt x="1166" y="740"/>
                  </a:lnTo>
                  <a:lnTo>
                    <a:pt x="1161" y="742"/>
                  </a:lnTo>
                  <a:lnTo>
                    <a:pt x="1160" y="743"/>
                  </a:lnTo>
                  <a:lnTo>
                    <a:pt x="1158" y="745"/>
                  </a:lnTo>
                  <a:lnTo>
                    <a:pt x="1158" y="745"/>
                  </a:lnTo>
                  <a:lnTo>
                    <a:pt x="1157" y="746"/>
                  </a:lnTo>
                  <a:lnTo>
                    <a:pt x="1157" y="746"/>
                  </a:lnTo>
                  <a:lnTo>
                    <a:pt x="1155" y="746"/>
                  </a:lnTo>
                  <a:lnTo>
                    <a:pt x="1157" y="745"/>
                  </a:lnTo>
                  <a:lnTo>
                    <a:pt x="1157" y="745"/>
                  </a:lnTo>
                  <a:lnTo>
                    <a:pt x="1157" y="742"/>
                  </a:lnTo>
                  <a:lnTo>
                    <a:pt x="1157" y="740"/>
                  </a:lnTo>
                  <a:lnTo>
                    <a:pt x="1157" y="739"/>
                  </a:lnTo>
                  <a:lnTo>
                    <a:pt x="1157" y="739"/>
                  </a:lnTo>
                  <a:lnTo>
                    <a:pt x="1157" y="740"/>
                  </a:lnTo>
                  <a:lnTo>
                    <a:pt x="1157" y="743"/>
                  </a:lnTo>
                  <a:lnTo>
                    <a:pt x="1157" y="745"/>
                  </a:lnTo>
                  <a:lnTo>
                    <a:pt x="1155" y="746"/>
                  </a:lnTo>
                  <a:lnTo>
                    <a:pt x="1155" y="748"/>
                  </a:lnTo>
                  <a:lnTo>
                    <a:pt x="1154" y="748"/>
                  </a:lnTo>
                  <a:lnTo>
                    <a:pt x="1154" y="748"/>
                  </a:lnTo>
                  <a:lnTo>
                    <a:pt x="1154" y="748"/>
                  </a:lnTo>
                  <a:lnTo>
                    <a:pt x="1152" y="749"/>
                  </a:lnTo>
                  <a:lnTo>
                    <a:pt x="1152" y="751"/>
                  </a:lnTo>
                  <a:lnTo>
                    <a:pt x="1152" y="751"/>
                  </a:lnTo>
                  <a:lnTo>
                    <a:pt x="1155" y="752"/>
                  </a:lnTo>
                  <a:lnTo>
                    <a:pt x="1155" y="751"/>
                  </a:lnTo>
                  <a:lnTo>
                    <a:pt x="1157" y="752"/>
                  </a:lnTo>
                  <a:lnTo>
                    <a:pt x="1157" y="754"/>
                  </a:lnTo>
                  <a:lnTo>
                    <a:pt x="1157" y="755"/>
                  </a:lnTo>
                  <a:lnTo>
                    <a:pt x="1155" y="755"/>
                  </a:lnTo>
                  <a:lnTo>
                    <a:pt x="1155" y="757"/>
                  </a:lnTo>
                  <a:lnTo>
                    <a:pt x="1155" y="760"/>
                  </a:lnTo>
                  <a:lnTo>
                    <a:pt x="1155" y="762"/>
                  </a:lnTo>
                  <a:lnTo>
                    <a:pt x="1155" y="762"/>
                  </a:lnTo>
                  <a:lnTo>
                    <a:pt x="1155" y="758"/>
                  </a:lnTo>
                  <a:lnTo>
                    <a:pt x="1155" y="758"/>
                  </a:lnTo>
                  <a:lnTo>
                    <a:pt x="1154" y="760"/>
                  </a:lnTo>
                  <a:lnTo>
                    <a:pt x="1154" y="763"/>
                  </a:lnTo>
                  <a:lnTo>
                    <a:pt x="1152" y="765"/>
                  </a:lnTo>
                  <a:lnTo>
                    <a:pt x="1152" y="766"/>
                  </a:lnTo>
                  <a:lnTo>
                    <a:pt x="1151" y="766"/>
                  </a:lnTo>
                  <a:lnTo>
                    <a:pt x="1151" y="768"/>
                  </a:lnTo>
                  <a:lnTo>
                    <a:pt x="1151" y="768"/>
                  </a:lnTo>
                  <a:lnTo>
                    <a:pt x="1151" y="769"/>
                  </a:lnTo>
                  <a:lnTo>
                    <a:pt x="1149" y="769"/>
                  </a:lnTo>
                  <a:lnTo>
                    <a:pt x="1149" y="769"/>
                  </a:lnTo>
                  <a:lnTo>
                    <a:pt x="1149" y="769"/>
                  </a:lnTo>
                  <a:lnTo>
                    <a:pt x="1148" y="771"/>
                  </a:lnTo>
                  <a:lnTo>
                    <a:pt x="1148" y="771"/>
                  </a:lnTo>
                  <a:lnTo>
                    <a:pt x="1148" y="772"/>
                  </a:lnTo>
                  <a:lnTo>
                    <a:pt x="1146" y="775"/>
                  </a:lnTo>
                  <a:lnTo>
                    <a:pt x="1145" y="775"/>
                  </a:lnTo>
                  <a:lnTo>
                    <a:pt x="1145" y="775"/>
                  </a:lnTo>
                  <a:lnTo>
                    <a:pt x="1145" y="774"/>
                  </a:lnTo>
                  <a:lnTo>
                    <a:pt x="1145" y="772"/>
                  </a:lnTo>
                  <a:lnTo>
                    <a:pt x="1143" y="772"/>
                  </a:lnTo>
                  <a:lnTo>
                    <a:pt x="1143" y="771"/>
                  </a:lnTo>
                  <a:lnTo>
                    <a:pt x="1142" y="772"/>
                  </a:lnTo>
                  <a:lnTo>
                    <a:pt x="1140" y="771"/>
                  </a:lnTo>
                  <a:lnTo>
                    <a:pt x="1139" y="769"/>
                  </a:lnTo>
                  <a:lnTo>
                    <a:pt x="1137" y="768"/>
                  </a:lnTo>
                  <a:lnTo>
                    <a:pt x="1137" y="766"/>
                  </a:lnTo>
                  <a:lnTo>
                    <a:pt x="1137" y="765"/>
                  </a:lnTo>
                  <a:lnTo>
                    <a:pt x="1137" y="763"/>
                  </a:lnTo>
                  <a:lnTo>
                    <a:pt x="1139" y="762"/>
                  </a:lnTo>
                  <a:lnTo>
                    <a:pt x="1139" y="762"/>
                  </a:lnTo>
                  <a:lnTo>
                    <a:pt x="1142" y="762"/>
                  </a:lnTo>
                  <a:lnTo>
                    <a:pt x="1142" y="760"/>
                  </a:lnTo>
                  <a:lnTo>
                    <a:pt x="1143" y="758"/>
                  </a:lnTo>
                  <a:lnTo>
                    <a:pt x="1142" y="760"/>
                  </a:lnTo>
                  <a:lnTo>
                    <a:pt x="1140" y="762"/>
                  </a:lnTo>
                  <a:lnTo>
                    <a:pt x="1139" y="762"/>
                  </a:lnTo>
                  <a:lnTo>
                    <a:pt x="1139" y="763"/>
                  </a:lnTo>
                  <a:lnTo>
                    <a:pt x="1137" y="763"/>
                  </a:lnTo>
                  <a:lnTo>
                    <a:pt x="1136" y="765"/>
                  </a:lnTo>
                  <a:lnTo>
                    <a:pt x="1137" y="766"/>
                  </a:lnTo>
                  <a:lnTo>
                    <a:pt x="1137" y="766"/>
                  </a:lnTo>
                  <a:lnTo>
                    <a:pt x="1137" y="768"/>
                  </a:lnTo>
                  <a:lnTo>
                    <a:pt x="1137" y="768"/>
                  </a:lnTo>
                  <a:lnTo>
                    <a:pt x="1139" y="771"/>
                  </a:lnTo>
                  <a:lnTo>
                    <a:pt x="1139" y="774"/>
                  </a:lnTo>
                  <a:lnTo>
                    <a:pt x="1140" y="775"/>
                  </a:lnTo>
                  <a:lnTo>
                    <a:pt x="1142" y="778"/>
                  </a:lnTo>
                  <a:lnTo>
                    <a:pt x="1143" y="778"/>
                  </a:lnTo>
                  <a:lnTo>
                    <a:pt x="1143" y="780"/>
                  </a:lnTo>
                  <a:lnTo>
                    <a:pt x="1142" y="780"/>
                  </a:lnTo>
                  <a:lnTo>
                    <a:pt x="1142" y="781"/>
                  </a:lnTo>
                  <a:lnTo>
                    <a:pt x="1142" y="781"/>
                  </a:lnTo>
                  <a:lnTo>
                    <a:pt x="1143" y="781"/>
                  </a:lnTo>
                  <a:lnTo>
                    <a:pt x="1143" y="783"/>
                  </a:lnTo>
                  <a:lnTo>
                    <a:pt x="1143" y="784"/>
                  </a:lnTo>
                  <a:lnTo>
                    <a:pt x="1143" y="784"/>
                  </a:lnTo>
                  <a:lnTo>
                    <a:pt x="1143" y="784"/>
                  </a:lnTo>
                  <a:lnTo>
                    <a:pt x="1143" y="784"/>
                  </a:lnTo>
                  <a:lnTo>
                    <a:pt x="1143" y="784"/>
                  </a:lnTo>
                  <a:lnTo>
                    <a:pt x="1142" y="784"/>
                  </a:lnTo>
                  <a:lnTo>
                    <a:pt x="1142" y="784"/>
                  </a:lnTo>
                  <a:lnTo>
                    <a:pt x="1142" y="786"/>
                  </a:lnTo>
                  <a:lnTo>
                    <a:pt x="1142" y="786"/>
                  </a:lnTo>
                  <a:lnTo>
                    <a:pt x="1140" y="787"/>
                  </a:lnTo>
                  <a:lnTo>
                    <a:pt x="1140" y="789"/>
                  </a:lnTo>
                  <a:lnTo>
                    <a:pt x="1139" y="789"/>
                  </a:lnTo>
                  <a:lnTo>
                    <a:pt x="1136" y="796"/>
                  </a:lnTo>
                  <a:lnTo>
                    <a:pt x="1136" y="798"/>
                  </a:lnTo>
                  <a:lnTo>
                    <a:pt x="1136" y="798"/>
                  </a:lnTo>
                  <a:lnTo>
                    <a:pt x="1136" y="798"/>
                  </a:lnTo>
                  <a:lnTo>
                    <a:pt x="1134" y="798"/>
                  </a:lnTo>
                  <a:lnTo>
                    <a:pt x="1134" y="800"/>
                  </a:lnTo>
                  <a:lnTo>
                    <a:pt x="1133" y="801"/>
                  </a:lnTo>
                  <a:lnTo>
                    <a:pt x="1133" y="804"/>
                  </a:lnTo>
                  <a:lnTo>
                    <a:pt x="1131" y="803"/>
                  </a:lnTo>
                  <a:lnTo>
                    <a:pt x="1131" y="803"/>
                  </a:lnTo>
                  <a:lnTo>
                    <a:pt x="1131" y="800"/>
                  </a:lnTo>
                  <a:lnTo>
                    <a:pt x="1133" y="796"/>
                  </a:lnTo>
                  <a:lnTo>
                    <a:pt x="1134" y="793"/>
                  </a:lnTo>
                  <a:lnTo>
                    <a:pt x="1134" y="793"/>
                  </a:lnTo>
                  <a:lnTo>
                    <a:pt x="1136" y="790"/>
                  </a:lnTo>
                  <a:lnTo>
                    <a:pt x="1134" y="790"/>
                  </a:lnTo>
                  <a:lnTo>
                    <a:pt x="1133" y="790"/>
                  </a:lnTo>
                  <a:lnTo>
                    <a:pt x="1134" y="790"/>
                  </a:lnTo>
                  <a:lnTo>
                    <a:pt x="1134" y="789"/>
                  </a:lnTo>
                  <a:lnTo>
                    <a:pt x="1133" y="789"/>
                  </a:lnTo>
                  <a:lnTo>
                    <a:pt x="1133" y="787"/>
                  </a:lnTo>
                  <a:lnTo>
                    <a:pt x="1133" y="787"/>
                  </a:lnTo>
                  <a:lnTo>
                    <a:pt x="1133" y="787"/>
                  </a:lnTo>
                  <a:lnTo>
                    <a:pt x="1133" y="786"/>
                  </a:lnTo>
                  <a:lnTo>
                    <a:pt x="1133" y="786"/>
                  </a:lnTo>
                  <a:lnTo>
                    <a:pt x="1133" y="784"/>
                  </a:lnTo>
                  <a:lnTo>
                    <a:pt x="1133" y="784"/>
                  </a:lnTo>
                  <a:lnTo>
                    <a:pt x="1133" y="786"/>
                  </a:lnTo>
                  <a:lnTo>
                    <a:pt x="1131" y="786"/>
                  </a:lnTo>
                  <a:lnTo>
                    <a:pt x="1131" y="786"/>
                  </a:lnTo>
                  <a:lnTo>
                    <a:pt x="1131" y="786"/>
                  </a:lnTo>
                  <a:lnTo>
                    <a:pt x="1131" y="786"/>
                  </a:lnTo>
                  <a:lnTo>
                    <a:pt x="1131" y="786"/>
                  </a:lnTo>
                  <a:lnTo>
                    <a:pt x="1130" y="786"/>
                  </a:lnTo>
                  <a:lnTo>
                    <a:pt x="1128" y="784"/>
                  </a:lnTo>
                  <a:lnTo>
                    <a:pt x="1128" y="784"/>
                  </a:lnTo>
                  <a:lnTo>
                    <a:pt x="1128" y="783"/>
                  </a:lnTo>
                  <a:lnTo>
                    <a:pt x="1128" y="781"/>
                  </a:lnTo>
                  <a:lnTo>
                    <a:pt x="1130" y="781"/>
                  </a:lnTo>
                  <a:lnTo>
                    <a:pt x="1130" y="781"/>
                  </a:lnTo>
                  <a:lnTo>
                    <a:pt x="1131" y="781"/>
                  </a:lnTo>
                  <a:lnTo>
                    <a:pt x="1131" y="781"/>
                  </a:lnTo>
                  <a:lnTo>
                    <a:pt x="1131" y="781"/>
                  </a:lnTo>
                  <a:lnTo>
                    <a:pt x="1130" y="780"/>
                  </a:lnTo>
                  <a:lnTo>
                    <a:pt x="1128" y="778"/>
                  </a:lnTo>
                  <a:lnTo>
                    <a:pt x="1128" y="778"/>
                  </a:lnTo>
                  <a:lnTo>
                    <a:pt x="1128" y="780"/>
                  </a:lnTo>
                  <a:lnTo>
                    <a:pt x="1127" y="780"/>
                  </a:lnTo>
                  <a:lnTo>
                    <a:pt x="1128" y="778"/>
                  </a:lnTo>
                  <a:lnTo>
                    <a:pt x="1128" y="778"/>
                  </a:lnTo>
                  <a:lnTo>
                    <a:pt x="1130" y="777"/>
                  </a:lnTo>
                  <a:lnTo>
                    <a:pt x="1130" y="777"/>
                  </a:lnTo>
                  <a:lnTo>
                    <a:pt x="1128" y="775"/>
                  </a:lnTo>
                  <a:lnTo>
                    <a:pt x="1127" y="777"/>
                  </a:lnTo>
                  <a:lnTo>
                    <a:pt x="1128" y="775"/>
                  </a:lnTo>
                  <a:lnTo>
                    <a:pt x="1128" y="775"/>
                  </a:lnTo>
                  <a:lnTo>
                    <a:pt x="1128" y="775"/>
                  </a:lnTo>
                  <a:lnTo>
                    <a:pt x="1130" y="775"/>
                  </a:lnTo>
                  <a:lnTo>
                    <a:pt x="1130" y="774"/>
                  </a:lnTo>
                  <a:lnTo>
                    <a:pt x="1130" y="772"/>
                  </a:lnTo>
                  <a:lnTo>
                    <a:pt x="1128" y="774"/>
                  </a:lnTo>
                  <a:lnTo>
                    <a:pt x="1128" y="772"/>
                  </a:lnTo>
                  <a:lnTo>
                    <a:pt x="1130" y="769"/>
                  </a:lnTo>
                  <a:lnTo>
                    <a:pt x="1131" y="769"/>
                  </a:lnTo>
                  <a:lnTo>
                    <a:pt x="1131" y="769"/>
                  </a:lnTo>
                  <a:lnTo>
                    <a:pt x="1133" y="769"/>
                  </a:lnTo>
                  <a:lnTo>
                    <a:pt x="1133" y="769"/>
                  </a:lnTo>
                  <a:lnTo>
                    <a:pt x="1131" y="768"/>
                  </a:lnTo>
                  <a:lnTo>
                    <a:pt x="1133" y="768"/>
                  </a:lnTo>
                  <a:lnTo>
                    <a:pt x="1133" y="768"/>
                  </a:lnTo>
                  <a:lnTo>
                    <a:pt x="1133" y="766"/>
                  </a:lnTo>
                  <a:lnTo>
                    <a:pt x="1131" y="766"/>
                  </a:lnTo>
                  <a:lnTo>
                    <a:pt x="1131" y="766"/>
                  </a:lnTo>
                  <a:lnTo>
                    <a:pt x="1131" y="766"/>
                  </a:lnTo>
                  <a:lnTo>
                    <a:pt x="1131" y="766"/>
                  </a:lnTo>
                  <a:lnTo>
                    <a:pt x="1130" y="766"/>
                  </a:lnTo>
                  <a:lnTo>
                    <a:pt x="1131" y="768"/>
                  </a:lnTo>
                  <a:lnTo>
                    <a:pt x="1130" y="768"/>
                  </a:lnTo>
                  <a:lnTo>
                    <a:pt x="1130" y="768"/>
                  </a:lnTo>
                  <a:lnTo>
                    <a:pt x="1128" y="769"/>
                  </a:lnTo>
                  <a:lnTo>
                    <a:pt x="1128" y="768"/>
                  </a:lnTo>
                  <a:lnTo>
                    <a:pt x="1128" y="768"/>
                  </a:lnTo>
                  <a:lnTo>
                    <a:pt x="1128" y="769"/>
                  </a:lnTo>
                  <a:lnTo>
                    <a:pt x="1128" y="769"/>
                  </a:lnTo>
                  <a:lnTo>
                    <a:pt x="1127" y="768"/>
                  </a:lnTo>
                  <a:lnTo>
                    <a:pt x="1127" y="769"/>
                  </a:lnTo>
                  <a:lnTo>
                    <a:pt x="1127" y="769"/>
                  </a:lnTo>
                  <a:lnTo>
                    <a:pt x="1127" y="769"/>
                  </a:lnTo>
                  <a:lnTo>
                    <a:pt x="1127" y="771"/>
                  </a:lnTo>
                  <a:lnTo>
                    <a:pt x="1127" y="771"/>
                  </a:lnTo>
                  <a:lnTo>
                    <a:pt x="1127" y="771"/>
                  </a:lnTo>
                  <a:lnTo>
                    <a:pt x="1125" y="771"/>
                  </a:lnTo>
                  <a:lnTo>
                    <a:pt x="1125" y="771"/>
                  </a:lnTo>
                  <a:lnTo>
                    <a:pt x="1125" y="772"/>
                  </a:lnTo>
                  <a:lnTo>
                    <a:pt x="1127" y="772"/>
                  </a:lnTo>
                  <a:lnTo>
                    <a:pt x="1127" y="774"/>
                  </a:lnTo>
                  <a:lnTo>
                    <a:pt x="1125" y="774"/>
                  </a:lnTo>
                  <a:lnTo>
                    <a:pt x="1125" y="774"/>
                  </a:lnTo>
                  <a:lnTo>
                    <a:pt x="1125" y="774"/>
                  </a:lnTo>
                  <a:lnTo>
                    <a:pt x="1125" y="775"/>
                  </a:lnTo>
                  <a:lnTo>
                    <a:pt x="1125" y="775"/>
                  </a:lnTo>
                  <a:lnTo>
                    <a:pt x="1125" y="777"/>
                  </a:lnTo>
                  <a:lnTo>
                    <a:pt x="1125" y="777"/>
                  </a:lnTo>
                  <a:lnTo>
                    <a:pt x="1125" y="778"/>
                  </a:lnTo>
                  <a:lnTo>
                    <a:pt x="1125" y="778"/>
                  </a:lnTo>
                  <a:lnTo>
                    <a:pt x="1125" y="783"/>
                  </a:lnTo>
                  <a:lnTo>
                    <a:pt x="1125" y="783"/>
                  </a:lnTo>
                  <a:lnTo>
                    <a:pt x="1127" y="784"/>
                  </a:lnTo>
                  <a:lnTo>
                    <a:pt x="1127" y="784"/>
                  </a:lnTo>
                  <a:lnTo>
                    <a:pt x="1127" y="784"/>
                  </a:lnTo>
                  <a:lnTo>
                    <a:pt x="1125" y="784"/>
                  </a:lnTo>
                  <a:lnTo>
                    <a:pt x="1125" y="784"/>
                  </a:lnTo>
                  <a:lnTo>
                    <a:pt x="1123" y="781"/>
                  </a:lnTo>
                  <a:lnTo>
                    <a:pt x="1123" y="781"/>
                  </a:lnTo>
                  <a:lnTo>
                    <a:pt x="1123" y="781"/>
                  </a:lnTo>
                  <a:lnTo>
                    <a:pt x="1123" y="781"/>
                  </a:lnTo>
                  <a:lnTo>
                    <a:pt x="1123" y="783"/>
                  </a:lnTo>
                  <a:lnTo>
                    <a:pt x="1127" y="786"/>
                  </a:lnTo>
                  <a:lnTo>
                    <a:pt x="1127" y="787"/>
                  </a:lnTo>
                  <a:lnTo>
                    <a:pt x="1127" y="789"/>
                  </a:lnTo>
                  <a:lnTo>
                    <a:pt x="1127" y="789"/>
                  </a:lnTo>
                  <a:lnTo>
                    <a:pt x="1127" y="789"/>
                  </a:lnTo>
                  <a:lnTo>
                    <a:pt x="1127" y="787"/>
                  </a:lnTo>
                  <a:lnTo>
                    <a:pt x="1123" y="787"/>
                  </a:lnTo>
                  <a:lnTo>
                    <a:pt x="1122" y="786"/>
                  </a:lnTo>
                  <a:lnTo>
                    <a:pt x="1120" y="784"/>
                  </a:lnTo>
                  <a:lnTo>
                    <a:pt x="1120" y="786"/>
                  </a:lnTo>
                  <a:lnTo>
                    <a:pt x="1120" y="786"/>
                  </a:lnTo>
                  <a:lnTo>
                    <a:pt x="1119" y="784"/>
                  </a:lnTo>
                  <a:lnTo>
                    <a:pt x="1119" y="784"/>
                  </a:lnTo>
                  <a:lnTo>
                    <a:pt x="1119" y="783"/>
                  </a:lnTo>
                  <a:lnTo>
                    <a:pt x="1117" y="783"/>
                  </a:lnTo>
                  <a:lnTo>
                    <a:pt x="1117" y="784"/>
                  </a:lnTo>
                  <a:lnTo>
                    <a:pt x="1116" y="784"/>
                  </a:lnTo>
                  <a:lnTo>
                    <a:pt x="1116" y="783"/>
                  </a:lnTo>
                  <a:lnTo>
                    <a:pt x="1116" y="781"/>
                  </a:lnTo>
                  <a:lnTo>
                    <a:pt x="1117" y="780"/>
                  </a:lnTo>
                  <a:lnTo>
                    <a:pt x="1119" y="780"/>
                  </a:lnTo>
                  <a:lnTo>
                    <a:pt x="1119" y="778"/>
                  </a:lnTo>
                  <a:lnTo>
                    <a:pt x="1119" y="777"/>
                  </a:lnTo>
                  <a:lnTo>
                    <a:pt x="1119" y="778"/>
                  </a:lnTo>
                  <a:lnTo>
                    <a:pt x="1117" y="780"/>
                  </a:lnTo>
                  <a:lnTo>
                    <a:pt x="1117" y="780"/>
                  </a:lnTo>
                  <a:lnTo>
                    <a:pt x="1116" y="781"/>
                  </a:lnTo>
                  <a:lnTo>
                    <a:pt x="1116" y="783"/>
                  </a:lnTo>
                  <a:lnTo>
                    <a:pt x="1116" y="784"/>
                  </a:lnTo>
                  <a:lnTo>
                    <a:pt x="1116" y="784"/>
                  </a:lnTo>
                  <a:lnTo>
                    <a:pt x="1116" y="786"/>
                  </a:lnTo>
                  <a:lnTo>
                    <a:pt x="1117" y="784"/>
                  </a:lnTo>
                  <a:lnTo>
                    <a:pt x="1119" y="784"/>
                  </a:lnTo>
                  <a:lnTo>
                    <a:pt x="1120" y="787"/>
                  </a:lnTo>
                  <a:lnTo>
                    <a:pt x="1123" y="789"/>
                  </a:lnTo>
                  <a:lnTo>
                    <a:pt x="1125" y="789"/>
                  </a:lnTo>
                  <a:lnTo>
                    <a:pt x="1125" y="790"/>
                  </a:lnTo>
                  <a:lnTo>
                    <a:pt x="1127" y="790"/>
                  </a:lnTo>
                  <a:lnTo>
                    <a:pt x="1128" y="792"/>
                  </a:lnTo>
                  <a:lnTo>
                    <a:pt x="1128" y="793"/>
                  </a:lnTo>
                  <a:lnTo>
                    <a:pt x="1128" y="793"/>
                  </a:lnTo>
                  <a:lnTo>
                    <a:pt x="1128" y="795"/>
                  </a:lnTo>
                  <a:lnTo>
                    <a:pt x="1127" y="795"/>
                  </a:lnTo>
                  <a:lnTo>
                    <a:pt x="1127" y="795"/>
                  </a:lnTo>
                  <a:lnTo>
                    <a:pt x="1125" y="795"/>
                  </a:lnTo>
                  <a:lnTo>
                    <a:pt x="1122" y="792"/>
                  </a:lnTo>
                  <a:lnTo>
                    <a:pt x="1120" y="790"/>
                  </a:lnTo>
                  <a:lnTo>
                    <a:pt x="1120" y="789"/>
                  </a:lnTo>
                  <a:lnTo>
                    <a:pt x="1119" y="787"/>
                  </a:lnTo>
                  <a:lnTo>
                    <a:pt x="1117" y="787"/>
                  </a:lnTo>
                  <a:lnTo>
                    <a:pt x="1120" y="790"/>
                  </a:lnTo>
                  <a:lnTo>
                    <a:pt x="1120" y="792"/>
                  </a:lnTo>
                  <a:lnTo>
                    <a:pt x="1122" y="793"/>
                  </a:lnTo>
                  <a:lnTo>
                    <a:pt x="1123" y="795"/>
                  </a:lnTo>
                  <a:lnTo>
                    <a:pt x="1125" y="795"/>
                  </a:lnTo>
                  <a:lnTo>
                    <a:pt x="1125" y="796"/>
                  </a:lnTo>
                  <a:lnTo>
                    <a:pt x="1128" y="796"/>
                  </a:lnTo>
                  <a:lnTo>
                    <a:pt x="1127" y="798"/>
                  </a:lnTo>
                  <a:lnTo>
                    <a:pt x="1128" y="798"/>
                  </a:lnTo>
                  <a:lnTo>
                    <a:pt x="1128" y="800"/>
                  </a:lnTo>
                  <a:lnTo>
                    <a:pt x="1128" y="801"/>
                  </a:lnTo>
                  <a:lnTo>
                    <a:pt x="1127" y="800"/>
                  </a:lnTo>
                  <a:lnTo>
                    <a:pt x="1127" y="801"/>
                  </a:lnTo>
                  <a:lnTo>
                    <a:pt x="1127" y="801"/>
                  </a:lnTo>
                  <a:lnTo>
                    <a:pt x="1127" y="801"/>
                  </a:lnTo>
                  <a:lnTo>
                    <a:pt x="1125" y="801"/>
                  </a:lnTo>
                  <a:lnTo>
                    <a:pt x="1122" y="798"/>
                  </a:lnTo>
                  <a:lnTo>
                    <a:pt x="1122" y="798"/>
                  </a:lnTo>
                  <a:lnTo>
                    <a:pt x="1122" y="800"/>
                  </a:lnTo>
                  <a:lnTo>
                    <a:pt x="1123" y="801"/>
                  </a:lnTo>
                  <a:lnTo>
                    <a:pt x="1125" y="803"/>
                  </a:lnTo>
                  <a:lnTo>
                    <a:pt x="1127" y="803"/>
                  </a:lnTo>
                  <a:lnTo>
                    <a:pt x="1128" y="804"/>
                  </a:lnTo>
                  <a:lnTo>
                    <a:pt x="1128" y="804"/>
                  </a:lnTo>
                  <a:lnTo>
                    <a:pt x="1128" y="806"/>
                  </a:lnTo>
                  <a:lnTo>
                    <a:pt x="1127" y="806"/>
                  </a:lnTo>
                  <a:lnTo>
                    <a:pt x="1127" y="806"/>
                  </a:lnTo>
                  <a:lnTo>
                    <a:pt x="1125" y="806"/>
                  </a:lnTo>
                  <a:lnTo>
                    <a:pt x="1125" y="804"/>
                  </a:lnTo>
                  <a:lnTo>
                    <a:pt x="1123" y="804"/>
                  </a:lnTo>
                  <a:lnTo>
                    <a:pt x="1123" y="803"/>
                  </a:lnTo>
                  <a:lnTo>
                    <a:pt x="1122" y="803"/>
                  </a:lnTo>
                  <a:lnTo>
                    <a:pt x="1119" y="801"/>
                  </a:lnTo>
                  <a:lnTo>
                    <a:pt x="1116" y="801"/>
                  </a:lnTo>
                  <a:lnTo>
                    <a:pt x="1116" y="801"/>
                  </a:lnTo>
                  <a:lnTo>
                    <a:pt x="1117" y="801"/>
                  </a:lnTo>
                  <a:lnTo>
                    <a:pt x="1119" y="801"/>
                  </a:lnTo>
                  <a:lnTo>
                    <a:pt x="1120" y="803"/>
                  </a:lnTo>
                  <a:lnTo>
                    <a:pt x="1122" y="803"/>
                  </a:lnTo>
                  <a:lnTo>
                    <a:pt x="1123" y="803"/>
                  </a:lnTo>
                  <a:lnTo>
                    <a:pt x="1123" y="806"/>
                  </a:lnTo>
                  <a:lnTo>
                    <a:pt x="1125" y="807"/>
                  </a:lnTo>
                  <a:lnTo>
                    <a:pt x="1125" y="807"/>
                  </a:lnTo>
                  <a:lnTo>
                    <a:pt x="1127" y="807"/>
                  </a:lnTo>
                  <a:lnTo>
                    <a:pt x="1128" y="807"/>
                  </a:lnTo>
                  <a:lnTo>
                    <a:pt x="1130" y="807"/>
                  </a:lnTo>
                  <a:lnTo>
                    <a:pt x="1131" y="807"/>
                  </a:lnTo>
                  <a:lnTo>
                    <a:pt x="1131" y="809"/>
                  </a:lnTo>
                  <a:lnTo>
                    <a:pt x="1133" y="810"/>
                  </a:lnTo>
                  <a:lnTo>
                    <a:pt x="1133" y="812"/>
                  </a:lnTo>
                  <a:lnTo>
                    <a:pt x="1134" y="818"/>
                  </a:lnTo>
                  <a:lnTo>
                    <a:pt x="1137" y="822"/>
                  </a:lnTo>
                  <a:lnTo>
                    <a:pt x="1137" y="824"/>
                  </a:lnTo>
                  <a:lnTo>
                    <a:pt x="1137" y="822"/>
                  </a:lnTo>
                  <a:lnTo>
                    <a:pt x="1134" y="819"/>
                  </a:lnTo>
                  <a:lnTo>
                    <a:pt x="1134" y="818"/>
                  </a:lnTo>
                  <a:lnTo>
                    <a:pt x="1133" y="813"/>
                  </a:lnTo>
                  <a:lnTo>
                    <a:pt x="1133" y="812"/>
                  </a:lnTo>
                  <a:lnTo>
                    <a:pt x="1133" y="812"/>
                  </a:lnTo>
                  <a:lnTo>
                    <a:pt x="1131" y="812"/>
                  </a:lnTo>
                  <a:lnTo>
                    <a:pt x="1131" y="812"/>
                  </a:lnTo>
                  <a:lnTo>
                    <a:pt x="1131" y="813"/>
                  </a:lnTo>
                  <a:lnTo>
                    <a:pt x="1131" y="813"/>
                  </a:lnTo>
                  <a:lnTo>
                    <a:pt x="1131" y="815"/>
                  </a:lnTo>
                  <a:lnTo>
                    <a:pt x="1133" y="815"/>
                  </a:lnTo>
                  <a:lnTo>
                    <a:pt x="1133" y="818"/>
                  </a:lnTo>
                  <a:lnTo>
                    <a:pt x="1134" y="819"/>
                  </a:lnTo>
                  <a:lnTo>
                    <a:pt x="1133" y="818"/>
                  </a:lnTo>
                  <a:lnTo>
                    <a:pt x="1133" y="818"/>
                  </a:lnTo>
                  <a:lnTo>
                    <a:pt x="1131" y="818"/>
                  </a:lnTo>
                  <a:lnTo>
                    <a:pt x="1130" y="816"/>
                  </a:lnTo>
                  <a:lnTo>
                    <a:pt x="1130" y="818"/>
                  </a:lnTo>
                  <a:lnTo>
                    <a:pt x="1130" y="819"/>
                  </a:lnTo>
                  <a:lnTo>
                    <a:pt x="1128" y="819"/>
                  </a:lnTo>
                  <a:lnTo>
                    <a:pt x="1128" y="818"/>
                  </a:lnTo>
                  <a:lnTo>
                    <a:pt x="1128" y="819"/>
                  </a:lnTo>
                  <a:lnTo>
                    <a:pt x="1128" y="819"/>
                  </a:lnTo>
                  <a:lnTo>
                    <a:pt x="1127" y="819"/>
                  </a:lnTo>
                  <a:lnTo>
                    <a:pt x="1127" y="821"/>
                  </a:lnTo>
                  <a:lnTo>
                    <a:pt x="1125" y="821"/>
                  </a:lnTo>
                  <a:lnTo>
                    <a:pt x="1125" y="821"/>
                  </a:lnTo>
                  <a:lnTo>
                    <a:pt x="1123" y="819"/>
                  </a:lnTo>
                  <a:lnTo>
                    <a:pt x="1122" y="819"/>
                  </a:lnTo>
                  <a:lnTo>
                    <a:pt x="1122" y="818"/>
                  </a:lnTo>
                  <a:lnTo>
                    <a:pt x="1122" y="819"/>
                  </a:lnTo>
                  <a:lnTo>
                    <a:pt x="1122" y="821"/>
                  </a:lnTo>
                  <a:lnTo>
                    <a:pt x="1122" y="822"/>
                  </a:lnTo>
                  <a:lnTo>
                    <a:pt x="1123" y="822"/>
                  </a:lnTo>
                  <a:lnTo>
                    <a:pt x="1125" y="822"/>
                  </a:lnTo>
                  <a:lnTo>
                    <a:pt x="1127" y="822"/>
                  </a:lnTo>
                  <a:lnTo>
                    <a:pt x="1128" y="822"/>
                  </a:lnTo>
                  <a:lnTo>
                    <a:pt x="1128" y="821"/>
                  </a:lnTo>
                  <a:lnTo>
                    <a:pt x="1131" y="822"/>
                  </a:lnTo>
                  <a:lnTo>
                    <a:pt x="1131" y="822"/>
                  </a:lnTo>
                  <a:lnTo>
                    <a:pt x="1131" y="824"/>
                  </a:lnTo>
                  <a:lnTo>
                    <a:pt x="1130" y="825"/>
                  </a:lnTo>
                  <a:lnTo>
                    <a:pt x="1131" y="825"/>
                  </a:lnTo>
                  <a:lnTo>
                    <a:pt x="1131" y="825"/>
                  </a:lnTo>
                  <a:lnTo>
                    <a:pt x="1131" y="822"/>
                  </a:lnTo>
                  <a:lnTo>
                    <a:pt x="1133" y="822"/>
                  </a:lnTo>
                  <a:lnTo>
                    <a:pt x="1134" y="822"/>
                  </a:lnTo>
                  <a:lnTo>
                    <a:pt x="1134" y="822"/>
                  </a:lnTo>
                  <a:lnTo>
                    <a:pt x="1134" y="824"/>
                  </a:lnTo>
                  <a:lnTo>
                    <a:pt x="1134" y="825"/>
                  </a:lnTo>
                  <a:lnTo>
                    <a:pt x="1134" y="827"/>
                  </a:lnTo>
                  <a:lnTo>
                    <a:pt x="1131" y="828"/>
                  </a:lnTo>
                  <a:lnTo>
                    <a:pt x="1130" y="830"/>
                  </a:lnTo>
                  <a:lnTo>
                    <a:pt x="1130" y="831"/>
                  </a:lnTo>
                  <a:lnTo>
                    <a:pt x="1128" y="830"/>
                  </a:lnTo>
                  <a:lnTo>
                    <a:pt x="1127" y="830"/>
                  </a:lnTo>
                  <a:lnTo>
                    <a:pt x="1127" y="830"/>
                  </a:lnTo>
                  <a:lnTo>
                    <a:pt x="1125" y="830"/>
                  </a:lnTo>
                  <a:lnTo>
                    <a:pt x="1125" y="830"/>
                  </a:lnTo>
                  <a:lnTo>
                    <a:pt x="1125" y="828"/>
                  </a:lnTo>
                  <a:lnTo>
                    <a:pt x="1123" y="828"/>
                  </a:lnTo>
                  <a:lnTo>
                    <a:pt x="1123" y="828"/>
                  </a:lnTo>
                  <a:lnTo>
                    <a:pt x="1123" y="830"/>
                  </a:lnTo>
                  <a:lnTo>
                    <a:pt x="1122" y="830"/>
                  </a:lnTo>
                  <a:lnTo>
                    <a:pt x="1120" y="830"/>
                  </a:lnTo>
                  <a:lnTo>
                    <a:pt x="1119" y="828"/>
                  </a:lnTo>
                  <a:lnTo>
                    <a:pt x="1119" y="830"/>
                  </a:lnTo>
                  <a:lnTo>
                    <a:pt x="1123" y="831"/>
                  </a:lnTo>
                  <a:lnTo>
                    <a:pt x="1125" y="831"/>
                  </a:lnTo>
                  <a:lnTo>
                    <a:pt x="1125" y="831"/>
                  </a:lnTo>
                  <a:lnTo>
                    <a:pt x="1125" y="833"/>
                  </a:lnTo>
                  <a:lnTo>
                    <a:pt x="1123" y="834"/>
                  </a:lnTo>
                  <a:lnTo>
                    <a:pt x="1123" y="834"/>
                  </a:lnTo>
                  <a:lnTo>
                    <a:pt x="1123" y="834"/>
                  </a:lnTo>
                  <a:lnTo>
                    <a:pt x="1122" y="836"/>
                  </a:lnTo>
                  <a:lnTo>
                    <a:pt x="1120" y="836"/>
                  </a:lnTo>
                  <a:lnTo>
                    <a:pt x="1119" y="834"/>
                  </a:lnTo>
                  <a:lnTo>
                    <a:pt x="1119" y="836"/>
                  </a:lnTo>
                  <a:lnTo>
                    <a:pt x="1120" y="836"/>
                  </a:lnTo>
                  <a:lnTo>
                    <a:pt x="1122" y="838"/>
                  </a:lnTo>
                  <a:lnTo>
                    <a:pt x="1125" y="836"/>
                  </a:lnTo>
                  <a:lnTo>
                    <a:pt x="1127" y="838"/>
                  </a:lnTo>
                  <a:lnTo>
                    <a:pt x="1127" y="839"/>
                  </a:lnTo>
                  <a:lnTo>
                    <a:pt x="1125" y="839"/>
                  </a:lnTo>
                  <a:lnTo>
                    <a:pt x="1123" y="839"/>
                  </a:lnTo>
                  <a:lnTo>
                    <a:pt x="1122" y="841"/>
                  </a:lnTo>
                  <a:lnTo>
                    <a:pt x="1122" y="841"/>
                  </a:lnTo>
                  <a:lnTo>
                    <a:pt x="1122" y="841"/>
                  </a:lnTo>
                  <a:lnTo>
                    <a:pt x="1120" y="841"/>
                  </a:lnTo>
                  <a:lnTo>
                    <a:pt x="1119" y="841"/>
                  </a:lnTo>
                  <a:lnTo>
                    <a:pt x="1117" y="841"/>
                  </a:lnTo>
                  <a:lnTo>
                    <a:pt x="1116" y="842"/>
                  </a:lnTo>
                  <a:lnTo>
                    <a:pt x="1116" y="842"/>
                  </a:lnTo>
                  <a:lnTo>
                    <a:pt x="1114" y="842"/>
                  </a:lnTo>
                  <a:lnTo>
                    <a:pt x="1114" y="841"/>
                  </a:lnTo>
                  <a:lnTo>
                    <a:pt x="1114" y="841"/>
                  </a:lnTo>
                  <a:lnTo>
                    <a:pt x="1114" y="842"/>
                  </a:lnTo>
                  <a:lnTo>
                    <a:pt x="1114" y="844"/>
                  </a:lnTo>
                  <a:lnTo>
                    <a:pt x="1114" y="844"/>
                  </a:lnTo>
                  <a:lnTo>
                    <a:pt x="1113" y="845"/>
                  </a:lnTo>
                  <a:lnTo>
                    <a:pt x="1111" y="845"/>
                  </a:lnTo>
                  <a:lnTo>
                    <a:pt x="1110" y="847"/>
                  </a:lnTo>
                  <a:lnTo>
                    <a:pt x="1110" y="847"/>
                  </a:lnTo>
                  <a:lnTo>
                    <a:pt x="1108" y="848"/>
                  </a:lnTo>
                  <a:lnTo>
                    <a:pt x="1108" y="850"/>
                  </a:lnTo>
                  <a:lnTo>
                    <a:pt x="1108" y="853"/>
                  </a:lnTo>
                  <a:lnTo>
                    <a:pt x="1108" y="851"/>
                  </a:lnTo>
                  <a:lnTo>
                    <a:pt x="1108" y="850"/>
                  </a:lnTo>
                  <a:lnTo>
                    <a:pt x="1107" y="848"/>
                  </a:lnTo>
                  <a:lnTo>
                    <a:pt x="1107" y="851"/>
                  </a:lnTo>
                  <a:lnTo>
                    <a:pt x="1107" y="853"/>
                  </a:lnTo>
                  <a:lnTo>
                    <a:pt x="1102" y="853"/>
                  </a:lnTo>
                  <a:lnTo>
                    <a:pt x="1099" y="853"/>
                  </a:lnTo>
                  <a:lnTo>
                    <a:pt x="1096" y="856"/>
                  </a:lnTo>
                  <a:lnTo>
                    <a:pt x="1096" y="856"/>
                  </a:lnTo>
                  <a:lnTo>
                    <a:pt x="1093" y="860"/>
                  </a:lnTo>
                  <a:lnTo>
                    <a:pt x="1092" y="862"/>
                  </a:lnTo>
                  <a:lnTo>
                    <a:pt x="1092" y="862"/>
                  </a:lnTo>
                  <a:lnTo>
                    <a:pt x="1092" y="860"/>
                  </a:lnTo>
                  <a:lnTo>
                    <a:pt x="1092" y="860"/>
                  </a:lnTo>
                  <a:lnTo>
                    <a:pt x="1092" y="862"/>
                  </a:lnTo>
                  <a:lnTo>
                    <a:pt x="1092" y="863"/>
                  </a:lnTo>
                  <a:lnTo>
                    <a:pt x="1092" y="863"/>
                  </a:lnTo>
                  <a:lnTo>
                    <a:pt x="1090" y="865"/>
                  </a:lnTo>
                  <a:lnTo>
                    <a:pt x="1089" y="865"/>
                  </a:lnTo>
                  <a:lnTo>
                    <a:pt x="1087" y="866"/>
                  </a:lnTo>
                  <a:lnTo>
                    <a:pt x="1087" y="868"/>
                  </a:lnTo>
                  <a:lnTo>
                    <a:pt x="1086" y="868"/>
                  </a:lnTo>
                  <a:lnTo>
                    <a:pt x="1084" y="869"/>
                  </a:lnTo>
                  <a:lnTo>
                    <a:pt x="1082" y="868"/>
                  </a:lnTo>
                  <a:lnTo>
                    <a:pt x="1084" y="869"/>
                  </a:lnTo>
                  <a:lnTo>
                    <a:pt x="1082" y="871"/>
                  </a:lnTo>
                  <a:lnTo>
                    <a:pt x="1082" y="871"/>
                  </a:lnTo>
                  <a:lnTo>
                    <a:pt x="1081" y="873"/>
                  </a:lnTo>
                  <a:lnTo>
                    <a:pt x="1079" y="873"/>
                  </a:lnTo>
                  <a:lnTo>
                    <a:pt x="1079" y="873"/>
                  </a:lnTo>
                  <a:lnTo>
                    <a:pt x="1079" y="873"/>
                  </a:lnTo>
                  <a:lnTo>
                    <a:pt x="1078" y="873"/>
                  </a:lnTo>
                  <a:lnTo>
                    <a:pt x="1076" y="873"/>
                  </a:lnTo>
                  <a:lnTo>
                    <a:pt x="1075" y="873"/>
                  </a:lnTo>
                  <a:lnTo>
                    <a:pt x="1075" y="873"/>
                  </a:lnTo>
                  <a:lnTo>
                    <a:pt x="1076" y="874"/>
                  </a:lnTo>
                  <a:lnTo>
                    <a:pt x="1076" y="874"/>
                  </a:lnTo>
                  <a:lnTo>
                    <a:pt x="1076" y="876"/>
                  </a:lnTo>
                  <a:lnTo>
                    <a:pt x="1076" y="876"/>
                  </a:lnTo>
                  <a:lnTo>
                    <a:pt x="1075" y="876"/>
                  </a:lnTo>
                  <a:lnTo>
                    <a:pt x="1075" y="876"/>
                  </a:lnTo>
                  <a:lnTo>
                    <a:pt x="1075" y="876"/>
                  </a:lnTo>
                  <a:lnTo>
                    <a:pt x="1075" y="874"/>
                  </a:lnTo>
                  <a:lnTo>
                    <a:pt x="1073" y="876"/>
                  </a:lnTo>
                  <a:lnTo>
                    <a:pt x="1073" y="876"/>
                  </a:lnTo>
                  <a:lnTo>
                    <a:pt x="1073" y="876"/>
                  </a:lnTo>
                  <a:lnTo>
                    <a:pt x="1072" y="874"/>
                  </a:lnTo>
                  <a:lnTo>
                    <a:pt x="1072" y="876"/>
                  </a:lnTo>
                  <a:lnTo>
                    <a:pt x="1073" y="876"/>
                  </a:lnTo>
                  <a:lnTo>
                    <a:pt x="1073" y="877"/>
                  </a:lnTo>
                  <a:lnTo>
                    <a:pt x="1073" y="877"/>
                  </a:lnTo>
                  <a:lnTo>
                    <a:pt x="1073" y="877"/>
                  </a:lnTo>
                  <a:lnTo>
                    <a:pt x="1073" y="879"/>
                  </a:lnTo>
                  <a:lnTo>
                    <a:pt x="1072" y="879"/>
                  </a:lnTo>
                  <a:lnTo>
                    <a:pt x="1072" y="879"/>
                  </a:lnTo>
                  <a:lnTo>
                    <a:pt x="1072" y="880"/>
                  </a:lnTo>
                  <a:lnTo>
                    <a:pt x="1072" y="880"/>
                  </a:lnTo>
                  <a:lnTo>
                    <a:pt x="1070" y="882"/>
                  </a:lnTo>
                  <a:lnTo>
                    <a:pt x="1069" y="882"/>
                  </a:lnTo>
                  <a:lnTo>
                    <a:pt x="1069" y="882"/>
                  </a:lnTo>
                  <a:lnTo>
                    <a:pt x="1069" y="882"/>
                  </a:lnTo>
                  <a:lnTo>
                    <a:pt x="1069" y="883"/>
                  </a:lnTo>
                  <a:lnTo>
                    <a:pt x="1069" y="883"/>
                  </a:lnTo>
                  <a:lnTo>
                    <a:pt x="1069" y="883"/>
                  </a:lnTo>
                  <a:lnTo>
                    <a:pt x="1069" y="885"/>
                  </a:lnTo>
                  <a:lnTo>
                    <a:pt x="1067" y="885"/>
                  </a:lnTo>
                  <a:lnTo>
                    <a:pt x="1067" y="885"/>
                  </a:lnTo>
                  <a:lnTo>
                    <a:pt x="1067" y="885"/>
                  </a:lnTo>
                  <a:lnTo>
                    <a:pt x="1067" y="886"/>
                  </a:lnTo>
                  <a:lnTo>
                    <a:pt x="1067" y="886"/>
                  </a:lnTo>
                  <a:lnTo>
                    <a:pt x="1067" y="886"/>
                  </a:lnTo>
                  <a:lnTo>
                    <a:pt x="1067" y="888"/>
                  </a:lnTo>
                  <a:lnTo>
                    <a:pt x="1067" y="888"/>
                  </a:lnTo>
                  <a:lnTo>
                    <a:pt x="1067" y="888"/>
                  </a:lnTo>
                  <a:lnTo>
                    <a:pt x="1067" y="888"/>
                  </a:lnTo>
                  <a:lnTo>
                    <a:pt x="1067" y="888"/>
                  </a:lnTo>
                  <a:lnTo>
                    <a:pt x="1067" y="889"/>
                  </a:lnTo>
                  <a:lnTo>
                    <a:pt x="1066" y="889"/>
                  </a:lnTo>
                  <a:lnTo>
                    <a:pt x="1066" y="889"/>
                  </a:lnTo>
                  <a:lnTo>
                    <a:pt x="1066" y="891"/>
                  </a:lnTo>
                  <a:lnTo>
                    <a:pt x="1066" y="891"/>
                  </a:lnTo>
                  <a:lnTo>
                    <a:pt x="1066" y="891"/>
                  </a:lnTo>
                  <a:lnTo>
                    <a:pt x="1066" y="892"/>
                  </a:lnTo>
                  <a:lnTo>
                    <a:pt x="1064" y="892"/>
                  </a:lnTo>
                  <a:lnTo>
                    <a:pt x="1064" y="892"/>
                  </a:lnTo>
                  <a:lnTo>
                    <a:pt x="1064" y="892"/>
                  </a:lnTo>
                  <a:lnTo>
                    <a:pt x="1064" y="894"/>
                  </a:lnTo>
                  <a:lnTo>
                    <a:pt x="1064" y="895"/>
                  </a:lnTo>
                  <a:lnTo>
                    <a:pt x="1064" y="895"/>
                  </a:lnTo>
                  <a:lnTo>
                    <a:pt x="1064" y="897"/>
                  </a:lnTo>
                  <a:lnTo>
                    <a:pt x="1064" y="898"/>
                  </a:lnTo>
                  <a:lnTo>
                    <a:pt x="1064" y="898"/>
                  </a:lnTo>
                  <a:lnTo>
                    <a:pt x="1064" y="900"/>
                  </a:lnTo>
                  <a:lnTo>
                    <a:pt x="1066" y="906"/>
                  </a:lnTo>
                  <a:lnTo>
                    <a:pt x="1066" y="907"/>
                  </a:lnTo>
                  <a:lnTo>
                    <a:pt x="1067" y="912"/>
                  </a:lnTo>
                  <a:lnTo>
                    <a:pt x="1069" y="917"/>
                  </a:lnTo>
                  <a:lnTo>
                    <a:pt x="1072" y="923"/>
                  </a:lnTo>
                  <a:lnTo>
                    <a:pt x="1075" y="929"/>
                  </a:lnTo>
                  <a:lnTo>
                    <a:pt x="1076" y="930"/>
                  </a:lnTo>
                  <a:lnTo>
                    <a:pt x="1075" y="932"/>
                  </a:lnTo>
                  <a:lnTo>
                    <a:pt x="1075" y="932"/>
                  </a:lnTo>
                  <a:lnTo>
                    <a:pt x="1075" y="933"/>
                  </a:lnTo>
                  <a:lnTo>
                    <a:pt x="1075" y="935"/>
                  </a:lnTo>
                  <a:lnTo>
                    <a:pt x="1076" y="936"/>
                  </a:lnTo>
                  <a:lnTo>
                    <a:pt x="1076" y="938"/>
                  </a:lnTo>
                  <a:lnTo>
                    <a:pt x="1076" y="938"/>
                  </a:lnTo>
                  <a:lnTo>
                    <a:pt x="1075" y="935"/>
                  </a:lnTo>
                  <a:lnTo>
                    <a:pt x="1075" y="933"/>
                  </a:lnTo>
                  <a:lnTo>
                    <a:pt x="1075" y="930"/>
                  </a:lnTo>
                  <a:lnTo>
                    <a:pt x="1075" y="930"/>
                  </a:lnTo>
                  <a:lnTo>
                    <a:pt x="1075" y="930"/>
                  </a:lnTo>
                  <a:lnTo>
                    <a:pt x="1073" y="932"/>
                  </a:lnTo>
                  <a:lnTo>
                    <a:pt x="1073" y="932"/>
                  </a:lnTo>
                  <a:lnTo>
                    <a:pt x="1073" y="930"/>
                  </a:lnTo>
                  <a:lnTo>
                    <a:pt x="1073" y="930"/>
                  </a:lnTo>
                  <a:lnTo>
                    <a:pt x="1073" y="929"/>
                  </a:lnTo>
                  <a:lnTo>
                    <a:pt x="1073" y="929"/>
                  </a:lnTo>
                  <a:lnTo>
                    <a:pt x="1073" y="929"/>
                  </a:lnTo>
                  <a:lnTo>
                    <a:pt x="1073" y="927"/>
                  </a:lnTo>
                  <a:lnTo>
                    <a:pt x="1073" y="927"/>
                  </a:lnTo>
                  <a:lnTo>
                    <a:pt x="1072" y="927"/>
                  </a:lnTo>
                  <a:lnTo>
                    <a:pt x="1072" y="927"/>
                  </a:lnTo>
                  <a:lnTo>
                    <a:pt x="1072" y="929"/>
                  </a:lnTo>
                  <a:lnTo>
                    <a:pt x="1073" y="929"/>
                  </a:lnTo>
                  <a:lnTo>
                    <a:pt x="1073" y="932"/>
                  </a:lnTo>
                  <a:lnTo>
                    <a:pt x="1073" y="933"/>
                  </a:lnTo>
                  <a:lnTo>
                    <a:pt x="1075" y="935"/>
                  </a:lnTo>
                  <a:lnTo>
                    <a:pt x="1079" y="949"/>
                  </a:lnTo>
                  <a:lnTo>
                    <a:pt x="1081" y="950"/>
                  </a:lnTo>
                  <a:lnTo>
                    <a:pt x="1081" y="952"/>
                  </a:lnTo>
                  <a:lnTo>
                    <a:pt x="1081" y="953"/>
                  </a:lnTo>
                  <a:lnTo>
                    <a:pt x="1082" y="958"/>
                  </a:lnTo>
                  <a:lnTo>
                    <a:pt x="1081" y="962"/>
                  </a:lnTo>
                  <a:lnTo>
                    <a:pt x="1081" y="967"/>
                  </a:lnTo>
                  <a:lnTo>
                    <a:pt x="1081" y="967"/>
                  </a:lnTo>
                  <a:lnTo>
                    <a:pt x="1081" y="967"/>
                  </a:lnTo>
                  <a:lnTo>
                    <a:pt x="1081" y="967"/>
                  </a:lnTo>
                  <a:lnTo>
                    <a:pt x="1079" y="968"/>
                  </a:lnTo>
                  <a:lnTo>
                    <a:pt x="1078" y="970"/>
                  </a:lnTo>
                  <a:lnTo>
                    <a:pt x="1078" y="973"/>
                  </a:lnTo>
                  <a:lnTo>
                    <a:pt x="1078" y="974"/>
                  </a:lnTo>
                  <a:lnTo>
                    <a:pt x="1076" y="976"/>
                  </a:lnTo>
                  <a:lnTo>
                    <a:pt x="1075" y="976"/>
                  </a:lnTo>
                  <a:lnTo>
                    <a:pt x="1073" y="976"/>
                  </a:lnTo>
                  <a:lnTo>
                    <a:pt x="1072" y="976"/>
                  </a:lnTo>
                  <a:lnTo>
                    <a:pt x="1070" y="976"/>
                  </a:lnTo>
                  <a:lnTo>
                    <a:pt x="1069" y="976"/>
                  </a:lnTo>
                  <a:lnTo>
                    <a:pt x="1067" y="976"/>
                  </a:lnTo>
                  <a:lnTo>
                    <a:pt x="1069" y="974"/>
                  </a:lnTo>
                  <a:lnTo>
                    <a:pt x="1069" y="974"/>
                  </a:lnTo>
                  <a:lnTo>
                    <a:pt x="1069" y="974"/>
                  </a:lnTo>
                  <a:lnTo>
                    <a:pt x="1070" y="976"/>
                  </a:lnTo>
                  <a:lnTo>
                    <a:pt x="1070" y="974"/>
                  </a:lnTo>
                  <a:lnTo>
                    <a:pt x="1070" y="974"/>
                  </a:lnTo>
                  <a:lnTo>
                    <a:pt x="1069" y="974"/>
                  </a:lnTo>
                  <a:lnTo>
                    <a:pt x="1069" y="973"/>
                  </a:lnTo>
                  <a:lnTo>
                    <a:pt x="1067" y="970"/>
                  </a:lnTo>
                  <a:lnTo>
                    <a:pt x="1066" y="968"/>
                  </a:lnTo>
                  <a:lnTo>
                    <a:pt x="1066" y="967"/>
                  </a:lnTo>
                  <a:lnTo>
                    <a:pt x="1063" y="967"/>
                  </a:lnTo>
                  <a:lnTo>
                    <a:pt x="1061" y="965"/>
                  </a:lnTo>
                  <a:lnTo>
                    <a:pt x="1060" y="962"/>
                  </a:lnTo>
                  <a:lnTo>
                    <a:pt x="1060" y="959"/>
                  </a:lnTo>
                  <a:lnTo>
                    <a:pt x="1058" y="958"/>
                  </a:lnTo>
                  <a:lnTo>
                    <a:pt x="1058" y="958"/>
                  </a:lnTo>
                  <a:lnTo>
                    <a:pt x="1060" y="956"/>
                  </a:lnTo>
                  <a:lnTo>
                    <a:pt x="1060" y="955"/>
                  </a:lnTo>
                  <a:lnTo>
                    <a:pt x="1060" y="956"/>
                  </a:lnTo>
                  <a:lnTo>
                    <a:pt x="1058" y="956"/>
                  </a:lnTo>
                  <a:lnTo>
                    <a:pt x="1058" y="958"/>
                  </a:lnTo>
                  <a:lnTo>
                    <a:pt x="1058" y="958"/>
                  </a:lnTo>
                  <a:lnTo>
                    <a:pt x="1057" y="958"/>
                  </a:lnTo>
                  <a:lnTo>
                    <a:pt x="1057" y="955"/>
                  </a:lnTo>
                  <a:lnTo>
                    <a:pt x="1057" y="953"/>
                  </a:lnTo>
                  <a:lnTo>
                    <a:pt x="1058" y="952"/>
                  </a:lnTo>
                  <a:lnTo>
                    <a:pt x="1057" y="952"/>
                  </a:lnTo>
                  <a:lnTo>
                    <a:pt x="1055" y="952"/>
                  </a:lnTo>
                  <a:lnTo>
                    <a:pt x="1055" y="953"/>
                  </a:lnTo>
                  <a:lnTo>
                    <a:pt x="1055" y="953"/>
                  </a:lnTo>
                  <a:lnTo>
                    <a:pt x="1055" y="953"/>
                  </a:lnTo>
                  <a:lnTo>
                    <a:pt x="1054" y="953"/>
                  </a:lnTo>
                  <a:lnTo>
                    <a:pt x="1054" y="952"/>
                  </a:lnTo>
                  <a:lnTo>
                    <a:pt x="1052" y="950"/>
                  </a:lnTo>
                  <a:lnTo>
                    <a:pt x="1051" y="945"/>
                  </a:lnTo>
                  <a:lnTo>
                    <a:pt x="1049" y="945"/>
                  </a:lnTo>
                  <a:lnTo>
                    <a:pt x="1049" y="944"/>
                  </a:lnTo>
                  <a:lnTo>
                    <a:pt x="1049" y="944"/>
                  </a:lnTo>
                  <a:lnTo>
                    <a:pt x="1051" y="944"/>
                  </a:lnTo>
                  <a:lnTo>
                    <a:pt x="1052" y="941"/>
                  </a:lnTo>
                  <a:lnTo>
                    <a:pt x="1052" y="941"/>
                  </a:lnTo>
                  <a:lnTo>
                    <a:pt x="1052" y="939"/>
                  </a:lnTo>
                  <a:lnTo>
                    <a:pt x="1052" y="939"/>
                  </a:lnTo>
                  <a:lnTo>
                    <a:pt x="1052" y="938"/>
                  </a:lnTo>
                  <a:lnTo>
                    <a:pt x="1052" y="939"/>
                  </a:lnTo>
                  <a:lnTo>
                    <a:pt x="1052" y="939"/>
                  </a:lnTo>
                  <a:lnTo>
                    <a:pt x="1051" y="938"/>
                  </a:lnTo>
                  <a:lnTo>
                    <a:pt x="1051" y="938"/>
                  </a:lnTo>
                  <a:lnTo>
                    <a:pt x="1049" y="938"/>
                  </a:lnTo>
                  <a:lnTo>
                    <a:pt x="1051" y="938"/>
                  </a:lnTo>
                  <a:lnTo>
                    <a:pt x="1051" y="939"/>
                  </a:lnTo>
                  <a:lnTo>
                    <a:pt x="1051" y="941"/>
                  </a:lnTo>
                  <a:lnTo>
                    <a:pt x="1051" y="941"/>
                  </a:lnTo>
                  <a:lnTo>
                    <a:pt x="1049" y="941"/>
                  </a:lnTo>
                  <a:lnTo>
                    <a:pt x="1049" y="941"/>
                  </a:lnTo>
                  <a:lnTo>
                    <a:pt x="1049" y="941"/>
                  </a:lnTo>
                  <a:lnTo>
                    <a:pt x="1048" y="941"/>
                  </a:lnTo>
                  <a:lnTo>
                    <a:pt x="1048" y="941"/>
                  </a:lnTo>
                  <a:lnTo>
                    <a:pt x="1048" y="939"/>
                  </a:lnTo>
                  <a:lnTo>
                    <a:pt x="1049" y="933"/>
                  </a:lnTo>
                  <a:lnTo>
                    <a:pt x="1049" y="930"/>
                  </a:lnTo>
                  <a:lnTo>
                    <a:pt x="1049" y="926"/>
                  </a:lnTo>
                  <a:lnTo>
                    <a:pt x="1051" y="926"/>
                  </a:lnTo>
                  <a:lnTo>
                    <a:pt x="1049" y="924"/>
                  </a:lnTo>
                  <a:lnTo>
                    <a:pt x="1048" y="923"/>
                  </a:lnTo>
                  <a:lnTo>
                    <a:pt x="1041" y="917"/>
                  </a:lnTo>
                  <a:lnTo>
                    <a:pt x="1037" y="911"/>
                  </a:lnTo>
                  <a:lnTo>
                    <a:pt x="1032" y="907"/>
                  </a:lnTo>
                  <a:lnTo>
                    <a:pt x="1029" y="907"/>
                  </a:lnTo>
                  <a:lnTo>
                    <a:pt x="1029" y="909"/>
                  </a:lnTo>
                  <a:lnTo>
                    <a:pt x="1029" y="909"/>
                  </a:lnTo>
                  <a:lnTo>
                    <a:pt x="1029" y="911"/>
                  </a:lnTo>
                  <a:lnTo>
                    <a:pt x="1028" y="911"/>
                  </a:lnTo>
                  <a:lnTo>
                    <a:pt x="1028" y="911"/>
                  </a:lnTo>
                  <a:lnTo>
                    <a:pt x="1026" y="911"/>
                  </a:lnTo>
                  <a:lnTo>
                    <a:pt x="1023" y="912"/>
                  </a:lnTo>
                  <a:lnTo>
                    <a:pt x="1022" y="912"/>
                  </a:lnTo>
                  <a:lnTo>
                    <a:pt x="1022" y="912"/>
                  </a:lnTo>
                  <a:lnTo>
                    <a:pt x="1020" y="914"/>
                  </a:lnTo>
                  <a:lnTo>
                    <a:pt x="1019" y="914"/>
                  </a:lnTo>
                  <a:lnTo>
                    <a:pt x="1017" y="914"/>
                  </a:lnTo>
                  <a:lnTo>
                    <a:pt x="1016" y="914"/>
                  </a:lnTo>
                  <a:lnTo>
                    <a:pt x="1016" y="912"/>
                  </a:lnTo>
                  <a:lnTo>
                    <a:pt x="1016" y="912"/>
                  </a:lnTo>
                  <a:lnTo>
                    <a:pt x="1016" y="912"/>
                  </a:lnTo>
                  <a:lnTo>
                    <a:pt x="1017" y="912"/>
                  </a:lnTo>
                  <a:lnTo>
                    <a:pt x="1017" y="912"/>
                  </a:lnTo>
                  <a:lnTo>
                    <a:pt x="1017" y="912"/>
                  </a:lnTo>
                  <a:lnTo>
                    <a:pt x="1017" y="911"/>
                  </a:lnTo>
                  <a:lnTo>
                    <a:pt x="1014" y="909"/>
                  </a:lnTo>
                  <a:lnTo>
                    <a:pt x="1013" y="907"/>
                  </a:lnTo>
                  <a:lnTo>
                    <a:pt x="1013" y="907"/>
                  </a:lnTo>
                  <a:lnTo>
                    <a:pt x="1014" y="907"/>
                  </a:lnTo>
                  <a:lnTo>
                    <a:pt x="1013" y="906"/>
                  </a:lnTo>
                  <a:lnTo>
                    <a:pt x="1013" y="906"/>
                  </a:lnTo>
                  <a:lnTo>
                    <a:pt x="1014" y="904"/>
                  </a:lnTo>
                  <a:lnTo>
                    <a:pt x="1013" y="904"/>
                  </a:lnTo>
                  <a:lnTo>
                    <a:pt x="1011" y="906"/>
                  </a:lnTo>
                  <a:lnTo>
                    <a:pt x="1011" y="906"/>
                  </a:lnTo>
                  <a:lnTo>
                    <a:pt x="1011" y="906"/>
                  </a:lnTo>
                  <a:lnTo>
                    <a:pt x="1011" y="906"/>
                  </a:lnTo>
                  <a:lnTo>
                    <a:pt x="1011" y="906"/>
                  </a:lnTo>
                  <a:lnTo>
                    <a:pt x="1007" y="904"/>
                  </a:lnTo>
                  <a:lnTo>
                    <a:pt x="1003" y="903"/>
                  </a:lnTo>
                  <a:lnTo>
                    <a:pt x="1005" y="903"/>
                  </a:lnTo>
                  <a:lnTo>
                    <a:pt x="1007" y="903"/>
                  </a:lnTo>
                  <a:lnTo>
                    <a:pt x="1007" y="903"/>
                  </a:lnTo>
                  <a:lnTo>
                    <a:pt x="1007" y="903"/>
                  </a:lnTo>
                  <a:lnTo>
                    <a:pt x="1005" y="901"/>
                  </a:lnTo>
                  <a:lnTo>
                    <a:pt x="1003" y="903"/>
                  </a:lnTo>
                  <a:lnTo>
                    <a:pt x="1003" y="901"/>
                  </a:lnTo>
                  <a:lnTo>
                    <a:pt x="1002" y="903"/>
                  </a:lnTo>
                  <a:lnTo>
                    <a:pt x="1002" y="903"/>
                  </a:lnTo>
                  <a:lnTo>
                    <a:pt x="1000" y="903"/>
                  </a:lnTo>
                  <a:lnTo>
                    <a:pt x="997" y="904"/>
                  </a:lnTo>
                  <a:lnTo>
                    <a:pt x="994" y="904"/>
                  </a:lnTo>
                  <a:lnTo>
                    <a:pt x="994" y="904"/>
                  </a:lnTo>
                  <a:lnTo>
                    <a:pt x="994" y="903"/>
                  </a:lnTo>
                  <a:lnTo>
                    <a:pt x="996" y="903"/>
                  </a:lnTo>
                  <a:lnTo>
                    <a:pt x="997" y="901"/>
                  </a:lnTo>
                  <a:lnTo>
                    <a:pt x="996" y="901"/>
                  </a:lnTo>
                  <a:lnTo>
                    <a:pt x="996" y="901"/>
                  </a:lnTo>
                  <a:lnTo>
                    <a:pt x="996" y="901"/>
                  </a:lnTo>
                  <a:lnTo>
                    <a:pt x="994" y="901"/>
                  </a:lnTo>
                  <a:lnTo>
                    <a:pt x="994" y="901"/>
                  </a:lnTo>
                  <a:lnTo>
                    <a:pt x="994" y="903"/>
                  </a:lnTo>
                  <a:lnTo>
                    <a:pt x="993" y="903"/>
                  </a:lnTo>
                  <a:lnTo>
                    <a:pt x="993" y="904"/>
                  </a:lnTo>
                  <a:lnTo>
                    <a:pt x="990" y="904"/>
                  </a:lnTo>
                  <a:lnTo>
                    <a:pt x="990" y="904"/>
                  </a:lnTo>
                  <a:lnTo>
                    <a:pt x="991" y="904"/>
                  </a:lnTo>
                  <a:lnTo>
                    <a:pt x="991" y="903"/>
                  </a:lnTo>
                  <a:lnTo>
                    <a:pt x="990" y="904"/>
                  </a:lnTo>
                  <a:lnTo>
                    <a:pt x="988" y="906"/>
                  </a:lnTo>
                  <a:lnTo>
                    <a:pt x="984" y="906"/>
                  </a:lnTo>
                  <a:lnTo>
                    <a:pt x="984" y="906"/>
                  </a:lnTo>
                  <a:lnTo>
                    <a:pt x="985" y="906"/>
                  </a:lnTo>
                  <a:lnTo>
                    <a:pt x="987" y="904"/>
                  </a:lnTo>
                  <a:lnTo>
                    <a:pt x="987" y="904"/>
                  </a:lnTo>
                  <a:lnTo>
                    <a:pt x="985" y="903"/>
                  </a:lnTo>
                  <a:lnTo>
                    <a:pt x="985" y="903"/>
                  </a:lnTo>
                  <a:lnTo>
                    <a:pt x="985" y="903"/>
                  </a:lnTo>
                  <a:lnTo>
                    <a:pt x="985" y="901"/>
                  </a:lnTo>
                  <a:lnTo>
                    <a:pt x="985" y="900"/>
                  </a:lnTo>
                  <a:lnTo>
                    <a:pt x="984" y="900"/>
                  </a:lnTo>
                  <a:lnTo>
                    <a:pt x="984" y="900"/>
                  </a:lnTo>
                  <a:lnTo>
                    <a:pt x="984" y="901"/>
                  </a:lnTo>
                  <a:lnTo>
                    <a:pt x="982" y="903"/>
                  </a:lnTo>
                  <a:lnTo>
                    <a:pt x="982" y="904"/>
                  </a:lnTo>
                  <a:lnTo>
                    <a:pt x="981" y="904"/>
                  </a:lnTo>
                  <a:lnTo>
                    <a:pt x="979" y="904"/>
                  </a:lnTo>
                  <a:lnTo>
                    <a:pt x="976" y="904"/>
                  </a:lnTo>
                  <a:lnTo>
                    <a:pt x="975" y="903"/>
                  </a:lnTo>
                  <a:lnTo>
                    <a:pt x="973" y="903"/>
                  </a:lnTo>
                  <a:lnTo>
                    <a:pt x="973" y="903"/>
                  </a:lnTo>
                  <a:lnTo>
                    <a:pt x="972" y="904"/>
                  </a:lnTo>
                  <a:lnTo>
                    <a:pt x="969" y="904"/>
                  </a:lnTo>
                  <a:lnTo>
                    <a:pt x="969" y="904"/>
                  </a:lnTo>
                  <a:lnTo>
                    <a:pt x="969" y="904"/>
                  </a:lnTo>
                  <a:lnTo>
                    <a:pt x="967" y="906"/>
                  </a:lnTo>
                  <a:lnTo>
                    <a:pt x="964" y="906"/>
                  </a:lnTo>
                  <a:lnTo>
                    <a:pt x="959" y="906"/>
                  </a:lnTo>
                  <a:lnTo>
                    <a:pt x="959" y="904"/>
                  </a:lnTo>
                  <a:lnTo>
                    <a:pt x="958" y="904"/>
                  </a:lnTo>
                  <a:lnTo>
                    <a:pt x="956" y="904"/>
                  </a:lnTo>
                  <a:lnTo>
                    <a:pt x="955" y="904"/>
                  </a:lnTo>
                  <a:lnTo>
                    <a:pt x="955" y="907"/>
                  </a:lnTo>
                  <a:lnTo>
                    <a:pt x="956" y="907"/>
                  </a:lnTo>
                  <a:lnTo>
                    <a:pt x="958" y="909"/>
                  </a:lnTo>
                  <a:lnTo>
                    <a:pt x="959" y="909"/>
                  </a:lnTo>
                  <a:lnTo>
                    <a:pt x="961" y="907"/>
                  </a:lnTo>
                  <a:lnTo>
                    <a:pt x="962" y="907"/>
                  </a:lnTo>
                  <a:lnTo>
                    <a:pt x="962" y="907"/>
                  </a:lnTo>
                  <a:lnTo>
                    <a:pt x="962" y="906"/>
                  </a:lnTo>
                  <a:lnTo>
                    <a:pt x="964" y="907"/>
                  </a:lnTo>
                  <a:lnTo>
                    <a:pt x="964" y="907"/>
                  </a:lnTo>
                  <a:lnTo>
                    <a:pt x="962" y="907"/>
                  </a:lnTo>
                  <a:lnTo>
                    <a:pt x="962" y="909"/>
                  </a:lnTo>
                  <a:lnTo>
                    <a:pt x="962" y="909"/>
                  </a:lnTo>
                  <a:lnTo>
                    <a:pt x="962" y="911"/>
                  </a:lnTo>
                  <a:lnTo>
                    <a:pt x="964" y="911"/>
                  </a:lnTo>
                  <a:lnTo>
                    <a:pt x="964" y="911"/>
                  </a:lnTo>
                  <a:lnTo>
                    <a:pt x="965" y="909"/>
                  </a:lnTo>
                  <a:lnTo>
                    <a:pt x="965" y="909"/>
                  </a:lnTo>
                  <a:lnTo>
                    <a:pt x="967" y="909"/>
                  </a:lnTo>
                  <a:lnTo>
                    <a:pt x="967" y="909"/>
                  </a:lnTo>
                  <a:lnTo>
                    <a:pt x="967" y="909"/>
                  </a:lnTo>
                  <a:lnTo>
                    <a:pt x="967" y="911"/>
                  </a:lnTo>
                  <a:lnTo>
                    <a:pt x="967" y="912"/>
                  </a:lnTo>
                  <a:lnTo>
                    <a:pt x="967" y="912"/>
                  </a:lnTo>
                  <a:lnTo>
                    <a:pt x="965" y="912"/>
                  </a:lnTo>
                  <a:lnTo>
                    <a:pt x="965" y="912"/>
                  </a:lnTo>
                  <a:lnTo>
                    <a:pt x="964" y="914"/>
                  </a:lnTo>
                  <a:lnTo>
                    <a:pt x="965" y="914"/>
                  </a:lnTo>
                  <a:lnTo>
                    <a:pt x="964" y="914"/>
                  </a:lnTo>
                  <a:lnTo>
                    <a:pt x="964" y="914"/>
                  </a:lnTo>
                  <a:lnTo>
                    <a:pt x="964" y="914"/>
                  </a:lnTo>
                  <a:lnTo>
                    <a:pt x="964" y="914"/>
                  </a:lnTo>
                  <a:lnTo>
                    <a:pt x="962" y="915"/>
                  </a:lnTo>
                  <a:lnTo>
                    <a:pt x="964" y="915"/>
                  </a:lnTo>
                  <a:lnTo>
                    <a:pt x="964" y="917"/>
                  </a:lnTo>
                  <a:lnTo>
                    <a:pt x="965" y="917"/>
                  </a:lnTo>
                  <a:lnTo>
                    <a:pt x="969" y="918"/>
                  </a:lnTo>
                  <a:lnTo>
                    <a:pt x="970" y="918"/>
                  </a:lnTo>
                  <a:lnTo>
                    <a:pt x="970" y="920"/>
                  </a:lnTo>
                  <a:lnTo>
                    <a:pt x="972" y="920"/>
                  </a:lnTo>
                  <a:lnTo>
                    <a:pt x="972" y="920"/>
                  </a:lnTo>
                  <a:lnTo>
                    <a:pt x="972" y="921"/>
                  </a:lnTo>
                  <a:lnTo>
                    <a:pt x="970" y="921"/>
                  </a:lnTo>
                  <a:lnTo>
                    <a:pt x="970" y="923"/>
                  </a:lnTo>
                  <a:lnTo>
                    <a:pt x="970" y="923"/>
                  </a:lnTo>
                  <a:lnTo>
                    <a:pt x="970" y="923"/>
                  </a:lnTo>
                  <a:lnTo>
                    <a:pt x="969" y="923"/>
                  </a:lnTo>
                  <a:lnTo>
                    <a:pt x="969" y="923"/>
                  </a:lnTo>
                  <a:lnTo>
                    <a:pt x="967" y="924"/>
                  </a:lnTo>
                  <a:lnTo>
                    <a:pt x="967" y="923"/>
                  </a:lnTo>
                  <a:lnTo>
                    <a:pt x="967" y="921"/>
                  </a:lnTo>
                  <a:lnTo>
                    <a:pt x="967" y="921"/>
                  </a:lnTo>
                  <a:lnTo>
                    <a:pt x="965" y="920"/>
                  </a:lnTo>
                  <a:lnTo>
                    <a:pt x="965" y="920"/>
                  </a:lnTo>
                  <a:lnTo>
                    <a:pt x="964" y="920"/>
                  </a:lnTo>
                  <a:lnTo>
                    <a:pt x="964" y="918"/>
                  </a:lnTo>
                  <a:lnTo>
                    <a:pt x="962" y="918"/>
                  </a:lnTo>
                  <a:lnTo>
                    <a:pt x="962" y="918"/>
                  </a:lnTo>
                  <a:lnTo>
                    <a:pt x="962" y="918"/>
                  </a:lnTo>
                  <a:lnTo>
                    <a:pt x="962" y="917"/>
                  </a:lnTo>
                  <a:lnTo>
                    <a:pt x="961" y="917"/>
                  </a:lnTo>
                  <a:lnTo>
                    <a:pt x="958" y="915"/>
                  </a:lnTo>
                  <a:lnTo>
                    <a:pt x="958" y="917"/>
                  </a:lnTo>
                  <a:lnTo>
                    <a:pt x="958" y="917"/>
                  </a:lnTo>
                  <a:lnTo>
                    <a:pt x="958" y="917"/>
                  </a:lnTo>
                  <a:lnTo>
                    <a:pt x="959" y="917"/>
                  </a:lnTo>
                  <a:lnTo>
                    <a:pt x="959" y="918"/>
                  </a:lnTo>
                  <a:lnTo>
                    <a:pt x="959" y="920"/>
                  </a:lnTo>
                  <a:lnTo>
                    <a:pt x="958" y="920"/>
                  </a:lnTo>
                  <a:lnTo>
                    <a:pt x="958" y="921"/>
                  </a:lnTo>
                  <a:lnTo>
                    <a:pt x="958" y="921"/>
                  </a:lnTo>
                  <a:lnTo>
                    <a:pt x="956" y="921"/>
                  </a:lnTo>
                  <a:lnTo>
                    <a:pt x="956" y="921"/>
                  </a:lnTo>
                  <a:lnTo>
                    <a:pt x="956" y="920"/>
                  </a:lnTo>
                  <a:lnTo>
                    <a:pt x="955" y="920"/>
                  </a:lnTo>
                  <a:lnTo>
                    <a:pt x="953" y="920"/>
                  </a:lnTo>
                  <a:lnTo>
                    <a:pt x="952" y="920"/>
                  </a:lnTo>
                  <a:lnTo>
                    <a:pt x="952" y="921"/>
                  </a:lnTo>
                  <a:lnTo>
                    <a:pt x="950" y="921"/>
                  </a:lnTo>
                  <a:lnTo>
                    <a:pt x="947" y="921"/>
                  </a:lnTo>
                  <a:lnTo>
                    <a:pt x="944" y="920"/>
                  </a:lnTo>
                  <a:lnTo>
                    <a:pt x="944" y="918"/>
                  </a:lnTo>
                  <a:lnTo>
                    <a:pt x="944" y="918"/>
                  </a:lnTo>
                  <a:lnTo>
                    <a:pt x="946" y="918"/>
                  </a:lnTo>
                  <a:lnTo>
                    <a:pt x="946" y="918"/>
                  </a:lnTo>
                  <a:lnTo>
                    <a:pt x="944" y="917"/>
                  </a:lnTo>
                  <a:lnTo>
                    <a:pt x="944" y="917"/>
                  </a:lnTo>
                  <a:lnTo>
                    <a:pt x="944" y="915"/>
                  </a:lnTo>
                  <a:lnTo>
                    <a:pt x="944" y="915"/>
                  </a:lnTo>
                  <a:lnTo>
                    <a:pt x="943" y="917"/>
                  </a:lnTo>
                  <a:lnTo>
                    <a:pt x="941" y="915"/>
                  </a:lnTo>
                  <a:lnTo>
                    <a:pt x="940" y="915"/>
                  </a:lnTo>
                  <a:lnTo>
                    <a:pt x="940" y="912"/>
                  </a:lnTo>
                  <a:lnTo>
                    <a:pt x="937" y="912"/>
                  </a:lnTo>
                  <a:lnTo>
                    <a:pt x="937" y="912"/>
                  </a:lnTo>
                  <a:lnTo>
                    <a:pt x="935" y="912"/>
                  </a:lnTo>
                  <a:lnTo>
                    <a:pt x="934" y="912"/>
                  </a:lnTo>
                  <a:lnTo>
                    <a:pt x="934" y="914"/>
                  </a:lnTo>
                  <a:lnTo>
                    <a:pt x="934" y="914"/>
                  </a:lnTo>
                  <a:lnTo>
                    <a:pt x="934" y="915"/>
                  </a:lnTo>
                  <a:lnTo>
                    <a:pt x="934" y="915"/>
                  </a:lnTo>
                  <a:lnTo>
                    <a:pt x="932" y="915"/>
                  </a:lnTo>
                  <a:lnTo>
                    <a:pt x="927" y="915"/>
                  </a:lnTo>
                  <a:lnTo>
                    <a:pt x="926" y="914"/>
                  </a:lnTo>
                  <a:lnTo>
                    <a:pt x="923" y="914"/>
                  </a:lnTo>
                  <a:lnTo>
                    <a:pt x="920" y="912"/>
                  </a:lnTo>
                  <a:lnTo>
                    <a:pt x="920" y="912"/>
                  </a:lnTo>
                  <a:lnTo>
                    <a:pt x="918" y="912"/>
                  </a:lnTo>
                  <a:lnTo>
                    <a:pt x="914" y="912"/>
                  </a:lnTo>
                  <a:lnTo>
                    <a:pt x="914" y="912"/>
                  </a:lnTo>
                  <a:lnTo>
                    <a:pt x="912" y="914"/>
                  </a:lnTo>
                  <a:lnTo>
                    <a:pt x="912" y="912"/>
                  </a:lnTo>
                  <a:lnTo>
                    <a:pt x="912" y="912"/>
                  </a:lnTo>
                  <a:lnTo>
                    <a:pt x="912" y="912"/>
                  </a:lnTo>
                  <a:lnTo>
                    <a:pt x="912" y="911"/>
                  </a:lnTo>
                  <a:lnTo>
                    <a:pt x="914" y="911"/>
                  </a:lnTo>
                  <a:lnTo>
                    <a:pt x="914" y="909"/>
                  </a:lnTo>
                  <a:lnTo>
                    <a:pt x="912" y="909"/>
                  </a:lnTo>
                  <a:lnTo>
                    <a:pt x="912" y="909"/>
                  </a:lnTo>
                  <a:lnTo>
                    <a:pt x="911" y="912"/>
                  </a:lnTo>
                  <a:lnTo>
                    <a:pt x="912" y="914"/>
                  </a:lnTo>
                  <a:lnTo>
                    <a:pt x="912" y="914"/>
                  </a:lnTo>
                  <a:lnTo>
                    <a:pt x="909" y="914"/>
                  </a:lnTo>
                  <a:lnTo>
                    <a:pt x="903" y="917"/>
                  </a:lnTo>
                  <a:lnTo>
                    <a:pt x="902" y="918"/>
                  </a:lnTo>
                  <a:lnTo>
                    <a:pt x="902" y="917"/>
                  </a:lnTo>
                  <a:lnTo>
                    <a:pt x="905" y="915"/>
                  </a:lnTo>
                  <a:lnTo>
                    <a:pt x="903" y="915"/>
                  </a:lnTo>
                  <a:lnTo>
                    <a:pt x="902" y="915"/>
                  </a:lnTo>
                  <a:lnTo>
                    <a:pt x="902" y="915"/>
                  </a:lnTo>
                  <a:lnTo>
                    <a:pt x="902" y="914"/>
                  </a:lnTo>
                  <a:lnTo>
                    <a:pt x="902" y="912"/>
                  </a:lnTo>
                  <a:lnTo>
                    <a:pt x="900" y="912"/>
                  </a:lnTo>
                  <a:lnTo>
                    <a:pt x="900" y="914"/>
                  </a:lnTo>
                  <a:lnTo>
                    <a:pt x="899" y="914"/>
                  </a:lnTo>
                  <a:lnTo>
                    <a:pt x="899" y="914"/>
                  </a:lnTo>
                  <a:lnTo>
                    <a:pt x="899" y="914"/>
                  </a:lnTo>
                  <a:lnTo>
                    <a:pt x="899" y="915"/>
                  </a:lnTo>
                  <a:lnTo>
                    <a:pt x="899" y="917"/>
                  </a:lnTo>
                  <a:lnTo>
                    <a:pt x="900" y="918"/>
                  </a:lnTo>
                  <a:lnTo>
                    <a:pt x="899" y="920"/>
                  </a:lnTo>
                  <a:lnTo>
                    <a:pt x="897" y="921"/>
                  </a:lnTo>
                  <a:lnTo>
                    <a:pt x="896" y="923"/>
                  </a:lnTo>
                  <a:lnTo>
                    <a:pt x="894" y="924"/>
                  </a:lnTo>
                  <a:lnTo>
                    <a:pt x="894" y="924"/>
                  </a:lnTo>
                  <a:lnTo>
                    <a:pt x="890" y="927"/>
                  </a:lnTo>
                  <a:lnTo>
                    <a:pt x="890" y="927"/>
                  </a:lnTo>
                  <a:lnTo>
                    <a:pt x="888" y="929"/>
                  </a:lnTo>
                  <a:lnTo>
                    <a:pt x="885" y="929"/>
                  </a:lnTo>
                  <a:lnTo>
                    <a:pt x="883" y="930"/>
                  </a:lnTo>
                  <a:lnTo>
                    <a:pt x="883" y="930"/>
                  </a:lnTo>
                  <a:lnTo>
                    <a:pt x="885" y="929"/>
                  </a:lnTo>
                  <a:lnTo>
                    <a:pt x="886" y="929"/>
                  </a:lnTo>
                  <a:lnTo>
                    <a:pt x="885" y="929"/>
                  </a:lnTo>
                  <a:lnTo>
                    <a:pt x="882" y="929"/>
                  </a:lnTo>
                  <a:lnTo>
                    <a:pt x="882" y="927"/>
                  </a:lnTo>
                  <a:lnTo>
                    <a:pt x="882" y="929"/>
                  </a:lnTo>
                  <a:lnTo>
                    <a:pt x="880" y="929"/>
                  </a:lnTo>
                  <a:lnTo>
                    <a:pt x="879" y="929"/>
                  </a:lnTo>
                  <a:lnTo>
                    <a:pt x="879" y="927"/>
                  </a:lnTo>
                  <a:lnTo>
                    <a:pt x="879" y="927"/>
                  </a:lnTo>
                  <a:lnTo>
                    <a:pt x="879" y="927"/>
                  </a:lnTo>
                  <a:lnTo>
                    <a:pt x="877" y="927"/>
                  </a:lnTo>
                  <a:lnTo>
                    <a:pt x="879" y="930"/>
                  </a:lnTo>
                  <a:lnTo>
                    <a:pt x="880" y="930"/>
                  </a:lnTo>
                  <a:lnTo>
                    <a:pt x="880" y="930"/>
                  </a:lnTo>
                  <a:lnTo>
                    <a:pt x="880" y="932"/>
                  </a:lnTo>
                  <a:lnTo>
                    <a:pt x="879" y="932"/>
                  </a:lnTo>
                  <a:lnTo>
                    <a:pt x="877" y="932"/>
                  </a:lnTo>
                  <a:lnTo>
                    <a:pt x="876" y="932"/>
                  </a:lnTo>
                  <a:lnTo>
                    <a:pt x="876" y="933"/>
                  </a:lnTo>
                  <a:lnTo>
                    <a:pt x="876" y="935"/>
                  </a:lnTo>
                  <a:lnTo>
                    <a:pt x="876" y="935"/>
                  </a:lnTo>
                  <a:lnTo>
                    <a:pt x="874" y="935"/>
                  </a:lnTo>
                  <a:lnTo>
                    <a:pt x="874" y="935"/>
                  </a:lnTo>
                  <a:lnTo>
                    <a:pt x="874" y="933"/>
                  </a:lnTo>
                  <a:lnTo>
                    <a:pt x="874" y="935"/>
                  </a:lnTo>
                  <a:lnTo>
                    <a:pt x="873" y="935"/>
                  </a:lnTo>
                  <a:lnTo>
                    <a:pt x="873" y="935"/>
                  </a:lnTo>
                  <a:lnTo>
                    <a:pt x="871" y="935"/>
                  </a:lnTo>
                  <a:lnTo>
                    <a:pt x="871" y="936"/>
                  </a:lnTo>
                  <a:lnTo>
                    <a:pt x="871" y="936"/>
                  </a:lnTo>
                  <a:lnTo>
                    <a:pt x="873" y="936"/>
                  </a:lnTo>
                  <a:lnTo>
                    <a:pt x="873" y="938"/>
                  </a:lnTo>
                  <a:lnTo>
                    <a:pt x="871" y="939"/>
                  </a:lnTo>
                  <a:lnTo>
                    <a:pt x="871" y="939"/>
                  </a:lnTo>
                  <a:lnTo>
                    <a:pt x="870" y="939"/>
                  </a:lnTo>
                  <a:lnTo>
                    <a:pt x="868" y="939"/>
                  </a:lnTo>
                  <a:lnTo>
                    <a:pt x="868" y="939"/>
                  </a:lnTo>
                  <a:lnTo>
                    <a:pt x="870" y="942"/>
                  </a:lnTo>
                  <a:lnTo>
                    <a:pt x="868" y="945"/>
                  </a:lnTo>
                  <a:lnTo>
                    <a:pt x="868" y="947"/>
                  </a:lnTo>
                  <a:lnTo>
                    <a:pt x="868" y="947"/>
                  </a:lnTo>
                  <a:lnTo>
                    <a:pt x="867" y="947"/>
                  </a:lnTo>
                  <a:lnTo>
                    <a:pt x="865" y="945"/>
                  </a:lnTo>
                  <a:lnTo>
                    <a:pt x="864" y="944"/>
                  </a:lnTo>
                  <a:lnTo>
                    <a:pt x="865" y="947"/>
                  </a:lnTo>
                  <a:lnTo>
                    <a:pt x="868" y="947"/>
                  </a:lnTo>
                  <a:lnTo>
                    <a:pt x="868" y="949"/>
                  </a:lnTo>
                  <a:lnTo>
                    <a:pt x="868" y="950"/>
                  </a:lnTo>
                  <a:lnTo>
                    <a:pt x="867" y="950"/>
                  </a:lnTo>
                  <a:lnTo>
                    <a:pt x="867" y="952"/>
                  </a:lnTo>
                  <a:lnTo>
                    <a:pt x="867" y="952"/>
                  </a:lnTo>
                  <a:lnTo>
                    <a:pt x="868" y="955"/>
                  </a:lnTo>
                  <a:lnTo>
                    <a:pt x="868" y="955"/>
                  </a:lnTo>
                  <a:lnTo>
                    <a:pt x="868" y="958"/>
                  </a:lnTo>
                  <a:lnTo>
                    <a:pt x="868" y="959"/>
                  </a:lnTo>
                  <a:lnTo>
                    <a:pt x="871" y="964"/>
                  </a:lnTo>
                  <a:lnTo>
                    <a:pt x="871" y="964"/>
                  </a:lnTo>
                  <a:lnTo>
                    <a:pt x="871" y="964"/>
                  </a:lnTo>
                  <a:lnTo>
                    <a:pt x="871" y="965"/>
                  </a:lnTo>
                  <a:lnTo>
                    <a:pt x="871" y="968"/>
                  </a:lnTo>
                  <a:lnTo>
                    <a:pt x="871" y="970"/>
                  </a:lnTo>
                  <a:lnTo>
                    <a:pt x="868" y="976"/>
                  </a:lnTo>
                  <a:lnTo>
                    <a:pt x="867" y="977"/>
                  </a:lnTo>
                  <a:lnTo>
                    <a:pt x="865" y="987"/>
                  </a:lnTo>
                  <a:lnTo>
                    <a:pt x="865" y="993"/>
                  </a:lnTo>
                  <a:lnTo>
                    <a:pt x="865" y="994"/>
                  </a:lnTo>
                  <a:lnTo>
                    <a:pt x="865" y="996"/>
                  </a:lnTo>
                  <a:lnTo>
                    <a:pt x="865" y="996"/>
                  </a:lnTo>
                  <a:lnTo>
                    <a:pt x="864" y="1002"/>
                  </a:lnTo>
                  <a:lnTo>
                    <a:pt x="865" y="1006"/>
                  </a:lnTo>
                  <a:lnTo>
                    <a:pt x="864" y="1006"/>
                  </a:lnTo>
                  <a:lnTo>
                    <a:pt x="864" y="1008"/>
                  </a:lnTo>
                  <a:lnTo>
                    <a:pt x="864" y="1011"/>
                  </a:lnTo>
                  <a:lnTo>
                    <a:pt x="864" y="1011"/>
                  </a:lnTo>
                  <a:lnTo>
                    <a:pt x="864" y="1012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7" y="1022"/>
                  </a:lnTo>
                  <a:lnTo>
                    <a:pt x="868" y="1023"/>
                  </a:lnTo>
                  <a:lnTo>
                    <a:pt x="870" y="1023"/>
                  </a:lnTo>
                  <a:lnTo>
                    <a:pt x="870" y="1025"/>
                  </a:lnTo>
                  <a:lnTo>
                    <a:pt x="870" y="1026"/>
                  </a:lnTo>
                  <a:lnTo>
                    <a:pt x="868" y="1026"/>
                  </a:lnTo>
                  <a:lnTo>
                    <a:pt x="868" y="1028"/>
                  </a:lnTo>
                  <a:lnTo>
                    <a:pt x="868" y="1028"/>
                  </a:lnTo>
                  <a:lnTo>
                    <a:pt x="868" y="1026"/>
                  </a:lnTo>
                  <a:lnTo>
                    <a:pt x="868" y="1025"/>
                  </a:lnTo>
                  <a:lnTo>
                    <a:pt x="868" y="1025"/>
                  </a:lnTo>
                  <a:lnTo>
                    <a:pt x="868" y="1023"/>
                  </a:lnTo>
                  <a:lnTo>
                    <a:pt x="867" y="1022"/>
                  </a:lnTo>
                  <a:lnTo>
                    <a:pt x="864" y="1018"/>
                  </a:lnTo>
                  <a:lnTo>
                    <a:pt x="865" y="1023"/>
                  </a:lnTo>
                  <a:lnTo>
                    <a:pt x="867" y="1025"/>
                  </a:lnTo>
                  <a:lnTo>
                    <a:pt x="867" y="1025"/>
                  </a:lnTo>
                  <a:lnTo>
                    <a:pt x="867" y="1026"/>
                  </a:lnTo>
                  <a:lnTo>
                    <a:pt x="868" y="1026"/>
                  </a:lnTo>
                  <a:lnTo>
                    <a:pt x="868" y="1026"/>
                  </a:lnTo>
                  <a:lnTo>
                    <a:pt x="870" y="1031"/>
                  </a:lnTo>
                  <a:lnTo>
                    <a:pt x="871" y="1034"/>
                  </a:lnTo>
                  <a:lnTo>
                    <a:pt x="871" y="1035"/>
                  </a:lnTo>
                  <a:lnTo>
                    <a:pt x="873" y="1037"/>
                  </a:lnTo>
                  <a:lnTo>
                    <a:pt x="877" y="1043"/>
                  </a:lnTo>
                  <a:lnTo>
                    <a:pt x="880" y="1046"/>
                  </a:lnTo>
                  <a:lnTo>
                    <a:pt x="882" y="1050"/>
                  </a:lnTo>
                  <a:lnTo>
                    <a:pt x="882" y="1052"/>
                  </a:lnTo>
                  <a:lnTo>
                    <a:pt x="882" y="1053"/>
                  </a:lnTo>
                  <a:lnTo>
                    <a:pt x="885" y="1055"/>
                  </a:lnTo>
                  <a:lnTo>
                    <a:pt x="885" y="1056"/>
                  </a:lnTo>
                  <a:lnTo>
                    <a:pt x="886" y="1056"/>
                  </a:lnTo>
                  <a:lnTo>
                    <a:pt x="886" y="1060"/>
                  </a:lnTo>
                  <a:lnTo>
                    <a:pt x="888" y="1061"/>
                  </a:lnTo>
                  <a:lnTo>
                    <a:pt x="888" y="1061"/>
                  </a:lnTo>
                  <a:lnTo>
                    <a:pt x="886" y="1060"/>
                  </a:lnTo>
                  <a:lnTo>
                    <a:pt x="886" y="1060"/>
                  </a:lnTo>
                  <a:lnTo>
                    <a:pt x="888" y="1061"/>
                  </a:lnTo>
                  <a:lnTo>
                    <a:pt x="891" y="1063"/>
                  </a:lnTo>
                  <a:lnTo>
                    <a:pt x="891" y="1063"/>
                  </a:lnTo>
                  <a:lnTo>
                    <a:pt x="890" y="1061"/>
                  </a:lnTo>
                  <a:lnTo>
                    <a:pt x="890" y="1061"/>
                  </a:lnTo>
                  <a:lnTo>
                    <a:pt x="890" y="1061"/>
                  </a:lnTo>
                  <a:lnTo>
                    <a:pt x="891" y="1061"/>
                  </a:lnTo>
                  <a:lnTo>
                    <a:pt x="896" y="1061"/>
                  </a:lnTo>
                  <a:lnTo>
                    <a:pt x="899" y="1064"/>
                  </a:lnTo>
                  <a:lnTo>
                    <a:pt x="900" y="1064"/>
                  </a:lnTo>
                  <a:lnTo>
                    <a:pt x="902" y="1066"/>
                  </a:lnTo>
                  <a:lnTo>
                    <a:pt x="903" y="1069"/>
                  </a:lnTo>
                  <a:lnTo>
                    <a:pt x="905" y="1069"/>
                  </a:lnTo>
                  <a:lnTo>
                    <a:pt x="906" y="1069"/>
                  </a:lnTo>
                  <a:lnTo>
                    <a:pt x="908" y="1069"/>
                  </a:lnTo>
                  <a:lnTo>
                    <a:pt x="912" y="1067"/>
                  </a:lnTo>
                  <a:lnTo>
                    <a:pt x="914" y="1066"/>
                  </a:lnTo>
                  <a:lnTo>
                    <a:pt x="915" y="1066"/>
                  </a:lnTo>
                  <a:lnTo>
                    <a:pt x="920" y="1066"/>
                  </a:lnTo>
                  <a:lnTo>
                    <a:pt x="921" y="1066"/>
                  </a:lnTo>
                  <a:lnTo>
                    <a:pt x="924" y="1064"/>
                  </a:lnTo>
                  <a:lnTo>
                    <a:pt x="926" y="1064"/>
                  </a:lnTo>
                  <a:lnTo>
                    <a:pt x="926" y="1064"/>
                  </a:lnTo>
                  <a:lnTo>
                    <a:pt x="926" y="1063"/>
                  </a:lnTo>
                  <a:lnTo>
                    <a:pt x="929" y="1063"/>
                  </a:lnTo>
                  <a:lnTo>
                    <a:pt x="929" y="1063"/>
                  </a:lnTo>
                  <a:lnTo>
                    <a:pt x="932" y="1063"/>
                  </a:lnTo>
                  <a:lnTo>
                    <a:pt x="934" y="1061"/>
                  </a:lnTo>
                  <a:lnTo>
                    <a:pt x="935" y="1061"/>
                  </a:lnTo>
                  <a:lnTo>
                    <a:pt x="937" y="1063"/>
                  </a:lnTo>
                  <a:lnTo>
                    <a:pt x="937" y="1063"/>
                  </a:lnTo>
                  <a:lnTo>
                    <a:pt x="935" y="1064"/>
                  </a:lnTo>
                  <a:lnTo>
                    <a:pt x="937" y="1064"/>
                  </a:lnTo>
                  <a:lnTo>
                    <a:pt x="938" y="1064"/>
                  </a:lnTo>
                  <a:lnTo>
                    <a:pt x="940" y="1066"/>
                  </a:lnTo>
                  <a:lnTo>
                    <a:pt x="941" y="1066"/>
                  </a:lnTo>
                  <a:lnTo>
                    <a:pt x="941" y="1064"/>
                  </a:lnTo>
                  <a:lnTo>
                    <a:pt x="944" y="1063"/>
                  </a:lnTo>
                  <a:lnTo>
                    <a:pt x="944" y="1061"/>
                  </a:lnTo>
                  <a:lnTo>
                    <a:pt x="944" y="1061"/>
                  </a:lnTo>
                  <a:lnTo>
                    <a:pt x="943" y="1061"/>
                  </a:lnTo>
                  <a:lnTo>
                    <a:pt x="943" y="1061"/>
                  </a:lnTo>
                  <a:lnTo>
                    <a:pt x="943" y="1060"/>
                  </a:lnTo>
                  <a:lnTo>
                    <a:pt x="943" y="1060"/>
                  </a:lnTo>
                  <a:lnTo>
                    <a:pt x="941" y="1060"/>
                  </a:lnTo>
                  <a:lnTo>
                    <a:pt x="941" y="1060"/>
                  </a:lnTo>
                  <a:lnTo>
                    <a:pt x="941" y="1060"/>
                  </a:lnTo>
                  <a:lnTo>
                    <a:pt x="941" y="1060"/>
                  </a:lnTo>
                  <a:lnTo>
                    <a:pt x="946" y="1058"/>
                  </a:lnTo>
                  <a:lnTo>
                    <a:pt x="947" y="1056"/>
                  </a:lnTo>
                  <a:lnTo>
                    <a:pt x="947" y="1056"/>
                  </a:lnTo>
                  <a:lnTo>
                    <a:pt x="950" y="1053"/>
                  </a:lnTo>
                  <a:lnTo>
                    <a:pt x="950" y="1049"/>
                  </a:lnTo>
                  <a:lnTo>
                    <a:pt x="952" y="1047"/>
                  </a:lnTo>
                  <a:lnTo>
                    <a:pt x="953" y="1046"/>
                  </a:lnTo>
                  <a:lnTo>
                    <a:pt x="953" y="1046"/>
                  </a:lnTo>
                  <a:lnTo>
                    <a:pt x="953" y="1044"/>
                  </a:lnTo>
                  <a:lnTo>
                    <a:pt x="953" y="1041"/>
                  </a:lnTo>
                  <a:lnTo>
                    <a:pt x="953" y="1040"/>
                  </a:lnTo>
                  <a:lnTo>
                    <a:pt x="953" y="1038"/>
                  </a:lnTo>
                  <a:lnTo>
                    <a:pt x="953" y="1035"/>
                  </a:lnTo>
                  <a:lnTo>
                    <a:pt x="955" y="1035"/>
                  </a:lnTo>
                  <a:lnTo>
                    <a:pt x="955" y="1032"/>
                  </a:lnTo>
                  <a:lnTo>
                    <a:pt x="958" y="1031"/>
                  </a:lnTo>
                  <a:lnTo>
                    <a:pt x="961" y="1029"/>
                  </a:lnTo>
                  <a:lnTo>
                    <a:pt x="962" y="1028"/>
                  </a:lnTo>
                  <a:lnTo>
                    <a:pt x="973" y="1026"/>
                  </a:lnTo>
                  <a:lnTo>
                    <a:pt x="975" y="1026"/>
                  </a:lnTo>
                  <a:lnTo>
                    <a:pt x="978" y="1025"/>
                  </a:lnTo>
                  <a:lnTo>
                    <a:pt x="978" y="1025"/>
                  </a:lnTo>
                  <a:lnTo>
                    <a:pt x="981" y="1025"/>
                  </a:lnTo>
                  <a:lnTo>
                    <a:pt x="982" y="1025"/>
                  </a:lnTo>
                  <a:lnTo>
                    <a:pt x="982" y="1025"/>
                  </a:lnTo>
                  <a:lnTo>
                    <a:pt x="982" y="1023"/>
                  </a:lnTo>
                  <a:lnTo>
                    <a:pt x="982" y="1023"/>
                  </a:lnTo>
                  <a:lnTo>
                    <a:pt x="984" y="1023"/>
                  </a:lnTo>
                  <a:lnTo>
                    <a:pt x="987" y="1025"/>
                  </a:lnTo>
                  <a:lnTo>
                    <a:pt x="988" y="1025"/>
                  </a:lnTo>
                  <a:lnTo>
                    <a:pt x="990" y="1026"/>
                  </a:lnTo>
                  <a:lnTo>
                    <a:pt x="993" y="1026"/>
                  </a:lnTo>
                  <a:lnTo>
                    <a:pt x="994" y="1026"/>
                  </a:lnTo>
                  <a:lnTo>
                    <a:pt x="994" y="1026"/>
                  </a:lnTo>
                  <a:lnTo>
                    <a:pt x="994" y="1025"/>
                  </a:lnTo>
                  <a:lnTo>
                    <a:pt x="994" y="1025"/>
                  </a:lnTo>
                  <a:lnTo>
                    <a:pt x="994" y="1025"/>
                  </a:lnTo>
                  <a:lnTo>
                    <a:pt x="993" y="1025"/>
                  </a:lnTo>
                  <a:lnTo>
                    <a:pt x="993" y="1025"/>
                  </a:lnTo>
                  <a:lnTo>
                    <a:pt x="991" y="1025"/>
                  </a:lnTo>
                  <a:lnTo>
                    <a:pt x="991" y="1025"/>
                  </a:lnTo>
                  <a:lnTo>
                    <a:pt x="993" y="1025"/>
                  </a:lnTo>
                  <a:lnTo>
                    <a:pt x="994" y="1025"/>
                  </a:lnTo>
                  <a:lnTo>
                    <a:pt x="994" y="1023"/>
                  </a:lnTo>
                  <a:lnTo>
                    <a:pt x="996" y="1025"/>
                  </a:lnTo>
                  <a:lnTo>
                    <a:pt x="997" y="1026"/>
                  </a:lnTo>
                  <a:lnTo>
                    <a:pt x="999" y="1026"/>
                  </a:lnTo>
                  <a:lnTo>
                    <a:pt x="999" y="1029"/>
                  </a:lnTo>
                  <a:lnTo>
                    <a:pt x="999" y="1029"/>
                  </a:lnTo>
                  <a:lnTo>
                    <a:pt x="999" y="1029"/>
                  </a:lnTo>
                  <a:lnTo>
                    <a:pt x="999" y="1032"/>
                  </a:lnTo>
                  <a:lnTo>
                    <a:pt x="997" y="1034"/>
                  </a:lnTo>
                  <a:lnTo>
                    <a:pt x="997" y="1035"/>
                  </a:lnTo>
                  <a:lnTo>
                    <a:pt x="996" y="1037"/>
                  </a:lnTo>
                  <a:lnTo>
                    <a:pt x="994" y="1038"/>
                  </a:lnTo>
                  <a:lnTo>
                    <a:pt x="991" y="1041"/>
                  </a:lnTo>
                  <a:lnTo>
                    <a:pt x="991" y="1043"/>
                  </a:lnTo>
                  <a:lnTo>
                    <a:pt x="991" y="1044"/>
                  </a:lnTo>
                  <a:lnTo>
                    <a:pt x="991" y="1046"/>
                  </a:lnTo>
                  <a:lnTo>
                    <a:pt x="991" y="1047"/>
                  </a:lnTo>
                  <a:lnTo>
                    <a:pt x="991" y="1047"/>
                  </a:lnTo>
                  <a:lnTo>
                    <a:pt x="990" y="1047"/>
                  </a:lnTo>
                  <a:lnTo>
                    <a:pt x="990" y="1047"/>
                  </a:lnTo>
                  <a:lnTo>
                    <a:pt x="988" y="1049"/>
                  </a:lnTo>
                  <a:lnTo>
                    <a:pt x="988" y="1050"/>
                  </a:lnTo>
                  <a:lnTo>
                    <a:pt x="988" y="1050"/>
                  </a:lnTo>
                  <a:lnTo>
                    <a:pt x="990" y="1050"/>
                  </a:lnTo>
                  <a:lnTo>
                    <a:pt x="990" y="1050"/>
                  </a:lnTo>
                  <a:lnTo>
                    <a:pt x="991" y="1050"/>
                  </a:lnTo>
                  <a:lnTo>
                    <a:pt x="991" y="1050"/>
                  </a:lnTo>
                  <a:lnTo>
                    <a:pt x="991" y="1052"/>
                  </a:lnTo>
                  <a:lnTo>
                    <a:pt x="990" y="1052"/>
                  </a:lnTo>
                  <a:lnTo>
                    <a:pt x="990" y="1052"/>
                  </a:lnTo>
                  <a:lnTo>
                    <a:pt x="990" y="1052"/>
                  </a:lnTo>
                  <a:lnTo>
                    <a:pt x="988" y="1053"/>
                  </a:lnTo>
                  <a:lnTo>
                    <a:pt x="988" y="1053"/>
                  </a:lnTo>
                  <a:lnTo>
                    <a:pt x="988" y="1055"/>
                  </a:lnTo>
                  <a:lnTo>
                    <a:pt x="988" y="1055"/>
                  </a:lnTo>
                  <a:lnTo>
                    <a:pt x="990" y="1053"/>
                  </a:lnTo>
                  <a:lnTo>
                    <a:pt x="990" y="1053"/>
                  </a:lnTo>
                  <a:lnTo>
                    <a:pt x="990" y="1053"/>
                  </a:lnTo>
                  <a:lnTo>
                    <a:pt x="990" y="1056"/>
                  </a:lnTo>
                  <a:lnTo>
                    <a:pt x="988" y="1061"/>
                  </a:lnTo>
                  <a:lnTo>
                    <a:pt x="987" y="1063"/>
                  </a:lnTo>
                  <a:lnTo>
                    <a:pt x="987" y="1066"/>
                  </a:lnTo>
                  <a:lnTo>
                    <a:pt x="987" y="1066"/>
                  </a:lnTo>
                  <a:lnTo>
                    <a:pt x="985" y="1067"/>
                  </a:lnTo>
                  <a:lnTo>
                    <a:pt x="985" y="1067"/>
                  </a:lnTo>
                  <a:lnTo>
                    <a:pt x="985" y="1066"/>
                  </a:lnTo>
                  <a:lnTo>
                    <a:pt x="984" y="1064"/>
                  </a:lnTo>
                  <a:lnTo>
                    <a:pt x="984" y="1064"/>
                  </a:lnTo>
                  <a:lnTo>
                    <a:pt x="984" y="1061"/>
                  </a:lnTo>
                  <a:lnTo>
                    <a:pt x="984" y="1060"/>
                  </a:lnTo>
                  <a:lnTo>
                    <a:pt x="984" y="1060"/>
                  </a:lnTo>
                  <a:lnTo>
                    <a:pt x="982" y="1061"/>
                  </a:lnTo>
                  <a:lnTo>
                    <a:pt x="982" y="1061"/>
                  </a:lnTo>
                  <a:lnTo>
                    <a:pt x="982" y="1063"/>
                  </a:lnTo>
                  <a:lnTo>
                    <a:pt x="981" y="1064"/>
                  </a:lnTo>
                  <a:lnTo>
                    <a:pt x="981" y="1064"/>
                  </a:lnTo>
                  <a:lnTo>
                    <a:pt x="979" y="1066"/>
                  </a:lnTo>
                  <a:lnTo>
                    <a:pt x="981" y="1067"/>
                  </a:lnTo>
                  <a:lnTo>
                    <a:pt x="981" y="1066"/>
                  </a:lnTo>
                  <a:lnTo>
                    <a:pt x="982" y="1066"/>
                  </a:lnTo>
                  <a:lnTo>
                    <a:pt x="984" y="1069"/>
                  </a:lnTo>
                  <a:lnTo>
                    <a:pt x="982" y="1069"/>
                  </a:lnTo>
                  <a:lnTo>
                    <a:pt x="982" y="1073"/>
                  </a:lnTo>
                  <a:lnTo>
                    <a:pt x="981" y="1075"/>
                  </a:lnTo>
                  <a:lnTo>
                    <a:pt x="981" y="1076"/>
                  </a:lnTo>
                  <a:lnTo>
                    <a:pt x="982" y="1078"/>
                  </a:lnTo>
                  <a:lnTo>
                    <a:pt x="981" y="1079"/>
                  </a:lnTo>
                  <a:lnTo>
                    <a:pt x="981" y="1079"/>
                  </a:lnTo>
                  <a:lnTo>
                    <a:pt x="981" y="1081"/>
                  </a:lnTo>
                  <a:lnTo>
                    <a:pt x="981" y="1084"/>
                  </a:lnTo>
                  <a:lnTo>
                    <a:pt x="981" y="1088"/>
                  </a:lnTo>
                  <a:lnTo>
                    <a:pt x="979" y="1090"/>
                  </a:lnTo>
                  <a:lnTo>
                    <a:pt x="979" y="1091"/>
                  </a:lnTo>
                  <a:lnTo>
                    <a:pt x="978" y="1093"/>
                  </a:lnTo>
                  <a:lnTo>
                    <a:pt x="976" y="1093"/>
                  </a:lnTo>
                  <a:lnTo>
                    <a:pt x="973" y="1096"/>
                  </a:lnTo>
                  <a:lnTo>
                    <a:pt x="973" y="1098"/>
                  </a:lnTo>
                  <a:lnTo>
                    <a:pt x="973" y="1098"/>
                  </a:lnTo>
                  <a:lnTo>
                    <a:pt x="973" y="1098"/>
                  </a:lnTo>
                  <a:lnTo>
                    <a:pt x="975" y="1098"/>
                  </a:lnTo>
                  <a:lnTo>
                    <a:pt x="976" y="1099"/>
                  </a:lnTo>
                  <a:lnTo>
                    <a:pt x="976" y="1099"/>
                  </a:lnTo>
                  <a:lnTo>
                    <a:pt x="978" y="1099"/>
                  </a:lnTo>
                  <a:lnTo>
                    <a:pt x="978" y="1098"/>
                  </a:lnTo>
                  <a:lnTo>
                    <a:pt x="976" y="1098"/>
                  </a:lnTo>
                  <a:lnTo>
                    <a:pt x="976" y="1098"/>
                  </a:lnTo>
                  <a:lnTo>
                    <a:pt x="981" y="1101"/>
                  </a:lnTo>
                  <a:lnTo>
                    <a:pt x="982" y="1101"/>
                  </a:lnTo>
                  <a:lnTo>
                    <a:pt x="984" y="1099"/>
                  </a:lnTo>
                  <a:lnTo>
                    <a:pt x="984" y="1099"/>
                  </a:lnTo>
                  <a:lnTo>
                    <a:pt x="985" y="1098"/>
                  </a:lnTo>
                  <a:lnTo>
                    <a:pt x="985" y="1098"/>
                  </a:lnTo>
                  <a:lnTo>
                    <a:pt x="988" y="1098"/>
                  </a:lnTo>
                  <a:lnTo>
                    <a:pt x="988" y="1098"/>
                  </a:lnTo>
                  <a:lnTo>
                    <a:pt x="990" y="1099"/>
                  </a:lnTo>
                  <a:lnTo>
                    <a:pt x="990" y="1099"/>
                  </a:lnTo>
                  <a:lnTo>
                    <a:pt x="991" y="1099"/>
                  </a:lnTo>
                  <a:lnTo>
                    <a:pt x="993" y="1099"/>
                  </a:lnTo>
                  <a:lnTo>
                    <a:pt x="997" y="1099"/>
                  </a:lnTo>
                  <a:lnTo>
                    <a:pt x="999" y="1099"/>
                  </a:lnTo>
                  <a:lnTo>
                    <a:pt x="1003" y="1099"/>
                  </a:lnTo>
                  <a:lnTo>
                    <a:pt x="1005" y="1099"/>
                  </a:lnTo>
                  <a:lnTo>
                    <a:pt x="1007" y="1098"/>
                  </a:lnTo>
                  <a:lnTo>
                    <a:pt x="1008" y="1098"/>
                  </a:lnTo>
                  <a:lnTo>
                    <a:pt x="1010" y="1098"/>
                  </a:lnTo>
                  <a:lnTo>
                    <a:pt x="1010" y="1096"/>
                  </a:lnTo>
                  <a:lnTo>
                    <a:pt x="1010" y="1096"/>
                  </a:lnTo>
                  <a:lnTo>
                    <a:pt x="1011" y="1096"/>
                  </a:lnTo>
                  <a:lnTo>
                    <a:pt x="1016" y="1098"/>
                  </a:lnTo>
                  <a:lnTo>
                    <a:pt x="1019" y="1098"/>
                  </a:lnTo>
                  <a:lnTo>
                    <a:pt x="1020" y="1098"/>
                  </a:lnTo>
                  <a:lnTo>
                    <a:pt x="1022" y="1096"/>
                  </a:lnTo>
                  <a:lnTo>
                    <a:pt x="1025" y="1098"/>
                  </a:lnTo>
                  <a:lnTo>
                    <a:pt x="1026" y="1099"/>
                  </a:lnTo>
                  <a:lnTo>
                    <a:pt x="1028" y="1099"/>
                  </a:lnTo>
                  <a:lnTo>
                    <a:pt x="1028" y="1099"/>
                  </a:lnTo>
                  <a:lnTo>
                    <a:pt x="1028" y="1099"/>
                  </a:lnTo>
                  <a:lnTo>
                    <a:pt x="1028" y="1099"/>
                  </a:lnTo>
                  <a:lnTo>
                    <a:pt x="1026" y="1098"/>
                  </a:lnTo>
                  <a:lnTo>
                    <a:pt x="1029" y="1099"/>
                  </a:lnTo>
                  <a:lnTo>
                    <a:pt x="1035" y="1104"/>
                  </a:lnTo>
                  <a:lnTo>
                    <a:pt x="1035" y="1104"/>
                  </a:lnTo>
                  <a:lnTo>
                    <a:pt x="1034" y="1102"/>
                  </a:lnTo>
                  <a:lnTo>
                    <a:pt x="1032" y="1102"/>
                  </a:lnTo>
                  <a:lnTo>
                    <a:pt x="1032" y="1104"/>
                  </a:lnTo>
                  <a:lnTo>
                    <a:pt x="1032" y="1104"/>
                  </a:lnTo>
                  <a:lnTo>
                    <a:pt x="1032" y="1104"/>
                  </a:lnTo>
                  <a:lnTo>
                    <a:pt x="1032" y="1104"/>
                  </a:lnTo>
                  <a:lnTo>
                    <a:pt x="1032" y="1104"/>
                  </a:lnTo>
                  <a:lnTo>
                    <a:pt x="1034" y="1104"/>
                  </a:lnTo>
                  <a:lnTo>
                    <a:pt x="1035" y="1105"/>
                  </a:lnTo>
                  <a:lnTo>
                    <a:pt x="1035" y="1105"/>
                  </a:lnTo>
                  <a:lnTo>
                    <a:pt x="1035" y="1107"/>
                  </a:lnTo>
                  <a:lnTo>
                    <a:pt x="1037" y="1107"/>
                  </a:lnTo>
                  <a:lnTo>
                    <a:pt x="1037" y="1107"/>
                  </a:lnTo>
                  <a:lnTo>
                    <a:pt x="1038" y="1105"/>
                  </a:lnTo>
                  <a:lnTo>
                    <a:pt x="1038" y="1107"/>
                  </a:lnTo>
                  <a:lnTo>
                    <a:pt x="1040" y="1107"/>
                  </a:lnTo>
                  <a:lnTo>
                    <a:pt x="1038" y="1105"/>
                  </a:lnTo>
                  <a:lnTo>
                    <a:pt x="1037" y="1105"/>
                  </a:lnTo>
                  <a:lnTo>
                    <a:pt x="1037" y="1105"/>
                  </a:lnTo>
                  <a:lnTo>
                    <a:pt x="1041" y="1107"/>
                  </a:lnTo>
                  <a:lnTo>
                    <a:pt x="1041" y="1108"/>
                  </a:lnTo>
                  <a:lnTo>
                    <a:pt x="1043" y="1108"/>
                  </a:lnTo>
                  <a:lnTo>
                    <a:pt x="1043" y="1110"/>
                  </a:lnTo>
                  <a:lnTo>
                    <a:pt x="1043" y="1110"/>
                  </a:lnTo>
                  <a:lnTo>
                    <a:pt x="1043" y="1110"/>
                  </a:lnTo>
                  <a:lnTo>
                    <a:pt x="1041" y="1111"/>
                  </a:lnTo>
                  <a:lnTo>
                    <a:pt x="1041" y="1111"/>
                  </a:lnTo>
                  <a:lnTo>
                    <a:pt x="1041" y="1111"/>
                  </a:lnTo>
                  <a:lnTo>
                    <a:pt x="1041" y="1111"/>
                  </a:lnTo>
                  <a:lnTo>
                    <a:pt x="1040" y="1111"/>
                  </a:lnTo>
                  <a:lnTo>
                    <a:pt x="1040" y="1111"/>
                  </a:lnTo>
                  <a:lnTo>
                    <a:pt x="1041" y="1113"/>
                  </a:lnTo>
                  <a:lnTo>
                    <a:pt x="1041" y="1113"/>
                  </a:lnTo>
                  <a:lnTo>
                    <a:pt x="1041" y="1113"/>
                  </a:lnTo>
                  <a:lnTo>
                    <a:pt x="1043" y="1117"/>
                  </a:lnTo>
                  <a:lnTo>
                    <a:pt x="1043" y="1119"/>
                  </a:lnTo>
                  <a:lnTo>
                    <a:pt x="1041" y="1120"/>
                  </a:lnTo>
                  <a:lnTo>
                    <a:pt x="1041" y="1122"/>
                  </a:lnTo>
                  <a:lnTo>
                    <a:pt x="1040" y="1122"/>
                  </a:lnTo>
                  <a:lnTo>
                    <a:pt x="1040" y="1125"/>
                  </a:lnTo>
                  <a:lnTo>
                    <a:pt x="1038" y="1131"/>
                  </a:lnTo>
                  <a:lnTo>
                    <a:pt x="1038" y="1136"/>
                  </a:lnTo>
                  <a:lnTo>
                    <a:pt x="1038" y="1140"/>
                  </a:lnTo>
                  <a:lnTo>
                    <a:pt x="1038" y="1140"/>
                  </a:lnTo>
                  <a:lnTo>
                    <a:pt x="1040" y="1142"/>
                  </a:lnTo>
                  <a:lnTo>
                    <a:pt x="1038" y="1142"/>
                  </a:lnTo>
                  <a:lnTo>
                    <a:pt x="1038" y="1142"/>
                  </a:lnTo>
                  <a:lnTo>
                    <a:pt x="1038" y="1142"/>
                  </a:lnTo>
                  <a:lnTo>
                    <a:pt x="1038" y="1140"/>
                  </a:lnTo>
                  <a:lnTo>
                    <a:pt x="1038" y="1140"/>
                  </a:lnTo>
                  <a:lnTo>
                    <a:pt x="1038" y="1139"/>
                  </a:lnTo>
                  <a:lnTo>
                    <a:pt x="1038" y="1139"/>
                  </a:lnTo>
                  <a:lnTo>
                    <a:pt x="1038" y="1140"/>
                  </a:lnTo>
                  <a:lnTo>
                    <a:pt x="1037" y="1140"/>
                  </a:lnTo>
                  <a:lnTo>
                    <a:pt x="1037" y="1140"/>
                  </a:lnTo>
                  <a:lnTo>
                    <a:pt x="1037" y="1140"/>
                  </a:lnTo>
                  <a:lnTo>
                    <a:pt x="1037" y="1142"/>
                  </a:lnTo>
                  <a:lnTo>
                    <a:pt x="1037" y="1143"/>
                  </a:lnTo>
                  <a:lnTo>
                    <a:pt x="1037" y="1143"/>
                  </a:lnTo>
                  <a:lnTo>
                    <a:pt x="1037" y="1145"/>
                  </a:lnTo>
                  <a:lnTo>
                    <a:pt x="1037" y="1146"/>
                  </a:lnTo>
                  <a:lnTo>
                    <a:pt x="1037" y="1146"/>
                  </a:lnTo>
                  <a:lnTo>
                    <a:pt x="1037" y="1146"/>
                  </a:lnTo>
                  <a:lnTo>
                    <a:pt x="1035" y="1146"/>
                  </a:lnTo>
                  <a:lnTo>
                    <a:pt x="1035" y="1148"/>
                  </a:lnTo>
                  <a:lnTo>
                    <a:pt x="1035" y="1148"/>
                  </a:lnTo>
                  <a:lnTo>
                    <a:pt x="1035" y="1148"/>
                  </a:lnTo>
                  <a:lnTo>
                    <a:pt x="1035" y="1149"/>
                  </a:lnTo>
                  <a:lnTo>
                    <a:pt x="1035" y="1149"/>
                  </a:lnTo>
                  <a:lnTo>
                    <a:pt x="1037" y="1149"/>
                  </a:lnTo>
                  <a:lnTo>
                    <a:pt x="1037" y="1149"/>
                  </a:lnTo>
                  <a:lnTo>
                    <a:pt x="1037" y="1151"/>
                  </a:lnTo>
                  <a:lnTo>
                    <a:pt x="1037" y="1152"/>
                  </a:lnTo>
                  <a:lnTo>
                    <a:pt x="1037" y="1152"/>
                  </a:lnTo>
                  <a:lnTo>
                    <a:pt x="1035" y="1154"/>
                  </a:lnTo>
                  <a:lnTo>
                    <a:pt x="1035" y="1154"/>
                  </a:lnTo>
                  <a:lnTo>
                    <a:pt x="1035" y="1155"/>
                  </a:lnTo>
                  <a:lnTo>
                    <a:pt x="1035" y="1155"/>
                  </a:lnTo>
                  <a:lnTo>
                    <a:pt x="1035" y="1158"/>
                  </a:lnTo>
                  <a:lnTo>
                    <a:pt x="1035" y="1160"/>
                  </a:lnTo>
                  <a:lnTo>
                    <a:pt x="1037" y="1160"/>
                  </a:lnTo>
                  <a:lnTo>
                    <a:pt x="1037" y="1161"/>
                  </a:lnTo>
                  <a:lnTo>
                    <a:pt x="1038" y="1161"/>
                  </a:lnTo>
                  <a:lnTo>
                    <a:pt x="1038" y="1161"/>
                  </a:lnTo>
                  <a:lnTo>
                    <a:pt x="1038" y="1163"/>
                  </a:lnTo>
                  <a:lnTo>
                    <a:pt x="1040" y="1166"/>
                  </a:lnTo>
                  <a:lnTo>
                    <a:pt x="1041" y="1167"/>
                  </a:lnTo>
                  <a:lnTo>
                    <a:pt x="1044" y="1172"/>
                  </a:lnTo>
                  <a:lnTo>
                    <a:pt x="1044" y="1172"/>
                  </a:lnTo>
                  <a:lnTo>
                    <a:pt x="1048" y="1175"/>
                  </a:lnTo>
                  <a:lnTo>
                    <a:pt x="1048" y="1175"/>
                  </a:lnTo>
                  <a:lnTo>
                    <a:pt x="1048" y="1177"/>
                  </a:lnTo>
                  <a:lnTo>
                    <a:pt x="1051" y="1177"/>
                  </a:lnTo>
                  <a:lnTo>
                    <a:pt x="1051" y="1178"/>
                  </a:lnTo>
                  <a:lnTo>
                    <a:pt x="1052" y="1178"/>
                  </a:lnTo>
                  <a:lnTo>
                    <a:pt x="1054" y="1180"/>
                  </a:lnTo>
                  <a:lnTo>
                    <a:pt x="1054" y="1180"/>
                  </a:lnTo>
                  <a:lnTo>
                    <a:pt x="1054" y="1181"/>
                  </a:lnTo>
                  <a:lnTo>
                    <a:pt x="1054" y="1183"/>
                  </a:lnTo>
                  <a:lnTo>
                    <a:pt x="1055" y="1183"/>
                  </a:lnTo>
                  <a:lnTo>
                    <a:pt x="1055" y="1183"/>
                  </a:lnTo>
                  <a:lnTo>
                    <a:pt x="1055" y="1183"/>
                  </a:lnTo>
                  <a:lnTo>
                    <a:pt x="1055" y="1183"/>
                  </a:lnTo>
                  <a:lnTo>
                    <a:pt x="1055" y="1183"/>
                  </a:lnTo>
                  <a:lnTo>
                    <a:pt x="1055" y="1184"/>
                  </a:lnTo>
                  <a:lnTo>
                    <a:pt x="1057" y="1184"/>
                  </a:lnTo>
                  <a:lnTo>
                    <a:pt x="1057" y="1186"/>
                  </a:lnTo>
                  <a:lnTo>
                    <a:pt x="1060" y="1186"/>
                  </a:lnTo>
                  <a:lnTo>
                    <a:pt x="1060" y="1186"/>
                  </a:lnTo>
                  <a:lnTo>
                    <a:pt x="1060" y="1186"/>
                  </a:lnTo>
                  <a:lnTo>
                    <a:pt x="1060" y="1184"/>
                  </a:lnTo>
                  <a:lnTo>
                    <a:pt x="1060" y="1183"/>
                  </a:lnTo>
                  <a:lnTo>
                    <a:pt x="1060" y="1183"/>
                  </a:lnTo>
                  <a:lnTo>
                    <a:pt x="1060" y="1183"/>
                  </a:lnTo>
                  <a:lnTo>
                    <a:pt x="1060" y="1184"/>
                  </a:lnTo>
                  <a:lnTo>
                    <a:pt x="1061" y="1184"/>
                  </a:lnTo>
                  <a:lnTo>
                    <a:pt x="1063" y="1187"/>
                  </a:lnTo>
                  <a:lnTo>
                    <a:pt x="1066" y="1187"/>
                  </a:lnTo>
                  <a:lnTo>
                    <a:pt x="1067" y="1187"/>
                  </a:lnTo>
                  <a:lnTo>
                    <a:pt x="1069" y="1187"/>
                  </a:lnTo>
                  <a:lnTo>
                    <a:pt x="1072" y="1186"/>
                  </a:lnTo>
                  <a:lnTo>
                    <a:pt x="1073" y="1184"/>
                  </a:lnTo>
                  <a:lnTo>
                    <a:pt x="1075" y="1184"/>
                  </a:lnTo>
                  <a:lnTo>
                    <a:pt x="1081" y="1183"/>
                  </a:lnTo>
                  <a:lnTo>
                    <a:pt x="1082" y="1180"/>
                  </a:lnTo>
                  <a:lnTo>
                    <a:pt x="1084" y="1180"/>
                  </a:lnTo>
                  <a:lnTo>
                    <a:pt x="1084" y="1180"/>
                  </a:lnTo>
                  <a:lnTo>
                    <a:pt x="1086" y="1178"/>
                  </a:lnTo>
                  <a:lnTo>
                    <a:pt x="1087" y="1178"/>
                  </a:lnTo>
                  <a:lnTo>
                    <a:pt x="1087" y="1177"/>
                  </a:lnTo>
                  <a:lnTo>
                    <a:pt x="1090" y="1178"/>
                  </a:lnTo>
                  <a:lnTo>
                    <a:pt x="1092" y="1178"/>
                  </a:lnTo>
                  <a:lnTo>
                    <a:pt x="1093" y="1178"/>
                  </a:lnTo>
                  <a:lnTo>
                    <a:pt x="1095" y="1178"/>
                  </a:lnTo>
                  <a:lnTo>
                    <a:pt x="1095" y="1180"/>
                  </a:lnTo>
                  <a:lnTo>
                    <a:pt x="1095" y="1180"/>
                  </a:lnTo>
                  <a:lnTo>
                    <a:pt x="1098" y="1180"/>
                  </a:lnTo>
                  <a:lnTo>
                    <a:pt x="1101" y="1180"/>
                  </a:lnTo>
                  <a:lnTo>
                    <a:pt x="1105" y="1181"/>
                  </a:lnTo>
                  <a:lnTo>
                    <a:pt x="1108" y="1184"/>
                  </a:lnTo>
                  <a:lnTo>
                    <a:pt x="1110" y="1186"/>
                  </a:lnTo>
                  <a:lnTo>
                    <a:pt x="1114" y="1189"/>
                  </a:lnTo>
                  <a:lnTo>
                    <a:pt x="1114" y="1189"/>
                  </a:lnTo>
                  <a:lnTo>
                    <a:pt x="1116" y="1190"/>
                  </a:lnTo>
                  <a:lnTo>
                    <a:pt x="1117" y="1192"/>
                  </a:lnTo>
                  <a:lnTo>
                    <a:pt x="1119" y="1193"/>
                  </a:lnTo>
                  <a:lnTo>
                    <a:pt x="1120" y="1195"/>
                  </a:lnTo>
                  <a:lnTo>
                    <a:pt x="1120" y="1195"/>
                  </a:lnTo>
                  <a:lnTo>
                    <a:pt x="1120" y="1196"/>
                  </a:lnTo>
                  <a:lnTo>
                    <a:pt x="1120" y="1196"/>
                  </a:lnTo>
                  <a:lnTo>
                    <a:pt x="1120" y="1196"/>
                  </a:lnTo>
                  <a:lnTo>
                    <a:pt x="1120" y="1198"/>
                  </a:lnTo>
                  <a:lnTo>
                    <a:pt x="1120" y="1198"/>
                  </a:lnTo>
                  <a:lnTo>
                    <a:pt x="1120" y="1198"/>
                  </a:lnTo>
                  <a:lnTo>
                    <a:pt x="1122" y="1198"/>
                  </a:lnTo>
                  <a:lnTo>
                    <a:pt x="1122" y="1196"/>
                  </a:lnTo>
                  <a:lnTo>
                    <a:pt x="1122" y="1193"/>
                  </a:lnTo>
                  <a:lnTo>
                    <a:pt x="1122" y="1192"/>
                  </a:lnTo>
                  <a:lnTo>
                    <a:pt x="1120" y="1190"/>
                  </a:lnTo>
                  <a:lnTo>
                    <a:pt x="1120" y="1190"/>
                  </a:lnTo>
                  <a:lnTo>
                    <a:pt x="1120" y="1189"/>
                  </a:lnTo>
                  <a:lnTo>
                    <a:pt x="1122" y="1189"/>
                  </a:lnTo>
                  <a:lnTo>
                    <a:pt x="1123" y="1189"/>
                  </a:lnTo>
                  <a:lnTo>
                    <a:pt x="1128" y="1184"/>
                  </a:lnTo>
                  <a:lnTo>
                    <a:pt x="1130" y="1181"/>
                  </a:lnTo>
                  <a:lnTo>
                    <a:pt x="1131" y="1180"/>
                  </a:lnTo>
                  <a:lnTo>
                    <a:pt x="1133" y="1180"/>
                  </a:lnTo>
                  <a:lnTo>
                    <a:pt x="1134" y="1180"/>
                  </a:lnTo>
                  <a:lnTo>
                    <a:pt x="1136" y="1180"/>
                  </a:lnTo>
                  <a:lnTo>
                    <a:pt x="1136" y="1178"/>
                  </a:lnTo>
                  <a:lnTo>
                    <a:pt x="1136" y="1177"/>
                  </a:lnTo>
                  <a:lnTo>
                    <a:pt x="1136" y="1175"/>
                  </a:lnTo>
                  <a:lnTo>
                    <a:pt x="1136" y="1174"/>
                  </a:lnTo>
                  <a:lnTo>
                    <a:pt x="1136" y="1172"/>
                  </a:lnTo>
                  <a:lnTo>
                    <a:pt x="1136" y="1171"/>
                  </a:lnTo>
                  <a:lnTo>
                    <a:pt x="1137" y="1169"/>
                  </a:lnTo>
                  <a:lnTo>
                    <a:pt x="1137" y="1169"/>
                  </a:lnTo>
                  <a:lnTo>
                    <a:pt x="1136" y="1171"/>
                  </a:lnTo>
                  <a:lnTo>
                    <a:pt x="1136" y="1171"/>
                  </a:lnTo>
                  <a:lnTo>
                    <a:pt x="1136" y="1169"/>
                  </a:lnTo>
                  <a:lnTo>
                    <a:pt x="1137" y="1167"/>
                  </a:lnTo>
                  <a:lnTo>
                    <a:pt x="1137" y="1166"/>
                  </a:lnTo>
                  <a:lnTo>
                    <a:pt x="1139" y="1164"/>
                  </a:lnTo>
                  <a:lnTo>
                    <a:pt x="1140" y="1163"/>
                  </a:lnTo>
                  <a:lnTo>
                    <a:pt x="1140" y="1163"/>
                  </a:lnTo>
                  <a:lnTo>
                    <a:pt x="1142" y="1161"/>
                  </a:lnTo>
                  <a:lnTo>
                    <a:pt x="1145" y="1158"/>
                  </a:lnTo>
                  <a:lnTo>
                    <a:pt x="1145" y="1158"/>
                  </a:lnTo>
                  <a:lnTo>
                    <a:pt x="1151" y="1160"/>
                  </a:lnTo>
                  <a:lnTo>
                    <a:pt x="1152" y="1160"/>
                  </a:lnTo>
                  <a:lnTo>
                    <a:pt x="1151" y="1160"/>
                  </a:lnTo>
                  <a:lnTo>
                    <a:pt x="1151" y="1160"/>
                  </a:lnTo>
                  <a:lnTo>
                    <a:pt x="1149" y="1160"/>
                  </a:lnTo>
                  <a:lnTo>
                    <a:pt x="1149" y="1161"/>
                  </a:lnTo>
                  <a:lnTo>
                    <a:pt x="1151" y="1163"/>
                  </a:lnTo>
                  <a:lnTo>
                    <a:pt x="1151" y="1163"/>
                  </a:lnTo>
                  <a:lnTo>
                    <a:pt x="1152" y="1161"/>
                  </a:lnTo>
                  <a:lnTo>
                    <a:pt x="1152" y="1160"/>
                  </a:lnTo>
                  <a:lnTo>
                    <a:pt x="1154" y="1158"/>
                  </a:lnTo>
                  <a:lnTo>
                    <a:pt x="1154" y="1157"/>
                  </a:lnTo>
                  <a:lnTo>
                    <a:pt x="1154" y="1155"/>
                  </a:lnTo>
                  <a:lnTo>
                    <a:pt x="1155" y="1155"/>
                  </a:lnTo>
                  <a:lnTo>
                    <a:pt x="1157" y="1155"/>
                  </a:lnTo>
                  <a:lnTo>
                    <a:pt x="1158" y="1157"/>
                  </a:lnTo>
                  <a:lnTo>
                    <a:pt x="1160" y="1157"/>
                  </a:lnTo>
                  <a:lnTo>
                    <a:pt x="1165" y="1155"/>
                  </a:lnTo>
                  <a:lnTo>
                    <a:pt x="1172" y="1151"/>
                  </a:lnTo>
                  <a:lnTo>
                    <a:pt x="1175" y="1149"/>
                  </a:lnTo>
                  <a:lnTo>
                    <a:pt x="1177" y="1149"/>
                  </a:lnTo>
                  <a:lnTo>
                    <a:pt x="1178" y="1146"/>
                  </a:lnTo>
                  <a:lnTo>
                    <a:pt x="1178" y="1145"/>
                  </a:lnTo>
                  <a:lnTo>
                    <a:pt x="1180" y="1145"/>
                  </a:lnTo>
                  <a:lnTo>
                    <a:pt x="1181" y="1145"/>
                  </a:lnTo>
                  <a:lnTo>
                    <a:pt x="1181" y="1143"/>
                  </a:lnTo>
                  <a:lnTo>
                    <a:pt x="1181" y="1143"/>
                  </a:lnTo>
                  <a:lnTo>
                    <a:pt x="1184" y="1142"/>
                  </a:lnTo>
                  <a:lnTo>
                    <a:pt x="1186" y="1142"/>
                  </a:lnTo>
                  <a:lnTo>
                    <a:pt x="1187" y="1142"/>
                  </a:lnTo>
                  <a:lnTo>
                    <a:pt x="1189" y="1143"/>
                  </a:lnTo>
                  <a:lnTo>
                    <a:pt x="1190" y="1145"/>
                  </a:lnTo>
                  <a:lnTo>
                    <a:pt x="1190" y="1146"/>
                  </a:lnTo>
                  <a:lnTo>
                    <a:pt x="1189" y="1148"/>
                  </a:lnTo>
                  <a:lnTo>
                    <a:pt x="1189" y="1149"/>
                  </a:lnTo>
                  <a:lnTo>
                    <a:pt x="1189" y="1149"/>
                  </a:lnTo>
                  <a:lnTo>
                    <a:pt x="1187" y="1151"/>
                  </a:lnTo>
                  <a:lnTo>
                    <a:pt x="1187" y="1151"/>
                  </a:lnTo>
                  <a:lnTo>
                    <a:pt x="1183" y="1152"/>
                  </a:lnTo>
                  <a:lnTo>
                    <a:pt x="1181" y="1152"/>
                  </a:lnTo>
                  <a:lnTo>
                    <a:pt x="1181" y="1152"/>
                  </a:lnTo>
                  <a:lnTo>
                    <a:pt x="1181" y="1154"/>
                  </a:lnTo>
                  <a:lnTo>
                    <a:pt x="1181" y="1154"/>
                  </a:lnTo>
                  <a:lnTo>
                    <a:pt x="1183" y="1157"/>
                  </a:lnTo>
                  <a:lnTo>
                    <a:pt x="1183" y="1158"/>
                  </a:lnTo>
                  <a:lnTo>
                    <a:pt x="1184" y="1160"/>
                  </a:lnTo>
                  <a:lnTo>
                    <a:pt x="1184" y="1160"/>
                  </a:lnTo>
                  <a:lnTo>
                    <a:pt x="1184" y="1160"/>
                  </a:lnTo>
                  <a:lnTo>
                    <a:pt x="1184" y="1161"/>
                  </a:lnTo>
                  <a:lnTo>
                    <a:pt x="1186" y="1163"/>
                  </a:lnTo>
                  <a:lnTo>
                    <a:pt x="1186" y="1164"/>
                  </a:lnTo>
                  <a:lnTo>
                    <a:pt x="1184" y="1166"/>
                  </a:lnTo>
                  <a:lnTo>
                    <a:pt x="1183" y="1167"/>
                  </a:lnTo>
                  <a:lnTo>
                    <a:pt x="1181" y="1171"/>
                  </a:lnTo>
                  <a:lnTo>
                    <a:pt x="1181" y="1171"/>
                  </a:lnTo>
                  <a:lnTo>
                    <a:pt x="1180" y="1175"/>
                  </a:lnTo>
                  <a:lnTo>
                    <a:pt x="1181" y="1177"/>
                  </a:lnTo>
                  <a:lnTo>
                    <a:pt x="1181" y="1178"/>
                  </a:lnTo>
                  <a:lnTo>
                    <a:pt x="1181" y="1180"/>
                  </a:lnTo>
                  <a:lnTo>
                    <a:pt x="1183" y="1180"/>
                  </a:lnTo>
                  <a:lnTo>
                    <a:pt x="1183" y="1181"/>
                  </a:lnTo>
                  <a:lnTo>
                    <a:pt x="1183" y="1181"/>
                  </a:lnTo>
                  <a:lnTo>
                    <a:pt x="1184" y="1183"/>
                  </a:lnTo>
                  <a:lnTo>
                    <a:pt x="1184" y="1184"/>
                  </a:lnTo>
                  <a:lnTo>
                    <a:pt x="1186" y="1184"/>
                  </a:lnTo>
                  <a:lnTo>
                    <a:pt x="1186" y="1184"/>
                  </a:lnTo>
                  <a:lnTo>
                    <a:pt x="1189" y="1183"/>
                  </a:lnTo>
                  <a:lnTo>
                    <a:pt x="1190" y="1183"/>
                  </a:lnTo>
                  <a:lnTo>
                    <a:pt x="1190" y="1181"/>
                  </a:lnTo>
                  <a:lnTo>
                    <a:pt x="1192" y="1180"/>
                  </a:lnTo>
                  <a:lnTo>
                    <a:pt x="1192" y="1178"/>
                  </a:lnTo>
                  <a:lnTo>
                    <a:pt x="1192" y="1175"/>
                  </a:lnTo>
                  <a:lnTo>
                    <a:pt x="1192" y="1174"/>
                  </a:lnTo>
                  <a:lnTo>
                    <a:pt x="1190" y="1172"/>
                  </a:lnTo>
                  <a:lnTo>
                    <a:pt x="1189" y="1171"/>
                  </a:lnTo>
                  <a:lnTo>
                    <a:pt x="1187" y="1169"/>
                  </a:lnTo>
                  <a:lnTo>
                    <a:pt x="1187" y="1166"/>
                  </a:lnTo>
                  <a:lnTo>
                    <a:pt x="1187" y="1166"/>
                  </a:lnTo>
                  <a:lnTo>
                    <a:pt x="1186" y="1164"/>
                  </a:lnTo>
                  <a:lnTo>
                    <a:pt x="1186" y="1163"/>
                  </a:lnTo>
                  <a:lnTo>
                    <a:pt x="1187" y="1161"/>
                  </a:lnTo>
                  <a:lnTo>
                    <a:pt x="1187" y="1160"/>
                  </a:lnTo>
                  <a:lnTo>
                    <a:pt x="1189" y="1160"/>
                  </a:lnTo>
                  <a:lnTo>
                    <a:pt x="1195" y="1157"/>
                  </a:lnTo>
                  <a:lnTo>
                    <a:pt x="1198" y="1157"/>
                  </a:lnTo>
                  <a:lnTo>
                    <a:pt x="1203" y="1155"/>
                  </a:lnTo>
                  <a:lnTo>
                    <a:pt x="1203" y="1154"/>
                  </a:lnTo>
                  <a:lnTo>
                    <a:pt x="1204" y="1154"/>
                  </a:lnTo>
                  <a:lnTo>
                    <a:pt x="1204" y="1152"/>
                  </a:lnTo>
                  <a:lnTo>
                    <a:pt x="1207" y="1154"/>
                  </a:lnTo>
                  <a:lnTo>
                    <a:pt x="1207" y="1154"/>
                  </a:lnTo>
                  <a:lnTo>
                    <a:pt x="1207" y="1152"/>
                  </a:lnTo>
                  <a:lnTo>
                    <a:pt x="1207" y="1151"/>
                  </a:lnTo>
                  <a:lnTo>
                    <a:pt x="1206" y="1151"/>
                  </a:lnTo>
                  <a:lnTo>
                    <a:pt x="1203" y="1152"/>
                  </a:lnTo>
                  <a:lnTo>
                    <a:pt x="1203" y="1151"/>
                  </a:lnTo>
                  <a:lnTo>
                    <a:pt x="1203" y="1151"/>
                  </a:lnTo>
                  <a:lnTo>
                    <a:pt x="1201" y="1149"/>
                  </a:lnTo>
                  <a:lnTo>
                    <a:pt x="1203" y="1148"/>
                  </a:lnTo>
                  <a:lnTo>
                    <a:pt x="1203" y="1146"/>
                  </a:lnTo>
                  <a:lnTo>
                    <a:pt x="1204" y="1145"/>
                  </a:lnTo>
                  <a:lnTo>
                    <a:pt x="1206" y="1145"/>
                  </a:lnTo>
                  <a:lnTo>
                    <a:pt x="1206" y="1146"/>
                  </a:lnTo>
                  <a:lnTo>
                    <a:pt x="1207" y="1146"/>
                  </a:lnTo>
                  <a:lnTo>
                    <a:pt x="1207" y="1148"/>
                  </a:lnTo>
                  <a:lnTo>
                    <a:pt x="1207" y="1149"/>
                  </a:lnTo>
                  <a:lnTo>
                    <a:pt x="1209" y="1151"/>
                  </a:lnTo>
                  <a:lnTo>
                    <a:pt x="1209" y="1152"/>
                  </a:lnTo>
                  <a:lnTo>
                    <a:pt x="1210" y="1154"/>
                  </a:lnTo>
                  <a:lnTo>
                    <a:pt x="1210" y="1154"/>
                  </a:lnTo>
                  <a:lnTo>
                    <a:pt x="1210" y="1154"/>
                  </a:lnTo>
                  <a:lnTo>
                    <a:pt x="1215" y="1154"/>
                  </a:lnTo>
                  <a:lnTo>
                    <a:pt x="1216" y="1154"/>
                  </a:lnTo>
                  <a:lnTo>
                    <a:pt x="1219" y="1154"/>
                  </a:lnTo>
                  <a:lnTo>
                    <a:pt x="1222" y="1155"/>
                  </a:lnTo>
                  <a:lnTo>
                    <a:pt x="1225" y="1158"/>
                  </a:lnTo>
                  <a:lnTo>
                    <a:pt x="1225" y="1158"/>
                  </a:lnTo>
                  <a:lnTo>
                    <a:pt x="1225" y="1160"/>
                  </a:lnTo>
                  <a:lnTo>
                    <a:pt x="1227" y="1161"/>
                  </a:lnTo>
                  <a:lnTo>
                    <a:pt x="1225" y="1161"/>
                  </a:lnTo>
                  <a:lnTo>
                    <a:pt x="1225" y="1163"/>
                  </a:lnTo>
                  <a:lnTo>
                    <a:pt x="1227" y="1164"/>
                  </a:lnTo>
                  <a:lnTo>
                    <a:pt x="1228" y="1166"/>
                  </a:lnTo>
                  <a:lnTo>
                    <a:pt x="1231" y="1166"/>
                  </a:lnTo>
                  <a:lnTo>
                    <a:pt x="1234" y="1166"/>
                  </a:lnTo>
                  <a:lnTo>
                    <a:pt x="1240" y="1164"/>
                  </a:lnTo>
                  <a:lnTo>
                    <a:pt x="1242" y="1164"/>
                  </a:lnTo>
                  <a:lnTo>
                    <a:pt x="1251" y="1164"/>
                  </a:lnTo>
                  <a:lnTo>
                    <a:pt x="1253" y="1164"/>
                  </a:lnTo>
                  <a:lnTo>
                    <a:pt x="1253" y="1166"/>
                  </a:lnTo>
                  <a:lnTo>
                    <a:pt x="1253" y="1166"/>
                  </a:lnTo>
                  <a:lnTo>
                    <a:pt x="1256" y="1169"/>
                  </a:lnTo>
                  <a:lnTo>
                    <a:pt x="1259" y="1169"/>
                  </a:lnTo>
                  <a:lnTo>
                    <a:pt x="1260" y="1171"/>
                  </a:lnTo>
                  <a:lnTo>
                    <a:pt x="1262" y="1171"/>
                  </a:lnTo>
                  <a:lnTo>
                    <a:pt x="1265" y="1171"/>
                  </a:lnTo>
                  <a:lnTo>
                    <a:pt x="1266" y="1171"/>
                  </a:lnTo>
                  <a:lnTo>
                    <a:pt x="1266" y="1171"/>
                  </a:lnTo>
                  <a:lnTo>
                    <a:pt x="1268" y="1171"/>
                  </a:lnTo>
                  <a:lnTo>
                    <a:pt x="1277" y="1166"/>
                  </a:lnTo>
                  <a:lnTo>
                    <a:pt x="1280" y="1166"/>
                  </a:lnTo>
                  <a:lnTo>
                    <a:pt x="1282" y="1166"/>
                  </a:lnTo>
                  <a:lnTo>
                    <a:pt x="1282" y="1166"/>
                  </a:lnTo>
                  <a:lnTo>
                    <a:pt x="1280" y="1164"/>
                  </a:lnTo>
                  <a:lnTo>
                    <a:pt x="1277" y="1164"/>
                  </a:lnTo>
                  <a:lnTo>
                    <a:pt x="1275" y="1166"/>
                  </a:lnTo>
                  <a:lnTo>
                    <a:pt x="1275" y="1164"/>
                  </a:lnTo>
                  <a:lnTo>
                    <a:pt x="1275" y="1164"/>
                  </a:lnTo>
                  <a:lnTo>
                    <a:pt x="1280" y="1164"/>
                  </a:lnTo>
                  <a:lnTo>
                    <a:pt x="1285" y="1164"/>
                  </a:lnTo>
                  <a:lnTo>
                    <a:pt x="1289" y="1163"/>
                  </a:lnTo>
                  <a:lnTo>
                    <a:pt x="1291" y="1163"/>
                  </a:lnTo>
                  <a:lnTo>
                    <a:pt x="1292" y="1163"/>
                  </a:lnTo>
                  <a:lnTo>
                    <a:pt x="1295" y="1163"/>
                  </a:lnTo>
                  <a:lnTo>
                    <a:pt x="1300" y="1163"/>
                  </a:lnTo>
                  <a:lnTo>
                    <a:pt x="1304" y="1163"/>
                  </a:lnTo>
                  <a:lnTo>
                    <a:pt x="1304" y="1163"/>
                  </a:lnTo>
                  <a:lnTo>
                    <a:pt x="1303" y="1164"/>
                  </a:lnTo>
                  <a:lnTo>
                    <a:pt x="1300" y="1164"/>
                  </a:lnTo>
                  <a:lnTo>
                    <a:pt x="1298" y="1166"/>
                  </a:lnTo>
                  <a:lnTo>
                    <a:pt x="1295" y="1164"/>
                  </a:lnTo>
                  <a:lnTo>
                    <a:pt x="1292" y="1166"/>
                  </a:lnTo>
                  <a:lnTo>
                    <a:pt x="1292" y="1166"/>
                  </a:lnTo>
                  <a:lnTo>
                    <a:pt x="1292" y="1167"/>
                  </a:lnTo>
                  <a:lnTo>
                    <a:pt x="1294" y="1167"/>
                  </a:lnTo>
                  <a:lnTo>
                    <a:pt x="1294" y="1167"/>
                  </a:lnTo>
                  <a:lnTo>
                    <a:pt x="1295" y="1167"/>
                  </a:lnTo>
                  <a:lnTo>
                    <a:pt x="1295" y="1169"/>
                  </a:lnTo>
                  <a:lnTo>
                    <a:pt x="1295" y="1169"/>
                  </a:lnTo>
                  <a:lnTo>
                    <a:pt x="1295" y="1171"/>
                  </a:lnTo>
                  <a:lnTo>
                    <a:pt x="1294" y="1172"/>
                  </a:lnTo>
                  <a:lnTo>
                    <a:pt x="1295" y="1171"/>
                  </a:lnTo>
                  <a:lnTo>
                    <a:pt x="1295" y="1171"/>
                  </a:lnTo>
                  <a:lnTo>
                    <a:pt x="1295" y="1171"/>
                  </a:lnTo>
                  <a:lnTo>
                    <a:pt x="1295" y="1169"/>
                  </a:lnTo>
                  <a:lnTo>
                    <a:pt x="1297" y="1169"/>
                  </a:lnTo>
                  <a:lnTo>
                    <a:pt x="1297" y="1171"/>
                  </a:lnTo>
                  <a:lnTo>
                    <a:pt x="1298" y="1174"/>
                  </a:lnTo>
                  <a:lnTo>
                    <a:pt x="1300" y="1175"/>
                  </a:lnTo>
                  <a:lnTo>
                    <a:pt x="1300" y="1175"/>
                  </a:lnTo>
                  <a:lnTo>
                    <a:pt x="1300" y="1175"/>
                  </a:lnTo>
                  <a:lnTo>
                    <a:pt x="1300" y="1175"/>
                  </a:lnTo>
                  <a:lnTo>
                    <a:pt x="1300" y="1174"/>
                  </a:lnTo>
                  <a:lnTo>
                    <a:pt x="1301" y="1174"/>
                  </a:lnTo>
                  <a:lnTo>
                    <a:pt x="1301" y="1174"/>
                  </a:lnTo>
                  <a:lnTo>
                    <a:pt x="1301" y="1175"/>
                  </a:lnTo>
                  <a:lnTo>
                    <a:pt x="1301" y="1174"/>
                  </a:lnTo>
                  <a:lnTo>
                    <a:pt x="1301" y="1172"/>
                  </a:lnTo>
                  <a:lnTo>
                    <a:pt x="1301" y="1172"/>
                  </a:lnTo>
                  <a:lnTo>
                    <a:pt x="1301" y="1172"/>
                  </a:lnTo>
                  <a:lnTo>
                    <a:pt x="1303" y="1172"/>
                  </a:lnTo>
                  <a:lnTo>
                    <a:pt x="1303" y="1172"/>
                  </a:lnTo>
                  <a:lnTo>
                    <a:pt x="1304" y="1174"/>
                  </a:lnTo>
                  <a:lnTo>
                    <a:pt x="1306" y="1175"/>
                  </a:lnTo>
                  <a:lnTo>
                    <a:pt x="1306" y="1175"/>
                  </a:lnTo>
                  <a:lnTo>
                    <a:pt x="1306" y="1177"/>
                  </a:lnTo>
                  <a:lnTo>
                    <a:pt x="1306" y="1177"/>
                  </a:lnTo>
                  <a:lnTo>
                    <a:pt x="1306" y="1177"/>
                  </a:lnTo>
                  <a:lnTo>
                    <a:pt x="1306" y="1177"/>
                  </a:lnTo>
                  <a:lnTo>
                    <a:pt x="1306" y="1175"/>
                  </a:lnTo>
                  <a:lnTo>
                    <a:pt x="1306" y="1175"/>
                  </a:lnTo>
                  <a:lnTo>
                    <a:pt x="1307" y="1175"/>
                  </a:lnTo>
                  <a:lnTo>
                    <a:pt x="1309" y="1174"/>
                  </a:lnTo>
                  <a:lnTo>
                    <a:pt x="1309" y="1174"/>
                  </a:lnTo>
                  <a:lnTo>
                    <a:pt x="1312" y="1177"/>
                  </a:lnTo>
                  <a:lnTo>
                    <a:pt x="1312" y="1177"/>
                  </a:lnTo>
                  <a:lnTo>
                    <a:pt x="1315" y="1178"/>
                  </a:lnTo>
                  <a:lnTo>
                    <a:pt x="1316" y="1180"/>
                  </a:lnTo>
                  <a:lnTo>
                    <a:pt x="1318" y="1180"/>
                  </a:lnTo>
                  <a:lnTo>
                    <a:pt x="1318" y="1181"/>
                  </a:lnTo>
                  <a:lnTo>
                    <a:pt x="1316" y="1183"/>
                  </a:lnTo>
                  <a:lnTo>
                    <a:pt x="1315" y="1183"/>
                  </a:lnTo>
                  <a:lnTo>
                    <a:pt x="1315" y="1183"/>
                  </a:lnTo>
                  <a:lnTo>
                    <a:pt x="1315" y="1184"/>
                  </a:lnTo>
                  <a:lnTo>
                    <a:pt x="1315" y="1186"/>
                  </a:lnTo>
                  <a:lnTo>
                    <a:pt x="1315" y="1186"/>
                  </a:lnTo>
                  <a:lnTo>
                    <a:pt x="1313" y="1187"/>
                  </a:lnTo>
                  <a:lnTo>
                    <a:pt x="1313" y="1189"/>
                  </a:lnTo>
                  <a:lnTo>
                    <a:pt x="1312" y="1190"/>
                  </a:lnTo>
                  <a:lnTo>
                    <a:pt x="1307" y="1190"/>
                  </a:lnTo>
                  <a:lnTo>
                    <a:pt x="1309" y="1190"/>
                  </a:lnTo>
                  <a:lnTo>
                    <a:pt x="1310" y="1190"/>
                  </a:lnTo>
                  <a:lnTo>
                    <a:pt x="1312" y="1192"/>
                  </a:lnTo>
                  <a:lnTo>
                    <a:pt x="1313" y="1190"/>
                  </a:lnTo>
                  <a:lnTo>
                    <a:pt x="1315" y="1190"/>
                  </a:lnTo>
                  <a:lnTo>
                    <a:pt x="1316" y="1190"/>
                  </a:lnTo>
                  <a:lnTo>
                    <a:pt x="1318" y="1190"/>
                  </a:lnTo>
                  <a:lnTo>
                    <a:pt x="1323" y="1190"/>
                  </a:lnTo>
                  <a:lnTo>
                    <a:pt x="1323" y="1189"/>
                  </a:lnTo>
                  <a:lnTo>
                    <a:pt x="1324" y="1189"/>
                  </a:lnTo>
                  <a:lnTo>
                    <a:pt x="1326" y="1189"/>
                  </a:lnTo>
                  <a:lnTo>
                    <a:pt x="1327" y="1190"/>
                  </a:lnTo>
                  <a:lnTo>
                    <a:pt x="1329" y="1190"/>
                  </a:lnTo>
                  <a:lnTo>
                    <a:pt x="1330" y="1192"/>
                  </a:lnTo>
                  <a:lnTo>
                    <a:pt x="1330" y="1193"/>
                  </a:lnTo>
                  <a:lnTo>
                    <a:pt x="1330" y="1193"/>
                  </a:lnTo>
                  <a:lnTo>
                    <a:pt x="1330" y="1192"/>
                  </a:lnTo>
                  <a:lnTo>
                    <a:pt x="1332" y="1192"/>
                  </a:lnTo>
                  <a:lnTo>
                    <a:pt x="1335" y="1193"/>
                  </a:lnTo>
                  <a:lnTo>
                    <a:pt x="1338" y="1196"/>
                  </a:lnTo>
                  <a:lnTo>
                    <a:pt x="1342" y="1201"/>
                  </a:lnTo>
                  <a:lnTo>
                    <a:pt x="1344" y="1202"/>
                  </a:lnTo>
                  <a:lnTo>
                    <a:pt x="1344" y="1202"/>
                  </a:lnTo>
                  <a:lnTo>
                    <a:pt x="1345" y="1204"/>
                  </a:lnTo>
                  <a:lnTo>
                    <a:pt x="1347" y="1206"/>
                  </a:lnTo>
                  <a:lnTo>
                    <a:pt x="1347" y="1209"/>
                  </a:lnTo>
                  <a:lnTo>
                    <a:pt x="1345" y="1212"/>
                  </a:lnTo>
                  <a:lnTo>
                    <a:pt x="1345" y="1213"/>
                  </a:lnTo>
                  <a:lnTo>
                    <a:pt x="1345" y="1216"/>
                  </a:lnTo>
                  <a:lnTo>
                    <a:pt x="1344" y="1218"/>
                  </a:lnTo>
                  <a:lnTo>
                    <a:pt x="1345" y="1216"/>
                  </a:lnTo>
                  <a:lnTo>
                    <a:pt x="1345" y="1215"/>
                  </a:lnTo>
                  <a:lnTo>
                    <a:pt x="1345" y="1213"/>
                  </a:lnTo>
                  <a:lnTo>
                    <a:pt x="1347" y="1212"/>
                  </a:lnTo>
                  <a:lnTo>
                    <a:pt x="1348" y="1212"/>
                  </a:lnTo>
                  <a:lnTo>
                    <a:pt x="1350" y="1212"/>
                  </a:lnTo>
                  <a:lnTo>
                    <a:pt x="1351" y="1212"/>
                  </a:lnTo>
                  <a:lnTo>
                    <a:pt x="1353" y="1212"/>
                  </a:lnTo>
                  <a:lnTo>
                    <a:pt x="1354" y="1215"/>
                  </a:lnTo>
                  <a:lnTo>
                    <a:pt x="1357" y="1216"/>
                  </a:lnTo>
                  <a:lnTo>
                    <a:pt x="1357" y="1218"/>
                  </a:lnTo>
                  <a:lnTo>
                    <a:pt x="1361" y="1218"/>
                  </a:lnTo>
                  <a:lnTo>
                    <a:pt x="1362" y="1219"/>
                  </a:lnTo>
                  <a:lnTo>
                    <a:pt x="1362" y="1221"/>
                  </a:lnTo>
                  <a:lnTo>
                    <a:pt x="1362" y="1224"/>
                  </a:lnTo>
                  <a:lnTo>
                    <a:pt x="1362" y="1227"/>
                  </a:lnTo>
                  <a:lnTo>
                    <a:pt x="1362" y="1227"/>
                  </a:lnTo>
                  <a:lnTo>
                    <a:pt x="1362" y="1228"/>
                  </a:lnTo>
                  <a:lnTo>
                    <a:pt x="1362" y="1227"/>
                  </a:lnTo>
                  <a:lnTo>
                    <a:pt x="1364" y="1225"/>
                  </a:lnTo>
                  <a:lnTo>
                    <a:pt x="1364" y="1224"/>
                  </a:lnTo>
                  <a:lnTo>
                    <a:pt x="1364" y="1222"/>
                  </a:lnTo>
                  <a:lnTo>
                    <a:pt x="1365" y="1221"/>
                  </a:lnTo>
                  <a:lnTo>
                    <a:pt x="1371" y="1222"/>
                  </a:lnTo>
                  <a:lnTo>
                    <a:pt x="1374" y="1224"/>
                  </a:lnTo>
                  <a:lnTo>
                    <a:pt x="1377" y="1224"/>
                  </a:lnTo>
                  <a:lnTo>
                    <a:pt x="1379" y="1225"/>
                  </a:lnTo>
                  <a:lnTo>
                    <a:pt x="1379" y="1224"/>
                  </a:lnTo>
                  <a:lnTo>
                    <a:pt x="1377" y="1224"/>
                  </a:lnTo>
                  <a:lnTo>
                    <a:pt x="1379" y="1222"/>
                  </a:lnTo>
                  <a:lnTo>
                    <a:pt x="1382" y="1221"/>
                  </a:lnTo>
                  <a:lnTo>
                    <a:pt x="1385" y="1222"/>
                  </a:lnTo>
                  <a:lnTo>
                    <a:pt x="1388" y="1221"/>
                  </a:lnTo>
                  <a:lnTo>
                    <a:pt x="1391" y="1221"/>
                  </a:lnTo>
                  <a:lnTo>
                    <a:pt x="1397" y="1222"/>
                  </a:lnTo>
                  <a:lnTo>
                    <a:pt x="1400" y="1224"/>
                  </a:lnTo>
                  <a:lnTo>
                    <a:pt x="1400" y="1224"/>
                  </a:lnTo>
                  <a:lnTo>
                    <a:pt x="1402" y="1225"/>
                  </a:lnTo>
                  <a:lnTo>
                    <a:pt x="1400" y="1227"/>
                  </a:lnTo>
                  <a:lnTo>
                    <a:pt x="1400" y="1228"/>
                  </a:lnTo>
                  <a:lnTo>
                    <a:pt x="1400" y="1230"/>
                  </a:lnTo>
                  <a:lnTo>
                    <a:pt x="1400" y="1228"/>
                  </a:lnTo>
                  <a:lnTo>
                    <a:pt x="1402" y="1225"/>
                  </a:lnTo>
                  <a:lnTo>
                    <a:pt x="1402" y="1225"/>
                  </a:lnTo>
                  <a:lnTo>
                    <a:pt x="1403" y="1224"/>
                  </a:lnTo>
                  <a:lnTo>
                    <a:pt x="1408" y="1227"/>
                  </a:lnTo>
                  <a:lnTo>
                    <a:pt x="1411" y="1227"/>
                  </a:lnTo>
                  <a:lnTo>
                    <a:pt x="1415" y="1228"/>
                  </a:lnTo>
                  <a:lnTo>
                    <a:pt x="1417" y="1231"/>
                  </a:lnTo>
                  <a:lnTo>
                    <a:pt x="1420" y="1234"/>
                  </a:lnTo>
                  <a:lnTo>
                    <a:pt x="1423" y="1234"/>
                  </a:lnTo>
                  <a:lnTo>
                    <a:pt x="1423" y="1236"/>
                  </a:lnTo>
                  <a:lnTo>
                    <a:pt x="1421" y="1237"/>
                  </a:lnTo>
                  <a:lnTo>
                    <a:pt x="1423" y="1236"/>
                  </a:lnTo>
                  <a:lnTo>
                    <a:pt x="1426" y="1237"/>
                  </a:lnTo>
                  <a:lnTo>
                    <a:pt x="1426" y="1239"/>
                  </a:lnTo>
                  <a:lnTo>
                    <a:pt x="1426" y="1240"/>
                  </a:lnTo>
                  <a:lnTo>
                    <a:pt x="1426" y="1240"/>
                  </a:lnTo>
                  <a:lnTo>
                    <a:pt x="1426" y="1242"/>
                  </a:lnTo>
                  <a:lnTo>
                    <a:pt x="1426" y="1242"/>
                  </a:lnTo>
                  <a:lnTo>
                    <a:pt x="1426" y="1242"/>
                  </a:lnTo>
                  <a:lnTo>
                    <a:pt x="1427" y="1240"/>
                  </a:lnTo>
                  <a:lnTo>
                    <a:pt x="1427" y="1240"/>
                  </a:lnTo>
                  <a:lnTo>
                    <a:pt x="1427" y="1239"/>
                  </a:lnTo>
                  <a:lnTo>
                    <a:pt x="1427" y="1239"/>
                  </a:lnTo>
                  <a:lnTo>
                    <a:pt x="1429" y="1239"/>
                  </a:lnTo>
                  <a:lnTo>
                    <a:pt x="1429" y="1244"/>
                  </a:lnTo>
                  <a:lnTo>
                    <a:pt x="1430" y="1244"/>
                  </a:lnTo>
                  <a:lnTo>
                    <a:pt x="1430" y="1245"/>
                  </a:lnTo>
                  <a:lnTo>
                    <a:pt x="1430" y="1245"/>
                  </a:lnTo>
                  <a:lnTo>
                    <a:pt x="1430" y="1245"/>
                  </a:lnTo>
                  <a:lnTo>
                    <a:pt x="1432" y="1244"/>
                  </a:lnTo>
                  <a:lnTo>
                    <a:pt x="1432" y="1242"/>
                  </a:lnTo>
                  <a:lnTo>
                    <a:pt x="1432" y="1242"/>
                  </a:lnTo>
                  <a:lnTo>
                    <a:pt x="1433" y="1244"/>
                  </a:lnTo>
                  <a:lnTo>
                    <a:pt x="1435" y="1245"/>
                  </a:lnTo>
                  <a:lnTo>
                    <a:pt x="1436" y="1251"/>
                  </a:lnTo>
                  <a:lnTo>
                    <a:pt x="1438" y="1256"/>
                  </a:lnTo>
                  <a:lnTo>
                    <a:pt x="1438" y="1257"/>
                  </a:lnTo>
                  <a:lnTo>
                    <a:pt x="1440" y="1263"/>
                  </a:lnTo>
                  <a:lnTo>
                    <a:pt x="1441" y="1263"/>
                  </a:lnTo>
                  <a:lnTo>
                    <a:pt x="1441" y="1265"/>
                  </a:lnTo>
                  <a:lnTo>
                    <a:pt x="1441" y="1266"/>
                  </a:lnTo>
                  <a:lnTo>
                    <a:pt x="1443" y="1268"/>
                  </a:lnTo>
                  <a:lnTo>
                    <a:pt x="1443" y="1269"/>
                  </a:lnTo>
                  <a:lnTo>
                    <a:pt x="1441" y="1269"/>
                  </a:lnTo>
                  <a:lnTo>
                    <a:pt x="1443" y="1269"/>
                  </a:lnTo>
                  <a:lnTo>
                    <a:pt x="1443" y="1269"/>
                  </a:lnTo>
                  <a:lnTo>
                    <a:pt x="1444" y="1271"/>
                  </a:lnTo>
                  <a:lnTo>
                    <a:pt x="1444" y="1272"/>
                  </a:lnTo>
                  <a:lnTo>
                    <a:pt x="1444" y="1272"/>
                  </a:lnTo>
                  <a:lnTo>
                    <a:pt x="1447" y="1274"/>
                  </a:lnTo>
                  <a:lnTo>
                    <a:pt x="1449" y="1274"/>
                  </a:lnTo>
                  <a:lnTo>
                    <a:pt x="1450" y="1274"/>
                  </a:lnTo>
                  <a:lnTo>
                    <a:pt x="1452" y="1274"/>
                  </a:lnTo>
                  <a:lnTo>
                    <a:pt x="1452" y="1279"/>
                  </a:lnTo>
                  <a:lnTo>
                    <a:pt x="1452" y="1280"/>
                  </a:lnTo>
                  <a:lnTo>
                    <a:pt x="1452" y="1282"/>
                  </a:lnTo>
                  <a:lnTo>
                    <a:pt x="1452" y="1282"/>
                  </a:lnTo>
                  <a:lnTo>
                    <a:pt x="1450" y="1283"/>
                  </a:lnTo>
                  <a:lnTo>
                    <a:pt x="1450" y="1283"/>
                  </a:lnTo>
                  <a:lnTo>
                    <a:pt x="1447" y="1286"/>
                  </a:lnTo>
                  <a:lnTo>
                    <a:pt x="1446" y="1286"/>
                  </a:lnTo>
                  <a:lnTo>
                    <a:pt x="1444" y="1288"/>
                  </a:lnTo>
                  <a:lnTo>
                    <a:pt x="1443" y="1291"/>
                  </a:lnTo>
                  <a:lnTo>
                    <a:pt x="1441" y="1292"/>
                  </a:lnTo>
                  <a:lnTo>
                    <a:pt x="1441" y="1294"/>
                  </a:lnTo>
                  <a:lnTo>
                    <a:pt x="1440" y="1294"/>
                  </a:lnTo>
                  <a:lnTo>
                    <a:pt x="1438" y="1294"/>
                  </a:lnTo>
                  <a:lnTo>
                    <a:pt x="1436" y="1297"/>
                  </a:lnTo>
                  <a:lnTo>
                    <a:pt x="1435" y="1297"/>
                  </a:lnTo>
                  <a:lnTo>
                    <a:pt x="1435" y="1298"/>
                  </a:lnTo>
                  <a:lnTo>
                    <a:pt x="1433" y="1300"/>
                  </a:lnTo>
                  <a:lnTo>
                    <a:pt x="1432" y="1301"/>
                  </a:lnTo>
                  <a:lnTo>
                    <a:pt x="1432" y="1303"/>
                  </a:lnTo>
                  <a:lnTo>
                    <a:pt x="1429" y="1304"/>
                  </a:lnTo>
                  <a:lnTo>
                    <a:pt x="1429" y="1306"/>
                  </a:lnTo>
                  <a:lnTo>
                    <a:pt x="1429" y="1307"/>
                  </a:lnTo>
                  <a:lnTo>
                    <a:pt x="1427" y="1309"/>
                  </a:lnTo>
                  <a:lnTo>
                    <a:pt x="1427" y="1310"/>
                  </a:lnTo>
                  <a:lnTo>
                    <a:pt x="1427" y="1312"/>
                  </a:lnTo>
                  <a:lnTo>
                    <a:pt x="1426" y="1312"/>
                  </a:lnTo>
                  <a:lnTo>
                    <a:pt x="1426" y="1313"/>
                  </a:lnTo>
                  <a:lnTo>
                    <a:pt x="1423" y="1312"/>
                  </a:lnTo>
                  <a:lnTo>
                    <a:pt x="1420" y="1313"/>
                  </a:lnTo>
                  <a:lnTo>
                    <a:pt x="1418" y="1315"/>
                  </a:lnTo>
                  <a:lnTo>
                    <a:pt x="1423" y="1315"/>
                  </a:lnTo>
                  <a:lnTo>
                    <a:pt x="1423" y="1316"/>
                  </a:lnTo>
                  <a:lnTo>
                    <a:pt x="1426" y="1315"/>
                  </a:lnTo>
                  <a:lnTo>
                    <a:pt x="1430" y="1313"/>
                  </a:lnTo>
                  <a:lnTo>
                    <a:pt x="1432" y="1312"/>
                  </a:lnTo>
                  <a:lnTo>
                    <a:pt x="1435" y="1310"/>
                  </a:lnTo>
                  <a:lnTo>
                    <a:pt x="1435" y="1309"/>
                  </a:lnTo>
                  <a:lnTo>
                    <a:pt x="1438" y="1309"/>
                  </a:lnTo>
                  <a:lnTo>
                    <a:pt x="1438" y="1307"/>
                  </a:lnTo>
                  <a:lnTo>
                    <a:pt x="1440" y="1307"/>
                  </a:lnTo>
                  <a:lnTo>
                    <a:pt x="1440" y="1307"/>
                  </a:lnTo>
                  <a:lnTo>
                    <a:pt x="1440" y="1309"/>
                  </a:lnTo>
                  <a:lnTo>
                    <a:pt x="1440" y="1309"/>
                  </a:lnTo>
                  <a:lnTo>
                    <a:pt x="1440" y="1310"/>
                  </a:lnTo>
                  <a:lnTo>
                    <a:pt x="1440" y="1310"/>
                  </a:lnTo>
                  <a:lnTo>
                    <a:pt x="1440" y="1312"/>
                  </a:lnTo>
                  <a:lnTo>
                    <a:pt x="1441" y="1312"/>
                  </a:lnTo>
                  <a:lnTo>
                    <a:pt x="1441" y="1313"/>
                  </a:lnTo>
                  <a:lnTo>
                    <a:pt x="1443" y="1316"/>
                  </a:lnTo>
                  <a:lnTo>
                    <a:pt x="1443" y="1316"/>
                  </a:lnTo>
                  <a:lnTo>
                    <a:pt x="1443" y="1316"/>
                  </a:lnTo>
                  <a:lnTo>
                    <a:pt x="1443" y="1318"/>
                  </a:lnTo>
                  <a:lnTo>
                    <a:pt x="1443" y="1318"/>
                  </a:lnTo>
                  <a:lnTo>
                    <a:pt x="1446" y="1321"/>
                  </a:lnTo>
                  <a:lnTo>
                    <a:pt x="1447" y="1320"/>
                  </a:lnTo>
                  <a:lnTo>
                    <a:pt x="1449" y="1320"/>
                  </a:lnTo>
                  <a:lnTo>
                    <a:pt x="1449" y="1318"/>
                  </a:lnTo>
                  <a:lnTo>
                    <a:pt x="1450" y="1318"/>
                  </a:lnTo>
                  <a:lnTo>
                    <a:pt x="1452" y="1318"/>
                  </a:lnTo>
                  <a:lnTo>
                    <a:pt x="1453" y="1320"/>
                  </a:lnTo>
                  <a:lnTo>
                    <a:pt x="1456" y="1318"/>
                  </a:lnTo>
                  <a:lnTo>
                    <a:pt x="1459" y="1316"/>
                  </a:lnTo>
                  <a:lnTo>
                    <a:pt x="1458" y="1320"/>
                  </a:lnTo>
                  <a:lnTo>
                    <a:pt x="1458" y="1322"/>
                  </a:lnTo>
                  <a:lnTo>
                    <a:pt x="1456" y="1324"/>
                  </a:lnTo>
                  <a:lnTo>
                    <a:pt x="1456" y="1327"/>
                  </a:lnTo>
                  <a:lnTo>
                    <a:pt x="1455" y="1327"/>
                  </a:lnTo>
                  <a:lnTo>
                    <a:pt x="1455" y="1328"/>
                  </a:lnTo>
                  <a:lnTo>
                    <a:pt x="1456" y="1328"/>
                  </a:lnTo>
                  <a:lnTo>
                    <a:pt x="1456" y="1327"/>
                  </a:lnTo>
                  <a:lnTo>
                    <a:pt x="1458" y="1326"/>
                  </a:lnTo>
                  <a:lnTo>
                    <a:pt x="1458" y="1324"/>
                  </a:lnTo>
                  <a:lnTo>
                    <a:pt x="1461" y="1320"/>
                  </a:lnTo>
                  <a:lnTo>
                    <a:pt x="1461" y="1318"/>
                  </a:lnTo>
                  <a:lnTo>
                    <a:pt x="1462" y="1318"/>
                  </a:lnTo>
                  <a:lnTo>
                    <a:pt x="1467" y="1313"/>
                  </a:lnTo>
                  <a:lnTo>
                    <a:pt x="1467" y="1313"/>
                  </a:lnTo>
                  <a:lnTo>
                    <a:pt x="1468" y="1315"/>
                  </a:lnTo>
                  <a:lnTo>
                    <a:pt x="1470" y="1315"/>
                  </a:lnTo>
                  <a:lnTo>
                    <a:pt x="1470" y="1315"/>
                  </a:lnTo>
                  <a:lnTo>
                    <a:pt x="1470" y="1313"/>
                  </a:lnTo>
                  <a:lnTo>
                    <a:pt x="1470" y="1313"/>
                  </a:lnTo>
                  <a:lnTo>
                    <a:pt x="1470" y="1313"/>
                  </a:lnTo>
                  <a:lnTo>
                    <a:pt x="1468" y="1312"/>
                  </a:lnTo>
                  <a:lnTo>
                    <a:pt x="1470" y="1310"/>
                  </a:lnTo>
                  <a:lnTo>
                    <a:pt x="1470" y="1310"/>
                  </a:lnTo>
                  <a:lnTo>
                    <a:pt x="1471" y="1309"/>
                  </a:lnTo>
                  <a:lnTo>
                    <a:pt x="1471" y="1307"/>
                  </a:lnTo>
                  <a:lnTo>
                    <a:pt x="1471" y="1306"/>
                  </a:lnTo>
                  <a:lnTo>
                    <a:pt x="1473" y="1306"/>
                  </a:lnTo>
                  <a:lnTo>
                    <a:pt x="1473" y="1306"/>
                  </a:lnTo>
                  <a:lnTo>
                    <a:pt x="1473" y="1304"/>
                  </a:lnTo>
                  <a:lnTo>
                    <a:pt x="1474" y="1304"/>
                  </a:lnTo>
                  <a:lnTo>
                    <a:pt x="1474" y="1304"/>
                  </a:lnTo>
                  <a:lnTo>
                    <a:pt x="1476" y="1304"/>
                  </a:lnTo>
                  <a:lnTo>
                    <a:pt x="1476" y="1304"/>
                  </a:lnTo>
                  <a:lnTo>
                    <a:pt x="1478" y="1304"/>
                  </a:lnTo>
                  <a:lnTo>
                    <a:pt x="1478" y="1304"/>
                  </a:lnTo>
                  <a:lnTo>
                    <a:pt x="1478" y="1304"/>
                  </a:lnTo>
                  <a:lnTo>
                    <a:pt x="1479" y="1304"/>
                  </a:lnTo>
                  <a:lnTo>
                    <a:pt x="1479" y="1304"/>
                  </a:lnTo>
                  <a:lnTo>
                    <a:pt x="1481" y="1304"/>
                  </a:lnTo>
                  <a:lnTo>
                    <a:pt x="1482" y="1304"/>
                  </a:lnTo>
                  <a:lnTo>
                    <a:pt x="1482" y="1304"/>
                  </a:lnTo>
                  <a:lnTo>
                    <a:pt x="1482" y="1304"/>
                  </a:lnTo>
                  <a:lnTo>
                    <a:pt x="1482" y="1304"/>
                  </a:lnTo>
                  <a:lnTo>
                    <a:pt x="1482" y="1303"/>
                  </a:lnTo>
                  <a:lnTo>
                    <a:pt x="1482" y="1303"/>
                  </a:lnTo>
                  <a:lnTo>
                    <a:pt x="1484" y="1303"/>
                  </a:lnTo>
                  <a:lnTo>
                    <a:pt x="1485" y="1304"/>
                  </a:lnTo>
                  <a:lnTo>
                    <a:pt x="1485" y="1304"/>
                  </a:lnTo>
                  <a:lnTo>
                    <a:pt x="1487" y="1304"/>
                  </a:lnTo>
                  <a:lnTo>
                    <a:pt x="1488" y="1304"/>
                  </a:lnTo>
                  <a:lnTo>
                    <a:pt x="1488" y="1306"/>
                  </a:lnTo>
                  <a:lnTo>
                    <a:pt x="1490" y="1306"/>
                  </a:lnTo>
                  <a:lnTo>
                    <a:pt x="1490" y="1306"/>
                  </a:lnTo>
                  <a:lnTo>
                    <a:pt x="1491" y="1307"/>
                  </a:lnTo>
                  <a:lnTo>
                    <a:pt x="1491" y="1307"/>
                  </a:lnTo>
                  <a:lnTo>
                    <a:pt x="1493" y="1307"/>
                  </a:lnTo>
                  <a:lnTo>
                    <a:pt x="1494" y="1309"/>
                  </a:lnTo>
                  <a:lnTo>
                    <a:pt x="1496" y="1309"/>
                  </a:lnTo>
                  <a:lnTo>
                    <a:pt x="1497" y="1309"/>
                  </a:lnTo>
                  <a:lnTo>
                    <a:pt x="1497" y="1309"/>
                  </a:lnTo>
                  <a:lnTo>
                    <a:pt x="1497" y="1309"/>
                  </a:lnTo>
                  <a:lnTo>
                    <a:pt x="1499" y="1309"/>
                  </a:lnTo>
                  <a:lnTo>
                    <a:pt x="1500" y="1310"/>
                  </a:lnTo>
                  <a:lnTo>
                    <a:pt x="1502" y="1310"/>
                  </a:lnTo>
                  <a:lnTo>
                    <a:pt x="1503" y="1312"/>
                  </a:lnTo>
                  <a:lnTo>
                    <a:pt x="1505" y="1312"/>
                  </a:lnTo>
                  <a:lnTo>
                    <a:pt x="1506" y="1312"/>
                  </a:lnTo>
                  <a:lnTo>
                    <a:pt x="1508" y="1315"/>
                  </a:lnTo>
                  <a:lnTo>
                    <a:pt x="1508" y="1316"/>
                  </a:lnTo>
                  <a:lnTo>
                    <a:pt x="1508" y="1316"/>
                  </a:lnTo>
                  <a:lnTo>
                    <a:pt x="1509" y="1315"/>
                  </a:lnTo>
                  <a:lnTo>
                    <a:pt x="1509" y="1313"/>
                  </a:lnTo>
                  <a:lnTo>
                    <a:pt x="1511" y="1313"/>
                  </a:lnTo>
                  <a:lnTo>
                    <a:pt x="1511" y="1313"/>
                  </a:lnTo>
                  <a:lnTo>
                    <a:pt x="1512" y="1315"/>
                  </a:lnTo>
                  <a:lnTo>
                    <a:pt x="1514" y="1316"/>
                  </a:lnTo>
                  <a:lnTo>
                    <a:pt x="1514" y="1316"/>
                  </a:lnTo>
                  <a:lnTo>
                    <a:pt x="1515" y="1316"/>
                  </a:lnTo>
                  <a:lnTo>
                    <a:pt x="1514" y="1318"/>
                  </a:lnTo>
                  <a:lnTo>
                    <a:pt x="1515" y="1318"/>
                  </a:lnTo>
                  <a:lnTo>
                    <a:pt x="1515" y="1316"/>
                  </a:lnTo>
                  <a:lnTo>
                    <a:pt x="1517" y="1318"/>
                  </a:lnTo>
                  <a:lnTo>
                    <a:pt x="1517" y="1320"/>
                  </a:lnTo>
                  <a:lnTo>
                    <a:pt x="1517" y="1321"/>
                  </a:lnTo>
                  <a:lnTo>
                    <a:pt x="1517" y="1321"/>
                  </a:lnTo>
                  <a:lnTo>
                    <a:pt x="1517" y="1322"/>
                  </a:lnTo>
                  <a:lnTo>
                    <a:pt x="1515" y="1322"/>
                  </a:lnTo>
                  <a:lnTo>
                    <a:pt x="1515" y="1322"/>
                  </a:lnTo>
                  <a:lnTo>
                    <a:pt x="1515" y="1324"/>
                  </a:lnTo>
                  <a:lnTo>
                    <a:pt x="1515" y="1324"/>
                  </a:lnTo>
                  <a:lnTo>
                    <a:pt x="1515" y="1324"/>
                  </a:lnTo>
                  <a:lnTo>
                    <a:pt x="1517" y="1322"/>
                  </a:lnTo>
                  <a:lnTo>
                    <a:pt x="1517" y="1322"/>
                  </a:lnTo>
                  <a:lnTo>
                    <a:pt x="1519" y="1322"/>
                  </a:lnTo>
                  <a:lnTo>
                    <a:pt x="1519" y="1324"/>
                  </a:lnTo>
                  <a:lnTo>
                    <a:pt x="1520" y="1324"/>
                  </a:lnTo>
                  <a:lnTo>
                    <a:pt x="1517" y="1326"/>
                  </a:lnTo>
                  <a:lnTo>
                    <a:pt x="1517" y="1326"/>
                  </a:lnTo>
                  <a:lnTo>
                    <a:pt x="1517" y="1327"/>
                  </a:lnTo>
                  <a:lnTo>
                    <a:pt x="1517" y="1327"/>
                  </a:lnTo>
                  <a:lnTo>
                    <a:pt x="1517" y="1328"/>
                  </a:lnTo>
                  <a:lnTo>
                    <a:pt x="1515" y="1330"/>
                  </a:lnTo>
                  <a:lnTo>
                    <a:pt x="1515" y="1334"/>
                  </a:lnTo>
                  <a:lnTo>
                    <a:pt x="1515" y="1334"/>
                  </a:lnTo>
                  <a:lnTo>
                    <a:pt x="1517" y="1334"/>
                  </a:lnTo>
                  <a:lnTo>
                    <a:pt x="1519" y="1332"/>
                  </a:lnTo>
                  <a:lnTo>
                    <a:pt x="1520" y="1328"/>
                  </a:lnTo>
                  <a:lnTo>
                    <a:pt x="1520" y="1327"/>
                  </a:lnTo>
                  <a:lnTo>
                    <a:pt x="1522" y="1326"/>
                  </a:lnTo>
                  <a:lnTo>
                    <a:pt x="1522" y="1326"/>
                  </a:lnTo>
                  <a:lnTo>
                    <a:pt x="1523" y="1326"/>
                  </a:lnTo>
                  <a:lnTo>
                    <a:pt x="1523" y="1327"/>
                  </a:lnTo>
                  <a:lnTo>
                    <a:pt x="1523" y="1327"/>
                  </a:lnTo>
                  <a:lnTo>
                    <a:pt x="1522" y="1328"/>
                  </a:lnTo>
                  <a:lnTo>
                    <a:pt x="1522" y="1330"/>
                  </a:lnTo>
                  <a:lnTo>
                    <a:pt x="1522" y="1330"/>
                  </a:lnTo>
                  <a:lnTo>
                    <a:pt x="1525" y="1328"/>
                  </a:lnTo>
                  <a:lnTo>
                    <a:pt x="1525" y="1327"/>
                  </a:lnTo>
                  <a:lnTo>
                    <a:pt x="1526" y="1327"/>
                  </a:lnTo>
                  <a:lnTo>
                    <a:pt x="1528" y="1327"/>
                  </a:lnTo>
                  <a:lnTo>
                    <a:pt x="1531" y="1326"/>
                  </a:lnTo>
                  <a:lnTo>
                    <a:pt x="1531" y="1326"/>
                  </a:lnTo>
                  <a:lnTo>
                    <a:pt x="1532" y="1324"/>
                  </a:lnTo>
                  <a:lnTo>
                    <a:pt x="1534" y="1326"/>
                  </a:lnTo>
                  <a:lnTo>
                    <a:pt x="1537" y="1326"/>
                  </a:lnTo>
                  <a:lnTo>
                    <a:pt x="1538" y="1327"/>
                  </a:lnTo>
                  <a:lnTo>
                    <a:pt x="1540" y="1327"/>
                  </a:lnTo>
                  <a:lnTo>
                    <a:pt x="1541" y="1328"/>
                  </a:lnTo>
                  <a:lnTo>
                    <a:pt x="1546" y="1330"/>
                  </a:lnTo>
                  <a:lnTo>
                    <a:pt x="1549" y="1330"/>
                  </a:lnTo>
                  <a:lnTo>
                    <a:pt x="1550" y="1328"/>
                  </a:lnTo>
                  <a:lnTo>
                    <a:pt x="1552" y="1330"/>
                  </a:lnTo>
                  <a:lnTo>
                    <a:pt x="1553" y="1332"/>
                  </a:lnTo>
                  <a:lnTo>
                    <a:pt x="1555" y="1332"/>
                  </a:lnTo>
                  <a:lnTo>
                    <a:pt x="1557" y="1332"/>
                  </a:lnTo>
                  <a:lnTo>
                    <a:pt x="1558" y="1332"/>
                  </a:lnTo>
                  <a:lnTo>
                    <a:pt x="1563" y="1330"/>
                  </a:lnTo>
                  <a:lnTo>
                    <a:pt x="1567" y="1330"/>
                  </a:lnTo>
                  <a:lnTo>
                    <a:pt x="1570" y="1330"/>
                  </a:lnTo>
                  <a:lnTo>
                    <a:pt x="1573" y="1330"/>
                  </a:lnTo>
                  <a:lnTo>
                    <a:pt x="1576" y="1332"/>
                  </a:lnTo>
                  <a:lnTo>
                    <a:pt x="1578" y="1333"/>
                  </a:lnTo>
                  <a:lnTo>
                    <a:pt x="1579" y="1334"/>
                  </a:lnTo>
                  <a:lnTo>
                    <a:pt x="1581" y="1334"/>
                  </a:lnTo>
                  <a:lnTo>
                    <a:pt x="1585" y="1338"/>
                  </a:lnTo>
                  <a:lnTo>
                    <a:pt x="1587" y="1339"/>
                  </a:lnTo>
                  <a:lnTo>
                    <a:pt x="1590" y="1340"/>
                  </a:lnTo>
                  <a:lnTo>
                    <a:pt x="1591" y="1340"/>
                  </a:lnTo>
                  <a:lnTo>
                    <a:pt x="1593" y="1344"/>
                  </a:lnTo>
                  <a:lnTo>
                    <a:pt x="1595" y="1344"/>
                  </a:lnTo>
                  <a:lnTo>
                    <a:pt x="1598" y="1346"/>
                  </a:lnTo>
                  <a:lnTo>
                    <a:pt x="1601" y="1350"/>
                  </a:lnTo>
                  <a:lnTo>
                    <a:pt x="1602" y="1351"/>
                  </a:lnTo>
                  <a:lnTo>
                    <a:pt x="1607" y="1352"/>
                  </a:lnTo>
                  <a:lnTo>
                    <a:pt x="1608" y="1356"/>
                  </a:lnTo>
                  <a:lnTo>
                    <a:pt x="1611" y="1356"/>
                  </a:lnTo>
                  <a:lnTo>
                    <a:pt x="1611" y="1356"/>
                  </a:lnTo>
                  <a:lnTo>
                    <a:pt x="1613" y="1357"/>
                  </a:lnTo>
                  <a:lnTo>
                    <a:pt x="1614" y="1357"/>
                  </a:lnTo>
                  <a:lnTo>
                    <a:pt x="1617" y="1357"/>
                  </a:lnTo>
                  <a:lnTo>
                    <a:pt x="1620" y="1357"/>
                  </a:lnTo>
                  <a:lnTo>
                    <a:pt x="1622" y="1357"/>
                  </a:lnTo>
                  <a:lnTo>
                    <a:pt x="1628" y="1358"/>
                  </a:lnTo>
                  <a:lnTo>
                    <a:pt x="1628" y="1358"/>
                  </a:lnTo>
                  <a:lnTo>
                    <a:pt x="1629" y="1361"/>
                  </a:lnTo>
                  <a:lnTo>
                    <a:pt x="1631" y="1363"/>
                  </a:lnTo>
                  <a:lnTo>
                    <a:pt x="1632" y="1368"/>
                  </a:lnTo>
                  <a:lnTo>
                    <a:pt x="1634" y="1370"/>
                  </a:lnTo>
                  <a:lnTo>
                    <a:pt x="1634" y="1374"/>
                  </a:lnTo>
                  <a:lnTo>
                    <a:pt x="1636" y="1379"/>
                  </a:lnTo>
                  <a:lnTo>
                    <a:pt x="1636" y="1380"/>
                  </a:lnTo>
                  <a:lnTo>
                    <a:pt x="1636" y="1381"/>
                  </a:lnTo>
                  <a:lnTo>
                    <a:pt x="1637" y="1381"/>
                  </a:lnTo>
                  <a:lnTo>
                    <a:pt x="1637" y="1385"/>
                  </a:lnTo>
                  <a:lnTo>
                    <a:pt x="1637" y="1386"/>
                  </a:lnTo>
                  <a:lnTo>
                    <a:pt x="1636" y="1387"/>
                  </a:lnTo>
                  <a:lnTo>
                    <a:pt x="1636" y="1390"/>
                  </a:lnTo>
                  <a:lnTo>
                    <a:pt x="1636" y="1390"/>
                  </a:lnTo>
                  <a:lnTo>
                    <a:pt x="1636" y="1391"/>
                  </a:lnTo>
                  <a:lnTo>
                    <a:pt x="1636" y="1391"/>
                  </a:lnTo>
                  <a:lnTo>
                    <a:pt x="1637" y="1393"/>
                  </a:lnTo>
                  <a:lnTo>
                    <a:pt x="1637" y="1393"/>
                  </a:lnTo>
                  <a:lnTo>
                    <a:pt x="1636" y="1396"/>
                  </a:lnTo>
                  <a:lnTo>
                    <a:pt x="1636" y="1399"/>
                  </a:lnTo>
                  <a:lnTo>
                    <a:pt x="1632" y="1405"/>
                  </a:lnTo>
                  <a:lnTo>
                    <a:pt x="1631" y="1409"/>
                  </a:lnTo>
                  <a:lnTo>
                    <a:pt x="1626" y="1414"/>
                  </a:lnTo>
                  <a:lnTo>
                    <a:pt x="1625" y="1415"/>
                  </a:lnTo>
                  <a:lnTo>
                    <a:pt x="1625" y="1415"/>
                  </a:lnTo>
                  <a:lnTo>
                    <a:pt x="1623" y="1415"/>
                  </a:lnTo>
                  <a:lnTo>
                    <a:pt x="1623" y="1417"/>
                  </a:lnTo>
                  <a:lnTo>
                    <a:pt x="1623" y="1417"/>
                  </a:lnTo>
                  <a:lnTo>
                    <a:pt x="1622" y="1420"/>
                  </a:lnTo>
                  <a:lnTo>
                    <a:pt x="1619" y="1421"/>
                  </a:lnTo>
                  <a:lnTo>
                    <a:pt x="1617" y="1423"/>
                  </a:lnTo>
                  <a:lnTo>
                    <a:pt x="1617" y="1423"/>
                  </a:lnTo>
                  <a:lnTo>
                    <a:pt x="1614" y="1426"/>
                  </a:lnTo>
                  <a:lnTo>
                    <a:pt x="1613" y="1428"/>
                  </a:lnTo>
                  <a:lnTo>
                    <a:pt x="1611" y="1428"/>
                  </a:lnTo>
                  <a:lnTo>
                    <a:pt x="1608" y="1432"/>
                  </a:lnTo>
                  <a:lnTo>
                    <a:pt x="1608" y="1432"/>
                  </a:lnTo>
                  <a:lnTo>
                    <a:pt x="1608" y="1432"/>
                  </a:lnTo>
                  <a:lnTo>
                    <a:pt x="1608" y="1434"/>
                  </a:lnTo>
                  <a:lnTo>
                    <a:pt x="1607" y="1436"/>
                  </a:lnTo>
                  <a:lnTo>
                    <a:pt x="1605" y="1436"/>
                  </a:lnTo>
                  <a:lnTo>
                    <a:pt x="1605" y="1436"/>
                  </a:lnTo>
                  <a:lnTo>
                    <a:pt x="1605" y="1434"/>
                  </a:lnTo>
                  <a:lnTo>
                    <a:pt x="1607" y="1434"/>
                  </a:lnTo>
                  <a:lnTo>
                    <a:pt x="1607" y="1434"/>
                  </a:lnTo>
                  <a:lnTo>
                    <a:pt x="1605" y="1434"/>
                  </a:lnTo>
                  <a:lnTo>
                    <a:pt x="1605" y="1436"/>
                  </a:lnTo>
                  <a:lnTo>
                    <a:pt x="1605" y="1438"/>
                  </a:lnTo>
                  <a:lnTo>
                    <a:pt x="1604" y="1440"/>
                  </a:lnTo>
                  <a:lnTo>
                    <a:pt x="1602" y="1446"/>
                  </a:lnTo>
                  <a:lnTo>
                    <a:pt x="1598" y="1450"/>
                  </a:lnTo>
                  <a:lnTo>
                    <a:pt x="1598" y="1452"/>
                  </a:lnTo>
                  <a:lnTo>
                    <a:pt x="1595" y="1454"/>
                  </a:lnTo>
                  <a:lnTo>
                    <a:pt x="1593" y="1456"/>
                  </a:lnTo>
                  <a:lnTo>
                    <a:pt x="1591" y="1456"/>
                  </a:lnTo>
                  <a:lnTo>
                    <a:pt x="1591" y="1456"/>
                  </a:lnTo>
                  <a:lnTo>
                    <a:pt x="1591" y="1452"/>
                  </a:lnTo>
                  <a:lnTo>
                    <a:pt x="1590" y="1452"/>
                  </a:lnTo>
                  <a:lnTo>
                    <a:pt x="1590" y="1452"/>
                  </a:lnTo>
                  <a:lnTo>
                    <a:pt x="1588" y="1452"/>
                  </a:lnTo>
                  <a:lnTo>
                    <a:pt x="1588" y="1452"/>
                  </a:lnTo>
                  <a:lnTo>
                    <a:pt x="1587" y="1452"/>
                  </a:lnTo>
                  <a:lnTo>
                    <a:pt x="1588" y="1454"/>
                  </a:lnTo>
                  <a:lnTo>
                    <a:pt x="1588" y="1454"/>
                  </a:lnTo>
                  <a:lnTo>
                    <a:pt x="1587" y="1456"/>
                  </a:lnTo>
                  <a:lnTo>
                    <a:pt x="1587" y="1458"/>
                  </a:lnTo>
                  <a:lnTo>
                    <a:pt x="1585" y="1458"/>
                  </a:lnTo>
                  <a:lnTo>
                    <a:pt x="1585" y="1460"/>
                  </a:lnTo>
                  <a:lnTo>
                    <a:pt x="1584" y="1462"/>
                  </a:lnTo>
                  <a:lnTo>
                    <a:pt x="1584" y="1464"/>
                  </a:lnTo>
                  <a:lnTo>
                    <a:pt x="1585" y="1464"/>
                  </a:lnTo>
                  <a:lnTo>
                    <a:pt x="1585" y="1464"/>
                  </a:lnTo>
                  <a:lnTo>
                    <a:pt x="1585" y="1464"/>
                  </a:lnTo>
                  <a:lnTo>
                    <a:pt x="1585" y="1465"/>
                  </a:lnTo>
                  <a:lnTo>
                    <a:pt x="1585" y="1465"/>
                  </a:lnTo>
                  <a:lnTo>
                    <a:pt x="1585" y="1469"/>
                  </a:lnTo>
                  <a:lnTo>
                    <a:pt x="1585" y="1470"/>
                  </a:lnTo>
                  <a:lnTo>
                    <a:pt x="1585" y="1470"/>
                  </a:lnTo>
                  <a:lnTo>
                    <a:pt x="1585" y="1470"/>
                  </a:lnTo>
                  <a:lnTo>
                    <a:pt x="1585" y="1470"/>
                  </a:lnTo>
                  <a:lnTo>
                    <a:pt x="1585" y="1477"/>
                  </a:lnTo>
                  <a:lnTo>
                    <a:pt x="1585" y="1481"/>
                  </a:lnTo>
                  <a:lnTo>
                    <a:pt x="1585" y="1484"/>
                  </a:lnTo>
                  <a:lnTo>
                    <a:pt x="1585" y="1489"/>
                  </a:lnTo>
                  <a:lnTo>
                    <a:pt x="1587" y="1493"/>
                  </a:lnTo>
                  <a:lnTo>
                    <a:pt x="1587" y="1493"/>
                  </a:lnTo>
                  <a:lnTo>
                    <a:pt x="1585" y="1496"/>
                  </a:lnTo>
                  <a:lnTo>
                    <a:pt x="1585" y="1500"/>
                  </a:lnTo>
                  <a:lnTo>
                    <a:pt x="1584" y="1505"/>
                  </a:lnTo>
                  <a:lnTo>
                    <a:pt x="1584" y="1507"/>
                  </a:lnTo>
                  <a:lnTo>
                    <a:pt x="1582" y="1510"/>
                  </a:lnTo>
                  <a:lnTo>
                    <a:pt x="1582" y="1511"/>
                  </a:lnTo>
                  <a:lnTo>
                    <a:pt x="1584" y="1516"/>
                  </a:lnTo>
                  <a:lnTo>
                    <a:pt x="1584" y="1517"/>
                  </a:lnTo>
                  <a:lnTo>
                    <a:pt x="1582" y="1518"/>
                  </a:lnTo>
                  <a:lnTo>
                    <a:pt x="1581" y="1518"/>
                  </a:lnTo>
                  <a:lnTo>
                    <a:pt x="1579" y="1519"/>
                  </a:lnTo>
                  <a:lnTo>
                    <a:pt x="1578" y="1523"/>
                  </a:lnTo>
                  <a:lnTo>
                    <a:pt x="1576" y="1529"/>
                  </a:lnTo>
                  <a:lnTo>
                    <a:pt x="1576" y="1530"/>
                  </a:lnTo>
                  <a:lnTo>
                    <a:pt x="1576" y="1536"/>
                  </a:lnTo>
                  <a:lnTo>
                    <a:pt x="1576" y="1538"/>
                  </a:lnTo>
                  <a:lnTo>
                    <a:pt x="1576" y="1540"/>
                  </a:lnTo>
                  <a:lnTo>
                    <a:pt x="1575" y="1541"/>
                  </a:lnTo>
                  <a:lnTo>
                    <a:pt x="1573" y="1542"/>
                  </a:lnTo>
                  <a:lnTo>
                    <a:pt x="1572" y="1546"/>
                  </a:lnTo>
                  <a:lnTo>
                    <a:pt x="1570" y="1548"/>
                  </a:lnTo>
                  <a:lnTo>
                    <a:pt x="1570" y="1550"/>
                  </a:lnTo>
                  <a:lnTo>
                    <a:pt x="1569" y="1552"/>
                  </a:lnTo>
                  <a:lnTo>
                    <a:pt x="1569" y="1553"/>
                  </a:lnTo>
                  <a:lnTo>
                    <a:pt x="1566" y="1556"/>
                  </a:lnTo>
                  <a:lnTo>
                    <a:pt x="1564" y="1556"/>
                  </a:lnTo>
                  <a:lnTo>
                    <a:pt x="1564" y="1558"/>
                  </a:lnTo>
                  <a:lnTo>
                    <a:pt x="1563" y="1559"/>
                  </a:lnTo>
                  <a:lnTo>
                    <a:pt x="1561" y="1562"/>
                  </a:lnTo>
                  <a:lnTo>
                    <a:pt x="1560" y="1565"/>
                  </a:lnTo>
                  <a:lnTo>
                    <a:pt x="1561" y="1566"/>
                  </a:lnTo>
                  <a:lnTo>
                    <a:pt x="1561" y="1566"/>
                  </a:lnTo>
                  <a:lnTo>
                    <a:pt x="1561" y="1571"/>
                  </a:lnTo>
                  <a:lnTo>
                    <a:pt x="1561" y="1571"/>
                  </a:lnTo>
                  <a:lnTo>
                    <a:pt x="1560" y="1572"/>
                  </a:lnTo>
                  <a:lnTo>
                    <a:pt x="1553" y="1577"/>
                  </a:lnTo>
                  <a:lnTo>
                    <a:pt x="1552" y="1577"/>
                  </a:lnTo>
                  <a:lnTo>
                    <a:pt x="1549" y="1580"/>
                  </a:lnTo>
                  <a:lnTo>
                    <a:pt x="1549" y="1580"/>
                  </a:lnTo>
                  <a:lnTo>
                    <a:pt x="1549" y="1583"/>
                  </a:lnTo>
                  <a:lnTo>
                    <a:pt x="1549" y="1583"/>
                  </a:lnTo>
                  <a:lnTo>
                    <a:pt x="1549" y="1583"/>
                  </a:lnTo>
                  <a:lnTo>
                    <a:pt x="1547" y="1585"/>
                  </a:lnTo>
                  <a:lnTo>
                    <a:pt x="1547" y="1585"/>
                  </a:lnTo>
                  <a:lnTo>
                    <a:pt x="1541" y="1585"/>
                  </a:lnTo>
                  <a:lnTo>
                    <a:pt x="1538" y="1585"/>
                  </a:lnTo>
                  <a:lnTo>
                    <a:pt x="1537" y="1585"/>
                  </a:lnTo>
                  <a:lnTo>
                    <a:pt x="1537" y="1585"/>
                  </a:lnTo>
                  <a:lnTo>
                    <a:pt x="1535" y="1583"/>
                  </a:lnTo>
                  <a:lnTo>
                    <a:pt x="1535" y="1583"/>
                  </a:lnTo>
                  <a:lnTo>
                    <a:pt x="1535" y="1583"/>
                  </a:lnTo>
                  <a:lnTo>
                    <a:pt x="1535" y="1583"/>
                  </a:lnTo>
                  <a:lnTo>
                    <a:pt x="1534" y="1583"/>
                  </a:lnTo>
                  <a:lnTo>
                    <a:pt x="1534" y="1583"/>
                  </a:lnTo>
                  <a:lnTo>
                    <a:pt x="1534" y="1583"/>
                  </a:lnTo>
                  <a:lnTo>
                    <a:pt x="1534" y="1583"/>
                  </a:lnTo>
                  <a:lnTo>
                    <a:pt x="1534" y="1583"/>
                  </a:lnTo>
                  <a:lnTo>
                    <a:pt x="1534" y="1585"/>
                  </a:lnTo>
                  <a:lnTo>
                    <a:pt x="1534" y="1585"/>
                  </a:lnTo>
                  <a:lnTo>
                    <a:pt x="1532" y="1585"/>
                  </a:lnTo>
                  <a:lnTo>
                    <a:pt x="1529" y="1586"/>
                  </a:lnTo>
                  <a:lnTo>
                    <a:pt x="1528" y="1586"/>
                  </a:lnTo>
                  <a:lnTo>
                    <a:pt x="1525" y="1586"/>
                  </a:lnTo>
                  <a:lnTo>
                    <a:pt x="1525" y="1586"/>
                  </a:lnTo>
                  <a:lnTo>
                    <a:pt x="1525" y="1586"/>
                  </a:lnTo>
                  <a:lnTo>
                    <a:pt x="1526" y="1586"/>
                  </a:lnTo>
                  <a:lnTo>
                    <a:pt x="1528" y="1585"/>
                  </a:lnTo>
                  <a:lnTo>
                    <a:pt x="1528" y="1585"/>
                  </a:lnTo>
                  <a:lnTo>
                    <a:pt x="1526" y="1583"/>
                  </a:lnTo>
                  <a:lnTo>
                    <a:pt x="1523" y="1585"/>
                  </a:lnTo>
                  <a:lnTo>
                    <a:pt x="1522" y="1585"/>
                  </a:lnTo>
                  <a:lnTo>
                    <a:pt x="1520" y="1585"/>
                  </a:lnTo>
                  <a:lnTo>
                    <a:pt x="1515" y="1586"/>
                  </a:lnTo>
                  <a:lnTo>
                    <a:pt x="1515" y="1586"/>
                  </a:lnTo>
                  <a:lnTo>
                    <a:pt x="1515" y="1588"/>
                  </a:lnTo>
                  <a:lnTo>
                    <a:pt x="1517" y="1588"/>
                  </a:lnTo>
                  <a:lnTo>
                    <a:pt x="1517" y="1589"/>
                  </a:lnTo>
                  <a:lnTo>
                    <a:pt x="1517" y="1589"/>
                  </a:lnTo>
                  <a:lnTo>
                    <a:pt x="1515" y="1589"/>
                  </a:lnTo>
                  <a:lnTo>
                    <a:pt x="1512" y="1591"/>
                  </a:lnTo>
                  <a:lnTo>
                    <a:pt x="1509" y="1592"/>
                  </a:lnTo>
                  <a:lnTo>
                    <a:pt x="1508" y="1592"/>
                  </a:lnTo>
                  <a:lnTo>
                    <a:pt x="1506" y="1594"/>
                  </a:lnTo>
                  <a:lnTo>
                    <a:pt x="1506" y="1595"/>
                  </a:lnTo>
                  <a:lnTo>
                    <a:pt x="1506" y="1595"/>
                  </a:lnTo>
                  <a:lnTo>
                    <a:pt x="1505" y="1595"/>
                  </a:lnTo>
                  <a:lnTo>
                    <a:pt x="1503" y="1595"/>
                  </a:lnTo>
                  <a:lnTo>
                    <a:pt x="1502" y="1595"/>
                  </a:lnTo>
                  <a:lnTo>
                    <a:pt x="1500" y="1595"/>
                  </a:lnTo>
                  <a:lnTo>
                    <a:pt x="1491" y="1600"/>
                  </a:lnTo>
                  <a:lnTo>
                    <a:pt x="1488" y="1601"/>
                  </a:lnTo>
                  <a:lnTo>
                    <a:pt x="1485" y="1604"/>
                  </a:lnTo>
                  <a:lnTo>
                    <a:pt x="1481" y="1609"/>
                  </a:lnTo>
                  <a:lnTo>
                    <a:pt x="1478" y="1612"/>
                  </a:lnTo>
                  <a:lnTo>
                    <a:pt x="1476" y="1612"/>
                  </a:lnTo>
                  <a:lnTo>
                    <a:pt x="1476" y="1612"/>
                  </a:lnTo>
                  <a:lnTo>
                    <a:pt x="1474" y="1612"/>
                  </a:lnTo>
                  <a:lnTo>
                    <a:pt x="1476" y="1612"/>
                  </a:lnTo>
                  <a:lnTo>
                    <a:pt x="1476" y="1614"/>
                  </a:lnTo>
                  <a:lnTo>
                    <a:pt x="1476" y="1614"/>
                  </a:lnTo>
                  <a:lnTo>
                    <a:pt x="1474" y="1615"/>
                  </a:lnTo>
                  <a:lnTo>
                    <a:pt x="1473" y="1618"/>
                  </a:lnTo>
                  <a:lnTo>
                    <a:pt x="1471" y="1618"/>
                  </a:lnTo>
                  <a:lnTo>
                    <a:pt x="1473" y="1618"/>
                  </a:lnTo>
                  <a:lnTo>
                    <a:pt x="1471" y="1618"/>
                  </a:lnTo>
                  <a:lnTo>
                    <a:pt x="1470" y="1615"/>
                  </a:lnTo>
                  <a:lnTo>
                    <a:pt x="1470" y="1618"/>
                  </a:lnTo>
                  <a:lnTo>
                    <a:pt x="1470" y="1618"/>
                  </a:lnTo>
                  <a:lnTo>
                    <a:pt x="1468" y="1618"/>
                  </a:lnTo>
                  <a:lnTo>
                    <a:pt x="1468" y="1618"/>
                  </a:lnTo>
                  <a:lnTo>
                    <a:pt x="1467" y="1618"/>
                  </a:lnTo>
                  <a:lnTo>
                    <a:pt x="1465" y="1618"/>
                  </a:lnTo>
                  <a:lnTo>
                    <a:pt x="1467" y="1618"/>
                  </a:lnTo>
                  <a:lnTo>
                    <a:pt x="1468" y="1620"/>
                  </a:lnTo>
                  <a:lnTo>
                    <a:pt x="1470" y="1620"/>
                  </a:lnTo>
                  <a:lnTo>
                    <a:pt x="1470" y="1620"/>
                  </a:lnTo>
                  <a:lnTo>
                    <a:pt x="1468" y="1624"/>
                  </a:lnTo>
                  <a:lnTo>
                    <a:pt x="1467" y="1624"/>
                  </a:lnTo>
                  <a:lnTo>
                    <a:pt x="1467" y="1624"/>
                  </a:lnTo>
                  <a:lnTo>
                    <a:pt x="1467" y="1624"/>
                  </a:lnTo>
                  <a:lnTo>
                    <a:pt x="1468" y="1624"/>
                  </a:lnTo>
                  <a:lnTo>
                    <a:pt x="1467" y="1627"/>
                  </a:lnTo>
                  <a:lnTo>
                    <a:pt x="1467" y="1630"/>
                  </a:lnTo>
                  <a:lnTo>
                    <a:pt x="1467" y="1630"/>
                  </a:lnTo>
                  <a:lnTo>
                    <a:pt x="1465" y="1630"/>
                  </a:lnTo>
                  <a:lnTo>
                    <a:pt x="1467" y="1630"/>
                  </a:lnTo>
                  <a:lnTo>
                    <a:pt x="1467" y="1632"/>
                  </a:lnTo>
                  <a:lnTo>
                    <a:pt x="1467" y="1633"/>
                  </a:lnTo>
                  <a:lnTo>
                    <a:pt x="1467" y="1633"/>
                  </a:lnTo>
                  <a:lnTo>
                    <a:pt x="1467" y="1636"/>
                  </a:lnTo>
                  <a:lnTo>
                    <a:pt x="1467" y="1638"/>
                  </a:lnTo>
                  <a:lnTo>
                    <a:pt x="1468" y="1639"/>
                  </a:lnTo>
                  <a:lnTo>
                    <a:pt x="1468" y="1642"/>
                  </a:lnTo>
                  <a:lnTo>
                    <a:pt x="1468" y="1642"/>
                  </a:lnTo>
                  <a:lnTo>
                    <a:pt x="1468" y="1642"/>
                  </a:lnTo>
                  <a:lnTo>
                    <a:pt x="1468" y="1644"/>
                  </a:lnTo>
                  <a:lnTo>
                    <a:pt x="1467" y="1648"/>
                  </a:lnTo>
                  <a:lnTo>
                    <a:pt x="1467" y="1650"/>
                  </a:lnTo>
                  <a:lnTo>
                    <a:pt x="1467" y="1655"/>
                  </a:lnTo>
                  <a:lnTo>
                    <a:pt x="1467" y="1656"/>
                  </a:lnTo>
                  <a:lnTo>
                    <a:pt x="1467" y="1658"/>
                  </a:lnTo>
                  <a:lnTo>
                    <a:pt x="1465" y="1660"/>
                  </a:lnTo>
                  <a:lnTo>
                    <a:pt x="1465" y="1661"/>
                  </a:lnTo>
                  <a:lnTo>
                    <a:pt x="1462" y="1662"/>
                  </a:lnTo>
                  <a:lnTo>
                    <a:pt x="1459" y="1665"/>
                  </a:lnTo>
                  <a:lnTo>
                    <a:pt x="1456" y="1668"/>
                  </a:lnTo>
                  <a:lnTo>
                    <a:pt x="1453" y="1673"/>
                  </a:lnTo>
                  <a:lnTo>
                    <a:pt x="1450" y="1679"/>
                  </a:lnTo>
                  <a:lnTo>
                    <a:pt x="1447" y="1687"/>
                  </a:lnTo>
                  <a:lnTo>
                    <a:pt x="1443" y="1695"/>
                  </a:lnTo>
                  <a:lnTo>
                    <a:pt x="1441" y="1696"/>
                  </a:lnTo>
                  <a:lnTo>
                    <a:pt x="1440" y="1699"/>
                  </a:lnTo>
                  <a:lnTo>
                    <a:pt x="1436" y="1702"/>
                  </a:lnTo>
                  <a:lnTo>
                    <a:pt x="1432" y="1705"/>
                  </a:lnTo>
                  <a:lnTo>
                    <a:pt x="1429" y="1708"/>
                  </a:lnTo>
                  <a:lnTo>
                    <a:pt x="1427" y="1709"/>
                  </a:lnTo>
                  <a:lnTo>
                    <a:pt x="1426" y="1711"/>
                  </a:lnTo>
                  <a:lnTo>
                    <a:pt x="1424" y="1711"/>
                  </a:lnTo>
                  <a:lnTo>
                    <a:pt x="1426" y="1709"/>
                  </a:lnTo>
                  <a:lnTo>
                    <a:pt x="1426" y="1708"/>
                  </a:lnTo>
                  <a:lnTo>
                    <a:pt x="1424" y="1708"/>
                  </a:lnTo>
                  <a:lnTo>
                    <a:pt x="1426" y="1708"/>
                  </a:lnTo>
                  <a:lnTo>
                    <a:pt x="1427" y="1708"/>
                  </a:lnTo>
                  <a:lnTo>
                    <a:pt x="1427" y="1708"/>
                  </a:lnTo>
                  <a:lnTo>
                    <a:pt x="1429" y="1707"/>
                  </a:lnTo>
                  <a:lnTo>
                    <a:pt x="1430" y="1707"/>
                  </a:lnTo>
                  <a:lnTo>
                    <a:pt x="1432" y="1703"/>
                  </a:lnTo>
                  <a:lnTo>
                    <a:pt x="1435" y="1702"/>
                  </a:lnTo>
                  <a:lnTo>
                    <a:pt x="1436" y="1701"/>
                  </a:lnTo>
                  <a:lnTo>
                    <a:pt x="1436" y="1699"/>
                  </a:lnTo>
                  <a:lnTo>
                    <a:pt x="1436" y="1697"/>
                  </a:lnTo>
                  <a:lnTo>
                    <a:pt x="1436" y="1697"/>
                  </a:lnTo>
                  <a:lnTo>
                    <a:pt x="1438" y="1697"/>
                  </a:lnTo>
                  <a:lnTo>
                    <a:pt x="1438" y="1696"/>
                  </a:lnTo>
                  <a:lnTo>
                    <a:pt x="1438" y="1696"/>
                  </a:lnTo>
                  <a:lnTo>
                    <a:pt x="1440" y="1695"/>
                  </a:lnTo>
                  <a:lnTo>
                    <a:pt x="1441" y="1693"/>
                  </a:lnTo>
                  <a:lnTo>
                    <a:pt x="1443" y="1691"/>
                  </a:lnTo>
                  <a:lnTo>
                    <a:pt x="1441" y="1687"/>
                  </a:lnTo>
                  <a:lnTo>
                    <a:pt x="1443" y="1687"/>
                  </a:lnTo>
                  <a:lnTo>
                    <a:pt x="1443" y="1689"/>
                  </a:lnTo>
                  <a:lnTo>
                    <a:pt x="1443" y="1689"/>
                  </a:lnTo>
                  <a:lnTo>
                    <a:pt x="1444" y="1685"/>
                  </a:lnTo>
                  <a:lnTo>
                    <a:pt x="1444" y="1685"/>
                  </a:lnTo>
                  <a:lnTo>
                    <a:pt x="1443" y="1685"/>
                  </a:lnTo>
                  <a:lnTo>
                    <a:pt x="1440" y="1687"/>
                  </a:lnTo>
                  <a:lnTo>
                    <a:pt x="1438" y="1687"/>
                  </a:lnTo>
                  <a:lnTo>
                    <a:pt x="1438" y="1685"/>
                  </a:lnTo>
                  <a:lnTo>
                    <a:pt x="1436" y="1683"/>
                  </a:lnTo>
                  <a:lnTo>
                    <a:pt x="1435" y="1683"/>
                  </a:lnTo>
                  <a:lnTo>
                    <a:pt x="1435" y="1683"/>
                  </a:lnTo>
                  <a:lnTo>
                    <a:pt x="1435" y="1683"/>
                  </a:lnTo>
                  <a:lnTo>
                    <a:pt x="1435" y="1683"/>
                  </a:lnTo>
                  <a:lnTo>
                    <a:pt x="1435" y="1685"/>
                  </a:lnTo>
                  <a:lnTo>
                    <a:pt x="1436" y="1687"/>
                  </a:lnTo>
                  <a:lnTo>
                    <a:pt x="1436" y="1687"/>
                  </a:lnTo>
                  <a:lnTo>
                    <a:pt x="1435" y="1689"/>
                  </a:lnTo>
                  <a:lnTo>
                    <a:pt x="1435" y="1690"/>
                  </a:lnTo>
                  <a:lnTo>
                    <a:pt x="1435" y="1691"/>
                  </a:lnTo>
                  <a:lnTo>
                    <a:pt x="1435" y="1691"/>
                  </a:lnTo>
                  <a:lnTo>
                    <a:pt x="1433" y="1691"/>
                  </a:lnTo>
                  <a:lnTo>
                    <a:pt x="1433" y="1693"/>
                  </a:lnTo>
                  <a:lnTo>
                    <a:pt x="1432" y="1695"/>
                  </a:lnTo>
                  <a:lnTo>
                    <a:pt x="1432" y="1696"/>
                  </a:lnTo>
                  <a:lnTo>
                    <a:pt x="1432" y="1696"/>
                  </a:lnTo>
                  <a:lnTo>
                    <a:pt x="1432" y="1697"/>
                  </a:lnTo>
                  <a:lnTo>
                    <a:pt x="1429" y="1699"/>
                  </a:lnTo>
                  <a:lnTo>
                    <a:pt x="1427" y="1701"/>
                  </a:lnTo>
                  <a:lnTo>
                    <a:pt x="1426" y="1701"/>
                  </a:lnTo>
                  <a:lnTo>
                    <a:pt x="1426" y="1702"/>
                  </a:lnTo>
                  <a:lnTo>
                    <a:pt x="1426" y="1703"/>
                  </a:lnTo>
                  <a:lnTo>
                    <a:pt x="1424" y="1705"/>
                  </a:lnTo>
                  <a:lnTo>
                    <a:pt x="1423" y="1708"/>
                  </a:lnTo>
                  <a:lnTo>
                    <a:pt x="1423" y="1709"/>
                  </a:lnTo>
                  <a:lnTo>
                    <a:pt x="1424" y="1711"/>
                  </a:lnTo>
                  <a:lnTo>
                    <a:pt x="1424" y="1713"/>
                  </a:lnTo>
                  <a:lnTo>
                    <a:pt x="1423" y="1713"/>
                  </a:lnTo>
                  <a:lnTo>
                    <a:pt x="1423" y="1714"/>
                  </a:lnTo>
                  <a:lnTo>
                    <a:pt x="1421" y="1715"/>
                  </a:lnTo>
                  <a:lnTo>
                    <a:pt x="1420" y="1723"/>
                  </a:lnTo>
                  <a:lnTo>
                    <a:pt x="1418" y="1726"/>
                  </a:lnTo>
                  <a:lnTo>
                    <a:pt x="1417" y="1728"/>
                  </a:lnTo>
                  <a:lnTo>
                    <a:pt x="1415" y="1731"/>
                  </a:lnTo>
                  <a:lnTo>
                    <a:pt x="1409" y="1735"/>
                  </a:lnTo>
                  <a:lnTo>
                    <a:pt x="1409" y="1735"/>
                  </a:lnTo>
                  <a:lnTo>
                    <a:pt x="1408" y="1737"/>
                  </a:lnTo>
                  <a:lnTo>
                    <a:pt x="1408" y="1740"/>
                  </a:lnTo>
                  <a:lnTo>
                    <a:pt x="1405" y="1743"/>
                  </a:lnTo>
                  <a:lnTo>
                    <a:pt x="1405" y="1744"/>
                  </a:lnTo>
                  <a:lnTo>
                    <a:pt x="1402" y="1747"/>
                  </a:lnTo>
                  <a:lnTo>
                    <a:pt x="1400" y="1749"/>
                  </a:lnTo>
                  <a:lnTo>
                    <a:pt x="1399" y="1749"/>
                  </a:lnTo>
                  <a:lnTo>
                    <a:pt x="1397" y="1750"/>
                  </a:lnTo>
                  <a:lnTo>
                    <a:pt x="1391" y="1753"/>
                  </a:lnTo>
                  <a:lnTo>
                    <a:pt x="1388" y="1752"/>
                  </a:lnTo>
                  <a:lnTo>
                    <a:pt x="1386" y="1752"/>
                  </a:lnTo>
                  <a:lnTo>
                    <a:pt x="1385" y="1750"/>
                  </a:lnTo>
                  <a:lnTo>
                    <a:pt x="1380" y="1750"/>
                  </a:lnTo>
                  <a:lnTo>
                    <a:pt x="1379" y="1752"/>
                  </a:lnTo>
                  <a:lnTo>
                    <a:pt x="1376" y="1752"/>
                  </a:lnTo>
                  <a:lnTo>
                    <a:pt x="1374" y="1752"/>
                  </a:lnTo>
                  <a:lnTo>
                    <a:pt x="1374" y="1752"/>
                  </a:lnTo>
                  <a:lnTo>
                    <a:pt x="1373" y="1752"/>
                  </a:lnTo>
                  <a:lnTo>
                    <a:pt x="1371" y="1750"/>
                  </a:lnTo>
                  <a:lnTo>
                    <a:pt x="1367" y="1749"/>
                  </a:lnTo>
                  <a:lnTo>
                    <a:pt x="1362" y="1746"/>
                  </a:lnTo>
                  <a:lnTo>
                    <a:pt x="1357" y="1746"/>
                  </a:lnTo>
                  <a:lnTo>
                    <a:pt x="1354" y="1746"/>
                  </a:lnTo>
                  <a:lnTo>
                    <a:pt x="1354" y="1746"/>
                  </a:lnTo>
                  <a:lnTo>
                    <a:pt x="1353" y="1744"/>
                  </a:lnTo>
                  <a:lnTo>
                    <a:pt x="1353" y="1744"/>
                  </a:lnTo>
                  <a:lnTo>
                    <a:pt x="1350" y="1741"/>
                  </a:lnTo>
                  <a:lnTo>
                    <a:pt x="1347" y="1738"/>
                  </a:lnTo>
                  <a:lnTo>
                    <a:pt x="1347" y="1735"/>
                  </a:lnTo>
                  <a:lnTo>
                    <a:pt x="1347" y="1732"/>
                  </a:lnTo>
                  <a:lnTo>
                    <a:pt x="1348" y="1728"/>
                  </a:lnTo>
                  <a:lnTo>
                    <a:pt x="1348" y="1728"/>
                  </a:lnTo>
                  <a:lnTo>
                    <a:pt x="1348" y="1726"/>
                  </a:lnTo>
                  <a:lnTo>
                    <a:pt x="1350" y="1726"/>
                  </a:lnTo>
                  <a:lnTo>
                    <a:pt x="1350" y="1726"/>
                  </a:lnTo>
                  <a:lnTo>
                    <a:pt x="1351" y="1725"/>
                  </a:lnTo>
                  <a:lnTo>
                    <a:pt x="1351" y="1723"/>
                  </a:lnTo>
                  <a:lnTo>
                    <a:pt x="1351" y="1722"/>
                  </a:lnTo>
                  <a:lnTo>
                    <a:pt x="1350" y="1719"/>
                  </a:lnTo>
                  <a:lnTo>
                    <a:pt x="1350" y="1717"/>
                  </a:lnTo>
                  <a:lnTo>
                    <a:pt x="1350" y="1719"/>
                  </a:lnTo>
                  <a:lnTo>
                    <a:pt x="1350" y="1723"/>
                  </a:lnTo>
                  <a:lnTo>
                    <a:pt x="1350" y="1725"/>
                  </a:lnTo>
                  <a:lnTo>
                    <a:pt x="1350" y="1726"/>
                  </a:lnTo>
                  <a:lnTo>
                    <a:pt x="1348" y="1726"/>
                  </a:lnTo>
                  <a:lnTo>
                    <a:pt x="1348" y="1726"/>
                  </a:lnTo>
                  <a:lnTo>
                    <a:pt x="1347" y="1726"/>
                  </a:lnTo>
                  <a:lnTo>
                    <a:pt x="1347" y="1729"/>
                  </a:lnTo>
                  <a:lnTo>
                    <a:pt x="1345" y="1734"/>
                  </a:lnTo>
                  <a:lnTo>
                    <a:pt x="1345" y="1735"/>
                  </a:lnTo>
                  <a:lnTo>
                    <a:pt x="1347" y="1738"/>
                  </a:lnTo>
                  <a:lnTo>
                    <a:pt x="1347" y="1738"/>
                  </a:lnTo>
                  <a:lnTo>
                    <a:pt x="1347" y="1740"/>
                  </a:lnTo>
                  <a:lnTo>
                    <a:pt x="1347" y="1741"/>
                  </a:lnTo>
                  <a:lnTo>
                    <a:pt x="1347" y="1743"/>
                  </a:lnTo>
                  <a:lnTo>
                    <a:pt x="1347" y="1743"/>
                  </a:lnTo>
                  <a:lnTo>
                    <a:pt x="1345" y="1743"/>
                  </a:lnTo>
                  <a:lnTo>
                    <a:pt x="1347" y="1746"/>
                  </a:lnTo>
                  <a:lnTo>
                    <a:pt x="1347" y="1747"/>
                  </a:lnTo>
                  <a:lnTo>
                    <a:pt x="1348" y="1749"/>
                  </a:lnTo>
                  <a:lnTo>
                    <a:pt x="1354" y="1752"/>
                  </a:lnTo>
                  <a:lnTo>
                    <a:pt x="1357" y="1755"/>
                  </a:lnTo>
                  <a:lnTo>
                    <a:pt x="1361" y="1756"/>
                  </a:lnTo>
                  <a:lnTo>
                    <a:pt x="1362" y="1760"/>
                  </a:lnTo>
                  <a:lnTo>
                    <a:pt x="1362" y="1761"/>
                  </a:lnTo>
                  <a:lnTo>
                    <a:pt x="1361" y="1764"/>
                  </a:lnTo>
                  <a:lnTo>
                    <a:pt x="1361" y="1767"/>
                  </a:lnTo>
                  <a:lnTo>
                    <a:pt x="1361" y="1770"/>
                  </a:lnTo>
                  <a:lnTo>
                    <a:pt x="1361" y="1772"/>
                  </a:lnTo>
                  <a:lnTo>
                    <a:pt x="1364" y="1773"/>
                  </a:lnTo>
                  <a:lnTo>
                    <a:pt x="1365" y="1775"/>
                  </a:lnTo>
                  <a:lnTo>
                    <a:pt x="1368" y="1775"/>
                  </a:lnTo>
                  <a:lnTo>
                    <a:pt x="1368" y="1775"/>
                  </a:lnTo>
                  <a:lnTo>
                    <a:pt x="1368" y="1776"/>
                  </a:lnTo>
                  <a:lnTo>
                    <a:pt x="1368" y="1781"/>
                  </a:lnTo>
                  <a:lnTo>
                    <a:pt x="1368" y="1782"/>
                  </a:lnTo>
                  <a:lnTo>
                    <a:pt x="1368" y="1784"/>
                  </a:lnTo>
                  <a:lnTo>
                    <a:pt x="1364" y="1791"/>
                  </a:lnTo>
                  <a:lnTo>
                    <a:pt x="1359" y="1796"/>
                  </a:lnTo>
                  <a:lnTo>
                    <a:pt x="1359" y="1799"/>
                  </a:lnTo>
                  <a:lnTo>
                    <a:pt x="1357" y="1801"/>
                  </a:lnTo>
                  <a:lnTo>
                    <a:pt x="1356" y="1802"/>
                  </a:lnTo>
                  <a:lnTo>
                    <a:pt x="1350" y="1807"/>
                  </a:lnTo>
                  <a:lnTo>
                    <a:pt x="1339" y="1810"/>
                  </a:lnTo>
                  <a:lnTo>
                    <a:pt x="1332" y="1813"/>
                  </a:lnTo>
                  <a:lnTo>
                    <a:pt x="1330" y="1813"/>
                  </a:lnTo>
                  <a:lnTo>
                    <a:pt x="1316" y="1816"/>
                  </a:lnTo>
                  <a:lnTo>
                    <a:pt x="1313" y="1816"/>
                  </a:lnTo>
                  <a:lnTo>
                    <a:pt x="1310" y="1816"/>
                  </a:lnTo>
                  <a:lnTo>
                    <a:pt x="1307" y="1816"/>
                  </a:lnTo>
                  <a:lnTo>
                    <a:pt x="1304" y="1814"/>
                  </a:lnTo>
                  <a:lnTo>
                    <a:pt x="1303" y="1814"/>
                  </a:lnTo>
                  <a:lnTo>
                    <a:pt x="1301" y="1813"/>
                  </a:lnTo>
                  <a:lnTo>
                    <a:pt x="1300" y="1813"/>
                  </a:lnTo>
                  <a:lnTo>
                    <a:pt x="1298" y="1813"/>
                  </a:lnTo>
                  <a:lnTo>
                    <a:pt x="1300" y="1816"/>
                  </a:lnTo>
                  <a:lnTo>
                    <a:pt x="1300" y="1817"/>
                  </a:lnTo>
                  <a:lnTo>
                    <a:pt x="1300" y="1819"/>
                  </a:lnTo>
                  <a:lnTo>
                    <a:pt x="1301" y="1820"/>
                  </a:lnTo>
                  <a:lnTo>
                    <a:pt x="1301" y="1820"/>
                  </a:lnTo>
                  <a:lnTo>
                    <a:pt x="1303" y="1822"/>
                  </a:lnTo>
                  <a:lnTo>
                    <a:pt x="1301" y="1822"/>
                  </a:lnTo>
                  <a:lnTo>
                    <a:pt x="1301" y="1822"/>
                  </a:lnTo>
                  <a:lnTo>
                    <a:pt x="1303" y="1823"/>
                  </a:lnTo>
                  <a:lnTo>
                    <a:pt x="1303" y="1825"/>
                  </a:lnTo>
                  <a:lnTo>
                    <a:pt x="1301" y="1828"/>
                  </a:lnTo>
                  <a:lnTo>
                    <a:pt x="1300" y="1829"/>
                  </a:lnTo>
                  <a:lnTo>
                    <a:pt x="1300" y="1829"/>
                  </a:lnTo>
                  <a:lnTo>
                    <a:pt x="1300" y="1831"/>
                  </a:lnTo>
                  <a:lnTo>
                    <a:pt x="1298" y="1834"/>
                  </a:lnTo>
                  <a:lnTo>
                    <a:pt x="1298" y="1837"/>
                  </a:lnTo>
                  <a:lnTo>
                    <a:pt x="1298" y="1839"/>
                  </a:lnTo>
                  <a:lnTo>
                    <a:pt x="1300" y="1842"/>
                  </a:lnTo>
                  <a:lnTo>
                    <a:pt x="1300" y="1845"/>
                  </a:lnTo>
                  <a:lnTo>
                    <a:pt x="1298" y="1846"/>
                  </a:lnTo>
                  <a:lnTo>
                    <a:pt x="1294" y="1848"/>
                  </a:lnTo>
                  <a:lnTo>
                    <a:pt x="1291" y="1849"/>
                  </a:lnTo>
                  <a:lnTo>
                    <a:pt x="1288" y="1851"/>
                  </a:lnTo>
                  <a:lnTo>
                    <a:pt x="1283" y="1851"/>
                  </a:lnTo>
                  <a:lnTo>
                    <a:pt x="1282" y="1851"/>
                  </a:lnTo>
                  <a:lnTo>
                    <a:pt x="1277" y="1848"/>
                  </a:lnTo>
                  <a:lnTo>
                    <a:pt x="1274" y="1846"/>
                  </a:lnTo>
                  <a:lnTo>
                    <a:pt x="1271" y="1845"/>
                  </a:lnTo>
                  <a:lnTo>
                    <a:pt x="1268" y="1845"/>
                  </a:lnTo>
                  <a:lnTo>
                    <a:pt x="1268" y="1845"/>
                  </a:lnTo>
                  <a:lnTo>
                    <a:pt x="1269" y="1843"/>
                  </a:lnTo>
                  <a:lnTo>
                    <a:pt x="1268" y="1843"/>
                  </a:lnTo>
                  <a:lnTo>
                    <a:pt x="1268" y="1843"/>
                  </a:lnTo>
                  <a:lnTo>
                    <a:pt x="1265" y="1845"/>
                  </a:lnTo>
                  <a:lnTo>
                    <a:pt x="1265" y="1846"/>
                  </a:lnTo>
                  <a:lnTo>
                    <a:pt x="1265" y="1846"/>
                  </a:lnTo>
                  <a:lnTo>
                    <a:pt x="1265" y="1849"/>
                  </a:lnTo>
                  <a:lnTo>
                    <a:pt x="1265" y="1851"/>
                  </a:lnTo>
                  <a:lnTo>
                    <a:pt x="1266" y="1857"/>
                  </a:lnTo>
                  <a:lnTo>
                    <a:pt x="1266" y="1860"/>
                  </a:lnTo>
                  <a:lnTo>
                    <a:pt x="1266" y="1863"/>
                  </a:lnTo>
                  <a:lnTo>
                    <a:pt x="1266" y="1866"/>
                  </a:lnTo>
                  <a:lnTo>
                    <a:pt x="1268" y="1866"/>
                  </a:lnTo>
                  <a:lnTo>
                    <a:pt x="1269" y="1867"/>
                  </a:lnTo>
                  <a:lnTo>
                    <a:pt x="1271" y="1869"/>
                  </a:lnTo>
                  <a:lnTo>
                    <a:pt x="1272" y="1867"/>
                  </a:lnTo>
                  <a:lnTo>
                    <a:pt x="1272" y="1869"/>
                  </a:lnTo>
                  <a:lnTo>
                    <a:pt x="1272" y="1869"/>
                  </a:lnTo>
                  <a:lnTo>
                    <a:pt x="1271" y="1871"/>
                  </a:lnTo>
                  <a:lnTo>
                    <a:pt x="1271" y="1871"/>
                  </a:lnTo>
                  <a:lnTo>
                    <a:pt x="1274" y="1871"/>
                  </a:lnTo>
                  <a:lnTo>
                    <a:pt x="1275" y="1871"/>
                  </a:lnTo>
                  <a:lnTo>
                    <a:pt x="1277" y="1871"/>
                  </a:lnTo>
                  <a:lnTo>
                    <a:pt x="1278" y="1871"/>
                  </a:lnTo>
                  <a:lnTo>
                    <a:pt x="1278" y="1869"/>
                  </a:lnTo>
                  <a:lnTo>
                    <a:pt x="1275" y="1867"/>
                  </a:lnTo>
                  <a:lnTo>
                    <a:pt x="1275" y="1867"/>
                  </a:lnTo>
                  <a:lnTo>
                    <a:pt x="1277" y="1867"/>
                  </a:lnTo>
                  <a:lnTo>
                    <a:pt x="1280" y="1866"/>
                  </a:lnTo>
                  <a:lnTo>
                    <a:pt x="1282" y="1866"/>
                  </a:lnTo>
                  <a:lnTo>
                    <a:pt x="1282" y="1866"/>
                  </a:lnTo>
                  <a:lnTo>
                    <a:pt x="1283" y="1867"/>
                  </a:lnTo>
                  <a:lnTo>
                    <a:pt x="1283" y="1869"/>
                  </a:lnTo>
                  <a:lnTo>
                    <a:pt x="1283" y="1871"/>
                  </a:lnTo>
                  <a:lnTo>
                    <a:pt x="1283" y="1874"/>
                  </a:lnTo>
                  <a:lnTo>
                    <a:pt x="1283" y="1875"/>
                  </a:lnTo>
                  <a:lnTo>
                    <a:pt x="1283" y="1877"/>
                  </a:lnTo>
                  <a:lnTo>
                    <a:pt x="1283" y="1878"/>
                  </a:lnTo>
                  <a:lnTo>
                    <a:pt x="1278" y="1878"/>
                  </a:lnTo>
                  <a:lnTo>
                    <a:pt x="1277" y="1878"/>
                  </a:lnTo>
                  <a:lnTo>
                    <a:pt x="1275" y="1877"/>
                  </a:lnTo>
                  <a:lnTo>
                    <a:pt x="1275" y="1875"/>
                  </a:lnTo>
                  <a:lnTo>
                    <a:pt x="1274" y="1874"/>
                  </a:lnTo>
                  <a:lnTo>
                    <a:pt x="1272" y="1872"/>
                  </a:lnTo>
                  <a:lnTo>
                    <a:pt x="1271" y="1874"/>
                  </a:lnTo>
                  <a:lnTo>
                    <a:pt x="1269" y="1875"/>
                  </a:lnTo>
                  <a:lnTo>
                    <a:pt x="1266" y="1875"/>
                  </a:lnTo>
                  <a:lnTo>
                    <a:pt x="1266" y="1877"/>
                  </a:lnTo>
                  <a:lnTo>
                    <a:pt x="1271" y="1880"/>
                  </a:lnTo>
                  <a:lnTo>
                    <a:pt x="1274" y="1880"/>
                  </a:lnTo>
                  <a:lnTo>
                    <a:pt x="1274" y="1880"/>
                  </a:lnTo>
                  <a:lnTo>
                    <a:pt x="1275" y="1880"/>
                  </a:lnTo>
                  <a:lnTo>
                    <a:pt x="1274" y="1881"/>
                  </a:lnTo>
                  <a:lnTo>
                    <a:pt x="1274" y="1881"/>
                  </a:lnTo>
                  <a:lnTo>
                    <a:pt x="1269" y="1883"/>
                  </a:lnTo>
                  <a:lnTo>
                    <a:pt x="1268" y="1884"/>
                  </a:lnTo>
                  <a:lnTo>
                    <a:pt x="1266" y="1886"/>
                  </a:lnTo>
                  <a:lnTo>
                    <a:pt x="1263" y="1889"/>
                  </a:lnTo>
                  <a:lnTo>
                    <a:pt x="1263" y="1890"/>
                  </a:lnTo>
                  <a:lnTo>
                    <a:pt x="1263" y="1892"/>
                  </a:lnTo>
                  <a:lnTo>
                    <a:pt x="1263" y="1893"/>
                  </a:lnTo>
                  <a:lnTo>
                    <a:pt x="1263" y="1898"/>
                  </a:lnTo>
                  <a:lnTo>
                    <a:pt x="1263" y="1901"/>
                  </a:lnTo>
                  <a:lnTo>
                    <a:pt x="1263" y="1902"/>
                  </a:lnTo>
                  <a:lnTo>
                    <a:pt x="1263" y="1904"/>
                  </a:lnTo>
                  <a:lnTo>
                    <a:pt x="1262" y="1906"/>
                  </a:lnTo>
                  <a:lnTo>
                    <a:pt x="1259" y="1909"/>
                  </a:lnTo>
                  <a:lnTo>
                    <a:pt x="1257" y="1912"/>
                  </a:lnTo>
                  <a:lnTo>
                    <a:pt x="1259" y="1913"/>
                  </a:lnTo>
                  <a:lnTo>
                    <a:pt x="1259" y="1915"/>
                  </a:lnTo>
                  <a:lnTo>
                    <a:pt x="1259" y="1915"/>
                  </a:lnTo>
                  <a:lnTo>
                    <a:pt x="1257" y="1915"/>
                  </a:lnTo>
                  <a:lnTo>
                    <a:pt x="1251" y="1915"/>
                  </a:lnTo>
                  <a:lnTo>
                    <a:pt x="1250" y="1916"/>
                  </a:lnTo>
                  <a:lnTo>
                    <a:pt x="1248" y="1916"/>
                  </a:lnTo>
                  <a:lnTo>
                    <a:pt x="1248" y="1918"/>
                  </a:lnTo>
                  <a:lnTo>
                    <a:pt x="1247" y="1918"/>
                  </a:lnTo>
                  <a:lnTo>
                    <a:pt x="1244" y="1919"/>
                  </a:lnTo>
                  <a:lnTo>
                    <a:pt x="1242" y="1919"/>
                  </a:lnTo>
                  <a:lnTo>
                    <a:pt x="1239" y="1925"/>
                  </a:lnTo>
                  <a:lnTo>
                    <a:pt x="1237" y="1928"/>
                  </a:lnTo>
                  <a:lnTo>
                    <a:pt x="1234" y="1931"/>
                  </a:lnTo>
                  <a:lnTo>
                    <a:pt x="1234" y="1933"/>
                  </a:lnTo>
                  <a:lnTo>
                    <a:pt x="1234" y="1936"/>
                  </a:lnTo>
                  <a:lnTo>
                    <a:pt x="1234" y="1937"/>
                  </a:lnTo>
                  <a:lnTo>
                    <a:pt x="1234" y="1939"/>
                  </a:lnTo>
                  <a:lnTo>
                    <a:pt x="1236" y="1940"/>
                  </a:lnTo>
                  <a:lnTo>
                    <a:pt x="1237" y="1942"/>
                  </a:lnTo>
                  <a:lnTo>
                    <a:pt x="1245" y="1950"/>
                  </a:lnTo>
                  <a:lnTo>
                    <a:pt x="1247" y="1951"/>
                  </a:lnTo>
                  <a:lnTo>
                    <a:pt x="1254" y="1951"/>
                  </a:lnTo>
                  <a:lnTo>
                    <a:pt x="1256" y="1953"/>
                  </a:lnTo>
                  <a:lnTo>
                    <a:pt x="1257" y="1954"/>
                  </a:lnTo>
                  <a:lnTo>
                    <a:pt x="1257" y="1956"/>
                  </a:lnTo>
                  <a:lnTo>
                    <a:pt x="1257" y="1960"/>
                  </a:lnTo>
                  <a:lnTo>
                    <a:pt x="1256" y="1962"/>
                  </a:lnTo>
                  <a:lnTo>
                    <a:pt x="1256" y="1963"/>
                  </a:lnTo>
                  <a:lnTo>
                    <a:pt x="1254" y="1965"/>
                  </a:lnTo>
                  <a:lnTo>
                    <a:pt x="1251" y="1965"/>
                  </a:lnTo>
                  <a:lnTo>
                    <a:pt x="1253" y="1966"/>
                  </a:lnTo>
                  <a:lnTo>
                    <a:pt x="1253" y="1966"/>
                  </a:lnTo>
                  <a:lnTo>
                    <a:pt x="1254" y="1965"/>
                  </a:lnTo>
                  <a:lnTo>
                    <a:pt x="1256" y="1966"/>
                  </a:lnTo>
                  <a:lnTo>
                    <a:pt x="1256" y="1968"/>
                  </a:lnTo>
                  <a:lnTo>
                    <a:pt x="1256" y="1968"/>
                  </a:lnTo>
                  <a:lnTo>
                    <a:pt x="1254" y="1969"/>
                  </a:lnTo>
                  <a:lnTo>
                    <a:pt x="1254" y="1969"/>
                  </a:lnTo>
                  <a:lnTo>
                    <a:pt x="1250" y="1974"/>
                  </a:lnTo>
                  <a:lnTo>
                    <a:pt x="1247" y="1975"/>
                  </a:lnTo>
                  <a:lnTo>
                    <a:pt x="1245" y="1978"/>
                  </a:lnTo>
                  <a:lnTo>
                    <a:pt x="1242" y="1980"/>
                  </a:lnTo>
                  <a:lnTo>
                    <a:pt x="1240" y="1982"/>
                  </a:lnTo>
                  <a:lnTo>
                    <a:pt x="1239" y="1983"/>
                  </a:lnTo>
                  <a:lnTo>
                    <a:pt x="1236" y="1986"/>
                  </a:lnTo>
                  <a:lnTo>
                    <a:pt x="1233" y="1992"/>
                  </a:lnTo>
                  <a:lnTo>
                    <a:pt x="1233" y="1992"/>
                  </a:lnTo>
                  <a:lnTo>
                    <a:pt x="1234" y="1994"/>
                  </a:lnTo>
                  <a:lnTo>
                    <a:pt x="1233" y="2003"/>
                  </a:lnTo>
                  <a:lnTo>
                    <a:pt x="1231" y="2004"/>
                  </a:lnTo>
                  <a:lnTo>
                    <a:pt x="1230" y="2006"/>
                  </a:lnTo>
                  <a:lnTo>
                    <a:pt x="1228" y="2007"/>
                  </a:lnTo>
                  <a:lnTo>
                    <a:pt x="1227" y="2007"/>
                  </a:lnTo>
                  <a:lnTo>
                    <a:pt x="1225" y="2007"/>
                  </a:lnTo>
                  <a:lnTo>
                    <a:pt x="1224" y="2006"/>
                  </a:lnTo>
                  <a:lnTo>
                    <a:pt x="1222" y="2003"/>
                  </a:lnTo>
                  <a:lnTo>
                    <a:pt x="1221" y="2001"/>
                  </a:lnTo>
                  <a:lnTo>
                    <a:pt x="1221" y="2001"/>
                  </a:lnTo>
                  <a:lnTo>
                    <a:pt x="1222" y="2003"/>
                  </a:lnTo>
                  <a:lnTo>
                    <a:pt x="1221" y="2004"/>
                  </a:lnTo>
                  <a:lnTo>
                    <a:pt x="1218" y="2006"/>
                  </a:lnTo>
                  <a:lnTo>
                    <a:pt x="1218" y="2006"/>
                  </a:lnTo>
                  <a:lnTo>
                    <a:pt x="1221" y="2006"/>
                  </a:lnTo>
                  <a:lnTo>
                    <a:pt x="1222" y="2006"/>
                  </a:lnTo>
                  <a:lnTo>
                    <a:pt x="1222" y="2006"/>
                  </a:lnTo>
                  <a:lnTo>
                    <a:pt x="1224" y="2007"/>
                  </a:lnTo>
                  <a:lnTo>
                    <a:pt x="1224" y="2009"/>
                  </a:lnTo>
                  <a:lnTo>
                    <a:pt x="1224" y="2009"/>
                  </a:lnTo>
                  <a:lnTo>
                    <a:pt x="1222" y="2010"/>
                  </a:lnTo>
                  <a:lnTo>
                    <a:pt x="1221" y="2012"/>
                  </a:lnTo>
                  <a:lnTo>
                    <a:pt x="1218" y="2013"/>
                  </a:lnTo>
                  <a:lnTo>
                    <a:pt x="1216" y="2015"/>
                  </a:lnTo>
                  <a:lnTo>
                    <a:pt x="1216" y="2017"/>
                  </a:lnTo>
                  <a:lnTo>
                    <a:pt x="1216" y="2020"/>
                  </a:lnTo>
                  <a:lnTo>
                    <a:pt x="1215" y="2023"/>
                  </a:lnTo>
                  <a:lnTo>
                    <a:pt x="1215" y="2024"/>
                  </a:lnTo>
                  <a:lnTo>
                    <a:pt x="1213" y="2026"/>
                  </a:lnTo>
                  <a:lnTo>
                    <a:pt x="1213" y="2026"/>
                  </a:lnTo>
                  <a:lnTo>
                    <a:pt x="1215" y="2026"/>
                  </a:lnTo>
                  <a:lnTo>
                    <a:pt x="1215" y="2026"/>
                  </a:lnTo>
                  <a:lnTo>
                    <a:pt x="1216" y="2027"/>
                  </a:lnTo>
                  <a:lnTo>
                    <a:pt x="1216" y="2032"/>
                  </a:lnTo>
                  <a:lnTo>
                    <a:pt x="1216" y="2033"/>
                  </a:lnTo>
                  <a:lnTo>
                    <a:pt x="1216" y="2035"/>
                  </a:lnTo>
                  <a:lnTo>
                    <a:pt x="1216" y="2036"/>
                  </a:lnTo>
                  <a:lnTo>
                    <a:pt x="1215" y="2036"/>
                  </a:lnTo>
                  <a:lnTo>
                    <a:pt x="1213" y="2036"/>
                  </a:lnTo>
                  <a:lnTo>
                    <a:pt x="1212" y="2036"/>
                  </a:lnTo>
                  <a:lnTo>
                    <a:pt x="1212" y="2038"/>
                  </a:lnTo>
                  <a:lnTo>
                    <a:pt x="1213" y="2036"/>
                  </a:lnTo>
                  <a:lnTo>
                    <a:pt x="1215" y="2038"/>
                  </a:lnTo>
                  <a:lnTo>
                    <a:pt x="1216" y="2038"/>
                  </a:lnTo>
                  <a:lnTo>
                    <a:pt x="1218" y="2038"/>
                  </a:lnTo>
                  <a:lnTo>
                    <a:pt x="1218" y="2039"/>
                  </a:lnTo>
                  <a:lnTo>
                    <a:pt x="1221" y="2045"/>
                  </a:lnTo>
                  <a:lnTo>
                    <a:pt x="1224" y="2048"/>
                  </a:lnTo>
                  <a:lnTo>
                    <a:pt x="1225" y="2051"/>
                  </a:lnTo>
                  <a:lnTo>
                    <a:pt x="1224" y="2051"/>
                  </a:lnTo>
                  <a:lnTo>
                    <a:pt x="1218" y="2050"/>
                  </a:lnTo>
                  <a:lnTo>
                    <a:pt x="1216" y="2048"/>
                  </a:lnTo>
                  <a:lnTo>
                    <a:pt x="1215" y="2048"/>
                  </a:lnTo>
                  <a:lnTo>
                    <a:pt x="1212" y="2050"/>
                  </a:lnTo>
                  <a:lnTo>
                    <a:pt x="1210" y="2053"/>
                  </a:lnTo>
                  <a:lnTo>
                    <a:pt x="1210" y="2055"/>
                  </a:lnTo>
                  <a:lnTo>
                    <a:pt x="1209" y="2055"/>
                  </a:lnTo>
                  <a:lnTo>
                    <a:pt x="1206" y="2055"/>
                  </a:lnTo>
                  <a:lnTo>
                    <a:pt x="1199" y="2058"/>
                  </a:lnTo>
                  <a:lnTo>
                    <a:pt x="1198" y="2059"/>
                  </a:lnTo>
                  <a:lnTo>
                    <a:pt x="1196" y="2059"/>
                  </a:lnTo>
                  <a:lnTo>
                    <a:pt x="1195" y="2061"/>
                  </a:lnTo>
                  <a:lnTo>
                    <a:pt x="1195" y="2062"/>
                  </a:lnTo>
                  <a:lnTo>
                    <a:pt x="1195" y="2064"/>
                  </a:lnTo>
                  <a:lnTo>
                    <a:pt x="1193" y="2070"/>
                  </a:lnTo>
                  <a:lnTo>
                    <a:pt x="1193" y="2073"/>
                  </a:lnTo>
                  <a:lnTo>
                    <a:pt x="1193" y="2074"/>
                  </a:lnTo>
                  <a:lnTo>
                    <a:pt x="1193" y="2077"/>
                  </a:lnTo>
                  <a:lnTo>
                    <a:pt x="1193" y="2080"/>
                  </a:lnTo>
                  <a:lnTo>
                    <a:pt x="1192" y="2082"/>
                  </a:lnTo>
                  <a:lnTo>
                    <a:pt x="1189" y="2083"/>
                  </a:lnTo>
                  <a:lnTo>
                    <a:pt x="1187" y="2082"/>
                  </a:lnTo>
                  <a:lnTo>
                    <a:pt x="1184" y="2082"/>
                  </a:lnTo>
                  <a:lnTo>
                    <a:pt x="1183" y="2080"/>
                  </a:lnTo>
                  <a:lnTo>
                    <a:pt x="1180" y="2079"/>
                  </a:lnTo>
                  <a:lnTo>
                    <a:pt x="1178" y="2077"/>
                  </a:lnTo>
                  <a:lnTo>
                    <a:pt x="1175" y="2074"/>
                  </a:lnTo>
                  <a:lnTo>
                    <a:pt x="1175" y="2074"/>
                  </a:lnTo>
                  <a:lnTo>
                    <a:pt x="1175" y="2073"/>
                  </a:lnTo>
                  <a:lnTo>
                    <a:pt x="1177" y="2070"/>
                  </a:lnTo>
                  <a:lnTo>
                    <a:pt x="1177" y="2070"/>
                  </a:lnTo>
                  <a:lnTo>
                    <a:pt x="1180" y="2070"/>
                  </a:lnTo>
                  <a:lnTo>
                    <a:pt x="1181" y="2070"/>
                  </a:lnTo>
                  <a:lnTo>
                    <a:pt x="1183" y="2071"/>
                  </a:lnTo>
                  <a:lnTo>
                    <a:pt x="1183" y="2073"/>
                  </a:lnTo>
                  <a:lnTo>
                    <a:pt x="1183" y="2074"/>
                  </a:lnTo>
                  <a:lnTo>
                    <a:pt x="1181" y="2076"/>
                  </a:lnTo>
                  <a:lnTo>
                    <a:pt x="1181" y="2076"/>
                  </a:lnTo>
                  <a:lnTo>
                    <a:pt x="1183" y="2074"/>
                  </a:lnTo>
                  <a:lnTo>
                    <a:pt x="1184" y="2070"/>
                  </a:lnTo>
                  <a:lnTo>
                    <a:pt x="1187" y="2067"/>
                  </a:lnTo>
                  <a:lnTo>
                    <a:pt x="1189" y="2065"/>
                  </a:lnTo>
                  <a:lnTo>
                    <a:pt x="1190" y="2064"/>
                  </a:lnTo>
                  <a:lnTo>
                    <a:pt x="1190" y="2062"/>
                  </a:lnTo>
                  <a:lnTo>
                    <a:pt x="1190" y="2062"/>
                  </a:lnTo>
                  <a:lnTo>
                    <a:pt x="1190" y="2061"/>
                  </a:lnTo>
                  <a:lnTo>
                    <a:pt x="1187" y="2061"/>
                  </a:lnTo>
                  <a:lnTo>
                    <a:pt x="1181" y="2065"/>
                  </a:lnTo>
                  <a:lnTo>
                    <a:pt x="1178" y="2067"/>
                  </a:lnTo>
                  <a:lnTo>
                    <a:pt x="1177" y="2068"/>
                  </a:lnTo>
                  <a:lnTo>
                    <a:pt x="1175" y="2070"/>
                  </a:lnTo>
                  <a:lnTo>
                    <a:pt x="1175" y="2071"/>
                  </a:lnTo>
                  <a:lnTo>
                    <a:pt x="1174" y="2073"/>
                  </a:lnTo>
                  <a:lnTo>
                    <a:pt x="1174" y="2074"/>
                  </a:lnTo>
                  <a:lnTo>
                    <a:pt x="1172" y="2074"/>
                  </a:lnTo>
                  <a:lnTo>
                    <a:pt x="1168" y="2071"/>
                  </a:lnTo>
                  <a:lnTo>
                    <a:pt x="1168" y="2070"/>
                  </a:lnTo>
                  <a:lnTo>
                    <a:pt x="1168" y="2068"/>
                  </a:lnTo>
                  <a:lnTo>
                    <a:pt x="1169" y="2068"/>
                  </a:lnTo>
                  <a:lnTo>
                    <a:pt x="1169" y="2064"/>
                  </a:lnTo>
                  <a:lnTo>
                    <a:pt x="1169" y="2062"/>
                  </a:lnTo>
                  <a:lnTo>
                    <a:pt x="1171" y="2061"/>
                  </a:lnTo>
                  <a:lnTo>
                    <a:pt x="1172" y="2061"/>
                  </a:lnTo>
                  <a:lnTo>
                    <a:pt x="1172" y="2061"/>
                  </a:lnTo>
                  <a:lnTo>
                    <a:pt x="1172" y="2061"/>
                  </a:lnTo>
                  <a:lnTo>
                    <a:pt x="1172" y="2061"/>
                  </a:lnTo>
                  <a:lnTo>
                    <a:pt x="1175" y="2061"/>
                  </a:lnTo>
                  <a:lnTo>
                    <a:pt x="1180" y="2058"/>
                  </a:lnTo>
                  <a:lnTo>
                    <a:pt x="1181" y="2058"/>
                  </a:lnTo>
                  <a:lnTo>
                    <a:pt x="1183" y="2059"/>
                  </a:lnTo>
                  <a:lnTo>
                    <a:pt x="1186" y="2058"/>
                  </a:lnTo>
                  <a:lnTo>
                    <a:pt x="1186" y="2058"/>
                  </a:lnTo>
                  <a:lnTo>
                    <a:pt x="1186" y="2058"/>
                  </a:lnTo>
                  <a:lnTo>
                    <a:pt x="1184" y="2056"/>
                  </a:lnTo>
                  <a:lnTo>
                    <a:pt x="1183" y="2056"/>
                  </a:lnTo>
                  <a:lnTo>
                    <a:pt x="1178" y="2056"/>
                  </a:lnTo>
                  <a:lnTo>
                    <a:pt x="1177" y="2056"/>
                  </a:lnTo>
                  <a:lnTo>
                    <a:pt x="1175" y="2058"/>
                  </a:lnTo>
                  <a:lnTo>
                    <a:pt x="1175" y="2058"/>
                  </a:lnTo>
                  <a:lnTo>
                    <a:pt x="1174" y="2056"/>
                  </a:lnTo>
                  <a:lnTo>
                    <a:pt x="1172" y="2056"/>
                  </a:lnTo>
                  <a:lnTo>
                    <a:pt x="1172" y="2056"/>
                  </a:lnTo>
                  <a:lnTo>
                    <a:pt x="1171" y="2056"/>
                  </a:lnTo>
                  <a:lnTo>
                    <a:pt x="1171" y="2058"/>
                  </a:lnTo>
                  <a:lnTo>
                    <a:pt x="1171" y="2059"/>
                  </a:lnTo>
                  <a:lnTo>
                    <a:pt x="1169" y="2061"/>
                  </a:lnTo>
                  <a:lnTo>
                    <a:pt x="1168" y="2062"/>
                  </a:lnTo>
                  <a:lnTo>
                    <a:pt x="1168" y="2065"/>
                  </a:lnTo>
                  <a:lnTo>
                    <a:pt x="1168" y="2065"/>
                  </a:lnTo>
                  <a:lnTo>
                    <a:pt x="1168" y="2067"/>
                  </a:lnTo>
                  <a:lnTo>
                    <a:pt x="1166" y="2067"/>
                  </a:lnTo>
                  <a:lnTo>
                    <a:pt x="1165" y="2067"/>
                  </a:lnTo>
                  <a:lnTo>
                    <a:pt x="1163" y="2064"/>
                  </a:lnTo>
                  <a:lnTo>
                    <a:pt x="1161" y="2064"/>
                  </a:lnTo>
                  <a:lnTo>
                    <a:pt x="1160" y="2062"/>
                  </a:lnTo>
                  <a:lnTo>
                    <a:pt x="1165" y="2061"/>
                  </a:lnTo>
                  <a:lnTo>
                    <a:pt x="1165" y="2059"/>
                  </a:lnTo>
                  <a:lnTo>
                    <a:pt x="1166" y="2058"/>
                  </a:lnTo>
                  <a:lnTo>
                    <a:pt x="1168" y="2056"/>
                  </a:lnTo>
                  <a:lnTo>
                    <a:pt x="1166" y="2055"/>
                  </a:lnTo>
                  <a:lnTo>
                    <a:pt x="1166" y="2055"/>
                  </a:lnTo>
                  <a:lnTo>
                    <a:pt x="1166" y="2056"/>
                  </a:lnTo>
                  <a:lnTo>
                    <a:pt x="1165" y="2058"/>
                  </a:lnTo>
                  <a:lnTo>
                    <a:pt x="1163" y="2056"/>
                  </a:lnTo>
                  <a:lnTo>
                    <a:pt x="1161" y="2059"/>
                  </a:lnTo>
                  <a:lnTo>
                    <a:pt x="1160" y="2058"/>
                  </a:lnTo>
                  <a:lnTo>
                    <a:pt x="1157" y="2059"/>
                  </a:lnTo>
                  <a:lnTo>
                    <a:pt x="1155" y="2058"/>
                  </a:lnTo>
                  <a:lnTo>
                    <a:pt x="1155" y="2056"/>
                  </a:lnTo>
                  <a:lnTo>
                    <a:pt x="1155" y="2055"/>
                  </a:lnTo>
                  <a:lnTo>
                    <a:pt x="1155" y="2053"/>
                  </a:lnTo>
                  <a:lnTo>
                    <a:pt x="1155" y="2053"/>
                  </a:lnTo>
                  <a:lnTo>
                    <a:pt x="1154" y="2053"/>
                  </a:lnTo>
                  <a:lnTo>
                    <a:pt x="1154" y="2051"/>
                  </a:lnTo>
                  <a:lnTo>
                    <a:pt x="1152" y="2048"/>
                  </a:lnTo>
                  <a:lnTo>
                    <a:pt x="1152" y="2048"/>
                  </a:lnTo>
                  <a:lnTo>
                    <a:pt x="1152" y="2047"/>
                  </a:lnTo>
                  <a:lnTo>
                    <a:pt x="1152" y="2047"/>
                  </a:lnTo>
                  <a:lnTo>
                    <a:pt x="1154" y="2047"/>
                  </a:lnTo>
                  <a:lnTo>
                    <a:pt x="1154" y="2048"/>
                  </a:lnTo>
                  <a:lnTo>
                    <a:pt x="1155" y="2048"/>
                  </a:lnTo>
                  <a:lnTo>
                    <a:pt x="1158" y="2050"/>
                  </a:lnTo>
                  <a:lnTo>
                    <a:pt x="1158" y="2048"/>
                  </a:lnTo>
                  <a:lnTo>
                    <a:pt x="1160" y="2048"/>
                  </a:lnTo>
                  <a:lnTo>
                    <a:pt x="1160" y="2047"/>
                  </a:lnTo>
                  <a:lnTo>
                    <a:pt x="1160" y="2047"/>
                  </a:lnTo>
                  <a:lnTo>
                    <a:pt x="1160" y="2047"/>
                  </a:lnTo>
                  <a:lnTo>
                    <a:pt x="1161" y="2048"/>
                  </a:lnTo>
                  <a:lnTo>
                    <a:pt x="1163" y="2048"/>
                  </a:lnTo>
                  <a:lnTo>
                    <a:pt x="1165" y="2048"/>
                  </a:lnTo>
                  <a:lnTo>
                    <a:pt x="1165" y="2048"/>
                  </a:lnTo>
                  <a:lnTo>
                    <a:pt x="1166" y="2047"/>
                  </a:lnTo>
                  <a:lnTo>
                    <a:pt x="1169" y="2045"/>
                  </a:lnTo>
                  <a:lnTo>
                    <a:pt x="1171" y="2044"/>
                  </a:lnTo>
                  <a:lnTo>
                    <a:pt x="1171" y="2044"/>
                  </a:lnTo>
                  <a:lnTo>
                    <a:pt x="1172" y="2044"/>
                  </a:lnTo>
                  <a:lnTo>
                    <a:pt x="1172" y="2044"/>
                  </a:lnTo>
                  <a:lnTo>
                    <a:pt x="1172" y="2045"/>
                  </a:lnTo>
                  <a:lnTo>
                    <a:pt x="1172" y="2047"/>
                  </a:lnTo>
                  <a:lnTo>
                    <a:pt x="1174" y="2048"/>
                  </a:lnTo>
                  <a:lnTo>
                    <a:pt x="1174" y="2048"/>
                  </a:lnTo>
                  <a:lnTo>
                    <a:pt x="1174" y="2050"/>
                  </a:lnTo>
                  <a:lnTo>
                    <a:pt x="1172" y="2051"/>
                  </a:lnTo>
                  <a:lnTo>
                    <a:pt x="1172" y="2051"/>
                  </a:lnTo>
                  <a:lnTo>
                    <a:pt x="1172" y="2053"/>
                  </a:lnTo>
                  <a:lnTo>
                    <a:pt x="1172" y="2053"/>
                  </a:lnTo>
                  <a:lnTo>
                    <a:pt x="1174" y="2051"/>
                  </a:lnTo>
                  <a:lnTo>
                    <a:pt x="1174" y="2050"/>
                  </a:lnTo>
                  <a:lnTo>
                    <a:pt x="1174" y="2050"/>
                  </a:lnTo>
                  <a:lnTo>
                    <a:pt x="1174" y="2048"/>
                  </a:lnTo>
                  <a:lnTo>
                    <a:pt x="1174" y="2048"/>
                  </a:lnTo>
                  <a:lnTo>
                    <a:pt x="1174" y="2045"/>
                  </a:lnTo>
                  <a:lnTo>
                    <a:pt x="1172" y="2045"/>
                  </a:lnTo>
                  <a:lnTo>
                    <a:pt x="1172" y="2044"/>
                  </a:lnTo>
                  <a:lnTo>
                    <a:pt x="1174" y="2042"/>
                  </a:lnTo>
                  <a:lnTo>
                    <a:pt x="1174" y="2042"/>
                  </a:lnTo>
                  <a:lnTo>
                    <a:pt x="1175" y="2041"/>
                  </a:lnTo>
                  <a:lnTo>
                    <a:pt x="1174" y="2039"/>
                  </a:lnTo>
                  <a:lnTo>
                    <a:pt x="1171" y="2036"/>
                  </a:lnTo>
                  <a:lnTo>
                    <a:pt x="1166" y="2033"/>
                  </a:lnTo>
                  <a:lnTo>
                    <a:pt x="1166" y="2035"/>
                  </a:lnTo>
                  <a:lnTo>
                    <a:pt x="1166" y="2035"/>
                  </a:lnTo>
                  <a:lnTo>
                    <a:pt x="1166" y="2035"/>
                  </a:lnTo>
                  <a:lnTo>
                    <a:pt x="1166" y="2035"/>
                  </a:lnTo>
                  <a:lnTo>
                    <a:pt x="1171" y="2038"/>
                  </a:lnTo>
                  <a:lnTo>
                    <a:pt x="1172" y="2038"/>
                  </a:lnTo>
                  <a:lnTo>
                    <a:pt x="1172" y="2039"/>
                  </a:lnTo>
                  <a:lnTo>
                    <a:pt x="1174" y="2039"/>
                  </a:lnTo>
                  <a:lnTo>
                    <a:pt x="1174" y="2041"/>
                  </a:lnTo>
                  <a:lnTo>
                    <a:pt x="1169" y="2042"/>
                  </a:lnTo>
                  <a:lnTo>
                    <a:pt x="1166" y="2045"/>
                  </a:lnTo>
                  <a:lnTo>
                    <a:pt x="1163" y="2047"/>
                  </a:lnTo>
                  <a:lnTo>
                    <a:pt x="1161" y="2045"/>
                  </a:lnTo>
                  <a:lnTo>
                    <a:pt x="1161" y="2044"/>
                  </a:lnTo>
                  <a:lnTo>
                    <a:pt x="1160" y="2042"/>
                  </a:lnTo>
                  <a:lnTo>
                    <a:pt x="1158" y="2041"/>
                  </a:lnTo>
                  <a:lnTo>
                    <a:pt x="1158" y="2041"/>
                  </a:lnTo>
                  <a:lnTo>
                    <a:pt x="1157" y="2041"/>
                  </a:lnTo>
                  <a:lnTo>
                    <a:pt x="1157" y="2039"/>
                  </a:lnTo>
                  <a:lnTo>
                    <a:pt x="1157" y="2041"/>
                  </a:lnTo>
                  <a:lnTo>
                    <a:pt x="1154" y="2039"/>
                  </a:lnTo>
                  <a:lnTo>
                    <a:pt x="1154" y="2038"/>
                  </a:lnTo>
                  <a:lnTo>
                    <a:pt x="1155" y="2036"/>
                  </a:lnTo>
                  <a:lnTo>
                    <a:pt x="1157" y="2038"/>
                  </a:lnTo>
                  <a:lnTo>
                    <a:pt x="1157" y="2032"/>
                  </a:lnTo>
                  <a:lnTo>
                    <a:pt x="1157" y="2030"/>
                  </a:lnTo>
                  <a:lnTo>
                    <a:pt x="1154" y="2029"/>
                  </a:lnTo>
                  <a:lnTo>
                    <a:pt x="1154" y="2029"/>
                  </a:lnTo>
                  <a:lnTo>
                    <a:pt x="1152" y="2029"/>
                  </a:lnTo>
                  <a:lnTo>
                    <a:pt x="1151" y="2029"/>
                  </a:lnTo>
                  <a:lnTo>
                    <a:pt x="1149" y="2029"/>
                  </a:lnTo>
                  <a:lnTo>
                    <a:pt x="1149" y="2027"/>
                  </a:lnTo>
                  <a:lnTo>
                    <a:pt x="1148" y="2027"/>
                  </a:lnTo>
                  <a:lnTo>
                    <a:pt x="1146" y="2026"/>
                  </a:lnTo>
                  <a:lnTo>
                    <a:pt x="1143" y="2023"/>
                  </a:lnTo>
                  <a:lnTo>
                    <a:pt x="1143" y="2021"/>
                  </a:lnTo>
                  <a:lnTo>
                    <a:pt x="1142" y="2020"/>
                  </a:lnTo>
                  <a:lnTo>
                    <a:pt x="1146" y="2020"/>
                  </a:lnTo>
                  <a:lnTo>
                    <a:pt x="1148" y="2018"/>
                  </a:lnTo>
                  <a:lnTo>
                    <a:pt x="1148" y="2018"/>
                  </a:lnTo>
                  <a:lnTo>
                    <a:pt x="1148" y="2017"/>
                  </a:lnTo>
                  <a:lnTo>
                    <a:pt x="1146" y="2015"/>
                  </a:lnTo>
                  <a:lnTo>
                    <a:pt x="1146" y="2013"/>
                  </a:lnTo>
                  <a:lnTo>
                    <a:pt x="1148" y="2013"/>
                  </a:lnTo>
                  <a:lnTo>
                    <a:pt x="1149" y="2013"/>
                  </a:lnTo>
                  <a:lnTo>
                    <a:pt x="1151" y="2015"/>
                  </a:lnTo>
                  <a:lnTo>
                    <a:pt x="1152" y="2017"/>
                  </a:lnTo>
                  <a:lnTo>
                    <a:pt x="1154" y="2021"/>
                  </a:lnTo>
                  <a:lnTo>
                    <a:pt x="1154" y="2021"/>
                  </a:lnTo>
                  <a:lnTo>
                    <a:pt x="1154" y="2021"/>
                  </a:lnTo>
                  <a:lnTo>
                    <a:pt x="1158" y="2024"/>
                  </a:lnTo>
                  <a:lnTo>
                    <a:pt x="1158" y="2024"/>
                  </a:lnTo>
                  <a:lnTo>
                    <a:pt x="1158" y="2023"/>
                  </a:lnTo>
                  <a:lnTo>
                    <a:pt x="1158" y="2020"/>
                  </a:lnTo>
                  <a:lnTo>
                    <a:pt x="1160" y="2018"/>
                  </a:lnTo>
                  <a:lnTo>
                    <a:pt x="1160" y="2018"/>
                  </a:lnTo>
                  <a:lnTo>
                    <a:pt x="1160" y="2018"/>
                  </a:lnTo>
                  <a:lnTo>
                    <a:pt x="1160" y="2017"/>
                  </a:lnTo>
                  <a:lnTo>
                    <a:pt x="1160" y="2015"/>
                  </a:lnTo>
                  <a:lnTo>
                    <a:pt x="1160" y="2015"/>
                  </a:lnTo>
                  <a:lnTo>
                    <a:pt x="1158" y="2017"/>
                  </a:lnTo>
                  <a:lnTo>
                    <a:pt x="1157" y="2021"/>
                  </a:lnTo>
                  <a:lnTo>
                    <a:pt x="1155" y="2021"/>
                  </a:lnTo>
                  <a:lnTo>
                    <a:pt x="1155" y="2020"/>
                  </a:lnTo>
                  <a:lnTo>
                    <a:pt x="1154" y="2018"/>
                  </a:lnTo>
                  <a:lnTo>
                    <a:pt x="1154" y="2018"/>
                  </a:lnTo>
                  <a:lnTo>
                    <a:pt x="1154" y="2015"/>
                  </a:lnTo>
                  <a:lnTo>
                    <a:pt x="1157" y="2015"/>
                  </a:lnTo>
                  <a:lnTo>
                    <a:pt x="1155" y="2015"/>
                  </a:lnTo>
                  <a:lnTo>
                    <a:pt x="1152" y="2013"/>
                  </a:lnTo>
                  <a:lnTo>
                    <a:pt x="1151" y="2013"/>
                  </a:lnTo>
                  <a:lnTo>
                    <a:pt x="1151" y="2012"/>
                  </a:lnTo>
                  <a:lnTo>
                    <a:pt x="1149" y="2010"/>
                  </a:lnTo>
                  <a:lnTo>
                    <a:pt x="1148" y="2009"/>
                  </a:lnTo>
                  <a:lnTo>
                    <a:pt x="1151" y="2007"/>
                  </a:lnTo>
                  <a:lnTo>
                    <a:pt x="1152" y="2006"/>
                  </a:lnTo>
                  <a:lnTo>
                    <a:pt x="1155" y="2006"/>
                  </a:lnTo>
                  <a:lnTo>
                    <a:pt x="1157" y="2006"/>
                  </a:lnTo>
                  <a:lnTo>
                    <a:pt x="1155" y="2004"/>
                  </a:lnTo>
                  <a:lnTo>
                    <a:pt x="1155" y="2004"/>
                  </a:lnTo>
                  <a:lnTo>
                    <a:pt x="1154" y="2004"/>
                  </a:lnTo>
                  <a:lnTo>
                    <a:pt x="1152" y="2001"/>
                  </a:lnTo>
                  <a:lnTo>
                    <a:pt x="1152" y="2000"/>
                  </a:lnTo>
                  <a:lnTo>
                    <a:pt x="1152" y="1998"/>
                  </a:lnTo>
                  <a:lnTo>
                    <a:pt x="1152" y="1998"/>
                  </a:lnTo>
                  <a:lnTo>
                    <a:pt x="1154" y="1997"/>
                  </a:lnTo>
                  <a:lnTo>
                    <a:pt x="1157" y="1998"/>
                  </a:lnTo>
                  <a:lnTo>
                    <a:pt x="1157" y="1998"/>
                  </a:lnTo>
                  <a:lnTo>
                    <a:pt x="1158" y="1998"/>
                  </a:lnTo>
                  <a:lnTo>
                    <a:pt x="1157" y="1997"/>
                  </a:lnTo>
                  <a:lnTo>
                    <a:pt x="1155" y="1997"/>
                  </a:lnTo>
                  <a:lnTo>
                    <a:pt x="1155" y="1995"/>
                  </a:lnTo>
                  <a:lnTo>
                    <a:pt x="1155" y="1994"/>
                  </a:lnTo>
                  <a:lnTo>
                    <a:pt x="1155" y="1992"/>
                  </a:lnTo>
                  <a:lnTo>
                    <a:pt x="1155" y="1992"/>
                  </a:lnTo>
                  <a:lnTo>
                    <a:pt x="1155" y="1989"/>
                  </a:lnTo>
                  <a:lnTo>
                    <a:pt x="1155" y="1989"/>
                  </a:lnTo>
                  <a:lnTo>
                    <a:pt x="1155" y="1988"/>
                  </a:lnTo>
                  <a:lnTo>
                    <a:pt x="1157" y="1988"/>
                  </a:lnTo>
                  <a:lnTo>
                    <a:pt x="1157" y="1988"/>
                  </a:lnTo>
                  <a:lnTo>
                    <a:pt x="1155" y="1988"/>
                  </a:lnTo>
                  <a:lnTo>
                    <a:pt x="1155" y="1989"/>
                  </a:lnTo>
                  <a:lnTo>
                    <a:pt x="1155" y="1991"/>
                  </a:lnTo>
                  <a:lnTo>
                    <a:pt x="1154" y="1992"/>
                  </a:lnTo>
                  <a:lnTo>
                    <a:pt x="1154" y="1992"/>
                  </a:lnTo>
                  <a:lnTo>
                    <a:pt x="1154" y="1995"/>
                  </a:lnTo>
                  <a:lnTo>
                    <a:pt x="1154" y="1997"/>
                  </a:lnTo>
                  <a:lnTo>
                    <a:pt x="1152" y="1995"/>
                  </a:lnTo>
                  <a:lnTo>
                    <a:pt x="1152" y="1995"/>
                  </a:lnTo>
                  <a:lnTo>
                    <a:pt x="1151" y="1994"/>
                  </a:lnTo>
                  <a:lnTo>
                    <a:pt x="1151" y="1994"/>
                  </a:lnTo>
                  <a:lnTo>
                    <a:pt x="1151" y="1988"/>
                  </a:lnTo>
                  <a:lnTo>
                    <a:pt x="1151" y="1983"/>
                  </a:lnTo>
                  <a:lnTo>
                    <a:pt x="1152" y="1980"/>
                  </a:lnTo>
                  <a:lnTo>
                    <a:pt x="1152" y="1978"/>
                  </a:lnTo>
                  <a:lnTo>
                    <a:pt x="1154" y="1977"/>
                  </a:lnTo>
                  <a:lnTo>
                    <a:pt x="1154" y="1977"/>
                  </a:lnTo>
                  <a:lnTo>
                    <a:pt x="1155" y="1977"/>
                  </a:lnTo>
                  <a:lnTo>
                    <a:pt x="1155" y="1977"/>
                  </a:lnTo>
                  <a:lnTo>
                    <a:pt x="1154" y="1977"/>
                  </a:lnTo>
                  <a:lnTo>
                    <a:pt x="1152" y="1977"/>
                  </a:lnTo>
                  <a:lnTo>
                    <a:pt x="1152" y="1977"/>
                  </a:lnTo>
                  <a:lnTo>
                    <a:pt x="1149" y="1977"/>
                  </a:lnTo>
                  <a:lnTo>
                    <a:pt x="1149" y="1975"/>
                  </a:lnTo>
                  <a:lnTo>
                    <a:pt x="1149" y="1974"/>
                  </a:lnTo>
                  <a:lnTo>
                    <a:pt x="1149" y="1971"/>
                  </a:lnTo>
                  <a:lnTo>
                    <a:pt x="1149" y="1968"/>
                  </a:lnTo>
                  <a:lnTo>
                    <a:pt x="1151" y="1968"/>
                  </a:lnTo>
                  <a:lnTo>
                    <a:pt x="1152" y="1969"/>
                  </a:lnTo>
                  <a:lnTo>
                    <a:pt x="1158" y="1969"/>
                  </a:lnTo>
                  <a:lnTo>
                    <a:pt x="1161" y="1972"/>
                  </a:lnTo>
                  <a:lnTo>
                    <a:pt x="1163" y="1971"/>
                  </a:lnTo>
                  <a:lnTo>
                    <a:pt x="1163" y="1971"/>
                  </a:lnTo>
                  <a:lnTo>
                    <a:pt x="1161" y="1971"/>
                  </a:lnTo>
                  <a:lnTo>
                    <a:pt x="1161" y="1969"/>
                  </a:lnTo>
                  <a:lnTo>
                    <a:pt x="1160" y="1968"/>
                  </a:lnTo>
                  <a:lnTo>
                    <a:pt x="1160" y="1968"/>
                  </a:lnTo>
                  <a:lnTo>
                    <a:pt x="1160" y="1966"/>
                  </a:lnTo>
                  <a:lnTo>
                    <a:pt x="1160" y="1962"/>
                  </a:lnTo>
                  <a:lnTo>
                    <a:pt x="1158" y="1962"/>
                  </a:lnTo>
                  <a:lnTo>
                    <a:pt x="1158" y="1963"/>
                  </a:lnTo>
                  <a:lnTo>
                    <a:pt x="1158" y="1966"/>
                  </a:lnTo>
                  <a:lnTo>
                    <a:pt x="1157" y="1966"/>
                  </a:lnTo>
                  <a:lnTo>
                    <a:pt x="1155" y="1968"/>
                  </a:lnTo>
                  <a:lnTo>
                    <a:pt x="1152" y="1968"/>
                  </a:lnTo>
                  <a:lnTo>
                    <a:pt x="1151" y="1968"/>
                  </a:lnTo>
                  <a:lnTo>
                    <a:pt x="1151" y="1966"/>
                  </a:lnTo>
                  <a:lnTo>
                    <a:pt x="1151" y="1965"/>
                  </a:lnTo>
                  <a:lnTo>
                    <a:pt x="1151" y="1965"/>
                  </a:lnTo>
                  <a:lnTo>
                    <a:pt x="1149" y="1965"/>
                  </a:lnTo>
                  <a:lnTo>
                    <a:pt x="1148" y="1963"/>
                  </a:lnTo>
                  <a:lnTo>
                    <a:pt x="1148" y="1963"/>
                  </a:lnTo>
                  <a:lnTo>
                    <a:pt x="1149" y="1962"/>
                  </a:lnTo>
                  <a:lnTo>
                    <a:pt x="1149" y="1960"/>
                  </a:lnTo>
                  <a:lnTo>
                    <a:pt x="1151" y="1960"/>
                  </a:lnTo>
                  <a:lnTo>
                    <a:pt x="1151" y="1962"/>
                  </a:lnTo>
                  <a:lnTo>
                    <a:pt x="1152" y="1962"/>
                  </a:lnTo>
                  <a:lnTo>
                    <a:pt x="1152" y="1962"/>
                  </a:lnTo>
                  <a:lnTo>
                    <a:pt x="1154" y="1962"/>
                  </a:lnTo>
                  <a:lnTo>
                    <a:pt x="1154" y="1960"/>
                  </a:lnTo>
                  <a:lnTo>
                    <a:pt x="1154" y="1960"/>
                  </a:lnTo>
                  <a:lnTo>
                    <a:pt x="1152" y="1960"/>
                  </a:lnTo>
                  <a:lnTo>
                    <a:pt x="1152" y="1960"/>
                  </a:lnTo>
                  <a:lnTo>
                    <a:pt x="1149" y="1957"/>
                  </a:lnTo>
                  <a:lnTo>
                    <a:pt x="1151" y="1956"/>
                  </a:lnTo>
                  <a:lnTo>
                    <a:pt x="1154" y="1954"/>
                  </a:lnTo>
                  <a:lnTo>
                    <a:pt x="1154" y="1954"/>
                  </a:lnTo>
                  <a:lnTo>
                    <a:pt x="1154" y="1951"/>
                  </a:lnTo>
                  <a:lnTo>
                    <a:pt x="1154" y="1950"/>
                  </a:lnTo>
                  <a:lnTo>
                    <a:pt x="1154" y="1948"/>
                  </a:lnTo>
                  <a:lnTo>
                    <a:pt x="1152" y="1947"/>
                  </a:lnTo>
                  <a:lnTo>
                    <a:pt x="1151" y="1947"/>
                  </a:lnTo>
                  <a:lnTo>
                    <a:pt x="1149" y="1947"/>
                  </a:lnTo>
                  <a:lnTo>
                    <a:pt x="1149" y="1947"/>
                  </a:lnTo>
                  <a:lnTo>
                    <a:pt x="1151" y="1948"/>
                  </a:lnTo>
                  <a:lnTo>
                    <a:pt x="1149" y="1948"/>
                  </a:lnTo>
                  <a:lnTo>
                    <a:pt x="1149" y="1948"/>
                  </a:lnTo>
                  <a:lnTo>
                    <a:pt x="1148" y="1948"/>
                  </a:lnTo>
                  <a:lnTo>
                    <a:pt x="1146" y="1947"/>
                  </a:lnTo>
                  <a:lnTo>
                    <a:pt x="1143" y="1945"/>
                  </a:lnTo>
                  <a:lnTo>
                    <a:pt x="1143" y="1945"/>
                  </a:lnTo>
                  <a:lnTo>
                    <a:pt x="1143" y="1944"/>
                  </a:lnTo>
                  <a:lnTo>
                    <a:pt x="1143" y="1942"/>
                  </a:lnTo>
                  <a:lnTo>
                    <a:pt x="1143" y="1942"/>
                  </a:lnTo>
                  <a:lnTo>
                    <a:pt x="1142" y="1944"/>
                  </a:lnTo>
                  <a:lnTo>
                    <a:pt x="1140" y="1944"/>
                  </a:lnTo>
                  <a:lnTo>
                    <a:pt x="1137" y="1944"/>
                  </a:lnTo>
                  <a:lnTo>
                    <a:pt x="1137" y="1945"/>
                  </a:lnTo>
                  <a:lnTo>
                    <a:pt x="1137" y="1945"/>
                  </a:lnTo>
                  <a:lnTo>
                    <a:pt x="1137" y="1945"/>
                  </a:lnTo>
                  <a:lnTo>
                    <a:pt x="1139" y="1945"/>
                  </a:lnTo>
                  <a:lnTo>
                    <a:pt x="1139" y="1948"/>
                  </a:lnTo>
                  <a:lnTo>
                    <a:pt x="1139" y="1948"/>
                  </a:lnTo>
                  <a:lnTo>
                    <a:pt x="1139" y="1950"/>
                  </a:lnTo>
                  <a:lnTo>
                    <a:pt x="1137" y="1950"/>
                  </a:lnTo>
                  <a:lnTo>
                    <a:pt x="1136" y="1948"/>
                  </a:lnTo>
                  <a:lnTo>
                    <a:pt x="1136" y="1947"/>
                  </a:lnTo>
                  <a:lnTo>
                    <a:pt x="1136" y="1945"/>
                  </a:lnTo>
                  <a:lnTo>
                    <a:pt x="1136" y="1944"/>
                  </a:lnTo>
                  <a:lnTo>
                    <a:pt x="1139" y="1940"/>
                  </a:lnTo>
                  <a:lnTo>
                    <a:pt x="1139" y="1940"/>
                  </a:lnTo>
                  <a:lnTo>
                    <a:pt x="1140" y="1939"/>
                  </a:lnTo>
                  <a:lnTo>
                    <a:pt x="1143" y="1936"/>
                  </a:lnTo>
                  <a:lnTo>
                    <a:pt x="1145" y="1934"/>
                  </a:lnTo>
                  <a:lnTo>
                    <a:pt x="1143" y="1934"/>
                  </a:lnTo>
                  <a:lnTo>
                    <a:pt x="1143" y="1933"/>
                  </a:lnTo>
                  <a:lnTo>
                    <a:pt x="1143" y="1930"/>
                  </a:lnTo>
                  <a:lnTo>
                    <a:pt x="1146" y="1930"/>
                  </a:lnTo>
                  <a:lnTo>
                    <a:pt x="1148" y="1930"/>
                  </a:lnTo>
                  <a:lnTo>
                    <a:pt x="1151" y="1930"/>
                  </a:lnTo>
                  <a:lnTo>
                    <a:pt x="1151" y="1928"/>
                  </a:lnTo>
                  <a:lnTo>
                    <a:pt x="1152" y="1928"/>
                  </a:lnTo>
                  <a:lnTo>
                    <a:pt x="1154" y="1928"/>
                  </a:lnTo>
                  <a:lnTo>
                    <a:pt x="1155" y="1927"/>
                  </a:lnTo>
                  <a:lnTo>
                    <a:pt x="1155" y="1927"/>
                  </a:lnTo>
                  <a:lnTo>
                    <a:pt x="1155" y="1927"/>
                  </a:lnTo>
                  <a:lnTo>
                    <a:pt x="1155" y="1925"/>
                  </a:lnTo>
                  <a:lnTo>
                    <a:pt x="1154" y="1924"/>
                  </a:lnTo>
                  <a:lnTo>
                    <a:pt x="1155" y="1922"/>
                  </a:lnTo>
                  <a:lnTo>
                    <a:pt x="1155" y="1922"/>
                  </a:lnTo>
                  <a:lnTo>
                    <a:pt x="1157" y="1922"/>
                  </a:lnTo>
                  <a:lnTo>
                    <a:pt x="1157" y="1922"/>
                  </a:lnTo>
                  <a:lnTo>
                    <a:pt x="1158" y="1922"/>
                  </a:lnTo>
                  <a:lnTo>
                    <a:pt x="1158" y="1924"/>
                  </a:lnTo>
                  <a:lnTo>
                    <a:pt x="1157" y="1925"/>
                  </a:lnTo>
                  <a:lnTo>
                    <a:pt x="1157" y="1930"/>
                  </a:lnTo>
                  <a:lnTo>
                    <a:pt x="1155" y="1930"/>
                  </a:lnTo>
                  <a:lnTo>
                    <a:pt x="1155" y="1931"/>
                  </a:lnTo>
                  <a:lnTo>
                    <a:pt x="1155" y="1933"/>
                  </a:lnTo>
                  <a:lnTo>
                    <a:pt x="1155" y="1934"/>
                  </a:lnTo>
                  <a:lnTo>
                    <a:pt x="1151" y="1936"/>
                  </a:lnTo>
                  <a:lnTo>
                    <a:pt x="1151" y="1936"/>
                  </a:lnTo>
                  <a:lnTo>
                    <a:pt x="1151" y="1937"/>
                  </a:lnTo>
                  <a:lnTo>
                    <a:pt x="1154" y="1936"/>
                  </a:lnTo>
                  <a:lnTo>
                    <a:pt x="1155" y="1936"/>
                  </a:lnTo>
                  <a:lnTo>
                    <a:pt x="1157" y="1934"/>
                  </a:lnTo>
                  <a:lnTo>
                    <a:pt x="1157" y="1933"/>
                  </a:lnTo>
                  <a:lnTo>
                    <a:pt x="1157" y="1930"/>
                  </a:lnTo>
                  <a:lnTo>
                    <a:pt x="1158" y="1930"/>
                  </a:lnTo>
                  <a:lnTo>
                    <a:pt x="1158" y="1928"/>
                  </a:lnTo>
                  <a:lnTo>
                    <a:pt x="1160" y="1930"/>
                  </a:lnTo>
                  <a:lnTo>
                    <a:pt x="1160" y="1931"/>
                  </a:lnTo>
                  <a:lnTo>
                    <a:pt x="1160" y="1933"/>
                  </a:lnTo>
                  <a:lnTo>
                    <a:pt x="1158" y="1939"/>
                  </a:lnTo>
                  <a:lnTo>
                    <a:pt x="1157" y="1940"/>
                  </a:lnTo>
                  <a:lnTo>
                    <a:pt x="1157" y="1942"/>
                  </a:lnTo>
                  <a:lnTo>
                    <a:pt x="1157" y="1942"/>
                  </a:lnTo>
                  <a:lnTo>
                    <a:pt x="1158" y="1942"/>
                  </a:lnTo>
                  <a:lnTo>
                    <a:pt x="1158" y="1940"/>
                  </a:lnTo>
                  <a:lnTo>
                    <a:pt x="1160" y="1940"/>
                  </a:lnTo>
                  <a:lnTo>
                    <a:pt x="1160" y="1937"/>
                  </a:lnTo>
                  <a:lnTo>
                    <a:pt x="1160" y="1936"/>
                  </a:lnTo>
                  <a:lnTo>
                    <a:pt x="1160" y="1934"/>
                  </a:lnTo>
                  <a:lnTo>
                    <a:pt x="1160" y="1931"/>
                  </a:lnTo>
                  <a:lnTo>
                    <a:pt x="1161" y="1930"/>
                  </a:lnTo>
                  <a:lnTo>
                    <a:pt x="1161" y="1928"/>
                  </a:lnTo>
                  <a:lnTo>
                    <a:pt x="1160" y="1928"/>
                  </a:lnTo>
                  <a:lnTo>
                    <a:pt x="1158" y="1927"/>
                  </a:lnTo>
                  <a:lnTo>
                    <a:pt x="1158" y="1925"/>
                  </a:lnTo>
                  <a:lnTo>
                    <a:pt x="1158" y="1924"/>
                  </a:lnTo>
                  <a:lnTo>
                    <a:pt x="1161" y="1924"/>
                  </a:lnTo>
                  <a:lnTo>
                    <a:pt x="1163" y="1922"/>
                  </a:lnTo>
                  <a:lnTo>
                    <a:pt x="1165" y="1921"/>
                  </a:lnTo>
                  <a:lnTo>
                    <a:pt x="1166" y="1921"/>
                  </a:lnTo>
                  <a:lnTo>
                    <a:pt x="1169" y="1922"/>
                  </a:lnTo>
                  <a:lnTo>
                    <a:pt x="1169" y="1922"/>
                  </a:lnTo>
                  <a:lnTo>
                    <a:pt x="1169" y="1922"/>
                  </a:lnTo>
                  <a:lnTo>
                    <a:pt x="1169" y="1922"/>
                  </a:lnTo>
                  <a:lnTo>
                    <a:pt x="1168" y="1921"/>
                  </a:lnTo>
                  <a:lnTo>
                    <a:pt x="1166" y="1919"/>
                  </a:lnTo>
                  <a:lnTo>
                    <a:pt x="1163" y="1919"/>
                  </a:lnTo>
                  <a:lnTo>
                    <a:pt x="1163" y="1916"/>
                  </a:lnTo>
                  <a:lnTo>
                    <a:pt x="1163" y="1915"/>
                  </a:lnTo>
                  <a:lnTo>
                    <a:pt x="1165" y="1915"/>
                  </a:lnTo>
                  <a:lnTo>
                    <a:pt x="1168" y="1913"/>
                  </a:lnTo>
                  <a:lnTo>
                    <a:pt x="1172" y="1910"/>
                  </a:lnTo>
                  <a:lnTo>
                    <a:pt x="1172" y="1907"/>
                  </a:lnTo>
                  <a:lnTo>
                    <a:pt x="1172" y="1906"/>
                  </a:lnTo>
                  <a:lnTo>
                    <a:pt x="1171" y="1904"/>
                  </a:lnTo>
                  <a:lnTo>
                    <a:pt x="1168" y="1902"/>
                  </a:lnTo>
                  <a:lnTo>
                    <a:pt x="1166" y="1901"/>
                  </a:lnTo>
                  <a:lnTo>
                    <a:pt x="1165" y="1901"/>
                  </a:lnTo>
                  <a:lnTo>
                    <a:pt x="1165" y="1899"/>
                  </a:lnTo>
                  <a:lnTo>
                    <a:pt x="1166" y="1896"/>
                  </a:lnTo>
                  <a:lnTo>
                    <a:pt x="1168" y="1895"/>
                  </a:lnTo>
                  <a:lnTo>
                    <a:pt x="1168" y="1892"/>
                  </a:lnTo>
                  <a:lnTo>
                    <a:pt x="1168" y="1889"/>
                  </a:lnTo>
                  <a:lnTo>
                    <a:pt x="1168" y="1886"/>
                  </a:lnTo>
                  <a:lnTo>
                    <a:pt x="1169" y="1884"/>
                  </a:lnTo>
                  <a:lnTo>
                    <a:pt x="1169" y="1883"/>
                  </a:lnTo>
                  <a:lnTo>
                    <a:pt x="1169" y="1881"/>
                  </a:lnTo>
                  <a:lnTo>
                    <a:pt x="1171" y="1881"/>
                  </a:lnTo>
                  <a:lnTo>
                    <a:pt x="1171" y="1881"/>
                  </a:lnTo>
                  <a:lnTo>
                    <a:pt x="1171" y="1880"/>
                  </a:lnTo>
                  <a:lnTo>
                    <a:pt x="1171" y="1878"/>
                  </a:lnTo>
                  <a:lnTo>
                    <a:pt x="1171" y="1875"/>
                  </a:lnTo>
                  <a:lnTo>
                    <a:pt x="1171" y="1872"/>
                  </a:lnTo>
                  <a:lnTo>
                    <a:pt x="1172" y="1872"/>
                  </a:lnTo>
                  <a:lnTo>
                    <a:pt x="1172" y="1872"/>
                  </a:lnTo>
                  <a:lnTo>
                    <a:pt x="1172" y="1871"/>
                  </a:lnTo>
                  <a:lnTo>
                    <a:pt x="1171" y="1869"/>
                  </a:lnTo>
                  <a:lnTo>
                    <a:pt x="1171" y="1869"/>
                  </a:lnTo>
                  <a:lnTo>
                    <a:pt x="1172" y="1867"/>
                  </a:lnTo>
                  <a:lnTo>
                    <a:pt x="1172" y="1867"/>
                  </a:lnTo>
                  <a:lnTo>
                    <a:pt x="1174" y="1867"/>
                  </a:lnTo>
                  <a:lnTo>
                    <a:pt x="1175" y="1871"/>
                  </a:lnTo>
                  <a:lnTo>
                    <a:pt x="1175" y="1871"/>
                  </a:lnTo>
                  <a:lnTo>
                    <a:pt x="1175" y="1867"/>
                  </a:lnTo>
                  <a:lnTo>
                    <a:pt x="1174" y="1864"/>
                  </a:lnTo>
                  <a:lnTo>
                    <a:pt x="1172" y="1864"/>
                  </a:lnTo>
                  <a:lnTo>
                    <a:pt x="1172" y="1864"/>
                  </a:lnTo>
                  <a:lnTo>
                    <a:pt x="1171" y="1863"/>
                  </a:lnTo>
                  <a:lnTo>
                    <a:pt x="1171" y="1863"/>
                  </a:lnTo>
                  <a:lnTo>
                    <a:pt x="1171" y="1861"/>
                  </a:lnTo>
                  <a:lnTo>
                    <a:pt x="1171" y="1861"/>
                  </a:lnTo>
                  <a:lnTo>
                    <a:pt x="1172" y="1860"/>
                  </a:lnTo>
                  <a:lnTo>
                    <a:pt x="1175" y="1860"/>
                  </a:lnTo>
                  <a:lnTo>
                    <a:pt x="1177" y="1858"/>
                  </a:lnTo>
                  <a:lnTo>
                    <a:pt x="1177" y="1855"/>
                  </a:lnTo>
                  <a:lnTo>
                    <a:pt x="1177" y="1855"/>
                  </a:lnTo>
                  <a:lnTo>
                    <a:pt x="1175" y="1858"/>
                  </a:lnTo>
                  <a:lnTo>
                    <a:pt x="1174" y="1858"/>
                  </a:lnTo>
                  <a:lnTo>
                    <a:pt x="1174" y="1858"/>
                  </a:lnTo>
                  <a:lnTo>
                    <a:pt x="1172" y="1858"/>
                  </a:lnTo>
                  <a:lnTo>
                    <a:pt x="1171" y="1857"/>
                  </a:lnTo>
                  <a:lnTo>
                    <a:pt x="1169" y="1855"/>
                  </a:lnTo>
                  <a:lnTo>
                    <a:pt x="1169" y="1855"/>
                  </a:lnTo>
                  <a:lnTo>
                    <a:pt x="1168" y="1857"/>
                  </a:lnTo>
                  <a:lnTo>
                    <a:pt x="1166" y="1860"/>
                  </a:lnTo>
                  <a:lnTo>
                    <a:pt x="1165" y="1860"/>
                  </a:lnTo>
                  <a:lnTo>
                    <a:pt x="1161" y="1861"/>
                  </a:lnTo>
                  <a:lnTo>
                    <a:pt x="1160" y="1860"/>
                  </a:lnTo>
                  <a:lnTo>
                    <a:pt x="1158" y="1860"/>
                  </a:lnTo>
                  <a:lnTo>
                    <a:pt x="1160" y="1858"/>
                  </a:lnTo>
                  <a:lnTo>
                    <a:pt x="1160" y="1858"/>
                  </a:lnTo>
                  <a:lnTo>
                    <a:pt x="1160" y="1858"/>
                  </a:lnTo>
                  <a:lnTo>
                    <a:pt x="1160" y="1857"/>
                  </a:lnTo>
                  <a:lnTo>
                    <a:pt x="1160" y="1857"/>
                  </a:lnTo>
                  <a:lnTo>
                    <a:pt x="1158" y="1855"/>
                  </a:lnTo>
                  <a:lnTo>
                    <a:pt x="1157" y="1855"/>
                  </a:lnTo>
                  <a:lnTo>
                    <a:pt x="1157" y="1852"/>
                  </a:lnTo>
                  <a:lnTo>
                    <a:pt x="1157" y="1849"/>
                  </a:lnTo>
                  <a:lnTo>
                    <a:pt x="1155" y="1848"/>
                  </a:lnTo>
                  <a:lnTo>
                    <a:pt x="1157" y="1846"/>
                  </a:lnTo>
                  <a:lnTo>
                    <a:pt x="1158" y="1839"/>
                  </a:lnTo>
                  <a:lnTo>
                    <a:pt x="1158" y="1836"/>
                  </a:lnTo>
                  <a:lnTo>
                    <a:pt x="1160" y="1833"/>
                  </a:lnTo>
                  <a:lnTo>
                    <a:pt x="1160" y="1831"/>
                  </a:lnTo>
                  <a:lnTo>
                    <a:pt x="1163" y="1829"/>
                  </a:lnTo>
                  <a:lnTo>
                    <a:pt x="1163" y="1828"/>
                  </a:lnTo>
                  <a:lnTo>
                    <a:pt x="1165" y="1822"/>
                  </a:lnTo>
                  <a:lnTo>
                    <a:pt x="1166" y="1819"/>
                  </a:lnTo>
                  <a:lnTo>
                    <a:pt x="1163" y="1810"/>
                  </a:lnTo>
                  <a:lnTo>
                    <a:pt x="1161" y="1808"/>
                  </a:lnTo>
                  <a:lnTo>
                    <a:pt x="1161" y="1805"/>
                  </a:lnTo>
                  <a:lnTo>
                    <a:pt x="1163" y="1802"/>
                  </a:lnTo>
                  <a:lnTo>
                    <a:pt x="1163" y="1801"/>
                  </a:lnTo>
                  <a:lnTo>
                    <a:pt x="1161" y="1799"/>
                  </a:lnTo>
                  <a:lnTo>
                    <a:pt x="1160" y="1795"/>
                  </a:lnTo>
                  <a:lnTo>
                    <a:pt x="1160" y="1793"/>
                  </a:lnTo>
                  <a:lnTo>
                    <a:pt x="1161" y="1791"/>
                  </a:lnTo>
                  <a:lnTo>
                    <a:pt x="1160" y="1790"/>
                  </a:lnTo>
                  <a:lnTo>
                    <a:pt x="1160" y="1788"/>
                  </a:lnTo>
                  <a:lnTo>
                    <a:pt x="1161" y="1787"/>
                  </a:lnTo>
                  <a:lnTo>
                    <a:pt x="1163" y="1788"/>
                  </a:lnTo>
                  <a:lnTo>
                    <a:pt x="1165" y="1787"/>
                  </a:lnTo>
                  <a:lnTo>
                    <a:pt x="1166" y="1787"/>
                  </a:lnTo>
                  <a:lnTo>
                    <a:pt x="1166" y="1785"/>
                  </a:lnTo>
                  <a:lnTo>
                    <a:pt x="1166" y="1782"/>
                  </a:lnTo>
                  <a:lnTo>
                    <a:pt x="1166" y="1781"/>
                  </a:lnTo>
                  <a:lnTo>
                    <a:pt x="1166" y="1779"/>
                  </a:lnTo>
                  <a:lnTo>
                    <a:pt x="1168" y="1779"/>
                  </a:lnTo>
                  <a:lnTo>
                    <a:pt x="1169" y="1778"/>
                  </a:lnTo>
                  <a:lnTo>
                    <a:pt x="1169" y="1775"/>
                  </a:lnTo>
                  <a:lnTo>
                    <a:pt x="1171" y="1769"/>
                  </a:lnTo>
                  <a:lnTo>
                    <a:pt x="1172" y="1767"/>
                  </a:lnTo>
                  <a:lnTo>
                    <a:pt x="1174" y="1766"/>
                  </a:lnTo>
                  <a:lnTo>
                    <a:pt x="1172" y="1763"/>
                  </a:lnTo>
                  <a:lnTo>
                    <a:pt x="1174" y="1761"/>
                  </a:lnTo>
                  <a:lnTo>
                    <a:pt x="1174" y="1761"/>
                  </a:lnTo>
                  <a:lnTo>
                    <a:pt x="1175" y="1760"/>
                  </a:lnTo>
                  <a:lnTo>
                    <a:pt x="1175" y="1758"/>
                  </a:lnTo>
                  <a:lnTo>
                    <a:pt x="1178" y="1755"/>
                  </a:lnTo>
                  <a:lnTo>
                    <a:pt x="1178" y="1753"/>
                  </a:lnTo>
                  <a:lnTo>
                    <a:pt x="1180" y="1749"/>
                  </a:lnTo>
                  <a:lnTo>
                    <a:pt x="1180" y="1746"/>
                  </a:lnTo>
                  <a:lnTo>
                    <a:pt x="1181" y="1743"/>
                  </a:lnTo>
                  <a:lnTo>
                    <a:pt x="1180" y="1741"/>
                  </a:lnTo>
                  <a:lnTo>
                    <a:pt x="1181" y="1740"/>
                  </a:lnTo>
                  <a:lnTo>
                    <a:pt x="1183" y="1737"/>
                  </a:lnTo>
                  <a:lnTo>
                    <a:pt x="1183" y="1737"/>
                  </a:lnTo>
                  <a:lnTo>
                    <a:pt x="1184" y="1734"/>
                  </a:lnTo>
                  <a:lnTo>
                    <a:pt x="1184" y="1732"/>
                  </a:lnTo>
                  <a:lnTo>
                    <a:pt x="1184" y="1731"/>
                  </a:lnTo>
                  <a:lnTo>
                    <a:pt x="1184" y="1729"/>
                  </a:lnTo>
                  <a:lnTo>
                    <a:pt x="1184" y="1726"/>
                  </a:lnTo>
                  <a:lnTo>
                    <a:pt x="1184" y="1725"/>
                  </a:lnTo>
                  <a:lnTo>
                    <a:pt x="1186" y="1725"/>
                  </a:lnTo>
                  <a:lnTo>
                    <a:pt x="1187" y="1720"/>
                  </a:lnTo>
                  <a:lnTo>
                    <a:pt x="1187" y="1717"/>
                  </a:lnTo>
                  <a:lnTo>
                    <a:pt x="1187" y="1715"/>
                  </a:lnTo>
                  <a:lnTo>
                    <a:pt x="1186" y="1713"/>
                  </a:lnTo>
                  <a:lnTo>
                    <a:pt x="1186" y="1707"/>
                  </a:lnTo>
                  <a:lnTo>
                    <a:pt x="1186" y="1703"/>
                  </a:lnTo>
                  <a:lnTo>
                    <a:pt x="1184" y="1697"/>
                  </a:lnTo>
                  <a:lnTo>
                    <a:pt x="1184" y="1696"/>
                  </a:lnTo>
                  <a:lnTo>
                    <a:pt x="1184" y="1693"/>
                  </a:lnTo>
                  <a:lnTo>
                    <a:pt x="1184" y="1690"/>
                  </a:lnTo>
                  <a:lnTo>
                    <a:pt x="1184" y="1687"/>
                  </a:lnTo>
                  <a:lnTo>
                    <a:pt x="1187" y="1683"/>
                  </a:lnTo>
                  <a:lnTo>
                    <a:pt x="1189" y="1680"/>
                  </a:lnTo>
                  <a:lnTo>
                    <a:pt x="1189" y="1677"/>
                  </a:lnTo>
                  <a:lnTo>
                    <a:pt x="1189" y="1673"/>
                  </a:lnTo>
                  <a:lnTo>
                    <a:pt x="1189" y="1671"/>
                  </a:lnTo>
                  <a:lnTo>
                    <a:pt x="1187" y="1671"/>
                  </a:lnTo>
                  <a:lnTo>
                    <a:pt x="1186" y="1665"/>
                  </a:lnTo>
                  <a:lnTo>
                    <a:pt x="1187" y="1665"/>
                  </a:lnTo>
                  <a:lnTo>
                    <a:pt x="1187" y="1665"/>
                  </a:lnTo>
                  <a:lnTo>
                    <a:pt x="1189" y="1662"/>
                  </a:lnTo>
                  <a:lnTo>
                    <a:pt x="1189" y="1661"/>
                  </a:lnTo>
                  <a:lnTo>
                    <a:pt x="1190" y="1658"/>
                  </a:lnTo>
                  <a:lnTo>
                    <a:pt x="1190" y="1655"/>
                  </a:lnTo>
                  <a:lnTo>
                    <a:pt x="1192" y="1650"/>
                  </a:lnTo>
                  <a:lnTo>
                    <a:pt x="1192" y="1649"/>
                  </a:lnTo>
                  <a:lnTo>
                    <a:pt x="1193" y="1649"/>
                  </a:lnTo>
                  <a:lnTo>
                    <a:pt x="1193" y="1648"/>
                  </a:lnTo>
                  <a:lnTo>
                    <a:pt x="1193" y="1645"/>
                  </a:lnTo>
                  <a:lnTo>
                    <a:pt x="1193" y="1644"/>
                  </a:lnTo>
                  <a:lnTo>
                    <a:pt x="1193" y="1642"/>
                  </a:lnTo>
                  <a:lnTo>
                    <a:pt x="1195" y="1638"/>
                  </a:lnTo>
                  <a:lnTo>
                    <a:pt x="1195" y="1636"/>
                  </a:lnTo>
                  <a:lnTo>
                    <a:pt x="1196" y="1633"/>
                  </a:lnTo>
                  <a:lnTo>
                    <a:pt x="1196" y="1632"/>
                  </a:lnTo>
                  <a:lnTo>
                    <a:pt x="1196" y="1630"/>
                  </a:lnTo>
                  <a:lnTo>
                    <a:pt x="1196" y="1630"/>
                  </a:lnTo>
                  <a:lnTo>
                    <a:pt x="1196" y="1626"/>
                  </a:lnTo>
                  <a:lnTo>
                    <a:pt x="1196" y="1624"/>
                  </a:lnTo>
                  <a:lnTo>
                    <a:pt x="1196" y="1624"/>
                  </a:lnTo>
                  <a:lnTo>
                    <a:pt x="1198" y="1620"/>
                  </a:lnTo>
                  <a:lnTo>
                    <a:pt x="1198" y="1618"/>
                  </a:lnTo>
                  <a:lnTo>
                    <a:pt x="1199" y="1618"/>
                  </a:lnTo>
                  <a:lnTo>
                    <a:pt x="1199" y="1615"/>
                  </a:lnTo>
                  <a:lnTo>
                    <a:pt x="1199" y="1614"/>
                  </a:lnTo>
                  <a:lnTo>
                    <a:pt x="1198" y="1609"/>
                  </a:lnTo>
                  <a:lnTo>
                    <a:pt x="1198" y="1607"/>
                  </a:lnTo>
                  <a:lnTo>
                    <a:pt x="1198" y="1603"/>
                  </a:lnTo>
                  <a:lnTo>
                    <a:pt x="1199" y="1600"/>
                  </a:lnTo>
                  <a:lnTo>
                    <a:pt x="1198" y="1598"/>
                  </a:lnTo>
                  <a:lnTo>
                    <a:pt x="1199" y="1597"/>
                  </a:lnTo>
                  <a:lnTo>
                    <a:pt x="1199" y="1595"/>
                  </a:lnTo>
                  <a:lnTo>
                    <a:pt x="1199" y="1594"/>
                  </a:lnTo>
                  <a:lnTo>
                    <a:pt x="1199" y="1592"/>
                  </a:lnTo>
                  <a:lnTo>
                    <a:pt x="1199" y="1592"/>
                  </a:lnTo>
                  <a:lnTo>
                    <a:pt x="1198" y="1591"/>
                  </a:lnTo>
                  <a:lnTo>
                    <a:pt x="1198" y="1589"/>
                  </a:lnTo>
                  <a:lnTo>
                    <a:pt x="1198" y="1588"/>
                  </a:lnTo>
                  <a:lnTo>
                    <a:pt x="1198" y="1588"/>
                  </a:lnTo>
                  <a:lnTo>
                    <a:pt x="1198" y="1586"/>
                  </a:lnTo>
                  <a:lnTo>
                    <a:pt x="1199" y="1586"/>
                  </a:lnTo>
                  <a:lnTo>
                    <a:pt x="1199" y="1585"/>
                  </a:lnTo>
                  <a:lnTo>
                    <a:pt x="1201" y="1583"/>
                  </a:lnTo>
                  <a:lnTo>
                    <a:pt x="1203" y="1579"/>
                  </a:lnTo>
                  <a:lnTo>
                    <a:pt x="1203" y="1574"/>
                  </a:lnTo>
                  <a:lnTo>
                    <a:pt x="1203" y="1571"/>
                  </a:lnTo>
                  <a:lnTo>
                    <a:pt x="1203" y="1570"/>
                  </a:lnTo>
                  <a:lnTo>
                    <a:pt x="1204" y="1566"/>
                  </a:lnTo>
                  <a:lnTo>
                    <a:pt x="1204" y="1565"/>
                  </a:lnTo>
                  <a:lnTo>
                    <a:pt x="1204" y="1564"/>
                  </a:lnTo>
                  <a:lnTo>
                    <a:pt x="1204" y="1562"/>
                  </a:lnTo>
                  <a:lnTo>
                    <a:pt x="1203" y="1554"/>
                  </a:lnTo>
                  <a:lnTo>
                    <a:pt x="1203" y="1553"/>
                  </a:lnTo>
                  <a:lnTo>
                    <a:pt x="1203" y="1548"/>
                  </a:lnTo>
                  <a:lnTo>
                    <a:pt x="1203" y="1544"/>
                  </a:lnTo>
                  <a:lnTo>
                    <a:pt x="1203" y="1542"/>
                  </a:lnTo>
                  <a:lnTo>
                    <a:pt x="1203" y="1541"/>
                  </a:lnTo>
                  <a:lnTo>
                    <a:pt x="1203" y="1540"/>
                  </a:lnTo>
                  <a:lnTo>
                    <a:pt x="1201" y="1536"/>
                  </a:lnTo>
                  <a:lnTo>
                    <a:pt x="1201" y="1530"/>
                  </a:lnTo>
                  <a:lnTo>
                    <a:pt x="1201" y="1528"/>
                  </a:lnTo>
                  <a:lnTo>
                    <a:pt x="1201" y="1524"/>
                  </a:lnTo>
                  <a:lnTo>
                    <a:pt x="1199" y="1524"/>
                  </a:lnTo>
                  <a:lnTo>
                    <a:pt x="1199" y="1523"/>
                  </a:lnTo>
                  <a:lnTo>
                    <a:pt x="1195" y="1522"/>
                  </a:lnTo>
                  <a:lnTo>
                    <a:pt x="1193" y="1519"/>
                  </a:lnTo>
                  <a:lnTo>
                    <a:pt x="1192" y="1518"/>
                  </a:lnTo>
                  <a:lnTo>
                    <a:pt x="1189" y="1516"/>
                  </a:lnTo>
                  <a:lnTo>
                    <a:pt x="1189" y="1516"/>
                  </a:lnTo>
                  <a:lnTo>
                    <a:pt x="1187" y="1512"/>
                  </a:lnTo>
                  <a:lnTo>
                    <a:pt x="1187" y="1512"/>
                  </a:lnTo>
                  <a:lnTo>
                    <a:pt x="1186" y="1511"/>
                  </a:lnTo>
                  <a:lnTo>
                    <a:pt x="1183" y="1510"/>
                  </a:lnTo>
                  <a:lnTo>
                    <a:pt x="1183" y="1510"/>
                  </a:lnTo>
                  <a:lnTo>
                    <a:pt x="1181" y="1507"/>
                  </a:lnTo>
                  <a:lnTo>
                    <a:pt x="1180" y="1507"/>
                  </a:lnTo>
                  <a:lnTo>
                    <a:pt x="1177" y="1506"/>
                  </a:lnTo>
                  <a:lnTo>
                    <a:pt x="1177" y="1505"/>
                  </a:lnTo>
                  <a:lnTo>
                    <a:pt x="1175" y="1504"/>
                  </a:lnTo>
                  <a:lnTo>
                    <a:pt x="1171" y="1501"/>
                  </a:lnTo>
                  <a:lnTo>
                    <a:pt x="1169" y="1501"/>
                  </a:lnTo>
                  <a:lnTo>
                    <a:pt x="1165" y="1499"/>
                  </a:lnTo>
                  <a:lnTo>
                    <a:pt x="1163" y="1499"/>
                  </a:lnTo>
                  <a:lnTo>
                    <a:pt x="1160" y="1496"/>
                  </a:lnTo>
                  <a:lnTo>
                    <a:pt x="1158" y="1495"/>
                  </a:lnTo>
                  <a:lnTo>
                    <a:pt x="1154" y="1493"/>
                  </a:lnTo>
                  <a:lnTo>
                    <a:pt x="1151" y="1493"/>
                  </a:lnTo>
                  <a:lnTo>
                    <a:pt x="1149" y="1490"/>
                  </a:lnTo>
                  <a:lnTo>
                    <a:pt x="1142" y="1487"/>
                  </a:lnTo>
                  <a:lnTo>
                    <a:pt x="1142" y="1484"/>
                  </a:lnTo>
                  <a:lnTo>
                    <a:pt x="1140" y="1483"/>
                  </a:lnTo>
                  <a:lnTo>
                    <a:pt x="1139" y="1483"/>
                  </a:lnTo>
                  <a:lnTo>
                    <a:pt x="1137" y="1481"/>
                  </a:lnTo>
                  <a:lnTo>
                    <a:pt x="1134" y="1478"/>
                  </a:lnTo>
                  <a:lnTo>
                    <a:pt x="1133" y="1477"/>
                  </a:lnTo>
                  <a:lnTo>
                    <a:pt x="1131" y="1476"/>
                  </a:lnTo>
                  <a:lnTo>
                    <a:pt x="1130" y="1472"/>
                  </a:lnTo>
                  <a:lnTo>
                    <a:pt x="1130" y="1471"/>
                  </a:lnTo>
                  <a:lnTo>
                    <a:pt x="1128" y="1471"/>
                  </a:lnTo>
                  <a:lnTo>
                    <a:pt x="1128" y="1469"/>
                  </a:lnTo>
                  <a:lnTo>
                    <a:pt x="1127" y="1466"/>
                  </a:lnTo>
                  <a:lnTo>
                    <a:pt x="1128" y="1466"/>
                  </a:lnTo>
                  <a:lnTo>
                    <a:pt x="1128" y="1466"/>
                  </a:lnTo>
                  <a:lnTo>
                    <a:pt x="1130" y="1462"/>
                  </a:lnTo>
                  <a:lnTo>
                    <a:pt x="1128" y="1460"/>
                  </a:lnTo>
                  <a:lnTo>
                    <a:pt x="1127" y="1458"/>
                  </a:lnTo>
                  <a:lnTo>
                    <a:pt x="1125" y="1456"/>
                  </a:lnTo>
                  <a:lnTo>
                    <a:pt x="1125" y="1454"/>
                  </a:lnTo>
                  <a:lnTo>
                    <a:pt x="1123" y="1452"/>
                  </a:lnTo>
                  <a:lnTo>
                    <a:pt x="1122" y="1450"/>
                  </a:lnTo>
                  <a:lnTo>
                    <a:pt x="1120" y="1448"/>
                  </a:lnTo>
                  <a:lnTo>
                    <a:pt x="1119" y="1446"/>
                  </a:lnTo>
                  <a:lnTo>
                    <a:pt x="1119" y="1446"/>
                  </a:lnTo>
                  <a:lnTo>
                    <a:pt x="1119" y="1446"/>
                  </a:lnTo>
                  <a:lnTo>
                    <a:pt x="1117" y="1444"/>
                  </a:lnTo>
                  <a:lnTo>
                    <a:pt x="1117" y="1442"/>
                  </a:lnTo>
                  <a:lnTo>
                    <a:pt x="1116" y="1440"/>
                  </a:lnTo>
                  <a:lnTo>
                    <a:pt x="1116" y="1438"/>
                  </a:lnTo>
                  <a:lnTo>
                    <a:pt x="1111" y="1434"/>
                  </a:lnTo>
                  <a:lnTo>
                    <a:pt x="1111" y="1434"/>
                  </a:lnTo>
                  <a:lnTo>
                    <a:pt x="1111" y="1432"/>
                  </a:lnTo>
                  <a:lnTo>
                    <a:pt x="1110" y="1428"/>
                  </a:lnTo>
                  <a:lnTo>
                    <a:pt x="1105" y="1423"/>
                  </a:lnTo>
                  <a:lnTo>
                    <a:pt x="1105" y="1420"/>
                  </a:lnTo>
                  <a:lnTo>
                    <a:pt x="1104" y="1417"/>
                  </a:lnTo>
                  <a:lnTo>
                    <a:pt x="1102" y="1415"/>
                  </a:lnTo>
                  <a:lnTo>
                    <a:pt x="1101" y="1411"/>
                  </a:lnTo>
                  <a:lnTo>
                    <a:pt x="1099" y="1409"/>
                  </a:lnTo>
                  <a:lnTo>
                    <a:pt x="1099" y="1405"/>
                  </a:lnTo>
                  <a:lnTo>
                    <a:pt x="1098" y="1403"/>
                  </a:lnTo>
                  <a:lnTo>
                    <a:pt x="1098" y="1402"/>
                  </a:lnTo>
                  <a:lnTo>
                    <a:pt x="1096" y="1399"/>
                  </a:lnTo>
                  <a:lnTo>
                    <a:pt x="1095" y="1397"/>
                  </a:lnTo>
                  <a:lnTo>
                    <a:pt x="1093" y="1393"/>
                  </a:lnTo>
                  <a:lnTo>
                    <a:pt x="1090" y="1393"/>
                  </a:lnTo>
                  <a:lnTo>
                    <a:pt x="1090" y="1393"/>
                  </a:lnTo>
                  <a:lnTo>
                    <a:pt x="1087" y="1386"/>
                  </a:lnTo>
                  <a:lnTo>
                    <a:pt x="1087" y="1385"/>
                  </a:lnTo>
                  <a:lnTo>
                    <a:pt x="1086" y="1381"/>
                  </a:lnTo>
                  <a:lnTo>
                    <a:pt x="1084" y="1380"/>
                  </a:lnTo>
                  <a:lnTo>
                    <a:pt x="1082" y="1379"/>
                  </a:lnTo>
                  <a:lnTo>
                    <a:pt x="1081" y="1376"/>
                  </a:lnTo>
                  <a:lnTo>
                    <a:pt x="1072" y="1373"/>
                  </a:lnTo>
                  <a:lnTo>
                    <a:pt x="1069" y="1370"/>
                  </a:lnTo>
                  <a:lnTo>
                    <a:pt x="1069" y="1369"/>
                  </a:lnTo>
                  <a:lnTo>
                    <a:pt x="1067" y="1368"/>
                  </a:lnTo>
                  <a:lnTo>
                    <a:pt x="1067" y="1368"/>
                  </a:lnTo>
                  <a:lnTo>
                    <a:pt x="1069" y="1367"/>
                  </a:lnTo>
                  <a:lnTo>
                    <a:pt x="1070" y="1368"/>
                  </a:lnTo>
                  <a:lnTo>
                    <a:pt x="1070" y="1368"/>
                  </a:lnTo>
                  <a:lnTo>
                    <a:pt x="1072" y="1367"/>
                  </a:lnTo>
                  <a:lnTo>
                    <a:pt x="1072" y="1364"/>
                  </a:lnTo>
                  <a:lnTo>
                    <a:pt x="1070" y="1363"/>
                  </a:lnTo>
                  <a:lnTo>
                    <a:pt x="1067" y="1358"/>
                  </a:lnTo>
                  <a:lnTo>
                    <a:pt x="1069" y="1358"/>
                  </a:lnTo>
                  <a:lnTo>
                    <a:pt x="1069" y="1357"/>
                  </a:lnTo>
                  <a:lnTo>
                    <a:pt x="1067" y="1356"/>
                  </a:lnTo>
                  <a:lnTo>
                    <a:pt x="1066" y="1355"/>
                  </a:lnTo>
                  <a:lnTo>
                    <a:pt x="1066" y="1352"/>
                  </a:lnTo>
                  <a:lnTo>
                    <a:pt x="1066" y="1348"/>
                  </a:lnTo>
                  <a:lnTo>
                    <a:pt x="1067" y="1346"/>
                  </a:lnTo>
                  <a:lnTo>
                    <a:pt x="1072" y="1344"/>
                  </a:lnTo>
                  <a:lnTo>
                    <a:pt x="1072" y="1340"/>
                  </a:lnTo>
                  <a:lnTo>
                    <a:pt x="1075" y="1340"/>
                  </a:lnTo>
                  <a:lnTo>
                    <a:pt x="1076" y="1339"/>
                  </a:lnTo>
                  <a:lnTo>
                    <a:pt x="1078" y="1338"/>
                  </a:lnTo>
                  <a:lnTo>
                    <a:pt x="1078" y="1338"/>
                  </a:lnTo>
                  <a:lnTo>
                    <a:pt x="1081" y="1336"/>
                  </a:lnTo>
                  <a:lnTo>
                    <a:pt x="1081" y="1336"/>
                  </a:lnTo>
                  <a:lnTo>
                    <a:pt x="1082" y="1334"/>
                  </a:lnTo>
                  <a:lnTo>
                    <a:pt x="1082" y="1334"/>
                  </a:lnTo>
                  <a:lnTo>
                    <a:pt x="1082" y="1333"/>
                  </a:lnTo>
                  <a:lnTo>
                    <a:pt x="1084" y="1330"/>
                  </a:lnTo>
                  <a:lnTo>
                    <a:pt x="1086" y="1327"/>
                  </a:lnTo>
                  <a:lnTo>
                    <a:pt x="1086" y="1326"/>
                  </a:lnTo>
                  <a:lnTo>
                    <a:pt x="1084" y="1324"/>
                  </a:lnTo>
                  <a:lnTo>
                    <a:pt x="1084" y="1322"/>
                  </a:lnTo>
                  <a:lnTo>
                    <a:pt x="1084" y="1321"/>
                  </a:lnTo>
                  <a:lnTo>
                    <a:pt x="1084" y="1321"/>
                  </a:lnTo>
                  <a:lnTo>
                    <a:pt x="1084" y="1322"/>
                  </a:lnTo>
                  <a:lnTo>
                    <a:pt x="1084" y="1326"/>
                  </a:lnTo>
                  <a:lnTo>
                    <a:pt x="1082" y="1327"/>
                  </a:lnTo>
                  <a:lnTo>
                    <a:pt x="1082" y="1327"/>
                  </a:lnTo>
                  <a:lnTo>
                    <a:pt x="1082" y="1327"/>
                  </a:lnTo>
                  <a:lnTo>
                    <a:pt x="1082" y="1324"/>
                  </a:lnTo>
                  <a:lnTo>
                    <a:pt x="1081" y="1326"/>
                  </a:lnTo>
                  <a:lnTo>
                    <a:pt x="1081" y="1327"/>
                  </a:lnTo>
                  <a:lnTo>
                    <a:pt x="1079" y="1328"/>
                  </a:lnTo>
                  <a:lnTo>
                    <a:pt x="1079" y="1328"/>
                  </a:lnTo>
                  <a:lnTo>
                    <a:pt x="1079" y="1328"/>
                  </a:lnTo>
                  <a:lnTo>
                    <a:pt x="1078" y="1328"/>
                  </a:lnTo>
                  <a:lnTo>
                    <a:pt x="1076" y="1327"/>
                  </a:lnTo>
                  <a:lnTo>
                    <a:pt x="1073" y="1326"/>
                  </a:lnTo>
                  <a:lnTo>
                    <a:pt x="1072" y="1324"/>
                  </a:lnTo>
                  <a:lnTo>
                    <a:pt x="1070" y="1324"/>
                  </a:lnTo>
                  <a:lnTo>
                    <a:pt x="1070" y="1322"/>
                  </a:lnTo>
                  <a:lnTo>
                    <a:pt x="1070" y="1322"/>
                  </a:lnTo>
                  <a:lnTo>
                    <a:pt x="1072" y="1322"/>
                  </a:lnTo>
                  <a:lnTo>
                    <a:pt x="1073" y="1321"/>
                  </a:lnTo>
                  <a:lnTo>
                    <a:pt x="1073" y="1320"/>
                  </a:lnTo>
                  <a:lnTo>
                    <a:pt x="1073" y="1318"/>
                  </a:lnTo>
                  <a:lnTo>
                    <a:pt x="1072" y="1315"/>
                  </a:lnTo>
                  <a:lnTo>
                    <a:pt x="1072" y="1312"/>
                  </a:lnTo>
                  <a:lnTo>
                    <a:pt x="1072" y="1312"/>
                  </a:lnTo>
                  <a:lnTo>
                    <a:pt x="1072" y="1309"/>
                  </a:lnTo>
                  <a:lnTo>
                    <a:pt x="1072" y="1307"/>
                  </a:lnTo>
                  <a:lnTo>
                    <a:pt x="1075" y="1307"/>
                  </a:lnTo>
                  <a:lnTo>
                    <a:pt x="1075" y="1306"/>
                  </a:lnTo>
                  <a:lnTo>
                    <a:pt x="1076" y="1304"/>
                  </a:lnTo>
                  <a:lnTo>
                    <a:pt x="1076" y="1303"/>
                  </a:lnTo>
                  <a:lnTo>
                    <a:pt x="1078" y="1303"/>
                  </a:lnTo>
                  <a:lnTo>
                    <a:pt x="1079" y="1303"/>
                  </a:lnTo>
                  <a:lnTo>
                    <a:pt x="1078" y="1303"/>
                  </a:lnTo>
                  <a:lnTo>
                    <a:pt x="1076" y="1301"/>
                  </a:lnTo>
                  <a:lnTo>
                    <a:pt x="1076" y="1300"/>
                  </a:lnTo>
                  <a:lnTo>
                    <a:pt x="1078" y="1298"/>
                  </a:lnTo>
                  <a:lnTo>
                    <a:pt x="1079" y="1297"/>
                  </a:lnTo>
                  <a:lnTo>
                    <a:pt x="1081" y="1295"/>
                  </a:lnTo>
                  <a:lnTo>
                    <a:pt x="1081" y="1294"/>
                  </a:lnTo>
                  <a:lnTo>
                    <a:pt x="1082" y="1291"/>
                  </a:lnTo>
                  <a:lnTo>
                    <a:pt x="1081" y="1288"/>
                  </a:lnTo>
                  <a:lnTo>
                    <a:pt x="1081" y="1286"/>
                  </a:lnTo>
                  <a:lnTo>
                    <a:pt x="1082" y="1286"/>
                  </a:lnTo>
                  <a:lnTo>
                    <a:pt x="1084" y="1285"/>
                  </a:lnTo>
                  <a:lnTo>
                    <a:pt x="1086" y="1285"/>
                  </a:lnTo>
                  <a:lnTo>
                    <a:pt x="1086" y="1283"/>
                  </a:lnTo>
                  <a:lnTo>
                    <a:pt x="1087" y="1283"/>
                  </a:lnTo>
                  <a:lnTo>
                    <a:pt x="1089" y="1283"/>
                  </a:lnTo>
                  <a:lnTo>
                    <a:pt x="1092" y="1282"/>
                  </a:lnTo>
                  <a:lnTo>
                    <a:pt x="1096" y="1282"/>
                  </a:lnTo>
                  <a:lnTo>
                    <a:pt x="1096" y="1280"/>
                  </a:lnTo>
                  <a:lnTo>
                    <a:pt x="1096" y="1277"/>
                  </a:lnTo>
                  <a:lnTo>
                    <a:pt x="1096" y="1277"/>
                  </a:lnTo>
                  <a:lnTo>
                    <a:pt x="1095" y="1274"/>
                  </a:lnTo>
                  <a:lnTo>
                    <a:pt x="1095" y="1274"/>
                  </a:lnTo>
                  <a:lnTo>
                    <a:pt x="1098" y="1272"/>
                  </a:lnTo>
                  <a:lnTo>
                    <a:pt x="1099" y="1274"/>
                  </a:lnTo>
                  <a:lnTo>
                    <a:pt x="1101" y="1272"/>
                  </a:lnTo>
                  <a:lnTo>
                    <a:pt x="1099" y="1271"/>
                  </a:lnTo>
                  <a:lnTo>
                    <a:pt x="1099" y="1268"/>
                  </a:lnTo>
                  <a:lnTo>
                    <a:pt x="1099" y="1266"/>
                  </a:lnTo>
                  <a:lnTo>
                    <a:pt x="1101" y="1266"/>
                  </a:lnTo>
                  <a:lnTo>
                    <a:pt x="1101" y="1265"/>
                  </a:lnTo>
                  <a:lnTo>
                    <a:pt x="1102" y="1265"/>
                  </a:lnTo>
                  <a:lnTo>
                    <a:pt x="1102" y="1265"/>
                  </a:lnTo>
                  <a:lnTo>
                    <a:pt x="1104" y="1265"/>
                  </a:lnTo>
                  <a:lnTo>
                    <a:pt x="1105" y="1265"/>
                  </a:lnTo>
                  <a:lnTo>
                    <a:pt x="1105" y="1265"/>
                  </a:lnTo>
                  <a:lnTo>
                    <a:pt x="1107" y="1265"/>
                  </a:lnTo>
                  <a:lnTo>
                    <a:pt x="1107" y="1263"/>
                  </a:lnTo>
                  <a:lnTo>
                    <a:pt x="1108" y="1263"/>
                  </a:lnTo>
                  <a:lnTo>
                    <a:pt x="1108" y="1262"/>
                  </a:lnTo>
                  <a:lnTo>
                    <a:pt x="1108" y="1262"/>
                  </a:lnTo>
                  <a:lnTo>
                    <a:pt x="1110" y="1262"/>
                  </a:lnTo>
                  <a:lnTo>
                    <a:pt x="1110" y="1262"/>
                  </a:lnTo>
                  <a:lnTo>
                    <a:pt x="1110" y="1262"/>
                  </a:lnTo>
                  <a:lnTo>
                    <a:pt x="1111" y="1260"/>
                  </a:lnTo>
                  <a:lnTo>
                    <a:pt x="1111" y="1260"/>
                  </a:lnTo>
                  <a:lnTo>
                    <a:pt x="1110" y="1259"/>
                  </a:lnTo>
                  <a:lnTo>
                    <a:pt x="1110" y="1259"/>
                  </a:lnTo>
                  <a:lnTo>
                    <a:pt x="1111" y="1259"/>
                  </a:lnTo>
                  <a:lnTo>
                    <a:pt x="1113" y="1257"/>
                  </a:lnTo>
                  <a:lnTo>
                    <a:pt x="1113" y="1257"/>
                  </a:lnTo>
                  <a:lnTo>
                    <a:pt x="1113" y="1256"/>
                  </a:lnTo>
                  <a:lnTo>
                    <a:pt x="1114" y="1254"/>
                  </a:lnTo>
                  <a:lnTo>
                    <a:pt x="1114" y="1254"/>
                  </a:lnTo>
                  <a:lnTo>
                    <a:pt x="1114" y="1253"/>
                  </a:lnTo>
                  <a:lnTo>
                    <a:pt x="1116" y="1251"/>
                  </a:lnTo>
                  <a:lnTo>
                    <a:pt x="1117" y="1248"/>
                  </a:lnTo>
                  <a:lnTo>
                    <a:pt x="1117" y="1248"/>
                  </a:lnTo>
                  <a:lnTo>
                    <a:pt x="1117" y="1248"/>
                  </a:lnTo>
                  <a:lnTo>
                    <a:pt x="1116" y="1248"/>
                  </a:lnTo>
                  <a:lnTo>
                    <a:pt x="1116" y="1248"/>
                  </a:lnTo>
                  <a:lnTo>
                    <a:pt x="1116" y="1247"/>
                  </a:lnTo>
                  <a:lnTo>
                    <a:pt x="1116" y="1245"/>
                  </a:lnTo>
                  <a:lnTo>
                    <a:pt x="1114" y="1247"/>
                  </a:lnTo>
                  <a:lnTo>
                    <a:pt x="1114" y="1245"/>
                  </a:lnTo>
                  <a:lnTo>
                    <a:pt x="1114" y="1245"/>
                  </a:lnTo>
                  <a:lnTo>
                    <a:pt x="1114" y="1244"/>
                  </a:lnTo>
                  <a:lnTo>
                    <a:pt x="1114" y="1244"/>
                  </a:lnTo>
                  <a:lnTo>
                    <a:pt x="1113" y="1244"/>
                  </a:lnTo>
                  <a:lnTo>
                    <a:pt x="1113" y="1244"/>
                  </a:lnTo>
                  <a:lnTo>
                    <a:pt x="1113" y="1242"/>
                  </a:lnTo>
                  <a:lnTo>
                    <a:pt x="1114" y="1242"/>
                  </a:lnTo>
                  <a:lnTo>
                    <a:pt x="1114" y="1242"/>
                  </a:lnTo>
                  <a:lnTo>
                    <a:pt x="1114" y="1240"/>
                  </a:lnTo>
                  <a:lnTo>
                    <a:pt x="1116" y="1239"/>
                  </a:lnTo>
                  <a:lnTo>
                    <a:pt x="1116" y="1237"/>
                  </a:lnTo>
                  <a:lnTo>
                    <a:pt x="1116" y="1237"/>
                  </a:lnTo>
                  <a:lnTo>
                    <a:pt x="1114" y="1236"/>
                  </a:lnTo>
                  <a:lnTo>
                    <a:pt x="1114" y="1233"/>
                  </a:lnTo>
                  <a:lnTo>
                    <a:pt x="1114" y="1231"/>
                  </a:lnTo>
                  <a:lnTo>
                    <a:pt x="1114" y="1230"/>
                  </a:lnTo>
                  <a:lnTo>
                    <a:pt x="1114" y="1228"/>
                  </a:lnTo>
                  <a:lnTo>
                    <a:pt x="1113" y="1227"/>
                  </a:lnTo>
                  <a:lnTo>
                    <a:pt x="1114" y="1225"/>
                  </a:lnTo>
                  <a:lnTo>
                    <a:pt x="1116" y="1224"/>
                  </a:lnTo>
                  <a:lnTo>
                    <a:pt x="1114" y="1221"/>
                  </a:lnTo>
                  <a:lnTo>
                    <a:pt x="1113" y="1219"/>
                  </a:lnTo>
                  <a:lnTo>
                    <a:pt x="1113" y="1218"/>
                  </a:lnTo>
                  <a:lnTo>
                    <a:pt x="1114" y="1218"/>
                  </a:lnTo>
                  <a:lnTo>
                    <a:pt x="1114" y="1218"/>
                  </a:lnTo>
                  <a:lnTo>
                    <a:pt x="1114" y="1216"/>
                  </a:lnTo>
                  <a:lnTo>
                    <a:pt x="1114" y="1215"/>
                  </a:lnTo>
                  <a:lnTo>
                    <a:pt x="1114" y="1213"/>
                  </a:lnTo>
                  <a:lnTo>
                    <a:pt x="1113" y="1213"/>
                  </a:lnTo>
                  <a:lnTo>
                    <a:pt x="1111" y="1212"/>
                  </a:lnTo>
                  <a:lnTo>
                    <a:pt x="1111" y="1212"/>
                  </a:lnTo>
                  <a:lnTo>
                    <a:pt x="1111" y="1210"/>
                  </a:lnTo>
                  <a:lnTo>
                    <a:pt x="1110" y="1207"/>
                  </a:lnTo>
                  <a:lnTo>
                    <a:pt x="1108" y="1207"/>
                  </a:lnTo>
                  <a:lnTo>
                    <a:pt x="1108" y="1206"/>
                  </a:lnTo>
                  <a:lnTo>
                    <a:pt x="1105" y="1202"/>
                  </a:lnTo>
                  <a:lnTo>
                    <a:pt x="1102" y="1198"/>
                  </a:lnTo>
                  <a:lnTo>
                    <a:pt x="1102" y="1196"/>
                  </a:lnTo>
                  <a:lnTo>
                    <a:pt x="1102" y="1196"/>
                  </a:lnTo>
                  <a:lnTo>
                    <a:pt x="1102" y="1196"/>
                  </a:lnTo>
                  <a:lnTo>
                    <a:pt x="1104" y="1196"/>
                  </a:lnTo>
                  <a:lnTo>
                    <a:pt x="1104" y="1195"/>
                  </a:lnTo>
                  <a:lnTo>
                    <a:pt x="1104" y="1193"/>
                  </a:lnTo>
                  <a:lnTo>
                    <a:pt x="1105" y="1193"/>
                  </a:lnTo>
                  <a:lnTo>
                    <a:pt x="1105" y="1192"/>
                  </a:lnTo>
                  <a:lnTo>
                    <a:pt x="1105" y="1192"/>
                  </a:lnTo>
                  <a:lnTo>
                    <a:pt x="1107" y="1193"/>
                  </a:lnTo>
                  <a:lnTo>
                    <a:pt x="1107" y="1195"/>
                  </a:lnTo>
                  <a:lnTo>
                    <a:pt x="1108" y="1195"/>
                  </a:lnTo>
                  <a:lnTo>
                    <a:pt x="1110" y="1195"/>
                  </a:lnTo>
                  <a:lnTo>
                    <a:pt x="1108" y="1195"/>
                  </a:lnTo>
                  <a:lnTo>
                    <a:pt x="1107" y="1193"/>
                  </a:lnTo>
                  <a:lnTo>
                    <a:pt x="1107" y="1192"/>
                  </a:lnTo>
                  <a:lnTo>
                    <a:pt x="1105" y="1190"/>
                  </a:lnTo>
                  <a:lnTo>
                    <a:pt x="1105" y="1192"/>
                  </a:lnTo>
                  <a:lnTo>
                    <a:pt x="1104" y="1192"/>
                  </a:lnTo>
                  <a:lnTo>
                    <a:pt x="1104" y="1192"/>
                  </a:lnTo>
                  <a:lnTo>
                    <a:pt x="1104" y="1192"/>
                  </a:lnTo>
                  <a:lnTo>
                    <a:pt x="1104" y="1192"/>
                  </a:lnTo>
                  <a:lnTo>
                    <a:pt x="1102" y="1192"/>
                  </a:lnTo>
                  <a:lnTo>
                    <a:pt x="1102" y="1190"/>
                  </a:lnTo>
                  <a:lnTo>
                    <a:pt x="1102" y="1190"/>
                  </a:lnTo>
                  <a:lnTo>
                    <a:pt x="1102" y="1192"/>
                  </a:lnTo>
                  <a:lnTo>
                    <a:pt x="1102" y="1192"/>
                  </a:lnTo>
                  <a:lnTo>
                    <a:pt x="1102" y="1193"/>
                  </a:lnTo>
                  <a:lnTo>
                    <a:pt x="1102" y="1193"/>
                  </a:lnTo>
                  <a:lnTo>
                    <a:pt x="1101" y="1192"/>
                  </a:lnTo>
                  <a:lnTo>
                    <a:pt x="1101" y="1192"/>
                  </a:lnTo>
                  <a:lnTo>
                    <a:pt x="1101" y="1189"/>
                  </a:lnTo>
                  <a:lnTo>
                    <a:pt x="1099" y="1189"/>
                  </a:lnTo>
                  <a:lnTo>
                    <a:pt x="1099" y="1187"/>
                  </a:lnTo>
                  <a:lnTo>
                    <a:pt x="1098" y="1187"/>
                  </a:lnTo>
                  <a:lnTo>
                    <a:pt x="1098" y="1187"/>
                  </a:lnTo>
                  <a:lnTo>
                    <a:pt x="1096" y="1187"/>
                  </a:lnTo>
                  <a:lnTo>
                    <a:pt x="1095" y="1186"/>
                  </a:lnTo>
                  <a:lnTo>
                    <a:pt x="1093" y="1184"/>
                  </a:lnTo>
                  <a:lnTo>
                    <a:pt x="1092" y="1184"/>
                  </a:lnTo>
                  <a:lnTo>
                    <a:pt x="1089" y="1184"/>
                  </a:lnTo>
                  <a:lnTo>
                    <a:pt x="1089" y="1186"/>
                  </a:lnTo>
                  <a:lnTo>
                    <a:pt x="1087" y="1186"/>
                  </a:lnTo>
                  <a:lnTo>
                    <a:pt x="1087" y="1186"/>
                  </a:lnTo>
                  <a:lnTo>
                    <a:pt x="1086" y="1186"/>
                  </a:lnTo>
                  <a:lnTo>
                    <a:pt x="1086" y="1187"/>
                  </a:lnTo>
                  <a:lnTo>
                    <a:pt x="1086" y="1189"/>
                  </a:lnTo>
                  <a:lnTo>
                    <a:pt x="1084" y="1189"/>
                  </a:lnTo>
                  <a:lnTo>
                    <a:pt x="1086" y="1190"/>
                  </a:lnTo>
                  <a:lnTo>
                    <a:pt x="1081" y="1193"/>
                  </a:lnTo>
                  <a:lnTo>
                    <a:pt x="1079" y="1193"/>
                  </a:lnTo>
                  <a:lnTo>
                    <a:pt x="1078" y="1193"/>
                  </a:lnTo>
                  <a:lnTo>
                    <a:pt x="1078" y="1193"/>
                  </a:lnTo>
                  <a:lnTo>
                    <a:pt x="1076" y="1195"/>
                  </a:lnTo>
                  <a:lnTo>
                    <a:pt x="1076" y="1195"/>
                  </a:lnTo>
                  <a:lnTo>
                    <a:pt x="1076" y="1196"/>
                  </a:lnTo>
                  <a:lnTo>
                    <a:pt x="1078" y="1196"/>
                  </a:lnTo>
                  <a:lnTo>
                    <a:pt x="1078" y="1196"/>
                  </a:lnTo>
                  <a:lnTo>
                    <a:pt x="1079" y="1199"/>
                  </a:lnTo>
                  <a:lnTo>
                    <a:pt x="1081" y="1201"/>
                  </a:lnTo>
                  <a:lnTo>
                    <a:pt x="1082" y="1202"/>
                  </a:lnTo>
                  <a:lnTo>
                    <a:pt x="1082" y="1204"/>
                  </a:lnTo>
                  <a:lnTo>
                    <a:pt x="1081" y="1204"/>
                  </a:lnTo>
                  <a:lnTo>
                    <a:pt x="1081" y="1204"/>
                  </a:lnTo>
                  <a:lnTo>
                    <a:pt x="1079" y="1204"/>
                  </a:lnTo>
                  <a:lnTo>
                    <a:pt x="1078" y="1204"/>
                  </a:lnTo>
                  <a:lnTo>
                    <a:pt x="1078" y="1206"/>
                  </a:lnTo>
                  <a:lnTo>
                    <a:pt x="1076" y="1206"/>
                  </a:lnTo>
                  <a:lnTo>
                    <a:pt x="1073" y="1207"/>
                  </a:lnTo>
                  <a:lnTo>
                    <a:pt x="1072" y="1207"/>
                  </a:lnTo>
                  <a:lnTo>
                    <a:pt x="1072" y="1206"/>
                  </a:lnTo>
                  <a:lnTo>
                    <a:pt x="1070" y="1204"/>
                  </a:lnTo>
                  <a:lnTo>
                    <a:pt x="1070" y="1201"/>
                  </a:lnTo>
                  <a:lnTo>
                    <a:pt x="1069" y="1198"/>
                  </a:lnTo>
                  <a:lnTo>
                    <a:pt x="1069" y="1198"/>
                  </a:lnTo>
                  <a:lnTo>
                    <a:pt x="1069" y="1199"/>
                  </a:lnTo>
                  <a:lnTo>
                    <a:pt x="1067" y="1199"/>
                  </a:lnTo>
                  <a:lnTo>
                    <a:pt x="1067" y="1201"/>
                  </a:lnTo>
                  <a:lnTo>
                    <a:pt x="1067" y="1202"/>
                  </a:lnTo>
                  <a:lnTo>
                    <a:pt x="1067" y="1201"/>
                  </a:lnTo>
                  <a:lnTo>
                    <a:pt x="1066" y="1201"/>
                  </a:lnTo>
                  <a:lnTo>
                    <a:pt x="1064" y="1201"/>
                  </a:lnTo>
                  <a:lnTo>
                    <a:pt x="1061" y="1196"/>
                  </a:lnTo>
                  <a:lnTo>
                    <a:pt x="1061" y="1196"/>
                  </a:lnTo>
                  <a:lnTo>
                    <a:pt x="1061" y="1195"/>
                  </a:lnTo>
                  <a:lnTo>
                    <a:pt x="1060" y="1195"/>
                  </a:lnTo>
                  <a:lnTo>
                    <a:pt x="1058" y="1195"/>
                  </a:lnTo>
                  <a:lnTo>
                    <a:pt x="1057" y="1195"/>
                  </a:lnTo>
                  <a:lnTo>
                    <a:pt x="1055" y="1195"/>
                  </a:lnTo>
                  <a:lnTo>
                    <a:pt x="1055" y="1195"/>
                  </a:lnTo>
                  <a:lnTo>
                    <a:pt x="1055" y="1193"/>
                  </a:lnTo>
                  <a:lnTo>
                    <a:pt x="1054" y="1193"/>
                  </a:lnTo>
                  <a:lnTo>
                    <a:pt x="1051" y="1193"/>
                  </a:lnTo>
                  <a:lnTo>
                    <a:pt x="1049" y="1193"/>
                  </a:lnTo>
                  <a:lnTo>
                    <a:pt x="1048" y="1193"/>
                  </a:lnTo>
                  <a:lnTo>
                    <a:pt x="1048" y="1193"/>
                  </a:lnTo>
                  <a:lnTo>
                    <a:pt x="1048" y="1196"/>
                  </a:lnTo>
                  <a:lnTo>
                    <a:pt x="1048" y="1196"/>
                  </a:lnTo>
                  <a:lnTo>
                    <a:pt x="1046" y="1195"/>
                  </a:lnTo>
                  <a:lnTo>
                    <a:pt x="1044" y="1193"/>
                  </a:lnTo>
                  <a:lnTo>
                    <a:pt x="1044" y="1193"/>
                  </a:lnTo>
                  <a:lnTo>
                    <a:pt x="1044" y="1190"/>
                  </a:lnTo>
                  <a:lnTo>
                    <a:pt x="1043" y="1190"/>
                  </a:lnTo>
                  <a:lnTo>
                    <a:pt x="1041" y="1189"/>
                  </a:lnTo>
                  <a:lnTo>
                    <a:pt x="1040" y="1189"/>
                  </a:lnTo>
                  <a:lnTo>
                    <a:pt x="1040" y="1189"/>
                  </a:lnTo>
                  <a:lnTo>
                    <a:pt x="1040" y="1189"/>
                  </a:lnTo>
                  <a:lnTo>
                    <a:pt x="1041" y="1190"/>
                  </a:lnTo>
                  <a:lnTo>
                    <a:pt x="1041" y="1192"/>
                  </a:lnTo>
                  <a:lnTo>
                    <a:pt x="1041" y="1192"/>
                  </a:lnTo>
                  <a:lnTo>
                    <a:pt x="1041" y="1192"/>
                  </a:lnTo>
                  <a:lnTo>
                    <a:pt x="1040" y="1192"/>
                  </a:lnTo>
                  <a:lnTo>
                    <a:pt x="1038" y="1192"/>
                  </a:lnTo>
                  <a:lnTo>
                    <a:pt x="1038" y="1192"/>
                  </a:lnTo>
                  <a:lnTo>
                    <a:pt x="1037" y="1189"/>
                  </a:lnTo>
                  <a:lnTo>
                    <a:pt x="1037" y="1187"/>
                  </a:lnTo>
                  <a:lnTo>
                    <a:pt x="1038" y="1187"/>
                  </a:lnTo>
                  <a:lnTo>
                    <a:pt x="1038" y="1186"/>
                  </a:lnTo>
                  <a:lnTo>
                    <a:pt x="1037" y="1184"/>
                  </a:lnTo>
                  <a:lnTo>
                    <a:pt x="1037" y="1183"/>
                  </a:lnTo>
                  <a:lnTo>
                    <a:pt x="1034" y="1181"/>
                  </a:lnTo>
                  <a:lnTo>
                    <a:pt x="1032" y="1180"/>
                  </a:lnTo>
                  <a:lnTo>
                    <a:pt x="1031" y="1178"/>
                  </a:lnTo>
                  <a:lnTo>
                    <a:pt x="1028" y="1178"/>
                  </a:lnTo>
                  <a:lnTo>
                    <a:pt x="1026" y="1178"/>
                  </a:lnTo>
                  <a:lnTo>
                    <a:pt x="1025" y="1177"/>
                  </a:lnTo>
                  <a:lnTo>
                    <a:pt x="1025" y="1177"/>
                  </a:lnTo>
                  <a:lnTo>
                    <a:pt x="1025" y="1175"/>
                  </a:lnTo>
                  <a:lnTo>
                    <a:pt x="1025" y="1174"/>
                  </a:lnTo>
                  <a:lnTo>
                    <a:pt x="1020" y="1171"/>
                  </a:lnTo>
                  <a:lnTo>
                    <a:pt x="1019" y="1169"/>
                  </a:lnTo>
                  <a:lnTo>
                    <a:pt x="1019" y="1169"/>
                  </a:lnTo>
                  <a:lnTo>
                    <a:pt x="1017" y="1169"/>
                  </a:lnTo>
                  <a:lnTo>
                    <a:pt x="1019" y="1171"/>
                  </a:lnTo>
                  <a:lnTo>
                    <a:pt x="1019" y="1172"/>
                  </a:lnTo>
                  <a:lnTo>
                    <a:pt x="1022" y="1174"/>
                  </a:lnTo>
                  <a:lnTo>
                    <a:pt x="1022" y="1174"/>
                  </a:lnTo>
                  <a:lnTo>
                    <a:pt x="1022" y="1175"/>
                  </a:lnTo>
                  <a:lnTo>
                    <a:pt x="1020" y="1177"/>
                  </a:lnTo>
                  <a:lnTo>
                    <a:pt x="1020" y="1177"/>
                  </a:lnTo>
                  <a:lnTo>
                    <a:pt x="1020" y="1177"/>
                  </a:lnTo>
                  <a:lnTo>
                    <a:pt x="1020" y="1178"/>
                  </a:lnTo>
                  <a:lnTo>
                    <a:pt x="1019" y="1177"/>
                  </a:lnTo>
                  <a:lnTo>
                    <a:pt x="1017" y="1175"/>
                  </a:lnTo>
                  <a:lnTo>
                    <a:pt x="1013" y="1174"/>
                  </a:lnTo>
                  <a:lnTo>
                    <a:pt x="1013" y="1172"/>
                  </a:lnTo>
                  <a:lnTo>
                    <a:pt x="1011" y="1171"/>
                  </a:lnTo>
                  <a:lnTo>
                    <a:pt x="1011" y="1169"/>
                  </a:lnTo>
                  <a:lnTo>
                    <a:pt x="1011" y="1167"/>
                  </a:lnTo>
                  <a:lnTo>
                    <a:pt x="1013" y="1164"/>
                  </a:lnTo>
                  <a:lnTo>
                    <a:pt x="1013" y="1164"/>
                  </a:lnTo>
                  <a:lnTo>
                    <a:pt x="1013" y="1164"/>
                  </a:lnTo>
                  <a:lnTo>
                    <a:pt x="1013" y="1163"/>
                  </a:lnTo>
                  <a:lnTo>
                    <a:pt x="1013" y="1163"/>
                  </a:lnTo>
                  <a:lnTo>
                    <a:pt x="1011" y="1161"/>
                  </a:lnTo>
                  <a:lnTo>
                    <a:pt x="1010" y="1161"/>
                  </a:lnTo>
                  <a:lnTo>
                    <a:pt x="1010" y="1161"/>
                  </a:lnTo>
                  <a:lnTo>
                    <a:pt x="1011" y="1160"/>
                  </a:lnTo>
                  <a:lnTo>
                    <a:pt x="1011" y="1160"/>
                  </a:lnTo>
                  <a:lnTo>
                    <a:pt x="1011" y="1158"/>
                  </a:lnTo>
                  <a:lnTo>
                    <a:pt x="1011" y="1158"/>
                  </a:lnTo>
                  <a:lnTo>
                    <a:pt x="1011" y="1157"/>
                  </a:lnTo>
                  <a:lnTo>
                    <a:pt x="1010" y="1155"/>
                  </a:lnTo>
                  <a:lnTo>
                    <a:pt x="1003" y="1151"/>
                  </a:lnTo>
                  <a:lnTo>
                    <a:pt x="1000" y="1148"/>
                  </a:lnTo>
                  <a:lnTo>
                    <a:pt x="999" y="1145"/>
                  </a:lnTo>
                  <a:lnTo>
                    <a:pt x="999" y="1145"/>
                  </a:lnTo>
                  <a:lnTo>
                    <a:pt x="994" y="1142"/>
                  </a:lnTo>
                  <a:lnTo>
                    <a:pt x="994" y="1140"/>
                  </a:lnTo>
                  <a:lnTo>
                    <a:pt x="991" y="1137"/>
                  </a:lnTo>
                  <a:lnTo>
                    <a:pt x="988" y="1136"/>
                  </a:lnTo>
                  <a:lnTo>
                    <a:pt x="988" y="1136"/>
                  </a:lnTo>
                  <a:lnTo>
                    <a:pt x="990" y="1134"/>
                  </a:lnTo>
                  <a:lnTo>
                    <a:pt x="990" y="1134"/>
                  </a:lnTo>
                  <a:lnTo>
                    <a:pt x="990" y="1134"/>
                  </a:lnTo>
                  <a:lnTo>
                    <a:pt x="991" y="1136"/>
                  </a:lnTo>
                  <a:lnTo>
                    <a:pt x="991" y="1136"/>
                  </a:lnTo>
                  <a:lnTo>
                    <a:pt x="993" y="1136"/>
                  </a:lnTo>
                  <a:lnTo>
                    <a:pt x="993" y="1136"/>
                  </a:lnTo>
                  <a:lnTo>
                    <a:pt x="993" y="1134"/>
                  </a:lnTo>
                  <a:lnTo>
                    <a:pt x="991" y="1133"/>
                  </a:lnTo>
                  <a:lnTo>
                    <a:pt x="991" y="1133"/>
                  </a:lnTo>
                  <a:lnTo>
                    <a:pt x="990" y="1131"/>
                  </a:lnTo>
                  <a:lnTo>
                    <a:pt x="990" y="1131"/>
                  </a:lnTo>
                  <a:lnTo>
                    <a:pt x="990" y="1129"/>
                  </a:lnTo>
                  <a:lnTo>
                    <a:pt x="988" y="1129"/>
                  </a:lnTo>
                  <a:lnTo>
                    <a:pt x="988" y="1129"/>
                  </a:lnTo>
                  <a:lnTo>
                    <a:pt x="987" y="1129"/>
                  </a:lnTo>
                  <a:lnTo>
                    <a:pt x="987" y="1129"/>
                  </a:lnTo>
                  <a:lnTo>
                    <a:pt x="987" y="1129"/>
                  </a:lnTo>
                  <a:lnTo>
                    <a:pt x="987" y="1131"/>
                  </a:lnTo>
                  <a:lnTo>
                    <a:pt x="985" y="1131"/>
                  </a:lnTo>
                  <a:lnTo>
                    <a:pt x="985" y="1133"/>
                  </a:lnTo>
                  <a:lnTo>
                    <a:pt x="984" y="1133"/>
                  </a:lnTo>
                  <a:lnTo>
                    <a:pt x="982" y="1133"/>
                  </a:lnTo>
                  <a:lnTo>
                    <a:pt x="979" y="1133"/>
                  </a:lnTo>
                  <a:lnTo>
                    <a:pt x="976" y="1131"/>
                  </a:lnTo>
                  <a:lnTo>
                    <a:pt x="976" y="1131"/>
                  </a:lnTo>
                  <a:lnTo>
                    <a:pt x="976" y="1131"/>
                  </a:lnTo>
                  <a:lnTo>
                    <a:pt x="978" y="1131"/>
                  </a:lnTo>
                  <a:lnTo>
                    <a:pt x="978" y="1133"/>
                  </a:lnTo>
                  <a:lnTo>
                    <a:pt x="978" y="1133"/>
                  </a:lnTo>
                  <a:lnTo>
                    <a:pt x="973" y="1131"/>
                  </a:lnTo>
                  <a:lnTo>
                    <a:pt x="969" y="1128"/>
                  </a:lnTo>
                  <a:lnTo>
                    <a:pt x="965" y="1128"/>
                  </a:lnTo>
                  <a:lnTo>
                    <a:pt x="962" y="1128"/>
                  </a:lnTo>
                  <a:lnTo>
                    <a:pt x="959" y="1126"/>
                  </a:lnTo>
                  <a:lnTo>
                    <a:pt x="958" y="1125"/>
                  </a:lnTo>
                  <a:lnTo>
                    <a:pt x="953" y="1123"/>
                  </a:lnTo>
                  <a:lnTo>
                    <a:pt x="952" y="1123"/>
                  </a:lnTo>
                  <a:lnTo>
                    <a:pt x="946" y="1123"/>
                  </a:lnTo>
                  <a:lnTo>
                    <a:pt x="943" y="1122"/>
                  </a:lnTo>
                  <a:lnTo>
                    <a:pt x="940" y="1120"/>
                  </a:lnTo>
                  <a:lnTo>
                    <a:pt x="937" y="1119"/>
                  </a:lnTo>
                  <a:lnTo>
                    <a:pt x="932" y="1114"/>
                  </a:lnTo>
                  <a:lnTo>
                    <a:pt x="932" y="1114"/>
                  </a:lnTo>
                  <a:lnTo>
                    <a:pt x="929" y="1111"/>
                  </a:lnTo>
                  <a:lnTo>
                    <a:pt x="924" y="1108"/>
                  </a:lnTo>
                  <a:lnTo>
                    <a:pt x="924" y="1107"/>
                  </a:lnTo>
                  <a:lnTo>
                    <a:pt x="923" y="1105"/>
                  </a:lnTo>
                  <a:lnTo>
                    <a:pt x="921" y="1104"/>
                  </a:lnTo>
                  <a:lnTo>
                    <a:pt x="915" y="1099"/>
                  </a:lnTo>
                  <a:lnTo>
                    <a:pt x="914" y="1098"/>
                  </a:lnTo>
                  <a:lnTo>
                    <a:pt x="911" y="1096"/>
                  </a:lnTo>
                  <a:lnTo>
                    <a:pt x="909" y="1095"/>
                  </a:lnTo>
                  <a:lnTo>
                    <a:pt x="908" y="1095"/>
                  </a:lnTo>
                  <a:lnTo>
                    <a:pt x="906" y="1093"/>
                  </a:lnTo>
                  <a:lnTo>
                    <a:pt x="906" y="1093"/>
                  </a:lnTo>
                  <a:lnTo>
                    <a:pt x="905" y="1093"/>
                  </a:lnTo>
                  <a:lnTo>
                    <a:pt x="905" y="1093"/>
                  </a:lnTo>
                  <a:lnTo>
                    <a:pt x="906" y="1095"/>
                  </a:lnTo>
                  <a:lnTo>
                    <a:pt x="906" y="1095"/>
                  </a:lnTo>
                  <a:lnTo>
                    <a:pt x="908" y="1095"/>
                  </a:lnTo>
                  <a:lnTo>
                    <a:pt x="908" y="1095"/>
                  </a:lnTo>
                  <a:lnTo>
                    <a:pt x="911" y="1096"/>
                  </a:lnTo>
                  <a:lnTo>
                    <a:pt x="911" y="1096"/>
                  </a:lnTo>
                  <a:lnTo>
                    <a:pt x="905" y="1095"/>
                  </a:lnTo>
                  <a:lnTo>
                    <a:pt x="902" y="1095"/>
                  </a:lnTo>
                  <a:lnTo>
                    <a:pt x="902" y="1093"/>
                  </a:lnTo>
                  <a:lnTo>
                    <a:pt x="903" y="1093"/>
                  </a:lnTo>
                  <a:lnTo>
                    <a:pt x="903" y="1091"/>
                  </a:lnTo>
                  <a:lnTo>
                    <a:pt x="903" y="1091"/>
                  </a:lnTo>
                  <a:lnTo>
                    <a:pt x="902" y="1093"/>
                  </a:lnTo>
                  <a:lnTo>
                    <a:pt x="900" y="1093"/>
                  </a:lnTo>
                  <a:lnTo>
                    <a:pt x="900" y="1093"/>
                  </a:lnTo>
                  <a:lnTo>
                    <a:pt x="900" y="1091"/>
                  </a:lnTo>
                  <a:lnTo>
                    <a:pt x="900" y="1091"/>
                  </a:lnTo>
                  <a:lnTo>
                    <a:pt x="900" y="1091"/>
                  </a:lnTo>
                  <a:lnTo>
                    <a:pt x="899" y="1091"/>
                  </a:lnTo>
                  <a:lnTo>
                    <a:pt x="899" y="1093"/>
                  </a:lnTo>
                  <a:lnTo>
                    <a:pt x="899" y="1093"/>
                  </a:lnTo>
                  <a:lnTo>
                    <a:pt x="900" y="1093"/>
                  </a:lnTo>
                  <a:lnTo>
                    <a:pt x="900" y="1093"/>
                  </a:lnTo>
                  <a:lnTo>
                    <a:pt x="900" y="1095"/>
                  </a:lnTo>
                  <a:lnTo>
                    <a:pt x="899" y="1095"/>
                  </a:lnTo>
                  <a:lnTo>
                    <a:pt x="897" y="1095"/>
                  </a:lnTo>
                  <a:lnTo>
                    <a:pt x="893" y="1098"/>
                  </a:lnTo>
                  <a:lnTo>
                    <a:pt x="888" y="1098"/>
                  </a:lnTo>
                  <a:lnTo>
                    <a:pt x="883" y="1101"/>
                  </a:lnTo>
                  <a:lnTo>
                    <a:pt x="880" y="1101"/>
                  </a:lnTo>
                  <a:lnTo>
                    <a:pt x="880" y="1101"/>
                  </a:lnTo>
                  <a:lnTo>
                    <a:pt x="876" y="1101"/>
                  </a:lnTo>
                  <a:lnTo>
                    <a:pt x="871" y="1098"/>
                  </a:lnTo>
                  <a:lnTo>
                    <a:pt x="864" y="1098"/>
                  </a:lnTo>
                  <a:lnTo>
                    <a:pt x="859" y="1095"/>
                  </a:lnTo>
                  <a:lnTo>
                    <a:pt x="855" y="1093"/>
                  </a:lnTo>
                  <a:lnTo>
                    <a:pt x="852" y="1090"/>
                  </a:lnTo>
                  <a:lnTo>
                    <a:pt x="850" y="1090"/>
                  </a:lnTo>
                  <a:lnTo>
                    <a:pt x="848" y="1088"/>
                  </a:lnTo>
                  <a:lnTo>
                    <a:pt x="845" y="1088"/>
                  </a:lnTo>
                  <a:lnTo>
                    <a:pt x="841" y="1087"/>
                  </a:lnTo>
                  <a:lnTo>
                    <a:pt x="836" y="1085"/>
                  </a:lnTo>
                  <a:lnTo>
                    <a:pt x="833" y="1084"/>
                  </a:lnTo>
                  <a:lnTo>
                    <a:pt x="832" y="1082"/>
                  </a:lnTo>
                  <a:lnTo>
                    <a:pt x="826" y="1081"/>
                  </a:lnTo>
                  <a:lnTo>
                    <a:pt x="824" y="1081"/>
                  </a:lnTo>
                  <a:lnTo>
                    <a:pt x="823" y="1079"/>
                  </a:lnTo>
                  <a:lnTo>
                    <a:pt x="820" y="1078"/>
                  </a:lnTo>
                  <a:lnTo>
                    <a:pt x="818" y="1076"/>
                  </a:lnTo>
                  <a:lnTo>
                    <a:pt x="817" y="1075"/>
                  </a:lnTo>
                  <a:lnTo>
                    <a:pt x="815" y="1073"/>
                  </a:lnTo>
                  <a:lnTo>
                    <a:pt x="814" y="1072"/>
                  </a:lnTo>
                  <a:lnTo>
                    <a:pt x="814" y="1072"/>
                  </a:lnTo>
                  <a:lnTo>
                    <a:pt x="812" y="1072"/>
                  </a:lnTo>
                  <a:lnTo>
                    <a:pt x="809" y="1072"/>
                  </a:lnTo>
                  <a:lnTo>
                    <a:pt x="806" y="1070"/>
                  </a:lnTo>
                  <a:lnTo>
                    <a:pt x="804" y="1070"/>
                  </a:lnTo>
                  <a:lnTo>
                    <a:pt x="800" y="1069"/>
                  </a:lnTo>
                  <a:lnTo>
                    <a:pt x="795" y="1067"/>
                  </a:lnTo>
                  <a:lnTo>
                    <a:pt x="792" y="1064"/>
                  </a:lnTo>
                  <a:lnTo>
                    <a:pt x="791" y="1063"/>
                  </a:lnTo>
                  <a:lnTo>
                    <a:pt x="789" y="1060"/>
                  </a:lnTo>
                  <a:lnTo>
                    <a:pt x="788" y="1060"/>
                  </a:lnTo>
                  <a:lnTo>
                    <a:pt x="785" y="1058"/>
                  </a:lnTo>
                  <a:lnTo>
                    <a:pt x="783" y="1056"/>
                  </a:lnTo>
                  <a:lnTo>
                    <a:pt x="780" y="1056"/>
                  </a:lnTo>
                  <a:lnTo>
                    <a:pt x="776" y="1053"/>
                  </a:lnTo>
                  <a:lnTo>
                    <a:pt x="776" y="1052"/>
                  </a:lnTo>
                  <a:lnTo>
                    <a:pt x="774" y="1050"/>
                  </a:lnTo>
                  <a:lnTo>
                    <a:pt x="773" y="1049"/>
                  </a:lnTo>
                  <a:lnTo>
                    <a:pt x="769" y="1046"/>
                  </a:lnTo>
                  <a:lnTo>
                    <a:pt x="769" y="1044"/>
                  </a:lnTo>
                  <a:lnTo>
                    <a:pt x="768" y="1041"/>
                  </a:lnTo>
                  <a:lnTo>
                    <a:pt x="768" y="1041"/>
                  </a:lnTo>
                  <a:lnTo>
                    <a:pt x="768" y="1040"/>
                  </a:lnTo>
                  <a:lnTo>
                    <a:pt x="768" y="1040"/>
                  </a:lnTo>
                  <a:lnTo>
                    <a:pt x="769" y="1038"/>
                  </a:lnTo>
                  <a:lnTo>
                    <a:pt x="771" y="1038"/>
                  </a:lnTo>
                  <a:lnTo>
                    <a:pt x="773" y="1037"/>
                  </a:lnTo>
                  <a:lnTo>
                    <a:pt x="773" y="1037"/>
                  </a:lnTo>
                  <a:lnTo>
                    <a:pt x="773" y="1037"/>
                  </a:lnTo>
                  <a:lnTo>
                    <a:pt x="771" y="1035"/>
                  </a:lnTo>
                  <a:lnTo>
                    <a:pt x="771" y="1035"/>
                  </a:lnTo>
                  <a:lnTo>
                    <a:pt x="769" y="1035"/>
                  </a:lnTo>
                  <a:lnTo>
                    <a:pt x="769" y="1034"/>
                  </a:lnTo>
                  <a:lnTo>
                    <a:pt x="769" y="1034"/>
                  </a:lnTo>
                  <a:lnTo>
                    <a:pt x="771" y="1032"/>
                  </a:lnTo>
                  <a:lnTo>
                    <a:pt x="773" y="1031"/>
                  </a:lnTo>
                  <a:lnTo>
                    <a:pt x="773" y="1031"/>
                  </a:lnTo>
                  <a:lnTo>
                    <a:pt x="773" y="1029"/>
                  </a:lnTo>
                  <a:lnTo>
                    <a:pt x="773" y="1026"/>
                  </a:lnTo>
                  <a:lnTo>
                    <a:pt x="773" y="1025"/>
                  </a:lnTo>
                  <a:lnTo>
                    <a:pt x="769" y="1023"/>
                  </a:lnTo>
                  <a:lnTo>
                    <a:pt x="769" y="1023"/>
                  </a:lnTo>
                  <a:lnTo>
                    <a:pt x="769" y="1022"/>
                  </a:lnTo>
                  <a:lnTo>
                    <a:pt x="768" y="1018"/>
                  </a:lnTo>
                  <a:lnTo>
                    <a:pt x="768" y="1014"/>
                  </a:lnTo>
                  <a:lnTo>
                    <a:pt x="766" y="1011"/>
                  </a:lnTo>
                  <a:lnTo>
                    <a:pt x="763" y="1008"/>
                  </a:lnTo>
                  <a:lnTo>
                    <a:pt x="763" y="1008"/>
                  </a:lnTo>
                  <a:lnTo>
                    <a:pt x="760" y="1005"/>
                  </a:lnTo>
                  <a:lnTo>
                    <a:pt x="759" y="1003"/>
                  </a:lnTo>
                  <a:lnTo>
                    <a:pt x="756" y="999"/>
                  </a:lnTo>
                  <a:lnTo>
                    <a:pt x="754" y="997"/>
                  </a:lnTo>
                  <a:lnTo>
                    <a:pt x="751" y="994"/>
                  </a:lnTo>
                  <a:lnTo>
                    <a:pt x="750" y="991"/>
                  </a:lnTo>
                  <a:lnTo>
                    <a:pt x="742" y="985"/>
                  </a:lnTo>
                  <a:lnTo>
                    <a:pt x="742" y="985"/>
                  </a:lnTo>
                  <a:lnTo>
                    <a:pt x="745" y="987"/>
                  </a:lnTo>
                  <a:lnTo>
                    <a:pt x="745" y="987"/>
                  </a:lnTo>
                  <a:lnTo>
                    <a:pt x="745" y="987"/>
                  </a:lnTo>
                  <a:lnTo>
                    <a:pt x="745" y="985"/>
                  </a:lnTo>
                  <a:lnTo>
                    <a:pt x="744" y="985"/>
                  </a:lnTo>
                  <a:lnTo>
                    <a:pt x="744" y="985"/>
                  </a:lnTo>
                  <a:lnTo>
                    <a:pt x="742" y="985"/>
                  </a:lnTo>
                  <a:lnTo>
                    <a:pt x="742" y="985"/>
                  </a:lnTo>
                  <a:lnTo>
                    <a:pt x="741" y="985"/>
                  </a:lnTo>
                  <a:lnTo>
                    <a:pt x="739" y="984"/>
                  </a:lnTo>
                  <a:lnTo>
                    <a:pt x="739" y="982"/>
                  </a:lnTo>
                  <a:lnTo>
                    <a:pt x="739" y="982"/>
                  </a:lnTo>
                  <a:lnTo>
                    <a:pt x="736" y="979"/>
                  </a:lnTo>
                  <a:lnTo>
                    <a:pt x="735" y="977"/>
                  </a:lnTo>
                  <a:lnTo>
                    <a:pt x="736" y="977"/>
                  </a:lnTo>
                  <a:lnTo>
                    <a:pt x="736" y="977"/>
                  </a:lnTo>
                  <a:lnTo>
                    <a:pt x="738" y="977"/>
                  </a:lnTo>
                  <a:lnTo>
                    <a:pt x="738" y="977"/>
                  </a:lnTo>
                  <a:lnTo>
                    <a:pt x="738" y="977"/>
                  </a:lnTo>
                  <a:lnTo>
                    <a:pt x="738" y="977"/>
                  </a:lnTo>
                  <a:lnTo>
                    <a:pt x="738" y="977"/>
                  </a:lnTo>
                  <a:lnTo>
                    <a:pt x="735" y="976"/>
                  </a:lnTo>
                  <a:lnTo>
                    <a:pt x="733" y="974"/>
                  </a:lnTo>
                  <a:lnTo>
                    <a:pt x="730" y="973"/>
                  </a:lnTo>
                  <a:lnTo>
                    <a:pt x="730" y="973"/>
                  </a:lnTo>
                  <a:lnTo>
                    <a:pt x="728" y="971"/>
                  </a:lnTo>
                  <a:lnTo>
                    <a:pt x="728" y="971"/>
                  </a:lnTo>
                  <a:lnTo>
                    <a:pt x="727" y="971"/>
                  </a:lnTo>
                  <a:lnTo>
                    <a:pt x="725" y="971"/>
                  </a:lnTo>
                  <a:lnTo>
                    <a:pt x="725" y="971"/>
                  </a:lnTo>
                  <a:lnTo>
                    <a:pt x="725" y="971"/>
                  </a:lnTo>
                  <a:lnTo>
                    <a:pt x="727" y="970"/>
                  </a:lnTo>
                  <a:lnTo>
                    <a:pt x="728" y="968"/>
                  </a:lnTo>
                  <a:lnTo>
                    <a:pt x="728" y="968"/>
                  </a:lnTo>
                  <a:lnTo>
                    <a:pt x="727" y="968"/>
                  </a:lnTo>
                  <a:lnTo>
                    <a:pt x="727" y="970"/>
                  </a:lnTo>
                  <a:lnTo>
                    <a:pt x="725" y="970"/>
                  </a:lnTo>
                  <a:lnTo>
                    <a:pt x="724" y="970"/>
                  </a:lnTo>
                  <a:lnTo>
                    <a:pt x="724" y="970"/>
                  </a:lnTo>
                  <a:lnTo>
                    <a:pt x="722" y="970"/>
                  </a:lnTo>
                  <a:lnTo>
                    <a:pt x="722" y="968"/>
                  </a:lnTo>
                  <a:lnTo>
                    <a:pt x="721" y="964"/>
                  </a:lnTo>
                  <a:lnTo>
                    <a:pt x="722" y="962"/>
                  </a:lnTo>
                  <a:lnTo>
                    <a:pt x="722" y="961"/>
                  </a:lnTo>
                  <a:lnTo>
                    <a:pt x="724" y="961"/>
                  </a:lnTo>
                  <a:lnTo>
                    <a:pt x="724" y="961"/>
                  </a:lnTo>
                  <a:lnTo>
                    <a:pt x="725" y="961"/>
                  </a:lnTo>
                  <a:lnTo>
                    <a:pt x="724" y="961"/>
                  </a:lnTo>
                  <a:lnTo>
                    <a:pt x="724" y="959"/>
                  </a:lnTo>
                  <a:lnTo>
                    <a:pt x="724" y="959"/>
                  </a:lnTo>
                  <a:lnTo>
                    <a:pt x="724" y="959"/>
                  </a:lnTo>
                  <a:lnTo>
                    <a:pt x="722" y="958"/>
                  </a:lnTo>
                  <a:lnTo>
                    <a:pt x="721" y="955"/>
                  </a:lnTo>
                  <a:lnTo>
                    <a:pt x="718" y="955"/>
                  </a:lnTo>
                  <a:lnTo>
                    <a:pt x="718" y="955"/>
                  </a:lnTo>
                  <a:lnTo>
                    <a:pt x="716" y="955"/>
                  </a:lnTo>
                  <a:lnTo>
                    <a:pt x="715" y="953"/>
                  </a:lnTo>
                  <a:lnTo>
                    <a:pt x="715" y="952"/>
                  </a:lnTo>
                  <a:lnTo>
                    <a:pt x="715" y="950"/>
                  </a:lnTo>
                  <a:lnTo>
                    <a:pt x="715" y="950"/>
                  </a:lnTo>
                  <a:lnTo>
                    <a:pt x="710" y="949"/>
                  </a:lnTo>
                  <a:lnTo>
                    <a:pt x="710" y="949"/>
                  </a:lnTo>
                  <a:lnTo>
                    <a:pt x="709" y="947"/>
                  </a:lnTo>
                  <a:lnTo>
                    <a:pt x="707" y="945"/>
                  </a:lnTo>
                  <a:lnTo>
                    <a:pt x="707" y="945"/>
                  </a:lnTo>
                  <a:lnTo>
                    <a:pt x="707" y="944"/>
                  </a:lnTo>
                  <a:lnTo>
                    <a:pt x="707" y="942"/>
                  </a:lnTo>
                  <a:lnTo>
                    <a:pt x="707" y="939"/>
                  </a:lnTo>
                  <a:lnTo>
                    <a:pt x="707" y="939"/>
                  </a:lnTo>
                  <a:lnTo>
                    <a:pt x="704" y="938"/>
                  </a:lnTo>
                  <a:lnTo>
                    <a:pt x="704" y="938"/>
                  </a:lnTo>
                  <a:lnTo>
                    <a:pt x="703" y="939"/>
                  </a:lnTo>
                  <a:lnTo>
                    <a:pt x="703" y="938"/>
                  </a:lnTo>
                  <a:lnTo>
                    <a:pt x="701" y="938"/>
                  </a:lnTo>
                  <a:lnTo>
                    <a:pt x="698" y="935"/>
                  </a:lnTo>
                  <a:lnTo>
                    <a:pt x="697" y="932"/>
                  </a:lnTo>
                  <a:lnTo>
                    <a:pt x="694" y="930"/>
                  </a:lnTo>
                  <a:lnTo>
                    <a:pt x="692" y="929"/>
                  </a:lnTo>
                  <a:lnTo>
                    <a:pt x="692" y="929"/>
                  </a:lnTo>
                  <a:lnTo>
                    <a:pt x="690" y="927"/>
                  </a:lnTo>
                  <a:lnTo>
                    <a:pt x="690" y="926"/>
                  </a:lnTo>
                  <a:lnTo>
                    <a:pt x="690" y="926"/>
                  </a:lnTo>
                  <a:lnTo>
                    <a:pt x="689" y="924"/>
                  </a:lnTo>
                  <a:lnTo>
                    <a:pt x="687" y="923"/>
                  </a:lnTo>
                  <a:lnTo>
                    <a:pt x="687" y="921"/>
                  </a:lnTo>
                  <a:lnTo>
                    <a:pt x="687" y="920"/>
                  </a:lnTo>
                  <a:lnTo>
                    <a:pt x="685" y="918"/>
                  </a:lnTo>
                  <a:lnTo>
                    <a:pt x="684" y="918"/>
                  </a:lnTo>
                  <a:lnTo>
                    <a:pt x="684" y="917"/>
                  </a:lnTo>
                  <a:lnTo>
                    <a:pt x="684" y="917"/>
                  </a:lnTo>
                  <a:lnTo>
                    <a:pt x="684" y="915"/>
                  </a:lnTo>
                  <a:lnTo>
                    <a:pt x="683" y="914"/>
                  </a:lnTo>
                  <a:lnTo>
                    <a:pt x="681" y="911"/>
                  </a:lnTo>
                  <a:lnTo>
                    <a:pt x="681" y="911"/>
                  </a:lnTo>
                  <a:lnTo>
                    <a:pt x="679" y="909"/>
                  </a:lnTo>
                  <a:lnTo>
                    <a:pt x="679" y="907"/>
                  </a:lnTo>
                  <a:lnTo>
                    <a:pt x="679" y="904"/>
                  </a:lnTo>
                  <a:lnTo>
                    <a:pt x="678" y="901"/>
                  </a:lnTo>
                  <a:lnTo>
                    <a:pt x="677" y="900"/>
                  </a:lnTo>
                  <a:lnTo>
                    <a:pt x="675" y="898"/>
                  </a:lnTo>
                  <a:lnTo>
                    <a:pt x="677" y="895"/>
                  </a:lnTo>
                  <a:lnTo>
                    <a:pt x="675" y="894"/>
                  </a:lnTo>
                  <a:lnTo>
                    <a:pt x="675" y="894"/>
                  </a:lnTo>
                  <a:lnTo>
                    <a:pt x="675" y="894"/>
                  </a:lnTo>
                  <a:lnTo>
                    <a:pt x="677" y="894"/>
                  </a:lnTo>
                  <a:lnTo>
                    <a:pt x="677" y="894"/>
                  </a:lnTo>
                  <a:lnTo>
                    <a:pt x="677" y="892"/>
                  </a:lnTo>
                  <a:lnTo>
                    <a:pt x="677" y="892"/>
                  </a:lnTo>
                  <a:lnTo>
                    <a:pt x="675" y="891"/>
                  </a:lnTo>
                  <a:lnTo>
                    <a:pt x="673" y="891"/>
                  </a:lnTo>
                  <a:lnTo>
                    <a:pt x="671" y="891"/>
                  </a:lnTo>
                  <a:lnTo>
                    <a:pt x="669" y="889"/>
                  </a:lnTo>
                  <a:lnTo>
                    <a:pt x="669" y="888"/>
                  </a:lnTo>
                  <a:lnTo>
                    <a:pt x="669" y="888"/>
                  </a:lnTo>
                  <a:lnTo>
                    <a:pt x="667" y="886"/>
                  </a:lnTo>
                  <a:lnTo>
                    <a:pt x="666" y="886"/>
                  </a:lnTo>
                  <a:lnTo>
                    <a:pt x="665" y="886"/>
                  </a:lnTo>
                  <a:lnTo>
                    <a:pt x="665" y="888"/>
                  </a:lnTo>
                  <a:lnTo>
                    <a:pt x="665" y="888"/>
                  </a:lnTo>
                  <a:lnTo>
                    <a:pt x="663" y="888"/>
                  </a:lnTo>
                  <a:lnTo>
                    <a:pt x="661" y="886"/>
                  </a:lnTo>
                  <a:lnTo>
                    <a:pt x="659" y="885"/>
                  </a:lnTo>
                  <a:lnTo>
                    <a:pt x="657" y="883"/>
                  </a:lnTo>
                  <a:lnTo>
                    <a:pt x="657" y="883"/>
                  </a:lnTo>
                  <a:lnTo>
                    <a:pt x="655" y="883"/>
                  </a:lnTo>
                  <a:lnTo>
                    <a:pt x="654" y="882"/>
                  </a:lnTo>
                  <a:lnTo>
                    <a:pt x="654" y="883"/>
                  </a:lnTo>
                  <a:lnTo>
                    <a:pt x="654" y="883"/>
                  </a:lnTo>
                  <a:lnTo>
                    <a:pt x="655" y="886"/>
                  </a:lnTo>
                  <a:lnTo>
                    <a:pt x="654" y="888"/>
                  </a:lnTo>
                  <a:lnTo>
                    <a:pt x="654" y="892"/>
                  </a:lnTo>
                  <a:lnTo>
                    <a:pt x="654" y="894"/>
                  </a:lnTo>
                  <a:lnTo>
                    <a:pt x="655" y="895"/>
                  </a:lnTo>
                  <a:lnTo>
                    <a:pt x="657" y="898"/>
                  </a:lnTo>
                  <a:lnTo>
                    <a:pt x="657" y="900"/>
                  </a:lnTo>
                  <a:lnTo>
                    <a:pt x="657" y="901"/>
                  </a:lnTo>
                  <a:lnTo>
                    <a:pt x="657" y="906"/>
                  </a:lnTo>
                  <a:lnTo>
                    <a:pt x="657" y="907"/>
                  </a:lnTo>
                  <a:lnTo>
                    <a:pt x="659" y="909"/>
                  </a:lnTo>
                  <a:lnTo>
                    <a:pt x="660" y="911"/>
                  </a:lnTo>
                  <a:lnTo>
                    <a:pt x="660" y="912"/>
                  </a:lnTo>
                  <a:lnTo>
                    <a:pt x="663" y="914"/>
                  </a:lnTo>
                  <a:lnTo>
                    <a:pt x="665" y="915"/>
                  </a:lnTo>
                  <a:lnTo>
                    <a:pt x="667" y="917"/>
                  </a:lnTo>
                  <a:lnTo>
                    <a:pt x="667" y="918"/>
                  </a:lnTo>
                  <a:lnTo>
                    <a:pt x="671" y="921"/>
                  </a:lnTo>
                  <a:lnTo>
                    <a:pt x="671" y="923"/>
                  </a:lnTo>
                  <a:lnTo>
                    <a:pt x="671" y="924"/>
                  </a:lnTo>
                  <a:lnTo>
                    <a:pt x="672" y="924"/>
                  </a:lnTo>
                  <a:lnTo>
                    <a:pt x="673" y="926"/>
                  </a:lnTo>
                  <a:lnTo>
                    <a:pt x="673" y="926"/>
                  </a:lnTo>
                  <a:lnTo>
                    <a:pt x="673" y="926"/>
                  </a:lnTo>
                  <a:lnTo>
                    <a:pt x="673" y="926"/>
                  </a:lnTo>
                  <a:lnTo>
                    <a:pt x="675" y="926"/>
                  </a:lnTo>
                  <a:lnTo>
                    <a:pt x="677" y="930"/>
                  </a:lnTo>
                  <a:lnTo>
                    <a:pt x="677" y="930"/>
                  </a:lnTo>
                  <a:lnTo>
                    <a:pt x="678" y="930"/>
                  </a:lnTo>
                  <a:lnTo>
                    <a:pt x="678" y="932"/>
                  </a:lnTo>
                  <a:lnTo>
                    <a:pt x="678" y="932"/>
                  </a:lnTo>
                  <a:lnTo>
                    <a:pt x="678" y="933"/>
                  </a:lnTo>
                  <a:lnTo>
                    <a:pt x="679" y="935"/>
                  </a:lnTo>
                  <a:lnTo>
                    <a:pt x="679" y="936"/>
                  </a:lnTo>
                  <a:lnTo>
                    <a:pt x="679" y="938"/>
                  </a:lnTo>
                  <a:lnTo>
                    <a:pt x="679" y="938"/>
                  </a:lnTo>
                  <a:lnTo>
                    <a:pt x="679" y="939"/>
                  </a:lnTo>
                  <a:lnTo>
                    <a:pt x="683" y="942"/>
                  </a:lnTo>
                  <a:lnTo>
                    <a:pt x="685" y="944"/>
                  </a:lnTo>
                  <a:lnTo>
                    <a:pt x="685" y="945"/>
                  </a:lnTo>
                  <a:lnTo>
                    <a:pt x="687" y="949"/>
                  </a:lnTo>
                  <a:lnTo>
                    <a:pt x="689" y="949"/>
                  </a:lnTo>
                  <a:lnTo>
                    <a:pt x="689" y="950"/>
                  </a:lnTo>
                  <a:lnTo>
                    <a:pt x="689" y="952"/>
                  </a:lnTo>
                  <a:lnTo>
                    <a:pt x="689" y="952"/>
                  </a:lnTo>
                  <a:lnTo>
                    <a:pt x="690" y="953"/>
                  </a:lnTo>
                  <a:lnTo>
                    <a:pt x="692" y="956"/>
                  </a:lnTo>
                  <a:lnTo>
                    <a:pt x="692" y="958"/>
                  </a:lnTo>
                  <a:lnTo>
                    <a:pt x="694" y="958"/>
                  </a:lnTo>
                  <a:lnTo>
                    <a:pt x="694" y="956"/>
                  </a:lnTo>
                  <a:lnTo>
                    <a:pt x="692" y="955"/>
                  </a:lnTo>
                  <a:lnTo>
                    <a:pt x="692" y="955"/>
                  </a:lnTo>
                  <a:lnTo>
                    <a:pt x="692" y="953"/>
                  </a:lnTo>
                  <a:lnTo>
                    <a:pt x="692" y="953"/>
                  </a:lnTo>
                  <a:lnTo>
                    <a:pt x="695" y="955"/>
                  </a:lnTo>
                  <a:lnTo>
                    <a:pt x="695" y="956"/>
                  </a:lnTo>
                  <a:lnTo>
                    <a:pt x="697" y="958"/>
                  </a:lnTo>
                  <a:lnTo>
                    <a:pt x="697" y="959"/>
                  </a:lnTo>
                  <a:lnTo>
                    <a:pt x="697" y="961"/>
                  </a:lnTo>
                  <a:lnTo>
                    <a:pt x="697" y="961"/>
                  </a:lnTo>
                  <a:lnTo>
                    <a:pt x="698" y="964"/>
                  </a:lnTo>
                  <a:lnTo>
                    <a:pt x="698" y="965"/>
                  </a:lnTo>
                  <a:lnTo>
                    <a:pt x="698" y="968"/>
                  </a:lnTo>
                  <a:lnTo>
                    <a:pt x="700" y="970"/>
                  </a:lnTo>
                  <a:lnTo>
                    <a:pt x="701" y="971"/>
                  </a:lnTo>
                  <a:lnTo>
                    <a:pt x="701" y="973"/>
                  </a:lnTo>
                  <a:lnTo>
                    <a:pt x="703" y="976"/>
                  </a:lnTo>
                  <a:lnTo>
                    <a:pt x="704" y="979"/>
                  </a:lnTo>
                  <a:lnTo>
                    <a:pt x="706" y="980"/>
                  </a:lnTo>
                  <a:lnTo>
                    <a:pt x="706" y="980"/>
                  </a:lnTo>
                  <a:lnTo>
                    <a:pt x="706" y="984"/>
                  </a:lnTo>
                  <a:lnTo>
                    <a:pt x="706" y="984"/>
                  </a:lnTo>
                  <a:lnTo>
                    <a:pt x="706" y="987"/>
                  </a:lnTo>
                  <a:lnTo>
                    <a:pt x="707" y="990"/>
                  </a:lnTo>
                  <a:lnTo>
                    <a:pt x="709" y="990"/>
                  </a:lnTo>
                  <a:lnTo>
                    <a:pt x="709" y="990"/>
                  </a:lnTo>
                  <a:lnTo>
                    <a:pt x="709" y="990"/>
                  </a:lnTo>
                  <a:lnTo>
                    <a:pt x="710" y="991"/>
                  </a:lnTo>
                  <a:lnTo>
                    <a:pt x="710" y="990"/>
                  </a:lnTo>
                  <a:lnTo>
                    <a:pt x="710" y="990"/>
                  </a:lnTo>
                  <a:lnTo>
                    <a:pt x="710" y="988"/>
                  </a:lnTo>
                  <a:lnTo>
                    <a:pt x="710" y="988"/>
                  </a:lnTo>
                  <a:lnTo>
                    <a:pt x="710" y="987"/>
                  </a:lnTo>
                  <a:lnTo>
                    <a:pt x="710" y="987"/>
                  </a:lnTo>
                  <a:lnTo>
                    <a:pt x="713" y="990"/>
                  </a:lnTo>
                  <a:lnTo>
                    <a:pt x="715" y="991"/>
                  </a:lnTo>
                  <a:lnTo>
                    <a:pt x="715" y="991"/>
                  </a:lnTo>
                  <a:lnTo>
                    <a:pt x="716" y="993"/>
                  </a:lnTo>
                  <a:lnTo>
                    <a:pt x="716" y="994"/>
                  </a:lnTo>
                  <a:lnTo>
                    <a:pt x="718" y="994"/>
                  </a:lnTo>
                  <a:lnTo>
                    <a:pt x="718" y="996"/>
                  </a:lnTo>
                  <a:lnTo>
                    <a:pt x="721" y="997"/>
                  </a:lnTo>
                  <a:lnTo>
                    <a:pt x="721" y="999"/>
                  </a:lnTo>
                  <a:lnTo>
                    <a:pt x="721" y="1000"/>
                  </a:lnTo>
                  <a:lnTo>
                    <a:pt x="721" y="1002"/>
                  </a:lnTo>
                  <a:lnTo>
                    <a:pt x="721" y="1003"/>
                  </a:lnTo>
                  <a:lnTo>
                    <a:pt x="719" y="1005"/>
                  </a:lnTo>
                  <a:lnTo>
                    <a:pt x="718" y="1005"/>
                  </a:lnTo>
                  <a:lnTo>
                    <a:pt x="716" y="1006"/>
                  </a:lnTo>
                  <a:lnTo>
                    <a:pt x="715" y="1006"/>
                  </a:lnTo>
                  <a:lnTo>
                    <a:pt x="715" y="1006"/>
                  </a:lnTo>
                  <a:lnTo>
                    <a:pt x="713" y="1005"/>
                  </a:lnTo>
                  <a:lnTo>
                    <a:pt x="712" y="1000"/>
                  </a:lnTo>
                  <a:lnTo>
                    <a:pt x="712" y="1000"/>
                  </a:lnTo>
                  <a:lnTo>
                    <a:pt x="710" y="999"/>
                  </a:lnTo>
                  <a:lnTo>
                    <a:pt x="710" y="997"/>
                  </a:lnTo>
                  <a:lnTo>
                    <a:pt x="706" y="996"/>
                  </a:lnTo>
                  <a:lnTo>
                    <a:pt x="704" y="994"/>
                  </a:lnTo>
                  <a:lnTo>
                    <a:pt x="703" y="993"/>
                  </a:lnTo>
                  <a:lnTo>
                    <a:pt x="701" y="991"/>
                  </a:lnTo>
                  <a:lnTo>
                    <a:pt x="697" y="988"/>
                  </a:lnTo>
                  <a:lnTo>
                    <a:pt x="695" y="987"/>
                  </a:lnTo>
                  <a:lnTo>
                    <a:pt x="694" y="985"/>
                  </a:lnTo>
                  <a:lnTo>
                    <a:pt x="692" y="985"/>
                  </a:lnTo>
                  <a:lnTo>
                    <a:pt x="692" y="985"/>
                  </a:lnTo>
                  <a:lnTo>
                    <a:pt x="692" y="984"/>
                  </a:lnTo>
                  <a:lnTo>
                    <a:pt x="692" y="984"/>
                  </a:lnTo>
                  <a:lnTo>
                    <a:pt x="692" y="984"/>
                  </a:lnTo>
                  <a:lnTo>
                    <a:pt x="689" y="980"/>
                  </a:lnTo>
                  <a:lnTo>
                    <a:pt x="687" y="979"/>
                  </a:lnTo>
                  <a:lnTo>
                    <a:pt x="687" y="977"/>
                  </a:lnTo>
                  <a:lnTo>
                    <a:pt x="689" y="974"/>
                  </a:lnTo>
                  <a:lnTo>
                    <a:pt x="689" y="971"/>
                  </a:lnTo>
                  <a:lnTo>
                    <a:pt x="689" y="970"/>
                  </a:lnTo>
                  <a:lnTo>
                    <a:pt x="689" y="970"/>
                  </a:lnTo>
                  <a:lnTo>
                    <a:pt x="687" y="970"/>
                  </a:lnTo>
                  <a:lnTo>
                    <a:pt x="687" y="968"/>
                  </a:lnTo>
                  <a:lnTo>
                    <a:pt x="687" y="965"/>
                  </a:lnTo>
                  <a:lnTo>
                    <a:pt x="684" y="962"/>
                  </a:lnTo>
                  <a:lnTo>
                    <a:pt x="683" y="961"/>
                  </a:lnTo>
                  <a:lnTo>
                    <a:pt x="681" y="961"/>
                  </a:lnTo>
                  <a:lnTo>
                    <a:pt x="677" y="956"/>
                  </a:lnTo>
                  <a:lnTo>
                    <a:pt x="675" y="955"/>
                  </a:lnTo>
                  <a:lnTo>
                    <a:pt x="675" y="955"/>
                  </a:lnTo>
                  <a:lnTo>
                    <a:pt x="675" y="952"/>
                  </a:lnTo>
                  <a:lnTo>
                    <a:pt x="675" y="953"/>
                  </a:lnTo>
                  <a:lnTo>
                    <a:pt x="673" y="955"/>
                  </a:lnTo>
                  <a:lnTo>
                    <a:pt x="672" y="953"/>
                  </a:lnTo>
                  <a:lnTo>
                    <a:pt x="669" y="955"/>
                  </a:lnTo>
                  <a:lnTo>
                    <a:pt x="669" y="955"/>
                  </a:lnTo>
                  <a:lnTo>
                    <a:pt x="667" y="953"/>
                  </a:lnTo>
                  <a:lnTo>
                    <a:pt x="667" y="952"/>
                  </a:lnTo>
                  <a:lnTo>
                    <a:pt x="666" y="952"/>
                  </a:lnTo>
                  <a:lnTo>
                    <a:pt x="665" y="952"/>
                  </a:lnTo>
                  <a:lnTo>
                    <a:pt x="663" y="950"/>
                  </a:lnTo>
                  <a:lnTo>
                    <a:pt x="663" y="949"/>
                  </a:lnTo>
                  <a:lnTo>
                    <a:pt x="661" y="949"/>
                  </a:lnTo>
                  <a:lnTo>
                    <a:pt x="660" y="949"/>
                  </a:lnTo>
                  <a:lnTo>
                    <a:pt x="659" y="947"/>
                  </a:lnTo>
                  <a:lnTo>
                    <a:pt x="659" y="945"/>
                  </a:lnTo>
                  <a:lnTo>
                    <a:pt x="659" y="945"/>
                  </a:lnTo>
                  <a:lnTo>
                    <a:pt x="655" y="944"/>
                  </a:lnTo>
                  <a:lnTo>
                    <a:pt x="654" y="942"/>
                  </a:lnTo>
                  <a:lnTo>
                    <a:pt x="652" y="941"/>
                  </a:lnTo>
                  <a:lnTo>
                    <a:pt x="652" y="939"/>
                  </a:lnTo>
                  <a:lnTo>
                    <a:pt x="652" y="939"/>
                  </a:lnTo>
                  <a:lnTo>
                    <a:pt x="655" y="939"/>
                  </a:lnTo>
                  <a:lnTo>
                    <a:pt x="659" y="941"/>
                  </a:lnTo>
                  <a:lnTo>
                    <a:pt x="660" y="939"/>
                  </a:lnTo>
                  <a:lnTo>
                    <a:pt x="660" y="939"/>
                  </a:lnTo>
                  <a:lnTo>
                    <a:pt x="661" y="939"/>
                  </a:lnTo>
                  <a:lnTo>
                    <a:pt x="661" y="939"/>
                  </a:lnTo>
                  <a:lnTo>
                    <a:pt x="661" y="941"/>
                  </a:lnTo>
                  <a:lnTo>
                    <a:pt x="661" y="941"/>
                  </a:lnTo>
                  <a:lnTo>
                    <a:pt x="663" y="942"/>
                  </a:lnTo>
                  <a:lnTo>
                    <a:pt x="665" y="941"/>
                  </a:lnTo>
                  <a:lnTo>
                    <a:pt x="663" y="941"/>
                  </a:lnTo>
                  <a:lnTo>
                    <a:pt x="663" y="939"/>
                  </a:lnTo>
                  <a:lnTo>
                    <a:pt x="663" y="939"/>
                  </a:lnTo>
                  <a:lnTo>
                    <a:pt x="663" y="938"/>
                  </a:lnTo>
                  <a:lnTo>
                    <a:pt x="661" y="938"/>
                  </a:lnTo>
                  <a:lnTo>
                    <a:pt x="661" y="938"/>
                  </a:lnTo>
                  <a:lnTo>
                    <a:pt x="663" y="936"/>
                  </a:lnTo>
                  <a:lnTo>
                    <a:pt x="663" y="935"/>
                  </a:lnTo>
                  <a:lnTo>
                    <a:pt x="665" y="932"/>
                  </a:lnTo>
                  <a:lnTo>
                    <a:pt x="663" y="929"/>
                  </a:lnTo>
                  <a:lnTo>
                    <a:pt x="661" y="927"/>
                  </a:lnTo>
                  <a:lnTo>
                    <a:pt x="657" y="921"/>
                  </a:lnTo>
                  <a:lnTo>
                    <a:pt x="654" y="920"/>
                  </a:lnTo>
                  <a:lnTo>
                    <a:pt x="654" y="918"/>
                  </a:lnTo>
                  <a:lnTo>
                    <a:pt x="652" y="918"/>
                  </a:lnTo>
                  <a:lnTo>
                    <a:pt x="651" y="917"/>
                  </a:lnTo>
                  <a:lnTo>
                    <a:pt x="649" y="915"/>
                  </a:lnTo>
                  <a:lnTo>
                    <a:pt x="646" y="914"/>
                  </a:lnTo>
                  <a:lnTo>
                    <a:pt x="645" y="912"/>
                  </a:lnTo>
                  <a:lnTo>
                    <a:pt x="643" y="911"/>
                  </a:lnTo>
                  <a:lnTo>
                    <a:pt x="643" y="909"/>
                  </a:lnTo>
                  <a:lnTo>
                    <a:pt x="643" y="907"/>
                  </a:lnTo>
                  <a:lnTo>
                    <a:pt x="643" y="904"/>
                  </a:lnTo>
                  <a:lnTo>
                    <a:pt x="642" y="904"/>
                  </a:lnTo>
                  <a:lnTo>
                    <a:pt x="640" y="903"/>
                  </a:lnTo>
                  <a:lnTo>
                    <a:pt x="640" y="901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37" y="895"/>
                  </a:lnTo>
                  <a:lnTo>
                    <a:pt x="637" y="894"/>
                  </a:lnTo>
                  <a:lnTo>
                    <a:pt x="637" y="892"/>
                  </a:lnTo>
                  <a:lnTo>
                    <a:pt x="636" y="892"/>
                  </a:lnTo>
                  <a:lnTo>
                    <a:pt x="634" y="889"/>
                  </a:lnTo>
                  <a:lnTo>
                    <a:pt x="633" y="888"/>
                  </a:lnTo>
                  <a:lnTo>
                    <a:pt x="633" y="886"/>
                  </a:lnTo>
                  <a:lnTo>
                    <a:pt x="633" y="885"/>
                  </a:lnTo>
                  <a:lnTo>
                    <a:pt x="630" y="885"/>
                  </a:lnTo>
                  <a:lnTo>
                    <a:pt x="630" y="885"/>
                  </a:lnTo>
                  <a:lnTo>
                    <a:pt x="633" y="885"/>
                  </a:lnTo>
                  <a:lnTo>
                    <a:pt x="633" y="885"/>
                  </a:lnTo>
                  <a:lnTo>
                    <a:pt x="633" y="883"/>
                  </a:lnTo>
                  <a:lnTo>
                    <a:pt x="630" y="880"/>
                  </a:lnTo>
                  <a:lnTo>
                    <a:pt x="630" y="877"/>
                  </a:lnTo>
                  <a:lnTo>
                    <a:pt x="628" y="876"/>
                  </a:lnTo>
                  <a:lnTo>
                    <a:pt x="628" y="876"/>
                  </a:lnTo>
                  <a:lnTo>
                    <a:pt x="627" y="873"/>
                  </a:lnTo>
                  <a:lnTo>
                    <a:pt x="627" y="873"/>
                  </a:lnTo>
                  <a:lnTo>
                    <a:pt x="627" y="871"/>
                  </a:lnTo>
                  <a:lnTo>
                    <a:pt x="627" y="871"/>
                  </a:lnTo>
                  <a:lnTo>
                    <a:pt x="624" y="871"/>
                  </a:lnTo>
                  <a:lnTo>
                    <a:pt x="624" y="869"/>
                  </a:lnTo>
                  <a:lnTo>
                    <a:pt x="624" y="868"/>
                  </a:lnTo>
                  <a:lnTo>
                    <a:pt x="624" y="866"/>
                  </a:lnTo>
                  <a:lnTo>
                    <a:pt x="624" y="865"/>
                  </a:lnTo>
                  <a:lnTo>
                    <a:pt x="622" y="862"/>
                  </a:lnTo>
                  <a:lnTo>
                    <a:pt x="618" y="857"/>
                  </a:lnTo>
                  <a:lnTo>
                    <a:pt x="616" y="857"/>
                  </a:lnTo>
                  <a:lnTo>
                    <a:pt x="613" y="856"/>
                  </a:lnTo>
                  <a:lnTo>
                    <a:pt x="613" y="854"/>
                  </a:lnTo>
                  <a:lnTo>
                    <a:pt x="612" y="854"/>
                  </a:lnTo>
                  <a:lnTo>
                    <a:pt x="612" y="856"/>
                  </a:lnTo>
                  <a:lnTo>
                    <a:pt x="611" y="854"/>
                  </a:lnTo>
                  <a:lnTo>
                    <a:pt x="611" y="853"/>
                  </a:lnTo>
                  <a:lnTo>
                    <a:pt x="610" y="851"/>
                  </a:lnTo>
                  <a:lnTo>
                    <a:pt x="607" y="851"/>
                  </a:lnTo>
                  <a:lnTo>
                    <a:pt x="605" y="851"/>
                  </a:lnTo>
                  <a:lnTo>
                    <a:pt x="601" y="850"/>
                  </a:lnTo>
                  <a:lnTo>
                    <a:pt x="600" y="848"/>
                  </a:lnTo>
                  <a:lnTo>
                    <a:pt x="600" y="847"/>
                  </a:lnTo>
                  <a:lnTo>
                    <a:pt x="599" y="847"/>
                  </a:lnTo>
                  <a:lnTo>
                    <a:pt x="595" y="845"/>
                  </a:lnTo>
                  <a:lnTo>
                    <a:pt x="594" y="845"/>
                  </a:lnTo>
                  <a:lnTo>
                    <a:pt x="593" y="845"/>
                  </a:lnTo>
                  <a:lnTo>
                    <a:pt x="589" y="844"/>
                  </a:lnTo>
                  <a:lnTo>
                    <a:pt x="588" y="844"/>
                  </a:lnTo>
                  <a:lnTo>
                    <a:pt x="587" y="844"/>
                  </a:lnTo>
                  <a:lnTo>
                    <a:pt x="586" y="844"/>
                  </a:lnTo>
                  <a:lnTo>
                    <a:pt x="583" y="844"/>
                  </a:lnTo>
                  <a:lnTo>
                    <a:pt x="583" y="842"/>
                  </a:lnTo>
                  <a:lnTo>
                    <a:pt x="583" y="841"/>
                  </a:lnTo>
                  <a:lnTo>
                    <a:pt x="583" y="841"/>
                  </a:lnTo>
                  <a:lnTo>
                    <a:pt x="583" y="839"/>
                  </a:lnTo>
                  <a:lnTo>
                    <a:pt x="582" y="838"/>
                  </a:lnTo>
                  <a:lnTo>
                    <a:pt x="583" y="834"/>
                  </a:lnTo>
                  <a:lnTo>
                    <a:pt x="582" y="834"/>
                  </a:lnTo>
                  <a:lnTo>
                    <a:pt x="582" y="834"/>
                  </a:lnTo>
                  <a:lnTo>
                    <a:pt x="581" y="833"/>
                  </a:lnTo>
                  <a:lnTo>
                    <a:pt x="581" y="831"/>
                  </a:lnTo>
                  <a:lnTo>
                    <a:pt x="581" y="831"/>
                  </a:lnTo>
                  <a:lnTo>
                    <a:pt x="581" y="830"/>
                  </a:lnTo>
                  <a:lnTo>
                    <a:pt x="580" y="828"/>
                  </a:lnTo>
                  <a:lnTo>
                    <a:pt x="577" y="827"/>
                  </a:lnTo>
                  <a:lnTo>
                    <a:pt x="575" y="825"/>
                  </a:lnTo>
                  <a:lnTo>
                    <a:pt x="575" y="824"/>
                  </a:lnTo>
                  <a:lnTo>
                    <a:pt x="573" y="824"/>
                  </a:lnTo>
                  <a:lnTo>
                    <a:pt x="573" y="822"/>
                  </a:lnTo>
                  <a:lnTo>
                    <a:pt x="569" y="819"/>
                  </a:lnTo>
                  <a:lnTo>
                    <a:pt x="569" y="816"/>
                  </a:lnTo>
                  <a:lnTo>
                    <a:pt x="567" y="815"/>
                  </a:lnTo>
                  <a:lnTo>
                    <a:pt x="567" y="812"/>
                  </a:lnTo>
                  <a:lnTo>
                    <a:pt x="569" y="812"/>
                  </a:lnTo>
                  <a:lnTo>
                    <a:pt x="569" y="810"/>
                  </a:lnTo>
                  <a:lnTo>
                    <a:pt x="569" y="809"/>
                  </a:lnTo>
                  <a:lnTo>
                    <a:pt x="569" y="809"/>
                  </a:lnTo>
                  <a:lnTo>
                    <a:pt x="569" y="807"/>
                  </a:lnTo>
                  <a:lnTo>
                    <a:pt x="563" y="806"/>
                  </a:lnTo>
                  <a:lnTo>
                    <a:pt x="561" y="803"/>
                  </a:lnTo>
                  <a:lnTo>
                    <a:pt x="561" y="800"/>
                  </a:lnTo>
                  <a:lnTo>
                    <a:pt x="561" y="798"/>
                  </a:lnTo>
                  <a:lnTo>
                    <a:pt x="561" y="796"/>
                  </a:lnTo>
                  <a:lnTo>
                    <a:pt x="559" y="793"/>
                  </a:lnTo>
                  <a:lnTo>
                    <a:pt x="561" y="793"/>
                  </a:lnTo>
                  <a:lnTo>
                    <a:pt x="563" y="793"/>
                  </a:lnTo>
                  <a:lnTo>
                    <a:pt x="561" y="795"/>
                  </a:lnTo>
                  <a:lnTo>
                    <a:pt x="563" y="796"/>
                  </a:lnTo>
                  <a:lnTo>
                    <a:pt x="563" y="796"/>
                  </a:lnTo>
                  <a:lnTo>
                    <a:pt x="563" y="796"/>
                  </a:lnTo>
                  <a:lnTo>
                    <a:pt x="563" y="798"/>
                  </a:lnTo>
                  <a:lnTo>
                    <a:pt x="565" y="798"/>
                  </a:lnTo>
                  <a:lnTo>
                    <a:pt x="565" y="798"/>
                  </a:lnTo>
                  <a:lnTo>
                    <a:pt x="565" y="798"/>
                  </a:lnTo>
                  <a:lnTo>
                    <a:pt x="565" y="798"/>
                  </a:lnTo>
                  <a:lnTo>
                    <a:pt x="563" y="796"/>
                  </a:lnTo>
                  <a:lnTo>
                    <a:pt x="563" y="795"/>
                  </a:lnTo>
                  <a:lnTo>
                    <a:pt x="563" y="793"/>
                  </a:lnTo>
                  <a:lnTo>
                    <a:pt x="563" y="792"/>
                  </a:lnTo>
                  <a:lnTo>
                    <a:pt x="563" y="792"/>
                  </a:lnTo>
                  <a:lnTo>
                    <a:pt x="563" y="790"/>
                  </a:lnTo>
                  <a:lnTo>
                    <a:pt x="563" y="790"/>
                  </a:lnTo>
                  <a:lnTo>
                    <a:pt x="563" y="790"/>
                  </a:lnTo>
                  <a:lnTo>
                    <a:pt x="565" y="789"/>
                  </a:lnTo>
                  <a:lnTo>
                    <a:pt x="569" y="790"/>
                  </a:lnTo>
                  <a:lnTo>
                    <a:pt x="571" y="789"/>
                  </a:lnTo>
                  <a:lnTo>
                    <a:pt x="571" y="789"/>
                  </a:lnTo>
                  <a:lnTo>
                    <a:pt x="571" y="789"/>
                  </a:lnTo>
                  <a:lnTo>
                    <a:pt x="571" y="789"/>
                  </a:lnTo>
                  <a:lnTo>
                    <a:pt x="569" y="789"/>
                  </a:lnTo>
                  <a:lnTo>
                    <a:pt x="569" y="789"/>
                  </a:lnTo>
                  <a:lnTo>
                    <a:pt x="569" y="789"/>
                  </a:lnTo>
                  <a:lnTo>
                    <a:pt x="567" y="789"/>
                  </a:lnTo>
                  <a:lnTo>
                    <a:pt x="567" y="789"/>
                  </a:lnTo>
                  <a:lnTo>
                    <a:pt x="565" y="789"/>
                  </a:lnTo>
                  <a:lnTo>
                    <a:pt x="563" y="789"/>
                  </a:lnTo>
                  <a:lnTo>
                    <a:pt x="563" y="789"/>
                  </a:lnTo>
                  <a:lnTo>
                    <a:pt x="563" y="789"/>
                  </a:lnTo>
                  <a:lnTo>
                    <a:pt x="561" y="789"/>
                  </a:lnTo>
                  <a:lnTo>
                    <a:pt x="561" y="789"/>
                  </a:lnTo>
                  <a:lnTo>
                    <a:pt x="561" y="790"/>
                  </a:lnTo>
                  <a:lnTo>
                    <a:pt x="561" y="793"/>
                  </a:lnTo>
                  <a:lnTo>
                    <a:pt x="559" y="793"/>
                  </a:lnTo>
                  <a:lnTo>
                    <a:pt x="559" y="792"/>
                  </a:lnTo>
                  <a:lnTo>
                    <a:pt x="557" y="792"/>
                  </a:lnTo>
                  <a:lnTo>
                    <a:pt x="557" y="792"/>
                  </a:lnTo>
                  <a:lnTo>
                    <a:pt x="557" y="790"/>
                  </a:lnTo>
                  <a:lnTo>
                    <a:pt x="555" y="789"/>
                  </a:lnTo>
                  <a:lnTo>
                    <a:pt x="555" y="790"/>
                  </a:lnTo>
                  <a:lnTo>
                    <a:pt x="555" y="790"/>
                  </a:lnTo>
                  <a:lnTo>
                    <a:pt x="555" y="789"/>
                  </a:lnTo>
                  <a:lnTo>
                    <a:pt x="555" y="787"/>
                  </a:lnTo>
                  <a:lnTo>
                    <a:pt x="557" y="789"/>
                  </a:lnTo>
                  <a:lnTo>
                    <a:pt x="555" y="787"/>
                  </a:lnTo>
                  <a:lnTo>
                    <a:pt x="555" y="786"/>
                  </a:lnTo>
                  <a:lnTo>
                    <a:pt x="553" y="786"/>
                  </a:lnTo>
                  <a:lnTo>
                    <a:pt x="553" y="783"/>
                  </a:lnTo>
                  <a:lnTo>
                    <a:pt x="551" y="781"/>
                  </a:lnTo>
                  <a:lnTo>
                    <a:pt x="549" y="780"/>
                  </a:lnTo>
                  <a:lnTo>
                    <a:pt x="545" y="777"/>
                  </a:lnTo>
                  <a:lnTo>
                    <a:pt x="545" y="774"/>
                  </a:lnTo>
                  <a:lnTo>
                    <a:pt x="545" y="769"/>
                  </a:lnTo>
                  <a:lnTo>
                    <a:pt x="545" y="766"/>
                  </a:lnTo>
                  <a:lnTo>
                    <a:pt x="545" y="765"/>
                  </a:lnTo>
                  <a:lnTo>
                    <a:pt x="545" y="763"/>
                  </a:lnTo>
                  <a:lnTo>
                    <a:pt x="543" y="762"/>
                  </a:lnTo>
                  <a:lnTo>
                    <a:pt x="541" y="757"/>
                  </a:lnTo>
                  <a:lnTo>
                    <a:pt x="539" y="755"/>
                  </a:lnTo>
                  <a:lnTo>
                    <a:pt x="539" y="752"/>
                  </a:lnTo>
                  <a:lnTo>
                    <a:pt x="537" y="751"/>
                  </a:lnTo>
                  <a:lnTo>
                    <a:pt x="539" y="749"/>
                  </a:lnTo>
                  <a:lnTo>
                    <a:pt x="539" y="748"/>
                  </a:lnTo>
                  <a:lnTo>
                    <a:pt x="539" y="746"/>
                  </a:lnTo>
                  <a:lnTo>
                    <a:pt x="539" y="746"/>
                  </a:lnTo>
                  <a:lnTo>
                    <a:pt x="539" y="748"/>
                  </a:lnTo>
                  <a:lnTo>
                    <a:pt x="539" y="748"/>
                  </a:lnTo>
                  <a:lnTo>
                    <a:pt x="539" y="746"/>
                  </a:lnTo>
                  <a:lnTo>
                    <a:pt x="539" y="746"/>
                  </a:lnTo>
                  <a:lnTo>
                    <a:pt x="539" y="746"/>
                  </a:lnTo>
                  <a:lnTo>
                    <a:pt x="539" y="746"/>
                  </a:lnTo>
                  <a:lnTo>
                    <a:pt x="539" y="745"/>
                  </a:lnTo>
                  <a:lnTo>
                    <a:pt x="539" y="743"/>
                  </a:lnTo>
                  <a:lnTo>
                    <a:pt x="539" y="740"/>
                  </a:lnTo>
                  <a:lnTo>
                    <a:pt x="541" y="736"/>
                  </a:lnTo>
                  <a:lnTo>
                    <a:pt x="541" y="736"/>
                  </a:lnTo>
                  <a:lnTo>
                    <a:pt x="541" y="733"/>
                  </a:lnTo>
                  <a:lnTo>
                    <a:pt x="539" y="731"/>
                  </a:lnTo>
                  <a:lnTo>
                    <a:pt x="539" y="730"/>
                  </a:lnTo>
                  <a:lnTo>
                    <a:pt x="539" y="728"/>
                  </a:lnTo>
                  <a:lnTo>
                    <a:pt x="539" y="727"/>
                  </a:lnTo>
                  <a:lnTo>
                    <a:pt x="539" y="723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16"/>
                  </a:lnTo>
                  <a:lnTo>
                    <a:pt x="537" y="714"/>
                  </a:lnTo>
                  <a:lnTo>
                    <a:pt x="534" y="713"/>
                  </a:lnTo>
                  <a:lnTo>
                    <a:pt x="534" y="711"/>
                  </a:lnTo>
                  <a:lnTo>
                    <a:pt x="537" y="710"/>
                  </a:lnTo>
                  <a:lnTo>
                    <a:pt x="539" y="704"/>
                  </a:lnTo>
                  <a:lnTo>
                    <a:pt x="539" y="704"/>
                  </a:lnTo>
                  <a:lnTo>
                    <a:pt x="539" y="704"/>
                  </a:lnTo>
                  <a:lnTo>
                    <a:pt x="539" y="702"/>
                  </a:lnTo>
                  <a:lnTo>
                    <a:pt x="539" y="702"/>
                  </a:lnTo>
                  <a:lnTo>
                    <a:pt x="539" y="702"/>
                  </a:lnTo>
                  <a:lnTo>
                    <a:pt x="539" y="701"/>
                  </a:lnTo>
                  <a:lnTo>
                    <a:pt x="539" y="699"/>
                  </a:lnTo>
                  <a:lnTo>
                    <a:pt x="539" y="698"/>
                  </a:lnTo>
                  <a:lnTo>
                    <a:pt x="539" y="692"/>
                  </a:lnTo>
                  <a:lnTo>
                    <a:pt x="541" y="687"/>
                  </a:lnTo>
                  <a:lnTo>
                    <a:pt x="541" y="685"/>
                  </a:lnTo>
                  <a:lnTo>
                    <a:pt x="541" y="684"/>
                  </a:lnTo>
                  <a:lnTo>
                    <a:pt x="541" y="681"/>
                  </a:lnTo>
                  <a:lnTo>
                    <a:pt x="541" y="679"/>
                  </a:lnTo>
                  <a:lnTo>
                    <a:pt x="543" y="669"/>
                  </a:lnTo>
                  <a:lnTo>
                    <a:pt x="543" y="667"/>
                  </a:lnTo>
                  <a:lnTo>
                    <a:pt x="543" y="666"/>
                  </a:lnTo>
                  <a:lnTo>
                    <a:pt x="543" y="661"/>
                  </a:lnTo>
                  <a:lnTo>
                    <a:pt x="543" y="655"/>
                  </a:lnTo>
                  <a:lnTo>
                    <a:pt x="543" y="655"/>
                  </a:lnTo>
                  <a:lnTo>
                    <a:pt x="543" y="654"/>
                  </a:lnTo>
                  <a:lnTo>
                    <a:pt x="543" y="654"/>
                  </a:lnTo>
                  <a:lnTo>
                    <a:pt x="543" y="655"/>
                  </a:lnTo>
                  <a:lnTo>
                    <a:pt x="545" y="655"/>
                  </a:lnTo>
                  <a:lnTo>
                    <a:pt x="547" y="654"/>
                  </a:lnTo>
                  <a:lnTo>
                    <a:pt x="549" y="654"/>
                  </a:lnTo>
                  <a:lnTo>
                    <a:pt x="549" y="655"/>
                  </a:lnTo>
                  <a:lnTo>
                    <a:pt x="551" y="655"/>
                  </a:lnTo>
                  <a:lnTo>
                    <a:pt x="551" y="655"/>
                  </a:lnTo>
                  <a:lnTo>
                    <a:pt x="551" y="655"/>
                  </a:lnTo>
                  <a:lnTo>
                    <a:pt x="551" y="655"/>
                  </a:lnTo>
                  <a:lnTo>
                    <a:pt x="549" y="654"/>
                  </a:lnTo>
                  <a:lnTo>
                    <a:pt x="549" y="654"/>
                  </a:lnTo>
                  <a:lnTo>
                    <a:pt x="545" y="654"/>
                  </a:lnTo>
                  <a:lnTo>
                    <a:pt x="545" y="652"/>
                  </a:lnTo>
                  <a:lnTo>
                    <a:pt x="543" y="654"/>
                  </a:lnTo>
                  <a:lnTo>
                    <a:pt x="543" y="652"/>
                  </a:lnTo>
                  <a:lnTo>
                    <a:pt x="541" y="654"/>
                  </a:lnTo>
                  <a:lnTo>
                    <a:pt x="541" y="652"/>
                  </a:lnTo>
                  <a:lnTo>
                    <a:pt x="541" y="649"/>
                  </a:lnTo>
                  <a:lnTo>
                    <a:pt x="541" y="647"/>
                  </a:lnTo>
                  <a:lnTo>
                    <a:pt x="541" y="649"/>
                  </a:lnTo>
                  <a:lnTo>
                    <a:pt x="543" y="650"/>
                  </a:lnTo>
                  <a:lnTo>
                    <a:pt x="543" y="649"/>
                  </a:lnTo>
                  <a:lnTo>
                    <a:pt x="543" y="646"/>
                  </a:lnTo>
                  <a:lnTo>
                    <a:pt x="543" y="646"/>
                  </a:lnTo>
                  <a:lnTo>
                    <a:pt x="541" y="644"/>
                  </a:lnTo>
                  <a:lnTo>
                    <a:pt x="541" y="643"/>
                  </a:lnTo>
                  <a:lnTo>
                    <a:pt x="545" y="641"/>
                  </a:lnTo>
                  <a:lnTo>
                    <a:pt x="543" y="640"/>
                  </a:lnTo>
                  <a:lnTo>
                    <a:pt x="541" y="640"/>
                  </a:lnTo>
                  <a:lnTo>
                    <a:pt x="541" y="640"/>
                  </a:lnTo>
                  <a:lnTo>
                    <a:pt x="541" y="640"/>
                  </a:lnTo>
                  <a:lnTo>
                    <a:pt x="539" y="641"/>
                  </a:lnTo>
                  <a:lnTo>
                    <a:pt x="539" y="640"/>
                  </a:lnTo>
                  <a:lnTo>
                    <a:pt x="539" y="638"/>
                  </a:lnTo>
                  <a:lnTo>
                    <a:pt x="539" y="637"/>
                  </a:lnTo>
                  <a:lnTo>
                    <a:pt x="539" y="632"/>
                  </a:lnTo>
                  <a:lnTo>
                    <a:pt x="537" y="628"/>
                  </a:lnTo>
                  <a:lnTo>
                    <a:pt x="537" y="626"/>
                  </a:lnTo>
                  <a:lnTo>
                    <a:pt x="533" y="623"/>
                  </a:lnTo>
                  <a:lnTo>
                    <a:pt x="533" y="622"/>
                  </a:lnTo>
                  <a:lnTo>
                    <a:pt x="533" y="619"/>
                  </a:lnTo>
                  <a:lnTo>
                    <a:pt x="533" y="617"/>
                  </a:lnTo>
                  <a:lnTo>
                    <a:pt x="533" y="616"/>
                  </a:lnTo>
                  <a:lnTo>
                    <a:pt x="533" y="616"/>
                  </a:lnTo>
                  <a:lnTo>
                    <a:pt x="537" y="617"/>
                  </a:lnTo>
                  <a:lnTo>
                    <a:pt x="539" y="617"/>
                  </a:lnTo>
                  <a:lnTo>
                    <a:pt x="541" y="619"/>
                  </a:lnTo>
                  <a:lnTo>
                    <a:pt x="543" y="619"/>
                  </a:lnTo>
                  <a:lnTo>
                    <a:pt x="551" y="620"/>
                  </a:lnTo>
                  <a:lnTo>
                    <a:pt x="551" y="620"/>
                  </a:lnTo>
                  <a:lnTo>
                    <a:pt x="551" y="619"/>
                  </a:lnTo>
                  <a:lnTo>
                    <a:pt x="553" y="619"/>
                  </a:lnTo>
                  <a:lnTo>
                    <a:pt x="553" y="620"/>
                  </a:lnTo>
                  <a:lnTo>
                    <a:pt x="555" y="620"/>
                  </a:lnTo>
                  <a:lnTo>
                    <a:pt x="555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22"/>
                  </a:lnTo>
                  <a:lnTo>
                    <a:pt x="557" y="623"/>
                  </a:lnTo>
                  <a:lnTo>
                    <a:pt x="557" y="625"/>
                  </a:lnTo>
                  <a:lnTo>
                    <a:pt x="557" y="626"/>
                  </a:lnTo>
                  <a:lnTo>
                    <a:pt x="557" y="626"/>
                  </a:lnTo>
                  <a:lnTo>
                    <a:pt x="557" y="626"/>
                  </a:lnTo>
                  <a:lnTo>
                    <a:pt x="557" y="626"/>
                  </a:lnTo>
                  <a:lnTo>
                    <a:pt x="553" y="631"/>
                  </a:lnTo>
                  <a:lnTo>
                    <a:pt x="553" y="632"/>
                  </a:lnTo>
                  <a:lnTo>
                    <a:pt x="551" y="634"/>
                  </a:lnTo>
                  <a:lnTo>
                    <a:pt x="551" y="634"/>
                  </a:lnTo>
                  <a:lnTo>
                    <a:pt x="553" y="634"/>
                  </a:lnTo>
                  <a:lnTo>
                    <a:pt x="553" y="634"/>
                  </a:lnTo>
                  <a:lnTo>
                    <a:pt x="555" y="632"/>
                  </a:lnTo>
                  <a:lnTo>
                    <a:pt x="555" y="632"/>
                  </a:lnTo>
                  <a:lnTo>
                    <a:pt x="553" y="632"/>
                  </a:lnTo>
                  <a:lnTo>
                    <a:pt x="553" y="632"/>
                  </a:lnTo>
                  <a:lnTo>
                    <a:pt x="553" y="632"/>
                  </a:lnTo>
                  <a:lnTo>
                    <a:pt x="553" y="631"/>
                  </a:lnTo>
                  <a:lnTo>
                    <a:pt x="555" y="629"/>
                  </a:lnTo>
                  <a:lnTo>
                    <a:pt x="555" y="629"/>
                  </a:lnTo>
                  <a:lnTo>
                    <a:pt x="557" y="628"/>
                  </a:lnTo>
                  <a:lnTo>
                    <a:pt x="557" y="628"/>
                  </a:lnTo>
                  <a:lnTo>
                    <a:pt x="557" y="626"/>
                  </a:lnTo>
                  <a:lnTo>
                    <a:pt x="559" y="625"/>
                  </a:lnTo>
                  <a:lnTo>
                    <a:pt x="559" y="625"/>
                  </a:lnTo>
                  <a:lnTo>
                    <a:pt x="559" y="623"/>
                  </a:lnTo>
                  <a:lnTo>
                    <a:pt x="559" y="623"/>
                  </a:lnTo>
                  <a:lnTo>
                    <a:pt x="559" y="623"/>
                  </a:lnTo>
                  <a:lnTo>
                    <a:pt x="561" y="625"/>
                  </a:lnTo>
                  <a:lnTo>
                    <a:pt x="559" y="626"/>
                  </a:lnTo>
                  <a:lnTo>
                    <a:pt x="559" y="628"/>
                  </a:lnTo>
                  <a:lnTo>
                    <a:pt x="559" y="628"/>
                  </a:lnTo>
                  <a:lnTo>
                    <a:pt x="559" y="629"/>
                  </a:lnTo>
                  <a:lnTo>
                    <a:pt x="559" y="629"/>
                  </a:lnTo>
                  <a:lnTo>
                    <a:pt x="557" y="629"/>
                  </a:lnTo>
                  <a:lnTo>
                    <a:pt x="557" y="629"/>
                  </a:lnTo>
                  <a:lnTo>
                    <a:pt x="559" y="631"/>
                  </a:lnTo>
                  <a:lnTo>
                    <a:pt x="559" y="632"/>
                  </a:lnTo>
                  <a:lnTo>
                    <a:pt x="559" y="632"/>
                  </a:lnTo>
                  <a:lnTo>
                    <a:pt x="559" y="635"/>
                  </a:lnTo>
                  <a:lnTo>
                    <a:pt x="559" y="635"/>
                  </a:lnTo>
                  <a:lnTo>
                    <a:pt x="557" y="635"/>
                  </a:lnTo>
                  <a:lnTo>
                    <a:pt x="557" y="634"/>
                  </a:lnTo>
                  <a:lnTo>
                    <a:pt x="557" y="635"/>
                  </a:lnTo>
                  <a:lnTo>
                    <a:pt x="557" y="637"/>
                  </a:lnTo>
                  <a:lnTo>
                    <a:pt x="557" y="635"/>
                  </a:lnTo>
                  <a:lnTo>
                    <a:pt x="557" y="634"/>
                  </a:lnTo>
                  <a:lnTo>
                    <a:pt x="557" y="634"/>
                  </a:lnTo>
                  <a:lnTo>
                    <a:pt x="555" y="635"/>
                  </a:lnTo>
                  <a:lnTo>
                    <a:pt x="555" y="635"/>
                  </a:lnTo>
                  <a:lnTo>
                    <a:pt x="555" y="637"/>
                  </a:lnTo>
                  <a:lnTo>
                    <a:pt x="553" y="637"/>
                  </a:lnTo>
                  <a:lnTo>
                    <a:pt x="555" y="638"/>
                  </a:lnTo>
                  <a:lnTo>
                    <a:pt x="557" y="637"/>
                  </a:lnTo>
                  <a:lnTo>
                    <a:pt x="557" y="638"/>
                  </a:lnTo>
                  <a:lnTo>
                    <a:pt x="557" y="638"/>
                  </a:lnTo>
                  <a:lnTo>
                    <a:pt x="559" y="637"/>
                  </a:lnTo>
                  <a:lnTo>
                    <a:pt x="559" y="637"/>
                  </a:lnTo>
                  <a:lnTo>
                    <a:pt x="559" y="635"/>
                  </a:lnTo>
                  <a:lnTo>
                    <a:pt x="561" y="635"/>
                  </a:lnTo>
                  <a:lnTo>
                    <a:pt x="561" y="635"/>
                  </a:lnTo>
                  <a:lnTo>
                    <a:pt x="561" y="634"/>
                  </a:lnTo>
                  <a:lnTo>
                    <a:pt x="563" y="634"/>
                  </a:lnTo>
                  <a:lnTo>
                    <a:pt x="563" y="632"/>
                  </a:lnTo>
                  <a:lnTo>
                    <a:pt x="563" y="631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1" y="628"/>
                  </a:lnTo>
                  <a:lnTo>
                    <a:pt x="561" y="628"/>
                  </a:lnTo>
                  <a:lnTo>
                    <a:pt x="563" y="628"/>
                  </a:lnTo>
                  <a:lnTo>
                    <a:pt x="563" y="626"/>
                  </a:lnTo>
                  <a:lnTo>
                    <a:pt x="561" y="626"/>
                  </a:lnTo>
                  <a:lnTo>
                    <a:pt x="561" y="625"/>
                  </a:lnTo>
                  <a:lnTo>
                    <a:pt x="563" y="623"/>
                  </a:lnTo>
                  <a:lnTo>
                    <a:pt x="563" y="623"/>
                  </a:lnTo>
                  <a:lnTo>
                    <a:pt x="563" y="622"/>
                  </a:lnTo>
                  <a:lnTo>
                    <a:pt x="563" y="622"/>
                  </a:lnTo>
                  <a:lnTo>
                    <a:pt x="563" y="620"/>
                  </a:lnTo>
                  <a:lnTo>
                    <a:pt x="563" y="620"/>
                  </a:lnTo>
                  <a:lnTo>
                    <a:pt x="561" y="619"/>
                  </a:lnTo>
                  <a:lnTo>
                    <a:pt x="561" y="619"/>
                  </a:lnTo>
                  <a:lnTo>
                    <a:pt x="561" y="619"/>
                  </a:lnTo>
                  <a:lnTo>
                    <a:pt x="563" y="620"/>
                  </a:lnTo>
                  <a:lnTo>
                    <a:pt x="561" y="620"/>
                  </a:lnTo>
                  <a:lnTo>
                    <a:pt x="561" y="620"/>
                  </a:lnTo>
                  <a:lnTo>
                    <a:pt x="559" y="619"/>
                  </a:lnTo>
                  <a:lnTo>
                    <a:pt x="559" y="619"/>
                  </a:lnTo>
                  <a:lnTo>
                    <a:pt x="559" y="617"/>
                  </a:lnTo>
                  <a:lnTo>
                    <a:pt x="561" y="617"/>
                  </a:lnTo>
                  <a:lnTo>
                    <a:pt x="561" y="617"/>
                  </a:lnTo>
                  <a:lnTo>
                    <a:pt x="561" y="617"/>
                  </a:lnTo>
                  <a:lnTo>
                    <a:pt x="561" y="616"/>
                  </a:lnTo>
                  <a:lnTo>
                    <a:pt x="559" y="614"/>
                  </a:lnTo>
                  <a:lnTo>
                    <a:pt x="559" y="614"/>
                  </a:lnTo>
                  <a:lnTo>
                    <a:pt x="557" y="614"/>
                  </a:lnTo>
                  <a:lnTo>
                    <a:pt x="557" y="614"/>
                  </a:lnTo>
                  <a:lnTo>
                    <a:pt x="557" y="614"/>
                  </a:lnTo>
                  <a:lnTo>
                    <a:pt x="557" y="612"/>
                  </a:lnTo>
                  <a:lnTo>
                    <a:pt x="559" y="612"/>
                  </a:lnTo>
                  <a:lnTo>
                    <a:pt x="559" y="612"/>
                  </a:lnTo>
                  <a:lnTo>
                    <a:pt x="561" y="612"/>
                  </a:lnTo>
                  <a:lnTo>
                    <a:pt x="561" y="612"/>
                  </a:lnTo>
                  <a:lnTo>
                    <a:pt x="559" y="611"/>
                  </a:lnTo>
                  <a:lnTo>
                    <a:pt x="559" y="609"/>
                  </a:lnTo>
                  <a:lnTo>
                    <a:pt x="559" y="608"/>
                  </a:lnTo>
                  <a:lnTo>
                    <a:pt x="559" y="608"/>
                  </a:lnTo>
                  <a:lnTo>
                    <a:pt x="559" y="608"/>
                  </a:lnTo>
                  <a:lnTo>
                    <a:pt x="559" y="608"/>
                  </a:lnTo>
                  <a:lnTo>
                    <a:pt x="557" y="608"/>
                  </a:lnTo>
                  <a:lnTo>
                    <a:pt x="557" y="608"/>
                  </a:lnTo>
                  <a:lnTo>
                    <a:pt x="557" y="606"/>
                  </a:lnTo>
                  <a:lnTo>
                    <a:pt x="557" y="603"/>
                  </a:lnTo>
                  <a:lnTo>
                    <a:pt x="557" y="603"/>
                  </a:lnTo>
                  <a:lnTo>
                    <a:pt x="555" y="602"/>
                  </a:lnTo>
                  <a:lnTo>
                    <a:pt x="555" y="602"/>
                  </a:lnTo>
                  <a:lnTo>
                    <a:pt x="555" y="602"/>
                  </a:lnTo>
                  <a:lnTo>
                    <a:pt x="553" y="603"/>
                  </a:lnTo>
                  <a:lnTo>
                    <a:pt x="553" y="603"/>
                  </a:lnTo>
                  <a:lnTo>
                    <a:pt x="553" y="603"/>
                  </a:lnTo>
                  <a:lnTo>
                    <a:pt x="553" y="603"/>
                  </a:lnTo>
                  <a:lnTo>
                    <a:pt x="553" y="603"/>
                  </a:lnTo>
                  <a:lnTo>
                    <a:pt x="553" y="602"/>
                  </a:lnTo>
                  <a:lnTo>
                    <a:pt x="553" y="602"/>
                  </a:lnTo>
                  <a:lnTo>
                    <a:pt x="553" y="602"/>
                  </a:lnTo>
                  <a:lnTo>
                    <a:pt x="553" y="600"/>
                  </a:lnTo>
                  <a:lnTo>
                    <a:pt x="551" y="600"/>
                  </a:lnTo>
                  <a:lnTo>
                    <a:pt x="551" y="600"/>
                  </a:lnTo>
                  <a:lnTo>
                    <a:pt x="551" y="600"/>
                  </a:lnTo>
                  <a:lnTo>
                    <a:pt x="551" y="599"/>
                  </a:lnTo>
                  <a:lnTo>
                    <a:pt x="551" y="599"/>
                  </a:lnTo>
                  <a:lnTo>
                    <a:pt x="551" y="599"/>
                  </a:lnTo>
                  <a:lnTo>
                    <a:pt x="553" y="597"/>
                  </a:lnTo>
                  <a:lnTo>
                    <a:pt x="555" y="597"/>
                  </a:lnTo>
                  <a:lnTo>
                    <a:pt x="555" y="597"/>
                  </a:lnTo>
                  <a:lnTo>
                    <a:pt x="557" y="596"/>
                  </a:lnTo>
                  <a:lnTo>
                    <a:pt x="555" y="597"/>
                  </a:lnTo>
                  <a:lnTo>
                    <a:pt x="553" y="597"/>
                  </a:lnTo>
                  <a:lnTo>
                    <a:pt x="551" y="597"/>
                  </a:lnTo>
                  <a:lnTo>
                    <a:pt x="551" y="597"/>
                  </a:lnTo>
                  <a:lnTo>
                    <a:pt x="551" y="597"/>
                  </a:lnTo>
                  <a:lnTo>
                    <a:pt x="551" y="596"/>
                  </a:lnTo>
                  <a:lnTo>
                    <a:pt x="551" y="596"/>
                  </a:lnTo>
                  <a:lnTo>
                    <a:pt x="551" y="596"/>
                  </a:lnTo>
                  <a:lnTo>
                    <a:pt x="551" y="593"/>
                  </a:lnTo>
                  <a:lnTo>
                    <a:pt x="551" y="591"/>
                  </a:lnTo>
                  <a:lnTo>
                    <a:pt x="551" y="591"/>
                  </a:lnTo>
                  <a:lnTo>
                    <a:pt x="551" y="591"/>
                  </a:lnTo>
                  <a:lnTo>
                    <a:pt x="551" y="593"/>
                  </a:lnTo>
                  <a:lnTo>
                    <a:pt x="551" y="593"/>
                  </a:lnTo>
                  <a:lnTo>
                    <a:pt x="551" y="594"/>
                  </a:lnTo>
                  <a:lnTo>
                    <a:pt x="551" y="594"/>
                  </a:lnTo>
                  <a:lnTo>
                    <a:pt x="549" y="596"/>
                  </a:lnTo>
                  <a:lnTo>
                    <a:pt x="549" y="594"/>
                  </a:lnTo>
                  <a:lnTo>
                    <a:pt x="547" y="596"/>
                  </a:lnTo>
                  <a:lnTo>
                    <a:pt x="547" y="596"/>
                  </a:lnTo>
                  <a:lnTo>
                    <a:pt x="545" y="594"/>
                  </a:lnTo>
                  <a:lnTo>
                    <a:pt x="543" y="594"/>
                  </a:lnTo>
                  <a:lnTo>
                    <a:pt x="543" y="593"/>
                  </a:lnTo>
                  <a:lnTo>
                    <a:pt x="541" y="593"/>
                  </a:lnTo>
                  <a:lnTo>
                    <a:pt x="541" y="591"/>
                  </a:lnTo>
                  <a:lnTo>
                    <a:pt x="541" y="590"/>
                  </a:lnTo>
                  <a:lnTo>
                    <a:pt x="543" y="590"/>
                  </a:lnTo>
                  <a:lnTo>
                    <a:pt x="543" y="590"/>
                  </a:lnTo>
                  <a:lnTo>
                    <a:pt x="543" y="590"/>
                  </a:lnTo>
                  <a:lnTo>
                    <a:pt x="545" y="591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7" y="591"/>
                  </a:lnTo>
                  <a:lnTo>
                    <a:pt x="547" y="591"/>
                  </a:lnTo>
                  <a:lnTo>
                    <a:pt x="545" y="591"/>
                  </a:lnTo>
                  <a:lnTo>
                    <a:pt x="545" y="591"/>
                  </a:lnTo>
                  <a:lnTo>
                    <a:pt x="545" y="590"/>
                  </a:lnTo>
                  <a:lnTo>
                    <a:pt x="543" y="590"/>
                  </a:lnTo>
                  <a:lnTo>
                    <a:pt x="543" y="588"/>
                  </a:lnTo>
                  <a:lnTo>
                    <a:pt x="543" y="585"/>
                  </a:lnTo>
                  <a:lnTo>
                    <a:pt x="543" y="584"/>
                  </a:lnTo>
                  <a:lnTo>
                    <a:pt x="545" y="584"/>
                  </a:lnTo>
                  <a:lnTo>
                    <a:pt x="545" y="582"/>
                  </a:lnTo>
                  <a:lnTo>
                    <a:pt x="545" y="582"/>
                  </a:lnTo>
                  <a:lnTo>
                    <a:pt x="545" y="582"/>
                  </a:lnTo>
                  <a:lnTo>
                    <a:pt x="543" y="581"/>
                  </a:lnTo>
                  <a:lnTo>
                    <a:pt x="543" y="581"/>
                  </a:lnTo>
                  <a:lnTo>
                    <a:pt x="543" y="581"/>
                  </a:lnTo>
                  <a:lnTo>
                    <a:pt x="545" y="582"/>
                  </a:lnTo>
                  <a:lnTo>
                    <a:pt x="545" y="584"/>
                  </a:lnTo>
                  <a:lnTo>
                    <a:pt x="543" y="585"/>
                  </a:lnTo>
                  <a:lnTo>
                    <a:pt x="543" y="585"/>
                  </a:lnTo>
                  <a:lnTo>
                    <a:pt x="543" y="587"/>
                  </a:lnTo>
                  <a:lnTo>
                    <a:pt x="543" y="587"/>
                  </a:lnTo>
                  <a:lnTo>
                    <a:pt x="541" y="587"/>
                  </a:lnTo>
                  <a:lnTo>
                    <a:pt x="539" y="588"/>
                  </a:lnTo>
                  <a:lnTo>
                    <a:pt x="539" y="588"/>
                  </a:lnTo>
                  <a:lnTo>
                    <a:pt x="537" y="588"/>
                  </a:lnTo>
                  <a:lnTo>
                    <a:pt x="537" y="588"/>
                  </a:lnTo>
                  <a:lnTo>
                    <a:pt x="533" y="585"/>
                  </a:lnTo>
                  <a:lnTo>
                    <a:pt x="532" y="584"/>
                  </a:lnTo>
                  <a:lnTo>
                    <a:pt x="532" y="584"/>
                  </a:lnTo>
                  <a:lnTo>
                    <a:pt x="531" y="579"/>
                  </a:lnTo>
                  <a:lnTo>
                    <a:pt x="531" y="579"/>
                  </a:lnTo>
                  <a:lnTo>
                    <a:pt x="531" y="578"/>
                  </a:lnTo>
                  <a:lnTo>
                    <a:pt x="528" y="578"/>
                  </a:lnTo>
                  <a:lnTo>
                    <a:pt x="528" y="576"/>
                  </a:lnTo>
                  <a:lnTo>
                    <a:pt x="531" y="574"/>
                  </a:lnTo>
                  <a:lnTo>
                    <a:pt x="532" y="571"/>
                  </a:lnTo>
                  <a:lnTo>
                    <a:pt x="532" y="571"/>
                  </a:lnTo>
                  <a:lnTo>
                    <a:pt x="532" y="570"/>
                  </a:lnTo>
                  <a:lnTo>
                    <a:pt x="531" y="568"/>
                  </a:lnTo>
                  <a:lnTo>
                    <a:pt x="532" y="567"/>
                  </a:lnTo>
                  <a:lnTo>
                    <a:pt x="531" y="568"/>
                  </a:lnTo>
                  <a:lnTo>
                    <a:pt x="531" y="570"/>
                  </a:lnTo>
                  <a:lnTo>
                    <a:pt x="531" y="570"/>
                  </a:lnTo>
                  <a:lnTo>
                    <a:pt x="531" y="571"/>
                  </a:lnTo>
                  <a:lnTo>
                    <a:pt x="531" y="573"/>
                  </a:lnTo>
                  <a:lnTo>
                    <a:pt x="528" y="574"/>
                  </a:lnTo>
                  <a:lnTo>
                    <a:pt x="527" y="576"/>
                  </a:lnTo>
                  <a:lnTo>
                    <a:pt x="525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1"/>
                  </a:lnTo>
                  <a:lnTo>
                    <a:pt x="522" y="573"/>
                  </a:lnTo>
                  <a:lnTo>
                    <a:pt x="522" y="573"/>
                  </a:lnTo>
                  <a:lnTo>
                    <a:pt x="521" y="574"/>
                  </a:lnTo>
                  <a:lnTo>
                    <a:pt x="521" y="576"/>
                  </a:lnTo>
                  <a:lnTo>
                    <a:pt x="521" y="576"/>
                  </a:lnTo>
                  <a:lnTo>
                    <a:pt x="520" y="576"/>
                  </a:lnTo>
                  <a:lnTo>
                    <a:pt x="520" y="574"/>
                  </a:lnTo>
                  <a:lnTo>
                    <a:pt x="520" y="574"/>
                  </a:lnTo>
                  <a:lnTo>
                    <a:pt x="519" y="574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14" y="574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4" y="573"/>
                  </a:lnTo>
                  <a:lnTo>
                    <a:pt x="516" y="571"/>
                  </a:lnTo>
                  <a:lnTo>
                    <a:pt x="519" y="571"/>
                  </a:lnTo>
                  <a:lnTo>
                    <a:pt x="519" y="571"/>
                  </a:lnTo>
                  <a:lnTo>
                    <a:pt x="516" y="571"/>
                  </a:lnTo>
                  <a:lnTo>
                    <a:pt x="513" y="571"/>
                  </a:lnTo>
                  <a:lnTo>
                    <a:pt x="510" y="571"/>
                  </a:lnTo>
                  <a:lnTo>
                    <a:pt x="510" y="571"/>
                  </a:lnTo>
                  <a:lnTo>
                    <a:pt x="510" y="570"/>
                  </a:lnTo>
                  <a:lnTo>
                    <a:pt x="513" y="570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0" y="568"/>
                  </a:lnTo>
                  <a:lnTo>
                    <a:pt x="510" y="568"/>
                  </a:lnTo>
                  <a:lnTo>
                    <a:pt x="510" y="565"/>
                  </a:lnTo>
                  <a:lnTo>
                    <a:pt x="510" y="564"/>
                  </a:lnTo>
                  <a:lnTo>
                    <a:pt x="510" y="565"/>
                  </a:lnTo>
                  <a:lnTo>
                    <a:pt x="509" y="567"/>
                  </a:lnTo>
                  <a:lnTo>
                    <a:pt x="507" y="567"/>
                  </a:lnTo>
                  <a:lnTo>
                    <a:pt x="504" y="568"/>
                  </a:lnTo>
                  <a:lnTo>
                    <a:pt x="504" y="568"/>
                  </a:lnTo>
                  <a:lnTo>
                    <a:pt x="502" y="567"/>
                  </a:lnTo>
                  <a:lnTo>
                    <a:pt x="501" y="567"/>
                  </a:lnTo>
                  <a:lnTo>
                    <a:pt x="501" y="565"/>
                  </a:lnTo>
                  <a:lnTo>
                    <a:pt x="497" y="564"/>
                  </a:lnTo>
                  <a:lnTo>
                    <a:pt x="497" y="562"/>
                  </a:lnTo>
                  <a:lnTo>
                    <a:pt x="496" y="559"/>
                  </a:lnTo>
                  <a:lnTo>
                    <a:pt x="497" y="558"/>
                  </a:lnTo>
                  <a:lnTo>
                    <a:pt x="497" y="556"/>
                  </a:lnTo>
                  <a:lnTo>
                    <a:pt x="501" y="553"/>
                  </a:lnTo>
                  <a:lnTo>
                    <a:pt x="501" y="553"/>
                  </a:lnTo>
                  <a:lnTo>
                    <a:pt x="502" y="552"/>
                  </a:lnTo>
                  <a:lnTo>
                    <a:pt x="507" y="552"/>
                  </a:lnTo>
                  <a:lnTo>
                    <a:pt x="508" y="552"/>
                  </a:lnTo>
                  <a:lnTo>
                    <a:pt x="509" y="552"/>
                  </a:lnTo>
                  <a:lnTo>
                    <a:pt x="504" y="552"/>
                  </a:lnTo>
                  <a:lnTo>
                    <a:pt x="502" y="552"/>
                  </a:lnTo>
                  <a:lnTo>
                    <a:pt x="501" y="552"/>
                  </a:lnTo>
                  <a:lnTo>
                    <a:pt x="498" y="555"/>
                  </a:lnTo>
                  <a:lnTo>
                    <a:pt x="497" y="555"/>
                  </a:lnTo>
                  <a:lnTo>
                    <a:pt x="497" y="556"/>
                  </a:lnTo>
                  <a:lnTo>
                    <a:pt x="497" y="556"/>
                  </a:lnTo>
                  <a:lnTo>
                    <a:pt x="496" y="556"/>
                  </a:lnTo>
                  <a:lnTo>
                    <a:pt x="496" y="555"/>
                  </a:lnTo>
                  <a:lnTo>
                    <a:pt x="496" y="555"/>
                  </a:lnTo>
                  <a:lnTo>
                    <a:pt x="496" y="553"/>
                  </a:lnTo>
                  <a:lnTo>
                    <a:pt x="494" y="552"/>
                  </a:lnTo>
                  <a:lnTo>
                    <a:pt x="494" y="550"/>
                  </a:lnTo>
                  <a:lnTo>
                    <a:pt x="494" y="549"/>
                  </a:lnTo>
                  <a:lnTo>
                    <a:pt x="496" y="547"/>
                  </a:lnTo>
                  <a:lnTo>
                    <a:pt x="496" y="546"/>
                  </a:lnTo>
                  <a:lnTo>
                    <a:pt x="494" y="546"/>
                  </a:lnTo>
                  <a:lnTo>
                    <a:pt x="494" y="544"/>
                  </a:lnTo>
                  <a:lnTo>
                    <a:pt x="496" y="541"/>
                  </a:lnTo>
                  <a:lnTo>
                    <a:pt x="497" y="541"/>
                  </a:lnTo>
                  <a:lnTo>
                    <a:pt x="498" y="539"/>
                  </a:lnTo>
                  <a:lnTo>
                    <a:pt x="501" y="538"/>
                  </a:lnTo>
                  <a:lnTo>
                    <a:pt x="502" y="538"/>
                  </a:lnTo>
                  <a:lnTo>
                    <a:pt x="503" y="539"/>
                  </a:lnTo>
                  <a:lnTo>
                    <a:pt x="504" y="539"/>
                  </a:lnTo>
                  <a:lnTo>
                    <a:pt x="507" y="541"/>
                  </a:lnTo>
                  <a:lnTo>
                    <a:pt x="507" y="541"/>
                  </a:lnTo>
                  <a:lnTo>
                    <a:pt x="508" y="543"/>
                  </a:lnTo>
                  <a:lnTo>
                    <a:pt x="508" y="544"/>
                  </a:lnTo>
                  <a:lnTo>
                    <a:pt x="509" y="544"/>
                  </a:lnTo>
                  <a:lnTo>
                    <a:pt x="508" y="543"/>
                  </a:lnTo>
                  <a:lnTo>
                    <a:pt x="507" y="541"/>
                  </a:lnTo>
                  <a:lnTo>
                    <a:pt x="507" y="539"/>
                  </a:lnTo>
                  <a:lnTo>
                    <a:pt x="507" y="539"/>
                  </a:lnTo>
                  <a:lnTo>
                    <a:pt x="503" y="538"/>
                  </a:lnTo>
                  <a:lnTo>
                    <a:pt x="503" y="538"/>
                  </a:lnTo>
                  <a:lnTo>
                    <a:pt x="503" y="536"/>
                  </a:lnTo>
                  <a:lnTo>
                    <a:pt x="503" y="535"/>
                  </a:lnTo>
                  <a:lnTo>
                    <a:pt x="503" y="535"/>
                  </a:lnTo>
                  <a:lnTo>
                    <a:pt x="504" y="532"/>
                  </a:lnTo>
                  <a:lnTo>
                    <a:pt x="507" y="530"/>
                  </a:lnTo>
                  <a:lnTo>
                    <a:pt x="507" y="530"/>
                  </a:lnTo>
                  <a:lnTo>
                    <a:pt x="507" y="529"/>
                  </a:lnTo>
                  <a:lnTo>
                    <a:pt x="504" y="529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0"/>
                  </a:lnTo>
                  <a:lnTo>
                    <a:pt x="504" y="532"/>
                  </a:lnTo>
                  <a:lnTo>
                    <a:pt x="504" y="532"/>
                  </a:lnTo>
                  <a:lnTo>
                    <a:pt x="503" y="533"/>
                  </a:lnTo>
                  <a:lnTo>
                    <a:pt x="498" y="538"/>
                  </a:lnTo>
                  <a:lnTo>
                    <a:pt x="498" y="538"/>
                  </a:lnTo>
                  <a:lnTo>
                    <a:pt x="496" y="539"/>
                  </a:lnTo>
                  <a:lnTo>
                    <a:pt x="496" y="539"/>
                  </a:lnTo>
                  <a:lnTo>
                    <a:pt x="496" y="541"/>
                  </a:lnTo>
                  <a:lnTo>
                    <a:pt x="494" y="543"/>
                  </a:lnTo>
                  <a:lnTo>
                    <a:pt x="492" y="547"/>
                  </a:lnTo>
                  <a:lnTo>
                    <a:pt x="490" y="550"/>
                  </a:lnTo>
                  <a:lnTo>
                    <a:pt x="490" y="546"/>
                  </a:lnTo>
                  <a:lnTo>
                    <a:pt x="488" y="543"/>
                  </a:lnTo>
                  <a:lnTo>
                    <a:pt x="492" y="539"/>
                  </a:lnTo>
                  <a:lnTo>
                    <a:pt x="492" y="538"/>
                  </a:lnTo>
                  <a:lnTo>
                    <a:pt x="492" y="536"/>
                  </a:lnTo>
                  <a:lnTo>
                    <a:pt x="492" y="536"/>
                  </a:lnTo>
                  <a:lnTo>
                    <a:pt x="492" y="535"/>
                  </a:lnTo>
                  <a:lnTo>
                    <a:pt x="494" y="535"/>
                  </a:lnTo>
                  <a:lnTo>
                    <a:pt x="494" y="535"/>
                  </a:lnTo>
                  <a:lnTo>
                    <a:pt x="492" y="535"/>
                  </a:lnTo>
                  <a:lnTo>
                    <a:pt x="490" y="538"/>
                  </a:lnTo>
                  <a:lnTo>
                    <a:pt x="490" y="538"/>
                  </a:lnTo>
                  <a:lnTo>
                    <a:pt x="490" y="538"/>
                  </a:lnTo>
                  <a:lnTo>
                    <a:pt x="490" y="536"/>
                  </a:lnTo>
                  <a:lnTo>
                    <a:pt x="490" y="533"/>
                  </a:lnTo>
                  <a:lnTo>
                    <a:pt x="490" y="529"/>
                  </a:lnTo>
                  <a:lnTo>
                    <a:pt x="490" y="529"/>
                  </a:lnTo>
                  <a:lnTo>
                    <a:pt x="492" y="527"/>
                  </a:lnTo>
                  <a:lnTo>
                    <a:pt x="490" y="527"/>
                  </a:lnTo>
                  <a:lnTo>
                    <a:pt x="488" y="529"/>
                  </a:lnTo>
                  <a:lnTo>
                    <a:pt x="488" y="527"/>
                  </a:lnTo>
                  <a:lnTo>
                    <a:pt x="486" y="523"/>
                  </a:lnTo>
                  <a:lnTo>
                    <a:pt x="484" y="520"/>
                  </a:lnTo>
                  <a:lnTo>
                    <a:pt x="482" y="518"/>
                  </a:lnTo>
                  <a:lnTo>
                    <a:pt x="478" y="518"/>
                  </a:lnTo>
                  <a:lnTo>
                    <a:pt x="478" y="517"/>
                  </a:lnTo>
                  <a:lnTo>
                    <a:pt x="478" y="514"/>
                  </a:lnTo>
                  <a:lnTo>
                    <a:pt x="478" y="512"/>
                  </a:lnTo>
                  <a:lnTo>
                    <a:pt x="480" y="511"/>
                  </a:lnTo>
                  <a:lnTo>
                    <a:pt x="482" y="511"/>
                  </a:lnTo>
                  <a:lnTo>
                    <a:pt x="482" y="511"/>
                  </a:lnTo>
                  <a:lnTo>
                    <a:pt x="482" y="512"/>
                  </a:lnTo>
                  <a:lnTo>
                    <a:pt x="482" y="514"/>
                  </a:lnTo>
                  <a:lnTo>
                    <a:pt x="482" y="514"/>
                  </a:lnTo>
                  <a:lnTo>
                    <a:pt x="486" y="517"/>
                  </a:lnTo>
                  <a:lnTo>
                    <a:pt x="486" y="517"/>
                  </a:lnTo>
                  <a:lnTo>
                    <a:pt x="488" y="515"/>
                  </a:lnTo>
                  <a:lnTo>
                    <a:pt x="490" y="515"/>
                  </a:lnTo>
                  <a:lnTo>
                    <a:pt x="490" y="517"/>
                  </a:lnTo>
                  <a:lnTo>
                    <a:pt x="492" y="518"/>
                  </a:lnTo>
                  <a:lnTo>
                    <a:pt x="494" y="520"/>
                  </a:lnTo>
                  <a:lnTo>
                    <a:pt x="494" y="518"/>
                  </a:lnTo>
                  <a:lnTo>
                    <a:pt x="490" y="517"/>
                  </a:lnTo>
                  <a:lnTo>
                    <a:pt x="490" y="515"/>
                  </a:lnTo>
                  <a:lnTo>
                    <a:pt x="488" y="515"/>
                  </a:lnTo>
                  <a:lnTo>
                    <a:pt x="486" y="515"/>
                  </a:lnTo>
                  <a:lnTo>
                    <a:pt x="486" y="515"/>
                  </a:lnTo>
                  <a:lnTo>
                    <a:pt x="484" y="515"/>
                  </a:lnTo>
                  <a:lnTo>
                    <a:pt x="484" y="514"/>
                  </a:lnTo>
                  <a:lnTo>
                    <a:pt x="484" y="512"/>
                  </a:lnTo>
                  <a:lnTo>
                    <a:pt x="484" y="511"/>
                  </a:lnTo>
                  <a:lnTo>
                    <a:pt x="484" y="511"/>
                  </a:lnTo>
                  <a:lnTo>
                    <a:pt x="484" y="509"/>
                  </a:lnTo>
                  <a:lnTo>
                    <a:pt x="484" y="509"/>
                  </a:lnTo>
                  <a:lnTo>
                    <a:pt x="484" y="508"/>
                  </a:lnTo>
                  <a:lnTo>
                    <a:pt x="486" y="508"/>
                  </a:lnTo>
                  <a:lnTo>
                    <a:pt x="486" y="508"/>
                  </a:lnTo>
                  <a:lnTo>
                    <a:pt x="484" y="506"/>
                  </a:lnTo>
                  <a:lnTo>
                    <a:pt x="484" y="506"/>
                  </a:lnTo>
                  <a:lnTo>
                    <a:pt x="482" y="508"/>
                  </a:lnTo>
                  <a:lnTo>
                    <a:pt x="482" y="508"/>
                  </a:lnTo>
                  <a:lnTo>
                    <a:pt x="482" y="508"/>
                  </a:lnTo>
                  <a:lnTo>
                    <a:pt x="480" y="508"/>
                  </a:lnTo>
                  <a:lnTo>
                    <a:pt x="480" y="509"/>
                  </a:lnTo>
                  <a:lnTo>
                    <a:pt x="480" y="509"/>
                  </a:lnTo>
                  <a:lnTo>
                    <a:pt x="478" y="512"/>
                  </a:lnTo>
                  <a:lnTo>
                    <a:pt x="478" y="514"/>
                  </a:lnTo>
                  <a:lnTo>
                    <a:pt x="478" y="515"/>
                  </a:lnTo>
                  <a:lnTo>
                    <a:pt x="478" y="517"/>
                  </a:lnTo>
                  <a:lnTo>
                    <a:pt x="478" y="517"/>
                  </a:lnTo>
                  <a:lnTo>
                    <a:pt x="474" y="518"/>
                  </a:lnTo>
                  <a:lnTo>
                    <a:pt x="474" y="520"/>
                  </a:lnTo>
                  <a:lnTo>
                    <a:pt x="472" y="518"/>
                  </a:lnTo>
                  <a:lnTo>
                    <a:pt x="470" y="517"/>
                  </a:lnTo>
                  <a:lnTo>
                    <a:pt x="470" y="514"/>
                  </a:lnTo>
                  <a:lnTo>
                    <a:pt x="466" y="514"/>
                  </a:lnTo>
                  <a:lnTo>
                    <a:pt x="465" y="512"/>
                  </a:lnTo>
                  <a:lnTo>
                    <a:pt x="464" y="511"/>
                  </a:lnTo>
                  <a:lnTo>
                    <a:pt x="465" y="508"/>
                  </a:lnTo>
                  <a:lnTo>
                    <a:pt x="466" y="505"/>
                  </a:lnTo>
                  <a:lnTo>
                    <a:pt x="468" y="503"/>
                  </a:lnTo>
                  <a:lnTo>
                    <a:pt x="468" y="501"/>
                  </a:lnTo>
                  <a:lnTo>
                    <a:pt x="472" y="501"/>
                  </a:lnTo>
                  <a:lnTo>
                    <a:pt x="472" y="500"/>
                  </a:lnTo>
                  <a:lnTo>
                    <a:pt x="472" y="500"/>
                  </a:lnTo>
                  <a:lnTo>
                    <a:pt x="470" y="500"/>
                  </a:lnTo>
                  <a:lnTo>
                    <a:pt x="466" y="501"/>
                  </a:lnTo>
                  <a:lnTo>
                    <a:pt x="465" y="498"/>
                  </a:lnTo>
                  <a:lnTo>
                    <a:pt x="464" y="497"/>
                  </a:lnTo>
                  <a:lnTo>
                    <a:pt x="464" y="495"/>
                  </a:lnTo>
                  <a:lnTo>
                    <a:pt x="464" y="494"/>
                  </a:lnTo>
                  <a:lnTo>
                    <a:pt x="464" y="494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89"/>
                  </a:lnTo>
                  <a:lnTo>
                    <a:pt x="465" y="489"/>
                  </a:lnTo>
                  <a:lnTo>
                    <a:pt x="466" y="488"/>
                  </a:lnTo>
                  <a:lnTo>
                    <a:pt x="466" y="486"/>
                  </a:lnTo>
                  <a:lnTo>
                    <a:pt x="468" y="482"/>
                  </a:lnTo>
                  <a:lnTo>
                    <a:pt x="470" y="480"/>
                  </a:lnTo>
                  <a:lnTo>
                    <a:pt x="472" y="477"/>
                  </a:lnTo>
                  <a:lnTo>
                    <a:pt x="474" y="474"/>
                  </a:lnTo>
                  <a:lnTo>
                    <a:pt x="472" y="474"/>
                  </a:lnTo>
                  <a:lnTo>
                    <a:pt x="472" y="474"/>
                  </a:lnTo>
                  <a:lnTo>
                    <a:pt x="472" y="474"/>
                  </a:lnTo>
                  <a:lnTo>
                    <a:pt x="472" y="474"/>
                  </a:lnTo>
                  <a:lnTo>
                    <a:pt x="472" y="473"/>
                  </a:lnTo>
                  <a:lnTo>
                    <a:pt x="472" y="471"/>
                  </a:lnTo>
                  <a:lnTo>
                    <a:pt x="472" y="473"/>
                  </a:lnTo>
                  <a:lnTo>
                    <a:pt x="472" y="474"/>
                  </a:lnTo>
                  <a:lnTo>
                    <a:pt x="470" y="477"/>
                  </a:lnTo>
                  <a:lnTo>
                    <a:pt x="470" y="479"/>
                  </a:lnTo>
                  <a:lnTo>
                    <a:pt x="468" y="482"/>
                  </a:lnTo>
                  <a:lnTo>
                    <a:pt x="468" y="482"/>
                  </a:lnTo>
                  <a:lnTo>
                    <a:pt x="466" y="482"/>
                  </a:lnTo>
                  <a:lnTo>
                    <a:pt x="468" y="479"/>
                  </a:lnTo>
                  <a:lnTo>
                    <a:pt x="468" y="477"/>
                  </a:lnTo>
                  <a:lnTo>
                    <a:pt x="468" y="476"/>
                  </a:lnTo>
                  <a:lnTo>
                    <a:pt x="468" y="473"/>
                  </a:lnTo>
                  <a:lnTo>
                    <a:pt x="466" y="471"/>
                  </a:lnTo>
                  <a:lnTo>
                    <a:pt x="466" y="470"/>
                  </a:lnTo>
                  <a:lnTo>
                    <a:pt x="466" y="468"/>
                  </a:lnTo>
                  <a:lnTo>
                    <a:pt x="466" y="467"/>
                  </a:lnTo>
                  <a:lnTo>
                    <a:pt x="468" y="467"/>
                  </a:lnTo>
                  <a:lnTo>
                    <a:pt x="468" y="465"/>
                  </a:lnTo>
                  <a:lnTo>
                    <a:pt x="468" y="463"/>
                  </a:lnTo>
                  <a:lnTo>
                    <a:pt x="466" y="465"/>
                  </a:lnTo>
                  <a:lnTo>
                    <a:pt x="466" y="467"/>
                  </a:lnTo>
                  <a:lnTo>
                    <a:pt x="466" y="468"/>
                  </a:lnTo>
                  <a:lnTo>
                    <a:pt x="466" y="470"/>
                  </a:lnTo>
                  <a:lnTo>
                    <a:pt x="466" y="471"/>
                  </a:lnTo>
                  <a:lnTo>
                    <a:pt x="466" y="473"/>
                  </a:lnTo>
                  <a:lnTo>
                    <a:pt x="468" y="474"/>
                  </a:lnTo>
                  <a:lnTo>
                    <a:pt x="468" y="476"/>
                  </a:lnTo>
                  <a:lnTo>
                    <a:pt x="468" y="477"/>
                  </a:lnTo>
                  <a:lnTo>
                    <a:pt x="466" y="480"/>
                  </a:lnTo>
                  <a:lnTo>
                    <a:pt x="465" y="482"/>
                  </a:lnTo>
                  <a:lnTo>
                    <a:pt x="465" y="483"/>
                  </a:lnTo>
                  <a:lnTo>
                    <a:pt x="465" y="485"/>
                  </a:lnTo>
                  <a:lnTo>
                    <a:pt x="464" y="488"/>
                  </a:lnTo>
                  <a:lnTo>
                    <a:pt x="462" y="489"/>
                  </a:lnTo>
                  <a:lnTo>
                    <a:pt x="460" y="488"/>
                  </a:lnTo>
                  <a:lnTo>
                    <a:pt x="460" y="488"/>
                  </a:lnTo>
                  <a:lnTo>
                    <a:pt x="458" y="488"/>
                  </a:lnTo>
                  <a:lnTo>
                    <a:pt x="455" y="485"/>
                  </a:lnTo>
                  <a:lnTo>
                    <a:pt x="455" y="482"/>
                  </a:lnTo>
                  <a:lnTo>
                    <a:pt x="455" y="480"/>
                  </a:lnTo>
                  <a:lnTo>
                    <a:pt x="455" y="480"/>
                  </a:lnTo>
                  <a:lnTo>
                    <a:pt x="455" y="479"/>
                  </a:lnTo>
                  <a:lnTo>
                    <a:pt x="459" y="477"/>
                  </a:lnTo>
                  <a:lnTo>
                    <a:pt x="459" y="477"/>
                  </a:lnTo>
                  <a:lnTo>
                    <a:pt x="458" y="476"/>
                  </a:lnTo>
                  <a:lnTo>
                    <a:pt x="458" y="476"/>
                  </a:lnTo>
                  <a:lnTo>
                    <a:pt x="458" y="474"/>
                  </a:lnTo>
                  <a:lnTo>
                    <a:pt x="458" y="471"/>
                  </a:lnTo>
                  <a:lnTo>
                    <a:pt x="458" y="470"/>
                  </a:lnTo>
                  <a:lnTo>
                    <a:pt x="458" y="468"/>
                  </a:lnTo>
                  <a:lnTo>
                    <a:pt x="455" y="467"/>
                  </a:lnTo>
                  <a:lnTo>
                    <a:pt x="454" y="462"/>
                  </a:lnTo>
                  <a:lnTo>
                    <a:pt x="454" y="462"/>
                  </a:lnTo>
                  <a:lnTo>
                    <a:pt x="454" y="460"/>
                  </a:lnTo>
                  <a:lnTo>
                    <a:pt x="455" y="460"/>
                  </a:lnTo>
                  <a:lnTo>
                    <a:pt x="453" y="462"/>
                  </a:lnTo>
                  <a:lnTo>
                    <a:pt x="448" y="463"/>
                  </a:lnTo>
                  <a:lnTo>
                    <a:pt x="447" y="465"/>
                  </a:lnTo>
                  <a:lnTo>
                    <a:pt x="446" y="465"/>
                  </a:lnTo>
                  <a:lnTo>
                    <a:pt x="446" y="465"/>
                  </a:lnTo>
                  <a:lnTo>
                    <a:pt x="446" y="467"/>
                  </a:lnTo>
                  <a:lnTo>
                    <a:pt x="446" y="467"/>
                  </a:lnTo>
                  <a:lnTo>
                    <a:pt x="446" y="468"/>
                  </a:lnTo>
                  <a:lnTo>
                    <a:pt x="446" y="470"/>
                  </a:lnTo>
                  <a:lnTo>
                    <a:pt x="443" y="471"/>
                  </a:lnTo>
                  <a:lnTo>
                    <a:pt x="443" y="473"/>
                  </a:lnTo>
                  <a:lnTo>
                    <a:pt x="442" y="471"/>
                  </a:lnTo>
                  <a:lnTo>
                    <a:pt x="442" y="471"/>
                  </a:lnTo>
                  <a:lnTo>
                    <a:pt x="441" y="468"/>
                  </a:lnTo>
                  <a:lnTo>
                    <a:pt x="441" y="467"/>
                  </a:lnTo>
                  <a:lnTo>
                    <a:pt x="442" y="467"/>
                  </a:lnTo>
                  <a:lnTo>
                    <a:pt x="442" y="465"/>
                  </a:lnTo>
                  <a:lnTo>
                    <a:pt x="443" y="463"/>
                  </a:lnTo>
                  <a:lnTo>
                    <a:pt x="446" y="459"/>
                  </a:lnTo>
                  <a:lnTo>
                    <a:pt x="447" y="459"/>
                  </a:lnTo>
                  <a:lnTo>
                    <a:pt x="448" y="457"/>
                  </a:lnTo>
                  <a:lnTo>
                    <a:pt x="446" y="457"/>
                  </a:lnTo>
                  <a:lnTo>
                    <a:pt x="446" y="456"/>
                  </a:lnTo>
                  <a:lnTo>
                    <a:pt x="443" y="456"/>
                  </a:lnTo>
                  <a:lnTo>
                    <a:pt x="443" y="454"/>
                  </a:lnTo>
                  <a:lnTo>
                    <a:pt x="443" y="453"/>
                  </a:lnTo>
                  <a:lnTo>
                    <a:pt x="442" y="453"/>
                  </a:lnTo>
                  <a:lnTo>
                    <a:pt x="441" y="453"/>
                  </a:lnTo>
                  <a:lnTo>
                    <a:pt x="441" y="451"/>
                  </a:lnTo>
                  <a:lnTo>
                    <a:pt x="440" y="450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8"/>
                  </a:lnTo>
                  <a:lnTo>
                    <a:pt x="437" y="448"/>
                  </a:lnTo>
                  <a:lnTo>
                    <a:pt x="437" y="447"/>
                  </a:lnTo>
                  <a:lnTo>
                    <a:pt x="437" y="445"/>
                  </a:lnTo>
                  <a:lnTo>
                    <a:pt x="436" y="444"/>
                  </a:lnTo>
                  <a:lnTo>
                    <a:pt x="435" y="444"/>
                  </a:lnTo>
                  <a:lnTo>
                    <a:pt x="434" y="442"/>
                  </a:lnTo>
                  <a:lnTo>
                    <a:pt x="434" y="441"/>
                  </a:lnTo>
                  <a:lnTo>
                    <a:pt x="434" y="441"/>
                  </a:lnTo>
                  <a:lnTo>
                    <a:pt x="434" y="439"/>
                  </a:lnTo>
                  <a:lnTo>
                    <a:pt x="434" y="438"/>
                  </a:lnTo>
                  <a:lnTo>
                    <a:pt x="431" y="439"/>
                  </a:lnTo>
                  <a:lnTo>
                    <a:pt x="425" y="436"/>
                  </a:lnTo>
                  <a:lnTo>
                    <a:pt x="425" y="432"/>
                  </a:lnTo>
                  <a:lnTo>
                    <a:pt x="424" y="427"/>
                  </a:lnTo>
                  <a:lnTo>
                    <a:pt x="424" y="425"/>
                  </a:lnTo>
                  <a:lnTo>
                    <a:pt x="424" y="424"/>
                  </a:lnTo>
                  <a:lnTo>
                    <a:pt x="424" y="424"/>
                  </a:lnTo>
                  <a:lnTo>
                    <a:pt x="424" y="424"/>
                  </a:lnTo>
                  <a:lnTo>
                    <a:pt x="428" y="425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5" y="422"/>
                  </a:lnTo>
                  <a:lnTo>
                    <a:pt x="425" y="422"/>
                  </a:lnTo>
                  <a:lnTo>
                    <a:pt x="424" y="421"/>
                  </a:lnTo>
                  <a:lnTo>
                    <a:pt x="424" y="419"/>
                  </a:lnTo>
                  <a:lnTo>
                    <a:pt x="425" y="419"/>
                  </a:lnTo>
                  <a:lnTo>
                    <a:pt x="429" y="419"/>
                  </a:lnTo>
                  <a:lnTo>
                    <a:pt x="429" y="419"/>
                  </a:lnTo>
                  <a:lnTo>
                    <a:pt x="425" y="418"/>
                  </a:lnTo>
                  <a:lnTo>
                    <a:pt x="424" y="418"/>
                  </a:lnTo>
                  <a:lnTo>
                    <a:pt x="424" y="419"/>
                  </a:lnTo>
                  <a:lnTo>
                    <a:pt x="423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2" y="418"/>
                  </a:lnTo>
                  <a:lnTo>
                    <a:pt x="422" y="416"/>
                  </a:lnTo>
                  <a:lnTo>
                    <a:pt x="417" y="415"/>
                  </a:lnTo>
                  <a:lnTo>
                    <a:pt x="417" y="413"/>
                  </a:lnTo>
                  <a:lnTo>
                    <a:pt x="417" y="412"/>
                  </a:lnTo>
                  <a:lnTo>
                    <a:pt x="417" y="410"/>
                  </a:lnTo>
                  <a:lnTo>
                    <a:pt x="419" y="406"/>
                  </a:lnTo>
                  <a:lnTo>
                    <a:pt x="422" y="406"/>
                  </a:lnTo>
                  <a:lnTo>
                    <a:pt x="422" y="404"/>
                  </a:lnTo>
                  <a:lnTo>
                    <a:pt x="419" y="404"/>
                  </a:lnTo>
                  <a:lnTo>
                    <a:pt x="419" y="406"/>
                  </a:lnTo>
                  <a:lnTo>
                    <a:pt x="417" y="407"/>
                  </a:lnTo>
                  <a:lnTo>
                    <a:pt x="417" y="410"/>
                  </a:lnTo>
                  <a:lnTo>
                    <a:pt x="416" y="412"/>
                  </a:lnTo>
                  <a:lnTo>
                    <a:pt x="416" y="410"/>
                  </a:lnTo>
                  <a:lnTo>
                    <a:pt x="414" y="410"/>
                  </a:lnTo>
                  <a:lnTo>
                    <a:pt x="413" y="409"/>
                  </a:lnTo>
                  <a:lnTo>
                    <a:pt x="410" y="407"/>
                  </a:lnTo>
                  <a:lnTo>
                    <a:pt x="408" y="406"/>
                  </a:lnTo>
                  <a:lnTo>
                    <a:pt x="407" y="401"/>
                  </a:lnTo>
                  <a:lnTo>
                    <a:pt x="407" y="400"/>
                  </a:lnTo>
                  <a:lnTo>
                    <a:pt x="407" y="398"/>
                  </a:lnTo>
                  <a:lnTo>
                    <a:pt x="405" y="398"/>
                  </a:lnTo>
                  <a:lnTo>
                    <a:pt x="405" y="397"/>
                  </a:lnTo>
                  <a:lnTo>
                    <a:pt x="404" y="392"/>
                  </a:lnTo>
                  <a:lnTo>
                    <a:pt x="402" y="387"/>
                  </a:lnTo>
                  <a:lnTo>
                    <a:pt x="402" y="386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01" y="384"/>
                  </a:lnTo>
                  <a:lnTo>
                    <a:pt x="401" y="386"/>
                  </a:lnTo>
                  <a:lnTo>
                    <a:pt x="401" y="386"/>
                  </a:lnTo>
                  <a:lnTo>
                    <a:pt x="401" y="387"/>
                  </a:lnTo>
                  <a:lnTo>
                    <a:pt x="401" y="387"/>
                  </a:lnTo>
                  <a:lnTo>
                    <a:pt x="401" y="387"/>
                  </a:lnTo>
                  <a:lnTo>
                    <a:pt x="401" y="389"/>
                  </a:lnTo>
                  <a:lnTo>
                    <a:pt x="402" y="390"/>
                  </a:lnTo>
                  <a:lnTo>
                    <a:pt x="402" y="395"/>
                  </a:lnTo>
                  <a:lnTo>
                    <a:pt x="404" y="398"/>
                  </a:lnTo>
                  <a:lnTo>
                    <a:pt x="404" y="401"/>
                  </a:lnTo>
                  <a:lnTo>
                    <a:pt x="404" y="403"/>
                  </a:lnTo>
                  <a:lnTo>
                    <a:pt x="404" y="404"/>
                  </a:lnTo>
                  <a:lnTo>
                    <a:pt x="405" y="409"/>
                  </a:lnTo>
                  <a:lnTo>
                    <a:pt x="405" y="409"/>
                  </a:lnTo>
                  <a:lnTo>
                    <a:pt x="405" y="410"/>
                  </a:lnTo>
                  <a:lnTo>
                    <a:pt x="405" y="410"/>
                  </a:lnTo>
                  <a:lnTo>
                    <a:pt x="404" y="412"/>
                  </a:lnTo>
                  <a:lnTo>
                    <a:pt x="402" y="410"/>
                  </a:lnTo>
                  <a:lnTo>
                    <a:pt x="402" y="410"/>
                  </a:lnTo>
                  <a:lnTo>
                    <a:pt x="401" y="407"/>
                  </a:lnTo>
                  <a:lnTo>
                    <a:pt x="399" y="407"/>
                  </a:lnTo>
                  <a:lnTo>
                    <a:pt x="396" y="407"/>
                  </a:lnTo>
                  <a:lnTo>
                    <a:pt x="395" y="407"/>
                  </a:lnTo>
                  <a:lnTo>
                    <a:pt x="395" y="406"/>
                  </a:lnTo>
                  <a:lnTo>
                    <a:pt x="396" y="403"/>
                  </a:lnTo>
                  <a:lnTo>
                    <a:pt x="395" y="403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6" y="395"/>
                  </a:lnTo>
                  <a:lnTo>
                    <a:pt x="395" y="395"/>
                  </a:lnTo>
                  <a:lnTo>
                    <a:pt x="393" y="397"/>
                  </a:lnTo>
                  <a:lnTo>
                    <a:pt x="393" y="395"/>
                  </a:lnTo>
                  <a:lnTo>
                    <a:pt x="393" y="394"/>
                  </a:lnTo>
                  <a:lnTo>
                    <a:pt x="392" y="392"/>
                  </a:lnTo>
                  <a:lnTo>
                    <a:pt x="392" y="392"/>
                  </a:lnTo>
                  <a:lnTo>
                    <a:pt x="392" y="395"/>
                  </a:lnTo>
                  <a:lnTo>
                    <a:pt x="393" y="395"/>
                  </a:lnTo>
                  <a:lnTo>
                    <a:pt x="393" y="397"/>
                  </a:lnTo>
                  <a:lnTo>
                    <a:pt x="393" y="398"/>
                  </a:lnTo>
                  <a:lnTo>
                    <a:pt x="392" y="398"/>
                  </a:lnTo>
                  <a:lnTo>
                    <a:pt x="392" y="398"/>
                  </a:lnTo>
                  <a:lnTo>
                    <a:pt x="392" y="398"/>
                  </a:lnTo>
                  <a:lnTo>
                    <a:pt x="390" y="398"/>
                  </a:lnTo>
                  <a:lnTo>
                    <a:pt x="389" y="397"/>
                  </a:lnTo>
                  <a:lnTo>
                    <a:pt x="389" y="397"/>
                  </a:lnTo>
                  <a:lnTo>
                    <a:pt x="389" y="397"/>
                  </a:lnTo>
                  <a:lnTo>
                    <a:pt x="387" y="395"/>
                  </a:lnTo>
                  <a:lnTo>
                    <a:pt x="387" y="395"/>
                  </a:lnTo>
                  <a:lnTo>
                    <a:pt x="384" y="394"/>
                  </a:lnTo>
                  <a:lnTo>
                    <a:pt x="383" y="392"/>
                  </a:lnTo>
                  <a:lnTo>
                    <a:pt x="381" y="392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5"/>
                  </a:lnTo>
                  <a:lnTo>
                    <a:pt x="381" y="397"/>
                  </a:lnTo>
                  <a:lnTo>
                    <a:pt x="381" y="397"/>
                  </a:lnTo>
                  <a:lnTo>
                    <a:pt x="383" y="397"/>
                  </a:lnTo>
                  <a:lnTo>
                    <a:pt x="383" y="397"/>
                  </a:lnTo>
                  <a:lnTo>
                    <a:pt x="386" y="397"/>
                  </a:lnTo>
                  <a:lnTo>
                    <a:pt x="387" y="398"/>
                  </a:lnTo>
                  <a:lnTo>
                    <a:pt x="387" y="398"/>
                  </a:lnTo>
                  <a:lnTo>
                    <a:pt x="387" y="400"/>
                  </a:lnTo>
                  <a:lnTo>
                    <a:pt x="387" y="400"/>
                  </a:lnTo>
                  <a:lnTo>
                    <a:pt x="389" y="400"/>
                  </a:lnTo>
                  <a:lnTo>
                    <a:pt x="389" y="401"/>
                  </a:lnTo>
                  <a:lnTo>
                    <a:pt x="389" y="403"/>
                  </a:lnTo>
                  <a:lnTo>
                    <a:pt x="390" y="403"/>
                  </a:lnTo>
                  <a:lnTo>
                    <a:pt x="392" y="403"/>
                  </a:lnTo>
                  <a:lnTo>
                    <a:pt x="393" y="404"/>
                  </a:lnTo>
                  <a:lnTo>
                    <a:pt x="393" y="406"/>
                  </a:lnTo>
                  <a:lnTo>
                    <a:pt x="393" y="407"/>
                  </a:lnTo>
                  <a:lnTo>
                    <a:pt x="393" y="409"/>
                  </a:lnTo>
                  <a:lnTo>
                    <a:pt x="393" y="409"/>
                  </a:lnTo>
                  <a:lnTo>
                    <a:pt x="389" y="409"/>
                  </a:lnTo>
                  <a:lnTo>
                    <a:pt x="387" y="410"/>
                  </a:lnTo>
                  <a:lnTo>
                    <a:pt x="387" y="410"/>
                  </a:lnTo>
                  <a:lnTo>
                    <a:pt x="386" y="410"/>
                  </a:lnTo>
                  <a:lnTo>
                    <a:pt x="384" y="409"/>
                  </a:lnTo>
                  <a:lnTo>
                    <a:pt x="381" y="407"/>
                  </a:lnTo>
                  <a:lnTo>
                    <a:pt x="375" y="403"/>
                  </a:lnTo>
                  <a:lnTo>
                    <a:pt x="375" y="403"/>
                  </a:lnTo>
                  <a:lnTo>
                    <a:pt x="375" y="403"/>
                  </a:lnTo>
                  <a:lnTo>
                    <a:pt x="375" y="401"/>
                  </a:lnTo>
                  <a:lnTo>
                    <a:pt x="374" y="401"/>
                  </a:lnTo>
                  <a:lnTo>
                    <a:pt x="372" y="400"/>
                  </a:lnTo>
                  <a:lnTo>
                    <a:pt x="372" y="398"/>
                  </a:lnTo>
                  <a:lnTo>
                    <a:pt x="370" y="397"/>
                  </a:lnTo>
                  <a:lnTo>
                    <a:pt x="370" y="395"/>
                  </a:lnTo>
                  <a:lnTo>
                    <a:pt x="369" y="395"/>
                  </a:lnTo>
                  <a:lnTo>
                    <a:pt x="366" y="392"/>
                  </a:lnTo>
                  <a:lnTo>
                    <a:pt x="366" y="390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3" y="390"/>
                  </a:lnTo>
                  <a:lnTo>
                    <a:pt x="363" y="389"/>
                  </a:lnTo>
                  <a:lnTo>
                    <a:pt x="363" y="389"/>
                  </a:lnTo>
                  <a:lnTo>
                    <a:pt x="361" y="389"/>
                  </a:lnTo>
                  <a:lnTo>
                    <a:pt x="358" y="387"/>
                  </a:lnTo>
                  <a:lnTo>
                    <a:pt x="354" y="384"/>
                  </a:lnTo>
                  <a:lnTo>
                    <a:pt x="351" y="381"/>
                  </a:lnTo>
                  <a:lnTo>
                    <a:pt x="349" y="381"/>
                  </a:lnTo>
                  <a:lnTo>
                    <a:pt x="348" y="380"/>
                  </a:lnTo>
                  <a:lnTo>
                    <a:pt x="348" y="380"/>
                  </a:lnTo>
                  <a:lnTo>
                    <a:pt x="348" y="380"/>
                  </a:lnTo>
                  <a:lnTo>
                    <a:pt x="349" y="378"/>
                  </a:lnTo>
                  <a:lnTo>
                    <a:pt x="349" y="378"/>
                  </a:lnTo>
                  <a:lnTo>
                    <a:pt x="351" y="377"/>
                  </a:lnTo>
                  <a:lnTo>
                    <a:pt x="351" y="375"/>
                  </a:lnTo>
                  <a:lnTo>
                    <a:pt x="351" y="374"/>
                  </a:lnTo>
                  <a:lnTo>
                    <a:pt x="351" y="372"/>
                  </a:lnTo>
                  <a:lnTo>
                    <a:pt x="351" y="372"/>
                  </a:lnTo>
                  <a:lnTo>
                    <a:pt x="351" y="371"/>
                  </a:lnTo>
                  <a:lnTo>
                    <a:pt x="351" y="371"/>
                  </a:lnTo>
                  <a:lnTo>
                    <a:pt x="351" y="371"/>
                  </a:lnTo>
                  <a:lnTo>
                    <a:pt x="351" y="369"/>
                  </a:lnTo>
                  <a:lnTo>
                    <a:pt x="352" y="371"/>
                  </a:lnTo>
                  <a:lnTo>
                    <a:pt x="354" y="372"/>
                  </a:lnTo>
                  <a:lnTo>
                    <a:pt x="354" y="372"/>
                  </a:lnTo>
                  <a:lnTo>
                    <a:pt x="354" y="375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7"/>
                  </a:lnTo>
                  <a:lnTo>
                    <a:pt x="354" y="375"/>
                  </a:lnTo>
                  <a:lnTo>
                    <a:pt x="354" y="374"/>
                  </a:lnTo>
                  <a:lnTo>
                    <a:pt x="355" y="374"/>
                  </a:lnTo>
                  <a:lnTo>
                    <a:pt x="355" y="372"/>
                  </a:lnTo>
                  <a:lnTo>
                    <a:pt x="357" y="374"/>
                  </a:lnTo>
                  <a:lnTo>
                    <a:pt x="357" y="372"/>
                  </a:lnTo>
                  <a:lnTo>
                    <a:pt x="354" y="372"/>
                  </a:lnTo>
                  <a:lnTo>
                    <a:pt x="352" y="369"/>
                  </a:lnTo>
                  <a:lnTo>
                    <a:pt x="352" y="369"/>
                  </a:lnTo>
                  <a:lnTo>
                    <a:pt x="351" y="369"/>
                  </a:lnTo>
                  <a:lnTo>
                    <a:pt x="349" y="369"/>
                  </a:lnTo>
                  <a:lnTo>
                    <a:pt x="346" y="374"/>
                  </a:lnTo>
                  <a:lnTo>
                    <a:pt x="346" y="374"/>
                  </a:lnTo>
                  <a:lnTo>
                    <a:pt x="343" y="375"/>
                  </a:lnTo>
                  <a:lnTo>
                    <a:pt x="340" y="375"/>
                  </a:lnTo>
                  <a:lnTo>
                    <a:pt x="337" y="375"/>
                  </a:lnTo>
                  <a:lnTo>
                    <a:pt x="334" y="375"/>
                  </a:lnTo>
                  <a:lnTo>
                    <a:pt x="328" y="372"/>
                  </a:lnTo>
                  <a:lnTo>
                    <a:pt x="328" y="371"/>
                  </a:lnTo>
                  <a:lnTo>
                    <a:pt x="329" y="369"/>
                  </a:lnTo>
                  <a:lnTo>
                    <a:pt x="329" y="369"/>
                  </a:lnTo>
                  <a:lnTo>
                    <a:pt x="329" y="366"/>
                  </a:lnTo>
                  <a:lnTo>
                    <a:pt x="328" y="366"/>
                  </a:lnTo>
                  <a:lnTo>
                    <a:pt x="328" y="366"/>
                  </a:lnTo>
                  <a:lnTo>
                    <a:pt x="328" y="366"/>
                  </a:lnTo>
                  <a:lnTo>
                    <a:pt x="328" y="366"/>
                  </a:lnTo>
                  <a:lnTo>
                    <a:pt x="328" y="368"/>
                  </a:lnTo>
                  <a:lnTo>
                    <a:pt x="328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19" y="368"/>
                  </a:lnTo>
                  <a:lnTo>
                    <a:pt x="314" y="366"/>
                  </a:lnTo>
                  <a:lnTo>
                    <a:pt x="308" y="366"/>
                  </a:lnTo>
                  <a:lnTo>
                    <a:pt x="302" y="368"/>
                  </a:lnTo>
                  <a:lnTo>
                    <a:pt x="299" y="369"/>
                  </a:lnTo>
                  <a:lnTo>
                    <a:pt x="296" y="369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4" y="368"/>
                  </a:lnTo>
                  <a:lnTo>
                    <a:pt x="294" y="366"/>
                  </a:lnTo>
                  <a:lnTo>
                    <a:pt x="293" y="365"/>
                  </a:lnTo>
                  <a:lnTo>
                    <a:pt x="291" y="365"/>
                  </a:lnTo>
                  <a:lnTo>
                    <a:pt x="290" y="363"/>
                  </a:lnTo>
                  <a:lnTo>
                    <a:pt x="288" y="363"/>
                  </a:lnTo>
                  <a:lnTo>
                    <a:pt x="288" y="363"/>
                  </a:lnTo>
                  <a:lnTo>
                    <a:pt x="287" y="362"/>
                  </a:lnTo>
                  <a:lnTo>
                    <a:pt x="285" y="362"/>
                  </a:lnTo>
                  <a:lnTo>
                    <a:pt x="285" y="360"/>
                  </a:lnTo>
                  <a:lnTo>
                    <a:pt x="285" y="357"/>
                  </a:lnTo>
                  <a:lnTo>
                    <a:pt x="285" y="356"/>
                  </a:lnTo>
                  <a:lnTo>
                    <a:pt x="287" y="354"/>
                  </a:lnTo>
                  <a:lnTo>
                    <a:pt x="287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4" y="356"/>
                  </a:lnTo>
                  <a:lnTo>
                    <a:pt x="282" y="357"/>
                  </a:lnTo>
                  <a:lnTo>
                    <a:pt x="282" y="359"/>
                  </a:lnTo>
                  <a:lnTo>
                    <a:pt x="281" y="360"/>
                  </a:lnTo>
                  <a:lnTo>
                    <a:pt x="279" y="360"/>
                  </a:lnTo>
                  <a:lnTo>
                    <a:pt x="276" y="359"/>
                  </a:lnTo>
                  <a:lnTo>
                    <a:pt x="275" y="357"/>
                  </a:lnTo>
                  <a:lnTo>
                    <a:pt x="273" y="357"/>
                  </a:lnTo>
                  <a:lnTo>
                    <a:pt x="273" y="357"/>
                  </a:lnTo>
                  <a:lnTo>
                    <a:pt x="273" y="356"/>
                  </a:lnTo>
                  <a:lnTo>
                    <a:pt x="275" y="356"/>
                  </a:lnTo>
                  <a:lnTo>
                    <a:pt x="275" y="354"/>
                  </a:lnTo>
                  <a:lnTo>
                    <a:pt x="275" y="352"/>
                  </a:lnTo>
                  <a:lnTo>
                    <a:pt x="270" y="352"/>
                  </a:lnTo>
                  <a:lnTo>
                    <a:pt x="269" y="352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7" y="351"/>
                  </a:lnTo>
                  <a:lnTo>
                    <a:pt x="266" y="351"/>
                  </a:lnTo>
                  <a:lnTo>
                    <a:pt x="264" y="351"/>
                  </a:lnTo>
                  <a:lnTo>
                    <a:pt x="264" y="351"/>
                  </a:lnTo>
                  <a:lnTo>
                    <a:pt x="266" y="349"/>
                  </a:lnTo>
                  <a:lnTo>
                    <a:pt x="267" y="349"/>
                  </a:lnTo>
                  <a:lnTo>
                    <a:pt x="266" y="348"/>
                  </a:lnTo>
                  <a:lnTo>
                    <a:pt x="264" y="348"/>
                  </a:lnTo>
                  <a:lnTo>
                    <a:pt x="264" y="346"/>
                  </a:lnTo>
                  <a:lnTo>
                    <a:pt x="264" y="345"/>
                  </a:lnTo>
                  <a:lnTo>
                    <a:pt x="264" y="343"/>
                  </a:lnTo>
                  <a:lnTo>
                    <a:pt x="267" y="342"/>
                  </a:lnTo>
                  <a:lnTo>
                    <a:pt x="267" y="340"/>
                  </a:lnTo>
                  <a:lnTo>
                    <a:pt x="264" y="340"/>
                  </a:lnTo>
                  <a:lnTo>
                    <a:pt x="263" y="342"/>
                  </a:lnTo>
                  <a:lnTo>
                    <a:pt x="261" y="343"/>
                  </a:lnTo>
                  <a:lnTo>
                    <a:pt x="259" y="345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56" y="343"/>
                  </a:lnTo>
                  <a:lnTo>
                    <a:pt x="256" y="345"/>
                  </a:lnTo>
                  <a:lnTo>
                    <a:pt x="255" y="345"/>
                  </a:lnTo>
                  <a:lnTo>
                    <a:pt x="255" y="346"/>
                  </a:lnTo>
                  <a:lnTo>
                    <a:pt x="255" y="346"/>
                  </a:lnTo>
                  <a:lnTo>
                    <a:pt x="255" y="346"/>
                  </a:lnTo>
                  <a:lnTo>
                    <a:pt x="253" y="345"/>
                  </a:lnTo>
                  <a:lnTo>
                    <a:pt x="252" y="345"/>
                  </a:lnTo>
                  <a:lnTo>
                    <a:pt x="252" y="343"/>
                  </a:lnTo>
                  <a:lnTo>
                    <a:pt x="252" y="345"/>
                  </a:lnTo>
                  <a:lnTo>
                    <a:pt x="252" y="346"/>
                  </a:lnTo>
                  <a:lnTo>
                    <a:pt x="250" y="346"/>
                  </a:lnTo>
                  <a:lnTo>
                    <a:pt x="249" y="346"/>
                  </a:lnTo>
                  <a:lnTo>
                    <a:pt x="249" y="346"/>
                  </a:lnTo>
                  <a:lnTo>
                    <a:pt x="247" y="345"/>
                  </a:lnTo>
                  <a:lnTo>
                    <a:pt x="247" y="345"/>
                  </a:lnTo>
                  <a:lnTo>
                    <a:pt x="247" y="343"/>
                  </a:lnTo>
                  <a:lnTo>
                    <a:pt x="250" y="339"/>
                  </a:lnTo>
                  <a:lnTo>
                    <a:pt x="249" y="339"/>
                  </a:lnTo>
                  <a:lnTo>
                    <a:pt x="249" y="339"/>
                  </a:lnTo>
                  <a:lnTo>
                    <a:pt x="247" y="342"/>
                  </a:lnTo>
                  <a:lnTo>
                    <a:pt x="246" y="342"/>
                  </a:lnTo>
                  <a:lnTo>
                    <a:pt x="244" y="342"/>
                  </a:lnTo>
                  <a:lnTo>
                    <a:pt x="244" y="342"/>
                  </a:lnTo>
                  <a:lnTo>
                    <a:pt x="243" y="342"/>
                  </a:lnTo>
                  <a:lnTo>
                    <a:pt x="243" y="342"/>
                  </a:lnTo>
                  <a:lnTo>
                    <a:pt x="243" y="343"/>
                  </a:lnTo>
                  <a:lnTo>
                    <a:pt x="241" y="343"/>
                  </a:lnTo>
                  <a:lnTo>
                    <a:pt x="241" y="343"/>
                  </a:lnTo>
                  <a:lnTo>
                    <a:pt x="243" y="343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243" y="345"/>
                  </a:lnTo>
                  <a:lnTo>
                    <a:pt x="243" y="348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40" y="348"/>
                  </a:lnTo>
                  <a:lnTo>
                    <a:pt x="240" y="349"/>
                  </a:lnTo>
                  <a:lnTo>
                    <a:pt x="241" y="351"/>
                  </a:lnTo>
                  <a:lnTo>
                    <a:pt x="243" y="351"/>
                  </a:lnTo>
                  <a:lnTo>
                    <a:pt x="243" y="351"/>
                  </a:lnTo>
                  <a:lnTo>
                    <a:pt x="244" y="352"/>
                  </a:lnTo>
                  <a:lnTo>
                    <a:pt x="243" y="354"/>
                  </a:lnTo>
                  <a:lnTo>
                    <a:pt x="243" y="354"/>
                  </a:lnTo>
                  <a:lnTo>
                    <a:pt x="243" y="356"/>
                  </a:lnTo>
                  <a:lnTo>
                    <a:pt x="241" y="354"/>
                  </a:lnTo>
                  <a:lnTo>
                    <a:pt x="241" y="356"/>
                  </a:lnTo>
                  <a:lnTo>
                    <a:pt x="240" y="356"/>
                  </a:lnTo>
                  <a:lnTo>
                    <a:pt x="238" y="357"/>
                  </a:lnTo>
                  <a:lnTo>
                    <a:pt x="240" y="357"/>
                  </a:lnTo>
                  <a:lnTo>
                    <a:pt x="240" y="356"/>
                  </a:lnTo>
                  <a:lnTo>
                    <a:pt x="241" y="356"/>
                  </a:lnTo>
                  <a:lnTo>
                    <a:pt x="243" y="356"/>
                  </a:lnTo>
                  <a:lnTo>
                    <a:pt x="244" y="356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7" y="356"/>
                  </a:lnTo>
                  <a:lnTo>
                    <a:pt x="247" y="357"/>
                  </a:lnTo>
                  <a:lnTo>
                    <a:pt x="247" y="357"/>
                  </a:lnTo>
                  <a:lnTo>
                    <a:pt x="246" y="359"/>
                  </a:lnTo>
                  <a:lnTo>
                    <a:pt x="246" y="359"/>
                  </a:lnTo>
                  <a:lnTo>
                    <a:pt x="244" y="359"/>
                  </a:lnTo>
                  <a:lnTo>
                    <a:pt x="244" y="360"/>
                  </a:lnTo>
                  <a:lnTo>
                    <a:pt x="244" y="362"/>
                  </a:lnTo>
                  <a:lnTo>
                    <a:pt x="244" y="362"/>
                  </a:lnTo>
                  <a:lnTo>
                    <a:pt x="244" y="365"/>
                  </a:lnTo>
                  <a:lnTo>
                    <a:pt x="244" y="365"/>
                  </a:lnTo>
                  <a:lnTo>
                    <a:pt x="244" y="365"/>
                  </a:lnTo>
                  <a:lnTo>
                    <a:pt x="243" y="365"/>
                  </a:lnTo>
                  <a:lnTo>
                    <a:pt x="243" y="366"/>
                  </a:lnTo>
                  <a:lnTo>
                    <a:pt x="241" y="369"/>
                  </a:lnTo>
                  <a:lnTo>
                    <a:pt x="241" y="369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40" y="369"/>
                  </a:lnTo>
                  <a:lnTo>
                    <a:pt x="238" y="371"/>
                  </a:lnTo>
                  <a:lnTo>
                    <a:pt x="238" y="371"/>
                  </a:lnTo>
                  <a:lnTo>
                    <a:pt x="237" y="371"/>
                  </a:lnTo>
                  <a:lnTo>
                    <a:pt x="235" y="369"/>
                  </a:lnTo>
                  <a:lnTo>
                    <a:pt x="234" y="369"/>
                  </a:lnTo>
                  <a:lnTo>
                    <a:pt x="234" y="368"/>
                  </a:lnTo>
                  <a:lnTo>
                    <a:pt x="231" y="369"/>
                  </a:lnTo>
                  <a:lnTo>
                    <a:pt x="231" y="369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9"/>
                  </a:lnTo>
                  <a:lnTo>
                    <a:pt x="229" y="369"/>
                  </a:lnTo>
                  <a:lnTo>
                    <a:pt x="228" y="372"/>
                  </a:lnTo>
                  <a:lnTo>
                    <a:pt x="228" y="375"/>
                  </a:lnTo>
                  <a:lnTo>
                    <a:pt x="228" y="375"/>
                  </a:lnTo>
                  <a:lnTo>
                    <a:pt x="226" y="374"/>
                  </a:lnTo>
                  <a:lnTo>
                    <a:pt x="226" y="372"/>
                  </a:lnTo>
                  <a:lnTo>
                    <a:pt x="226" y="371"/>
                  </a:lnTo>
                  <a:lnTo>
                    <a:pt x="225" y="372"/>
                  </a:lnTo>
                  <a:lnTo>
                    <a:pt x="225" y="374"/>
                  </a:lnTo>
                  <a:lnTo>
                    <a:pt x="225" y="375"/>
                  </a:lnTo>
                  <a:lnTo>
                    <a:pt x="225" y="375"/>
                  </a:lnTo>
                  <a:lnTo>
                    <a:pt x="223" y="374"/>
                  </a:lnTo>
                  <a:lnTo>
                    <a:pt x="221" y="374"/>
                  </a:lnTo>
                  <a:lnTo>
                    <a:pt x="221" y="374"/>
                  </a:lnTo>
                  <a:lnTo>
                    <a:pt x="223" y="375"/>
                  </a:lnTo>
                  <a:lnTo>
                    <a:pt x="223" y="377"/>
                  </a:lnTo>
                  <a:lnTo>
                    <a:pt x="220" y="380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5" y="380"/>
                  </a:lnTo>
                  <a:lnTo>
                    <a:pt x="215" y="380"/>
                  </a:lnTo>
                  <a:lnTo>
                    <a:pt x="215" y="380"/>
                  </a:lnTo>
                  <a:lnTo>
                    <a:pt x="214" y="380"/>
                  </a:lnTo>
                  <a:lnTo>
                    <a:pt x="214" y="381"/>
                  </a:lnTo>
                  <a:lnTo>
                    <a:pt x="214" y="383"/>
                  </a:lnTo>
                  <a:lnTo>
                    <a:pt x="212" y="384"/>
                  </a:lnTo>
                  <a:lnTo>
                    <a:pt x="211" y="386"/>
                  </a:lnTo>
                  <a:lnTo>
                    <a:pt x="211" y="387"/>
                  </a:lnTo>
                  <a:lnTo>
                    <a:pt x="211" y="387"/>
                  </a:lnTo>
                  <a:lnTo>
                    <a:pt x="209" y="386"/>
                  </a:lnTo>
                  <a:lnTo>
                    <a:pt x="208" y="386"/>
                  </a:lnTo>
                  <a:lnTo>
                    <a:pt x="208" y="386"/>
                  </a:lnTo>
                  <a:lnTo>
                    <a:pt x="208" y="387"/>
                  </a:lnTo>
                  <a:lnTo>
                    <a:pt x="208" y="387"/>
                  </a:lnTo>
                  <a:lnTo>
                    <a:pt x="208" y="387"/>
                  </a:lnTo>
                  <a:lnTo>
                    <a:pt x="206" y="387"/>
                  </a:lnTo>
                  <a:lnTo>
                    <a:pt x="205" y="387"/>
                  </a:lnTo>
                  <a:lnTo>
                    <a:pt x="205" y="387"/>
                  </a:lnTo>
                  <a:lnTo>
                    <a:pt x="202" y="389"/>
                  </a:lnTo>
                  <a:lnTo>
                    <a:pt x="200" y="389"/>
                  </a:lnTo>
                  <a:lnTo>
                    <a:pt x="199" y="387"/>
                  </a:lnTo>
                  <a:lnTo>
                    <a:pt x="199" y="387"/>
                  </a:lnTo>
                  <a:lnTo>
                    <a:pt x="199" y="386"/>
                  </a:lnTo>
                  <a:lnTo>
                    <a:pt x="199" y="384"/>
                  </a:lnTo>
                  <a:lnTo>
                    <a:pt x="199" y="384"/>
                  </a:lnTo>
                  <a:lnTo>
                    <a:pt x="200" y="383"/>
                  </a:lnTo>
                  <a:lnTo>
                    <a:pt x="202" y="381"/>
                  </a:lnTo>
                  <a:lnTo>
                    <a:pt x="203" y="381"/>
                  </a:lnTo>
                  <a:lnTo>
                    <a:pt x="205" y="381"/>
                  </a:lnTo>
                  <a:lnTo>
                    <a:pt x="206" y="378"/>
                  </a:lnTo>
                  <a:lnTo>
                    <a:pt x="208" y="378"/>
                  </a:lnTo>
                  <a:lnTo>
                    <a:pt x="209" y="374"/>
                  </a:lnTo>
                  <a:lnTo>
                    <a:pt x="209" y="374"/>
                  </a:lnTo>
                  <a:lnTo>
                    <a:pt x="209" y="374"/>
                  </a:lnTo>
                  <a:lnTo>
                    <a:pt x="205" y="377"/>
                  </a:lnTo>
                  <a:lnTo>
                    <a:pt x="205" y="377"/>
                  </a:lnTo>
                  <a:lnTo>
                    <a:pt x="203" y="377"/>
                  </a:lnTo>
                  <a:lnTo>
                    <a:pt x="200" y="377"/>
                  </a:lnTo>
                  <a:lnTo>
                    <a:pt x="200" y="375"/>
                  </a:lnTo>
                  <a:lnTo>
                    <a:pt x="200" y="374"/>
                  </a:lnTo>
                  <a:lnTo>
                    <a:pt x="200" y="371"/>
                  </a:lnTo>
                  <a:lnTo>
                    <a:pt x="200" y="369"/>
                  </a:lnTo>
                  <a:lnTo>
                    <a:pt x="202" y="366"/>
                  </a:lnTo>
                  <a:lnTo>
                    <a:pt x="205" y="365"/>
                  </a:lnTo>
                  <a:lnTo>
                    <a:pt x="205" y="362"/>
                  </a:lnTo>
                  <a:lnTo>
                    <a:pt x="206" y="357"/>
                  </a:lnTo>
                  <a:lnTo>
                    <a:pt x="206" y="356"/>
                  </a:lnTo>
                  <a:lnTo>
                    <a:pt x="206" y="352"/>
                  </a:lnTo>
                  <a:lnTo>
                    <a:pt x="206" y="351"/>
                  </a:lnTo>
                  <a:lnTo>
                    <a:pt x="206" y="351"/>
                  </a:lnTo>
                  <a:lnTo>
                    <a:pt x="211" y="348"/>
                  </a:lnTo>
                  <a:lnTo>
                    <a:pt x="212" y="346"/>
                  </a:lnTo>
                  <a:lnTo>
                    <a:pt x="217" y="343"/>
                  </a:lnTo>
                  <a:lnTo>
                    <a:pt x="218" y="343"/>
                  </a:lnTo>
                  <a:lnTo>
                    <a:pt x="218" y="345"/>
                  </a:lnTo>
                  <a:lnTo>
                    <a:pt x="220" y="345"/>
                  </a:lnTo>
                  <a:lnTo>
                    <a:pt x="221" y="346"/>
                  </a:lnTo>
                  <a:lnTo>
                    <a:pt x="223" y="345"/>
                  </a:lnTo>
                  <a:lnTo>
                    <a:pt x="225" y="345"/>
                  </a:lnTo>
                  <a:lnTo>
                    <a:pt x="226" y="345"/>
                  </a:lnTo>
                  <a:lnTo>
                    <a:pt x="232" y="346"/>
                  </a:lnTo>
                  <a:lnTo>
                    <a:pt x="234" y="346"/>
                  </a:lnTo>
                  <a:lnTo>
                    <a:pt x="234" y="346"/>
                  </a:lnTo>
                  <a:lnTo>
                    <a:pt x="232" y="345"/>
                  </a:lnTo>
                  <a:lnTo>
                    <a:pt x="229" y="345"/>
                  </a:lnTo>
                  <a:lnTo>
                    <a:pt x="228" y="345"/>
                  </a:lnTo>
                  <a:lnTo>
                    <a:pt x="223" y="340"/>
                  </a:lnTo>
                  <a:lnTo>
                    <a:pt x="221" y="340"/>
                  </a:lnTo>
                  <a:lnTo>
                    <a:pt x="221" y="339"/>
                  </a:lnTo>
                  <a:lnTo>
                    <a:pt x="223" y="339"/>
                  </a:lnTo>
                  <a:lnTo>
                    <a:pt x="223" y="339"/>
                  </a:lnTo>
                  <a:lnTo>
                    <a:pt x="223" y="337"/>
                  </a:lnTo>
                  <a:lnTo>
                    <a:pt x="225" y="336"/>
                  </a:lnTo>
                  <a:lnTo>
                    <a:pt x="226" y="334"/>
                  </a:lnTo>
                  <a:lnTo>
                    <a:pt x="228" y="333"/>
                  </a:lnTo>
                  <a:lnTo>
                    <a:pt x="231" y="331"/>
                  </a:lnTo>
                  <a:lnTo>
                    <a:pt x="229" y="331"/>
                  </a:lnTo>
                  <a:lnTo>
                    <a:pt x="228" y="331"/>
                  </a:lnTo>
                  <a:lnTo>
                    <a:pt x="226" y="333"/>
                  </a:lnTo>
                  <a:lnTo>
                    <a:pt x="225" y="333"/>
                  </a:lnTo>
                  <a:lnTo>
                    <a:pt x="225" y="334"/>
                  </a:lnTo>
                  <a:lnTo>
                    <a:pt x="223" y="336"/>
                  </a:lnTo>
                  <a:lnTo>
                    <a:pt x="223" y="337"/>
                  </a:lnTo>
                  <a:lnTo>
                    <a:pt x="221" y="337"/>
                  </a:lnTo>
                  <a:lnTo>
                    <a:pt x="217" y="337"/>
                  </a:lnTo>
                  <a:lnTo>
                    <a:pt x="215" y="336"/>
                  </a:lnTo>
                  <a:lnTo>
                    <a:pt x="215" y="336"/>
                  </a:lnTo>
                  <a:lnTo>
                    <a:pt x="215" y="336"/>
                  </a:lnTo>
                  <a:lnTo>
                    <a:pt x="211" y="339"/>
                  </a:lnTo>
                  <a:lnTo>
                    <a:pt x="209" y="340"/>
                  </a:lnTo>
                  <a:lnTo>
                    <a:pt x="208" y="342"/>
                  </a:lnTo>
                  <a:lnTo>
                    <a:pt x="206" y="343"/>
                  </a:lnTo>
                  <a:lnTo>
                    <a:pt x="205" y="343"/>
                  </a:lnTo>
                  <a:lnTo>
                    <a:pt x="203" y="345"/>
                  </a:lnTo>
                  <a:lnTo>
                    <a:pt x="200" y="346"/>
                  </a:lnTo>
                  <a:lnTo>
                    <a:pt x="200" y="348"/>
                  </a:lnTo>
                  <a:lnTo>
                    <a:pt x="200" y="348"/>
                  </a:lnTo>
                  <a:lnTo>
                    <a:pt x="200" y="349"/>
                  </a:lnTo>
                  <a:lnTo>
                    <a:pt x="200" y="351"/>
                  </a:lnTo>
                  <a:lnTo>
                    <a:pt x="199" y="351"/>
                  </a:lnTo>
                  <a:lnTo>
                    <a:pt x="197" y="352"/>
                  </a:lnTo>
                  <a:lnTo>
                    <a:pt x="194" y="356"/>
                  </a:lnTo>
                  <a:lnTo>
                    <a:pt x="194" y="357"/>
                  </a:lnTo>
                  <a:lnTo>
                    <a:pt x="194" y="357"/>
                  </a:lnTo>
                  <a:lnTo>
                    <a:pt x="194" y="359"/>
                  </a:lnTo>
                  <a:lnTo>
                    <a:pt x="194" y="360"/>
                  </a:lnTo>
                  <a:lnTo>
                    <a:pt x="193" y="360"/>
                  </a:lnTo>
                  <a:lnTo>
                    <a:pt x="191" y="363"/>
                  </a:lnTo>
                  <a:lnTo>
                    <a:pt x="190" y="363"/>
                  </a:lnTo>
                  <a:lnTo>
                    <a:pt x="188" y="363"/>
                  </a:lnTo>
                  <a:lnTo>
                    <a:pt x="188" y="363"/>
                  </a:lnTo>
                  <a:lnTo>
                    <a:pt x="187" y="362"/>
                  </a:lnTo>
                  <a:lnTo>
                    <a:pt x="185" y="362"/>
                  </a:lnTo>
                  <a:lnTo>
                    <a:pt x="185" y="362"/>
                  </a:lnTo>
                  <a:lnTo>
                    <a:pt x="187" y="363"/>
                  </a:lnTo>
                  <a:lnTo>
                    <a:pt x="188" y="365"/>
                  </a:lnTo>
                  <a:lnTo>
                    <a:pt x="190" y="366"/>
                  </a:lnTo>
                  <a:lnTo>
                    <a:pt x="190" y="366"/>
                  </a:lnTo>
                  <a:lnTo>
                    <a:pt x="190" y="368"/>
                  </a:lnTo>
                  <a:lnTo>
                    <a:pt x="190" y="369"/>
                  </a:lnTo>
                  <a:lnTo>
                    <a:pt x="188" y="371"/>
                  </a:lnTo>
                  <a:lnTo>
                    <a:pt x="187" y="371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5" y="374"/>
                  </a:lnTo>
                  <a:lnTo>
                    <a:pt x="185" y="374"/>
                  </a:lnTo>
                  <a:lnTo>
                    <a:pt x="185" y="375"/>
                  </a:lnTo>
                  <a:lnTo>
                    <a:pt x="185" y="375"/>
                  </a:lnTo>
                  <a:lnTo>
                    <a:pt x="182" y="377"/>
                  </a:lnTo>
                  <a:lnTo>
                    <a:pt x="180" y="377"/>
                  </a:lnTo>
                  <a:lnTo>
                    <a:pt x="180" y="377"/>
                  </a:lnTo>
                  <a:lnTo>
                    <a:pt x="180" y="375"/>
                  </a:lnTo>
                  <a:lnTo>
                    <a:pt x="180" y="375"/>
                  </a:lnTo>
                  <a:lnTo>
                    <a:pt x="180" y="375"/>
                  </a:lnTo>
                  <a:lnTo>
                    <a:pt x="179" y="375"/>
                  </a:lnTo>
                  <a:lnTo>
                    <a:pt x="177" y="377"/>
                  </a:lnTo>
                  <a:lnTo>
                    <a:pt x="177" y="378"/>
                  </a:lnTo>
                  <a:lnTo>
                    <a:pt x="177" y="378"/>
                  </a:lnTo>
                  <a:lnTo>
                    <a:pt x="177" y="378"/>
                  </a:lnTo>
                  <a:lnTo>
                    <a:pt x="176" y="380"/>
                  </a:lnTo>
                  <a:lnTo>
                    <a:pt x="176" y="381"/>
                  </a:lnTo>
                  <a:lnTo>
                    <a:pt x="176" y="381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1" y="387"/>
                  </a:lnTo>
                  <a:lnTo>
                    <a:pt x="171" y="389"/>
                  </a:lnTo>
                  <a:lnTo>
                    <a:pt x="171" y="390"/>
                  </a:lnTo>
                  <a:lnTo>
                    <a:pt x="174" y="392"/>
                  </a:lnTo>
                  <a:lnTo>
                    <a:pt x="176" y="392"/>
                  </a:lnTo>
                  <a:lnTo>
                    <a:pt x="177" y="392"/>
                  </a:lnTo>
                  <a:lnTo>
                    <a:pt x="180" y="394"/>
                  </a:lnTo>
                  <a:lnTo>
                    <a:pt x="182" y="395"/>
                  </a:lnTo>
                  <a:lnTo>
                    <a:pt x="182" y="397"/>
                  </a:lnTo>
                  <a:lnTo>
                    <a:pt x="182" y="397"/>
                  </a:lnTo>
                  <a:lnTo>
                    <a:pt x="180" y="398"/>
                  </a:lnTo>
                  <a:lnTo>
                    <a:pt x="180" y="400"/>
                  </a:lnTo>
                  <a:lnTo>
                    <a:pt x="177" y="401"/>
                  </a:lnTo>
                  <a:lnTo>
                    <a:pt x="177" y="403"/>
                  </a:lnTo>
                  <a:lnTo>
                    <a:pt x="176" y="403"/>
                  </a:lnTo>
                  <a:lnTo>
                    <a:pt x="174" y="403"/>
                  </a:lnTo>
                  <a:lnTo>
                    <a:pt x="173" y="406"/>
                  </a:lnTo>
                  <a:lnTo>
                    <a:pt x="173" y="406"/>
                  </a:lnTo>
                  <a:lnTo>
                    <a:pt x="173" y="407"/>
                  </a:lnTo>
                  <a:lnTo>
                    <a:pt x="171" y="409"/>
                  </a:lnTo>
                  <a:lnTo>
                    <a:pt x="170" y="410"/>
                  </a:lnTo>
                  <a:lnTo>
                    <a:pt x="170" y="410"/>
                  </a:lnTo>
                  <a:lnTo>
                    <a:pt x="170" y="410"/>
                  </a:lnTo>
                  <a:lnTo>
                    <a:pt x="170" y="412"/>
                  </a:lnTo>
                  <a:lnTo>
                    <a:pt x="170" y="413"/>
                  </a:lnTo>
                  <a:lnTo>
                    <a:pt x="170" y="413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5" y="415"/>
                  </a:lnTo>
                  <a:lnTo>
                    <a:pt x="161" y="416"/>
                  </a:lnTo>
                  <a:lnTo>
                    <a:pt x="159" y="419"/>
                  </a:lnTo>
                  <a:lnTo>
                    <a:pt x="159" y="419"/>
                  </a:lnTo>
                  <a:lnTo>
                    <a:pt x="158" y="421"/>
                  </a:lnTo>
                  <a:lnTo>
                    <a:pt x="156" y="422"/>
                  </a:lnTo>
                  <a:lnTo>
                    <a:pt x="155" y="422"/>
                  </a:lnTo>
                  <a:lnTo>
                    <a:pt x="153" y="422"/>
                  </a:lnTo>
                  <a:lnTo>
                    <a:pt x="153" y="424"/>
                  </a:lnTo>
                  <a:lnTo>
                    <a:pt x="153" y="424"/>
                  </a:lnTo>
                  <a:lnTo>
                    <a:pt x="152" y="425"/>
                  </a:lnTo>
                  <a:lnTo>
                    <a:pt x="152" y="427"/>
                  </a:lnTo>
                  <a:lnTo>
                    <a:pt x="152" y="427"/>
                  </a:lnTo>
                  <a:lnTo>
                    <a:pt x="149" y="427"/>
                  </a:lnTo>
                  <a:lnTo>
                    <a:pt x="149" y="427"/>
                  </a:lnTo>
                  <a:lnTo>
                    <a:pt x="149" y="430"/>
                  </a:lnTo>
                  <a:lnTo>
                    <a:pt x="147" y="430"/>
                  </a:lnTo>
                  <a:lnTo>
                    <a:pt x="147" y="428"/>
                  </a:lnTo>
                  <a:lnTo>
                    <a:pt x="146" y="430"/>
                  </a:lnTo>
                  <a:lnTo>
                    <a:pt x="144" y="432"/>
                  </a:lnTo>
                  <a:lnTo>
                    <a:pt x="142" y="432"/>
                  </a:lnTo>
                  <a:lnTo>
                    <a:pt x="142" y="433"/>
                  </a:lnTo>
                  <a:lnTo>
                    <a:pt x="142" y="433"/>
                  </a:lnTo>
                  <a:lnTo>
                    <a:pt x="144" y="435"/>
                  </a:lnTo>
                  <a:lnTo>
                    <a:pt x="144" y="435"/>
                  </a:lnTo>
                  <a:lnTo>
                    <a:pt x="142" y="438"/>
                  </a:lnTo>
                  <a:lnTo>
                    <a:pt x="142" y="438"/>
                  </a:lnTo>
                  <a:lnTo>
                    <a:pt x="141" y="438"/>
                  </a:lnTo>
                  <a:lnTo>
                    <a:pt x="141" y="439"/>
                  </a:lnTo>
                  <a:lnTo>
                    <a:pt x="139" y="439"/>
                  </a:lnTo>
                  <a:lnTo>
                    <a:pt x="139" y="439"/>
                  </a:lnTo>
                  <a:lnTo>
                    <a:pt x="138" y="441"/>
                  </a:lnTo>
                  <a:lnTo>
                    <a:pt x="138" y="441"/>
                  </a:lnTo>
                  <a:lnTo>
                    <a:pt x="138" y="441"/>
                  </a:lnTo>
                  <a:lnTo>
                    <a:pt x="136" y="442"/>
                  </a:lnTo>
                  <a:lnTo>
                    <a:pt x="135" y="442"/>
                  </a:lnTo>
                  <a:lnTo>
                    <a:pt x="135" y="444"/>
                  </a:lnTo>
                  <a:lnTo>
                    <a:pt x="133" y="444"/>
                  </a:lnTo>
                  <a:lnTo>
                    <a:pt x="133" y="444"/>
                  </a:lnTo>
                  <a:lnTo>
                    <a:pt x="132" y="444"/>
                  </a:lnTo>
                  <a:lnTo>
                    <a:pt x="132" y="444"/>
                  </a:lnTo>
                  <a:lnTo>
                    <a:pt x="130" y="444"/>
                  </a:lnTo>
                  <a:lnTo>
                    <a:pt x="130" y="445"/>
                  </a:lnTo>
                  <a:lnTo>
                    <a:pt x="130" y="447"/>
                  </a:lnTo>
                  <a:lnTo>
                    <a:pt x="129" y="448"/>
                  </a:lnTo>
                  <a:lnTo>
                    <a:pt x="129" y="448"/>
                  </a:lnTo>
                  <a:lnTo>
                    <a:pt x="129" y="448"/>
                  </a:lnTo>
                  <a:lnTo>
                    <a:pt x="127" y="447"/>
                  </a:lnTo>
                  <a:lnTo>
                    <a:pt x="126" y="447"/>
                  </a:lnTo>
                  <a:lnTo>
                    <a:pt x="124" y="448"/>
                  </a:lnTo>
                  <a:lnTo>
                    <a:pt x="123" y="450"/>
                  </a:lnTo>
                  <a:lnTo>
                    <a:pt x="124" y="450"/>
                  </a:lnTo>
                  <a:lnTo>
                    <a:pt x="124" y="450"/>
                  </a:lnTo>
                  <a:lnTo>
                    <a:pt x="124" y="450"/>
                  </a:lnTo>
                  <a:lnTo>
                    <a:pt x="124" y="450"/>
                  </a:lnTo>
                  <a:lnTo>
                    <a:pt x="123" y="450"/>
                  </a:lnTo>
                  <a:lnTo>
                    <a:pt x="123" y="451"/>
                  </a:lnTo>
                  <a:lnTo>
                    <a:pt x="121" y="451"/>
                  </a:lnTo>
                  <a:lnTo>
                    <a:pt x="120" y="451"/>
                  </a:lnTo>
                  <a:lnTo>
                    <a:pt x="120" y="453"/>
                  </a:lnTo>
                  <a:lnTo>
                    <a:pt x="118" y="454"/>
                  </a:lnTo>
                  <a:lnTo>
                    <a:pt x="117" y="454"/>
                  </a:lnTo>
                  <a:lnTo>
                    <a:pt x="118" y="454"/>
                  </a:lnTo>
                  <a:lnTo>
                    <a:pt x="118" y="454"/>
                  </a:lnTo>
                  <a:lnTo>
                    <a:pt x="120" y="454"/>
                  </a:lnTo>
                  <a:lnTo>
                    <a:pt x="120" y="456"/>
                  </a:lnTo>
                  <a:lnTo>
                    <a:pt x="120" y="456"/>
                  </a:lnTo>
                  <a:lnTo>
                    <a:pt x="121" y="457"/>
                  </a:lnTo>
                  <a:lnTo>
                    <a:pt x="121" y="457"/>
                  </a:lnTo>
                  <a:lnTo>
                    <a:pt x="118" y="459"/>
                  </a:lnTo>
                  <a:lnTo>
                    <a:pt x="118" y="460"/>
                  </a:lnTo>
                  <a:lnTo>
                    <a:pt x="118" y="460"/>
                  </a:lnTo>
                  <a:lnTo>
                    <a:pt x="118" y="460"/>
                  </a:lnTo>
                  <a:lnTo>
                    <a:pt x="117" y="457"/>
                  </a:lnTo>
                  <a:lnTo>
                    <a:pt x="117" y="457"/>
                  </a:lnTo>
                  <a:lnTo>
                    <a:pt x="117" y="457"/>
                  </a:lnTo>
                  <a:lnTo>
                    <a:pt x="117" y="459"/>
                  </a:lnTo>
                  <a:lnTo>
                    <a:pt x="115" y="460"/>
                  </a:lnTo>
                  <a:lnTo>
                    <a:pt x="114" y="462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5" y="467"/>
                  </a:lnTo>
                  <a:lnTo>
                    <a:pt x="105" y="468"/>
                  </a:lnTo>
                  <a:lnTo>
                    <a:pt x="105" y="470"/>
                  </a:lnTo>
                  <a:lnTo>
                    <a:pt x="103" y="470"/>
                  </a:lnTo>
                  <a:lnTo>
                    <a:pt x="103" y="470"/>
                  </a:lnTo>
                  <a:lnTo>
                    <a:pt x="103" y="467"/>
                  </a:lnTo>
                  <a:lnTo>
                    <a:pt x="103" y="465"/>
                  </a:lnTo>
                  <a:lnTo>
                    <a:pt x="103" y="465"/>
                  </a:lnTo>
                  <a:lnTo>
                    <a:pt x="103" y="465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0" y="467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7" y="470"/>
                  </a:lnTo>
                  <a:lnTo>
                    <a:pt x="95" y="470"/>
                  </a:lnTo>
                  <a:lnTo>
                    <a:pt x="94" y="470"/>
                  </a:lnTo>
                  <a:lnTo>
                    <a:pt x="94" y="471"/>
                  </a:lnTo>
                  <a:lnTo>
                    <a:pt x="94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1" y="471"/>
                  </a:lnTo>
                  <a:lnTo>
                    <a:pt x="91" y="473"/>
                  </a:lnTo>
                  <a:lnTo>
                    <a:pt x="89" y="473"/>
                  </a:lnTo>
                  <a:lnTo>
                    <a:pt x="88" y="473"/>
                  </a:lnTo>
                  <a:lnTo>
                    <a:pt x="88" y="473"/>
                  </a:lnTo>
                  <a:lnTo>
                    <a:pt x="86" y="474"/>
                  </a:lnTo>
                  <a:lnTo>
                    <a:pt x="86" y="474"/>
                  </a:lnTo>
                  <a:lnTo>
                    <a:pt x="85" y="476"/>
                  </a:lnTo>
                  <a:lnTo>
                    <a:pt x="83" y="476"/>
                  </a:lnTo>
                  <a:lnTo>
                    <a:pt x="82" y="476"/>
                  </a:lnTo>
                  <a:lnTo>
                    <a:pt x="82" y="474"/>
                  </a:lnTo>
                  <a:lnTo>
                    <a:pt x="82" y="474"/>
                  </a:lnTo>
                  <a:lnTo>
                    <a:pt x="82" y="473"/>
                  </a:lnTo>
                  <a:lnTo>
                    <a:pt x="82" y="473"/>
                  </a:lnTo>
                  <a:lnTo>
                    <a:pt x="83" y="471"/>
                  </a:lnTo>
                  <a:lnTo>
                    <a:pt x="83" y="471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83" y="470"/>
                  </a:lnTo>
                  <a:lnTo>
                    <a:pt x="82" y="470"/>
                  </a:lnTo>
                  <a:lnTo>
                    <a:pt x="80" y="470"/>
                  </a:lnTo>
                  <a:lnTo>
                    <a:pt x="80" y="471"/>
                  </a:lnTo>
                  <a:lnTo>
                    <a:pt x="79" y="471"/>
                  </a:lnTo>
                  <a:lnTo>
                    <a:pt x="79" y="473"/>
                  </a:lnTo>
                  <a:lnTo>
                    <a:pt x="79" y="474"/>
                  </a:lnTo>
                  <a:lnTo>
                    <a:pt x="79" y="476"/>
                  </a:lnTo>
                  <a:lnTo>
                    <a:pt x="76" y="479"/>
                  </a:lnTo>
                  <a:lnTo>
                    <a:pt x="74" y="480"/>
                  </a:lnTo>
                  <a:lnTo>
                    <a:pt x="73" y="480"/>
                  </a:lnTo>
                  <a:lnTo>
                    <a:pt x="73" y="480"/>
                  </a:lnTo>
                  <a:lnTo>
                    <a:pt x="71" y="482"/>
                  </a:lnTo>
                  <a:lnTo>
                    <a:pt x="71" y="482"/>
                  </a:lnTo>
                  <a:lnTo>
                    <a:pt x="70" y="482"/>
                  </a:lnTo>
                  <a:lnTo>
                    <a:pt x="70" y="482"/>
                  </a:lnTo>
                  <a:lnTo>
                    <a:pt x="70" y="482"/>
                  </a:lnTo>
                  <a:lnTo>
                    <a:pt x="70" y="482"/>
                  </a:lnTo>
                  <a:lnTo>
                    <a:pt x="70" y="482"/>
                  </a:lnTo>
                  <a:lnTo>
                    <a:pt x="70" y="480"/>
                  </a:lnTo>
                  <a:lnTo>
                    <a:pt x="70" y="479"/>
                  </a:lnTo>
                  <a:lnTo>
                    <a:pt x="68" y="479"/>
                  </a:lnTo>
                  <a:lnTo>
                    <a:pt x="67" y="479"/>
                  </a:lnTo>
                  <a:lnTo>
                    <a:pt x="67" y="479"/>
                  </a:lnTo>
                  <a:lnTo>
                    <a:pt x="68" y="482"/>
                  </a:lnTo>
                  <a:lnTo>
                    <a:pt x="68" y="483"/>
                  </a:lnTo>
                  <a:lnTo>
                    <a:pt x="67" y="483"/>
                  </a:lnTo>
                  <a:lnTo>
                    <a:pt x="65" y="485"/>
                  </a:lnTo>
                  <a:lnTo>
                    <a:pt x="65" y="485"/>
                  </a:lnTo>
                  <a:lnTo>
                    <a:pt x="63" y="482"/>
                  </a:lnTo>
                  <a:lnTo>
                    <a:pt x="62" y="482"/>
                  </a:lnTo>
                  <a:lnTo>
                    <a:pt x="60" y="483"/>
                  </a:lnTo>
                  <a:lnTo>
                    <a:pt x="62" y="483"/>
                  </a:lnTo>
                  <a:lnTo>
                    <a:pt x="60" y="485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9" y="485"/>
                  </a:lnTo>
                  <a:lnTo>
                    <a:pt x="59" y="483"/>
                  </a:lnTo>
                  <a:lnTo>
                    <a:pt x="59" y="482"/>
                  </a:lnTo>
                  <a:lnTo>
                    <a:pt x="59" y="482"/>
                  </a:lnTo>
                  <a:lnTo>
                    <a:pt x="59" y="480"/>
                  </a:lnTo>
                  <a:lnTo>
                    <a:pt x="62" y="479"/>
                  </a:lnTo>
                  <a:lnTo>
                    <a:pt x="62" y="479"/>
                  </a:lnTo>
                  <a:lnTo>
                    <a:pt x="62" y="479"/>
                  </a:lnTo>
                  <a:lnTo>
                    <a:pt x="63" y="480"/>
                  </a:lnTo>
                  <a:lnTo>
                    <a:pt x="63" y="479"/>
                  </a:lnTo>
                  <a:lnTo>
                    <a:pt x="65" y="479"/>
                  </a:lnTo>
                  <a:lnTo>
                    <a:pt x="65" y="479"/>
                  </a:lnTo>
                  <a:lnTo>
                    <a:pt x="65" y="477"/>
                  </a:lnTo>
                  <a:lnTo>
                    <a:pt x="67" y="476"/>
                  </a:lnTo>
                  <a:lnTo>
                    <a:pt x="68" y="474"/>
                  </a:lnTo>
                  <a:lnTo>
                    <a:pt x="71" y="471"/>
                  </a:lnTo>
                  <a:lnTo>
                    <a:pt x="73" y="468"/>
                  </a:lnTo>
                  <a:lnTo>
                    <a:pt x="76" y="465"/>
                  </a:lnTo>
                  <a:lnTo>
                    <a:pt x="79" y="463"/>
                  </a:lnTo>
                  <a:lnTo>
                    <a:pt x="85" y="462"/>
                  </a:lnTo>
                  <a:lnTo>
                    <a:pt x="85" y="462"/>
                  </a:lnTo>
                  <a:lnTo>
                    <a:pt x="85" y="462"/>
                  </a:lnTo>
                  <a:lnTo>
                    <a:pt x="85" y="463"/>
                  </a:lnTo>
                  <a:lnTo>
                    <a:pt x="85" y="463"/>
                  </a:lnTo>
                  <a:lnTo>
                    <a:pt x="88" y="462"/>
                  </a:lnTo>
                  <a:lnTo>
                    <a:pt x="88" y="462"/>
                  </a:lnTo>
                  <a:lnTo>
                    <a:pt x="89" y="462"/>
                  </a:lnTo>
                  <a:lnTo>
                    <a:pt x="88" y="463"/>
                  </a:lnTo>
                  <a:lnTo>
                    <a:pt x="88" y="463"/>
                  </a:lnTo>
                  <a:lnTo>
                    <a:pt x="88" y="463"/>
                  </a:lnTo>
                  <a:lnTo>
                    <a:pt x="89" y="467"/>
                  </a:lnTo>
                  <a:lnTo>
                    <a:pt x="89" y="467"/>
                  </a:lnTo>
                  <a:lnTo>
                    <a:pt x="91" y="467"/>
                  </a:lnTo>
                  <a:lnTo>
                    <a:pt x="91" y="467"/>
                  </a:lnTo>
                  <a:lnTo>
                    <a:pt x="91" y="465"/>
                  </a:lnTo>
                  <a:lnTo>
                    <a:pt x="91" y="465"/>
                  </a:lnTo>
                  <a:lnTo>
                    <a:pt x="92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5" y="467"/>
                  </a:lnTo>
                  <a:lnTo>
                    <a:pt x="95" y="467"/>
                  </a:lnTo>
                  <a:lnTo>
                    <a:pt x="97" y="465"/>
                  </a:lnTo>
                  <a:lnTo>
                    <a:pt x="95" y="465"/>
                  </a:lnTo>
                  <a:lnTo>
                    <a:pt x="94" y="463"/>
                  </a:lnTo>
                  <a:lnTo>
                    <a:pt x="92" y="462"/>
                  </a:lnTo>
                  <a:lnTo>
                    <a:pt x="92" y="462"/>
                  </a:lnTo>
                  <a:lnTo>
                    <a:pt x="94" y="460"/>
                  </a:lnTo>
                  <a:lnTo>
                    <a:pt x="94" y="459"/>
                  </a:lnTo>
                  <a:lnTo>
                    <a:pt x="95" y="456"/>
                  </a:lnTo>
                  <a:lnTo>
                    <a:pt x="95" y="454"/>
                  </a:lnTo>
                  <a:lnTo>
                    <a:pt x="98" y="453"/>
                  </a:lnTo>
                  <a:lnTo>
                    <a:pt x="98" y="453"/>
                  </a:lnTo>
                  <a:lnTo>
                    <a:pt x="101" y="450"/>
                  </a:lnTo>
                  <a:lnTo>
                    <a:pt x="109" y="447"/>
                  </a:lnTo>
                  <a:lnTo>
                    <a:pt x="111" y="445"/>
                  </a:lnTo>
                  <a:lnTo>
                    <a:pt x="112" y="442"/>
                  </a:lnTo>
                  <a:lnTo>
                    <a:pt x="112" y="442"/>
                  </a:lnTo>
                  <a:lnTo>
                    <a:pt x="112" y="442"/>
                  </a:lnTo>
                  <a:lnTo>
                    <a:pt x="114" y="444"/>
                  </a:lnTo>
                  <a:lnTo>
                    <a:pt x="115" y="444"/>
                  </a:lnTo>
                  <a:lnTo>
                    <a:pt x="115" y="444"/>
                  </a:lnTo>
                  <a:lnTo>
                    <a:pt x="115" y="444"/>
                  </a:lnTo>
                  <a:lnTo>
                    <a:pt x="115" y="444"/>
                  </a:lnTo>
                  <a:lnTo>
                    <a:pt x="115" y="442"/>
                  </a:lnTo>
                  <a:lnTo>
                    <a:pt x="115" y="441"/>
                  </a:lnTo>
                  <a:lnTo>
                    <a:pt x="115" y="439"/>
                  </a:lnTo>
                  <a:lnTo>
                    <a:pt x="117" y="439"/>
                  </a:lnTo>
                  <a:lnTo>
                    <a:pt x="117" y="438"/>
                  </a:lnTo>
                  <a:lnTo>
                    <a:pt x="118" y="435"/>
                  </a:lnTo>
                  <a:lnTo>
                    <a:pt x="120" y="433"/>
                  </a:lnTo>
                  <a:lnTo>
                    <a:pt x="121" y="432"/>
                  </a:lnTo>
                  <a:lnTo>
                    <a:pt x="123" y="432"/>
                  </a:lnTo>
                  <a:lnTo>
                    <a:pt x="124" y="430"/>
                  </a:lnTo>
                  <a:lnTo>
                    <a:pt x="126" y="428"/>
                  </a:lnTo>
                  <a:lnTo>
                    <a:pt x="126" y="427"/>
                  </a:lnTo>
                  <a:lnTo>
                    <a:pt x="127" y="427"/>
                  </a:lnTo>
                  <a:lnTo>
                    <a:pt x="127" y="427"/>
                  </a:lnTo>
                  <a:lnTo>
                    <a:pt x="129" y="428"/>
                  </a:lnTo>
                  <a:lnTo>
                    <a:pt x="129" y="428"/>
                  </a:lnTo>
                  <a:lnTo>
                    <a:pt x="130" y="428"/>
                  </a:lnTo>
                  <a:lnTo>
                    <a:pt x="130" y="428"/>
                  </a:lnTo>
                  <a:lnTo>
                    <a:pt x="130" y="427"/>
                  </a:lnTo>
                  <a:lnTo>
                    <a:pt x="130" y="427"/>
                  </a:lnTo>
                  <a:lnTo>
                    <a:pt x="129" y="427"/>
                  </a:lnTo>
                  <a:lnTo>
                    <a:pt x="129" y="425"/>
                  </a:lnTo>
                  <a:lnTo>
                    <a:pt x="127" y="425"/>
                  </a:lnTo>
                  <a:lnTo>
                    <a:pt x="127" y="424"/>
                  </a:lnTo>
                  <a:lnTo>
                    <a:pt x="127" y="422"/>
                  </a:lnTo>
                  <a:lnTo>
                    <a:pt x="129" y="419"/>
                  </a:lnTo>
                  <a:lnTo>
                    <a:pt x="129" y="415"/>
                  </a:lnTo>
                  <a:lnTo>
                    <a:pt x="129" y="413"/>
                  </a:lnTo>
                  <a:lnTo>
                    <a:pt x="130" y="413"/>
                  </a:lnTo>
                  <a:lnTo>
                    <a:pt x="133" y="412"/>
                  </a:lnTo>
                  <a:lnTo>
                    <a:pt x="132" y="412"/>
                  </a:lnTo>
                  <a:lnTo>
                    <a:pt x="132" y="412"/>
                  </a:lnTo>
                  <a:lnTo>
                    <a:pt x="130" y="410"/>
                  </a:lnTo>
                  <a:lnTo>
                    <a:pt x="130" y="409"/>
                  </a:lnTo>
                  <a:lnTo>
                    <a:pt x="130" y="407"/>
                  </a:lnTo>
                  <a:lnTo>
                    <a:pt x="130" y="404"/>
                  </a:lnTo>
                  <a:lnTo>
                    <a:pt x="133" y="401"/>
                  </a:lnTo>
                  <a:lnTo>
                    <a:pt x="136" y="400"/>
                  </a:lnTo>
                  <a:lnTo>
                    <a:pt x="136" y="400"/>
                  </a:lnTo>
                  <a:lnTo>
                    <a:pt x="136" y="398"/>
                  </a:lnTo>
                  <a:lnTo>
                    <a:pt x="138" y="394"/>
                  </a:lnTo>
                  <a:lnTo>
                    <a:pt x="138" y="390"/>
                  </a:lnTo>
                  <a:lnTo>
                    <a:pt x="136" y="394"/>
                  </a:lnTo>
                  <a:lnTo>
                    <a:pt x="135" y="397"/>
                  </a:lnTo>
                  <a:lnTo>
                    <a:pt x="129" y="400"/>
                  </a:lnTo>
                  <a:lnTo>
                    <a:pt x="124" y="401"/>
                  </a:lnTo>
                  <a:lnTo>
                    <a:pt x="121" y="403"/>
                  </a:lnTo>
                  <a:lnTo>
                    <a:pt x="120" y="401"/>
                  </a:lnTo>
                  <a:lnTo>
                    <a:pt x="120" y="400"/>
                  </a:lnTo>
                  <a:lnTo>
                    <a:pt x="118" y="398"/>
                  </a:lnTo>
                  <a:lnTo>
                    <a:pt x="118" y="397"/>
                  </a:lnTo>
                  <a:lnTo>
                    <a:pt x="118" y="395"/>
                  </a:lnTo>
                  <a:lnTo>
                    <a:pt x="118" y="394"/>
                  </a:lnTo>
                  <a:lnTo>
                    <a:pt x="120" y="394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21" y="392"/>
                  </a:lnTo>
                  <a:lnTo>
                    <a:pt x="118" y="390"/>
                  </a:lnTo>
                  <a:lnTo>
                    <a:pt x="118" y="392"/>
                  </a:lnTo>
                  <a:lnTo>
                    <a:pt x="117" y="394"/>
                  </a:lnTo>
                  <a:lnTo>
                    <a:pt x="115" y="395"/>
                  </a:lnTo>
                  <a:lnTo>
                    <a:pt x="115" y="395"/>
                  </a:lnTo>
                  <a:lnTo>
                    <a:pt x="114" y="394"/>
                  </a:lnTo>
                  <a:lnTo>
                    <a:pt x="115" y="395"/>
                  </a:lnTo>
                  <a:lnTo>
                    <a:pt x="114" y="398"/>
                  </a:lnTo>
                  <a:lnTo>
                    <a:pt x="114" y="400"/>
                  </a:lnTo>
                  <a:lnTo>
                    <a:pt x="115" y="404"/>
                  </a:lnTo>
                  <a:lnTo>
                    <a:pt x="115" y="406"/>
                  </a:lnTo>
                  <a:lnTo>
                    <a:pt x="112" y="407"/>
                  </a:lnTo>
                  <a:lnTo>
                    <a:pt x="111" y="406"/>
                  </a:lnTo>
                  <a:lnTo>
                    <a:pt x="108" y="400"/>
                  </a:lnTo>
                  <a:lnTo>
                    <a:pt x="106" y="398"/>
                  </a:lnTo>
                  <a:lnTo>
                    <a:pt x="103" y="395"/>
                  </a:lnTo>
                  <a:lnTo>
                    <a:pt x="103" y="395"/>
                  </a:lnTo>
                  <a:lnTo>
                    <a:pt x="101" y="397"/>
                  </a:lnTo>
                  <a:lnTo>
                    <a:pt x="100" y="398"/>
                  </a:lnTo>
                  <a:lnTo>
                    <a:pt x="97" y="395"/>
                  </a:lnTo>
                  <a:lnTo>
                    <a:pt x="97" y="394"/>
                  </a:lnTo>
                  <a:lnTo>
                    <a:pt x="95" y="392"/>
                  </a:lnTo>
                  <a:lnTo>
                    <a:pt x="94" y="394"/>
                  </a:lnTo>
                  <a:lnTo>
                    <a:pt x="91" y="394"/>
                  </a:lnTo>
                  <a:lnTo>
                    <a:pt x="89" y="397"/>
                  </a:lnTo>
                  <a:lnTo>
                    <a:pt x="88" y="397"/>
                  </a:lnTo>
                  <a:lnTo>
                    <a:pt x="85" y="398"/>
                  </a:lnTo>
                  <a:lnTo>
                    <a:pt x="85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3" y="401"/>
                  </a:lnTo>
                  <a:lnTo>
                    <a:pt x="79" y="403"/>
                  </a:lnTo>
                  <a:lnTo>
                    <a:pt x="73" y="401"/>
                  </a:lnTo>
                  <a:lnTo>
                    <a:pt x="74" y="401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7" y="395"/>
                  </a:lnTo>
                  <a:lnTo>
                    <a:pt x="77" y="395"/>
                  </a:lnTo>
                  <a:lnTo>
                    <a:pt x="77" y="392"/>
                  </a:lnTo>
                  <a:lnTo>
                    <a:pt x="79" y="390"/>
                  </a:lnTo>
                  <a:lnTo>
                    <a:pt x="77" y="390"/>
                  </a:lnTo>
                  <a:lnTo>
                    <a:pt x="76" y="392"/>
                  </a:lnTo>
                  <a:lnTo>
                    <a:pt x="76" y="389"/>
                  </a:lnTo>
                  <a:lnTo>
                    <a:pt x="74" y="386"/>
                  </a:lnTo>
                  <a:lnTo>
                    <a:pt x="76" y="384"/>
                  </a:lnTo>
                  <a:lnTo>
                    <a:pt x="77" y="383"/>
                  </a:lnTo>
                  <a:lnTo>
                    <a:pt x="77" y="381"/>
                  </a:lnTo>
                  <a:lnTo>
                    <a:pt x="77" y="378"/>
                  </a:lnTo>
                  <a:lnTo>
                    <a:pt x="76" y="375"/>
                  </a:lnTo>
                  <a:lnTo>
                    <a:pt x="73" y="369"/>
                  </a:lnTo>
                  <a:lnTo>
                    <a:pt x="73" y="365"/>
                  </a:lnTo>
                  <a:lnTo>
                    <a:pt x="70" y="362"/>
                  </a:lnTo>
                  <a:lnTo>
                    <a:pt x="71" y="357"/>
                  </a:lnTo>
                  <a:lnTo>
                    <a:pt x="73" y="354"/>
                  </a:lnTo>
                  <a:lnTo>
                    <a:pt x="76" y="352"/>
                  </a:lnTo>
                  <a:lnTo>
                    <a:pt x="76" y="351"/>
                  </a:lnTo>
                  <a:lnTo>
                    <a:pt x="74" y="351"/>
                  </a:lnTo>
                  <a:lnTo>
                    <a:pt x="73" y="352"/>
                  </a:lnTo>
                  <a:lnTo>
                    <a:pt x="73" y="352"/>
                  </a:lnTo>
                  <a:lnTo>
                    <a:pt x="71" y="354"/>
                  </a:lnTo>
                  <a:lnTo>
                    <a:pt x="70" y="359"/>
                  </a:lnTo>
                  <a:lnTo>
                    <a:pt x="68" y="362"/>
                  </a:lnTo>
                  <a:lnTo>
                    <a:pt x="67" y="362"/>
                  </a:lnTo>
                  <a:lnTo>
                    <a:pt x="68" y="363"/>
                  </a:lnTo>
                  <a:lnTo>
                    <a:pt x="68" y="365"/>
                  </a:lnTo>
                  <a:lnTo>
                    <a:pt x="70" y="366"/>
                  </a:lnTo>
                  <a:lnTo>
                    <a:pt x="68" y="368"/>
                  </a:lnTo>
                  <a:lnTo>
                    <a:pt x="68" y="369"/>
                  </a:lnTo>
                  <a:lnTo>
                    <a:pt x="67" y="369"/>
                  </a:lnTo>
                  <a:lnTo>
                    <a:pt x="63" y="371"/>
                  </a:lnTo>
                  <a:lnTo>
                    <a:pt x="60" y="372"/>
                  </a:lnTo>
                  <a:lnTo>
                    <a:pt x="54" y="374"/>
                  </a:lnTo>
                  <a:lnTo>
                    <a:pt x="51" y="374"/>
                  </a:lnTo>
                  <a:lnTo>
                    <a:pt x="48" y="371"/>
                  </a:lnTo>
                  <a:lnTo>
                    <a:pt x="48" y="371"/>
                  </a:lnTo>
                  <a:lnTo>
                    <a:pt x="48" y="369"/>
                  </a:lnTo>
                  <a:lnTo>
                    <a:pt x="45" y="365"/>
                  </a:lnTo>
                  <a:lnTo>
                    <a:pt x="42" y="362"/>
                  </a:lnTo>
                  <a:lnTo>
                    <a:pt x="41" y="362"/>
                  </a:lnTo>
                  <a:lnTo>
                    <a:pt x="39" y="360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7"/>
                  </a:lnTo>
                  <a:lnTo>
                    <a:pt x="36" y="356"/>
                  </a:lnTo>
                  <a:lnTo>
                    <a:pt x="36" y="356"/>
                  </a:lnTo>
                  <a:lnTo>
                    <a:pt x="33" y="356"/>
                  </a:lnTo>
                  <a:lnTo>
                    <a:pt x="38" y="351"/>
                  </a:lnTo>
                  <a:lnTo>
                    <a:pt x="39" y="348"/>
                  </a:lnTo>
                  <a:lnTo>
                    <a:pt x="41" y="346"/>
                  </a:lnTo>
                  <a:lnTo>
                    <a:pt x="42" y="348"/>
                  </a:lnTo>
                  <a:lnTo>
                    <a:pt x="44" y="348"/>
                  </a:lnTo>
                  <a:lnTo>
                    <a:pt x="45" y="349"/>
                  </a:lnTo>
                  <a:lnTo>
                    <a:pt x="47" y="349"/>
                  </a:lnTo>
                  <a:lnTo>
                    <a:pt x="47" y="351"/>
                  </a:lnTo>
                  <a:lnTo>
                    <a:pt x="47" y="352"/>
                  </a:lnTo>
                  <a:lnTo>
                    <a:pt x="45" y="354"/>
                  </a:lnTo>
                  <a:lnTo>
                    <a:pt x="47" y="354"/>
                  </a:lnTo>
                  <a:lnTo>
                    <a:pt x="48" y="352"/>
                  </a:lnTo>
                  <a:lnTo>
                    <a:pt x="50" y="349"/>
                  </a:lnTo>
                  <a:lnTo>
                    <a:pt x="51" y="349"/>
                  </a:lnTo>
                  <a:lnTo>
                    <a:pt x="51" y="351"/>
                  </a:lnTo>
                  <a:lnTo>
                    <a:pt x="53" y="352"/>
                  </a:lnTo>
                  <a:lnTo>
                    <a:pt x="54" y="354"/>
                  </a:lnTo>
                  <a:lnTo>
                    <a:pt x="56" y="352"/>
                  </a:lnTo>
                  <a:lnTo>
                    <a:pt x="57" y="349"/>
                  </a:lnTo>
                  <a:lnTo>
                    <a:pt x="56" y="349"/>
                  </a:lnTo>
                  <a:lnTo>
                    <a:pt x="54" y="348"/>
                  </a:lnTo>
                  <a:lnTo>
                    <a:pt x="51" y="348"/>
                  </a:lnTo>
                  <a:lnTo>
                    <a:pt x="53" y="346"/>
                  </a:lnTo>
                  <a:lnTo>
                    <a:pt x="54" y="346"/>
                  </a:lnTo>
                  <a:lnTo>
                    <a:pt x="56" y="346"/>
                  </a:lnTo>
                  <a:lnTo>
                    <a:pt x="54" y="345"/>
                  </a:lnTo>
                  <a:lnTo>
                    <a:pt x="53" y="345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1" y="346"/>
                  </a:lnTo>
                  <a:lnTo>
                    <a:pt x="38" y="346"/>
                  </a:lnTo>
                  <a:lnTo>
                    <a:pt x="36" y="346"/>
                  </a:lnTo>
                  <a:lnTo>
                    <a:pt x="36" y="345"/>
                  </a:lnTo>
                  <a:lnTo>
                    <a:pt x="38" y="343"/>
                  </a:lnTo>
                  <a:lnTo>
                    <a:pt x="39" y="342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38" y="342"/>
                  </a:lnTo>
                  <a:lnTo>
                    <a:pt x="36" y="340"/>
                  </a:lnTo>
                  <a:lnTo>
                    <a:pt x="36" y="339"/>
                  </a:lnTo>
                  <a:lnTo>
                    <a:pt x="36" y="339"/>
                  </a:lnTo>
                  <a:lnTo>
                    <a:pt x="36" y="340"/>
                  </a:lnTo>
                  <a:lnTo>
                    <a:pt x="35" y="340"/>
                  </a:lnTo>
                  <a:lnTo>
                    <a:pt x="35" y="339"/>
                  </a:lnTo>
                  <a:lnTo>
                    <a:pt x="35" y="339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3" y="339"/>
                  </a:lnTo>
                  <a:lnTo>
                    <a:pt x="33" y="340"/>
                  </a:lnTo>
                  <a:lnTo>
                    <a:pt x="33" y="342"/>
                  </a:lnTo>
                  <a:lnTo>
                    <a:pt x="32" y="342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30" y="336"/>
                  </a:lnTo>
                  <a:lnTo>
                    <a:pt x="27" y="336"/>
                  </a:lnTo>
                  <a:lnTo>
                    <a:pt x="27" y="334"/>
                  </a:lnTo>
                  <a:lnTo>
                    <a:pt x="29" y="331"/>
                  </a:lnTo>
                  <a:lnTo>
                    <a:pt x="29" y="330"/>
                  </a:lnTo>
                  <a:lnTo>
                    <a:pt x="27" y="330"/>
                  </a:lnTo>
                  <a:lnTo>
                    <a:pt x="24" y="331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4" y="328"/>
                  </a:lnTo>
                  <a:lnTo>
                    <a:pt x="29" y="327"/>
                  </a:lnTo>
                  <a:lnTo>
                    <a:pt x="29" y="327"/>
                  </a:lnTo>
                  <a:lnTo>
                    <a:pt x="25" y="325"/>
                  </a:lnTo>
                  <a:lnTo>
                    <a:pt x="25" y="324"/>
                  </a:lnTo>
                  <a:lnTo>
                    <a:pt x="25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1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30" y="316"/>
                  </a:lnTo>
                  <a:lnTo>
                    <a:pt x="33" y="310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8" y="304"/>
                  </a:lnTo>
                  <a:lnTo>
                    <a:pt x="39" y="305"/>
                  </a:lnTo>
                  <a:lnTo>
                    <a:pt x="41" y="305"/>
                  </a:lnTo>
                  <a:lnTo>
                    <a:pt x="41" y="305"/>
                  </a:lnTo>
                  <a:lnTo>
                    <a:pt x="41" y="305"/>
                  </a:lnTo>
                  <a:lnTo>
                    <a:pt x="41" y="302"/>
                  </a:lnTo>
                  <a:lnTo>
                    <a:pt x="42" y="302"/>
                  </a:lnTo>
                  <a:lnTo>
                    <a:pt x="44" y="301"/>
                  </a:lnTo>
                  <a:lnTo>
                    <a:pt x="44" y="299"/>
                  </a:lnTo>
                  <a:lnTo>
                    <a:pt x="42" y="301"/>
                  </a:lnTo>
                  <a:lnTo>
                    <a:pt x="41" y="302"/>
                  </a:lnTo>
                  <a:lnTo>
                    <a:pt x="41" y="301"/>
                  </a:lnTo>
                  <a:lnTo>
                    <a:pt x="41" y="298"/>
                  </a:lnTo>
                  <a:lnTo>
                    <a:pt x="41" y="293"/>
                  </a:lnTo>
                  <a:lnTo>
                    <a:pt x="41" y="293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5" y="290"/>
                  </a:lnTo>
                  <a:lnTo>
                    <a:pt x="44" y="289"/>
                  </a:lnTo>
                  <a:lnTo>
                    <a:pt x="45" y="287"/>
                  </a:lnTo>
                  <a:lnTo>
                    <a:pt x="45" y="286"/>
                  </a:lnTo>
                  <a:lnTo>
                    <a:pt x="50" y="284"/>
                  </a:lnTo>
                  <a:lnTo>
                    <a:pt x="51" y="286"/>
                  </a:lnTo>
                  <a:lnTo>
                    <a:pt x="54" y="287"/>
                  </a:lnTo>
                  <a:lnTo>
                    <a:pt x="56" y="289"/>
                  </a:lnTo>
                  <a:lnTo>
                    <a:pt x="54" y="289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3" y="290"/>
                  </a:lnTo>
                  <a:lnTo>
                    <a:pt x="54" y="292"/>
                  </a:lnTo>
                  <a:lnTo>
                    <a:pt x="54" y="290"/>
                  </a:lnTo>
                  <a:lnTo>
                    <a:pt x="56" y="289"/>
                  </a:lnTo>
                  <a:lnTo>
                    <a:pt x="57" y="289"/>
                  </a:lnTo>
                  <a:lnTo>
                    <a:pt x="59" y="290"/>
                  </a:lnTo>
                  <a:lnTo>
                    <a:pt x="59" y="290"/>
                  </a:lnTo>
                  <a:lnTo>
                    <a:pt x="62" y="290"/>
                  </a:lnTo>
                  <a:lnTo>
                    <a:pt x="63" y="289"/>
                  </a:lnTo>
                  <a:lnTo>
                    <a:pt x="65" y="286"/>
                  </a:lnTo>
                  <a:lnTo>
                    <a:pt x="68" y="284"/>
                  </a:lnTo>
                  <a:lnTo>
                    <a:pt x="71" y="279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4" y="276"/>
                  </a:lnTo>
                  <a:lnTo>
                    <a:pt x="74" y="279"/>
                  </a:lnTo>
                  <a:lnTo>
                    <a:pt x="76" y="279"/>
                  </a:lnTo>
                  <a:lnTo>
                    <a:pt x="82" y="279"/>
                  </a:lnTo>
                  <a:lnTo>
                    <a:pt x="83" y="278"/>
                  </a:lnTo>
                  <a:lnTo>
                    <a:pt x="86" y="276"/>
                  </a:lnTo>
                  <a:lnTo>
                    <a:pt x="88" y="273"/>
                  </a:lnTo>
                  <a:lnTo>
                    <a:pt x="89" y="272"/>
                  </a:lnTo>
                  <a:lnTo>
                    <a:pt x="89" y="269"/>
                  </a:lnTo>
                  <a:lnTo>
                    <a:pt x="89" y="266"/>
                  </a:lnTo>
                  <a:lnTo>
                    <a:pt x="88" y="263"/>
                  </a:lnTo>
                  <a:lnTo>
                    <a:pt x="88" y="257"/>
                  </a:lnTo>
                  <a:lnTo>
                    <a:pt x="85" y="254"/>
                  </a:lnTo>
                  <a:lnTo>
                    <a:pt x="83" y="252"/>
                  </a:lnTo>
                  <a:lnTo>
                    <a:pt x="82" y="252"/>
                  </a:lnTo>
                  <a:lnTo>
                    <a:pt x="82" y="249"/>
                  </a:lnTo>
                  <a:lnTo>
                    <a:pt x="85" y="249"/>
                  </a:lnTo>
                  <a:lnTo>
                    <a:pt x="86" y="249"/>
                  </a:lnTo>
                  <a:lnTo>
                    <a:pt x="88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9" y="243"/>
                  </a:lnTo>
                  <a:lnTo>
                    <a:pt x="89" y="241"/>
                  </a:lnTo>
                  <a:lnTo>
                    <a:pt x="88" y="240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5" y="238"/>
                  </a:lnTo>
                  <a:lnTo>
                    <a:pt x="82" y="241"/>
                  </a:lnTo>
                  <a:lnTo>
                    <a:pt x="80" y="241"/>
                  </a:lnTo>
                  <a:lnTo>
                    <a:pt x="79" y="241"/>
                  </a:lnTo>
                  <a:lnTo>
                    <a:pt x="77" y="243"/>
                  </a:lnTo>
                  <a:lnTo>
                    <a:pt x="73" y="244"/>
                  </a:lnTo>
                  <a:lnTo>
                    <a:pt x="71" y="246"/>
                  </a:lnTo>
                  <a:lnTo>
                    <a:pt x="67" y="252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49"/>
                  </a:lnTo>
                  <a:lnTo>
                    <a:pt x="60" y="246"/>
                  </a:lnTo>
                  <a:lnTo>
                    <a:pt x="59" y="248"/>
                  </a:lnTo>
                  <a:lnTo>
                    <a:pt x="59" y="248"/>
                  </a:lnTo>
                  <a:lnTo>
                    <a:pt x="60" y="249"/>
                  </a:lnTo>
                  <a:lnTo>
                    <a:pt x="62" y="249"/>
                  </a:lnTo>
                  <a:lnTo>
                    <a:pt x="62" y="251"/>
                  </a:lnTo>
                  <a:lnTo>
                    <a:pt x="60" y="252"/>
                  </a:lnTo>
                  <a:lnTo>
                    <a:pt x="59" y="251"/>
                  </a:lnTo>
                  <a:lnTo>
                    <a:pt x="57" y="249"/>
                  </a:lnTo>
                  <a:lnTo>
                    <a:pt x="54" y="248"/>
                  </a:lnTo>
                  <a:lnTo>
                    <a:pt x="47" y="248"/>
                  </a:lnTo>
                  <a:lnTo>
                    <a:pt x="42" y="249"/>
                  </a:lnTo>
                  <a:lnTo>
                    <a:pt x="42" y="249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9" y="251"/>
                  </a:lnTo>
                  <a:lnTo>
                    <a:pt x="39" y="251"/>
                  </a:lnTo>
                  <a:lnTo>
                    <a:pt x="39" y="251"/>
                  </a:lnTo>
                  <a:lnTo>
                    <a:pt x="36" y="251"/>
                  </a:lnTo>
                  <a:lnTo>
                    <a:pt x="33" y="249"/>
                  </a:lnTo>
                  <a:lnTo>
                    <a:pt x="24" y="248"/>
                  </a:lnTo>
                  <a:lnTo>
                    <a:pt x="22" y="246"/>
                  </a:lnTo>
                  <a:lnTo>
                    <a:pt x="19" y="243"/>
                  </a:lnTo>
                  <a:lnTo>
                    <a:pt x="19" y="241"/>
                  </a:lnTo>
                  <a:lnTo>
                    <a:pt x="21" y="240"/>
                  </a:lnTo>
                  <a:lnTo>
                    <a:pt x="21" y="238"/>
                  </a:lnTo>
                  <a:lnTo>
                    <a:pt x="19" y="237"/>
                  </a:lnTo>
                  <a:lnTo>
                    <a:pt x="16" y="232"/>
                  </a:lnTo>
                  <a:lnTo>
                    <a:pt x="15" y="231"/>
                  </a:lnTo>
                  <a:lnTo>
                    <a:pt x="15" y="231"/>
                  </a:lnTo>
                  <a:lnTo>
                    <a:pt x="15" y="231"/>
                  </a:lnTo>
                  <a:lnTo>
                    <a:pt x="16" y="232"/>
                  </a:lnTo>
                  <a:lnTo>
                    <a:pt x="19" y="231"/>
                  </a:lnTo>
                  <a:lnTo>
                    <a:pt x="21" y="228"/>
                  </a:lnTo>
                  <a:lnTo>
                    <a:pt x="22" y="228"/>
                  </a:lnTo>
                  <a:lnTo>
                    <a:pt x="24" y="228"/>
                  </a:lnTo>
                  <a:lnTo>
                    <a:pt x="24" y="228"/>
                  </a:lnTo>
                  <a:lnTo>
                    <a:pt x="24" y="226"/>
                  </a:lnTo>
                  <a:lnTo>
                    <a:pt x="18" y="225"/>
                  </a:lnTo>
                  <a:lnTo>
                    <a:pt x="18" y="226"/>
                  </a:lnTo>
                  <a:lnTo>
                    <a:pt x="9" y="223"/>
                  </a:lnTo>
                  <a:lnTo>
                    <a:pt x="1" y="219"/>
                  </a:lnTo>
                  <a:lnTo>
                    <a:pt x="1" y="219"/>
                  </a:lnTo>
                  <a:lnTo>
                    <a:pt x="0" y="216"/>
                  </a:lnTo>
                  <a:lnTo>
                    <a:pt x="1" y="214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7" y="213"/>
                  </a:lnTo>
                  <a:lnTo>
                    <a:pt x="9" y="210"/>
                  </a:lnTo>
                  <a:lnTo>
                    <a:pt x="13" y="210"/>
                  </a:lnTo>
                  <a:lnTo>
                    <a:pt x="13" y="210"/>
                  </a:lnTo>
                  <a:lnTo>
                    <a:pt x="15" y="206"/>
                  </a:lnTo>
                  <a:lnTo>
                    <a:pt x="16" y="205"/>
                  </a:lnTo>
                  <a:lnTo>
                    <a:pt x="19" y="203"/>
                  </a:lnTo>
                  <a:lnTo>
                    <a:pt x="21" y="202"/>
                  </a:lnTo>
                  <a:lnTo>
                    <a:pt x="24" y="200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9" y="202"/>
                  </a:lnTo>
                  <a:lnTo>
                    <a:pt x="30" y="202"/>
                  </a:lnTo>
                  <a:lnTo>
                    <a:pt x="32" y="202"/>
                  </a:lnTo>
                  <a:lnTo>
                    <a:pt x="32" y="200"/>
                  </a:lnTo>
                  <a:lnTo>
                    <a:pt x="29" y="199"/>
                  </a:lnTo>
                  <a:lnTo>
                    <a:pt x="29" y="197"/>
                  </a:lnTo>
                  <a:lnTo>
                    <a:pt x="29" y="196"/>
                  </a:lnTo>
                  <a:lnTo>
                    <a:pt x="33" y="193"/>
                  </a:lnTo>
                  <a:lnTo>
                    <a:pt x="36" y="193"/>
                  </a:lnTo>
                  <a:lnTo>
                    <a:pt x="38" y="193"/>
                  </a:lnTo>
                  <a:lnTo>
                    <a:pt x="42" y="190"/>
                  </a:lnTo>
                  <a:lnTo>
                    <a:pt x="45" y="188"/>
                  </a:lnTo>
                  <a:lnTo>
                    <a:pt x="50" y="187"/>
                  </a:lnTo>
                  <a:lnTo>
                    <a:pt x="54" y="187"/>
                  </a:lnTo>
                  <a:lnTo>
                    <a:pt x="54" y="188"/>
                  </a:lnTo>
                  <a:lnTo>
                    <a:pt x="53" y="188"/>
                  </a:lnTo>
                  <a:lnTo>
                    <a:pt x="51" y="188"/>
                  </a:lnTo>
                  <a:lnTo>
                    <a:pt x="53" y="188"/>
                  </a:lnTo>
                  <a:lnTo>
                    <a:pt x="53" y="190"/>
                  </a:lnTo>
                  <a:lnTo>
                    <a:pt x="53" y="191"/>
                  </a:lnTo>
                  <a:lnTo>
                    <a:pt x="51" y="194"/>
                  </a:lnTo>
                  <a:lnTo>
                    <a:pt x="51" y="197"/>
                  </a:lnTo>
                  <a:lnTo>
                    <a:pt x="51" y="199"/>
                  </a:lnTo>
                  <a:lnTo>
                    <a:pt x="50" y="199"/>
                  </a:lnTo>
                  <a:lnTo>
                    <a:pt x="54" y="203"/>
                  </a:lnTo>
                  <a:lnTo>
                    <a:pt x="60" y="203"/>
                  </a:lnTo>
                  <a:lnTo>
                    <a:pt x="63" y="203"/>
                  </a:lnTo>
                  <a:lnTo>
                    <a:pt x="67" y="203"/>
                  </a:lnTo>
                  <a:lnTo>
                    <a:pt x="68" y="205"/>
                  </a:lnTo>
                  <a:lnTo>
                    <a:pt x="73" y="203"/>
                  </a:lnTo>
                  <a:lnTo>
                    <a:pt x="76" y="205"/>
                  </a:lnTo>
                  <a:lnTo>
                    <a:pt x="77" y="205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9"/>
                  </a:lnTo>
                  <a:lnTo>
                    <a:pt x="85" y="199"/>
                  </a:lnTo>
                  <a:lnTo>
                    <a:pt x="86" y="199"/>
                  </a:lnTo>
                  <a:lnTo>
                    <a:pt x="86" y="200"/>
                  </a:lnTo>
                  <a:lnTo>
                    <a:pt x="86" y="197"/>
                  </a:lnTo>
                  <a:lnTo>
                    <a:pt x="86" y="196"/>
                  </a:lnTo>
                  <a:lnTo>
                    <a:pt x="80" y="193"/>
                  </a:lnTo>
                  <a:lnTo>
                    <a:pt x="77" y="194"/>
                  </a:lnTo>
                  <a:lnTo>
                    <a:pt x="76" y="193"/>
                  </a:lnTo>
                  <a:lnTo>
                    <a:pt x="76" y="191"/>
                  </a:lnTo>
                  <a:lnTo>
                    <a:pt x="73" y="185"/>
                  </a:lnTo>
                  <a:lnTo>
                    <a:pt x="71" y="184"/>
                  </a:lnTo>
                  <a:lnTo>
                    <a:pt x="70" y="184"/>
                  </a:lnTo>
                  <a:lnTo>
                    <a:pt x="68" y="181"/>
                  </a:lnTo>
                  <a:lnTo>
                    <a:pt x="68" y="179"/>
                  </a:lnTo>
                  <a:lnTo>
                    <a:pt x="70" y="178"/>
                  </a:lnTo>
                  <a:lnTo>
                    <a:pt x="71" y="176"/>
                  </a:lnTo>
                  <a:lnTo>
                    <a:pt x="73" y="178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5"/>
                  </a:lnTo>
                  <a:lnTo>
                    <a:pt x="76" y="188"/>
                  </a:lnTo>
                  <a:lnTo>
                    <a:pt x="80" y="191"/>
                  </a:lnTo>
                  <a:lnTo>
                    <a:pt x="83" y="191"/>
                  </a:lnTo>
                  <a:lnTo>
                    <a:pt x="85" y="191"/>
                  </a:lnTo>
                  <a:lnTo>
                    <a:pt x="86" y="191"/>
                  </a:lnTo>
                  <a:lnTo>
                    <a:pt x="89" y="194"/>
                  </a:lnTo>
                  <a:lnTo>
                    <a:pt x="91" y="194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5" y="187"/>
                  </a:lnTo>
                  <a:lnTo>
                    <a:pt x="92" y="187"/>
                  </a:lnTo>
                  <a:lnTo>
                    <a:pt x="89" y="185"/>
                  </a:lnTo>
                  <a:lnTo>
                    <a:pt x="86" y="187"/>
                  </a:lnTo>
                  <a:lnTo>
                    <a:pt x="82" y="190"/>
                  </a:lnTo>
                  <a:lnTo>
                    <a:pt x="80" y="188"/>
                  </a:lnTo>
                  <a:lnTo>
                    <a:pt x="79" y="187"/>
                  </a:lnTo>
                  <a:lnTo>
                    <a:pt x="77" y="185"/>
                  </a:lnTo>
                  <a:lnTo>
                    <a:pt x="77" y="181"/>
                  </a:lnTo>
                  <a:lnTo>
                    <a:pt x="79" y="178"/>
                  </a:lnTo>
                  <a:lnTo>
                    <a:pt x="80" y="176"/>
                  </a:lnTo>
                  <a:lnTo>
                    <a:pt x="79" y="175"/>
                  </a:lnTo>
                  <a:lnTo>
                    <a:pt x="76" y="173"/>
                  </a:lnTo>
                  <a:lnTo>
                    <a:pt x="70" y="175"/>
                  </a:lnTo>
                  <a:lnTo>
                    <a:pt x="70" y="173"/>
                  </a:lnTo>
                  <a:lnTo>
                    <a:pt x="70" y="172"/>
                  </a:lnTo>
                  <a:lnTo>
                    <a:pt x="68" y="175"/>
                  </a:lnTo>
                  <a:lnTo>
                    <a:pt x="65" y="175"/>
                  </a:lnTo>
                  <a:lnTo>
                    <a:pt x="62" y="175"/>
                  </a:lnTo>
                  <a:lnTo>
                    <a:pt x="56" y="172"/>
                  </a:lnTo>
                  <a:lnTo>
                    <a:pt x="54" y="168"/>
                  </a:lnTo>
                  <a:lnTo>
                    <a:pt x="53" y="167"/>
                  </a:lnTo>
                  <a:lnTo>
                    <a:pt x="51" y="159"/>
                  </a:lnTo>
                  <a:lnTo>
                    <a:pt x="48" y="156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2" y="133"/>
                  </a:lnTo>
                  <a:lnTo>
                    <a:pt x="21" y="133"/>
                  </a:lnTo>
                  <a:lnTo>
                    <a:pt x="19" y="132"/>
                  </a:lnTo>
                  <a:lnTo>
                    <a:pt x="16" y="130"/>
                  </a:lnTo>
                  <a:lnTo>
                    <a:pt x="18" y="129"/>
                  </a:lnTo>
                  <a:lnTo>
                    <a:pt x="19" y="129"/>
                  </a:lnTo>
                  <a:lnTo>
                    <a:pt x="18" y="130"/>
                  </a:lnTo>
                  <a:lnTo>
                    <a:pt x="19" y="130"/>
                  </a:lnTo>
                  <a:lnTo>
                    <a:pt x="21" y="130"/>
                  </a:lnTo>
                  <a:lnTo>
                    <a:pt x="21" y="129"/>
                  </a:lnTo>
                  <a:lnTo>
                    <a:pt x="22" y="124"/>
                  </a:lnTo>
                  <a:lnTo>
                    <a:pt x="24" y="117"/>
                  </a:lnTo>
                  <a:lnTo>
                    <a:pt x="24" y="114"/>
                  </a:lnTo>
                  <a:lnTo>
                    <a:pt x="32" y="114"/>
                  </a:lnTo>
                  <a:lnTo>
                    <a:pt x="38" y="114"/>
                  </a:lnTo>
                  <a:lnTo>
                    <a:pt x="39" y="112"/>
                  </a:lnTo>
                  <a:lnTo>
                    <a:pt x="47" y="112"/>
                  </a:lnTo>
                  <a:lnTo>
                    <a:pt x="48" y="111"/>
                  </a:lnTo>
                  <a:lnTo>
                    <a:pt x="51" y="108"/>
                  </a:lnTo>
                  <a:lnTo>
                    <a:pt x="56" y="103"/>
                  </a:lnTo>
                  <a:lnTo>
                    <a:pt x="59" y="97"/>
                  </a:lnTo>
                  <a:lnTo>
                    <a:pt x="60" y="95"/>
                  </a:lnTo>
                  <a:lnTo>
                    <a:pt x="60" y="97"/>
                  </a:lnTo>
                  <a:lnTo>
                    <a:pt x="60" y="95"/>
                  </a:lnTo>
                  <a:lnTo>
                    <a:pt x="60" y="94"/>
                  </a:lnTo>
                  <a:lnTo>
                    <a:pt x="62" y="88"/>
                  </a:lnTo>
                  <a:lnTo>
                    <a:pt x="63" y="83"/>
                  </a:lnTo>
                  <a:lnTo>
                    <a:pt x="71" y="71"/>
                  </a:lnTo>
                  <a:lnTo>
                    <a:pt x="74" y="67"/>
                  </a:lnTo>
                  <a:lnTo>
                    <a:pt x="76" y="64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6" y="67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6" y="68"/>
                  </a:lnTo>
                  <a:lnTo>
                    <a:pt x="77" y="68"/>
                  </a:lnTo>
                  <a:lnTo>
                    <a:pt x="79" y="67"/>
                  </a:lnTo>
                  <a:lnTo>
                    <a:pt x="88" y="64"/>
                  </a:lnTo>
                  <a:lnTo>
                    <a:pt x="91" y="59"/>
                  </a:lnTo>
                  <a:lnTo>
                    <a:pt x="92" y="59"/>
                  </a:lnTo>
                  <a:lnTo>
                    <a:pt x="98" y="53"/>
                  </a:lnTo>
                  <a:lnTo>
                    <a:pt x="98" y="53"/>
                  </a:lnTo>
                  <a:lnTo>
                    <a:pt x="100" y="54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1" y="65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1" y="57"/>
                  </a:lnTo>
                  <a:lnTo>
                    <a:pt x="101" y="56"/>
                  </a:lnTo>
                  <a:lnTo>
                    <a:pt x="103" y="57"/>
                  </a:lnTo>
                  <a:lnTo>
                    <a:pt x="108" y="56"/>
                  </a:lnTo>
                  <a:lnTo>
                    <a:pt x="103" y="54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103" y="45"/>
                  </a:lnTo>
                  <a:lnTo>
                    <a:pt x="108" y="42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08" y="45"/>
                  </a:lnTo>
                  <a:lnTo>
                    <a:pt x="108" y="47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2" y="45"/>
                  </a:lnTo>
                  <a:lnTo>
                    <a:pt x="117" y="45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24" y="44"/>
                  </a:lnTo>
                  <a:lnTo>
                    <a:pt x="126" y="42"/>
                  </a:lnTo>
                  <a:lnTo>
                    <a:pt x="129" y="39"/>
                  </a:lnTo>
                  <a:lnTo>
                    <a:pt x="132" y="36"/>
                  </a:lnTo>
                  <a:lnTo>
                    <a:pt x="133" y="35"/>
                  </a:lnTo>
                  <a:lnTo>
                    <a:pt x="136" y="29"/>
                  </a:lnTo>
                  <a:lnTo>
                    <a:pt x="139" y="26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2" y="22"/>
                  </a:lnTo>
                  <a:lnTo>
                    <a:pt x="141" y="24"/>
                  </a:lnTo>
                  <a:lnTo>
                    <a:pt x="142" y="27"/>
                  </a:lnTo>
                  <a:lnTo>
                    <a:pt x="152" y="30"/>
                  </a:lnTo>
                  <a:lnTo>
                    <a:pt x="153" y="30"/>
                  </a:lnTo>
                  <a:lnTo>
                    <a:pt x="153" y="33"/>
                  </a:lnTo>
                  <a:lnTo>
                    <a:pt x="153" y="35"/>
                  </a:lnTo>
                  <a:lnTo>
                    <a:pt x="152" y="38"/>
                  </a:lnTo>
                  <a:lnTo>
                    <a:pt x="147" y="41"/>
                  </a:lnTo>
                  <a:lnTo>
                    <a:pt x="149" y="41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2"/>
                  </a:lnTo>
                  <a:lnTo>
                    <a:pt x="153" y="42"/>
                  </a:lnTo>
                  <a:lnTo>
                    <a:pt x="158" y="38"/>
                  </a:lnTo>
                  <a:lnTo>
                    <a:pt x="158" y="35"/>
                  </a:lnTo>
                  <a:lnTo>
                    <a:pt x="159" y="35"/>
                  </a:lnTo>
                  <a:lnTo>
                    <a:pt x="162" y="35"/>
                  </a:lnTo>
                  <a:lnTo>
                    <a:pt x="164" y="36"/>
                  </a:lnTo>
                  <a:lnTo>
                    <a:pt x="165" y="38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5" y="44"/>
                  </a:lnTo>
                  <a:lnTo>
                    <a:pt x="168" y="44"/>
                  </a:lnTo>
                  <a:lnTo>
                    <a:pt x="171" y="45"/>
                  </a:lnTo>
                  <a:lnTo>
                    <a:pt x="174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82" y="41"/>
                  </a:lnTo>
                  <a:lnTo>
                    <a:pt x="188" y="42"/>
                  </a:lnTo>
                  <a:lnTo>
                    <a:pt x="190" y="42"/>
                  </a:lnTo>
                  <a:lnTo>
                    <a:pt x="191" y="42"/>
                  </a:lnTo>
                  <a:lnTo>
                    <a:pt x="194" y="44"/>
                  </a:lnTo>
                  <a:lnTo>
                    <a:pt x="194" y="45"/>
                  </a:lnTo>
                  <a:lnTo>
                    <a:pt x="193" y="48"/>
                  </a:lnTo>
                  <a:lnTo>
                    <a:pt x="193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4"/>
                  </a:lnTo>
                  <a:lnTo>
                    <a:pt x="196" y="54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199" y="57"/>
                  </a:lnTo>
                  <a:lnTo>
                    <a:pt x="208" y="59"/>
                  </a:lnTo>
                  <a:lnTo>
                    <a:pt x="208" y="57"/>
                  </a:lnTo>
                  <a:lnTo>
                    <a:pt x="211" y="57"/>
                  </a:lnTo>
                  <a:lnTo>
                    <a:pt x="214" y="56"/>
                  </a:lnTo>
                  <a:lnTo>
                    <a:pt x="215" y="56"/>
                  </a:lnTo>
                  <a:lnTo>
                    <a:pt x="217" y="59"/>
                  </a:lnTo>
                  <a:lnTo>
                    <a:pt x="218" y="59"/>
                  </a:lnTo>
                  <a:lnTo>
                    <a:pt x="220" y="59"/>
                  </a:lnTo>
                  <a:lnTo>
                    <a:pt x="225" y="56"/>
                  </a:lnTo>
                  <a:lnTo>
                    <a:pt x="228" y="56"/>
                  </a:lnTo>
                  <a:lnTo>
                    <a:pt x="229" y="56"/>
                  </a:lnTo>
                  <a:lnTo>
                    <a:pt x="231" y="56"/>
                  </a:lnTo>
                  <a:lnTo>
                    <a:pt x="237" y="59"/>
                  </a:lnTo>
                  <a:lnTo>
                    <a:pt x="238" y="59"/>
                  </a:lnTo>
                  <a:lnTo>
                    <a:pt x="241" y="64"/>
                  </a:lnTo>
                  <a:lnTo>
                    <a:pt x="243" y="64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6" y="64"/>
                  </a:lnTo>
                  <a:lnTo>
                    <a:pt x="249" y="64"/>
                  </a:lnTo>
                  <a:lnTo>
                    <a:pt x="249" y="65"/>
                  </a:lnTo>
                  <a:lnTo>
                    <a:pt x="250" y="67"/>
                  </a:lnTo>
                  <a:lnTo>
                    <a:pt x="258" y="68"/>
                  </a:lnTo>
                  <a:lnTo>
                    <a:pt x="263" y="68"/>
                  </a:lnTo>
                  <a:lnTo>
                    <a:pt x="269" y="68"/>
                  </a:lnTo>
                  <a:lnTo>
                    <a:pt x="270" y="68"/>
                  </a:lnTo>
                  <a:lnTo>
                    <a:pt x="273" y="68"/>
                  </a:lnTo>
                  <a:lnTo>
                    <a:pt x="278" y="73"/>
                  </a:lnTo>
                  <a:lnTo>
                    <a:pt x="281" y="73"/>
                  </a:lnTo>
                  <a:lnTo>
                    <a:pt x="281" y="74"/>
                  </a:lnTo>
                  <a:lnTo>
                    <a:pt x="288" y="76"/>
                  </a:lnTo>
                  <a:lnTo>
                    <a:pt x="291" y="73"/>
                  </a:lnTo>
                  <a:lnTo>
                    <a:pt x="294" y="73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4" y="71"/>
                  </a:lnTo>
                  <a:lnTo>
                    <a:pt x="305" y="71"/>
                  </a:lnTo>
                  <a:lnTo>
                    <a:pt x="305" y="70"/>
                  </a:lnTo>
                  <a:lnTo>
                    <a:pt x="311" y="73"/>
                  </a:lnTo>
                  <a:lnTo>
                    <a:pt x="316" y="77"/>
                  </a:lnTo>
                  <a:lnTo>
                    <a:pt x="317" y="79"/>
                  </a:lnTo>
                  <a:lnTo>
                    <a:pt x="325" y="83"/>
                  </a:lnTo>
                  <a:lnTo>
                    <a:pt x="326" y="85"/>
                  </a:lnTo>
                  <a:lnTo>
                    <a:pt x="328" y="86"/>
                  </a:lnTo>
                  <a:lnTo>
                    <a:pt x="328" y="86"/>
                  </a:lnTo>
                  <a:lnTo>
                    <a:pt x="329" y="86"/>
                  </a:lnTo>
                  <a:lnTo>
                    <a:pt x="332" y="86"/>
                  </a:lnTo>
                  <a:lnTo>
                    <a:pt x="332" y="86"/>
                  </a:lnTo>
                  <a:lnTo>
                    <a:pt x="334" y="88"/>
                  </a:lnTo>
                  <a:lnTo>
                    <a:pt x="340" y="88"/>
                  </a:lnTo>
                  <a:lnTo>
                    <a:pt x="345" y="88"/>
                  </a:lnTo>
                  <a:lnTo>
                    <a:pt x="355" y="91"/>
                  </a:lnTo>
                  <a:lnTo>
                    <a:pt x="361" y="99"/>
                  </a:lnTo>
                  <a:lnTo>
                    <a:pt x="366" y="102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8" y="111"/>
                  </a:lnTo>
                  <a:lnTo>
                    <a:pt x="381" y="111"/>
                  </a:lnTo>
                  <a:lnTo>
                    <a:pt x="386" y="114"/>
                  </a:lnTo>
                  <a:lnTo>
                    <a:pt x="389" y="114"/>
                  </a:lnTo>
                  <a:lnTo>
                    <a:pt x="393" y="114"/>
                  </a:lnTo>
                  <a:lnTo>
                    <a:pt x="396" y="115"/>
                  </a:lnTo>
                  <a:lnTo>
                    <a:pt x="402" y="120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1" y="115"/>
                  </a:lnTo>
                  <a:lnTo>
                    <a:pt x="401" y="115"/>
                  </a:lnTo>
                  <a:lnTo>
                    <a:pt x="398" y="114"/>
                  </a:lnTo>
                  <a:lnTo>
                    <a:pt x="396" y="112"/>
                  </a:lnTo>
                  <a:lnTo>
                    <a:pt x="395" y="112"/>
                  </a:lnTo>
                  <a:lnTo>
                    <a:pt x="395" y="111"/>
                  </a:lnTo>
                  <a:lnTo>
                    <a:pt x="395" y="109"/>
                  </a:lnTo>
                  <a:lnTo>
                    <a:pt x="396" y="109"/>
                  </a:lnTo>
                  <a:lnTo>
                    <a:pt x="398" y="109"/>
                  </a:lnTo>
                  <a:lnTo>
                    <a:pt x="399" y="109"/>
                  </a:lnTo>
                  <a:lnTo>
                    <a:pt x="399" y="109"/>
                  </a:lnTo>
                  <a:lnTo>
                    <a:pt x="398" y="109"/>
                  </a:lnTo>
                  <a:lnTo>
                    <a:pt x="398" y="108"/>
                  </a:lnTo>
                  <a:lnTo>
                    <a:pt x="396" y="106"/>
                  </a:lnTo>
                  <a:lnTo>
                    <a:pt x="395" y="106"/>
                  </a:lnTo>
                  <a:lnTo>
                    <a:pt x="398" y="99"/>
                  </a:lnTo>
                  <a:lnTo>
                    <a:pt x="399" y="100"/>
                  </a:lnTo>
                  <a:lnTo>
                    <a:pt x="401" y="99"/>
                  </a:lnTo>
                  <a:lnTo>
                    <a:pt x="402" y="99"/>
                  </a:lnTo>
                  <a:lnTo>
                    <a:pt x="404" y="99"/>
                  </a:lnTo>
                  <a:lnTo>
                    <a:pt x="404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8" y="92"/>
                  </a:lnTo>
                  <a:lnTo>
                    <a:pt x="413" y="94"/>
                  </a:lnTo>
                  <a:lnTo>
                    <a:pt x="413" y="92"/>
                  </a:lnTo>
                  <a:lnTo>
                    <a:pt x="413" y="91"/>
                  </a:lnTo>
                  <a:lnTo>
                    <a:pt x="413" y="89"/>
                  </a:lnTo>
                  <a:lnTo>
                    <a:pt x="413" y="88"/>
                  </a:lnTo>
                  <a:lnTo>
                    <a:pt x="413" y="86"/>
                  </a:lnTo>
                  <a:lnTo>
                    <a:pt x="413" y="86"/>
                  </a:lnTo>
                  <a:lnTo>
                    <a:pt x="416" y="86"/>
                  </a:lnTo>
                  <a:lnTo>
                    <a:pt x="416" y="88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22" y="91"/>
                  </a:lnTo>
                  <a:lnTo>
                    <a:pt x="422" y="92"/>
                  </a:lnTo>
                  <a:lnTo>
                    <a:pt x="419" y="94"/>
                  </a:lnTo>
                  <a:lnTo>
                    <a:pt x="419" y="95"/>
                  </a:lnTo>
                  <a:lnTo>
                    <a:pt x="416" y="100"/>
                  </a:lnTo>
                  <a:lnTo>
                    <a:pt x="416" y="102"/>
                  </a:lnTo>
                  <a:lnTo>
                    <a:pt x="419" y="99"/>
                  </a:lnTo>
                  <a:lnTo>
                    <a:pt x="423" y="97"/>
                  </a:lnTo>
                  <a:lnTo>
                    <a:pt x="425" y="95"/>
                  </a:lnTo>
                  <a:lnTo>
                    <a:pt x="428" y="95"/>
                  </a:lnTo>
                  <a:lnTo>
                    <a:pt x="429" y="94"/>
                  </a:lnTo>
                  <a:lnTo>
                    <a:pt x="430" y="94"/>
                  </a:lnTo>
                  <a:lnTo>
                    <a:pt x="431" y="92"/>
                  </a:lnTo>
                  <a:lnTo>
                    <a:pt x="431" y="88"/>
                  </a:lnTo>
                  <a:lnTo>
                    <a:pt x="434" y="86"/>
                  </a:lnTo>
                  <a:lnTo>
                    <a:pt x="437" y="88"/>
                  </a:lnTo>
                  <a:lnTo>
                    <a:pt x="437" y="86"/>
                  </a:lnTo>
                  <a:lnTo>
                    <a:pt x="440" y="86"/>
                  </a:lnTo>
                  <a:lnTo>
                    <a:pt x="440" y="86"/>
                  </a:lnTo>
                  <a:lnTo>
                    <a:pt x="437" y="85"/>
                  </a:lnTo>
                  <a:lnTo>
                    <a:pt x="436" y="85"/>
                  </a:lnTo>
                  <a:lnTo>
                    <a:pt x="436" y="85"/>
                  </a:lnTo>
                  <a:lnTo>
                    <a:pt x="437" y="85"/>
                  </a:lnTo>
                  <a:lnTo>
                    <a:pt x="437" y="83"/>
                  </a:lnTo>
                  <a:lnTo>
                    <a:pt x="440" y="83"/>
                  </a:lnTo>
                  <a:lnTo>
                    <a:pt x="441" y="85"/>
                  </a:lnTo>
                  <a:lnTo>
                    <a:pt x="442" y="85"/>
                  </a:lnTo>
                  <a:lnTo>
                    <a:pt x="443" y="83"/>
                  </a:lnTo>
                  <a:lnTo>
                    <a:pt x="448" y="79"/>
                  </a:lnTo>
                  <a:lnTo>
                    <a:pt x="449" y="77"/>
                  </a:lnTo>
                  <a:lnTo>
                    <a:pt x="452" y="77"/>
                  </a:lnTo>
                  <a:lnTo>
                    <a:pt x="453" y="79"/>
                  </a:lnTo>
                  <a:lnTo>
                    <a:pt x="454" y="77"/>
                  </a:lnTo>
                  <a:lnTo>
                    <a:pt x="455" y="76"/>
                  </a:lnTo>
                  <a:lnTo>
                    <a:pt x="455" y="74"/>
                  </a:lnTo>
                  <a:lnTo>
                    <a:pt x="458" y="73"/>
                  </a:lnTo>
                  <a:lnTo>
                    <a:pt x="460" y="70"/>
                  </a:lnTo>
                  <a:lnTo>
                    <a:pt x="462" y="70"/>
                  </a:lnTo>
                  <a:lnTo>
                    <a:pt x="464" y="70"/>
                  </a:lnTo>
                  <a:lnTo>
                    <a:pt x="465" y="71"/>
                  </a:lnTo>
                  <a:lnTo>
                    <a:pt x="466" y="71"/>
                  </a:lnTo>
                  <a:lnTo>
                    <a:pt x="468" y="71"/>
                  </a:lnTo>
                  <a:lnTo>
                    <a:pt x="468" y="71"/>
                  </a:lnTo>
                  <a:lnTo>
                    <a:pt x="470" y="71"/>
                  </a:lnTo>
                  <a:lnTo>
                    <a:pt x="472" y="68"/>
                  </a:lnTo>
                  <a:lnTo>
                    <a:pt x="472" y="68"/>
                  </a:lnTo>
                  <a:lnTo>
                    <a:pt x="472" y="68"/>
                  </a:lnTo>
                  <a:lnTo>
                    <a:pt x="474" y="71"/>
                  </a:lnTo>
                  <a:lnTo>
                    <a:pt x="474" y="71"/>
                  </a:lnTo>
                  <a:lnTo>
                    <a:pt x="472" y="74"/>
                  </a:lnTo>
                  <a:lnTo>
                    <a:pt x="462" y="82"/>
                  </a:lnTo>
                  <a:lnTo>
                    <a:pt x="459" y="86"/>
                  </a:lnTo>
                  <a:lnTo>
                    <a:pt x="458" y="86"/>
                  </a:lnTo>
                  <a:lnTo>
                    <a:pt x="455" y="88"/>
                  </a:lnTo>
                  <a:lnTo>
                    <a:pt x="453" y="88"/>
                  </a:lnTo>
                  <a:lnTo>
                    <a:pt x="452" y="89"/>
                  </a:lnTo>
                  <a:lnTo>
                    <a:pt x="449" y="89"/>
                  </a:lnTo>
                  <a:lnTo>
                    <a:pt x="446" y="91"/>
                  </a:lnTo>
                  <a:lnTo>
                    <a:pt x="443" y="91"/>
                  </a:lnTo>
                  <a:lnTo>
                    <a:pt x="443" y="91"/>
                  </a:lnTo>
                  <a:lnTo>
                    <a:pt x="442" y="95"/>
                  </a:lnTo>
                  <a:lnTo>
                    <a:pt x="441" y="97"/>
                  </a:lnTo>
                  <a:lnTo>
                    <a:pt x="440" y="99"/>
                  </a:lnTo>
                  <a:lnTo>
                    <a:pt x="437" y="100"/>
                  </a:lnTo>
                  <a:lnTo>
                    <a:pt x="435" y="100"/>
                  </a:lnTo>
                  <a:lnTo>
                    <a:pt x="434" y="103"/>
                  </a:lnTo>
                  <a:lnTo>
                    <a:pt x="431" y="106"/>
                  </a:lnTo>
                  <a:lnTo>
                    <a:pt x="430" y="109"/>
                  </a:lnTo>
                  <a:lnTo>
                    <a:pt x="429" y="111"/>
                  </a:lnTo>
                  <a:lnTo>
                    <a:pt x="428" y="114"/>
                  </a:lnTo>
                  <a:lnTo>
                    <a:pt x="425" y="115"/>
                  </a:lnTo>
                  <a:lnTo>
                    <a:pt x="428" y="117"/>
                  </a:lnTo>
                  <a:lnTo>
                    <a:pt x="428" y="117"/>
                  </a:lnTo>
                  <a:lnTo>
                    <a:pt x="429" y="118"/>
                  </a:lnTo>
                  <a:lnTo>
                    <a:pt x="430" y="118"/>
                  </a:lnTo>
                  <a:lnTo>
                    <a:pt x="429" y="117"/>
                  </a:lnTo>
                  <a:lnTo>
                    <a:pt x="428" y="115"/>
                  </a:lnTo>
                  <a:lnTo>
                    <a:pt x="428" y="115"/>
                  </a:lnTo>
                  <a:lnTo>
                    <a:pt x="428" y="115"/>
                  </a:lnTo>
                  <a:lnTo>
                    <a:pt x="435" y="115"/>
                  </a:lnTo>
                  <a:lnTo>
                    <a:pt x="436" y="115"/>
                  </a:lnTo>
                  <a:lnTo>
                    <a:pt x="437" y="114"/>
                  </a:lnTo>
                  <a:lnTo>
                    <a:pt x="436" y="114"/>
                  </a:lnTo>
                  <a:lnTo>
                    <a:pt x="435" y="114"/>
                  </a:lnTo>
                  <a:lnTo>
                    <a:pt x="435" y="112"/>
                  </a:lnTo>
                  <a:lnTo>
                    <a:pt x="435" y="111"/>
                  </a:lnTo>
                  <a:lnTo>
                    <a:pt x="435" y="109"/>
                  </a:lnTo>
                  <a:lnTo>
                    <a:pt x="435" y="108"/>
                  </a:lnTo>
                  <a:lnTo>
                    <a:pt x="435" y="106"/>
                  </a:lnTo>
                  <a:lnTo>
                    <a:pt x="436" y="105"/>
                  </a:lnTo>
                  <a:lnTo>
                    <a:pt x="440" y="103"/>
                  </a:lnTo>
                  <a:lnTo>
                    <a:pt x="441" y="103"/>
                  </a:lnTo>
                  <a:lnTo>
                    <a:pt x="442" y="102"/>
                  </a:lnTo>
                  <a:lnTo>
                    <a:pt x="446" y="100"/>
                  </a:lnTo>
                  <a:lnTo>
                    <a:pt x="446" y="99"/>
                  </a:lnTo>
                  <a:lnTo>
                    <a:pt x="447" y="97"/>
                  </a:lnTo>
                  <a:lnTo>
                    <a:pt x="447" y="95"/>
                  </a:lnTo>
                  <a:lnTo>
                    <a:pt x="446" y="95"/>
                  </a:lnTo>
                  <a:lnTo>
                    <a:pt x="447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52" y="94"/>
                  </a:lnTo>
                  <a:lnTo>
                    <a:pt x="452" y="95"/>
                  </a:lnTo>
                  <a:lnTo>
                    <a:pt x="452" y="97"/>
                  </a:lnTo>
                  <a:lnTo>
                    <a:pt x="453" y="97"/>
                  </a:lnTo>
                  <a:lnTo>
                    <a:pt x="453" y="94"/>
                  </a:lnTo>
                  <a:lnTo>
                    <a:pt x="454" y="94"/>
                  </a:lnTo>
                  <a:lnTo>
                    <a:pt x="454" y="94"/>
                  </a:lnTo>
                  <a:lnTo>
                    <a:pt x="454" y="94"/>
                  </a:lnTo>
                  <a:lnTo>
                    <a:pt x="455" y="94"/>
                  </a:lnTo>
                  <a:lnTo>
                    <a:pt x="455" y="97"/>
                  </a:lnTo>
                  <a:lnTo>
                    <a:pt x="455" y="100"/>
                  </a:lnTo>
                  <a:lnTo>
                    <a:pt x="455" y="103"/>
                  </a:lnTo>
                  <a:lnTo>
                    <a:pt x="458" y="100"/>
                  </a:lnTo>
                  <a:lnTo>
                    <a:pt x="458" y="99"/>
                  </a:lnTo>
                  <a:lnTo>
                    <a:pt x="460" y="92"/>
                  </a:lnTo>
                  <a:lnTo>
                    <a:pt x="462" y="89"/>
                  </a:lnTo>
                  <a:lnTo>
                    <a:pt x="464" y="86"/>
                  </a:lnTo>
                  <a:lnTo>
                    <a:pt x="466" y="85"/>
                  </a:lnTo>
                  <a:lnTo>
                    <a:pt x="472" y="80"/>
                  </a:lnTo>
                  <a:lnTo>
                    <a:pt x="478" y="80"/>
                  </a:lnTo>
                  <a:lnTo>
                    <a:pt x="478" y="79"/>
                  </a:lnTo>
                  <a:lnTo>
                    <a:pt x="480" y="77"/>
                  </a:lnTo>
                  <a:lnTo>
                    <a:pt x="480" y="77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2" y="79"/>
                  </a:lnTo>
                  <a:lnTo>
                    <a:pt x="482" y="79"/>
                  </a:lnTo>
                  <a:lnTo>
                    <a:pt x="478" y="80"/>
                  </a:lnTo>
                  <a:lnTo>
                    <a:pt x="478" y="82"/>
                  </a:lnTo>
                  <a:lnTo>
                    <a:pt x="478" y="83"/>
                  </a:lnTo>
                  <a:lnTo>
                    <a:pt x="478" y="85"/>
                  </a:lnTo>
                  <a:lnTo>
                    <a:pt x="480" y="85"/>
                  </a:lnTo>
                  <a:lnTo>
                    <a:pt x="480" y="85"/>
                  </a:lnTo>
                  <a:lnTo>
                    <a:pt x="482" y="83"/>
                  </a:lnTo>
                  <a:lnTo>
                    <a:pt x="484" y="82"/>
                  </a:lnTo>
                  <a:lnTo>
                    <a:pt x="488" y="76"/>
                  </a:lnTo>
                  <a:lnTo>
                    <a:pt x="488" y="74"/>
                  </a:lnTo>
                  <a:lnTo>
                    <a:pt x="490" y="71"/>
                  </a:lnTo>
                  <a:lnTo>
                    <a:pt x="490" y="68"/>
                  </a:lnTo>
                  <a:lnTo>
                    <a:pt x="496" y="67"/>
                  </a:lnTo>
                  <a:lnTo>
                    <a:pt x="497" y="65"/>
                  </a:lnTo>
                  <a:lnTo>
                    <a:pt x="492" y="64"/>
                  </a:lnTo>
                  <a:lnTo>
                    <a:pt x="492" y="64"/>
                  </a:lnTo>
                  <a:lnTo>
                    <a:pt x="492" y="62"/>
                  </a:lnTo>
                  <a:lnTo>
                    <a:pt x="492" y="62"/>
                  </a:lnTo>
                  <a:lnTo>
                    <a:pt x="490" y="61"/>
                  </a:lnTo>
                  <a:lnTo>
                    <a:pt x="490" y="59"/>
                  </a:lnTo>
                  <a:lnTo>
                    <a:pt x="490" y="57"/>
                  </a:lnTo>
                  <a:lnTo>
                    <a:pt x="490" y="56"/>
                  </a:lnTo>
                  <a:lnTo>
                    <a:pt x="492" y="54"/>
                  </a:lnTo>
                  <a:lnTo>
                    <a:pt x="492" y="53"/>
                  </a:lnTo>
                  <a:lnTo>
                    <a:pt x="494" y="54"/>
                  </a:lnTo>
                  <a:lnTo>
                    <a:pt x="496" y="56"/>
                  </a:lnTo>
                  <a:lnTo>
                    <a:pt x="501" y="61"/>
                  </a:lnTo>
                  <a:lnTo>
                    <a:pt x="502" y="64"/>
                  </a:lnTo>
                  <a:lnTo>
                    <a:pt x="503" y="65"/>
                  </a:lnTo>
                  <a:lnTo>
                    <a:pt x="507" y="73"/>
                  </a:lnTo>
                  <a:lnTo>
                    <a:pt x="508" y="76"/>
                  </a:lnTo>
                  <a:lnTo>
                    <a:pt x="508" y="80"/>
                  </a:lnTo>
                  <a:lnTo>
                    <a:pt x="509" y="82"/>
                  </a:lnTo>
                  <a:lnTo>
                    <a:pt x="509" y="83"/>
                  </a:lnTo>
                  <a:lnTo>
                    <a:pt x="514" y="91"/>
                  </a:lnTo>
                  <a:lnTo>
                    <a:pt x="516" y="94"/>
                  </a:lnTo>
                  <a:lnTo>
                    <a:pt x="519" y="95"/>
                  </a:lnTo>
                  <a:lnTo>
                    <a:pt x="521" y="97"/>
                  </a:lnTo>
                  <a:lnTo>
                    <a:pt x="522" y="97"/>
                  </a:lnTo>
                  <a:lnTo>
                    <a:pt x="525" y="97"/>
                  </a:lnTo>
                  <a:lnTo>
                    <a:pt x="527" y="94"/>
                  </a:lnTo>
                  <a:lnTo>
                    <a:pt x="527" y="92"/>
                  </a:lnTo>
                  <a:lnTo>
                    <a:pt x="526" y="89"/>
                  </a:lnTo>
                  <a:lnTo>
                    <a:pt x="526" y="88"/>
                  </a:lnTo>
                  <a:lnTo>
                    <a:pt x="526" y="86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7" y="80"/>
                  </a:lnTo>
                  <a:lnTo>
                    <a:pt x="527" y="82"/>
                  </a:lnTo>
                  <a:lnTo>
                    <a:pt x="528" y="80"/>
                  </a:lnTo>
                  <a:lnTo>
                    <a:pt x="528" y="80"/>
                  </a:lnTo>
                  <a:lnTo>
                    <a:pt x="531" y="79"/>
                  </a:lnTo>
                  <a:lnTo>
                    <a:pt x="531" y="77"/>
                  </a:lnTo>
                  <a:lnTo>
                    <a:pt x="532" y="76"/>
                  </a:lnTo>
                  <a:lnTo>
                    <a:pt x="532" y="74"/>
                  </a:lnTo>
                  <a:lnTo>
                    <a:pt x="532" y="74"/>
                  </a:lnTo>
                  <a:lnTo>
                    <a:pt x="531" y="74"/>
                  </a:lnTo>
                  <a:lnTo>
                    <a:pt x="531" y="74"/>
                  </a:lnTo>
                  <a:lnTo>
                    <a:pt x="528" y="74"/>
                  </a:lnTo>
                  <a:lnTo>
                    <a:pt x="531" y="73"/>
                  </a:lnTo>
                  <a:lnTo>
                    <a:pt x="532" y="71"/>
                  </a:lnTo>
                  <a:lnTo>
                    <a:pt x="533" y="70"/>
                  </a:lnTo>
                  <a:lnTo>
                    <a:pt x="533" y="70"/>
                  </a:lnTo>
                  <a:lnTo>
                    <a:pt x="534" y="70"/>
                  </a:lnTo>
                  <a:lnTo>
                    <a:pt x="534" y="70"/>
                  </a:lnTo>
                  <a:lnTo>
                    <a:pt x="537" y="71"/>
                  </a:lnTo>
                  <a:lnTo>
                    <a:pt x="537" y="73"/>
                  </a:lnTo>
                  <a:lnTo>
                    <a:pt x="537" y="76"/>
                  </a:lnTo>
                  <a:lnTo>
                    <a:pt x="537" y="77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6"/>
                  </a:lnTo>
                  <a:lnTo>
                    <a:pt x="537" y="92"/>
                  </a:lnTo>
                  <a:lnTo>
                    <a:pt x="537" y="94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7"/>
                  </a:lnTo>
                  <a:lnTo>
                    <a:pt x="539" y="97"/>
                  </a:lnTo>
                  <a:lnTo>
                    <a:pt x="541" y="97"/>
                  </a:lnTo>
                  <a:lnTo>
                    <a:pt x="541" y="97"/>
                  </a:lnTo>
                  <a:lnTo>
                    <a:pt x="547" y="97"/>
                  </a:lnTo>
                  <a:lnTo>
                    <a:pt x="547" y="95"/>
                  </a:lnTo>
                  <a:lnTo>
                    <a:pt x="549" y="95"/>
                  </a:lnTo>
                  <a:lnTo>
                    <a:pt x="551" y="92"/>
                  </a:lnTo>
                  <a:lnTo>
                    <a:pt x="551" y="91"/>
                  </a:lnTo>
                  <a:lnTo>
                    <a:pt x="551" y="91"/>
                  </a:lnTo>
                  <a:lnTo>
                    <a:pt x="551" y="88"/>
                  </a:lnTo>
                  <a:lnTo>
                    <a:pt x="553" y="83"/>
                  </a:lnTo>
                  <a:lnTo>
                    <a:pt x="553" y="82"/>
                  </a:lnTo>
                  <a:lnTo>
                    <a:pt x="553" y="82"/>
                  </a:lnTo>
                  <a:lnTo>
                    <a:pt x="555" y="80"/>
                  </a:lnTo>
                  <a:lnTo>
                    <a:pt x="557" y="82"/>
                  </a:lnTo>
                  <a:lnTo>
                    <a:pt x="557" y="80"/>
                  </a:lnTo>
                  <a:lnTo>
                    <a:pt x="563" y="82"/>
                  </a:lnTo>
                  <a:lnTo>
                    <a:pt x="565" y="80"/>
                  </a:lnTo>
                  <a:lnTo>
                    <a:pt x="569" y="82"/>
                  </a:lnTo>
                  <a:lnTo>
                    <a:pt x="571" y="82"/>
                  </a:lnTo>
                  <a:lnTo>
                    <a:pt x="575" y="83"/>
                  </a:lnTo>
                  <a:lnTo>
                    <a:pt x="580" y="86"/>
                  </a:lnTo>
                  <a:lnTo>
                    <a:pt x="581" y="88"/>
                  </a:lnTo>
                  <a:lnTo>
                    <a:pt x="587" y="95"/>
                  </a:lnTo>
                  <a:lnTo>
                    <a:pt x="589" y="97"/>
                  </a:lnTo>
                  <a:lnTo>
                    <a:pt x="593" y="97"/>
                  </a:lnTo>
                  <a:lnTo>
                    <a:pt x="605" y="100"/>
                  </a:lnTo>
                  <a:lnTo>
                    <a:pt x="606" y="102"/>
                  </a:lnTo>
                  <a:lnTo>
                    <a:pt x="610" y="105"/>
                  </a:lnTo>
                  <a:lnTo>
                    <a:pt x="611" y="106"/>
                  </a:lnTo>
                  <a:lnTo>
                    <a:pt x="613" y="108"/>
                  </a:lnTo>
                  <a:lnTo>
                    <a:pt x="618" y="109"/>
                  </a:lnTo>
                  <a:lnTo>
                    <a:pt x="624" y="112"/>
                  </a:lnTo>
                  <a:lnTo>
                    <a:pt x="624" y="112"/>
                  </a:lnTo>
                  <a:lnTo>
                    <a:pt x="627" y="112"/>
                  </a:lnTo>
                  <a:lnTo>
                    <a:pt x="628" y="112"/>
                  </a:lnTo>
                  <a:lnTo>
                    <a:pt x="634" y="114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37" y="115"/>
                  </a:lnTo>
                  <a:lnTo>
                    <a:pt x="640" y="115"/>
                  </a:lnTo>
                  <a:lnTo>
                    <a:pt x="640" y="114"/>
                  </a:lnTo>
                  <a:lnTo>
                    <a:pt x="637" y="111"/>
                  </a:lnTo>
                  <a:lnTo>
                    <a:pt x="637" y="111"/>
                  </a:lnTo>
                  <a:lnTo>
                    <a:pt x="639" y="111"/>
                  </a:lnTo>
                  <a:lnTo>
                    <a:pt x="642" y="111"/>
                  </a:lnTo>
                  <a:lnTo>
                    <a:pt x="642" y="111"/>
                  </a:lnTo>
                  <a:lnTo>
                    <a:pt x="643" y="111"/>
                  </a:lnTo>
                  <a:lnTo>
                    <a:pt x="645" y="111"/>
                  </a:lnTo>
                  <a:lnTo>
                    <a:pt x="648" y="112"/>
                  </a:lnTo>
                  <a:lnTo>
                    <a:pt x="649" y="114"/>
                  </a:lnTo>
                  <a:lnTo>
                    <a:pt x="652" y="115"/>
                  </a:lnTo>
                  <a:lnTo>
                    <a:pt x="657" y="118"/>
                  </a:lnTo>
                  <a:lnTo>
                    <a:pt x="660" y="121"/>
                  </a:lnTo>
                  <a:lnTo>
                    <a:pt x="661" y="124"/>
                  </a:lnTo>
                  <a:lnTo>
                    <a:pt x="663" y="127"/>
                  </a:lnTo>
                  <a:lnTo>
                    <a:pt x="665" y="129"/>
                  </a:lnTo>
                  <a:lnTo>
                    <a:pt x="665" y="129"/>
                  </a:lnTo>
                  <a:lnTo>
                    <a:pt x="665" y="129"/>
                  </a:lnTo>
                  <a:lnTo>
                    <a:pt x="666" y="130"/>
                  </a:lnTo>
                  <a:lnTo>
                    <a:pt x="665" y="133"/>
                  </a:lnTo>
                  <a:lnTo>
                    <a:pt x="665" y="133"/>
                  </a:lnTo>
                  <a:lnTo>
                    <a:pt x="663" y="133"/>
                  </a:lnTo>
                  <a:lnTo>
                    <a:pt x="661" y="135"/>
                  </a:lnTo>
                  <a:lnTo>
                    <a:pt x="655" y="133"/>
                  </a:lnTo>
                  <a:lnTo>
                    <a:pt x="654" y="137"/>
                  </a:lnTo>
                  <a:lnTo>
                    <a:pt x="651" y="138"/>
                  </a:lnTo>
                  <a:lnTo>
                    <a:pt x="651" y="140"/>
                  </a:lnTo>
                  <a:lnTo>
                    <a:pt x="651" y="140"/>
                  </a:lnTo>
                  <a:lnTo>
                    <a:pt x="651" y="143"/>
                  </a:lnTo>
                  <a:lnTo>
                    <a:pt x="651" y="143"/>
                  </a:lnTo>
                  <a:lnTo>
                    <a:pt x="648" y="146"/>
                  </a:lnTo>
                  <a:lnTo>
                    <a:pt x="648" y="146"/>
                  </a:lnTo>
                  <a:lnTo>
                    <a:pt x="649" y="147"/>
                  </a:lnTo>
                  <a:lnTo>
                    <a:pt x="651" y="149"/>
                  </a:lnTo>
                  <a:lnTo>
                    <a:pt x="652" y="149"/>
                  </a:lnTo>
                  <a:lnTo>
                    <a:pt x="654" y="149"/>
                  </a:lnTo>
                  <a:lnTo>
                    <a:pt x="657" y="150"/>
                  </a:lnTo>
                  <a:lnTo>
                    <a:pt x="660" y="152"/>
                  </a:lnTo>
                  <a:lnTo>
                    <a:pt x="661" y="152"/>
                  </a:lnTo>
                  <a:lnTo>
                    <a:pt x="663" y="152"/>
                  </a:lnTo>
                  <a:lnTo>
                    <a:pt x="665" y="152"/>
                  </a:lnTo>
                  <a:lnTo>
                    <a:pt x="666" y="153"/>
                  </a:lnTo>
                  <a:lnTo>
                    <a:pt x="669" y="153"/>
                  </a:lnTo>
                  <a:lnTo>
                    <a:pt x="675" y="153"/>
                  </a:lnTo>
                  <a:lnTo>
                    <a:pt x="677" y="153"/>
                  </a:lnTo>
                  <a:lnTo>
                    <a:pt x="678" y="153"/>
                  </a:lnTo>
                  <a:lnTo>
                    <a:pt x="683" y="153"/>
                  </a:lnTo>
                  <a:lnTo>
                    <a:pt x="684" y="153"/>
                  </a:lnTo>
                  <a:lnTo>
                    <a:pt x="685" y="152"/>
                  </a:lnTo>
                  <a:lnTo>
                    <a:pt x="685" y="152"/>
                  </a:lnTo>
                  <a:lnTo>
                    <a:pt x="689" y="152"/>
                  </a:lnTo>
                  <a:lnTo>
                    <a:pt x="694" y="150"/>
                  </a:lnTo>
                  <a:lnTo>
                    <a:pt x="695" y="150"/>
                  </a:lnTo>
                  <a:lnTo>
                    <a:pt x="697" y="150"/>
                  </a:lnTo>
                  <a:lnTo>
                    <a:pt x="698" y="149"/>
                  </a:lnTo>
                  <a:lnTo>
                    <a:pt x="700" y="149"/>
                  </a:lnTo>
                  <a:lnTo>
                    <a:pt x="700" y="150"/>
                  </a:lnTo>
                  <a:lnTo>
                    <a:pt x="701" y="150"/>
                  </a:lnTo>
                  <a:lnTo>
                    <a:pt x="703" y="150"/>
                  </a:lnTo>
                  <a:lnTo>
                    <a:pt x="704" y="149"/>
                  </a:lnTo>
                  <a:lnTo>
                    <a:pt x="710" y="144"/>
                  </a:lnTo>
                  <a:lnTo>
                    <a:pt x="712" y="144"/>
                  </a:lnTo>
                  <a:lnTo>
                    <a:pt x="713" y="143"/>
                  </a:lnTo>
                  <a:lnTo>
                    <a:pt x="713" y="143"/>
                  </a:lnTo>
                  <a:lnTo>
                    <a:pt x="713" y="144"/>
                  </a:lnTo>
                  <a:lnTo>
                    <a:pt x="715" y="147"/>
                  </a:lnTo>
                  <a:lnTo>
                    <a:pt x="715" y="147"/>
                  </a:lnTo>
                  <a:lnTo>
                    <a:pt x="716" y="147"/>
                  </a:lnTo>
                  <a:lnTo>
                    <a:pt x="716" y="149"/>
                  </a:lnTo>
                  <a:lnTo>
                    <a:pt x="718" y="152"/>
                  </a:lnTo>
                  <a:lnTo>
                    <a:pt x="719" y="152"/>
                  </a:lnTo>
                  <a:lnTo>
                    <a:pt x="724" y="152"/>
                  </a:lnTo>
                  <a:lnTo>
                    <a:pt x="725" y="152"/>
                  </a:lnTo>
                  <a:lnTo>
                    <a:pt x="725" y="153"/>
                  </a:lnTo>
                  <a:lnTo>
                    <a:pt x="727" y="155"/>
                  </a:lnTo>
                  <a:lnTo>
                    <a:pt x="727" y="158"/>
                  </a:lnTo>
                  <a:lnTo>
                    <a:pt x="727" y="159"/>
                  </a:lnTo>
                  <a:lnTo>
                    <a:pt x="728" y="161"/>
                  </a:lnTo>
                  <a:lnTo>
                    <a:pt x="728" y="162"/>
                  </a:lnTo>
                  <a:lnTo>
                    <a:pt x="728" y="161"/>
                  </a:lnTo>
                  <a:lnTo>
                    <a:pt x="730" y="156"/>
                  </a:lnTo>
                  <a:lnTo>
                    <a:pt x="730" y="156"/>
                  </a:lnTo>
                  <a:lnTo>
                    <a:pt x="731" y="156"/>
                  </a:lnTo>
                  <a:lnTo>
                    <a:pt x="731" y="156"/>
                  </a:lnTo>
                  <a:lnTo>
                    <a:pt x="733" y="159"/>
                  </a:lnTo>
                  <a:lnTo>
                    <a:pt x="735" y="162"/>
                  </a:lnTo>
                  <a:lnTo>
                    <a:pt x="739" y="167"/>
                  </a:lnTo>
                  <a:lnTo>
                    <a:pt x="739" y="168"/>
                  </a:lnTo>
                  <a:lnTo>
                    <a:pt x="739" y="170"/>
                  </a:lnTo>
                  <a:lnTo>
                    <a:pt x="739" y="172"/>
                  </a:lnTo>
                  <a:lnTo>
                    <a:pt x="739" y="172"/>
                  </a:lnTo>
                  <a:lnTo>
                    <a:pt x="738" y="173"/>
                  </a:lnTo>
                  <a:lnTo>
                    <a:pt x="736" y="173"/>
                  </a:lnTo>
                  <a:lnTo>
                    <a:pt x="735" y="173"/>
                  </a:lnTo>
                  <a:lnTo>
                    <a:pt x="733" y="173"/>
                  </a:lnTo>
                  <a:lnTo>
                    <a:pt x="733" y="172"/>
                  </a:lnTo>
                  <a:lnTo>
                    <a:pt x="733" y="173"/>
                  </a:lnTo>
                  <a:lnTo>
                    <a:pt x="736" y="178"/>
                  </a:lnTo>
                  <a:lnTo>
                    <a:pt x="736" y="179"/>
                  </a:lnTo>
                  <a:lnTo>
                    <a:pt x="738" y="179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39" y="182"/>
                  </a:lnTo>
                  <a:lnTo>
                    <a:pt x="742" y="185"/>
                  </a:lnTo>
                  <a:lnTo>
                    <a:pt x="742" y="187"/>
                  </a:lnTo>
                  <a:lnTo>
                    <a:pt x="745" y="191"/>
                  </a:lnTo>
                  <a:lnTo>
                    <a:pt x="747" y="193"/>
                  </a:lnTo>
                  <a:lnTo>
                    <a:pt x="747" y="194"/>
                  </a:lnTo>
                  <a:lnTo>
                    <a:pt x="748" y="194"/>
                  </a:lnTo>
                  <a:lnTo>
                    <a:pt x="748" y="193"/>
                  </a:lnTo>
                  <a:lnTo>
                    <a:pt x="744" y="187"/>
                  </a:lnTo>
                  <a:lnTo>
                    <a:pt x="742" y="184"/>
                  </a:lnTo>
                  <a:lnTo>
                    <a:pt x="742" y="182"/>
                  </a:lnTo>
                  <a:lnTo>
                    <a:pt x="742" y="181"/>
                  </a:lnTo>
                  <a:lnTo>
                    <a:pt x="742" y="176"/>
                  </a:lnTo>
                  <a:lnTo>
                    <a:pt x="742" y="176"/>
                  </a:lnTo>
                  <a:lnTo>
                    <a:pt x="744" y="175"/>
                  </a:lnTo>
                  <a:lnTo>
                    <a:pt x="745" y="178"/>
                  </a:lnTo>
                  <a:lnTo>
                    <a:pt x="745" y="178"/>
                  </a:lnTo>
                  <a:lnTo>
                    <a:pt x="745" y="178"/>
                  </a:lnTo>
                  <a:lnTo>
                    <a:pt x="747" y="176"/>
                  </a:lnTo>
                  <a:lnTo>
                    <a:pt x="747" y="178"/>
                  </a:lnTo>
                  <a:lnTo>
                    <a:pt x="748" y="179"/>
                  </a:lnTo>
                  <a:lnTo>
                    <a:pt x="750" y="179"/>
                  </a:lnTo>
                  <a:lnTo>
                    <a:pt x="748" y="176"/>
                  </a:lnTo>
                  <a:lnTo>
                    <a:pt x="747" y="175"/>
                  </a:lnTo>
                  <a:lnTo>
                    <a:pt x="747" y="173"/>
                  </a:lnTo>
                  <a:lnTo>
                    <a:pt x="747" y="172"/>
                  </a:lnTo>
                  <a:lnTo>
                    <a:pt x="747" y="172"/>
                  </a:lnTo>
                  <a:lnTo>
                    <a:pt x="745" y="168"/>
                  </a:lnTo>
                  <a:lnTo>
                    <a:pt x="744" y="167"/>
                  </a:lnTo>
                  <a:lnTo>
                    <a:pt x="744" y="162"/>
                  </a:lnTo>
                  <a:lnTo>
                    <a:pt x="744" y="161"/>
                  </a:lnTo>
                  <a:lnTo>
                    <a:pt x="744" y="159"/>
                  </a:lnTo>
                  <a:lnTo>
                    <a:pt x="744" y="159"/>
                  </a:lnTo>
                  <a:lnTo>
                    <a:pt x="742" y="156"/>
                  </a:lnTo>
                  <a:lnTo>
                    <a:pt x="741" y="155"/>
                  </a:lnTo>
                  <a:lnTo>
                    <a:pt x="739" y="153"/>
                  </a:lnTo>
                  <a:lnTo>
                    <a:pt x="739" y="152"/>
                  </a:lnTo>
                  <a:lnTo>
                    <a:pt x="739" y="149"/>
                  </a:lnTo>
                  <a:lnTo>
                    <a:pt x="741" y="147"/>
                  </a:lnTo>
                  <a:lnTo>
                    <a:pt x="742" y="146"/>
                  </a:lnTo>
                  <a:lnTo>
                    <a:pt x="742" y="144"/>
                  </a:lnTo>
                  <a:lnTo>
                    <a:pt x="741" y="143"/>
                  </a:lnTo>
                  <a:lnTo>
                    <a:pt x="741" y="141"/>
                  </a:lnTo>
                  <a:lnTo>
                    <a:pt x="742" y="143"/>
                  </a:lnTo>
                  <a:lnTo>
                    <a:pt x="745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8" y="140"/>
                  </a:lnTo>
                  <a:lnTo>
                    <a:pt x="750" y="140"/>
                  </a:lnTo>
                  <a:lnTo>
                    <a:pt x="751" y="140"/>
                  </a:lnTo>
                  <a:lnTo>
                    <a:pt x="751" y="140"/>
                  </a:lnTo>
                  <a:lnTo>
                    <a:pt x="753" y="138"/>
                  </a:lnTo>
                  <a:lnTo>
                    <a:pt x="753" y="138"/>
                  </a:lnTo>
                  <a:lnTo>
                    <a:pt x="754" y="137"/>
                  </a:lnTo>
                  <a:lnTo>
                    <a:pt x="754" y="137"/>
                  </a:lnTo>
                  <a:lnTo>
                    <a:pt x="757" y="137"/>
                  </a:lnTo>
                  <a:lnTo>
                    <a:pt x="757" y="137"/>
                  </a:lnTo>
                  <a:lnTo>
                    <a:pt x="757" y="137"/>
                  </a:lnTo>
                  <a:lnTo>
                    <a:pt x="757" y="133"/>
                  </a:lnTo>
                  <a:lnTo>
                    <a:pt x="759" y="132"/>
                  </a:lnTo>
                  <a:lnTo>
                    <a:pt x="760" y="130"/>
                  </a:lnTo>
                  <a:lnTo>
                    <a:pt x="762" y="130"/>
                  </a:lnTo>
                  <a:lnTo>
                    <a:pt x="763" y="129"/>
                  </a:lnTo>
                  <a:lnTo>
                    <a:pt x="763" y="129"/>
                  </a:lnTo>
                  <a:lnTo>
                    <a:pt x="765" y="127"/>
                  </a:lnTo>
                  <a:lnTo>
                    <a:pt x="766" y="126"/>
                  </a:lnTo>
                  <a:lnTo>
                    <a:pt x="766" y="123"/>
                  </a:lnTo>
                  <a:lnTo>
                    <a:pt x="766" y="123"/>
                  </a:lnTo>
                  <a:lnTo>
                    <a:pt x="763" y="121"/>
                  </a:lnTo>
                  <a:lnTo>
                    <a:pt x="763" y="123"/>
                  </a:lnTo>
                  <a:lnTo>
                    <a:pt x="760" y="124"/>
                  </a:lnTo>
                  <a:lnTo>
                    <a:pt x="757" y="126"/>
                  </a:lnTo>
                  <a:lnTo>
                    <a:pt x="756" y="127"/>
                  </a:lnTo>
                  <a:lnTo>
                    <a:pt x="756" y="130"/>
                  </a:lnTo>
                  <a:lnTo>
                    <a:pt x="756" y="132"/>
                  </a:lnTo>
                  <a:lnTo>
                    <a:pt x="754" y="130"/>
                  </a:lnTo>
                  <a:lnTo>
                    <a:pt x="753" y="130"/>
                  </a:lnTo>
                  <a:lnTo>
                    <a:pt x="751" y="130"/>
                  </a:lnTo>
                  <a:lnTo>
                    <a:pt x="750" y="132"/>
                  </a:lnTo>
                  <a:lnTo>
                    <a:pt x="750" y="133"/>
                  </a:lnTo>
                  <a:lnTo>
                    <a:pt x="747" y="133"/>
                  </a:lnTo>
                  <a:lnTo>
                    <a:pt x="745" y="132"/>
                  </a:lnTo>
                  <a:lnTo>
                    <a:pt x="744" y="132"/>
                  </a:lnTo>
                  <a:lnTo>
                    <a:pt x="742" y="133"/>
                  </a:lnTo>
                  <a:lnTo>
                    <a:pt x="742" y="135"/>
                  </a:lnTo>
                  <a:lnTo>
                    <a:pt x="742" y="137"/>
                  </a:lnTo>
                  <a:lnTo>
                    <a:pt x="742" y="138"/>
                  </a:lnTo>
                  <a:lnTo>
                    <a:pt x="738" y="138"/>
                  </a:lnTo>
                  <a:lnTo>
                    <a:pt x="738" y="138"/>
                  </a:lnTo>
                  <a:lnTo>
                    <a:pt x="736" y="138"/>
                  </a:lnTo>
                  <a:lnTo>
                    <a:pt x="735" y="138"/>
                  </a:lnTo>
                  <a:lnTo>
                    <a:pt x="735" y="137"/>
                  </a:lnTo>
                  <a:lnTo>
                    <a:pt x="730" y="133"/>
                  </a:lnTo>
                  <a:lnTo>
                    <a:pt x="730" y="133"/>
                  </a:lnTo>
                  <a:lnTo>
                    <a:pt x="731" y="130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42" y="121"/>
                  </a:lnTo>
                  <a:lnTo>
                    <a:pt x="745" y="120"/>
                  </a:lnTo>
                  <a:lnTo>
                    <a:pt x="753" y="117"/>
                  </a:lnTo>
                  <a:lnTo>
                    <a:pt x="754" y="115"/>
                  </a:lnTo>
                  <a:lnTo>
                    <a:pt x="759" y="112"/>
                  </a:lnTo>
                  <a:lnTo>
                    <a:pt x="762" y="112"/>
                  </a:lnTo>
                  <a:lnTo>
                    <a:pt x="763" y="112"/>
                  </a:lnTo>
                  <a:lnTo>
                    <a:pt x="765" y="114"/>
                  </a:lnTo>
                  <a:lnTo>
                    <a:pt x="766" y="115"/>
                  </a:lnTo>
                  <a:lnTo>
                    <a:pt x="768" y="117"/>
                  </a:lnTo>
                  <a:lnTo>
                    <a:pt x="769" y="120"/>
                  </a:lnTo>
                  <a:lnTo>
                    <a:pt x="769" y="124"/>
                  </a:lnTo>
                  <a:lnTo>
                    <a:pt x="769" y="127"/>
                  </a:lnTo>
                  <a:lnTo>
                    <a:pt x="771" y="129"/>
                  </a:lnTo>
                  <a:lnTo>
                    <a:pt x="773" y="132"/>
                  </a:lnTo>
                  <a:lnTo>
                    <a:pt x="774" y="133"/>
                  </a:lnTo>
                  <a:lnTo>
                    <a:pt x="776" y="133"/>
                  </a:lnTo>
                  <a:lnTo>
                    <a:pt x="776" y="133"/>
                  </a:lnTo>
                  <a:lnTo>
                    <a:pt x="776" y="133"/>
                  </a:lnTo>
                  <a:lnTo>
                    <a:pt x="776" y="133"/>
                  </a:lnTo>
                  <a:lnTo>
                    <a:pt x="777" y="135"/>
                  </a:lnTo>
                  <a:lnTo>
                    <a:pt x="777" y="135"/>
                  </a:lnTo>
                  <a:lnTo>
                    <a:pt x="779" y="135"/>
                  </a:lnTo>
                  <a:lnTo>
                    <a:pt x="780" y="135"/>
                  </a:lnTo>
                  <a:lnTo>
                    <a:pt x="780" y="137"/>
                  </a:lnTo>
                  <a:lnTo>
                    <a:pt x="780" y="138"/>
                  </a:lnTo>
                  <a:lnTo>
                    <a:pt x="780" y="140"/>
                  </a:lnTo>
                  <a:lnTo>
                    <a:pt x="782" y="141"/>
                  </a:lnTo>
                  <a:lnTo>
                    <a:pt x="783" y="141"/>
                  </a:lnTo>
                  <a:lnTo>
                    <a:pt x="785" y="143"/>
                  </a:lnTo>
                  <a:lnTo>
                    <a:pt x="789" y="141"/>
                  </a:lnTo>
                  <a:lnTo>
                    <a:pt x="792" y="141"/>
                  </a:lnTo>
                  <a:lnTo>
                    <a:pt x="794" y="140"/>
                  </a:lnTo>
                  <a:lnTo>
                    <a:pt x="795" y="141"/>
                  </a:lnTo>
                  <a:lnTo>
                    <a:pt x="800" y="146"/>
                  </a:lnTo>
                  <a:lnTo>
                    <a:pt x="801" y="147"/>
                  </a:lnTo>
                  <a:lnTo>
                    <a:pt x="804" y="149"/>
                  </a:lnTo>
                  <a:lnTo>
                    <a:pt x="807" y="150"/>
                  </a:lnTo>
                  <a:lnTo>
                    <a:pt x="809" y="152"/>
                  </a:lnTo>
                  <a:lnTo>
                    <a:pt x="809" y="152"/>
                  </a:lnTo>
                  <a:lnTo>
                    <a:pt x="812" y="152"/>
                  </a:lnTo>
                  <a:lnTo>
                    <a:pt x="814" y="152"/>
                  </a:lnTo>
                  <a:lnTo>
                    <a:pt x="817" y="153"/>
                  </a:lnTo>
                  <a:lnTo>
                    <a:pt x="818" y="153"/>
                  </a:lnTo>
                  <a:lnTo>
                    <a:pt x="823" y="150"/>
                  </a:lnTo>
                  <a:lnTo>
                    <a:pt x="824" y="150"/>
                  </a:lnTo>
                  <a:lnTo>
                    <a:pt x="826" y="150"/>
                  </a:lnTo>
                  <a:lnTo>
                    <a:pt x="827" y="149"/>
                  </a:lnTo>
                  <a:lnTo>
                    <a:pt x="829" y="149"/>
                  </a:lnTo>
                  <a:lnTo>
                    <a:pt x="830" y="149"/>
                  </a:lnTo>
                  <a:lnTo>
                    <a:pt x="832" y="149"/>
                  </a:lnTo>
                  <a:lnTo>
                    <a:pt x="835" y="149"/>
                  </a:lnTo>
                  <a:lnTo>
                    <a:pt x="839" y="149"/>
                  </a:lnTo>
                  <a:lnTo>
                    <a:pt x="844" y="150"/>
                  </a:lnTo>
                  <a:lnTo>
                    <a:pt x="845" y="152"/>
                  </a:lnTo>
                  <a:lnTo>
                    <a:pt x="847" y="152"/>
                  </a:lnTo>
                  <a:lnTo>
                    <a:pt x="848" y="152"/>
                  </a:lnTo>
                  <a:lnTo>
                    <a:pt x="850" y="152"/>
                  </a:lnTo>
                  <a:lnTo>
                    <a:pt x="852" y="152"/>
                  </a:lnTo>
                  <a:lnTo>
                    <a:pt x="853" y="150"/>
                  </a:lnTo>
                  <a:lnTo>
                    <a:pt x="856" y="150"/>
                  </a:lnTo>
                  <a:lnTo>
                    <a:pt x="856" y="149"/>
                  </a:lnTo>
                  <a:lnTo>
                    <a:pt x="856" y="149"/>
                  </a:lnTo>
                  <a:lnTo>
                    <a:pt x="856" y="147"/>
                  </a:lnTo>
                  <a:lnTo>
                    <a:pt x="855" y="146"/>
                  </a:lnTo>
                  <a:lnTo>
                    <a:pt x="853" y="144"/>
                  </a:lnTo>
                  <a:lnTo>
                    <a:pt x="853" y="143"/>
                  </a:lnTo>
                  <a:lnTo>
                    <a:pt x="853" y="141"/>
                  </a:lnTo>
                  <a:lnTo>
                    <a:pt x="853" y="141"/>
                  </a:lnTo>
                  <a:lnTo>
                    <a:pt x="853" y="141"/>
                  </a:lnTo>
                  <a:lnTo>
                    <a:pt x="855" y="141"/>
                  </a:lnTo>
                  <a:lnTo>
                    <a:pt x="856" y="144"/>
                  </a:lnTo>
                  <a:lnTo>
                    <a:pt x="861" y="150"/>
                  </a:lnTo>
                  <a:lnTo>
                    <a:pt x="862" y="152"/>
                  </a:lnTo>
                  <a:lnTo>
                    <a:pt x="862" y="152"/>
                  </a:lnTo>
                  <a:lnTo>
                    <a:pt x="867" y="155"/>
                  </a:lnTo>
                  <a:lnTo>
                    <a:pt x="868" y="155"/>
                  </a:lnTo>
                  <a:lnTo>
                    <a:pt x="870" y="153"/>
                  </a:lnTo>
                  <a:lnTo>
                    <a:pt x="871" y="153"/>
                  </a:lnTo>
                  <a:lnTo>
                    <a:pt x="871" y="152"/>
                  </a:lnTo>
                  <a:lnTo>
                    <a:pt x="871" y="152"/>
                  </a:lnTo>
                  <a:lnTo>
                    <a:pt x="871" y="150"/>
                  </a:lnTo>
                  <a:lnTo>
                    <a:pt x="871" y="149"/>
                  </a:lnTo>
                  <a:lnTo>
                    <a:pt x="871" y="147"/>
                  </a:lnTo>
                  <a:lnTo>
                    <a:pt x="870" y="146"/>
                  </a:lnTo>
                  <a:lnTo>
                    <a:pt x="867" y="144"/>
                  </a:lnTo>
                  <a:lnTo>
                    <a:pt x="865" y="144"/>
                  </a:lnTo>
                  <a:lnTo>
                    <a:pt x="862" y="144"/>
                  </a:lnTo>
                  <a:lnTo>
                    <a:pt x="861" y="146"/>
                  </a:lnTo>
                  <a:lnTo>
                    <a:pt x="859" y="146"/>
                  </a:lnTo>
                  <a:lnTo>
                    <a:pt x="856" y="141"/>
                  </a:lnTo>
                  <a:lnTo>
                    <a:pt x="855" y="140"/>
                  </a:lnTo>
                  <a:lnTo>
                    <a:pt x="855" y="138"/>
                  </a:lnTo>
                  <a:lnTo>
                    <a:pt x="856" y="140"/>
                  </a:lnTo>
                  <a:lnTo>
                    <a:pt x="856" y="138"/>
                  </a:lnTo>
                  <a:lnTo>
                    <a:pt x="856" y="137"/>
                  </a:lnTo>
                  <a:lnTo>
                    <a:pt x="856" y="135"/>
                  </a:lnTo>
                  <a:lnTo>
                    <a:pt x="853" y="132"/>
                  </a:lnTo>
                  <a:lnTo>
                    <a:pt x="853" y="130"/>
                  </a:lnTo>
                  <a:lnTo>
                    <a:pt x="855" y="130"/>
                  </a:lnTo>
                  <a:lnTo>
                    <a:pt x="855" y="130"/>
                  </a:lnTo>
                  <a:lnTo>
                    <a:pt x="856" y="130"/>
                  </a:lnTo>
                  <a:lnTo>
                    <a:pt x="859" y="132"/>
                  </a:lnTo>
                  <a:lnTo>
                    <a:pt x="861" y="132"/>
                  </a:lnTo>
                  <a:lnTo>
                    <a:pt x="864" y="130"/>
                  </a:lnTo>
                  <a:lnTo>
                    <a:pt x="862" y="127"/>
                  </a:lnTo>
                  <a:lnTo>
                    <a:pt x="862" y="126"/>
                  </a:lnTo>
                  <a:lnTo>
                    <a:pt x="862" y="126"/>
                  </a:lnTo>
                  <a:lnTo>
                    <a:pt x="864" y="126"/>
                  </a:lnTo>
                  <a:lnTo>
                    <a:pt x="865" y="127"/>
                  </a:lnTo>
                  <a:lnTo>
                    <a:pt x="867" y="127"/>
                  </a:lnTo>
                  <a:lnTo>
                    <a:pt x="868" y="126"/>
                  </a:lnTo>
                  <a:lnTo>
                    <a:pt x="868" y="126"/>
                  </a:lnTo>
                  <a:lnTo>
                    <a:pt x="870" y="127"/>
                  </a:lnTo>
                  <a:lnTo>
                    <a:pt x="870" y="127"/>
                  </a:lnTo>
                  <a:lnTo>
                    <a:pt x="871" y="130"/>
                  </a:lnTo>
                  <a:lnTo>
                    <a:pt x="873" y="132"/>
                  </a:lnTo>
                  <a:lnTo>
                    <a:pt x="874" y="135"/>
                  </a:lnTo>
                  <a:lnTo>
                    <a:pt x="874" y="135"/>
                  </a:lnTo>
                  <a:lnTo>
                    <a:pt x="879" y="135"/>
                  </a:lnTo>
                  <a:lnTo>
                    <a:pt x="880" y="133"/>
                  </a:lnTo>
                  <a:lnTo>
                    <a:pt x="880" y="133"/>
                  </a:lnTo>
                  <a:lnTo>
                    <a:pt x="880" y="135"/>
                  </a:lnTo>
                  <a:lnTo>
                    <a:pt x="877" y="141"/>
                  </a:lnTo>
                  <a:lnTo>
                    <a:pt x="877" y="141"/>
                  </a:lnTo>
                  <a:lnTo>
                    <a:pt x="879" y="141"/>
                  </a:lnTo>
                  <a:lnTo>
                    <a:pt x="879" y="141"/>
                  </a:lnTo>
                  <a:lnTo>
                    <a:pt x="880" y="140"/>
                  </a:lnTo>
                  <a:lnTo>
                    <a:pt x="880" y="138"/>
                  </a:lnTo>
                  <a:lnTo>
                    <a:pt x="880" y="138"/>
                  </a:lnTo>
                  <a:lnTo>
                    <a:pt x="885" y="135"/>
                  </a:lnTo>
                  <a:lnTo>
                    <a:pt x="886" y="135"/>
                  </a:lnTo>
                  <a:lnTo>
                    <a:pt x="885" y="138"/>
                  </a:lnTo>
                  <a:lnTo>
                    <a:pt x="883" y="149"/>
                  </a:lnTo>
                  <a:lnTo>
                    <a:pt x="883" y="152"/>
                  </a:lnTo>
                  <a:lnTo>
                    <a:pt x="883" y="153"/>
                  </a:lnTo>
                  <a:lnTo>
                    <a:pt x="882" y="158"/>
                  </a:lnTo>
                  <a:lnTo>
                    <a:pt x="882" y="159"/>
                  </a:lnTo>
                  <a:lnTo>
                    <a:pt x="883" y="162"/>
                  </a:lnTo>
                  <a:lnTo>
                    <a:pt x="883" y="164"/>
                  </a:lnTo>
                  <a:lnTo>
                    <a:pt x="883" y="165"/>
                  </a:lnTo>
                  <a:lnTo>
                    <a:pt x="883" y="167"/>
                  </a:lnTo>
                  <a:lnTo>
                    <a:pt x="886" y="167"/>
                  </a:lnTo>
                  <a:lnTo>
                    <a:pt x="888" y="165"/>
                  </a:lnTo>
                  <a:lnTo>
                    <a:pt x="890" y="165"/>
                  </a:lnTo>
                  <a:lnTo>
                    <a:pt x="890" y="165"/>
                  </a:lnTo>
                  <a:lnTo>
                    <a:pt x="888" y="168"/>
                  </a:lnTo>
                  <a:lnTo>
                    <a:pt x="888" y="170"/>
                  </a:lnTo>
                  <a:lnTo>
                    <a:pt x="891" y="168"/>
                  </a:lnTo>
                  <a:lnTo>
                    <a:pt x="891" y="168"/>
                  </a:lnTo>
                  <a:lnTo>
                    <a:pt x="891" y="168"/>
                  </a:lnTo>
                  <a:lnTo>
                    <a:pt x="893" y="170"/>
                  </a:lnTo>
                  <a:lnTo>
                    <a:pt x="893" y="172"/>
                  </a:lnTo>
                  <a:lnTo>
                    <a:pt x="893" y="173"/>
                  </a:lnTo>
                  <a:lnTo>
                    <a:pt x="893" y="175"/>
                  </a:lnTo>
                  <a:lnTo>
                    <a:pt x="893" y="176"/>
                  </a:lnTo>
                  <a:lnTo>
                    <a:pt x="893" y="176"/>
                  </a:lnTo>
                  <a:lnTo>
                    <a:pt x="891" y="176"/>
                  </a:lnTo>
                  <a:lnTo>
                    <a:pt x="891" y="176"/>
                  </a:lnTo>
                  <a:lnTo>
                    <a:pt x="890" y="176"/>
                  </a:lnTo>
                  <a:lnTo>
                    <a:pt x="888" y="176"/>
                  </a:lnTo>
                  <a:lnTo>
                    <a:pt x="886" y="175"/>
                  </a:lnTo>
                  <a:lnTo>
                    <a:pt x="885" y="175"/>
                  </a:lnTo>
                  <a:lnTo>
                    <a:pt x="885" y="176"/>
                  </a:lnTo>
                  <a:lnTo>
                    <a:pt x="883" y="175"/>
                  </a:lnTo>
                  <a:lnTo>
                    <a:pt x="882" y="173"/>
                  </a:lnTo>
                  <a:lnTo>
                    <a:pt x="880" y="173"/>
                  </a:lnTo>
                  <a:lnTo>
                    <a:pt x="880" y="173"/>
                  </a:lnTo>
                  <a:lnTo>
                    <a:pt x="880" y="175"/>
                  </a:lnTo>
                  <a:lnTo>
                    <a:pt x="882" y="176"/>
                  </a:lnTo>
                  <a:lnTo>
                    <a:pt x="888" y="184"/>
                  </a:lnTo>
                  <a:lnTo>
                    <a:pt x="888" y="185"/>
                  </a:lnTo>
                  <a:lnTo>
                    <a:pt x="888" y="187"/>
                  </a:lnTo>
                  <a:lnTo>
                    <a:pt x="888" y="187"/>
                  </a:lnTo>
                  <a:lnTo>
                    <a:pt x="890" y="185"/>
                  </a:lnTo>
                  <a:lnTo>
                    <a:pt x="888" y="184"/>
                  </a:lnTo>
                  <a:lnTo>
                    <a:pt x="886" y="179"/>
                  </a:lnTo>
                  <a:lnTo>
                    <a:pt x="885" y="178"/>
                  </a:lnTo>
                  <a:lnTo>
                    <a:pt x="885" y="178"/>
                  </a:lnTo>
                  <a:lnTo>
                    <a:pt x="886" y="176"/>
                  </a:lnTo>
                  <a:lnTo>
                    <a:pt x="891" y="178"/>
                  </a:lnTo>
                  <a:lnTo>
                    <a:pt x="893" y="178"/>
                  </a:lnTo>
                  <a:lnTo>
                    <a:pt x="893" y="176"/>
                  </a:lnTo>
                  <a:lnTo>
                    <a:pt x="894" y="176"/>
                  </a:lnTo>
                  <a:lnTo>
                    <a:pt x="894" y="170"/>
                  </a:lnTo>
                  <a:lnTo>
                    <a:pt x="896" y="167"/>
                  </a:lnTo>
                  <a:lnTo>
                    <a:pt x="894" y="164"/>
                  </a:lnTo>
                  <a:lnTo>
                    <a:pt x="894" y="159"/>
                  </a:lnTo>
                  <a:lnTo>
                    <a:pt x="893" y="156"/>
                  </a:lnTo>
                  <a:lnTo>
                    <a:pt x="891" y="153"/>
                  </a:lnTo>
                  <a:lnTo>
                    <a:pt x="890" y="152"/>
                  </a:lnTo>
                  <a:lnTo>
                    <a:pt x="893" y="143"/>
                  </a:lnTo>
                  <a:lnTo>
                    <a:pt x="893" y="141"/>
                  </a:lnTo>
                  <a:lnTo>
                    <a:pt x="894" y="141"/>
                  </a:lnTo>
                  <a:lnTo>
                    <a:pt x="896" y="141"/>
                  </a:lnTo>
                  <a:lnTo>
                    <a:pt x="897" y="140"/>
                  </a:lnTo>
                  <a:lnTo>
                    <a:pt x="899" y="141"/>
                  </a:lnTo>
                  <a:lnTo>
                    <a:pt x="900" y="141"/>
                  </a:lnTo>
                  <a:lnTo>
                    <a:pt x="902" y="141"/>
                  </a:lnTo>
                  <a:lnTo>
                    <a:pt x="905" y="137"/>
                  </a:lnTo>
                  <a:lnTo>
                    <a:pt x="906" y="135"/>
                  </a:lnTo>
                  <a:lnTo>
                    <a:pt x="908" y="133"/>
                  </a:lnTo>
                  <a:lnTo>
                    <a:pt x="909" y="130"/>
                  </a:lnTo>
                  <a:lnTo>
                    <a:pt x="911" y="127"/>
                  </a:lnTo>
                  <a:lnTo>
                    <a:pt x="915" y="124"/>
                  </a:lnTo>
                  <a:lnTo>
                    <a:pt x="917" y="123"/>
                  </a:lnTo>
                  <a:lnTo>
                    <a:pt x="917" y="123"/>
                  </a:lnTo>
                  <a:lnTo>
                    <a:pt x="915" y="123"/>
                  </a:lnTo>
                  <a:lnTo>
                    <a:pt x="915" y="121"/>
                  </a:lnTo>
                  <a:lnTo>
                    <a:pt x="914" y="120"/>
                  </a:lnTo>
                  <a:lnTo>
                    <a:pt x="915" y="117"/>
                  </a:lnTo>
                  <a:lnTo>
                    <a:pt x="915" y="115"/>
                  </a:lnTo>
                  <a:lnTo>
                    <a:pt x="914" y="114"/>
                  </a:lnTo>
                  <a:lnTo>
                    <a:pt x="914" y="112"/>
                  </a:lnTo>
                  <a:lnTo>
                    <a:pt x="914" y="111"/>
                  </a:lnTo>
                  <a:lnTo>
                    <a:pt x="912" y="109"/>
                  </a:lnTo>
                  <a:lnTo>
                    <a:pt x="912" y="109"/>
                  </a:lnTo>
                  <a:lnTo>
                    <a:pt x="912" y="109"/>
                  </a:lnTo>
                  <a:lnTo>
                    <a:pt x="912" y="111"/>
                  </a:lnTo>
                  <a:lnTo>
                    <a:pt x="911" y="114"/>
                  </a:lnTo>
                  <a:lnTo>
                    <a:pt x="911" y="115"/>
                  </a:lnTo>
                  <a:lnTo>
                    <a:pt x="909" y="117"/>
                  </a:lnTo>
                  <a:lnTo>
                    <a:pt x="908" y="118"/>
                  </a:lnTo>
                  <a:lnTo>
                    <a:pt x="905" y="118"/>
                  </a:lnTo>
                  <a:lnTo>
                    <a:pt x="903" y="117"/>
                  </a:lnTo>
                  <a:lnTo>
                    <a:pt x="903" y="117"/>
                  </a:lnTo>
                  <a:lnTo>
                    <a:pt x="903" y="112"/>
                  </a:lnTo>
                  <a:lnTo>
                    <a:pt x="905" y="111"/>
                  </a:lnTo>
                  <a:lnTo>
                    <a:pt x="908" y="108"/>
                  </a:lnTo>
                  <a:lnTo>
                    <a:pt x="909" y="105"/>
                  </a:lnTo>
                  <a:lnTo>
                    <a:pt x="909" y="105"/>
                  </a:lnTo>
                  <a:lnTo>
                    <a:pt x="908" y="105"/>
                  </a:lnTo>
                  <a:lnTo>
                    <a:pt x="908" y="105"/>
                  </a:lnTo>
                  <a:lnTo>
                    <a:pt x="906" y="102"/>
                  </a:lnTo>
                  <a:lnTo>
                    <a:pt x="908" y="100"/>
                  </a:lnTo>
                  <a:lnTo>
                    <a:pt x="908" y="99"/>
                  </a:lnTo>
                  <a:lnTo>
                    <a:pt x="909" y="97"/>
                  </a:lnTo>
                  <a:lnTo>
                    <a:pt x="912" y="97"/>
                  </a:lnTo>
                  <a:lnTo>
                    <a:pt x="915" y="95"/>
                  </a:lnTo>
                  <a:lnTo>
                    <a:pt x="915" y="95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4" y="102"/>
                  </a:lnTo>
                  <a:lnTo>
                    <a:pt x="915" y="100"/>
                  </a:lnTo>
                  <a:lnTo>
                    <a:pt x="917" y="97"/>
                  </a:lnTo>
                  <a:lnTo>
                    <a:pt x="917" y="97"/>
                  </a:lnTo>
                  <a:lnTo>
                    <a:pt x="917" y="97"/>
                  </a:lnTo>
                  <a:lnTo>
                    <a:pt x="915" y="95"/>
                  </a:lnTo>
                  <a:lnTo>
                    <a:pt x="917" y="94"/>
                  </a:lnTo>
                  <a:lnTo>
                    <a:pt x="917" y="92"/>
                  </a:lnTo>
                  <a:lnTo>
                    <a:pt x="915" y="91"/>
                  </a:lnTo>
                  <a:lnTo>
                    <a:pt x="912" y="92"/>
                  </a:lnTo>
                  <a:lnTo>
                    <a:pt x="911" y="94"/>
                  </a:lnTo>
                  <a:lnTo>
                    <a:pt x="911" y="94"/>
                  </a:lnTo>
                  <a:lnTo>
                    <a:pt x="908" y="94"/>
                  </a:lnTo>
                  <a:lnTo>
                    <a:pt x="908" y="94"/>
                  </a:lnTo>
                  <a:lnTo>
                    <a:pt x="906" y="92"/>
                  </a:lnTo>
                  <a:lnTo>
                    <a:pt x="905" y="91"/>
                  </a:lnTo>
                  <a:lnTo>
                    <a:pt x="905" y="89"/>
                  </a:lnTo>
                  <a:lnTo>
                    <a:pt x="903" y="86"/>
                  </a:lnTo>
                  <a:lnTo>
                    <a:pt x="902" y="86"/>
                  </a:lnTo>
                  <a:lnTo>
                    <a:pt x="902" y="86"/>
                  </a:lnTo>
                  <a:lnTo>
                    <a:pt x="900" y="89"/>
                  </a:lnTo>
                  <a:lnTo>
                    <a:pt x="900" y="89"/>
                  </a:lnTo>
                  <a:lnTo>
                    <a:pt x="894" y="86"/>
                  </a:lnTo>
                  <a:lnTo>
                    <a:pt x="893" y="85"/>
                  </a:lnTo>
                  <a:lnTo>
                    <a:pt x="891" y="83"/>
                  </a:lnTo>
                  <a:lnTo>
                    <a:pt x="890" y="82"/>
                  </a:lnTo>
                  <a:lnTo>
                    <a:pt x="888" y="82"/>
                  </a:lnTo>
                  <a:lnTo>
                    <a:pt x="886" y="82"/>
                  </a:lnTo>
                  <a:lnTo>
                    <a:pt x="885" y="80"/>
                  </a:lnTo>
                  <a:lnTo>
                    <a:pt x="885" y="79"/>
                  </a:lnTo>
                  <a:lnTo>
                    <a:pt x="883" y="77"/>
                  </a:lnTo>
                  <a:lnTo>
                    <a:pt x="882" y="74"/>
                  </a:lnTo>
                  <a:lnTo>
                    <a:pt x="880" y="70"/>
                  </a:lnTo>
                  <a:lnTo>
                    <a:pt x="879" y="67"/>
                  </a:lnTo>
                  <a:lnTo>
                    <a:pt x="879" y="65"/>
                  </a:lnTo>
                  <a:lnTo>
                    <a:pt x="879" y="62"/>
                  </a:lnTo>
                  <a:lnTo>
                    <a:pt x="882" y="57"/>
                  </a:lnTo>
                  <a:lnTo>
                    <a:pt x="882" y="56"/>
                  </a:lnTo>
                  <a:lnTo>
                    <a:pt x="883" y="54"/>
                  </a:lnTo>
                  <a:lnTo>
                    <a:pt x="885" y="54"/>
                  </a:lnTo>
                  <a:lnTo>
                    <a:pt x="885" y="54"/>
                  </a:lnTo>
                  <a:lnTo>
                    <a:pt x="888" y="54"/>
                  </a:lnTo>
                  <a:lnTo>
                    <a:pt x="886" y="53"/>
                  </a:lnTo>
                  <a:lnTo>
                    <a:pt x="886" y="51"/>
                  </a:lnTo>
                  <a:lnTo>
                    <a:pt x="888" y="48"/>
                  </a:lnTo>
                  <a:lnTo>
                    <a:pt x="886" y="48"/>
                  </a:lnTo>
                  <a:lnTo>
                    <a:pt x="883" y="51"/>
                  </a:lnTo>
                  <a:lnTo>
                    <a:pt x="883" y="51"/>
                  </a:lnTo>
                  <a:lnTo>
                    <a:pt x="882" y="50"/>
                  </a:lnTo>
                  <a:lnTo>
                    <a:pt x="879" y="45"/>
                  </a:lnTo>
                  <a:lnTo>
                    <a:pt x="879" y="42"/>
                  </a:lnTo>
                  <a:lnTo>
                    <a:pt x="880" y="38"/>
                  </a:lnTo>
                  <a:lnTo>
                    <a:pt x="880" y="35"/>
                  </a:lnTo>
                  <a:lnTo>
                    <a:pt x="879" y="33"/>
                  </a:lnTo>
                  <a:lnTo>
                    <a:pt x="880" y="32"/>
                  </a:lnTo>
                  <a:lnTo>
                    <a:pt x="880" y="32"/>
                  </a:lnTo>
                  <a:lnTo>
                    <a:pt x="880" y="32"/>
                  </a:lnTo>
                  <a:lnTo>
                    <a:pt x="880" y="29"/>
                  </a:lnTo>
                  <a:lnTo>
                    <a:pt x="880" y="27"/>
                  </a:lnTo>
                  <a:lnTo>
                    <a:pt x="882" y="24"/>
                  </a:lnTo>
                  <a:lnTo>
                    <a:pt x="885" y="22"/>
                  </a:lnTo>
                  <a:lnTo>
                    <a:pt x="885" y="22"/>
                  </a:lnTo>
                  <a:lnTo>
                    <a:pt x="886" y="22"/>
                  </a:lnTo>
                  <a:lnTo>
                    <a:pt x="886" y="22"/>
                  </a:lnTo>
                  <a:lnTo>
                    <a:pt x="888" y="24"/>
                  </a:lnTo>
                  <a:lnTo>
                    <a:pt x="890" y="26"/>
                  </a:lnTo>
                  <a:lnTo>
                    <a:pt x="891" y="26"/>
                  </a:lnTo>
                  <a:lnTo>
                    <a:pt x="891" y="26"/>
                  </a:lnTo>
                  <a:lnTo>
                    <a:pt x="893" y="19"/>
                  </a:lnTo>
                  <a:lnTo>
                    <a:pt x="893" y="19"/>
                  </a:lnTo>
                  <a:lnTo>
                    <a:pt x="893" y="18"/>
                  </a:lnTo>
                  <a:lnTo>
                    <a:pt x="890" y="18"/>
                  </a:lnTo>
                  <a:lnTo>
                    <a:pt x="888" y="18"/>
                  </a:lnTo>
                  <a:lnTo>
                    <a:pt x="888" y="18"/>
                  </a:lnTo>
                  <a:lnTo>
                    <a:pt x="888" y="16"/>
                  </a:lnTo>
                  <a:lnTo>
                    <a:pt x="888" y="15"/>
                  </a:lnTo>
                  <a:lnTo>
                    <a:pt x="891" y="12"/>
                  </a:lnTo>
                  <a:lnTo>
                    <a:pt x="893" y="7"/>
                  </a:lnTo>
                  <a:lnTo>
                    <a:pt x="896" y="3"/>
                  </a:lnTo>
                  <a:lnTo>
                    <a:pt x="900" y="0"/>
                  </a:lnTo>
                  <a:lnTo>
                    <a:pt x="902" y="0"/>
                  </a:lnTo>
                  <a:lnTo>
                    <a:pt x="903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 dirty="0"/>
            </a:p>
          </p:txBody>
        </p:sp>
        <p:sp>
          <p:nvSpPr>
            <p:cNvPr id="200" name="Freeform 22707">
              <a:extLst>
                <a:ext uri="{FF2B5EF4-FFF2-40B4-BE49-F238E27FC236}">
                  <a16:creationId xmlns:a16="http://schemas.microsoft.com/office/drawing/2014/main" id="{C4A278D2-CF0A-456D-994D-9957091302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71919" y="926430"/>
              <a:ext cx="3791857" cy="2915741"/>
            </a:xfrm>
            <a:custGeom>
              <a:avLst/>
              <a:gdLst>
                <a:gd name="T0" fmla="*/ 1603 w 2553"/>
                <a:gd name="T1" fmla="*/ 199 h 2023"/>
                <a:gd name="T2" fmla="*/ 1816 w 2553"/>
                <a:gd name="T3" fmla="*/ 313 h 2023"/>
                <a:gd name="T4" fmla="*/ 2049 w 2553"/>
                <a:gd name="T5" fmla="*/ 286 h 2023"/>
                <a:gd name="T6" fmla="*/ 2458 w 2553"/>
                <a:gd name="T7" fmla="*/ 409 h 2023"/>
                <a:gd name="T8" fmla="*/ 2523 w 2553"/>
                <a:gd name="T9" fmla="*/ 508 h 2023"/>
                <a:gd name="T10" fmla="*/ 2382 w 2553"/>
                <a:gd name="T11" fmla="*/ 517 h 2023"/>
                <a:gd name="T12" fmla="*/ 2242 w 2553"/>
                <a:gd name="T13" fmla="*/ 645 h 2023"/>
                <a:gd name="T14" fmla="*/ 2139 w 2553"/>
                <a:gd name="T15" fmla="*/ 712 h 2023"/>
                <a:gd name="T16" fmla="*/ 2120 w 2553"/>
                <a:gd name="T17" fmla="*/ 656 h 2023"/>
                <a:gd name="T18" fmla="*/ 1917 w 2553"/>
                <a:gd name="T19" fmla="*/ 779 h 2023"/>
                <a:gd name="T20" fmla="*/ 1806 w 2553"/>
                <a:gd name="T21" fmla="*/ 1021 h 2023"/>
                <a:gd name="T22" fmla="*/ 1773 w 2553"/>
                <a:gd name="T23" fmla="*/ 1074 h 2023"/>
                <a:gd name="T24" fmla="*/ 1659 w 2553"/>
                <a:gd name="T25" fmla="*/ 1053 h 2023"/>
                <a:gd name="T26" fmla="*/ 1709 w 2553"/>
                <a:gd name="T27" fmla="*/ 1170 h 2023"/>
                <a:gd name="T28" fmla="*/ 1660 w 2553"/>
                <a:gd name="T29" fmla="*/ 1267 h 2023"/>
                <a:gd name="T30" fmla="*/ 1566 w 2553"/>
                <a:gd name="T31" fmla="*/ 1313 h 2023"/>
                <a:gd name="T32" fmla="*/ 1557 w 2553"/>
                <a:gd name="T33" fmla="*/ 1421 h 2023"/>
                <a:gd name="T34" fmla="*/ 1446 w 2553"/>
                <a:gd name="T35" fmla="*/ 1402 h 2023"/>
                <a:gd name="T36" fmla="*/ 1428 w 2553"/>
                <a:gd name="T37" fmla="*/ 1466 h 2023"/>
                <a:gd name="T38" fmla="*/ 1376 w 2553"/>
                <a:gd name="T39" fmla="*/ 1357 h 2023"/>
                <a:gd name="T40" fmla="*/ 1312 w 2553"/>
                <a:gd name="T41" fmla="*/ 1295 h 2023"/>
                <a:gd name="T42" fmla="*/ 1189 w 2553"/>
                <a:gd name="T43" fmla="*/ 1444 h 2023"/>
                <a:gd name="T44" fmla="*/ 1101 w 2553"/>
                <a:gd name="T45" fmla="*/ 1302 h 2023"/>
                <a:gd name="T46" fmla="*/ 905 w 2553"/>
                <a:gd name="T47" fmla="*/ 1222 h 2023"/>
                <a:gd name="T48" fmla="*/ 851 w 2553"/>
                <a:gd name="T49" fmla="*/ 1250 h 2023"/>
                <a:gd name="T50" fmla="*/ 837 w 2553"/>
                <a:gd name="T51" fmla="*/ 1381 h 2023"/>
                <a:gd name="T52" fmla="*/ 645 w 2553"/>
                <a:gd name="T53" fmla="*/ 1188 h 2023"/>
                <a:gd name="T54" fmla="*/ 750 w 2553"/>
                <a:gd name="T55" fmla="*/ 1428 h 2023"/>
                <a:gd name="T56" fmla="*/ 699 w 2553"/>
                <a:gd name="T57" fmla="*/ 1671 h 2023"/>
                <a:gd name="T58" fmla="*/ 652 w 2553"/>
                <a:gd name="T59" fmla="*/ 1867 h 2023"/>
                <a:gd name="T60" fmla="*/ 398 w 2553"/>
                <a:gd name="T61" fmla="*/ 1894 h 2023"/>
                <a:gd name="T62" fmla="*/ 331 w 2553"/>
                <a:gd name="T63" fmla="*/ 1585 h 2023"/>
                <a:gd name="T64" fmla="*/ 292 w 2553"/>
                <a:gd name="T65" fmla="*/ 1516 h 2023"/>
                <a:gd name="T66" fmla="*/ 58 w 2553"/>
                <a:gd name="T67" fmla="*/ 1462 h 2023"/>
                <a:gd name="T68" fmla="*/ 2 w 2553"/>
                <a:gd name="T69" fmla="*/ 1387 h 2023"/>
                <a:gd name="T70" fmla="*/ 216 w 2553"/>
                <a:gd name="T71" fmla="*/ 1095 h 2023"/>
                <a:gd name="T72" fmla="*/ 501 w 2553"/>
                <a:gd name="T73" fmla="*/ 1147 h 2023"/>
                <a:gd name="T74" fmla="*/ 577 w 2553"/>
                <a:gd name="T75" fmla="*/ 1091 h 2023"/>
                <a:gd name="T76" fmla="*/ 636 w 2553"/>
                <a:gd name="T77" fmla="*/ 1000 h 2023"/>
                <a:gd name="T78" fmla="*/ 647 w 2553"/>
                <a:gd name="T79" fmla="*/ 936 h 2023"/>
                <a:gd name="T80" fmla="*/ 557 w 2553"/>
                <a:gd name="T81" fmla="*/ 993 h 2023"/>
                <a:gd name="T82" fmla="*/ 504 w 2553"/>
                <a:gd name="T83" fmla="*/ 1071 h 2023"/>
                <a:gd name="T84" fmla="*/ 426 w 2553"/>
                <a:gd name="T85" fmla="*/ 983 h 2023"/>
                <a:gd name="T86" fmla="*/ 412 w 2553"/>
                <a:gd name="T87" fmla="*/ 1042 h 2023"/>
                <a:gd name="T88" fmla="*/ 210 w 2553"/>
                <a:gd name="T89" fmla="*/ 1059 h 2023"/>
                <a:gd name="T90" fmla="*/ 105 w 2553"/>
                <a:gd name="T91" fmla="*/ 978 h 2023"/>
                <a:gd name="T92" fmla="*/ 193 w 2553"/>
                <a:gd name="T93" fmla="*/ 884 h 2023"/>
                <a:gd name="T94" fmla="*/ 316 w 2553"/>
                <a:gd name="T95" fmla="*/ 721 h 2023"/>
                <a:gd name="T96" fmla="*/ 442 w 2553"/>
                <a:gd name="T97" fmla="*/ 762 h 2023"/>
                <a:gd name="T98" fmla="*/ 548 w 2553"/>
                <a:gd name="T99" fmla="*/ 630 h 2023"/>
                <a:gd name="T100" fmla="*/ 520 w 2553"/>
                <a:gd name="T101" fmla="*/ 490 h 2023"/>
                <a:gd name="T102" fmla="*/ 439 w 2553"/>
                <a:gd name="T103" fmla="*/ 633 h 2023"/>
                <a:gd name="T104" fmla="*/ 356 w 2553"/>
                <a:gd name="T105" fmla="*/ 682 h 2023"/>
                <a:gd name="T106" fmla="*/ 280 w 2553"/>
                <a:gd name="T107" fmla="*/ 651 h 2023"/>
                <a:gd name="T108" fmla="*/ 319 w 2553"/>
                <a:gd name="T109" fmla="*/ 552 h 2023"/>
                <a:gd name="T110" fmla="*/ 400 w 2553"/>
                <a:gd name="T111" fmla="*/ 427 h 2023"/>
                <a:gd name="T112" fmla="*/ 533 w 2553"/>
                <a:gd name="T113" fmla="*/ 318 h 2023"/>
                <a:gd name="T114" fmla="*/ 711 w 2553"/>
                <a:gd name="T115" fmla="*/ 420 h 2023"/>
                <a:gd name="T116" fmla="*/ 753 w 2553"/>
                <a:gd name="T117" fmla="*/ 474 h 2023"/>
                <a:gd name="T118" fmla="*/ 952 w 2553"/>
                <a:gd name="T119" fmla="*/ 397 h 2023"/>
                <a:gd name="T120" fmla="*/ 1074 w 2553"/>
                <a:gd name="T121" fmla="*/ 455 h 2023"/>
                <a:gd name="T122" fmla="*/ 1161 w 2553"/>
                <a:gd name="T123" fmla="*/ 272 h 2023"/>
                <a:gd name="T124" fmla="*/ 1281 w 2553"/>
                <a:gd name="T125" fmla="*/ 170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3" h="2023">
                  <a:moveTo>
                    <a:pt x="1493" y="0"/>
                  </a:moveTo>
                  <a:lnTo>
                    <a:pt x="1495" y="0"/>
                  </a:lnTo>
                  <a:lnTo>
                    <a:pt x="1504" y="5"/>
                  </a:lnTo>
                  <a:lnTo>
                    <a:pt x="1505" y="8"/>
                  </a:lnTo>
                  <a:lnTo>
                    <a:pt x="1510" y="11"/>
                  </a:lnTo>
                  <a:lnTo>
                    <a:pt x="1515" y="12"/>
                  </a:lnTo>
                  <a:lnTo>
                    <a:pt x="1516" y="14"/>
                  </a:lnTo>
                  <a:lnTo>
                    <a:pt x="1518" y="17"/>
                  </a:lnTo>
                  <a:lnTo>
                    <a:pt x="1519" y="20"/>
                  </a:lnTo>
                  <a:lnTo>
                    <a:pt x="1515" y="21"/>
                  </a:lnTo>
                  <a:lnTo>
                    <a:pt x="1510" y="27"/>
                  </a:lnTo>
                  <a:lnTo>
                    <a:pt x="1504" y="32"/>
                  </a:lnTo>
                  <a:lnTo>
                    <a:pt x="1498" y="33"/>
                  </a:lnTo>
                  <a:lnTo>
                    <a:pt x="1496" y="35"/>
                  </a:lnTo>
                  <a:lnTo>
                    <a:pt x="1510" y="36"/>
                  </a:lnTo>
                  <a:lnTo>
                    <a:pt x="1513" y="35"/>
                  </a:lnTo>
                  <a:lnTo>
                    <a:pt x="1515" y="41"/>
                  </a:lnTo>
                  <a:lnTo>
                    <a:pt x="1516" y="41"/>
                  </a:lnTo>
                  <a:lnTo>
                    <a:pt x="1519" y="38"/>
                  </a:lnTo>
                  <a:lnTo>
                    <a:pt x="1522" y="38"/>
                  </a:lnTo>
                  <a:lnTo>
                    <a:pt x="1527" y="41"/>
                  </a:lnTo>
                  <a:lnTo>
                    <a:pt x="1527" y="40"/>
                  </a:lnTo>
                  <a:lnTo>
                    <a:pt x="1530" y="40"/>
                  </a:lnTo>
                  <a:lnTo>
                    <a:pt x="1533" y="41"/>
                  </a:lnTo>
                  <a:lnTo>
                    <a:pt x="1536" y="46"/>
                  </a:lnTo>
                  <a:lnTo>
                    <a:pt x="1533" y="50"/>
                  </a:lnTo>
                  <a:lnTo>
                    <a:pt x="1530" y="56"/>
                  </a:lnTo>
                  <a:lnTo>
                    <a:pt x="1525" y="64"/>
                  </a:lnTo>
                  <a:lnTo>
                    <a:pt x="1525" y="64"/>
                  </a:lnTo>
                  <a:lnTo>
                    <a:pt x="1522" y="64"/>
                  </a:lnTo>
                  <a:lnTo>
                    <a:pt x="1522" y="67"/>
                  </a:lnTo>
                  <a:lnTo>
                    <a:pt x="1527" y="67"/>
                  </a:lnTo>
                  <a:lnTo>
                    <a:pt x="1528" y="68"/>
                  </a:lnTo>
                  <a:lnTo>
                    <a:pt x="1531" y="67"/>
                  </a:lnTo>
                  <a:lnTo>
                    <a:pt x="1537" y="67"/>
                  </a:lnTo>
                  <a:lnTo>
                    <a:pt x="1539" y="67"/>
                  </a:lnTo>
                  <a:lnTo>
                    <a:pt x="1540" y="64"/>
                  </a:lnTo>
                  <a:lnTo>
                    <a:pt x="1542" y="59"/>
                  </a:lnTo>
                  <a:lnTo>
                    <a:pt x="1542" y="56"/>
                  </a:lnTo>
                  <a:lnTo>
                    <a:pt x="1545" y="55"/>
                  </a:lnTo>
                  <a:lnTo>
                    <a:pt x="1546" y="56"/>
                  </a:lnTo>
                  <a:lnTo>
                    <a:pt x="1550" y="56"/>
                  </a:lnTo>
                  <a:lnTo>
                    <a:pt x="1559" y="55"/>
                  </a:lnTo>
                  <a:lnTo>
                    <a:pt x="1566" y="56"/>
                  </a:lnTo>
                  <a:lnTo>
                    <a:pt x="1572" y="55"/>
                  </a:lnTo>
                  <a:lnTo>
                    <a:pt x="1580" y="56"/>
                  </a:lnTo>
                  <a:lnTo>
                    <a:pt x="1584" y="58"/>
                  </a:lnTo>
                  <a:lnTo>
                    <a:pt x="1586" y="61"/>
                  </a:lnTo>
                  <a:lnTo>
                    <a:pt x="1589" y="62"/>
                  </a:lnTo>
                  <a:lnTo>
                    <a:pt x="1591" y="65"/>
                  </a:lnTo>
                  <a:lnTo>
                    <a:pt x="1592" y="68"/>
                  </a:lnTo>
                  <a:lnTo>
                    <a:pt x="1592" y="71"/>
                  </a:lnTo>
                  <a:lnTo>
                    <a:pt x="1591" y="74"/>
                  </a:lnTo>
                  <a:lnTo>
                    <a:pt x="1594" y="71"/>
                  </a:lnTo>
                  <a:lnTo>
                    <a:pt x="1595" y="71"/>
                  </a:lnTo>
                  <a:lnTo>
                    <a:pt x="1597" y="73"/>
                  </a:lnTo>
                  <a:lnTo>
                    <a:pt x="1600" y="74"/>
                  </a:lnTo>
                  <a:lnTo>
                    <a:pt x="1600" y="82"/>
                  </a:lnTo>
                  <a:lnTo>
                    <a:pt x="1601" y="84"/>
                  </a:lnTo>
                  <a:lnTo>
                    <a:pt x="1601" y="87"/>
                  </a:lnTo>
                  <a:lnTo>
                    <a:pt x="1600" y="90"/>
                  </a:lnTo>
                  <a:lnTo>
                    <a:pt x="1600" y="91"/>
                  </a:lnTo>
                  <a:lnTo>
                    <a:pt x="1601" y="91"/>
                  </a:lnTo>
                  <a:lnTo>
                    <a:pt x="1604" y="88"/>
                  </a:lnTo>
                  <a:lnTo>
                    <a:pt x="1604" y="87"/>
                  </a:lnTo>
                  <a:lnTo>
                    <a:pt x="1606" y="85"/>
                  </a:lnTo>
                  <a:lnTo>
                    <a:pt x="1604" y="82"/>
                  </a:lnTo>
                  <a:lnTo>
                    <a:pt x="1604" y="82"/>
                  </a:lnTo>
                  <a:lnTo>
                    <a:pt x="1604" y="81"/>
                  </a:lnTo>
                  <a:lnTo>
                    <a:pt x="1607" y="81"/>
                  </a:lnTo>
                  <a:lnTo>
                    <a:pt x="1609" y="85"/>
                  </a:lnTo>
                  <a:lnTo>
                    <a:pt x="1609" y="88"/>
                  </a:lnTo>
                  <a:lnTo>
                    <a:pt x="1610" y="99"/>
                  </a:lnTo>
                  <a:lnTo>
                    <a:pt x="1615" y="97"/>
                  </a:lnTo>
                  <a:lnTo>
                    <a:pt x="1615" y="100"/>
                  </a:lnTo>
                  <a:lnTo>
                    <a:pt x="1613" y="108"/>
                  </a:lnTo>
                  <a:lnTo>
                    <a:pt x="1612" y="114"/>
                  </a:lnTo>
                  <a:lnTo>
                    <a:pt x="1610" y="116"/>
                  </a:lnTo>
                  <a:lnTo>
                    <a:pt x="1610" y="116"/>
                  </a:lnTo>
                  <a:lnTo>
                    <a:pt x="1610" y="113"/>
                  </a:lnTo>
                  <a:lnTo>
                    <a:pt x="1609" y="111"/>
                  </a:lnTo>
                  <a:lnTo>
                    <a:pt x="1609" y="109"/>
                  </a:lnTo>
                  <a:lnTo>
                    <a:pt x="1606" y="109"/>
                  </a:lnTo>
                  <a:lnTo>
                    <a:pt x="1600" y="102"/>
                  </a:lnTo>
                  <a:lnTo>
                    <a:pt x="1598" y="102"/>
                  </a:lnTo>
                  <a:lnTo>
                    <a:pt x="1597" y="102"/>
                  </a:lnTo>
                  <a:lnTo>
                    <a:pt x="1597" y="102"/>
                  </a:lnTo>
                  <a:lnTo>
                    <a:pt x="1600" y="106"/>
                  </a:lnTo>
                  <a:lnTo>
                    <a:pt x="1603" y="116"/>
                  </a:lnTo>
                  <a:lnTo>
                    <a:pt x="1606" y="113"/>
                  </a:lnTo>
                  <a:lnTo>
                    <a:pt x="1607" y="113"/>
                  </a:lnTo>
                  <a:lnTo>
                    <a:pt x="1609" y="117"/>
                  </a:lnTo>
                  <a:lnTo>
                    <a:pt x="1610" y="119"/>
                  </a:lnTo>
                  <a:lnTo>
                    <a:pt x="1613" y="122"/>
                  </a:lnTo>
                  <a:lnTo>
                    <a:pt x="1612" y="129"/>
                  </a:lnTo>
                  <a:lnTo>
                    <a:pt x="1603" y="141"/>
                  </a:lnTo>
                  <a:lnTo>
                    <a:pt x="1594" y="151"/>
                  </a:lnTo>
                  <a:lnTo>
                    <a:pt x="1591" y="155"/>
                  </a:lnTo>
                  <a:lnTo>
                    <a:pt x="1583" y="160"/>
                  </a:lnTo>
                  <a:lnTo>
                    <a:pt x="1578" y="164"/>
                  </a:lnTo>
                  <a:lnTo>
                    <a:pt x="1571" y="167"/>
                  </a:lnTo>
                  <a:lnTo>
                    <a:pt x="1569" y="172"/>
                  </a:lnTo>
                  <a:lnTo>
                    <a:pt x="1565" y="175"/>
                  </a:lnTo>
                  <a:lnTo>
                    <a:pt x="1565" y="176"/>
                  </a:lnTo>
                  <a:lnTo>
                    <a:pt x="1566" y="176"/>
                  </a:lnTo>
                  <a:lnTo>
                    <a:pt x="1565" y="179"/>
                  </a:lnTo>
                  <a:lnTo>
                    <a:pt x="1565" y="181"/>
                  </a:lnTo>
                  <a:lnTo>
                    <a:pt x="1560" y="185"/>
                  </a:lnTo>
                  <a:lnTo>
                    <a:pt x="1556" y="187"/>
                  </a:lnTo>
                  <a:lnTo>
                    <a:pt x="1545" y="202"/>
                  </a:lnTo>
                  <a:lnTo>
                    <a:pt x="1539" y="205"/>
                  </a:lnTo>
                  <a:lnTo>
                    <a:pt x="1533" y="205"/>
                  </a:lnTo>
                  <a:lnTo>
                    <a:pt x="1533" y="207"/>
                  </a:lnTo>
                  <a:lnTo>
                    <a:pt x="1528" y="216"/>
                  </a:lnTo>
                  <a:lnTo>
                    <a:pt x="1527" y="217"/>
                  </a:lnTo>
                  <a:lnTo>
                    <a:pt x="1521" y="219"/>
                  </a:lnTo>
                  <a:lnTo>
                    <a:pt x="1515" y="234"/>
                  </a:lnTo>
                  <a:lnTo>
                    <a:pt x="1510" y="239"/>
                  </a:lnTo>
                  <a:lnTo>
                    <a:pt x="1507" y="242"/>
                  </a:lnTo>
                  <a:lnTo>
                    <a:pt x="1510" y="240"/>
                  </a:lnTo>
                  <a:lnTo>
                    <a:pt x="1515" y="239"/>
                  </a:lnTo>
                  <a:lnTo>
                    <a:pt x="1519" y="234"/>
                  </a:lnTo>
                  <a:lnTo>
                    <a:pt x="1519" y="233"/>
                  </a:lnTo>
                  <a:lnTo>
                    <a:pt x="1521" y="230"/>
                  </a:lnTo>
                  <a:lnTo>
                    <a:pt x="1522" y="228"/>
                  </a:lnTo>
                  <a:lnTo>
                    <a:pt x="1524" y="227"/>
                  </a:lnTo>
                  <a:lnTo>
                    <a:pt x="1531" y="225"/>
                  </a:lnTo>
                  <a:lnTo>
                    <a:pt x="1534" y="225"/>
                  </a:lnTo>
                  <a:lnTo>
                    <a:pt x="1539" y="225"/>
                  </a:lnTo>
                  <a:lnTo>
                    <a:pt x="1542" y="222"/>
                  </a:lnTo>
                  <a:lnTo>
                    <a:pt x="1545" y="220"/>
                  </a:lnTo>
                  <a:lnTo>
                    <a:pt x="1546" y="220"/>
                  </a:lnTo>
                  <a:lnTo>
                    <a:pt x="1546" y="219"/>
                  </a:lnTo>
                  <a:lnTo>
                    <a:pt x="1550" y="219"/>
                  </a:lnTo>
                  <a:lnTo>
                    <a:pt x="1556" y="216"/>
                  </a:lnTo>
                  <a:lnTo>
                    <a:pt x="1557" y="214"/>
                  </a:lnTo>
                  <a:lnTo>
                    <a:pt x="1559" y="211"/>
                  </a:lnTo>
                  <a:lnTo>
                    <a:pt x="1563" y="213"/>
                  </a:lnTo>
                  <a:lnTo>
                    <a:pt x="1565" y="211"/>
                  </a:lnTo>
                  <a:lnTo>
                    <a:pt x="1572" y="205"/>
                  </a:lnTo>
                  <a:lnTo>
                    <a:pt x="1577" y="202"/>
                  </a:lnTo>
                  <a:lnTo>
                    <a:pt x="1577" y="201"/>
                  </a:lnTo>
                  <a:lnTo>
                    <a:pt x="1577" y="199"/>
                  </a:lnTo>
                  <a:lnTo>
                    <a:pt x="1575" y="199"/>
                  </a:lnTo>
                  <a:lnTo>
                    <a:pt x="1572" y="201"/>
                  </a:lnTo>
                  <a:lnTo>
                    <a:pt x="1568" y="202"/>
                  </a:lnTo>
                  <a:lnTo>
                    <a:pt x="1563" y="201"/>
                  </a:lnTo>
                  <a:lnTo>
                    <a:pt x="1563" y="201"/>
                  </a:lnTo>
                  <a:lnTo>
                    <a:pt x="1563" y="198"/>
                  </a:lnTo>
                  <a:lnTo>
                    <a:pt x="1565" y="195"/>
                  </a:lnTo>
                  <a:lnTo>
                    <a:pt x="1565" y="192"/>
                  </a:lnTo>
                  <a:lnTo>
                    <a:pt x="1568" y="189"/>
                  </a:lnTo>
                  <a:lnTo>
                    <a:pt x="1571" y="189"/>
                  </a:lnTo>
                  <a:lnTo>
                    <a:pt x="1578" y="192"/>
                  </a:lnTo>
                  <a:lnTo>
                    <a:pt x="1580" y="192"/>
                  </a:lnTo>
                  <a:lnTo>
                    <a:pt x="1581" y="187"/>
                  </a:lnTo>
                  <a:lnTo>
                    <a:pt x="1583" y="187"/>
                  </a:lnTo>
                  <a:lnTo>
                    <a:pt x="1586" y="187"/>
                  </a:lnTo>
                  <a:lnTo>
                    <a:pt x="1584" y="189"/>
                  </a:lnTo>
                  <a:lnTo>
                    <a:pt x="1581" y="190"/>
                  </a:lnTo>
                  <a:lnTo>
                    <a:pt x="1583" y="195"/>
                  </a:lnTo>
                  <a:lnTo>
                    <a:pt x="1584" y="196"/>
                  </a:lnTo>
                  <a:lnTo>
                    <a:pt x="1589" y="201"/>
                  </a:lnTo>
                  <a:lnTo>
                    <a:pt x="1594" y="202"/>
                  </a:lnTo>
                  <a:lnTo>
                    <a:pt x="1597" y="202"/>
                  </a:lnTo>
                  <a:lnTo>
                    <a:pt x="1601" y="201"/>
                  </a:lnTo>
                  <a:lnTo>
                    <a:pt x="1603" y="199"/>
                  </a:lnTo>
                  <a:lnTo>
                    <a:pt x="1603" y="196"/>
                  </a:lnTo>
                  <a:lnTo>
                    <a:pt x="1601" y="190"/>
                  </a:lnTo>
                  <a:lnTo>
                    <a:pt x="1603" y="192"/>
                  </a:lnTo>
                  <a:lnTo>
                    <a:pt x="1604" y="193"/>
                  </a:lnTo>
                  <a:lnTo>
                    <a:pt x="1606" y="196"/>
                  </a:lnTo>
                  <a:lnTo>
                    <a:pt x="1607" y="202"/>
                  </a:lnTo>
                  <a:lnTo>
                    <a:pt x="1609" y="204"/>
                  </a:lnTo>
                  <a:lnTo>
                    <a:pt x="1609" y="207"/>
                  </a:lnTo>
                  <a:lnTo>
                    <a:pt x="1606" y="213"/>
                  </a:lnTo>
                  <a:lnTo>
                    <a:pt x="1607" y="216"/>
                  </a:lnTo>
                  <a:lnTo>
                    <a:pt x="1610" y="217"/>
                  </a:lnTo>
                  <a:lnTo>
                    <a:pt x="1610" y="227"/>
                  </a:lnTo>
                  <a:lnTo>
                    <a:pt x="1609" y="230"/>
                  </a:lnTo>
                  <a:lnTo>
                    <a:pt x="1609" y="234"/>
                  </a:lnTo>
                  <a:lnTo>
                    <a:pt x="1607" y="236"/>
                  </a:lnTo>
                  <a:lnTo>
                    <a:pt x="1606" y="239"/>
                  </a:lnTo>
                  <a:lnTo>
                    <a:pt x="1606" y="242"/>
                  </a:lnTo>
                  <a:lnTo>
                    <a:pt x="1606" y="243"/>
                  </a:lnTo>
                  <a:lnTo>
                    <a:pt x="1607" y="246"/>
                  </a:lnTo>
                  <a:lnTo>
                    <a:pt x="1612" y="248"/>
                  </a:lnTo>
                  <a:lnTo>
                    <a:pt x="1612" y="246"/>
                  </a:lnTo>
                  <a:lnTo>
                    <a:pt x="1612" y="245"/>
                  </a:lnTo>
                  <a:lnTo>
                    <a:pt x="1609" y="245"/>
                  </a:lnTo>
                  <a:lnTo>
                    <a:pt x="1607" y="243"/>
                  </a:lnTo>
                  <a:lnTo>
                    <a:pt x="1606" y="240"/>
                  </a:lnTo>
                  <a:lnTo>
                    <a:pt x="1607" y="237"/>
                  </a:lnTo>
                  <a:lnTo>
                    <a:pt x="1609" y="236"/>
                  </a:lnTo>
                  <a:lnTo>
                    <a:pt x="1610" y="230"/>
                  </a:lnTo>
                  <a:lnTo>
                    <a:pt x="1610" y="227"/>
                  </a:lnTo>
                  <a:lnTo>
                    <a:pt x="1610" y="222"/>
                  </a:lnTo>
                  <a:lnTo>
                    <a:pt x="1612" y="220"/>
                  </a:lnTo>
                  <a:lnTo>
                    <a:pt x="1613" y="219"/>
                  </a:lnTo>
                  <a:lnTo>
                    <a:pt x="1613" y="219"/>
                  </a:lnTo>
                  <a:lnTo>
                    <a:pt x="1615" y="217"/>
                  </a:lnTo>
                  <a:lnTo>
                    <a:pt x="1613" y="216"/>
                  </a:lnTo>
                  <a:lnTo>
                    <a:pt x="1612" y="216"/>
                  </a:lnTo>
                  <a:lnTo>
                    <a:pt x="1610" y="214"/>
                  </a:lnTo>
                  <a:lnTo>
                    <a:pt x="1610" y="210"/>
                  </a:lnTo>
                  <a:lnTo>
                    <a:pt x="1615" y="210"/>
                  </a:lnTo>
                  <a:lnTo>
                    <a:pt x="1616" y="207"/>
                  </a:lnTo>
                  <a:lnTo>
                    <a:pt x="1625" y="207"/>
                  </a:lnTo>
                  <a:lnTo>
                    <a:pt x="1633" y="202"/>
                  </a:lnTo>
                  <a:lnTo>
                    <a:pt x="1647" y="204"/>
                  </a:lnTo>
                  <a:lnTo>
                    <a:pt x="1656" y="207"/>
                  </a:lnTo>
                  <a:lnTo>
                    <a:pt x="1671" y="207"/>
                  </a:lnTo>
                  <a:lnTo>
                    <a:pt x="1676" y="210"/>
                  </a:lnTo>
                  <a:lnTo>
                    <a:pt x="1676" y="210"/>
                  </a:lnTo>
                  <a:lnTo>
                    <a:pt x="1677" y="211"/>
                  </a:lnTo>
                  <a:lnTo>
                    <a:pt x="1674" y="213"/>
                  </a:lnTo>
                  <a:lnTo>
                    <a:pt x="1671" y="213"/>
                  </a:lnTo>
                  <a:lnTo>
                    <a:pt x="1670" y="216"/>
                  </a:lnTo>
                  <a:lnTo>
                    <a:pt x="1671" y="222"/>
                  </a:lnTo>
                  <a:lnTo>
                    <a:pt x="1677" y="227"/>
                  </a:lnTo>
                  <a:lnTo>
                    <a:pt x="1683" y="230"/>
                  </a:lnTo>
                  <a:lnTo>
                    <a:pt x="1686" y="233"/>
                  </a:lnTo>
                  <a:lnTo>
                    <a:pt x="1689" y="233"/>
                  </a:lnTo>
                  <a:lnTo>
                    <a:pt x="1697" y="233"/>
                  </a:lnTo>
                  <a:lnTo>
                    <a:pt x="1701" y="234"/>
                  </a:lnTo>
                  <a:lnTo>
                    <a:pt x="1706" y="233"/>
                  </a:lnTo>
                  <a:lnTo>
                    <a:pt x="1711" y="233"/>
                  </a:lnTo>
                  <a:lnTo>
                    <a:pt x="1712" y="234"/>
                  </a:lnTo>
                  <a:lnTo>
                    <a:pt x="1715" y="236"/>
                  </a:lnTo>
                  <a:lnTo>
                    <a:pt x="1717" y="237"/>
                  </a:lnTo>
                  <a:lnTo>
                    <a:pt x="1721" y="237"/>
                  </a:lnTo>
                  <a:lnTo>
                    <a:pt x="1723" y="237"/>
                  </a:lnTo>
                  <a:lnTo>
                    <a:pt x="1723" y="236"/>
                  </a:lnTo>
                  <a:lnTo>
                    <a:pt x="1723" y="236"/>
                  </a:lnTo>
                  <a:lnTo>
                    <a:pt x="1720" y="233"/>
                  </a:lnTo>
                  <a:lnTo>
                    <a:pt x="1721" y="231"/>
                  </a:lnTo>
                  <a:lnTo>
                    <a:pt x="1721" y="231"/>
                  </a:lnTo>
                  <a:lnTo>
                    <a:pt x="1726" y="234"/>
                  </a:lnTo>
                  <a:lnTo>
                    <a:pt x="1729" y="234"/>
                  </a:lnTo>
                  <a:lnTo>
                    <a:pt x="1730" y="233"/>
                  </a:lnTo>
                  <a:lnTo>
                    <a:pt x="1732" y="228"/>
                  </a:lnTo>
                  <a:lnTo>
                    <a:pt x="1732" y="227"/>
                  </a:lnTo>
                  <a:lnTo>
                    <a:pt x="1733" y="225"/>
                  </a:lnTo>
                  <a:lnTo>
                    <a:pt x="1733" y="225"/>
                  </a:lnTo>
                  <a:lnTo>
                    <a:pt x="1733" y="224"/>
                  </a:lnTo>
                  <a:lnTo>
                    <a:pt x="1732" y="220"/>
                  </a:lnTo>
                  <a:lnTo>
                    <a:pt x="1732" y="217"/>
                  </a:lnTo>
                  <a:lnTo>
                    <a:pt x="1730" y="214"/>
                  </a:lnTo>
                  <a:lnTo>
                    <a:pt x="1730" y="214"/>
                  </a:lnTo>
                  <a:lnTo>
                    <a:pt x="1730" y="210"/>
                  </a:lnTo>
                  <a:lnTo>
                    <a:pt x="1732" y="205"/>
                  </a:lnTo>
                  <a:lnTo>
                    <a:pt x="1732" y="204"/>
                  </a:lnTo>
                  <a:lnTo>
                    <a:pt x="1737" y="205"/>
                  </a:lnTo>
                  <a:lnTo>
                    <a:pt x="1738" y="202"/>
                  </a:lnTo>
                  <a:lnTo>
                    <a:pt x="1740" y="202"/>
                  </a:lnTo>
                  <a:lnTo>
                    <a:pt x="1744" y="199"/>
                  </a:lnTo>
                  <a:lnTo>
                    <a:pt x="1746" y="199"/>
                  </a:lnTo>
                  <a:lnTo>
                    <a:pt x="1749" y="202"/>
                  </a:lnTo>
                  <a:lnTo>
                    <a:pt x="1759" y="210"/>
                  </a:lnTo>
                  <a:lnTo>
                    <a:pt x="1758" y="213"/>
                  </a:lnTo>
                  <a:lnTo>
                    <a:pt x="1761" y="213"/>
                  </a:lnTo>
                  <a:lnTo>
                    <a:pt x="1762" y="211"/>
                  </a:lnTo>
                  <a:lnTo>
                    <a:pt x="1765" y="210"/>
                  </a:lnTo>
                  <a:lnTo>
                    <a:pt x="1767" y="208"/>
                  </a:lnTo>
                  <a:lnTo>
                    <a:pt x="1767" y="210"/>
                  </a:lnTo>
                  <a:lnTo>
                    <a:pt x="1767" y="210"/>
                  </a:lnTo>
                  <a:lnTo>
                    <a:pt x="1767" y="213"/>
                  </a:lnTo>
                  <a:lnTo>
                    <a:pt x="1767" y="214"/>
                  </a:lnTo>
                  <a:lnTo>
                    <a:pt x="1767" y="216"/>
                  </a:lnTo>
                  <a:lnTo>
                    <a:pt x="1767" y="216"/>
                  </a:lnTo>
                  <a:lnTo>
                    <a:pt x="1770" y="217"/>
                  </a:lnTo>
                  <a:lnTo>
                    <a:pt x="1773" y="213"/>
                  </a:lnTo>
                  <a:lnTo>
                    <a:pt x="1774" y="210"/>
                  </a:lnTo>
                  <a:lnTo>
                    <a:pt x="1776" y="208"/>
                  </a:lnTo>
                  <a:lnTo>
                    <a:pt x="1786" y="211"/>
                  </a:lnTo>
                  <a:lnTo>
                    <a:pt x="1788" y="213"/>
                  </a:lnTo>
                  <a:lnTo>
                    <a:pt x="1789" y="214"/>
                  </a:lnTo>
                  <a:lnTo>
                    <a:pt x="1789" y="216"/>
                  </a:lnTo>
                  <a:lnTo>
                    <a:pt x="1791" y="217"/>
                  </a:lnTo>
                  <a:lnTo>
                    <a:pt x="1792" y="217"/>
                  </a:lnTo>
                  <a:lnTo>
                    <a:pt x="1792" y="219"/>
                  </a:lnTo>
                  <a:lnTo>
                    <a:pt x="1792" y="220"/>
                  </a:lnTo>
                  <a:lnTo>
                    <a:pt x="1797" y="220"/>
                  </a:lnTo>
                  <a:lnTo>
                    <a:pt x="1798" y="222"/>
                  </a:lnTo>
                  <a:lnTo>
                    <a:pt x="1800" y="224"/>
                  </a:lnTo>
                  <a:lnTo>
                    <a:pt x="1800" y="227"/>
                  </a:lnTo>
                  <a:lnTo>
                    <a:pt x="1800" y="228"/>
                  </a:lnTo>
                  <a:lnTo>
                    <a:pt x="1801" y="228"/>
                  </a:lnTo>
                  <a:lnTo>
                    <a:pt x="1803" y="228"/>
                  </a:lnTo>
                  <a:lnTo>
                    <a:pt x="1801" y="230"/>
                  </a:lnTo>
                  <a:lnTo>
                    <a:pt x="1800" y="233"/>
                  </a:lnTo>
                  <a:lnTo>
                    <a:pt x="1798" y="234"/>
                  </a:lnTo>
                  <a:lnTo>
                    <a:pt x="1797" y="237"/>
                  </a:lnTo>
                  <a:lnTo>
                    <a:pt x="1797" y="237"/>
                  </a:lnTo>
                  <a:lnTo>
                    <a:pt x="1801" y="237"/>
                  </a:lnTo>
                  <a:lnTo>
                    <a:pt x="1804" y="242"/>
                  </a:lnTo>
                  <a:lnTo>
                    <a:pt x="1804" y="245"/>
                  </a:lnTo>
                  <a:lnTo>
                    <a:pt x="1803" y="245"/>
                  </a:lnTo>
                  <a:lnTo>
                    <a:pt x="1798" y="249"/>
                  </a:lnTo>
                  <a:lnTo>
                    <a:pt x="1797" y="251"/>
                  </a:lnTo>
                  <a:lnTo>
                    <a:pt x="1795" y="251"/>
                  </a:lnTo>
                  <a:lnTo>
                    <a:pt x="1794" y="251"/>
                  </a:lnTo>
                  <a:lnTo>
                    <a:pt x="1795" y="252"/>
                  </a:lnTo>
                  <a:lnTo>
                    <a:pt x="1803" y="254"/>
                  </a:lnTo>
                  <a:lnTo>
                    <a:pt x="1804" y="255"/>
                  </a:lnTo>
                  <a:lnTo>
                    <a:pt x="1806" y="260"/>
                  </a:lnTo>
                  <a:lnTo>
                    <a:pt x="1806" y="266"/>
                  </a:lnTo>
                  <a:lnTo>
                    <a:pt x="1804" y="269"/>
                  </a:lnTo>
                  <a:lnTo>
                    <a:pt x="1800" y="269"/>
                  </a:lnTo>
                  <a:lnTo>
                    <a:pt x="1795" y="263"/>
                  </a:lnTo>
                  <a:lnTo>
                    <a:pt x="1791" y="260"/>
                  </a:lnTo>
                  <a:lnTo>
                    <a:pt x="1786" y="255"/>
                  </a:lnTo>
                  <a:lnTo>
                    <a:pt x="1786" y="257"/>
                  </a:lnTo>
                  <a:lnTo>
                    <a:pt x="1788" y="260"/>
                  </a:lnTo>
                  <a:lnTo>
                    <a:pt x="1789" y="263"/>
                  </a:lnTo>
                  <a:lnTo>
                    <a:pt x="1794" y="269"/>
                  </a:lnTo>
                  <a:lnTo>
                    <a:pt x="1800" y="283"/>
                  </a:lnTo>
                  <a:lnTo>
                    <a:pt x="1801" y="281"/>
                  </a:lnTo>
                  <a:lnTo>
                    <a:pt x="1803" y="280"/>
                  </a:lnTo>
                  <a:lnTo>
                    <a:pt x="1803" y="278"/>
                  </a:lnTo>
                  <a:lnTo>
                    <a:pt x="1803" y="275"/>
                  </a:lnTo>
                  <a:lnTo>
                    <a:pt x="1804" y="277"/>
                  </a:lnTo>
                  <a:lnTo>
                    <a:pt x="1804" y="278"/>
                  </a:lnTo>
                  <a:lnTo>
                    <a:pt x="1807" y="283"/>
                  </a:lnTo>
                  <a:lnTo>
                    <a:pt x="1804" y="283"/>
                  </a:lnTo>
                  <a:lnTo>
                    <a:pt x="1800" y="284"/>
                  </a:lnTo>
                  <a:lnTo>
                    <a:pt x="1800" y="286"/>
                  </a:lnTo>
                  <a:lnTo>
                    <a:pt x="1800" y="289"/>
                  </a:lnTo>
                  <a:lnTo>
                    <a:pt x="1803" y="289"/>
                  </a:lnTo>
                  <a:lnTo>
                    <a:pt x="1804" y="292"/>
                  </a:lnTo>
                  <a:lnTo>
                    <a:pt x="1806" y="296"/>
                  </a:lnTo>
                  <a:lnTo>
                    <a:pt x="1810" y="307"/>
                  </a:lnTo>
                  <a:lnTo>
                    <a:pt x="1813" y="309"/>
                  </a:lnTo>
                  <a:lnTo>
                    <a:pt x="1816" y="313"/>
                  </a:lnTo>
                  <a:lnTo>
                    <a:pt x="1819" y="316"/>
                  </a:lnTo>
                  <a:lnTo>
                    <a:pt x="1821" y="316"/>
                  </a:lnTo>
                  <a:lnTo>
                    <a:pt x="1822" y="313"/>
                  </a:lnTo>
                  <a:lnTo>
                    <a:pt x="1824" y="315"/>
                  </a:lnTo>
                  <a:lnTo>
                    <a:pt x="1824" y="319"/>
                  </a:lnTo>
                  <a:lnTo>
                    <a:pt x="1825" y="321"/>
                  </a:lnTo>
                  <a:lnTo>
                    <a:pt x="1827" y="321"/>
                  </a:lnTo>
                  <a:lnTo>
                    <a:pt x="1828" y="321"/>
                  </a:lnTo>
                  <a:lnTo>
                    <a:pt x="1832" y="318"/>
                  </a:lnTo>
                  <a:lnTo>
                    <a:pt x="1833" y="315"/>
                  </a:lnTo>
                  <a:lnTo>
                    <a:pt x="1835" y="307"/>
                  </a:lnTo>
                  <a:lnTo>
                    <a:pt x="1836" y="304"/>
                  </a:lnTo>
                  <a:lnTo>
                    <a:pt x="1838" y="303"/>
                  </a:lnTo>
                  <a:lnTo>
                    <a:pt x="1838" y="301"/>
                  </a:lnTo>
                  <a:lnTo>
                    <a:pt x="1838" y="298"/>
                  </a:lnTo>
                  <a:lnTo>
                    <a:pt x="1839" y="293"/>
                  </a:lnTo>
                  <a:lnTo>
                    <a:pt x="1841" y="287"/>
                  </a:lnTo>
                  <a:lnTo>
                    <a:pt x="1842" y="284"/>
                  </a:lnTo>
                  <a:lnTo>
                    <a:pt x="1845" y="277"/>
                  </a:lnTo>
                  <a:lnTo>
                    <a:pt x="1845" y="275"/>
                  </a:lnTo>
                  <a:lnTo>
                    <a:pt x="1847" y="278"/>
                  </a:lnTo>
                  <a:lnTo>
                    <a:pt x="1847" y="281"/>
                  </a:lnTo>
                  <a:lnTo>
                    <a:pt x="1848" y="283"/>
                  </a:lnTo>
                  <a:lnTo>
                    <a:pt x="1848" y="283"/>
                  </a:lnTo>
                  <a:lnTo>
                    <a:pt x="1851" y="289"/>
                  </a:lnTo>
                  <a:lnTo>
                    <a:pt x="1856" y="293"/>
                  </a:lnTo>
                  <a:lnTo>
                    <a:pt x="1859" y="295"/>
                  </a:lnTo>
                  <a:lnTo>
                    <a:pt x="1864" y="296"/>
                  </a:lnTo>
                  <a:lnTo>
                    <a:pt x="1871" y="296"/>
                  </a:lnTo>
                  <a:lnTo>
                    <a:pt x="1873" y="293"/>
                  </a:lnTo>
                  <a:lnTo>
                    <a:pt x="1876" y="292"/>
                  </a:lnTo>
                  <a:lnTo>
                    <a:pt x="1879" y="290"/>
                  </a:lnTo>
                  <a:lnTo>
                    <a:pt x="1882" y="289"/>
                  </a:lnTo>
                  <a:lnTo>
                    <a:pt x="1886" y="287"/>
                  </a:lnTo>
                  <a:lnTo>
                    <a:pt x="1888" y="287"/>
                  </a:lnTo>
                  <a:lnTo>
                    <a:pt x="1892" y="290"/>
                  </a:lnTo>
                  <a:lnTo>
                    <a:pt x="1900" y="296"/>
                  </a:lnTo>
                  <a:lnTo>
                    <a:pt x="1903" y="298"/>
                  </a:lnTo>
                  <a:lnTo>
                    <a:pt x="1905" y="300"/>
                  </a:lnTo>
                  <a:lnTo>
                    <a:pt x="1908" y="304"/>
                  </a:lnTo>
                  <a:lnTo>
                    <a:pt x="1909" y="306"/>
                  </a:lnTo>
                  <a:lnTo>
                    <a:pt x="1911" y="307"/>
                  </a:lnTo>
                  <a:lnTo>
                    <a:pt x="1912" y="306"/>
                  </a:lnTo>
                  <a:lnTo>
                    <a:pt x="1911" y="306"/>
                  </a:lnTo>
                  <a:lnTo>
                    <a:pt x="1911" y="304"/>
                  </a:lnTo>
                  <a:lnTo>
                    <a:pt x="1909" y="303"/>
                  </a:lnTo>
                  <a:lnTo>
                    <a:pt x="1912" y="301"/>
                  </a:lnTo>
                  <a:lnTo>
                    <a:pt x="1912" y="301"/>
                  </a:lnTo>
                  <a:lnTo>
                    <a:pt x="1912" y="300"/>
                  </a:lnTo>
                  <a:lnTo>
                    <a:pt x="1915" y="300"/>
                  </a:lnTo>
                  <a:lnTo>
                    <a:pt x="1912" y="298"/>
                  </a:lnTo>
                  <a:lnTo>
                    <a:pt x="1912" y="298"/>
                  </a:lnTo>
                  <a:lnTo>
                    <a:pt x="1911" y="296"/>
                  </a:lnTo>
                  <a:lnTo>
                    <a:pt x="1911" y="295"/>
                  </a:lnTo>
                  <a:lnTo>
                    <a:pt x="1912" y="293"/>
                  </a:lnTo>
                  <a:lnTo>
                    <a:pt x="1912" y="292"/>
                  </a:lnTo>
                  <a:lnTo>
                    <a:pt x="1914" y="290"/>
                  </a:lnTo>
                  <a:lnTo>
                    <a:pt x="1914" y="289"/>
                  </a:lnTo>
                  <a:lnTo>
                    <a:pt x="1915" y="289"/>
                  </a:lnTo>
                  <a:lnTo>
                    <a:pt x="1918" y="290"/>
                  </a:lnTo>
                  <a:lnTo>
                    <a:pt x="1920" y="287"/>
                  </a:lnTo>
                  <a:lnTo>
                    <a:pt x="1921" y="287"/>
                  </a:lnTo>
                  <a:lnTo>
                    <a:pt x="1924" y="290"/>
                  </a:lnTo>
                  <a:lnTo>
                    <a:pt x="1926" y="295"/>
                  </a:lnTo>
                  <a:lnTo>
                    <a:pt x="1927" y="295"/>
                  </a:lnTo>
                  <a:lnTo>
                    <a:pt x="1932" y="293"/>
                  </a:lnTo>
                  <a:lnTo>
                    <a:pt x="1936" y="293"/>
                  </a:lnTo>
                  <a:lnTo>
                    <a:pt x="1935" y="290"/>
                  </a:lnTo>
                  <a:lnTo>
                    <a:pt x="1932" y="284"/>
                  </a:lnTo>
                  <a:lnTo>
                    <a:pt x="1932" y="278"/>
                  </a:lnTo>
                  <a:lnTo>
                    <a:pt x="1930" y="275"/>
                  </a:lnTo>
                  <a:lnTo>
                    <a:pt x="1929" y="275"/>
                  </a:lnTo>
                  <a:lnTo>
                    <a:pt x="1932" y="274"/>
                  </a:lnTo>
                  <a:lnTo>
                    <a:pt x="1935" y="268"/>
                  </a:lnTo>
                  <a:lnTo>
                    <a:pt x="1936" y="266"/>
                  </a:lnTo>
                  <a:lnTo>
                    <a:pt x="1938" y="265"/>
                  </a:lnTo>
                  <a:lnTo>
                    <a:pt x="1938" y="265"/>
                  </a:lnTo>
                  <a:lnTo>
                    <a:pt x="1932" y="265"/>
                  </a:lnTo>
                  <a:lnTo>
                    <a:pt x="1930" y="265"/>
                  </a:lnTo>
                  <a:lnTo>
                    <a:pt x="1929" y="266"/>
                  </a:lnTo>
                  <a:lnTo>
                    <a:pt x="1926" y="266"/>
                  </a:lnTo>
                  <a:lnTo>
                    <a:pt x="1926" y="263"/>
                  </a:lnTo>
                  <a:lnTo>
                    <a:pt x="1926" y="260"/>
                  </a:lnTo>
                  <a:lnTo>
                    <a:pt x="1929" y="254"/>
                  </a:lnTo>
                  <a:lnTo>
                    <a:pt x="1932" y="252"/>
                  </a:lnTo>
                  <a:lnTo>
                    <a:pt x="1941" y="252"/>
                  </a:lnTo>
                  <a:lnTo>
                    <a:pt x="1944" y="252"/>
                  </a:lnTo>
                  <a:lnTo>
                    <a:pt x="1949" y="249"/>
                  </a:lnTo>
                  <a:lnTo>
                    <a:pt x="1949" y="248"/>
                  </a:lnTo>
                  <a:lnTo>
                    <a:pt x="1949" y="243"/>
                  </a:lnTo>
                  <a:lnTo>
                    <a:pt x="1944" y="239"/>
                  </a:lnTo>
                  <a:lnTo>
                    <a:pt x="1944" y="237"/>
                  </a:lnTo>
                  <a:lnTo>
                    <a:pt x="1944" y="237"/>
                  </a:lnTo>
                  <a:lnTo>
                    <a:pt x="1946" y="237"/>
                  </a:lnTo>
                  <a:lnTo>
                    <a:pt x="1952" y="239"/>
                  </a:lnTo>
                  <a:lnTo>
                    <a:pt x="1955" y="240"/>
                  </a:lnTo>
                  <a:lnTo>
                    <a:pt x="1961" y="243"/>
                  </a:lnTo>
                  <a:lnTo>
                    <a:pt x="1979" y="245"/>
                  </a:lnTo>
                  <a:lnTo>
                    <a:pt x="1980" y="246"/>
                  </a:lnTo>
                  <a:lnTo>
                    <a:pt x="1988" y="246"/>
                  </a:lnTo>
                  <a:lnTo>
                    <a:pt x="1993" y="248"/>
                  </a:lnTo>
                  <a:lnTo>
                    <a:pt x="2000" y="249"/>
                  </a:lnTo>
                  <a:lnTo>
                    <a:pt x="2003" y="251"/>
                  </a:lnTo>
                  <a:lnTo>
                    <a:pt x="2006" y="252"/>
                  </a:lnTo>
                  <a:lnTo>
                    <a:pt x="2011" y="254"/>
                  </a:lnTo>
                  <a:lnTo>
                    <a:pt x="2012" y="255"/>
                  </a:lnTo>
                  <a:lnTo>
                    <a:pt x="2012" y="258"/>
                  </a:lnTo>
                  <a:lnTo>
                    <a:pt x="2003" y="258"/>
                  </a:lnTo>
                  <a:lnTo>
                    <a:pt x="2000" y="257"/>
                  </a:lnTo>
                  <a:lnTo>
                    <a:pt x="1996" y="257"/>
                  </a:lnTo>
                  <a:lnTo>
                    <a:pt x="1994" y="257"/>
                  </a:lnTo>
                  <a:lnTo>
                    <a:pt x="1993" y="260"/>
                  </a:lnTo>
                  <a:lnTo>
                    <a:pt x="1990" y="263"/>
                  </a:lnTo>
                  <a:lnTo>
                    <a:pt x="1987" y="263"/>
                  </a:lnTo>
                  <a:lnTo>
                    <a:pt x="1988" y="265"/>
                  </a:lnTo>
                  <a:lnTo>
                    <a:pt x="1991" y="266"/>
                  </a:lnTo>
                  <a:lnTo>
                    <a:pt x="1997" y="263"/>
                  </a:lnTo>
                  <a:lnTo>
                    <a:pt x="2017" y="262"/>
                  </a:lnTo>
                  <a:lnTo>
                    <a:pt x="2020" y="262"/>
                  </a:lnTo>
                  <a:lnTo>
                    <a:pt x="2020" y="263"/>
                  </a:lnTo>
                  <a:lnTo>
                    <a:pt x="2017" y="268"/>
                  </a:lnTo>
                  <a:lnTo>
                    <a:pt x="2014" y="272"/>
                  </a:lnTo>
                  <a:lnTo>
                    <a:pt x="2011" y="275"/>
                  </a:lnTo>
                  <a:lnTo>
                    <a:pt x="2009" y="275"/>
                  </a:lnTo>
                  <a:lnTo>
                    <a:pt x="2012" y="268"/>
                  </a:lnTo>
                  <a:lnTo>
                    <a:pt x="2011" y="268"/>
                  </a:lnTo>
                  <a:lnTo>
                    <a:pt x="2011" y="268"/>
                  </a:lnTo>
                  <a:lnTo>
                    <a:pt x="2008" y="265"/>
                  </a:lnTo>
                  <a:lnTo>
                    <a:pt x="2006" y="265"/>
                  </a:lnTo>
                  <a:lnTo>
                    <a:pt x="2006" y="265"/>
                  </a:lnTo>
                  <a:lnTo>
                    <a:pt x="2006" y="266"/>
                  </a:lnTo>
                  <a:lnTo>
                    <a:pt x="2005" y="271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2" y="277"/>
                  </a:lnTo>
                  <a:lnTo>
                    <a:pt x="2000" y="277"/>
                  </a:lnTo>
                  <a:lnTo>
                    <a:pt x="1999" y="275"/>
                  </a:lnTo>
                  <a:lnTo>
                    <a:pt x="1999" y="275"/>
                  </a:lnTo>
                  <a:lnTo>
                    <a:pt x="1997" y="277"/>
                  </a:lnTo>
                  <a:lnTo>
                    <a:pt x="1999" y="278"/>
                  </a:lnTo>
                  <a:lnTo>
                    <a:pt x="1999" y="280"/>
                  </a:lnTo>
                  <a:lnTo>
                    <a:pt x="1997" y="281"/>
                  </a:lnTo>
                  <a:lnTo>
                    <a:pt x="1997" y="283"/>
                  </a:lnTo>
                  <a:lnTo>
                    <a:pt x="1999" y="284"/>
                  </a:lnTo>
                  <a:lnTo>
                    <a:pt x="2000" y="284"/>
                  </a:lnTo>
                  <a:lnTo>
                    <a:pt x="2008" y="283"/>
                  </a:lnTo>
                  <a:lnTo>
                    <a:pt x="2011" y="280"/>
                  </a:lnTo>
                  <a:lnTo>
                    <a:pt x="2014" y="277"/>
                  </a:lnTo>
                  <a:lnTo>
                    <a:pt x="2020" y="265"/>
                  </a:lnTo>
                  <a:lnTo>
                    <a:pt x="2023" y="262"/>
                  </a:lnTo>
                  <a:lnTo>
                    <a:pt x="2025" y="260"/>
                  </a:lnTo>
                  <a:lnTo>
                    <a:pt x="2028" y="260"/>
                  </a:lnTo>
                  <a:lnTo>
                    <a:pt x="2040" y="260"/>
                  </a:lnTo>
                  <a:lnTo>
                    <a:pt x="2046" y="263"/>
                  </a:lnTo>
                  <a:lnTo>
                    <a:pt x="2052" y="266"/>
                  </a:lnTo>
                  <a:lnTo>
                    <a:pt x="2056" y="269"/>
                  </a:lnTo>
                  <a:lnTo>
                    <a:pt x="2058" y="274"/>
                  </a:lnTo>
                  <a:lnTo>
                    <a:pt x="2058" y="275"/>
                  </a:lnTo>
                  <a:lnTo>
                    <a:pt x="2060" y="277"/>
                  </a:lnTo>
                  <a:lnTo>
                    <a:pt x="2058" y="280"/>
                  </a:lnTo>
                  <a:lnTo>
                    <a:pt x="2050" y="280"/>
                  </a:lnTo>
                  <a:lnTo>
                    <a:pt x="2047" y="281"/>
                  </a:lnTo>
                  <a:lnTo>
                    <a:pt x="2046" y="283"/>
                  </a:lnTo>
                  <a:lnTo>
                    <a:pt x="2046" y="283"/>
                  </a:lnTo>
                  <a:lnTo>
                    <a:pt x="2046" y="284"/>
                  </a:lnTo>
                  <a:lnTo>
                    <a:pt x="2046" y="286"/>
                  </a:lnTo>
                  <a:lnTo>
                    <a:pt x="2049" y="286"/>
                  </a:lnTo>
                  <a:lnTo>
                    <a:pt x="2052" y="286"/>
                  </a:lnTo>
                  <a:lnTo>
                    <a:pt x="2056" y="289"/>
                  </a:lnTo>
                  <a:lnTo>
                    <a:pt x="2058" y="289"/>
                  </a:lnTo>
                  <a:lnTo>
                    <a:pt x="2060" y="292"/>
                  </a:lnTo>
                  <a:lnTo>
                    <a:pt x="2060" y="292"/>
                  </a:lnTo>
                  <a:lnTo>
                    <a:pt x="2066" y="292"/>
                  </a:lnTo>
                  <a:lnTo>
                    <a:pt x="2067" y="292"/>
                  </a:lnTo>
                  <a:lnTo>
                    <a:pt x="2067" y="295"/>
                  </a:lnTo>
                  <a:lnTo>
                    <a:pt x="2066" y="296"/>
                  </a:lnTo>
                  <a:lnTo>
                    <a:pt x="2064" y="298"/>
                  </a:lnTo>
                  <a:lnTo>
                    <a:pt x="2060" y="303"/>
                  </a:lnTo>
                  <a:lnTo>
                    <a:pt x="2061" y="301"/>
                  </a:lnTo>
                  <a:lnTo>
                    <a:pt x="2069" y="298"/>
                  </a:lnTo>
                  <a:lnTo>
                    <a:pt x="2070" y="296"/>
                  </a:lnTo>
                  <a:lnTo>
                    <a:pt x="2073" y="298"/>
                  </a:lnTo>
                  <a:lnTo>
                    <a:pt x="2078" y="301"/>
                  </a:lnTo>
                  <a:lnTo>
                    <a:pt x="2081" y="304"/>
                  </a:lnTo>
                  <a:lnTo>
                    <a:pt x="2084" y="310"/>
                  </a:lnTo>
                  <a:lnTo>
                    <a:pt x="2084" y="312"/>
                  </a:lnTo>
                  <a:lnTo>
                    <a:pt x="2081" y="312"/>
                  </a:lnTo>
                  <a:lnTo>
                    <a:pt x="2090" y="318"/>
                  </a:lnTo>
                  <a:lnTo>
                    <a:pt x="2093" y="318"/>
                  </a:lnTo>
                  <a:lnTo>
                    <a:pt x="2101" y="316"/>
                  </a:lnTo>
                  <a:lnTo>
                    <a:pt x="2105" y="316"/>
                  </a:lnTo>
                  <a:lnTo>
                    <a:pt x="2113" y="313"/>
                  </a:lnTo>
                  <a:lnTo>
                    <a:pt x="2120" y="310"/>
                  </a:lnTo>
                  <a:lnTo>
                    <a:pt x="2128" y="310"/>
                  </a:lnTo>
                  <a:lnTo>
                    <a:pt x="2131" y="309"/>
                  </a:lnTo>
                  <a:lnTo>
                    <a:pt x="2140" y="309"/>
                  </a:lnTo>
                  <a:lnTo>
                    <a:pt x="2151" y="309"/>
                  </a:lnTo>
                  <a:lnTo>
                    <a:pt x="2157" y="310"/>
                  </a:lnTo>
                  <a:lnTo>
                    <a:pt x="2166" y="315"/>
                  </a:lnTo>
                  <a:lnTo>
                    <a:pt x="2173" y="319"/>
                  </a:lnTo>
                  <a:lnTo>
                    <a:pt x="2178" y="325"/>
                  </a:lnTo>
                  <a:lnTo>
                    <a:pt x="2180" y="327"/>
                  </a:lnTo>
                  <a:lnTo>
                    <a:pt x="2181" y="330"/>
                  </a:lnTo>
                  <a:lnTo>
                    <a:pt x="2181" y="333"/>
                  </a:lnTo>
                  <a:lnTo>
                    <a:pt x="2181" y="338"/>
                  </a:lnTo>
                  <a:lnTo>
                    <a:pt x="2181" y="341"/>
                  </a:lnTo>
                  <a:lnTo>
                    <a:pt x="2180" y="342"/>
                  </a:lnTo>
                  <a:lnTo>
                    <a:pt x="2180" y="345"/>
                  </a:lnTo>
                  <a:lnTo>
                    <a:pt x="2180" y="348"/>
                  </a:lnTo>
                  <a:lnTo>
                    <a:pt x="2178" y="353"/>
                  </a:lnTo>
                  <a:lnTo>
                    <a:pt x="2180" y="356"/>
                  </a:lnTo>
                  <a:lnTo>
                    <a:pt x="2183" y="359"/>
                  </a:lnTo>
                  <a:lnTo>
                    <a:pt x="2190" y="360"/>
                  </a:lnTo>
                  <a:lnTo>
                    <a:pt x="2193" y="362"/>
                  </a:lnTo>
                  <a:lnTo>
                    <a:pt x="2193" y="368"/>
                  </a:lnTo>
                  <a:lnTo>
                    <a:pt x="2193" y="373"/>
                  </a:lnTo>
                  <a:lnTo>
                    <a:pt x="2195" y="380"/>
                  </a:lnTo>
                  <a:lnTo>
                    <a:pt x="2195" y="382"/>
                  </a:lnTo>
                  <a:lnTo>
                    <a:pt x="2198" y="385"/>
                  </a:lnTo>
                  <a:lnTo>
                    <a:pt x="2198" y="386"/>
                  </a:lnTo>
                  <a:lnTo>
                    <a:pt x="2195" y="395"/>
                  </a:lnTo>
                  <a:lnTo>
                    <a:pt x="2193" y="397"/>
                  </a:lnTo>
                  <a:lnTo>
                    <a:pt x="2192" y="400"/>
                  </a:lnTo>
                  <a:lnTo>
                    <a:pt x="2195" y="398"/>
                  </a:lnTo>
                  <a:lnTo>
                    <a:pt x="2196" y="395"/>
                  </a:lnTo>
                  <a:lnTo>
                    <a:pt x="2198" y="389"/>
                  </a:lnTo>
                  <a:lnTo>
                    <a:pt x="2199" y="389"/>
                  </a:lnTo>
                  <a:lnTo>
                    <a:pt x="2201" y="386"/>
                  </a:lnTo>
                  <a:lnTo>
                    <a:pt x="2201" y="382"/>
                  </a:lnTo>
                  <a:lnTo>
                    <a:pt x="2199" y="377"/>
                  </a:lnTo>
                  <a:lnTo>
                    <a:pt x="2199" y="373"/>
                  </a:lnTo>
                  <a:lnTo>
                    <a:pt x="2201" y="371"/>
                  </a:lnTo>
                  <a:lnTo>
                    <a:pt x="2205" y="365"/>
                  </a:lnTo>
                  <a:lnTo>
                    <a:pt x="2208" y="362"/>
                  </a:lnTo>
                  <a:lnTo>
                    <a:pt x="2210" y="360"/>
                  </a:lnTo>
                  <a:lnTo>
                    <a:pt x="2218" y="360"/>
                  </a:lnTo>
                  <a:lnTo>
                    <a:pt x="2221" y="359"/>
                  </a:lnTo>
                  <a:lnTo>
                    <a:pt x="2225" y="359"/>
                  </a:lnTo>
                  <a:lnTo>
                    <a:pt x="2227" y="359"/>
                  </a:lnTo>
                  <a:lnTo>
                    <a:pt x="2230" y="357"/>
                  </a:lnTo>
                  <a:lnTo>
                    <a:pt x="2233" y="359"/>
                  </a:lnTo>
                  <a:lnTo>
                    <a:pt x="2237" y="362"/>
                  </a:lnTo>
                  <a:lnTo>
                    <a:pt x="2252" y="363"/>
                  </a:lnTo>
                  <a:lnTo>
                    <a:pt x="2256" y="365"/>
                  </a:lnTo>
                  <a:lnTo>
                    <a:pt x="2265" y="366"/>
                  </a:lnTo>
                  <a:lnTo>
                    <a:pt x="2266" y="366"/>
                  </a:lnTo>
                  <a:lnTo>
                    <a:pt x="2268" y="365"/>
                  </a:lnTo>
                  <a:lnTo>
                    <a:pt x="2275" y="357"/>
                  </a:lnTo>
                  <a:lnTo>
                    <a:pt x="2278" y="359"/>
                  </a:lnTo>
                  <a:lnTo>
                    <a:pt x="2278" y="359"/>
                  </a:lnTo>
                  <a:lnTo>
                    <a:pt x="2280" y="362"/>
                  </a:lnTo>
                  <a:lnTo>
                    <a:pt x="2281" y="363"/>
                  </a:lnTo>
                  <a:lnTo>
                    <a:pt x="2283" y="368"/>
                  </a:lnTo>
                  <a:lnTo>
                    <a:pt x="2283" y="374"/>
                  </a:lnTo>
                  <a:lnTo>
                    <a:pt x="2284" y="376"/>
                  </a:lnTo>
                  <a:lnTo>
                    <a:pt x="2287" y="376"/>
                  </a:lnTo>
                  <a:lnTo>
                    <a:pt x="2292" y="379"/>
                  </a:lnTo>
                  <a:lnTo>
                    <a:pt x="2295" y="380"/>
                  </a:lnTo>
                  <a:lnTo>
                    <a:pt x="2297" y="386"/>
                  </a:lnTo>
                  <a:lnTo>
                    <a:pt x="2300" y="391"/>
                  </a:lnTo>
                  <a:lnTo>
                    <a:pt x="2306" y="391"/>
                  </a:lnTo>
                  <a:lnTo>
                    <a:pt x="2310" y="389"/>
                  </a:lnTo>
                  <a:lnTo>
                    <a:pt x="2316" y="382"/>
                  </a:lnTo>
                  <a:lnTo>
                    <a:pt x="2316" y="379"/>
                  </a:lnTo>
                  <a:lnTo>
                    <a:pt x="2315" y="374"/>
                  </a:lnTo>
                  <a:lnTo>
                    <a:pt x="2313" y="369"/>
                  </a:lnTo>
                  <a:lnTo>
                    <a:pt x="2312" y="363"/>
                  </a:lnTo>
                  <a:lnTo>
                    <a:pt x="2306" y="362"/>
                  </a:lnTo>
                  <a:lnTo>
                    <a:pt x="2307" y="360"/>
                  </a:lnTo>
                  <a:lnTo>
                    <a:pt x="2309" y="357"/>
                  </a:lnTo>
                  <a:lnTo>
                    <a:pt x="2310" y="354"/>
                  </a:lnTo>
                  <a:lnTo>
                    <a:pt x="2310" y="351"/>
                  </a:lnTo>
                  <a:lnTo>
                    <a:pt x="2310" y="345"/>
                  </a:lnTo>
                  <a:lnTo>
                    <a:pt x="2315" y="345"/>
                  </a:lnTo>
                  <a:lnTo>
                    <a:pt x="2319" y="345"/>
                  </a:lnTo>
                  <a:lnTo>
                    <a:pt x="2328" y="348"/>
                  </a:lnTo>
                  <a:lnTo>
                    <a:pt x="2336" y="350"/>
                  </a:lnTo>
                  <a:lnTo>
                    <a:pt x="2339" y="351"/>
                  </a:lnTo>
                  <a:lnTo>
                    <a:pt x="2342" y="353"/>
                  </a:lnTo>
                  <a:lnTo>
                    <a:pt x="2345" y="354"/>
                  </a:lnTo>
                  <a:lnTo>
                    <a:pt x="2345" y="351"/>
                  </a:lnTo>
                  <a:lnTo>
                    <a:pt x="2347" y="350"/>
                  </a:lnTo>
                  <a:lnTo>
                    <a:pt x="2350" y="353"/>
                  </a:lnTo>
                  <a:lnTo>
                    <a:pt x="2353" y="353"/>
                  </a:lnTo>
                  <a:lnTo>
                    <a:pt x="2357" y="353"/>
                  </a:lnTo>
                  <a:lnTo>
                    <a:pt x="2363" y="354"/>
                  </a:lnTo>
                  <a:lnTo>
                    <a:pt x="2369" y="353"/>
                  </a:lnTo>
                  <a:lnTo>
                    <a:pt x="2374" y="351"/>
                  </a:lnTo>
                  <a:lnTo>
                    <a:pt x="2377" y="353"/>
                  </a:lnTo>
                  <a:lnTo>
                    <a:pt x="2379" y="353"/>
                  </a:lnTo>
                  <a:lnTo>
                    <a:pt x="2383" y="357"/>
                  </a:lnTo>
                  <a:lnTo>
                    <a:pt x="2389" y="360"/>
                  </a:lnTo>
                  <a:lnTo>
                    <a:pt x="2395" y="362"/>
                  </a:lnTo>
                  <a:lnTo>
                    <a:pt x="2401" y="366"/>
                  </a:lnTo>
                  <a:lnTo>
                    <a:pt x="2407" y="368"/>
                  </a:lnTo>
                  <a:lnTo>
                    <a:pt x="2412" y="369"/>
                  </a:lnTo>
                  <a:lnTo>
                    <a:pt x="2414" y="371"/>
                  </a:lnTo>
                  <a:lnTo>
                    <a:pt x="2414" y="373"/>
                  </a:lnTo>
                  <a:lnTo>
                    <a:pt x="2414" y="374"/>
                  </a:lnTo>
                  <a:lnTo>
                    <a:pt x="2418" y="374"/>
                  </a:lnTo>
                  <a:lnTo>
                    <a:pt x="2426" y="383"/>
                  </a:lnTo>
                  <a:lnTo>
                    <a:pt x="2427" y="385"/>
                  </a:lnTo>
                  <a:lnTo>
                    <a:pt x="2427" y="385"/>
                  </a:lnTo>
                  <a:lnTo>
                    <a:pt x="2429" y="386"/>
                  </a:lnTo>
                  <a:lnTo>
                    <a:pt x="2432" y="386"/>
                  </a:lnTo>
                  <a:lnTo>
                    <a:pt x="2433" y="386"/>
                  </a:lnTo>
                  <a:lnTo>
                    <a:pt x="2433" y="386"/>
                  </a:lnTo>
                  <a:lnTo>
                    <a:pt x="2435" y="389"/>
                  </a:lnTo>
                  <a:lnTo>
                    <a:pt x="2436" y="389"/>
                  </a:lnTo>
                  <a:lnTo>
                    <a:pt x="2441" y="392"/>
                  </a:lnTo>
                  <a:lnTo>
                    <a:pt x="2442" y="395"/>
                  </a:lnTo>
                  <a:lnTo>
                    <a:pt x="2445" y="397"/>
                  </a:lnTo>
                  <a:lnTo>
                    <a:pt x="2444" y="397"/>
                  </a:lnTo>
                  <a:lnTo>
                    <a:pt x="2442" y="395"/>
                  </a:lnTo>
                  <a:lnTo>
                    <a:pt x="2442" y="397"/>
                  </a:lnTo>
                  <a:lnTo>
                    <a:pt x="2442" y="398"/>
                  </a:lnTo>
                  <a:lnTo>
                    <a:pt x="2445" y="400"/>
                  </a:lnTo>
                  <a:lnTo>
                    <a:pt x="2448" y="401"/>
                  </a:lnTo>
                  <a:lnTo>
                    <a:pt x="2450" y="403"/>
                  </a:lnTo>
                  <a:lnTo>
                    <a:pt x="2452" y="404"/>
                  </a:lnTo>
                  <a:lnTo>
                    <a:pt x="2452" y="406"/>
                  </a:lnTo>
                  <a:lnTo>
                    <a:pt x="2450" y="409"/>
                  </a:lnTo>
                  <a:lnTo>
                    <a:pt x="2453" y="407"/>
                  </a:lnTo>
                  <a:lnTo>
                    <a:pt x="2455" y="406"/>
                  </a:lnTo>
                  <a:lnTo>
                    <a:pt x="2453" y="404"/>
                  </a:lnTo>
                  <a:lnTo>
                    <a:pt x="2448" y="400"/>
                  </a:lnTo>
                  <a:lnTo>
                    <a:pt x="2447" y="398"/>
                  </a:lnTo>
                  <a:lnTo>
                    <a:pt x="2448" y="398"/>
                  </a:lnTo>
                  <a:lnTo>
                    <a:pt x="2455" y="404"/>
                  </a:lnTo>
                  <a:lnTo>
                    <a:pt x="2458" y="407"/>
                  </a:lnTo>
                  <a:lnTo>
                    <a:pt x="2456" y="407"/>
                  </a:lnTo>
                  <a:lnTo>
                    <a:pt x="2456" y="409"/>
                  </a:lnTo>
                  <a:lnTo>
                    <a:pt x="2456" y="409"/>
                  </a:lnTo>
                  <a:lnTo>
                    <a:pt x="2458" y="409"/>
                  </a:lnTo>
                  <a:lnTo>
                    <a:pt x="2459" y="409"/>
                  </a:lnTo>
                  <a:lnTo>
                    <a:pt x="2461" y="409"/>
                  </a:lnTo>
                  <a:lnTo>
                    <a:pt x="2462" y="411"/>
                  </a:lnTo>
                  <a:lnTo>
                    <a:pt x="2465" y="414"/>
                  </a:lnTo>
                  <a:lnTo>
                    <a:pt x="2483" y="427"/>
                  </a:lnTo>
                  <a:lnTo>
                    <a:pt x="2485" y="430"/>
                  </a:lnTo>
                  <a:lnTo>
                    <a:pt x="2485" y="432"/>
                  </a:lnTo>
                  <a:lnTo>
                    <a:pt x="2485" y="433"/>
                  </a:lnTo>
                  <a:lnTo>
                    <a:pt x="2485" y="435"/>
                  </a:lnTo>
                  <a:lnTo>
                    <a:pt x="2483" y="438"/>
                  </a:lnTo>
                  <a:lnTo>
                    <a:pt x="2486" y="438"/>
                  </a:lnTo>
                  <a:lnTo>
                    <a:pt x="2486" y="438"/>
                  </a:lnTo>
                  <a:lnTo>
                    <a:pt x="2488" y="436"/>
                  </a:lnTo>
                  <a:lnTo>
                    <a:pt x="2488" y="435"/>
                  </a:lnTo>
                  <a:lnTo>
                    <a:pt x="2489" y="436"/>
                  </a:lnTo>
                  <a:lnTo>
                    <a:pt x="2489" y="438"/>
                  </a:lnTo>
                  <a:lnTo>
                    <a:pt x="2489" y="441"/>
                  </a:lnTo>
                  <a:lnTo>
                    <a:pt x="2489" y="442"/>
                  </a:lnTo>
                  <a:lnTo>
                    <a:pt x="2489" y="446"/>
                  </a:lnTo>
                  <a:lnTo>
                    <a:pt x="2489" y="449"/>
                  </a:lnTo>
                  <a:lnTo>
                    <a:pt x="2491" y="450"/>
                  </a:lnTo>
                  <a:lnTo>
                    <a:pt x="2491" y="452"/>
                  </a:lnTo>
                  <a:lnTo>
                    <a:pt x="2491" y="456"/>
                  </a:lnTo>
                  <a:lnTo>
                    <a:pt x="2489" y="458"/>
                  </a:lnTo>
                  <a:lnTo>
                    <a:pt x="2489" y="461"/>
                  </a:lnTo>
                  <a:lnTo>
                    <a:pt x="2489" y="461"/>
                  </a:lnTo>
                  <a:lnTo>
                    <a:pt x="2493" y="462"/>
                  </a:lnTo>
                  <a:lnTo>
                    <a:pt x="2493" y="462"/>
                  </a:lnTo>
                  <a:lnTo>
                    <a:pt x="2494" y="464"/>
                  </a:lnTo>
                  <a:lnTo>
                    <a:pt x="2494" y="465"/>
                  </a:lnTo>
                  <a:lnTo>
                    <a:pt x="2496" y="467"/>
                  </a:lnTo>
                  <a:lnTo>
                    <a:pt x="2496" y="468"/>
                  </a:lnTo>
                  <a:lnTo>
                    <a:pt x="2496" y="470"/>
                  </a:lnTo>
                  <a:lnTo>
                    <a:pt x="2496" y="470"/>
                  </a:lnTo>
                  <a:lnTo>
                    <a:pt x="2497" y="467"/>
                  </a:lnTo>
                  <a:lnTo>
                    <a:pt x="2499" y="467"/>
                  </a:lnTo>
                  <a:lnTo>
                    <a:pt x="2500" y="465"/>
                  </a:lnTo>
                  <a:lnTo>
                    <a:pt x="2500" y="468"/>
                  </a:lnTo>
                  <a:lnTo>
                    <a:pt x="2500" y="473"/>
                  </a:lnTo>
                  <a:lnTo>
                    <a:pt x="2500" y="473"/>
                  </a:lnTo>
                  <a:lnTo>
                    <a:pt x="2500" y="473"/>
                  </a:lnTo>
                  <a:lnTo>
                    <a:pt x="2502" y="471"/>
                  </a:lnTo>
                  <a:lnTo>
                    <a:pt x="2502" y="470"/>
                  </a:lnTo>
                  <a:lnTo>
                    <a:pt x="2503" y="468"/>
                  </a:lnTo>
                  <a:lnTo>
                    <a:pt x="2503" y="467"/>
                  </a:lnTo>
                  <a:lnTo>
                    <a:pt x="2502" y="465"/>
                  </a:lnTo>
                  <a:lnTo>
                    <a:pt x="2502" y="464"/>
                  </a:lnTo>
                  <a:lnTo>
                    <a:pt x="2499" y="464"/>
                  </a:lnTo>
                  <a:lnTo>
                    <a:pt x="2499" y="462"/>
                  </a:lnTo>
                  <a:lnTo>
                    <a:pt x="2497" y="461"/>
                  </a:lnTo>
                  <a:lnTo>
                    <a:pt x="2499" y="461"/>
                  </a:lnTo>
                  <a:lnTo>
                    <a:pt x="2500" y="459"/>
                  </a:lnTo>
                  <a:lnTo>
                    <a:pt x="2500" y="456"/>
                  </a:lnTo>
                  <a:lnTo>
                    <a:pt x="2500" y="455"/>
                  </a:lnTo>
                  <a:lnTo>
                    <a:pt x="2500" y="453"/>
                  </a:lnTo>
                  <a:lnTo>
                    <a:pt x="2500" y="452"/>
                  </a:lnTo>
                  <a:lnTo>
                    <a:pt x="2499" y="450"/>
                  </a:lnTo>
                  <a:lnTo>
                    <a:pt x="2497" y="449"/>
                  </a:lnTo>
                  <a:lnTo>
                    <a:pt x="2496" y="449"/>
                  </a:lnTo>
                  <a:lnTo>
                    <a:pt x="2496" y="449"/>
                  </a:lnTo>
                  <a:lnTo>
                    <a:pt x="2494" y="447"/>
                  </a:lnTo>
                  <a:lnTo>
                    <a:pt x="2494" y="447"/>
                  </a:lnTo>
                  <a:lnTo>
                    <a:pt x="2494" y="447"/>
                  </a:lnTo>
                  <a:lnTo>
                    <a:pt x="2496" y="446"/>
                  </a:lnTo>
                  <a:lnTo>
                    <a:pt x="2502" y="446"/>
                  </a:lnTo>
                  <a:lnTo>
                    <a:pt x="2505" y="444"/>
                  </a:lnTo>
                  <a:lnTo>
                    <a:pt x="2506" y="446"/>
                  </a:lnTo>
                  <a:lnTo>
                    <a:pt x="2506" y="446"/>
                  </a:lnTo>
                  <a:lnTo>
                    <a:pt x="2511" y="447"/>
                  </a:lnTo>
                  <a:lnTo>
                    <a:pt x="2511" y="447"/>
                  </a:lnTo>
                  <a:lnTo>
                    <a:pt x="2509" y="449"/>
                  </a:lnTo>
                  <a:lnTo>
                    <a:pt x="2509" y="450"/>
                  </a:lnTo>
                  <a:lnTo>
                    <a:pt x="2509" y="452"/>
                  </a:lnTo>
                  <a:lnTo>
                    <a:pt x="2508" y="453"/>
                  </a:lnTo>
                  <a:lnTo>
                    <a:pt x="2509" y="455"/>
                  </a:lnTo>
                  <a:lnTo>
                    <a:pt x="2511" y="453"/>
                  </a:lnTo>
                  <a:lnTo>
                    <a:pt x="2511" y="452"/>
                  </a:lnTo>
                  <a:lnTo>
                    <a:pt x="2509" y="450"/>
                  </a:lnTo>
                  <a:lnTo>
                    <a:pt x="2511" y="450"/>
                  </a:lnTo>
                  <a:lnTo>
                    <a:pt x="2511" y="449"/>
                  </a:lnTo>
                  <a:lnTo>
                    <a:pt x="2512" y="450"/>
                  </a:lnTo>
                  <a:lnTo>
                    <a:pt x="2514" y="452"/>
                  </a:lnTo>
                  <a:lnTo>
                    <a:pt x="2517" y="452"/>
                  </a:lnTo>
                  <a:lnTo>
                    <a:pt x="2518" y="452"/>
                  </a:lnTo>
                  <a:lnTo>
                    <a:pt x="2518" y="450"/>
                  </a:lnTo>
                  <a:lnTo>
                    <a:pt x="2518" y="450"/>
                  </a:lnTo>
                  <a:lnTo>
                    <a:pt x="2512" y="449"/>
                  </a:lnTo>
                  <a:lnTo>
                    <a:pt x="2512" y="447"/>
                  </a:lnTo>
                  <a:lnTo>
                    <a:pt x="2517" y="449"/>
                  </a:lnTo>
                  <a:lnTo>
                    <a:pt x="2520" y="450"/>
                  </a:lnTo>
                  <a:lnTo>
                    <a:pt x="2521" y="450"/>
                  </a:lnTo>
                  <a:lnTo>
                    <a:pt x="2524" y="450"/>
                  </a:lnTo>
                  <a:lnTo>
                    <a:pt x="2527" y="452"/>
                  </a:lnTo>
                  <a:lnTo>
                    <a:pt x="2531" y="455"/>
                  </a:lnTo>
                  <a:lnTo>
                    <a:pt x="2534" y="459"/>
                  </a:lnTo>
                  <a:lnTo>
                    <a:pt x="2535" y="462"/>
                  </a:lnTo>
                  <a:lnTo>
                    <a:pt x="2538" y="464"/>
                  </a:lnTo>
                  <a:lnTo>
                    <a:pt x="2543" y="470"/>
                  </a:lnTo>
                  <a:lnTo>
                    <a:pt x="2543" y="470"/>
                  </a:lnTo>
                  <a:lnTo>
                    <a:pt x="2544" y="470"/>
                  </a:lnTo>
                  <a:lnTo>
                    <a:pt x="2543" y="471"/>
                  </a:lnTo>
                  <a:lnTo>
                    <a:pt x="2543" y="473"/>
                  </a:lnTo>
                  <a:lnTo>
                    <a:pt x="2544" y="471"/>
                  </a:lnTo>
                  <a:lnTo>
                    <a:pt x="2546" y="471"/>
                  </a:lnTo>
                  <a:lnTo>
                    <a:pt x="2546" y="471"/>
                  </a:lnTo>
                  <a:lnTo>
                    <a:pt x="2547" y="471"/>
                  </a:lnTo>
                  <a:lnTo>
                    <a:pt x="2547" y="473"/>
                  </a:lnTo>
                  <a:lnTo>
                    <a:pt x="2547" y="474"/>
                  </a:lnTo>
                  <a:lnTo>
                    <a:pt x="2547" y="474"/>
                  </a:lnTo>
                  <a:lnTo>
                    <a:pt x="2550" y="474"/>
                  </a:lnTo>
                  <a:lnTo>
                    <a:pt x="2552" y="476"/>
                  </a:lnTo>
                  <a:lnTo>
                    <a:pt x="2553" y="477"/>
                  </a:lnTo>
                  <a:lnTo>
                    <a:pt x="2552" y="480"/>
                  </a:lnTo>
                  <a:lnTo>
                    <a:pt x="2550" y="480"/>
                  </a:lnTo>
                  <a:lnTo>
                    <a:pt x="2550" y="479"/>
                  </a:lnTo>
                  <a:lnTo>
                    <a:pt x="2550" y="479"/>
                  </a:lnTo>
                  <a:lnTo>
                    <a:pt x="2547" y="479"/>
                  </a:lnTo>
                  <a:lnTo>
                    <a:pt x="2544" y="482"/>
                  </a:lnTo>
                  <a:lnTo>
                    <a:pt x="2543" y="484"/>
                  </a:lnTo>
                  <a:lnTo>
                    <a:pt x="2543" y="485"/>
                  </a:lnTo>
                  <a:lnTo>
                    <a:pt x="2543" y="488"/>
                  </a:lnTo>
                  <a:lnTo>
                    <a:pt x="2543" y="490"/>
                  </a:lnTo>
                  <a:lnTo>
                    <a:pt x="2541" y="491"/>
                  </a:lnTo>
                  <a:lnTo>
                    <a:pt x="2538" y="491"/>
                  </a:lnTo>
                  <a:lnTo>
                    <a:pt x="2537" y="490"/>
                  </a:lnTo>
                  <a:lnTo>
                    <a:pt x="2535" y="490"/>
                  </a:lnTo>
                  <a:lnTo>
                    <a:pt x="2535" y="488"/>
                  </a:lnTo>
                  <a:lnTo>
                    <a:pt x="2532" y="487"/>
                  </a:lnTo>
                  <a:lnTo>
                    <a:pt x="2532" y="485"/>
                  </a:lnTo>
                  <a:lnTo>
                    <a:pt x="2532" y="487"/>
                  </a:lnTo>
                  <a:lnTo>
                    <a:pt x="2532" y="488"/>
                  </a:lnTo>
                  <a:lnTo>
                    <a:pt x="2534" y="490"/>
                  </a:lnTo>
                  <a:lnTo>
                    <a:pt x="2535" y="491"/>
                  </a:lnTo>
                  <a:lnTo>
                    <a:pt x="2537" y="494"/>
                  </a:lnTo>
                  <a:lnTo>
                    <a:pt x="2537" y="494"/>
                  </a:lnTo>
                  <a:lnTo>
                    <a:pt x="2535" y="494"/>
                  </a:lnTo>
                  <a:lnTo>
                    <a:pt x="2535" y="494"/>
                  </a:lnTo>
                  <a:lnTo>
                    <a:pt x="2534" y="494"/>
                  </a:lnTo>
                  <a:lnTo>
                    <a:pt x="2532" y="494"/>
                  </a:lnTo>
                  <a:lnTo>
                    <a:pt x="2527" y="494"/>
                  </a:lnTo>
                  <a:lnTo>
                    <a:pt x="2526" y="496"/>
                  </a:lnTo>
                  <a:lnTo>
                    <a:pt x="2526" y="494"/>
                  </a:lnTo>
                  <a:lnTo>
                    <a:pt x="2526" y="494"/>
                  </a:lnTo>
                  <a:lnTo>
                    <a:pt x="2523" y="493"/>
                  </a:lnTo>
                  <a:lnTo>
                    <a:pt x="2521" y="493"/>
                  </a:lnTo>
                  <a:lnTo>
                    <a:pt x="2521" y="493"/>
                  </a:lnTo>
                  <a:lnTo>
                    <a:pt x="2521" y="491"/>
                  </a:lnTo>
                  <a:lnTo>
                    <a:pt x="2520" y="490"/>
                  </a:lnTo>
                  <a:lnTo>
                    <a:pt x="2517" y="490"/>
                  </a:lnTo>
                  <a:lnTo>
                    <a:pt x="2517" y="490"/>
                  </a:lnTo>
                  <a:lnTo>
                    <a:pt x="2515" y="490"/>
                  </a:lnTo>
                  <a:lnTo>
                    <a:pt x="2518" y="491"/>
                  </a:lnTo>
                  <a:lnTo>
                    <a:pt x="2521" y="496"/>
                  </a:lnTo>
                  <a:lnTo>
                    <a:pt x="2520" y="496"/>
                  </a:lnTo>
                  <a:lnTo>
                    <a:pt x="2520" y="496"/>
                  </a:lnTo>
                  <a:lnTo>
                    <a:pt x="2521" y="496"/>
                  </a:lnTo>
                  <a:lnTo>
                    <a:pt x="2521" y="496"/>
                  </a:lnTo>
                  <a:lnTo>
                    <a:pt x="2523" y="497"/>
                  </a:lnTo>
                  <a:lnTo>
                    <a:pt x="2521" y="500"/>
                  </a:lnTo>
                  <a:lnTo>
                    <a:pt x="2521" y="502"/>
                  </a:lnTo>
                  <a:lnTo>
                    <a:pt x="2517" y="502"/>
                  </a:lnTo>
                  <a:lnTo>
                    <a:pt x="2518" y="503"/>
                  </a:lnTo>
                  <a:lnTo>
                    <a:pt x="2518" y="503"/>
                  </a:lnTo>
                  <a:lnTo>
                    <a:pt x="2520" y="503"/>
                  </a:lnTo>
                  <a:lnTo>
                    <a:pt x="2521" y="503"/>
                  </a:lnTo>
                  <a:lnTo>
                    <a:pt x="2523" y="506"/>
                  </a:lnTo>
                  <a:lnTo>
                    <a:pt x="2523" y="508"/>
                  </a:lnTo>
                  <a:lnTo>
                    <a:pt x="2521" y="509"/>
                  </a:lnTo>
                  <a:lnTo>
                    <a:pt x="2520" y="511"/>
                  </a:lnTo>
                  <a:lnTo>
                    <a:pt x="2518" y="512"/>
                  </a:lnTo>
                  <a:lnTo>
                    <a:pt x="2515" y="512"/>
                  </a:lnTo>
                  <a:lnTo>
                    <a:pt x="2514" y="512"/>
                  </a:lnTo>
                  <a:lnTo>
                    <a:pt x="2512" y="512"/>
                  </a:lnTo>
                  <a:lnTo>
                    <a:pt x="2512" y="514"/>
                  </a:lnTo>
                  <a:lnTo>
                    <a:pt x="2512" y="515"/>
                  </a:lnTo>
                  <a:lnTo>
                    <a:pt x="2512" y="514"/>
                  </a:lnTo>
                  <a:lnTo>
                    <a:pt x="2514" y="514"/>
                  </a:lnTo>
                  <a:lnTo>
                    <a:pt x="2515" y="515"/>
                  </a:lnTo>
                  <a:lnTo>
                    <a:pt x="2515" y="517"/>
                  </a:lnTo>
                  <a:lnTo>
                    <a:pt x="2514" y="517"/>
                  </a:lnTo>
                  <a:lnTo>
                    <a:pt x="2514" y="517"/>
                  </a:lnTo>
                  <a:lnTo>
                    <a:pt x="2514" y="520"/>
                  </a:lnTo>
                  <a:lnTo>
                    <a:pt x="2514" y="520"/>
                  </a:lnTo>
                  <a:lnTo>
                    <a:pt x="2514" y="522"/>
                  </a:lnTo>
                  <a:lnTo>
                    <a:pt x="2515" y="522"/>
                  </a:lnTo>
                  <a:lnTo>
                    <a:pt x="2517" y="522"/>
                  </a:lnTo>
                  <a:lnTo>
                    <a:pt x="2518" y="523"/>
                  </a:lnTo>
                  <a:lnTo>
                    <a:pt x="2520" y="523"/>
                  </a:lnTo>
                  <a:lnTo>
                    <a:pt x="2520" y="525"/>
                  </a:lnTo>
                  <a:lnTo>
                    <a:pt x="2520" y="526"/>
                  </a:lnTo>
                  <a:lnTo>
                    <a:pt x="2520" y="526"/>
                  </a:lnTo>
                  <a:lnTo>
                    <a:pt x="2517" y="526"/>
                  </a:lnTo>
                  <a:lnTo>
                    <a:pt x="2515" y="526"/>
                  </a:lnTo>
                  <a:lnTo>
                    <a:pt x="2515" y="525"/>
                  </a:lnTo>
                  <a:lnTo>
                    <a:pt x="2515" y="525"/>
                  </a:lnTo>
                  <a:lnTo>
                    <a:pt x="2514" y="523"/>
                  </a:lnTo>
                  <a:lnTo>
                    <a:pt x="2514" y="523"/>
                  </a:lnTo>
                  <a:lnTo>
                    <a:pt x="2514" y="528"/>
                  </a:lnTo>
                  <a:lnTo>
                    <a:pt x="2514" y="529"/>
                  </a:lnTo>
                  <a:lnTo>
                    <a:pt x="2512" y="529"/>
                  </a:lnTo>
                  <a:lnTo>
                    <a:pt x="2511" y="531"/>
                  </a:lnTo>
                  <a:lnTo>
                    <a:pt x="2509" y="531"/>
                  </a:lnTo>
                  <a:lnTo>
                    <a:pt x="2508" y="528"/>
                  </a:lnTo>
                  <a:lnTo>
                    <a:pt x="2508" y="526"/>
                  </a:lnTo>
                  <a:lnTo>
                    <a:pt x="2509" y="526"/>
                  </a:lnTo>
                  <a:lnTo>
                    <a:pt x="2509" y="525"/>
                  </a:lnTo>
                  <a:lnTo>
                    <a:pt x="2509" y="523"/>
                  </a:lnTo>
                  <a:lnTo>
                    <a:pt x="2508" y="525"/>
                  </a:lnTo>
                  <a:lnTo>
                    <a:pt x="2506" y="526"/>
                  </a:lnTo>
                  <a:lnTo>
                    <a:pt x="2505" y="528"/>
                  </a:lnTo>
                  <a:lnTo>
                    <a:pt x="2505" y="528"/>
                  </a:lnTo>
                  <a:lnTo>
                    <a:pt x="2503" y="528"/>
                  </a:lnTo>
                  <a:lnTo>
                    <a:pt x="2502" y="526"/>
                  </a:lnTo>
                  <a:lnTo>
                    <a:pt x="2500" y="526"/>
                  </a:lnTo>
                  <a:lnTo>
                    <a:pt x="2499" y="522"/>
                  </a:lnTo>
                  <a:lnTo>
                    <a:pt x="2497" y="520"/>
                  </a:lnTo>
                  <a:lnTo>
                    <a:pt x="2494" y="517"/>
                  </a:lnTo>
                  <a:lnTo>
                    <a:pt x="2491" y="515"/>
                  </a:lnTo>
                  <a:lnTo>
                    <a:pt x="2488" y="515"/>
                  </a:lnTo>
                  <a:lnTo>
                    <a:pt x="2486" y="515"/>
                  </a:lnTo>
                  <a:lnTo>
                    <a:pt x="2485" y="515"/>
                  </a:lnTo>
                  <a:lnTo>
                    <a:pt x="2483" y="515"/>
                  </a:lnTo>
                  <a:lnTo>
                    <a:pt x="2483" y="515"/>
                  </a:lnTo>
                  <a:lnTo>
                    <a:pt x="2482" y="514"/>
                  </a:lnTo>
                  <a:lnTo>
                    <a:pt x="2482" y="514"/>
                  </a:lnTo>
                  <a:lnTo>
                    <a:pt x="2479" y="511"/>
                  </a:lnTo>
                  <a:lnTo>
                    <a:pt x="2477" y="509"/>
                  </a:lnTo>
                  <a:lnTo>
                    <a:pt x="2477" y="508"/>
                  </a:lnTo>
                  <a:lnTo>
                    <a:pt x="2477" y="506"/>
                  </a:lnTo>
                  <a:lnTo>
                    <a:pt x="2477" y="503"/>
                  </a:lnTo>
                  <a:lnTo>
                    <a:pt x="2477" y="499"/>
                  </a:lnTo>
                  <a:lnTo>
                    <a:pt x="2474" y="496"/>
                  </a:lnTo>
                  <a:lnTo>
                    <a:pt x="2470" y="494"/>
                  </a:lnTo>
                  <a:lnTo>
                    <a:pt x="2465" y="493"/>
                  </a:lnTo>
                  <a:lnTo>
                    <a:pt x="2464" y="491"/>
                  </a:lnTo>
                  <a:lnTo>
                    <a:pt x="2462" y="491"/>
                  </a:lnTo>
                  <a:lnTo>
                    <a:pt x="2458" y="494"/>
                  </a:lnTo>
                  <a:lnTo>
                    <a:pt x="2455" y="496"/>
                  </a:lnTo>
                  <a:lnTo>
                    <a:pt x="2447" y="496"/>
                  </a:lnTo>
                  <a:lnTo>
                    <a:pt x="2447" y="496"/>
                  </a:lnTo>
                  <a:lnTo>
                    <a:pt x="2445" y="494"/>
                  </a:lnTo>
                  <a:lnTo>
                    <a:pt x="2445" y="493"/>
                  </a:lnTo>
                  <a:lnTo>
                    <a:pt x="2445" y="490"/>
                  </a:lnTo>
                  <a:lnTo>
                    <a:pt x="2445" y="488"/>
                  </a:lnTo>
                  <a:lnTo>
                    <a:pt x="2445" y="487"/>
                  </a:lnTo>
                  <a:lnTo>
                    <a:pt x="2444" y="488"/>
                  </a:lnTo>
                  <a:lnTo>
                    <a:pt x="2442" y="487"/>
                  </a:lnTo>
                  <a:lnTo>
                    <a:pt x="2442" y="484"/>
                  </a:lnTo>
                  <a:lnTo>
                    <a:pt x="2441" y="482"/>
                  </a:lnTo>
                  <a:lnTo>
                    <a:pt x="2439" y="479"/>
                  </a:lnTo>
                  <a:lnTo>
                    <a:pt x="2441" y="479"/>
                  </a:lnTo>
                  <a:lnTo>
                    <a:pt x="2442" y="479"/>
                  </a:lnTo>
                  <a:lnTo>
                    <a:pt x="2442" y="479"/>
                  </a:lnTo>
                  <a:lnTo>
                    <a:pt x="2442" y="476"/>
                  </a:lnTo>
                  <a:lnTo>
                    <a:pt x="2444" y="474"/>
                  </a:lnTo>
                  <a:lnTo>
                    <a:pt x="2444" y="474"/>
                  </a:lnTo>
                  <a:lnTo>
                    <a:pt x="2445" y="470"/>
                  </a:lnTo>
                  <a:lnTo>
                    <a:pt x="2445" y="468"/>
                  </a:lnTo>
                  <a:lnTo>
                    <a:pt x="2444" y="470"/>
                  </a:lnTo>
                  <a:lnTo>
                    <a:pt x="2442" y="473"/>
                  </a:lnTo>
                  <a:lnTo>
                    <a:pt x="2441" y="474"/>
                  </a:lnTo>
                  <a:lnTo>
                    <a:pt x="2441" y="474"/>
                  </a:lnTo>
                  <a:lnTo>
                    <a:pt x="2441" y="474"/>
                  </a:lnTo>
                  <a:lnTo>
                    <a:pt x="2439" y="474"/>
                  </a:lnTo>
                  <a:lnTo>
                    <a:pt x="2438" y="473"/>
                  </a:lnTo>
                  <a:lnTo>
                    <a:pt x="2438" y="470"/>
                  </a:lnTo>
                  <a:lnTo>
                    <a:pt x="2438" y="468"/>
                  </a:lnTo>
                  <a:lnTo>
                    <a:pt x="2436" y="470"/>
                  </a:lnTo>
                  <a:lnTo>
                    <a:pt x="2436" y="470"/>
                  </a:lnTo>
                  <a:lnTo>
                    <a:pt x="2435" y="471"/>
                  </a:lnTo>
                  <a:lnTo>
                    <a:pt x="2435" y="471"/>
                  </a:lnTo>
                  <a:lnTo>
                    <a:pt x="2435" y="473"/>
                  </a:lnTo>
                  <a:lnTo>
                    <a:pt x="2435" y="474"/>
                  </a:lnTo>
                  <a:lnTo>
                    <a:pt x="2433" y="476"/>
                  </a:lnTo>
                  <a:lnTo>
                    <a:pt x="2432" y="476"/>
                  </a:lnTo>
                  <a:lnTo>
                    <a:pt x="2430" y="474"/>
                  </a:lnTo>
                  <a:lnTo>
                    <a:pt x="2430" y="477"/>
                  </a:lnTo>
                  <a:lnTo>
                    <a:pt x="2430" y="479"/>
                  </a:lnTo>
                  <a:lnTo>
                    <a:pt x="2429" y="484"/>
                  </a:lnTo>
                  <a:lnTo>
                    <a:pt x="2430" y="487"/>
                  </a:lnTo>
                  <a:lnTo>
                    <a:pt x="2432" y="487"/>
                  </a:lnTo>
                  <a:lnTo>
                    <a:pt x="2433" y="490"/>
                  </a:lnTo>
                  <a:lnTo>
                    <a:pt x="2435" y="491"/>
                  </a:lnTo>
                  <a:lnTo>
                    <a:pt x="2435" y="493"/>
                  </a:lnTo>
                  <a:lnTo>
                    <a:pt x="2435" y="494"/>
                  </a:lnTo>
                  <a:lnTo>
                    <a:pt x="2433" y="497"/>
                  </a:lnTo>
                  <a:lnTo>
                    <a:pt x="2433" y="499"/>
                  </a:lnTo>
                  <a:lnTo>
                    <a:pt x="2432" y="502"/>
                  </a:lnTo>
                  <a:lnTo>
                    <a:pt x="2430" y="505"/>
                  </a:lnTo>
                  <a:lnTo>
                    <a:pt x="2427" y="508"/>
                  </a:lnTo>
                  <a:lnTo>
                    <a:pt x="2427" y="508"/>
                  </a:lnTo>
                  <a:lnTo>
                    <a:pt x="2424" y="508"/>
                  </a:lnTo>
                  <a:lnTo>
                    <a:pt x="2423" y="512"/>
                  </a:lnTo>
                  <a:lnTo>
                    <a:pt x="2420" y="515"/>
                  </a:lnTo>
                  <a:lnTo>
                    <a:pt x="2417" y="515"/>
                  </a:lnTo>
                  <a:lnTo>
                    <a:pt x="2410" y="520"/>
                  </a:lnTo>
                  <a:lnTo>
                    <a:pt x="2409" y="522"/>
                  </a:lnTo>
                  <a:lnTo>
                    <a:pt x="2406" y="517"/>
                  </a:lnTo>
                  <a:lnTo>
                    <a:pt x="2400" y="517"/>
                  </a:lnTo>
                  <a:lnTo>
                    <a:pt x="2397" y="515"/>
                  </a:lnTo>
                  <a:lnTo>
                    <a:pt x="2394" y="511"/>
                  </a:lnTo>
                  <a:lnTo>
                    <a:pt x="2394" y="511"/>
                  </a:lnTo>
                  <a:lnTo>
                    <a:pt x="2392" y="509"/>
                  </a:lnTo>
                  <a:lnTo>
                    <a:pt x="2389" y="508"/>
                  </a:lnTo>
                  <a:lnTo>
                    <a:pt x="2386" y="508"/>
                  </a:lnTo>
                  <a:lnTo>
                    <a:pt x="2383" y="508"/>
                  </a:lnTo>
                  <a:lnTo>
                    <a:pt x="2382" y="508"/>
                  </a:lnTo>
                  <a:lnTo>
                    <a:pt x="2383" y="509"/>
                  </a:lnTo>
                  <a:lnTo>
                    <a:pt x="2386" y="509"/>
                  </a:lnTo>
                  <a:lnTo>
                    <a:pt x="2389" y="509"/>
                  </a:lnTo>
                  <a:lnTo>
                    <a:pt x="2391" y="509"/>
                  </a:lnTo>
                  <a:lnTo>
                    <a:pt x="2392" y="511"/>
                  </a:lnTo>
                  <a:lnTo>
                    <a:pt x="2392" y="514"/>
                  </a:lnTo>
                  <a:lnTo>
                    <a:pt x="2392" y="515"/>
                  </a:lnTo>
                  <a:lnTo>
                    <a:pt x="2391" y="515"/>
                  </a:lnTo>
                  <a:lnTo>
                    <a:pt x="2388" y="514"/>
                  </a:lnTo>
                  <a:lnTo>
                    <a:pt x="2385" y="514"/>
                  </a:lnTo>
                  <a:lnTo>
                    <a:pt x="2383" y="514"/>
                  </a:lnTo>
                  <a:lnTo>
                    <a:pt x="2379" y="511"/>
                  </a:lnTo>
                  <a:lnTo>
                    <a:pt x="2376" y="514"/>
                  </a:lnTo>
                  <a:lnTo>
                    <a:pt x="2371" y="515"/>
                  </a:lnTo>
                  <a:lnTo>
                    <a:pt x="2366" y="515"/>
                  </a:lnTo>
                  <a:lnTo>
                    <a:pt x="2360" y="517"/>
                  </a:lnTo>
                  <a:lnTo>
                    <a:pt x="2362" y="517"/>
                  </a:lnTo>
                  <a:lnTo>
                    <a:pt x="2366" y="517"/>
                  </a:lnTo>
                  <a:lnTo>
                    <a:pt x="2369" y="517"/>
                  </a:lnTo>
                  <a:lnTo>
                    <a:pt x="2374" y="515"/>
                  </a:lnTo>
                  <a:lnTo>
                    <a:pt x="2376" y="514"/>
                  </a:lnTo>
                  <a:lnTo>
                    <a:pt x="2377" y="514"/>
                  </a:lnTo>
                  <a:lnTo>
                    <a:pt x="2379" y="512"/>
                  </a:lnTo>
                  <a:lnTo>
                    <a:pt x="2380" y="512"/>
                  </a:lnTo>
                  <a:lnTo>
                    <a:pt x="2380" y="514"/>
                  </a:lnTo>
                  <a:lnTo>
                    <a:pt x="2382" y="515"/>
                  </a:lnTo>
                  <a:lnTo>
                    <a:pt x="2382" y="517"/>
                  </a:lnTo>
                  <a:lnTo>
                    <a:pt x="2382" y="520"/>
                  </a:lnTo>
                  <a:lnTo>
                    <a:pt x="2380" y="520"/>
                  </a:lnTo>
                  <a:lnTo>
                    <a:pt x="2380" y="522"/>
                  </a:lnTo>
                  <a:lnTo>
                    <a:pt x="2385" y="517"/>
                  </a:lnTo>
                  <a:lnTo>
                    <a:pt x="2386" y="520"/>
                  </a:lnTo>
                  <a:lnTo>
                    <a:pt x="2388" y="520"/>
                  </a:lnTo>
                  <a:lnTo>
                    <a:pt x="2391" y="517"/>
                  </a:lnTo>
                  <a:lnTo>
                    <a:pt x="2395" y="515"/>
                  </a:lnTo>
                  <a:lnTo>
                    <a:pt x="2395" y="517"/>
                  </a:lnTo>
                  <a:lnTo>
                    <a:pt x="2395" y="517"/>
                  </a:lnTo>
                  <a:lnTo>
                    <a:pt x="2395" y="522"/>
                  </a:lnTo>
                  <a:lnTo>
                    <a:pt x="2395" y="526"/>
                  </a:lnTo>
                  <a:lnTo>
                    <a:pt x="2398" y="529"/>
                  </a:lnTo>
                  <a:lnTo>
                    <a:pt x="2401" y="532"/>
                  </a:lnTo>
                  <a:lnTo>
                    <a:pt x="2403" y="532"/>
                  </a:lnTo>
                  <a:lnTo>
                    <a:pt x="2404" y="532"/>
                  </a:lnTo>
                  <a:lnTo>
                    <a:pt x="2404" y="529"/>
                  </a:lnTo>
                  <a:lnTo>
                    <a:pt x="2404" y="528"/>
                  </a:lnTo>
                  <a:lnTo>
                    <a:pt x="2406" y="529"/>
                  </a:lnTo>
                  <a:lnTo>
                    <a:pt x="2407" y="531"/>
                  </a:lnTo>
                  <a:lnTo>
                    <a:pt x="2409" y="535"/>
                  </a:lnTo>
                  <a:lnTo>
                    <a:pt x="2407" y="535"/>
                  </a:lnTo>
                  <a:lnTo>
                    <a:pt x="2407" y="538"/>
                  </a:lnTo>
                  <a:lnTo>
                    <a:pt x="2409" y="538"/>
                  </a:lnTo>
                  <a:lnTo>
                    <a:pt x="2410" y="540"/>
                  </a:lnTo>
                  <a:lnTo>
                    <a:pt x="2410" y="543"/>
                  </a:lnTo>
                  <a:lnTo>
                    <a:pt x="2412" y="547"/>
                  </a:lnTo>
                  <a:lnTo>
                    <a:pt x="2410" y="547"/>
                  </a:lnTo>
                  <a:lnTo>
                    <a:pt x="2410" y="547"/>
                  </a:lnTo>
                  <a:lnTo>
                    <a:pt x="2407" y="549"/>
                  </a:lnTo>
                  <a:lnTo>
                    <a:pt x="2407" y="549"/>
                  </a:lnTo>
                  <a:lnTo>
                    <a:pt x="2410" y="549"/>
                  </a:lnTo>
                  <a:lnTo>
                    <a:pt x="2410" y="552"/>
                  </a:lnTo>
                  <a:lnTo>
                    <a:pt x="2410" y="552"/>
                  </a:lnTo>
                  <a:lnTo>
                    <a:pt x="2410" y="555"/>
                  </a:lnTo>
                  <a:lnTo>
                    <a:pt x="2412" y="555"/>
                  </a:lnTo>
                  <a:lnTo>
                    <a:pt x="2412" y="552"/>
                  </a:lnTo>
                  <a:lnTo>
                    <a:pt x="2412" y="552"/>
                  </a:lnTo>
                  <a:lnTo>
                    <a:pt x="2412" y="549"/>
                  </a:lnTo>
                  <a:lnTo>
                    <a:pt x="2414" y="555"/>
                  </a:lnTo>
                  <a:lnTo>
                    <a:pt x="2414" y="557"/>
                  </a:lnTo>
                  <a:lnTo>
                    <a:pt x="2415" y="558"/>
                  </a:lnTo>
                  <a:lnTo>
                    <a:pt x="2418" y="561"/>
                  </a:lnTo>
                  <a:lnTo>
                    <a:pt x="2420" y="561"/>
                  </a:lnTo>
                  <a:lnTo>
                    <a:pt x="2420" y="564"/>
                  </a:lnTo>
                  <a:lnTo>
                    <a:pt x="2418" y="564"/>
                  </a:lnTo>
                  <a:lnTo>
                    <a:pt x="2418" y="566"/>
                  </a:lnTo>
                  <a:lnTo>
                    <a:pt x="2418" y="567"/>
                  </a:lnTo>
                  <a:lnTo>
                    <a:pt x="2420" y="569"/>
                  </a:lnTo>
                  <a:lnTo>
                    <a:pt x="2421" y="569"/>
                  </a:lnTo>
                  <a:lnTo>
                    <a:pt x="2421" y="572"/>
                  </a:lnTo>
                  <a:lnTo>
                    <a:pt x="2421" y="575"/>
                  </a:lnTo>
                  <a:lnTo>
                    <a:pt x="2421" y="576"/>
                  </a:lnTo>
                  <a:lnTo>
                    <a:pt x="2418" y="578"/>
                  </a:lnTo>
                  <a:lnTo>
                    <a:pt x="2417" y="578"/>
                  </a:lnTo>
                  <a:lnTo>
                    <a:pt x="2417" y="581"/>
                  </a:lnTo>
                  <a:lnTo>
                    <a:pt x="2417" y="584"/>
                  </a:lnTo>
                  <a:lnTo>
                    <a:pt x="2415" y="584"/>
                  </a:lnTo>
                  <a:lnTo>
                    <a:pt x="2414" y="581"/>
                  </a:lnTo>
                  <a:lnTo>
                    <a:pt x="2403" y="578"/>
                  </a:lnTo>
                  <a:lnTo>
                    <a:pt x="2398" y="576"/>
                  </a:lnTo>
                  <a:lnTo>
                    <a:pt x="2394" y="576"/>
                  </a:lnTo>
                  <a:lnTo>
                    <a:pt x="2394" y="576"/>
                  </a:lnTo>
                  <a:lnTo>
                    <a:pt x="2394" y="575"/>
                  </a:lnTo>
                  <a:lnTo>
                    <a:pt x="2394" y="575"/>
                  </a:lnTo>
                  <a:lnTo>
                    <a:pt x="2394" y="573"/>
                  </a:lnTo>
                  <a:lnTo>
                    <a:pt x="2394" y="572"/>
                  </a:lnTo>
                  <a:lnTo>
                    <a:pt x="2394" y="572"/>
                  </a:lnTo>
                  <a:lnTo>
                    <a:pt x="2394" y="572"/>
                  </a:lnTo>
                  <a:lnTo>
                    <a:pt x="2392" y="572"/>
                  </a:lnTo>
                  <a:lnTo>
                    <a:pt x="2391" y="572"/>
                  </a:lnTo>
                  <a:lnTo>
                    <a:pt x="2391" y="572"/>
                  </a:lnTo>
                  <a:lnTo>
                    <a:pt x="2389" y="573"/>
                  </a:lnTo>
                  <a:lnTo>
                    <a:pt x="2389" y="573"/>
                  </a:lnTo>
                  <a:lnTo>
                    <a:pt x="2389" y="575"/>
                  </a:lnTo>
                  <a:lnTo>
                    <a:pt x="2391" y="576"/>
                  </a:lnTo>
                  <a:lnTo>
                    <a:pt x="2392" y="576"/>
                  </a:lnTo>
                  <a:lnTo>
                    <a:pt x="2392" y="578"/>
                  </a:lnTo>
                  <a:lnTo>
                    <a:pt x="2389" y="578"/>
                  </a:lnTo>
                  <a:lnTo>
                    <a:pt x="2386" y="578"/>
                  </a:lnTo>
                  <a:lnTo>
                    <a:pt x="2383" y="581"/>
                  </a:lnTo>
                  <a:lnTo>
                    <a:pt x="2382" y="581"/>
                  </a:lnTo>
                  <a:lnTo>
                    <a:pt x="2373" y="587"/>
                  </a:lnTo>
                  <a:lnTo>
                    <a:pt x="2371" y="587"/>
                  </a:lnTo>
                  <a:lnTo>
                    <a:pt x="2369" y="587"/>
                  </a:lnTo>
                  <a:lnTo>
                    <a:pt x="2369" y="590"/>
                  </a:lnTo>
                  <a:lnTo>
                    <a:pt x="2368" y="590"/>
                  </a:lnTo>
                  <a:lnTo>
                    <a:pt x="2363" y="594"/>
                  </a:lnTo>
                  <a:lnTo>
                    <a:pt x="2362" y="593"/>
                  </a:lnTo>
                  <a:lnTo>
                    <a:pt x="2360" y="596"/>
                  </a:lnTo>
                  <a:lnTo>
                    <a:pt x="2359" y="597"/>
                  </a:lnTo>
                  <a:lnTo>
                    <a:pt x="2357" y="597"/>
                  </a:lnTo>
                  <a:lnTo>
                    <a:pt x="2354" y="597"/>
                  </a:lnTo>
                  <a:lnTo>
                    <a:pt x="2351" y="600"/>
                  </a:lnTo>
                  <a:lnTo>
                    <a:pt x="2348" y="599"/>
                  </a:lnTo>
                  <a:lnTo>
                    <a:pt x="2345" y="603"/>
                  </a:lnTo>
                  <a:lnTo>
                    <a:pt x="2342" y="607"/>
                  </a:lnTo>
                  <a:lnTo>
                    <a:pt x="2342" y="607"/>
                  </a:lnTo>
                  <a:lnTo>
                    <a:pt x="2339" y="606"/>
                  </a:lnTo>
                  <a:lnTo>
                    <a:pt x="2339" y="606"/>
                  </a:lnTo>
                  <a:lnTo>
                    <a:pt x="2339" y="607"/>
                  </a:lnTo>
                  <a:lnTo>
                    <a:pt x="2341" y="609"/>
                  </a:lnTo>
                  <a:lnTo>
                    <a:pt x="2339" y="610"/>
                  </a:lnTo>
                  <a:lnTo>
                    <a:pt x="2339" y="609"/>
                  </a:lnTo>
                  <a:lnTo>
                    <a:pt x="2338" y="609"/>
                  </a:lnTo>
                  <a:lnTo>
                    <a:pt x="2338" y="609"/>
                  </a:lnTo>
                  <a:lnTo>
                    <a:pt x="2338" y="610"/>
                  </a:lnTo>
                  <a:lnTo>
                    <a:pt x="2336" y="612"/>
                  </a:lnTo>
                  <a:lnTo>
                    <a:pt x="2335" y="612"/>
                  </a:lnTo>
                  <a:lnTo>
                    <a:pt x="2333" y="613"/>
                  </a:lnTo>
                  <a:lnTo>
                    <a:pt x="2333" y="613"/>
                  </a:lnTo>
                  <a:lnTo>
                    <a:pt x="2333" y="615"/>
                  </a:lnTo>
                  <a:lnTo>
                    <a:pt x="2331" y="616"/>
                  </a:lnTo>
                  <a:lnTo>
                    <a:pt x="2330" y="619"/>
                  </a:lnTo>
                  <a:lnTo>
                    <a:pt x="2328" y="619"/>
                  </a:lnTo>
                  <a:lnTo>
                    <a:pt x="2328" y="621"/>
                  </a:lnTo>
                  <a:lnTo>
                    <a:pt x="2327" y="621"/>
                  </a:lnTo>
                  <a:lnTo>
                    <a:pt x="2325" y="621"/>
                  </a:lnTo>
                  <a:lnTo>
                    <a:pt x="2322" y="624"/>
                  </a:lnTo>
                  <a:lnTo>
                    <a:pt x="2316" y="629"/>
                  </a:lnTo>
                  <a:lnTo>
                    <a:pt x="2313" y="630"/>
                  </a:lnTo>
                  <a:lnTo>
                    <a:pt x="2312" y="632"/>
                  </a:lnTo>
                  <a:lnTo>
                    <a:pt x="2312" y="632"/>
                  </a:lnTo>
                  <a:lnTo>
                    <a:pt x="2312" y="633"/>
                  </a:lnTo>
                  <a:lnTo>
                    <a:pt x="2310" y="636"/>
                  </a:lnTo>
                  <a:lnTo>
                    <a:pt x="2309" y="641"/>
                  </a:lnTo>
                  <a:lnTo>
                    <a:pt x="2309" y="642"/>
                  </a:lnTo>
                  <a:lnTo>
                    <a:pt x="2309" y="642"/>
                  </a:lnTo>
                  <a:lnTo>
                    <a:pt x="2306" y="642"/>
                  </a:lnTo>
                  <a:lnTo>
                    <a:pt x="2304" y="641"/>
                  </a:lnTo>
                  <a:lnTo>
                    <a:pt x="2303" y="639"/>
                  </a:lnTo>
                  <a:lnTo>
                    <a:pt x="2303" y="638"/>
                  </a:lnTo>
                  <a:lnTo>
                    <a:pt x="2303" y="636"/>
                  </a:lnTo>
                  <a:lnTo>
                    <a:pt x="2303" y="636"/>
                  </a:lnTo>
                  <a:lnTo>
                    <a:pt x="2303" y="636"/>
                  </a:lnTo>
                  <a:lnTo>
                    <a:pt x="2300" y="632"/>
                  </a:lnTo>
                  <a:lnTo>
                    <a:pt x="2295" y="629"/>
                  </a:lnTo>
                  <a:lnTo>
                    <a:pt x="2295" y="627"/>
                  </a:lnTo>
                  <a:lnTo>
                    <a:pt x="2289" y="629"/>
                  </a:lnTo>
                  <a:lnTo>
                    <a:pt x="2287" y="629"/>
                  </a:lnTo>
                  <a:lnTo>
                    <a:pt x="2286" y="627"/>
                  </a:lnTo>
                  <a:lnTo>
                    <a:pt x="2281" y="627"/>
                  </a:lnTo>
                  <a:lnTo>
                    <a:pt x="2277" y="630"/>
                  </a:lnTo>
                  <a:lnTo>
                    <a:pt x="2275" y="630"/>
                  </a:lnTo>
                  <a:lnTo>
                    <a:pt x="2271" y="632"/>
                  </a:lnTo>
                  <a:lnTo>
                    <a:pt x="2268" y="635"/>
                  </a:lnTo>
                  <a:lnTo>
                    <a:pt x="2260" y="644"/>
                  </a:lnTo>
                  <a:lnTo>
                    <a:pt x="2259" y="645"/>
                  </a:lnTo>
                  <a:lnTo>
                    <a:pt x="2259" y="645"/>
                  </a:lnTo>
                  <a:lnTo>
                    <a:pt x="2257" y="645"/>
                  </a:lnTo>
                  <a:lnTo>
                    <a:pt x="2257" y="644"/>
                  </a:lnTo>
                  <a:lnTo>
                    <a:pt x="2257" y="642"/>
                  </a:lnTo>
                  <a:lnTo>
                    <a:pt x="2257" y="639"/>
                  </a:lnTo>
                  <a:lnTo>
                    <a:pt x="2259" y="638"/>
                  </a:lnTo>
                  <a:lnTo>
                    <a:pt x="2259" y="633"/>
                  </a:lnTo>
                  <a:lnTo>
                    <a:pt x="2259" y="632"/>
                  </a:lnTo>
                  <a:lnTo>
                    <a:pt x="2260" y="630"/>
                  </a:lnTo>
                  <a:lnTo>
                    <a:pt x="2257" y="630"/>
                  </a:lnTo>
                  <a:lnTo>
                    <a:pt x="2254" y="633"/>
                  </a:lnTo>
                  <a:lnTo>
                    <a:pt x="2249" y="636"/>
                  </a:lnTo>
                  <a:lnTo>
                    <a:pt x="2248" y="636"/>
                  </a:lnTo>
                  <a:lnTo>
                    <a:pt x="2246" y="639"/>
                  </a:lnTo>
                  <a:lnTo>
                    <a:pt x="2245" y="639"/>
                  </a:lnTo>
                  <a:lnTo>
                    <a:pt x="2243" y="639"/>
                  </a:lnTo>
                  <a:lnTo>
                    <a:pt x="2243" y="644"/>
                  </a:lnTo>
                  <a:lnTo>
                    <a:pt x="2243" y="645"/>
                  </a:lnTo>
                  <a:lnTo>
                    <a:pt x="2242" y="645"/>
                  </a:lnTo>
                  <a:lnTo>
                    <a:pt x="2240" y="645"/>
                  </a:lnTo>
                  <a:lnTo>
                    <a:pt x="2240" y="645"/>
                  </a:lnTo>
                  <a:lnTo>
                    <a:pt x="2239" y="642"/>
                  </a:lnTo>
                  <a:lnTo>
                    <a:pt x="2237" y="641"/>
                  </a:lnTo>
                  <a:lnTo>
                    <a:pt x="2236" y="641"/>
                  </a:lnTo>
                  <a:lnTo>
                    <a:pt x="2236" y="641"/>
                  </a:lnTo>
                  <a:lnTo>
                    <a:pt x="2234" y="642"/>
                  </a:lnTo>
                  <a:lnTo>
                    <a:pt x="2231" y="644"/>
                  </a:lnTo>
                  <a:lnTo>
                    <a:pt x="2233" y="642"/>
                  </a:lnTo>
                  <a:lnTo>
                    <a:pt x="2231" y="642"/>
                  </a:lnTo>
                  <a:lnTo>
                    <a:pt x="2230" y="641"/>
                  </a:lnTo>
                  <a:lnTo>
                    <a:pt x="2228" y="641"/>
                  </a:lnTo>
                  <a:lnTo>
                    <a:pt x="2228" y="641"/>
                  </a:lnTo>
                  <a:lnTo>
                    <a:pt x="2227" y="642"/>
                  </a:lnTo>
                  <a:lnTo>
                    <a:pt x="2225" y="644"/>
                  </a:lnTo>
                  <a:lnTo>
                    <a:pt x="2224" y="645"/>
                  </a:lnTo>
                  <a:lnTo>
                    <a:pt x="2224" y="645"/>
                  </a:lnTo>
                  <a:lnTo>
                    <a:pt x="2222" y="647"/>
                  </a:lnTo>
                  <a:lnTo>
                    <a:pt x="2222" y="650"/>
                  </a:lnTo>
                  <a:lnTo>
                    <a:pt x="2222" y="654"/>
                  </a:lnTo>
                  <a:lnTo>
                    <a:pt x="2222" y="659"/>
                  </a:lnTo>
                  <a:lnTo>
                    <a:pt x="2219" y="663"/>
                  </a:lnTo>
                  <a:lnTo>
                    <a:pt x="2219" y="662"/>
                  </a:lnTo>
                  <a:lnTo>
                    <a:pt x="2218" y="663"/>
                  </a:lnTo>
                  <a:lnTo>
                    <a:pt x="2218" y="663"/>
                  </a:lnTo>
                  <a:lnTo>
                    <a:pt x="2219" y="665"/>
                  </a:lnTo>
                  <a:lnTo>
                    <a:pt x="2218" y="667"/>
                  </a:lnTo>
                  <a:lnTo>
                    <a:pt x="2218" y="667"/>
                  </a:lnTo>
                  <a:lnTo>
                    <a:pt x="2216" y="668"/>
                  </a:lnTo>
                  <a:lnTo>
                    <a:pt x="2214" y="671"/>
                  </a:lnTo>
                  <a:lnTo>
                    <a:pt x="2211" y="673"/>
                  </a:lnTo>
                  <a:lnTo>
                    <a:pt x="2208" y="679"/>
                  </a:lnTo>
                  <a:lnTo>
                    <a:pt x="2207" y="683"/>
                  </a:lnTo>
                  <a:lnTo>
                    <a:pt x="2205" y="688"/>
                  </a:lnTo>
                  <a:lnTo>
                    <a:pt x="2205" y="689"/>
                  </a:lnTo>
                  <a:lnTo>
                    <a:pt x="2207" y="691"/>
                  </a:lnTo>
                  <a:lnTo>
                    <a:pt x="2207" y="692"/>
                  </a:lnTo>
                  <a:lnTo>
                    <a:pt x="2208" y="694"/>
                  </a:lnTo>
                  <a:lnTo>
                    <a:pt x="2211" y="695"/>
                  </a:lnTo>
                  <a:lnTo>
                    <a:pt x="2211" y="695"/>
                  </a:lnTo>
                  <a:lnTo>
                    <a:pt x="2211" y="695"/>
                  </a:lnTo>
                  <a:lnTo>
                    <a:pt x="2211" y="695"/>
                  </a:lnTo>
                  <a:lnTo>
                    <a:pt x="2213" y="692"/>
                  </a:lnTo>
                  <a:lnTo>
                    <a:pt x="2214" y="691"/>
                  </a:lnTo>
                  <a:lnTo>
                    <a:pt x="2214" y="691"/>
                  </a:lnTo>
                  <a:lnTo>
                    <a:pt x="2221" y="694"/>
                  </a:lnTo>
                  <a:lnTo>
                    <a:pt x="2221" y="694"/>
                  </a:lnTo>
                  <a:lnTo>
                    <a:pt x="2221" y="697"/>
                  </a:lnTo>
                  <a:lnTo>
                    <a:pt x="2221" y="698"/>
                  </a:lnTo>
                  <a:lnTo>
                    <a:pt x="2219" y="700"/>
                  </a:lnTo>
                  <a:lnTo>
                    <a:pt x="2218" y="701"/>
                  </a:lnTo>
                  <a:lnTo>
                    <a:pt x="2216" y="705"/>
                  </a:lnTo>
                  <a:lnTo>
                    <a:pt x="2216" y="706"/>
                  </a:lnTo>
                  <a:lnTo>
                    <a:pt x="2216" y="708"/>
                  </a:lnTo>
                  <a:lnTo>
                    <a:pt x="2216" y="711"/>
                  </a:lnTo>
                  <a:lnTo>
                    <a:pt x="2216" y="712"/>
                  </a:lnTo>
                  <a:lnTo>
                    <a:pt x="2216" y="715"/>
                  </a:lnTo>
                  <a:lnTo>
                    <a:pt x="2216" y="717"/>
                  </a:lnTo>
                  <a:lnTo>
                    <a:pt x="2216" y="718"/>
                  </a:lnTo>
                  <a:lnTo>
                    <a:pt x="2218" y="718"/>
                  </a:lnTo>
                  <a:lnTo>
                    <a:pt x="2219" y="718"/>
                  </a:lnTo>
                  <a:lnTo>
                    <a:pt x="2221" y="718"/>
                  </a:lnTo>
                  <a:lnTo>
                    <a:pt x="2222" y="720"/>
                  </a:lnTo>
                  <a:lnTo>
                    <a:pt x="2221" y="723"/>
                  </a:lnTo>
                  <a:lnTo>
                    <a:pt x="2222" y="724"/>
                  </a:lnTo>
                  <a:lnTo>
                    <a:pt x="2222" y="729"/>
                  </a:lnTo>
                  <a:lnTo>
                    <a:pt x="2222" y="730"/>
                  </a:lnTo>
                  <a:lnTo>
                    <a:pt x="2221" y="732"/>
                  </a:lnTo>
                  <a:lnTo>
                    <a:pt x="2219" y="733"/>
                  </a:lnTo>
                  <a:lnTo>
                    <a:pt x="2218" y="733"/>
                  </a:lnTo>
                  <a:lnTo>
                    <a:pt x="2216" y="733"/>
                  </a:lnTo>
                  <a:lnTo>
                    <a:pt x="2213" y="729"/>
                  </a:lnTo>
                  <a:lnTo>
                    <a:pt x="2214" y="727"/>
                  </a:lnTo>
                  <a:lnTo>
                    <a:pt x="2218" y="726"/>
                  </a:lnTo>
                  <a:lnTo>
                    <a:pt x="2218" y="724"/>
                  </a:lnTo>
                  <a:lnTo>
                    <a:pt x="2219" y="723"/>
                  </a:lnTo>
                  <a:lnTo>
                    <a:pt x="2218" y="723"/>
                  </a:lnTo>
                  <a:lnTo>
                    <a:pt x="2218" y="724"/>
                  </a:lnTo>
                  <a:lnTo>
                    <a:pt x="2214" y="724"/>
                  </a:lnTo>
                  <a:lnTo>
                    <a:pt x="2213" y="724"/>
                  </a:lnTo>
                  <a:lnTo>
                    <a:pt x="2211" y="726"/>
                  </a:lnTo>
                  <a:lnTo>
                    <a:pt x="2213" y="729"/>
                  </a:lnTo>
                  <a:lnTo>
                    <a:pt x="2211" y="729"/>
                  </a:lnTo>
                  <a:lnTo>
                    <a:pt x="2210" y="730"/>
                  </a:lnTo>
                  <a:lnTo>
                    <a:pt x="2208" y="732"/>
                  </a:lnTo>
                  <a:lnTo>
                    <a:pt x="2207" y="733"/>
                  </a:lnTo>
                  <a:lnTo>
                    <a:pt x="2205" y="738"/>
                  </a:lnTo>
                  <a:lnTo>
                    <a:pt x="2204" y="743"/>
                  </a:lnTo>
                  <a:lnTo>
                    <a:pt x="2202" y="746"/>
                  </a:lnTo>
                  <a:lnTo>
                    <a:pt x="2202" y="749"/>
                  </a:lnTo>
                  <a:lnTo>
                    <a:pt x="2204" y="752"/>
                  </a:lnTo>
                  <a:lnTo>
                    <a:pt x="2204" y="753"/>
                  </a:lnTo>
                  <a:lnTo>
                    <a:pt x="2205" y="756"/>
                  </a:lnTo>
                  <a:lnTo>
                    <a:pt x="2207" y="759"/>
                  </a:lnTo>
                  <a:lnTo>
                    <a:pt x="2207" y="762"/>
                  </a:lnTo>
                  <a:lnTo>
                    <a:pt x="2205" y="762"/>
                  </a:lnTo>
                  <a:lnTo>
                    <a:pt x="2202" y="767"/>
                  </a:lnTo>
                  <a:lnTo>
                    <a:pt x="2201" y="767"/>
                  </a:lnTo>
                  <a:lnTo>
                    <a:pt x="2198" y="767"/>
                  </a:lnTo>
                  <a:lnTo>
                    <a:pt x="2195" y="765"/>
                  </a:lnTo>
                  <a:lnTo>
                    <a:pt x="2193" y="765"/>
                  </a:lnTo>
                  <a:lnTo>
                    <a:pt x="2192" y="767"/>
                  </a:lnTo>
                  <a:lnTo>
                    <a:pt x="2187" y="768"/>
                  </a:lnTo>
                  <a:lnTo>
                    <a:pt x="2186" y="771"/>
                  </a:lnTo>
                  <a:lnTo>
                    <a:pt x="2183" y="773"/>
                  </a:lnTo>
                  <a:lnTo>
                    <a:pt x="2181" y="774"/>
                  </a:lnTo>
                  <a:lnTo>
                    <a:pt x="2181" y="778"/>
                  </a:lnTo>
                  <a:lnTo>
                    <a:pt x="2180" y="782"/>
                  </a:lnTo>
                  <a:lnTo>
                    <a:pt x="2180" y="785"/>
                  </a:lnTo>
                  <a:lnTo>
                    <a:pt x="2181" y="785"/>
                  </a:lnTo>
                  <a:lnTo>
                    <a:pt x="2181" y="787"/>
                  </a:lnTo>
                  <a:lnTo>
                    <a:pt x="2180" y="790"/>
                  </a:lnTo>
                  <a:lnTo>
                    <a:pt x="2180" y="790"/>
                  </a:lnTo>
                  <a:lnTo>
                    <a:pt x="2181" y="793"/>
                  </a:lnTo>
                  <a:lnTo>
                    <a:pt x="2181" y="796"/>
                  </a:lnTo>
                  <a:lnTo>
                    <a:pt x="2181" y="796"/>
                  </a:lnTo>
                  <a:lnTo>
                    <a:pt x="2178" y="794"/>
                  </a:lnTo>
                  <a:lnTo>
                    <a:pt x="2176" y="793"/>
                  </a:lnTo>
                  <a:lnTo>
                    <a:pt x="2170" y="796"/>
                  </a:lnTo>
                  <a:lnTo>
                    <a:pt x="2169" y="797"/>
                  </a:lnTo>
                  <a:lnTo>
                    <a:pt x="2166" y="800"/>
                  </a:lnTo>
                  <a:lnTo>
                    <a:pt x="2166" y="799"/>
                  </a:lnTo>
                  <a:lnTo>
                    <a:pt x="2164" y="797"/>
                  </a:lnTo>
                  <a:lnTo>
                    <a:pt x="2164" y="797"/>
                  </a:lnTo>
                  <a:lnTo>
                    <a:pt x="2163" y="797"/>
                  </a:lnTo>
                  <a:lnTo>
                    <a:pt x="2163" y="799"/>
                  </a:lnTo>
                  <a:lnTo>
                    <a:pt x="2164" y="800"/>
                  </a:lnTo>
                  <a:lnTo>
                    <a:pt x="2164" y="800"/>
                  </a:lnTo>
                  <a:lnTo>
                    <a:pt x="2163" y="805"/>
                  </a:lnTo>
                  <a:lnTo>
                    <a:pt x="2163" y="806"/>
                  </a:lnTo>
                  <a:lnTo>
                    <a:pt x="2163" y="809"/>
                  </a:lnTo>
                  <a:lnTo>
                    <a:pt x="2163" y="811"/>
                  </a:lnTo>
                  <a:lnTo>
                    <a:pt x="2163" y="812"/>
                  </a:lnTo>
                  <a:lnTo>
                    <a:pt x="2161" y="817"/>
                  </a:lnTo>
                  <a:lnTo>
                    <a:pt x="2158" y="822"/>
                  </a:lnTo>
                  <a:lnTo>
                    <a:pt x="2155" y="826"/>
                  </a:lnTo>
                  <a:lnTo>
                    <a:pt x="2152" y="828"/>
                  </a:lnTo>
                  <a:lnTo>
                    <a:pt x="2151" y="829"/>
                  </a:lnTo>
                  <a:lnTo>
                    <a:pt x="2151" y="831"/>
                  </a:lnTo>
                  <a:lnTo>
                    <a:pt x="2148" y="834"/>
                  </a:lnTo>
                  <a:lnTo>
                    <a:pt x="2143" y="838"/>
                  </a:lnTo>
                  <a:lnTo>
                    <a:pt x="2142" y="838"/>
                  </a:lnTo>
                  <a:lnTo>
                    <a:pt x="2142" y="837"/>
                  </a:lnTo>
                  <a:lnTo>
                    <a:pt x="2142" y="835"/>
                  </a:lnTo>
                  <a:lnTo>
                    <a:pt x="2140" y="834"/>
                  </a:lnTo>
                  <a:lnTo>
                    <a:pt x="2139" y="832"/>
                  </a:lnTo>
                  <a:lnTo>
                    <a:pt x="2139" y="831"/>
                  </a:lnTo>
                  <a:lnTo>
                    <a:pt x="2139" y="829"/>
                  </a:lnTo>
                  <a:lnTo>
                    <a:pt x="2139" y="820"/>
                  </a:lnTo>
                  <a:lnTo>
                    <a:pt x="2137" y="811"/>
                  </a:lnTo>
                  <a:lnTo>
                    <a:pt x="2137" y="808"/>
                  </a:lnTo>
                  <a:lnTo>
                    <a:pt x="2135" y="806"/>
                  </a:lnTo>
                  <a:lnTo>
                    <a:pt x="2134" y="803"/>
                  </a:lnTo>
                  <a:lnTo>
                    <a:pt x="2134" y="800"/>
                  </a:lnTo>
                  <a:lnTo>
                    <a:pt x="2134" y="799"/>
                  </a:lnTo>
                  <a:lnTo>
                    <a:pt x="2132" y="784"/>
                  </a:lnTo>
                  <a:lnTo>
                    <a:pt x="2131" y="779"/>
                  </a:lnTo>
                  <a:lnTo>
                    <a:pt x="2129" y="767"/>
                  </a:lnTo>
                  <a:lnTo>
                    <a:pt x="2128" y="759"/>
                  </a:lnTo>
                  <a:lnTo>
                    <a:pt x="2126" y="752"/>
                  </a:lnTo>
                  <a:lnTo>
                    <a:pt x="2126" y="749"/>
                  </a:lnTo>
                  <a:lnTo>
                    <a:pt x="2128" y="740"/>
                  </a:lnTo>
                  <a:lnTo>
                    <a:pt x="2129" y="733"/>
                  </a:lnTo>
                  <a:lnTo>
                    <a:pt x="2132" y="720"/>
                  </a:lnTo>
                  <a:lnTo>
                    <a:pt x="2132" y="718"/>
                  </a:lnTo>
                  <a:lnTo>
                    <a:pt x="2134" y="717"/>
                  </a:lnTo>
                  <a:lnTo>
                    <a:pt x="2139" y="712"/>
                  </a:lnTo>
                  <a:lnTo>
                    <a:pt x="2142" y="709"/>
                  </a:lnTo>
                  <a:lnTo>
                    <a:pt x="2143" y="706"/>
                  </a:lnTo>
                  <a:lnTo>
                    <a:pt x="2145" y="701"/>
                  </a:lnTo>
                  <a:lnTo>
                    <a:pt x="2145" y="700"/>
                  </a:lnTo>
                  <a:lnTo>
                    <a:pt x="2145" y="698"/>
                  </a:lnTo>
                  <a:lnTo>
                    <a:pt x="2143" y="697"/>
                  </a:lnTo>
                  <a:lnTo>
                    <a:pt x="2142" y="695"/>
                  </a:lnTo>
                  <a:lnTo>
                    <a:pt x="2143" y="695"/>
                  </a:lnTo>
                  <a:lnTo>
                    <a:pt x="2143" y="694"/>
                  </a:lnTo>
                  <a:lnTo>
                    <a:pt x="2145" y="694"/>
                  </a:lnTo>
                  <a:lnTo>
                    <a:pt x="2148" y="695"/>
                  </a:lnTo>
                  <a:lnTo>
                    <a:pt x="2151" y="694"/>
                  </a:lnTo>
                  <a:lnTo>
                    <a:pt x="2152" y="689"/>
                  </a:lnTo>
                  <a:lnTo>
                    <a:pt x="2157" y="689"/>
                  </a:lnTo>
                  <a:lnTo>
                    <a:pt x="2160" y="689"/>
                  </a:lnTo>
                  <a:lnTo>
                    <a:pt x="2160" y="689"/>
                  </a:lnTo>
                  <a:lnTo>
                    <a:pt x="2161" y="688"/>
                  </a:lnTo>
                  <a:lnTo>
                    <a:pt x="2163" y="686"/>
                  </a:lnTo>
                  <a:lnTo>
                    <a:pt x="2166" y="683"/>
                  </a:lnTo>
                  <a:lnTo>
                    <a:pt x="2169" y="680"/>
                  </a:lnTo>
                  <a:lnTo>
                    <a:pt x="2172" y="677"/>
                  </a:lnTo>
                  <a:lnTo>
                    <a:pt x="2173" y="676"/>
                  </a:lnTo>
                  <a:lnTo>
                    <a:pt x="2175" y="673"/>
                  </a:lnTo>
                  <a:lnTo>
                    <a:pt x="2176" y="671"/>
                  </a:lnTo>
                  <a:lnTo>
                    <a:pt x="2180" y="663"/>
                  </a:lnTo>
                  <a:lnTo>
                    <a:pt x="2186" y="657"/>
                  </a:lnTo>
                  <a:lnTo>
                    <a:pt x="2189" y="653"/>
                  </a:lnTo>
                  <a:lnTo>
                    <a:pt x="2190" y="651"/>
                  </a:lnTo>
                  <a:lnTo>
                    <a:pt x="2192" y="651"/>
                  </a:lnTo>
                  <a:lnTo>
                    <a:pt x="2196" y="645"/>
                  </a:lnTo>
                  <a:lnTo>
                    <a:pt x="2199" y="641"/>
                  </a:lnTo>
                  <a:lnTo>
                    <a:pt x="2202" y="638"/>
                  </a:lnTo>
                  <a:lnTo>
                    <a:pt x="2204" y="636"/>
                  </a:lnTo>
                  <a:lnTo>
                    <a:pt x="2205" y="632"/>
                  </a:lnTo>
                  <a:lnTo>
                    <a:pt x="2207" y="630"/>
                  </a:lnTo>
                  <a:lnTo>
                    <a:pt x="2210" y="629"/>
                  </a:lnTo>
                  <a:lnTo>
                    <a:pt x="2214" y="625"/>
                  </a:lnTo>
                  <a:lnTo>
                    <a:pt x="2218" y="622"/>
                  </a:lnTo>
                  <a:lnTo>
                    <a:pt x="2222" y="622"/>
                  </a:lnTo>
                  <a:lnTo>
                    <a:pt x="2224" y="621"/>
                  </a:lnTo>
                  <a:lnTo>
                    <a:pt x="2225" y="619"/>
                  </a:lnTo>
                  <a:lnTo>
                    <a:pt x="2227" y="619"/>
                  </a:lnTo>
                  <a:lnTo>
                    <a:pt x="2225" y="616"/>
                  </a:lnTo>
                  <a:lnTo>
                    <a:pt x="2225" y="615"/>
                  </a:lnTo>
                  <a:lnTo>
                    <a:pt x="2227" y="615"/>
                  </a:lnTo>
                  <a:lnTo>
                    <a:pt x="2230" y="610"/>
                  </a:lnTo>
                  <a:lnTo>
                    <a:pt x="2231" y="609"/>
                  </a:lnTo>
                  <a:lnTo>
                    <a:pt x="2231" y="607"/>
                  </a:lnTo>
                  <a:lnTo>
                    <a:pt x="2230" y="606"/>
                  </a:lnTo>
                  <a:lnTo>
                    <a:pt x="2228" y="606"/>
                  </a:lnTo>
                  <a:lnTo>
                    <a:pt x="2228" y="603"/>
                  </a:lnTo>
                  <a:lnTo>
                    <a:pt x="2230" y="602"/>
                  </a:lnTo>
                  <a:lnTo>
                    <a:pt x="2231" y="599"/>
                  </a:lnTo>
                  <a:lnTo>
                    <a:pt x="2231" y="596"/>
                  </a:lnTo>
                  <a:lnTo>
                    <a:pt x="2231" y="590"/>
                  </a:lnTo>
                  <a:lnTo>
                    <a:pt x="2233" y="584"/>
                  </a:lnTo>
                  <a:lnTo>
                    <a:pt x="2234" y="581"/>
                  </a:lnTo>
                  <a:lnTo>
                    <a:pt x="2237" y="578"/>
                  </a:lnTo>
                  <a:lnTo>
                    <a:pt x="2239" y="578"/>
                  </a:lnTo>
                  <a:lnTo>
                    <a:pt x="2242" y="581"/>
                  </a:lnTo>
                  <a:lnTo>
                    <a:pt x="2245" y="581"/>
                  </a:lnTo>
                  <a:lnTo>
                    <a:pt x="2245" y="581"/>
                  </a:lnTo>
                  <a:lnTo>
                    <a:pt x="2245" y="581"/>
                  </a:lnTo>
                  <a:lnTo>
                    <a:pt x="2245" y="581"/>
                  </a:lnTo>
                  <a:lnTo>
                    <a:pt x="2246" y="578"/>
                  </a:lnTo>
                  <a:lnTo>
                    <a:pt x="2248" y="581"/>
                  </a:lnTo>
                  <a:lnTo>
                    <a:pt x="2248" y="578"/>
                  </a:lnTo>
                  <a:lnTo>
                    <a:pt x="2243" y="578"/>
                  </a:lnTo>
                  <a:lnTo>
                    <a:pt x="2240" y="578"/>
                  </a:lnTo>
                  <a:lnTo>
                    <a:pt x="2237" y="575"/>
                  </a:lnTo>
                  <a:lnTo>
                    <a:pt x="2236" y="573"/>
                  </a:lnTo>
                  <a:lnTo>
                    <a:pt x="2234" y="573"/>
                  </a:lnTo>
                  <a:lnTo>
                    <a:pt x="2222" y="578"/>
                  </a:lnTo>
                  <a:lnTo>
                    <a:pt x="2222" y="578"/>
                  </a:lnTo>
                  <a:lnTo>
                    <a:pt x="2221" y="581"/>
                  </a:lnTo>
                  <a:lnTo>
                    <a:pt x="2222" y="581"/>
                  </a:lnTo>
                  <a:lnTo>
                    <a:pt x="2222" y="584"/>
                  </a:lnTo>
                  <a:lnTo>
                    <a:pt x="2221" y="584"/>
                  </a:lnTo>
                  <a:lnTo>
                    <a:pt x="2221" y="584"/>
                  </a:lnTo>
                  <a:lnTo>
                    <a:pt x="2219" y="587"/>
                  </a:lnTo>
                  <a:lnTo>
                    <a:pt x="2221" y="590"/>
                  </a:lnTo>
                  <a:lnTo>
                    <a:pt x="2219" y="594"/>
                  </a:lnTo>
                  <a:lnTo>
                    <a:pt x="2219" y="597"/>
                  </a:lnTo>
                  <a:lnTo>
                    <a:pt x="2221" y="599"/>
                  </a:lnTo>
                  <a:lnTo>
                    <a:pt x="2222" y="600"/>
                  </a:lnTo>
                  <a:lnTo>
                    <a:pt x="2221" y="602"/>
                  </a:lnTo>
                  <a:lnTo>
                    <a:pt x="2221" y="602"/>
                  </a:lnTo>
                  <a:lnTo>
                    <a:pt x="2219" y="603"/>
                  </a:lnTo>
                  <a:lnTo>
                    <a:pt x="2219" y="603"/>
                  </a:lnTo>
                  <a:lnTo>
                    <a:pt x="2218" y="603"/>
                  </a:lnTo>
                  <a:lnTo>
                    <a:pt x="2218" y="602"/>
                  </a:lnTo>
                  <a:lnTo>
                    <a:pt x="2216" y="600"/>
                  </a:lnTo>
                  <a:lnTo>
                    <a:pt x="2216" y="599"/>
                  </a:lnTo>
                  <a:lnTo>
                    <a:pt x="2214" y="600"/>
                  </a:lnTo>
                  <a:lnTo>
                    <a:pt x="2214" y="600"/>
                  </a:lnTo>
                  <a:lnTo>
                    <a:pt x="2213" y="600"/>
                  </a:lnTo>
                  <a:lnTo>
                    <a:pt x="2211" y="600"/>
                  </a:lnTo>
                  <a:lnTo>
                    <a:pt x="2211" y="600"/>
                  </a:lnTo>
                  <a:lnTo>
                    <a:pt x="2208" y="603"/>
                  </a:lnTo>
                  <a:lnTo>
                    <a:pt x="2195" y="618"/>
                  </a:lnTo>
                  <a:lnTo>
                    <a:pt x="2193" y="619"/>
                  </a:lnTo>
                  <a:lnTo>
                    <a:pt x="2190" y="624"/>
                  </a:lnTo>
                  <a:lnTo>
                    <a:pt x="2187" y="624"/>
                  </a:lnTo>
                  <a:lnTo>
                    <a:pt x="2186" y="624"/>
                  </a:lnTo>
                  <a:lnTo>
                    <a:pt x="2186" y="625"/>
                  </a:lnTo>
                  <a:lnTo>
                    <a:pt x="2184" y="625"/>
                  </a:lnTo>
                  <a:lnTo>
                    <a:pt x="2184" y="625"/>
                  </a:lnTo>
                  <a:lnTo>
                    <a:pt x="2184" y="624"/>
                  </a:lnTo>
                  <a:lnTo>
                    <a:pt x="2184" y="621"/>
                  </a:lnTo>
                  <a:lnTo>
                    <a:pt x="2186" y="616"/>
                  </a:lnTo>
                  <a:lnTo>
                    <a:pt x="2186" y="616"/>
                  </a:lnTo>
                  <a:lnTo>
                    <a:pt x="2184" y="616"/>
                  </a:lnTo>
                  <a:lnTo>
                    <a:pt x="2181" y="616"/>
                  </a:lnTo>
                  <a:lnTo>
                    <a:pt x="2180" y="618"/>
                  </a:lnTo>
                  <a:lnTo>
                    <a:pt x="2180" y="618"/>
                  </a:lnTo>
                  <a:lnTo>
                    <a:pt x="2180" y="616"/>
                  </a:lnTo>
                  <a:lnTo>
                    <a:pt x="2181" y="613"/>
                  </a:lnTo>
                  <a:lnTo>
                    <a:pt x="2181" y="610"/>
                  </a:lnTo>
                  <a:lnTo>
                    <a:pt x="2180" y="610"/>
                  </a:lnTo>
                  <a:lnTo>
                    <a:pt x="2181" y="609"/>
                  </a:lnTo>
                  <a:lnTo>
                    <a:pt x="2184" y="603"/>
                  </a:lnTo>
                  <a:lnTo>
                    <a:pt x="2184" y="602"/>
                  </a:lnTo>
                  <a:lnTo>
                    <a:pt x="2186" y="597"/>
                  </a:lnTo>
                  <a:lnTo>
                    <a:pt x="2186" y="596"/>
                  </a:lnTo>
                  <a:lnTo>
                    <a:pt x="2186" y="594"/>
                  </a:lnTo>
                  <a:lnTo>
                    <a:pt x="2184" y="594"/>
                  </a:lnTo>
                  <a:lnTo>
                    <a:pt x="2184" y="594"/>
                  </a:lnTo>
                  <a:lnTo>
                    <a:pt x="2178" y="599"/>
                  </a:lnTo>
                  <a:lnTo>
                    <a:pt x="2176" y="599"/>
                  </a:lnTo>
                  <a:lnTo>
                    <a:pt x="2175" y="597"/>
                  </a:lnTo>
                  <a:lnTo>
                    <a:pt x="2175" y="597"/>
                  </a:lnTo>
                  <a:lnTo>
                    <a:pt x="2173" y="594"/>
                  </a:lnTo>
                  <a:lnTo>
                    <a:pt x="2172" y="594"/>
                  </a:lnTo>
                  <a:lnTo>
                    <a:pt x="2170" y="594"/>
                  </a:lnTo>
                  <a:lnTo>
                    <a:pt x="2167" y="596"/>
                  </a:lnTo>
                  <a:lnTo>
                    <a:pt x="2164" y="597"/>
                  </a:lnTo>
                  <a:lnTo>
                    <a:pt x="2161" y="596"/>
                  </a:lnTo>
                  <a:lnTo>
                    <a:pt x="2158" y="599"/>
                  </a:lnTo>
                  <a:lnTo>
                    <a:pt x="2158" y="599"/>
                  </a:lnTo>
                  <a:lnTo>
                    <a:pt x="2155" y="597"/>
                  </a:lnTo>
                  <a:lnTo>
                    <a:pt x="2151" y="597"/>
                  </a:lnTo>
                  <a:lnTo>
                    <a:pt x="2149" y="599"/>
                  </a:lnTo>
                  <a:lnTo>
                    <a:pt x="2146" y="600"/>
                  </a:lnTo>
                  <a:lnTo>
                    <a:pt x="2143" y="603"/>
                  </a:lnTo>
                  <a:lnTo>
                    <a:pt x="2142" y="605"/>
                  </a:lnTo>
                  <a:lnTo>
                    <a:pt x="2140" y="605"/>
                  </a:lnTo>
                  <a:lnTo>
                    <a:pt x="2140" y="610"/>
                  </a:lnTo>
                  <a:lnTo>
                    <a:pt x="2139" y="612"/>
                  </a:lnTo>
                  <a:lnTo>
                    <a:pt x="2137" y="613"/>
                  </a:lnTo>
                  <a:lnTo>
                    <a:pt x="2132" y="616"/>
                  </a:lnTo>
                  <a:lnTo>
                    <a:pt x="2131" y="622"/>
                  </a:lnTo>
                  <a:lnTo>
                    <a:pt x="2129" y="625"/>
                  </a:lnTo>
                  <a:lnTo>
                    <a:pt x="2125" y="629"/>
                  </a:lnTo>
                  <a:lnTo>
                    <a:pt x="2120" y="633"/>
                  </a:lnTo>
                  <a:lnTo>
                    <a:pt x="2114" y="639"/>
                  </a:lnTo>
                  <a:lnTo>
                    <a:pt x="2113" y="645"/>
                  </a:lnTo>
                  <a:lnTo>
                    <a:pt x="2113" y="645"/>
                  </a:lnTo>
                  <a:lnTo>
                    <a:pt x="2111" y="647"/>
                  </a:lnTo>
                  <a:lnTo>
                    <a:pt x="2111" y="648"/>
                  </a:lnTo>
                  <a:lnTo>
                    <a:pt x="2111" y="650"/>
                  </a:lnTo>
                  <a:lnTo>
                    <a:pt x="2111" y="651"/>
                  </a:lnTo>
                  <a:lnTo>
                    <a:pt x="2110" y="653"/>
                  </a:lnTo>
                  <a:lnTo>
                    <a:pt x="2111" y="654"/>
                  </a:lnTo>
                  <a:lnTo>
                    <a:pt x="2111" y="654"/>
                  </a:lnTo>
                  <a:lnTo>
                    <a:pt x="2113" y="654"/>
                  </a:lnTo>
                  <a:lnTo>
                    <a:pt x="2116" y="653"/>
                  </a:lnTo>
                  <a:lnTo>
                    <a:pt x="2120" y="656"/>
                  </a:lnTo>
                  <a:lnTo>
                    <a:pt x="2122" y="657"/>
                  </a:lnTo>
                  <a:lnTo>
                    <a:pt x="2122" y="659"/>
                  </a:lnTo>
                  <a:lnTo>
                    <a:pt x="2122" y="662"/>
                  </a:lnTo>
                  <a:lnTo>
                    <a:pt x="2120" y="662"/>
                  </a:lnTo>
                  <a:lnTo>
                    <a:pt x="2117" y="662"/>
                  </a:lnTo>
                  <a:lnTo>
                    <a:pt x="2116" y="663"/>
                  </a:lnTo>
                  <a:lnTo>
                    <a:pt x="2114" y="660"/>
                  </a:lnTo>
                  <a:lnTo>
                    <a:pt x="2113" y="662"/>
                  </a:lnTo>
                  <a:lnTo>
                    <a:pt x="2111" y="663"/>
                  </a:lnTo>
                  <a:lnTo>
                    <a:pt x="2108" y="665"/>
                  </a:lnTo>
                  <a:lnTo>
                    <a:pt x="2107" y="663"/>
                  </a:lnTo>
                  <a:lnTo>
                    <a:pt x="2104" y="660"/>
                  </a:lnTo>
                  <a:lnTo>
                    <a:pt x="2101" y="660"/>
                  </a:lnTo>
                  <a:lnTo>
                    <a:pt x="2099" y="663"/>
                  </a:lnTo>
                  <a:lnTo>
                    <a:pt x="2097" y="663"/>
                  </a:lnTo>
                  <a:lnTo>
                    <a:pt x="2096" y="663"/>
                  </a:lnTo>
                  <a:lnTo>
                    <a:pt x="2094" y="668"/>
                  </a:lnTo>
                  <a:lnTo>
                    <a:pt x="2093" y="668"/>
                  </a:lnTo>
                  <a:lnTo>
                    <a:pt x="2090" y="667"/>
                  </a:lnTo>
                  <a:lnTo>
                    <a:pt x="2088" y="665"/>
                  </a:lnTo>
                  <a:lnTo>
                    <a:pt x="2087" y="665"/>
                  </a:lnTo>
                  <a:lnTo>
                    <a:pt x="2085" y="667"/>
                  </a:lnTo>
                  <a:lnTo>
                    <a:pt x="2084" y="668"/>
                  </a:lnTo>
                  <a:lnTo>
                    <a:pt x="2079" y="670"/>
                  </a:lnTo>
                  <a:lnTo>
                    <a:pt x="2075" y="670"/>
                  </a:lnTo>
                  <a:lnTo>
                    <a:pt x="2073" y="663"/>
                  </a:lnTo>
                  <a:lnTo>
                    <a:pt x="2078" y="662"/>
                  </a:lnTo>
                  <a:lnTo>
                    <a:pt x="2081" y="662"/>
                  </a:lnTo>
                  <a:lnTo>
                    <a:pt x="2084" y="662"/>
                  </a:lnTo>
                  <a:lnTo>
                    <a:pt x="2087" y="660"/>
                  </a:lnTo>
                  <a:lnTo>
                    <a:pt x="2085" y="659"/>
                  </a:lnTo>
                  <a:lnTo>
                    <a:pt x="2085" y="659"/>
                  </a:lnTo>
                  <a:lnTo>
                    <a:pt x="2082" y="659"/>
                  </a:lnTo>
                  <a:lnTo>
                    <a:pt x="2081" y="659"/>
                  </a:lnTo>
                  <a:lnTo>
                    <a:pt x="2076" y="653"/>
                  </a:lnTo>
                  <a:lnTo>
                    <a:pt x="2075" y="653"/>
                  </a:lnTo>
                  <a:lnTo>
                    <a:pt x="2073" y="653"/>
                  </a:lnTo>
                  <a:lnTo>
                    <a:pt x="2072" y="651"/>
                  </a:lnTo>
                  <a:lnTo>
                    <a:pt x="2070" y="653"/>
                  </a:lnTo>
                  <a:lnTo>
                    <a:pt x="2070" y="653"/>
                  </a:lnTo>
                  <a:lnTo>
                    <a:pt x="2069" y="654"/>
                  </a:lnTo>
                  <a:lnTo>
                    <a:pt x="2069" y="654"/>
                  </a:lnTo>
                  <a:lnTo>
                    <a:pt x="2067" y="654"/>
                  </a:lnTo>
                  <a:lnTo>
                    <a:pt x="2066" y="654"/>
                  </a:lnTo>
                  <a:lnTo>
                    <a:pt x="2064" y="654"/>
                  </a:lnTo>
                  <a:lnTo>
                    <a:pt x="2066" y="653"/>
                  </a:lnTo>
                  <a:lnTo>
                    <a:pt x="2067" y="653"/>
                  </a:lnTo>
                  <a:lnTo>
                    <a:pt x="2064" y="651"/>
                  </a:lnTo>
                  <a:lnTo>
                    <a:pt x="2063" y="651"/>
                  </a:lnTo>
                  <a:lnTo>
                    <a:pt x="2061" y="650"/>
                  </a:lnTo>
                  <a:lnTo>
                    <a:pt x="2055" y="648"/>
                  </a:lnTo>
                  <a:lnTo>
                    <a:pt x="2052" y="648"/>
                  </a:lnTo>
                  <a:lnTo>
                    <a:pt x="2050" y="648"/>
                  </a:lnTo>
                  <a:lnTo>
                    <a:pt x="2047" y="651"/>
                  </a:lnTo>
                  <a:lnTo>
                    <a:pt x="2047" y="653"/>
                  </a:lnTo>
                  <a:lnTo>
                    <a:pt x="2049" y="653"/>
                  </a:lnTo>
                  <a:lnTo>
                    <a:pt x="2049" y="654"/>
                  </a:lnTo>
                  <a:lnTo>
                    <a:pt x="2049" y="654"/>
                  </a:lnTo>
                  <a:lnTo>
                    <a:pt x="2046" y="654"/>
                  </a:lnTo>
                  <a:lnTo>
                    <a:pt x="2044" y="653"/>
                  </a:lnTo>
                  <a:lnTo>
                    <a:pt x="2043" y="656"/>
                  </a:lnTo>
                  <a:lnTo>
                    <a:pt x="2043" y="657"/>
                  </a:lnTo>
                  <a:lnTo>
                    <a:pt x="2046" y="656"/>
                  </a:lnTo>
                  <a:lnTo>
                    <a:pt x="2046" y="657"/>
                  </a:lnTo>
                  <a:lnTo>
                    <a:pt x="2046" y="659"/>
                  </a:lnTo>
                  <a:lnTo>
                    <a:pt x="2043" y="660"/>
                  </a:lnTo>
                  <a:lnTo>
                    <a:pt x="2040" y="660"/>
                  </a:lnTo>
                  <a:lnTo>
                    <a:pt x="2037" y="656"/>
                  </a:lnTo>
                  <a:lnTo>
                    <a:pt x="2032" y="657"/>
                  </a:lnTo>
                  <a:lnTo>
                    <a:pt x="2031" y="659"/>
                  </a:lnTo>
                  <a:lnTo>
                    <a:pt x="2028" y="660"/>
                  </a:lnTo>
                  <a:lnTo>
                    <a:pt x="2023" y="657"/>
                  </a:lnTo>
                  <a:lnTo>
                    <a:pt x="2020" y="657"/>
                  </a:lnTo>
                  <a:lnTo>
                    <a:pt x="2017" y="656"/>
                  </a:lnTo>
                  <a:lnTo>
                    <a:pt x="2015" y="656"/>
                  </a:lnTo>
                  <a:lnTo>
                    <a:pt x="2012" y="660"/>
                  </a:lnTo>
                  <a:lnTo>
                    <a:pt x="2011" y="662"/>
                  </a:lnTo>
                  <a:lnTo>
                    <a:pt x="2009" y="662"/>
                  </a:lnTo>
                  <a:lnTo>
                    <a:pt x="2008" y="659"/>
                  </a:lnTo>
                  <a:lnTo>
                    <a:pt x="2006" y="657"/>
                  </a:lnTo>
                  <a:lnTo>
                    <a:pt x="2005" y="656"/>
                  </a:lnTo>
                  <a:lnTo>
                    <a:pt x="1991" y="657"/>
                  </a:lnTo>
                  <a:lnTo>
                    <a:pt x="1987" y="656"/>
                  </a:lnTo>
                  <a:lnTo>
                    <a:pt x="1984" y="656"/>
                  </a:lnTo>
                  <a:lnTo>
                    <a:pt x="1979" y="657"/>
                  </a:lnTo>
                  <a:lnTo>
                    <a:pt x="1976" y="657"/>
                  </a:lnTo>
                  <a:lnTo>
                    <a:pt x="1968" y="660"/>
                  </a:lnTo>
                  <a:lnTo>
                    <a:pt x="1965" y="662"/>
                  </a:lnTo>
                  <a:lnTo>
                    <a:pt x="1961" y="667"/>
                  </a:lnTo>
                  <a:lnTo>
                    <a:pt x="1958" y="673"/>
                  </a:lnTo>
                  <a:lnTo>
                    <a:pt x="1956" y="674"/>
                  </a:lnTo>
                  <a:lnTo>
                    <a:pt x="1953" y="677"/>
                  </a:lnTo>
                  <a:lnTo>
                    <a:pt x="1949" y="680"/>
                  </a:lnTo>
                  <a:lnTo>
                    <a:pt x="1946" y="683"/>
                  </a:lnTo>
                  <a:lnTo>
                    <a:pt x="1944" y="685"/>
                  </a:lnTo>
                  <a:lnTo>
                    <a:pt x="1943" y="692"/>
                  </a:lnTo>
                  <a:lnTo>
                    <a:pt x="1941" y="694"/>
                  </a:lnTo>
                  <a:lnTo>
                    <a:pt x="1936" y="697"/>
                  </a:lnTo>
                  <a:lnTo>
                    <a:pt x="1935" y="700"/>
                  </a:lnTo>
                  <a:lnTo>
                    <a:pt x="1933" y="701"/>
                  </a:lnTo>
                  <a:lnTo>
                    <a:pt x="1932" y="701"/>
                  </a:lnTo>
                  <a:lnTo>
                    <a:pt x="1930" y="705"/>
                  </a:lnTo>
                  <a:lnTo>
                    <a:pt x="1929" y="705"/>
                  </a:lnTo>
                  <a:lnTo>
                    <a:pt x="1926" y="706"/>
                  </a:lnTo>
                  <a:lnTo>
                    <a:pt x="1923" y="711"/>
                  </a:lnTo>
                  <a:lnTo>
                    <a:pt x="1920" y="714"/>
                  </a:lnTo>
                  <a:lnTo>
                    <a:pt x="1914" y="721"/>
                  </a:lnTo>
                  <a:lnTo>
                    <a:pt x="1914" y="721"/>
                  </a:lnTo>
                  <a:lnTo>
                    <a:pt x="1914" y="724"/>
                  </a:lnTo>
                  <a:lnTo>
                    <a:pt x="1912" y="726"/>
                  </a:lnTo>
                  <a:lnTo>
                    <a:pt x="1908" y="732"/>
                  </a:lnTo>
                  <a:lnTo>
                    <a:pt x="1906" y="732"/>
                  </a:lnTo>
                  <a:lnTo>
                    <a:pt x="1905" y="735"/>
                  </a:lnTo>
                  <a:lnTo>
                    <a:pt x="1901" y="736"/>
                  </a:lnTo>
                  <a:lnTo>
                    <a:pt x="1900" y="740"/>
                  </a:lnTo>
                  <a:lnTo>
                    <a:pt x="1897" y="741"/>
                  </a:lnTo>
                  <a:lnTo>
                    <a:pt x="1892" y="744"/>
                  </a:lnTo>
                  <a:lnTo>
                    <a:pt x="1891" y="746"/>
                  </a:lnTo>
                  <a:lnTo>
                    <a:pt x="1889" y="749"/>
                  </a:lnTo>
                  <a:lnTo>
                    <a:pt x="1883" y="753"/>
                  </a:lnTo>
                  <a:lnTo>
                    <a:pt x="1882" y="755"/>
                  </a:lnTo>
                  <a:lnTo>
                    <a:pt x="1877" y="758"/>
                  </a:lnTo>
                  <a:lnTo>
                    <a:pt x="1877" y="758"/>
                  </a:lnTo>
                  <a:lnTo>
                    <a:pt x="1877" y="759"/>
                  </a:lnTo>
                  <a:lnTo>
                    <a:pt x="1877" y="762"/>
                  </a:lnTo>
                  <a:lnTo>
                    <a:pt x="1879" y="762"/>
                  </a:lnTo>
                  <a:lnTo>
                    <a:pt x="1880" y="762"/>
                  </a:lnTo>
                  <a:lnTo>
                    <a:pt x="1885" y="765"/>
                  </a:lnTo>
                  <a:lnTo>
                    <a:pt x="1889" y="765"/>
                  </a:lnTo>
                  <a:lnTo>
                    <a:pt x="1894" y="765"/>
                  </a:lnTo>
                  <a:lnTo>
                    <a:pt x="1895" y="764"/>
                  </a:lnTo>
                  <a:lnTo>
                    <a:pt x="1897" y="764"/>
                  </a:lnTo>
                  <a:lnTo>
                    <a:pt x="1897" y="765"/>
                  </a:lnTo>
                  <a:lnTo>
                    <a:pt x="1897" y="768"/>
                  </a:lnTo>
                  <a:lnTo>
                    <a:pt x="1897" y="770"/>
                  </a:lnTo>
                  <a:lnTo>
                    <a:pt x="1895" y="776"/>
                  </a:lnTo>
                  <a:lnTo>
                    <a:pt x="1895" y="779"/>
                  </a:lnTo>
                  <a:lnTo>
                    <a:pt x="1895" y="782"/>
                  </a:lnTo>
                  <a:lnTo>
                    <a:pt x="1897" y="782"/>
                  </a:lnTo>
                  <a:lnTo>
                    <a:pt x="1898" y="781"/>
                  </a:lnTo>
                  <a:lnTo>
                    <a:pt x="1900" y="781"/>
                  </a:lnTo>
                  <a:lnTo>
                    <a:pt x="1901" y="781"/>
                  </a:lnTo>
                  <a:lnTo>
                    <a:pt x="1903" y="778"/>
                  </a:lnTo>
                  <a:lnTo>
                    <a:pt x="1901" y="776"/>
                  </a:lnTo>
                  <a:lnTo>
                    <a:pt x="1900" y="774"/>
                  </a:lnTo>
                  <a:lnTo>
                    <a:pt x="1901" y="774"/>
                  </a:lnTo>
                  <a:lnTo>
                    <a:pt x="1905" y="771"/>
                  </a:lnTo>
                  <a:lnTo>
                    <a:pt x="1906" y="771"/>
                  </a:lnTo>
                  <a:lnTo>
                    <a:pt x="1908" y="771"/>
                  </a:lnTo>
                  <a:lnTo>
                    <a:pt x="1906" y="774"/>
                  </a:lnTo>
                  <a:lnTo>
                    <a:pt x="1905" y="774"/>
                  </a:lnTo>
                  <a:lnTo>
                    <a:pt x="1905" y="774"/>
                  </a:lnTo>
                  <a:lnTo>
                    <a:pt x="1903" y="776"/>
                  </a:lnTo>
                  <a:lnTo>
                    <a:pt x="1905" y="778"/>
                  </a:lnTo>
                  <a:lnTo>
                    <a:pt x="1908" y="778"/>
                  </a:lnTo>
                  <a:lnTo>
                    <a:pt x="1909" y="779"/>
                  </a:lnTo>
                  <a:lnTo>
                    <a:pt x="1909" y="779"/>
                  </a:lnTo>
                  <a:lnTo>
                    <a:pt x="1908" y="781"/>
                  </a:lnTo>
                  <a:lnTo>
                    <a:pt x="1906" y="784"/>
                  </a:lnTo>
                  <a:lnTo>
                    <a:pt x="1903" y="785"/>
                  </a:lnTo>
                  <a:lnTo>
                    <a:pt x="1901" y="787"/>
                  </a:lnTo>
                  <a:lnTo>
                    <a:pt x="1903" y="787"/>
                  </a:lnTo>
                  <a:lnTo>
                    <a:pt x="1903" y="787"/>
                  </a:lnTo>
                  <a:lnTo>
                    <a:pt x="1908" y="787"/>
                  </a:lnTo>
                  <a:lnTo>
                    <a:pt x="1911" y="785"/>
                  </a:lnTo>
                  <a:lnTo>
                    <a:pt x="1915" y="784"/>
                  </a:lnTo>
                  <a:lnTo>
                    <a:pt x="1917" y="779"/>
                  </a:lnTo>
                  <a:lnTo>
                    <a:pt x="1918" y="779"/>
                  </a:lnTo>
                  <a:lnTo>
                    <a:pt x="1918" y="779"/>
                  </a:lnTo>
                  <a:lnTo>
                    <a:pt x="1918" y="779"/>
                  </a:lnTo>
                  <a:lnTo>
                    <a:pt x="1918" y="782"/>
                  </a:lnTo>
                  <a:lnTo>
                    <a:pt x="1917" y="784"/>
                  </a:lnTo>
                  <a:lnTo>
                    <a:pt x="1915" y="787"/>
                  </a:lnTo>
                  <a:lnTo>
                    <a:pt x="1915" y="788"/>
                  </a:lnTo>
                  <a:lnTo>
                    <a:pt x="1915" y="788"/>
                  </a:lnTo>
                  <a:lnTo>
                    <a:pt x="1917" y="787"/>
                  </a:lnTo>
                  <a:lnTo>
                    <a:pt x="1918" y="787"/>
                  </a:lnTo>
                  <a:lnTo>
                    <a:pt x="1920" y="784"/>
                  </a:lnTo>
                  <a:lnTo>
                    <a:pt x="1920" y="781"/>
                  </a:lnTo>
                  <a:lnTo>
                    <a:pt x="1920" y="776"/>
                  </a:lnTo>
                  <a:lnTo>
                    <a:pt x="1920" y="774"/>
                  </a:lnTo>
                  <a:lnTo>
                    <a:pt x="1920" y="773"/>
                  </a:lnTo>
                  <a:lnTo>
                    <a:pt x="1920" y="771"/>
                  </a:lnTo>
                  <a:lnTo>
                    <a:pt x="1920" y="771"/>
                  </a:lnTo>
                  <a:lnTo>
                    <a:pt x="1926" y="773"/>
                  </a:lnTo>
                  <a:lnTo>
                    <a:pt x="1927" y="773"/>
                  </a:lnTo>
                  <a:lnTo>
                    <a:pt x="1932" y="771"/>
                  </a:lnTo>
                  <a:lnTo>
                    <a:pt x="1933" y="771"/>
                  </a:lnTo>
                  <a:lnTo>
                    <a:pt x="1935" y="773"/>
                  </a:lnTo>
                  <a:lnTo>
                    <a:pt x="1938" y="776"/>
                  </a:lnTo>
                  <a:lnTo>
                    <a:pt x="1939" y="778"/>
                  </a:lnTo>
                  <a:lnTo>
                    <a:pt x="1941" y="782"/>
                  </a:lnTo>
                  <a:lnTo>
                    <a:pt x="1944" y="787"/>
                  </a:lnTo>
                  <a:lnTo>
                    <a:pt x="1949" y="788"/>
                  </a:lnTo>
                  <a:lnTo>
                    <a:pt x="1949" y="788"/>
                  </a:lnTo>
                  <a:lnTo>
                    <a:pt x="1952" y="791"/>
                  </a:lnTo>
                  <a:lnTo>
                    <a:pt x="1953" y="793"/>
                  </a:lnTo>
                  <a:lnTo>
                    <a:pt x="1953" y="794"/>
                  </a:lnTo>
                  <a:lnTo>
                    <a:pt x="1952" y="796"/>
                  </a:lnTo>
                  <a:lnTo>
                    <a:pt x="1950" y="797"/>
                  </a:lnTo>
                  <a:lnTo>
                    <a:pt x="1947" y="796"/>
                  </a:lnTo>
                  <a:lnTo>
                    <a:pt x="1947" y="796"/>
                  </a:lnTo>
                  <a:lnTo>
                    <a:pt x="1947" y="797"/>
                  </a:lnTo>
                  <a:lnTo>
                    <a:pt x="1950" y="800"/>
                  </a:lnTo>
                  <a:lnTo>
                    <a:pt x="1952" y="802"/>
                  </a:lnTo>
                  <a:lnTo>
                    <a:pt x="1952" y="805"/>
                  </a:lnTo>
                  <a:lnTo>
                    <a:pt x="1952" y="808"/>
                  </a:lnTo>
                  <a:lnTo>
                    <a:pt x="1950" y="809"/>
                  </a:lnTo>
                  <a:lnTo>
                    <a:pt x="1950" y="811"/>
                  </a:lnTo>
                  <a:lnTo>
                    <a:pt x="1952" y="812"/>
                  </a:lnTo>
                  <a:lnTo>
                    <a:pt x="1953" y="814"/>
                  </a:lnTo>
                  <a:lnTo>
                    <a:pt x="1955" y="816"/>
                  </a:lnTo>
                  <a:lnTo>
                    <a:pt x="1953" y="817"/>
                  </a:lnTo>
                  <a:lnTo>
                    <a:pt x="1953" y="820"/>
                  </a:lnTo>
                  <a:lnTo>
                    <a:pt x="1952" y="822"/>
                  </a:lnTo>
                  <a:lnTo>
                    <a:pt x="1950" y="823"/>
                  </a:lnTo>
                  <a:lnTo>
                    <a:pt x="1947" y="826"/>
                  </a:lnTo>
                  <a:lnTo>
                    <a:pt x="1947" y="831"/>
                  </a:lnTo>
                  <a:lnTo>
                    <a:pt x="1944" y="834"/>
                  </a:lnTo>
                  <a:lnTo>
                    <a:pt x="1944" y="837"/>
                  </a:lnTo>
                  <a:lnTo>
                    <a:pt x="1944" y="838"/>
                  </a:lnTo>
                  <a:lnTo>
                    <a:pt x="1943" y="841"/>
                  </a:lnTo>
                  <a:lnTo>
                    <a:pt x="1943" y="847"/>
                  </a:lnTo>
                  <a:lnTo>
                    <a:pt x="1943" y="855"/>
                  </a:lnTo>
                  <a:lnTo>
                    <a:pt x="1943" y="855"/>
                  </a:lnTo>
                  <a:lnTo>
                    <a:pt x="1944" y="857"/>
                  </a:lnTo>
                  <a:lnTo>
                    <a:pt x="1944" y="857"/>
                  </a:lnTo>
                  <a:lnTo>
                    <a:pt x="1943" y="857"/>
                  </a:lnTo>
                  <a:lnTo>
                    <a:pt x="1941" y="860"/>
                  </a:lnTo>
                  <a:lnTo>
                    <a:pt x="1941" y="861"/>
                  </a:lnTo>
                  <a:lnTo>
                    <a:pt x="1943" y="863"/>
                  </a:lnTo>
                  <a:lnTo>
                    <a:pt x="1943" y="866"/>
                  </a:lnTo>
                  <a:lnTo>
                    <a:pt x="1941" y="870"/>
                  </a:lnTo>
                  <a:lnTo>
                    <a:pt x="1941" y="870"/>
                  </a:lnTo>
                  <a:lnTo>
                    <a:pt x="1941" y="872"/>
                  </a:lnTo>
                  <a:lnTo>
                    <a:pt x="1941" y="873"/>
                  </a:lnTo>
                  <a:lnTo>
                    <a:pt x="1939" y="875"/>
                  </a:lnTo>
                  <a:lnTo>
                    <a:pt x="1939" y="875"/>
                  </a:lnTo>
                  <a:lnTo>
                    <a:pt x="1939" y="876"/>
                  </a:lnTo>
                  <a:lnTo>
                    <a:pt x="1941" y="876"/>
                  </a:lnTo>
                  <a:lnTo>
                    <a:pt x="1939" y="881"/>
                  </a:lnTo>
                  <a:lnTo>
                    <a:pt x="1938" y="885"/>
                  </a:lnTo>
                  <a:lnTo>
                    <a:pt x="1938" y="887"/>
                  </a:lnTo>
                  <a:lnTo>
                    <a:pt x="1936" y="889"/>
                  </a:lnTo>
                  <a:lnTo>
                    <a:pt x="1933" y="892"/>
                  </a:lnTo>
                  <a:lnTo>
                    <a:pt x="1932" y="893"/>
                  </a:lnTo>
                  <a:lnTo>
                    <a:pt x="1930" y="895"/>
                  </a:lnTo>
                  <a:lnTo>
                    <a:pt x="1929" y="898"/>
                  </a:lnTo>
                  <a:lnTo>
                    <a:pt x="1926" y="902"/>
                  </a:lnTo>
                  <a:lnTo>
                    <a:pt x="1924" y="907"/>
                  </a:lnTo>
                  <a:lnTo>
                    <a:pt x="1918" y="911"/>
                  </a:lnTo>
                  <a:lnTo>
                    <a:pt x="1918" y="913"/>
                  </a:lnTo>
                  <a:lnTo>
                    <a:pt x="1918" y="914"/>
                  </a:lnTo>
                  <a:lnTo>
                    <a:pt x="1917" y="917"/>
                  </a:lnTo>
                  <a:lnTo>
                    <a:pt x="1915" y="922"/>
                  </a:lnTo>
                  <a:lnTo>
                    <a:pt x="1914" y="922"/>
                  </a:lnTo>
                  <a:lnTo>
                    <a:pt x="1912" y="927"/>
                  </a:lnTo>
                  <a:lnTo>
                    <a:pt x="1909" y="933"/>
                  </a:lnTo>
                  <a:lnTo>
                    <a:pt x="1908" y="934"/>
                  </a:lnTo>
                  <a:lnTo>
                    <a:pt x="1905" y="937"/>
                  </a:lnTo>
                  <a:lnTo>
                    <a:pt x="1901" y="942"/>
                  </a:lnTo>
                  <a:lnTo>
                    <a:pt x="1897" y="945"/>
                  </a:lnTo>
                  <a:lnTo>
                    <a:pt x="1895" y="946"/>
                  </a:lnTo>
                  <a:lnTo>
                    <a:pt x="1894" y="949"/>
                  </a:lnTo>
                  <a:lnTo>
                    <a:pt x="1892" y="951"/>
                  </a:lnTo>
                  <a:lnTo>
                    <a:pt x="1889" y="954"/>
                  </a:lnTo>
                  <a:lnTo>
                    <a:pt x="1889" y="955"/>
                  </a:lnTo>
                  <a:lnTo>
                    <a:pt x="1889" y="957"/>
                  </a:lnTo>
                  <a:lnTo>
                    <a:pt x="1886" y="958"/>
                  </a:lnTo>
                  <a:lnTo>
                    <a:pt x="1885" y="958"/>
                  </a:lnTo>
                  <a:lnTo>
                    <a:pt x="1882" y="966"/>
                  </a:lnTo>
                  <a:lnTo>
                    <a:pt x="1880" y="968"/>
                  </a:lnTo>
                  <a:lnTo>
                    <a:pt x="1880" y="969"/>
                  </a:lnTo>
                  <a:lnTo>
                    <a:pt x="1877" y="971"/>
                  </a:lnTo>
                  <a:lnTo>
                    <a:pt x="1876" y="974"/>
                  </a:lnTo>
                  <a:lnTo>
                    <a:pt x="1874" y="975"/>
                  </a:lnTo>
                  <a:lnTo>
                    <a:pt x="1871" y="978"/>
                  </a:lnTo>
                  <a:lnTo>
                    <a:pt x="1865" y="981"/>
                  </a:lnTo>
                  <a:lnTo>
                    <a:pt x="1862" y="983"/>
                  </a:lnTo>
                  <a:lnTo>
                    <a:pt x="1859" y="986"/>
                  </a:lnTo>
                  <a:lnTo>
                    <a:pt x="1857" y="986"/>
                  </a:lnTo>
                  <a:lnTo>
                    <a:pt x="1854" y="986"/>
                  </a:lnTo>
                  <a:lnTo>
                    <a:pt x="1851" y="987"/>
                  </a:lnTo>
                  <a:lnTo>
                    <a:pt x="1851" y="987"/>
                  </a:lnTo>
                  <a:lnTo>
                    <a:pt x="1850" y="986"/>
                  </a:lnTo>
                  <a:lnTo>
                    <a:pt x="1850" y="986"/>
                  </a:lnTo>
                  <a:lnTo>
                    <a:pt x="1848" y="986"/>
                  </a:lnTo>
                  <a:lnTo>
                    <a:pt x="1847" y="984"/>
                  </a:lnTo>
                  <a:lnTo>
                    <a:pt x="1845" y="984"/>
                  </a:lnTo>
                  <a:lnTo>
                    <a:pt x="1844" y="984"/>
                  </a:lnTo>
                  <a:lnTo>
                    <a:pt x="1842" y="984"/>
                  </a:lnTo>
                  <a:lnTo>
                    <a:pt x="1842" y="978"/>
                  </a:lnTo>
                  <a:lnTo>
                    <a:pt x="1842" y="977"/>
                  </a:lnTo>
                  <a:lnTo>
                    <a:pt x="1841" y="978"/>
                  </a:lnTo>
                  <a:lnTo>
                    <a:pt x="1838" y="981"/>
                  </a:lnTo>
                  <a:lnTo>
                    <a:pt x="1838" y="981"/>
                  </a:lnTo>
                  <a:lnTo>
                    <a:pt x="1836" y="981"/>
                  </a:lnTo>
                  <a:lnTo>
                    <a:pt x="1836" y="980"/>
                  </a:lnTo>
                  <a:lnTo>
                    <a:pt x="1838" y="978"/>
                  </a:lnTo>
                  <a:lnTo>
                    <a:pt x="1838" y="978"/>
                  </a:lnTo>
                  <a:lnTo>
                    <a:pt x="1838" y="978"/>
                  </a:lnTo>
                  <a:lnTo>
                    <a:pt x="1835" y="978"/>
                  </a:lnTo>
                  <a:lnTo>
                    <a:pt x="1835" y="980"/>
                  </a:lnTo>
                  <a:lnTo>
                    <a:pt x="1832" y="983"/>
                  </a:lnTo>
                  <a:lnTo>
                    <a:pt x="1830" y="986"/>
                  </a:lnTo>
                  <a:lnTo>
                    <a:pt x="1828" y="986"/>
                  </a:lnTo>
                  <a:lnTo>
                    <a:pt x="1828" y="987"/>
                  </a:lnTo>
                  <a:lnTo>
                    <a:pt x="1827" y="989"/>
                  </a:lnTo>
                  <a:lnTo>
                    <a:pt x="1825" y="989"/>
                  </a:lnTo>
                  <a:lnTo>
                    <a:pt x="1825" y="989"/>
                  </a:lnTo>
                  <a:lnTo>
                    <a:pt x="1822" y="987"/>
                  </a:lnTo>
                  <a:lnTo>
                    <a:pt x="1822" y="989"/>
                  </a:lnTo>
                  <a:lnTo>
                    <a:pt x="1824" y="990"/>
                  </a:lnTo>
                  <a:lnTo>
                    <a:pt x="1822" y="993"/>
                  </a:lnTo>
                  <a:lnTo>
                    <a:pt x="1822" y="993"/>
                  </a:lnTo>
                  <a:lnTo>
                    <a:pt x="1821" y="995"/>
                  </a:lnTo>
                  <a:lnTo>
                    <a:pt x="1821" y="995"/>
                  </a:lnTo>
                  <a:lnTo>
                    <a:pt x="1819" y="995"/>
                  </a:lnTo>
                  <a:lnTo>
                    <a:pt x="1818" y="995"/>
                  </a:lnTo>
                  <a:lnTo>
                    <a:pt x="1816" y="996"/>
                  </a:lnTo>
                  <a:lnTo>
                    <a:pt x="1815" y="998"/>
                  </a:lnTo>
                  <a:lnTo>
                    <a:pt x="1815" y="998"/>
                  </a:lnTo>
                  <a:lnTo>
                    <a:pt x="1813" y="1000"/>
                  </a:lnTo>
                  <a:lnTo>
                    <a:pt x="1812" y="1001"/>
                  </a:lnTo>
                  <a:lnTo>
                    <a:pt x="1812" y="1003"/>
                  </a:lnTo>
                  <a:lnTo>
                    <a:pt x="1810" y="1004"/>
                  </a:lnTo>
                  <a:lnTo>
                    <a:pt x="1809" y="1006"/>
                  </a:lnTo>
                  <a:lnTo>
                    <a:pt x="1809" y="1007"/>
                  </a:lnTo>
                  <a:lnTo>
                    <a:pt x="1810" y="1009"/>
                  </a:lnTo>
                  <a:lnTo>
                    <a:pt x="1810" y="1010"/>
                  </a:lnTo>
                  <a:lnTo>
                    <a:pt x="1810" y="1013"/>
                  </a:lnTo>
                  <a:lnTo>
                    <a:pt x="1810" y="1016"/>
                  </a:lnTo>
                  <a:lnTo>
                    <a:pt x="1810" y="1018"/>
                  </a:lnTo>
                  <a:lnTo>
                    <a:pt x="1806" y="1021"/>
                  </a:lnTo>
                  <a:lnTo>
                    <a:pt x="1804" y="1021"/>
                  </a:lnTo>
                  <a:lnTo>
                    <a:pt x="1803" y="1024"/>
                  </a:lnTo>
                  <a:lnTo>
                    <a:pt x="1800" y="1025"/>
                  </a:lnTo>
                  <a:lnTo>
                    <a:pt x="1800" y="1025"/>
                  </a:lnTo>
                  <a:lnTo>
                    <a:pt x="1797" y="1027"/>
                  </a:lnTo>
                  <a:lnTo>
                    <a:pt x="1797" y="1028"/>
                  </a:lnTo>
                  <a:lnTo>
                    <a:pt x="1795" y="1030"/>
                  </a:lnTo>
                  <a:lnTo>
                    <a:pt x="1794" y="1030"/>
                  </a:lnTo>
                  <a:lnTo>
                    <a:pt x="1792" y="1031"/>
                  </a:lnTo>
                  <a:lnTo>
                    <a:pt x="1791" y="1031"/>
                  </a:lnTo>
                  <a:lnTo>
                    <a:pt x="1789" y="1031"/>
                  </a:lnTo>
                  <a:lnTo>
                    <a:pt x="1788" y="1033"/>
                  </a:lnTo>
                  <a:lnTo>
                    <a:pt x="1782" y="1036"/>
                  </a:lnTo>
                  <a:lnTo>
                    <a:pt x="1782" y="1036"/>
                  </a:lnTo>
                  <a:lnTo>
                    <a:pt x="1782" y="1039"/>
                  </a:lnTo>
                  <a:lnTo>
                    <a:pt x="1782" y="1041"/>
                  </a:lnTo>
                  <a:lnTo>
                    <a:pt x="1782" y="1042"/>
                  </a:lnTo>
                  <a:lnTo>
                    <a:pt x="1780" y="1041"/>
                  </a:lnTo>
                  <a:lnTo>
                    <a:pt x="1780" y="1042"/>
                  </a:lnTo>
                  <a:lnTo>
                    <a:pt x="1780" y="1044"/>
                  </a:lnTo>
                  <a:lnTo>
                    <a:pt x="1780" y="1045"/>
                  </a:lnTo>
                  <a:lnTo>
                    <a:pt x="1782" y="1045"/>
                  </a:lnTo>
                  <a:lnTo>
                    <a:pt x="1782" y="1045"/>
                  </a:lnTo>
                  <a:lnTo>
                    <a:pt x="1783" y="1045"/>
                  </a:lnTo>
                  <a:lnTo>
                    <a:pt x="1786" y="1047"/>
                  </a:lnTo>
                  <a:lnTo>
                    <a:pt x="1789" y="1050"/>
                  </a:lnTo>
                  <a:lnTo>
                    <a:pt x="1791" y="1051"/>
                  </a:lnTo>
                  <a:lnTo>
                    <a:pt x="1791" y="1051"/>
                  </a:lnTo>
                  <a:lnTo>
                    <a:pt x="1792" y="1051"/>
                  </a:lnTo>
                  <a:lnTo>
                    <a:pt x="1792" y="1053"/>
                  </a:lnTo>
                  <a:lnTo>
                    <a:pt x="1794" y="1054"/>
                  </a:lnTo>
                  <a:lnTo>
                    <a:pt x="1797" y="1060"/>
                  </a:lnTo>
                  <a:lnTo>
                    <a:pt x="1800" y="1065"/>
                  </a:lnTo>
                  <a:lnTo>
                    <a:pt x="1801" y="1068"/>
                  </a:lnTo>
                  <a:lnTo>
                    <a:pt x="1806" y="1074"/>
                  </a:lnTo>
                  <a:lnTo>
                    <a:pt x="1806" y="1079"/>
                  </a:lnTo>
                  <a:lnTo>
                    <a:pt x="1806" y="1080"/>
                  </a:lnTo>
                  <a:lnTo>
                    <a:pt x="1807" y="1083"/>
                  </a:lnTo>
                  <a:lnTo>
                    <a:pt x="1806" y="1085"/>
                  </a:lnTo>
                  <a:lnTo>
                    <a:pt x="1806" y="1088"/>
                  </a:lnTo>
                  <a:lnTo>
                    <a:pt x="1806" y="1088"/>
                  </a:lnTo>
                  <a:lnTo>
                    <a:pt x="1806" y="1089"/>
                  </a:lnTo>
                  <a:lnTo>
                    <a:pt x="1806" y="1091"/>
                  </a:lnTo>
                  <a:lnTo>
                    <a:pt x="1806" y="1092"/>
                  </a:lnTo>
                  <a:lnTo>
                    <a:pt x="1806" y="1094"/>
                  </a:lnTo>
                  <a:lnTo>
                    <a:pt x="1806" y="1094"/>
                  </a:lnTo>
                  <a:lnTo>
                    <a:pt x="1807" y="1094"/>
                  </a:lnTo>
                  <a:lnTo>
                    <a:pt x="1807" y="1094"/>
                  </a:lnTo>
                  <a:lnTo>
                    <a:pt x="1809" y="1094"/>
                  </a:lnTo>
                  <a:lnTo>
                    <a:pt x="1807" y="1095"/>
                  </a:lnTo>
                  <a:lnTo>
                    <a:pt x="1807" y="1098"/>
                  </a:lnTo>
                  <a:lnTo>
                    <a:pt x="1806" y="1101"/>
                  </a:lnTo>
                  <a:lnTo>
                    <a:pt x="1806" y="1104"/>
                  </a:lnTo>
                  <a:lnTo>
                    <a:pt x="1804" y="1106"/>
                  </a:lnTo>
                  <a:lnTo>
                    <a:pt x="1803" y="1107"/>
                  </a:lnTo>
                  <a:lnTo>
                    <a:pt x="1801" y="1107"/>
                  </a:lnTo>
                  <a:lnTo>
                    <a:pt x="1798" y="1107"/>
                  </a:lnTo>
                  <a:lnTo>
                    <a:pt x="1797" y="1107"/>
                  </a:lnTo>
                  <a:lnTo>
                    <a:pt x="1795" y="1107"/>
                  </a:lnTo>
                  <a:lnTo>
                    <a:pt x="1795" y="1107"/>
                  </a:lnTo>
                  <a:lnTo>
                    <a:pt x="1794" y="1109"/>
                  </a:lnTo>
                  <a:lnTo>
                    <a:pt x="1794" y="1111"/>
                  </a:lnTo>
                  <a:lnTo>
                    <a:pt x="1794" y="1111"/>
                  </a:lnTo>
                  <a:lnTo>
                    <a:pt x="1794" y="1111"/>
                  </a:lnTo>
                  <a:lnTo>
                    <a:pt x="1792" y="1111"/>
                  </a:lnTo>
                  <a:lnTo>
                    <a:pt x="1791" y="1111"/>
                  </a:lnTo>
                  <a:lnTo>
                    <a:pt x="1791" y="1111"/>
                  </a:lnTo>
                  <a:lnTo>
                    <a:pt x="1789" y="1109"/>
                  </a:lnTo>
                  <a:lnTo>
                    <a:pt x="1789" y="1109"/>
                  </a:lnTo>
                  <a:lnTo>
                    <a:pt x="1788" y="1109"/>
                  </a:lnTo>
                  <a:lnTo>
                    <a:pt x="1786" y="1111"/>
                  </a:lnTo>
                  <a:lnTo>
                    <a:pt x="1783" y="1111"/>
                  </a:lnTo>
                  <a:lnTo>
                    <a:pt x="1783" y="1111"/>
                  </a:lnTo>
                  <a:lnTo>
                    <a:pt x="1783" y="1112"/>
                  </a:lnTo>
                  <a:lnTo>
                    <a:pt x="1786" y="1112"/>
                  </a:lnTo>
                  <a:lnTo>
                    <a:pt x="1786" y="1114"/>
                  </a:lnTo>
                  <a:lnTo>
                    <a:pt x="1783" y="1114"/>
                  </a:lnTo>
                  <a:lnTo>
                    <a:pt x="1782" y="1112"/>
                  </a:lnTo>
                  <a:lnTo>
                    <a:pt x="1782" y="1112"/>
                  </a:lnTo>
                  <a:lnTo>
                    <a:pt x="1782" y="1112"/>
                  </a:lnTo>
                  <a:lnTo>
                    <a:pt x="1780" y="1112"/>
                  </a:lnTo>
                  <a:lnTo>
                    <a:pt x="1780" y="1114"/>
                  </a:lnTo>
                  <a:lnTo>
                    <a:pt x="1780" y="1114"/>
                  </a:lnTo>
                  <a:lnTo>
                    <a:pt x="1782" y="1115"/>
                  </a:lnTo>
                  <a:lnTo>
                    <a:pt x="1780" y="1117"/>
                  </a:lnTo>
                  <a:lnTo>
                    <a:pt x="1780" y="1117"/>
                  </a:lnTo>
                  <a:lnTo>
                    <a:pt x="1779" y="1117"/>
                  </a:lnTo>
                  <a:lnTo>
                    <a:pt x="1777" y="1117"/>
                  </a:lnTo>
                  <a:lnTo>
                    <a:pt x="1777" y="1115"/>
                  </a:lnTo>
                  <a:lnTo>
                    <a:pt x="1779" y="1114"/>
                  </a:lnTo>
                  <a:lnTo>
                    <a:pt x="1779" y="1114"/>
                  </a:lnTo>
                  <a:lnTo>
                    <a:pt x="1779" y="1114"/>
                  </a:lnTo>
                  <a:lnTo>
                    <a:pt x="1776" y="1115"/>
                  </a:lnTo>
                  <a:lnTo>
                    <a:pt x="1774" y="1118"/>
                  </a:lnTo>
                  <a:lnTo>
                    <a:pt x="1773" y="1118"/>
                  </a:lnTo>
                  <a:lnTo>
                    <a:pt x="1773" y="1117"/>
                  </a:lnTo>
                  <a:lnTo>
                    <a:pt x="1773" y="1117"/>
                  </a:lnTo>
                  <a:lnTo>
                    <a:pt x="1771" y="1118"/>
                  </a:lnTo>
                  <a:lnTo>
                    <a:pt x="1770" y="1120"/>
                  </a:lnTo>
                  <a:lnTo>
                    <a:pt x="1770" y="1120"/>
                  </a:lnTo>
                  <a:lnTo>
                    <a:pt x="1770" y="1120"/>
                  </a:lnTo>
                  <a:lnTo>
                    <a:pt x="1770" y="1118"/>
                  </a:lnTo>
                  <a:lnTo>
                    <a:pt x="1770" y="1117"/>
                  </a:lnTo>
                  <a:lnTo>
                    <a:pt x="1767" y="1115"/>
                  </a:lnTo>
                  <a:lnTo>
                    <a:pt x="1767" y="1114"/>
                  </a:lnTo>
                  <a:lnTo>
                    <a:pt x="1767" y="1114"/>
                  </a:lnTo>
                  <a:lnTo>
                    <a:pt x="1768" y="1114"/>
                  </a:lnTo>
                  <a:lnTo>
                    <a:pt x="1770" y="1114"/>
                  </a:lnTo>
                  <a:lnTo>
                    <a:pt x="1770" y="1114"/>
                  </a:lnTo>
                  <a:lnTo>
                    <a:pt x="1768" y="1114"/>
                  </a:lnTo>
                  <a:lnTo>
                    <a:pt x="1770" y="1112"/>
                  </a:lnTo>
                  <a:lnTo>
                    <a:pt x="1770" y="1112"/>
                  </a:lnTo>
                  <a:lnTo>
                    <a:pt x="1770" y="1112"/>
                  </a:lnTo>
                  <a:lnTo>
                    <a:pt x="1770" y="1112"/>
                  </a:lnTo>
                  <a:lnTo>
                    <a:pt x="1768" y="1112"/>
                  </a:lnTo>
                  <a:lnTo>
                    <a:pt x="1768" y="1111"/>
                  </a:lnTo>
                  <a:lnTo>
                    <a:pt x="1767" y="1109"/>
                  </a:lnTo>
                  <a:lnTo>
                    <a:pt x="1767" y="1107"/>
                  </a:lnTo>
                  <a:lnTo>
                    <a:pt x="1768" y="1106"/>
                  </a:lnTo>
                  <a:lnTo>
                    <a:pt x="1768" y="1104"/>
                  </a:lnTo>
                  <a:lnTo>
                    <a:pt x="1768" y="1103"/>
                  </a:lnTo>
                  <a:lnTo>
                    <a:pt x="1770" y="1101"/>
                  </a:lnTo>
                  <a:lnTo>
                    <a:pt x="1770" y="1101"/>
                  </a:lnTo>
                  <a:lnTo>
                    <a:pt x="1771" y="1101"/>
                  </a:lnTo>
                  <a:lnTo>
                    <a:pt x="1770" y="1100"/>
                  </a:lnTo>
                  <a:lnTo>
                    <a:pt x="1770" y="1100"/>
                  </a:lnTo>
                  <a:lnTo>
                    <a:pt x="1770" y="1100"/>
                  </a:lnTo>
                  <a:lnTo>
                    <a:pt x="1770" y="1100"/>
                  </a:lnTo>
                  <a:lnTo>
                    <a:pt x="1771" y="1098"/>
                  </a:lnTo>
                  <a:lnTo>
                    <a:pt x="1771" y="1098"/>
                  </a:lnTo>
                  <a:lnTo>
                    <a:pt x="1773" y="1095"/>
                  </a:lnTo>
                  <a:lnTo>
                    <a:pt x="1771" y="1095"/>
                  </a:lnTo>
                  <a:lnTo>
                    <a:pt x="1771" y="1095"/>
                  </a:lnTo>
                  <a:lnTo>
                    <a:pt x="1771" y="1094"/>
                  </a:lnTo>
                  <a:lnTo>
                    <a:pt x="1771" y="1094"/>
                  </a:lnTo>
                  <a:lnTo>
                    <a:pt x="1771" y="1094"/>
                  </a:lnTo>
                  <a:lnTo>
                    <a:pt x="1770" y="1092"/>
                  </a:lnTo>
                  <a:lnTo>
                    <a:pt x="1770" y="1092"/>
                  </a:lnTo>
                  <a:lnTo>
                    <a:pt x="1770" y="1091"/>
                  </a:lnTo>
                  <a:lnTo>
                    <a:pt x="1770" y="1089"/>
                  </a:lnTo>
                  <a:lnTo>
                    <a:pt x="1770" y="1088"/>
                  </a:lnTo>
                  <a:lnTo>
                    <a:pt x="1770" y="1086"/>
                  </a:lnTo>
                  <a:lnTo>
                    <a:pt x="1770" y="1085"/>
                  </a:lnTo>
                  <a:lnTo>
                    <a:pt x="1770" y="1083"/>
                  </a:lnTo>
                  <a:lnTo>
                    <a:pt x="1768" y="1083"/>
                  </a:lnTo>
                  <a:lnTo>
                    <a:pt x="1768" y="1085"/>
                  </a:lnTo>
                  <a:lnTo>
                    <a:pt x="1767" y="1083"/>
                  </a:lnTo>
                  <a:lnTo>
                    <a:pt x="1765" y="1083"/>
                  </a:lnTo>
                  <a:lnTo>
                    <a:pt x="1765" y="1082"/>
                  </a:lnTo>
                  <a:lnTo>
                    <a:pt x="1765" y="1080"/>
                  </a:lnTo>
                  <a:lnTo>
                    <a:pt x="1767" y="1080"/>
                  </a:lnTo>
                  <a:lnTo>
                    <a:pt x="1768" y="1079"/>
                  </a:lnTo>
                  <a:lnTo>
                    <a:pt x="1770" y="1079"/>
                  </a:lnTo>
                  <a:lnTo>
                    <a:pt x="1770" y="1079"/>
                  </a:lnTo>
                  <a:lnTo>
                    <a:pt x="1771" y="1080"/>
                  </a:lnTo>
                  <a:lnTo>
                    <a:pt x="1773" y="1080"/>
                  </a:lnTo>
                  <a:lnTo>
                    <a:pt x="1773" y="1082"/>
                  </a:lnTo>
                  <a:lnTo>
                    <a:pt x="1774" y="1082"/>
                  </a:lnTo>
                  <a:lnTo>
                    <a:pt x="1774" y="1082"/>
                  </a:lnTo>
                  <a:lnTo>
                    <a:pt x="1774" y="1080"/>
                  </a:lnTo>
                  <a:lnTo>
                    <a:pt x="1776" y="1080"/>
                  </a:lnTo>
                  <a:lnTo>
                    <a:pt x="1774" y="1080"/>
                  </a:lnTo>
                  <a:lnTo>
                    <a:pt x="1774" y="1079"/>
                  </a:lnTo>
                  <a:lnTo>
                    <a:pt x="1773" y="1077"/>
                  </a:lnTo>
                  <a:lnTo>
                    <a:pt x="1773" y="1077"/>
                  </a:lnTo>
                  <a:lnTo>
                    <a:pt x="1773" y="1076"/>
                  </a:lnTo>
                  <a:lnTo>
                    <a:pt x="1773" y="1074"/>
                  </a:lnTo>
                  <a:lnTo>
                    <a:pt x="1771" y="1073"/>
                  </a:lnTo>
                  <a:lnTo>
                    <a:pt x="1771" y="1073"/>
                  </a:lnTo>
                  <a:lnTo>
                    <a:pt x="1771" y="1071"/>
                  </a:lnTo>
                  <a:lnTo>
                    <a:pt x="1771" y="1069"/>
                  </a:lnTo>
                  <a:lnTo>
                    <a:pt x="1770" y="1069"/>
                  </a:lnTo>
                  <a:lnTo>
                    <a:pt x="1770" y="1068"/>
                  </a:lnTo>
                  <a:lnTo>
                    <a:pt x="1770" y="1068"/>
                  </a:lnTo>
                  <a:lnTo>
                    <a:pt x="1771" y="1066"/>
                  </a:lnTo>
                  <a:lnTo>
                    <a:pt x="1771" y="1066"/>
                  </a:lnTo>
                  <a:lnTo>
                    <a:pt x="1771" y="1066"/>
                  </a:lnTo>
                  <a:lnTo>
                    <a:pt x="1770" y="1066"/>
                  </a:lnTo>
                  <a:lnTo>
                    <a:pt x="1768" y="1065"/>
                  </a:lnTo>
                  <a:lnTo>
                    <a:pt x="1765" y="1066"/>
                  </a:lnTo>
                  <a:lnTo>
                    <a:pt x="1765" y="1066"/>
                  </a:lnTo>
                  <a:lnTo>
                    <a:pt x="1765" y="1068"/>
                  </a:lnTo>
                  <a:lnTo>
                    <a:pt x="1764" y="1065"/>
                  </a:lnTo>
                  <a:lnTo>
                    <a:pt x="1762" y="1065"/>
                  </a:lnTo>
                  <a:lnTo>
                    <a:pt x="1761" y="1063"/>
                  </a:lnTo>
                  <a:lnTo>
                    <a:pt x="1759" y="1063"/>
                  </a:lnTo>
                  <a:lnTo>
                    <a:pt x="1759" y="1065"/>
                  </a:lnTo>
                  <a:lnTo>
                    <a:pt x="1758" y="1066"/>
                  </a:lnTo>
                  <a:lnTo>
                    <a:pt x="1756" y="1068"/>
                  </a:lnTo>
                  <a:lnTo>
                    <a:pt x="1756" y="1068"/>
                  </a:lnTo>
                  <a:lnTo>
                    <a:pt x="1755" y="1068"/>
                  </a:lnTo>
                  <a:lnTo>
                    <a:pt x="1756" y="1068"/>
                  </a:lnTo>
                  <a:lnTo>
                    <a:pt x="1755" y="1066"/>
                  </a:lnTo>
                  <a:lnTo>
                    <a:pt x="1752" y="1065"/>
                  </a:lnTo>
                  <a:lnTo>
                    <a:pt x="1752" y="1065"/>
                  </a:lnTo>
                  <a:lnTo>
                    <a:pt x="1750" y="1065"/>
                  </a:lnTo>
                  <a:lnTo>
                    <a:pt x="1753" y="1063"/>
                  </a:lnTo>
                  <a:lnTo>
                    <a:pt x="1755" y="1062"/>
                  </a:lnTo>
                  <a:lnTo>
                    <a:pt x="1753" y="1062"/>
                  </a:lnTo>
                  <a:lnTo>
                    <a:pt x="1753" y="1062"/>
                  </a:lnTo>
                  <a:lnTo>
                    <a:pt x="1752" y="1062"/>
                  </a:lnTo>
                  <a:lnTo>
                    <a:pt x="1750" y="1062"/>
                  </a:lnTo>
                  <a:lnTo>
                    <a:pt x="1749" y="1062"/>
                  </a:lnTo>
                  <a:lnTo>
                    <a:pt x="1747" y="1062"/>
                  </a:lnTo>
                  <a:lnTo>
                    <a:pt x="1750" y="1060"/>
                  </a:lnTo>
                  <a:lnTo>
                    <a:pt x="1750" y="1059"/>
                  </a:lnTo>
                  <a:lnTo>
                    <a:pt x="1750" y="1057"/>
                  </a:lnTo>
                  <a:lnTo>
                    <a:pt x="1750" y="1056"/>
                  </a:lnTo>
                  <a:lnTo>
                    <a:pt x="1752" y="1054"/>
                  </a:lnTo>
                  <a:lnTo>
                    <a:pt x="1755" y="1053"/>
                  </a:lnTo>
                  <a:lnTo>
                    <a:pt x="1756" y="1053"/>
                  </a:lnTo>
                  <a:lnTo>
                    <a:pt x="1758" y="1053"/>
                  </a:lnTo>
                  <a:lnTo>
                    <a:pt x="1758" y="1053"/>
                  </a:lnTo>
                  <a:lnTo>
                    <a:pt x="1758" y="1053"/>
                  </a:lnTo>
                  <a:lnTo>
                    <a:pt x="1756" y="1051"/>
                  </a:lnTo>
                  <a:lnTo>
                    <a:pt x="1755" y="1051"/>
                  </a:lnTo>
                  <a:lnTo>
                    <a:pt x="1753" y="1051"/>
                  </a:lnTo>
                  <a:lnTo>
                    <a:pt x="1753" y="1050"/>
                  </a:lnTo>
                  <a:lnTo>
                    <a:pt x="1756" y="1044"/>
                  </a:lnTo>
                  <a:lnTo>
                    <a:pt x="1756" y="1042"/>
                  </a:lnTo>
                  <a:lnTo>
                    <a:pt x="1756" y="1041"/>
                  </a:lnTo>
                  <a:lnTo>
                    <a:pt x="1755" y="1039"/>
                  </a:lnTo>
                  <a:lnTo>
                    <a:pt x="1753" y="1039"/>
                  </a:lnTo>
                  <a:lnTo>
                    <a:pt x="1752" y="1039"/>
                  </a:lnTo>
                  <a:lnTo>
                    <a:pt x="1750" y="1036"/>
                  </a:lnTo>
                  <a:lnTo>
                    <a:pt x="1749" y="1036"/>
                  </a:lnTo>
                  <a:lnTo>
                    <a:pt x="1747" y="1036"/>
                  </a:lnTo>
                  <a:lnTo>
                    <a:pt x="1747" y="1038"/>
                  </a:lnTo>
                  <a:lnTo>
                    <a:pt x="1747" y="1038"/>
                  </a:lnTo>
                  <a:lnTo>
                    <a:pt x="1747" y="1038"/>
                  </a:lnTo>
                  <a:lnTo>
                    <a:pt x="1746" y="1036"/>
                  </a:lnTo>
                  <a:lnTo>
                    <a:pt x="1746" y="1035"/>
                  </a:lnTo>
                  <a:lnTo>
                    <a:pt x="1744" y="1035"/>
                  </a:lnTo>
                  <a:lnTo>
                    <a:pt x="1743" y="1033"/>
                  </a:lnTo>
                  <a:lnTo>
                    <a:pt x="1744" y="1031"/>
                  </a:lnTo>
                  <a:lnTo>
                    <a:pt x="1743" y="1031"/>
                  </a:lnTo>
                  <a:lnTo>
                    <a:pt x="1743" y="1031"/>
                  </a:lnTo>
                  <a:lnTo>
                    <a:pt x="1743" y="1033"/>
                  </a:lnTo>
                  <a:lnTo>
                    <a:pt x="1740" y="1035"/>
                  </a:lnTo>
                  <a:lnTo>
                    <a:pt x="1737" y="1035"/>
                  </a:lnTo>
                  <a:lnTo>
                    <a:pt x="1735" y="1033"/>
                  </a:lnTo>
                  <a:lnTo>
                    <a:pt x="1733" y="1035"/>
                  </a:lnTo>
                  <a:lnTo>
                    <a:pt x="1733" y="1035"/>
                  </a:lnTo>
                  <a:lnTo>
                    <a:pt x="1732" y="1036"/>
                  </a:lnTo>
                  <a:lnTo>
                    <a:pt x="1730" y="1036"/>
                  </a:lnTo>
                  <a:lnTo>
                    <a:pt x="1730" y="1036"/>
                  </a:lnTo>
                  <a:lnTo>
                    <a:pt x="1729" y="1038"/>
                  </a:lnTo>
                  <a:lnTo>
                    <a:pt x="1727" y="1038"/>
                  </a:lnTo>
                  <a:lnTo>
                    <a:pt x="1726" y="1038"/>
                  </a:lnTo>
                  <a:lnTo>
                    <a:pt x="1724" y="1038"/>
                  </a:lnTo>
                  <a:lnTo>
                    <a:pt x="1718" y="1042"/>
                  </a:lnTo>
                  <a:lnTo>
                    <a:pt x="1717" y="1044"/>
                  </a:lnTo>
                  <a:lnTo>
                    <a:pt x="1715" y="1045"/>
                  </a:lnTo>
                  <a:lnTo>
                    <a:pt x="1715" y="1047"/>
                  </a:lnTo>
                  <a:lnTo>
                    <a:pt x="1714" y="1047"/>
                  </a:lnTo>
                  <a:lnTo>
                    <a:pt x="1714" y="1047"/>
                  </a:lnTo>
                  <a:lnTo>
                    <a:pt x="1712" y="1048"/>
                  </a:lnTo>
                  <a:lnTo>
                    <a:pt x="1712" y="1048"/>
                  </a:lnTo>
                  <a:lnTo>
                    <a:pt x="1711" y="1048"/>
                  </a:lnTo>
                  <a:lnTo>
                    <a:pt x="1711" y="1048"/>
                  </a:lnTo>
                  <a:lnTo>
                    <a:pt x="1709" y="1048"/>
                  </a:lnTo>
                  <a:lnTo>
                    <a:pt x="1711" y="1050"/>
                  </a:lnTo>
                  <a:lnTo>
                    <a:pt x="1711" y="1050"/>
                  </a:lnTo>
                  <a:lnTo>
                    <a:pt x="1708" y="1050"/>
                  </a:lnTo>
                  <a:lnTo>
                    <a:pt x="1706" y="1051"/>
                  </a:lnTo>
                  <a:lnTo>
                    <a:pt x="1704" y="1051"/>
                  </a:lnTo>
                  <a:lnTo>
                    <a:pt x="1704" y="1051"/>
                  </a:lnTo>
                  <a:lnTo>
                    <a:pt x="1704" y="1051"/>
                  </a:lnTo>
                  <a:lnTo>
                    <a:pt x="1703" y="1051"/>
                  </a:lnTo>
                  <a:lnTo>
                    <a:pt x="1703" y="1050"/>
                  </a:lnTo>
                  <a:lnTo>
                    <a:pt x="1704" y="1048"/>
                  </a:lnTo>
                  <a:lnTo>
                    <a:pt x="1704" y="1048"/>
                  </a:lnTo>
                  <a:lnTo>
                    <a:pt x="1711" y="1047"/>
                  </a:lnTo>
                  <a:lnTo>
                    <a:pt x="1709" y="1044"/>
                  </a:lnTo>
                  <a:lnTo>
                    <a:pt x="1711" y="1044"/>
                  </a:lnTo>
                  <a:lnTo>
                    <a:pt x="1711" y="1042"/>
                  </a:lnTo>
                  <a:lnTo>
                    <a:pt x="1712" y="1042"/>
                  </a:lnTo>
                  <a:lnTo>
                    <a:pt x="1712" y="1041"/>
                  </a:lnTo>
                  <a:lnTo>
                    <a:pt x="1708" y="1042"/>
                  </a:lnTo>
                  <a:lnTo>
                    <a:pt x="1706" y="1042"/>
                  </a:lnTo>
                  <a:lnTo>
                    <a:pt x="1704" y="1042"/>
                  </a:lnTo>
                  <a:lnTo>
                    <a:pt x="1706" y="1041"/>
                  </a:lnTo>
                  <a:lnTo>
                    <a:pt x="1706" y="1039"/>
                  </a:lnTo>
                  <a:lnTo>
                    <a:pt x="1704" y="1039"/>
                  </a:lnTo>
                  <a:lnTo>
                    <a:pt x="1708" y="1038"/>
                  </a:lnTo>
                  <a:lnTo>
                    <a:pt x="1708" y="1038"/>
                  </a:lnTo>
                  <a:lnTo>
                    <a:pt x="1708" y="1038"/>
                  </a:lnTo>
                  <a:lnTo>
                    <a:pt x="1708" y="1038"/>
                  </a:lnTo>
                  <a:lnTo>
                    <a:pt x="1708" y="1036"/>
                  </a:lnTo>
                  <a:lnTo>
                    <a:pt x="1708" y="1035"/>
                  </a:lnTo>
                  <a:lnTo>
                    <a:pt x="1712" y="1033"/>
                  </a:lnTo>
                  <a:lnTo>
                    <a:pt x="1712" y="1031"/>
                  </a:lnTo>
                  <a:lnTo>
                    <a:pt x="1714" y="1030"/>
                  </a:lnTo>
                  <a:lnTo>
                    <a:pt x="1717" y="1025"/>
                  </a:lnTo>
                  <a:lnTo>
                    <a:pt x="1717" y="1025"/>
                  </a:lnTo>
                  <a:lnTo>
                    <a:pt x="1717" y="1024"/>
                  </a:lnTo>
                  <a:lnTo>
                    <a:pt x="1718" y="1022"/>
                  </a:lnTo>
                  <a:lnTo>
                    <a:pt x="1717" y="1022"/>
                  </a:lnTo>
                  <a:lnTo>
                    <a:pt x="1715" y="1021"/>
                  </a:lnTo>
                  <a:lnTo>
                    <a:pt x="1712" y="1018"/>
                  </a:lnTo>
                  <a:lnTo>
                    <a:pt x="1712" y="1016"/>
                  </a:lnTo>
                  <a:lnTo>
                    <a:pt x="1712" y="1016"/>
                  </a:lnTo>
                  <a:lnTo>
                    <a:pt x="1711" y="1018"/>
                  </a:lnTo>
                  <a:lnTo>
                    <a:pt x="1711" y="1018"/>
                  </a:lnTo>
                  <a:lnTo>
                    <a:pt x="1709" y="1018"/>
                  </a:lnTo>
                  <a:lnTo>
                    <a:pt x="1709" y="1018"/>
                  </a:lnTo>
                  <a:lnTo>
                    <a:pt x="1704" y="1018"/>
                  </a:lnTo>
                  <a:lnTo>
                    <a:pt x="1703" y="1018"/>
                  </a:lnTo>
                  <a:lnTo>
                    <a:pt x="1701" y="1019"/>
                  </a:lnTo>
                  <a:lnTo>
                    <a:pt x="1701" y="1021"/>
                  </a:lnTo>
                  <a:lnTo>
                    <a:pt x="1700" y="1021"/>
                  </a:lnTo>
                  <a:lnTo>
                    <a:pt x="1698" y="1022"/>
                  </a:lnTo>
                  <a:lnTo>
                    <a:pt x="1695" y="1028"/>
                  </a:lnTo>
                  <a:lnTo>
                    <a:pt x="1694" y="1028"/>
                  </a:lnTo>
                  <a:lnTo>
                    <a:pt x="1688" y="1031"/>
                  </a:lnTo>
                  <a:lnTo>
                    <a:pt x="1685" y="1033"/>
                  </a:lnTo>
                  <a:lnTo>
                    <a:pt x="1682" y="1036"/>
                  </a:lnTo>
                  <a:lnTo>
                    <a:pt x="1682" y="1038"/>
                  </a:lnTo>
                  <a:lnTo>
                    <a:pt x="1680" y="1039"/>
                  </a:lnTo>
                  <a:lnTo>
                    <a:pt x="1680" y="1041"/>
                  </a:lnTo>
                  <a:lnTo>
                    <a:pt x="1677" y="1044"/>
                  </a:lnTo>
                  <a:lnTo>
                    <a:pt x="1677" y="1045"/>
                  </a:lnTo>
                  <a:lnTo>
                    <a:pt x="1676" y="1045"/>
                  </a:lnTo>
                  <a:lnTo>
                    <a:pt x="1676" y="1045"/>
                  </a:lnTo>
                  <a:lnTo>
                    <a:pt x="1674" y="1045"/>
                  </a:lnTo>
                  <a:lnTo>
                    <a:pt x="1673" y="1045"/>
                  </a:lnTo>
                  <a:lnTo>
                    <a:pt x="1671" y="1045"/>
                  </a:lnTo>
                  <a:lnTo>
                    <a:pt x="1668" y="1047"/>
                  </a:lnTo>
                  <a:lnTo>
                    <a:pt x="1667" y="1045"/>
                  </a:lnTo>
                  <a:lnTo>
                    <a:pt x="1665" y="1044"/>
                  </a:lnTo>
                  <a:lnTo>
                    <a:pt x="1663" y="1045"/>
                  </a:lnTo>
                  <a:lnTo>
                    <a:pt x="1662" y="1045"/>
                  </a:lnTo>
                  <a:lnTo>
                    <a:pt x="1660" y="1050"/>
                  </a:lnTo>
                  <a:lnTo>
                    <a:pt x="1659" y="1053"/>
                  </a:lnTo>
                  <a:lnTo>
                    <a:pt x="1659" y="1054"/>
                  </a:lnTo>
                  <a:lnTo>
                    <a:pt x="1660" y="1057"/>
                  </a:lnTo>
                  <a:lnTo>
                    <a:pt x="1662" y="1059"/>
                  </a:lnTo>
                  <a:lnTo>
                    <a:pt x="1665" y="1060"/>
                  </a:lnTo>
                  <a:lnTo>
                    <a:pt x="1671" y="1062"/>
                  </a:lnTo>
                  <a:lnTo>
                    <a:pt x="1673" y="1062"/>
                  </a:lnTo>
                  <a:lnTo>
                    <a:pt x="1676" y="1062"/>
                  </a:lnTo>
                  <a:lnTo>
                    <a:pt x="1677" y="1063"/>
                  </a:lnTo>
                  <a:lnTo>
                    <a:pt x="1677" y="1065"/>
                  </a:lnTo>
                  <a:lnTo>
                    <a:pt x="1677" y="1066"/>
                  </a:lnTo>
                  <a:lnTo>
                    <a:pt x="1677" y="1066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77" y="1068"/>
                  </a:lnTo>
                  <a:lnTo>
                    <a:pt x="1677" y="1069"/>
                  </a:lnTo>
                  <a:lnTo>
                    <a:pt x="1677" y="1071"/>
                  </a:lnTo>
                  <a:lnTo>
                    <a:pt x="1677" y="1074"/>
                  </a:lnTo>
                  <a:lnTo>
                    <a:pt x="1677" y="1074"/>
                  </a:lnTo>
                  <a:lnTo>
                    <a:pt x="1679" y="1076"/>
                  </a:lnTo>
                  <a:lnTo>
                    <a:pt x="1680" y="1077"/>
                  </a:lnTo>
                  <a:lnTo>
                    <a:pt x="1683" y="1077"/>
                  </a:lnTo>
                  <a:lnTo>
                    <a:pt x="1686" y="1077"/>
                  </a:lnTo>
                  <a:lnTo>
                    <a:pt x="1688" y="1076"/>
                  </a:lnTo>
                  <a:lnTo>
                    <a:pt x="1688" y="1074"/>
                  </a:lnTo>
                  <a:lnTo>
                    <a:pt x="1688" y="1074"/>
                  </a:lnTo>
                  <a:lnTo>
                    <a:pt x="1691" y="1071"/>
                  </a:lnTo>
                  <a:lnTo>
                    <a:pt x="1694" y="1069"/>
                  </a:lnTo>
                  <a:lnTo>
                    <a:pt x="1694" y="1069"/>
                  </a:lnTo>
                  <a:lnTo>
                    <a:pt x="1692" y="1068"/>
                  </a:lnTo>
                  <a:lnTo>
                    <a:pt x="1692" y="1068"/>
                  </a:lnTo>
                  <a:lnTo>
                    <a:pt x="1694" y="1068"/>
                  </a:lnTo>
                  <a:lnTo>
                    <a:pt x="1698" y="1066"/>
                  </a:lnTo>
                  <a:lnTo>
                    <a:pt x="1703" y="1068"/>
                  </a:lnTo>
                  <a:lnTo>
                    <a:pt x="1704" y="1069"/>
                  </a:lnTo>
                  <a:lnTo>
                    <a:pt x="1706" y="1069"/>
                  </a:lnTo>
                  <a:lnTo>
                    <a:pt x="1708" y="1071"/>
                  </a:lnTo>
                  <a:lnTo>
                    <a:pt x="1709" y="1073"/>
                  </a:lnTo>
                  <a:lnTo>
                    <a:pt x="1712" y="1073"/>
                  </a:lnTo>
                  <a:lnTo>
                    <a:pt x="1714" y="1073"/>
                  </a:lnTo>
                  <a:lnTo>
                    <a:pt x="1714" y="1071"/>
                  </a:lnTo>
                  <a:lnTo>
                    <a:pt x="1715" y="1071"/>
                  </a:lnTo>
                  <a:lnTo>
                    <a:pt x="1715" y="1071"/>
                  </a:lnTo>
                  <a:lnTo>
                    <a:pt x="1717" y="1073"/>
                  </a:lnTo>
                  <a:lnTo>
                    <a:pt x="1718" y="1073"/>
                  </a:lnTo>
                  <a:lnTo>
                    <a:pt x="1720" y="1073"/>
                  </a:lnTo>
                  <a:lnTo>
                    <a:pt x="1721" y="1073"/>
                  </a:lnTo>
                  <a:lnTo>
                    <a:pt x="1723" y="1073"/>
                  </a:lnTo>
                  <a:lnTo>
                    <a:pt x="1721" y="1074"/>
                  </a:lnTo>
                  <a:lnTo>
                    <a:pt x="1721" y="1076"/>
                  </a:lnTo>
                  <a:lnTo>
                    <a:pt x="1721" y="1077"/>
                  </a:lnTo>
                  <a:lnTo>
                    <a:pt x="1720" y="1077"/>
                  </a:lnTo>
                  <a:lnTo>
                    <a:pt x="1720" y="1079"/>
                  </a:lnTo>
                  <a:lnTo>
                    <a:pt x="1721" y="1079"/>
                  </a:lnTo>
                  <a:lnTo>
                    <a:pt x="1721" y="1080"/>
                  </a:lnTo>
                  <a:lnTo>
                    <a:pt x="1720" y="1080"/>
                  </a:lnTo>
                  <a:lnTo>
                    <a:pt x="1718" y="1082"/>
                  </a:lnTo>
                  <a:lnTo>
                    <a:pt x="1718" y="1082"/>
                  </a:lnTo>
                  <a:lnTo>
                    <a:pt x="1717" y="1082"/>
                  </a:lnTo>
                  <a:lnTo>
                    <a:pt x="1717" y="1080"/>
                  </a:lnTo>
                  <a:lnTo>
                    <a:pt x="1717" y="1080"/>
                  </a:lnTo>
                  <a:lnTo>
                    <a:pt x="1717" y="1080"/>
                  </a:lnTo>
                  <a:lnTo>
                    <a:pt x="1715" y="1079"/>
                  </a:lnTo>
                  <a:lnTo>
                    <a:pt x="1714" y="1080"/>
                  </a:lnTo>
                  <a:lnTo>
                    <a:pt x="1711" y="1082"/>
                  </a:lnTo>
                  <a:lnTo>
                    <a:pt x="1708" y="1083"/>
                  </a:lnTo>
                  <a:lnTo>
                    <a:pt x="1703" y="1085"/>
                  </a:lnTo>
                  <a:lnTo>
                    <a:pt x="1703" y="1085"/>
                  </a:lnTo>
                  <a:lnTo>
                    <a:pt x="1701" y="1085"/>
                  </a:lnTo>
                  <a:lnTo>
                    <a:pt x="1700" y="1085"/>
                  </a:lnTo>
                  <a:lnTo>
                    <a:pt x="1700" y="1085"/>
                  </a:lnTo>
                  <a:lnTo>
                    <a:pt x="1700" y="1085"/>
                  </a:lnTo>
                  <a:lnTo>
                    <a:pt x="1700" y="1086"/>
                  </a:lnTo>
                  <a:lnTo>
                    <a:pt x="1701" y="1086"/>
                  </a:lnTo>
                  <a:lnTo>
                    <a:pt x="1700" y="1088"/>
                  </a:lnTo>
                  <a:lnTo>
                    <a:pt x="1700" y="1088"/>
                  </a:lnTo>
                  <a:lnTo>
                    <a:pt x="1698" y="1088"/>
                  </a:lnTo>
                  <a:lnTo>
                    <a:pt x="1698" y="1088"/>
                  </a:lnTo>
                  <a:lnTo>
                    <a:pt x="1698" y="1089"/>
                  </a:lnTo>
                  <a:lnTo>
                    <a:pt x="1698" y="1092"/>
                  </a:lnTo>
                  <a:lnTo>
                    <a:pt x="1697" y="1092"/>
                  </a:lnTo>
                  <a:lnTo>
                    <a:pt x="1695" y="1092"/>
                  </a:lnTo>
                  <a:lnTo>
                    <a:pt x="1694" y="1094"/>
                  </a:lnTo>
                  <a:lnTo>
                    <a:pt x="1694" y="1092"/>
                  </a:lnTo>
                  <a:lnTo>
                    <a:pt x="1694" y="1092"/>
                  </a:lnTo>
                  <a:lnTo>
                    <a:pt x="1694" y="1091"/>
                  </a:lnTo>
                  <a:lnTo>
                    <a:pt x="1694" y="1091"/>
                  </a:lnTo>
                  <a:lnTo>
                    <a:pt x="1692" y="1091"/>
                  </a:lnTo>
                  <a:lnTo>
                    <a:pt x="1692" y="1091"/>
                  </a:lnTo>
                  <a:lnTo>
                    <a:pt x="1691" y="1092"/>
                  </a:lnTo>
                  <a:lnTo>
                    <a:pt x="1691" y="1092"/>
                  </a:lnTo>
                  <a:lnTo>
                    <a:pt x="1692" y="1094"/>
                  </a:lnTo>
                  <a:lnTo>
                    <a:pt x="1692" y="1094"/>
                  </a:lnTo>
                  <a:lnTo>
                    <a:pt x="1692" y="1094"/>
                  </a:lnTo>
                  <a:lnTo>
                    <a:pt x="1692" y="1095"/>
                  </a:lnTo>
                  <a:lnTo>
                    <a:pt x="1691" y="1097"/>
                  </a:lnTo>
                  <a:lnTo>
                    <a:pt x="1689" y="1097"/>
                  </a:lnTo>
                  <a:lnTo>
                    <a:pt x="1689" y="1098"/>
                  </a:lnTo>
                  <a:lnTo>
                    <a:pt x="1688" y="1098"/>
                  </a:lnTo>
                  <a:lnTo>
                    <a:pt x="1688" y="1100"/>
                  </a:lnTo>
                  <a:lnTo>
                    <a:pt x="1688" y="1100"/>
                  </a:lnTo>
                  <a:lnTo>
                    <a:pt x="1686" y="1100"/>
                  </a:lnTo>
                  <a:lnTo>
                    <a:pt x="1685" y="1103"/>
                  </a:lnTo>
                  <a:lnTo>
                    <a:pt x="1683" y="1104"/>
                  </a:lnTo>
                  <a:lnTo>
                    <a:pt x="1683" y="1104"/>
                  </a:lnTo>
                  <a:lnTo>
                    <a:pt x="1682" y="1107"/>
                  </a:lnTo>
                  <a:lnTo>
                    <a:pt x="1680" y="1109"/>
                  </a:lnTo>
                  <a:lnTo>
                    <a:pt x="1679" y="1112"/>
                  </a:lnTo>
                  <a:lnTo>
                    <a:pt x="1680" y="1114"/>
                  </a:lnTo>
                  <a:lnTo>
                    <a:pt x="1682" y="1114"/>
                  </a:lnTo>
                  <a:lnTo>
                    <a:pt x="1683" y="1114"/>
                  </a:lnTo>
                  <a:lnTo>
                    <a:pt x="1685" y="1115"/>
                  </a:lnTo>
                  <a:lnTo>
                    <a:pt x="1686" y="1117"/>
                  </a:lnTo>
                  <a:lnTo>
                    <a:pt x="1689" y="1118"/>
                  </a:lnTo>
                  <a:lnTo>
                    <a:pt x="1692" y="1120"/>
                  </a:lnTo>
                  <a:lnTo>
                    <a:pt x="1692" y="1120"/>
                  </a:lnTo>
                  <a:lnTo>
                    <a:pt x="1694" y="1121"/>
                  </a:lnTo>
                  <a:lnTo>
                    <a:pt x="1695" y="1126"/>
                  </a:lnTo>
                  <a:lnTo>
                    <a:pt x="1695" y="1129"/>
                  </a:lnTo>
                  <a:lnTo>
                    <a:pt x="1695" y="1129"/>
                  </a:lnTo>
                  <a:lnTo>
                    <a:pt x="1697" y="1132"/>
                  </a:lnTo>
                  <a:lnTo>
                    <a:pt x="1698" y="1135"/>
                  </a:lnTo>
                  <a:lnTo>
                    <a:pt x="1700" y="1138"/>
                  </a:lnTo>
                  <a:lnTo>
                    <a:pt x="1700" y="1141"/>
                  </a:lnTo>
                  <a:lnTo>
                    <a:pt x="1700" y="1142"/>
                  </a:lnTo>
                  <a:lnTo>
                    <a:pt x="1700" y="1144"/>
                  </a:lnTo>
                  <a:lnTo>
                    <a:pt x="1701" y="1146"/>
                  </a:lnTo>
                  <a:lnTo>
                    <a:pt x="1706" y="1147"/>
                  </a:lnTo>
                  <a:lnTo>
                    <a:pt x="1706" y="1147"/>
                  </a:lnTo>
                  <a:lnTo>
                    <a:pt x="1708" y="1149"/>
                  </a:lnTo>
                  <a:lnTo>
                    <a:pt x="1708" y="1150"/>
                  </a:lnTo>
                  <a:lnTo>
                    <a:pt x="1708" y="1152"/>
                  </a:lnTo>
                  <a:lnTo>
                    <a:pt x="1708" y="1152"/>
                  </a:lnTo>
                  <a:lnTo>
                    <a:pt x="1711" y="1153"/>
                  </a:lnTo>
                  <a:lnTo>
                    <a:pt x="1711" y="1153"/>
                  </a:lnTo>
                  <a:lnTo>
                    <a:pt x="1712" y="1155"/>
                  </a:lnTo>
                  <a:lnTo>
                    <a:pt x="1712" y="1156"/>
                  </a:lnTo>
                  <a:lnTo>
                    <a:pt x="1712" y="1158"/>
                  </a:lnTo>
                  <a:lnTo>
                    <a:pt x="1711" y="1158"/>
                  </a:lnTo>
                  <a:lnTo>
                    <a:pt x="1711" y="1158"/>
                  </a:lnTo>
                  <a:lnTo>
                    <a:pt x="1706" y="1156"/>
                  </a:lnTo>
                  <a:lnTo>
                    <a:pt x="1704" y="1156"/>
                  </a:lnTo>
                  <a:lnTo>
                    <a:pt x="1703" y="1156"/>
                  </a:lnTo>
                  <a:lnTo>
                    <a:pt x="1701" y="1155"/>
                  </a:lnTo>
                  <a:lnTo>
                    <a:pt x="1700" y="1153"/>
                  </a:lnTo>
                  <a:lnTo>
                    <a:pt x="1698" y="1152"/>
                  </a:lnTo>
                  <a:lnTo>
                    <a:pt x="1695" y="1152"/>
                  </a:lnTo>
                  <a:lnTo>
                    <a:pt x="1692" y="1155"/>
                  </a:lnTo>
                  <a:lnTo>
                    <a:pt x="1691" y="1153"/>
                  </a:lnTo>
                  <a:lnTo>
                    <a:pt x="1691" y="1155"/>
                  </a:lnTo>
                  <a:lnTo>
                    <a:pt x="1689" y="1155"/>
                  </a:lnTo>
                  <a:lnTo>
                    <a:pt x="1692" y="1155"/>
                  </a:lnTo>
                  <a:lnTo>
                    <a:pt x="1694" y="1155"/>
                  </a:lnTo>
                  <a:lnTo>
                    <a:pt x="1695" y="1153"/>
                  </a:lnTo>
                  <a:lnTo>
                    <a:pt x="1698" y="1153"/>
                  </a:lnTo>
                  <a:lnTo>
                    <a:pt x="1698" y="1155"/>
                  </a:lnTo>
                  <a:lnTo>
                    <a:pt x="1700" y="1156"/>
                  </a:lnTo>
                  <a:lnTo>
                    <a:pt x="1701" y="1158"/>
                  </a:lnTo>
                  <a:lnTo>
                    <a:pt x="1703" y="1158"/>
                  </a:lnTo>
                  <a:lnTo>
                    <a:pt x="1704" y="1159"/>
                  </a:lnTo>
                  <a:lnTo>
                    <a:pt x="1706" y="1161"/>
                  </a:lnTo>
                  <a:lnTo>
                    <a:pt x="1711" y="1164"/>
                  </a:lnTo>
                  <a:lnTo>
                    <a:pt x="1712" y="1165"/>
                  </a:lnTo>
                  <a:lnTo>
                    <a:pt x="1712" y="1167"/>
                  </a:lnTo>
                  <a:lnTo>
                    <a:pt x="1712" y="1168"/>
                  </a:lnTo>
                  <a:lnTo>
                    <a:pt x="1711" y="1170"/>
                  </a:lnTo>
                  <a:lnTo>
                    <a:pt x="1711" y="1170"/>
                  </a:lnTo>
                  <a:lnTo>
                    <a:pt x="1709" y="1170"/>
                  </a:lnTo>
                  <a:lnTo>
                    <a:pt x="1708" y="1171"/>
                  </a:lnTo>
                  <a:lnTo>
                    <a:pt x="1706" y="1173"/>
                  </a:lnTo>
                  <a:lnTo>
                    <a:pt x="1701" y="1174"/>
                  </a:lnTo>
                  <a:lnTo>
                    <a:pt x="1701" y="1176"/>
                  </a:lnTo>
                  <a:lnTo>
                    <a:pt x="1700" y="1176"/>
                  </a:lnTo>
                  <a:lnTo>
                    <a:pt x="1700" y="1177"/>
                  </a:lnTo>
                  <a:lnTo>
                    <a:pt x="1697" y="1176"/>
                  </a:lnTo>
                  <a:lnTo>
                    <a:pt x="1695" y="1176"/>
                  </a:lnTo>
                  <a:lnTo>
                    <a:pt x="1692" y="1177"/>
                  </a:lnTo>
                  <a:lnTo>
                    <a:pt x="1692" y="1179"/>
                  </a:lnTo>
                  <a:lnTo>
                    <a:pt x="1692" y="1179"/>
                  </a:lnTo>
                  <a:lnTo>
                    <a:pt x="1692" y="1179"/>
                  </a:lnTo>
                  <a:lnTo>
                    <a:pt x="1694" y="1179"/>
                  </a:lnTo>
                  <a:lnTo>
                    <a:pt x="1695" y="1177"/>
                  </a:lnTo>
                  <a:lnTo>
                    <a:pt x="1697" y="1180"/>
                  </a:lnTo>
                  <a:lnTo>
                    <a:pt x="1701" y="1180"/>
                  </a:lnTo>
                  <a:lnTo>
                    <a:pt x="1704" y="1177"/>
                  </a:lnTo>
                  <a:lnTo>
                    <a:pt x="1704" y="1177"/>
                  </a:lnTo>
                  <a:lnTo>
                    <a:pt x="1706" y="1177"/>
                  </a:lnTo>
                  <a:lnTo>
                    <a:pt x="1708" y="1179"/>
                  </a:lnTo>
                  <a:lnTo>
                    <a:pt x="1711" y="1182"/>
                  </a:lnTo>
                  <a:lnTo>
                    <a:pt x="1712" y="1184"/>
                  </a:lnTo>
                  <a:lnTo>
                    <a:pt x="1714" y="1184"/>
                  </a:lnTo>
                  <a:lnTo>
                    <a:pt x="1714" y="1184"/>
                  </a:lnTo>
                  <a:lnTo>
                    <a:pt x="1715" y="1184"/>
                  </a:lnTo>
                  <a:lnTo>
                    <a:pt x="1714" y="1185"/>
                  </a:lnTo>
                  <a:lnTo>
                    <a:pt x="1711" y="1188"/>
                  </a:lnTo>
                  <a:lnTo>
                    <a:pt x="1709" y="1188"/>
                  </a:lnTo>
                  <a:lnTo>
                    <a:pt x="1708" y="1190"/>
                  </a:lnTo>
                  <a:lnTo>
                    <a:pt x="1711" y="1190"/>
                  </a:lnTo>
                  <a:lnTo>
                    <a:pt x="1712" y="1188"/>
                  </a:lnTo>
                  <a:lnTo>
                    <a:pt x="1712" y="1188"/>
                  </a:lnTo>
                  <a:lnTo>
                    <a:pt x="1714" y="1188"/>
                  </a:lnTo>
                  <a:lnTo>
                    <a:pt x="1714" y="1190"/>
                  </a:lnTo>
                  <a:lnTo>
                    <a:pt x="1714" y="1194"/>
                  </a:lnTo>
                  <a:lnTo>
                    <a:pt x="1712" y="1194"/>
                  </a:lnTo>
                  <a:lnTo>
                    <a:pt x="1712" y="1193"/>
                  </a:lnTo>
                  <a:lnTo>
                    <a:pt x="1711" y="1193"/>
                  </a:lnTo>
                  <a:lnTo>
                    <a:pt x="1711" y="1193"/>
                  </a:lnTo>
                  <a:lnTo>
                    <a:pt x="1709" y="1193"/>
                  </a:lnTo>
                  <a:lnTo>
                    <a:pt x="1708" y="1194"/>
                  </a:lnTo>
                  <a:lnTo>
                    <a:pt x="1708" y="1194"/>
                  </a:lnTo>
                  <a:lnTo>
                    <a:pt x="1708" y="1194"/>
                  </a:lnTo>
                  <a:lnTo>
                    <a:pt x="1711" y="1196"/>
                  </a:lnTo>
                  <a:lnTo>
                    <a:pt x="1711" y="1197"/>
                  </a:lnTo>
                  <a:lnTo>
                    <a:pt x="1709" y="1197"/>
                  </a:lnTo>
                  <a:lnTo>
                    <a:pt x="1709" y="1197"/>
                  </a:lnTo>
                  <a:lnTo>
                    <a:pt x="1711" y="1199"/>
                  </a:lnTo>
                  <a:lnTo>
                    <a:pt x="1709" y="1199"/>
                  </a:lnTo>
                  <a:lnTo>
                    <a:pt x="1709" y="1200"/>
                  </a:lnTo>
                  <a:lnTo>
                    <a:pt x="1708" y="1200"/>
                  </a:lnTo>
                  <a:lnTo>
                    <a:pt x="1708" y="1202"/>
                  </a:lnTo>
                  <a:lnTo>
                    <a:pt x="1709" y="1203"/>
                  </a:lnTo>
                  <a:lnTo>
                    <a:pt x="1709" y="1205"/>
                  </a:lnTo>
                  <a:lnTo>
                    <a:pt x="1709" y="1206"/>
                  </a:lnTo>
                  <a:lnTo>
                    <a:pt x="1708" y="1206"/>
                  </a:lnTo>
                  <a:lnTo>
                    <a:pt x="1706" y="1206"/>
                  </a:lnTo>
                  <a:lnTo>
                    <a:pt x="1704" y="1208"/>
                  </a:lnTo>
                  <a:lnTo>
                    <a:pt x="1704" y="1205"/>
                  </a:lnTo>
                  <a:lnTo>
                    <a:pt x="1703" y="1206"/>
                  </a:lnTo>
                  <a:lnTo>
                    <a:pt x="1703" y="1206"/>
                  </a:lnTo>
                  <a:lnTo>
                    <a:pt x="1703" y="1208"/>
                  </a:lnTo>
                  <a:lnTo>
                    <a:pt x="1701" y="1209"/>
                  </a:lnTo>
                  <a:lnTo>
                    <a:pt x="1700" y="1211"/>
                  </a:lnTo>
                  <a:lnTo>
                    <a:pt x="1700" y="1209"/>
                  </a:lnTo>
                  <a:lnTo>
                    <a:pt x="1698" y="1209"/>
                  </a:lnTo>
                  <a:lnTo>
                    <a:pt x="1698" y="1211"/>
                  </a:lnTo>
                  <a:lnTo>
                    <a:pt x="1700" y="1211"/>
                  </a:lnTo>
                  <a:lnTo>
                    <a:pt x="1700" y="1212"/>
                  </a:lnTo>
                  <a:lnTo>
                    <a:pt x="1698" y="1214"/>
                  </a:lnTo>
                  <a:lnTo>
                    <a:pt x="1698" y="1214"/>
                  </a:lnTo>
                  <a:lnTo>
                    <a:pt x="1698" y="1215"/>
                  </a:lnTo>
                  <a:lnTo>
                    <a:pt x="1697" y="1215"/>
                  </a:lnTo>
                  <a:lnTo>
                    <a:pt x="1697" y="1217"/>
                  </a:lnTo>
                  <a:lnTo>
                    <a:pt x="1697" y="1218"/>
                  </a:lnTo>
                  <a:lnTo>
                    <a:pt x="1697" y="1220"/>
                  </a:lnTo>
                  <a:lnTo>
                    <a:pt x="1695" y="1220"/>
                  </a:lnTo>
                  <a:lnTo>
                    <a:pt x="1694" y="1222"/>
                  </a:lnTo>
                  <a:lnTo>
                    <a:pt x="1692" y="1223"/>
                  </a:lnTo>
                  <a:lnTo>
                    <a:pt x="1691" y="1226"/>
                  </a:lnTo>
                  <a:lnTo>
                    <a:pt x="1691" y="1228"/>
                  </a:lnTo>
                  <a:lnTo>
                    <a:pt x="1691" y="1229"/>
                  </a:lnTo>
                  <a:lnTo>
                    <a:pt x="1691" y="1229"/>
                  </a:lnTo>
                  <a:lnTo>
                    <a:pt x="1689" y="1229"/>
                  </a:lnTo>
                  <a:lnTo>
                    <a:pt x="1688" y="1229"/>
                  </a:lnTo>
                  <a:lnTo>
                    <a:pt x="1688" y="1228"/>
                  </a:lnTo>
                  <a:lnTo>
                    <a:pt x="1688" y="1228"/>
                  </a:lnTo>
                  <a:lnTo>
                    <a:pt x="1688" y="1228"/>
                  </a:lnTo>
                  <a:lnTo>
                    <a:pt x="1688" y="1226"/>
                  </a:lnTo>
                  <a:lnTo>
                    <a:pt x="1688" y="1226"/>
                  </a:lnTo>
                  <a:lnTo>
                    <a:pt x="1686" y="1226"/>
                  </a:lnTo>
                  <a:lnTo>
                    <a:pt x="1686" y="1228"/>
                  </a:lnTo>
                  <a:lnTo>
                    <a:pt x="1686" y="1228"/>
                  </a:lnTo>
                  <a:lnTo>
                    <a:pt x="1685" y="1228"/>
                  </a:lnTo>
                  <a:lnTo>
                    <a:pt x="1685" y="1228"/>
                  </a:lnTo>
                  <a:lnTo>
                    <a:pt x="1685" y="1228"/>
                  </a:lnTo>
                  <a:lnTo>
                    <a:pt x="1685" y="1229"/>
                  </a:lnTo>
                  <a:lnTo>
                    <a:pt x="1685" y="1229"/>
                  </a:lnTo>
                  <a:lnTo>
                    <a:pt x="1686" y="1229"/>
                  </a:lnTo>
                  <a:lnTo>
                    <a:pt x="1686" y="1231"/>
                  </a:lnTo>
                  <a:lnTo>
                    <a:pt x="1688" y="1232"/>
                  </a:lnTo>
                  <a:lnTo>
                    <a:pt x="1688" y="1232"/>
                  </a:lnTo>
                  <a:lnTo>
                    <a:pt x="1688" y="1232"/>
                  </a:lnTo>
                  <a:lnTo>
                    <a:pt x="1688" y="1234"/>
                  </a:lnTo>
                  <a:lnTo>
                    <a:pt x="1688" y="1234"/>
                  </a:lnTo>
                  <a:lnTo>
                    <a:pt x="1686" y="1235"/>
                  </a:lnTo>
                  <a:lnTo>
                    <a:pt x="1685" y="1237"/>
                  </a:lnTo>
                  <a:lnTo>
                    <a:pt x="1683" y="1237"/>
                  </a:lnTo>
                  <a:lnTo>
                    <a:pt x="1682" y="1237"/>
                  </a:lnTo>
                  <a:lnTo>
                    <a:pt x="1682" y="1237"/>
                  </a:lnTo>
                  <a:lnTo>
                    <a:pt x="1680" y="1237"/>
                  </a:lnTo>
                  <a:lnTo>
                    <a:pt x="1679" y="1237"/>
                  </a:lnTo>
                  <a:lnTo>
                    <a:pt x="1680" y="1238"/>
                  </a:lnTo>
                  <a:lnTo>
                    <a:pt x="1682" y="1238"/>
                  </a:lnTo>
                  <a:lnTo>
                    <a:pt x="1682" y="1238"/>
                  </a:lnTo>
                  <a:lnTo>
                    <a:pt x="1683" y="1238"/>
                  </a:lnTo>
                  <a:lnTo>
                    <a:pt x="1685" y="1238"/>
                  </a:lnTo>
                  <a:lnTo>
                    <a:pt x="1685" y="1238"/>
                  </a:lnTo>
                  <a:lnTo>
                    <a:pt x="1685" y="1240"/>
                  </a:lnTo>
                  <a:lnTo>
                    <a:pt x="1685" y="1241"/>
                  </a:lnTo>
                  <a:lnTo>
                    <a:pt x="1683" y="1243"/>
                  </a:lnTo>
                  <a:lnTo>
                    <a:pt x="1685" y="1246"/>
                  </a:lnTo>
                  <a:lnTo>
                    <a:pt x="1685" y="1246"/>
                  </a:lnTo>
                  <a:lnTo>
                    <a:pt x="1685" y="1246"/>
                  </a:lnTo>
                  <a:lnTo>
                    <a:pt x="1683" y="1246"/>
                  </a:lnTo>
                  <a:lnTo>
                    <a:pt x="1683" y="1244"/>
                  </a:lnTo>
                  <a:lnTo>
                    <a:pt x="1682" y="1246"/>
                  </a:lnTo>
                  <a:lnTo>
                    <a:pt x="1680" y="1244"/>
                  </a:lnTo>
                  <a:lnTo>
                    <a:pt x="1680" y="1246"/>
                  </a:lnTo>
                  <a:lnTo>
                    <a:pt x="1679" y="1246"/>
                  </a:lnTo>
                  <a:lnTo>
                    <a:pt x="1679" y="1246"/>
                  </a:lnTo>
                  <a:lnTo>
                    <a:pt x="1680" y="1247"/>
                  </a:lnTo>
                  <a:lnTo>
                    <a:pt x="1680" y="1249"/>
                  </a:lnTo>
                  <a:lnTo>
                    <a:pt x="1680" y="1249"/>
                  </a:lnTo>
                  <a:lnTo>
                    <a:pt x="1677" y="1249"/>
                  </a:lnTo>
                  <a:lnTo>
                    <a:pt x="1677" y="1249"/>
                  </a:lnTo>
                  <a:lnTo>
                    <a:pt x="1676" y="1249"/>
                  </a:lnTo>
                  <a:lnTo>
                    <a:pt x="1677" y="1252"/>
                  </a:lnTo>
                  <a:lnTo>
                    <a:pt x="1676" y="1252"/>
                  </a:lnTo>
                  <a:lnTo>
                    <a:pt x="1676" y="1252"/>
                  </a:lnTo>
                  <a:lnTo>
                    <a:pt x="1674" y="1253"/>
                  </a:lnTo>
                  <a:lnTo>
                    <a:pt x="1673" y="1253"/>
                  </a:lnTo>
                  <a:lnTo>
                    <a:pt x="1673" y="1253"/>
                  </a:lnTo>
                  <a:lnTo>
                    <a:pt x="1674" y="1255"/>
                  </a:lnTo>
                  <a:lnTo>
                    <a:pt x="1674" y="1255"/>
                  </a:lnTo>
                  <a:lnTo>
                    <a:pt x="1673" y="1257"/>
                  </a:lnTo>
                  <a:lnTo>
                    <a:pt x="1673" y="1257"/>
                  </a:lnTo>
                  <a:lnTo>
                    <a:pt x="1670" y="1257"/>
                  </a:lnTo>
                  <a:lnTo>
                    <a:pt x="1668" y="1257"/>
                  </a:lnTo>
                  <a:lnTo>
                    <a:pt x="1668" y="1257"/>
                  </a:lnTo>
                  <a:lnTo>
                    <a:pt x="1667" y="1257"/>
                  </a:lnTo>
                  <a:lnTo>
                    <a:pt x="1665" y="1258"/>
                  </a:lnTo>
                  <a:lnTo>
                    <a:pt x="1665" y="1258"/>
                  </a:lnTo>
                  <a:lnTo>
                    <a:pt x="1665" y="1258"/>
                  </a:lnTo>
                  <a:lnTo>
                    <a:pt x="1663" y="1258"/>
                  </a:lnTo>
                  <a:lnTo>
                    <a:pt x="1663" y="1258"/>
                  </a:lnTo>
                  <a:lnTo>
                    <a:pt x="1663" y="1260"/>
                  </a:lnTo>
                  <a:lnTo>
                    <a:pt x="1663" y="1260"/>
                  </a:lnTo>
                  <a:lnTo>
                    <a:pt x="1665" y="1260"/>
                  </a:lnTo>
                  <a:lnTo>
                    <a:pt x="1665" y="1261"/>
                  </a:lnTo>
                  <a:lnTo>
                    <a:pt x="1665" y="1261"/>
                  </a:lnTo>
                  <a:lnTo>
                    <a:pt x="1663" y="1264"/>
                  </a:lnTo>
                  <a:lnTo>
                    <a:pt x="1663" y="1264"/>
                  </a:lnTo>
                  <a:lnTo>
                    <a:pt x="1662" y="1264"/>
                  </a:lnTo>
                  <a:lnTo>
                    <a:pt x="1660" y="1266"/>
                  </a:lnTo>
                  <a:lnTo>
                    <a:pt x="1660" y="1267"/>
                  </a:lnTo>
                  <a:lnTo>
                    <a:pt x="1660" y="1267"/>
                  </a:lnTo>
                  <a:lnTo>
                    <a:pt x="1659" y="1267"/>
                  </a:lnTo>
                  <a:lnTo>
                    <a:pt x="1657" y="1267"/>
                  </a:lnTo>
                  <a:lnTo>
                    <a:pt x="1659" y="1269"/>
                  </a:lnTo>
                  <a:lnTo>
                    <a:pt x="1659" y="1269"/>
                  </a:lnTo>
                  <a:lnTo>
                    <a:pt x="1657" y="1270"/>
                  </a:lnTo>
                  <a:lnTo>
                    <a:pt x="1657" y="1270"/>
                  </a:lnTo>
                  <a:lnTo>
                    <a:pt x="1657" y="1270"/>
                  </a:lnTo>
                  <a:lnTo>
                    <a:pt x="1657" y="1269"/>
                  </a:lnTo>
                  <a:lnTo>
                    <a:pt x="1656" y="1269"/>
                  </a:lnTo>
                  <a:lnTo>
                    <a:pt x="1656" y="1270"/>
                  </a:lnTo>
                  <a:lnTo>
                    <a:pt x="1654" y="1270"/>
                  </a:lnTo>
                  <a:lnTo>
                    <a:pt x="1654" y="1270"/>
                  </a:lnTo>
                  <a:lnTo>
                    <a:pt x="1653" y="1270"/>
                  </a:lnTo>
                  <a:lnTo>
                    <a:pt x="1651" y="1270"/>
                  </a:lnTo>
                  <a:lnTo>
                    <a:pt x="1651" y="1272"/>
                  </a:lnTo>
                  <a:lnTo>
                    <a:pt x="1650" y="1273"/>
                  </a:lnTo>
                  <a:lnTo>
                    <a:pt x="1650" y="1273"/>
                  </a:lnTo>
                  <a:lnTo>
                    <a:pt x="1648" y="1273"/>
                  </a:lnTo>
                  <a:lnTo>
                    <a:pt x="1648" y="1273"/>
                  </a:lnTo>
                  <a:lnTo>
                    <a:pt x="1650" y="1275"/>
                  </a:lnTo>
                  <a:lnTo>
                    <a:pt x="1648" y="1275"/>
                  </a:lnTo>
                  <a:lnTo>
                    <a:pt x="1648" y="1275"/>
                  </a:lnTo>
                  <a:lnTo>
                    <a:pt x="1647" y="1276"/>
                  </a:lnTo>
                  <a:lnTo>
                    <a:pt x="1647" y="1278"/>
                  </a:lnTo>
                  <a:lnTo>
                    <a:pt x="1647" y="1279"/>
                  </a:lnTo>
                  <a:lnTo>
                    <a:pt x="1645" y="1279"/>
                  </a:lnTo>
                  <a:lnTo>
                    <a:pt x="1644" y="1278"/>
                  </a:lnTo>
                  <a:lnTo>
                    <a:pt x="1644" y="1279"/>
                  </a:lnTo>
                  <a:lnTo>
                    <a:pt x="1644" y="1279"/>
                  </a:lnTo>
                  <a:lnTo>
                    <a:pt x="1642" y="1279"/>
                  </a:lnTo>
                  <a:lnTo>
                    <a:pt x="1641" y="1279"/>
                  </a:lnTo>
                  <a:lnTo>
                    <a:pt x="1639" y="1281"/>
                  </a:lnTo>
                  <a:lnTo>
                    <a:pt x="1638" y="1281"/>
                  </a:lnTo>
                  <a:lnTo>
                    <a:pt x="1636" y="1281"/>
                  </a:lnTo>
                  <a:lnTo>
                    <a:pt x="1635" y="1281"/>
                  </a:lnTo>
                  <a:lnTo>
                    <a:pt x="1635" y="1281"/>
                  </a:lnTo>
                  <a:lnTo>
                    <a:pt x="1635" y="1282"/>
                  </a:lnTo>
                  <a:lnTo>
                    <a:pt x="1633" y="1282"/>
                  </a:lnTo>
                  <a:lnTo>
                    <a:pt x="1632" y="1281"/>
                  </a:lnTo>
                  <a:lnTo>
                    <a:pt x="1630" y="1281"/>
                  </a:lnTo>
                  <a:lnTo>
                    <a:pt x="1630" y="1281"/>
                  </a:lnTo>
                  <a:lnTo>
                    <a:pt x="1629" y="1282"/>
                  </a:lnTo>
                  <a:lnTo>
                    <a:pt x="1627" y="1282"/>
                  </a:lnTo>
                  <a:lnTo>
                    <a:pt x="1627" y="1282"/>
                  </a:lnTo>
                  <a:lnTo>
                    <a:pt x="1627" y="1284"/>
                  </a:lnTo>
                  <a:lnTo>
                    <a:pt x="1625" y="1284"/>
                  </a:lnTo>
                  <a:lnTo>
                    <a:pt x="1624" y="1282"/>
                  </a:lnTo>
                  <a:lnTo>
                    <a:pt x="1624" y="1281"/>
                  </a:lnTo>
                  <a:lnTo>
                    <a:pt x="1624" y="1282"/>
                  </a:lnTo>
                  <a:lnTo>
                    <a:pt x="1622" y="1282"/>
                  </a:lnTo>
                  <a:lnTo>
                    <a:pt x="1622" y="1284"/>
                  </a:lnTo>
                  <a:lnTo>
                    <a:pt x="1622" y="1284"/>
                  </a:lnTo>
                  <a:lnTo>
                    <a:pt x="1622" y="1284"/>
                  </a:lnTo>
                  <a:lnTo>
                    <a:pt x="1621" y="1284"/>
                  </a:lnTo>
                  <a:lnTo>
                    <a:pt x="1619" y="1284"/>
                  </a:lnTo>
                  <a:lnTo>
                    <a:pt x="1619" y="1284"/>
                  </a:lnTo>
                  <a:lnTo>
                    <a:pt x="1619" y="1285"/>
                  </a:lnTo>
                  <a:lnTo>
                    <a:pt x="1619" y="1285"/>
                  </a:lnTo>
                  <a:lnTo>
                    <a:pt x="1619" y="1285"/>
                  </a:lnTo>
                  <a:lnTo>
                    <a:pt x="1619" y="1287"/>
                  </a:lnTo>
                  <a:lnTo>
                    <a:pt x="1619" y="1287"/>
                  </a:lnTo>
                  <a:lnTo>
                    <a:pt x="1619" y="1287"/>
                  </a:lnTo>
                  <a:lnTo>
                    <a:pt x="1619" y="1287"/>
                  </a:lnTo>
                  <a:lnTo>
                    <a:pt x="1618" y="1287"/>
                  </a:lnTo>
                  <a:lnTo>
                    <a:pt x="1616" y="1287"/>
                  </a:lnTo>
                  <a:lnTo>
                    <a:pt x="1615" y="1287"/>
                  </a:lnTo>
                  <a:lnTo>
                    <a:pt x="1615" y="1287"/>
                  </a:lnTo>
                  <a:lnTo>
                    <a:pt x="1615" y="1285"/>
                  </a:lnTo>
                  <a:lnTo>
                    <a:pt x="1616" y="1285"/>
                  </a:lnTo>
                  <a:lnTo>
                    <a:pt x="1616" y="1285"/>
                  </a:lnTo>
                  <a:lnTo>
                    <a:pt x="1615" y="1284"/>
                  </a:lnTo>
                  <a:lnTo>
                    <a:pt x="1613" y="1284"/>
                  </a:lnTo>
                  <a:lnTo>
                    <a:pt x="1613" y="1282"/>
                  </a:lnTo>
                  <a:lnTo>
                    <a:pt x="1612" y="1281"/>
                  </a:lnTo>
                  <a:lnTo>
                    <a:pt x="1612" y="1281"/>
                  </a:lnTo>
                  <a:lnTo>
                    <a:pt x="1612" y="1279"/>
                  </a:lnTo>
                  <a:lnTo>
                    <a:pt x="1610" y="1278"/>
                  </a:lnTo>
                  <a:lnTo>
                    <a:pt x="1610" y="1278"/>
                  </a:lnTo>
                  <a:lnTo>
                    <a:pt x="1612" y="1276"/>
                  </a:lnTo>
                  <a:lnTo>
                    <a:pt x="1610" y="1276"/>
                  </a:lnTo>
                  <a:lnTo>
                    <a:pt x="1609" y="1278"/>
                  </a:lnTo>
                  <a:lnTo>
                    <a:pt x="1609" y="1278"/>
                  </a:lnTo>
                  <a:lnTo>
                    <a:pt x="1609" y="1279"/>
                  </a:lnTo>
                  <a:lnTo>
                    <a:pt x="1607" y="1279"/>
                  </a:lnTo>
                  <a:lnTo>
                    <a:pt x="1607" y="1279"/>
                  </a:lnTo>
                  <a:lnTo>
                    <a:pt x="1607" y="1279"/>
                  </a:lnTo>
                  <a:lnTo>
                    <a:pt x="1609" y="1281"/>
                  </a:lnTo>
                  <a:lnTo>
                    <a:pt x="1609" y="1282"/>
                  </a:lnTo>
                  <a:lnTo>
                    <a:pt x="1610" y="1282"/>
                  </a:lnTo>
                  <a:lnTo>
                    <a:pt x="1610" y="1284"/>
                  </a:lnTo>
                  <a:lnTo>
                    <a:pt x="1610" y="1287"/>
                  </a:lnTo>
                  <a:lnTo>
                    <a:pt x="1610" y="1287"/>
                  </a:lnTo>
                  <a:lnTo>
                    <a:pt x="1610" y="1287"/>
                  </a:lnTo>
                  <a:lnTo>
                    <a:pt x="1610" y="1288"/>
                  </a:lnTo>
                  <a:lnTo>
                    <a:pt x="1610" y="1288"/>
                  </a:lnTo>
                  <a:lnTo>
                    <a:pt x="1609" y="1288"/>
                  </a:lnTo>
                  <a:lnTo>
                    <a:pt x="1609" y="1290"/>
                  </a:lnTo>
                  <a:lnTo>
                    <a:pt x="1607" y="1290"/>
                  </a:lnTo>
                  <a:lnTo>
                    <a:pt x="1607" y="1290"/>
                  </a:lnTo>
                  <a:lnTo>
                    <a:pt x="1606" y="1290"/>
                  </a:lnTo>
                  <a:lnTo>
                    <a:pt x="1604" y="1288"/>
                  </a:lnTo>
                  <a:lnTo>
                    <a:pt x="1604" y="1290"/>
                  </a:lnTo>
                  <a:lnTo>
                    <a:pt x="1604" y="1293"/>
                  </a:lnTo>
                  <a:lnTo>
                    <a:pt x="1603" y="1293"/>
                  </a:lnTo>
                  <a:lnTo>
                    <a:pt x="1603" y="1293"/>
                  </a:lnTo>
                  <a:lnTo>
                    <a:pt x="1601" y="1293"/>
                  </a:lnTo>
                  <a:lnTo>
                    <a:pt x="1600" y="1293"/>
                  </a:lnTo>
                  <a:lnTo>
                    <a:pt x="1600" y="1293"/>
                  </a:lnTo>
                  <a:lnTo>
                    <a:pt x="1600" y="1295"/>
                  </a:lnTo>
                  <a:lnTo>
                    <a:pt x="1598" y="1295"/>
                  </a:lnTo>
                  <a:lnTo>
                    <a:pt x="1598" y="1295"/>
                  </a:lnTo>
                  <a:lnTo>
                    <a:pt x="1597" y="1293"/>
                  </a:lnTo>
                  <a:lnTo>
                    <a:pt x="1597" y="1293"/>
                  </a:lnTo>
                  <a:lnTo>
                    <a:pt x="1597" y="1291"/>
                  </a:lnTo>
                  <a:lnTo>
                    <a:pt x="1597" y="1291"/>
                  </a:lnTo>
                  <a:lnTo>
                    <a:pt x="1595" y="1291"/>
                  </a:lnTo>
                  <a:lnTo>
                    <a:pt x="1597" y="1293"/>
                  </a:lnTo>
                  <a:lnTo>
                    <a:pt x="1597" y="1295"/>
                  </a:lnTo>
                  <a:lnTo>
                    <a:pt x="1595" y="1295"/>
                  </a:lnTo>
                  <a:lnTo>
                    <a:pt x="1595" y="1295"/>
                  </a:lnTo>
                  <a:lnTo>
                    <a:pt x="1594" y="1295"/>
                  </a:lnTo>
                  <a:lnTo>
                    <a:pt x="1594" y="1295"/>
                  </a:lnTo>
                  <a:lnTo>
                    <a:pt x="1592" y="1293"/>
                  </a:lnTo>
                  <a:lnTo>
                    <a:pt x="1591" y="1293"/>
                  </a:lnTo>
                  <a:lnTo>
                    <a:pt x="1591" y="1295"/>
                  </a:lnTo>
                  <a:lnTo>
                    <a:pt x="1591" y="1296"/>
                  </a:lnTo>
                  <a:lnTo>
                    <a:pt x="1589" y="1296"/>
                  </a:lnTo>
                  <a:lnTo>
                    <a:pt x="1589" y="1295"/>
                  </a:lnTo>
                  <a:lnTo>
                    <a:pt x="1587" y="1296"/>
                  </a:lnTo>
                  <a:lnTo>
                    <a:pt x="1587" y="1296"/>
                  </a:lnTo>
                  <a:lnTo>
                    <a:pt x="1586" y="1298"/>
                  </a:lnTo>
                  <a:lnTo>
                    <a:pt x="1584" y="1298"/>
                  </a:lnTo>
                  <a:lnTo>
                    <a:pt x="1583" y="1298"/>
                  </a:lnTo>
                  <a:lnTo>
                    <a:pt x="1581" y="1298"/>
                  </a:lnTo>
                  <a:lnTo>
                    <a:pt x="1581" y="1299"/>
                  </a:lnTo>
                  <a:lnTo>
                    <a:pt x="1580" y="1299"/>
                  </a:lnTo>
                  <a:lnTo>
                    <a:pt x="1580" y="1298"/>
                  </a:lnTo>
                  <a:lnTo>
                    <a:pt x="1580" y="1298"/>
                  </a:lnTo>
                  <a:lnTo>
                    <a:pt x="1578" y="1299"/>
                  </a:lnTo>
                  <a:lnTo>
                    <a:pt x="1578" y="1299"/>
                  </a:lnTo>
                  <a:lnTo>
                    <a:pt x="1577" y="1299"/>
                  </a:lnTo>
                  <a:lnTo>
                    <a:pt x="1575" y="1301"/>
                  </a:lnTo>
                  <a:lnTo>
                    <a:pt x="1574" y="1302"/>
                  </a:lnTo>
                  <a:lnTo>
                    <a:pt x="1574" y="1302"/>
                  </a:lnTo>
                  <a:lnTo>
                    <a:pt x="1572" y="1302"/>
                  </a:lnTo>
                  <a:lnTo>
                    <a:pt x="1572" y="1301"/>
                  </a:lnTo>
                  <a:lnTo>
                    <a:pt x="1572" y="1301"/>
                  </a:lnTo>
                  <a:lnTo>
                    <a:pt x="1572" y="1302"/>
                  </a:lnTo>
                  <a:lnTo>
                    <a:pt x="1571" y="1302"/>
                  </a:lnTo>
                  <a:lnTo>
                    <a:pt x="1571" y="1304"/>
                  </a:lnTo>
                  <a:lnTo>
                    <a:pt x="1569" y="1304"/>
                  </a:lnTo>
                  <a:lnTo>
                    <a:pt x="1569" y="1305"/>
                  </a:lnTo>
                  <a:lnTo>
                    <a:pt x="1569" y="1307"/>
                  </a:lnTo>
                  <a:lnTo>
                    <a:pt x="1571" y="1307"/>
                  </a:lnTo>
                  <a:lnTo>
                    <a:pt x="1572" y="1308"/>
                  </a:lnTo>
                  <a:lnTo>
                    <a:pt x="1571" y="1308"/>
                  </a:lnTo>
                  <a:lnTo>
                    <a:pt x="1571" y="1308"/>
                  </a:lnTo>
                  <a:lnTo>
                    <a:pt x="1571" y="1310"/>
                  </a:lnTo>
                  <a:lnTo>
                    <a:pt x="1574" y="1311"/>
                  </a:lnTo>
                  <a:lnTo>
                    <a:pt x="1574" y="1311"/>
                  </a:lnTo>
                  <a:lnTo>
                    <a:pt x="1572" y="1313"/>
                  </a:lnTo>
                  <a:lnTo>
                    <a:pt x="1572" y="1313"/>
                  </a:lnTo>
                  <a:lnTo>
                    <a:pt x="1571" y="1314"/>
                  </a:lnTo>
                  <a:lnTo>
                    <a:pt x="1568" y="1314"/>
                  </a:lnTo>
                  <a:lnTo>
                    <a:pt x="1566" y="1314"/>
                  </a:lnTo>
                  <a:lnTo>
                    <a:pt x="1565" y="1313"/>
                  </a:lnTo>
                  <a:lnTo>
                    <a:pt x="1566" y="1313"/>
                  </a:lnTo>
                  <a:lnTo>
                    <a:pt x="1566" y="1313"/>
                  </a:lnTo>
                  <a:lnTo>
                    <a:pt x="1566" y="1313"/>
                  </a:lnTo>
                  <a:lnTo>
                    <a:pt x="1566" y="1311"/>
                  </a:lnTo>
                  <a:lnTo>
                    <a:pt x="1566" y="1311"/>
                  </a:lnTo>
                  <a:lnTo>
                    <a:pt x="1565" y="1311"/>
                  </a:lnTo>
                  <a:lnTo>
                    <a:pt x="1565" y="1310"/>
                  </a:lnTo>
                  <a:lnTo>
                    <a:pt x="1565" y="1308"/>
                  </a:lnTo>
                  <a:lnTo>
                    <a:pt x="1565" y="1308"/>
                  </a:lnTo>
                  <a:lnTo>
                    <a:pt x="1563" y="1307"/>
                  </a:lnTo>
                  <a:lnTo>
                    <a:pt x="1563" y="1307"/>
                  </a:lnTo>
                  <a:lnTo>
                    <a:pt x="1563" y="1305"/>
                  </a:lnTo>
                  <a:lnTo>
                    <a:pt x="1563" y="1304"/>
                  </a:lnTo>
                  <a:lnTo>
                    <a:pt x="1563" y="1304"/>
                  </a:lnTo>
                  <a:lnTo>
                    <a:pt x="1563" y="1302"/>
                  </a:lnTo>
                  <a:lnTo>
                    <a:pt x="1565" y="1301"/>
                  </a:lnTo>
                  <a:lnTo>
                    <a:pt x="1566" y="1299"/>
                  </a:lnTo>
                  <a:lnTo>
                    <a:pt x="1566" y="1299"/>
                  </a:lnTo>
                  <a:lnTo>
                    <a:pt x="1565" y="1299"/>
                  </a:lnTo>
                  <a:lnTo>
                    <a:pt x="1563" y="1298"/>
                  </a:lnTo>
                  <a:lnTo>
                    <a:pt x="1563" y="1298"/>
                  </a:lnTo>
                  <a:lnTo>
                    <a:pt x="1563" y="1298"/>
                  </a:lnTo>
                  <a:lnTo>
                    <a:pt x="1562" y="1296"/>
                  </a:lnTo>
                  <a:lnTo>
                    <a:pt x="1562" y="1296"/>
                  </a:lnTo>
                  <a:lnTo>
                    <a:pt x="1562" y="1296"/>
                  </a:lnTo>
                  <a:lnTo>
                    <a:pt x="1562" y="1298"/>
                  </a:lnTo>
                  <a:lnTo>
                    <a:pt x="1560" y="1299"/>
                  </a:lnTo>
                  <a:lnTo>
                    <a:pt x="1559" y="1299"/>
                  </a:lnTo>
                  <a:lnTo>
                    <a:pt x="1557" y="1299"/>
                  </a:lnTo>
                  <a:lnTo>
                    <a:pt x="1557" y="1299"/>
                  </a:lnTo>
                  <a:lnTo>
                    <a:pt x="1556" y="1299"/>
                  </a:lnTo>
                  <a:lnTo>
                    <a:pt x="1556" y="1298"/>
                  </a:lnTo>
                  <a:lnTo>
                    <a:pt x="1556" y="1298"/>
                  </a:lnTo>
                  <a:lnTo>
                    <a:pt x="1556" y="1298"/>
                  </a:lnTo>
                  <a:lnTo>
                    <a:pt x="1556" y="1296"/>
                  </a:lnTo>
                  <a:lnTo>
                    <a:pt x="1554" y="1296"/>
                  </a:lnTo>
                  <a:lnTo>
                    <a:pt x="1553" y="1296"/>
                  </a:lnTo>
                  <a:lnTo>
                    <a:pt x="1553" y="1296"/>
                  </a:lnTo>
                  <a:lnTo>
                    <a:pt x="1551" y="1296"/>
                  </a:lnTo>
                  <a:lnTo>
                    <a:pt x="1551" y="1295"/>
                  </a:lnTo>
                  <a:lnTo>
                    <a:pt x="1550" y="1295"/>
                  </a:lnTo>
                  <a:lnTo>
                    <a:pt x="1550" y="1295"/>
                  </a:lnTo>
                  <a:lnTo>
                    <a:pt x="1550" y="1293"/>
                  </a:lnTo>
                  <a:lnTo>
                    <a:pt x="1550" y="1293"/>
                  </a:lnTo>
                  <a:lnTo>
                    <a:pt x="1548" y="1293"/>
                  </a:lnTo>
                  <a:lnTo>
                    <a:pt x="1548" y="1295"/>
                  </a:lnTo>
                  <a:lnTo>
                    <a:pt x="1548" y="1295"/>
                  </a:lnTo>
                  <a:lnTo>
                    <a:pt x="1550" y="1296"/>
                  </a:lnTo>
                  <a:lnTo>
                    <a:pt x="1548" y="1296"/>
                  </a:lnTo>
                  <a:lnTo>
                    <a:pt x="1548" y="1296"/>
                  </a:lnTo>
                  <a:lnTo>
                    <a:pt x="1546" y="1296"/>
                  </a:lnTo>
                  <a:lnTo>
                    <a:pt x="1546" y="1296"/>
                  </a:lnTo>
                  <a:lnTo>
                    <a:pt x="1546" y="1296"/>
                  </a:lnTo>
                  <a:lnTo>
                    <a:pt x="1546" y="1296"/>
                  </a:lnTo>
                  <a:lnTo>
                    <a:pt x="1545" y="1298"/>
                  </a:lnTo>
                  <a:lnTo>
                    <a:pt x="1543" y="1298"/>
                  </a:lnTo>
                  <a:lnTo>
                    <a:pt x="1543" y="1298"/>
                  </a:lnTo>
                  <a:lnTo>
                    <a:pt x="1542" y="1298"/>
                  </a:lnTo>
                  <a:lnTo>
                    <a:pt x="1542" y="1298"/>
                  </a:lnTo>
                  <a:lnTo>
                    <a:pt x="1540" y="1298"/>
                  </a:lnTo>
                  <a:lnTo>
                    <a:pt x="1539" y="1299"/>
                  </a:lnTo>
                  <a:lnTo>
                    <a:pt x="1537" y="1301"/>
                  </a:lnTo>
                  <a:lnTo>
                    <a:pt x="1536" y="1301"/>
                  </a:lnTo>
                  <a:lnTo>
                    <a:pt x="1536" y="1301"/>
                  </a:lnTo>
                  <a:lnTo>
                    <a:pt x="1534" y="1302"/>
                  </a:lnTo>
                  <a:lnTo>
                    <a:pt x="1534" y="1304"/>
                  </a:lnTo>
                  <a:lnTo>
                    <a:pt x="1534" y="1304"/>
                  </a:lnTo>
                  <a:lnTo>
                    <a:pt x="1533" y="1305"/>
                  </a:lnTo>
                  <a:lnTo>
                    <a:pt x="1531" y="1305"/>
                  </a:lnTo>
                  <a:lnTo>
                    <a:pt x="1531" y="1305"/>
                  </a:lnTo>
                  <a:lnTo>
                    <a:pt x="1530" y="1305"/>
                  </a:lnTo>
                  <a:lnTo>
                    <a:pt x="1530" y="1305"/>
                  </a:lnTo>
                  <a:lnTo>
                    <a:pt x="1530" y="1305"/>
                  </a:lnTo>
                  <a:lnTo>
                    <a:pt x="1528" y="1305"/>
                  </a:lnTo>
                  <a:lnTo>
                    <a:pt x="1528" y="1305"/>
                  </a:lnTo>
                  <a:lnTo>
                    <a:pt x="1527" y="1305"/>
                  </a:lnTo>
                  <a:lnTo>
                    <a:pt x="1527" y="1305"/>
                  </a:lnTo>
                  <a:lnTo>
                    <a:pt x="1527" y="1305"/>
                  </a:lnTo>
                  <a:lnTo>
                    <a:pt x="1527" y="1305"/>
                  </a:lnTo>
                  <a:lnTo>
                    <a:pt x="1527" y="1307"/>
                  </a:lnTo>
                  <a:lnTo>
                    <a:pt x="1527" y="1308"/>
                  </a:lnTo>
                  <a:lnTo>
                    <a:pt x="1525" y="1311"/>
                  </a:lnTo>
                  <a:lnTo>
                    <a:pt x="1525" y="1313"/>
                  </a:lnTo>
                  <a:lnTo>
                    <a:pt x="1524" y="1314"/>
                  </a:lnTo>
                  <a:lnTo>
                    <a:pt x="1522" y="1316"/>
                  </a:lnTo>
                  <a:lnTo>
                    <a:pt x="1519" y="1317"/>
                  </a:lnTo>
                  <a:lnTo>
                    <a:pt x="1519" y="1317"/>
                  </a:lnTo>
                  <a:lnTo>
                    <a:pt x="1518" y="1319"/>
                  </a:lnTo>
                  <a:lnTo>
                    <a:pt x="1516" y="1323"/>
                  </a:lnTo>
                  <a:lnTo>
                    <a:pt x="1516" y="1325"/>
                  </a:lnTo>
                  <a:lnTo>
                    <a:pt x="1515" y="1326"/>
                  </a:lnTo>
                  <a:lnTo>
                    <a:pt x="1515" y="1326"/>
                  </a:lnTo>
                  <a:lnTo>
                    <a:pt x="1515" y="1329"/>
                  </a:lnTo>
                  <a:lnTo>
                    <a:pt x="1513" y="1329"/>
                  </a:lnTo>
                  <a:lnTo>
                    <a:pt x="1513" y="1331"/>
                  </a:lnTo>
                  <a:lnTo>
                    <a:pt x="1515" y="1334"/>
                  </a:lnTo>
                  <a:lnTo>
                    <a:pt x="1515" y="1334"/>
                  </a:lnTo>
                  <a:lnTo>
                    <a:pt x="1516" y="1336"/>
                  </a:lnTo>
                  <a:lnTo>
                    <a:pt x="1516" y="1337"/>
                  </a:lnTo>
                  <a:lnTo>
                    <a:pt x="1516" y="1337"/>
                  </a:lnTo>
                  <a:lnTo>
                    <a:pt x="1519" y="1340"/>
                  </a:lnTo>
                  <a:lnTo>
                    <a:pt x="1519" y="1340"/>
                  </a:lnTo>
                  <a:lnTo>
                    <a:pt x="1521" y="1342"/>
                  </a:lnTo>
                  <a:lnTo>
                    <a:pt x="1522" y="1343"/>
                  </a:lnTo>
                  <a:lnTo>
                    <a:pt x="1524" y="1345"/>
                  </a:lnTo>
                  <a:lnTo>
                    <a:pt x="1524" y="1345"/>
                  </a:lnTo>
                  <a:lnTo>
                    <a:pt x="1524" y="1348"/>
                  </a:lnTo>
                  <a:lnTo>
                    <a:pt x="1522" y="1346"/>
                  </a:lnTo>
                  <a:lnTo>
                    <a:pt x="1522" y="1348"/>
                  </a:lnTo>
                  <a:lnTo>
                    <a:pt x="1524" y="1348"/>
                  </a:lnTo>
                  <a:lnTo>
                    <a:pt x="1527" y="1352"/>
                  </a:lnTo>
                  <a:lnTo>
                    <a:pt x="1530" y="1354"/>
                  </a:lnTo>
                  <a:lnTo>
                    <a:pt x="1531" y="1355"/>
                  </a:lnTo>
                  <a:lnTo>
                    <a:pt x="1533" y="1358"/>
                  </a:lnTo>
                  <a:lnTo>
                    <a:pt x="1534" y="1360"/>
                  </a:lnTo>
                  <a:lnTo>
                    <a:pt x="1537" y="1361"/>
                  </a:lnTo>
                  <a:lnTo>
                    <a:pt x="1537" y="1361"/>
                  </a:lnTo>
                  <a:lnTo>
                    <a:pt x="1537" y="1363"/>
                  </a:lnTo>
                  <a:lnTo>
                    <a:pt x="1539" y="1363"/>
                  </a:lnTo>
                  <a:lnTo>
                    <a:pt x="1540" y="1364"/>
                  </a:lnTo>
                  <a:lnTo>
                    <a:pt x="1540" y="1366"/>
                  </a:lnTo>
                  <a:lnTo>
                    <a:pt x="1540" y="1366"/>
                  </a:lnTo>
                  <a:lnTo>
                    <a:pt x="1542" y="1366"/>
                  </a:lnTo>
                  <a:lnTo>
                    <a:pt x="1542" y="1364"/>
                  </a:lnTo>
                  <a:lnTo>
                    <a:pt x="1543" y="1366"/>
                  </a:lnTo>
                  <a:lnTo>
                    <a:pt x="1543" y="1366"/>
                  </a:lnTo>
                  <a:lnTo>
                    <a:pt x="1545" y="1368"/>
                  </a:lnTo>
                  <a:lnTo>
                    <a:pt x="1545" y="1369"/>
                  </a:lnTo>
                  <a:lnTo>
                    <a:pt x="1545" y="1368"/>
                  </a:lnTo>
                  <a:lnTo>
                    <a:pt x="1545" y="1369"/>
                  </a:lnTo>
                  <a:lnTo>
                    <a:pt x="1545" y="1369"/>
                  </a:lnTo>
                  <a:lnTo>
                    <a:pt x="1546" y="1369"/>
                  </a:lnTo>
                  <a:lnTo>
                    <a:pt x="1546" y="1371"/>
                  </a:lnTo>
                  <a:lnTo>
                    <a:pt x="1548" y="1372"/>
                  </a:lnTo>
                  <a:lnTo>
                    <a:pt x="1550" y="1375"/>
                  </a:lnTo>
                  <a:lnTo>
                    <a:pt x="1551" y="1377"/>
                  </a:lnTo>
                  <a:lnTo>
                    <a:pt x="1551" y="1377"/>
                  </a:lnTo>
                  <a:lnTo>
                    <a:pt x="1553" y="1378"/>
                  </a:lnTo>
                  <a:lnTo>
                    <a:pt x="1554" y="1380"/>
                  </a:lnTo>
                  <a:lnTo>
                    <a:pt x="1554" y="1383"/>
                  </a:lnTo>
                  <a:lnTo>
                    <a:pt x="1556" y="1384"/>
                  </a:lnTo>
                  <a:lnTo>
                    <a:pt x="1556" y="1386"/>
                  </a:lnTo>
                  <a:lnTo>
                    <a:pt x="1556" y="1387"/>
                  </a:lnTo>
                  <a:lnTo>
                    <a:pt x="1556" y="1390"/>
                  </a:lnTo>
                  <a:lnTo>
                    <a:pt x="1557" y="1392"/>
                  </a:lnTo>
                  <a:lnTo>
                    <a:pt x="1557" y="1393"/>
                  </a:lnTo>
                  <a:lnTo>
                    <a:pt x="1557" y="1393"/>
                  </a:lnTo>
                  <a:lnTo>
                    <a:pt x="1557" y="1395"/>
                  </a:lnTo>
                  <a:lnTo>
                    <a:pt x="1559" y="1396"/>
                  </a:lnTo>
                  <a:lnTo>
                    <a:pt x="1559" y="1398"/>
                  </a:lnTo>
                  <a:lnTo>
                    <a:pt x="1557" y="1396"/>
                  </a:lnTo>
                  <a:lnTo>
                    <a:pt x="1557" y="1399"/>
                  </a:lnTo>
                  <a:lnTo>
                    <a:pt x="1559" y="1402"/>
                  </a:lnTo>
                  <a:lnTo>
                    <a:pt x="1559" y="1404"/>
                  </a:lnTo>
                  <a:lnTo>
                    <a:pt x="1559" y="1406"/>
                  </a:lnTo>
                  <a:lnTo>
                    <a:pt x="1559" y="1407"/>
                  </a:lnTo>
                  <a:lnTo>
                    <a:pt x="1560" y="1409"/>
                  </a:lnTo>
                  <a:lnTo>
                    <a:pt x="1560" y="1412"/>
                  </a:lnTo>
                  <a:lnTo>
                    <a:pt x="1560" y="1413"/>
                  </a:lnTo>
                  <a:lnTo>
                    <a:pt x="1559" y="1412"/>
                  </a:lnTo>
                  <a:lnTo>
                    <a:pt x="1559" y="1410"/>
                  </a:lnTo>
                  <a:lnTo>
                    <a:pt x="1559" y="1412"/>
                  </a:lnTo>
                  <a:lnTo>
                    <a:pt x="1557" y="1412"/>
                  </a:lnTo>
                  <a:lnTo>
                    <a:pt x="1559" y="1415"/>
                  </a:lnTo>
                  <a:lnTo>
                    <a:pt x="1557" y="1415"/>
                  </a:lnTo>
                  <a:lnTo>
                    <a:pt x="1557" y="1419"/>
                  </a:lnTo>
                  <a:lnTo>
                    <a:pt x="1557" y="1421"/>
                  </a:lnTo>
                  <a:lnTo>
                    <a:pt x="1557" y="1421"/>
                  </a:lnTo>
                  <a:lnTo>
                    <a:pt x="1557" y="1421"/>
                  </a:lnTo>
                  <a:lnTo>
                    <a:pt x="1557" y="1421"/>
                  </a:lnTo>
                  <a:lnTo>
                    <a:pt x="1557" y="1421"/>
                  </a:lnTo>
                  <a:lnTo>
                    <a:pt x="1557" y="1421"/>
                  </a:lnTo>
                  <a:lnTo>
                    <a:pt x="1557" y="1421"/>
                  </a:lnTo>
                  <a:lnTo>
                    <a:pt x="1557" y="1421"/>
                  </a:lnTo>
                  <a:lnTo>
                    <a:pt x="1557" y="1422"/>
                  </a:lnTo>
                  <a:lnTo>
                    <a:pt x="1557" y="1422"/>
                  </a:lnTo>
                  <a:lnTo>
                    <a:pt x="1557" y="1424"/>
                  </a:lnTo>
                  <a:lnTo>
                    <a:pt x="1557" y="1424"/>
                  </a:lnTo>
                  <a:lnTo>
                    <a:pt x="1556" y="1425"/>
                  </a:lnTo>
                  <a:lnTo>
                    <a:pt x="1556" y="1425"/>
                  </a:lnTo>
                  <a:lnTo>
                    <a:pt x="1556" y="1427"/>
                  </a:lnTo>
                  <a:lnTo>
                    <a:pt x="1554" y="1428"/>
                  </a:lnTo>
                  <a:lnTo>
                    <a:pt x="1553" y="1428"/>
                  </a:lnTo>
                  <a:lnTo>
                    <a:pt x="1551" y="1430"/>
                  </a:lnTo>
                  <a:lnTo>
                    <a:pt x="1550" y="1431"/>
                  </a:lnTo>
                  <a:lnTo>
                    <a:pt x="1548" y="1433"/>
                  </a:lnTo>
                  <a:lnTo>
                    <a:pt x="1545" y="1433"/>
                  </a:lnTo>
                  <a:lnTo>
                    <a:pt x="1545" y="1434"/>
                  </a:lnTo>
                  <a:lnTo>
                    <a:pt x="1543" y="1434"/>
                  </a:lnTo>
                  <a:lnTo>
                    <a:pt x="1542" y="1436"/>
                  </a:lnTo>
                  <a:lnTo>
                    <a:pt x="1540" y="1436"/>
                  </a:lnTo>
                  <a:lnTo>
                    <a:pt x="1537" y="1439"/>
                  </a:lnTo>
                  <a:lnTo>
                    <a:pt x="1536" y="1439"/>
                  </a:lnTo>
                  <a:lnTo>
                    <a:pt x="1534" y="1439"/>
                  </a:lnTo>
                  <a:lnTo>
                    <a:pt x="1533" y="1440"/>
                  </a:lnTo>
                  <a:lnTo>
                    <a:pt x="1533" y="1440"/>
                  </a:lnTo>
                  <a:lnTo>
                    <a:pt x="1533" y="1439"/>
                  </a:lnTo>
                  <a:lnTo>
                    <a:pt x="1531" y="1439"/>
                  </a:lnTo>
                  <a:lnTo>
                    <a:pt x="1530" y="1439"/>
                  </a:lnTo>
                  <a:lnTo>
                    <a:pt x="1530" y="1437"/>
                  </a:lnTo>
                  <a:lnTo>
                    <a:pt x="1530" y="1437"/>
                  </a:lnTo>
                  <a:lnTo>
                    <a:pt x="1530" y="1437"/>
                  </a:lnTo>
                  <a:lnTo>
                    <a:pt x="1530" y="1439"/>
                  </a:lnTo>
                  <a:lnTo>
                    <a:pt x="1530" y="1440"/>
                  </a:lnTo>
                  <a:lnTo>
                    <a:pt x="1528" y="1440"/>
                  </a:lnTo>
                  <a:lnTo>
                    <a:pt x="1528" y="1440"/>
                  </a:lnTo>
                  <a:lnTo>
                    <a:pt x="1527" y="1439"/>
                  </a:lnTo>
                  <a:lnTo>
                    <a:pt x="1525" y="1439"/>
                  </a:lnTo>
                  <a:lnTo>
                    <a:pt x="1525" y="1439"/>
                  </a:lnTo>
                  <a:lnTo>
                    <a:pt x="1527" y="1439"/>
                  </a:lnTo>
                  <a:lnTo>
                    <a:pt x="1527" y="1439"/>
                  </a:lnTo>
                  <a:lnTo>
                    <a:pt x="1527" y="1440"/>
                  </a:lnTo>
                  <a:lnTo>
                    <a:pt x="1527" y="1440"/>
                  </a:lnTo>
                  <a:lnTo>
                    <a:pt x="1527" y="1442"/>
                  </a:lnTo>
                  <a:lnTo>
                    <a:pt x="1525" y="1442"/>
                  </a:lnTo>
                  <a:lnTo>
                    <a:pt x="1524" y="1442"/>
                  </a:lnTo>
                  <a:lnTo>
                    <a:pt x="1524" y="1442"/>
                  </a:lnTo>
                  <a:lnTo>
                    <a:pt x="1525" y="1442"/>
                  </a:lnTo>
                  <a:lnTo>
                    <a:pt x="1527" y="1442"/>
                  </a:lnTo>
                  <a:lnTo>
                    <a:pt x="1527" y="1444"/>
                  </a:lnTo>
                  <a:lnTo>
                    <a:pt x="1527" y="1444"/>
                  </a:lnTo>
                  <a:lnTo>
                    <a:pt x="1527" y="1445"/>
                  </a:lnTo>
                  <a:lnTo>
                    <a:pt x="1525" y="1445"/>
                  </a:lnTo>
                  <a:lnTo>
                    <a:pt x="1525" y="1445"/>
                  </a:lnTo>
                  <a:lnTo>
                    <a:pt x="1525" y="1447"/>
                  </a:lnTo>
                  <a:lnTo>
                    <a:pt x="1525" y="1447"/>
                  </a:lnTo>
                  <a:lnTo>
                    <a:pt x="1525" y="1447"/>
                  </a:lnTo>
                  <a:lnTo>
                    <a:pt x="1524" y="1447"/>
                  </a:lnTo>
                  <a:lnTo>
                    <a:pt x="1519" y="1442"/>
                  </a:lnTo>
                  <a:lnTo>
                    <a:pt x="1521" y="1444"/>
                  </a:lnTo>
                  <a:lnTo>
                    <a:pt x="1524" y="1448"/>
                  </a:lnTo>
                  <a:lnTo>
                    <a:pt x="1525" y="1448"/>
                  </a:lnTo>
                  <a:lnTo>
                    <a:pt x="1525" y="1450"/>
                  </a:lnTo>
                  <a:lnTo>
                    <a:pt x="1524" y="1450"/>
                  </a:lnTo>
                  <a:lnTo>
                    <a:pt x="1524" y="1451"/>
                  </a:lnTo>
                  <a:lnTo>
                    <a:pt x="1522" y="1451"/>
                  </a:lnTo>
                  <a:lnTo>
                    <a:pt x="1521" y="1450"/>
                  </a:lnTo>
                  <a:lnTo>
                    <a:pt x="1518" y="1445"/>
                  </a:lnTo>
                  <a:lnTo>
                    <a:pt x="1516" y="1445"/>
                  </a:lnTo>
                  <a:lnTo>
                    <a:pt x="1519" y="1450"/>
                  </a:lnTo>
                  <a:lnTo>
                    <a:pt x="1519" y="1450"/>
                  </a:lnTo>
                  <a:lnTo>
                    <a:pt x="1521" y="1451"/>
                  </a:lnTo>
                  <a:lnTo>
                    <a:pt x="1521" y="1453"/>
                  </a:lnTo>
                  <a:lnTo>
                    <a:pt x="1519" y="1453"/>
                  </a:lnTo>
                  <a:lnTo>
                    <a:pt x="1512" y="1456"/>
                  </a:lnTo>
                  <a:lnTo>
                    <a:pt x="1510" y="1459"/>
                  </a:lnTo>
                  <a:lnTo>
                    <a:pt x="1510" y="1460"/>
                  </a:lnTo>
                  <a:lnTo>
                    <a:pt x="1508" y="1462"/>
                  </a:lnTo>
                  <a:lnTo>
                    <a:pt x="1507" y="1462"/>
                  </a:lnTo>
                  <a:lnTo>
                    <a:pt x="1504" y="1463"/>
                  </a:lnTo>
                  <a:lnTo>
                    <a:pt x="1502" y="1463"/>
                  </a:lnTo>
                  <a:lnTo>
                    <a:pt x="1504" y="1460"/>
                  </a:lnTo>
                  <a:lnTo>
                    <a:pt x="1504" y="1460"/>
                  </a:lnTo>
                  <a:lnTo>
                    <a:pt x="1504" y="1456"/>
                  </a:lnTo>
                  <a:lnTo>
                    <a:pt x="1504" y="1450"/>
                  </a:lnTo>
                  <a:lnTo>
                    <a:pt x="1504" y="1448"/>
                  </a:lnTo>
                  <a:lnTo>
                    <a:pt x="1505" y="1447"/>
                  </a:lnTo>
                  <a:lnTo>
                    <a:pt x="1507" y="1447"/>
                  </a:lnTo>
                  <a:lnTo>
                    <a:pt x="1507" y="1447"/>
                  </a:lnTo>
                  <a:lnTo>
                    <a:pt x="1507" y="1445"/>
                  </a:lnTo>
                  <a:lnTo>
                    <a:pt x="1505" y="1445"/>
                  </a:lnTo>
                  <a:lnTo>
                    <a:pt x="1505" y="1444"/>
                  </a:lnTo>
                  <a:lnTo>
                    <a:pt x="1504" y="1444"/>
                  </a:lnTo>
                  <a:lnTo>
                    <a:pt x="1502" y="1442"/>
                  </a:lnTo>
                  <a:lnTo>
                    <a:pt x="1502" y="1442"/>
                  </a:lnTo>
                  <a:lnTo>
                    <a:pt x="1501" y="1444"/>
                  </a:lnTo>
                  <a:lnTo>
                    <a:pt x="1501" y="1442"/>
                  </a:lnTo>
                  <a:lnTo>
                    <a:pt x="1501" y="1442"/>
                  </a:lnTo>
                  <a:lnTo>
                    <a:pt x="1499" y="1440"/>
                  </a:lnTo>
                  <a:lnTo>
                    <a:pt x="1498" y="1440"/>
                  </a:lnTo>
                  <a:lnTo>
                    <a:pt x="1496" y="1439"/>
                  </a:lnTo>
                  <a:lnTo>
                    <a:pt x="1492" y="1437"/>
                  </a:lnTo>
                  <a:lnTo>
                    <a:pt x="1492" y="1437"/>
                  </a:lnTo>
                  <a:lnTo>
                    <a:pt x="1492" y="1437"/>
                  </a:lnTo>
                  <a:lnTo>
                    <a:pt x="1492" y="1437"/>
                  </a:lnTo>
                  <a:lnTo>
                    <a:pt x="1489" y="1439"/>
                  </a:lnTo>
                  <a:lnTo>
                    <a:pt x="1489" y="1439"/>
                  </a:lnTo>
                  <a:lnTo>
                    <a:pt x="1487" y="1437"/>
                  </a:lnTo>
                  <a:lnTo>
                    <a:pt x="1487" y="1437"/>
                  </a:lnTo>
                  <a:lnTo>
                    <a:pt x="1489" y="1436"/>
                  </a:lnTo>
                  <a:lnTo>
                    <a:pt x="1489" y="1436"/>
                  </a:lnTo>
                  <a:lnTo>
                    <a:pt x="1490" y="1434"/>
                  </a:lnTo>
                  <a:lnTo>
                    <a:pt x="1489" y="1431"/>
                  </a:lnTo>
                  <a:lnTo>
                    <a:pt x="1489" y="1431"/>
                  </a:lnTo>
                  <a:lnTo>
                    <a:pt x="1487" y="1431"/>
                  </a:lnTo>
                  <a:lnTo>
                    <a:pt x="1487" y="1431"/>
                  </a:lnTo>
                  <a:lnTo>
                    <a:pt x="1486" y="1433"/>
                  </a:lnTo>
                  <a:lnTo>
                    <a:pt x="1486" y="1434"/>
                  </a:lnTo>
                  <a:lnTo>
                    <a:pt x="1484" y="1434"/>
                  </a:lnTo>
                  <a:lnTo>
                    <a:pt x="1483" y="1434"/>
                  </a:lnTo>
                  <a:lnTo>
                    <a:pt x="1483" y="1431"/>
                  </a:lnTo>
                  <a:lnTo>
                    <a:pt x="1483" y="1430"/>
                  </a:lnTo>
                  <a:lnTo>
                    <a:pt x="1483" y="1428"/>
                  </a:lnTo>
                  <a:lnTo>
                    <a:pt x="1483" y="1427"/>
                  </a:lnTo>
                  <a:lnTo>
                    <a:pt x="1481" y="1425"/>
                  </a:lnTo>
                  <a:lnTo>
                    <a:pt x="1481" y="1424"/>
                  </a:lnTo>
                  <a:lnTo>
                    <a:pt x="1480" y="1422"/>
                  </a:lnTo>
                  <a:lnTo>
                    <a:pt x="1480" y="1424"/>
                  </a:lnTo>
                  <a:lnTo>
                    <a:pt x="1480" y="1424"/>
                  </a:lnTo>
                  <a:lnTo>
                    <a:pt x="1480" y="1424"/>
                  </a:lnTo>
                  <a:lnTo>
                    <a:pt x="1480" y="1424"/>
                  </a:lnTo>
                  <a:lnTo>
                    <a:pt x="1478" y="1422"/>
                  </a:lnTo>
                  <a:lnTo>
                    <a:pt x="1478" y="1421"/>
                  </a:lnTo>
                  <a:lnTo>
                    <a:pt x="1477" y="1418"/>
                  </a:lnTo>
                  <a:lnTo>
                    <a:pt x="1477" y="1418"/>
                  </a:lnTo>
                  <a:lnTo>
                    <a:pt x="1475" y="1418"/>
                  </a:lnTo>
                  <a:lnTo>
                    <a:pt x="1475" y="1419"/>
                  </a:lnTo>
                  <a:lnTo>
                    <a:pt x="1474" y="1418"/>
                  </a:lnTo>
                  <a:lnTo>
                    <a:pt x="1474" y="1418"/>
                  </a:lnTo>
                  <a:lnTo>
                    <a:pt x="1472" y="1415"/>
                  </a:lnTo>
                  <a:lnTo>
                    <a:pt x="1472" y="1416"/>
                  </a:lnTo>
                  <a:lnTo>
                    <a:pt x="1472" y="1416"/>
                  </a:lnTo>
                  <a:lnTo>
                    <a:pt x="1471" y="1415"/>
                  </a:lnTo>
                  <a:lnTo>
                    <a:pt x="1469" y="1413"/>
                  </a:lnTo>
                  <a:lnTo>
                    <a:pt x="1467" y="1413"/>
                  </a:lnTo>
                  <a:lnTo>
                    <a:pt x="1467" y="1413"/>
                  </a:lnTo>
                  <a:lnTo>
                    <a:pt x="1466" y="1412"/>
                  </a:lnTo>
                  <a:lnTo>
                    <a:pt x="1466" y="1412"/>
                  </a:lnTo>
                  <a:lnTo>
                    <a:pt x="1461" y="1412"/>
                  </a:lnTo>
                  <a:lnTo>
                    <a:pt x="1457" y="1412"/>
                  </a:lnTo>
                  <a:lnTo>
                    <a:pt x="1455" y="1412"/>
                  </a:lnTo>
                  <a:lnTo>
                    <a:pt x="1455" y="1412"/>
                  </a:lnTo>
                  <a:lnTo>
                    <a:pt x="1455" y="1412"/>
                  </a:lnTo>
                  <a:lnTo>
                    <a:pt x="1455" y="1410"/>
                  </a:lnTo>
                  <a:lnTo>
                    <a:pt x="1455" y="1407"/>
                  </a:lnTo>
                  <a:lnTo>
                    <a:pt x="1455" y="1406"/>
                  </a:lnTo>
                  <a:lnTo>
                    <a:pt x="1455" y="1404"/>
                  </a:lnTo>
                  <a:lnTo>
                    <a:pt x="1455" y="1402"/>
                  </a:lnTo>
                  <a:lnTo>
                    <a:pt x="1455" y="1402"/>
                  </a:lnTo>
                  <a:lnTo>
                    <a:pt x="1455" y="1402"/>
                  </a:lnTo>
                  <a:lnTo>
                    <a:pt x="1452" y="1401"/>
                  </a:lnTo>
                  <a:lnTo>
                    <a:pt x="1452" y="1401"/>
                  </a:lnTo>
                  <a:lnTo>
                    <a:pt x="1451" y="1401"/>
                  </a:lnTo>
                  <a:lnTo>
                    <a:pt x="1448" y="1401"/>
                  </a:lnTo>
                  <a:lnTo>
                    <a:pt x="1446" y="1402"/>
                  </a:lnTo>
                  <a:lnTo>
                    <a:pt x="1445" y="1402"/>
                  </a:lnTo>
                  <a:lnTo>
                    <a:pt x="1445" y="1404"/>
                  </a:lnTo>
                  <a:lnTo>
                    <a:pt x="1445" y="1406"/>
                  </a:lnTo>
                  <a:lnTo>
                    <a:pt x="1445" y="1407"/>
                  </a:lnTo>
                  <a:lnTo>
                    <a:pt x="1445" y="1410"/>
                  </a:lnTo>
                  <a:lnTo>
                    <a:pt x="1443" y="1412"/>
                  </a:lnTo>
                  <a:lnTo>
                    <a:pt x="1445" y="1416"/>
                  </a:lnTo>
                  <a:lnTo>
                    <a:pt x="1445" y="1418"/>
                  </a:lnTo>
                  <a:lnTo>
                    <a:pt x="1443" y="1419"/>
                  </a:lnTo>
                  <a:lnTo>
                    <a:pt x="1442" y="1421"/>
                  </a:lnTo>
                  <a:lnTo>
                    <a:pt x="1442" y="1424"/>
                  </a:lnTo>
                  <a:lnTo>
                    <a:pt x="1440" y="1424"/>
                  </a:lnTo>
                  <a:lnTo>
                    <a:pt x="1440" y="1427"/>
                  </a:lnTo>
                  <a:lnTo>
                    <a:pt x="1439" y="1430"/>
                  </a:lnTo>
                  <a:lnTo>
                    <a:pt x="1439" y="1431"/>
                  </a:lnTo>
                  <a:lnTo>
                    <a:pt x="1439" y="1434"/>
                  </a:lnTo>
                  <a:lnTo>
                    <a:pt x="1436" y="1437"/>
                  </a:lnTo>
                  <a:lnTo>
                    <a:pt x="1436" y="1440"/>
                  </a:lnTo>
                  <a:lnTo>
                    <a:pt x="1434" y="1440"/>
                  </a:lnTo>
                  <a:lnTo>
                    <a:pt x="1434" y="1442"/>
                  </a:lnTo>
                  <a:lnTo>
                    <a:pt x="1434" y="1444"/>
                  </a:lnTo>
                  <a:lnTo>
                    <a:pt x="1434" y="1447"/>
                  </a:lnTo>
                  <a:lnTo>
                    <a:pt x="1434" y="1448"/>
                  </a:lnTo>
                  <a:lnTo>
                    <a:pt x="1434" y="1450"/>
                  </a:lnTo>
                  <a:lnTo>
                    <a:pt x="1436" y="1453"/>
                  </a:lnTo>
                  <a:lnTo>
                    <a:pt x="1436" y="1453"/>
                  </a:lnTo>
                  <a:lnTo>
                    <a:pt x="1436" y="1454"/>
                  </a:lnTo>
                  <a:lnTo>
                    <a:pt x="1436" y="1454"/>
                  </a:lnTo>
                  <a:lnTo>
                    <a:pt x="1437" y="1456"/>
                  </a:lnTo>
                  <a:lnTo>
                    <a:pt x="1440" y="1454"/>
                  </a:lnTo>
                  <a:lnTo>
                    <a:pt x="1442" y="1454"/>
                  </a:lnTo>
                  <a:lnTo>
                    <a:pt x="1443" y="1456"/>
                  </a:lnTo>
                  <a:lnTo>
                    <a:pt x="1443" y="1456"/>
                  </a:lnTo>
                  <a:lnTo>
                    <a:pt x="1443" y="1462"/>
                  </a:lnTo>
                  <a:lnTo>
                    <a:pt x="1445" y="1463"/>
                  </a:lnTo>
                  <a:lnTo>
                    <a:pt x="1445" y="1463"/>
                  </a:lnTo>
                  <a:lnTo>
                    <a:pt x="1446" y="1465"/>
                  </a:lnTo>
                  <a:lnTo>
                    <a:pt x="1446" y="1465"/>
                  </a:lnTo>
                  <a:lnTo>
                    <a:pt x="1446" y="1465"/>
                  </a:lnTo>
                  <a:lnTo>
                    <a:pt x="1446" y="1463"/>
                  </a:lnTo>
                  <a:lnTo>
                    <a:pt x="1448" y="1465"/>
                  </a:lnTo>
                  <a:lnTo>
                    <a:pt x="1448" y="1466"/>
                  </a:lnTo>
                  <a:lnTo>
                    <a:pt x="1449" y="1477"/>
                  </a:lnTo>
                  <a:lnTo>
                    <a:pt x="1451" y="1478"/>
                  </a:lnTo>
                  <a:lnTo>
                    <a:pt x="1451" y="1480"/>
                  </a:lnTo>
                  <a:lnTo>
                    <a:pt x="1449" y="1478"/>
                  </a:lnTo>
                  <a:lnTo>
                    <a:pt x="1449" y="1477"/>
                  </a:lnTo>
                  <a:lnTo>
                    <a:pt x="1449" y="1475"/>
                  </a:lnTo>
                  <a:lnTo>
                    <a:pt x="1448" y="1475"/>
                  </a:lnTo>
                  <a:lnTo>
                    <a:pt x="1448" y="1475"/>
                  </a:lnTo>
                  <a:lnTo>
                    <a:pt x="1448" y="1475"/>
                  </a:lnTo>
                  <a:lnTo>
                    <a:pt x="1448" y="1474"/>
                  </a:lnTo>
                  <a:lnTo>
                    <a:pt x="1448" y="1474"/>
                  </a:lnTo>
                  <a:lnTo>
                    <a:pt x="1448" y="1472"/>
                  </a:lnTo>
                  <a:lnTo>
                    <a:pt x="1446" y="1474"/>
                  </a:lnTo>
                  <a:lnTo>
                    <a:pt x="1446" y="1475"/>
                  </a:lnTo>
                  <a:lnTo>
                    <a:pt x="1446" y="1477"/>
                  </a:lnTo>
                  <a:lnTo>
                    <a:pt x="1449" y="1478"/>
                  </a:lnTo>
                  <a:lnTo>
                    <a:pt x="1449" y="1480"/>
                  </a:lnTo>
                  <a:lnTo>
                    <a:pt x="1451" y="1480"/>
                  </a:lnTo>
                  <a:lnTo>
                    <a:pt x="1451" y="1480"/>
                  </a:lnTo>
                  <a:lnTo>
                    <a:pt x="1452" y="1481"/>
                  </a:lnTo>
                  <a:lnTo>
                    <a:pt x="1454" y="1483"/>
                  </a:lnTo>
                  <a:lnTo>
                    <a:pt x="1457" y="1484"/>
                  </a:lnTo>
                  <a:lnTo>
                    <a:pt x="1458" y="1484"/>
                  </a:lnTo>
                  <a:lnTo>
                    <a:pt x="1460" y="1483"/>
                  </a:lnTo>
                  <a:lnTo>
                    <a:pt x="1461" y="1483"/>
                  </a:lnTo>
                  <a:lnTo>
                    <a:pt x="1463" y="1484"/>
                  </a:lnTo>
                  <a:lnTo>
                    <a:pt x="1464" y="1486"/>
                  </a:lnTo>
                  <a:lnTo>
                    <a:pt x="1466" y="1489"/>
                  </a:lnTo>
                  <a:lnTo>
                    <a:pt x="1471" y="1492"/>
                  </a:lnTo>
                  <a:lnTo>
                    <a:pt x="1472" y="1492"/>
                  </a:lnTo>
                  <a:lnTo>
                    <a:pt x="1474" y="1492"/>
                  </a:lnTo>
                  <a:lnTo>
                    <a:pt x="1475" y="1497"/>
                  </a:lnTo>
                  <a:lnTo>
                    <a:pt x="1478" y="1500"/>
                  </a:lnTo>
                  <a:lnTo>
                    <a:pt x="1480" y="1500"/>
                  </a:lnTo>
                  <a:lnTo>
                    <a:pt x="1481" y="1501"/>
                  </a:lnTo>
                  <a:lnTo>
                    <a:pt x="1483" y="1503"/>
                  </a:lnTo>
                  <a:lnTo>
                    <a:pt x="1483" y="1504"/>
                  </a:lnTo>
                  <a:lnTo>
                    <a:pt x="1486" y="1509"/>
                  </a:lnTo>
                  <a:lnTo>
                    <a:pt x="1487" y="1512"/>
                  </a:lnTo>
                  <a:lnTo>
                    <a:pt x="1487" y="1515"/>
                  </a:lnTo>
                  <a:lnTo>
                    <a:pt x="1486" y="1519"/>
                  </a:lnTo>
                  <a:lnTo>
                    <a:pt x="1486" y="1522"/>
                  </a:lnTo>
                  <a:lnTo>
                    <a:pt x="1486" y="1524"/>
                  </a:lnTo>
                  <a:lnTo>
                    <a:pt x="1487" y="1525"/>
                  </a:lnTo>
                  <a:lnTo>
                    <a:pt x="1486" y="1527"/>
                  </a:lnTo>
                  <a:lnTo>
                    <a:pt x="1486" y="1528"/>
                  </a:lnTo>
                  <a:lnTo>
                    <a:pt x="1486" y="1533"/>
                  </a:lnTo>
                  <a:lnTo>
                    <a:pt x="1487" y="1533"/>
                  </a:lnTo>
                  <a:lnTo>
                    <a:pt x="1487" y="1534"/>
                  </a:lnTo>
                  <a:lnTo>
                    <a:pt x="1490" y="1536"/>
                  </a:lnTo>
                  <a:lnTo>
                    <a:pt x="1492" y="1537"/>
                  </a:lnTo>
                  <a:lnTo>
                    <a:pt x="1493" y="1540"/>
                  </a:lnTo>
                  <a:lnTo>
                    <a:pt x="1496" y="1546"/>
                  </a:lnTo>
                  <a:lnTo>
                    <a:pt x="1496" y="1549"/>
                  </a:lnTo>
                  <a:lnTo>
                    <a:pt x="1496" y="1551"/>
                  </a:lnTo>
                  <a:lnTo>
                    <a:pt x="1496" y="1551"/>
                  </a:lnTo>
                  <a:lnTo>
                    <a:pt x="1495" y="1551"/>
                  </a:lnTo>
                  <a:lnTo>
                    <a:pt x="1495" y="1551"/>
                  </a:lnTo>
                  <a:lnTo>
                    <a:pt x="1495" y="1551"/>
                  </a:lnTo>
                  <a:lnTo>
                    <a:pt x="1495" y="1549"/>
                  </a:lnTo>
                  <a:lnTo>
                    <a:pt x="1495" y="1549"/>
                  </a:lnTo>
                  <a:lnTo>
                    <a:pt x="1493" y="1548"/>
                  </a:lnTo>
                  <a:lnTo>
                    <a:pt x="1493" y="1548"/>
                  </a:lnTo>
                  <a:lnTo>
                    <a:pt x="1493" y="1549"/>
                  </a:lnTo>
                  <a:lnTo>
                    <a:pt x="1493" y="1549"/>
                  </a:lnTo>
                  <a:lnTo>
                    <a:pt x="1492" y="1551"/>
                  </a:lnTo>
                  <a:lnTo>
                    <a:pt x="1492" y="1549"/>
                  </a:lnTo>
                  <a:lnTo>
                    <a:pt x="1490" y="1551"/>
                  </a:lnTo>
                  <a:lnTo>
                    <a:pt x="1487" y="1551"/>
                  </a:lnTo>
                  <a:lnTo>
                    <a:pt x="1487" y="1552"/>
                  </a:lnTo>
                  <a:lnTo>
                    <a:pt x="1486" y="1551"/>
                  </a:lnTo>
                  <a:lnTo>
                    <a:pt x="1486" y="1549"/>
                  </a:lnTo>
                  <a:lnTo>
                    <a:pt x="1486" y="1549"/>
                  </a:lnTo>
                  <a:lnTo>
                    <a:pt x="1480" y="1546"/>
                  </a:lnTo>
                  <a:lnTo>
                    <a:pt x="1478" y="1545"/>
                  </a:lnTo>
                  <a:lnTo>
                    <a:pt x="1475" y="1543"/>
                  </a:lnTo>
                  <a:lnTo>
                    <a:pt x="1471" y="1540"/>
                  </a:lnTo>
                  <a:lnTo>
                    <a:pt x="1467" y="1537"/>
                  </a:lnTo>
                  <a:lnTo>
                    <a:pt x="1466" y="1536"/>
                  </a:lnTo>
                  <a:lnTo>
                    <a:pt x="1463" y="1536"/>
                  </a:lnTo>
                  <a:lnTo>
                    <a:pt x="1461" y="1534"/>
                  </a:lnTo>
                  <a:lnTo>
                    <a:pt x="1461" y="1533"/>
                  </a:lnTo>
                  <a:lnTo>
                    <a:pt x="1460" y="1533"/>
                  </a:lnTo>
                  <a:lnTo>
                    <a:pt x="1461" y="1531"/>
                  </a:lnTo>
                  <a:lnTo>
                    <a:pt x="1460" y="1530"/>
                  </a:lnTo>
                  <a:lnTo>
                    <a:pt x="1460" y="1528"/>
                  </a:lnTo>
                  <a:lnTo>
                    <a:pt x="1458" y="1525"/>
                  </a:lnTo>
                  <a:lnTo>
                    <a:pt x="1457" y="1524"/>
                  </a:lnTo>
                  <a:lnTo>
                    <a:pt x="1455" y="1522"/>
                  </a:lnTo>
                  <a:lnTo>
                    <a:pt x="1454" y="1521"/>
                  </a:lnTo>
                  <a:lnTo>
                    <a:pt x="1452" y="1519"/>
                  </a:lnTo>
                  <a:lnTo>
                    <a:pt x="1454" y="1519"/>
                  </a:lnTo>
                  <a:lnTo>
                    <a:pt x="1454" y="1519"/>
                  </a:lnTo>
                  <a:lnTo>
                    <a:pt x="1454" y="1518"/>
                  </a:lnTo>
                  <a:lnTo>
                    <a:pt x="1452" y="1516"/>
                  </a:lnTo>
                  <a:lnTo>
                    <a:pt x="1452" y="1515"/>
                  </a:lnTo>
                  <a:lnTo>
                    <a:pt x="1452" y="1512"/>
                  </a:lnTo>
                  <a:lnTo>
                    <a:pt x="1449" y="1506"/>
                  </a:lnTo>
                  <a:lnTo>
                    <a:pt x="1449" y="1500"/>
                  </a:lnTo>
                  <a:lnTo>
                    <a:pt x="1449" y="1498"/>
                  </a:lnTo>
                  <a:lnTo>
                    <a:pt x="1448" y="1493"/>
                  </a:lnTo>
                  <a:lnTo>
                    <a:pt x="1448" y="1492"/>
                  </a:lnTo>
                  <a:lnTo>
                    <a:pt x="1446" y="1490"/>
                  </a:lnTo>
                  <a:lnTo>
                    <a:pt x="1446" y="1489"/>
                  </a:lnTo>
                  <a:lnTo>
                    <a:pt x="1443" y="1486"/>
                  </a:lnTo>
                  <a:lnTo>
                    <a:pt x="1440" y="1484"/>
                  </a:lnTo>
                  <a:lnTo>
                    <a:pt x="1440" y="1481"/>
                  </a:lnTo>
                  <a:lnTo>
                    <a:pt x="1440" y="1480"/>
                  </a:lnTo>
                  <a:lnTo>
                    <a:pt x="1439" y="1480"/>
                  </a:lnTo>
                  <a:lnTo>
                    <a:pt x="1439" y="1480"/>
                  </a:lnTo>
                  <a:lnTo>
                    <a:pt x="1439" y="1478"/>
                  </a:lnTo>
                  <a:lnTo>
                    <a:pt x="1439" y="1478"/>
                  </a:lnTo>
                  <a:lnTo>
                    <a:pt x="1437" y="1478"/>
                  </a:lnTo>
                  <a:lnTo>
                    <a:pt x="1436" y="1478"/>
                  </a:lnTo>
                  <a:lnTo>
                    <a:pt x="1436" y="1475"/>
                  </a:lnTo>
                  <a:lnTo>
                    <a:pt x="1436" y="1475"/>
                  </a:lnTo>
                  <a:lnTo>
                    <a:pt x="1434" y="1474"/>
                  </a:lnTo>
                  <a:lnTo>
                    <a:pt x="1433" y="1474"/>
                  </a:lnTo>
                  <a:lnTo>
                    <a:pt x="1433" y="1472"/>
                  </a:lnTo>
                  <a:lnTo>
                    <a:pt x="1433" y="1471"/>
                  </a:lnTo>
                  <a:lnTo>
                    <a:pt x="1431" y="1471"/>
                  </a:lnTo>
                  <a:lnTo>
                    <a:pt x="1431" y="1469"/>
                  </a:lnTo>
                  <a:lnTo>
                    <a:pt x="1429" y="1469"/>
                  </a:lnTo>
                  <a:lnTo>
                    <a:pt x="1428" y="1466"/>
                  </a:lnTo>
                  <a:lnTo>
                    <a:pt x="1428" y="1466"/>
                  </a:lnTo>
                  <a:lnTo>
                    <a:pt x="1426" y="1466"/>
                  </a:lnTo>
                  <a:lnTo>
                    <a:pt x="1426" y="1466"/>
                  </a:lnTo>
                  <a:lnTo>
                    <a:pt x="1425" y="1466"/>
                  </a:lnTo>
                  <a:lnTo>
                    <a:pt x="1425" y="1468"/>
                  </a:lnTo>
                  <a:lnTo>
                    <a:pt x="1423" y="1468"/>
                  </a:lnTo>
                  <a:lnTo>
                    <a:pt x="1423" y="1468"/>
                  </a:lnTo>
                  <a:lnTo>
                    <a:pt x="1422" y="1465"/>
                  </a:lnTo>
                  <a:lnTo>
                    <a:pt x="1422" y="1463"/>
                  </a:lnTo>
                  <a:lnTo>
                    <a:pt x="1422" y="1460"/>
                  </a:lnTo>
                  <a:lnTo>
                    <a:pt x="1423" y="1459"/>
                  </a:lnTo>
                  <a:lnTo>
                    <a:pt x="1425" y="1454"/>
                  </a:lnTo>
                  <a:lnTo>
                    <a:pt x="1425" y="1451"/>
                  </a:lnTo>
                  <a:lnTo>
                    <a:pt x="1425" y="1451"/>
                  </a:lnTo>
                  <a:lnTo>
                    <a:pt x="1426" y="1447"/>
                  </a:lnTo>
                  <a:lnTo>
                    <a:pt x="1428" y="1444"/>
                  </a:lnTo>
                  <a:lnTo>
                    <a:pt x="1428" y="1444"/>
                  </a:lnTo>
                  <a:lnTo>
                    <a:pt x="1426" y="1445"/>
                  </a:lnTo>
                  <a:lnTo>
                    <a:pt x="1426" y="1444"/>
                  </a:lnTo>
                  <a:lnTo>
                    <a:pt x="1426" y="1444"/>
                  </a:lnTo>
                  <a:lnTo>
                    <a:pt x="1426" y="1440"/>
                  </a:lnTo>
                  <a:lnTo>
                    <a:pt x="1425" y="1437"/>
                  </a:lnTo>
                  <a:lnTo>
                    <a:pt x="1426" y="1436"/>
                  </a:lnTo>
                  <a:lnTo>
                    <a:pt x="1426" y="1436"/>
                  </a:lnTo>
                  <a:lnTo>
                    <a:pt x="1426" y="1434"/>
                  </a:lnTo>
                  <a:lnTo>
                    <a:pt x="1428" y="1433"/>
                  </a:lnTo>
                  <a:lnTo>
                    <a:pt x="1428" y="1431"/>
                  </a:lnTo>
                  <a:lnTo>
                    <a:pt x="1429" y="1430"/>
                  </a:lnTo>
                  <a:lnTo>
                    <a:pt x="1428" y="1428"/>
                  </a:lnTo>
                  <a:lnTo>
                    <a:pt x="1428" y="1427"/>
                  </a:lnTo>
                  <a:lnTo>
                    <a:pt x="1429" y="1427"/>
                  </a:lnTo>
                  <a:lnTo>
                    <a:pt x="1429" y="1425"/>
                  </a:lnTo>
                  <a:lnTo>
                    <a:pt x="1429" y="1424"/>
                  </a:lnTo>
                  <a:lnTo>
                    <a:pt x="1431" y="1424"/>
                  </a:lnTo>
                  <a:lnTo>
                    <a:pt x="1429" y="1424"/>
                  </a:lnTo>
                  <a:lnTo>
                    <a:pt x="1429" y="1422"/>
                  </a:lnTo>
                  <a:lnTo>
                    <a:pt x="1428" y="1424"/>
                  </a:lnTo>
                  <a:lnTo>
                    <a:pt x="1428" y="1424"/>
                  </a:lnTo>
                  <a:lnTo>
                    <a:pt x="1428" y="1422"/>
                  </a:lnTo>
                  <a:lnTo>
                    <a:pt x="1428" y="1422"/>
                  </a:lnTo>
                  <a:lnTo>
                    <a:pt x="1428" y="1421"/>
                  </a:lnTo>
                  <a:lnTo>
                    <a:pt x="1428" y="1421"/>
                  </a:lnTo>
                  <a:lnTo>
                    <a:pt x="1428" y="1419"/>
                  </a:lnTo>
                  <a:lnTo>
                    <a:pt x="1428" y="1419"/>
                  </a:lnTo>
                  <a:lnTo>
                    <a:pt x="1428" y="1418"/>
                  </a:lnTo>
                  <a:lnTo>
                    <a:pt x="1428" y="1418"/>
                  </a:lnTo>
                  <a:lnTo>
                    <a:pt x="1426" y="1418"/>
                  </a:lnTo>
                  <a:lnTo>
                    <a:pt x="1428" y="1416"/>
                  </a:lnTo>
                  <a:lnTo>
                    <a:pt x="1428" y="1416"/>
                  </a:lnTo>
                  <a:lnTo>
                    <a:pt x="1428" y="1415"/>
                  </a:lnTo>
                  <a:lnTo>
                    <a:pt x="1428" y="1413"/>
                  </a:lnTo>
                  <a:lnTo>
                    <a:pt x="1428" y="1412"/>
                  </a:lnTo>
                  <a:lnTo>
                    <a:pt x="1428" y="1410"/>
                  </a:lnTo>
                  <a:lnTo>
                    <a:pt x="1428" y="1410"/>
                  </a:lnTo>
                  <a:lnTo>
                    <a:pt x="1426" y="1407"/>
                  </a:lnTo>
                  <a:lnTo>
                    <a:pt x="1426" y="1406"/>
                  </a:lnTo>
                  <a:lnTo>
                    <a:pt x="1425" y="1404"/>
                  </a:lnTo>
                  <a:lnTo>
                    <a:pt x="1425" y="1401"/>
                  </a:lnTo>
                  <a:lnTo>
                    <a:pt x="1422" y="1398"/>
                  </a:lnTo>
                  <a:lnTo>
                    <a:pt x="1423" y="1396"/>
                  </a:lnTo>
                  <a:lnTo>
                    <a:pt x="1422" y="1396"/>
                  </a:lnTo>
                  <a:lnTo>
                    <a:pt x="1422" y="1395"/>
                  </a:lnTo>
                  <a:lnTo>
                    <a:pt x="1422" y="1399"/>
                  </a:lnTo>
                  <a:lnTo>
                    <a:pt x="1420" y="1398"/>
                  </a:lnTo>
                  <a:lnTo>
                    <a:pt x="1420" y="1396"/>
                  </a:lnTo>
                  <a:lnTo>
                    <a:pt x="1420" y="1395"/>
                  </a:lnTo>
                  <a:lnTo>
                    <a:pt x="1420" y="1393"/>
                  </a:lnTo>
                  <a:lnTo>
                    <a:pt x="1419" y="1390"/>
                  </a:lnTo>
                  <a:lnTo>
                    <a:pt x="1419" y="1389"/>
                  </a:lnTo>
                  <a:lnTo>
                    <a:pt x="1419" y="1387"/>
                  </a:lnTo>
                  <a:lnTo>
                    <a:pt x="1419" y="1386"/>
                  </a:lnTo>
                  <a:lnTo>
                    <a:pt x="1420" y="1387"/>
                  </a:lnTo>
                  <a:lnTo>
                    <a:pt x="1419" y="1386"/>
                  </a:lnTo>
                  <a:lnTo>
                    <a:pt x="1417" y="1386"/>
                  </a:lnTo>
                  <a:lnTo>
                    <a:pt x="1417" y="1384"/>
                  </a:lnTo>
                  <a:lnTo>
                    <a:pt x="1417" y="1380"/>
                  </a:lnTo>
                  <a:lnTo>
                    <a:pt x="1416" y="1378"/>
                  </a:lnTo>
                  <a:lnTo>
                    <a:pt x="1417" y="1377"/>
                  </a:lnTo>
                  <a:lnTo>
                    <a:pt x="1416" y="1371"/>
                  </a:lnTo>
                  <a:lnTo>
                    <a:pt x="1414" y="1369"/>
                  </a:lnTo>
                  <a:lnTo>
                    <a:pt x="1414" y="1368"/>
                  </a:lnTo>
                  <a:lnTo>
                    <a:pt x="1416" y="1366"/>
                  </a:lnTo>
                  <a:lnTo>
                    <a:pt x="1416" y="1363"/>
                  </a:lnTo>
                  <a:lnTo>
                    <a:pt x="1416" y="1363"/>
                  </a:lnTo>
                  <a:lnTo>
                    <a:pt x="1416" y="1363"/>
                  </a:lnTo>
                  <a:lnTo>
                    <a:pt x="1416" y="1363"/>
                  </a:lnTo>
                  <a:lnTo>
                    <a:pt x="1414" y="1363"/>
                  </a:lnTo>
                  <a:lnTo>
                    <a:pt x="1414" y="1363"/>
                  </a:lnTo>
                  <a:lnTo>
                    <a:pt x="1411" y="1363"/>
                  </a:lnTo>
                  <a:lnTo>
                    <a:pt x="1411" y="1361"/>
                  </a:lnTo>
                  <a:lnTo>
                    <a:pt x="1411" y="1360"/>
                  </a:lnTo>
                  <a:lnTo>
                    <a:pt x="1410" y="1358"/>
                  </a:lnTo>
                  <a:lnTo>
                    <a:pt x="1410" y="1355"/>
                  </a:lnTo>
                  <a:lnTo>
                    <a:pt x="1410" y="1355"/>
                  </a:lnTo>
                  <a:lnTo>
                    <a:pt x="1408" y="1354"/>
                  </a:lnTo>
                  <a:lnTo>
                    <a:pt x="1408" y="1354"/>
                  </a:lnTo>
                  <a:lnTo>
                    <a:pt x="1407" y="1352"/>
                  </a:lnTo>
                  <a:lnTo>
                    <a:pt x="1405" y="1351"/>
                  </a:lnTo>
                  <a:lnTo>
                    <a:pt x="1405" y="1352"/>
                  </a:lnTo>
                  <a:lnTo>
                    <a:pt x="1407" y="1352"/>
                  </a:lnTo>
                  <a:lnTo>
                    <a:pt x="1405" y="1354"/>
                  </a:lnTo>
                  <a:lnTo>
                    <a:pt x="1407" y="1357"/>
                  </a:lnTo>
                  <a:lnTo>
                    <a:pt x="1405" y="1358"/>
                  </a:lnTo>
                  <a:lnTo>
                    <a:pt x="1405" y="1360"/>
                  </a:lnTo>
                  <a:lnTo>
                    <a:pt x="1405" y="1360"/>
                  </a:lnTo>
                  <a:lnTo>
                    <a:pt x="1402" y="1363"/>
                  </a:lnTo>
                  <a:lnTo>
                    <a:pt x="1401" y="1363"/>
                  </a:lnTo>
                  <a:lnTo>
                    <a:pt x="1401" y="1363"/>
                  </a:lnTo>
                  <a:lnTo>
                    <a:pt x="1399" y="1363"/>
                  </a:lnTo>
                  <a:lnTo>
                    <a:pt x="1399" y="1361"/>
                  </a:lnTo>
                  <a:lnTo>
                    <a:pt x="1398" y="1361"/>
                  </a:lnTo>
                  <a:lnTo>
                    <a:pt x="1398" y="1360"/>
                  </a:lnTo>
                  <a:lnTo>
                    <a:pt x="1398" y="1360"/>
                  </a:lnTo>
                  <a:lnTo>
                    <a:pt x="1398" y="1360"/>
                  </a:lnTo>
                  <a:lnTo>
                    <a:pt x="1398" y="1361"/>
                  </a:lnTo>
                  <a:lnTo>
                    <a:pt x="1398" y="1363"/>
                  </a:lnTo>
                  <a:lnTo>
                    <a:pt x="1399" y="1364"/>
                  </a:lnTo>
                  <a:lnTo>
                    <a:pt x="1399" y="1364"/>
                  </a:lnTo>
                  <a:lnTo>
                    <a:pt x="1396" y="1364"/>
                  </a:lnTo>
                  <a:lnTo>
                    <a:pt x="1396" y="1364"/>
                  </a:lnTo>
                  <a:lnTo>
                    <a:pt x="1396" y="1364"/>
                  </a:lnTo>
                  <a:lnTo>
                    <a:pt x="1396" y="1366"/>
                  </a:lnTo>
                  <a:lnTo>
                    <a:pt x="1395" y="1366"/>
                  </a:lnTo>
                  <a:lnTo>
                    <a:pt x="1391" y="1368"/>
                  </a:lnTo>
                  <a:lnTo>
                    <a:pt x="1391" y="1369"/>
                  </a:lnTo>
                  <a:lnTo>
                    <a:pt x="1391" y="1371"/>
                  </a:lnTo>
                  <a:lnTo>
                    <a:pt x="1390" y="1372"/>
                  </a:lnTo>
                  <a:lnTo>
                    <a:pt x="1387" y="1374"/>
                  </a:lnTo>
                  <a:lnTo>
                    <a:pt x="1387" y="1374"/>
                  </a:lnTo>
                  <a:lnTo>
                    <a:pt x="1387" y="1372"/>
                  </a:lnTo>
                  <a:lnTo>
                    <a:pt x="1387" y="1371"/>
                  </a:lnTo>
                  <a:lnTo>
                    <a:pt x="1387" y="1369"/>
                  </a:lnTo>
                  <a:lnTo>
                    <a:pt x="1387" y="1368"/>
                  </a:lnTo>
                  <a:lnTo>
                    <a:pt x="1387" y="1369"/>
                  </a:lnTo>
                  <a:lnTo>
                    <a:pt x="1385" y="1371"/>
                  </a:lnTo>
                  <a:lnTo>
                    <a:pt x="1385" y="1372"/>
                  </a:lnTo>
                  <a:lnTo>
                    <a:pt x="1384" y="1372"/>
                  </a:lnTo>
                  <a:lnTo>
                    <a:pt x="1382" y="1372"/>
                  </a:lnTo>
                  <a:lnTo>
                    <a:pt x="1381" y="1369"/>
                  </a:lnTo>
                  <a:lnTo>
                    <a:pt x="1381" y="1369"/>
                  </a:lnTo>
                  <a:lnTo>
                    <a:pt x="1381" y="1369"/>
                  </a:lnTo>
                  <a:lnTo>
                    <a:pt x="1381" y="1368"/>
                  </a:lnTo>
                  <a:lnTo>
                    <a:pt x="1381" y="1368"/>
                  </a:lnTo>
                  <a:lnTo>
                    <a:pt x="1381" y="1368"/>
                  </a:lnTo>
                  <a:lnTo>
                    <a:pt x="1381" y="1369"/>
                  </a:lnTo>
                  <a:lnTo>
                    <a:pt x="1381" y="1371"/>
                  </a:lnTo>
                  <a:lnTo>
                    <a:pt x="1379" y="1371"/>
                  </a:lnTo>
                  <a:lnTo>
                    <a:pt x="1379" y="1369"/>
                  </a:lnTo>
                  <a:lnTo>
                    <a:pt x="1378" y="1369"/>
                  </a:lnTo>
                  <a:lnTo>
                    <a:pt x="1379" y="1368"/>
                  </a:lnTo>
                  <a:lnTo>
                    <a:pt x="1379" y="1366"/>
                  </a:lnTo>
                  <a:lnTo>
                    <a:pt x="1379" y="1364"/>
                  </a:lnTo>
                  <a:lnTo>
                    <a:pt x="1379" y="1364"/>
                  </a:lnTo>
                  <a:lnTo>
                    <a:pt x="1379" y="1363"/>
                  </a:lnTo>
                  <a:lnTo>
                    <a:pt x="1379" y="1364"/>
                  </a:lnTo>
                  <a:lnTo>
                    <a:pt x="1379" y="1364"/>
                  </a:lnTo>
                  <a:lnTo>
                    <a:pt x="1378" y="1366"/>
                  </a:lnTo>
                  <a:lnTo>
                    <a:pt x="1378" y="1366"/>
                  </a:lnTo>
                  <a:lnTo>
                    <a:pt x="1376" y="1368"/>
                  </a:lnTo>
                  <a:lnTo>
                    <a:pt x="1376" y="1369"/>
                  </a:lnTo>
                  <a:lnTo>
                    <a:pt x="1375" y="1369"/>
                  </a:lnTo>
                  <a:lnTo>
                    <a:pt x="1373" y="1369"/>
                  </a:lnTo>
                  <a:lnTo>
                    <a:pt x="1373" y="1368"/>
                  </a:lnTo>
                  <a:lnTo>
                    <a:pt x="1373" y="1363"/>
                  </a:lnTo>
                  <a:lnTo>
                    <a:pt x="1375" y="1363"/>
                  </a:lnTo>
                  <a:lnTo>
                    <a:pt x="1375" y="1361"/>
                  </a:lnTo>
                  <a:lnTo>
                    <a:pt x="1375" y="1358"/>
                  </a:lnTo>
                  <a:lnTo>
                    <a:pt x="1376" y="1357"/>
                  </a:lnTo>
                  <a:lnTo>
                    <a:pt x="1376" y="1355"/>
                  </a:lnTo>
                  <a:lnTo>
                    <a:pt x="1376" y="1354"/>
                  </a:lnTo>
                  <a:lnTo>
                    <a:pt x="1378" y="1352"/>
                  </a:lnTo>
                  <a:lnTo>
                    <a:pt x="1378" y="1349"/>
                  </a:lnTo>
                  <a:lnTo>
                    <a:pt x="1378" y="1348"/>
                  </a:lnTo>
                  <a:lnTo>
                    <a:pt x="1376" y="1346"/>
                  </a:lnTo>
                  <a:lnTo>
                    <a:pt x="1376" y="1342"/>
                  </a:lnTo>
                  <a:lnTo>
                    <a:pt x="1373" y="1337"/>
                  </a:lnTo>
                  <a:lnTo>
                    <a:pt x="1373" y="1336"/>
                  </a:lnTo>
                  <a:lnTo>
                    <a:pt x="1373" y="1334"/>
                  </a:lnTo>
                  <a:lnTo>
                    <a:pt x="1373" y="1334"/>
                  </a:lnTo>
                  <a:lnTo>
                    <a:pt x="1372" y="1333"/>
                  </a:lnTo>
                  <a:lnTo>
                    <a:pt x="1372" y="1333"/>
                  </a:lnTo>
                  <a:lnTo>
                    <a:pt x="1372" y="1329"/>
                  </a:lnTo>
                  <a:lnTo>
                    <a:pt x="1372" y="1326"/>
                  </a:lnTo>
                  <a:lnTo>
                    <a:pt x="1370" y="1328"/>
                  </a:lnTo>
                  <a:lnTo>
                    <a:pt x="1370" y="1328"/>
                  </a:lnTo>
                  <a:lnTo>
                    <a:pt x="1370" y="1329"/>
                  </a:lnTo>
                  <a:lnTo>
                    <a:pt x="1370" y="1331"/>
                  </a:lnTo>
                  <a:lnTo>
                    <a:pt x="1370" y="1331"/>
                  </a:lnTo>
                  <a:lnTo>
                    <a:pt x="1370" y="1333"/>
                  </a:lnTo>
                  <a:lnTo>
                    <a:pt x="1369" y="1331"/>
                  </a:lnTo>
                  <a:lnTo>
                    <a:pt x="1367" y="1331"/>
                  </a:lnTo>
                  <a:lnTo>
                    <a:pt x="1366" y="1328"/>
                  </a:lnTo>
                  <a:lnTo>
                    <a:pt x="1364" y="1326"/>
                  </a:lnTo>
                  <a:lnTo>
                    <a:pt x="1364" y="1326"/>
                  </a:lnTo>
                  <a:lnTo>
                    <a:pt x="1366" y="1325"/>
                  </a:lnTo>
                  <a:lnTo>
                    <a:pt x="1367" y="1328"/>
                  </a:lnTo>
                  <a:lnTo>
                    <a:pt x="1369" y="1328"/>
                  </a:lnTo>
                  <a:lnTo>
                    <a:pt x="1369" y="1328"/>
                  </a:lnTo>
                  <a:lnTo>
                    <a:pt x="1370" y="1326"/>
                  </a:lnTo>
                  <a:lnTo>
                    <a:pt x="1370" y="1325"/>
                  </a:lnTo>
                  <a:lnTo>
                    <a:pt x="1370" y="1325"/>
                  </a:lnTo>
                  <a:lnTo>
                    <a:pt x="1369" y="1325"/>
                  </a:lnTo>
                  <a:lnTo>
                    <a:pt x="1369" y="1323"/>
                  </a:lnTo>
                  <a:lnTo>
                    <a:pt x="1367" y="1323"/>
                  </a:lnTo>
                  <a:lnTo>
                    <a:pt x="1367" y="1322"/>
                  </a:lnTo>
                  <a:lnTo>
                    <a:pt x="1367" y="1322"/>
                  </a:lnTo>
                  <a:lnTo>
                    <a:pt x="1367" y="1322"/>
                  </a:lnTo>
                  <a:lnTo>
                    <a:pt x="1366" y="1320"/>
                  </a:lnTo>
                  <a:lnTo>
                    <a:pt x="1366" y="1320"/>
                  </a:lnTo>
                  <a:lnTo>
                    <a:pt x="1367" y="1319"/>
                  </a:lnTo>
                  <a:lnTo>
                    <a:pt x="1366" y="1319"/>
                  </a:lnTo>
                  <a:lnTo>
                    <a:pt x="1364" y="1317"/>
                  </a:lnTo>
                  <a:lnTo>
                    <a:pt x="1363" y="1317"/>
                  </a:lnTo>
                  <a:lnTo>
                    <a:pt x="1363" y="1317"/>
                  </a:lnTo>
                  <a:lnTo>
                    <a:pt x="1361" y="1317"/>
                  </a:lnTo>
                  <a:lnTo>
                    <a:pt x="1360" y="1317"/>
                  </a:lnTo>
                  <a:lnTo>
                    <a:pt x="1361" y="1319"/>
                  </a:lnTo>
                  <a:lnTo>
                    <a:pt x="1361" y="1320"/>
                  </a:lnTo>
                  <a:lnTo>
                    <a:pt x="1360" y="1320"/>
                  </a:lnTo>
                  <a:lnTo>
                    <a:pt x="1358" y="1317"/>
                  </a:lnTo>
                  <a:lnTo>
                    <a:pt x="1358" y="1316"/>
                  </a:lnTo>
                  <a:lnTo>
                    <a:pt x="1360" y="1316"/>
                  </a:lnTo>
                  <a:lnTo>
                    <a:pt x="1360" y="1316"/>
                  </a:lnTo>
                  <a:lnTo>
                    <a:pt x="1358" y="1316"/>
                  </a:lnTo>
                  <a:lnTo>
                    <a:pt x="1360" y="1313"/>
                  </a:lnTo>
                  <a:lnTo>
                    <a:pt x="1358" y="1313"/>
                  </a:lnTo>
                  <a:lnTo>
                    <a:pt x="1358" y="1313"/>
                  </a:lnTo>
                  <a:lnTo>
                    <a:pt x="1358" y="1314"/>
                  </a:lnTo>
                  <a:lnTo>
                    <a:pt x="1357" y="1316"/>
                  </a:lnTo>
                  <a:lnTo>
                    <a:pt x="1357" y="1316"/>
                  </a:lnTo>
                  <a:lnTo>
                    <a:pt x="1355" y="1316"/>
                  </a:lnTo>
                  <a:lnTo>
                    <a:pt x="1357" y="1314"/>
                  </a:lnTo>
                  <a:lnTo>
                    <a:pt x="1357" y="1314"/>
                  </a:lnTo>
                  <a:lnTo>
                    <a:pt x="1357" y="1313"/>
                  </a:lnTo>
                  <a:lnTo>
                    <a:pt x="1357" y="1313"/>
                  </a:lnTo>
                  <a:lnTo>
                    <a:pt x="1355" y="1311"/>
                  </a:lnTo>
                  <a:lnTo>
                    <a:pt x="1355" y="1310"/>
                  </a:lnTo>
                  <a:lnTo>
                    <a:pt x="1355" y="1310"/>
                  </a:lnTo>
                  <a:lnTo>
                    <a:pt x="1355" y="1311"/>
                  </a:lnTo>
                  <a:lnTo>
                    <a:pt x="1355" y="1314"/>
                  </a:lnTo>
                  <a:lnTo>
                    <a:pt x="1354" y="1311"/>
                  </a:lnTo>
                  <a:lnTo>
                    <a:pt x="1350" y="1308"/>
                  </a:lnTo>
                  <a:lnTo>
                    <a:pt x="1350" y="1308"/>
                  </a:lnTo>
                  <a:lnTo>
                    <a:pt x="1350" y="1308"/>
                  </a:lnTo>
                  <a:lnTo>
                    <a:pt x="1349" y="1307"/>
                  </a:lnTo>
                  <a:lnTo>
                    <a:pt x="1349" y="1305"/>
                  </a:lnTo>
                  <a:lnTo>
                    <a:pt x="1347" y="1302"/>
                  </a:lnTo>
                  <a:lnTo>
                    <a:pt x="1346" y="1298"/>
                  </a:lnTo>
                  <a:lnTo>
                    <a:pt x="1346" y="1296"/>
                  </a:lnTo>
                  <a:lnTo>
                    <a:pt x="1344" y="1293"/>
                  </a:lnTo>
                  <a:lnTo>
                    <a:pt x="1344" y="1290"/>
                  </a:lnTo>
                  <a:lnTo>
                    <a:pt x="1344" y="1288"/>
                  </a:lnTo>
                  <a:lnTo>
                    <a:pt x="1344" y="1287"/>
                  </a:lnTo>
                  <a:lnTo>
                    <a:pt x="1344" y="1287"/>
                  </a:lnTo>
                  <a:lnTo>
                    <a:pt x="1344" y="1287"/>
                  </a:lnTo>
                  <a:lnTo>
                    <a:pt x="1343" y="1287"/>
                  </a:lnTo>
                  <a:lnTo>
                    <a:pt x="1343" y="1285"/>
                  </a:lnTo>
                  <a:lnTo>
                    <a:pt x="1343" y="1285"/>
                  </a:lnTo>
                  <a:lnTo>
                    <a:pt x="1340" y="1282"/>
                  </a:lnTo>
                  <a:lnTo>
                    <a:pt x="1340" y="1281"/>
                  </a:lnTo>
                  <a:lnTo>
                    <a:pt x="1340" y="1279"/>
                  </a:lnTo>
                  <a:lnTo>
                    <a:pt x="1338" y="1281"/>
                  </a:lnTo>
                  <a:lnTo>
                    <a:pt x="1338" y="1282"/>
                  </a:lnTo>
                  <a:lnTo>
                    <a:pt x="1337" y="1282"/>
                  </a:lnTo>
                  <a:lnTo>
                    <a:pt x="1335" y="1284"/>
                  </a:lnTo>
                  <a:lnTo>
                    <a:pt x="1334" y="1284"/>
                  </a:lnTo>
                  <a:lnTo>
                    <a:pt x="1332" y="1282"/>
                  </a:lnTo>
                  <a:lnTo>
                    <a:pt x="1329" y="1278"/>
                  </a:lnTo>
                  <a:lnTo>
                    <a:pt x="1329" y="1276"/>
                  </a:lnTo>
                  <a:lnTo>
                    <a:pt x="1329" y="1275"/>
                  </a:lnTo>
                  <a:lnTo>
                    <a:pt x="1329" y="1272"/>
                  </a:lnTo>
                  <a:lnTo>
                    <a:pt x="1329" y="1272"/>
                  </a:lnTo>
                  <a:lnTo>
                    <a:pt x="1329" y="1270"/>
                  </a:lnTo>
                  <a:lnTo>
                    <a:pt x="1329" y="1270"/>
                  </a:lnTo>
                  <a:lnTo>
                    <a:pt x="1328" y="1272"/>
                  </a:lnTo>
                  <a:lnTo>
                    <a:pt x="1328" y="1272"/>
                  </a:lnTo>
                  <a:lnTo>
                    <a:pt x="1328" y="1273"/>
                  </a:lnTo>
                  <a:lnTo>
                    <a:pt x="1326" y="1272"/>
                  </a:lnTo>
                  <a:lnTo>
                    <a:pt x="1325" y="1272"/>
                  </a:lnTo>
                  <a:lnTo>
                    <a:pt x="1326" y="1273"/>
                  </a:lnTo>
                  <a:lnTo>
                    <a:pt x="1328" y="1273"/>
                  </a:lnTo>
                  <a:lnTo>
                    <a:pt x="1329" y="1275"/>
                  </a:lnTo>
                  <a:lnTo>
                    <a:pt x="1329" y="1275"/>
                  </a:lnTo>
                  <a:lnTo>
                    <a:pt x="1329" y="1276"/>
                  </a:lnTo>
                  <a:lnTo>
                    <a:pt x="1328" y="1278"/>
                  </a:lnTo>
                  <a:lnTo>
                    <a:pt x="1328" y="1278"/>
                  </a:lnTo>
                  <a:lnTo>
                    <a:pt x="1328" y="1278"/>
                  </a:lnTo>
                  <a:lnTo>
                    <a:pt x="1328" y="1279"/>
                  </a:lnTo>
                  <a:lnTo>
                    <a:pt x="1328" y="1279"/>
                  </a:lnTo>
                  <a:lnTo>
                    <a:pt x="1326" y="1281"/>
                  </a:lnTo>
                  <a:lnTo>
                    <a:pt x="1326" y="1281"/>
                  </a:lnTo>
                  <a:lnTo>
                    <a:pt x="1328" y="1282"/>
                  </a:lnTo>
                  <a:lnTo>
                    <a:pt x="1328" y="1282"/>
                  </a:lnTo>
                  <a:lnTo>
                    <a:pt x="1328" y="1284"/>
                  </a:lnTo>
                  <a:lnTo>
                    <a:pt x="1328" y="1284"/>
                  </a:lnTo>
                  <a:lnTo>
                    <a:pt x="1329" y="1285"/>
                  </a:lnTo>
                  <a:lnTo>
                    <a:pt x="1329" y="1287"/>
                  </a:lnTo>
                  <a:lnTo>
                    <a:pt x="1329" y="1288"/>
                  </a:lnTo>
                  <a:lnTo>
                    <a:pt x="1328" y="1288"/>
                  </a:lnTo>
                  <a:lnTo>
                    <a:pt x="1328" y="1288"/>
                  </a:lnTo>
                  <a:lnTo>
                    <a:pt x="1326" y="1291"/>
                  </a:lnTo>
                  <a:lnTo>
                    <a:pt x="1325" y="1293"/>
                  </a:lnTo>
                  <a:lnTo>
                    <a:pt x="1325" y="1295"/>
                  </a:lnTo>
                  <a:lnTo>
                    <a:pt x="1323" y="1295"/>
                  </a:lnTo>
                  <a:lnTo>
                    <a:pt x="1323" y="1293"/>
                  </a:lnTo>
                  <a:lnTo>
                    <a:pt x="1322" y="1293"/>
                  </a:lnTo>
                  <a:lnTo>
                    <a:pt x="1322" y="1291"/>
                  </a:lnTo>
                  <a:lnTo>
                    <a:pt x="1323" y="1291"/>
                  </a:lnTo>
                  <a:lnTo>
                    <a:pt x="1325" y="1290"/>
                  </a:lnTo>
                  <a:lnTo>
                    <a:pt x="1323" y="1290"/>
                  </a:lnTo>
                  <a:lnTo>
                    <a:pt x="1322" y="1290"/>
                  </a:lnTo>
                  <a:lnTo>
                    <a:pt x="1322" y="1291"/>
                  </a:lnTo>
                  <a:lnTo>
                    <a:pt x="1320" y="1290"/>
                  </a:lnTo>
                  <a:lnTo>
                    <a:pt x="1320" y="1288"/>
                  </a:lnTo>
                  <a:lnTo>
                    <a:pt x="1320" y="1287"/>
                  </a:lnTo>
                  <a:lnTo>
                    <a:pt x="1322" y="1285"/>
                  </a:lnTo>
                  <a:lnTo>
                    <a:pt x="1320" y="1287"/>
                  </a:lnTo>
                  <a:lnTo>
                    <a:pt x="1320" y="1288"/>
                  </a:lnTo>
                  <a:lnTo>
                    <a:pt x="1320" y="1290"/>
                  </a:lnTo>
                  <a:lnTo>
                    <a:pt x="1320" y="1290"/>
                  </a:lnTo>
                  <a:lnTo>
                    <a:pt x="1319" y="1291"/>
                  </a:lnTo>
                  <a:lnTo>
                    <a:pt x="1319" y="1293"/>
                  </a:lnTo>
                  <a:lnTo>
                    <a:pt x="1317" y="1293"/>
                  </a:lnTo>
                  <a:lnTo>
                    <a:pt x="1317" y="1295"/>
                  </a:lnTo>
                  <a:lnTo>
                    <a:pt x="1316" y="1295"/>
                  </a:lnTo>
                  <a:lnTo>
                    <a:pt x="1316" y="1293"/>
                  </a:lnTo>
                  <a:lnTo>
                    <a:pt x="1316" y="1291"/>
                  </a:lnTo>
                  <a:lnTo>
                    <a:pt x="1316" y="1288"/>
                  </a:lnTo>
                  <a:lnTo>
                    <a:pt x="1316" y="1288"/>
                  </a:lnTo>
                  <a:lnTo>
                    <a:pt x="1316" y="1291"/>
                  </a:lnTo>
                  <a:lnTo>
                    <a:pt x="1316" y="1293"/>
                  </a:lnTo>
                  <a:lnTo>
                    <a:pt x="1314" y="1295"/>
                  </a:lnTo>
                  <a:lnTo>
                    <a:pt x="1314" y="1295"/>
                  </a:lnTo>
                  <a:lnTo>
                    <a:pt x="1312" y="1296"/>
                  </a:lnTo>
                  <a:lnTo>
                    <a:pt x="1312" y="1295"/>
                  </a:lnTo>
                  <a:lnTo>
                    <a:pt x="1311" y="1295"/>
                  </a:lnTo>
                  <a:lnTo>
                    <a:pt x="1311" y="1293"/>
                  </a:lnTo>
                  <a:lnTo>
                    <a:pt x="1309" y="1291"/>
                  </a:lnTo>
                  <a:lnTo>
                    <a:pt x="1309" y="1290"/>
                  </a:lnTo>
                  <a:lnTo>
                    <a:pt x="1309" y="1293"/>
                  </a:lnTo>
                  <a:lnTo>
                    <a:pt x="1308" y="1293"/>
                  </a:lnTo>
                  <a:lnTo>
                    <a:pt x="1309" y="1293"/>
                  </a:lnTo>
                  <a:lnTo>
                    <a:pt x="1309" y="1295"/>
                  </a:lnTo>
                  <a:lnTo>
                    <a:pt x="1309" y="1296"/>
                  </a:lnTo>
                  <a:lnTo>
                    <a:pt x="1309" y="1296"/>
                  </a:lnTo>
                  <a:lnTo>
                    <a:pt x="1308" y="1296"/>
                  </a:lnTo>
                  <a:lnTo>
                    <a:pt x="1308" y="1295"/>
                  </a:lnTo>
                  <a:lnTo>
                    <a:pt x="1306" y="1296"/>
                  </a:lnTo>
                  <a:lnTo>
                    <a:pt x="1306" y="1298"/>
                  </a:lnTo>
                  <a:lnTo>
                    <a:pt x="1306" y="1296"/>
                  </a:lnTo>
                  <a:lnTo>
                    <a:pt x="1305" y="1296"/>
                  </a:lnTo>
                  <a:lnTo>
                    <a:pt x="1305" y="1295"/>
                  </a:lnTo>
                  <a:lnTo>
                    <a:pt x="1306" y="1291"/>
                  </a:lnTo>
                  <a:lnTo>
                    <a:pt x="1306" y="1291"/>
                  </a:lnTo>
                  <a:lnTo>
                    <a:pt x="1305" y="1291"/>
                  </a:lnTo>
                  <a:lnTo>
                    <a:pt x="1305" y="1290"/>
                  </a:lnTo>
                  <a:lnTo>
                    <a:pt x="1305" y="1290"/>
                  </a:lnTo>
                  <a:lnTo>
                    <a:pt x="1303" y="1295"/>
                  </a:lnTo>
                  <a:lnTo>
                    <a:pt x="1305" y="1296"/>
                  </a:lnTo>
                  <a:lnTo>
                    <a:pt x="1303" y="1296"/>
                  </a:lnTo>
                  <a:lnTo>
                    <a:pt x="1302" y="1296"/>
                  </a:lnTo>
                  <a:lnTo>
                    <a:pt x="1300" y="1295"/>
                  </a:lnTo>
                  <a:lnTo>
                    <a:pt x="1300" y="1295"/>
                  </a:lnTo>
                  <a:lnTo>
                    <a:pt x="1300" y="1296"/>
                  </a:lnTo>
                  <a:lnTo>
                    <a:pt x="1300" y="1296"/>
                  </a:lnTo>
                  <a:lnTo>
                    <a:pt x="1299" y="1296"/>
                  </a:lnTo>
                  <a:lnTo>
                    <a:pt x="1297" y="1296"/>
                  </a:lnTo>
                  <a:lnTo>
                    <a:pt x="1299" y="1295"/>
                  </a:lnTo>
                  <a:lnTo>
                    <a:pt x="1299" y="1291"/>
                  </a:lnTo>
                  <a:lnTo>
                    <a:pt x="1299" y="1290"/>
                  </a:lnTo>
                  <a:lnTo>
                    <a:pt x="1297" y="1288"/>
                  </a:lnTo>
                  <a:lnTo>
                    <a:pt x="1297" y="1288"/>
                  </a:lnTo>
                  <a:lnTo>
                    <a:pt x="1296" y="1287"/>
                  </a:lnTo>
                  <a:lnTo>
                    <a:pt x="1296" y="1288"/>
                  </a:lnTo>
                  <a:lnTo>
                    <a:pt x="1297" y="1288"/>
                  </a:lnTo>
                  <a:lnTo>
                    <a:pt x="1297" y="1288"/>
                  </a:lnTo>
                  <a:lnTo>
                    <a:pt x="1299" y="1290"/>
                  </a:lnTo>
                  <a:lnTo>
                    <a:pt x="1299" y="1291"/>
                  </a:lnTo>
                  <a:lnTo>
                    <a:pt x="1297" y="1291"/>
                  </a:lnTo>
                  <a:lnTo>
                    <a:pt x="1296" y="1295"/>
                  </a:lnTo>
                  <a:lnTo>
                    <a:pt x="1294" y="1295"/>
                  </a:lnTo>
                  <a:lnTo>
                    <a:pt x="1293" y="1296"/>
                  </a:lnTo>
                  <a:lnTo>
                    <a:pt x="1287" y="1298"/>
                  </a:lnTo>
                  <a:lnTo>
                    <a:pt x="1285" y="1298"/>
                  </a:lnTo>
                  <a:lnTo>
                    <a:pt x="1284" y="1301"/>
                  </a:lnTo>
                  <a:lnTo>
                    <a:pt x="1284" y="1302"/>
                  </a:lnTo>
                  <a:lnTo>
                    <a:pt x="1282" y="1304"/>
                  </a:lnTo>
                  <a:lnTo>
                    <a:pt x="1284" y="1305"/>
                  </a:lnTo>
                  <a:lnTo>
                    <a:pt x="1284" y="1308"/>
                  </a:lnTo>
                  <a:lnTo>
                    <a:pt x="1284" y="1308"/>
                  </a:lnTo>
                  <a:lnTo>
                    <a:pt x="1284" y="1310"/>
                  </a:lnTo>
                  <a:lnTo>
                    <a:pt x="1282" y="1311"/>
                  </a:lnTo>
                  <a:lnTo>
                    <a:pt x="1282" y="1313"/>
                  </a:lnTo>
                  <a:lnTo>
                    <a:pt x="1282" y="1313"/>
                  </a:lnTo>
                  <a:lnTo>
                    <a:pt x="1282" y="1314"/>
                  </a:lnTo>
                  <a:lnTo>
                    <a:pt x="1279" y="1316"/>
                  </a:lnTo>
                  <a:lnTo>
                    <a:pt x="1278" y="1317"/>
                  </a:lnTo>
                  <a:lnTo>
                    <a:pt x="1278" y="1317"/>
                  </a:lnTo>
                  <a:lnTo>
                    <a:pt x="1276" y="1317"/>
                  </a:lnTo>
                  <a:lnTo>
                    <a:pt x="1276" y="1317"/>
                  </a:lnTo>
                  <a:lnTo>
                    <a:pt x="1276" y="1317"/>
                  </a:lnTo>
                  <a:lnTo>
                    <a:pt x="1276" y="1319"/>
                  </a:lnTo>
                  <a:lnTo>
                    <a:pt x="1276" y="1319"/>
                  </a:lnTo>
                  <a:lnTo>
                    <a:pt x="1274" y="1319"/>
                  </a:lnTo>
                  <a:lnTo>
                    <a:pt x="1270" y="1320"/>
                  </a:lnTo>
                  <a:lnTo>
                    <a:pt x="1267" y="1322"/>
                  </a:lnTo>
                  <a:lnTo>
                    <a:pt x="1267" y="1322"/>
                  </a:lnTo>
                  <a:lnTo>
                    <a:pt x="1267" y="1322"/>
                  </a:lnTo>
                  <a:lnTo>
                    <a:pt x="1267" y="1320"/>
                  </a:lnTo>
                  <a:lnTo>
                    <a:pt x="1267" y="1319"/>
                  </a:lnTo>
                  <a:lnTo>
                    <a:pt x="1267" y="1319"/>
                  </a:lnTo>
                  <a:lnTo>
                    <a:pt x="1265" y="1319"/>
                  </a:lnTo>
                  <a:lnTo>
                    <a:pt x="1264" y="1320"/>
                  </a:lnTo>
                  <a:lnTo>
                    <a:pt x="1262" y="1323"/>
                  </a:lnTo>
                  <a:lnTo>
                    <a:pt x="1262" y="1323"/>
                  </a:lnTo>
                  <a:lnTo>
                    <a:pt x="1262" y="1323"/>
                  </a:lnTo>
                  <a:lnTo>
                    <a:pt x="1265" y="1322"/>
                  </a:lnTo>
                  <a:lnTo>
                    <a:pt x="1265" y="1322"/>
                  </a:lnTo>
                  <a:lnTo>
                    <a:pt x="1265" y="1323"/>
                  </a:lnTo>
                  <a:lnTo>
                    <a:pt x="1262" y="1325"/>
                  </a:lnTo>
                  <a:lnTo>
                    <a:pt x="1258" y="1329"/>
                  </a:lnTo>
                  <a:lnTo>
                    <a:pt x="1256" y="1329"/>
                  </a:lnTo>
                  <a:lnTo>
                    <a:pt x="1256" y="1331"/>
                  </a:lnTo>
                  <a:lnTo>
                    <a:pt x="1255" y="1333"/>
                  </a:lnTo>
                  <a:lnTo>
                    <a:pt x="1253" y="1336"/>
                  </a:lnTo>
                  <a:lnTo>
                    <a:pt x="1250" y="1339"/>
                  </a:lnTo>
                  <a:lnTo>
                    <a:pt x="1249" y="1340"/>
                  </a:lnTo>
                  <a:lnTo>
                    <a:pt x="1244" y="1343"/>
                  </a:lnTo>
                  <a:lnTo>
                    <a:pt x="1243" y="1343"/>
                  </a:lnTo>
                  <a:lnTo>
                    <a:pt x="1240" y="1346"/>
                  </a:lnTo>
                  <a:lnTo>
                    <a:pt x="1238" y="1349"/>
                  </a:lnTo>
                  <a:lnTo>
                    <a:pt x="1235" y="1351"/>
                  </a:lnTo>
                  <a:lnTo>
                    <a:pt x="1230" y="1354"/>
                  </a:lnTo>
                  <a:lnTo>
                    <a:pt x="1227" y="1355"/>
                  </a:lnTo>
                  <a:lnTo>
                    <a:pt x="1227" y="1357"/>
                  </a:lnTo>
                  <a:lnTo>
                    <a:pt x="1227" y="1357"/>
                  </a:lnTo>
                  <a:lnTo>
                    <a:pt x="1227" y="1358"/>
                  </a:lnTo>
                  <a:lnTo>
                    <a:pt x="1227" y="1358"/>
                  </a:lnTo>
                  <a:lnTo>
                    <a:pt x="1227" y="1360"/>
                  </a:lnTo>
                  <a:lnTo>
                    <a:pt x="1227" y="1360"/>
                  </a:lnTo>
                  <a:lnTo>
                    <a:pt x="1227" y="1361"/>
                  </a:lnTo>
                  <a:lnTo>
                    <a:pt x="1226" y="1363"/>
                  </a:lnTo>
                  <a:lnTo>
                    <a:pt x="1224" y="1363"/>
                  </a:lnTo>
                  <a:lnTo>
                    <a:pt x="1220" y="1366"/>
                  </a:lnTo>
                  <a:lnTo>
                    <a:pt x="1220" y="1364"/>
                  </a:lnTo>
                  <a:lnTo>
                    <a:pt x="1215" y="1364"/>
                  </a:lnTo>
                  <a:lnTo>
                    <a:pt x="1215" y="1364"/>
                  </a:lnTo>
                  <a:lnTo>
                    <a:pt x="1214" y="1366"/>
                  </a:lnTo>
                  <a:lnTo>
                    <a:pt x="1212" y="1371"/>
                  </a:lnTo>
                  <a:lnTo>
                    <a:pt x="1211" y="1371"/>
                  </a:lnTo>
                  <a:lnTo>
                    <a:pt x="1211" y="1372"/>
                  </a:lnTo>
                  <a:lnTo>
                    <a:pt x="1211" y="1372"/>
                  </a:lnTo>
                  <a:lnTo>
                    <a:pt x="1211" y="1372"/>
                  </a:lnTo>
                  <a:lnTo>
                    <a:pt x="1209" y="1372"/>
                  </a:lnTo>
                  <a:lnTo>
                    <a:pt x="1209" y="1372"/>
                  </a:lnTo>
                  <a:lnTo>
                    <a:pt x="1208" y="1371"/>
                  </a:lnTo>
                  <a:lnTo>
                    <a:pt x="1208" y="1371"/>
                  </a:lnTo>
                  <a:lnTo>
                    <a:pt x="1206" y="1371"/>
                  </a:lnTo>
                  <a:lnTo>
                    <a:pt x="1203" y="1372"/>
                  </a:lnTo>
                  <a:lnTo>
                    <a:pt x="1202" y="1374"/>
                  </a:lnTo>
                  <a:lnTo>
                    <a:pt x="1200" y="1378"/>
                  </a:lnTo>
                  <a:lnTo>
                    <a:pt x="1200" y="1381"/>
                  </a:lnTo>
                  <a:lnTo>
                    <a:pt x="1200" y="1384"/>
                  </a:lnTo>
                  <a:lnTo>
                    <a:pt x="1200" y="1387"/>
                  </a:lnTo>
                  <a:lnTo>
                    <a:pt x="1202" y="1389"/>
                  </a:lnTo>
                  <a:lnTo>
                    <a:pt x="1202" y="1390"/>
                  </a:lnTo>
                  <a:lnTo>
                    <a:pt x="1200" y="1392"/>
                  </a:lnTo>
                  <a:lnTo>
                    <a:pt x="1200" y="1392"/>
                  </a:lnTo>
                  <a:lnTo>
                    <a:pt x="1200" y="1395"/>
                  </a:lnTo>
                  <a:lnTo>
                    <a:pt x="1202" y="1396"/>
                  </a:lnTo>
                  <a:lnTo>
                    <a:pt x="1202" y="1398"/>
                  </a:lnTo>
                  <a:lnTo>
                    <a:pt x="1202" y="1399"/>
                  </a:lnTo>
                  <a:lnTo>
                    <a:pt x="1203" y="1401"/>
                  </a:lnTo>
                  <a:lnTo>
                    <a:pt x="1202" y="1401"/>
                  </a:lnTo>
                  <a:lnTo>
                    <a:pt x="1202" y="1399"/>
                  </a:lnTo>
                  <a:lnTo>
                    <a:pt x="1200" y="1398"/>
                  </a:lnTo>
                  <a:lnTo>
                    <a:pt x="1200" y="1399"/>
                  </a:lnTo>
                  <a:lnTo>
                    <a:pt x="1200" y="1401"/>
                  </a:lnTo>
                  <a:lnTo>
                    <a:pt x="1202" y="1402"/>
                  </a:lnTo>
                  <a:lnTo>
                    <a:pt x="1203" y="1402"/>
                  </a:lnTo>
                  <a:lnTo>
                    <a:pt x="1202" y="1412"/>
                  </a:lnTo>
                  <a:lnTo>
                    <a:pt x="1200" y="1415"/>
                  </a:lnTo>
                  <a:lnTo>
                    <a:pt x="1199" y="1416"/>
                  </a:lnTo>
                  <a:lnTo>
                    <a:pt x="1199" y="1418"/>
                  </a:lnTo>
                  <a:lnTo>
                    <a:pt x="1197" y="1421"/>
                  </a:lnTo>
                  <a:lnTo>
                    <a:pt x="1195" y="1424"/>
                  </a:lnTo>
                  <a:lnTo>
                    <a:pt x="1195" y="1425"/>
                  </a:lnTo>
                  <a:lnTo>
                    <a:pt x="1195" y="1427"/>
                  </a:lnTo>
                  <a:lnTo>
                    <a:pt x="1195" y="1428"/>
                  </a:lnTo>
                  <a:lnTo>
                    <a:pt x="1195" y="1428"/>
                  </a:lnTo>
                  <a:lnTo>
                    <a:pt x="1197" y="1428"/>
                  </a:lnTo>
                  <a:lnTo>
                    <a:pt x="1197" y="1430"/>
                  </a:lnTo>
                  <a:lnTo>
                    <a:pt x="1197" y="1430"/>
                  </a:lnTo>
                  <a:lnTo>
                    <a:pt x="1197" y="1436"/>
                  </a:lnTo>
                  <a:lnTo>
                    <a:pt x="1197" y="1440"/>
                  </a:lnTo>
                  <a:lnTo>
                    <a:pt x="1195" y="1442"/>
                  </a:lnTo>
                  <a:lnTo>
                    <a:pt x="1194" y="1442"/>
                  </a:lnTo>
                  <a:lnTo>
                    <a:pt x="1194" y="1442"/>
                  </a:lnTo>
                  <a:lnTo>
                    <a:pt x="1192" y="1440"/>
                  </a:lnTo>
                  <a:lnTo>
                    <a:pt x="1191" y="1442"/>
                  </a:lnTo>
                  <a:lnTo>
                    <a:pt x="1191" y="1442"/>
                  </a:lnTo>
                  <a:lnTo>
                    <a:pt x="1189" y="1444"/>
                  </a:lnTo>
                  <a:lnTo>
                    <a:pt x="1189" y="1445"/>
                  </a:lnTo>
                  <a:lnTo>
                    <a:pt x="1186" y="1450"/>
                  </a:lnTo>
                  <a:lnTo>
                    <a:pt x="1186" y="1451"/>
                  </a:lnTo>
                  <a:lnTo>
                    <a:pt x="1185" y="1453"/>
                  </a:lnTo>
                  <a:lnTo>
                    <a:pt x="1186" y="1453"/>
                  </a:lnTo>
                  <a:lnTo>
                    <a:pt x="1186" y="1454"/>
                  </a:lnTo>
                  <a:lnTo>
                    <a:pt x="1188" y="1454"/>
                  </a:lnTo>
                  <a:lnTo>
                    <a:pt x="1189" y="1454"/>
                  </a:lnTo>
                  <a:lnTo>
                    <a:pt x="1191" y="1454"/>
                  </a:lnTo>
                  <a:lnTo>
                    <a:pt x="1191" y="1456"/>
                  </a:lnTo>
                  <a:lnTo>
                    <a:pt x="1189" y="1454"/>
                  </a:lnTo>
                  <a:lnTo>
                    <a:pt x="1186" y="1454"/>
                  </a:lnTo>
                  <a:lnTo>
                    <a:pt x="1179" y="1456"/>
                  </a:lnTo>
                  <a:lnTo>
                    <a:pt x="1177" y="1457"/>
                  </a:lnTo>
                  <a:lnTo>
                    <a:pt x="1177" y="1459"/>
                  </a:lnTo>
                  <a:lnTo>
                    <a:pt x="1176" y="1462"/>
                  </a:lnTo>
                  <a:lnTo>
                    <a:pt x="1176" y="1463"/>
                  </a:lnTo>
                  <a:lnTo>
                    <a:pt x="1174" y="1465"/>
                  </a:lnTo>
                  <a:lnTo>
                    <a:pt x="1171" y="1468"/>
                  </a:lnTo>
                  <a:lnTo>
                    <a:pt x="1170" y="1468"/>
                  </a:lnTo>
                  <a:lnTo>
                    <a:pt x="1168" y="1469"/>
                  </a:lnTo>
                  <a:lnTo>
                    <a:pt x="1165" y="1468"/>
                  </a:lnTo>
                  <a:lnTo>
                    <a:pt x="1162" y="1466"/>
                  </a:lnTo>
                  <a:lnTo>
                    <a:pt x="1162" y="1465"/>
                  </a:lnTo>
                  <a:lnTo>
                    <a:pt x="1158" y="1460"/>
                  </a:lnTo>
                  <a:lnTo>
                    <a:pt x="1156" y="1459"/>
                  </a:lnTo>
                  <a:lnTo>
                    <a:pt x="1156" y="1457"/>
                  </a:lnTo>
                  <a:lnTo>
                    <a:pt x="1156" y="1456"/>
                  </a:lnTo>
                  <a:lnTo>
                    <a:pt x="1154" y="1456"/>
                  </a:lnTo>
                  <a:lnTo>
                    <a:pt x="1154" y="1456"/>
                  </a:lnTo>
                  <a:lnTo>
                    <a:pt x="1154" y="1454"/>
                  </a:lnTo>
                  <a:lnTo>
                    <a:pt x="1153" y="1453"/>
                  </a:lnTo>
                  <a:lnTo>
                    <a:pt x="1153" y="1450"/>
                  </a:lnTo>
                  <a:lnTo>
                    <a:pt x="1153" y="1447"/>
                  </a:lnTo>
                  <a:lnTo>
                    <a:pt x="1153" y="1447"/>
                  </a:lnTo>
                  <a:lnTo>
                    <a:pt x="1154" y="1447"/>
                  </a:lnTo>
                  <a:lnTo>
                    <a:pt x="1154" y="1448"/>
                  </a:lnTo>
                  <a:lnTo>
                    <a:pt x="1154" y="1451"/>
                  </a:lnTo>
                  <a:lnTo>
                    <a:pt x="1154" y="1451"/>
                  </a:lnTo>
                  <a:lnTo>
                    <a:pt x="1156" y="1451"/>
                  </a:lnTo>
                  <a:lnTo>
                    <a:pt x="1154" y="1447"/>
                  </a:lnTo>
                  <a:lnTo>
                    <a:pt x="1153" y="1445"/>
                  </a:lnTo>
                  <a:lnTo>
                    <a:pt x="1153" y="1445"/>
                  </a:lnTo>
                  <a:lnTo>
                    <a:pt x="1151" y="1444"/>
                  </a:lnTo>
                  <a:lnTo>
                    <a:pt x="1151" y="1444"/>
                  </a:lnTo>
                  <a:lnTo>
                    <a:pt x="1151" y="1442"/>
                  </a:lnTo>
                  <a:lnTo>
                    <a:pt x="1151" y="1440"/>
                  </a:lnTo>
                  <a:lnTo>
                    <a:pt x="1151" y="1440"/>
                  </a:lnTo>
                  <a:lnTo>
                    <a:pt x="1148" y="1436"/>
                  </a:lnTo>
                  <a:lnTo>
                    <a:pt x="1148" y="1431"/>
                  </a:lnTo>
                  <a:lnTo>
                    <a:pt x="1147" y="1428"/>
                  </a:lnTo>
                  <a:lnTo>
                    <a:pt x="1145" y="1427"/>
                  </a:lnTo>
                  <a:lnTo>
                    <a:pt x="1144" y="1424"/>
                  </a:lnTo>
                  <a:lnTo>
                    <a:pt x="1142" y="1422"/>
                  </a:lnTo>
                  <a:lnTo>
                    <a:pt x="1141" y="1421"/>
                  </a:lnTo>
                  <a:lnTo>
                    <a:pt x="1141" y="1419"/>
                  </a:lnTo>
                  <a:lnTo>
                    <a:pt x="1139" y="1419"/>
                  </a:lnTo>
                  <a:lnTo>
                    <a:pt x="1136" y="1413"/>
                  </a:lnTo>
                  <a:lnTo>
                    <a:pt x="1136" y="1410"/>
                  </a:lnTo>
                  <a:lnTo>
                    <a:pt x="1135" y="1409"/>
                  </a:lnTo>
                  <a:lnTo>
                    <a:pt x="1135" y="1407"/>
                  </a:lnTo>
                  <a:lnTo>
                    <a:pt x="1133" y="1401"/>
                  </a:lnTo>
                  <a:lnTo>
                    <a:pt x="1133" y="1399"/>
                  </a:lnTo>
                  <a:lnTo>
                    <a:pt x="1133" y="1399"/>
                  </a:lnTo>
                  <a:lnTo>
                    <a:pt x="1133" y="1396"/>
                  </a:lnTo>
                  <a:lnTo>
                    <a:pt x="1132" y="1395"/>
                  </a:lnTo>
                  <a:lnTo>
                    <a:pt x="1130" y="1393"/>
                  </a:lnTo>
                  <a:lnTo>
                    <a:pt x="1130" y="1392"/>
                  </a:lnTo>
                  <a:lnTo>
                    <a:pt x="1130" y="1390"/>
                  </a:lnTo>
                  <a:lnTo>
                    <a:pt x="1130" y="1389"/>
                  </a:lnTo>
                  <a:lnTo>
                    <a:pt x="1129" y="1387"/>
                  </a:lnTo>
                  <a:lnTo>
                    <a:pt x="1129" y="1387"/>
                  </a:lnTo>
                  <a:lnTo>
                    <a:pt x="1127" y="1386"/>
                  </a:lnTo>
                  <a:lnTo>
                    <a:pt x="1126" y="1384"/>
                  </a:lnTo>
                  <a:lnTo>
                    <a:pt x="1126" y="1383"/>
                  </a:lnTo>
                  <a:lnTo>
                    <a:pt x="1124" y="1381"/>
                  </a:lnTo>
                  <a:lnTo>
                    <a:pt x="1124" y="1378"/>
                  </a:lnTo>
                  <a:lnTo>
                    <a:pt x="1123" y="1377"/>
                  </a:lnTo>
                  <a:lnTo>
                    <a:pt x="1124" y="1377"/>
                  </a:lnTo>
                  <a:lnTo>
                    <a:pt x="1123" y="1377"/>
                  </a:lnTo>
                  <a:lnTo>
                    <a:pt x="1123" y="1375"/>
                  </a:lnTo>
                  <a:lnTo>
                    <a:pt x="1123" y="1375"/>
                  </a:lnTo>
                  <a:lnTo>
                    <a:pt x="1123" y="1374"/>
                  </a:lnTo>
                  <a:lnTo>
                    <a:pt x="1123" y="1374"/>
                  </a:lnTo>
                  <a:lnTo>
                    <a:pt x="1121" y="1374"/>
                  </a:lnTo>
                  <a:lnTo>
                    <a:pt x="1121" y="1371"/>
                  </a:lnTo>
                  <a:lnTo>
                    <a:pt x="1118" y="1369"/>
                  </a:lnTo>
                  <a:lnTo>
                    <a:pt x="1118" y="1368"/>
                  </a:lnTo>
                  <a:lnTo>
                    <a:pt x="1116" y="1363"/>
                  </a:lnTo>
                  <a:lnTo>
                    <a:pt x="1116" y="1354"/>
                  </a:lnTo>
                  <a:lnTo>
                    <a:pt x="1115" y="1349"/>
                  </a:lnTo>
                  <a:lnTo>
                    <a:pt x="1115" y="1349"/>
                  </a:lnTo>
                  <a:lnTo>
                    <a:pt x="1113" y="1345"/>
                  </a:lnTo>
                  <a:lnTo>
                    <a:pt x="1113" y="1343"/>
                  </a:lnTo>
                  <a:lnTo>
                    <a:pt x="1112" y="1340"/>
                  </a:lnTo>
                  <a:lnTo>
                    <a:pt x="1112" y="1339"/>
                  </a:lnTo>
                  <a:lnTo>
                    <a:pt x="1112" y="1337"/>
                  </a:lnTo>
                  <a:lnTo>
                    <a:pt x="1112" y="1336"/>
                  </a:lnTo>
                  <a:lnTo>
                    <a:pt x="1112" y="1336"/>
                  </a:lnTo>
                  <a:lnTo>
                    <a:pt x="1112" y="1334"/>
                  </a:lnTo>
                  <a:lnTo>
                    <a:pt x="1112" y="1333"/>
                  </a:lnTo>
                  <a:lnTo>
                    <a:pt x="1113" y="1331"/>
                  </a:lnTo>
                  <a:lnTo>
                    <a:pt x="1112" y="1329"/>
                  </a:lnTo>
                  <a:lnTo>
                    <a:pt x="1112" y="1331"/>
                  </a:lnTo>
                  <a:lnTo>
                    <a:pt x="1110" y="1331"/>
                  </a:lnTo>
                  <a:lnTo>
                    <a:pt x="1110" y="1329"/>
                  </a:lnTo>
                  <a:lnTo>
                    <a:pt x="1110" y="1328"/>
                  </a:lnTo>
                  <a:lnTo>
                    <a:pt x="1110" y="1328"/>
                  </a:lnTo>
                  <a:lnTo>
                    <a:pt x="1110" y="1326"/>
                  </a:lnTo>
                  <a:lnTo>
                    <a:pt x="1112" y="1328"/>
                  </a:lnTo>
                  <a:lnTo>
                    <a:pt x="1110" y="1326"/>
                  </a:lnTo>
                  <a:lnTo>
                    <a:pt x="1110" y="1325"/>
                  </a:lnTo>
                  <a:lnTo>
                    <a:pt x="1110" y="1325"/>
                  </a:lnTo>
                  <a:lnTo>
                    <a:pt x="1110" y="1323"/>
                  </a:lnTo>
                  <a:lnTo>
                    <a:pt x="1109" y="1323"/>
                  </a:lnTo>
                  <a:lnTo>
                    <a:pt x="1109" y="1320"/>
                  </a:lnTo>
                  <a:lnTo>
                    <a:pt x="1109" y="1320"/>
                  </a:lnTo>
                  <a:lnTo>
                    <a:pt x="1109" y="1320"/>
                  </a:lnTo>
                  <a:lnTo>
                    <a:pt x="1109" y="1317"/>
                  </a:lnTo>
                  <a:lnTo>
                    <a:pt x="1112" y="1310"/>
                  </a:lnTo>
                  <a:lnTo>
                    <a:pt x="1112" y="1310"/>
                  </a:lnTo>
                  <a:lnTo>
                    <a:pt x="1112" y="1307"/>
                  </a:lnTo>
                  <a:lnTo>
                    <a:pt x="1110" y="1305"/>
                  </a:lnTo>
                  <a:lnTo>
                    <a:pt x="1110" y="1304"/>
                  </a:lnTo>
                  <a:lnTo>
                    <a:pt x="1110" y="1304"/>
                  </a:lnTo>
                  <a:lnTo>
                    <a:pt x="1110" y="1304"/>
                  </a:lnTo>
                  <a:lnTo>
                    <a:pt x="1109" y="1302"/>
                  </a:lnTo>
                  <a:lnTo>
                    <a:pt x="1109" y="1299"/>
                  </a:lnTo>
                  <a:lnTo>
                    <a:pt x="1109" y="1299"/>
                  </a:lnTo>
                  <a:lnTo>
                    <a:pt x="1109" y="1299"/>
                  </a:lnTo>
                  <a:lnTo>
                    <a:pt x="1109" y="1299"/>
                  </a:lnTo>
                  <a:lnTo>
                    <a:pt x="1107" y="1299"/>
                  </a:lnTo>
                  <a:lnTo>
                    <a:pt x="1109" y="1298"/>
                  </a:lnTo>
                  <a:lnTo>
                    <a:pt x="1110" y="1296"/>
                  </a:lnTo>
                  <a:lnTo>
                    <a:pt x="1113" y="1296"/>
                  </a:lnTo>
                  <a:lnTo>
                    <a:pt x="1113" y="1295"/>
                  </a:lnTo>
                  <a:lnTo>
                    <a:pt x="1112" y="1296"/>
                  </a:lnTo>
                  <a:lnTo>
                    <a:pt x="1110" y="1296"/>
                  </a:lnTo>
                  <a:lnTo>
                    <a:pt x="1107" y="1296"/>
                  </a:lnTo>
                  <a:lnTo>
                    <a:pt x="1107" y="1293"/>
                  </a:lnTo>
                  <a:lnTo>
                    <a:pt x="1109" y="1293"/>
                  </a:lnTo>
                  <a:lnTo>
                    <a:pt x="1109" y="1291"/>
                  </a:lnTo>
                  <a:lnTo>
                    <a:pt x="1109" y="1291"/>
                  </a:lnTo>
                  <a:lnTo>
                    <a:pt x="1107" y="1291"/>
                  </a:lnTo>
                  <a:lnTo>
                    <a:pt x="1107" y="1290"/>
                  </a:lnTo>
                  <a:lnTo>
                    <a:pt x="1109" y="1288"/>
                  </a:lnTo>
                  <a:lnTo>
                    <a:pt x="1109" y="1288"/>
                  </a:lnTo>
                  <a:lnTo>
                    <a:pt x="1110" y="1288"/>
                  </a:lnTo>
                  <a:lnTo>
                    <a:pt x="1109" y="1288"/>
                  </a:lnTo>
                  <a:lnTo>
                    <a:pt x="1107" y="1288"/>
                  </a:lnTo>
                  <a:lnTo>
                    <a:pt x="1106" y="1288"/>
                  </a:lnTo>
                  <a:lnTo>
                    <a:pt x="1104" y="1288"/>
                  </a:lnTo>
                  <a:lnTo>
                    <a:pt x="1103" y="1288"/>
                  </a:lnTo>
                  <a:lnTo>
                    <a:pt x="1103" y="1288"/>
                  </a:lnTo>
                  <a:lnTo>
                    <a:pt x="1104" y="1288"/>
                  </a:lnTo>
                  <a:lnTo>
                    <a:pt x="1104" y="1290"/>
                  </a:lnTo>
                  <a:lnTo>
                    <a:pt x="1103" y="1291"/>
                  </a:lnTo>
                  <a:lnTo>
                    <a:pt x="1103" y="1291"/>
                  </a:lnTo>
                  <a:lnTo>
                    <a:pt x="1101" y="1293"/>
                  </a:lnTo>
                  <a:lnTo>
                    <a:pt x="1101" y="1293"/>
                  </a:lnTo>
                  <a:lnTo>
                    <a:pt x="1101" y="1295"/>
                  </a:lnTo>
                  <a:lnTo>
                    <a:pt x="1101" y="1295"/>
                  </a:lnTo>
                  <a:lnTo>
                    <a:pt x="1103" y="1295"/>
                  </a:lnTo>
                  <a:lnTo>
                    <a:pt x="1103" y="1295"/>
                  </a:lnTo>
                  <a:lnTo>
                    <a:pt x="1104" y="1296"/>
                  </a:lnTo>
                  <a:lnTo>
                    <a:pt x="1104" y="1298"/>
                  </a:lnTo>
                  <a:lnTo>
                    <a:pt x="1101" y="1302"/>
                  </a:lnTo>
                  <a:lnTo>
                    <a:pt x="1101" y="1302"/>
                  </a:lnTo>
                  <a:lnTo>
                    <a:pt x="1095" y="1305"/>
                  </a:lnTo>
                  <a:lnTo>
                    <a:pt x="1094" y="1307"/>
                  </a:lnTo>
                  <a:lnTo>
                    <a:pt x="1089" y="1308"/>
                  </a:lnTo>
                  <a:lnTo>
                    <a:pt x="1086" y="1308"/>
                  </a:lnTo>
                  <a:lnTo>
                    <a:pt x="1085" y="1308"/>
                  </a:lnTo>
                  <a:lnTo>
                    <a:pt x="1082" y="1307"/>
                  </a:lnTo>
                  <a:lnTo>
                    <a:pt x="1077" y="1304"/>
                  </a:lnTo>
                  <a:lnTo>
                    <a:pt x="1077" y="1302"/>
                  </a:lnTo>
                  <a:lnTo>
                    <a:pt x="1072" y="1298"/>
                  </a:lnTo>
                  <a:lnTo>
                    <a:pt x="1071" y="1296"/>
                  </a:lnTo>
                  <a:lnTo>
                    <a:pt x="1068" y="1293"/>
                  </a:lnTo>
                  <a:lnTo>
                    <a:pt x="1066" y="1291"/>
                  </a:lnTo>
                  <a:lnTo>
                    <a:pt x="1063" y="1288"/>
                  </a:lnTo>
                  <a:lnTo>
                    <a:pt x="1063" y="1288"/>
                  </a:lnTo>
                  <a:lnTo>
                    <a:pt x="1063" y="1287"/>
                  </a:lnTo>
                  <a:lnTo>
                    <a:pt x="1065" y="1285"/>
                  </a:lnTo>
                  <a:lnTo>
                    <a:pt x="1065" y="1285"/>
                  </a:lnTo>
                  <a:lnTo>
                    <a:pt x="1066" y="1287"/>
                  </a:lnTo>
                  <a:lnTo>
                    <a:pt x="1066" y="1287"/>
                  </a:lnTo>
                  <a:lnTo>
                    <a:pt x="1068" y="1288"/>
                  </a:lnTo>
                  <a:lnTo>
                    <a:pt x="1071" y="1285"/>
                  </a:lnTo>
                  <a:lnTo>
                    <a:pt x="1072" y="1287"/>
                  </a:lnTo>
                  <a:lnTo>
                    <a:pt x="1072" y="1285"/>
                  </a:lnTo>
                  <a:lnTo>
                    <a:pt x="1074" y="1285"/>
                  </a:lnTo>
                  <a:lnTo>
                    <a:pt x="1075" y="1284"/>
                  </a:lnTo>
                  <a:lnTo>
                    <a:pt x="1077" y="1284"/>
                  </a:lnTo>
                  <a:lnTo>
                    <a:pt x="1078" y="1284"/>
                  </a:lnTo>
                  <a:lnTo>
                    <a:pt x="1080" y="1281"/>
                  </a:lnTo>
                  <a:lnTo>
                    <a:pt x="1082" y="1279"/>
                  </a:lnTo>
                  <a:lnTo>
                    <a:pt x="1083" y="1278"/>
                  </a:lnTo>
                  <a:lnTo>
                    <a:pt x="1082" y="1278"/>
                  </a:lnTo>
                  <a:lnTo>
                    <a:pt x="1082" y="1276"/>
                  </a:lnTo>
                  <a:lnTo>
                    <a:pt x="1082" y="1278"/>
                  </a:lnTo>
                  <a:lnTo>
                    <a:pt x="1082" y="1278"/>
                  </a:lnTo>
                  <a:lnTo>
                    <a:pt x="1080" y="1279"/>
                  </a:lnTo>
                  <a:lnTo>
                    <a:pt x="1080" y="1279"/>
                  </a:lnTo>
                  <a:lnTo>
                    <a:pt x="1078" y="1279"/>
                  </a:lnTo>
                  <a:lnTo>
                    <a:pt x="1078" y="1279"/>
                  </a:lnTo>
                  <a:lnTo>
                    <a:pt x="1077" y="1279"/>
                  </a:lnTo>
                  <a:lnTo>
                    <a:pt x="1074" y="1281"/>
                  </a:lnTo>
                  <a:lnTo>
                    <a:pt x="1072" y="1281"/>
                  </a:lnTo>
                  <a:lnTo>
                    <a:pt x="1072" y="1281"/>
                  </a:lnTo>
                  <a:lnTo>
                    <a:pt x="1066" y="1281"/>
                  </a:lnTo>
                  <a:lnTo>
                    <a:pt x="1062" y="1278"/>
                  </a:lnTo>
                  <a:lnTo>
                    <a:pt x="1059" y="1276"/>
                  </a:lnTo>
                  <a:lnTo>
                    <a:pt x="1057" y="1273"/>
                  </a:lnTo>
                  <a:lnTo>
                    <a:pt x="1057" y="1270"/>
                  </a:lnTo>
                  <a:lnTo>
                    <a:pt x="1057" y="1270"/>
                  </a:lnTo>
                  <a:lnTo>
                    <a:pt x="1059" y="1269"/>
                  </a:lnTo>
                  <a:lnTo>
                    <a:pt x="1060" y="1267"/>
                  </a:lnTo>
                  <a:lnTo>
                    <a:pt x="1059" y="1267"/>
                  </a:lnTo>
                  <a:lnTo>
                    <a:pt x="1057" y="1269"/>
                  </a:lnTo>
                  <a:lnTo>
                    <a:pt x="1057" y="1269"/>
                  </a:lnTo>
                  <a:lnTo>
                    <a:pt x="1056" y="1270"/>
                  </a:lnTo>
                  <a:lnTo>
                    <a:pt x="1054" y="1270"/>
                  </a:lnTo>
                  <a:lnTo>
                    <a:pt x="1054" y="1269"/>
                  </a:lnTo>
                  <a:lnTo>
                    <a:pt x="1054" y="1267"/>
                  </a:lnTo>
                  <a:lnTo>
                    <a:pt x="1053" y="1267"/>
                  </a:lnTo>
                  <a:lnTo>
                    <a:pt x="1053" y="1269"/>
                  </a:lnTo>
                  <a:lnTo>
                    <a:pt x="1053" y="1267"/>
                  </a:lnTo>
                  <a:lnTo>
                    <a:pt x="1053" y="1267"/>
                  </a:lnTo>
                  <a:lnTo>
                    <a:pt x="1051" y="1267"/>
                  </a:lnTo>
                  <a:lnTo>
                    <a:pt x="1051" y="1267"/>
                  </a:lnTo>
                  <a:lnTo>
                    <a:pt x="1050" y="1266"/>
                  </a:lnTo>
                  <a:lnTo>
                    <a:pt x="1050" y="1267"/>
                  </a:lnTo>
                  <a:lnTo>
                    <a:pt x="1048" y="1267"/>
                  </a:lnTo>
                  <a:lnTo>
                    <a:pt x="1047" y="1267"/>
                  </a:lnTo>
                  <a:lnTo>
                    <a:pt x="1047" y="1266"/>
                  </a:lnTo>
                  <a:lnTo>
                    <a:pt x="1047" y="1267"/>
                  </a:lnTo>
                  <a:lnTo>
                    <a:pt x="1045" y="1266"/>
                  </a:lnTo>
                  <a:lnTo>
                    <a:pt x="1045" y="1264"/>
                  </a:lnTo>
                  <a:lnTo>
                    <a:pt x="1045" y="1264"/>
                  </a:lnTo>
                  <a:lnTo>
                    <a:pt x="1045" y="1264"/>
                  </a:lnTo>
                  <a:lnTo>
                    <a:pt x="1044" y="1264"/>
                  </a:lnTo>
                  <a:lnTo>
                    <a:pt x="1044" y="1263"/>
                  </a:lnTo>
                  <a:lnTo>
                    <a:pt x="1044" y="1261"/>
                  </a:lnTo>
                  <a:lnTo>
                    <a:pt x="1042" y="1260"/>
                  </a:lnTo>
                  <a:lnTo>
                    <a:pt x="1042" y="1255"/>
                  </a:lnTo>
                  <a:lnTo>
                    <a:pt x="1041" y="1253"/>
                  </a:lnTo>
                  <a:lnTo>
                    <a:pt x="1036" y="1253"/>
                  </a:lnTo>
                  <a:lnTo>
                    <a:pt x="1036" y="1252"/>
                  </a:lnTo>
                  <a:lnTo>
                    <a:pt x="1036" y="1250"/>
                  </a:lnTo>
                  <a:lnTo>
                    <a:pt x="1036" y="1249"/>
                  </a:lnTo>
                  <a:lnTo>
                    <a:pt x="1034" y="1246"/>
                  </a:lnTo>
                  <a:lnTo>
                    <a:pt x="1033" y="1244"/>
                  </a:lnTo>
                  <a:lnTo>
                    <a:pt x="1033" y="1243"/>
                  </a:lnTo>
                  <a:lnTo>
                    <a:pt x="1031" y="1243"/>
                  </a:lnTo>
                  <a:lnTo>
                    <a:pt x="1030" y="1243"/>
                  </a:lnTo>
                  <a:lnTo>
                    <a:pt x="1028" y="1244"/>
                  </a:lnTo>
                  <a:lnTo>
                    <a:pt x="1028" y="1244"/>
                  </a:lnTo>
                  <a:lnTo>
                    <a:pt x="1031" y="1244"/>
                  </a:lnTo>
                  <a:lnTo>
                    <a:pt x="1031" y="1244"/>
                  </a:lnTo>
                  <a:lnTo>
                    <a:pt x="1033" y="1246"/>
                  </a:lnTo>
                  <a:lnTo>
                    <a:pt x="1031" y="1246"/>
                  </a:lnTo>
                  <a:lnTo>
                    <a:pt x="1031" y="1244"/>
                  </a:lnTo>
                  <a:lnTo>
                    <a:pt x="1030" y="1244"/>
                  </a:lnTo>
                  <a:lnTo>
                    <a:pt x="1025" y="1246"/>
                  </a:lnTo>
                  <a:lnTo>
                    <a:pt x="1022" y="1246"/>
                  </a:lnTo>
                  <a:lnTo>
                    <a:pt x="1019" y="1246"/>
                  </a:lnTo>
                  <a:lnTo>
                    <a:pt x="1015" y="1247"/>
                  </a:lnTo>
                  <a:lnTo>
                    <a:pt x="1012" y="1247"/>
                  </a:lnTo>
                  <a:lnTo>
                    <a:pt x="1010" y="1249"/>
                  </a:lnTo>
                  <a:lnTo>
                    <a:pt x="1010" y="1249"/>
                  </a:lnTo>
                  <a:lnTo>
                    <a:pt x="1009" y="1247"/>
                  </a:lnTo>
                  <a:lnTo>
                    <a:pt x="1004" y="1247"/>
                  </a:lnTo>
                  <a:lnTo>
                    <a:pt x="1004" y="1246"/>
                  </a:lnTo>
                  <a:lnTo>
                    <a:pt x="1003" y="1246"/>
                  </a:lnTo>
                  <a:lnTo>
                    <a:pt x="1003" y="1246"/>
                  </a:lnTo>
                  <a:lnTo>
                    <a:pt x="1001" y="1247"/>
                  </a:lnTo>
                  <a:lnTo>
                    <a:pt x="999" y="1246"/>
                  </a:lnTo>
                  <a:lnTo>
                    <a:pt x="996" y="1246"/>
                  </a:lnTo>
                  <a:lnTo>
                    <a:pt x="996" y="1247"/>
                  </a:lnTo>
                  <a:lnTo>
                    <a:pt x="996" y="1249"/>
                  </a:lnTo>
                  <a:lnTo>
                    <a:pt x="993" y="1249"/>
                  </a:lnTo>
                  <a:lnTo>
                    <a:pt x="992" y="1247"/>
                  </a:lnTo>
                  <a:lnTo>
                    <a:pt x="990" y="1249"/>
                  </a:lnTo>
                  <a:lnTo>
                    <a:pt x="986" y="1247"/>
                  </a:lnTo>
                  <a:lnTo>
                    <a:pt x="984" y="1247"/>
                  </a:lnTo>
                  <a:lnTo>
                    <a:pt x="983" y="1249"/>
                  </a:lnTo>
                  <a:lnTo>
                    <a:pt x="983" y="1249"/>
                  </a:lnTo>
                  <a:lnTo>
                    <a:pt x="981" y="1249"/>
                  </a:lnTo>
                  <a:lnTo>
                    <a:pt x="981" y="1249"/>
                  </a:lnTo>
                  <a:lnTo>
                    <a:pt x="980" y="1249"/>
                  </a:lnTo>
                  <a:lnTo>
                    <a:pt x="980" y="1249"/>
                  </a:lnTo>
                  <a:lnTo>
                    <a:pt x="978" y="1249"/>
                  </a:lnTo>
                  <a:lnTo>
                    <a:pt x="977" y="1249"/>
                  </a:lnTo>
                  <a:lnTo>
                    <a:pt x="975" y="1249"/>
                  </a:lnTo>
                  <a:lnTo>
                    <a:pt x="972" y="1249"/>
                  </a:lnTo>
                  <a:lnTo>
                    <a:pt x="972" y="1249"/>
                  </a:lnTo>
                  <a:lnTo>
                    <a:pt x="971" y="1250"/>
                  </a:lnTo>
                  <a:lnTo>
                    <a:pt x="969" y="1249"/>
                  </a:lnTo>
                  <a:lnTo>
                    <a:pt x="968" y="1249"/>
                  </a:lnTo>
                  <a:lnTo>
                    <a:pt x="962" y="1247"/>
                  </a:lnTo>
                  <a:lnTo>
                    <a:pt x="962" y="1247"/>
                  </a:lnTo>
                  <a:lnTo>
                    <a:pt x="960" y="1246"/>
                  </a:lnTo>
                  <a:lnTo>
                    <a:pt x="960" y="1246"/>
                  </a:lnTo>
                  <a:lnTo>
                    <a:pt x="958" y="1247"/>
                  </a:lnTo>
                  <a:lnTo>
                    <a:pt x="954" y="1246"/>
                  </a:lnTo>
                  <a:lnTo>
                    <a:pt x="952" y="1246"/>
                  </a:lnTo>
                  <a:lnTo>
                    <a:pt x="951" y="1246"/>
                  </a:lnTo>
                  <a:lnTo>
                    <a:pt x="949" y="1246"/>
                  </a:lnTo>
                  <a:lnTo>
                    <a:pt x="946" y="1244"/>
                  </a:lnTo>
                  <a:lnTo>
                    <a:pt x="943" y="1246"/>
                  </a:lnTo>
                  <a:lnTo>
                    <a:pt x="942" y="1246"/>
                  </a:lnTo>
                  <a:lnTo>
                    <a:pt x="939" y="1244"/>
                  </a:lnTo>
                  <a:lnTo>
                    <a:pt x="936" y="1243"/>
                  </a:lnTo>
                  <a:lnTo>
                    <a:pt x="933" y="1243"/>
                  </a:lnTo>
                  <a:lnTo>
                    <a:pt x="931" y="1243"/>
                  </a:lnTo>
                  <a:lnTo>
                    <a:pt x="930" y="1243"/>
                  </a:lnTo>
                  <a:lnTo>
                    <a:pt x="928" y="1241"/>
                  </a:lnTo>
                  <a:lnTo>
                    <a:pt x="927" y="1243"/>
                  </a:lnTo>
                  <a:lnTo>
                    <a:pt x="925" y="1241"/>
                  </a:lnTo>
                  <a:lnTo>
                    <a:pt x="920" y="1241"/>
                  </a:lnTo>
                  <a:lnTo>
                    <a:pt x="919" y="1238"/>
                  </a:lnTo>
                  <a:lnTo>
                    <a:pt x="919" y="1237"/>
                  </a:lnTo>
                  <a:lnTo>
                    <a:pt x="919" y="1235"/>
                  </a:lnTo>
                  <a:lnTo>
                    <a:pt x="917" y="1232"/>
                  </a:lnTo>
                  <a:lnTo>
                    <a:pt x="917" y="1229"/>
                  </a:lnTo>
                  <a:lnTo>
                    <a:pt x="917" y="1226"/>
                  </a:lnTo>
                  <a:lnTo>
                    <a:pt x="916" y="1225"/>
                  </a:lnTo>
                  <a:lnTo>
                    <a:pt x="916" y="1225"/>
                  </a:lnTo>
                  <a:lnTo>
                    <a:pt x="914" y="1223"/>
                  </a:lnTo>
                  <a:lnTo>
                    <a:pt x="913" y="1222"/>
                  </a:lnTo>
                  <a:lnTo>
                    <a:pt x="908" y="1222"/>
                  </a:lnTo>
                  <a:lnTo>
                    <a:pt x="908" y="1222"/>
                  </a:lnTo>
                  <a:lnTo>
                    <a:pt x="905" y="1222"/>
                  </a:lnTo>
                  <a:lnTo>
                    <a:pt x="904" y="1223"/>
                  </a:lnTo>
                  <a:lnTo>
                    <a:pt x="899" y="1225"/>
                  </a:lnTo>
                  <a:lnTo>
                    <a:pt x="899" y="1225"/>
                  </a:lnTo>
                  <a:lnTo>
                    <a:pt x="898" y="1226"/>
                  </a:lnTo>
                  <a:lnTo>
                    <a:pt x="898" y="1228"/>
                  </a:lnTo>
                  <a:lnTo>
                    <a:pt x="896" y="1228"/>
                  </a:lnTo>
                  <a:lnTo>
                    <a:pt x="893" y="1228"/>
                  </a:lnTo>
                  <a:lnTo>
                    <a:pt x="890" y="1231"/>
                  </a:lnTo>
                  <a:lnTo>
                    <a:pt x="889" y="1231"/>
                  </a:lnTo>
                  <a:lnTo>
                    <a:pt x="887" y="1231"/>
                  </a:lnTo>
                  <a:lnTo>
                    <a:pt x="886" y="1229"/>
                  </a:lnTo>
                  <a:lnTo>
                    <a:pt x="882" y="1228"/>
                  </a:lnTo>
                  <a:lnTo>
                    <a:pt x="881" y="1228"/>
                  </a:lnTo>
                  <a:lnTo>
                    <a:pt x="878" y="1228"/>
                  </a:lnTo>
                  <a:lnTo>
                    <a:pt x="876" y="1228"/>
                  </a:lnTo>
                  <a:lnTo>
                    <a:pt x="873" y="1226"/>
                  </a:lnTo>
                  <a:lnTo>
                    <a:pt x="873" y="1225"/>
                  </a:lnTo>
                  <a:lnTo>
                    <a:pt x="872" y="1225"/>
                  </a:lnTo>
                  <a:lnTo>
                    <a:pt x="867" y="1222"/>
                  </a:lnTo>
                  <a:lnTo>
                    <a:pt x="864" y="1220"/>
                  </a:lnTo>
                  <a:lnTo>
                    <a:pt x="863" y="1218"/>
                  </a:lnTo>
                  <a:lnTo>
                    <a:pt x="863" y="1217"/>
                  </a:lnTo>
                  <a:lnTo>
                    <a:pt x="861" y="1215"/>
                  </a:lnTo>
                  <a:lnTo>
                    <a:pt x="858" y="1214"/>
                  </a:lnTo>
                  <a:lnTo>
                    <a:pt x="855" y="1212"/>
                  </a:lnTo>
                  <a:lnTo>
                    <a:pt x="854" y="1212"/>
                  </a:lnTo>
                  <a:lnTo>
                    <a:pt x="851" y="1212"/>
                  </a:lnTo>
                  <a:lnTo>
                    <a:pt x="851" y="1212"/>
                  </a:lnTo>
                  <a:lnTo>
                    <a:pt x="849" y="1211"/>
                  </a:lnTo>
                  <a:lnTo>
                    <a:pt x="846" y="1208"/>
                  </a:lnTo>
                  <a:lnTo>
                    <a:pt x="846" y="1208"/>
                  </a:lnTo>
                  <a:lnTo>
                    <a:pt x="845" y="1205"/>
                  </a:lnTo>
                  <a:lnTo>
                    <a:pt x="845" y="1203"/>
                  </a:lnTo>
                  <a:lnTo>
                    <a:pt x="843" y="1200"/>
                  </a:lnTo>
                  <a:lnTo>
                    <a:pt x="843" y="1199"/>
                  </a:lnTo>
                  <a:lnTo>
                    <a:pt x="841" y="1199"/>
                  </a:lnTo>
                  <a:lnTo>
                    <a:pt x="841" y="1197"/>
                  </a:lnTo>
                  <a:lnTo>
                    <a:pt x="841" y="1196"/>
                  </a:lnTo>
                  <a:lnTo>
                    <a:pt x="841" y="1196"/>
                  </a:lnTo>
                  <a:lnTo>
                    <a:pt x="840" y="1194"/>
                  </a:lnTo>
                  <a:lnTo>
                    <a:pt x="838" y="1194"/>
                  </a:lnTo>
                  <a:lnTo>
                    <a:pt x="838" y="1193"/>
                  </a:lnTo>
                  <a:lnTo>
                    <a:pt x="838" y="1191"/>
                  </a:lnTo>
                  <a:lnTo>
                    <a:pt x="838" y="1190"/>
                  </a:lnTo>
                  <a:lnTo>
                    <a:pt x="837" y="1188"/>
                  </a:lnTo>
                  <a:lnTo>
                    <a:pt x="835" y="1187"/>
                  </a:lnTo>
                  <a:lnTo>
                    <a:pt x="834" y="1184"/>
                  </a:lnTo>
                  <a:lnTo>
                    <a:pt x="832" y="1184"/>
                  </a:lnTo>
                  <a:lnTo>
                    <a:pt x="832" y="1182"/>
                  </a:lnTo>
                  <a:lnTo>
                    <a:pt x="831" y="1179"/>
                  </a:lnTo>
                  <a:lnTo>
                    <a:pt x="831" y="1179"/>
                  </a:lnTo>
                  <a:lnTo>
                    <a:pt x="825" y="1182"/>
                  </a:lnTo>
                  <a:lnTo>
                    <a:pt x="823" y="1180"/>
                  </a:lnTo>
                  <a:lnTo>
                    <a:pt x="819" y="1177"/>
                  </a:lnTo>
                  <a:lnTo>
                    <a:pt x="819" y="1177"/>
                  </a:lnTo>
                  <a:lnTo>
                    <a:pt x="819" y="1177"/>
                  </a:lnTo>
                  <a:lnTo>
                    <a:pt x="819" y="1176"/>
                  </a:lnTo>
                  <a:lnTo>
                    <a:pt x="820" y="1176"/>
                  </a:lnTo>
                  <a:lnTo>
                    <a:pt x="820" y="1177"/>
                  </a:lnTo>
                  <a:lnTo>
                    <a:pt x="822" y="1176"/>
                  </a:lnTo>
                  <a:lnTo>
                    <a:pt x="822" y="1176"/>
                  </a:lnTo>
                  <a:lnTo>
                    <a:pt x="820" y="1174"/>
                  </a:lnTo>
                  <a:lnTo>
                    <a:pt x="819" y="1174"/>
                  </a:lnTo>
                  <a:lnTo>
                    <a:pt x="819" y="1176"/>
                  </a:lnTo>
                  <a:lnTo>
                    <a:pt x="817" y="1176"/>
                  </a:lnTo>
                  <a:lnTo>
                    <a:pt x="817" y="1177"/>
                  </a:lnTo>
                  <a:lnTo>
                    <a:pt x="817" y="1179"/>
                  </a:lnTo>
                  <a:lnTo>
                    <a:pt x="817" y="1180"/>
                  </a:lnTo>
                  <a:lnTo>
                    <a:pt x="817" y="1180"/>
                  </a:lnTo>
                  <a:lnTo>
                    <a:pt x="816" y="1182"/>
                  </a:lnTo>
                  <a:lnTo>
                    <a:pt x="814" y="1182"/>
                  </a:lnTo>
                  <a:lnTo>
                    <a:pt x="813" y="1182"/>
                  </a:lnTo>
                  <a:lnTo>
                    <a:pt x="813" y="1182"/>
                  </a:lnTo>
                  <a:lnTo>
                    <a:pt x="811" y="1184"/>
                  </a:lnTo>
                  <a:lnTo>
                    <a:pt x="811" y="1182"/>
                  </a:lnTo>
                  <a:lnTo>
                    <a:pt x="808" y="1182"/>
                  </a:lnTo>
                  <a:lnTo>
                    <a:pt x="807" y="1182"/>
                  </a:lnTo>
                  <a:lnTo>
                    <a:pt x="807" y="1182"/>
                  </a:lnTo>
                  <a:lnTo>
                    <a:pt x="807" y="1182"/>
                  </a:lnTo>
                  <a:lnTo>
                    <a:pt x="805" y="1184"/>
                  </a:lnTo>
                  <a:lnTo>
                    <a:pt x="807" y="1185"/>
                  </a:lnTo>
                  <a:lnTo>
                    <a:pt x="807" y="1187"/>
                  </a:lnTo>
                  <a:lnTo>
                    <a:pt x="808" y="1188"/>
                  </a:lnTo>
                  <a:lnTo>
                    <a:pt x="808" y="1188"/>
                  </a:lnTo>
                  <a:lnTo>
                    <a:pt x="807" y="1188"/>
                  </a:lnTo>
                  <a:lnTo>
                    <a:pt x="807" y="1188"/>
                  </a:lnTo>
                  <a:lnTo>
                    <a:pt x="805" y="1188"/>
                  </a:lnTo>
                  <a:lnTo>
                    <a:pt x="803" y="1190"/>
                  </a:lnTo>
                  <a:lnTo>
                    <a:pt x="802" y="1190"/>
                  </a:lnTo>
                  <a:lnTo>
                    <a:pt x="802" y="1191"/>
                  </a:lnTo>
                  <a:lnTo>
                    <a:pt x="803" y="1191"/>
                  </a:lnTo>
                  <a:lnTo>
                    <a:pt x="805" y="1191"/>
                  </a:lnTo>
                  <a:lnTo>
                    <a:pt x="807" y="1191"/>
                  </a:lnTo>
                  <a:lnTo>
                    <a:pt x="807" y="1191"/>
                  </a:lnTo>
                  <a:lnTo>
                    <a:pt x="807" y="1193"/>
                  </a:lnTo>
                  <a:lnTo>
                    <a:pt x="807" y="1193"/>
                  </a:lnTo>
                  <a:lnTo>
                    <a:pt x="808" y="1197"/>
                  </a:lnTo>
                  <a:lnTo>
                    <a:pt x="810" y="1197"/>
                  </a:lnTo>
                  <a:lnTo>
                    <a:pt x="810" y="1200"/>
                  </a:lnTo>
                  <a:lnTo>
                    <a:pt x="811" y="1200"/>
                  </a:lnTo>
                  <a:lnTo>
                    <a:pt x="811" y="1202"/>
                  </a:lnTo>
                  <a:lnTo>
                    <a:pt x="811" y="1203"/>
                  </a:lnTo>
                  <a:lnTo>
                    <a:pt x="813" y="1203"/>
                  </a:lnTo>
                  <a:lnTo>
                    <a:pt x="813" y="1205"/>
                  </a:lnTo>
                  <a:lnTo>
                    <a:pt x="814" y="1208"/>
                  </a:lnTo>
                  <a:lnTo>
                    <a:pt x="816" y="1211"/>
                  </a:lnTo>
                  <a:lnTo>
                    <a:pt x="816" y="1211"/>
                  </a:lnTo>
                  <a:lnTo>
                    <a:pt x="816" y="1212"/>
                  </a:lnTo>
                  <a:lnTo>
                    <a:pt x="816" y="1214"/>
                  </a:lnTo>
                  <a:lnTo>
                    <a:pt x="816" y="1214"/>
                  </a:lnTo>
                  <a:lnTo>
                    <a:pt x="817" y="1215"/>
                  </a:lnTo>
                  <a:lnTo>
                    <a:pt x="819" y="1217"/>
                  </a:lnTo>
                  <a:lnTo>
                    <a:pt x="820" y="1217"/>
                  </a:lnTo>
                  <a:lnTo>
                    <a:pt x="822" y="1217"/>
                  </a:lnTo>
                  <a:lnTo>
                    <a:pt x="820" y="1218"/>
                  </a:lnTo>
                  <a:lnTo>
                    <a:pt x="822" y="1220"/>
                  </a:lnTo>
                  <a:lnTo>
                    <a:pt x="823" y="1222"/>
                  </a:lnTo>
                  <a:lnTo>
                    <a:pt x="825" y="1222"/>
                  </a:lnTo>
                  <a:lnTo>
                    <a:pt x="828" y="1225"/>
                  </a:lnTo>
                  <a:lnTo>
                    <a:pt x="831" y="1226"/>
                  </a:lnTo>
                  <a:lnTo>
                    <a:pt x="832" y="1229"/>
                  </a:lnTo>
                  <a:lnTo>
                    <a:pt x="832" y="1229"/>
                  </a:lnTo>
                  <a:lnTo>
                    <a:pt x="832" y="1229"/>
                  </a:lnTo>
                  <a:lnTo>
                    <a:pt x="831" y="1228"/>
                  </a:lnTo>
                  <a:lnTo>
                    <a:pt x="831" y="1229"/>
                  </a:lnTo>
                  <a:lnTo>
                    <a:pt x="831" y="1229"/>
                  </a:lnTo>
                  <a:lnTo>
                    <a:pt x="831" y="1231"/>
                  </a:lnTo>
                  <a:lnTo>
                    <a:pt x="832" y="1232"/>
                  </a:lnTo>
                  <a:lnTo>
                    <a:pt x="832" y="1232"/>
                  </a:lnTo>
                  <a:lnTo>
                    <a:pt x="834" y="1234"/>
                  </a:lnTo>
                  <a:lnTo>
                    <a:pt x="832" y="1237"/>
                  </a:lnTo>
                  <a:lnTo>
                    <a:pt x="832" y="1237"/>
                  </a:lnTo>
                  <a:lnTo>
                    <a:pt x="832" y="1237"/>
                  </a:lnTo>
                  <a:lnTo>
                    <a:pt x="831" y="1237"/>
                  </a:lnTo>
                  <a:lnTo>
                    <a:pt x="831" y="1237"/>
                  </a:lnTo>
                  <a:lnTo>
                    <a:pt x="831" y="1238"/>
                  </a:lnTo>
                  <a:lnTo>
                    <a:pt x="832" y="1240"/>
                  </a:lnTo>
                  <a:lnTo>
                    <a:pt x="832" y="1241"/>
                  </a:lnTo>
                  <a:lnTo>
                    <a:pt x="834" y="1243"/>
                  </a:lnTo>
                  <a:lnTo>
                    <a:pt x="834" y="1244"/>
                  </a:lnTo>
                  <a:lnTo>
                    <a:pt x="837" y="1246"/>
                  </a:lnTo>
                  <a:lnTo>
                    <a:pt x="837" y="1247"/>
                  </a:lnTo>
                  <a:lnTo>
                    <a:pt x="837" y="1250"/>
                  </a:lnTo>
                  <a:lnTo>
                    <a:pt x="838" y="1252"/>
                  </a:lnTo>
                  <a:lnTo>
                    <a:pt x="840" y="1253"/>
                  </a:lnTo>
                  <a:lnTo>
                    <a:pt x="840" y="1253"/>
                  </a:lnTo>
                  <a:lnTo>
                    <a:pt x="841" y="1253"/>
                  </a:lnTo>
                  <a:lnTo>
                    <a:pt x="841" y="1253"/>
                  </a:lnTo>
                  <a:lnTo>
                    <a:pt x="840" y="1249"/>
                  </a:lnTo>
                  <a:lnTo>
                    <a:pt x="840" y="1246"/>
                  </a:lnTo>
                  <a:lnTo>
                    <a:pt x="840" y="1246"/>
                  </a:lnTo>
                  <a:lnTo>
                    <a:pt x="840" y="1244"/>
                  </a:lnTo>
                  <a:lnTo>
                    <a:pt x="841" y="1243"/>
                  </a:lnTo>
                  <a:lnTo>
                    <a:pt x="841" y="1241"/>
                  </a:lnTo>
                  <a:lnTo>
                    <a:pt x="843" y="1238"/>
                  </a:lnTo>
                  <a:lnTo>
                    <a:pt x="845" y="1237"/>
                  </a:lnTo>
                  <a:lnTo>
                    <a:pt x="846" y="1235"/>
                  </a:lnTo>
                  <a:lnTo>
                    <a:pt x="848" y="1238"/>
                  </a:lnTo>
                  <a:lnTo>
                    <a:pt x="849" y="1240"/>
                  </a:lnTo>
                  <a:lnTo>
                    <a:pt x="851" y="1241"/>
                  </a:lnTo>
                  <a:lnTo>
                    <a:pt x="849" y="1243"/>
                  </a:lnTo>
                  <a:lnTo>
                    <a:pt x="849" y="1244"/>
                  </a:lnTo>
                  <a:lnTo>
                    <a:pt x="849" y="1246"/>
                  </a:lnTo>
                  <a:lnTo>
                    <a:pt x="849" y="1246"/>
                  </a:lnTo>
                  <a:lnTo>
                    <a:pt x="849" y="1247"/>
                  </a:lnTo>
                  <a:lnTo>
                    <a:pt x="851" y="1249"/>
                  </a:lnTo>
                  <a:lnTo>
                    <a:pt x="851" y="1250"/>
                  </a:lnTo>
                  <a:lnTo>
                    <a:pt x="851" y="1252"/>
                  </a:lnTo>
                  <a:lnTo>
                    <a:pt x="849" y="1253"/>
                  </a:lnTo>
                  <a:lnTo>
                    <a:pt x="848" y="1257"/>
                  </a:lnTo>
                  <a:lnTo>
                    <a:pt x="848" y="1257"/>
                  </a:lnTo>
                  <a:lnTo>
                    <a:pt x="846" y="1257"/>
                  </a:lnTo>
                  <a:lnTo>
                    <a:pt x="848" y="1257"/>
                  </a:lnTo>
                  <a:lnTo>
                    <a:pt x="848" y="1257"/>
                  </a:lnTo>
                  <a:lnTo>
                    <a:pt x="848" y="1258"/>
                  </a:lnTo>
                  <a:lnTo>
                    <a:pt x="848" y="1258"/>
                  </a:lnTo>
                  <a:lnTo>
                    <a:pt x="846" y="1260"/>
                  </a:lnTo>
                  <a:lnTo>
                    <a:pt x="848" y="1261"/>
                  </a:lnTo>
                  <a:lnTo>
                    <a:pt x="849" y="1261"/>
                  </a:lnTo>
                  <a:lnTo>
                    <a:pt x="849" y="1261"/>
                  </a:lnTo>
                  <a:lnTo>
                    <a:pt x="849" y="1261"/>
                  </a:lnTo>
                  <a:lnTo>
                    <a:pt x="851" y="1260"/>
                  </a:lnTo>
                  <a:lnTo>
                    <a:pt x="851" y="1261"/>
                  </a:lnTo>
                  <a:lnTo>
                    <a:pt x="851" y="1261"/>
                  </a:lnTo>
                  <a:lnTo>
                    <a:pt x="852" y="1261"/>
                  </a:lnTo>
                  <a:lnTo>
                    <a:pt x="852" y="1261"/>
                  </a:lnTo>
                  <a:lnTo>
                    <a:pt x="852" y="1264"/>
                  </a:lnTo>
                  <a:lnTo>
                    <a:pt x="854" y="1264"/>
                  </a:lnTo>
                  <a:lnTo>
                    <a:pt x="854" y="1266"/>
                  </a:lnTo>
                  <a:lnTo>
                    <a:pt x="857" y="1266"/>
                  </a:lnTo>
                  <a:lnTo>
                    <a:pt x="858" y="1266"/>
                  </a:lnTo>
                  <a:lnTo>
                    <a:pt x="861" y="1263"/>
                  </a:lnTo>
                  <a:lnTo>
                    <a:pt x="863" y="1263"/>
                  </a:lnTo>
                  <a:lnTo>
                    <a:pt x="867" y="1263"/>
                  </a:lnTo>
                  <a:lnTo>
                    <a:pt x="872" y="1264"/>
                  </a:lnTo>
                  <a:lnTo>
                    <a:pt x="878" y="1264"/>
                  </a:lnTo>
                  <a:lnTo>
                    <a:pt x="878" y="1264"/>
                  </a:lnTo>
                  <a:lnTo>
                    <a:pt x="881" y="1263"/>
                  </a:lnTo>
                  <a:lnTo>
                    <a:pt x="884" y="1261"/>
                  </a:lnTo>
                  <a:lnTo>
                    <a:pt x="884" y="1261"/>
                  </a:lnTo>
                  <a:lnTo>
                    <a:pt x="886" y="1260"/>
                  </a:lnTo>
                  <a:lnTo>
                    <a:pt x="886" y="1258"/>
                  </a:lnTo>
                  <a:lnTo>
                    <a:pt x="886" y="1258"/>
                  </a:lnTo>
                  <a:lnTo>
                    <a:pt x="887" y="1257"/>
                  </a:lnTo>
                  <a:lnTo>
                    <a:pt x="887" y="1257"/>
                  </a:lnTo>
                  <a:lnTo>
                    <a:pt x="887" y="1255"/>
                  </a:lnTo>
                  <a:lnTo>
                    <a:pt x="889" y="1253"/>
                  </a:lnTo>
                  <a:lnTo>
                    <a:pt x="893" y="1250"/>
                  </a:lnTo>
                  <a:lnTo>
                    <a:pt x="896" y="1247"/>
                  </a:lnTo>
                  <a:lnTo>
                    <a:pt x="896" y="1247"/>
                  </a:lnTo>
                  <a:lnTo>
                    <a:pt x="898" y="1246"/>
                  </a:lnTo>
                  <a:lnTo>
                    <a:pt x="898" y="1244"/>
                  </a:lnTo>
                  <a:lnTo>
                    <a:pt x="904" y="1241"/>
                  </a:lnTo>
                  <a:lnTo>
                    <a:pt x="904" y="1238"/>
                  </a:lnTo>
                  <a:lnTo>
                    <a:pt x="905" y="1237"/>
                  </a:lnTo>
                  <a:lnTo>
                    <a:pt x="905" y="1237"/>
                  </a:lnTo>
                  <a:lnTo>
                    <a:pt x="907" y="1235"/>
                  </a:lnTo>
                  <a:lnTo>
                    <a:pt x="907" y="1235"/>
                  </a:lnTo>
                  <a:lnTo>
                    <a:pt x="907" y="1235"/>
                  </a:lnTo>
                  <a:lnTo>
                    <a:pt x="908" y="1235"/>
                  </a:lnTo>
                  <a:lnTo>
                    <a:pt x="908" y="1234"/>
                  </a:lnTo>
                  <a:lnTo>
                    <a:pt x="908" y="1232"/>
                  </a:lnTo>
                  <a:lnTo>
                    <a:pt x="910" y="1234"/>
                  </a:lnTo>
                  <a:lnTo>
                    <a:pt x="910" y="1234"/>
                  </a:lnTo>
                  <a:lnTo>
                    <a:pt x="910" y="1235"/>
                  </a:lnTo>
                  <a:lnTo>
                    <a:pt x="910" y="1237"/>
                  </a:lnTo>
                  <a:lnTo>
                    <a:pt x="908" y="1240"/>
                  </a:lnTo>
                  <a:lnTo>
                    <a:pt x="908" y="1241"/>
                  </a:lnTo>
                  <a:lnTo>
                    <a:pt x="908" y="1241"/>
                  </a:lnTo>
                  <a:lnTo>
                    <a:pt x="908" y="1243"/>
                  </a:lnTo>
                  <a:lnTo>
                    <a:pt x="908" y="1244"/>
                  </a:lnTo>
                  <a:lnTo>
                    <a:pt x="908" y="1250"/>
                  </a:lnTo>
                  <a:lnTo>
                    <a:pt x="908" y="1252"/>
                  </a:lnTo>
                  <a:lnTo>
                    <a:pt x="910" y="1255"/>
                  </a:lnTo>
                  <a:lnTo>
                    <a:pt x="911" y="1258"/>
                  </a:lnTo>
                  <a:lnTo>
                    <a:pt x="914" y="1261"/>
                  </a:lnTo>
                  <a:lnTo>
                    <a:pt x="916" y="1263"/>
                  </a:lnTo>
                  <a:lnTo>
                    <a:pt x="917" y="1266"/>
                  </a:lnTo>
                  <a:lnTo>
                    <a:pt x="919" y="1266"/>
                  </a:lnTo>
                  <a:lnTo>
                    <a:pt x="924" y="1267"/>
                  </a:lnTo>
                  <a:lnTo>
                    <a:pt x="927" y="1269"/>
                  </a:lnTo>
                  <a:lnTo>
                    <a:pt x="930" y="1269"/>
                  </a:lnTo>
                  <a:lnTo>
                    <a:pt x="933" y="1270"/>
                  </a:lnTo>
                  <a:lnTo>
                    <a:pt x="934" y="1270"/>
                  </a:lnTo>
                  <a:lnTo>
                    <a:pt x="934" y="1270"/>
                  </a:lnTo>
                  <a:lnTo>
                    <a:pt x="936" y="1270"/>
                  </a:lnTo>
                  <a:lnTo>
                    <a:pt x="939" y="1272"/>
                  </a:lnTo>
                  <a:lnTo>
                    <a:pt x="939" y="1273"/>
                  </a:lnTo>
                  <a:lnTo>
                    <a:pt x="940" y="1273"/>
                  </a:lnTo>
                  <a:lnTo>
                    <a:pt x="940" y="1275"/>
                  </a:lnTo>
                  <a:lnTo>
                    <a:pt x="942" y="1276"/>
                  </a:lnTo>
                  <a:lnTo>
                    <a:pt x="943" y="1279"/>
                  </a:lnTo>
                  <a:lnTo>
                    <a:pt x="945" y="1281"/>
                  </a:lnTo>
                  <a:lnTo>
                    <a:pt x="946" y="1282"/>
                  </a:lnTo>
                  <a:lnTo>
                    <a:pt x="948" y="1284"/>
                  </a:lnTo>
                  <a:lnTo>
                    <a:pt x="949" y="1284"/>
                  </a:lnTo>
                  <a:lnTo>
                    <a:pt x="951" y="1285"/>
                  </a:lnTo>
                  <a:lnTo>
                    <a:pt x="951" y="1285"/>
                  </a:lnTo>
                  <a:lnTo>
                    <a:pt x="951" y="1287"/>
                  </a:lnTo>
                  <a:lnTo>
                    <a:pt x="951" y="1288"/>
                  </a:lnTo>
                  <a:lnTo>
                    <a:pt x="949" y="1291"/>
                  </a:lnTo>
                  <a:lnTo>
                    <a:pt x="949" y="1291"/>
                  </a:lnTo>
                  <a:lnTo>
                    <a:pt x="948" y="1295"/>
                  </a:lnTo>
                  <a:lnTo>
                    <a:pt x="946" y="1298"/>
                  </a:lnTo>
                  <a:lnTo>
                    <a:pt x="945" y="1299"/>
                  </a:lnTo>
                  <a:lnTo>
                    <a:pt x="942" y="1301"/>
                  </a:lnTo>
                  <a:lnTo>
                    <a:pt x="940" y="1304"/>
                  </a:lnTo>
                  <a:lnTo>
                    <a:pt x="937" y="1307"/>
                  </a:lnTo>
                  <a:lnTo>
                    <a:pt x="936" y="1311"/>
                  </a:lnTo>
                  <a:lnTo>
                    <a:pt x="934" y="1313"/>
                  </a:lnTo>
                  <a:lnTo>
                    <a:pt x="933" y="1313"/>
                  </a:lnTo>
                  <a:lnTo>
                    <a:pt x="933" y="1313"/>
                  </a:lnTo>
                  <a:lnTo>
                    <a:pt x="931" y="1313"/>
                  </a:lnTo>
                  <a:lnTo>
                    <a:pt x="931" y="1311"/>
                  </a:lnTo>
                  <a:lnTo>
                    <a:pt x="931" y="1310"/>
                  </a:lnTo>
                  <a:lnTo>
                    <a:pt x="931" y="1310"/>
                  </a:lnTo>
                  <a:lnTo>
                    <a:pt x="930" y="1310"/>
                  </a:lnTo>
                  <a:lnTo>
                    <a:pt x="928" y="1313"/>
                  </a:lnTo>
                  <a:lnTo>
                    <a:pt x="927" y="1314"/>
                  </a:lnTo>
                  <a:lnTo>
                    <a:pt x="927" y="1316"/>
                  </a:lnTo>
                  <a:lnTo>
                    <a:pt x="927" y="1319"/>
                  </a:lnTo>
                  <a:lnTo>
                    <a:pt x="925" y="1320"/>
                  </a:lnTo>
                  <a:lnTo>
                    <a:pt x="925" y="1322"/>
                  </a:lnTo>
                  <a:lnTo>
                    <a:pt x="925" y="1323"/>
                  </a:lnTo>
                  <a:lnTo>
                    <a:pt x="927" y="1325"/>
                  </a:lnTo>
                  <a:lnTo>
                    <a:pt x="927" y="1328"/>
                  </a:lnTo>
                  <a:lnTo>
                    <a:pt x="927" y="1329"/>
                  </a:lnTo>
                  <a:lnTo>
                    <a:pt x="927" y="1331"/>
                  </a:lnTo>
                  <a:lnTo>
                    <a:pt x="925" y="1331"/>
                  </a:lnTo>
                  <a:lnTo>
                    <a:pt x="925" y="1331"/>
                  </a:lnTo>
                  <a:lnTo>
                    <a:pt x="922" y="1331"/>
                  </a:lnTo>
                  <a:lnTo>
                    <a:pt x="919" y="1333"/>
                  </a:lnTo>
                  <a:lnTo>
                    <a:pt x="916" y="1333"/>
                  </a:lnTo>
                  <a:lnTo>
                    <a:pt x="914" y="1334"/>
                  </a:lnTo>
                  <a:lnTo>
                    <a:pt x="913" y="1336"/>
                  </a:lnTo>
                  <a:lnTo>
                    <a:pt x="911" y="1342"/>
                  </a:lnTo>
                  <a:lnTo>
                    <a:pt x="908" y="1345"/>
                  </a:lnTo>
                  <a:lnTo>
                    <a:pt x="907" y="1345"/>
                  </a:lnTo>
                  <a:lnTo>
                    <a:pt x="904" y="1345"/>
                  </a:lnTo>
                  <a:lnTo>
                    <a:pt x="899" y="1345"/>
                  </a:lnTo>
                  <a:lnTo>
                    <a:pt x="898" y="1346"/>
                  </a:lnTo>
                  <a:lnTo>
                    <a:pt x="895" y="1349"/>
                  </a:lnTo>
                  <a:lnTo>
                    <a:pt x="895" y="1351"/>
                  </a:lnTo>
                  <a:lnTo>
                    <a:pt x="895" y="1351"/>
                  </a:lnTo>
                  <a:lnTo>
                    <a:pt x="896" y="1352"/>
                  </a:lnTo>
                  <a:lnTo>
                    <a:pt x="895" y="1352"/>
                  </a:lnTo>
                  <a:lnTo>
                    <a:pt x="895" y="1355"/>
                  </a:lnTo>
                  <a:lnTo>
                    <a:pt x="893" y="1357"/>
                  </a:lnTo>
                  <a:lnTo>
                    <a:pt x="889" y="1357"/>
                  </a:lnTo>
                  <a:lnTo>
                    <a:pt x="889" y="1357"/>
                  </a:lnTo>
                  <a:lnTo>
                    <a:pt x="887" y="1357"/>
                  </a:lnTo>
                  <a:lnTo>
                    <a:pt x="884" y="1357"/>
                  </a:lnTo>
                  <a:lnTo>
                    <a:pt x="881" y="1357"/>
                  </a:lnTo>
                  <a:lnTo>
                    <a:pt x="879" y="1358"/>
                  </a:lnTo>
                  <a:lnTo>
                    <a:pt x="876" y="1358"/>
                  </a:lnTo>
                  <a:lnTo>
                    <a:pt x="875" y="1360"/>
                  </a:lnTo>
                  <a:lnTo>
                    <a:pt x="870" y="1360"/>
                  </a:lnTo>
                  <a:lnTo>
                    <a:pt x="869" y="1361"/>
                  </a:lnTo>
                  <a:lnTo>
                    <a:pt x="863" y="1363"/>
                  </a:lnTo>
                  <a:lnTo>
                    <a:pt x="861" y="1364"/>
                  </a:lnTo>
                  <a:lnTo>
                    <a:pt x="860" y="1366"/>
                  </a:lnTo>
                  <a:lnTo>
                    <a:pt x="858" y="1368"/>
                  </a:lnTo>
                  <a:lnTo>
                    <a:pt x="857" y="1371"/>
                  </a:lnTo>
                  <a:lnTo>
                    <a:pt x="858" y="1372"/>
                  </a:lnTo>
                  <a:lnTo>
                    <a:pt x="858" y="1374"/>
                  </a:lnTo>
                  <a:lnTo>
                    <a:pt x="857" y="1375"/>
                  </a:lnTo>
                  <a:lnTo>
                    <a:pt x="855" y="1375"/>
                  </a:lnTo>
                  <a:lnTo>
                    <a:pt x="854" y="1377"/>
                  </a:lnTo>
                  <a:lnTo>
                    <a:pt x="852" y="1377"/>
                  </a:lnTo>
                  <a:lnTo>
                    <a:pt x="851" y="1378"/>
                  </a:lnTo>
                  <a:lnTo>
                    <a:pt x="851" y="1378"/>
                  </a:lnTo>
                  <a:lnTo>
                    <a:pt x="848" y="1380"/>
                  </a:lnTo>
                  <a:lnTo>
                    <a:pt x="843" y="1381"/>
                  </a:lnTo>
                  <a:lnTo>
                    <a:pt x="837" y="1381"/>
                  </a:lnTo>
                  <a:lnTo>
                    <a:pt x="835" y="1383"/>
                  </a:lnTo>
                  <a:lnTo>
                    <a:pt x="832" y="1384"/>
                  </a:lnTo>
                  <a:lnTo>
                    <a:pt x="829" y="1384"/>
                  </a:lnTo>
                  <a:lnTo>
                    <a:pt x="825" y="1386"/>
                  </a:lnTo>
                  <a:lnTo>
                    <a:pt x="823" y="1387"/>
                  </a:lnTo>
                  <a:lnTo>
                    <a:pt x="820" y="1389"/>
                  </a:lnTo>
                  <a:lnTo>
                    <a:pt x="819" y="1389"/>
                  </a:lnTo>
                  <a:lnTo>
                    <a:pt x="819" y="1390"/>
                  </a:lnTo>
                  <a:lnTo>
                    <a:pt x="817" y="1392"/>
                  </a:lnTo>
                  <a:lnTo>
                    <a:pt x="816" y="1393"/>
                  </a:lnTo>
                  <a:lnTo>
                    <a:pt x="814" y="1395"/>
                  </a:lnTo>
                  <a:lnTo>
                    <a:pt x="813" y="1395"/>
                  </a:lnTo>
                  <a:lnTo>
                    <a:pt x="811" y="1395"/>
                  </a:lnTo>
                  <a:lnTo>
                    <a:pt x="810" y="1395"/>
                  </a:lnTo>
                  <a:lnTo>
                    <a:pt x="807" y="1395"/>
                  </a:lnTo>
                  <a:lnTo>
                    <a:pt x="805" y="1395"/>
                  </a:lnTo>
                  <a:lnTo>
                    <a:pt x="805" y="1395"/>
                  </a:lnTo>
                  <a:lnTo>
                    <a:pt x="802" y="1396"/>
                  </a:lnTo>
                  <a:lnTo>
                    <a:pt x="799" y="1399"/>
                  </a:lnTo>
                  <a:lnTo>
                    <a:pt x="797" y="1399"/>
                  </a:lnTo>
                  <a:lnTo>
                    <a:pt x="793" y="1401"/>
                  </a:lnTo>
                  <a:lnTo>
                    <a:pt x="791" y="1401"/>
                  </a:lnTo>
                  <a:lnTo>
                    <a:pt x="790" y="1402"/>
                  </a:lnTo>
                  <a:lnTo>
                    <a:pt x="788" y="1402"/>
                  </a:lnTo>
                  <a:lnTo>
                    <a:pt x="784" y="1402"/>
                  </a:lnTo>
                  <a:lnTo>
                    <a:pt x="781" y="1402"/>
                  </a:lnTo>
                  <a:lnTo>
                    <a:pt x="778" y="1404"/>
                  </a:lnTo>
                  <a:lnTo>
                    <a:pt x="776" y="1404"/>
                  </a:lnTo>
                  <a:lnTo>
                    <a:pt x="775" y="1407"/>
                  </a:lnTo>
                  <a:lnTo>
                    <a:pt x="772" y="1407"/>
                  </a:lnTo>
                  <a:lnTo>
                    <a:pt x="770" y="1409"/>
                  </a:lnTo>
                  <a:lnTo>
                    <a:pt x="770" y="1410"/>
                  </a:lnTo>
                  <a:lnTo>
                    <a:pt x="769" y="1410"/>
                  </a:lnTo>
                  <a:lnTo>
                    <a:pt x="766" y="1410"/>
                  </a:lnTo>
                  <a:lnTo>
                    <a:pt x="764" y="1410"/>
                  </a:lnTo>
                  <a:lnTo>
                    <a:pt x="761" y="1412"/>
                  </a:lnTo>
                  <a:lnTo>
                    <a:pt x="759" y="1412"/>
                  </a:lnTo>
                  <a:lnTo>
                    <a:pt x="758" y="1412"/>
                  </a:lnTo>
                  <a:lnTo>
                    <a:pt x="756" y="1413"/>
                  </a:lnTo>
                  <a:lnTo>
                    <a:pt x="756" y="1413"/>
                  </a:lnTo>
                  <a:lnTo>
                    <a:pt x="755" y="1412"/>
                  </a:lnTo>
                  <a:lnTo>
                    <a:pt x="752" y="1410"/>
                  </a:lnTo>
                  <a:lnTo>
                    <a:pt x="750" y="1412"/>
                  </a:lnTo>
                  <a:lnTo>
                    <a:pt x="750" y="1410"/>
                  </a:lnTo>
                  <a:lnTo>
                    <a:pt x="747" y="1404"/>
                  </a:lnTo>
                  <a:lnTo>
                    <a:pt x="749" y="1399"/>
                  </a:lnTo>
                  <a:lnTo>
                    <a:pt x="749" y="1399"/>
                  </a:lnTo>
                  <a:lnTo>
                    <a:pt x="747" y="1396"/>
                  </a:lnTo>
                  <a:lnTo>
                    <a:pt x="746" y="1395"/>
                  </a:lnTo>
                  <a:lnTo>
                    <a:pt x="746" y="1392"/>
                  </a:lnTo>
                  <a:lnTo>
                    <a:pt x="746" y="1390"/>
                  </a:lnTo>
                  <a:lnTo>
                    <a:pt x="744" y="1389"/>
                  </a:lnTo>
                  <a:lnTo>
                    <a:pt x="744" y="1389"/>
                  </a:lnTo>
                  <a:lnTo>
                    <a:pt x="744" y="1387"/>
                  </a:lnTo>
                  <a:lnTo>
                    <a:pt x="744" y="1386"/>
                  </a:lnTo>
                  <a:lnTo>
                    <a:pt x="744" y="1384"/>
                  </a:lnTo>
                  <a:lnTo>
                    <a:pt x="744" y="1384"/>
                  </a:lnTo>
                  <a:lnTo>
                    <a:pt x="744" y="1384"/>
                  </a:lnTo>
                  <a:lnTo>
                    <a:pt x="744" y="1383"/>
                  </a:lnTo>
                  <a:lnTo>
                    <a:pt x="743" y="1383"/>
                  </a:lnTo>
                  <a:lnTo>
                    <a:pt x="743" y="1381"/>
                  </a:lnTo>
                  <a:lnTo>
                    <a:pt x="741" y="1380"/>
                  </a:lnTo>
                  <a:lnTo>
                    <a:pt x="741" y="1378"/>
                  </a:lnTo>
                  <a:lnTo>
                    <a:pt x="741" y="1378"/>
                  </a:lnTo>
                  <a:lnTo>
                    <a:pt x="743" y="1378"/>
                  </a:lnTo>
                  <a:lnTo>
                    <a:pt x="743" y="1378"/>
                  </a:lnTo>
                  <a:lnTo>
                    <a:pt x="743" y="1378"/>
                  </a:lnTo>
                  <a:lnTo>
                    <a:pt x="741" y="1374"/>
                  </a:lnTo>
                  <a:lnTo>
                    <a:pt x="743" y="1369"/>
                  </a:lnTo>
                  <a:lnTo>
                    <a:pt x="743" y="1364"/>
                  </a:lnTo>
                  <a:lnTo>
                    <a:pt x="743" y="1364"/>
                  </a:lnTo>
                  <a:lnTo>
                    <a:pt x="741" y="1363"/>
                  </a:lnTo>
                  <a:lnTo>
                    <a:pt x="741" y="1361"/>
                  </a:lnTo>
                  <a:lnTo>
                    <a:pt x="741" y="1360"/>
                  </a:lnTo>
                  <a:lnTo>
                    <a:pt x="740" y="1360"/>
                  </a:lnTo>
                  <a:lnTo>
                    <a:pt x="740" y="1358"/>
                  </a:lnTo>
                  <a:lnTo>
                    <a:pt x="740" y="1357"/>
                  </a:lnTo>
                  <a:lnTo>
                    <a:pt x="738" y="1355"/>
                  </a:lnTo>
                  <a:lnTo>
                    <a:pt x="737" y="1355"/>
                  </a:lnTo>
                  <a:lnTo>
                    <a:pt x="737" y="1354"/>
                  </a:lnTo>
                  <a:lnTo>
                    <a:pt x="737" y="1351"/>
                  </a:lnTo>
                  <a:lnTo>
                    <a:pt x="734" y="1348"/>
                  </a:lnTo>
                  <a:lnTo>
                    <a:pt x="729" y="1345"/>
                  </a:lnTo>
                  <a:lnTo>
                    <a:pt x="728" y="1343"/>
                  </a:lnTo>
                  <a:lnTo>
                    <a:pt x="726" y="1340"/>
                  </a:lnTo>
                  <a:lnTo>
                    <a:pt x="726" y="1339"/>
                  </a:lnTo>
                  <a:lnTo>
                    <a:pt x="723" y="1336"/>
                  </a:lnTo>
                  <a:lnTo>
                    <a:pt x="723" y="1334"/>
                  </a:lnTo>
                  <a:lnTo>
                    <a:pt x="723" y="1333"/>
                  </a:lnTo>
                  <a:lnTo>
                    <a:pt x="721" y="1331"/>
                  </a:lnTo>
                  <a:lnTo>
                    <a:pt x="721" y="1329"/>
                  </a:lnTo>
                  <a:lnTo>
                    <a:pt x="718" y="1325"/>
                  </a:lnTo>
                  <a:lnTo>
                    <a:pt x="718" y="1323"/>
                  </a:lnTo>
                  <a:lnTo>
                    <a:pt x="717" y="1322"/>
                  </a:lnTo>
                  <a:lnTo>
                    <a:pt x="717" y="1322"/>
                  </a:lnTo>
                  <a:lnTo>
                    <a:pt x="717" y="1320"/>
                  </a:lnTo>
                  <a:lnTo>
                    <a:pt x="715" y="1320"/>
                  </a:lnTo>
                  <a:lnTo>
                    <a:pt x="714" y="1317"/>
                  </a:lnTo>
                  <a:lnTo>
                    <a:pt x="709" y="1314"/>
                  </a:lnTo>
                  <a:lnTo>
                    <a:pt x="706" y="1314"/>
                  </a:lnTo>
                  <a:lnTo>
                    <a:pt x="705" y="1313"/>
                  </a:lnTo>
                  <a:lnTo>
                    <a:pt x="703" y="1311"/>
                  </a:lnTo>
                  <a:lnTo>
                    <a:pt x="702" y="1308"/>
                  </a:lnTo>
                  <a:lnTo>
                    <a:pt x="699" y="1305"/>
                  </a:lnTo>
                  <a:lnTo>
                    <a:pt x="697" y="1301"/>
                  </a:lnTo>
                  <a:lnTo>
                    <a:pt x="697" y="1299"/>
                  </a:lnTo>
                  <a:lnTo>
                    <a:pt x="697" y="1298"/>
                  </a:lnTo>
                  <a:lnTo>
                    <a:pt x="697" y="1296"/>
                  </a:lnTo>
                  <a:lnTo>
                    <a:pt x="696" y="1295"/>
                  </a:lnTo>
                  <a:lnTo>
                    <a:pt x="696" y="1293"/>
                  </a:lnTo>
                  <a:lnTo>
                    <a:pt x="696" y="1291"/>
                  </a:lnTo>
                  <a:lnTo>
                    <a:pt x="696" y="1288"/>
                  </a:lnTo>
                  <a:lnTo>
                    <a:pt x="697" y="1287"/>
                  </a:lnTo>
                  <a:lnTo>
                    <a:pt x="697" y="1287"/>
                  </a:lnTo>
                  <a:lnTo>
                    <a:pt x="696" y="1284"/>
                  </a:lnTo>
                  <a:lnTo>
                    <a:pt x="696" y="1282"/>
                  </a:lnTo>
                  <a:lnTo>
                    <a:pt x="696" y="1281"/>
                  </a:lnTo>
                  <a:lnTo>
                    <a:pt x="694" y="1281"/>
                  </a:lnTo>
                  <a:lnTo>
                    <a:pt x="694" y="1279"/>
                  </a:lnTo>
                  <a:lnTo>
                    <a:pt x="696" y="1279"/>
                  </a:lnTo>
                  <a:lnTo>
                    <a:pt x="694" y="1278"/>
                  </a:lnTo>
                  <a:lnTo>
                    <a:pt x="693" y="1278"/>
                  </a:lnTo>
                  <a:lnTo>
                    <a:pt x="693" y="1276"/>
                  </a:lnTo>
                  <a:lnTo>
                    <a:pt x="693" y="1275"/>
                  </a:lnTo>
                  <a:lnTo>
                    <a:pt x="690" y="1270"/>
                  </a:lnTo>
                  <a:lnTo>
                    <a:pt x="690" y="1269"/>
                  </a:lnTo>
                  <a:lnTo>
                    <a:pt x="686" y="1266"/>
                  </a:lnTo>
                  <a:lnTo>
                    <a:pt x="685" y="1264"/>
                  </a:lnTo>
                  <a:lnTo>
                    <a:pt x="683" y="1263"/>
                  </a:lnTo>
                  <a:lnTo>
                    <a:pt x="682" y="1263"/>
                  </a:lnTo>
                  <a:lnTo>
                    <a:pt x="680" y="1263"/>
                  </a:lnTo>
                  <a:lnTo>
                    <a:pt x="680" y="1261"/>
                  </a:lnTo>
                  <a:lnTo>
                    <a:pt x="679" y="1261"/>
                  </a:lnTo>
                  <a:lnTo>
                    <a:pt x="677" y="1261"/>
                  </a:lnTo>
                  <a:lnTo>
                    <a:pt x="676" y="1258"/>
                  </a:lnTo>
                  <a:lnTo>
                    <a:pt x="676" y="1257"/>
                  </a:lnTo>
                  <a:lnTo>
                    <a:pt x="673" y="1253"/>
                  </a:lnTo>
                  <a:lnTo>
                    <a:pt x="674" y="1253"/>
                  </a:lnTo>
                  <a:lnTo>
                    <a:pt x="674" y="1252"/>
                  </a:lnTo>
                  <a:lnTo>
                    <a:pt x="674" y="1250"/>
                  </a:lnTo>
                  <a:lnTo>
                    <a:pt x="674" y="1249"/>
                  </a:lnTo>
                  <a:lnTo>
                    <a:pt x="673" y="1247"/>
                  </a:lnTo>
                  <a:lnTo>
                    <a:pt x="670" y="1243"/>
                  </a:lnTo>
                  <a:lnTo>
                    <a:pt x="670" y="1241"/>
                  </a:lnTo>
                  <a:lnTo>
                    <a:pt x="668" y="1241"/>
                  </a:lnTo>
                  <a:lnTo>
                    <a:pt x="667" y="1240"/>
                  </a:lnTo>
                  <a:lnTo>
                    <a:pt x="667" y="1237"/>
                  </a:lnTo>
                  <a:lnTo>
                    <a:pt x="665" y="1237"/>
                  </a:lnTo>
                  <a:lnTo>
                    <a:pt x="662" y="1229"/>
                  </a:lnTo>
                  <a:lnTo>
                    <a:pt x="661" y="1228"/>
                  </a:lnTo>
                  <a:lnTo>
                    <a:pt x="659" y="1226"/>
                  </a:lnTo>
                  <a:lnTo>
                    <a:pt x="658" y="1223"/>
                  </a:lnTo>
                  <a:lnTo>
                    <a:pt x="656" y="1220"/>
                  </a:lnTo>
                  <a:lnTo>
                    <a:pt x="653" y="1218"/>
                  </a:lnTo>
                  <a:lnTo>
                    <a:pt x="652" y="1214"/>
                  </a:lnTo>
                  <a:lnTo>
                    <a:pt x="649" y="1209"/>
                  </a:lnTo>
                  <a:lnTo>
                    <a:pt x="647" y="1209"/>
                  </a:lnTo>
                  <a:lnTo>
                    <a:pt x="644" y="1209"/>
                  </a:lnTo>
                  <a:lnTo>
                    <a:pt x="642" y="1208"/>
                  </a:lnTo>
                  <a:lnTo>
                    <a:pt x="642" y="1209"/>
                  </a:lnTo>
                  <a:lnTo>
                    <a:pt x="642" y="1208"/>
                  </a:lnTo>
                  <a:lnTo>
                    <a:pt x="642" y="1206"/>
                  </a:lnTo>
                  <a:lnTo>
                    <a:pt x="644" y="1203"/>
                  </a:lnTo>
                  <a:lnTo>
                    <a:pt x="644" y="1200"/>
                  </a:lnTo>
                  <a:lnTo>
                    <a:pt x="645" y="1191"/>
                  </a:lnTo>
                  <a:lnTo>
                    <a:pt x="647" y="1190"/>
                  </a:lnTo>
                  <a:lnTo>
                    <a:pt x="645" y="1188"/>
                  </a:lnTo>
                  <a:lnTo>
                    <a:pt x="645" y="1190"/>
                  </a:lnTo>
                  <a:lnTo>
                    <a:pt x="644" y="1190"/>
                  </a:lnTo>
                  <a:lnTo>
                    <a:pt x="644" y="1193"/>
                  </a:lnTo>
                  <a:lnTo>
                    <a:pt x="642" y="1200"/>
                  </a:lnTo>
                  <a:lnTo>
                    <a:pt x="639" y="1205"/>
                  </a:lnTo>
                  <a:lnTo>
                    <a:pt x="639" y="1209"/>
                  </a:lnTo>
                  <a:lnTo>
                    <a:pt x="639" y="1209"/>
                  </a:lnTo>
                  <a:lnTo>
                    <a:pt x="638" y="1212"/>
                  </a:lnTo>
                  <a:lnTo>
                    <a:pt x="636" y="1214"/>
                  </a:lnTo>
                  <a:lnTo>
                    <a:pt x="635" y="1212"/>
                  </a:lnTo>
                  <a:lnTo>
                    <a:pt x="632" y="1209"/>
                  </a:lnTo>
                  <a:lnTo>
                    <a:pt x="629" y="1206"/>
                  </a:lnTo>
                  <a:lnTo>
                    <a:pt x="627" y="1205"/>
                  </a:lnTo>
                  <a:lnTo>
                    <a:pt x="626" y="1202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197"/>
                  </a:lnTo>
                  <a:lnTo>
                    <a:pt x="623" y="1196"/>
                  </a:lnTo>
                  <a:lnTo>
                    <a:pt x="620" y="1193"/>
                  </a:lnTo>
                  <a:lnTo>
                    <a:pt x="620" y="1191"/>
                  </a:lnTo>
                  <a:lnTo>
                    <a:pt x="620" y="1190"/>
                  </a:lnTo>
                  <a:lnTo>
                    <a:pt x="618" y="1188"/>
                  </a:lnTo>
                  <a:lnTo>
                    <a:pt x="618" y="1185"/>
                  </a:lnTo>
                  <a:lnTo>
                    <a:pt x="617" y="1182"/>
                  </a:lnTo>
                  <a:lnTo>
                    <a:pt x="615" y="1184"/>
                  </a:lnTo>
                  <a:lnTo>
                    <a:pt x="615" y="1184"/>
                  </a:lnTo>
                  <a:lnTo>
                    <a:pt x="615" y="1185"/>
                  </a:lnTo>
                  <a:lnTo>
                    <a:pt x="614" y="1187"/>
                  </a:lnTo>
                  <a:lnTo>
                    <a:pt x="615" y="1188"/>
                  </a:lnTo>
                  <a:lnTo>
                    <a:pt x="617" y="1191"/>
                  </a:lnTo>
                  <a:lnTo>
                    <a:pt x="617" y="1191"/>
                  </a:lnTo>
                  <a:lnTo>
                    <a:pt x="618" y="1194"/>
                  </a:lnTo>
                  <a:lnTo>
                    <a:pt x="618" y="1196"/>
                  </a:lnTo>
                  <a:lnTo>
                    <a:pt x="618" y="1197"/>
                  </a:lnTo>
                  <a:lnTo>
                    <a:pt x="620" y="1199"/>
                  </a:lnTo>
                  <a:lnTo>
                    <a:pt x="620" y="1200"/>
                  </a:lnTo>
                  <a:lnTo>
                    <a:pt x="620" y="1202"/>
                  </a:lnTo>
                  <a:lnTo>
                    <a:pt x="621" y="1202"/>
                  </a:lnTo>
                  <a:lnTo>
                    <a:pt x="623" y="1203"/>
                  </a:lnTo>
                  <a:lnTo>
                    <a:pt x="624" y="1208"/>
                  </a:lnTo>
                  <a:lnTo>
                    <a:pt x="627" y="1209"/>
                  </a:lnTo>
                  <a:lnTo>
                    <a:pt x="629" y="1211"/>
                  </a:lnTo>
                  <a:lnTo>
                    <a:pt x="629" y="1211"/>
                  </a:lnTo>
                  <a:lnTo>
                    <a:pt x="629" y="1214"/>
                  </a:lnTo>
                  <a:lnTo>
                    <a:pt x="629" y="1215"/>
                  </a:lnTo>
                  <a:lnTo>
                    <a:pt x="630" y="1218"/>
                  </a:lnTo>
                  <a:lnTo>
                    <a:pt x="630" y="1220"/>
                  </a:lnTo>
                  <a:lnTo>
                    <a:pt x="632" y="1220"/>
                  </a:lnTo>
                  <a:lnTo>
                    <a:pt x="632" y="1222"/>
                  </a:lnTo>
                  <a:lnTo>
                    <a:pt x="633" y="1223"/>
                  </a:lnTo>
                  <a:lnTo>
                    <a:pt x="633" y="1229"/>
                  </a:lnTo>
                  <a:lnTo>
                    <a:pt x="635" y="1231"/>
                  </a:lnTo>
                  <a:lnTo>
                    <a:pt x="638" y="1237"/>
                  </a:lnTo>
                  <a:lnTo>
                    <a:pt x="641" y="1241"/>
                  </a:lnTo>
                  <a:lnTo>
                    <a:pt x="642" y="1246"/>
                  </a:lnTo>
                  <a:lnTo>
                    <a:pt x="644" y="1249"/>
                  </a:lnTo>
                  <a:lnTo>
                    <a:pt x="649" y="1258"/>
                  </a:lnTo>
                  <a:lnTo>
                    <a:pt x="652" y="1261"/>
                  </a:lnTo>
                  <a:lnTo>
                    <a:pt x="653" y="1263"/>
                  </a:lnTo>
                  <a:lnTo>
                    <a:pt x="655" y="1264"/>
                  </a:lnTo>
                  <a:lnTo>
                    <a:pt x="656" y="1266"/>
                  </a:lnTo>
                  <a:lnTo>
                    <a:pt x="655" y="1266"/>
                  </a:lnTo>
                  <a:lnTo>
                    <a:pt x="653" y="1266"/>
                  </a:lnTo>
                  <a:lnTo>
                    <a:pt x="653" y="1266"/>
                  </a:lnTo>
                  <a:lnTo>
                    <a:pt x="653" y="1267"/>
                  </a:lnTo>
                  <a:lnTo>
                    <a:pt x="653" y="1267"/>
                  </a:lnTo>
                  <a:lnTo>
                    <a:pt x="653" y="1272"/>
                  </a:lnTo>
                  <a:lnTo>
                    <a:pt x="653" y="1275"/>
                  </a:lnTo>
                  <a:lnTo>
                    <a:pt x="655" y="1279"/>
                  </a:lnTo>
                  <a:lnTo>
                    <a:pt x="656" y="1281"/>
                  </a:lnTo>
                  <a:lnTo>
                    <a:pt x="656" y="1281"/>
                  </a:lnTo>
                  <a:lnTo>
                    <a:pt x="658" y="1282"/>
                  </a:lnTo>
                  <a:lnTo>
                    <a:pt x="662" y="1284"/>
                  </a:lnTo>
                  <a:lnTo>
                    <a:pt x="664" y="1287"/>
                  </a:lnTo>
                  <a:lnTo>
                    <a:pt x="668" y="1290"/>
                  </a:lnTo>
                  <a:lnTo>
                    <a:pt x="670" y="1291"/>
                  </a:lnTo>
                  <a:lnTo>
                    <a:pt x="670" y="1291"/>
                  </a:lnTo>
                  <a:lnTo>
                    <a:pt x="670" y="1295"/>
                  </a:lnTo>
                  <a:lnTo>
                    <a:pt x="670" y="1298"/>
                  </a:lnTo>
                  <a:lnTo>
                    <a:pt x="671" y="1301"/>
                  </a:lnTo>
                  <a:lnTo>
                    <a:pt x="674" y="1302"/>
                  </a:lnTo>
                  <a:lnTo>
                    <a:pt x="674" y="1304"/>
                  </a:lnTo>
                  <a:lnTo>
                    <a:pt x="674" y="1304"/>
                  </a:lnTo>
                  <a:lnTo>
                    <a:pt x="674" y="1304"/>
                  </a:lnTo>
                  <a:lnTo>
                    <a:pt x="674" y="1304"/>
                  </a:lnTo>
                  <a:lnTo>
                    <a:pt x="673" y="1304"/>
                  </a:lnTo>
                  <a:lnTo>
                    <a:pt x="673" y="1305"/>
                  </a:lnTo>
                  <a:lnTo>
                    <a:pt x="673" y="1307"/>
                  </a:lnTo>
                  <a:lnTo>
                    <a:pt x="673" y="1308"/>
                  </a:lnTo>
                  <a:lnTo>
                    <a:pt x="674" y="1311"/>
                  </a:lnTo>
                  <a:lnTo>
                    <a:pt x="673" y="1313"/>
                  </a:lnTo>
                  <a:lnTo>
                    <a:pt x="673" y="1316"/>
                  </a:lnTo>
                  <a:lnTo>
                    <a:pt x="674" y="1320"/>
                  </a:lnTo>
                  <a:lnTo>
                    <a:pt x="674" y="1323"/>
                  </a:lnTo>
                  <a:lnTo>
                    <a:pt x="676" y="1329"/>
                  </a:lnTo>
                  <a:lnTo>
                    <a:pt x="677" y="1333"/>
                  </a:lnTo>
                  <a:lnTo>
                    <a:pt x="677" y="1334"/>
                  </a:lnTo>
                  <a:lnTo>
                    <a:pt x="679" y="1334"/>
                  </a:lnTo>
                  <a:lnTo>
                    <a:pt x="680" y="1336"/>
                  </a:lnTo>
                  <a:lnTo>
                    <a:pt x="682" y="1337"/>
                  </a:lnTo>
                  <a:lnTo>
                    <a:pt x="685" y="1339"/>
                  </a:lnTo>
                  <a:lnTo>
                    <a:pt x="685" y="1340"/>
                  </a:lnTo>
                  <a:lnTo>
                    <a:pt x="686" y="1340"/>
                  </a:lnTo>
                  <a:lnTo>
                    <a:pt x="686" y="1340"/>
                  </a:lnTo>
                  <a:lnTo>
                    <a:pt x="686" y="1340"/>
                  </a:lnTo>
                  <a:lnTo>
                    <a:pt x="688" y="1342"/>
                  </a:lnTo>
                  <a:lnTo>
                    <a:pt x="691" y="1343"/>
                  </a:lnTo>
                  <a:lnTo>
                    <a:pt x="691" y="1343"/>
                  </a:lnTo>
                  <a:lnTo>
                    <a:pt x="694" y="1351"/>
                  </a:lnTo>
                  <a:lnTo>
                    <a:pt x="696" y="1355"/>
                  </a:lnTo>
                  <a:lnTo>
                    <a:pt x="697" y="1360"/>
                  </a:lnTo>
                  <a:lnTo>
                    <a:pt x="699" y="1368"/>
                  </a:lnTo>
                  <a:lnTo>
                    <a:pt x="699" y="1371"/>
                  </a:lnTo>
                  <a:lnTo>
                    <a:pt x="700" y="1372"/>
                  </a:lnTo>
                  <a:lnTo>
                    <a:pt x="702" y="1375"/>
                  </a:lnTo>
                  <a:lnTo>
                    <a:pt x="703" y="1375"/>
                  </a:lnTo>
                  <a:lnTo>
                    <a:pt x="703" y="1377"/>
                  </a:lnTo>
                  <a:lnTo>
                    <a:pt x="705" y="1380"/>
                  </a:lnTo>
                  <a:lnTo>
                    <a:pt x="705" y="1381"/>
                  </a:lnTo>
                  <a:lnTo>
                    <a:pt x="706" y="1380"/>
                  </a:lnTo>
                  <a:lnTo>
                    <a:pt x="706" y="1380"/>
                  </a:lnTo>
                  <a:lnTo>
                    <a:pt x="705" y="1378"/>
                  </a:lnTo>
                  <a:lnTo>
                    <a:pt x="706" y="1377"/>
                  </a:lnTo>
                  <a:lnTo>
                    <a:pt x="706" y="1377"/>
                  </a:lnTo>
                  <a:lnTo>
                    <a:pt x="708" y="1377"/>
                  </a:lnTo>
                  <a:lnTo>
                    <a:pt x="708" y="1378"/>
                  </a:lnTo>
                  <a:lnTo>
                    <a:pt x="709" y="1380"/>
                  </a:lnTo>
                  <a:lnTo>
                    <a:pt x="709" y="1380"/>
                  </a:lnTo>
                  <a:lnTo>
                    <a:pt x="711" y="1383"/>
                  </a:lnTo>
                  <a:lnTo>
                    <a:pt x="712" y="1383"/>
                  </a:lnTo>
                  <a:lnTo>
                    <a:pt x="714" y="1383"/>
                  </a:lnTo>
                  <a:lnTo>
                    <a:pt x="714" y="1383"/>
                  </a:lnTo>
                  <a:lnTo>
                    <a:pt x="715" y="1384"/>
                  </a:lnTo>
                  <a:lnTo>
                    <a:pt x="718" y="1386"/>
                  </a:lnTo>
                  <a:lnTo>
                    <a:pt x="723" y="1387"/>
                  </a:lnTo>
                  <a:lnTo>
                    <a:pt x="726" y="1392"/>
                  </a:lnTo>
                  <a:lnTo>
                    <a:pt x="728" y="1395"/>
                  </a:lnTo>
                  <a:lnTo>
                    <a:pt x="735" y="1399"/>
                  </a:lnTo>
                  <a:lnTo>
                    <a:pt x="737" y="1402"/>
                  </a:lnTo>
                  <a:lnTo>
                    <a:pt x="737" y="1406"/>
                  </a:lnTo>
                  <a:lnTo>
                    <a:pt x="738" y="1406"/>
                  </a:lnTo>
                  <a:lnTo>
                    <a:pt x="741" y="1407"/>
                  </a:lnTo>
                  <a:lnTo>
                    <a:pt x="743" y="1409"/>
                  </a:lnTo>
                  <a:lnTo>
                    <a:pt x="744" y="1410"/>
                  </a:lnTo>
                  <a:lnTo>
                    <a:pt x="744" y="1409"/>
                  </a:lnTo>
                  <a:lnTo>
                    <a:pt x="746" y="1410"/>
                  </a:lnTo>
                  <a:lnTo>
                    <a:pt x="746" y="1412"/>
                  </a:lnTo>
                  <a:lnTo>
                    <a:pt x="746" y="1412"/>
                  </a:lnTo>
                  <a:lnTo>
                    <a:pt x="749" y="1415"/>
                  </a:lnTo>
                  <a:lnTo>
                    <a:pt x="749" y="1416"/>
                  </a:lnTo>
                  <a:lnTo>
                    <a:pt x="750" y="1418"/>
                  </a:lnTo>
                  <a:lnTo>
                    <a:pt x="749" y="1419"/>
                  </a:lnTo>
                  <a:lnTo>
                    <a:pt x="749" y="1419"/>
                  </a:lnTo>
                  <a:lnTo>
                    <a:pt x="747" y="1421"/>
                  </a:lnTo>
                  <a:lnTo>
                    <a:pt x="746" y="1422"/>
                  </a:lnTo>
                  <a:lnTo>
                    <a:pt x="743" y="1424"/>
                  </a:lnTo>
                  <a:lnTo>
                    <a:pt x="740" y="1425"/>
                  </a:lnTo>
                  <a:lnTo>
                    <a:pt x="738" y="1425"/>
                  </a:lnTo>
                  <a:lnTo>
                    <a:pt x="740" y="1427"/>
                  </a:lnTo>
                  <a:lnTo>
                    <a:pt x="740" y="1427"/>
                  </a:lnTo>
                  <a:lnTo>
                    <a:pt x="740" y="1427"/>
                  </a:lnTo>
                  <a:lnTo>
                    <a:pt x="743" y="1425"/>
                  </a:lnTo>
                  <a:lnTo>
                    <a:pt x="744" y="1425"/>
                  </a:lnTo>
                  <a:lnTo>
                    <a:pt x="746" y="1425"/>
                  </a:lnTo>
                  <a:lnTo>
                    <a:pt x="747" y="1425"/>
                  </a:lnTo>
                  <a:lnTo>
                    <a:pt x="747" y="1427"/>
                  </a:lnTo>
                  <a:lnTo>
                    <a:pt x="750" y="1428"/>
                  </a:lnTo>
                  <a:lnTo>
                    <a:pt x="752" y="1433"/>
                  </a:lnTo>
                  <a:lnTo>
                    <a:pt x="755" y="1436"/>
                  </a:lnTo>
                  <a:lnTo>
                    <a:pt x="759" y="1439"/>
                  </a:lnTo>
                  <a:lnTo>
                    <a:pt x="761" y="1439"/>
                  </a:lnTo>
                  <a:lnTo>
                    <a:pt x="762" y="1440"/>
                  </a:lnTo>
                  <a:lnTo>
                    <a:pt x="769" y="1440"/>
                  </a:lnTo>
                  <a:lnTo>
                    <a:pt x="773" y="1437"/>
                  </a:lnTo>
                  <a:lnTo>
                    <a:pt x="778" y="1434"/>
                  </a:lnTo>
                  <a:lnTo>
                    <a:pt x="779" y="1434"/>
                  </a:lnTo>
                  <a:lnTo>
                    <a:pt x="782" y="1436"/>
                  </a:lnTo>
                  <a:lnTo>
                    <a:pt x="785" y="1436"/>
                  </a:lnTo>
                  <a:lnTo>
                    <a:pt x="787" y="1436"/>
                  </a:lnTo>
                  <a:lnTo>
                    <a:pt x="788" y="1436"/>
                  </a:lnTo>
                  <a:lnTo>
                    <a:pt x="793" y="1433"/>
                  </a:lnTo>
                  <a:lnTo>
                    <a:pt x="796" y="1431"/>
                  </a:lnTo>
                  <a:lnTo>
                    <a:pt x="799" y="1430"/>
                  </a:lnTo>
                  <a:lnTo>
                    <a:pt x="799" y="1430"/>
                  </a:lnTo>
                  <a:lnTo>
                    <a:pt x="802" y="1431"/>
                  </a:lnTo>
                  <a:lnTo>
                    <a:pt x="807" y="1431"/>
                  </a:lnTo>
                  <a:lnTo>
                    <a:pt x="811" y="1428"/>
                  </a:lnTo>
                  <a:lnTo>
                    <a:pt x="813" y="1428"/>
                  </a:lnTo>
                  <a:lnTo>
                    <a:pt x="814" y="1428"/>
                  </a:lnTo>
                  <a:lnTo>
                    <a:pt x="817" y="1430"/>
                  </a:lnTo>
                  <a:lnTo>
                    <a:pt x="817" y="1430"/>
                  </a:lnTo>
                  <a:lnTo>
                    <a:pt x="819" y="1430"/>
                  </a:lnTo>
                  <a:lnTo>
                    <a:pt x="823" y="1428"/>
                  </a:lnTo>
                  <a:lnTo>
                    <a:pt x="826" y="1427"/>
                  </a:lnTo>
                  <a:lnTo>
                    <a:pt x="832" y="1425"/>
                  </a:lnTo>
                  <a:lnTo>
                    <a:pt x="837" y="1424"/>
                  </a:lnTo>
                  <a:lnTo>
                    <a:pt x="837" y="1422"/>
                  </a:lnTo>
                  <a:lnTo>
                    <a:pt x="838" y="1421"/>
                  </a:lnTo>
                  <a:lnTo>
                    <a:pt x="840" y="1421"/>
                  </a:lnTo>
                  <a:lnTo>
                    <a:pt x="845" y="1422"/>
                  </a:lnTo>
                  <a:lnTo>
                    <a:pt x="846" y="1422"/>
                  </a:lnTo>
                  <a:lnTo>
                    <a:pt x="846" y="1424"/>
                  </a:lnTo>
                  <a:lnTo>
                    <a:pt x="846" y="1424"/>
                  </a:lnTo>
                  <a:lnTo>
                    <a:pt x="845" y="1427"/>
                  </a:lnTo>
                  <a:lnTo>
                    <a:pt x="845" y="1428"/>
                  </a:lnTo>
                  <a:lnTo>
                    <a:pt x="845" y="1431"/>
                  </a:lnTo>
                  <a:lnTo>
                    <a:pt x="845" y="1437"/>
                  </a:lnTo>
                  <a:lnTo>
                    <a:pt x="845" y="1437"/>
                  </a:lnTo>
                  <a:lnTo>
                    <a:pt x="845" y="1439"/>
                  </a:lnTo>
                  <a:lnTo>
                    <a:pt x="845" y="1439"/>
                  </a:lnTo>
                  <a:lnTo>
                    <a:pt x="843" y="1439"/>
                  </a:lnTo>
                  <a:lnTo>
                    <a:pt x="843" y="1439"/>
                  </a:lnTo>
                  <a:lnTo>
                    <a:pt x="843" y="1440"/>
                  </a:lnTo>
                  <a:lnTo>
                    <a:pt x="845" y="1439"/>
                  </a:lnTo>
                  <a:lnTo>
                    <a:pt x="845" y="1439"/>
                  </a:lnTo>
                  <a:lnTo>
                    <a:pt x="845" y="1439"/>
                  </a:lnTo>
                  <a:lnTo>
                    <a:pt x="846" y="1439"/>
                  </a:lnTo>
                  <a:lnTo>
                    <a:pt x="848" y="1439"/>
                  </a:lnTo>
                  <a:lnTo>
                    <a:pt x="848" y="1440"/>
                  </a:lnTo>
                  <a:lnTo>
                    <a:pt x="848" y="1440"/>
                  </a:lnTo>
                  <a:lnTo>
                    <a:pt x="846" y="1440"/>
                  </a:lnTo>
                  <a:lnTo>
                    <a:pt x="846" y="1440"/>
                  </a:lnTo>
                  <a:lnTo>
                    <a:pt x="843" y="1440"/>
                  </a:lnTo>
                  <a:lnTo>
                    <a:pt x="841" y="1440"/>
                  </a:lnTo>
                  <a:lnTo>
                    <a:pt x="841" y="1442"/>
                  </a:lnTo>
                  <a:lnTo>
                    <a:pt x="841" y="1447"/>
                  </a:lnTo>
                  <a:lnTo>
                    <a:pt x="841" y="1448"/>
                  </a:lnTo>
                  <a:lnTo>
                    <a:pt x="840" y="1453"/>
                  </a:lnTo>
                  <a:lnTo>
                    <a:pt x="838" y="1454"/>
                  </a:lnTo>
                  <a:lnTo>
                    <a:pt x="838" y="1456"/>
                  </a:lnTo>
                  <a:lnTo>
                    <a:pt x="835" y="1460"/>
                  </a:lnTo>
                  <a:lnTo>
                    <a:pt x="834" y="1462"/>
                  </a:lnTo>
                  <a:lnTo>
                    <a:pt x="834" y="1463"/>
                  </a:lnTo>
                  <a:lnTo>
                    <a:pt x="832" y="1468"/>
                  </a:lnTo>
                  <a:lnTo>
                    <a:pt x="829" y="1471"/>
                  </a:lnTo>
                  <a:lnTo>
                    <a:pt x="828" y="1474"/>
                  </a:lnTo>
                  <a:lnTo>
                    <a:pt x="826" y="1477"/>
                  </a:lnTo>
                  <a:lnTo>
                    <a:pt x="825" y="1478"/>
                  </a:lnTo>
                  <a:lnTo>
                    <a:pt x="823" y="1483"/>
                  </a:lnTo>
                  <a:lnTo>
                    <a:pt x="822" y="1484"/>
                  </a:lnTo>
                  <a:lnTo>
                    <a:pt x="819" y="1489"/>
                  </a:lnTo>
                  <a:lnTo>
                    <a:pt x="819" y="1492"/>
                  </a:lnTo>
                  <a:lnTo>
                    <a:pt x="814" y="1501"/>
                  </a:lnTo>
                  <a:lnTo>
                    <a:pt x="810" y="1507"/>
                  </a:lnTo>
                  <a:lnTo>
                    <a:pt x="805" y="1513"/>
                  </a:lnTo>
                  <a:lnTo>
                    <a:pt x="800" y="1519"/>
                  </a:lnTo>
                  <a:lnTo>
                    <a:pt x="793" y="1528"/>
                  </a:lnTo>
                  <a:lnTo>
                    <a:pt x="782" y="1537"/>
                  </a:lnTo>
                  <a:lnTo>
                    <a:pt x="779" y="1540"/>
                  </a:lnTo>
                  <a:lnTo>
                    <a:pt x="769" y="1546"/>
                  </a:lnTo>
                  <a:lnTo>
                    <a:pt x="761" y="1551"/>
                  </a:lnTo>
                  <a:lnTo>
                    <a:pt x="758" y="1554"/>
                  </a:lnTo>
                  <a:lnTo>
                    <a:pt x="753" y="1557"/>
                  </a:lnTo>
                  <a:lnTo>
                    <a:pt x="750" y="1560"/>
                  </a:lnTo>
                  <a:lnTo>
                    <a:pt x="741" y="1570"/>
                  </a:lnTo>
                  <a:lnTo>
                    <a:pt x="740" y="1570"/>
                  </a:lnTo>
                  <a:lnTo>
                    <a:pt x="740" y="1572"/>
                  </a:lnTo>
                  <a:lnTo>
                    <a:pt x="738" y="1573"/>
                  </a:lnTo>
                  <a:lnTo>
                    <a:pt x="737" y="1573"/>
                  </a:lnTo>
                  <a:lnTo>
                    <a:pt x="735" y="1576"/>
                  </a:lnTo>
                  <a:lnTo>
                    <a:pt x="734" y="1578"/>
                  </a:lnTo>
                  <a:lnTo>
                    <a:pt x="732" y="1579"/>
                  </a:lnTo>
                  <a:lnTo>
                    <a:pt x="732" y="1581"/>
                  </a:lnTo>
                  <a:lnTo>
                    <a:pt x="731" y="1582"/>
                  </a:lnTo>
                  <a:lnTo>
                    <a:pt x="731" y="1582"/>
                  </a:lnTo>
                  <a:lnTo>
                    <a:pt x="729" y="1585"/>
                  </a:lnTo>
                  <a:lnTo>
                    <a:pt x="728" y="1587"/>
                  </a:lnTo>
                  <a:lnTo>
                    <a:pt x="726" y="1589"/>
                  </a:lnTo>
                  <a:lnTo>
                    <a:pt x="724" y="1590"/>
                  </a:lnTo>
                  <a:lnTo>
                    <a:pt x="723" y="1592"/>
                  </a:lnTo>
                  <a:lnTo>
                    <a:pt x="721" y="1592"/>
                  </a:lnTo>
                  <a:lnTo>
                    <a:pt x="721" y="1592"/>
                  </a:lnTo>
                  <a:lnTo>
                    <a:pt x="720" y="1592"/>
                  </a:lnTo>
                  <a:lnTo>
                    <a:pt x="720" y="1592"/>
                  </a:lnTo>
                  <a:lnTo>
                    <a:pt x="720" y="1593"/>
                  </a:lnTo>
                  <a:lnTo>
                    <a:pt x="718" y="1593"/>
                  </a:lnTo>
                  <a:lnTo>
                    <a:pt x="718" y="1593"/>
                  </a:lnTo>
                  <a:lnTo>
                    <a:pt x="718" y="1595"/>
                  </a:lnTo>
                  <a:lnTo>
                    <a:pt x="718" y="1595"/>
                  </a:lnTo>
                  <a:lnTo>
                    <a:pt x="718" y="1596"/>
                  </a:lnTo>
                  <a:lnTo>
                    <a:pt x="718" y="1596"/>
                  </a:lnTo>
                  <a:lnTo>
                    <a:pt x="718" y="1598"/>
                  </a:lnTo>
                  <a:lnTo>
                    <a:pt x="715" y="1599"/>
                  </a:lnTo>
                  <a:lnTo>
                    <a:pt x="712" y="1599"/>
                  </a:lnTo>
                  <a:lnTo>
                    <a:pt x="711" y="1599"/>
                  </a:lnTo>
                  <a:lnTo>
                    <a:pt x="711" y="1601"/>
                  </a:lnTo>
                  <a:lnTo>
                    <a:pt x="711" y="1602"/>
                  </a:lnTo>
                  <a:lnTo>
                    <a:pt x="711" y="1605"/>
                  </a:lnTo>
                  <a:lnTo>
                    <a:pt x="709" y="1607"/>
                  </a:lnTo>
                  <a:lnTo>
                    <a:pt x="709" y="1608"/>
                  </a:lnTo>
                  <a:lnTo>
                    <a:pt x="708" y="1608"/>
                  </a:lnTo>
                  <a:lnTo>
                    <a:pt x="708" y="1610"/>
                  </a:lnTo>
                  <a:lnTo>
                    <a:pt x="706" y="1611"/>
                  </a:lnTo>
                  <a:lnTo>
                    <a:pt x="706" y="1611"/>
                  </a:lnTo>
                  <a:lnTo>
                    <a:pt x="706" y="1614"/>
                  </a:lnTo>
                  <a:lnTo>
                    <a:pt x="705" y="1616"/>
                  </a:lnTo>
                  <a:lnTo>
                    <a:pt x="705" y="1616"/>
                  </a:lnTo>
                  <a:lnTo>
                    <a:pt x="705" y="1617"/>
                  </a:lnTo>
                  <a:lnTo>
                    <a:pt x="705" y="1617"/>
                  </a:lnTo>
                  <a:lnTo>
                    <a:pt x="703" y="1619"/>
                  </a:lnTo>
                  <a:lnTo>
                    <a:pt x="703" y="1619"/>
                  </a:lnTo>
                  <a:lnTo>
                    <a:pt x="702" y="1622"/>
                  </a:lnTo>
                  <a:lnTo>
                    <a:pt x="700" y="1625"/>
                  </a:lnTo>
                  <a:lnTo>
                    <a:pt x="699" y="1625"/>
                  </a:lnTo>
                  <a:lnTo>
                    <a:pt x="699" y="1625"/>
                  </a:lnTo>
                  <a:lnTo>
                    <a:pt x="699" y="1625"/>
                  </a:lnTo>
                  <a:lnTo>
                    <a:pt x="699" y="1627"/>
                  </a:lnTo>
                  <a:lnTo>
                    <a:pt x="697" y="1630"/>
                  </a:lnTo>
                  <a:lnTo>
                    <a:pt x="697" y="1630"/>
                  </a:lnTo>
                  <a:lnTo>
                    <a:pt x="697" y="1631"/>
                  </a:lnTo>
                  <a:lnTo>
                    <a:pt x="696" y="1633"/>
                  </a:lnTo>
                  <a:lnTo>
                    <a:pt x="696" y="1636"/>
                  </a:lnTo>
                  <a:lnTo>
                    <a:pt x="694" y="1637"/>
                  </a:lnTo>
                  <a:lnTo>
                    <a:pt x="694" y="1640"/>
                  </a:lnTo>
                  <a:lnTo>
                    <a:pt x="693" y="1642"/>
                  </a:lnTo>
                  <a:lnTo>
                    <a:pt x="694" y="1643"/>
                  </a:lnTo>
                  <a:lnTo>
                    <a:pt x="694" y="1645"/>
                  </a:lnTo>
                  <a:lnTo>
                    <a:pt x="696" y="1648"/>
                  </a:lnTo>
                  <a:lnTo>
                    <a:pt x="697" y="1648"/>
                  </a:lnTo>
                  <a:lnTo>
                    <a:pt x="697" y="1648"/>
                  </a:lnTo>
                  <a:lnTo>
                    <a:pt x="699" y="1649"/>
                  </a:lnTo>
                  <a:lnTo>
                    <a:pt x="699" y="1651"/>
                  </a:lnTo>
                  <a:lnTo>
                    <a:pt x="702" y="1652"/>
                  </a:lnTo>
                  <a:lnTo>
                    <a:pt x="702" y="1654"/>
                  </a:lnTo>
                  <a:lnTo>
                    <a:pt x="702" y="1655"/>
                  </a:lnTo>
                  <a:lnTo>
                    <a:pt x="700" y="1657"/>
                  </a:lnTo>
                  <a:lnTo>
                    <a:pt x="700" y="1658"/>
                  </a:lnTo>
                  <a:lnTo>
                    <a:pt x="699" y="1660"/>
                  </a:lnTo>
                  <a:lnTo>
                    <a:pt x="699" y="1663"/>
                  </a:lnTo>
                  <a:lnTo>
                    <a:pt x="700" y="1663"/>
                  </a:lnTo>
                  <a:lnTo>
                    <a:pt x="700" y="1665"/>
                  </a:lnTo>
                  <a:lnTo>
                    <a:pt x="702" y="1666"/>
                  </a:lnTo>
                  <a:lnTo>
                    <a:pt x="700" y="1669"/>
                  </a:lnTo>
                  <a:lnTo>
                    <a:pt x="699" y="1671"/>
                  </a:lnTo>
                  <a:lnTo>
                    <a:pt x="699" y="1672"/>
                  </a:lnTo>
                  <a:lnTo>
                    <a:pt x="700" y="1675"/>
                  </a:lnTo>
                  <a:lnTo>
                    <a:pt x="702" y="1677"/>
                  </a:lnTo>
                  <a:lnTo>
                    <a:pt x="702" y="1677"/>
                  </a:lnTo>
                  <a:lnTo>
                    <a:pt x="702" y="1678"/>
                  </a:lnTo>
                  <a:lnTo>
                    <a:pt x="703" y="1681"/>
                  </a:lnTo>
                  <a:lnTo>
                    <a:pt x="703" y="1684"/>
                  </a:lnTo>
                  <a:lnTo>
                    <a:pt x="705" y="1686"/>
                  </a:lnTo>
                  <a:lnTo>
                    <a:pt x="705" y="1687"/>
                  </a:lnTo>
                  <a:lnTo>
                    <a:pt x="705" y="1689"/>
                  </a:lnTo>
                  <a:lnTo>
                    <a:pt x="705" y="1690"/>
                  </a:lnTo>
                  <a:lnTo>
                    <a:pt x="705" y="1690"/>
                  </a:lnTo>
                  <a:lnTo>
                    <a:pt x="706" y="1692"/>
                  </a:lnTo>
                  <a:lnTo>
                    <a:pt x="708" y="1692"/>
                  </a:lnTo>
                  <a:lnTo>
                    <a:pt x="708" y="1693"/>
                  </a:lnTo>
                  <a:lnTo>
                    <a:pt x="709" y="1693"/>
                  </a:lnTo>
                  <a:lnTo>
                    <a:pt x="709" y="1693"/>
                  </a:lnTo>
                  <a:lnTo>
                    <a:pt x="711" y="1693"/>
                  </a:lnTo>
                  <a:lnTo>
                    <a:pt x="712" y="1695"/>
                  </a:lnTo>
                  <a:lnTo>
                    <a:pt x="714" y="1696"/>
                  </a:lnTo>
                  <a:lnTo>
                    <a:pt x="714" y="1696"/>
                  </a:lnTo>
                  <a:lnTo>
                    <a:pt x="714" y="1696"/>
                  </a:lnTo>
                  <a:lnTo>
                    <a:pt x="714" y="1698"/>
                  </a:lnTo>
                  <a:lnTo>
                    <a:pt x="715" y="1700"/>
                  </a:lnTo>
                  <a:lnTo>
                    <a:pt x="715" y="1700"/>
                  </a:lnTo>
                  <a:lnTo>
                    <a:pt x="714" y="1701"/>
                  </a:lnTo>
                  <a:lnTo>
                    <a:pt x="715" y="1701"/>
                  </a:lnTo>
                  <a:lnTo>
                    <a:pt x="714" y="1703"/>
                  </a:lnTo>
                  <a:lnTo>
                    <a:pt x="714" y="1704"/>
                  </a:lnTo>
                  <a:lnTo>
                    <a:pt x="714" y="1704"/>
                  </a:lnTo>
                  <a:lnTo>
                    <a:pt x="714" y="1704"/>
                  </a:lnTo>
                  <a:lnTo>
                    <a:pt x="714" y="1706"/>
                  </a:lnTo>
                  <a:lnTo>
                    <a:pt x="712" y="1707"/>
                  </a:lnTo>
                  <a:lnTo>
                    <a:pt x="712" y="1707"/>
                  </a:lnTo>
                  <a:lnTo>
                    <a:pt x="714" y="1709"/>
                  </a:lnTo>
                  <a:lnTo>
                    <a:pt x="714" y="1712"/>
                  </a:lnTo>
                  <a:lnTo>
                    <a:pt x="714" y="1715"/>
                  </a:lnTo>
                  <a:lnTo>
                    <a:pt x="714" y="1715"/>
                  </a:lnTo>
                  <a:lnTo>
                    <a:pt x="714" y="1716"/>
                  </a:lnTo>
                  <a:lnTo>
                    <a:pt x="714" y="1718"/>
                  </a:lnTo>
                  <a:lnTo>
                    <a:pt x="714" y="1719"/>
                  </a:lnTo>
                  <a:lnTo>
                    <a:pt x="714" y="1721"/>
                  </a:lnTo>
                  <a:lnTo>
                    <a:pt x="714" y="1722"/>
                  </a:lnTo>
                  <a:lnTo>
                    <a:pt x="714" y="1722"/>
                  </a:lnTo>
                  <a:lnTo>
                    <a:pt x="715" y="1724"/>
                  </a:lnTo>
                  <a:lnTo>
                    <a:pt x="715" y="1725"/>
                  </a:lnTo>
                  <a:lnTo>
                    <a:pt x="715" y="1727"/>
                  </a:lnTo>
                  <a:lnTo>
                    <a:pt x="714" y="1727"/>
                  </a:lnTo>
                  <a:lnTo>
                    <a:pt x="714" y="1728"/>
                  </a:lnTo>
                  <a:lnTo>
                    <a:pt x="714" y="1728"/>
                  </a:lnTo>
                  <a:lnTo>
                    <a:pt x="715" y="1728"/>
                  </a:lnTo>
                  <a:lnTo>
                    <a:pt x="715" y="1730"/>
                  </a:lnTo>
                  <a:lnTo>
                    <a:pt x="715" y="1730"/>
                  </a:lnTo>
                  <a:lnTo>
                    <a:pt x="715" y="1731"/>
                  </a:lnTo>
                  <a:lnTo>
                    <a:pt x="715" y="1733"/>
                  </a:lnTo>
                  <a:lnTo>
                    <a:pt x="715" y="1733"/>
                  </a:lnTo>
                  <a:lnTo>
                    <a:pt x="714" y="1734"/>
                  </a:lnTo>
                  <a:lnTo>
                    <a:pt x="715" y="1736"/>
                  </a:lnTo>
                  <a:lnTo>
                    <a:pt x="715" y="1736"/>
                  </a:lnTo>
                  <a:lnTo>
                    <a:pt x="715" y="1739"/>
                  </a:lnTo>
                  <a:lnTo>
                    <a:pt x="715" y="1742"/>
                  </a:lnTo>
                  <a:lnTo>
                    <a:pt x="715" y="1744"/>
                  </a:lnTo>
                  <a:lnTo>
                    <a:pt x="715" y="1744"/>
                  </a:lnTo>
                  <a:lnTo>
                    <a:pt x="717" y="1744"/>
                  </a:lnTo>
                  <a:lnTo>
                    <a:pt x="717" y="1745"/>
                  </a:lnTo>
                  <a:lnTo>
                    <a:pt x="715" y="1747"/>
                  </a:lnTo>
                  <a:lnTo>
                    <a:pt x="715" y="1747"/>
                  </a:lnTo>
                  <a:lnTo>
                    <a:pt x="715" y="1748"/>
                  </a:lnTo>
                  <a:lnTo>
                    <a:pt x="717" y="1747"/>
                  </a:lnTo>
                  <a:lnTo>
                    <a:pt x="717" y="1747"/>
                  </a:lnTo>
                  <a:lnTo>
                    <a:pt x="718" y="1747"/>
                  </a:lnTo>
                  <a:lnTo>
                    <a:pt x="718" y="1748"/>
                  </a:lnTo>
                  <a:lnTo>
                    <a:pt x="718" y="1748"/>
                  </a:lnTo>
                  <a:lnTo>
                    <a:pt x="718" y="1750"/>
                  </a:lnTo>
                  <a:lnTo>
                    <a:pt x="718" y="1750"/>
                  </a:lnTo>
                  <a:lnTo>
                    <a:pt x="718" y="1751"/>
                  </a:lnTo>
                  <a:lnTo>
                    <a:pt x="717" y="1751"/>
                  </a:lnTo>
                  <a:lnTo>
                    <a:pt x="717" y="1753"/>
                  </a:lnTo>
                  <a:lnTo>
                    <a:pt x="717" y="1754"/>
                  </a:lnTo>
                  <a:lnTo>
                    <a:pt x="717" y="1754"/>
                  </a:lnTo>
                  <a:lnTo>
                    <a:pt x="715" y="1756"/>
                  </a:lnTo>
                  <a:lnTo>
                    <a:pt x="715" y="1756"/>
                  </a:lnTo>
                  <a:lnTo>
                    <a:pt x="715" y="1756"/>
                  </a:lnTo>
                  <a:lnTo>
                    <a:pt x="715" y="1757"/>
                  </a:lnTo>
                  <a:lnTo>
                    <a:pt x="715" y="1760"/>
                  </a:lnTo>
                  <a:lnTo>
                    <a:pt x="712" y="1763"/>
                  </a:lnTo>
                  <a:lnTo>
                    <a:pt x="711" y="1765"/>
                  </a:lnTo>
                  <a:lnTo>
                    <a:pt x="709" y="1766"/>
                  </a:lnTo>
                  <a:lnTo>
                    <a:pt x="709" y="1766"/>
                  </a:lnTo>
                  <a:lnTo>
                    <a:pt x="709" y="1768"/>
                  </a:lnTo>
                  <a:lnTo>
                    <a:pt x="708" y="1769"/>
                  </a:lnTo>
                  <a:lnTo>
                    <a:pt x="706" y="1769"/>
                  </a:lnTo>
                  <a:lnTo>
                    <a:pt x="705" y="1771"/>
                  </a:lnTo>
                  <a:lnTo>
                    <a:pt x="706" y="1773"/>
                  </a:lnTo>
                  <a:lnTo>
                    <a:pt x="705" y="1773"/>
                  </a:lnTo>
                  <a:lnTo>
                    <a:pt x="703" y="1774"/>
                  </a:lnTo>
                  <a:lnTo>
                    <a:pt x="699" y="1777"/>
                  </a:lnTo>
                  <a:lnTo>
                    <a:pt x="697" y="1777"/>
                  </a:lnTo>
                  <a:lnTo>
                    <a:pt x="697" y="1779"/>
                  </a:lnTo>
                  <a:lnTo>
                    <a:pt x="696" y="1780"/>
                  </a:lnTo>
                  <a:lnTo>
                    <a:pt x="694" y="1780"/>
                  </a:lnTo>
                  <a:lnTo>
                    <a:pt x="693" y="1780"/>
                  </a:lnTo>
                  <a:lnTo>
                    <a:pt x="693" y="1780"/>
                  </a:lnTo>
                  <a:lnTo>
                    <a:pt x="691" y="1780"/>
                  </a:lnTo>
                  <a:lnTo>
                    <a:pt x="691" y="1780"/>
                  </a:lnTo>
                  <a:lnTo>
                    <a:pt x="688" y="1782"/>
                  </a:lnTo>
                  <a:lnTo>
                    <a:pt x="685" y="1783"/>
                  </a:lnTo>
                  <a:lnTo>
                    <a:pt x="685" y="1783"/>
                  </a:lnTo>
                  <a:lnTo>
                    <a:pt x="683" y="1783"/>
                  </a:lnTo>
                  <a:lnTo>
                    <a:pt x="682" y="1785"/>
                  </a:lnTo>
                  <a:lnTo>
                    <a:pt x="677" y="1786"/>
                  </a:lnTo>
                  <a:lnTo>
                    <a:pt x="674" y="1789"/>
                  </a:lnTo>
                  <a:lnTo>
                    <a:pt x="671" y="1791"/>
                  </a:lnTo>
                  <a:lnTo>
                    <a:pt x="671" y="1792"/>
                  </a:lnTo>
                  <a:lnTo>
                    <a:pt x="670" y="1792"/>
                  </a:lnTo>
                  <a:lnTo>
                    <a:pt x="670" y="1794"/>
                  </a:lnTo>
                  <a:lnTo>
                    <a:pt x="670" y="1794"/>
                  </a:lnTo>
                  <a:lnTo>
                    <a:pt x="668" y="1797"/>
                  </a:lnTo>
                  <a:lnTo>
                    <a:pt x="665" y="1798"/>
                  </a:lnTo>
                  <a:lnTo>
                    <a:pt x="665" y="1800"/>
                  </a:lnTo>
                  <a:lnTo>
                    <a:pt x="664" y="1801"/>
                  </a:lnTo>
                  <a:lnTo>
                    <a:pt x="664" y="1803"/>
                  </a:lnTo>
                  <a:lnTo>
                    <a:pt x="662" y="1803"/>
                  </a:lnTo>
                  <a:lnTo>
                    <a:pt x="662" y="1801"/>
                  </a:lnTo>
                  <a:lnTo>
                    <a:pt x="662" y="1803"/>
                  </a:lnTo>
                  <a:lnTo>
                    <a:pt x="661" y="1803"/>
                  </a:lnTo>
                  <a:lnTo>
                    <a:pt x="661" y="1803"/>
                  </a:lnTo>
                  <a:lnTo>
                    <a:pt x="659" y="1804"/>
                  </a:lnTo>
                  <a:lnTo>
                    <a:pt x="658" y="1806"/>
                  </a:lnTo>
                  <a:lnTo>
                    <a:pt x="655" y="1807"/>
                  </a:lnTo>
                  <a:lnTo>
                    <a:pt x="652" y="1812"/>
                  </a:lnTo>
                  <a:lnTo>
                    <a:pt x="645" y="1817"/>
                  </a:lnTo>
                  <a:lnTo>
                    <a:pt x="645" y="1817"/>
                  </a:lnTo>
                  <a:lnTo>
                    <a:pt x="644" y="1817"/>
                  </a:lnTo>
                  <a:lnTo>
                    <a:pt x="642" y="1815"/>
                  </a:lnTo>
                  <a:lnTo>
                    <a:pt x="642" y="1815"/>
                  </a:lnTo>
                  <a:lnTo>
                    <a:pt x="642" y="1815"/>
                  </a:lnTo>
                  <a:lnTo>
                    <a:pt x="644" y="1817"/>
                  </a:lnTo>
                  <a:lnTo>
                    <a:pt x="644" y="1818"/>
                  </a:lnTo>
                  <a:lnTo>
                    <a:pt x="644" y="1820"/>
                  </a:lnTo>
                  <a:lnTo>
                    <a:pt x="642" y="1824"/>
                  </a:lnTo>
                  <a:lnTo>
                    <a:pt x="642" y="1824"/>
                  </a:lnTo>
                  <a:lnTo>
                    <a:pt x="644" y="1826"/>
                  </a:lnTo>
                  <a:lnTo>
                    <a:pt x="645" y="1827"/>
                  </a:lnTo>
                  <a:lnTo>
                    <a:pt x="647" y="1829"/>
                  </a:lnTo>
                  <a:lnTo>
                    <a:pt x="649" y="1833"/>
                  </a:lnTo>
                  <a:lnTo>
                    <a:pt x="649" y="1836"/>
                  </a:lnTo>
                  <a:lnTo>
                    <a:pt x="650" y="1839"/>
                  </a:lnTo>
                  <a:lnTo>
                    <a:pt x="650" y="1841"/>
                  </a:lnTo>
                  <a:lnTo>
                    <a:pt x="650" y="1845"/>
                  </a:lnTo>
                  <a:lnTo>
                    <a:pt x="650" y="1849"/>
                  </a:lnTo>
                  <a:lnTo>
                    <a:pt x="650" y="1850"/>
                  </a:lnTo>
                  <a:lnTo>
                    <a:pt x="652" y="1850"/>
                  </a:lnTo>
                  <a:lnTo>
                    <a:pt x="652" y="1850"/>
                  </a:lnTo>
                  <a:lnTo>
                    <a:pt x="652" y="1849"/>
                  </a:lnTo>
                  <a:lnTo>
                    <a:pt x="652" y="1847"/>
                  </a:lnTo>
                  <a:lnTo>
                    <a:pt x="652" y="1845"/>
                  </a:lnTo>
                  <a:lnTo>
                    <a:pt x="653" y="1847"/>
                  </a:lnTo>
                  <a:lnTo>
                    <a:pt x="653" y="1847"/>
                  </a:lnTo>
                  <a:lnTo>
                    <a:pt x="653" y="1849"/>
                  </a:lnTo>
                  <a:lnTo>
                    <a:pt x="653" y="1849"/>
                  </a:lnTo>
                  <a:lnTo>
                    <a:pt x="653" y="1850"/>
                  </a:lnTo>
                  <a:lnTo>
                    <a:pt x="653" y="1853"/>
                  </a:lnTo>
                  <a:lnTo>
                    <a:pt x="653" y="1855"/>
                  </a:lnTo>
                  <a:lnTo>
                    <a:pt x="653" y="1858"/>
                  </a:lnTo>
                  <a:lnTo>
                    <a:pt x="653" y="1861"/>
                  </a:lnTo>
                  <a:lnTo>
                    <a:pt x="652" y="1867"/>
                  </a:lnTo>
                  <a:lnTo>
                    <a:pt x="652" y="1868"/>
                  </a:lnTo>
                  <a:lnTo>
                    <a:pt x="652" y="1870"/>
                  </a:lnTo>
                  <a:lnTo>
                    <a:pt x="652" y="1870"/>
                  </a:lnTo>
                  <a:lnTo>
                    <a:pt x="653" y="1868"/>
                  </a:lnTo>
                  <a:lnTo>
                    <a:pt x="653" y="1868"/>
                  </a:lnTo>
                  <a:lnTo>
                    <a:pt x="653" y="1868"/>
                  </a:lnTo>
                  <a:lnTo>
                    <a:pt x="653" y="1873"/>
                  </a:lnTo>
                  <a:lnTo>
                    <a:pt x="652" y="1874"/>
                  </a:lnTo>
                  <a:lnTo>
                    <a:pt x="650" y="1877"/>
                  </a:lnTo>
                  <a:lnTo>
                    <a:pt x="649" y="1879"/>
                  </a:lnTo>
                  <a:lnTo>
                    <a:pt x="647" y="1880"/>
                  </a:lnTo>
                  <a:lnTo>
                    <a:pt x="642" y="1882"/>
                  </a:lnTo>
                  <a:lnTo>
                    <a:pt x="632" y="1887"/>
                  </a:lnTo>
                  <a:lnTo>
                    <a:pt x="629" y="1888"/>
                  </a:lnTo>
                  <a:lnTo>
                    <a:pt x="626" y="1888"/>
                  </a:lnTo>
                  <a:lnTo>
                    <a:pt x="621" y="1891"/>
                  </a:lnTo>
                  <a:lnTo>
                    <a:pt x="620" y="1894"/>
                  </a:lnTo>
                  <a:lnTo>
                    <a:pt x="618" y="1896"/>
                  </a:lnTo>
                  <a:lnTo>
                    <a:pt x="618" y="1897"/>
                  </a:lnTo>
                  <a:lnTo>
                    <a:pt x="617" y="1899"/>
                  </a:lnTo>
                  <a:lnTo>
                    <a:pt x="618" y="1900"/>
                  </a:lnTo>
                  <a:lnTo>
                    <a:pt x="618" y="1900"/>
                  </a:lnTo>
                  <a:lnTo>
                    <a:pt x="620" y="1902"/>
                  </a:lnTo>
                  <a:lnTo>
                    <a:pt x="620" y="1902"/>
                  </a:lnTo>
                  <a:lnTo>
                    <a:pt x="620" y="1902"/>
                  </a:lnTo>
                  <a:lnTo>
                    <a:pt x="621" y="1900"/>
                  </a:lnTo>
                  <a:lnTo>
                    <a:pt x="621" y="1900"/>
                  </a:lnTo>
                  <a:lnTo>
                    <a:pt x="621" y="1900"/>
                  </a:lnTo>
                  <a:lnTo>
                    <a:pt x="621" y="1902"/>
                  </a:lnTo>
                  <a:lnTo>
                    <a:pt x="621" y="1909"/>
                  </a:lnTo>
                  <a:lnTo>
                    <a:pt x="621" y="1911"/>
                  </a:lnTo>
                  <a:lnTo>
                    <a:pt x="620" y="1914"/>
                  </a:lnTo>
                  <a:lnTo>
                    <a:pt x="618" y="1918"/>
                  </a:lnTo>
                  <a:lnTo>
                    <a:pt x="618" y="1920"/>
                  </a:lnTo>
                  <a:lnTo>
                    <a:pt x="617" y="1929"/>
                  </a:lnTo>
                  <a:lnTo>
                    <a:pt x="614" y="1934"/>
                  </a:lnTo>
                  <a:lnTo>
                    <a:pt x="614" y="1935"/>
                  </a:lnTo>
                  <a:lnTo>
                    <a:pt x="611" y="1938"/>
                  </a:lnTo>
                  <a:lnTo>
                    <a:pt x="609" y="1938"/>
                  </a:lnTo>
                  <a:lnTo>
                    <a:pt x="609" y="1938"/>
                  </a:lnTo>
                  <a:lnTo>
                    <a:pt x="607" y="1940"/>
                  </a:lnTo>
                  <a:lnTo>
                    <a:pt x="601" y="1946"/>
                  </a:lnTo>
                  <a:lnTo>
                    <a:pt x="600" y="1949"/>
                  </a:lnTo>
                  <a:lnTo>
                    <a:pt x="598" y="1953"/>
                  </a:lnTo>
                  <a:lnTo>
                    <a:pt x="595" y="1955"/>
                  </a:lnTo>
                  <a:lnTo>
                    <a:pt x="594" y="1961"/>
                  </a:lnTo>
                  <a:lnTo>
                    <a:pt x="591" y="1964"/>
                  </a:lnTo>
                  <a:lnTo>
                    <a:pt x="589" y="1969"/>
                  </a:lnTo>
                  <a:lnTo>
                    <a:pt x="585" y="1973"/>
                  </a:lnTo>
                  <a:lnTo>
                    <a:pt x="583" y="1975"/>
                  </a:lnTo>
                  <a:lnTo>
                    <a:pt x="582" y="1975"/>
                  </a:lnTo>
                  <a:lnTo>
                    <a:pt x="579" y="1978"/>
                  </a:lnTo>
                  <a:lnTo>
                    <a:pt x="574" y="1982"/>
                  </a:lnTo>
                  <a:lnTo>
                    <a:pt x="571" y="1987"/>
                  </a:lnTo>
                  <a:lnTo>
                    <a:pt x="566" y="1991"/>
                  </a:lnTo>
                  <a:lnTo>
                    <a:pt x="563" y="1995"/>
                  </a:lnTo>
                  <a:lnTo>
                    <a:pt x="559" y="1998"/>
                  </a:lnTo>
                  <a:lnTo>
                    <a:pt x="557" y="1999"/>
                  </a:lnTo>
                  <a:lnTo>
                    <a:pt x="553" y="2002"/>
                  </a:lnTo>
                  <a:lnTo>
                    <a:pt x="550" y="2005"/>
                  </a:lnTo>
                  <a:lnTo>
                    <a:pt x="544" y="2008"/>
                  </a:lnTo>
                  <a:lnTo>
                    <a:pt x="541" y="2008"/>
                  </a:lnTo>
                  <a:lnTo>
                    <a:pt x="536" y="2008"/>
                  </a:lnTo>
                  <a:lnTo>
                    <a:pt x="533" y="2008"/>
                  </a:lnTo>
                  <a:lnTo>
                    <a:pt x="532" y="2010"/>
                  </a:lnTo>
                  <a:lnTo>
                    <a:pt x="532" y="2013"/>
                  </a:lnTo>
                  <a:lnTo>
                    <a:pt x="532" y="2013"/>
                  </a:lnTo>
                  <a:lnTo>
                    <a:pt x="530" y="2013"/>
                  </a:lnTo>
                  <a:lnTo>
                    <a:pt x="525" y="2011"/>
                  </a:lnTo>
                  <a:lnTo>
                    <a:pt x="523" y="2011"/>
                  </a:lnTo>
                  <a:lnTo>
                    <a:pt x="522" y="2013"/>
                  </a:lnTo>
                  <a:lnTo>
                    <a:pt x="522" y="2014"/>
                  </a:lnTo>
                  <a:lnTo>
                    <a:pt x="519" y="2014"/>
                  </a:lnTo>
                  <a:lnTo>
                    <a:pt x="513" y="2013"/>
                  </a:lnTo>
                  <a:lnTo>
                    <a:pt x="507" y="2011"/>
                  </a:lnTo>
                  <a:lnTo>
                    <a:pt x="505" y="2011"/>
                  </a:lnTo>
                  <a:lnTo>
                    <a:pt x="504" y="2013"/>
                  </a:lnTo>
                  <a:lnTo>
                    <a:pt x="502" y="2013"/>
                  </a:lnTo>
                  <a:lnTo>
                    <a:pt x="498" y="2013"/>
                  </a:lnTo>
                  <a:lnTo>
                    <a:pt x="496" y="2013"/>
                  </a:lnTo>
                  <a:lnTo>
                    <a:pt x="493" y="2013"/>
                  </a:lnTo>
                  <a:lnTo>
                    <a:pt x="492" y="2013"/>
                  </a:lnTo>
                  <a:lnTo>
                    <a:pt x="490" y="2013"/>
                  </a:lnTo>
                  <a:lnTo>
                    <a:pt x="484" y="2017"/>
                  </a:lnTo>
                  <a:lnTo>
                    <a:pt x="481" y="2017"/>
                  </a:lnTo>
                  <a:lnTo>
                    <a:pt x="477" y="2019"/>
                  </a:lnTo>
                  <a:lnTo>
                    <a:pt x="477" y="2019"/>
                  </a:lnTo>
                  <a:lnTo>
                    <a:pt x="474" y="2017"/>
                  </a:lnTo>
                  <a:lnTo>
                    <a:pt x="474" y="2017"/>
                  </a:lnTo>
                  <a:lnTo>
                    <a:pt x="474" y="2017"/>
                  </a:lnTo>
                  <a:lnTo>
                    <a:pt x="471" y="2019"/>
                  </a:lnTo>
                  <a:lnTo>
                    <a:pt x="468" y="2019"/>
                  </a:lnTo>
                  <a:lnTo>
                    <a:pt x="468" y="2020"/>
                  </a:lnTo>
                  <a:lnTo>
                    <a:pt x="462" y="2023"/>
                  </a:lnTo>
                  <a:lnTo>
                    <a:pt x="462" y="2023"/>
                  </a:lnTo>
                  <a:lnTo>
                    <a:pt x="459" y="2023"/>
                  </a:lnTo>
                  <a:lnTo>
                    <a:pt x="459" y="2023"/>
                  </a:lnTo>
                  <a:lnTo>
                    <a:pt x="456" y="2020"/>
                  </a:lnTo>
                  <a:lnTo>
                    <a:pt x="453" y="2022"/>
                  </a:lnTo>
                  <a:lnTo>
                    <a:pt x="453" y="2020"/>
                  </a:lnTo>
                  <a:lnTo>
                    <a:pt x="453" y="2019"/>
                  </a:lnTo>
                  <a:lnTo>
                    <a:pt x="453" y="2019"/>
                  </a:lnTo>
                  <a:lnTo>
                    <a:pt x="453" y="2019"/>
                  </a:lnTo>
                  <a:lnTo>
                    <a:pt x="453" y="2019"/>
                  </a:lnTo>
                  <a:lnTo>
                    <a:pt x="450" y="2017"/>
                  </a:lnTo>
                  <a:lnTo>
                    <a:pt x="448" y="2017"/>
                  </a:lnTo>
                  <a:lnTo>
                    <a:pt x="448" y="2017"/>
                  </a:lnTo>
                  <a:lnTo>
                    <a:pt x="447" y="2017"/>
                  </a:lnTo>
                  <a:lnTo>
                    <a:pt x="447" y="2016"/>
                  </a:lnTo>
                  <a:lnTo>
                    <a:pt x="447" y="2016"/>
                  </a:lnTo>
                  <a:lnTo>
                    <a:pt x="447" y="2014"/>
                  </a:lnTo>
                  <a:lnTo>
                    <a:pt x="447" y="2014"/>
                  </a:lnTo>
                  <a:lnTo>
                    <a:pt x="445" y="2013"/>
                  </a:lnTo>
                  <a:lnTo>
                    <a:pt x="445" y="2013"/>
                  </a:lnTo>
                  <a:lnTo>
                    <a:pt x="444" y="2013"/>
                  </a:lnTo>
                  <a:lnTo>
                    <a:pt x="444" y="2013"/>
                  </a:lnTo>
                  <a:lnTo>
                    <a:pt x="442" y="2014"/>
                  </a:lnTo>
                  <a:lnTo>
                    <a:pt x="442" y="2014"/>
                  </a:lnTo>
                  <a:lnTo>
                    <a:pt x="442" y="2017"/>
                  </a:lnTo>
                  <a:lnTo>
                    <a:pt x="442" y="2016"/>
                  </a:lnTo>
                  <a:lnTo>
                    <a:pt x="441" y="2014"/>
                  </a:lnTo>
                  <a:lnTo>
                    <a:pt x="441" y="2013"/>
                  </a:lnTo>
                  <a:lnTo>
                    <a:pt x="441" y="2011"/>
                  </a:lnTo>
                  <a:lnTo>
                    <a:pt x="442" y="2010"/>
                  </a:lnTo>
                  <a:lnTo>
                    <a:pt x="442" y="2010"/>
                  </a:lnTo>
                  <a:lnTo>
                    <a:pt x="442" y="2008"/>
                  </a:lnTo>
                  <a:lnTo>
                    <a:pt x="441" y="2005"/>
                  </a:lnTo>
                  <a:lnTo>
                    <a:pt x="439" y="2004"/>
                  </a:lnTo>
                  <a:lnTo>
                    <a:pt x="439" y="2002"/>
                  </a:lnTo>
                  <a:lnTo>
                    <a:pt x="438" y="2001"/>
                  </a:lnTo>
                  <a:lnTo>
                    <a:pt x="436" y="1999"/>
                  </a:lnTo>
                  <a:lnTo>
                    <a:pt x="436" y="1998"/>
                  </a:lnTo>
                  <a:lnTo>
                    <a:pt x="435" y="1998"/>
                  </a:lnTo>
                  <a:lnTo>
                    <a:pt x="435" y="1995"/>
                  </a:lnTo>
                  <a:lnTo>
                    <a:pt x="436" y="1993"/>
                  </a:lnTo>
                  <a:lnTo>
                    <a:pt x="436" y="1993"/>
                  </a:lnTo>
                  <a:lnTo>
                    <a:pt x="438" y="1995"/>
                  </a:lnTo>
                  <a:lnTo>
                    <a:pt x="438" y="1993"/>
                  </a:lnTo>
                  <a:lnTo>
                    <a:pt x="439" y="1993"/>
                  </a:lnTo>
                  <a:lnTo>
                    <a:pt x="441" y="1990"/>
                  </a:lnTo>
                  <a:lnTo>
                    <a:pt x="441" y="1987"/>
                  </a:lnTo>
                  <a:lnTo>
                    <a:pt x="441" y="1984"/>
                  </a:lnTo>
                  <a:lnTo>
                    <a:pt x="439" y="1979"/>
                  </a:lnTo>
                  <a:lnTo>
                    <a:pt x="439" y="1978"/>
                  </a:lnTo>
                  <a:lnTo>
                    <a:pt x="436" y="1973"/>
                  </a:lnTo>
                  <a:lnTo>
                    <a:pt x="433" y="1969"/>
                  </a:lnTo>
                  <a:lnTo>
                    <a:pt x="429" y="1961"/>
                  </a:lnTo>
                  <a:lnTo>
                    <a:pt x="427" y="1955"/>
                  </a:lnTo>
                  <a:lnTo>
                    <a:pt x="424" y="1946"/>
                  </a:lnTo>
                  <a:lnTo>
                    <a:pt x="421" y="1940"/>
                  </a:lnTo>
                  <a:lnTo>
                    <a:pt x="418" y="1935"/>
                  </a:lnTo>
                  <a:lnTo>
                    <a:pt x="418" y="1935"/>
                  </a:lnTo>
                  <a:lnTo>
                    <a:pt x="417" y="1934"/>
                  </a:lnTo>
                  <a:lnTo>
                    <a:pt x="412" y="1929"/>
                  </a:lnTo>
                  <a:lnTo>
                    <a:pt x="410" y="1928"/>
                  </a:lnTo>
                  <a:lnTo>
                    <a:pt x="409" y="1926"/>
                  </a:lnTo>
                  <a:lnTo>
                    <a:pt x="404" y="1917"/>
                  </a:lnTo>
                  <a:lnTo>
                    <a:pt x="403" y="1915"/>
                  </a:lnTo>
                  <a:lnTo>
                    <a:pt x="403" y="1912"/>
                  </a:lnTo>
                  <a:lnTo>
                    <a:pt x="401" y="1909"/>
                  </a:lnTo>
                  <a:lnTo>
                    <a:pt x="401" y="1908"/>
                  </a:lnTo>
                  <a:lnTo>
                    <a:pt x="401" y="1906"/>
                  </a:lnTo>
                  <a:lnTo>
                    <a:pt x="401" y="1905"/>
                  </a:lnTo>
                  <a:lnTo>
                    <a:pt x="401" y="1905"/>
                  </a:lnTo>
                  <a:lnTo>
                    <a:pt x="400" y="1903"/>
                  </a:lnTo>
                  <a:lnTo>
                    <a:pt x="400" y="1897"/>
                  </a:lnTo>
                  <a:lnTo>
                    <a:pt x="398" y="1894"/>
                  </a:lnTo>
                  <a:lnTo>
                    <a:pt x="398" y="1893"/>
                  </a:lnTo>
                  <a:lnTo>
                    <a:pt x="398" y="1890"/>
                  </a:lnTo>
                  <a:lnTo>
                    <a:pt x="398" y="1888"/>
                  </a:lnTo>
                  <a:lnTo>
                    <a:pt x="398" y="1885"/>
                  </a:lnTo>
                  <a:lnTo>
                    <a:pt x="397" y="1882"/>
                  </a:lnTo>
                  <a:lnTo>
                    <a:pt x="395" y="1879"/>
                  </a:lnTo>
                  <a:lnTo>
                    <a:pt x="394" y="1874"/>
                  </a:lnTo>
                  <a:lnTo>
                    <a:pt x="394" y="1871"/>
                  </a:lnTo>
                  <a:lnTo>
                    <a:pt x="394" y="1867"/>
                  </a:lnTo>
                  <a:lnTo>
                    <a:pt x="394" y="1864"/>
                  </a:lnTo>
                  <a:lnTo>
                    <a:pt x="394" y="1862"/>
                  </a:lnTo>
                  <a:lnTo>
                    <a:pt x="392" y="1859"/>
                  </a:lnTo>
                  <a:lnTo>
                    <a:pt x="392" y="1858"/>
                  </a:lnTo>
                  <a:lnTo>
                    <a:pt x="394" y="1856"/>
                  </a:lnTo>
                  <a:lnTo>
                    <a:pt x="394" y="1856"/>
                  </a:lnTo>
                  <a:lnTo>
                    <a:pt x="394" y="1858"/>
                  </a:lnTo>
                  <a:lnTo>
                    <a:pt x="394" y="1856"/>
                  </a:lnTo>
                  <a:lnTo>
                    <a:pt x="394" y="1855"/>
                  </a:lnTo>
                  <a:lnTo>
                    <a:pt x="394" y="1850"/>
                  </a:lnTo>
                  <a:lnTo>
                    <a:pt x="392" y="1847"/>
                  </a:lnTo>
                  <a:lnTo>
                    <a:pt x="388" y="1841"/>
                  </a:lnTo>
                  <a:lnTo>
                    <a:pt x="386" y="1839"/>
                  </a:lnTo>
                  <a:lnTo>
                    <a:pt x="386" y="1838"/>
                  </a:lnTo>
                  <a:lnTo>
                    <a:pt x="382" y="1830"/>
                  </a:lnTo>
                  <a:lnTo>
                    <a:pt x="379" y="1826"/>
                  </a:lnTo>
                  <a:lnTo>
                    <a:pt x="377" y="1821"/>
                  </a:lnTo>
                  <a:lnTo>
                    <a:pt x="376" y="1818"/>
                  </a:lnTo>
                  <a:lnTo>
                    <a:pt x="369" y="1804"/>
                  </a:lnTo>
                  <a:lnTo>
                    <a:pt x="368" y="1801"/>
                  </a:lnTo>
                  <a:lnTo>
                    <a:pt x="365" y="1800"/>
                  </a:lnTo>
                  <a:lnTo>
                    <a:pt x="363" y="1798"/>
                  </a:lnTo>
                  <a:lnTo>
                    <a:pt x="363" y="1795"/>
                  </a:lnTo>
                  <a:lnTo>
                    <a:pt x="360" y="1792"/>
                  </a:lnTo>
                  <a:lnTo>
                    <a:pt x="360" y="1789"/>
                  </a:lnTo>
                  <a:lnTo>
                    <a:pt x="360" y="1786"/>
                  </a:lnTo>
                  <a:lnTo>
                    <a:pt x="360" y="1783"/>
                  </a:lnTo>
                  <a:lnTo>
                    <a:pt x="360" y="1779"/>
                  </a:lnTo>
                  <a:lnTo>
                    <a:pt x="360" y="1776"/>
                  </a:lnTo>
                  <a:lnTo>
                    <a:pt x="360" y="1773"/>
                  </a:lnTo>
                  <a:lnTo>
                    <a:pt x="360" y="1766"/>
                  </a:lnTo>
                  <a:lnTo>
                    <a:pt x="360" y="1765"/>
                  </a:lnTo>
                  <a:lnTo>
                    <a:pt x="360" y="1765"/>
                  </a:lnTo>
                  <a:lnTo>
                    <a:pt x="362" y="1763"/>
                  </a:lnTo>
                  <a:lnTo>
                    <a:pt x="362" y="1763"/>
                  </a:lnTo>
                  <a:lnTo>
                    <a:pt x="363" y="1762"/>
                  </a:lnTo>
                  <a:lnTo>
                    <a:pt x="363" y="1760"/>
                  </a:lnTo>
                  <a:lnTo>
                    <a:pt x="363" y="1757"/>
                  </a:lnTo>
                  <a:lnTo>
                    <a:pt x="366" y="1750"/>
                  </a:lnTo>
                  <a:lnTo>
                    <a:pt x="368" y="1742"/>
                  </a:lnTo>
                  <a:lnTo>
                    <a:pt x="369" y="1738"/>
                  </a:lnTo>
                  <a:lnTo>
                    <a:pt x="369" y="1734"/>
                  </a:lnTo>
                  <a:lnTo>
                    <a:pt x="374" y="1728"/>
                  </a:lnTo>
                  <a:lnTo>
                    <a:pt x="376" y="1725"/>
                  </a:lnTo>
                  <a:lnTo>
                    <a:pt x="377" y="1724"/>
                  </a:lnTo>
                  <a:lnTo>
                    <a:pt x="380" y="1722"/>
                  </a:lnTo>
                  <a:lnTo>
                    <a:pt x="383" y="1719"/>
                  </a:lnTo>
                  <a:lnTo>
                    <a:pt x="385" y="1718"/>
                  </a:lnTo>
                  <a:lnTo>
                    <a:pt x="385" y="1713"/>
                  </a:lnTo>
                  <a:lnTo>
                    <a:pt x="385" y="1710"/>
                  </a:lnTo>
                  <a:lnTo>
                    <a:pt x="386" y="1704"/>
                  </a:lnTo>
                  <a:lnTo>
                    <a:pt x="386" y="1703"/>
                  </a:lnTo>
                  <a:lnTo>
                    <a:pt x="385" y="1701"/>
                  </a:lnTo>
                  <a:lnTo>
                    <a:pt x="385" y="1700"/>
                  </a:lnTo>
                  <a:lnTo>
                    <a:pt x="383" y="1698"/>
                  </a:lnTo>
                  <a:lnTo>
                    <a:pt x="382" y="1696"/>
                  </a:lnTo>
                  <a:lnTo>
                    <a:pt x="382" y="1695"/>
                  </a:lnTo>
                  <a:lnTo>
                    <a:pt x="380" y="1690"/>
                  </a:lnTo>
                  <a:lnTo>
                    <a:pt x="379" y="1689"/>
                  </a:lnTo>
                  <a:lnTo>
                    <a:pt x="379" y="1687"/>
                  </a:lnTo>
                  <a:lnTo>
                    <a:pt x="379" y="1686"/>
                  </a:lnTo>
                  <a:lnTo>
                    <a:pt x="377" y="1683"/>
                  </a:lnTo>
                  <a:lnTo>
                    <a:pt x="377" y="1681"/>
                  </a:lnTo>
                  <a:lnTo>
                    <a:pt x="376" y="1680"/>
                  </a:lnTo>
                  <a:lnTo>
                    <a:pt x="376" y="1678"/>
                  </a:lnTo>
                  <a:lnTo>
                    <a:pt x="376" y="1678"/>
                  </a:lnTo>
                  <a:lnTo>
                    <a:pt x="377" y="1677"/>
                  </a:lnTo>
                  <a:lnTo>
                    <a:pt x="377" y="1678"/>
                  </a:lnTo>
                  <a:lnTo>
                    <a:pt x="376" y="1678"/>
                  </a:lnTo>
                  <a:lnTo>
                    <a:pt x="376" y="1678"/>
                  </a:lnTo>
                  <a:lnTo>
                    <a:pt x="380" y="1675"/>
                  </a:lnTo>
                  <a:lnTo>
                    <a:pt x="380" y="1674"/>
                  </a:lnTo>
                  <a:lnTo>
                    <a:pt x="380" y="1674"/>
                  </a:lnTo>
                  <a:lnTo>
                    <a:pt x="380" y="1672"/>
                  </a:lnTo>
                  <a:lnTo>
                    <a:pt x="380" y="1671"/>
                  </a:lnTo>
                  <a:lnTo>
                    <a:pt x="377" y="1663"/>
                  </a:lnTo>
                  <a:lnTo>
                    <a:pt x="374" y="1657"/>
                  </a:lnTo>
                  <a:lnTo>
                    <a:pt x="374" y="1654"/>
                  </a:lnTo>
                  <a:lnTo>
                    <a:pt x="369" y="1649"/>
                  </a:lnTo>
                  <a:lnTo>
                    <a:pt x="368" y="1646"/>
                  </a:lnTo>
                  <a:lnTo>
                    <a:pt x="368" y="1643"/>
                  </a:lnTo>
                  <a:lnTo>
                    <a:pt x="366" y="1643"/>
                  </a:lnTo>
                  <a:lnTo>
                    <a:pt x="366" y="1643"/>
                  </a:lnTo>
                  <a:lnTo>
                    <a:pt x="368" y="1642"/>
                  </a:lnTo>
                  <a:lnTo>
                    <a:pt x="369" y="1642"/>
                  </a:lnTo>
                  <a:lnTo>
                    <a:pt x="372" y="1642"/>
                  </a:lnTo>
                  <a:lnTo>
                    <a:pt x="376" y="1640"/>
                  </a:lnTo>
                  <a:lnTo>
                    <a:pt x="377" y="1640"/>
                  </a:lnTo>
                  <a:lnTo>
                    <a:pt x="376" y="1639"/>
                  </a:lnTo>
                  <a:lnTo>
                    <a:pt x="374" y="1640"/>
                  </a:lnTo>
                  <a:lnTo>
                    <a:pt x="372" y="1640"/>
                  </a:lnTo>
                  <a:lnTo>
                    <a:pt x="371" y="1640"/>
                  </a:lnTo>
                  <a:lnTo>
                    <a:pt x="369" y="1642"/>
                  </a:lnTo>
                  <a:lnTo>
                    <a:pt x="369" y="1642"/>
                  </a:lnTo>
                  <a:lnTo>
                    <a:pt x="368" y="1642"/>
                  </a:lnTo>
                  <a:lnTo>
                    <a:pt x="366" y="1640"/>
                  </a:lnTo>
                  <a:lnTo>
                    <a:pt x="366" y="1639"/>
                  </a:lnTo>
                  <a:lnTo>
                    <a:pt x="366" y="1639"/>
                  </a:lnTo>
                  <a:lnTo>
                    <a:pt x="366" y="1639"/>
                  </a:lnTo>
                  <a:lnTo>
                    <a:pt x="365" y="1637"/>
                  </a:lnTo>
                  <a:lnTo>
                    <a:pt x="365" y="1636"/>
                  </a:lnTo>
                  <a:lnTo>
                    <a:pt x="366" y="1634"/>
                  </a:lnTo>
                  <a:lnTo>
                    <a:pt x="365" y="1633"/>
                  </a:lnTo>
                  <a:lnTo>
                    <a:pt x="365" y="1631"/>
                  </a:lnTo>
                  <a:lnTo>
                    <a:pt x="363" y="1630"/>
                  </a:lnTo>
                  <a:lnTo>
                    <a:pt x="363" y="1630"/>
                  </a:lnTo>
                  <a:lnTo>
                    <a:pt x="363" y="1630"/>
                  </a:lnTo>
                  <a:lnTo>
                    <a:pt x="363" y="1628"/>
                  </a:lnTo>
                  <a:lnTo>
                    <a:pt x="362" y="1628"/>
                  </a:lnTo>
                  <a:lnTo>
                    <a:pt x="360" y="1627"/>
                  </a:lnTo>
                  <a:lnTo>
                    <a:pt x="360" y="1625"/>
                  </a:lnTo>
                  <a:lnTo>
                    <a:pt x="360" y="1625"/>
                  </a:lnTo>
                  <a:lnTo>
                    <a:pt x="360" y="1623"/>
                  </a:lnTo>
                  <a:lnTo>
                    <a:pt x="359" y="1622"/>
                  </a:lnTo>
                  <a:lnTo>
                    <a:pt x="356" y="1619"/>
                  </a:lnTo>
                  <a:lnTo>
                    <a:pt x="356" y="1619"/>
                  </a:lnTo>
                  <a:lnTo>
                    <a:pt x="353" y="1616"/>
                  </a:lnTo>
                  <a:lnTo>
                    <a:pt x="351" y="1614"/>
                  </a:lnTo>
                  <a:lnTo>
                    <a:pt x="350" y="1613"/>
                  </a:lnTo>
                  <a:lnTo>
                    <a:pt x="350" y="1611"/>
                  </a:lnTo>
                  <a:lnTo>
                    <a:pt x="347" y="1610"/>
                  </a:lnTo>
                  <a:lnTo>
                    <a:pt x="345" y="1608"/>
                  </a:lnTo>
                  <a:lnTo>
                    <a:pt x="344" y="1605"/>
                  </a:lnTo>
                  <a:lnTo>
                    <a:pt x="339" y="1601"/>
                  </a:lnTo>
                  <a:lnTo>
                    <a:pt x="336" y="1599"/>
                  </a:lnTo>
                  <a:lnTo>
                    <a:pt x="336" y="1598"/>
                  </a:lnTo>
                  <a:lnTo>
                    <a:pt x="336" y="1598"/>
                  </a:lnTo>
                  <a:lnTo>
                    <a:pt x="339" y="1599"/>
                  </a:lnTo>
                  <a:lnTo>
                    <a:pt x="339" y="1599"/>
                  </a:lnTo>
                  <a:lnTo>
                    <a:pt x="339" y="1599"/>
                  </a:lnTo>
                  <a:lnTo>
                    <a:pt x="338" y="1598"/>
                  </a:lnTo>
                  <a:lnTo>
                    <a:pt x="338" y="1598"/>
                  </a:lnTo>
                  <a:lnTo>
                    <a:pt x="336" y="1598"/>
                  </a:lnTo>
                  <a:lnTo>
                    <a:pt x="335" y="1598"/>
                  </a:lnTo>
                  <a:lnTo>
                    <a:pt x="335" y="1596"/>
                  </a:lnTo>
                  <a:lnTo>
                    <a:pt x="333" y="1596"/>
                  </a:lnTo>
                  <a:lnTo>
                    <a:pt x="333" y="1595"/>
                  </a:lnTo>
                  <a:lnTo>
                    <a:pt x="333" y="1595"/>
                  </a:lnTo>
                  <a:lnTo>
                    <a:pt x="331" y="1593"/>
                  </a:lnTo>
                  <a:lnTo>
                    <a:pt x="331" y="1592"/>
                  </a:lnTo>
                  <a:lnTo>
                    <a:pt x="330" y="1592"/>
                  </a:lnTo>
                  <a:lnTo>
                    <a:pt x="330" y="1592"/>
                  </a:lnTo>
                  <a:lnTo>
                    <a:pt x="333" y="1592"/>
                  </a:lnTo>
                  <a:lnTo>
                    <a:pt x="333" y="1592"/>
                  </a:lnTo>
                  <a:lnTo>
                    <a:pt x="333" y="1592"/>
                  </a:lnTo>
                  <a:lnTo>
                    <a:pt x="330" y="1590"/>
                  </a:lnTo>
                  <a:lnTo>
                    <a:pt x="330" y="1590"/>
                  </a:lnTo>
                  <a:lnTo>
                    <a:pt x="330" y="1590"/>
                  </a:lnTo>
                  <a:lnTo>
                    <a:pt x="330" y="1589"/>
                  </a:lnTo>
                  <a:lnTo>
                    <a:pt x="328" y="1587"/>
                  </a:lnTo>
                  <a:lnTo>
                    <a:pt x="327" y="1584"/>
                  </a:lnTo>
                  <a:lnTo>
                    <a:pt x="327" y="1584"/>
                  </a:lnTo>
                  <a:lnTo>
                    <a:pt x="330" y="1587"/>
                  </a:lnTo>
                  <a:lnTo>
                    <a:pt x="331" y="1587"/>
                  </a:lnTo>
                  <a:lnTo>
                    <a:pt x="331" y="1587"/>
                  </a:lnTo>
                  <a:lnTo>
                    <a:pt x="333" y="1587"/>
                  </a:lnTo>
                  <a:lnTo>
                    <a:pt x="333" y="1587"/>
                  </a:lnTo>
                  <a:lnTo>
                    <a:pt x="331" y="1585"/>
                  </a:lnTo>
                  <a:lnTo>
                    <a:pt x="331" y="1587"/>
                  </a:lnTo>
                  <a:lnTo>
                    <a:pt x="330" y="1587"/>
                  </a:lnTo>
                  <a:lnTo>
                    <a:pt x="330" y="1587"/>
                  </a:lnTo>
                  <a:lnTo>
                    <a:pt x="330" y="1585"/>
                  </a:lnTo>
                  <a:lnTo>
                    <a:pt x="330" y="1584"/>
                  </a:lnTo>
                  <a:lnTo>
                    <a:pt x="330" y="1584"/>
                  </a:lnTo>
                  <a:lnTo>
                    <a:pt x="330" y="1584"/>
                  </a:lnTo>
                  <a:lnTo>
                    <a:pt x="330" y="1584"/>
                  </a:lnTo>
                  <a:lnTo>
                    <a:pt x="328" y="1584"/>
                  </a:lnTo>
                  <a:lnTo>
                    <a:pt x="327" y="1584"/>
                  </a:lnTo>
                  <a:lnTo>
                    <a:pt x="325" y="1581"/>
                  </a:lnTo>
                  <a:lnTo>
                    <a:pt x="325" y="1581"/>
                  </a:lnTo>
                  <a:lnTo>
                    <a:pt x="325" y="1579"/>
                  </a:lnTo>
                  <a:lnTo>
                    <a:pt x="324" y="1579"/>
                  </a:lnTo>
                  <a:lnTo>
                    <a:pt x="322" y="1575"/>
                  </a:lnTo>
                  <a:lnTo>
                    <a:pt x="324" y="1575"/>
                  </a:lnTo>
                  <a:lnTo>
                    <a:pt x="324" y="1576"/>
                  </a:lnTo>
                  <a:lnTo>
                    <a:pt x="325" y="1576"/>
                  </a:lnTo>
                  <a:lnTo>
                    <a:pt x="327" y="1575"/>
                  </a:lnTo>
                  <a:lnTo>
                    <a:pt x="327" y="1575"/>
                  </a:lnTo>
                  <a:lnTo>
                    <a:pt x="327" y="1575"/>
                  </a:lnTo>
                  <a:lnTo>
                    <a:pt x="328" y="1575"/>
                  </a:lnTo>
                  <a:lnTo>
                    <a:pt x="330" y="1572"/>
                  </a:lnTo>
                  <a:lnTo>
                    <a:pt x="330" y="1569"/>
                  </a:lnTo>
                  <a:lnTo>
                    <a:pt x="330" y="1566"/>
                  </a:lnTo>
                  <a:lnTo>
                    <a:pt x="330" y="1564"/>
                  </a:lnTo>
                  <a:lnTo>
                    <a:pt x="331" y="1563"/>
                  </a:lnTo>
                  <a:lnTo>
                    <a:pt x="331" y="1564"/>
                  </a:lnTo>
                  <a:lnTo>
                    <a:pt x="331" y="1564"/>
                  </a:lnTo>
                  <a:lnTo>
                    <a:pt x="331" y="1566"/>
                  </a:lnTo>
                  <a:lnTo>
                    <a:pt x="331" y="1566"/>
                  </a:lnTo>
                  <a:lnTo>
                    <a:pt x="333" y="1566"/>
                  </a:lnTo>
                  <a:lnTo>
                    <a:pt x="336" y="1567"/>
                  </a:lnTo>
                  <a:lnTo>
                    <a:pt x="336" y="1567"/>
                  </a:lnTo>
                  <a:lnTo>
                    <a:pt x="336" y="1566"/>
                  </a:lnTo>
                  <a:lnTo>
                    <a:pt x="339" y="1566"/>
                  </a:lnTo>
                  <a:lnTo>
                    <a:pt x="338" y="1564"/>
                  </a:lnTo>
                  <a:lnTo>
                    <a:pt x="336" y="1566"/>
                  </a:lnTo>
                  <a:lnTo>
                    <a:pt x="333" y="1564"/>
                  </a:lnTo>
                  <a:lnTo>
                    <a:pt x="331" y="1563"/>
                  </a:lnTo>
                  <a:lnTo>
                    <a:pt x="331" y="1561"/>
                  </a:lnTo>
                  <a:lnTo>
                    <a:pt x="330" y="1561"/>
                  </a:lnTo>
                  <a:lnTo>
                    <a:pt x="330" y="1560"/>
                  </a:lnTo>
                  <a:lnTo>
                    <a:pt x="333" y="1560"/>
                  </a:lnTo>
                  <a:lnTo>
                    <a:pt x="333" y="1560"/>
                  </a:lnTo>
                  <a:lnTo>
                    <a:pt x="333" y="1560"/>
                  </a:lnTo>
                  <a:lnTo>
                    <a:pt x="335" y="1561"/>
                  </a:lnTo>
                  <a:lnTo>
                    <a:pt x="335" y="1561"/>
                  </a:lnTo>
                  <a:lnTo>
                    <a:pt x="335" y="1560"/>
                  </a:lnTo>
                  <a:lnTo>
                    <a:pt x="335" y="1558"/>
                  </a:lnTo>
                  <a:lnTo>
                    <a:pt x="333" y="1555"/>
                  </a:lnTo>
                  <a:lnTo>
                    <a:pt x="333" y="1555"/>
                  </a:lnTo>
                  <a:lnTo>
                    <a:pt x="335" y="1555"/>
                  </a:lnTo>
                  <a:lnTo>
                    <a:pt x="333" y="1554"/>
                  </a:lnTo>
                  <a:lnTo>
                    <a:pt x="331" y="1554"/>
                  </a:lnTo>
                  <a:lnTo>
                    <a:pt x="331" y="1554"/>
                  </a:lnTo>
                  <a:lnTo>
                    <a:pt x="331" y="1552"/>
                  </a:lnTo>
                  <a:lnTo>
                    <a:pt x="333" y="1551"/>
                  </a:lnTo>
                  <a:lnTo>
                    <a:pt x="333" y="1549"/>
                  </a:lnTo>
                  <a:lnTo>
                    <a:pt x="335" y="1549"/>
                  </a:lnTo>
                  <a:lnTo>
                    <a:pt x="335" y="1548"/>
                  </a:lnTo>
                  <a:lnTo>
                    <a:pt x="335" y="1546"/>
                  </a:lnTo>
                  <a:lnTo>
                    <a:pt x="336" y="1545"/>
                  </a:lnTo>
                  <a:lnTo>
                    <a:pt x="336" y="1543"/>
                  </a:lnTo>
                  <a:lnTo>
                    <a:pt x="336" y="1540"/>
                  </a:lnTo>
                  <a:lnTo>
                    <a:pt x="336" y="1537"/>
                  </a:lnTo>
                  <a:lnTo>
                    <a:pt x="338" y="1534"/>
                  </a:lnTo>
                  <a:lnTo>
                    <a:pt x="338" y="1533"/>
                  </a:lnTo>
                  <a:lnTo>
                    <a:pt x="338" y="1530"/>
                  </a:lnTo>
                  <a:lnTo>
                    <a:pt x="338" y="1528"/>
                  </a:lnTo>
                  <a:lnTo>
                    <a:pt x="338" y="1528"/>
                  </a:lnTo>
                  <a:lnTo>
                    <a:pt x="335" y="1525"/>
                  </a:lnTo>
                  <a:lnTo>
                    <a:pt x="336" y="1524"/>
                  </a:lnTo>
                  <a:lnTo>
                    <a:pt x="335" y="1524"/>
                  </a:lnTo>
                  <a:lnTo>
                    <a:pt x="335" y="1522"/>
                  </a:lnTo>
                  <a:lnTo>
                    <a:pt x="333" y="1522"/>
                  </a:lnTo>
                  <a:lnTo>
                    <a:pt x="333" y="1521"/>
                  </a:lnTo>
                  <a:lnTo>
                    <a:pt x="335" y="1521"/>
                  </a:lnTo>
                  <a:lnTo>
                    <a:pt x="336" y="1521"/>
                  </a:lnTo>
                  <a:lnTo>
                    <a:pt x="336" y="1521"/>
                  </a:lnTo>
                  <a:lnTo>
                    <a:pt x="335" y="1519"/>
                  </a:lnTo>
                  <a:lnTo>
                    <a:pt x="335" y="1519"/>
                  </a:lnTo>
                  <a:lnTo>
                    <a:pt x="335" y="1518"/>
                  </a:lnTo>
                  <a:lnTo>
                    <a:pt x="335" y="1518"/>
                  </a:lnTo>
                  <a:lnTo>
                    <a:pt x="335" y="1519"/>
                  </a:lnTo>
                  <a:lnTo>
                    <a:pt x="333" y="1519"/>
                  </a:lnTo>
                  <a:lnTo>
                    <a:pt x="333" y="1518"/>
                  </a:lnTo>
                  <a:lnTo>
                    <a:pt x="333" y="1518"/>
                  </a:lnTo>
                  <a:lnTo>
                    <a:pt x="333" y="1519"/>
                  </a:lnTo>
                  <a:lnTo>
                    <a:pt x="331" y="1519"/>
                  </a:lnTo>
                  <a:lnTo>
                    <a:pt x="331" y="1521"/>
                  </a:lnTo>
                  <a:lnTo>
                    <a:pt x="331" y="1521"/>
                  </a:lnTo>
                  <a:lnTo>
                    <a:pt x="330" y="1519"/>
                  </a:lnTo>
                  <a:lnTo>
                    <a:pt x="330" y="1519"/>
                  </a:lnTo>
                  <a:lnTo>
                    <a:pt x="330" y="1519"/>
                  </a:lnTo>
                  <a:lnTo>
                    <a:pt x="328" y="1519"/>
                  </a:lnTo>
                  <a:lnTo>
                    <a:pt x="327" y="1518"/>
                  </a:lnTo>
                  <a:lnTo>
                    <a:pt x="325" y="1516"/>
                  </a:lnTo>
                  <a:lnTo>
                    <a:pt x="325" y="1516"/>
                  </a:lnTo>
                  <a:lnTo>
                    <a:pt x="325" y="1515"/>
                  </a:lnTo>
                  <a:lnTo>
                    <a:pt x="325" y="1513"/>
                  </a:lnTo>
                  <a:lnTo>
                    <a:pt x="325" y="1512"/>
                  </a:lnTo>
                  <a:lnTo>
                    <a:pt x="325" y="1512"/>
                  </a:lnTo>
                  <a:lnTo>
                    <a:pt x="325" y="1512"/>
                  </a:lnTo>
                  <a:lnTo>
                    <a:pt x="324" y="1512"/>
                  </a:lnTo>
                  <a:lnTo>
                    <a:pt x="324" y="1512"/>
                  </a:lnTo>
                  <a:lnTo>
                    <a:pt x="322" y="1512"/>
                  </a:lnTo>
                  <a:lnTo>
                    <a:pt x="322" y="1510"/>
                  </a:lnTo>
                  <a:lnTo>
                    <a:pt x="322" y="1512"/>
                  </a:lnTo>
                  <a:lnTo>
                    <a:pt x="322" y="1513"/>
                  </a:lnTo>
                  <a:lnTo>
                    <a:pt x="321" y="1513"/>
                  </a:lnTo>
                  <a:lnTo>
                    <a:pt x="321" y="1512"/>
                  </a:lnTo>
                  <a:lnTo>
                    <a:pt x="321" y="1512"/>
                  </a:lnTo>
                  <a:lnTo>
                    <a:pt x="321" y="1510"/>
                  </a:lnTo>
                  <a:lnTo>
                    <a:pt x="321" y="1510"/>
                  </a:lnTo>
                  <a:lnTo>
                    <a:pt x="321" y="1510"/>
                  </a:lnTo>
                  <a:lnTo>
                    <a:pt x="321" y="1510"/>
                  </a:lnTo>
                  <a:lnTo>
                    <a:pt x="319" y="1510"/>
                  </a:lnTo>
                  <a:lnTo>
                    <a:pt x="319" y="1509"/>
                  </a:lnTo>
                  <a:lnTo>
                    <a:pt x="318" y="1509"/>
                  </a:lnTo>
                  <a:lnTo>
                    <a:pt x="318" y="1507"/>
                  </a:lnTo>
                  <a:lnTo>
                    <a:pt x="316" y="1509"/>
                  </a:lnTo>
                  <a:lnTo>
                    <a:pt x="318" y="1512"/>
                  </a:lnTo>
                  <a:lnTo>
                    <a:pt x="318" y="1512"/>
                  </a:lnTo>
                  <a:lnTo>
                    <a:pt x="315" y="1512"/>
                  </a:lnTo>
                  <a:lnTo>
                    <a:pt x="312" y="1513"/>
                  </a:lnTo>
                  <a:lnTo>
                    <a:pt x="310" y="1513"/>
                  </a:lnTo>
                  <a:lnTo>
                    <a:pt x="309" y="1512"/>
                  </a:lnTo>
                  <a:lnTo>
                    <a:pt x="309" y="1512"/>
                  </a:lnTo>
                  <a:lnTo>
                    <a:pt x="309" y="1512"/>
                  </a:lnTo>
                  <a:lnTo>
                    <a:pt x="309" y="1512"/>
                  </a:lnTo>
                  <a:lnTo>
                    <a:pt x="307" y="1512"/>
                  </a:lnTo>
                  <a:lnTo>
                    <a:pt x="306" y="1512"/>
                  </a:lnTo>
                  <a:lnTo>
                    <a:pt x="304" y="1512"/>
                  </a:lnTo>
                  <a:lnTo>
                    <a:pt x="304" y="1510"/>
                  </a:lnTo>
                  <a:lnTo>
                    <a:pt x="303" y="1510"/>
                  </a:lnTo>
                  <a:lnTo>
                    <a:pt x="303" y="1510"/>
                  </a:lnTo>
                  <a:lnTo>
                    <a:pt x="304" y="1512"/>
                  </a:lnTo>
                  <a:lnTo>
                    <a:pt x="304" y="1513"/>
                  </a:lnTo>
                  <a:lnTo>
                    <a:pt x="303" y="1515"/>
                  </a:lnTo>
                  <a:lnTo>
                    <a:pt x="301" y="1515"/>
                  </a:lnTo>
                  <a:lnTo>
                    <a:pt x="300" y="1513"/>
                  </a:lnTo>
                  <a:lnTo>
                    <a:pt x="300" y="1513"/>
                  </a:lnTo>
                  <a:lnTo>
                    <a:pt x="300" y="1512"/>
                  </a:lnTo>
                  <a:lnTo>
                    <a:pt x="300" y="1510"/>
                  </a:lnTo>
                  <a:lnTo>
                    <a:pt x="300" y="1510"/>
                  </a:lnTo>
                  <a:lnTo>
                    <a:pt x="300" y="1512"/>
                  </a:lnTo>
                  <a:lnTo>
                    <a:pt x="300" y="1512"/>
                  </a:lnTo>
                  <a:lnTo>
                    <a:pt x="300" y="1513"/>
                  </a:lnTo>
                  <a:lnTo>
                    <a:pt x="300" y="1515"/>
                  </a:lnTo>
                  <a:lnTo>
                    <a:pt x="300" y="1515"/>
                  </a:lnTo>
                  <a:lnTo>
                    <a:pt x="298" y="1515"/>
                  </a:lnTo>
                  <a:lnTo>
                    <a:pt x="298" y="1515"/>
                  </a:lnTo>
                  <a:lnTo>
                    <a:pt x="297" y="1515"/>
                  </a:lnTo>
                  <a:lnTo>
                    <a:pt x="297" y="1513"/>
                  </a:lnTo>
                  <a:lnTo>
                    <a:pt x="297" y="1513"/>
                  </a:lnTo>
                  <a:lnTo>
                    <a:pt x="297" y="1515"/>
                  </a:lnTo>
                  <a:lnTo>
                    <a:pt x="295" y="1515"/>
                  </a:lnTo>
                  <a:lnTo>
                    <a:pt x="295" y="1515"/>
                  </a:lnTo>
                  <a:lnTo>
                    <a:pt x="293" y="1515"/>
                  </a:lnTo>
                  <a:lnTo>
                    <a:pt x="293" y="1515"/>
                  </a:lnTo>
                  <a:lnTo>
                    <a:pt x="293" y="1515"/>
                  </a:lnTo>
                  <a:lnTo>
                    <a:pt x="293" y="1515"/>
                  </a:lnTo>
                  <a:lnTo>
                    <a:pt x="293" y="1513"/>
                  </a:lnTo>
                  <a:lnTo>
                    <a:pt x="292" y="1515"/>
                  </a:lnTo>
                  <a:lnTo>
                    <a:pt x="292" y="1516"/>
                  </a:lnTo>
                  <a:lnTo>
                    <a:pt x="292" y="1516"/>
                  </a:lnTo>
                  <a:lnTo>
                    <a:pt x="290" y="1516"/>
                  </a:lnTo>
                  <a:lnTo>
                    <a:pt x="289" y="1515"/>
                  </a:lnTo>
                  <a:lnTo>
                    <a:pt x="289" y="1515"/>
                  </a:lnTo>
                  <a:lnTo>
                    <a:pt x="287" y="1513"/>
                  </a:lnTo>
                  <a:lnTo>
                    <a:pt x="284" y="1512"/>
                  </a:lnTo>
                  <a:lnTo>
                    <a:pt x="284" y="1510"/>
                  </a:lnTo>
                  <a:lnTo>
                    <a:pt x="283" y="1509"/>
                  </a:lnTo>
                  <a:lnTo>
                    <a:pt x="283" y="1507"/>
                  </a:lnTo>
                  <a:lnTo>
                    <a:pt x="281" y="1506"/>
                  </a:lnTo>
                  <a:lnTo>
                    <a:pt x="283" y="1506"/>
                  </a:lnTo>
                  <a:lnTo>
                    <a:pt x="283" y="1506"/>
                  </a:lnTo>
                  <a:lnTo>
                    <a:pt x="283" y="1506"/>
                  </a:lnTo>
                  <a:lnTo>
                    <a:pt x="283" y="1504"/>
                  </a:lnTo>
                  <a:lnTo>
                    <a:pt x="281" y="1504"/>
                  </a:lnTo>
                  <a:lnTo>
                    <a:pt x="281" y="1504"/>
                  </a:lnTo>
                  <a:lnTo>
                    <a:pt x="281" y="1503"/>
                  </a:lnTo>
                  <a:lnTo>
                    <a:pt x="283" y="1503"/>
                  </a:lnTo>
                  <a:lnTo>
                    <a:pt x="283" y="1503"/>
                  </a:lnTo>
                  <a:lnTo>
                    <a:pt x="284" y="1501"/>
                  </a:lnTo>
                  <a:lnTo>
                    <a:pt x="284" y="1501"/>
                  </a:lnTo>
                  <a:lnTo>
                    <a:pt x="281" y="1503"/>
                  </a:lnTo>
                  <a:lnTo>
                    <a:pt x="280" y="1501"/>
                  </a:lnTo>
                  <a:lnTo>
                    <a:pt x="280" y="1500"/>
                  </a:lnTo>
                  <a:lnTo>
                    <a:pt x="280" y="1500"/>
                  </a:lnTo>
                  <a:lnTo>
                    <a:pt x="281" y="1500"/>
                  </a:lnTo>
                  <a:lnTo>
                    <a:pt x="283" y="1500"/>
                  </a:lnTo>
                  <a:lnTo>
                    <a:pt x="283" y="1500"/>
                  </a:lnTo>
                  <a:lnTo>
                    <a:pt x="283" y="1500"/>
                  </a:lnTo>
                  <a:lnTo>
                    <a:pt x="281" y="1500"/>
                  </a:lnTo>
                  <a:lnTo>
                    <a:pt x="281" y="1500"/>
                  </a:lnTo>
                  <a:lnTo>
                    <a:pt x="281" y="1498"/>
                  </a:lnTo>
                  <a:lnTo>
                    <a:pt x="281" y="1498"/>
                  </a:lnTo>
                  <a:lnTo>
                    <a:pt x="281" y="1500"/>
                  </a:lnTo>
                  <a:lnTo>
                    <a:pt x="280" y="1500"/>
                  </a:lnTo>
                  <a:lnTo>
                    <a:pt x="278" y="1500"/>
                  </a:lnTo>
                  <a:lnTo>
                    <a:pt x="278" y="1498"/>
                  </a:lnTo>
                  <a:lnTo>
                    <a:pt x="278" y="1498"/>
                  </a:lnTo>
                  <a:lnTo>
                    <a:pt x="278" y="1497"/>
                  </a:lnTo>
                  <a:lnTo>
                    <a:pt x="275" y="1493"/>
                  </a:lnTo>
                  <a:lnTo>
                    <a:pt x="272" y="1492"/>
                  </a:lnTo>
                  <a:lnTo>
                    <a:pt x="271" y="1490"/>
                  </a:lnTo>
                  <a:lnTo>
                    <a:pt x="266" y="1489"/>
                  </a:lnTo>
                  <a:lnTo>
                    <a:pt x="259" y="1489"/>
                  </a:lnTo>
                  <a:lnTo>
                    <a:pt x="259" y="1489"/>
                  </a:lnTo>
                  <a:lnTo>
                    <a:pt x="259" y="1489"/>
                  </a:lnTo>
                  <a:lnTo>
                    <a:pt x="260" y="1489"/>
                  </a:lnTo>
                  <a:lnTo>
                    <a:pt x="262" y="1487"/>
                  </a:lnTo>
                  <a:lnTo>
                    <a:pt x="262" y="1487"/>
                  </a:lnTo>
                  <a:lnTo>
                    <a:pt x="259" y="1487"/>
                  </a:lnTo>
                  <a:lnTo>
                    <a:pt x="259" y="1487"/>
                  </a:lnTo>
                  <a:lnTo>
                    <a:pt x="257" y="1489"/>
                  </a:lnTo>
                  <a:lnTo>
                    <a:pt x="249" y="1490"/>
                  </a:lnTo>
                  <a:lnTo>
                    <a:pt x="249" y="1490"/>
                  </a:lnTo>
                  <a:lnTo>
                    <a:pt x="243" y="1490"/>
                  </a:lnTo>
                  <a:lnTo>
                    <a:pt x="239" y="1492"/>
                  </a:lnTo>
                  <a:lnTo>
                    <a:pt x="236" y="1492"/>
                  </a:lnTo>
                  <a:lnTo>
                    <a:pt x="233" y="1493"/>
                  </a:lnTo>
                  <a:lnTo>
                    <a:pt x="231" y="1493"/>
                  </a:lnTo>
                  <a:lnTo>
                    <a:pt x="230" y="1493"/>
                  </a:lnTo>
                  <a:lnTo>
                    <a:pt x="228" y="1493"/>
                  </a:lnTo>
                  <a:lnTo>
                    <a:pt x="228" y="1495"/>
                  </a:lnTo>
                  <a:lnTo>
                    <a:pt x="228" y="1497"/>
                  </a:lnTo>
                  <a:lnTo>
                    <a:pt x="225" y="1498"/>
                  </a:lnTo>
                  <a:lnTo>
                    <a:pt x="224" y="1498"/>
                  </a:lnTo>
                  <a:lnTo>
                    <a:pt x="219" y="1498"/>
                  </a:lnTo>
                  <a:lnTo>
                    <a:pt x="214" y="1500"/>
                  </a:lnTo>
                  <a:lnTo>
                    <a:pt x="211" y="1501"/>
                  </a:lnTo>
                  <a:lnTo>
                    <a:pt x="210" y="1503"/>
                  </a:lnTo>
                  <a:lnTo>
                    <a:pt x="208" y="1503"/>
                  </a:lnTo>
                  <a:lnTo>
                    <a:pt x="207" y="1504"/>
                  </a:lnTo>
                  <a:lnTo>
                    <a:pt x="202" y="1504"/>
                  </a:lnTo>
                  <a:lnTo>
                    <a:pt x="198" y="1507"/>
                  </a:lnTo>
                  <a:lnTo>
                    <a:pt x="196" y="1507"/>
                  </a:lnTo>
                  <a:lnTo>
                    <a:pt x="195" y="1509"/>
                  </a:lnTo>
                  <a:lnTo>
                    <a:pt x="192" y="1510"/>
                  </a:lnTo>
                  <a:lnTo>
                    <a:pt x="190" y="1510"/>
                  </a:lnTo>
                  <a:lnTo>
                    <a:pt x="189" y="1509"/>
                  </a:lnTo>
                  <a:lnTo>
                    <a:pt x="187" y="1507"/>
                  </a:lnTo>
                  <a:lnTo>
                    <a:pt x="183" y="1507"/>
                  </a:lnTo>
                  <a:lnTo>
                    <a:pt x="180" y="1506"/>
                  </a:lnTo>
                  <a:lnTo>
                    <a:pt x="178" y="1506"/>
                  </a:lnTo>
                  <a:lnTo>
                    <a:pt x="178" y="1506"/>
                  </a:lnTo>
                  <a:lnTo>
                    <a:pt x="176" y="1506"/>
                  </a:lnTo>
                  <a:lnTo>
                    <a:pt x="176" y="1506"/>
                  </a:lnTo>
                  <a:lnTo>
                    <a:pt x="178" y="1506"/>
                  </a:lnTo>
                  <a:lnTo>
                    <a:pt x="180" y="1506"/>
                  </a:lnTo>
                  <a:lnTo>
                    <a:pt x="180" y="1506"/>
                  </a:lnTo>
                  <a:lnTo>
                    <a:pt x="178" y="1506"/>
                  </a:lnTo>
                  <a:lnTo>
                    <a:pt x="176" y="1504"/>
                  </a:lnTo>
                  <a:lnTo>
                    <a:pt x="178" y="1503"/>
                  </a:lnTo>
                  <a:lnTo>
                    <a:pt x="176" y="1503"/>
                  </a:lnTo>
                  <a:lnTo>
                    <a:pt x="176" y="1503"/>
                  </a:lnTo>
                  <a:lnTo>
                    <a:pt x="175" y="1506"/>
                  </a:lnTo>
                  <a:lnTo>
                    <a:pt x="175" y="1506"/>
                  </a:lnTo>
                  <a:lnTo>
                    <a:pt x="169" y="1504"/>
                  </a:lnTo>
                  <a:lnTo>
                    <a:pt x="167" y="1503"/>
                  </a:lnTo>
                  <a:lnTo>
                    <a:pt x="166" y="1503"/>
                  </a:lnTo>
                  <a:lnTo>
                    <a:pt x="163" y="1503"/>
                  </a:lnTo>
                  <a:lnTo>
                    <a:pt x="160" y="1504"/>
                  </a:lnTo>
                  <a:lnTo>
                    <a:pt x="160" y="1504"/>
                  </a:lnTo>
                  <a:lnTo>
                    <a:pt x="166" y="1504"/>
                  </a:lnTo>
                  <a:lnTo>
                    <a:pt x="166" y="1504"/>
                  </a:lnTo>
                  <a:lnTo>
                    <a:pt x="166" y="1504"/>
                  </a:lnTo>
                  <a:lnTo>
                    <a:pt x="158" y="1504"/>
                  </a:lnTo>
                  <a:lnTo>
                    <a:pt x="155" y="1506"/>
                  </a:lnTo>
                  <a:lnTo>
                    <a:pt x="155" y="1506"/>
                  </a:lnTo>
                  <a:lnTo>
                    <a:pt x="154" y="1504"/>
                  </a:lnTo>
                  <a:lnTo>
                    <a:pt x="151" y="1504"/>
                  </a:lnTo>
                  <a:lnTo>
                    <a:pt x="151" y="1504"/>
                  </a:lnTo>
                  <a:lnTo>
                    <a:pt x="151" y="1506"/>
                  </a:lnTo>
                  <a:lnTo>
                    <a:pt x="151" y="1506"/>
                  </a:lnTo>
                  <a:lnTo>
                    <a:pt x="154" y="1506"/>
                  </a:lnTo>
                  <a:lnTo>
                    <a:pt x="154" y="1506"/>
                  </a:lnTo>
                  <a:lnTo>
                    <a:pt x="148" y="1506"/>
                  </a:lnTo>
                  <a:lnTo>
                    <a:pt x="143" y="1507"/>
                  </a:lnTo>
                  <a:lnTo>
                    <a:pt x="142" y="1507"/>
                  </a:lnTo>
                  <a:lnTo>
                    <a:pt x="135" y="1510"/>
                  </a:lnTo>
                  <a:lnTo>
                    <a:pt x="132" y="1510"/>
                  </a:lnTo>
                  <a:lnTo>
                    <a:pt x="131" y="1512"/>
                  </a:lnTo>
                  <a:lnTo>
                    <a:pt x="129" y="1513"/>
                  </a:lnTo>
                  <a:lnTo>
                    <a:pt x="128" y="1513"/>
                  </a:lnTo>
                  <a:lnTo>
                    <a:pt x="125" y="1515"/>
                  </a:lnTo>
                  <a:lnTo>
                    <a:pt x="123" y="1515"/>
                  </a:lnTo>
                  <a:lnTo>
                    <a:pt x="122" y="1515"/>
                  </a:lnTo>
                  <a:lnTo>
                    <a:pt x="117" y="1513"/>
                  </a:lnTo>
                  <a:lnTo>
                    <a:pt x="114" y="1512"/>
                  </a:lnTo>
                  <a:lnTo>
                    <a:pt x="104" y="1506"/>
                  </a:lnTo>
                  <a:lnTo>
                    <a:pt x="101" y="1504"/>
                  </a:lnTo>
                  <a:lnTo>
                    <a:pt x="97" y="1501"/>
                  </a:lnTo>
                  <a:lnTo>
                    <a:pt x="90" y="1493"/>
                  </a:lnTo>
                  <a:lnTo>
                    <a:pt x="88" y="1492"/>
                  </a:lnTo>
                  <a:lnTo>
                    <a:pt x="85" y="1492"/>
                  </a:lnTo>
                  <a:lnTo>
                    <a:pt x="85" y="1492"/>
                  </a:lnTo>
                  <a:lnTo>
                    <a:pt x="84" y="1490"/>
                  </a:lnTo>
                  <a:lnTo>
                    <a:pt x="82" y="1489"/>
                  </a:lnTo>
                  <a:lnTo>
                    <a:pt x="81" y="1487"/>
                  </a:lnTo>
                  <a:lnTo>
                    <a:pt x="78" y="1486"/>
                  </a:lnTo>
                  <a:lnTo>
                    <a:pt x="75" y="1483"/>
                  </a:lnTo>
                  <a:lnTo>
                    <a:pt x="75" y="1483"/>
                  </a:lnTo>
                  <a:lnTo>
                    <a:pt x="72" y="1481"/>
                  </a:lnTo>
                  <a:lnTo>
                    <a:pt x="70" y="1480"/>
                  </a:lnTo>
                  <a:lnTo>
                    <a:pt x="64" y="1478"/>
                  </a:lnTo>
                  <a:lnTo>
                    <a:pt x="63" y="1477"/>
                  </a:lnTo>
                  <a:lnTo>
                    <a:pt x="63" y="1477"/>
                  </a:lnTo>
                  <a:lnTo>
                    <a:pt x="64" y="1475"/>
                  </a:lnTo>
                  <a:lnTo>
                    <a:pt x="63" y="1474"/>
                  </a:lnTo>
                  <a:lnTo>
                    <a:pt x="63" y="1472"/>
                  </a:lnTo>
                  <a:lnTo>
                    <a:pt x="63" y="1472"/>
                  </a:lnTo>
                  <a:lnTo>
                    <a:pt x="61" y="1474"/>
                  </a:lnTo>
                  <a:lnTo>
                    <a:pt x="60" y="1474"/>
                  </a:lnTo>
                  <a:lnTo>
                    <a:pt x="60" y="1472"/>
                  </a:lnTo>
                  <a:lnTo>
                    <a:pt x="58" y="1472"/>
                  </a:lnTo>
                  <a:lnTo>
                    <a:pt x="58" y="1472"/>
                  </a:lnTo>
                  <a:lnTo>
                    <a:pt x="58" y="1469"/>
                  </a:lnTo>
                  <a:lnTo>
                    <a:pt x="56" y="1468"/>
                  </a:lnTo>
                  <a:lnTo>
                    <a:pt x="56" y="1468"/>
                  </a:lnTo>
                  <a:lnTo>
                    <a:pt x="55" y="1468"/>
                  </a:lnTo>
                  <a:lnTo>
                    <a:pt x="53" y="1466"/>
                  </a:lnTo>
                  <a:lnTo>
                    <a:pt x="53" y="1465"/>
                  </a:lnTo>
                  <a:lnTo>
                    <a:pt x="53" y="1463"/>
                  </a:lnTo>
                  <a:lnTo>
                    <a:pt x="53" y="1463"/>
                  </a:lnTo>
                  <a:lnTo>
                    <a:pt x="55" y="1465"/>
                  </a:lnTo>
                  <a:lnTo>
                    <a:pt x="55" y="1465"/>
                  </a:lnTo>
                  <a:lnTo>
                    <a:pt x="56" y="1463"/>
                  </a:lnTo>
                  <a:lnTo>
                    <a:pt x="58" y="1463"/>
                  </a:lnTo>
                  <a:lnTo>
                    <a:pt x="58" y="1462"/>
                  </a:lnTo>
                  <a:lnTo>
                    <a:pt x="58" y="1462"/>
                  </a:lnTo>
                  <a:lnTo>
                    <a:pt x="56" y="1462"/>
                  </a:lnTo>
                  <a:lnTo>
                    <a:pt x="55" y="1462"/>
                  </a:lnTo>
                  <a:lnTo>
                    <a:pt x="55" y="1463"/>
                  </a:lnTo>
                  <a:lnTo>
                    <a:pt x="55" y="1463"/>
                  </a:lnTo>
                  <a:lnTo>
                    <a:pt x="53" y="1462"/>
                  </a:lnTo>
                  <a:lnTo>
                    <a:pt x="53" y="1460"/>
                  </a:lnTo>
                  <a:lnTo>
                    <a:pt x="53" y="1460"/>
                  </a:lnTo>
                  <a:lnTo>
                    <a:pt x="55" y="1459"/>
                  </a:lnTo>
                  <a:lnTo>
                    <a:pt x="56" y="1459"/>
                  </a:lnTo>
                  <a:lnTo>
                    <a:pt x="55" y="1459"/>
                  </a:lnTo>
                  <a:lnTo>
                    <a:pt x="53" y="1457"/>
                  </a:lnTo>
                  <a:lnTo>
                    <a:pt x="53" y="1457"/>
                  </a:lnTo>
                  <a:lnTo>
                    <a:pt x="53" y="1457"/>
                  </a:lnTo>
                  <a:lnTo>
                    <a:pt x="53" y="1456"/>
                  </a:lnTo>
                  <a:lnTo>
                    <a:pt x="53" y="1454"/>
                  </a:lnTo>
                  <a:lnTo>
                    <a:pt x="52" y="1454"/>
                  </a:lnTo>
                  <a:lnTo>
                    <a:pt x="52" y="1453"/>
                  </a:lnTo>
                  <a:lnTo>
                    <a:pt x="50" y="1453"/>
                  </a:lnTo>
                  <a:lnTo>
                    <a:pt x="49" y="1451"/>
                  </a:lnTo>
                  <a:lnTo>
                    <a:pt x="47" y="1451"/>
                  </a:lnTo>
                  <a:lnTo>
                    <a:pt x="49" y="1450"/>
                  </a:lnTo>
                  <a:lnTo>
                    <a:pt x="49" y="1448"/>
                  </a:lnTo>
                  <a:lnTo>
                    <a:pt x="47" y="1447"/>
                  </a:lnTo>
                  <a:lnTo>
                    <a:pt x="47" y="1447"/>
                  </a:lnTo>
                  <a:lnTo>
                    <a:pt x="47" y="1447"/>
                  </a:lnTo>
                  <a:lnTo>
                    <a:pt x="47" y="1447"/>
                  </a:lnTo>
                  <a:lnTo>
                    <a:pt x="46" y="1447"/>
                  </a:lnTo>
                  <a:lnTo>
                    <a:pt x="44" y="1445"/>
                  </a:lnTo>
                  <a:lnTo>
                    <a:pt x="44" y="1445"/>
                  </a:lnTo>
                  <a:lnTo>
                    <a:pt x="44" y="1444"/>
                  </a:lnTo>
                  <a:lnTo>
                    <a:pt x="44" y="1444"/>
                  </a:lnTo>
                  <a:lnTo>
                    <a:pt x="43" y="1444"/>
                  </a:lnTo>
                  <a:lnTo>
                    <a:pt x="43" y="1444"/>
                  </a:lnTo>
                  <a:lnTo>
                    <a:pt x="38" y="1442"/>
                  </a:lnTo>
                  <a:lnTo>
                    <a:pt x="37" y="1439"/>
                  </a:lnTo>
                  <a:lnTo>
                    <a:pt x="37" y="1437"/>
                  </a:lnTo>
                  <a:lnTo>
                    <a:pt x="37" y="1436"/>
                  </a:lnTo>
                  <a:lnTo>
                    <a:pt x="37" y="1436"/>
                  </a:lnTo>
                  <a:lnTo>
                    <a:pt x="35" y="1436"/>
                  </a:lnTo>
                  <a:lnTo>
                    <a:pt x="35" y="1436"/>
                  </a:lnTo>
                  <a:lnTo>
                    <a:pt x="35" y="1434"/>
                  </a:lnTo>
                  <a:lnTo>
                    <a:pt x="35" y="1433"/>
                  </a:lnTo>
                  <a:lnTo>
                    <a:pt x="34" y="1433"/>
                  </a:lnTo>
                  <a:lnTo>
                    <a:pt x="34" y="1433"/>
                  </a:lnTo>
                  <a:lnTo>
                    <a:pt x="32" y="1433"/>
                  </a:lnTo>
                  <a:lnTo>
                    <a:pt x="32" y="1434"/>
                  </a:lnTo>
                  <a:lnTo>
                    <a:pt x="32" y="1434"/>
                  </a:lnTo>
                  <a:lnTo>
                    <a:pt x="31" y="1434"/>
                  </a:lnTo>
                  <a:lnTo>
                    <a:pt x="31" y="1433"/>
                  </a:lnTo>
                  <a:lnTo>
                    <a:pt x="31" y="1433"/>
                  </a:lnTo>
                  <a:lnTo>
                    <a:pt x="31" y="1431"/>
                  </a:lnTo>
                  <a:lnTo>
                    <a:pt x="31" y="1431"/>
                  </a:lnTo>
                  <a:lnTo>
                    <a:pt x="29" y="1433"/>
                  </a:lnTo>
                  <a:lnTo>
                    <a:pt x="29" y="1433"/>
                  </a:lnTo>
                  <a:lnTo>
                    <a:pt x="29" y="1431"/>
                  </a:lnTo>
                  <a:lnTo>
                    <a:pt x="29" y="1431"/>
                  </a:lnTo>
                  <a:lnTo>
                    <a:pt x="28" y="1431"/>
                  </a:lnTo>
                  <a:lnTo>
                    <a:pt x="28" y="1430"/>
                  </a:lnTo>
                  <a:lnTo>
                    <a:pt x="28" y="1430"/>
                  </a:lnTo>
                  <a:lnTo>
                    <a:pt x="28" y="1428"/>
                  </a:lnTo>
                  <a:lnTo>
                    <a:pt x="28" y="1428"/>
                  </a:lnTo>
                  <a:lnTo>
                    <a:pt x="28" y="1428"/>
                  </a:lnTo>
                  <a:lnTo>
                    <a:pt x="28" y="1428"/>
                  </a:lnTo>
                  <a:lnTo>
                    <a:pt x="26" y="1428"/>
                  </a:lnTo>
                  <a:lnTo>
                    <a:pt x="26" y="1427"/>
                  </a:lnTo>
                  <a:lnTo>
                    <a:pt x="26" y="1427"/>
                  </a:lnTo>
                  <a:lnTo>
                    <a:pt x="29" y="1425"/>
                  </a:lnTo>
                  <a:lnTo>
                    <a:pt x="31" y="1425"/>
                  </a:lnTo>
                  <a:lnTo>
                    <a:pt x="31" y="1425"/>
                  </a:lnTo>
                  <a:lnTo>
                    <a:pt x="31" y="1424"/>
                  </a:lnTo>
                  <a:lnTo>
                    <a:pt x="29" y="1424"/>
                  </a:lnTo>
                  <a:lnTo>
                    <a:pt x="28" y="1424"/>
                  </a:lnTo>
                  <a:lnTo>
                    <a:pt x="28" y="1425"/>
                  </a:lnTo>
                  <a:lnTo>
                    <a:pt x="28" y="1425"/>
                  </a:lnTo>
                  <a:lnTo>
                    <a:pt x="26" y="1424"/>
                  </a:lnTo>
                  <a:lnTo>
                    <a:pt x="26" y="1422"/>
                  </a:lnTo>
                  <a:lnTo>
                    <a:pt x="26" y="1422"/>
                  </a:lnTo>
                  <a:lnTo>
                    <a:pt x="26" y="1422"/>
                  </a:lnTo>
                  <a:lnTo>
                    <a:pt x="29" y="1422"/>
                  </a:lnTo>
                  <a:lnTo>
                    <a:pt x="31" y="1421"/>
                  </a:lnTo>
                  <a:lnTo>
                    <a:pt x="31" y="1421"/>
                  </a:lnTo>
                  <a:lnTo>
                    <a:pt x="31" y="1421"/>
                  </a:lnTo>
                  <a:lnTo>
                    <a:pt x="31" y="1421"/>
                  </a:lnTo>
                  <a:lnTo>
                    <a:pt x="31" y="1421"/>
                  </a:lnTo>
                  <a:lnTo>
                    <a:pt x="29" y="1421"/>
                  </a:lnTo>
                  <a:lnTo>
                    <a:pt x="26" y="1421"/>
                  </a:lnTo>
                  <a:lnTo>
                    <a:pt x="26" y="1421"/>
                  </a:lnTo>
                  <a:lnTo>
                    <a:pt x="25" y="1422"/>
                  </a:lnTo>
                  <a:lnTo>
                    <a:pt x="22" y="1424"/>
                  </a:lnTo>
                  <a:lnTo>
                    <a:pt x="20" y="1422"/>
                  </a:lnTo>
                  <a:lnTo>
                    <a:pt x="22" y="1421"/>
                  </a:lnTo>
                  <a:lnTo>
                    <a:pt x="20" y="1421"/>
                  </a:lnTo>
                  <a:lnTo>
                    <a:pt x="20" y="1421"/>
                  </a:lnTo>
                  <a:lnTo>
                    <a:pt x="18" y="1421"/>
                  </a:lnTo>
                  <a:lnTo>
                    <a:pt x="17" y="1421"/>
                  </a:lnTo>
                  <a:lnTo>
                    <a:pt x="15" y="1419"/>
                  </a:lnTo>
                  <a:lnTo>
                    <a:pt x="15" y="1418"/>
                  </a:lnTo>
                  <a:lnTo>
                    <a:pt x="17" y="1418"/>
                  </a:lnTo>
                  <a:lnTo>
                    <a:pt x="17" y="1418"/>
                  </a:lnTo>
                  <a:lnTo>
                    <a:pt x="15" y="1418"/>
                  </a:lnTo>
                  <a:lnTo>
                    <a:pt x="14" y="1418"/>
                  </a:lnTo>
                  <a:lnTo>
                    <a:pt x="11" y="1416"/>
                  </a:lnTo>
                  <a:lnTo>
                    <a:pt x="11" y="1415"/>
                  </a:lnTo>
                  <a:lnTo>
                    <a:pt x="9" y="1415"/>
                  </a:lnTo>
                  <a:lnTo>
                    <a:pt x="11" y="1413"/>
                  </a:lnTo>
                  <a:lnTo>
                    <a:pt x="11" y="1413"/>
                  </a:lnTo>
                  <a:lnTo>
                    <a:pt x="12" y="1413"/>
                  </a:lnTo>
                  <a:lnTo>
                    <a:pt x="14" y="1413"/>
                  </a:lnTo>
                  <a:lnTo>
                    <a:pt x="14" y="1413"/>
                  </a:lnTo>
                  <a:lnTo>
                    <a:pt x="14" y="1413"/>
                  </a:lnTo>
                  <a:lnTo>
                    <a:pt x="14" y="1412"/>
                  </a:lnTo>
                  <a:lnTo>
                    <a:pt x="12" y="1412"/>
                  </a:lnTo>
                  <a:lnTo>
                    <a:pt x="12" y="1412"/>
                  </a:lnTo>
                  <a:lnTo>
                    <a:pt x="12" y="1412"/>
                  </a:lnTo>
                  <a:lnTo>
                    <a:pt x="11" y="1412"/>
                  </a:lnTo>
                  <a:lnTo>
                    <a:pt x="11" y="1413"/>
                  </a:lnTo>
                  <a:lnTo>
                    <a:pt x="11" y="1413"/>
                  </a:lnTo>
                  <a:lnTo>
                    <a:pt x="11" y="1412"/>
                  </a:lnTo>
                  <a:lnTo>
                    <a:pt x="9" y="1412"/>
                  </a:lnTo>
                  <a:lnTo>
                    <a:pt x="11" y="1412"/>
                  </a:lnTo>
                  <a:lnTo>
                    <a:pt x="11" y="1409"/>
                  </a:lnTo>
                  <a:lnTo>
                    <a:pt x="11" y="1409"/>
                  </a:lnTo>
                  <a:lnTo>
                    <a:pt x="11" y="1407"/>
                  </a:lnTo>
                  <a:lnTo>
                    <a:pt x="11" y="1406"/>
                  </a:lnTo>
                  <a:lnTo>
                    <a:pt x="9" y="1404"/>
                  </a:lnTo>
                  <a:lnTo>
                    <a:pt x="11" y="1402"/>
                  </a:lnTo>
                  <a:lnTo>
                    <a:pt x="11" y="1401"/>
                  </a:lnTo>
                  <a:lnTo>
                    <a:pt x="12" y="1402"/>
                  </a:lnTo>
                  <a:lnTo>
                    <a:pt x="12" y="1402"/>
                  </a:lnTo>
                  <a:lnTo>
                    <a:pt x="12" y="1404"/>
                  </a:lnTo>
                  <a:lnTo>
                    <a:pt x="14" y="1404"/>
                  </a:lnTo>
                  <a:lnTo>
                    <a:pt x="17" y="1404"/>
                  </a:lnTo>
                  <a:lnTo>
                    <a:pt x="17" y="1404"/>
                  </a:lnTo>
                  <a:lnTo>
                    <a:pt x="17" y="1404"/>
                  </a:lnTo>
                  <a:lnTo>
                    <a:pt x="17" y="1402"/>
                  </a:lnTo>
                  <a:lnTo>
                    <a:pt x="20" y="1402"/>
                  </a:lnTo>
                  <a:lnTo>
                    <a:pt x="22" y="1402"/>
                  </a:lnTo>
                  <a:lnTo>
                    <a:pt x="25" y="1402"/>
                  </a:lnTo>
                  <a:lnTo>
                    <a:pt x="26" y="1402"/>
                  </a:lnTo>
                  <a:lnTo>
                    <a:pt x="26" y="1401"/>
                  </a:lnTo>
                  <a:lnTo>
                    <a:pt x="26" y="1401"/>
                  </a:lnTo>
                  <a:lnTo>
                    <a:pt x="25" y="1401"/>
                  </a:lnTo>
                  <a:lnTo>
                    <a:pt x="22" y="1402"/>
                  </a:lnTo>
                  <a:lnTo>
                    <a:pt x="18" y="1402"/>
                  </a:lnTo>
                  <a:lnTo>
                    <a:pt x="15" y="1402"/>
                  </a:lnTo>
                  <a:lnTo>
                    <a:pt x="14" y="1402"/>
                  </a:lnTo>
                  <a:lnTo>
                    <a:pt x="12" y="1402"/>
                  </a:lnTo>
                  <a:lnTo>
                    <a:pt x="12" y="1399"/>
                  </a:lnTo>
                  <a:lnTo>
                    <a:pt x="12" y="1399"/>
                  </a:lnTo>
                  <a:lnTo>
                    <a:pt x="12" y="1398"/>
                  </a:lnTo>
                  <a:lnTo>
                    <a:pt x="11" y="1396"/>
                  </a:lnTo>
                  <a:lnTo>
                    <a:pt x="11" y="1396"/>
                  </a:lnTo>
                  <a:lnTo>
                    <a:pt x="11" y="1395"/>
                  </a:lnTo>
                  <a:lnTo>
                    <a:pt x="12" y="1395"/>
                  </a:lnTo>
                  <a:lnTo>
                    <a:pt x="12" y="1395"/>
                  </a:lnTo>
                  <a:lnTo>
                    <a:pt x="11" y="1395"/>
                  </a:lnTo>
                  <a:lnTo>
                    <a:pt x="11" y="1395"/>
                  </a:lnTo>
                  <a:lnTo>
                    <a:pt x="9" y="1395"/>
                  </a:lnTo>
                  <a:lnTo>
                    <a:pt x="9" y="1393"/>
                  </a:lnTo>
                  <a:lnTo>
                    <a:pt x="9" y="1392"/>
                  </a:lnTo>
                  <a:lnTo>
                    <a:pt x="8" y="1390"/>
                  </a:lnTo>
                  <a:lnTo>
                    <a:pt x="6" y="1389"/>
                  </a:lnTo>
                  <a:lnTo>
                    <a:pt x="5" y="1387"/>
                  </a:lnTo>
                  <a:lnTo>
                    <a:pt x="5" y="1386"/>
                  </a:lnTo>
                  <a:lnTo>
                    <a:pt x="3" y="1386"/>
                  </a:lnTo>
                  <a:lnTo>
                    <a:pt x="2" y="1386"/>
                  </a:lnTo>
                  <a:lnTo>
                    <a:pt x="2" y="1387"/>
                  </a:lnTo>
                  <a:lnTo>
                    <a:pt x="0" y="1386"/>
                  </a:lnTo>
                  <a:lnTo>
                    <a:pt x="2" y="1384"/>
                  </a:lnTo>
                  <a:lnTo>
                    <a:pt x="6" y="1383"/>
                  </a:lnTo>
                  <a:lnTo>
                    <a:pt x="9" y="1378"/>
                  </a:lnTo>
                  <a:lnTo>
                    <a:pt x="12" y="1374"/>
                  </a:lnTo>
                  <a:lnTo>
                    <a:pt x="12" y="1372"/>
                  </a:lnTo>
                  <a:lnTo>
                    <a:pt x="12" y="1366"/>
                  </a:lnTo>
                  <a:lnTo>
                    <a:pt x="14" y="1363"/>
                  </a:lnTo>
                  <a:lnTo>
                    <a:pt x="14" y="1361"/>
                  </a:lnTo>
                  <a:lnTo>
                    <a:pt x="15" y="1358"/>
                  </a:lnTo>
                  <a:lnTo>
                    <a:pt x="17" y="1354"/>
                  </a:lnTo>
                  <a:lnTo>
                    <a:pt x="18" y="1349"/>
                  </a:lnTo>
                  <a:lnTo>
                    <a:pt x="20" y="1345"/>
                  </a:lnTo>
                  <a:lnTo>
                    <a:pt x="18" y="1342"/>
                  </a:lnTo>
                  <a:lnTo>
                    <a:pt x="18" y="1337"/>
                  </a:lnTo>
                  <a:lnTo>
                    <a:pt x="18" y="1334"/>
                  </a:lnTo>
                  <a:lnTo>
                    <a:pt x="17" y="1331"/>
                  </a:lnTo>
                  <a:lnTo>
                    <a:pt x="15" y="1329"/>
                  </a:lnTo>
                  <a:lnTo>
                    <a:pt x="14" y="1326"/>
                  </a:lnTo>
                  <a:lnTo>
                    <a:pt x="14" y="1326"/>
                  </a:lnTo>
                  <a:lnTo>
                    <a:pt x="14" y="1326"/>
                  </a:lnTo>
                  <a:lnTo>
                    <a:pt x="15" y="1325"/>
                  </a:lnTo>
                  <a:lnTo>
                    <a:pt x="15" y="1325"/>
                  </a:lnTo>
                  <a:lnTo>
                    <a:pt x="14" y="1325"/>
                  </a:lnTo>
                  <a:lnTo>
                    <a:pt x="15" y="1320"/>
                  </a:lnTo>
                  <a:lnTo>
                    <a:pt x="17" y="1317"/>
                  </a:lnTo>
                  <a:lnTo>
                    <a:pt x="17" y="1316"/>
                  </a:lnTo>
                  <a:lnTo>
                    <a:pt x="17" y="1314"/>
                  </a:lnTo>
                  <a:lnTo>
                    <a:pt x="15" y="1313"/>
                  </a:lnTo>
                  <a:lnTo>
                    <a:pt x="14" y="1310"/>
                  </a:lnTo>
                  <a:lnTo>
                    <a:pt x="14" y="1308"/>
                  </a:lnTo>
                  <a:lnTo>
                    <a:pt x="12" y="1308"/>
                  </a:lnTo>
                  <a:lnTo>
                    <a:pt x="12" y="1310"/>
                  </a:lnTo>
                  <a:lnTo>
                    <a:pt x="12" y="1310"/>
                  </a:lnTo>
                  <a:lnTo>
                    <a:pt x="12" y="1310"/>
                  </a:lnTo>
                  <a:lnTo>
                    <a:pt x="11" y="1307"/>
                  </a:lnTo>
                  <a:lnTo>
                    <a:pt x="9" y="1304"/>
                  </a:lnTo>
                  <a:lnTo>
                    <a:pt x="8" y="1304"/>
                  </a:lnTo>
                  <a:lnTo>
                    <a:pt x="8" y="1304"/>
                  </a:lnTo>
                  <a:lnTo>
                    <a:pt x="8" y="1304"/>
                  </a:lnTo>
                  <a:lnTo>
                    <a:pt x="6" y="1307"/>
                  </a:lnTo>
                  <a:lnTo>
                    <a:pt x="6" y="1307"/>
                  </a:lnTo>
                  <a:lnTo>
                    <a:pt x="8" y="1299"/>
                  </a:lnTo>
                  <a:lnTo>
                    <a:pt x="8" y="1293"/>
                  </a:lnTo>
                  <a:lnTo>
                    <a:pt x="9" y="1290"/>
                  </a:lnTo>
                  <a:lnTo>
                    <a:pt x="11" y="1288"/>
                  </a:lnTo>
                  <a:lnTo>
                    <a:pt x="14" y="1287"/>
                  </a:lnTo>
                  <a:lnTo>
                    <a:pt x="15" y="1284"/>
                  </a:lnTo>
                  <a:lnTo>
                    <a:pt x="15" y="1281"/>
                  </a:lnTo>
                  <a:lnTo>
                    <a:pt x="17" y="1279"/>
                  </a:lnTo>
                  <a:lnTo>
                    <a:pt x="17" y="1278"/>
                  </a:lnTo>
                  <a:lnTo>
                    <a:pt x="17" y="1276"/>
                  </a:lnTo>
                  <a:lnTo>
                    <a:pt x="18" y="1275"/>
                  </a:lnTo>
                  <a:lnTo>
                    <a:pt x="20" y="1273"/>
                  </a:lnTo>
                  <a:lnTo>
                    <a:pt x="20" y="1270"/>
                  </a:lnTo>
                  <a:lnTo>
                    <a:pt x="22" y="1269"/>
                  </a:lnTo>
                  <a:lnTo>
                    <a:pt x="22" y="1267"/>
                  </a:lnTo>
                  <a:lnTo>
                    <a:pt x="22" y="1267"/>
                  </a:lnTo>
                  <a:lnTo>
                    <a:pt x="22" y="1267"/>
                  </a:lnTo>
                  <a:lnTo>
                    <a:pt x="20" y="1269"/>
                  </a:lnTo>
                  <a:lnTo>
                    <a:pt x="20" y="1269"/>
                  </a:lnTo>
                  <a:lnTo>
                    <a:pt x="20" y="1269"/>
                  </a:lnTo>
                  <a:lnTo>
                    <a:pt x="22" y="1267"/>
                  </a:lnTo>
                  <a:lnTo>
                    <a:pt x="23" y="1266"/>
                  </a:lnTo>
                  <a:lnTo>
                    <a:pt x="25" y="1264"/>
                  </a:lnTo>
                  <a:lnTo>
                    <a:pt x="29" y="1258"/>
                  </a:lnTo>
                  <a:lnTo>
                    <a:pt x="32" y="1258"/>
                  </a:lnTo>
                  <a:lnTo>
                    <a:pt x="34" y="1255"/>
                  </a:lnTo>
                  <a:lnTo>
                    <a:pt x="34" y="1253"/>
                  </a:lnTo>
                  <a:lnTo>
                    <a:pt x="34" y="1249"/>
                  </a:lnTo>
                  <a:lnTo>
                    <a:pt x="35" y="1246"/>
                  </a:lnTo>
                  <a:lnTo>
                    <a:pt x="35" y="1244"/>
                  </a:lnTo>
                  <a:lnTo>
                    <a:pt x="37" y="1240"/>
                  </a:lnTo>
                  <a:lnTo>
                    <a:pt x="38" y="1238"/>
                  </a:lnTo>
                  <a:lnTo>
                    <a:pt x="38" y="1235"/>
                  </a:lnTo>
                  <a:lnTo>
                    <a:pt x="40" y="1234"/>
                  </a:lnTo>
                  <a:lnTo>
                    <a:pt x="40" y="1234"/>
                  </a:lnTo>
                  <a:lnTo>
                    <a:pt x="43" y="1232"/>
                  </a:lnTo>
                  <a:lnTo>
                    <a:pt x="44" y="1231"/>
                  </a:lnTo>
                  <a:lnTo>
                    <a:pt x="47" y="1229"/>
                  </a:lnTo>
                  <a:lnTo>
                    <a:pt x="49" y="1228"/>
                  </a:lnTo>
                  <a:lnTo>
                    <a:pt x="50" y="1226"/>
                  </a:lnTo>
                  <a:lnTo>
                    <a:pt x="52" y="1222"/>
                  </a:lnTo>
                  <a:lnTo>
                    <a:pt x="53" y="1218"/>
                  </a:lnTo>
                  <a:lnTo>
                    <a:pt x="55" y="1215"/>
                  </a:lnTo>
                  <a:lnTo>
                    <a:pt x="56" y="1214"/>
                  </a:lnTo>
                  <a:lnTo>
                    <a:pt x="56" y="1211"/>
                  </a:lnTo>
                  <a:lnTo>
                    <a:pt x="60" y="1211"/>
                  </a:lnTo>
                  <a:lnTo>
                    <a:pt x="63" y="1209"/>
                  </a:lnTo>
                  <a:lnTo>
                    <a:pt x="69" y="1208"/>
                  </a:lnTo>
                  <a:lnTo>
                    <a:pt x="75" y="1206"/>
                  </a:lnTo>
                  <a:lnTo>
                    <a:pt x="76" y="1205"/>
                  </a:lnTo>
                  <a:lnTo>
                    <a:pt x="78" y="1203"/>
                  </a:lnTo>
                  <a:lnTo>
                    <a:pt x="81" y="1200"/>
                  </a:lnTo>
                  <a:lnTo>
                    <a:pt x="85" y="1197"/>
                  </a:lnTo>
                  <a:lnTo>
                    <a:pt x="87" y="1196"/>
                  </a:lnTo>
                  <a:lnTo>
                    <a:pt x="91" y="1191"/>
                  </a:lnTo>
                  <a:lnTo>
                    <a:pt x="93" y="1187"/>
                  </a:lnTo>
                  <a:lnTo>
                    <a:pt x="94" y="1185"/>
                  </a:lnTo>
                  <a:lnTo>
                    <a:pt x="96" y="1182"/>
                  </a:lnTo>
                  <a:lnTo>
                    <a:pt x="97" y="1180"/>
                  </a:lnTo>
                  <a:lnTo>
                    <a:pt x="97" y="1177"/>
                  </a:lnTo>
                  <a:lnTo>
                    <a:pt x="97" y="1176"/>
                  </a:lnTo>
                  <a:lnTo>
                    <a:pt x="96" y="1173"/>
                  </a:lnTo>
                  <a:lnTo>
                    <a:pt x="94" y="1173"/>
                  </a:lnTo>
                  <a:lnTo>
                    <a:pt x="94" y="1171"/>
                  </a:lnTo>
                  <a:lnTo>
                    <a:pt x="96" y="1170"/>
                  </a:lnTo>
                  <a:lnTo>
                    <a:pt x="96" y="1167"/>
                  </a:lnTo>
                  <a:lnTo>
                    <a:pt x="96" y="1162"/>
                  </a:lnTo>
                  <a:lnTo>
                    <a:pt x="97" y="1158"/>
                  </a:lnTo>
                  <a:lnTo>
                    <a:pt x="101" y="1152"/>
                  </a:lnTo>
                  <a:lnTo>
                    <a:pt x="102" y="1150"/>
                  </a:lnTo>
                  <a:lnTo>
                    <a:pt x="102" y="1147"/>
                  </a:lnTo>
                  <a:lnTo>
                    <a:pt x="102" y="1146"/>
                  </a:lnTo>
                  <a:lnTo>
                    <a:pt x="108" y="1139"/>
                  </a:lnTo>
                  <a:lnTo>
                    <a:pt x="111" y="1136"/>
                  </a:lnTo>
                  <a:lnTo>
                    <a:pt x="111" y="1135"/>
                  </a:lnTo>
                  <a:lnTo>
                    <a:pt x="114" y="1133"/>
                  </a:lnTo>
                  <a:lnTo>
                    <a:pt x="123" y="1129"/>
                  </a:lnTo>
                  <a:lnTo>
                    <a:pt x="128" y="1127"/>
                  </a:lnTo>
                  <a:lnTo>
                    <a:pt x="131" y="1124"/>
                  </a:lnTo>
                  <a:lnTo>
                    <a:pt x="132" y="1123"/>
                  </a:lnTo>
                  <a:lnTo>
                    <a:pt x="139" y="1112"/>
                  </a:lnTo>
                  <a:lnTo>
                    <a:pt x="143" y="1098"/>
                  </a:lnTo>
                  <a:lnTo>
                    <a:pt x="143" y="1097"/>
                  </a:lnTo>
                  <a:lnTo>
                    <a:pt x="146" y="1097"/>
                  </a:lnTo>
                  <a:lnTo>
                    <a:pt x="148" y="1097"/>
                  </a:lnTo>
                  <a:lnTo>
                    <a:pt x="148" y="1097"/>
                  </a:lnTo>
                  <a:lnTo>
                    <a:pt x="149" y="1095"/>
                  </a:lnTo>
                  <a:lnTo>
                    <a:pt x="151" y="1095"/>
                  </a:lnTo>
                  <a:lnTo>
                    <a:pt x="151" y="1097"/>
                  </a:lnTo>
                  <a:lnTo>
                    <a:pt x="151" y="1098"/>
                  </a:lnTo>
                  <a:lnTo>
                    <a:pt x="152" y="1100"/>
                  </a:lnTo>
                  <a:lnTo>
                    <a:pt x="154" y="1103"/>
                  </a:lnTo>
                  <a:lnTo>
                    <a:pt x="157" y="1104"/>
                  </a:lnTo>
                  <a:lnTo>
                    <a:pt x="160" y="1106"/>
                  </a:lnTo>
                  <a:lnTo>
                    <a:pt x="163" y="1107"/>
                  </a:lnTo>
                  <a:lnTo>
                    <a:pt x="167" y="1106"/>
                  </a:lnTo>
                  <a:lnTo>
                    <a:pt x="169" y="1106"/>
                  </a:lnTo>
                  <a:lnTo>
                    <a:pt x="170" y="1104"/>
                  </a:lnTo>
                  <a:lnTo>
                    <a:pt x="172" y="1106"/>
                  </a:lnTo>
                  <a:lnTo>
                    <a:pt x="175" y="1106"/>
                  </a:lnTo>
                  <a:lnTo>
                    <a:pt x="176" y="1106"/>
                  </a:lnTo>
                  <a:lnTo>
                    <a:pt x="178" y="1104"/>
                  </a:lnTo>
                  <a:lnTo>
                    <a:pt x="180" y="1103"/>
                  </a:lnTo>
                  <a:lnTo>
                    <a:pt x="180" y="1104"/>
                  </a:lnTo>
                  <a:lnTo>
                    <a:pt x="180" y="1104"/>
                  </a:lnTo>
                  <a:lnTo>
                    <a:pt x="180" y="1104"/>
                  </a:lnTo>
                  <a:lnTo>
                    <a:pt x="181" y="1106"/>
                  </a:lnTo>
                  <a:lnTo>
                    <a:pt x="181" y="1107"/>
                  </a:lnTo>
                  <a:lnTo>
                    <a:pt x="183" y="1107"/>
                  </a:lnTo>
                  <a:lnTo>
                    <a:pt x="184" y="1107"/>
                  </a:lnTo>
                  <a:lnTo>
                    <a:pt x="186" y="1107"/>
                  </a:lnTo>
                  <a:lnTo>
                    <a:pt x="189" y="1107"/>
                  </a:lnTo>
                  <a:lnTo>
                    <a:pt x="192" y="1107"/>
                  </a:lnTo>
                  <a:lnTo>
                    <a:pt x="193" y="1107"/>
                  </a:lnTo>
                  <a:lnTo>
                    <a:pt x="195" y="1106"/>
                  </a:lnTo>
                  <a:lnTo>
                    <a:pt x="198" y="1104"/>
                  </a:lnTo>
                  <a:lnTo>
                    <a:pt x="199" y="1104"/>
                  </a:lnTo>
                  <a:lnTo>
                    <a:pt x="201" y="1101"/>
                  </a:lnTo>
                  <a:lnTo>
                    <a:pt x="202" y="1100"/>
                  </a:lnTo>
                  <a:lnTo>
                    <a:pt x="205" y="1100"/>
                  </a:lnTo>
                  <a:lnTo>
                    <a:pt x="211" y="1097"/>
                  </a:lnTo>
                  <a:lnTo>
                    <a:pt x="211" y="1097"/>
                  </a:lnTo>
                  <a:lnTo>
                    <a:pt x="213" y="1097"/>
                  </a:lnTo>
                  <a:lnTo>
                    <a:pt x="214" y="1097"/>
                  </a:lnTo>
                  <a:lnTo>
                    <a:pt x="216" y="1095"/>
                  </a:lnTo>
                  <a:lnTo>
                    <a:pt x="218" y="1094"/>
                  </a:lnTo>
                  <a:lnTo>
                    <a:pt x="221" y="1092"/>
                  </a:lnTo>
                  <a:lnTo>
                    <a:pt x="222" y="1091"/>
                  </a:lnTo>
                  <a:lnTo>
                    <a:pt x="225" y="1089"/>
                  </a:lnTo>
                  <a:lnTo>
                    <a:pt x="228" y="1088"/>
                  </a:lnTo>
                  <a:lnTo>
                    <a:pt x="231" y="1086"/>
                  </a:lnTo>
                  <a:lnTo>
                    <a:pt x="240" y="1086"/>
                  </a:lnTo>
                  <a:lnTo>
                    <a:pt x="245" y="1085"/>
                  </a:lnTo>
                  <a:lnTo>
                    <a:pt x="248" y="1085"/>
                  </a:lnTo>
                  <a:lnTo>
                    <a:pt x="251" y="1083"/>
                  </a:lnTo>
                  <a:lnTo>
                    <a:pt x="252" y="1082"/>
                  </a:lnTo>
                  <a:lnTo>
                    <a:pt x="259" y="1082"/>
                  </a:lnTo>
                  <a:lnTo>
                    <a:pt x="263" y="1080"/>
                  </a:lnTo>
                  <a:lnTo>
                    <a:pt x="274" y="1080"/>
                  </a:lnTo>
                  <a:lnTo>
                    <a:pt x="275" y="1082"/>
                  </a:lnTo>
                  <a:lnTo>
                    <a:pt x="277" y="1082"/>
                  </a:lnTo>
                  <a:lnTo>
                    <a:pt x="280" y="1083"/>
                  </a:lnTo>
                  <a:lnTo>
                    <a:pt x="281" y="1085"/>
                  </a:lnTo>
                  <a:lnTo>
                    <a:pt x="283" y="1083"/>
                  </a:lnTo>
                  <a:lnTo>
                    <a:pt x="286" y="1082"/>
                  </a:lnTo>
                  <a:lnTo>
                    <a:pt x="290" y="1082"/>
                  </a:lnTo>
                  <a:lnTo>
                    <a:pt x="292" y="1080"/>
                  </a:lnTo>
                  <a:lnTo>
                    <a:pt x="293" y="1079"/>
                  </a:lnTo>
                  <a:lnTo>
                    <a:pt x="295" y="1077"/>
                  </a:lnTo>
                  <a:lnTo>
                    <a:pt x="297" y="1079"/>
                  </a:lnTo>
                  <a:lnTo>
                    <a:pt x="301" y="1080"/>
                  </a:lnTo>
                  <a:lnTo>
                    <a:pt x="304" y="1080"/>
                  </a:lnTo>
                  <a:lnTo>
                    <a:pt x="304" y="1080"/>
                  </a:lnTo>
                  <a:lnTo>
                    <a:pt x="304" y="1077"/>
                  </a:lnTo>
                  <a:lnTo>
                    <a:pt x="307" y="1079"/>
                  </a:lnTo>
                  <a:lnTo>
                    <a:pt x="309" y="1079"/>
                  </a:lnTo>
                  <a:lnTo>
                    <a:pt x="312" y="1080"/>
                  </a:lnTo>
                  <a:lnTo>
                    <a:pt x="313" y="1082"/>
                  </a:lnTo>
                  <a:lnTo>
                    <a:pt x="316" y="1080"/>
                  </a:lnTo>
                  <a:lnTo>
                    <a:pt x="321" y="1080"/>
                  </a:lnTo>
                  <a:lnTo>
                    <a:pt x="324" y="1079"/>
                  </a:lnTo>
                  <a:lnTo>
                    <a:pt x="327" y="1077"/>
                  </a:lnTo>
                  <a:lnTo>
                    <a:pt x="328" y="1076"/>
                  </a:lnTo>
                  <a:lnTo>
                    <a:pt x="335" y="1074"/>
                  </a:lnTo>
                  <a:lnTo>
                    <a:pt x="336" y="1074"/>
                  </a:lnTo>
                  <a:lnTo>
                    <a:pt x="336" y="1074"/>
                  </a:lnTo>
                  <a:lnTo>
                    <a:pt x="336" y="1076"/>
                  </a:lnTo>
                  <a:lnTo>
                    <a:pt x="336" y="1076"/>
                  </a:lnTo>
                  <a:lnTo>
                    <a:pt x="336" y="1077"/>
                  </a:lnTo>
                  <a:lnTo>
                    <a:pt x="338" y="1076"/>
                  </a:lnTo>
                  <a:lnTo>
                    <a:pt x="338" y="1076"/>
                  </a:lnTo>
                  <a:lnTo>
                    <a:pt x="338" y="1076"/>
                  </a:lnTo>
                  <a:lnTo>
                    <a:pt x="339" y="1076"/>
                  </a:lnTo>
                  <a:lnTo>
                    <a:pt x="339" y="1076"/>
                  </a:lnTo>
                  <a:lnTo>
                    <a:pt x="341" y="1076"/>
                  </a:lnTo>
                  <a:lnTo>
                    <a:pt x="341" y="1079"/>
                  </a:lnTo>
                  <a:lnTo>
                    <a:pt x="342" y="1082"/>
                  </a:lnTo>
                  <a:lnTo>
                    <a:pt x="342" y="1082"/>
                  </a:lnTo>
                  <a:lnTo>
                    <a:pt x="344" y="1083"/>
                  </a:lnTo>
                  <a:lnTo>
                    <a:pt x="345" y="1082"/>
                  </a:lnTo>
                  <a:lnTo>
                    <a:pt x="345" y="1080"/>
                  </a:lnTo>
                  <a:lnTo>
                    <a:pt x="348" y="1080"/>
                  </a:lnTo>
                  <a:lnTo>
                    <a:pt x="350" y="1079"/>
                  </a:lnTo>
                  <a:lnTo>
                    <a:pt x="351" y="1077"/>
                  </a:lnTo>
                  <a:lnTo>
                    <a:pt x="351" y="1080"/>
                  </a:lnTo>
                  <a:lnTo>
                    <a:pt x="353" y="1080"/>
                  </a:lnTo>
                  <a:lnTo>
                    <a:pt x="351" y="1082"/>
                  </a:lnTo>
                  <a:lnTo>
                    <a:pt x="351" y="1083"/>
                  </a:lnTo>
                  <a:lnTo>
                    <a:pt x="348" y="1086"/>
                  </a:lnTo>
                  <a:lnTo>
                    <a:pt x="347" y="1088"/>
                  </a:lnTo>
                  <a:lnTo>
                    <a:pt x="345" y="1089"/>
                  </a:lnTo>
                  <a:lnTo>
                    <a:pt x="345" y="1091"/>
                  </a:lnTo>
                  <a:lnTo>
                    <a:pt x="345" y="1091"/>
                  </a:lnTo>
                  <a:lnTo>
                    <a:pt x="345" y="1094"/>
                  </a:lnTo>
                  <a:lnTo>
                    <a:pt x="347" y="1095"/>
                  </a:lnTo>
                  <a:lnTo>
                    <a:pt x="347" y="1097"/>
                  </a:lnTo>
                  <a:lnTo>
                    <a:pt x="348" y="1098"/>
                  </a:lnTo>
                  <a:lnTo>
                    <a:pt x="351" y="1100"/>
                  </a:lnTo>
                  <a:lnTo>
                    <a:pt x="351" y="1101"/>
                  </a:lnTo>
                  <a:lnTo>
                    <a:pt x="351" y="1103"/>
                  </a:lnTo>
                  <a:lnTo>
                    <a:pt x="351" y="1104"/>
                  </a:lnTo>
                  <a:lnTo>
                    <a:pt x="353" y="1106"/>
                  </a:lnTo>
                  <a:lnTo>
                    <a:pt x="350" y="1109"/>
                  </a:lnTo>
                  <a:lnTo>
                    <a:pt x="350" y="1111"/>
                  </a:lnTo>
                  <a:lnTo>
                    <a:pt x="347" y="1114"/>
                  </a:lnTo>
                  <a:lnTo>
                    <a:pt x="345" y="1117"/>
                  </a:lnTo>
                  <a:lnTo>
                    <a:pt x="341" y="1120"/>
                  </a:lnTo>
                  <a:lnTo>
                    <a:pt x="341" y="1120"/>
                  </a:lnTo>
                  <a:lnTo>
                    <a:pt x="339" y="1121"/>
                  </a:lnTo>
                  <a:lnTo>
                    <a:pt x="339" y="1123"/>
                  </a:lnTo>
                  <a:lnTo>
                    <a:pt x="339" y="1123"/>
                  </a:lnTo>
                  <a:lnTo>
                    <a:pt x="341" y="1126"/>
                  </a:lnTo>
                  <a:lnTo>
                    <a:pt x="342" y="1129"/>
                  </a:lnTo>
                  <a:lnTo>
                    <a:pt x="344" y="1129"/>
                  </a:lnTo>
                  <a:lnTo>
                    <a:pt x="348" y="1129"/>
                  </a:lnTo>
                  <a:lnTo>
                    <a:pt x="347" y="1130"/>
                  </a:lnTo>
                  <a:lnTo>
                    <a:pt x="348" y="1132"/>
                  </a:lnTo>
                  <a:lnTo>
                    <a:pt x="348" y="1132"/>
                  </a:lnTo>
                  <a:lnTo>
                    <a:pt x="350" y="1130"/>
                  </a:lnTo>
                  <a:lnTo>
                    <a:pt x="351" y="1130"/>
                  </a:lnTo>
                  <a:lnTo>
                    <a:pt x="353" y="1130"/>
                  </a:lnTo>
                  <a:lnTo>
                    <a:pt x="353" y="1133"/>
                  </a:lnTo>
                  <a:lnTo>
                    <a:pt x="354" y="1135"/>
                  </a:lnTo>
                  <a:lnTo>
                    <a:pt x="354" y="1135"/>
                  </a:lnTo>
                  <a:lnTo>
                    <a:pt x="354" y="1135"/>
                  </a:lnTo>
                  <a:lnTo>
                    <a:pt x="353" y="1135"/>
                  </a:lnTo>
                  <a:lnTo>
                    <a:pt x="354" y="1135"/>
                  </a:lnTo>
                  <a:lnTo>
                    <a:pt x="356" y="1136"/>
                  </a:lnTo>
                  <a:lnTo>
                    <a:pt x="356" y="1135"/>
                  </a:lnTo>
                  <a:lnTo>
                    <a:pt x="357" y="1136"/>
                  </a:lnTo>
                  <a:lnTo>
                    <a:pt x="359" y="1136"/>
                  </a:lnTo>
                  <a:lnTo>
                    <a:pt x="360" y="1138"/>
                  </a:lnTo>
                  <a:lnTo>
                    <a:pt x="366" y="1141"/>
                  </a:lnTo>
                  <a:lnTo>
                    <a:pt x="368" y="1141"/>
                  </a:lnTo>
                  <a:lnTo>
                    <a:pt x="372" y="1142"/>
                  </a:lnTo>
                  <a:lnTo>
                    <a:pt x="377" y="1141"/>
                  </a:lnTo>
                  <a:lnTo>
                    <a:pt x="379" y="1139"/>
                  </a:lnTo>
                  <a:lnTo>
                    <a:pt x="382" y="1141"/>
                  </a:lnTo>
                  <a:lnTo>
                    <a:pt x="383" y="1142"/>
                  </a:lnTo>
                  <a:lnTo>
                    <a:pt x="386" y="1142"/>
                  </a:lnTo>
                  <a:lnTo>
                    <a:pt x="389" y="1142"/>
                  </a:lnTo>
                  <a:lnTo>
                    <a:pt x="391" y="1144"/>
                  </a:lnTo>
                  <a:lnTo>
                    <a:pt x="392" y="1146"/>
                  </a:lnTo>
                  <a:lnTo>
                    <a:pt x="394" y="1146"/>
                  </a:lnTo>
                  <a:lnTo>
                    <a:pt x="403" y="1147"/>
                  </a:lnTo>
                  <a:lnTo>
                    <a:pt x="403" y="1149"/>
                  </a:lnTo>
                  <a:lnTo>
                    <a:pt x="404" y="1152"/>
                  </a:lnTo>
                  <a:lnTo>
                    <a:pt x="404" y="1153"/>
                  </a:lnTo>
                  <a:lnTo>
                    <a:pt x="404" y="1156"/>
                  </a:lnTo>
                  <a:lnTo>
                    <a:pt x="406" y="1158"/>
                  </a:lnTo>
                  <a:lnTo>
                    <a:pt x="407" y="1161"/>
                  </a:lnTo>
                  <a:lnTo>
                    <a:pt x="409" y="1162"/>
                  </a:lnTo>
                  <a:lnTo>
                    <a:pt x="410" y="1162"/>
                  </a:lnTo>
                  <a:lnTo>
                    <a:pt x="414" y="1164"/>
                  </a:lnTo>
                  <a:lnTo>
                    <a:pt x="418" y="1165"/>
                  </a:lnTo>
                  <a:lnTo>
                    <a:pt x="423" y="1165"/>
                  </a:lnTo>
                  <a:lnTo>
                    <a:pt x="429" y="1167"/>
                  </a:lnTo>
                  <a:lnTo>
                    <a:pt x="435" y="1168"/>
                  </a:lnTo>
                  <a:lnTo>
                    <a:pt x="436" y="1170"/>
                  </a:lnTo>
                  <a:lnTo>
                    <a:pt x="439" y="1171"/>
                  </a:lnTo>
                  <a:lnTo>
                    <a:pt x="445" y="1176"/>
                  </a:lnTo>
                  <a:lnTo>
                    <a:pt x="448" y="1177"/>
                  </a:lnTo>
                  <a:lnTo>
                    <a:pt x="450" y="1179"/>
                  </a:lnTo>
                  <a:lnTo>
                    <a:pt x="453" y="1177"/>
                  </a:lnTo>
                  <a:lnTo>
                    <a:pt x="456" y="1176"/>
                  </a:lnTo>
                  <a:lnTo>
                    <a:pt x="459" y="1174"/>
                  </a:lnTo>
                  <a:lnTo>
                    <a:pt x="462" y="1171"/>
                  </a:lnTo>
                  <a:lnTo>
                    <a:pt x="462" y="1168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2" y="1164"/>
                  </a:lnTo>
                  <a:lnTo>
                    <a:pt x="462" y="1162"/>
                  </a:lnTo>
                  <a:lnTo>
                    <a:pt x="462" y="1159"/>
                  </a:lnTo>
                  <a:lnTo>
                    <a:pt x="462" y="1156"/>
                  </a:lnTo>
                  <a:lnTo>
                    <a:pt x="462" y="1153"/>
                  </a:lnTo>
                  <a:lnTo>
                    <a:pt x="462" y="1152"/>
                  </a:lnTo>
                  <a:lnTo>
                    <a:pt x="465" y="1150"/>
                  </a:lnTo>
                  <a:lnTo>
                    <a:pt x="468" y="1147"/>
                  </a:lnTo>
                  <a:lnTo>
                    <a:pt x="471" y="1146"/>
                  </a:lnTo>
                  <a:lnTo>
                    <a:pt x="474" y="1142"/>
                  </a:lnTo>
                  <a:lnTo>
                    <a:pt x="477" y="1142"/>
                  </a:lnTo>
                  <a:lnTo>
                    <a:pt x="480" y="1142"/>
                  </a:lnTo>
                  <a:lnTo>
                    <a:pt x="483" y="1139"/>
                  </a:lnTo>
                  <a:lnTo>
                    <a:pt x="483" y="1139"/>
                  </a:lnTo>
                  <a:lnTo>
                    <a:pt x="484" y="1141"/>
                  </a:lnTo>
                  <a:lnTo>
                    <a:pt x="489" y="1139"/>
                  </a:lnTo>
                  <a:lnTo>
                    <a:pt x="490" y="1141"/>
                  </a:lnTo>
                  <a:lnTo>
                    <a:pt x="493" y="1142"/>
                  </a:lnTo>
                  <a:lnTo>
                    <a:pt x="496" y="1142"/>
                  </a:lnTo>
                  <a:lnTo>
                    <a:pt x="498" y="1144"/>
                  </a:lnTo>
                  <a:lnTo>
                    <a:pt x="499" y="1144"/>
                  </a:lnTo>
                  <a:lnTo>
                    <a:pt x="501" y="1147"/>
                  </a:lnTo>
                  <a:lnTo>
                    <a:pt x="501" y="1147"/>
                  </a:lnTo>
                  <a:lnTo>
                    <a:pt x="501" y="1149"/>
                  </a:lnTo>
                  <a:lnTo>
                    <a:pt x="502" y="1150"/>
                  </a:lnTo>
                  <a:lnTo>
                    <a:pt x="508" y="1152"/>
                  </a:lnTo>
                  <a:lnTo>
                    <a:pt x="510" y="1152"/>
                  </a:lnTo>
                  <a:lnTo>
                    <a:pt x="511" y="1153"/>
                  </a:lnTo>
                  <a:lnTo>
                    <a:pt x="513" y="1153"/>
                  </a:lnTo>
                  <a:lnTo>
                    <a:pt x="517" y="1153"/>
                  </a:lnTo>
                  <a:lnTo>
                    <a:pt x="519" y="1153"/>
                  </a:lnTo>
                  <a:lnTo>
                    <a:pt x="522" y="1153"/>
                  </a:lnTo>
                  <a:lnTo>
                    <a:pt x="523" y="1155"/>
                  </a:lnTo>
                  <a:lnTo>
                    <a:pt x="523" y="1155"/>
                  </a:lnTo>
                  <a:lnTo>
                    <a:pt x="525" y="1158"/>
                  </a:lnTo>
                  <a:lnTo>
                    <a:pt x="525" y="1158"/>
                  </a:lnTo>
                  <a:lnTo>
                    <a:pt x="526" y="1161"/>
                  </a:lnTo>
                  <a:lnTo>
                    <a:pt x="528" y="1161"/>
                  </a:lnTo>
                  <a:lnTo>
                    <a:pt x="535" y="1159"/>
                  </a:lnTo>
                  <a:lnTo>
                    <a:pt x="542" y="1161"/>
                  </a:lnTo>
                  <a:lnTo>
                    <a:pt x="545" y="1161"/>
                  </a:lnTo>
                  <a:lnTo>
                    <a:pt x="551" y="1162"/>
                  </a:lnTo>
                  <a:lnTo>
                    <a:pt x="554" y="1165"/>
                  </a:lnTo>
                  <a:lnTo>
                    <a:pt x="556" y="1165"/>
                  </a:lnTo>
                  <a:lnTo>
                    <a:pt x="559" y="1165"/>
                  </a:lnTo>
                  <a:lnTo>
                    <a:pt x="560" y="1167"/>
                  </a:lnTo>
                  <a:lnTo>
                    <a:pt x="566" y="1167"/>
                  </a:lnTo>
                  <a:lnTo>
                    <a:pt x="571" y="1168"/>
                  </a:lnTo>
                  <a:lnTo>
                    <a:pt x="572" y="1170"/>
                  </a:lnTo>
                  <a:lnTo>
                    <a:pt x="574" y="1170"/>
                  </a:lnTo>
                  <a:lnTo>
                    <a:pt x="576" y="1170"/>
                  </a:lnTo>
                  <a:lnTo>
                    <a:pt x="576" y="1170"/>
                  </a:lnTo>
                  <a:lnTo>
                    <a:pt x="579" y="1168"/>
                  </a:lnTo>
                  <a:lnTo>
                    <a:pt x="580" y="1168"/>
                  </a:lnTo>
                  <a:lnTo>
                    <a:pt x="585" y="1165"/>
                  </a:lnTo>
                  <a:lnTo>
                    <a:pt x="586" y="1164"/>
                  </a:lnTo>
                  <a:lnTo>
                    <a:pt x="586" y="1164"/>
                  </a:lnTo>
                  <a:lnTo>
                    <a:pt x="588" y="1164"/>
                  </a:lnTo>
                  <a:lnTo>
                    <a:pt x="588" y="1164"/>
                  </a:lnTo>
                  <a:lnTo>
                    <a:pt x="589" y="1162"/>
                  </a:lnTo>
                  <a:lnTo>
                    <a:pt x="589" y="1162"/>
                  </a:lnTo>
                  <a:lnTo>
                    <a:pt x="589" y="1161"/>
                  </a:lnTo>
                  <a:lnTo>
                    <a:pt x="592" y="1161"/>
                  </a:lnTo>
                  <a:lnTo>
                    <a:pt x="597" y="1159"/>
                  </a:lnTo>
                  <a:lnTo>
                    <a:pt x="595" y="1161"/>
                  </a:lnTo>
                  <a:lnTo>
                    <a:pt x="592" y="1162"/>
                  </a:lnTo>
                  <a:lnTo>
                    <a:pt x="594" y="1162"/>
                  </a:lnTo>
                  <a:lnTo>
                    <a:pt x="595" y="1162"/>
                  </a:lnTo>
                  <a:lnTo>
                    <a:pt x="597" y="1161"/>
                  </a:lnTo>
                  <a:lnTo>
                    <a:pt x="598" y="1161"/>
                  </a:lnTo>
                  <a:lnTo>
                    <a:pt x="598" y="1159"/>
                  </a:lnTo>
                  <a:lnTo>
                    <a:pt x="598" y="1159"/>
                  </a:lnTo>
                  <a:lnTo>
                    <a:pt x="600" y="1159"/>
                  </a:lnTo>
                  <a:lnTo>
                    <a:pt x="604" y="1161"/>
                  </a:lnTo>
                  <a:lnTo>
                    <a:pt x="604" y="1161"/>
                  </a:lnTo>
                  <a:lnTo>
                    <a:pt x="607" y="1161"/>
                  </a:lnTo>
                  <a:lnTo>
                    <a:pt x="609" y="1161"/>
                  </a:lnTo>
                  <a:lnTo>
                    <a:pt x="609" y="1161"/>
                  </a:lnTo>
                  <a:lnTo>
                    <a:pt x="612" y="1162"/>
                  </a:lnTo>
                  <a:lnTo>
                    <a:pt x="611" y="1162"/>
                  </a:lnTo>
                  <a:lnTo>
                    <a:pt x="609" y="1161"/>
                  </a:lnTo>
                  <a:lnTo>
                    <a:pt x="607" y="1162"/>
                  </a:lnTo>
                  <a:lnTo>
                    <a:pt x="607" y="1164"/>
                  </a:lnTo>
                  <a:lnTo>
                    <a:pt x="609" y="1164"/>
                  </a:lnTo>
                  <a:lnTo>
                    <a:pt x="611" y="1165"/>
                  </a:lnTo>
                  <a:lnTo>
                    <a:pt x="611" y="1165"/>
                  </a:lnTo>
                  <a:lnTo>
                    <a:pt x="611" y="1167"/>
                  </a:lnTo>
                  <a:lnTo>
                    <a:pt x="612" y="1167"/>
                  </a:lnTo>
                  <a:lnTo>
                    <a:pt x="614" y="1165"/>
                  </a:lnTo>
                  <a:lnTo>
                    <a:pt x="612" y="1164"/>
                  </a:lnTo>
                  <a:lnTo>
                    <a:pt x="612" y="1164"/>
                  </a:lnTo>
                  <a:lnTo>
                    <a:pt x="612" y="1164"/>
                  </a:lnTo>
                  <a:lnTo>
                    <a:pt x="614" y="1164"/>
                  </a:lnTo>
                  <a:lnTo>
                    <a:pt x="617" y="1167"/>
                  </a:lnTo>
                  <a:lnTo>
                    <a:pt x="617" y="1167"/>
                  </a:lnTo>
                  <a:lnTo>
                    <a:pt x="618" y="1167"/>
                  </a:lnTo>
                  <a:lnTo>
                    <a:pt x="620" y="1167"/>
                  </a:lnTo>
                  <a:lnTo>
                    <a:pt x="621" y="1167"/>
                  </a:lnTo>
                  <a:lnTo>
                    <a:pt x="624" y="1165"/>
                  </a:lnTo>
                  <a:lnTo>
                    <a:pt x="624" y="1165"/>
                  </a:lnTo>
                  <a:lnTo>
                    <a:pt x="624" y="1167"/>
                  </a:lnTo>
                  <a:lnTo>
                    <a:pt x="627" y="1165"/>
                  </a:lnTo>
                  <a:lnTo>
                    <a:pt x="630" y="1165"/>
                  </a:lnTo>
                  <a:lnTo>
                    <a:pt x="633" y="1165"/>
                  </a:lnTo>
                  <a:lnTo>
                    <a:pt x="636" y="1164"/>
                  </a:lnTo>
                  <a:lnTo>
                    <a:pt x="636" y="1164"/>
                  </a:lnTo>
                  <a:lnTo>
                    <a:pt x="639" y="1161"/>
                  </a:lnTo>
                  <a:lnTo>
                    <a:pt x="639" y="1159"/>
                  </a:lnTo>
                  <a:lnTo>
                    <a:pt x="641" y="1159"/>
                  </a:lnTo>
                  <a:lnTo>
                    <a:pt x="642" y="1155"/>
                  </a:lnTo>
                  <a:lnTo>
                    <a:pt x="644" y="1150"/>
                  </a:lnTo>
                  <a:lnTo>
                    <a:pt x="645" y="1144"/>
                  </a:lnTo>
                  <a:lnTo>
                    <a:pt x="647" y="1141"/>
                  </a:lnTo>
                  <a:lnTo>
                    <a:pt x="647" y="1139"/>
                  </a:lnTo>
                  <a:lnTo>
                    <a:pt x="649" y="1138"/>
                  </a:lnTo>
                  <a:lnTo>
                    <a:pt x="649" y="1136"/>
                  </a:lnTo>
                  <a:lnTo>
                    <a:pt x="649" y="1135"/>
                  </a:lnTo>
                  <a:lnTo>
                    <a:pt x="650" y="1133"/>
                  </a:lnTo>
                  <a:lnTo>
                    <a:pt x="650" y="1132"/>
                  </a:lnTo>
                  <a:lnTo>
                    <a:pt x="653" y="1126"/>
                  </a:lnTo>
                  <a:lnTo>
                    <a:pt x="655" y="1124"/>
                  </a:lnTo>
                  <a:lnTo>
                    <a:pt x="655" y="1121"/>
                  </a:lnTo>
                  <a:lnTo>
                    <a:pt x="656" y="1118"/>
                  </a:lnTo>
                  <a:lnTo>
                    <a:pt x="658" y="1117"/>
                  </a:lnTo>
                  <a:lnTo>
                    <a:pt x="659" y="1117"/>
                  </a:lnTo>
                  <a:lnTo>
                    <a:pt x="659" y="1115"/>
                  </a:lnTo>
                  <a:lnTo>
                    <a:pt x="658" y="1112"/>
                  </a:lnTo>
                  <a:lnTo>
                    <a:pt x="658" y="1111"/>
                  </a:lnTo>
                  <a:lnTo>
                    <a:pt x="658" y="1109"/>
                  </a:lnTo>
                  <a:lnTo>
                    <a:pt x="658" y="1106"/>
                  </a:lnTo>
                  <a:lnTo>
                    <a:pt x="658" y="1104"/>
                  </a:lnTo>
                  <a:lnTo>
                    <a:pt x="658" y="1104"/>
                  </a:lnTo>
                  <a:lnTo>
                    <a:pt x="658" y="1103"/>
                  </a:lnTo>
                  <a:lnTo>
                    <a:pt x="656" y="1100"/>
                  </a:lnTo>
                  <a:lnTo>
                    <a:pt x="656" y="1097"/>
                  </a:lnTo>
                  <a:lnTo>
                    <a:pt x="658" y="1095"/>
                  </a:lnTo>
                  <a:lnTo>
                    <a:pt x="658" y="1094"/>
                  </a:lnTo>
                  <a:lnTo>
                    <a:pt x="658" y="1092"/>
                  </a:lnTo>
                  <a:lnTo>
                    <a:pt x="656" y="1089"/>
                  </a:lnTo>
                  <a:lnTo>
                    <a:pt x="658" y="1088"/>
                  </a:lnTo>
                  <a:lnTo>
                    <a:pt x="659" y="1086"/>
                  </a:lnTo>
                  <a:lnTo>
                    <a:pt x="661" y="1085"/>
                  </a:lnTo>
                  <a:lnTo>
                    <a:pt x="661" y="1083"/>
                  </a:lnTo>
                  <a:lnTo>
                    <a:pt x="661" y="1082"/>
                  </a:lnTo>
                  <a:lnTo>
                    <a:pt x="661" y="1082"/>
                  </a:lnTo>
                  <a:lnTo>
                    <a:pt x="659" y="1080"/>
                  </a:lnTo>
                  <a:lnTo>
                    <a:pt x="658" y="1082"/>
                  </a:lnTo>
                  <a:lnTo>
                    <a:pt x="656" y="1082"/>
                  </a:lnTo>
                  <a:lnTo>
                    <a:pt x="656" y="1083"/>
                  </a:lnTo>
                  <a:lnTo>
                    <a:pt x="655" y="1083"/>
                  </a:lnTo>
                  <a:lnTo>
                    <a:pt x="655" y="1085"/>
                  </a:lnTo>
                  <a:lnTo>
                    <a:pt x="653" y="1085"/>
                  </a:lnTo>
                  <a:lnTo>
                    <a:pt x="652" y="1085"/>
                  </a:lnTo>
                  <a:lnTo>
                    <a:pt x="649" y="1085"/>
                  </a:lnTo>
                  <a:lnTo>
                    <a:pt x="645" y="1083"/>
                  </a:lnTo>
                  <a:lnTo>
                    <a:pt x="644" y="1082"/>
                  </a:lnTo>
                  <a:lnTo>
                    <a:pt x="642" y="1082"/>
                  </a:lnTo>
                  <a:lnTo>
                    <a:pt x="641" y="1082"/>
                  </a:lnTo>
                  <a:lnTo>
                    <a:pt x="638" y="1085"/>
                  </a:lnTo>
                  <a:lnTo>
                    <a:pt x="635" y="1089"/>
                  </a:lnTo>
                  <a:lnTo>
                    <a:pt x="633" y="1089"/>
                  </a:lnTo>
                  <a:lnTo>
                    <a:pt x="630" y="1091"/>
                  </a:lnTo>
                  <a:lnTo>
                    <a:pt x="629" y="1092"/>
                  </a:lnTo>
                  <a:lnTo>
                    <a:pt x="627" y="1092"/>
                  </a:lnTo>
                  <a:lnTo>
                    <a:pt x="623" y="1092"/>
                  </a:lnTo>
                  <a:lnTo>
                    <a:pt x="621" y="1092"/>
                  </a:lnTo>
                  <a:lnTo>
                    <a:pt x="620" y="1094"/>
                  </a:lnTo>
                  <a:lnTo>
                    <a:pt x="617" y="1092"/>
                  </a:lnTo>
                  <a:lnTo>
                    <a:pt x="614" y="1091"/>
                  </a:lnTo>
                  <a:lnTo>
                    <a:pt x="614" y="1091"/>
                  </a:lnTo>
                  <a:lnTo>
                    <a:pt x="611" y="1088"/>
                  </a:lnTo>
                  <a:lnTo>
                    <a:pt x="611" y="1086"/>
                  </a:lnTo>
                  <a:lnTo>
                    <a:pt x="607" y="1085"/>
                  </a:lnTo>
                  <a:lnTo>
                    <a:pt x="601" y="1082"/>
                  </a:lnTo>
                  <a:lnTo>
                    <a:pt x="600" y="1082"/>
                  </a:lnTo>
                  <a:lnTo>
                    <a:pt x="597" y="1082"/>
                  </a:lnTo>
                  <a:lnTo>
                    <a:pt x="592" y="1082"/>
                  </a:lnTo>
                  <a:lnTo>
                    <a:pt x="592" y="1082"/>
                  </a:lnTo>
                  <a:lnTo>
                    <a:pt x="592" y="1086"/>
                  </a:lnTo>
                  <a:lnTo>
                    <a:pt x="591" y="1088"/>
                  </a:lnTo>
                  <a:lnTo>
                    <a:pt x="591" y="1089"/>
                  </a:lnTo>
                  <a:lnTo>
                    <a:pt x="591" y="1091"/>
                  </a:lnTo>
                  <a:lnTo>
                    <a:pt x="589" y="1091"/>
                  </a:lnTo>
                  <a:lnTo>
                    <a:pt x="589" y="1089"/>
                  </a:lnTo>
                  <a:lnTo>
                    <a:pt x="588" y="1089"/>
                  </a:lnTo>
                  <a:lnTo>
                    <a:pt x="586" y="1091"/>
                  </a:lnTo>
                  <a:lnTo>
                    <a:pt x="583" y="1092"/>
                  </a:lnTo>
                  <a:lnTo>
                    <a:pt x="582" y="1092"/>
                  </a:lnTo>
                  <a:lnTo>
                    <a:pt x="577" y="1091"/>
                  </a:lnTo>
                  <a:lnTo>
                    <a:pt x="576" y="1089"/>
                  </a:lnTo>
                  <a:lnTo>
                    <a:pt x="574" y="1088"/>
                  </a:lnTo>
                  <a:lnTo>
                    <a:pt x="574" y="1086"/>
                  </a:lnTo>
                  <a:lnTo>
                    <a:pt x="574" y="1085"/>
                  </a:lnTo>
                  <a:lnTo>
                    <a:pt x="574" y="1085"/>
                  </a:lnTo>
                  <a:lnTo>
                    <a:pt x="574" y="1083"/>
                  </a:lnTo>
                  <a:lnTo>
                    <a:pt x="572" y="1083"/>
                  </a:lnTo>
                  <a:lnTo>
                    <a:pt x="571" y="1083"/>
                  </a:lnTo>
                  <a:lnTo>
                    <a:pt x="571" y="1083"/>
                  </a:lnTo>
                  <a:lnTo>
                    <a:pt x="569" y="1083"/>
                  </a:lnTo>
                  <a:lnTo>
                    <a:pt x="566" y="1082"/>
                  </a:lnTo>
                  <a:lnTo>
                    <a:pt x="565" y="1082"/>
                  </a:lnTo>
                  <a:lnTo>
                    <a:pt x="563" y="1083"/>
                  </a:lnTo>
                  <a:lnTo>
                    <a:pt x="562" y="1085"/>
                  </a:lnTo>
                  <a:lnTo>
                    <a:pt x="560" y="1085"/>
                  </a:lnTo>
                  <a:lnTo>
                    <a:pt x="560" y="1085"/>
                  </a:lnTo>
                  <a:lnTo>
                    <a:pt x="562" y="1083"/>
                  </a:lnTo>
                  <a:lnTo>
                    <a:pt x="559" y="1083"/>
                  </a:lnTo>
                  <a:lnTo>
                    <a:pt x="556" y="1083"/>
                  </a:lnTo>
                  <a:lnTo>
                    <a:pt x="554" y="1083"/>
                  </a:lnTo>
                  <a:lnTo>
                    <a:pt x="554" y="1083"/>
                  </a:lnTo>
                  <a:lnTo>
                    <a:pt x="554" y="1083"/>
                  </a:lnTo>
                  <a:lnTo>
                    <a:pt x="556" y="1083"/>
                  </a:lnTo>
                  <a:lnTo>
                    <a:pt x="556" y="1082"/>
                  </a:lnTo>
                  <a:lnTo>
                    <a:pt x="560" y="1082"/>
                  </a:lnTo>
                  <a:lnTo>
                    <a:pt x="560" y="1082"/>
                  </a:lnTo>
                  <a:lnTo>
                    <a:pt x="562" y="1080"/>
                  </a:lnTo>
                  <a:lnTo>
                    <a:pt x="563" y="1079"/>
                  </a:lnTo>
                  <a:lnTo>
                    <a:pt x="563" y="1079"/>
                  </a:lnTo>
                  <a:lnTo>
                    <a:pt x="562" y="1079"/>
                  </a:lnTo>
                  <a:lnTo>
                    <a:pt x="556" y="1079"/>
                  </a:lnTo>
                  <a:lnTo>
                    <a:pt x="553" y="1079"/>
                  </a:lnTo>
                  <a:lnTo>
                    <a:pt x="553" y="1079"/>
                  </a:lnTo>
                  <a:lnTo>
                    <a:pt x="551" y="1079"/>
                  </a:lnTo>
                  <a:lnTo>
                    <a:pt x="551" y="1077"/>
                  </a:lnTo>
                  <a:lnTo>
                    <a:pt x="551" y="1077"/>
                  </a:lnTo>
                  <a:lnTo>
                    <a:pt x="553" y="1077"/>
                  </a:lnTo>
                  <a:lnTo>
                    <a:pt x="554" y="1077"/>
                  </a:lnTo>
                  <a:lnTo>
                    <a:pt x="554" y="1076"/>
                  </a:lnTo>
                  <a:lnTo>
                    <a:pt x="553" y="1074"/>
                  </a:lnTo>
                  <a:lnTo>
                    <a:pt x="553" y="1074"/>
                  </a:lnTo>
                  <a:lnTo>
                    <a:pt x="551" y="1074"/>
                  </a:lnTo>
                  <a:lnTo>
                    <a:pt x="551" y="1073"/>
                  </a:lnTo>
                  <a:lnTo>
                    <a:pt x="551" y="1071"/>
                  </a:lnTo>
                  <a:lnTo>
                    <a:pt x="550" y="1069"/>
                  </a:lnTo>
                  <a:lnTo>
                    <a:pt x="550" y="1068"/>
                  </a:lnTo>
                  <a:lnTo>
                    <a:pt x="550" y="1068"/>
                  </a:lnTo>
                  <a:lnTo>
                    <a:pt x="551" y="1068"/>
                  </a:lnTo>
                  <a:lnTo>
                    <a:pt x="551" y="1065"/>
                  </a:lnTo>
                  <a:lnTo>
                    <a:pt x="551" y="1063"/>
                  </a:lnTo>
                  <a:lnTo>
                    <a:pt x="550" y="1063"/>
                  </a:lnTo>
                  <a:lnTo>
                    <a:pt x="548" y="1062"/>
                  </a:lnTo>
                  <a:lnTo>
                    <a:pt x="547" y="1062"/>
                  </a:lnTo>
                  <a:lnTo>
                    <a:pt x="547" y="1062"/>
                  </a:lnTo>
                  <a:lnTo>
                    <a:pt x="545" y="1060"/>
                  </a:lnTo>
                  <a:lnTo>
                    <a:pt x="544" y="1060"/>
                  </a:lnTo>
                  <a:lnTo>
                    <a:pt x="544" y="1060"/>
                  </a:lnTo>
                  <a:lnTo>
                    <a:pt x="542" y="1060"/>
                  </a:lnTo>
                  <a:lnTo>
                    <a:pt x="541" y="1060"/>
                  </a:lnTo>
                  <a:lnTo>
                    <a:pt x="541" y="1060"/>
                  </a:lnTo>
                  <a:lnTo>
                    <a:pt x="539" y="1059"/>
                  </a:lnTo>
                  <a:lnTo>
                    <a:pt x="541" y="1057"/>
                  </a:lnTo>
                  <a:lnTo>
                    <a:pt x="541" y="1057"/>
                  </a:lnTo>
                  <a:lnTo>
                    <a:pt x="541" y="1056"/>
                  </a:lnTo>
                  <a:lnTo>
                    <a:pt x="541" y="1054"/>
                  </a:lnTo>
                  <a:lnTo>
                    <a:pt x="541" y="1054"/>
                  </a:lnTo>
                  <a:lnTo>
                    <a:pt x="542" y="1053"/>
                  </a:lnTo>
                  <a:lnTo>
                    <a:pt x="542" y="1054"/>
                  </a:lnTo>
                  <a:lnTo>
                    <a:pt x="544" y="1054"/>
                  </a:lnTo>
                  <a:lnTo>
                    <a:pt x="544" y="1056"/>
                  </a:lnTo>
                  <a:lnTo>
                    <a:pt x="544" y="1057"/>
                  </a:lnTo>
                  <a:lnTo>
                    <a:pt x="544" y="1057"/>
                  </a:lnTo>
                  <a:lnTo>
                    <a:pt x="544" y="1059"/>
                  </a:lnTo>
                  <a:lnTo>
                    <a:pt x="545" y="1057"/>
                  </a:lnTo>
                  <a:lnTo>
                    <a:pt x="545" y="1057"/>
                  </a:lnTo>
                  <a:lnTo>
                    <a:pt x="545" y="1057"/>
                  </a:lnTo>
                  <a:lnTo>
                    <a:pt x="547" y="1057"/>
                  </a:lnTo>
                  <a:lnTo>
                    <a:pt x="550" y="1057"/>
                  </a:lnTo>
                  <a:lnTo>
                    <a:pt x="550" y="1056"/>
                  </a:lnTo>
                  <a:lnTo>
                    <a:pt x="548" y="1056"/>
                  </a:lnTo>
                  <a:lnTo>
                    <a:pt x="547" y="1056"/>
                  </a:lnTo>
                  <a:lnTo>
                    <a:pt x="547" y="1054"/>
                  </a:lnTo>
                  <a:lnTo>
                    <a:pt x="545" y="1054"/>
                  </a:lnTo>
                  <a:lnTo>
                    <a:pt x="545" y="1053"/>
                  </a:lnTo>
                  <a:lnTo>
                    <a:pt x="545" y="1053"/>
                  </a:lnTo>
                  <a:lnTo>
                    <a:pt x="545" y="1051"/>
                  </a:lnTo>
                  <a:lnTo>
                    <a:pt x="547" y="1051"/>
                  </a:lnTo>
                  <a:lnTo>
                    <a:pt x="548" y="1050"/>
                  </a:lnTo>
                  <a:lnTo>
                    <a:pt x="548" y="1050"/>
                  </a:lnTo>
                  <a:lnTo>
                    <a:pt x="547" y="1048"/>
                  </a:lnTo>
                  <a:lnTo>
                    <a:pt x="547" y="1048"/>
                  </a:lnTo>
                  <a:lnTo>
                    <a:pt x="547" y="1048"/>
                  </a:lnTo>
                  <a:lnTo>
                    <a:pt x="547" y="1048"/>
                  </a:lnTo>
                  <a:lnTo>
                    <a:pt x="547" y="1047"/>
                  </a:lnTo>
                  <a:lnTo>
                    <a:pt x="547" y="1045"/>
                  </a:lnTo>
                  <a:lnTo>
                    <a:pt x="545" y="1044"/>
                  </a:lnTo>
                  <a:lnTo>
                    <a:pt x="544" y="1044"/>
                  </a:lnTo>
                  <a:lnTo>
                    <a:pt x="545" y="1042"/>
                  </a:lnTo>
                  <a:lnTo>
                    <a:pt x="547" y="1041"/>
                  </a:lnTo>
                  <a:lnTo>
                    <a:pt x="547" y="1039"/>
                  </a:lnTo>
                  <a:lnTo>
                    <a:pt x="547" y="1039"/>
                  </a:lnTo>
                  <a:lnTo>
                    <a:pt x="547" y="1039"/>
                  </a:lnTo>
                  <a:lnTo>
                    <a:pt x="542" y="1039"/>
                  </a:lnTo>
                  <a:lnTo>
                    <a:pt x="541" y="1041"/>
                  </a:lnTo>
                  <a:lnTo>
                    <a:pt x="538" y="1041"/>
                  </a:lnTo>
                  <a:lnTo>
                    <a:pt x="538" y="1039"/>
                  </a:lnTo>
                  <a:lnTo>
                    <a:pt x="538" y="1039"/>
                  </a:lnTo>
                  <a:lnTo>
                    <a:pt x="538" y="1038"/>
                  </a:lnTo>
                  <a:lnTo>
                    <a:pt x="538" y="1035"/>
                  </a:lnTo>
                  <a:lnTo>
                    <a:pt x="538" y="1031"/>
                  </a:lnTo>
                  <a:lnTo>
                    <a:pt x="541" y="1031"/>
                  </a:lnTo>
                  <a:lnTo>
                    <a:pt x="542" y="1028"/>
                  </a:lnTo>
                  <a:lnTo>
                    <a:pt x="545" y="1025"/>
                  </a:lnTo>
                  <a:lnTo>
                    <a:pt x="548" y="1025"/>
                  </a:lnTo>
                  <a:lnTo>
                    <a:pt x="550" y="1024"/>
                  </a:lnTo>
                  <a:lnTo>
                    <a:pt x="551" y="1024"/>
                  </a:lnTo>
                  <a:lnTo>
                    <a:pt x="553" y="1025"/>
                  </a:lnTo>
                  <a:lnTo>
                    <a:pt x="553" y="1025"/>
                  </a:lnTo>
                  <a:lnTo>
                    <a:pt x="554" y="1027"/>
                  </a:lnTo>
                  <a:lnTo>
                    <a:pt x="557" y="1027"/>
                  </a:lnTo>
                  <a:lnTo>
                    <a:pt x="557" y="1027"/>
                  </a:lnTo>
                  <a:lnTo>
                    <a:pt x="559" y="1025"/>
                  </a:lnTo>
                  <a:lnTo>
                    <a:pt x="557" y="1024"/>
                  </a:lnTo>
                  <a:lnTo>
                    <a:pt x="557" y="1024"/>
                  </a:lnTo>
                  <a:lnTo>
                    <a:pt x="559" y="1024"/>
                  </a:lnTo>
                  <a:lnTo>
                    <a:pt x="560" y="1024"/>
                  </a:lnTo>
                  <a:lnTo>
                    <a:pt x="560" y="1024"/>
                  </a:lnTo>
                  <a:lnTo>
                    <a:pt x="560" y="1025"/>
                  </a:lnTo>
                  <a:lnTo>
                    <a:pt x="560" y="1025"/>
                  </a:lnTo>
                  <a:lnTo>
                    <a:pt x="560" y="1025"/>
                  </a:lnTo>
                  <a:lnTo>
                    <a:pt x="563" y="1025"/>
                  </a:lnTo>
                  <a:lnTo>
                    <a:pt x="568" y="1025"/>
                  </a:lnTo>
                  <a:lnTo>
                    <a:pt x="569" y="1025"/>
                  </a:lnTo>
                  <a:lnTo>
                    <a:pt x="572" y="1025"/>
                  </a:lnTo>
                  <a:lnTo>
                    <a:pt x="574" y="1025"/>
                  </a:lnTo>
                  <a:lnTo>
                    <a:pt x="572" y="1024"/>
                  </a:lnTo>
                  <a:lnTo>
                    <a:pt x="571" y="1024"/>
                  </a:lnTo>
                  <a:lnTo>
                    <a:pt x="571" y="1024"/>
                  </a:lnTo>
                  <a:lnTo>
                    <a:pt x="571" y="1024"/>
                  </a:lnTo>
                  <a:lnTo>
                    <a:pt x="572" y="1022"/>
                  </a:lnTo>
                  <a:lnTo>
                    <a:pt x="574" y="1021"/>
                  </a:lnTo>
                  <a:lnTo>
                    <a:pt x="579" y="1021"/>
                  </a:lnTo>
                  <a:lnTo>
                    <a:pt x="583" y="1019"/>
                  </a:lnTo>
                  <a:lnTo>
                    <a:pt x="583" y="1019"/>
                  </a:lnTo>
                  <a:lnTo>
                    <a:pt x="583" y="1019"/>
                  </a:lnTo>
                  <a:lnTo>
                    <a:pt x="577" y="1019"/>
                  </a:lnTo>
                  <a:lnTo>
                    <a:pt x="576" y="1018"/>
                  </a:lnTo>
                  <a:lnTo>
                    <a:pt x="574" y="1016"/>
                  </a:lnTo>
                  <a:lnTo>
                    <a:pt x="574" y="1016"/>
                  </a:lnTo>
                  <a:lnTo>
                    <a:pt x="574" y="1016"/>
                  </a:lnTo>
                  <a:lnTo>
                    <a:pt x="574" y="1013"/>
                  </a:lnTo>
                  <a:lnTo>
                    <a:pt x="574" y="1013"/>
                  </a:lnTo>
                  <a:lnTo>
                    <a:pt x="574" y="1012"/>
                  </a:lnTo>
                  <a:lnTo>
                    <a:pt x="577" y="1012"/>
                  </a:lnTo>
                  <a:lnTo>
                    <a:pt x="585" y="1013"/>
                  </a:lnTo>
                  <a:lnTo>
                    <a:pt x="589" y="1012"/>
                  </a:lnTo>
                  <a:lnTo>
                    <a:pt x="595" y="1015"/>
                  </a:lnTo>
                  <a:lnTo>
                    <a:pt x="600" y="1013"/>
                  </a:lnTo>
                  <a:lnTo>
                    <a:pt x="601" y="1013"/>
                  </a:lnTo>
                  <a:lnTo>
                    <a:pt x="603" y="1010"/>
                  </a:lnTo>
                  <a:lnTo>
                    <a:pt x="611" y="1006"/>
                  </a:lnTo>
                  <a:lnTo>
                    <a:pt x="614" y="1004"/>
                  </a:lnTo>
                  <a:lnTo>
                    <a:pt x="617" y="1003"/>
                  </a:lnTo>
                  <a:lnTo>
                    <a:pt x="621" y="1001"/>
                  </a:lnTo>
                  <a:lnTo>
                    <a:pt x="626" y="1000"/>
                  </a:lnTo>
                  <a:lnTo>
                    <a:pt x="627" y="1000"/>
                  </a:lnTo>
                  <a:lnTo>
                    <a:pt x="636" y="1000"/>
                  </a:lnTo>
                  <a:lnTo>
                    <a:pt x="644" y="1000"/>
                  </a:lnTo>
                  <a:lnTo>
                    <a:pt x="647" y="998"/>
                  </a:lnTo>
                  <a:lnTo>
                    <a:pt x="649" y="1000"/>
                  </a:lnTo>
                  <a:lnTo>
                    <a:pt x="649" y="1000"/>
                  </a:lnTo>
                  <a:lnTo>
                    <a:pt x="649" y="1000"/>
                  </a:lnTo>
                  <a:lnTo>
                    <a:pt x="649" y="1001"/>
                  </a:lnTo>
                  <a:lnTo>
                    <a:pt x="649" y="1003"/>
                  </a:lnTo>
                  <a:lnTo>
                    <a:pt x="650" y="1004"/>
                  </a:lnTo>
                  <a:lnTo>
                    <a:pt x="653" y="1006"/>
                  </a:lnTo>
                  <a:lnTo>
                    <a:pt x="658" y="1004"/>
                  </a:lnTo>
                  <a:lnTo>
                    <a:pt x="659" y="1004"/>
                  </a:lnTo>
                  <a:lnTo>
                    <a:pt x="659" y="1004"/>
                  </a:lnTo>
                  <a:lnTo>
                    <a:pt x="661" y="1009"/>
                  </a:lnTo>
                  <a:lnTo>
                    <a:pt x="662" y="1010"/>
                  </a:lnTo>
                  <a:lnTo>
                    <a:pt x="664" y="1012"/>
                  </a:lnTo>
                  <a:lnTo>
                    <a:pt x="665" y="1012"/>
                  </a:lnTo>
                  <a:lnTo>
                    <a:pt x="667" y="1010"/>
                  </a:lnTo>
                  <a:lnTo>
                    <a:pt x="667" y="1010"/>
                  </a:lnTo>
                  <a:lnTo>
                    <a:pt x="668" y="1010"/>
                  </a:lnTo>
                  <a:lnTo>
                    <a:pt x="671" y="1012"/>
                  </a:lnTo>
                  <a:lnTo>
                    <a:pt x="671" y="1013"/>
                  </a:lnTo>
                  <a:lnTo>
                    <a:pt x="676" y="1013"/>
                  </a:lnTo>
                  <a:lnTo>
                    <a:pt x="680" y="1015"/>
                  </a:lnTo>
                  <a:lnTo>
                    <a:pt x="682" y="1016"/>
                  </a:lnTo>
                  <a:lnTo>
                    <a:pt x="688" y="1016"/>
                  </a:lnTo>
                  <a:lnTo>
                    <a:pt x="690" y="1016"/>
                  </a:lnTo>
                  <a:lnTo>
                    <a:pt x="694" y="1015"/>
                  </a:lnTo>
                  <a:lnTo>
                    <a:pt x="700" y="1013"/>
                  </a:lnTo>
                  <a:lnTo>
                    <a:pt x="706" y="1016"/>
                  </a:lnTo>
                  <a:lnTo>
                    <a:pt x="706" y="1016"/>
                  </a:lnTo>
                  <a:lnTo>
                    <a:pt x="708" y="1016"/>
                  </a:lnTo>
                  <a:lnTo>
                    <a:pt x="709" y="1016"/>
                  </a:lnTo>
                  <a:lnTo>
                    <a:pt x="711" y="1016"/>
                  </a:lnTo>
                  <a:lnTo>
                    <a:pt x="717" y="1013"/>
                  </a:lnTo>
                  <a:lnTo>
                    <a:pt x="718" y="1013"/>
                  </a:lnTo>
                  <a:lnTo>
                    <a:pt x="720" y="1012"/>
                  </a:lnTo>
                  <a:lnTo>
                    <a:pt x="721" y="1012"/>
                  </a:lnTo>
                  <a:lnTo>
                    <a:pt x="724" y="1009"/>
                  </a:lnTo>
                  <a:lnTo>
                    <a:pt x="726" y="1007"/>
                  </a:lnTo>
                  <a:lnTo>
                    <a:pt x="729" y="1004"/>
                  </a:lnTo>
                  <a:lnTo>
                    <a:pt x="729" y="1003"/>
                  </a:lnTo>
                  <a:lnTo>
                    <a:pt x="729" y="1001"/>
                  </a:lnTo>
                  <a:lnTo>
                    <a:pt x="729" y="1000"/>
                  </a:lnTo>
                  <a:lnTo>
                    <a:pt x="728" y="996"/>
                  </a:lnTo>
                  <a:lnTo>
                    <a:pt x="728" y="992"/>
                  </a:lnTo>
                  <a:lnTo>
                    <a:pt x="726" y="989"/>
                  </a:lnTo>
                  <a:lnTo>
                    <a:pt x="726" y="987"/>
                  </a:lnTo>
                  <a:lnTo>
                    <a:pt x="721" y="986"/>
                  </a:lnTo>
                  <a:lnTo>
                    <a:pt x="721" y="984"/>
                  </a:lnTo>
                  <a:lnTo>
                    <a:pt x="718" y="981"/>
                  </a:lnTo>
                  <a:lnTo>
                    <a:pt x="714" y="981"/>
                  </a:lnTo>
                  <a:lnTo>
                    <a:pt x="714" y="980"/>
                  </a:lnTo>
                  <a:lnTo>
                    <a:pt x="711" y="977"/>
                  </a:lnTo>
                  <a:lnTo>
                    <a:pt x="708" y="975"/>
                  </a:lnTo>
                  <a:lnTo>
                    <a:pt x="706" y="975"/>
                  </a:lnTo>
                  <a:lnTo>
                    <a:pt x="702" y="971"/>
                  </a:lnTo>
                  <a:lnTo>
                    <a:pt x="700" y="968"/>
                  </a:lnTo>
                  <a:lnTo>
                    <a:pt x="693" y="960"/>
                  </a:lnTo>
                  <a:lnTo>
                    <a:pt x="691" y="960"/>
                  </a:lnTo>
                  <a:lnTo>
                    <a:pt x="686" y="958"/>
                  </a:lnTo>
                  <a:lnTo>
                    <a:pt x="685" y="958"/>
                  </a:lnTo>
                  <a:lnTo>
                    <a:pt x="682" y="954"/>
                  </a:lnTo>
                  <a:lnTo>
                    <a:pt x="680" y="954"/>
                  </a:lnTo>
                  <a:lnTo>
                    <a:pt x="677" y="954"/>
                  </a:lnTo>
                  <a:lnTo>
                    <a:pt x="677" y="954"/>
                  </a:lnTo>
                  <a:lnTo>
                    <a:pt x="676" y="952"/>
                  </a:lnTo>
                  <a:lnTo>
                    <a:pt x="676" y="952"/>
                  </a:lnTo>
                  <a:lnTo>
                    <a:pt x="674" y="949"/>
                  </a:lnTo>
                  <a:lnTo>
                    <a:pt x="673" y="949"/>
                  </a:lnTo>
                  <a:lnTo>
                    <a:pt x="670" y="948"/>
                  </a:lnTo>
                  <a:lnTo>
                    <a:pt x="667" y="946"/>
                  </a:lnTo>
                  <a:lnTo>
                    <a:pt x="667" y="946"/>
                  </a:lnTo>
                  <a:lnTo>
                    <a:pt x="667" y="945"/>
                  </a:lnTo>
                  <a:lnTo>
                    <a:pt x="670" y="945"/>
                  </a:lnTo>
                  <a:lnTo>
                    <a:pt x="670" y="943"/>
                  </a:lnTo>
                  <a:lnTo>
                    <a:pt x="668" y="942"/>
                  </a:lnTo>
                  <a:lnTo>
                    <a:pt x="668" y="942"/>
                  </a:lnTo>
                  <a:lnTo>
                    <a:pt x="668" y="942"/>
                  </a:lnTo>
                  <a:lnTo>
                    <a:pt x="668" y="942"/>
                  </a:lnTo>
                  <a:lnTo>
                    <a:pt x="670" y="942"/>
                  </a:lnTo>
                  <a:lnTo>
                    <a:pt x="671" y="942"/>
                  </a:lnTo>
                  <a:lnTo>
                    <a:pt x="673" y="943"/>
                  </a:lnTo>
                  <a:lnTo>
                    <a:pt x="674" y="943"/>
                  </a:lnTo>
                  <a:lnTo>
                    <a:pt x="674" y="943"/>
                  </a:lnTo>
                  <a:lnTo>
                    <a:pt x="679" y="942"/>
                  </a:lnTo>
                  <a:lnTo>
                    <a:pt x="679" y="940"/>
                  </a:lnTo>
                  <a:lnTo>
                    <a:pt x="679" y="940"/>
                  </a:lnTo>
                  <a:lnTo>
                    <a:pt x="679" y="940"/>
                  </a:lnTo>
                  <a:lnTo>
                    <a:pt x="679" y="940"/>
                  </a:lnTo>
                  <a:lnTo>
                    <a:pt x="679" y="939"/>
                  </a:lnTo>
                  <a:lnTo>
                    <a:pt x="679" y="937"/>
                  </a:lnTo>
                  <a:lnTo>
                    <a:pt x="682" y="934"/>
                  </a:lnTo>
                  <a:lnTo>
                    <a:pt x="682" y="931"/>
                  </a:lnTo>
                  <a:lnTo>
                    <a:pt x="683" y="930"/>
                  </a:lnTo>
                  <a:lnTo>
                    <a:pt x="685" y="931"/>
                  </a:lnTo>
                  <a:lnTo>
                    <a:pt x="683" y="931"/>
                  </a:lnTo>
                  <a:lnTo>
                    <a:pt x="685" y="933"/>
                  </a:lnTo>
                  <a:lnTo>
                    <a:pt x="685" y="931"/>
                  </a:lnTo>
                  <a:lnTo>
                    <a:pt x="685" y="930"/>
                  </a:lnTo>
                  <a:lnTo>
                    <a:pt x="686" y="930"/>
                  </a:lnTo>
                  <a:lnTo>
                    <a:pt x="688" y="930"/>
                  </a:lnTo>
                  <a:lnTo>
                    <a:pt x="690" y="930"/>
                  </a:lnTo>
                  <a:lnTo>
                    <a:pt x="686" y="927"/>
                  </a:lnTo>
                  <a:lnTo>
                    <a:pt x="685" y="923"/>
                  </a:lnTo>
                  <a:lnTo>
                    <a:pt x="683" y="923"/>
                  </a:lnTo>
                  <a:lnTo>
                    <a:pt x="682" y="923"/>
                  </a:lnTo>
                  <a:lnTo>
                    <a:pt x="680" y="922"/>
                  </a:lnTo>
                  <a:lnTo>
                    <a:pt x="680" y="919"/>
                  </a:lnTo>
                  <a:lnTo>
                    <a:pt x="682" y="919"/>
                  </a:lnTo>
                  <a:lnTo>
                    <a:pt x="683" y="920"/>
                  </a:lnTo>
                  <a:lnTo>
                    <a:pt x="685" y="919"/>
                  </a:lnTo>
                  <a:lnTo>
                    <a:pt x="686" y="919"/>
                  </a:lnTo>
                  <a:lnTo>
                    <a:pt x="688" y="919"/>
                  </a:lnTo>
                  <a:lnTo>
                    <a:pt x="690" y="919"/>
                  </a:lnTo>
                  <a:lnTo>
                    <a:pt x="690" y="917"/>
                  </a:lnTo>
                  <a:lnTo>
                    <a:pt x="688" y="916"/>
                  </a:lnTo>
                  <a:lnTo>
                    <a:pt x="691" y="916"/>
                  </a:lnTo>
                  <a:lnTo>
                    <a:pt x="693" y="914"/>
                  </a:lnTo>
                  <a:lnTo>
                    <a:pt x="697" y="913"/>
                  </a:lnTo>
                  <a:lnTo>
                    <a:pt x="699" y="913"/>
                  </a:lnTo>
                  <a:lnTo>
                    <a:pt x="699" y="911"/>
                  </a:lnTo>
                  <a:lnTo>
                    <a:pt x="699" y="911"/>
                  </a:lnTo>
                  <a:lnTo>
                    <a:pt x="699" y="910"/>
                  </a:lnTo>
                  <a:lnTo>
                    <a:pt x="699" y="908"/>
                  </a:lnTo>
                  <a:lnTo>
                    <a:pt x="696" y="908"/>
                  </a:lnTo>
                  <a:lnTo>
                    <a:pt x="694" y="910"/>
                  </a:lnTo>
                  <a:lnTo>
                    <a:pt x="691" y="910"/>
                  </a:lnTo>
                  <a:lnTo>
                    <a:pt x="690" y="910"/>
                  </a:lnTo>
                  <a:lnTo>
                    <a:pt x="691" y="910"/>
                  </a:lnTo>
                  <a:lnTo>
                    <a:pt x="693" y="908"/>
                  </a:lnTo>
                  <a:lnTo>
                    <a:pt x="693" y="908"/>
                  </a:lnTo>
                  <a:lnTo>
                    <a:pt x="691" y="908"/>
                  </a:lnTo>
                  <a:lnTo>
                    <a:pt x="690" y="910"/>
                  </a:lnTo>
                  <a:lnTo>
                    <a:pt x="686" y="911"/>
                  </a:lnTo>
                  <a:lnTo>
                    <a:pt x="685" y="911"/>
                  </a:lnTo>
                  <a:lnTo>
                    <a:pt x="682" y="911"/>
                  </a:lnTo>
                  <a:lnTo>
                    <a:pt x="677" y="911"/>
                  </a:lnTo>
                  <a:lnTo>
                    <a:pt x="676" y="914"/>
                  </a:lnTo>
                  <a:lnTo>
                    <a:pt x="674" y="914"/>
                  </a:lnTo>
                  <a:lnTo>
                    <a:pt x="671" y="916"/>
                  </a:lnTo>
                  <a:lnTo>
                    <a:pt x="670" y="916"/>
                  </a:lnTo>
                  <a:lnTo>
                    <a:pt x="668" y="917"/>
                  </a:lnTo>
                  <a:lnTo>
                    <a:pt x="667" y="917"/>
                  </a:lnTo>
                  <a:lnTo>
                    <a:pt x="665" y="917"/>
                  </a:lnTo>
                  <a:lnTo>
                    <a:pt x="664" y="917"/>
                  </a:lnTo>
                  <a:lnTo>
                    <a:pt x="662" y="919"/>
                  </a:lnTo>
                  <a:lnTo>
                    <a:pt x="661" y="919"/>
                  </a:lnTo>
                  <a:lnTo>
                    <a:pt x="659" y="919"/>
                  </a:lnTo>
                  <a:lnTo>
                    <a:pt x="656" y="920"/>
                  </a:lnTo>
                  <a:lnTo>
                    <a:pt x="652" y="923"/>
                  </a:lnTo>
                  <a:lnTo>
                    <a:pt x="650" y="927"/>
                  </a:lnTo>
                  <a:lnTo>
                    <a:pt x="649" y="928"/>
                  </a:lnTo>
                  <a:lnTo>
                    <a:pt x="649" y="928"/>
                  </a:lnTo>
                  <a:lnTo>
                    <a:pt x="647" y="930"/>
                  </a:lnTo>
                  <a:lnTo>
                    <a:pt x="647" y="930"/>
                  </a:lnTo>
                  <a:lnTo>
                    <a:pt x="649" y="927"/>
                  </a:lnTo>
                  <a:lnTo>
                    <a:pt x="650" y="927"/>
                  </a:lnTo>
                  <a:lnTo>
                    <a:pt x="650" y="925"/>
                  </a:lnTo>
                  <a:lnTo>
                    <a:pt x="650" y="925"/>
                  </a:lnTo>
                  <a:lnTo>
                    <a:pt x="650" y="923"/>
                  </a:lnTo>
                  <a:lnTo>
                    <a:pt x="647" y="927"/>
                  </a:lnTo>
                  <a:lnTo>
                    <a:pt x="645" y="927"/>
                  </a:lnTo>
                  <a:lnTo>
                    <a:pt x="644" y="928"/>
                  </a:lnTo>
                  <a:lnTo>
                    <a:pt x="644" y="930"/>
                  </a:lnTo>
                  <a:lnTo>
                    <a:pt x="645" y="931"/>
                  </a:lnTo>
                  <a:lnTo>
                    <a:pt x="645" y="933"/>
                  </a:lnTo>
                  <a:lnTo>
                    <a:pt x="647" y="936"/>
                  </a:lnTo>
                  <a:lnTo>
                    <a:pt x="650" y="940"/>
                  </a:lnTo>
                  <a:lnTo>
                    <a:pt x="652" y="942"/>
                  </a:lnTo>
                  <a:lnTo>
                    <a:pt x="652" y="943"/>
                  </a:lnTo>
                  <a:lnTo>
                    <a:pt x="653" y="943"/>
                  </a:lnTo>
                  <a:lnTo>
                    <a:pt x="656" y="942"/>
                  </a:lnTo>
                  <a:lnTo>
                    <a:pt x="656" y="942"/>
                  </a:lnTo>
                  <a:lnTo>
                    <a:pt x="659" y="942"/>
                  </a:lnTo>
                  <a:lnTo>
                    <a:pt x="659" y="942"/>
                  </a:lnTo>
                  <a:lnTo>
                    <a:pt x="661" y="940"/>
                  </a:lnTo>
                  <a:lnTo>
                    <a:pt x="662" y="940"/>
                  </a:lnTo>
                  <a:lnTo>
                    <a:pt x="664" y="940"/>
                  </a:lnTo>
                  <a:lnTo>
                    <a:pt x="665" y="942"/>
                  </a:lnTo>
                  <a:lnTo>
                    <a:pt x="665" y="943"/>
                  </a:lnTo>
                  <a:lnTo>
                    <a:pt x="664" y="945"/>
                  </a:lnTo>
                  <a:lnTo>
                    <a:pt x="664" y="946"/>
                  </a:lnTo>
                  <a:lnTo>
                    <a:pt x="664" y="948"/>
                  </a:lnTo>
                  <a:lnTo>
                    <a:pt x="662" y="948"/>
                  </a:lnTo>
                  <a:lnTo>
                    <a:pt x="659" y="948"/>
                  </a:lnTo>
                  <a:lnTo>
                    <a:pt x="658" y="948"/>
                  </a:lnTo>
                  <a:lnTo>
                    <a:pt x="656" y="948"/>
                  </a:lnTo>
                  <a:lnTo>
                    <a:pt x="656" y="948"/>
                  </a:lnTo>
                  <a:lnTo>
                    <a:pt x="655" y="946"/>
                  </a:lnTo>
                  <a:lnTo>
                    <a:pt x="653" y="946"/>
                  </a:lnTo>
                  <a:lnTo>
                    <a:pt x="653" y="946"/>
                  </a:lnTo>
                  <a:lnTo>
                    <a:pt x="652" y="949"/>
                  </a:lnTo>
                  <a:lnTo>
                    <a:pt x="649" y="951"/>
                  </a:lnTo>
                  <a:lnTo>
                    <a:pt x="647" y="952"/>
                  </a:lnTo>
                  <a:lnTo>
                    <a:pt x="645" y="951"/>
                  </a:lnTo>
                  <a:lnTo>
                    <a:pt x="642" y="952"/>
                  </a:lnTo>
                  <a:lnTo>
                    <a:pt x="639" y="954"/>
                  </a:lnTo>
                  <a:lnTo>
                    <a:pt x="638" y="957"/>
                  </a:lnTo>
                  <a:lnTo>
                    <a:pt x="635" y="958"/>
                  </a:lnTo>
                  <a:lnTo>
                    <a:pt x="633" y="958"/>
                  </a:lnTo>
                  <a:lnTo>
                    <a:pt x="632" y="958"/>
                  </a:lnTo>
                  <a:lnTo>
                    <a:pt x="630" y="958"/>
                  </a:lnTo>
                  <a:lnTo>
                    <a:pt x="627" y="955"/>
                  </a:lnTo>
                  <a:lnTo>
                    <a:pt x="627" y="955"/>
                  </a:lnTo>
                  <a:lnTo>
                    <a:pt x="627" y="955"/>
                  </a:lnTo>
                  <a:lnTo>
                    <a:pt x="629" y="954"/>
                  </a:lnTo>
                  <a:lnTo>
                    <a:pt x="629" y="949"/>
                  </a:lnTo>
                  <a:lnTo>
                    <a:pt x="629" y="949"/>
                  </a:lnTo>
                  <a:lnTo>
                    <a:pt x="629" y="946"/>
                  </a:lnTo>
                  <a:lnTo>
                    <a:pt x="627" y="945"/>
                  </a:lnTo>
                  <a:lnTo>
                    <a:pt x="626" y="945"/>
                  </a:lnTo>
                  <a:lnTo>
                    <a:pt x="624" y="945"/>
                  </a:lnTo>
                  <a:lnTo>
                    <a:pt x="621" y="942"/>
                  </a:lnTo>
                  <a:lnTo>
                    <a:pt x="620" y="942"/>
                  </a:lnTo>
                  <a:lnTo>
                    <a:pt x="617" y="943"/>
                  </a:lnTo>
                  <a:lnTo>
                    <a:pt x="617" y="942"/>
                  </a:lnTo>
                  <a:lnTo>
                    <a:pt x="617" y="942"/>
                  </a:lnTo>
                  <a:lnTo>
                    <a:pt x="620" y="939"/>
                  </a:lnTo>
                  <a:lnTo>
                    <a:pt x="624" y="936"/>
                  </a:lnTo>
                  <a:lnTo>
                    <a:pt x="626" y="936"/>
                  </a:lnTo>
                  <a:lnTo>
                    <a:pt x="627" y="934"/>
                  </a:lnTo>
                  <a:lnTo>
                    <a:pt x="630" y="931"/>
                  </a:lnTo>
                  <a:lnTo>
                    <a:pt x="630" y="930"/>
                  </a:lnTo>
                  <a:lnTo>
                    <a:pt x="629" y="930"/>
                  </a:lnTo>
                  <a:lnTo>
                    <a:pt x="629" y="930"/>
                  </a:lnTo>
                  <a:lnTo>
                    <a:pt x="627" y="930"/>
                  </a:lnTo>
                  <a:lnTo>
                    <a:pt x="626" y="928"/>
                  </a:lnTo>
                  <a:lnTo>
                    <a:pt x="624" y="928"/>
                  </a:lnTo>
                  <a:lnTo>
                    <a:pt x="621" y="928"/>
                  </a:lnTo>
                  <a:lnTo>
                    <a:pt x="620" y="928"/>
                  </a:lnTo>
                  <a:lnTo>
                    <a:pt x="615" y="930"/>
                  </a:lnTo>
                  <a:lnTo>
                    <a:pt x="614" y="928"/>
                  </a:lnTo>
                  <a:lnTo>
                    <a:pt x="611" y="927"/>
                  </a:lnTo>
                  <a:lnTo>
                    <a:pt x="609" y="927"/>
                  </a:lnTo>
                  <a:lnTo>
                    <a:pt x="607" y="927"/>
                  </a:lnTo>
                  <a:lnTo>
                    <a:pt x="607" y="925"/>
                  </a:lnTo>
                  <a:lnTo>
                    <a:pt x="607" y="925"/>
                  </a:lnTo>
                  <a:lnTo>
                    <a:pt x="609" y="925"/>
                  </a:lnTo>
                  <a:lnTo>
                    <a:pt x="609" y="925"/>
                  </a:lnTo>
                  <a:lnTo>
                    <a:pt x="611" y="923"/>
                  </a:lnTo>
                  <a:lnTo>
                    <a:pt x="611" y="923"/>
                  </a:lnTo>
                  <a:lnTo>
                    <a:pt x="607" y="922"/>
                  </a:lnTo>
                  <a:lnTo>
                    <a:pt x="606" y="922"/>
                  </a:lnTo>
                  <a:lnTo>
                    <a:pt x="604" y="922"/>
                  </a:lnTo>
                  <a:lnTo>
                    <a:pt x="604" y="920"/>
                  </a:lnTo>
                  <a:lnTo>
                    <a:pt x="606" y="920"/>
                  </a:lnTo>
                  <a:lnTo>
                    <a:pt x="607" y="922"/>
                  </a:lnTo>
                  <a:lnTo>
                    <a:pt x="612" y="922"/>
                  </a:lnTo>
                  <a:lnTo>
                    <a:pt x="614" y="922"/>
                  </a:lnTo>
                  <a:lnTo>
                    <a:pt x="615" y="922"/>
                  </a:lnTo>
                  <a:lnTo>
                    <a:pt x="617" y="920"/>
                  </a:lnTo>
                  <a:lnTo>
                    <a:pt x="617" y="920"/>
                  </a:lnTo>
                  <a:lnTo>
                    <a:pt x="614" y="920"/>
                  </a:lnTo>
                  <a:lnTo>
                    <a:pt x="611" y="920"/>
                  </a:lnTo>
                  <a:lnTo>
                    <a:pt x="611" y="919"/>
                  </a:lnTo>
                  <a:lnTo>
                    <a:pt x="609" y="919"/>
                  </a:lnTo>
                  <a:lnTo>
                    <a:pt x="609" y="917"/>
                  </a:lnTo>
                  <a:lnTo>
                    <a:pt x="609" y="916"/>
                  </a:lnTo>
                  <a:lnTo>
                    <a:pt x="609" y="913"/>
                  </a:lnTo>
                  <a:lnTo>
                    <a:pt x="607" y="911"/>
                  </a:lnTo>
                  <a:lnTo>
                    <a:pt x="607" y="910"/>
                  </a:lnTo>
                  <a:lnTo>
                    <a:pt x="607" y="910"/>
                  </a:lnTo>
                  <a:lnTo>
                    <a:pt x="607" y="911"/>
                  </a:lnTo>
                  <a:lnTo>
                    <a:pt x="607" y="913"/>
                  </a:lnTo>
                  <a:lnTo>
                    <a:pt x="609" y="914"/>
                  </a:lnTo>
                  <a:lnTo>
                    <a:pt x="609" y="917"/>
                  </a:lnTo>
                  <a:lnTo>
                    <a:pt x="607" y="919"/>
                  </a:lnTo>
                  <a:lnTo>
                    <a:pt x="607" y="919"/>
                  </a:lnTo>
                  <a:lnTo>
                    <a:pt x="606" y="919"/>
                  </a:lnTo>
                  <a:lnTo>
                    <a:pt x="604" y="919"/>
                  </a:lnTo>
                  <a:lnTo>
                    <a:pt x="604" y="917"/>
                  </a:lnTo>
                  <a:lnTo>
                    <a:pt x="603" y="917"/>
                  </a:lnTo>
                  <a:lnTo>
                    <a:pt x="603" y="920"/>
                  </a:lnTo>
                  <a:lnTo>
                    <a:pt x="601" y="920"/>
                  </a:lnTo>
                  <a:lnTo>
                    <a:pt x="598" y="920"/>
                  </a:lnTo>
                  <a:lnTo>
                    <a:pt x="595" y="920"/>
                  </a:lnTo>
                  <a:lnTo>
                    <a:pt x="595" y="922"/>
                  </a:lnTo>
                  <a:lnTo>
                    <a:pt x="594" y="925"/>
                  </a:lnTo>
                  <a:lnTo>
                    <a:pt x="594" y="925"/>
                  </a:lnTo>
                  <a:lnTo>
                    <a:pt x="594" y="927"/>
                  </a:lnTo>
                  <a:lnTo>
                    <a:pt x="591" y="930"/>
                  </a:lnTo>
                  <a:lnTo>
                    <a:pt x="591" y="930"/>
                  </a:lnTo>
                  <a:lnTo>
                    <a:pt x="588" y="933"/>
                  </a:lnTo>
                  <a:lnTo>
                    <a:pt x="588" y="934"/>
                  </a:lnTo>
                  <a:lnTo>
                    <a:pt x="585" y="934"/>
                  </a:lnTo>
                  <a:lnTo>
                    <a:pt x="583" y="936"/>
                  </a:lnTo>
                  <a:lnTo>
                    <a:pt x="583" y="936"/>
                  </a:lnTo>
                  <a:lnTo>
                    <a:pt x="582" y="936"/>
                  </a:lnTo>
                  <a:lnTo>
                    <a:pt x="580" y="936"/>
                  </a:lnTo>
                  <a:lnTo>
                    <a:pt x="580" y="937"/>
                  </a:lnTo>
                  <a:lnTo>
                    <a:pt x="580" y="939"/>
                  </a:lnTo>
                  <a:lnTo>
                    <a:pt x="582" y="939"/>
                  </a:lnTo>
                  <a:lnTo>
                    <a:pt x="582" y="942"/>
                  </a:lnTo>
                  <a:lnTo>
                    <a:pt x="582" y="943"/>
                  </a:lnTo>
                  <a:lnTo>
                    <a:pt x="582" y="945"/>
                  </a:lnTo>
                  <a:lnTo>
                    <a:pt x="582" y="946"/>
                  </a:lnTo>
                  <a:lnTo>
                    <a:pt x="580" y="949"/>
                  </a:lnTo>
                  <a:lnTo>
                    <a:pt x="580" y="949"/>
                  </a:lnTo>
                  <a:lnTo>
                    <a:pt x="580" y="951"/>
                  </a:lnTo>
                  <a:lnTo>
                    <a:pt x="574" y="952"/>
                  </a:lnTo>
                  <a:lnTo>
                    <a:pt x="574" y="952"/>
                  </a:lnTo>
                  <a:lnTo>
                    <a:pt x="574" y="951"/>
                  </a:lnTo>
                  <a:lnTo>
                    <a:pt x="574" y="949"/>
                  </a:lnTo>
                  <a:lnTo>
                    <a:pt x="574" y="949"/>
                  </a:lnTo>
                  <a:lnTo>
                    <a:pt x="572" y="948"/>
                  </a:lnTo>
                  <a:lnTo>
                    <a:pt x="572" y="949"/>
                  </a:lnTo>
                  <a:lnTo>
                    <a:pt x="571" y="949"/>
                  </a:lnTo>
                  <a:lnTo>
                    <a:pt x="572" y="952"/>
                  </a:lnTo>
                  <a:lnTo>
                    <a:pt x="571" y="952"/>
                  </a:lnTo>
                  <a:lnTo>
                    <a:pt x="571" y="954"/>
                  </a:lnTo>
                  <a:lnTo>
                    <a:pt x="571" y="955"/>
                  </a:lnTo>
                  <a:lnTo>
                    <a:pt x="571" y="955"/>
                  </a:lnTo>
                  <a:lnTo>
                    <a:pt x="571" y="955"/>
                  </a:lnTo>
                  <a:lnTo>
                    <a:pt x="571" y="955"/>
                  </a:lnTo>
                  <a:lnTo>
                    <a:pt x="571" y="957"/>
                  </a:lnTo>
                  <a:lnTo>
                    <a:pt x="569" y="958"/>
                  </a:lnTo>
                  <a:lnTo>
                    <a:pt x="568" y="960"/>
                  </a:lnTo>
                  <a:lnTo>
                    <a:pt x="568" y="966"/>
                  </a:lnTo>
                  <a:lnTo>
                    <a:pt x="568" y="969"/>
                  </a:lnTo>
                  <a:lnTo>
                    <a:pt x="568" y="971"/>
                  </a:lnTo>
                  <a:lnTo>
                    <a:pt x="568" y="974"/>
                  </a:lnTo>
                  <a:lnTo>
                    <a:pt x="566" y="977"/>
                  </a:lnTo>
                  <a:lnTo>
                    <a:pt x="565" y="975"/>
                  </a:lnTo>
                  <a:lnTo>
                    <a:pt x="562" y="975"/>
                  </a:lnTo>
                  <a:lnTo>
                    <a:pt x="560" y="978"/>
                  </a:lnTo>
                  <a:lnTo>
                    <a:pt x="560" y="978"/>
                  </a:lnTo>
                  <a:lnTo>
                    <a:pt x="560" y="980"/>
                  </a:lnTo>
                  <a:lnTo>
                    <a:pt x="559" y="983"/>
                  </a:lnTo>
                  <a:lnTo>
                    <a:pt x="559" y="987"/>
                  </a:lnTo>
                  <a:lnTo>
                    <a:pt x="559" y="987"/>
                  </a:lnTo>
                  <a:lnTo>
                    <a:pt x="557" y="987"/>
                  </a:lnTo>
                  <a:lnTo>
                    <a:pt x="554" y="992"/>
                  </a:lnTo>
                  <a:lnTo>
                    <a:pt x="556" y="992"/>
                  </a:lnTo>
                  <a:lnTo>
                    <a:pt x="557" y="993"/>
                  </a:lnTo>
                  <a:lnTo>
                    <a:pt x="559" y="996"/>
                  </a:lnTo>
                  <a:lnTo>
                    <a:pt x="560" y="998"/>
                  </a:lnTo>
                  <a:lnTo>
                    <a:pt x="560" y="1000"/>
                  </a:lnTo>
                  <a:lnTo>
                    <a:pt x="560" y="1001"/>
                  </a:lnTo>
                  <a:lnTo>
                    <a:pt x="562" y="1004"/>
                  </a:lnTo>
                  <a:lnTo>
                    <a:pt x="563" y="1007"/>
                  </a:lnTo>
                  <a:lnTo>
                    <a:pt x="565" y="1009"/>
                  </a:lnTo>
                  <a:lnTo>
                    <a:pt x="572" y="1012"/>
                  </a:lnTo>
                  <a:lnTo>
                    <a:pt x="574" y="1012"/>
                  </a:lnTo>
                  <a:lnTo>
                    <a:pt x="572" y="1013"/>
                  </a:lnTo>
                  <a:lnTo>
                    <a:pt x="572" y="1015"/>
                  </a:lnTo>
                  <a:lnTo>
                    <a:pt x="572" y="1015"/>
                  </a:lnTo>
                  <a:lnTo>
                    <a:pt x="569" y="1016"/>
                  </a:lnTo>
                  <a:lnTo>
                    <a:pt x="565" y="1015"/>
                  </a:lnTo>
                  <a:lnTo>
                    <a:pt x="563" y="1015"/>
                  </a:lnTo>
                  <a:lnTo>
                    <a:pt x="562" y="1015"/>
                  </a:lnTo>
                  <a:lnTo>
                    <a:pt x="560" y="1016"/>
                  </a:lnTo>
                  <a:lnTo>
                    <a:pt x="557" y="1015"/>
                  </a:lnTo>
                  <a:lnTo>
                    <a:pt x="554" y="1016"/>
                  </a:lnTo>
                  <a:lnTo>
                    <a:pt x="554" y="1018"/>
                  </a:lnTo>
                  <a:lnTo>
                    <a:pt x="551" y="1021"/>
                  </a:lnTo>
                  <a:lnTo>
                    <a:pt x="548" y="1022"/>
                  </a:lnTo>
                  <a:lnTo>
                    <a:pt x="545" y="1024"/>
                  </a:lnTo>
                  <a:lnTo>
                    <a:pt x="542" y="1027"/>
                  </a:lnTo>
                  <a:lnTo>
                    <a:pt x="541" y="1030"/>
                  </a:lnTo>
                  <a:lnTo>
                    <a:pt x="539" y="1030"/>
                  </a:lnTo>
                  <a:lnTo>
                    <a:pt x="539" y="1030"/>
                  </a:lnTo>
                  <a:lnTo>
                    <a:pt x="539" y="1030"/>
                  </a:lnTo>
                  <a:lnTo>
                    <a:pt x="539" y="1028"/>
                  </a:lnTo>
                  <a:lnTo>
                    <a:pt x="539" y="1028"/>
                  </a:lnTo>
                  <a:lnTo>
                    <a:pt x="539" y="1027"/>
                  </a:lnTo>
                  <a:lnTo>
                    <a:pt x="541" y="1025"/>
                  </a:lnTo>
                  <a:lnTo>
                    <a:pt x="542" y="1025"/>
                  </a:lnTo>
                  <a:lnTo>
                    <a:pt x="545" y="1022"/>
                  </a:lnTo>
                  <a:lnTo>
                    <a:pt x="545" y="1022"/>
                  </a:lnTo>
                  <a:lnTo>
                    <a:pt x="544" y="1022"/>
                  </a:lnTo>
                  <a:lnTo>
                    <a:pt x="541" y="1022"/>
                  </a:lnTo>
                  <a:lnTo>
                    <a:pt x="539" y="1022"/>
                  </a:lnTo>
                  <a:lnTo>
                    <a:pt x="538" y="1022"/>
                  </a:lnTo>
                  <a:lnTo>
                    <a:pt x="538" y="1021"/>
                  </a:lnTo>
                  <a:lnTo>
                    <a:pt x="536" y="1019"/>
                  </a:lnTo>
                  <a:lnTo>
                    <a:pt x="536" y="1019"/>
                  </a:lnTo>
                  <a:lnTo>
                    <a:pt x="535" y="1018"/>
                  </a:lnTo>
                  <a:lnTo>
                    <a:pt x="530" y="1018"/>
                  </a:lnTo>
                  <a:lnTo>
                    <a:pt x="528" y="1016"/>
                  </a:lnTo>
                  <a:lnTo>
                    <a:pt x="526" y="1016"/>
                  </a:lnTo>
                  <a:lnTo>
                    <a:pt x="525" y="1016"/>
                  </a:lnTo>
                  <a:lnTo>
                    <a:pt x="523" y="1016"/>
                  </a:lnTo>
                  <a:lnTo>
                    <a:pt x="520" y="1018"/>
                  </a:lnTo>
                  <a:lnTo>
                    <a:pt x="519" y="1018"/>
                  </a:lnTo>
                  <a:lnTo>
                    <a:pt x="517" y="1016"/>
                  </a:lnTo>
                  <a:lnTo>
                    <a:pt x="517" y="1016"/>
                  </a:lnTo>
                  <a:lnTo>
                    <a:pt x="516" y="1018"/>
                  </a:lnTo>
                  <a:lnTo>
                    <a:pt x="514" y="1019"/>
                  </a:lnTo>
                  <a:lnTo>
                    <a:pt x="513" y="1021"/>
                  </a:lnTo>
                  <a:lnTo>
                    <a:pt x="510" y="1019"/>
                  </a:lnTo>
                  <a:lnTo>
                    <a:pt x="508" y="1019"/>
                  </a:lnTo>
                  <a:lnTo>
                    <a:pt x="508" y="1021"/>
                  </a:lnTo>
                  <a:lnTo>
                    <a:pt x="508" y="1022"/>
                  </a:lnTo>
                  <a:lnTo>
                    <a:pt x="510" y="1022"/>
                  </a:lnTo>
                  <a:lnTo>
                    <a:pt x="508" y="1024"/>
                  </a:lnTo>
                  <a:lnTo>
                    <a:pt x="510" y="1025"/>
                  </a:lnTo>
                  <a:lnTo>
                    <a:pt x="510" y="1025"/>
                  </a:lnTo>
                  <a:lnTo>
                    <a:pt x="511" y="1025"/>
                  </a:lnTo>
                  <a:lnTo>
                    <a:pt x="514" y="1027"/>
                  </a:lnTo>
                  <a:lnTo>
                    <a:pt x="514" y="1028"/>
                  </a:lnTo>
                  <a:lnTo>
                    <a:pt x="516" y="1030"/>
                  </a:lnTo>
                  <a:lnTo>
                    <a:pt x="514" y="1028"/>
                  </a:lnTo>
                  <a:lnTo>
                    <a:pt x="513" y="1027"/>
                  </a:lnTo>
                  <a:lnTo>
                    <a:pt x="511" y="1027"/>
                  </a:lnTo>
                  <a:lnTo>
                    <a:pt x="510" y="1025"/>
                  </a:lnTo>
                  <a:lnTo>
                    <a:pt x="508" y="1025"/>
                  </a:lnTo>
                  <a:lnTo>
                    <a:pt x="508" y="1027"/>
                  </a:lnTo>
                  <a:lnTo>
                    <a:pt x="508" y="1027"/>
                  </a:lnTo>
                  <a:lnTo>
                    <a:pt x="508" y="1028"/>
                  </a:lnTo>
                  <a:lnTo>
                    <a:pt x="510" y="1030"/>
                  </a:lnTo>
                  <a:lnTo>
                    <a:pt x="511" y="1030"/>
                  </a:lnTo>
                  <a:lnTo>
                    <a:pt x="511" y="1031"/>
                  </a:lnTo>
                  <a:lnTo>
                    <a:pt x="511" y="1031"/>
                  </a:lnTo>
                  <a:lnTo>
                    <a:pt x="510" y="1033"/>
                  </a:lnTo>
                  <a:lnTo>
                    <a:pt x="510" y="1031"/>
                  </a:lnTo>
                  <a:lnTo>
                    <a:pt x="507" y="1028"/>
                  </a:lnTo>
                  <a:lnTo>
                    <a:pt x="504" y="1027"/>
                  </a:lnTo>
                  <a:lnTo>
                    <a:pt x="504" y="1028"/>
                  </a:lnTo>
                  <a:lnTo>
                    <a:pt x="504" y="1030"/>
                  </a:lnTo>
                  <a:lnTo>
                    <a:pt x="505" y="1030"/>
                  </a:lnTo>
                  <a:lnTo>
                    <a:pt x="507" y="1033"/>
                  </a:lnTo>
                  <a:lnTo>
                    <a:pt x="507" y="1033"/>
                  </a:lnTo>
                  <a:lnTo>
                    <a:pt x="507" y="1033"/>
                  </a:lnTo>
                  <a:lnTo>
                    <a:pt x="504" y="1031"/>
                  </a:lnTo>
                  <a:lnTo>
                    <a:pt x="502" y="1030"/>
                  </a:lnTo>
                  <a:lnTo>
                    <a:pt x="502" y="1028"/>
                  </a:lnTo>
                  <a:lnTo>
                    <a:pt x="501" y="1027"/>
                  </a:lnTo>
                  <a:lnTo>
                    <a:pt x="498" y="1025"/>
                  </a:lnTo>
                  <a:lnTo>
                    <a:pt x="498" y="1024"/>
                  </a:lnTo>
                  <a:lnTo>
                    <a:pt x="498" y="1024"/>
                  </a:lnTo>
                  <a:lnTo>
                    <a:pt x="498" y="1022"/>
                  </a:lnTo>
                  <a:lnTo>
                    <a:pt x="496" y="1022"/>
                  </a:lnTo>
                  <a:lnTo>
                    <a:pt x="496" y="1024"/>
                  </a:lnTo>
                  <a:lnTo>
                    <a:pt x="495" y="1024"/>
                  </a:lnTo>
                  <a:lnTo>
                    <a:pt x="495" y="1025"/>
                  </a:lnTo>
                  <a:lnTo>
                    <a:pt x="495" y="1025"/>
                  </a:lnTo>
                  <a:lnTo>
                    <a:pt x="495" y="1027"/>
                  </a:lnTo>
                  <a:lnTo>
                    <a:pt x="493" y="1030"/>
                  </a:lnTo>
                  <a:lnTo>
                    <a:pt x="493" y="1031"/>
                  </a:lnTo>
                  <a:lnTo>
                    <a:pt x="496" y="1035"/>
                  </a:lnTo>
                  <a:lnTo>
                    <a:pt x="498" y="1038"/>
                  </a:lnTo>
                  <a:lnTo>
                    <a:pt x="499" y="1039"/>
                  </a:lnTo>
                  <a:lnTo>
                    <a:pt x="501" y="1041"/>
                  </a:lnTo>
                  <a:lnTo>
                    <a:pt x="502" y="1042"/>
                  </a:lnTo>
                  <a:lnTo>
                    <a:pt x="502" y="1044"/>
                  </a:lnTo>
                  <a:lnTo>
                    <a:pt x="502" y="1045"/>
                  </a:lnTo>
                  <a:lnTo>
                    <a:pt x="502" y="1047"/>
                  </a:lnTo>
                  <a:lnTo>
                    <a:pt x="501" y="1047"/>
                  </a:lnTo>
                  <a:lnTo>
                    <a:pt x="501" y="1045"/>
                  </a:lnTo>
                  <a:lnTo>
                    <a:pt x="501" y="1044"/>
                  </a:lnTo>
                  <a:lnTo>
                    <a:pt x="501" y="1044"/>
                  </a:lnTo>
                  <a:lnTo>
                    <a:pt x="499" y="1042"/>
                  </a:lnTo>
                  <a:lnTo>
                    <a:pt x="498" y="1042"/>
                  </a:lnTo>
                  <a:lnTo>
                    <a:pt x="496" y="1044"/>
                  </a:lnTo>
                  <a:lnTo>
                    <a:pt x="498" y="1045"/>
                  </a:lnTo>
                  <a:lnTo>
                    <a:pt x="498" y="1047"/>
                  </a:lnTo>
                  <a:lnTo>
                    <a:pt x="498" y="1047"/>
                  </a:lnTo>
                  <a:lnTo>
                    <a:pt x="499" y="1047"/>
                  </a:lnTo>
                  <a:lnTo>
                    <a:pt x="498" y="1048"/>
                  </a:lnTo>
                  <a:lnTo>
                    <a:pt x="496" y="1050"/>
                  </a:lnTo>
                  <a:lnTo>
                    <a:pt x="495" y="1050"/>
                  </a:lnTo>
                  <a:lnTo>
                    <a:pt x="493" y="1050"/>
                  </a:lnTo>
                  <a:lnTo>
                    <a:pt x="493" y="1050"/>
                  </a:lnTo>
                  <a:lnTo>
                    <a:pt x="495" y="1050"/>
                  </a:lnTo>
                  <a:lnTo>
                    <a:pt x="495" y="1050"/>
                  </a:lnTo>
                  <a:lnTo>
                    <a:pt x="496" y="1051"/>
                  </a:lnTo>
                  <a:lnTo>
                    <a:pt x="499" y="1051"/>
                  </a:lnTo>
                  <a:lnTo>
                    <a:pt x="501" y="1053"/>
                  </a:lnTo>
                  <a:lnTo>
                    <a:pt x="502" y="1053"/>
                  </a:lnTo>
                  <a:lnTo>
                    <a:pt x="504" y="1056"/>
                  </a:lnTo>
                  <a:lnTo>
                    <a:pt x="505" y="1056"/>
                  </a:lnTo>
                  <a:lnTo>
                    <a:pt x="507" y="1057"/>
                  </a:lnTo>
                  <a:lnTo>
                    <a:pt x="510" y="1059"/>
                  </a:lnTo>
                  <a:lnTo>
                    <a:pt x="511" y="1059"/>
                  </a:lnTo>
                  <a:lnTo>
                    <a:pt x="511" y="1060"/>
                  </a:lnTo>
                  <a:lnTo>
                    <a:pt x="511" y="1062"/>
                  </a:lnTo>
                  <a:lnTo>
                    <a:pt x="511" y="1063"/>
                  </a:lnTo>
                  <a:lnTo>
                    <a:pt x="511" y="1066"/>
                  </a:lnTo>
                  <a:lnTo>
                    <a:pt x="511" y="1066"/>
                  </a:lnTo>
                  <a:lnTo>
                    <a:pt x="511" y="1068"/>
                  </a:lnTo>
                  <a:lnTo>
                    <a:pt x="511" y="1068"/>
                  </a:lnTo>
                  <a:lnTo>
                    <a:pt x="511" y="1068"/>
                  </a:lnTo>
                  <a:lnTo>
                    <a:pt x="510" y="1066"/>
                  </a:lnTo>
                  <a:lnTo>
                    <a:pt x="508" y="1065"/>
                  </a:lnTo>
                  <a:lnTo>
                    <a:pt x="505" y="1063"/>
                  </a:lnTo>
                  <a:lnTo>
                    <a:pt x="505" y="1063"/>
                  </a:lnTo>
                  <a:lnTo>
                    <a:pt x="505" y="1063"/>
                  </a:lnTo>
                  <a:lnTo>
                    <a:pt x="504" y="1063"/>
                  </a:lnTo>
                  <a:lnTo>
                    <a:pt x="501" y="1063"/>
                  </a:lnTo>
                  <a:lnTo>
                    <a:pt x="499" y="1065"/>
                  </a:lnTo>
                  <a:lnTo>
                    <a:pt x="499" y="1065"/>
                  </a:lnTo>
                  <a:lnTo>
                    <a:pt x="499" y="1065"/>
                  </a:lnTo>
                  <a:lnTo>
                    <a:pt x="499" y="1065"/>
                  </a:lnTo>
                  <a:lnTo>
                    <a:pt x="501" y="1066"/>
                  </a:lnTo>
                  <a:lnTo>
                    <a:pt x="501" y="1068"/>
                  </a:lnTo>
                  <a:lnTo>
                    <a:pt x="501" y="1069"/>
                  </a:lnTo>
                  <a:lnTo>
                    <a:pt x="502" y="1069"/>
                  </a:lnTo>
                  <a:lnTo>
                    <a:pt x="504" y="1069"/>
                  </a:lnTo>
                  <a:lnTo>
                    <a:pt x="504" y="1069"/>
                  </a:lnTo>
                  <a:lnTo>
                    <a:pt x="504" y="1071"/>
                  </a:lnTo>
                  <a:lnTo>
                    <a:pt x="504" y="1071"/>
                  </a:lnTo>
                  <a:lnTo>
                    <a:pt x="505" y="1071"/>
                  </a:lnTo>
                  <a:lnTo>
                    <a:pt x="505" y="1073"/>
                  </a:lnTo>
                  <a:lnTo>
                    <a:pt x="502" y="1073"/>
                  </a:lnTo>
                  <a:lnTo>
                    <a:pt x="501" y="1074"/>
                  </a:lnTo>
                  <a:lnTo>
                    <a:pt x="501" y="1074"/>
                  </a:lnTo>
                  <a:lnTo>
                    <a:pt x="501" y="1073"/>
                  </a:lnTo>
                  <a:lnTo>
                    <a:pt x="501" y="1073"/>
                  </a:lnTo>
                  <a:lnTo>
                    <a:pt x="499" y="1071"/>
                  </a:lnTo>
                  <a:lnTo>
                    <a:pt x="498" y="1071"/>
                  </a:lnTo>
                  <a:lnTo>
                    <a:pt x="498" y="1071"/>
                  </a:lnTo>
                  <a:lnTo>
                    <a:pt x="496" y="1069"/>
                  </a:lnTo>
                  <a:lnTo>
                    <a:pt x="496" y="1071"/>
                  </a:lnTo>
                  <a:lnTo>
                    <a:pt x="496" y="1073"/>
                  </a:lnTo>
                  <a:lnTo>
                    <a:pt x="498" y="1074"/>
                  </a:lnTo>
                  <a:lnTo>
                    <a:pt x="499" y="1079"/>
                  </a:lnTo>
                  <a:lnTo>
                    <a:pt x="499" y="1082"/>
                  </a:lnTo>
                  <a:lnTo>
                    <a:pt x="499" y="1082"/>
                  </a:lnTo>
                  <a:lnTo>
                    <a:pt x="499" y="1085"/>
                  </a:lnTo>
                  <a:lnTo>
                    <a:pt x="501" y="1086"/>
                  </a:lnTo>
                  <a:lnTo>
                    <a:pt x="501" y="1088"/>
                  </a:lnTo>
                  <a:lnTo>
                    <a:pt x="501" y="1088"/>
                  </a:lnTo>
                  <a:lnTo>
                    <a:pt x="499" y="1086"/>
                  </a:lnTo>
                  <a:lnTo>
                    <a:pt x="499" y="1086"/>
                  </a:lnTo>
                  <a:lnTo>
                    <a:pt x="496" y="1083"/>
                  </a:lnTo>
                  <a:lnTo>
                    <a:pt x="496" y="1082"/>
                  </a:lnTo>
                  <a:lnTo>
                    <a:pt x="495" y="1082"/>
                  </a:lnTo>
                  <a:lnTo>
                    <a:pt x="495" y="1082"/>
                  </a:lnTo>
                  <a:lnTo>
                    <a:pt x="493" y="1086"/>
                  </a:lnTo>
                  <a:lnTo>
                    <a:pt x="493" y="1088"/>
                  </a:lnTo>
                  <a:lnTo>
                    <a:pt x="492" y="1086"/>
                  </a:lnTo>
                  <a:lnTo>
                    <a:pt x="492" y="1086"/>
                  </a:lnTo>
                  <a:lnTo>
                    <a:pt x="492" y="1085"/>
                  </a:lnTo>
                  <a:lnTo>
                    <a:pt x="492" y="1083"/>
                  </a:lnTo>
                  <a:lnTo>
                    <a:pt x="490" y="1080"/>
                  </a:lnTo>
                  <a:lnTo>
                    <a:pt x="489" y="1080"/>
                  </a:lnTo>
                  <a:lnTo>
                    <a:pt x="489" y="1080"/>
                  </a:lnTo>
                  <a:lnTo>
                    <a:pt x="487" y="1079"/>
                  </a:lnTo>
                  <a:lnTo>
                    <a:pt x="487" y="1079"/>
                  </a:lnTo>
                  <a:lnTo>
                    <a:pt x="486" y="1079"/>
                  </a:lnTo>
                  <a:lnTo>
                    <a:pt x="486" y="1080"/>
                  </a:lnTo>
                  <a:lnTo>
                    <a:pt x="486" y="1082"/>
                  </a:lnTo>
                  <a:lnTo>
                    <a:pt x="486" y="1083"/>
                  </a:lnTo>
                  <a:lnTo>
                    <a:pt x="484" y="1082"/>
                  </a:lnTo>
                  <a:lnTo>
                    <a:pt x="481" y="1077"/>
                  </a:lnTo>
                  <a:lnTo>
                    <a:pt x="481" y="1076"/>
                  </a:lnTo>
                  <a:lnTo>
                    <a:pt x="483" y="1074"/>
                  </a:lnTo>
                  <a:lnTo>
                    <a:pt x="483" y="1073"/>
                  </a:lnTo>
                  <a:lnTo>
                    <a:pt x="481" y="1071"/>
                  </a:lnTo>
                  <a:lnTo>
                    <a:pt x="480" y="1069"/>
                  </a:lnTo>
                  <a:lnTo>
                    <a:pt x="477" y="1068"/>
                  </a:lnTo>
                  <a:lnTo>
                    <a:pt x="477" y="1066"/>
                  </a:lnTo>
                  <a:lnTo>
                    <a:pt x="477" y="1066"/>
                  </a:lnTo>
                  <a:lnTo>
                    <a:pt x="477" y="1065"/>
                  </a:lnTo>
                  <a:lnTo>
                    <a:pt x="477" y="1065"/>
                  </a:lnTo>
                  <a:lnTo>
                    <a:pt x="477" y="1065"/>
                  </a:lnTo>
                  <a:lnTo>
                    <a:pt x="477" y="1063"/>
                  </a:lnTo>
                  <a:lnTo>
                    <a:pt x="480" y="1060"/>
                  </a:lnTo>
                  <a:lnTo>
                    <a:pt x="480" y="1060"/>
                  </a:lnTo>
                  <a:lnTo>
                    <a:pt x="481" y="1060"/>
                  </a:lnTo>
                  <a:lnTo>
                    <a:pt x="483" y="1060"/>
                  </a:lnTo>
                  <a:lnTo>
                    <a:pt x="484" y="1059"/>
                  </a:lnTo>
                  <a:lnTo>
                    <a:pt x="484" y="1059"/>
                  </a:lnTo>
                  <a:lnTo>
                    <a:pt x="486" y="1059"/>
                  </a:lnTo>
                  <a:lnTo>
                    <a:pt x="490" y="1060"/>
                  </a:lnTo>
                  <a:lnTo>
                    <a:pt x="493" y="1062"/>
                  </a:lnTo>
                  <a:lnTo>
                    <a:pt x="495" y="1063"/>
                  </a:lnTo>
                  <a:lnTo>
                    <a:pt x="496" y="1063"/>
                  </a:lnTo>
                  <a:lnTo>
                    <a:pt x="498" y="1063"/>
                  </a:lnTo>
                  <a:lnTo>
                    <a:pt x="498" y="1063"/>
                  </a:lnTo>
                  <a:lnTo>
                    <a:pt x="498" y="1063"/>
                  </a:lnTo>
                  <a:lnTo>
                    <a:pt x="498" y="1062"/>
                  </a:lnTo>
                  <a:lnTo>
                    <a:pt x="498" y="1062"/>
                  </a:lnTo>
                  <a:lnTo>
                    <a:pt x="501" y="1062"/>
                  </a:lnTo>
                  <a:lnTo>
                    <a:pt x="501" y="1062"/>
                  </a:lnTo>
                  <a:lnTo>
                    <a:pt x="501" y="1062"/>
                  </a:lnTo>
                  <a:lnTo>
                    <a:pt x="501" y="1060"/>
                  </a:lnTo>
                  <a:lnTo>
                    <a:pt x="501" y="1060"/>
                  </a:lnTo>
                  <a:lnTo>
                    <a:pt x="499" y="1060"/>
                  </a:lnTo>
                  <a:lnTo>
                    <a:pt x="499" y="1060"/>
                  </a:lnTo>
                  <a:lnTo>
                    <a:pt x="498" y="1060"/>
                  </a:lnTo>
                  <a:lnTo>
                    <a:pt x="496" y="1060"/>
                  </a:lnTo>
                  <a:lnTo>
                    <a:pt x="496" y="1059"/>
                  </a:lnTo>
                  <a:lnTo>
                    <a:pt x="496" y="1059"/>
                  </a:lnTo>
                  <a:lnTo>
                    <a:pt x="493" y="1057"/>
                  </a:lnTo>
                  <a:lnTo>
                    <a:pt x="492" y="1056"/>
                  </a:lnTo>
                  <a:lnTo>
                    <a:pt x="492" y="1057"/>
                  </a:lnTo>
                  <a:lnTo>
                    <a:pt x="490" y="1057"/>
                  </a:lnTo>
                  <a:lnTo>
                    <a:pt x="490" y="1057"/>
                  </a:lnTo>
                  <a:lnTo>
                    <a:pt x="486" y="1057"/>
                  </a:lnTo>
                  <a:lnTo>
                    <a:pt x="484" y="1057"/>
                  </a:lnTo>
                  <a:lnTo>
                    <a:pt x="483" y="1057"/>
                  </a:lnTo>
                  <a:lnTo>
                    <a:pt x="483" y="1057"/>
                  </a:lnTo>
                  <a:lnTo>
                    <a:pt x="481" y="1059"/>
                  </a:lnTo>
                  <a:lnTo>
                    <a:pt x="480" y="1059"/>
                  </a:lnTo>
                  <a:lnTo>
                    <a:pt x="480" y="1057"/>
                  </a:lnTo>
                  <a:lnTo>
                    <a:pt x="477" y="1056"/>
                  </a:lnTo>
                  <a:lnTo>
                    <a:pt x="477" y="1056"/>
                  </a:lnTo>
                  <a:lnTo>
                    <a:pt x="477" y="1057"/>
                  </a:lnTo>
                  <a:lnTo>
                    <a:pt x="477" y="1057"/>
                  </a:lnTo>
                  <a:lnTo>
                    <a:pt x="477" y="1057"/>
                  </a:lnTo>
                  <a:lnTo>
                    <a:pt x="477" y="1057"/>
                  </a:lnTo>
                  <a:lnTo>
                    <a:pt x="474" y="1056"/>
                  </a:lnTo>
                  <a:lnTo>
                    <a:pt x="474" y="1053"/>
                  </a:lnTo>
                  <a:lnTo>
                    <a:pt x="474" y="1051"/>
                  </a:lnTo>
                  <a:lnTo>
                    <a:pt x="471" y="1051"/>
                  </a:lnTo>
                  <a:lnTo>
                    <a:pt x="471" y="1050"/>
                  </a:lnTo>
                  <a:lnTo>
                    <a:pt x="471" y="1048"/>
                  </a:lnTo>
                  <a:lnTo>
                    <a:pt x="474" y="1048"/>
                  </a:lnTo>
                  <a:lnTo>
                    <a:pt x="474" y="1050"/>
                  </a:lnTo>
                  <a:lnTo>
                    <a:pt x="477" y="1050"/>
                  </a:lnTo>
                  <a:lnTo>
                    <a:pt x="477" y="1048"/>
                  </a:lnTo>
                  <a:lnTo>
                    <a:pt x="477" y="1048"/>
                  </a:lnTo>
                  <a:lnTo>
                    <a:pt x="477" y="1047"/>
                  </a:lnTo>
                  <a:lnTo>
                    <a:pt x="474" y="1047"/>
                  </a:lnTo>
                  <a:lnTo>
                    <a:pt x="474" y="1047"/>
                  </a:lnTo>
                  <a:lnTo>
                    <a:pt x="474" y="1047"/>
                  </a:lnTo>
                  <a:lnTo>
                    <a:pt x="471" y="1048"/>
                  </a:lnTo>
                  <a:lnTo>
                    <a:pt x="471" y="1047"/>
                  </a:lnTo>
                  <a:lnTo>
                    <a:pt x="471" y="1047"/>
                  </a:lnTo>
                  <a:lnTo>
                    <a:pt x="468" y="1045"/>
                  </a:lnTo>
                  <a:lnTo>
                    <a:pt x="468" y="1044"/>
                  </a:lnTo>
                  <a:lnTo>
                    <a:pt x="465" y="1042"/>
                  </a:lnTo>
                  <a:lnTo>
                    <a:pt x="465" y="1039"/>
                  </a:lnTo>
                  <a:lnTo>
                    <a:pt x="462" y="1038"/>
                  </a:lnTo>
                  <a:lnTo>
                    <a:pt x="462" y="1036"/>
                  </a:lnTo>
                  <a:lnTo>
                    <a:pt x="462" y="1035"/>
                  </a:lnTo>
                  <a:lnTo>
                    <a:pt x="462" y="1035"/>
                  </a:lnTo>
                  <a:lnTo>
                    <a:pt x="459" y="1031"/>
                  </a:lnTo>
                  <a:lnTo>
                    <a:pt x="456" y="1028"/>
                  </a:lnTo>
                  <a:lnTo>
                    <a:pt x="456" y="1027"/>
                  </a:lnTo>
                  <a:lnTo>
                    <a:pt x="453" y="1027"/>
                  </a:lnTo>
                  <a:lnTo>
                    <a:pt x="453" y="1025"/>
                  </a:lnTo>
                  <a:lnTo>
                    <a:pt x="453" y="1025"/>
                  </a:lnTo>
                  <a:lnTo>
                    <a:pt x="456" y="1025"/>
                  </a:lnTo>
                  <a:lnTo>
                    <a:pt x="456" y="1025"/>
                  </a:lnTo>
                  <a:lnTo>
                    <a:pt x="456" y="1025"/>
                  </a:lnTo>
                  <a:lnTo>
                    <a:pt x="456" y="1024"/>
                  </a:lnTo>
                  <a:lnTo>
                    <a:pt x="453" y="1022"/>
                  </a:lnTo>
                  <a:lnTo>
                    <a:pt x="453" y="1021"/>
                  </a:lnTo>
                  <a:lnTo>
                    <a:pt x="456" y="1019"/>
                  </a:lnTo>
                  <a:lnTo>
                    <a:pt x="456" y="1016"/>
                  </a:lnTo>
                  <a:lnTo>
                    <a:pt x="456" y="1013"/>
                  </a:lnTo>
                  <a:lnTo>
                    <a:pt x="456" y="1012"/>
                  </a:lnTo>
                  <a:lnTo>
                    <a:pt x="456" y="1010"/>
                  </a:lnTo>
                  <a:lnTo>
                    <a:pt x="456" y="1009"/>
                  </a:lnTo>
                  <a:lnTo>
                    <a:pt x="456" y="1007"/>
                  </a:lnTo>
                  <a:lnTo>
                    <a:pt x="456" y="1006"/>
                  </a:lnTo>
                  <a:lnTo>
                    <a:pt x="456" y="1006"/>
                  </a:lnTo>
                  <a:lnTo>
                    <a:pt x="456" y="1003"/>
                  </a:lnTo>
                  <a:lnTo>
                    <a:pt x="456" y="1001"/>
                  </a:lnTo>
                  <a:lnTo>
                    <a:pt x="453" y="1001"/>
                  </a:lnTo>
                  <a:lnTo>
                    <a:pt x="453" y="1000"/>
                  </a:lnTo>
                  <a:lnTo>
                    <a:pt x="450" y="998"/>
                  </a:lnTo>
                  <a:lnTo>
                    <a:pt x="448" y="995"/>
                  </a:lnTo>
                  <a:lnTo>
                    <a:pt x="444" y="993"/>
                  </a:lnTo>
                  <a:lnTo>
                    <a:pt x="444" y="992"/>
                  </a:lnTo>
                  <a:lnTo>
                    <a:pt x="444" y="992"/>
                  </a:lnTo>
                  <a:lnTo>
                    <a:pt x="445" y="992"/>
                  </a:lnTo>
                  <a:lnTo>
                    <a:pt x="444" y="992"/>
                  </a:lnTo>
                  <a:lnTo>
                    <a:pt x="444" y="992"/>
                  </a:lnTo>
                  <a:lnTo>
                    <a:pt x="444" y="992"/>
                  </a:lnTo>
                  <a:lnTo>
                    <a:pt x="441" y="990"/>
                  </a:lnTo>
                  <a:lnTo>
                    <a:pt x="439" y="989"/>
                  </a:lnTo>
                  <a:lnTo>
                    <a:pt x="435" y="986"/>
                  </a:lnTo>
                  <a:lnTo>
                    <a:pt x="432" y="986"/>
                  </a:lnTo>
                  <a:lnTo>
                    <a:pt x="427" y="983"/>
                  </a:lnTo>
                  <a:lnTo>
                    <a:pt x="426" y="983"/>
                  </a:lnTo>
                  <a:lnTo>
                    <a:pt x="426" y="983"/>
                  </a:lnTo>
                  <a:lnTo>
                    <a:pt x="427" y="983"/>
                  </a:lnTo>
                  <a:lnTo>
                    <a:pt x="433" y="984"/>
                  </a:lnTo>
                  <a:lnTo>
                    <a:pt x="433" y="984"/>
                  </a:lnTo>
                  <a:lnTo>
                    <a:pt x="432" y="984"/>
                  </a:lnTo>
                  <a:lnTo>
                    <a:pt x="432" y="983"/>
                  </a:lnTo>
                  <a:lnTo>
                    <a:pt x="429" y="981"/>
                  </a:lnTo>
                  <a:lnTo>
                    <a:pt x="426" y="980"/>
                  </a:lnTo>
                  <a:lnTo>
                    <a:pt x="424" y="975"/>
                  </a:lnTo>
                  <a:lnTo>
                    <a:pt x="420" y="975"/>
                  </a:lnTo>
                  <a:lnTo>
                    <a:pt x="417" y="974"/>
                  </a:lnTo>
                  <a:lnTo>
                    <a:pt x="415" y="974"/>
                  </a:lnTo>
                  <a:lnTo>
                    <a:pt x="414" y="974"/>
                  </a:lnTo>
                  <a:lnTo>
                    <a:pt x="414" y="974"/>
                  </a:lnTo>
                  <a:lnTo>
                    <a:pt x="412" y="974"/>
                  </a:lnTo>
                  <a:lnTo>
                    <a:pt x="412" y="974"/>
                  </a:lnTo>
                  <a:lnTo>
                    <a:pt x="412" y="972"/>
                  </a:lnTo>
                  <a:lnTo>
                    <a:pt x="412" y="972"/>
                  </a:lnTo>
                  <a:lnTo>
                    <a:pt x="410" y="971"/>
                  </a:lnTo>
                  <a:lnTo>
                    <a:pt x="407" y="969"/>
                  </a:lnTo>
                  <a:lnTo>
                    <a:pt x="406" y="968"/>
                  </a:lnTo>
                  <a:lnTo>
                    <a:pt x="403" y="963"/>
                  </a:lnTo>
                  <a:lnTo>
                    <a:pt x="401" y="962"/>
                  </a:lnTo>
                  <a:lnTo>
                    <a:pt x="403" y="962"/>
                  </a:lnTo>
                  <a:lnTo>
                    <a:pt x="403" y="962"/>
                  </a:lnTo>
                  <a:lnTo>
                    <a:pt x="403" y="960"/>
                  </a:lnTo>
                  <a:lnTo>
                    <a:pt x="404" y="960"/>
                  </a:lnTo>
                  <a:lnTo>
                    <a:pt x="406" y="962"/>
                  </a:lnTo>
                  <a:lnTo>
                    <a:pt x="404" y="960"/>
                  </a:lnTo>
                  <a:lnTo>
                    <a:pt x="403" y="958"/>
                  </a:lnTo>
                  <a:lnTo>
                    <a:pt x="400" y="955"/>
                  </a:lnTo>
                  <a:lnTo>
                    <a:pt x="398" y="954"/>
                  </a:lnTo>
                  <a:lnTo>
                    <a:pt x="398" y="951"/>
                  </a:lnTo>
                  <a:lnTo>
                    <a:pt x="398" y="949"/>
                  </a:lnTo>
                  <a:lnTo>
                    <a:pt x="398" y="946"/>
                  </a:lnTo>
                  <a:lnTo>
                    <a:pt x="395" y="945"/>
                  </a:lnTo>
                  <a:lnTo>
                    <a:pt x="395" y="943"/>
                  </a:lnTo>
                  <a:lnTo>
                    <a:pt x="392" y="942"/>
                  </a:lnTo>
                  <a:lnTo>
                    <a:pt x="392" y="943"/>
                  </a:lnTo>
                  <a:lnTo>
                    <a:pt x="391" y="943"/>
                  </a:lnTo>
                  <a:lnTo>
                    <a:pt x="391" y="946"/>
                  </a:lnTo>
                  <a:lnTo>
                    <a:pt x="389" y="948"/>
                  </a:lnTo>
                  <a:lnTo>
                    <a:pt x="388" y="949"/>
                  </a:lnTo>
                  <a:lnTo>
                    <a:pt x="388" y="951"/>
                  </a:lnTo>
                  <a:lnTo>
                    <a:pt x="386" y="951"/>
                  </a:lnTo>
                  <a:lnTo>
                    <a:pt x="386" y="951"/>
                  </a:lnTo>
                  <a:lnTo>
                    <a:pt x="385" y="948"/>
                  </a:lnTo>
                  <a:lnTo>
                    <a:pt x="383" y="946"/>
                  </a:lnTo>
                  <a:lnTo>
                    <a:pt x="383" y="946"/>
                  </a:lnTo>
                  <a:lnTo>
                    <a:pt x="383" y="945"/>
                  </a:lnTo>
                  <a:lnTo>
                    <a:pt x="382" y="940"/>
                  </a:lnTo>
                  <a:lnTo>
                    <a:pt x="383" y="939"/>
                  </a:lnTo>
                  <a:lnTo>
                    <a:pt x="383" y="939"/>
                  </a:lnTo>
                  <a:lnTo>
                    <a:pt x="385" y="939"/>
                  </a:lnTo>
                  <a:lnTo>
                    <a:pt x="385" y="937"/>
                  </a:lnTo>
                  <a:lnTo>
                    <a:pt x="383" y="936"/>
                  </a:lnTo>
                  <a:lnTo>
                    <a:pt x="383" y="936"/>
                  </a:lnTo>
                  <a:lnTo>
                    <a:pt x="382" y="936"/>
                  </a:lnTo>
                  <a:lnTo>
                    <a:pt x="379" y="936"/>
                  </a:lnTo>
                  <a:lnTo>
                    <a:pt x="377" y="936"/>
                  </a:lnTo>
                  <a:lnTo>
                    <a:pt x="377" y="936"/>
                  </a:lnTo>
                  <a:lnTo>
                    <a:pt x="376" y="937"/>
                  </a:lnTo>
                  <a:lnTo>
                    <a:pt x="374" y="937"/>
                  </a:lnTo>
                  <a:lnTo>
                    <a:pt x="372" y="939"/>
                  </a:lnTo>
                  <a:lnTo>
                    <a:pt x="371" y="940"/>
                  </a:lnTo>
                  <a:lnTo>
                    <a:pt x="369" y="940"/>
                  </a:lnTo>
                  <a:lnTo>
                    <a:pt x="368" y="940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68" y="940"/>
                  </a:lnTo>
                  <a:lnTo>
                    <a:pt x="366" y="940"/>
                  </a:lnTo>
                  <a:lnTo>
                    <a:pt x="366" y="942"/>
                  </a:lnTo>
                  <a:lnTo>
                    <a:pt x="366" y="945"/>
                  </a:lnTo>
                  <a:lnTo>
                    <a:pt x="366" y="945"/>
                  </a:lnTo>
                  <a:lnTo>
                    <a:pt x="368" y="948"/>
                  </a:lnTo>
                  <a:lnTo>
                    <a:pt x="369" y="949"/>
                  </a:lnTo>
                  <a:lnTo>
                    <a:pt x="369" y="951"/>
                  </a:lnTo>
                  <a:lnTo>
                    <a:pt x="369" y="951"/>
                  </a:lnTo>
                  <a:lnTo>
                    <a:pt x="368" y="952"/>
                  </a:lnTo>
                  <a:lnTo>
                    <a:pt x="366" y="951"/>
                  </a:lnTo>
                  <a:lnTo>
                    <a:pt x="366" y="951"/>
                  </a:lnTo>
                  <a:lnTo>
                    <a:pt x="366" y="954"/>
                  </a:lnTo>
                  <a:lnTo>
                    <a:pt x="366" y="958"/>
                  </a:lnTo>
                  <a:lnTo>
                    <a:pt x="368" y="962"/>
                  </a:lnTo>
                  <a:lnTo>
                    <a:pt x="369" y="963"/>
                  </a:lnTo>
                  <a:lnTo>
                    <a:pt x="371" y="966"/>
                  </a:lnTo>
                  <a:lnTo>
                    <a:pt x="374" y="968"/>
                  </a:lnTo>
                  <a:lnTo>
                    <a:pt x="379" y="971"/>
                  </a:lnTo>
                  <a:lnTo>
                    <a:pt x="382" y="972"/>
                  </a:lnTo>
                  <a:lnTo>
                    <a:pt x="383" y="974"/>
                  </a:lnTo>
                  <a:lnTo>
                    <a:pt x="385" y="977"/>
                  </a:lnTo>
                  <a:lnTo>
                    <a:pt x="385" y="980"/>
                  </a:lnTo>
                  <a:lnTo>
                    <a:pt x="386" y="984"/>
                  </a:lnTo>
                  <a:lnTo>
                    <a:pt x="388" y="987"/>
                  </a:lnTo>
                  <a:lnTo>
                    <a:pt x="391" y="990"/>
                  </a:lnTo>
                  <a:lnTo>
                    <a:pt x="394" y="995"/>
                  </a:lnTo>
                  <a:lnTo>
                    <a:pt x="398" y="998"/>
                  </a:lnTo>
                  <a:lnTo>
                    <a:pt x="403" y="1001"/>
                  </a:lnTo>
                  <a:lnTo>
                    <a:pt x="404" y="1001"/>
                  </a:lnTo>
                  <a:lnTo>
                    <a:pt x="412" y="1000"/>
                  </a:lnTo>
                  <a:lnTo>
                    <a:pt x="414" y="1001"/>
                  </a:lnTo>
                  <a:lnTo>
                    <a:pt x="415" y="1001"/>
                  </a:lnTo>
                  <a:lnTo>
                    <a:pt x="415" y="1003"/>
                  </a:lnTo>
                  <a:lnTo>
                    <a:pt x="414" y="1003"/>
                  </a:lnTo>
                  <a:lnTo>
                    <a:pt x="414" y="1004"/>
                  </a:lnTo>
                  <a:lnTo>
                    <a:pt x="412" y="1006"/>
                  </a:lnTo>
                  <a:lnTo>
                    <a:pt x="410" y="1007"/>
                  </a:lnTo>
                  <a:lnTo>
                    <a:pt x="412" y="1009"/>
                  </a:lnTo>
                  <a:lnTo>
                    <a:pt x="420" y="1012"/>
                  </a:lnTo>
                  <a:lnTo>
                    <a:pt x="426" y="1015"/>
                  </a:lnTo>
                  <a:lnTo>
                    <a:pt x="429" y="1016"/>
                  </a:lnTo>
                  <a:lnTo>
                    <a:pt x="430" y="1018"/>
                  </a:lnTo>
                  <a:lnTo>
                    <a:pt x="436" y="1021"/>
                  </a:lnTo>
                  <a:lnTo>
                    <a:pt x="438" y="1022"/>
                  </a:lnTo>
                  <a:lnTo>
                    <a:pt x="441" y="1025"/>
                  </a:lnTo>
                  <a:lnTo>
                    <a:pt x="442" y="1028"/>
                  </a:lnTo>
                  <a:lnTo>
                    <a:pt x="442" y="1030"/>
                  </a:lnTo>
                  <a:lnTo>
                    <a:pt x="442" y="1031"/>
                  </a:lnTo>
                  <a:lnTo>
                    <a:pt x="442" y="1033"/>
                  </a:lnTo>
                  <a:lnTo>
                    <a:pt x="441" y="1035"/>
                  </a:lnTo>
                  <a:lnTo>
                    <a:pt x="439" y="1035"/>
                  </a:lnTo>
                  <a:lnTo>
                    <a:pt x="438" y="1033"/>
                  </a:lnTo>
                  <a:lnTo>
                    <a:pt x="435" y="1027"/>
                  </a:lnTo>
                  <a:lnTo>
                    <a:pt x="430" y="1027"/>
                  </a:lnTo>
                  <a:lnTo>
                    <a:pt x="429" y="1027"/>
                  </a:lnTo>
                  <a:lnTo>
                    <a:pt x="427" y="1025"/>
                  </a:lnTo>
                  <a:lnTo>
                    <a:pt x="427" y="1025"/>
                  </a:lnTo>
                  <a:lnTo>
                    <a:pt x="427" y="1024"/>
                  </a:lnTo>
                  <a:lnTo>
                    <a:pt x="427" y="1024"/>
                  </a:lnTo>
                  <a:lnTo>
                    <a:pt x="426" y="1024"/>
                  </a:lnTo>
                  <a:lnTo>
                    <a:pt x="424" y="1024"/>
                  </a:lnTo>
                  <a:lnTo>
                    <a:pt x="423" y="1027"/>
                  </a:lnTo>
                  <a:lnTo>
                    <a:pt x="421" y="1030"/>
                  </a:lnTo>
                  <a:lnTo>
                    <a:pt x="420" y="1035"/>
                  </a:lnTo>
                  <a:lnTo>
                    <a:pt x="418" y="1036"/>
                  </a:lnTo>
                  <a:lnTo>
                    <a:pt x="420" y="1038"/>
                  </a:lnTo>
                  <a:lnTo>
                    <a:pt x="423" y="1039"/>
                  </a:lnTo>
                  <a:lnTo>
                    <a:pt x="424" y="1041"/>
                  </a:lnTo>
                  <a:lnTo>
                    <a:pt x="426" y="1042"/>
                  </a:lnTo>
                  <a:lnTo>
                    <a:pt x="426" y="1045"/>
                  </a:lnTo>
                  <a:lnTo>
                    <a:pt x="427" y="1048"/>
                  </a:lnTo>
                  <a:lnTo>
                    <a:pt x="426" y="1050"/>
                  </a:lnTo>
                  <a:lnTo>
                    <a:pt x="424" y="1048"/>
                  </a:lnTo>
                  <a:lnTo>
                    <a:pt x="421" y="1050"/>
                  </a:lnTo>
                  <a:lnTo>
                    <a:pt x="420" y="1051"/>
                  </a:lnTo>
                  <a:lnTo>
                    <a:pt x="420" y="1053"/>
                  </a:lnTo>
                  <a:lnTo>
                    <a:pt x="420" y="1056"/>
                  </a:lnTo>
                  <a:lnTo>
                    <a:pt x="420" y="1057"/>
                  </a:lnTo>
                  <a:lnTo>
                    <a:pt x="415" y="1059"/>
                  </a:lnTo>
                  <a:lnTo>
                    <a:pt x="414" y="1062"/>
                  </a:lnTo>
                  <a:lnTo>
                    <a:pt x="414" y="1063"/>
                  </a:lnTo>
                  <a:lnTo>
                    <a:pt x="414" y="1065"/>
                  </a:lnTo>
                  <a:lnTo>
                    <a:pt x="409" y="1065"/>
                  </a:lnTo>
                  <a:lnTo>
                    <a:pt x="407" y="1063"/>
                  </a:lnTo>
                  <a:lnTo>
                    <a:pt x="407" y="1060"/>
                  </a:lnTo>
                  <a:lnTo>
                    <a:pt x="409" y="1059"/>
                  </a:lnTo>
                  <a:lnTo>
                    <a:pt x="410" y="1059"/>
                  </a:lnTo>
                  <a:lnTo>
                    <a:pt x="410" y="1056"/>
                  </a:lnTo>
                  <a:lnTo>
                    <a:pt x="410" y="1054"/>
                  </a:lnTo>
                  <a:lnTo>
                    <a:pt x="412" y="1053"/>
                  </a:lnTo>
                  <a:lnTo>
                    <a:pt x="412" y="1053"/>
                  </a:lnTo>
                  <a:lnTo>
                    <a:pt x="414" y="1051"/>
                  </a:lnTo>
                  <a:lnTo>
                    <a:pt x="415" y="1051"/>
                  </a:lnTo>
                  <a:lnTo>
                    <a:pt x="415" y="1048"/>
                  </a:lnTo>
                  <a:lnTo>
                    <a:pt x="414" y="1047"/>
                  </a:lnTo>
                  <a:lnTo>
                    <a:pt x="414" y="1045"/>
                  </a:lnTo>
                  <a:lnTo>
                    <a:pt x="412" y="1042"/>
                  </a:lnTo>
                  <a:lnTo>
                    <a:pt x="410" y="1038"/>
                  </a:lnTo>
                  <a:lnTo>
                    <a:pt x="409" y="1035"/>
                  </a:lnTo>
                  <a:lnTo>
                    <a:pt x="409" y="1031"/>
                  </a:lnTo>
                  <a:lnTo>
                    <a:pt x="407" y="1031"/>
                  </a:lnTo>
                  <a:lnTo>
                    <a:pt x="404" y="1031"/>
                  </a:lnTo>
                  <a:lnTo>
                    <a:pt x="404" y="1030"/>
                  </a:lnTo>
                  <a:lnTo>
                    <a:pt x="400" y="1028"/>
                  </a:lnTo>
                  <a:lnTo>
                    <a:pt x="400" y="1027"/>
                  </a:lnTo>
                  <a:lnTo>
                    <a:pt x="400" y="1027"/>
                  </a:lnTo>
                  <a:lnTo>
                    <a:pt x="400" y="1025"/>
                  </a:lnTo>
                  <a:lnTo>
                    <a:pt x="400" y="1024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7" y="1021"/>
                  </a:lnTo>
                  <a:lnTo>
                    <a:pt x="395" y="1021"/>
                  </a:lnTo>
                  <a:lnTo>
                    <a:pt x="395" y="1022"/>
                  </a:lnTo>
                  <a:lnTo>
                    <a:pt x="394" y="1022"/>
                  </a:lnTo>
                  <a:lnTo>
                    <a:pt x="392" y="1022"/>
                  </a:lnTo>
                  <a:lnTo>
                    <a:pt x="392" y="1022"/>
                  </a:lnTo>
                  <a:lnTo>
                    <a:pt x="394" y="1019"/>
                  </a:lnTo>
                  <a:lnTo>
                    <a:pt x="394" y="1019"/>
                  </a:lnTo>
                  <a:lnTo>
                    <a:pt x="392" y="1019"/>
                  </a:lnTo>
                  <a:lnTo>
                    <a:pt x="389" y="1019"/>
                  </a:lnTo>
                  <a:lnTo>
                    <a:pt x="389" y="1018"/>
                  </a:lnTo>
                  <a:lnTo>
                    <a:pt x="389" y="1019"/>
                  </a:lnTo>
                  <a:lnTo>
                    <a:pt x="388" y="1019"/>
                  </a:lnTo>
                  <a:lnTo>
                    <a:pt x="388" y="1018"/>
                  </a:lnTo>
                  <a:lnTo>
                    <a:pt x="386" y="1013"/>
                  </a:lnTo>
                  <a:lnTo>
                    <a:pt x="385" y="1012"/>
                  </a:lnTo>
                  <a:lnTo>
                    <a:pt x="383" y="1012"/>
                  </a:lnTo>
                  <a:lnTo>
                    <a:pt x="382" y="1012"/>
                  </a:lnTo>
                  <a:lnTo>
                    <a:pt x="380" y="1012"/>
                  </a:lnTo>
                  <a:lnTo>
                    <a:pt x="379" y="1010"/>
                  </a:lnTo>
                  <a:lnTo>
                    <a:pt x="377" y="1012"/>
                  </a:lnTo>
                  <a:lnTo>
                    <a:pt x="377" y="1012"/>
                  </a:lnTo>
                  <a:lnTo>
                    <a:pt x="376" y="1012"/>
                  </a:lnTo>
                  <a:lnTo>
                    <a:pt x="376" y="1010"/>
                  </a:lnTo>
                  <a:lnTo>
                    <a:pt x="374" y="1009"/>
                  </a:lnTo>
                  <a:lnTo>
                    <a:pt x="371" y="1009"/>
                  </a:lnTo>
                  <a:lnTo>
                    <a:pt x="366" y="1003"/>
                  </a:lnTo>
                  <a:lnTo>
                    <a:pt x="365" y="1000"/>
                  </a:lnTo>
                  <a:lnTo>
                    <a:pt x="360" y="998"/>
                  </a:lnTo>
                  <a:lnTo>
                    <a:pt x="359" y="995"/>
                  </a:lnTo>
                  <a:lnTo>
                    <a:pt x="357" y="993"/>
                  </a:lnTo>
                  <a:lnTo>
                    <a:pt x="354" y="992"/>
                  </a:lnTo>
                  <a:lnTo>
                    <a:pt x="354" y="992"/>
                  </a:lnTo>
                  <a:lnTo>
                    <a:pt x="353" y="993"/>
                  </a:lnTo>
                  <a:lnTo>
                    <a:pt x="353" y="993"/>
                  </a:lnTo>
                  <a:lnTo>
                    <a:pt x="353" y="992"/>
                  </a:lnTo>
                  <a:lnTo>
                    <a:pt x="353" y="992"/>
                  </a:lnTo>
                  <a:lnTo>
                    <a:pt x="353" y="992"/>
                  </a:lnTo>
                  <a:lnTo>
                    <a:pt x="353" y="990"/>
                  </a:lnTo>
                  <a:lnTo>
                    <a:pt x="350" y="987"/>
                  </a:lnTo>
                  <a:lnTo>
                    <a:pt x="348" y="986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7" y="984"/>
                  </a:lnTo>
                  <a:lnTo>
                    <a:pt x="347" y="983"/>
                  </a:lnTo>
                  <a:lnTo>
                    <a:pt x="347" y="983"/>
                  </a:lnTo>
                  <a:lnTo>
                    <a:pt x="345" y="983"/>
                  </a:lnTo>
                  <a:lnTo>
                    <a:pt x="345" y="981"/>
                  </a:lnTo>
                  <a:lnTo>
                    <a:pt x="345" y="980"/>
                  </a:lnTo>
                  <a:lnTo>
                    <a:pt x="345" y="980"/>
                  </a:lnTo>
                  <a:lnTo>
                    <a:pt x="344" y="977"/>
                  </a:lnTo>
                  <a:lnTo>
                    <a:pt x="342" y="974"/>
                  </a:lnTo>
                  <a:lnTo>
                    <a:pt x="342" y="968"/>
                  </a:lnTo>
                  <a:lnTo>
                    <a:pt x="341" y="966"/>
                  </a:lnTo>
                  <a:lnTo>
                    <a:pt x="339" y="965"/>
                  </a:lnTo>
                  <a:lnTo>
                    <a:pt x="336" y="965"/>
                  </a:lnTo>
                  <a:lnTo>
                    <a:pt x="330" y="960"/>
                  </a:lnTo>
                  <a:lnTo>
                    <a:pt x="328" y="960"/>
                  </a:lnTo>
                  <a:lnTo>
                    <a:pt x="325" y="958"/>
                  </a:lnTo>
                  <a:lnTo>
                    <a:pt x="324" y="958"/>
                  </a:lnTo>
                  <a:lnTo>
                    <a:pt x="321" y="960"/>
                  </a:lnTo>
                  <a:lnTo>
                    <a:pt x="318" y="963"/>
                  </a:lnTo>
                  <a:lnTo>
                    <a:pt x="315" y="968"/>
                  </a:lnTo>
                  <a:lnTo>
                    <a:pt x="315" y="968"/>
                  </a:lnTo>
                  <a:lnTo>
                    <a:pt x="310" y="969"/>
                  </a:lnTo>
                  <a:lnTo>
                    <a:pt x="309" y="969"/>
                  </a:lnTo>
                  <a:lnTo>
                    <a:pt x="306" y="971"/>
                  </a:lnTo>
                  <a:lnTo>
                    <a:pt x="304" y="972"/>
                  </a:lnTo>
                  <a:lnTo>
                    <a:pt x="300" y="975"/>
                  </a:lnTo>
                  <a:lnTo>
                    <a:pt x="298" y="977"/>
                  </a:lnTo>
                  <a:lnTo>
                    <a:pt x="298" y="977"/>
                  </a:lnTo>
                  <a:lnTo>
                    <a:pt x="298" y="978"/>
                  </a:lnTo>
                  <a:lnTo>
                    <a:pt x="297" y="980"/>
                  </a:lnTo>
                  <a:lnTo>
                    <a:pt x="295" y="980"/>
                  </a:lnTo>
                  <a:lnTo>
                    <a:pt x="293" y="980"/>
                  </a:lnTo>
                  <a:lnTo>
                    <a:pt x="290" y="981"/>
                  </a:lnTo>
                  <a:lnTo>
                    <a:pt x="290" y="981"/>
                  </a:lnTo>
                  <a:lnTo>
                    <a:pt x="287" y="981"/>
                  </a:lnTo>
                  <a:lnTo>
                    <a:pt x="286" y="980"/>
                  </a:lnTo>
                  <a:lnTo>
                    <a:pt x="283" y="978"/>
                  </a:lnTo>
                  <a:lnTo>
                    <a:pt x="281" y="977"/>
                  </a:lnTo>
                  <a:lnTo>
                    <a:pt x="280" y="977"/>
                  </a:lnTo>
                  <a:lnTo>
                    <a:pt x="278" y="977"/>
                  </a:lnTo>
                  <a:lnTo>
                    <a:pt x="278" y="977"/>
                  </a:lnTo>
                  <a:lnTo>
                    <a:pt x="278" y="975"/>
                  </a:lnTo>
                  <a:lnTo>
                    <a:pt x="278" y="975"/>
                  </a:lnTo>
                  <a:lnTo>
                    <a:pt x="277" y="975"/>
                  </a:lnTo>
                  <a:lnTo>
                    <a:pt x="277" y="975"/>
                  </a:lnTo>
                  <a:lnTo>
                    <a:pt x="275" y="975"/>
                  </a:lnTo>
                  <a:lnTo>
                    <a:pt x="275" y="975"/>
                  </a:lnTo>
                  <a:lnTo>
                    <a:pt x="275" y="975"/>
                  </a:lnTo>
                  <a:lnTo>
                    <a:pt x="275" y="975"/>
                  </a:lnTo>
                  <a:lnTo>
                    <a:pt x="275" y="977"/>
                  </a:lnTo>
                  <a:lnTo>
                    <a:pt x="274" y="977"/>
                  </a:lnTo>
                  <a:lnTo>
                    <a:pt x="272" y="977"/>
                  </a:lnTo>
                  <a:lnTo>
                    <a:pt x="271" y="975"/>
                  </a:lnTo>
                  <a:lnTo>
                    <a:pt x="269" y="975"/>
                  </a:lnTo>
                  <a:lnTo>
                    <a:pt x="268" y="975"/>
                  </a:lnTo>
                  <a:lnTo>
                    <a:pt x="268" y="974"/>
                  </a:lnTo>
                  <a:lnTo>
                    <a:pt x="266" y="974"/>
                  </a:lnTo>
                  <a:lnTo>
                    <a:pt x="266" y="972"/>
                  </a:lnTo>
                  <a:lnTo>
                    <a:pt x="266" y="972"/>
                  </a:lnTo>
                  <a:lnTo>
                    <a:pt x="265" y="974"/>
                  </a:lnTo>
                  <a:lnTo>
                    <a:pt x="263" y="974"/>
                  </a:lnTo>
                  <a:lnTo>
                    <a:pt x="263" y="975"/>
                  </a:lnTo>
                  <a:lnTo>
                    <a:pt x="256" y="980"/>
                  </a:lnTo>
                  <a:lnTo>
                    <a:pt x="256" y="981"/>
                  </a:lnTo>
                  <a:lnTo>
                    <a:pt x="254" y="984"/>
                  </a:lnTo>
                  <a:lnTo>
                    <a:pt x="254" y="986"/>
                  </a:lnTo>
                  <a:lnTo>
                    <a:pt x="254" y="989"/>
                  </a:lnTo>
                  <a:lnTo>
                    <a:pt x="256" y="992"/>
                  </a:lnTo>
                  <a:lnTo>
                    <a:pt x="256" y="992"/>
                  </a:lnTo>
                  <a:lnTo>
                    <a:pt x="256" y="993"/>
                  </a:lnTo>
                  <a:lnTo>
                    <a:pt x="257" y="993"/>
                  </a:lnTo>
                  <a:lnTo>
                    <a:pt x="257" y="995"/>
                  </a:lnTo>
                  <a:lnTo>
                    <a:pt x="256" y="995"/>
                  </a:lnTo>
                  <a:lnTo>
                    <a:pt x="256" y="995"/>
                  </a:lnTo>
                  <a:lnTo>
                    <a:pt x="254" y="996"/>
                  </a:lnTo>
                  <a:lnTo>
                    <a:pt x="256" y="996"/>
                  </a:lnTo>
                  <a:lnTo>
                    <a:pt x="256" y="998"/>
                  </a:lnTo>
                  <a:lnTo>
                    <a:pt x="256" y="998"/>
                  </a:lnTo>
                  <a:lnTo>
                    <a:pt x="256" y="1000"/>
                  </a:lnTo>
                  <a:lnTo>
                    <a:pt x="254" y="1001"/>
                  </a:lnTo>
                  <a:lnTo>
                    <a:pt x="252" y="1003"/>
                  </a:lnTo>
                  <a:lnTo>
                    <a:pt x="245" y="1009"/>
                  </a:lnTo>
                  <a:lnTo>
                    <a:pt x="242" y="1010"/>
                  </a:lnTo>
                  <a:lnTo>
                    <a:pt x="242" y="1012"/>
                  </a:lnTo>
                  <a:lnTo>
                    <a:pt x="236" y="1012"/>
                  </a:lnTo>
                  <a:lnTo>
                    <a:pt x="231" y="1015"/>
                  </a:lnTo>
                  <a:lnTo>
                    <a:pt x="228" y="1015"/>
                  </a:lnTo>
                  <a:lnTo>
                    <a:pt x="227" y="1018"/>
                  </a:lnTo>
                  <a:lnTo>
                    <a:pt x="225" y="1018"/>
                  </a:lnTo>
                  <a:lnTo>
                    <a:pt x="225" y="1019"/>
                  </a:lnTo>
                  <a:lnTo>
                    <a:pt x="227" y="1021"/>
                  </a:lnTo>
                  <a:lnTo>
                    <a:pt x="227" y="1021"/>
                  </a:lnTo>
                  <a:lnTo>
                    <a:pt x="225" y="1022"/>
                  </a:lnTo>
                  <a:lnTo>
                    <a:pt x="224" y="1022"/>
                  </a:lnTo>
                  <a:lnTo>
                    <a:pt x="224" y="1022"/>
                  </a:lnTo>
                  <a:lnTo>
                    <a:pt x="224" y="1022"/>
                  </a:lnTo>
                  <a:lnTo>
                    <a:pt x="221" y="1027"/>
                  </a:lnTo>
                  <a:lnTo>
                    <a:pt x="218" y="1030"/>
                  </a:lnTo>
                  <a:lnTo>
                    <a:pt x="216" y="1031"/>
                  </a:lnTo>
                  <a:lnTo>
                    <a:pt x="214" y="1035"/>
                  </a:lnTo>
                  <a:lnTo>
                    <a:pt x="211" y="1039"/>
                  </a:lnTo>
                  <a:lnTo>
                    <a:pt x="211" y="1041"/>
                  </a:lnTo>
                  <a:lnTo>
                    <a:pt x="213" y="1047"/>
                  </a:lnTo>
                  <a:lnTo>
                    <a:pt x="214" y="1048"/>
                  </a:lnTo>
                  <a:lnTo>
                    <a:pt x="214" y="1050"/>
                  </a:lnTo>
                  <a:lnTo>
                    <a:pt x="218" y="1050"/>
                  </a:lnTo>
                  <a:lnTo>
                    <a:pt x="219" y="1051"/>
                  </a:lnTo>
                  <a:lnTo>
                    <a:pt x="218" y="1053"/>
                  </a:lnTo>
                  <a:lnTo>
                    <a:pt x="214" y="1054"/>
                  </a:lnTo>
                  <a:lnTo>
                    <a:pt x="211" y="1057"/>
                  </a:lnTo>
                  <a:lnTo>
                    <a:pt x="210" y="1059"/>
                  </a:lnTo>
                  <a:lnTo>
                    <a:pt x="210" y="1060"/>
                  </a:lnTo>
                  <a:lnTo>
                    <a:pt x="208" y="1060"/>
                  </a:lnTo>
                  <a:lnTo>
                    <a:pt x="207" y="1063"/>
                  </a:lnTo>
                  <a:lnTo>
                    <a:pt x="207" y="1065"/>
                  </a:lnTo>
                  <a:lnTo>
                    <a:pt x="207" y="1066"/>
                  </a:lnTo>
                  <a:lnTo>
                    <a:pt x="205" y="1066"/>
                  </a:lnTo>
                  <a:lnTo>
                    <a:pt x="205" y="1068"/>
                  </a:lnTo>
                  <a:lnTo>
                    <a:pt x="207" y="1069"/>
                  </a:lnTo>
                  <a:lnTo>
                    <a:pt x="207" y="1069"/>
                  </a:lnTo>
                  <a:lnTo>
                    <a:pt x="205" y="1069"/>
                  </a:lnTo>
                  <a:lnTo>
                    <a:pt x="204" y="1069"/>
                  </a:lnTo>
                  <a:lnTo>
                    <a:pt x="199" y="1069"/>
                  </a:lnTo>
                  <a:lnTo>
                    <a:pt x="196" y="1073"/>
                  </a:lnTo>
                  <a:lnTo>
                    <a:pt x="193" y="1076"/>
                  </a:lnTo>
                  <a:lnTo>
                    <a:pt x="192" y="1080"/>
                  </a:lnTo>
                  <a:lnTo>
                    <a:pt x="190" y="1082"/>
                  </a:lnTo>
                  <a:lnTo>
                    <a:pt x="189" y="1083"/>
                  </a:lnTo>
                  <a:lnTo>
                    <a:pt x="187" y="1082"/>
                  </a:lnTo>
                  <a:lnTo>
                    <a:pt x="186" y="1082"/>
                  </a:lnTo>
                  <a:lnTo>
                    <a:pt x="184" y="1082"/>
                  </a:lnTo>
                  <a:lnTo>
                    <a:pt x="183" y="1083"/>
                  </a:lnTo>
                  <a:lnTo>
                    <a:pt x="181" y="1083"/>
                  </a:lnTo>
                  <a:lnTo>
                    <a:pt x="181" y="1083"/>
                  </a:lnTo>
                  <a:lnTo>
                    <a:pt x="178" y="1083"/>
                  </a:lnTo>
                  <a:lnTo>
                    <a:pt x="176" y="1083"/>
                  </a:lnTo>
                  <a:lnTo>
                    <a:pt x="173" y="1083"/>
                  </a:lnTo>
                  <a:lnTo>
                    <a:pt x="172" y="1083"/>
                  </a:lnTo>
                  <a:lnTo>
                    <a:pt x="169" y="1083"/>
                  </a:lnTo>
                  <a:lnTo>
                    <a:pt x="163" y="1083"/>
                  </a:lnTo>
                  <a:lnTo>
                    <a:pt x="161" y="1083"/>
                  </a:lnTo>
                  <a:lnTo>
                    <a:pt x="161" y="1085"/>
                  </a:lnTo>
                  <a:lnTo>
                    <a:pt x="158" y="1086"/>
                  </a:lnTo>
                  <a:lnTo>
                    <a:pt x="155" y="1086"/>
                  </a:lnTo>
                  <a:lnTo>
                    <a:pt x="152" y="1088"/>
                  </a:lnTo>
                  <a:lnTo>
                    <a:pt x="152" y="1088"/>
                  </a:lnTo>
                  <a:lnTo>
                    <a:pt x="151" y="1091"/>
                  </a:lnTo>
                  <a:lnTo>
                    <a:pt x="151" y="1092"/>
                  </a:lnTo>
                  <a:lnTo>
                    <a:pt x="151" y="1092"/>
                  </a:lnTo>
                  <a:lnTo>
                    <a:pt x="149" y="1092"/>
                  </a:lnTo>
                  <a:lnTo>
                    <a:pt x="149" y="1092"/>
                  </a:lnTo>
                  <a:lnTo>
                    <a:pt x="149" y="1092"/>
                  </a:lnTo>
                  <a:lnTo>
                    <a:pt x="148" y="1094"/>
                  </a:lnTo>
                  <a:lnTo>
                    <a:pt x="148" y="1094"/>
                  </a:lnTo>
                  <a:lnTo>
                    <a:pt x="145" y="1092"/>
                  </a:lnTo>
                  <a:lnTo>
                    <a:pt x="143" y="1091"/>
                  </a:lnTo>
                  <a:lnTo>
                    <a:pt x="142" y="1091"/>
                  </a:lnTo>
                  <a:lnTo>
                    <a:pt x="140" y="1089"/>
                  </a:lnTo>
                  <a:lnTo>
                    <a:pt x="140" y="1088"/>
                  </a:lnTo>
                  <a:lnTo>
                    <a:pt x="139" y="1086"/>
                  </a:lnTo>
                  <a:lnTo>
                    <a:pt x="139" y="1086"/>
                  </a:lnTo>
                  <a:lnTo>
                    <a:pt x="139" y="1085"/>
                  </a:lnTo>
                  <a:lnTo>
                    <a:pt x="137" y="1085"/>
                  </a:lnTo>
                  <a:lnTo>
                    <a:pt x="137" y="1083"/>
                  </a:lnTo>
                  <a:lnTo>
                    <a:pt x="139" y="1082"/>
                  </a:lnTo>
                  <a:lnTo>
                    <a:pt x="139" y="1080"/>
                  </a:lnTo>
                  <a:lnTo>
                    <a:pt x="140" y="1080"/>
                  </a:lnTo>
                  <a:lnTo>
                    <a:pt x="139" y="1080"/>
                  </a:lnTo>
                  <a:lnTo>
                    <a:pt x="137" y="1082"/>
                  </a:lnTo>
                  <a:lnTo>
                    <a:pt x="137" y="1080"/>
                  </a:lnTo>
                  <a:lnTo>
                    <a:pt x="131" y="1076"/>
                  </a:lnTo>
                  <a:lnTo>
                    <a:pt x="132" y="1076"/>
                  </a:lnTo>
                  <a:lnTo>
                    <a:pt x="132" y="1074"/>
                  </a:lnTo>
                  <a:lnTo>
                    <a:pt x="131" y="1076"/>
                  </a:lnTo>
                  <a:lnTo>
                    <a:pt x="131" y="1076"/>
                  </a:lnTo>
                  <a:lnTo>
                    <a:pt x="128" y="1076"/>
                  </a:lnTo>
                  <a:lnTo>
                    <a:pt x="125" y="1076"/>
                  </a:lnTo>
                  <a:lnTo>
                    <a:pt x="123" y="1076"/>
                  </a:lnTo>
                  <a:lnTo>
                    <a:pt x="120" y="1079"/>
                  </a:lnTo>
                  <a:lnTo>
                    <a:pt x="119" y="1079"/>
                  </a:lnTo>
                  <a:lnTo>
                    <a:pt x="116" y="1077"/>
                  </a:lnTo>
                  <a:lnTo>
                    <a:pt x="111" y="1077"/>
                  </a:lnTo>
                  <a:lnTo>
                    <a:pt x="111" y="1077"/>
                  </a:lnTo>
                  <a:lnTo>
                    <a:pt x="108" y="1077"/>
                  </a:lnTo>
                  <a:lnTo>
                    <a:pt x="108" y="1077"/>
                  </a:lnTo>
                  <a:lnTo>
                    <a:pt x="107" y="1079"/>
                  </a:lnTo>
                  <a:lnTo>
                    <a:pt x="105" y="1079"/>
                  </a:lnTo>
                  <a:lnTo>
                    <a:pt x="107" y="1076"/>
                  </a:lnTo>
                  <a:lnTo>
                    <a:pt x="108" y="1073"/>
                  </a:lnTo>
                  <a:lnTo>
                    <a:pt x="108" y="1069"/>
                  </a:lnTo>
                  <a:lnTo>
                    <a:pt x="108" y="1068"/>
                  </a:lnTo>
                  <a:lnTo>
                    <a:pt x="108" y="1065"/>
                  </a:lnTo>
                  <a:lnTo>
                    <a:pt x="107" y="1063"/>
                  </a:lnTo>
                  <a:lnTo>
                    <a:pt x="108" y="1060"/>
                  </a:lnTo>
                  <a:lnTo>
                    <a:pt x="108" y="1059"/>
                  </a:lnTo>
                  <a:lnTo>
                    <a:pt x="107" y="1056"/>
                  </a:lnTo>
                  <a:lnTo>
                    <a:pt x="110" y="1057"/>
                  </a:lnTo>
                  <a:lnTo>
                    <a:pt x="108" y="1056"/>
                  </a:lnTo>
                  <a:lnTo>
                    <a:pt x="108" y="1056"/>
                  </a:lnTo>
                  <a:lnTo>
                    <a:pt x="107" y="1056"/>
                  </a:lnTo>
                  <a:lnTo>
                    <a:pt x="107" y="1056"/>
                  </a:lnTo>
                  <a:lnTo>
                    <a:pt x="105" y="1056"/>
                  </a:lnTo>
                  <a:lnTo>
                    <a:pt x="104" y="1057"/>
                  </a:lnTo>
                  <a:lnTo>
                    <a:pt x="104" y="1056"/>
                  </a:lnTo>
                  <a:lnTo>
                    <a:pt x="104" y="1054"/>
                  </a:lnTo>
                  <a:lnTo>
                    <a:pt x="102" y="1053"/>
                  </a:lnTo>
                  <a:lnTo>
                    <a:pt x="104" y="1053"/>
                  </a:lnTo>
                  <a:lnTo>
                    <a:pt x="105" y="1053"/>
                  </a:lnTo>
                  <a:lnTo>
                    <a:pt x="105" y="1051"/>
                  </a:lnTo>
                  <a:lnTo>
                    <a:pt x="107" y="1051"/>
                  </a:lnTo>
                  <a:lnTo>
                    <a:pt x="105" y="1050"/>
                  </a:lnTo>
                  <a:lnTo>
                    <a:pt x="107" y="1048"/>
                  </a:lnTo>
                  <a:lnTo>
                    <a:pt x="108" y="1047"/>
                  </a:lnTo>
                  <a:lnTo>
                    <a:pt x="107" y="1047"/>
                  </a:lnTo>
                  <a:lnTo>
                    <a:pt x="107" y="1048"/>
                  </a:lnTo>
                  <a:lnTo>
                    <a:pt x="105" y="1050"/>
                  </a:lnTo>
                  <a:lnTo>
                    <a:pt x="104" y="1051"/>
                  </a:lnTo>
                  <a:lnTo>
                    <a:pt x="102" y="1053"/>
                  </a:lnTo>
                  <a:lnTo>
                    <a:pt x="101" y="1053"/>
                  </a:lnTo>
                  <a:lnTo>
                    <a:pt x="101" y="1053"/>
                  </a:lnTo>
                  <a:lnTo>
                    <a:pt x="99" y="1051"/>
                  </a:lnTo>
                  <a:lnTo>
                    <a:pt x="99" y="1051"/>
                  </a:lnTo>
                  <a:lnTo>
                    <a:pt x="99" y="1050"/>
                  </a:lnTo>
                  <a:lnTo>
                    <a:pt x="101" y="1048"/>
                  </a:lnTo>
                  <a:lnTo>
                    <a:pt x="101" y="1047"/>
                  </a:lnTo>
                  <a:lnTo>
                    <a:pt x="101" y="1044"/>
                  </a:lnTo>
                  <a:lnTo>
                    <a:pt x="101" y="1044"/>
                  </a:lnTo>
                  <a:lnTo>
                    <a:pt x="101" y="1042"/>
                  </a:lnTo>
                  <a:lnTo>
                    <a:pt x="102" y="1042"/>
                  </a:lnTo>
                  <a:lnTo>
                    <a:pt x="102" y="1041"/>
                  </a:lnTo>
                  <a:lnTo>
                    <a:pt x="104" y="1039"/>
                  </a:lnTo>
                  <a:lnTo>
                    <a:pt x="105" y="1035"/>
                  </a:lnTo>
                  <a:lnTo>
                    <a:pt x="108" y="1030"/>
                  </a:lnTo>
                  <a:lnTo>
                    <a:pt x="108" y="1030"/>
                  </a:lnTo>
                  <a:lnTo>
                    <a:pt x="107" y="1028"/>
                  </a:lnTo>
                  <a:lnTo>
                    <a:pt x="107" y="1027"/>
                  </a:lnTo>
                  <a:lnTo>
                    <a:pt x="108" y="1022"/>
                  </a:lnTo>
                  <a:lnTo>
                    <a:pt x="108" y="1021"/>
                  </a:lnTo>
                  <a:lnTo>
                    <a:pt x="110" y="1019"/>
                  </a:lnTo>
                  <a:lnTo>
                    <a:pt x="110" y="1016"/>
                  </a:lnTo>
                  <a:lnTo>
                    <a:pt x="110" y="1015"/>
                  </a:lnTo>
                  <a:lnTo>
                    <a:pt x="110" y="1015"/>
                  </a:lnTo>
                  <a:lnTo>
                    <a:pt x="110" y="1013"/>
                  </a:lnTo>
                  <a:lnTo>
                    <a:pt x="108" y="1012"/>
                  </a:lnTo>
                  <a:lnTo>
                    <a:pt x="108" y="1007"/>
                  </a:lnTo>
                  <a:lnTo>
                    <a:pt x="108" y="1006"/>
                  </a:lnTo>
                  <a:lnTo>
                    <a:pt x="108" y="1004"/>
                  </a:lnTo>
                  <a:lnTo>
                    <a:pt x="108" y="1004"/>
                  </a:lnTo>
                  <a:lnTo>
                    <a:pt x="107" y="1003"/>
                  </a:lnTo>
                  <a:lnTo>
                    <a:pt x="107" y="1003"/>
                  </a:lnTo>
                  <a:lnTo>
                    <a:pt x="108" y="1000"/>
                  </a:lnTo>
                  <a:lnTo>
                    <a:pt x="108" y="1001"/>
                  </a:lnTo>
                  <a:lnTo>
                    <a:pt x="107" y="1000"/>
                  </a:lnTo>
                  <a:lnTo>
                    <a:pt x="107" y="998"/>
                  </a:lnTo>
                  <a:lnTo>
                    <a:pt x="108" y="996"/>
                  </a:lnTo>
                  <a:lnTo>
                    <a:pt x="110" y="995"/>
                  </a:lnTo>
                  <a:lnTo>
                    <a:pt x="108" y="995"/>
                  </a:lnTo>
                  <a:lnTo>
                    <a:pt x="108" y="995"/>
                  </a:lnTo>
                  <a:lnTo>
                    <a:pt x="108" y="993"/>
                  </a:lnTo>
                  <a:lnTo>
                    <a:pt x="108" y="993"/>
                  </a:lnTo>
                  <a:lnTo>
                    <a:pt x="108" y="992"/>
                  </a:lnTo>
                  <a:lnTo>
                    <a:pt x="108" y="992"/>
                  </a:lnTo>
                  <a:lnTo>
                    <a:pt x="108" y="992"/>
                  </a:lnTo>
                  <a:lnTo>
                    <a:pt x="108" y="990"/>
                  </a:lnTo>
                  <a:lnTo>
                    <a:pt x="108" y="989"/>
                  </a:lnTo>
                  <a:lnTo>
                    <a:pt x="108" y="989"/>
                  </a:lnTo>
                  <a:lnTo>
                    <a:pt x="105" y="989"/>
                  </a:lnTo>
                  <a:lnTo>
                    <a:pt x="105" y="989"/>
                  </a:lnTo>
                  <a:lnTo>
                    <a:pt x="105" y="989"/>
                  </a:lnTo>
                  <a:lnTo>
                    <a:pt x="107" y="986"/>
                  </a:lnTo>
                  <a:lnTo>
                    <a:pt x="107" y="986"/>
                  </a:lnTo>
                  <a:lnTo>
                    <a:pt x="105" y="986"/>
                  </a:lnTo>
                  <a:lnTo>
                    <a:pt x="104" y="984"/>
                  </a:lnTo>
                  <a:lnTo>
                    <a:pt x="104" y="984"/>
                  </a:lnTo>
                  <a:lnTo>
                    <a:pt x="102" y="983"/>
                  </a:lnTo>
                  <a:lnTo>
                    <a:pt x="102" y="981"/>
                  </a:lnTo>
                  <a:lnTo>
                    <a:pt x="104" y="980"/>
                  </a:lnTo>
                  <a:lnTo>
                    <a:pt x="105" y="978"/>
                  </a:lnTo>
                  <a:lnTo>
                    <a:pt x="105" y="978"/>
                  </a:lnTo>
                  <a:lnTo>
                    <a:pt x="107" y="977"/>
                  </a:lnTo>
                  <a:lnTo>
                    <a:pt x="110" y="977"/>
                  </a:lnTo>
                  <a:lnTo>
                    <a:pt x="111" y="977"/>
                  </a:lnTo>
                  <a:lnTo>
                    <a:pt x="113" y="977"/>
                  </a:lnTo>
                  <a:lnTo>
                    <a:pt x="114" y="975"/>
                  </a:lnTo>
                  <a:lnTo>
                    <a:pt x="114" y="975"/>
                  </a:lnTo>
                  <a:lnTo>
                    <a:pt x="114" y="974"/>
                  </a:lnTo>
                  <a:lnTo>
                    <a:pt x="114" y="974"/>
                  </a:lnTo>
                  <a:lnTo>
                    <a:pt x="114" y="972"/>
                  </a:lnTo>
                  <a:lnTo>
                    <a:pt x="116" y="972"/>
                  </a:lnTo>
                  <a:lnTo>
                    <a:pt x="117" y="971"/>
                  </a:lnTo>
                  <a:lnTo>
                    <a:pt x="120" y="971"/>
                  </a:lnTo>
                  <a:lnTo>
                    <a:pt x="122" y="969"/>
                  </a:lnTo>
                  <a:lnTo>
                    <a:pt x="123" y="971"/>
                  </a:lnTo>
                  <a:lnTo>
                    <a:pt x="123" y="971"/>
                  </a:lnTo>
                  <a:lnTo>
                    <a:pt x="125" y="971"/>
                  </a:lnTo>
                  <a:lnTo>
                    <a:pt x="126" y="972"/>
                  </a:lnTo>
                  <a:lnTo>
                    <a:pt x="129" y="974"/>
                  </a:lnTo>
                  <a:lnTo>
                    <a:pt x="131" y="972"/>
                  </a:lnTo>
                  <a:lnTo>
                    <a:pt x="135" y="972"/>
                  </a:lnTo>
                  <a:lnTo>
                    <a:pt x="137" y="972"/>
                  </a:lnTo>
                  <a:lnTo>
                    <a:pt x="140" y="972"/>
                  </a:lnTo>
                  <a:lnTo>
                    <a:pt x="142" y="972"/>
                  </a:lnTo>
                  <a:lnTo>
                    <a:pt x="145" y="972"/>
                  </a:lnTo>
                  <a:lnTo>
                    <a:pt x="146" y="972"/>
                  </a:lnTo>
                  <a:lnTo>
                    <a:pt x="151" y="974"/>
                  </a:lnTo>
                  <a:lnTo>
                    <a:pt x="154" y="974"/>
                  </a:lnTo>
                  <a:lnTo>
                    <a:pt x="160" y="975"/>
                  </a:lnTo>
                  <a:lnTo>
                    <a:pt x="163" y="975"/>
                  </a:lnTo>
                  <a:lnTo>
                    <a:pt x="167" y="975"/>
                  </a:lnTo>
                  <a:lnTo>
                    <a:pt x="169" y="974"/>
                  </a:lnTo>
                  <a:lnTo>
                    <a:pt x="170" y="975"/>
                  </a:lnTo>
                  <a:lnTo>
                    <a:pt x="172" y="974"/>
                  </a:lnTo>
                  <a:lnTo>
                    <a:pt x="173" y="974"/>
                  </a:lnTo>
                  <a:lnTo>
                    <a:pt x="173" y="975"/>
                  </a:lnTo>
                  <a:lnTo>
                    <a:pt x="178" y="977"/>
                  </a:lnTo>
                  <a:lnTo>
                    <a:pt x="180" y="975"/>
                  </a:lnTo>
                  <a:lnTo>
                    <a:pt x="181" y="975"/>
                  </a:lnTo>
                  <a:lnTo>
                    <a:pt x="184" y="975"/>
                  </a:lnTo>
                  <a:lnTo>
                    <a:pt x="187" y="977"/>
                  </a:lnTo>
                  <a:lnTo>
                    <a:pt x="189" y="977"/>
                  </a:lnTo>
                  <a:lnTo>
                    <a:pt x="192" y="977"/>
                  </a:lnTo>
                  <a:lnTo>
                    <a:pt x="193" y="975"/>
                  </a:lnTo>
                  <a:lnTo>
                    <a:pt x="195" y="975"/>
                  </a:lnTo>
                  <a:lnTo>
                    <a:pt x="196" y="975"/>
                  </a:lnTo>
                  <a:lnTo>
                    <a:pt x="198" y="974"/>
                  </a:lnTo>
                  <a:lnTo>
                    <a:pt x="199" y="965"/>
                  </a:lnTo>
                  <a:lnTo>
                    <a:pt x="201" y="955"/>
                  </a:lnTo>
                  <a:lnTo>
                    <a:pt x="202" y="954"/>
                  </a:lnTo>
                  <a:lnTo>
                    <a:pt x="202" y="954"/>
                  </a:lnTo>
                  <a:lnTo>
                    <a:pt x="202" y="952"/>
                  </a:lnTo>
                  <a:lnTo>
                    <a:pt x="201" y="954"/>
                  </a:lnTo>
                  <a:lnTo>
                    <a:pt x="201" y="954"/>
                  </a:lnTo>
                  <a:lnTo>
                    <a:pt x="201" y="954"/>
                  </a:lnTo>
                  <a:lnTo>
                    <a:pt x="201" y="946"/>
                  </a:lnTo>
                  <a:lnTo>
                    <a:pt x="202" y="942"/>
                  </a:lnTo>
                  <a:lnTo>
                    <a:pt x="202" y="939"/>
                  </a:lnTo>
                  <a:lnTo>
                    <a:pt x="204" y="940"/>
                  </a:lnTo>
                  <a:lnTo>
                    <a:pt x="205" y="942"/>
                  </a:lnTo>
                  <a:lnTo>
                    <a:pt x="207" y="943"/>
                  </a:lnTo>
                  <a:lnTo>
                    <a:pt x="207" y="946"/>
                  </a:lnTo>
                  <a:lnTo>
                    <a:pt x="208" y="948"/>
                  </a:lnTo>
                  <a:lnTo>
                    <a:pt x="210" y="948"/>
                  </a:lnTo>
                  <a:lnTo>
                    <a:pt x="208" y="948"/>
                  </a:lnTo>
                  <a:lnTo>
                    <a:pt x="208" y="946"/>
                  </a:lnTo>
                  <a:lnTo>
                    <a:pt x="207" y="942"/>
                  </a:lnTo>
                  <a:lnTo>
                    <a:pt x="207" y="940"/>
                  </a:lnTo>
                  <a:lnTo>
                    <a:pt x="205" y="939"/>
                  </a:lnTo>
                  <a:lnTo>
                    <a:pt x="202" y="936"/>
                  </a:lnTo>
                  <a:lnTo>
                    <a:pt x="201" y="936"/>
                  </a:lnTo>
                  <a:lnTo>
                    <a:pt x="201" y="936"/>
                  </a:lnTo>
                  <a:lnTo>
                    <a:pt x="202" y="936"/>
                  </a:lnTo>
                  <a:lnTo>
                    <a:pt x="204" y="936"/>
                  </a:lnTo>
                  <a:lnTo>
                    <a:pt x="204" y="936"/>
                  </a:lnTo>
                  <a:lnTo>
                    <a:pt x="202" y="934"/>
                  </a:lnTo>
                  <a:lnTo>
                    <a:pt x="202" y="933"/>
                  </a:lnTo>
                  <a:lnTo>
                    <a:pt x="202" y="927"/>
                  </a:lnTo>
                  <a:lnTo>
                    <a:pt x="202" y="927"/>
                  </a:lnTo>
                  <a:lnTo>
                    <a:pt x="202" y="925"/>
                  </a:lnTo>
                  <a:lnTo>
                    <a:pt x="201" y="925"/>
                  </a:lnTo>
                  <a:lnTo>
                    <a:pt x="199" y="925"/>
                  </a:lnTo>
                  <a:lnTo>
                    <a:pt x="199" y="925"/>
                  </a:lnTo>
                  <a:lnTo>
                    <a:pt x="195" y="922"/>
                  </a:lnTo>
                  <a:lnTo>
                    <a:pt x="192" y="919"/>
                  </a:lnTo>
                  <a:lnTo>
                    <a:pt x="190" y="916"/>
                  </a:lnTo>
                  <a:lnTo>
                    <a:pt x="190" y="916"/>
                  </a:lnTo>
                  <a:lnTo>
                    <a:pt x="190" y="914"/>
                  </a:lnTo>
                  <a:lnTo>
                    <a:pt x="192" y="913"/>
                  </a:lnTo>
                  <a:lnTo>
                    <a:pt x="190" y="911"/>
                  </a:lnTo>
                  <a:lnTo>
                    <a:pt x="190" y="911"/>
                  </a:lnTo>
                  <a:lnTo>
                    <a:pt x="189" y="910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2" y="908"/>
                  </a:lnTo>
                  <a:lnTo>
                    <a:pt x="192" y="908"/>
                  </a:lnTo>
                  <a:lnTo>
                    <a:pt x="193" y="908"/>
                  </a:lnTo>
                  <a:lnTo>
                    <a:pt x="195" y="910"/>
                  </a:lnTo>
                  <a:lnTo>
                    <a:pt x="192" y="907"/>
                  </a:lnTo>
                  <a:lnTo>
                    <a:pt x="187" y="908"/>
                  </a:lnTo>
                  <a:lnTo>
                    <a:pt x="186" y="908"/>
                  </a:lnTo>
                  <a:lnTo>
                    <a:pt x="186" y="907"/>
                  </a:lnTo>
                  <a:lnTo>
                    <a:pt x="186" y="907"/>
                  </a:lnTo>
                  <a:lnTo>
                    <a:pt x="186" y="905"/>
                  </a:lnTo>
                  <a:lnTo>
                    <a:pt x="186" y="905"/>
                  </a:lnTo>
                  <a:lnTo>
                    <a:pt x="186" y="904"/>
                  </a:lnTo>
                  <a:lnTo>
                    <a:pt x="184" y="904"/>
                  </a:lnTo>
                  <a:lnTo>
                    <a:pt x="183" y="904"/>
                  </a:lnTo>
                  <a:lnTo>
                    <a:pt x="183" y="904"/>
                  </a:lnTo>
                  <a:lnTo>
                    <a:pt x="181" y="904"/>
                  </a:lnTo>
                  <a:lnTo>
                    <a:pt x="183" y="902"/>
                  </a:lnTo>
                  <a:lnTo>
                    <a:pt x="181" y="902"/>
                  </a:lnTo>
                  <a:lnTo>
                    <a:pt x="181" y="902"/>
                  </a:lnTo>
                  <a:lnTo>
                    <a:pt x="180" y="902"/>
                  </a:lnTo>
                  <a:lnTo>
                    <a:pt x="178" y="902"/>
                  </a:lnTo>
                  <a:lnTo>
                    <a:pt x="176" y="901"/>
                  </a:lnTo>
                  <a:lnTo>
                    <a:pt x="176" y="901"/>
                  </a:lnTo>
                  <a:lnTo>
                    <a:pt x="176" y="901"/>
                  </a:lnTo>
                  <a:lnTo>
                    <a:pt x="175" y="901"/>
                  </a:lnTo>
                  <a:lnTo>
                    <a:pt x="175" y="901"/>
                  </a:lnTo>
                  <a:lnTo>
                    <a:pt x="173" y="901"/>
                  </a:lnTo>
                  <a:lnTo>
                    <a:pt x="173" y="899"/>
                  </a:lnTo>
                  <a:lnTo>
                    <a:pt x="167" y="898"/>
                  </a:lnTo>
                  <a:lnTo>
                    <a:pt x="166" y="898"/>
                  </a:lnTo>
                  <a:lnTo>
                    <a:pt x="164" y="898"/>
                  </a:lnTo>
                  <a:lnTo>
                    <a:pt x="163" y="898"/>
                  </a:lnTo>
                  <a:lnTo>
                    <a:pt x="163" y="898"/>
                  </a:lnTo>
                  <a:lnTo>
                    <a:pt x="161" y="896"/>
                  </a:lnTo>
                  <a:lnTo>
                    <a:pt x="158" y="895"/>
                  </a:lnTo>
                  <a:lnTo>
                    <a:pt x="160" y="893"/>
                  </a:lnTo>
                  <a:lnTo>
                    <a:pt x="161" y="893"/>
                  </a:lnTo>
                  <a:lnTo>
                    <a:pt x="163" y="893"/>
                  </a:lnTo>
                  <a:lnTo>
                    <a:pt x="163" y="892"/>
                  </a:lnTo>
                  <a:lnTo>
                    <a:pt x="161" y="892"/>
                  </a:lnTo>
                  <a:lnTo>
                    <a:pt x="161" y="890"/>
                  </a:lnTo>
                  <a:lnTo>
                    <a:pt x="160" y="890"/>
                  </a:lnTo>
                  <a:lnTo>
                    <a:pt x="160" y="890"/>
                  </a:lnTo>
                  <a:lnTo>
                    <a:pt x="160" y="889"/>
                  </a:lnTo>
                  <a:lnTo>
                    <a:pt x="161" y="890"/>
                  </a:lnTo>
                  <a:lnTo>
                    <a:pt x="161" y="890"/>
                  </a:lnTo>
                  <a:lnTo>
                    <a:pt x="164" y="890"/>
                  </a:lnTo>
                  <a:lnTo>
                    <a:pt x="163" y="889"/>
                  </a:lnTo>
                  <a:lnTo>
                    <a:pt x="163" y="889"/>
                  </a:lnTo>
                  <a:lnTo>
                    <a:pt x="163" y="889"/>
                  </a:lnTo>
                  <a:lnTo>
                    <a:pt x="160" y="889"/>
                  </a:lnTo>
                  <a:lnTo>
                    <a:pt x="160" y="889"/>
                  </a:lnTo>
                  <a:lnTo>
                    <a:pt x="158" y="889"/>
                  </a:lnTo>
                  <a:lnTo>
                    <a:pt x="158" y="887"/>
                  </a:lnTo>
                  <a:lnTo>
                    <a:pt x="158" y="887"/>
                  </a:lnTo>
                  <a:lnTo>
                    <a:pt x="158" y="885"/>
                  </a:lnTo>
                  <a:lnTo>
                    <a:pt x="160" y="884"/>
                  </a:lnTo>
                  <a:lnTo>
                    <a:pt x="166" y="882"/>
                  </a:lnTo>
                  <a:lnTo>
                    <a:pt x="169" y="882"/>
                  </a:lnTo>
                  <a:lnTo>
                    <a:pt x="170" y="882"/>
                  </a:lnTo>
                  <a:lnTo>
                    <a:pt x="172" y="881"/>
                  </a:lnTo>
                  <a:lnTo>
                    <a:pt x="173" y="879"/>
                  </a:lnTo>
                  <a:lnTo>
                    <a:pt x="176" y="879"/>
                  </a:lnTo>
                  <a:lnTo>
                    <a:pt x="180" y="881"/>
                  </a:lnTo>
                  <a:lnTo>
                    <a:pt x="181" y="884"/>
                  </a:lnTo>
                  <a:lnTo>
                    <a:pt x="183" y="885"/>
                  </a:lnTo>
                  <a:lnTo>
                    <a:pt x="186" y="882"/>
                  </a:lnTo>
                  <a:lnTo>
                    <a:pt x="190" y="882"/>
                  </a:lnTo>
                  <a:lnTo>
                    <a:pt x="192" y="884"/>
                  </a:lnTo>
                  <a:lnTo>
                    <a:pt x="192" y="882"/>
                  </a:lnTo>
                  <a:lnTo>
                    <a:pt x="193" y="882"/>
                  </a:lnTo>
                  <a:lnTo>
                    <a:pt x="193" y="882"/>
                  </a:lnTo>
                  <a:lnTo>
                    <a:pt x="193" y="884"/>
                  </a:lnTo>
                  <a:lnTo>
                    <a:pt x="198" y="882"/>
                  </a:lnTo>
                  <a:lnTo>
                    <a:pt x="199" y="882"/>
                  </a:lnTo>
                  <a:lnTo>
                    <a:pt x="198" y="882"/>
                  </a:lnTo>
                  <a:lnTo>
                    <a:pt x="196" y="879"/>
                  </a:lnTo>
                  <a:lnTo>
                    <a:pt x="196" y="872"/>
                  </a:lnTo>
                  <a:lnTo>
                    <a:pt x="195" y="870"/>
                  </a:lnTo>
                  <a:lnTo>
                    <a:pt x="193" y="867"/>
                  </a:lnTo>
                  <a:lnTo>
                    <a:pt x="193" y="866"/>
                  </a:lnTo>
                  <a:lnTo>
                    <a:pt x="193" y="864"/>
                  </a:lnTo>
                  <a:lnTo>
                    <a:pt x="193" y="864"/>
                  </a:lnTo>
                  <a:lnTo>
                    <a:pt x="195" y="864"/>
                  </a:lnTo>
                  <a:lnTo>
                    <a:pt x="196" y="864"/>
                  </a:lnTo>
                  <a:lnTo>
                    <a:pt x="199" y="863"/>
                  </a:lnTo>
                  <a:lnTo>
                    <a:pt x="201" y="864"/>
                  </a:lnTo>
                  <a:lnTo>
                    <a:pt x="201" y="866"/>
                  </a:lnTo>
                  <a:lnTo>
                    <a:pt x="201" y="867"/>
                  </a:lnTo>
                  <a:lnTo>
                    <a:pt x="201" y="867"/>
                  </a:lnTo>
                  <a:lnTo>
                    <a:pt x="202" y="869"/>
                  </a:lnTo>
                  <a:lnTo>
                    <a:pt x="204" y="869"/>
                  </a:lnTo>
                  <a:lnTo>
                    <a:pt x="207" y="870"/>
                  </a:lnTo>
                  <a:lnTo>
                    <a:pt x="210" y="870"/>
                  </a:lnTo>
                  <a:lnTo>
                    <a:pt x="214" y="870"/>
                  </a:lnTo>
                  <a:lnTo>
                    <a:pt x="214" y="870"/>
                  </a:lnTo>
                  <a:lnTo>
                    <a:pt x="218" y="869"/>
                  </a:lnTo>
                  <a:lnTo>
                    <a:pt x="221" y="867"/>
                  </a:lnTo>
                  <a:lnTo>
                    <a:pt x="222" y="867"/>
                  </a:lnTo>
                  <a:lnTo>
                    <a:pt x="219" y="867"/>
                  </a:lnTo>
                  <a:lnTo>
                    <a:pt x="218" y="867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9" y="863"/>
                  </a:lnTo>
                  <a:lnTo>
                    <a:pt x="224" y="860"/>
                  </a:lnTo>
                  <a:lnTo>
                    <a:pt x="227" y="860"/>
                  </a:lnTo>
                  <a:lnTo>
                    <a:pt x="231" y="858"/>
                  </a:lnTo>
                  <a:lnTo>
                    <a:pt x="233" y="855"/>
                  </a:lnTo>
                  <a:lnTo>
                    <a:pt x="234" y="854"/>
                  </a:lnTo>
                  <a:lnTo>
                    <a:pt x="234" y="854"/>
                  </a:lnTo>
                  <a:lnTo>
                    <a:pt x="236" y="852"/>
                  </a:lnTo>
                  <a:lnTo>
                    <a:pt x="236" y="852"/>
                  </a:lnTo>
                  <a:lnTo>
                    <a:pt x="236" y="843"/>
                  </a:lnTo>
                  <a:lnTo>
                    <a:pt x="236" y="841"/>
                  </a:lnTo>
                  <a:lnTo>
                    <a:pt x="237" y="840"/>
                  </a:lnTo>
                  <a:lnTo>
                    <a:pt x="237" y="840"/>
                  </a:lnTo>
                  <a:lnTo>
                    <a:pt x="239" y="838"/>
                  </a:lnTo>
                  <a:lnTo>
                    <a:pt x="246" y="837"/>
                  </a:lnTo>
                  <a:lnTo>
                    <a:pt x="246" y="837"/>
                  </a:lnTo>
                  <a:lnTo>
                    <a:pt x="252" y="832"/>
                  </a:lnTo>
                  <a:lnTo>
                    <a:pt x="256" y="831"/>
                  </a:lnTo>
                  <a:lnTo>
                    <a:pt x="257" y="831"/>
                  </a:lnTo>
                  <a:lnTo>
                    <a:pt x="259" y="831"/>
                  </a:lnTo>
                  <a:lnTo>
                    <a:pt x="260" y="831"/>
                  </a:lnTo>
                  <a:lnTo>
                    <a:pt x="262" y="831"/>
                  </a:lnTo>
                  <a:lnTo>
                    <a:pt x="263" y="831"/>
                  </a:lnTo>
                  <a:lnTo>
                    <a:pt x="265" y="831"/>
                  </a:lnTo>
                  <a:lnTo>
                    <a:pt x="266" y="831"/>
                  </a:lnTo>
                  <a:lnTo>
                    <a:pt x="268" y="831"/>
                  </a:lnTo>
                  <a:lnTo>
                    <a:pt x="266" y="831"/>
                  </a:lnTo>
                  <a:lnTo>
                    <a:pt x="265" y="829"/>
                  </a:lnTo>
                  <a:lnTo>
                    <a:pt x="263" y="831"/>
                  </a:lnTo>
                  <a:lnTo>
                    <a:pt x="262" y="829"/>
                  </a:lnTo>
                  <a:lnTo>
                    <a:pt x="260" y="829"/>
                  </a:lnTo>
                  <a:lnTo>
                    <a:pt x="259" y="829"/>
                  </a:lnTo>
                  <a:lnTo>
                    <a:pt x="259" y="828"/>
                  </a:lnTo>
                  <a:lnTo>
                    <a:pt x="259" y="826"/>
                  </a:lnTo>
                  <a:lnTo>
                    <a:pt x="260" y="826"/>
                  </a:lnTo>
                  <a:lnTo>
                    <a:pt x="262" y="826"/>
                  </a:lnTo>
                  <a:lnTo>
                    <a:pt x="263" y="826"/>
                  </a:lnTo>
                  <a:lnTo>
                    <a:pt x="266" y="829"/>
                  </a:lnTo>
                  <a:lnTo>
                    <a:pt x="268" y="829"/>
                  </a:lnTo>
                  <a:lnTo>
                    <a:pt x="269" y="829"/>
                  </a:lnTo>
                  <a:lnTo>
                    <a:pt x="268" y="828"/>
                  </a:lnTo>
                  <a:lnTo>
                    <a:pt x="268" y="828"/>
                  </a:lnTo>
                  <a:lnTo>
                    <a:pt x="266" y="828"/>
                  </a:lnTo>
                  <a:lnTo>
                    <a:pt x="265" y="826"/>
                  </a:lnTo>
                  <a:lnTo>
                    <a:pt x="268" y="826"/>
                  </a:lnTo>
                  <a:lnTo>
                    <a:pt x="268" y="826"/>
                  </a:lnTo>
                  <a:lnTo>
                    <a:pt x="266" y="825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66" y="820"/>
                  </a:lnTo>
                  <a:lnTo>
                    <a:pt x="266" y="819"/>
                  </a:lnTo>
                  <a:lnTo>
                    <a:pt x="266" y="819"/>
                  </a:lnTo>
                  <a:lnTo>
                    <a:pt x="268" y="817"/>
                  </a:lnTo>
                  <a:lnTo>
                    <a:pt x="269" y="814"/>
                  </a:lnTo>
                  <a:lnTo>
                    <a:pt x="271" y="812"/>
                  </a:lnTo>
                  <a:lnTo>
                    <a:pt x="272" y="809"/>
                  </a:lnTo>
                  <a:lnTo>
                    <a:pt x="274" y="802"/>
                  </a:lnTo>
                  <a:lnTo>
                    <a:pt x="274" y="800"/>
                  </a:lnTo>
                  <a:lnTo>
                    <a:pt x="275" y="799"/>
                  </a:lnTo>
                  <a:lnTo>
                    <a:pt x="275" y="800"/>
                  </a:lnTo>
                  <a:lnTo>
                    <a:pt x="275" y="800"/>
                  </a:lnTo>
                  <a:lnTo>
                    <a:pt x="278" y="799"/>
                  </a:lnTo>
                  <a:lnTo>
                    <a:pt x="281" y="796"/>
                  </a:lnTo>
                  <a:lnTo>
                    <a:pt x="283" y="794"/>
                  </a:lnTo>
                  <a:lnTo>
                    <a:pt x="284" y="793"/>
                  </a:lnTo>
                  <a:lnTo>
                    <a:pt x="287" y="791"/>
                  </a:lnTo>
                  <a:lnTo>
                    <a:pt x="290" y="790"/>
                  </a:lnTo>
                  <a:lnTo>
                    <a:pt x="293" y="790"/>
                  </a:lnTo>
                  <a:lnTo>
                    <a:pt x="297" y="790"/>
                  </a:lnTo>
                  <a:lnTo>
                    <a:pt x="300" y="790"/>
                  </a:lnTo>
                  <a:lnTo>
                    <a:pt x="301" y="791"/>
                  </a:lnTo>
                  <a:lnTo>
                    <a:pt x="301" y="791"/>
                  </a:lnTo>
                  <a:lnTo>
                    <a:pt x="303" y="793"/>
                  </a:lnTo>
                  <a:lnTo>
                    <a:pt x="304" y="793"/>
                  </a:lnTo>
                  <a:lnTo>
                    <a:pt x="304" y="791"/>
                  </a:lnTo>
                  <a:lnTo>
                    <a:pt x="303" y="791"/>
                  </a:lnTo>
                  <a:lnTo>
                    <a:pt x="303" y="788"/>
                  </a:lnTo>
                  <a:lnTo>
                    <a:pt x="303" y="787"/>
                  </a:lnTo>
                  <a:lnTo>
                    <a:pt x="304" y="785"/>
                  </a:lnTo>
                  <a:lnTo>
                    <a:pt x="306" y="784"/>
                  </a:lnTo>
                  <a:lnTo>
                    <a:pt x="310" y="784"/>
                  </a:lnTo>
                  <a:lnTo>
                    <a:pt x="315" y="784"/>
                  </a:lnTo>
                  <a:lnTo>
                    <a:pt x="316" y="787"/>
                  </a:lnTo>
                  <a:lnTo>
                    <a:pt x="315" y="788"/>
                  </a:lnTo>
                  <a:lnTo>
                    <a:pt x="316" y="790"/>
                  </a:lnTo>
                  <a:lnTo>
                    <a:pt x="318" y="790"/>
                  </a:lnTo>
                  <a:lnTo>
                    <a:pt x="318" y="788"/>
                  </a:lnTo>
                  <a:lnTo>
                    <a:pt x="318" y="787"/>
                  </a:lnTo>
                  <a:lnTo>
                    <a:pt x="318" y="785"/>
                  </a:lnTo>
                  <a:lnTo>
                    <a:pt x="319" y="787"/>
                  </a:lnTo>
                  <a:lnTo>
                    <a:pt x="321" y="788"/>
                  </a:lnTo>
                  <a:lnTo>
                    <a:pt x="321" y="790"/>
                  </a:lnTo>
                  <a:lnTo>
                    <a:pt x="321" y="787"/>
                  </a:lnTo>
                  <a:lnTo>
                    <a:pt x="321" y="785"/>
                  </a:lnTo>
                  <a:lnTo>
                    <a:pt x="321" y="782"/>
                  </a:lnTo>
                  <a:lnTo>
                    <a:pt x="321" y="781"/>
                  </a:lnTo>
                  <a:lnTo>
                    <a:pt x="322" y="781"/>
                  </a:lnTo>
                  <a:lnTo>
                    <a:pt x="325" y="781"/>
                  </a:lnTo>
                  <a:lnTo>
                    <a:pt x="328" y="781"/>
                  </a:lnTo>
                  <a:lnTo>
                    <a:pt x="330" y="782"/>
                  </a:lnTo>
                  <a:lnTo>
                    <a:pt x="333" y="785"/>
                  </a:lnTo>
                  <a:lnTo>
                    <a:pt x="335" y="787"/>
                  </a:lnTo>
                  <a:lnTo>
                    <a:pt x="336" y="787"/>
                  </a:lnTo>
                  <a:lnTo>
                    <a:pt x="335" y="785"/>
                  </a:lnTo>
                  <a:lnTo>
                    <a:pt x="330" y="781"/>
                  </a:lnTo>
                  <a:lnTo>
                    <a:pt x="328" y="781"/>
                  </a:lnTo>
                  <a:lnTo>
                    <a:pt x="327" y="779"/>
                  </a:lnTo>
                  <a:lnTo>
                    <a:pt x="327" y="779"/>
                  </a:lnTo>
                  <a:lnTo>
                    <a:pt x="325" y="778"/>
                  </a:lnTo>
                  <a:lnTo>
                    <a:pt x="325" y="778"/>
                  </a:lnTo>
                  <a:lnTo>
                    <a:pt x="325" y="771"/>
                  </a:lnTo>
                  <a:lnTo>
                    <a:pt x="324" y="771"/>
                  </a:lnTo>
                  <a:lnTo>
                    <a:pt x="324" y="771"/>
                  </a:lnTo>
                  <a:lnTo>
                    <a:pt x="324" y="771"/>
                  </a:lnTo>
                  <a:lnTo>
                    <a:pt x="322" y="771"/>
                  </a:lnTo>
                  <a:lnTo>
                    <a:pt x="322" y="770"/>
                  </a:lnTo>
                  <a:lnTo>
                    <a:pt x="322" y="770"/>
                  </a:lnTo>
                  <a:lnTo>
                    <a:pt x="324" y="768"/>
                  </a:lnTo>
                  <a:lnTo>
                    <a:pt x="325" y="768"/>
                  </a:lnTo>
                  <a:lnTo>
                    <a:pt x="325" y="767"/>
                  </a:lnTo>
                  <a:lnTo>
                    <a:pt x="325" y="765"/>
                  </a:lnTo>
                  <a:lnTo>
                    <a:pt x="324" y="762"/>
                  </a:lnTo>
                  <a:lnTo>
                    <a:pt x="322" y="761"/>
                  </a:lnTo>
                  <a:lnTo>
                    <a:pt x="322" y="756"/>
                  </a:lnTo>
                  <a:lnTo>
                    <a:pt x="322" y="755"/>
                  </a:lnTo>
                  <a:lnTo>
                    <a:pt x="321" y="753"/>
                  </a:lnTo>
                  <a:lnTo>
                    <a:pt x="322" y="753"/>
                  </a:lnTo>
                  <a:lnTo>
                    <a:pt x="322" y="749"/>
                  </a:lnTo>
                  <a:lnTo>
                    <a:pt x="322" y="747"/>
                  </a:lnTo>
                  <a:lnTo>
                    <a:pt x="318" y="746"/>
                  </a:lnTo>
                  <a:lnTo>
                    <a:pt x="316" y="744"/>
                  </a:lnTo>
                  <a:lnTo>
                    <a:pt x="316" y="736"/>
                  </a:lnTo>
                  <a:lnTo>
                    <a:pt x="316" y="735"/>
                  </a:lnTo>
                  <a:lnTo>
                    <a:pt x="316" y="732"/>
                  </a:lnTo>
                  <a:lnTo>
                    <a:pt x="316" y="727"/>
                  </a:lnTo>
                  <a:lnTo>
                    <a:pt x="316" y="721"/>
                  </a:lnTo>
                  <a:lnTo>
                    <a:pt x="316" y="721"/>
                  </a:lnTo>
                  <a:lnTo>
                    <a:pt x="318" y="721"/>
                  </a:lnTo>
                  <a:lnTo>
                    <a:pt x="319" y="723"/>
                  </a:lnTo>
                  <a:lnTo>
                    <a:pt x="321" y="723"/>
                  </a:lnTo>
                  <a:lnTo>
                    <a:pt x="322" y="723"/>
                  </a:lnTo>
                  <a:lnTo>
                    <a:pt x="322" y="724"/>
                  </a:lnTo>
                  <a:lnTo>
                    <a:pt x="322" y="723"/>
                  </a:lnTo>
                  <a:lnTo>
                    <a:pt x="324" y="721"/>
                  </a:lnTo>
                  <a:lnTo>
                    <a:pt x="325" y="718"/>
                  </a:lnTo>
                  <a:lnTo>
                    <a:pt x="327" y="718"/>
                  </a:lnTo>
                  <a:lnTo>
                    <a:pt x="327" y="717"/>
                  </a:lnTo>
                  <a:lnTo>
                    <a:pt x="328" y="718"/>
                  </a:lnTo>
                  <a:lnTo>
                    <a:pt x="328" y="720"/>
                  </a:lnTo>
                  <a:lnTo>
                    <a:pt x="328" y="717"/>
                  </a:lnTo>
                  <a:lnTo>
                    <a:pt x="330" y="712"/>
                  </a:lnTo>
                  <a:lnTo>
                    <a:pt x="328" y="712"/>
                  </a:lnTo>
                  <a:lnTo>
                    <a:pt x="327" y="712"/>
                  </a:lnTo>
                  <a:lnTo>
                    <a:pt x="325" y="715"/>
                  </a:lnTo>
                  <a:lnTo>
                    <a:pt x="324" y="718"/>
                  </a:lnTo>
                  <a:lnTo>
                    <a:pt x="321" y="720"/>
                  </a:lnTo>
                  <a:lnTo>
                    <a:pt x="319" y="720"/>
                  </a:lnTo>
                  <a:lnTo>
                    <a:pt x="318" y="718"/>
                  </a:lnTo>
                  <a:lnTo>
                    <a:pt x="318" y="718"/>
                  </a:lnTo>
                  <a:lnTo>
                    <a:pt x="318" y="717"/>
                  </a:lnTo>
                  <a:lnTo>
                    <a:pt x="318" y="715"/>
                  </a:lnTo>
                  <a:lnTo>
                    <a:pt x="319" y="712"/>
                  </a:lnTo>
                  <a:lnTo>
                    <a:pt x="322" y="711"/>
                  </a:lnTo>
                  <a:lnTo>
                    <a:pt x="324" y="711"/>
                  </a:lnTo>
                  <a:lnTo>
                    <a:pt x="325" y="709"/>
                  </a:lnTo>
                  <a:lnTo>
                    <a:pt x="327" y="709"/>
                  </a:lnTo>
                  <a:lnTo>
                    <a:pt x="330" y="709"/>
                  </a:lnTo>
                  <a:lnTo>
                    <a:pt x="331" y="709"/>
                  </a:lnTo>
                  <a:lnTo>
                    <a:pt x="333" y="708"/>
                  </a:lnTo>
                  <a:lnTo>
                    <a:pt x="336" y="701"/>
                  </a:lnTo>
                  <a:lnTo>
                    <a:pt x="338" y="700"/>
                  </a:lnTo>
                  <a:lnTo>
                    <a:pt x="342" y="698"/>
                  </a:lnTo>
                  <a:lnTo>
                    <a:pt x="345" y="695"/>
                  </a:lnTo>
                  <a:lnTo>
                    <a:pt x="347" y="695"/>
                  </a:lnTo>
                  <a:lnTo>
                    <a:pt x="345" y="698"/>
                  </a:lnTo>
                  <a:lnTo>
                    <a:pt x="344" y="698"/>
                  </a:lnTo>
                  <a:lnTo>
                    <a:pt x="344" y="700"/>
                  </a:lnTo>
                  <a:lnTo>
                    <a:pt x="345" y="703"/>
                  </a:lnTo>
                  <a:lnTo>
                    <a:pt x="345" y="705"/>
                  </a:lnTo>
                  <a:lnTo>
                    <a:pt x="345" y="708"/>
                  </a:lnTo>
                  <a:lnTo>
                    <a:pt x="344" y="709"/>
                  </a:lnTo>
                  <a:lnTo>
                    <a:pt x="342" y="712"/>
                  </a:lnTo>
                  <a:lnTo>
                    <a:pt x="342" y="712"/>
                  </a:lnTo>
                  <a:lnTo>
                    <a:pt x="342" y="717"/>
                  </a:lnTo>
                  <a:lnTo>
                    <a:pt x="342" y="717"/>
                  </a:lnTo>
                  <a:lnTo>
                    <a:pt x="342" y="721"/>
                  </a:lnTo>
                  <a:lnTo>
                    <a:pt x="344" y="723"/>
                  </a:lnTo>
                  <a:lnTo>
                    <a:pt x="345" y="723"/>
                  </a:lnTo>
                  <a:lnTo>
                    <a:pt x="350" y="723"/>
                  </a:lnTo>
                  <a:lnTo>
                    <a:pt x="350" y="724"/>
                  </a:lnTo>
                  <a:lnTo>
                    <a:pt x="350" y="724"/>
                  </a:lnTo>
                  <a:lnTo>
                    <a:pt x="350" y="727"/>
                  </a:lnTo>
                  <a:lnTo>
                    <a:pt x="350" y="729"/>
                  </a:lnTo>
                  <a:lnTo>
                    <a:pt x="348" y="729"/>
                  </a:lnTo>
                  <a:lnTo>
                    <a:pt x="347" y="730"/>
                  </a:lnTo>
                  <a:lnTo>
                    <a:pt x="345" y="730"/>
                  </a:lnTo>
                  <a:lnTo>
                    <a:pt x="344" y="729"/>
                  </a:lnTo>
                  <a:lnTo>
                    <a:pt x="344" y="729"/>
                  </a:lnTo>
                  <a:lnTo>
                    <a:pt x="342" y="730"/>
                  </a:lnTo>
                  <a:lnTo>
                    <a:pt x="342" y="735"/>
                  </a:lnTo>
                  <a:lnTo>
                    <a:pt x="341" y="738"/>
                  </a:lnTo>
                  <a:lnTo>
                    <a:pt x="341" y="738"/>
                  </a:lnTo>
                  <a:lnTo>
                    <a:pt x="341" y="738"/>
                  </a:lnTo>
                  <a:lnTo>
                    <a:pt x="339" y="738"/>
                  </a:lnTo>
                  <a:lnTo>
                    <a:pt x="338" y="738"/>
                  </a:lnTo>
                  <a:lnTo>
                    <a:pt x="338" y="740"/>
                  </a:lnTo>
                  <a:lnTo>
                    <a:pt x="339" y="740"/>
                  </a:lnTo>
                  <a:lnTo>
                    <a:pt x="339" y="741"/>
                  </a:lnTo>
                  <a:lnTo>
                    <a:pt x="338" y="741"/>
                  </a:lnTo>
                  <a:lnTo>
                    <a:pt x="336" y="743"/>
                  </a:lnTo>
                  <a:lnTo>
                    <a:pt x="336" y="743"/>
                  </a:lnTo>
                  <a:lnTo>
                    <a:pt x="335" y="744"/>
                  </a:lnTo>
                  <a:lnTo>
                    <a:pt x="333" y="746"/>
                  </a:lnTo>
                  <a:lnTo>
                    <a:pt x="335" y="747"/>
                  </a:lnTo>
                  <a:lnTo>
                    <a:pt x="335" y="749"/>
                  </a:lnTo>
                  <a:lnTo>
                    <a:pt x="335" y="750"/>
                  </a:lnTo>
                  <a:lnTo>
                    <a:pt x="335" y="752"/>
                  </a:lnTo>
                  <a:lnTo>
                    <a:pt x="333" y="753"/>
                  </a:lnTo>
                  <a:lnTo>
                    <a:pt x="331" y="756"/>
                  </a:lnTo>
                  <a:lnTo>
                    <a:pt x="333" y="756"/>
                  </a:lnTo>
                  <a:lnTo>
                    <a:pt x="335" y="756"/>
                  </a:lnTo>
                  <a:lnTo>
                    <a:pt x="335" y="756"/>
                  </a:lnTo>
                  <a:lnTo>
                    <a:pt x="336" y="758"/>
                  </a:lnTo>
                  <a:lnTo>
                    <a:pt x="335" y="758"/>
                  </a:lnTo>
                  <a:lnTo>
                    <a:pt x="336" y="761"/>
                  </a:lnTo>
                  <a:lnTo>
                    <a:pt x="338" y="761"/>
                  </a:lnTo>
                  <a:lnTo>
                    <a:pt x="338" y="762"/>
                  </a:lnTo>
                  <a:lnTo>
                    <a:pt x="339" y="764"/>
                  </a:lnTo>
                  <a:lnTo>
                    <a:pt x="339" y="765"/>
                  </a:lnTo>
                  <a:lnTo>
                    <a:pt x="338" y="767"/>
                  </a:lnTo>
                  <a:lnTo>
                    <a:pt x="338" y="767"/>
                  </a:lnTo>
                  <a:lnTo>
                    <a:pt x="341" y="767"/>
                  </a:lnTo>
                  <a:lnTo>
                    <a:pt x="341" y="768"/>
                  </a:lnTo>
                  <a:lnTo>
                    <a:pt x="341" y="768"/>
                  </a:lnTo>
                  <a:lnTo>
                    <a:pt x="344" y="768"/>
                  </a:lnTo>
                  <a:lnTo>
                    <a:pt x="348" y="771"/>
                  </a:lnTo>
                  <a:lnTo>
                    <a:pt x="350" y="770"/>
                  </a:lnTo>
                  <a:lnTo>
                    <a:pt x="351" y="770"/>
                  </a:lnTo>
                  <a:lnTo>
                    <a:pt x="351" y="771"/>
                  </a:lnTo>
                  <a:lnTo>
                    <a:pt x="351" y="774"/>
                  </a:lnTo>
                  <a:lnTo>
                    <a:pt x="348" y="776"/>
                  </a:lnTo>
                  <a:lnTo>
                    <a:pt x="350" y="778"/>
                  </a:lnTo>
                  <a:lnTo>
                    <a:pt x="350" y="778"/>
                  </a:lnTo>
                  <a:lnTo>
                    <a:pt x="353" y="778"/>
                  </a:lnTo>
                  <a:lnTo>
                    <a:pt x="356" y="779"/>
                  </a:lnTo>
                  <a:lnTo>
                    <a:pt x="357" y="779"/>
                  </a:lnTo>
                  <a:lnTo>
                    <a:pt x="360" y="774"/>
                  </a:lnTo>
                  <a:lnTo>
                    <a:pt x="360" y="774"/>
                  </a:lnTo>
                  <a:lnTo>
                    <a:pt x="365" y="774"/>
                  </a:lnTo>
                  <a:lnTo>
                    <a:pt x="365" y="773"/>
                  </a:lnTo>
                  <a:lnTo>
                    <a:pt x="366" y="771"/>
                  </a:lnTo>
                  <a:lnTo>
                    <a:pt x="368" y="770"/>
                  </a:lnTo>
                  <a:lnTo>
                    <a:pt x="371" y="768"/>
                  </a:lnTo>
                  <a:lnTo>
                    <a:pt x="372" y="768"/>
                  </a:lnTo>
                  <a:lnTo>
                    <a:pt x="374" y="768"/>
                  </a:lnTo>
                  <a:lnTo>
                    <a:pt x="376" y="768"/>
                  </a:lnTo>
                  <a:lnTo>
                    <a:pt x="377" y="771"/>
                  </a:lnTo>
                  <a:lnTo>
                    <a:pt x="382" y="774"/>
                  </a:lnTo>
                  <a:lnTo>
                    <a:pt x="385" y="774"/>
                  </a:lnTo>
                  <a:lnTo>
                    <a:pt x="386" y="778"/>
                  </a:lnTo>
                  <a:lnTo>
                    <a:pt x="386" y="781"/>
                  </a:lnTo>
                  <a:lnTo>
                    <a:pt x="388" y="782"/>
                  </a:lnTo>
                  <a:lnTo>
                    <a:pt x="388" y="782"/>
                  </a:lnTo>
                  <a:lnTo>
                    <a:pt x="391" y="784"/>
                  </a:lnTo>
                  <a:lnTo>
                    <a:pt x="394" y="785"/>
                  </a:lnTo>
                  <a:lnTo>
                    <a:pt x="395" y="785"/>
                  </a:lnTo>
                  <a:lnTo>
                    <a:pt x="395" y="784"/>
                  </a:lnTo>
                  <a:lnTo>
                    <a:pt x="395" y="784"/>
                  </a:lnTo>
                  <a:lnTo>
                    <a:pt x="395" y="782"/>
                  </a:lnTo>
                  <a:lnTo>
                    <a:pt x="395" y="781"/>
                  </a:lnTo>
                  <a:lnTo>
                    <a:pt x="392" y="781"/>
                  </a:lnTo>
                  <a:lnTo>
                    <a:pt x="389" y="781"/>
                  </a:lnTo>
                  <a:lnTo>
                    <a:pt x="388" y="781"/>
                  </a:lnTo>
                  <a:lnTo>
                    <a:pt x="386" y="781"/>
                  </a:lnTo>
                  <a:lnTo>
                    <a:pt x="386" y="779"/>
                  </a:lnTo>
                  <a:lnTo>
                    <a:pt x="386" y="778"/>
                  </a:lnTo>
                  <a:lnTo>
                    <a:pt x="386" y="778"/>
                  </a:lnTo>
                  <a:lnTo>
                    <a:pt x="386" y="776"/>
                  </a:lnTo>
                  <a:lnTo>
                    <a:pt x="386" y="776"/>
                  </a:lnTo>
                  <a:lnTo>
                    <a:pt x="386" y="774"/>
                  </a:lnTo>
                  <a:lnTo>
                    <a:pt x="388" y="778"/>
                  </a:lnTo>
                  <a:lnTo>
                    <a:pt x="391" y="779"/>
                  </a:lnTo>
                  <a:lnTo>
                    <a:pt x="391" y="779"/>
                  </a:lnTo>
                  <a:lnTo>
                    <a:pt x="392" y="779"/>
                  </a:lnTo>
                  <a:lnTo>
                    <a:pt x="397" y="778"/>
                  </a:lnTo>
                  <a:lnTo>
                    <a:pt x="403" y="774"/>
                  </a:lnTo>
                  <a:lnTo>
                    <a:pt x="410" y="773"/>
                  </a:lnTo>
                  <a:lnTo>
                    <a:pt x="414" y="771"/>
                  </a:lnTo>
                  <a:lnTo>
                    <a:pt x="415" y="771"/>
                  </a:lnTo>
                  <a:lnTo>
                    <a:pt x="415" y="770"/>
                  </a:lnTo>
                  <a:lnTo>
                    <a:pt x="417" y="770"/>
                  </a:lnTo>
                  <a:lnTo>
                    <a:pt x="417" y="768"/>
                  </a:lnTo>
                  <a:lnTo>
                    <a:pt x="420" y="765"/>
                  </a:lnTo>
                  <a:lnTo>
                    <a:pt x="423" y="765"/>
                  </a:lnTo>
                  <a:lnTo>
                    <a:pt x="424" y="764"/>
                  </a:lnTo>
                  <a:lnTo>
                    <a:pt x="427" y="762"/>
                  </a:lnTo>
                  <a:lnTo>
                    <a:pt x="435" y="761"/>
                  </a:lnTo>
                  <a:lnTo>
                    <a:pt x="438" y="759"/>
                  </a:lnTo>
                  <a:lnTo>
                    <a:pt x="441" y="759"/>
                  </a:lnTo>
                  <a:lnTo>
                    <a:pt x="444" y="761"/>
                  </a:lnTo>
                  <a:lnTo>
                    <a:pt x="447" y="764"/>
                  </a:lnTo>
                  <a:lnTo>
                    <a:pt x="447" y="764"/>
                  </a:lnTo>
                  <a:lnTo>
                    <a:pt x="445" y="764"/>
                  </a:lnTo>
                  <a:lnTo>
                    <a:pt x="442" y="762"/>
                  </a:lnTo>
                  <a:lnTo>
                    <a:pt x="442" y="762"/>
                  </a:lnTo>
                  <a:lnTo>
                    <a:pt x="444" y="767"/>
                  </a:lnTo>
                  <a:lnTo>
                    <a:pt x="445" y="768"/>
                  </a:lnTo>
                  <a:lnTo>
                    <a:pt x="447" y="770"/>
                  </a:lnTo>
                  <a:lnTo>
                    <a:pt x="448" y="770"/>
                  </a:lnTo>
                  <a:lnTo>
                    <a:pt x="456" y="770"/>
                  </a:lnTo>
                  <a:lnTo>
                    <a:pt x="456" y="768"/>
                  </a:lnTo>
                  <a:lnTo>
                    <a:pt x="456" y="768"/>
                  </a:lnTo>
                  <a:lnTo>
                    <a:pt x="459" y="765"/>
                  </a:lnTo>
                  <a:lnTo>
                    <a:pt x="459" y="764"/>
                  </a:lnTo>
                  <a:lnTo>
                    <a:pt x="462" y="762"/>
                  </a:lnTo>
                  <a:lnTo>
                    <a:pt x="462" y="759"/>
                  </a:lnTo>
                  <a:lnTo>
                    <a:pt x="462" y="758"/>
                  </a:lnTo>
                  <a:lnTo>
                    <a:pt x="462" y="758"/>
                  </a:lnTo>
                  <a:lnTo>
                    <a:pt x="468" y="758"/>
                  </a:lnTo>
                  <a:lnTo>
                    <a:pt x="468" y="756"/>
                  </a:lnTo>
                  <a:lnTo>
                    <a:pt x="471" y="755"/>
                  </a:lnTo>
                  <a:lnTo>
                    <a:pt x="471" y="752"/>
                  </a:lnTo>
                  <a:lnTo>
                    <a:pt x="474" y="750"/>
                  </a:lnTo>
                  <a:lnTo>
                    <a:pt x="474" y="747"/>
                  </a:lnTo>
                  <a:lnTo>
                    <a:pt x="474" y="746"/>
                  </a:lnTo>
                  <a:lnTo>
                    <a:pt x="474" y="744"/>
                  </a:lnTo>
                  <a:lnTo>
                    <a:pt x="477" y="743"/>
                  </a:lnTo>
                  <a:lnTo>
                    <a:pt x="477" y="744"/>
                  </a:lnTo>
                  <a:lnTo>
                    <a:pt x="474" y="746"/>
                  </a:lnTo>
                  <a:lnTo>
                    <a:pt x="474" y="749"/>
                  </a:lnTo>
                  <a:lnTo>
                    <a:pt x="471" y="753"/>
                  </a:lnTo>
                  <a:lnTo>
                    <a:pt x="468" y="756"/>
                  </a:lnTo>
                  <a:lnTo>
                    <a:pt x="471" y="758"/>
                  </a:lnTo>
                  <a:lnTo>
                    <a:pt x="471" y="758"/>
                  </a:lnTo>
                  <a:lnTo>
                    <a:pt x="474" y="758"/>
                  </a:lnTo>
                  <a:lnTo>
                    <a:pt x="474" y="758"/>
                  </a:lnTo>
                  <a:lnTo>
                    <a:pt x="477" y="758"/>
                  </a:lnTo>
                  <a:lnTo>
                    <a:pt x="477" y="755"/>
                  </a:lnTo>
                  <a:lnTo>
                    <a:pt x="477" y="750"/>
                  </a:lnTo>
                  <a:lnTo>
                    <a:pt x="477" y="749"/>
                  </a:lnTo>
                  <a:lnTo>
                    <a:pt x="477" y="747"/>
                  </a:lnTo>
                  <a:lnTo>
                    <a:pt x="477" y="743"/>
                  </a:lnTo>
                  <a:lnTo>
                    <a:pt x="474" y="740"/>
                  </a:lnTo>
                  <a:lnTo>
                    <a:pt x="474" y="735"/>
                  </a:lnTo>
                  <a:lnTo>
                    <a:pt x="474" y="733"/>
                  </a:lnTo>
                  <a:lnTo>
                    <a:pt x="474" y="729"/>
                  </a:lnTo>
                  <a:lnTo>
                    <a:pt x="474" y="721"/>
                  </a:lnTo>
                  <a:lnTo>
                    <a:pt x="474" y="717"/>
                  </a:lnTo>
                  <a:lnTo>
                    <a:pt x="477" y="714"/>
                  </a:lnTo>
                  <a:lnTo>
                    <a:pt x="477" y="712"/>
                  </a:lnTo>
                  <a:lnTo>
                    <a:pt x="480" y="709"/>
                  </a:lnTo>
                  <a:lnTo>
                    <a:pt x="480" y="708"/>
                  </a:lnTo>
                  <a:lnTo>
                    <a:pt x="480" y="705"/>
                  </a:lnTo>
                  <a:lnTo>
                    <a:pt x="484" y="700"/>
                  </a:lnTo>
                  <a:lnTo>
                    <a:pt x="486" y="698"/>
                  </a:lnTo>
                  <a:lnTo>
                    <a:pt x="490" y="697"/>
                  </a:lnTo>
                  <a:lnTo>
                    <a:pt x="493" y="695"/>
                  </a:lnTo>
                  <a:lnTo>
                    <a:pt x="495" y="697"/>
                  </a:lnTo>
                  <a:lnTo>
                    <a:pt x="495" y="698"/>
                  </a:lnTo>
                  <a:lnTo>
                    <a:pt x="499" y="703"/>
                  </a:lnTo>
                  <a:lnTo>
                    <a:pt x="501" y="705"/>
                  </a:lnTo>
                  <a:lnTo>
                    <a:pt x="502" y="711"/>
                  </a:lnTo>
                  <a:lnTo>
                    <a:pt x="507" y="714"/>
                  </a:lnTo>
                  <a:lnTo>
                    <a:pt x="510" y="712"/>
                  </a:lnTo>
                  <a:lnTo>
                    <a:pt x="511" y="711"/>
                  </a:lnTo>
                  <a:lnTo>
                    <a:pt x="514" y="709"/>
                  </a:lnTo>
                  <a:lnTo>
                    <a:pt x="516" y="708"/>
                  </a:lnTo>
                  <a:lnTo>
                    <a:pt x="516" y="705"/>
                  </a:lnTo>
                  <a:lnTo>
                    <a:pt x="516" y="698"/>
                  </a:lnTo>
                  <a:lnTo>
                    <a:pt x="514" y="694"/>
                  </a:lnTo>
                  <a:lnTo>
                    <a:pt x="514" y="692"/>
                  </a:lnTo>
                  <a:lnTo>
                    <a:pt x="516" y="692"/>
                  </a:lnTo>
                  <a:lnTo>
                    <a:pt x="517" y="688"/>
                  </a:lnTo>
                  <a:lnTo>
                    <a:pt x="517" y="683"/>
                  </a:lnTo>
                  <a:lnTo>
                    <a:pt x="517" y="683"/>
                  </a:lnTo>
                  <a:lnTo>
                    <a:pt x="517" y="683"/>
                  </a:lnTo>
                  <a:lnTo>
                    <a:pt x="517" y="682"/>
                  </a:lnTo>
                  <a:lnTo>
                    <a:pt x="516" y="680"/>
                  </a:lnTo>
                  <a:lnTo>
                    <a:pt x="516" y="680"/>
                  </a:lnTo>
                  <a:lnTo>
                    <a:pt x="514" y="682"/>
                  </a:lnTo>
                  <a:lnTo>
                    <a:pt x="514" y="683"/>
                  </a:lnTo>
                  <a:lnTo>
                    <a:pt x="513" y="683"/>
                  </a:lnTo>
                  <a:lnTo>
                    <a:pt x="511" y="682"/>
                  </a:lnTo>
                  <a:lnTo>
                    <a:pt x="508" y="682"/>
                  </a:lnTo>
                  <a:lnTo>
                    <a:pt x="507" y="680"/>
                  </a:lnTo>
                  <a:lnTo>
                    <a:pt x="507" y="677"/>
                  </a:lnTo>
                  <a:lnTo>
                    <a:pt x="505" y="676"/>
                  </a:lnTo>
                  <a:lnTo>
                    <a:pt x="505" y="674"/>
                  </a:lnTo>
                  <a:lnTo>
                    <a:pt x="505" y="673"/>
                  </a:lnTo>
                  <a:lnTo>
                    <a:pt x="507" y="673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5" y="671"/>
                  </a:lnTo>
                  <a:lnTo>
                    <a:pt x="505" y="671"/>
                  </a:lnTo>
                  <a:lnTo>
                    <a:pt x="504" y="668"/>
                  </a:lnTo>
                  <a:lnTo>
                    <a:pt x="505" y="667"/>
                  </a:lnTo>
                  <a:lnTo>
                    <a:pt x="505" y="667"/>
                  </a:lnTo>
                  <a:lnTo>
                    <a:pt x="505" y="665"/>
                  </a:lnTo>
                  <a:lnTo>
                    <a:pt x="505" y="665"/>
                  </a:lnTo>
                  <a:lnTo>
                    <a:pt x="505" y="663"/>
                  </a:lnTo>
                  <a:lnTo>
                    <a:pt x="505" y="662"/>
                  </a:lnTo>
                  <a:lnTo>
                    <a:pt x="507" y="660"/>
                  </a:lnTo>
                  <a:lnTo>
                    <a:pt x="508" y="659"/>
                  </a:lnTo>
                  <a:lnTo>
                    <a:pt x="513" y="659"/>
                  </a:lnTo>
                  <a:lnTo>
                    <a:pt x="511" y="657"/>
                  </a:lnTo>
                  <a:lnTo>
                    <a:pt x="513" y="657"/>
                  </a:lnTo>
                  <a:lnTo>
                    <a:pt x="516" y="654"/>
                  </a:lnTo>
                  <a:lnTo>
                    <a:pt x="519" y="656"/>
                  </a:lnTo>
                  <a:lnTo>
                    <a:pt x="522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1"/>
                  </a:lnTo>
                  <a:lnTo>
                    <a:pt x="530" y="651"/>
                  </a:lnTo>
                  <a:lnTo>
                    <a:pt x="532" y="651"/>
                  </a:lnTo>
                  <a:lnTo>
                    <a:pt x="533" y="651"/>
                  </a:lnTo>
                  <a:lnTo>
                    <a:pt x="542" y="653"/>
                  </a:lnTo>
                  <a:lnTo>
                    <a:pt x="544" y="653"/>
                  </a:lnTo>
                  <a:lnTo>
                    <a:pt x="547" y="654"/>
                  </a:lnTo>
                  <a:lnTo>
                    <a:pt x="548" y="656"/>
                  </a:lnTo>
                  <a:lnTo>
                    <a:pt x="553" y="656"/>
                  </a:lnTo>
                  <a:lnTo>
                    <a:pt x="559" y="656"/>
                  </a:lnTo>
                  <a:lnTo>
                    <a:pt x="560" y="654"/>
                  </a:lnTo>
                  <a:lnTo>
                    <a:pt x="560" y="654"/>
                  </a:lnTo>
                  <a:lnTo>
                    <a:pt x="562" y="653"/>
                  </a:lnTo>
                  <a:lnTo>
                    <a:pt x="562" y="650"/>
                  </a:lnTo>
                  <a:lnTo>
                    <a:pt x="560" y="648"/>
                  </a:lnTo>
                  <a:lnTo>
                    <a:pt x="562" y="647"/>
                  </a:lnTo>
                  <a:lnTo>
                    <a:pt x="562" y="647"/>
                  </a:lnTo>
                  <a:lnTo>
                    <a:pt x="563" y="648"/>
                  </a:lnTo>
                  <a:lnTo>
                    <a:pt x="565" y="650"/>
                  </a:lnTo>
                  <a:lnTo>
                    <a:pt x="566" y="648"/>
                  </a:lnTo>
                  <a:lnTo>
                    <a:pt x="566" y="647"/>
                  </a:lnTo>
                  <a:lnTo>
                    <a:pt x="566" y="645"/>
                  </a:lnTo>
                  <a:lnTo>
                    <a:pt x="568" y="647"/>
                  </a:lnTo>
                  <a:lnTo>
                    <a:pt x="569" y="647"/>
                  </a:lnTo>
                  <a:lnTo>
                    <a:pt x="571" y="647"/>
                  </a:lnTo>
                  <a:lnTo>
                    <a:pt x="572" y="647"/>
                  </a:lnTo>
                  <a:lnTo>
                    <a:pt x="572" y="645"/>
                  </a:lnTo>
                  <a:lnTo>
                    <a:pt x="572" y="644"/>
                  </a:lnTo>
                  <a:lnTo>
                    <a:pt x="574" y="642"/>
                  </a:lnTo>
                  <a:lnTo>
                    <a:pt x="574" y="642"/>
                  </a:lnTo>
                  <a:lnTo>
                    <a:pt x="582" y="644"/>
                  </a:lnTo>
                  <a:lnTo>
                    <a:pt x="586" y="645"/>
                  </a:lnTo>
                  <a:lnTo>
                    <a:pt x="588" y="644"/>
                  </a:lnTo>
                  <a:lnTo>
                    <a:pt x="588" y="644"/>
                  </a:lnTo>
                  <a:lnTo>
                    <a:pt x="586" y="642"/>
                  </a:lnTo>
                  <a:lnTo>
                    <a:pt x="585" y="641"/>
                  </a:lnTo>
                  <a:lnTo>
                    <a:pt x="583" y="639"/>
                  </a:lnTo>
                  <a:lnTo>
                    <a:pt x="582" y="638"/>
                  </a:lnTo>
                  <a:lnTo>
                    <a:pt x="580" y="638"/>
                  </a:lnTo>
                  <a:lnTo>
                    <a:pt x="577" y="638"/>
                  </a:lnTo>
                  <a:lnTo>
                    <a:pt x="574" y="638"/>
                  </a:lnTo>
                  <a:lnTo>
                    <a:pt x="571" y="633"/>
                  </a:lnTo>
                  <a:lnTo>
                    <a:pt x="568" y="633"/>
                  </a:lnTo>
                  <a:lnTo>
                    <a:pt x="566" y="630"/>
                  </a:lnTo>
                  <a:lnTo>
                    <a:pt x="566" y="629"/>
                  </a:lnTo>
                  <a:lnTo>
                    <a:pt x="568" y="630"/>
                  </a:lnTo>
                  <a:lnTo>
                    <a:pt x="568" y="629"/>
                  </a:lnTo>
                  <a:lnTo>
                    <a:pt x="568" y="627"/>
                  </a:lnTo>
                  <a:lnTo>
                    <a:pt x="568" y="625"/>
                  </a:lnTo>
                  <a:lnTo>
                    <a:pt x="566" y="625"/>
                  </a:lnTo>
                  <a:lnTo>
                    <a:pt x="563" y="629"/>
                  </a:lnTo>
                  <a:lnTo>
                    <a:pt x="559" y="629"/>
                  </a:lnTo>
                  <a:lnTo>
                    <a:pt x="557" y="629"/>
                  </a:lnTo>
                  <a:lnTo>
                    <a:pt x="556" y="630"/>
                  </a:lnTo>
                  <a:lnTo>
                    <a:pt x="554" y="630"/>
                  </a:lnTo>
                  <a:lnTo>
                    <a:pt x="554" y="630"/>
                  </a:lnTo>
                  <a:lnTo>
                    <a:pt x="551" y="629"/>
                  </a:lnTo>
                  <a:lnTo>
                    <a:pt x="551" y="629"/>
                  </a:lnTo>
                  <a:lnTo>
                    <a:pt x="550" y="629"/>
                  </a:lnTo>
                  <a:lnTo>
                    <a:pt x="548" y="630"/>
                  </a:lnTo>
                  <a:lnTo>
                    <a:pt x="545" y="630"/>
                  </a:lnTo>
                  <a:lnTo>
                    <a:pt x="544" y="632"/>
                  </a:lnTo>
                  <a:lnTo>
                    <a:pt x="542" y="632"/>
                  </a:lnTo>
                  <a:lnTo>
                    <a:pt x="542" y="630"/>
                  </a:lnTo>
                  <a:lnTo>
                    <a:pt x="542" y="629"/>
                  </a:lnTo>
                  <a:lnTo>
                    <a:pt x="544" y="627"/>
                  </a:lnTo>
                  <a:lnTo>
                    <a:pt x="544" y="627"/>
                  </a:lnTo>
                  <a:lnTo>
                    <a:pt x="544" y="627"/>
                  </a:lnTo>
                  <a:lnTo>
                    <a:pt x="542" y="629"/>
                  </a:lnTo>
                  <a:lnTo>
                    <a:pt x="542" y="630"/>
                  </a:lnTo>
                  <a:lnTo>
                    <a:pt x="541" y="632"/>
                  </a:lnTo>
                  <a:lnTo>
                    <a:pt x="539" y="632"/>
                  </a:lnTo>
                  <a:lnTo>
                    <a:pt x="536" y="630"/>
                  </a:lnTo>
                  <a:lnTo>
                    <a:pt x="536" y="630"/>
                  </a:lnTo>
                  <a:lnTo>
                    <a:pt x="536" y="632"/>
                  </a:lnTo>
                  <a:lnTo>
                    <a:pt x="536" y="633"/>
                  </a:lnTo>
                  <a:lnTo>
                    <a:pt x="536" y="633"/>
                  </a:lnTo>
                  <a:lnTo>
                    <a:pt x="536" y="633"/>
                  </a:lnTo>
                  <a:lnTo>
                    <a:pt x="535" y="635"/>
                  </a:lnTo>
                  <a:lnTo>
                    <a:pt x="533" y="635"/>
                  </a:lnTo>
                  <a:lnTo>
                    <a:pt x="533" y="635"/>
                  </a:lnTo>
                  <a:lnTo>
                    <a:pt x="532" y="633"/>
                  </a:lnTo>
                  <a:lnTo>
                    <a:pt x="530" y="635"/>
                  </a:lnTo>
                  <a:lnTo>
                    <a:pt x="530" y="636"/>
                  </a:lnTo>
                  <a:lnTo>
                    <a:pt x="526" y="636"/>
                  </a:lnTo>
                  <a:lnTo>
                    <a:pt x="525" y="638"/>
                  </a:lnTo>
                  <a:lnTo>
                    <a:pt x="523" y="638"/>
                  </a:lnTo>
                  <a:lnTo>
                    <a:pt x="522" y="638"/>
                  </a:lnTo>
                  <a:lnTo>
                    <a:pt x="519" y="639"/>
                  </a:lnTo>
                  <a:lnTo>
                    <a:pt x="517" y="641"/>
                  </a:lnTo>
                  <a:lnTo>
                    <a:pt x="516" y="641"/>
                  </a:lnTo>
                  <a:lnTo>
                    <a:pt x="516" y="641"/>
                  </a:lnTo>
                  <a:lnTo>
                    <a:pt x="511" y="642"/>
                  </a:lnTo>
                  <a:lnTo>
                    <a:pt x="508" y="642"/>
                  </a:lnTo>
                  <a:lnTo>
                    <a:pt x="507" y="642"/>
                  </a:lnTo>
                  <a:lnTo>
                    <a:pt x="504" y="642"/>
                  </a:lnTo>
                  <a:lnTo>
                    <a:pt x="502" y="644"/>
                  </a:lnTo>
                  <a:lnTo>
                    <a:pt x="501" y="645"/>
                  </a:lnTo>
                  <a:lnTo>
                    <a:pt x="499" y="647"/>
                  </a:lnTo>
                  <a:lnTo>
                    <a:pt x="498" y="647"/>
                  </a:lnTo>
                  <a:lnTo>
                    <a:pt x="499" y="645"/>
                  </a:lnTo>
                  <a:lnTo>
                    <a:pt x="501" y="644"/>
                  </a:lnTo>
                  <a:lnTo>
                    <a:pt x="501" y="642"/>
                  </a:lnTo>
                  <a:lnTo>
                    <a:pt x="501" y="641"/>
                  </a:lnTo>
                  <a:lnTo>
                    <a:pt x="501" y="641"/>
                  </a:lnTo>
                  <a:lnTo>
                    <a:pt x="499" y="641"/>
                  </a:lnTo>
                  <a:lnTo>
                    <a:pt x="499" y="639"/>
                  </a:lnTo>
                  <a:lnTo>
                    <a:pt x="498" y="636"/>
                  </a:lnTo>
                  <a:lnTo>
                    <a:pt x="498" y="636"/>
                  </a:lnTo>
                  <a:lnTo>
                    <a:pt x="498" y="638"/>
                  </a:lnTo>
                  <a:lnTo>
                    <a:pt x="496" y="639"/>
                  </a:lnTo>
                  <a:lnTo>
                    <a:pt x="496" y="641"/>
                  </a:lnTo>
                  <a:lnTo>
                    <a:pt x="496" y="641"/>
                  </a:lnTo>
                  <a:lnTo>
                    <a:pt x="495" y="641"/>
                  </a:lnTo>
                  <a:lnTo>
                    <a:pt x="495" y="641"/>
                  </a:lnTo>
                  <a:lnTo>
                    <a:pt x="492" y="641"/>
                  </a:lnTo>
                  <a:lnTo>
                    <a:pt x="492" y="641"/>
                  </a:lnTo>
                  <a:lnTo>
                    <a:pt x="492" y="639"/>
                  </a:lnTo>
                  <a:lnTo>
                    <a:pt x="492" y="638"/>
                  </a:lnTo>
                  <a:lnTo>
                    <a:pt x="492" y="638"/>
                  </a:lnTo>
                  <a:lnTo>
                    <a:pt x="492" y="638"/>
                  </a:lnTo>
                  <a:lnTo>
                    <a:pt x="493" y="638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3" y="635"/>
                  </a:lnTo>
                  <a:lnTo>
                    <a:pt x="493" y="633"/>
                  </a:lnTo>
                  <a:lnTo>
                    <a:pt x="493" y="633"/>
                  </a:lnTo>
                  <a:lnTo>
                    <a:pt x="493" y="633"/>
                  </a:lnTo>
                  <a:lnTo>
                    <a:pt x="493" y="633"/>
                  </a:lnTo>
                  <a:lnTo>
                    <a:pt x="490" y="632"/>
                  </a:lnTo>
                  <a:lnTo>
                    <a:pt x="486" y="630"/>
                  </a:lnTo>
                  <a:lnTo>
                    <a:pt x="486" y="630"/>
                  </a:lnTo>
                  <a:lnTo>
                    <a:pt x="484" y="627"/>
                  </a:lnTo>
                  <a:lnTo>
                    <a:pt x="483" y="627"/>
                  </a:lnTo>
                  <a:lnTo>
                    <a:pt x="483" y="629"/>
                  </a:lnTo>
                  <a:lnTo>
                    <a:pt x="481" y="629"/>
                  </a:lnTo>
                  <a:lnTo>
                    <a:pt x="480" y="627"/>
                  </a:lnTo>
                  <a:lnTo>
                    <a:pt x="480" y="625"/>
                  </a:lnTo>
                  <a:lnTo>
                    <a:pt x="480" y="624"/>
                  </a:lnTo>
                  <a:lnTo>
                    <a:pt x="480" y="622"/>
                  </a:lnTo>
                  <a:lnTo>
                    <a:pt x="480" y="621"/>
                  </a:lnTo>
                  <a:lnTo>
                    <a:pt x="480" y="618"/>
                  </a:lnTo>
                  <a:lnTo>
                    <a:pt x="480" y="615"/>
                  </a:lnTo>
                  <a:lnTo>
                    <a:pt x="480" y="613"/>
                  </a:lnTo>
                  <a:lnTo>
                    <a:pt x="480" y="613"/>
                  </a:lnTo>
                  <a:lnTo>
                    <a:pt x="481" y="610"/>
                  </a:lnTo>
                  <a:lnTo>
                    <a:pt x="481" y="607"/>
                  </a:lnTo>
                  <a:lnTo>
                    <a:pt x="481" y="606"/>
                  </a:lnTo>
                  <a:lnTo>
                    <a:pt x="481" y="605"/>
                  </a:lnTo>
                  <a:lnTo>
                    <a:pt x="481" y="605"/>
                  </a:lnTo>
                  <a:lnTo>
                    <a:pt x="481" y="605"/>
                  </a:lnTo>
                  <a:lnTo>
                    <a:pt x="481" y="605"/>
                  </a:lnTo>
                  <a:lnTo>
                    <a:pt x="481" y="603"/>
                  </a:lnTo>
                  <a:lnTo>
                    <a:pt x="481" y="603"/>
                  </a:lnTo>
                  <a:lnTo>
                    <a:pt x="481" y="603"/>
                  </a:lnTo>
                  <a:lnTo>
                    <a:pt x="481" y="603"/>
                  </a:lnTo>
                  <a:lnTo>
                    <a:pt x="481" y="602"/>
                  </a:lnTo>
                  <a:lnTo>
                    <a:pt x="481" y="600"/>
                  </a:lnTo>
                  <a:lnTo>
                    <a:pt x="481" y="600"/>
                  </a:lnTo>
                  <a:lnTo>
                    <a:pt x="480" y="597"/>
                  </a:lnTo>
                  <a:lnTo>
                    <a:pt x="480" y="594"/>
                  </a:lnTo>
                  <a:lnTo>
                    <a:pt x="477" y="593"/>
                  </a:lnTo>
                  <a:lnTo>
                    <a:pt x="477" y="590"/>
                  </a:lnTo>
                  <a:lnTo>
                    <a:pt x="477" y="587"/>
                  </a:lnTo>
                  <a:lnTo>
                    <a:pt x="477" y="584"/>
                  </a:lnTo>
                  <a:lnTo>
                    <a:pt x="477" y="584"/>
                  </a:lnTo>
                  <a:lnTo>
                    <a:pt x="477" y="581"/>
                  </a:lnTo>
                  <a:lnTo>
                    <a:pt x="477" y="578"/>
                  </a:lnTo>
                  <a:lnTo>
                    <a:pt x="474" y="576"/>
                  </a:lnTo>
                  <a:lnTo>
                    <a:pt x="477" y="573"/>
                  </a:lnTo>
                  <a:lnTo>
                    <a:pt x="477" y="573"/>
                  </a:lnTo>
                  <a:lnTo>
                    <a:pt x="477" y="572"/>
                  </a:lnTo>
                  <a:lnTo>
                    <a:pt x="480" y="567"/>
                  </a:lnTo>
                  <a:lnTo>
                    <a:pt x="480" y="564"/>
                  </a:lnTo>
                  <a:lnTo>
                    <a:pt x="483" y="564"/>
                  </a:lnTo>
                  <a:lnTo>
                    <a:pt x="481" y="563"/>
                  </a:lnTo>
                  <a:lnTo>
                    <a:pt x="481" y="561"/>
                  </a:lnTo>
                  <a:lnTo>
                    <a:pt x="481" y="560"/>
                  </a:lnTo>
                  <a:lnTo>
                    <a:pt x="484" y="560"/>
                  </a:lnTo>
                  <a:lnTo>
                    <a:pt x="486" y="560"/>
                  </a:lnTo>
                  <a:lnTo>
                    <a:pt x="489" y="560"/>
                  </a:lnTo>
                  <a:lnTo>
                    <a:pt x="490" y="557"/>
                  </a:lnTo>
                  <a:lnTo>
                    <a:pt x="490" y="557"/>
                  </a:lnTo>
                  <a:lnTo>
                    <a:pt x="490" y="555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92" y="552"/>
                  </a:lnTo>
                  <a:lnTo>
                    <a:pt x="493" y="549"/>
                  </a:lnTo>
                  <a:lnTo>
                    <a:pt x="493" y="547"/>
                  </a:lnTo>
                  <a:lnTo>
                    <a:pt x="496" y="547"/>
                  </a:lnTo>
                  <a:lnTo>
                    <a:pt x="499" y="543"/>
                  </a:lnTo>
                  <a:lnTo>
                    <a:pt x="501" y="541"/>
                  </a:lnTo>
                  <a:lnTo>
                    <a:pt x="502" y="541"/>
                  </a:lnTo>
                  <a:lnTo>
                    <a:pt x="505" y="537"/>
                  </a:lnTo>
                  <a:lnTo>
                    <a:pt x="507" y="537"/>
                  </a:lnTo>
                  <a:lnTo>
                    <a:pt x="507" y="534"/>
                  </a:lnTo>
                  <a:lnTo>
                    <a:pt x="510" y="531"/>
                  </a:lnTo>
                  <a:lnTo>
                    <a:pt x="510" y="531"/>
                  </a:lnTo>
                  <a:lnTo>
                    <a:pt x="511" y="528"/>
                  </a:lnTo>
                  <a:lnTo>
                    <a:pt x="514" y="523"/>
                  </a:lnTo>
                  <a:lnTo>
                    <a:pt x="516" y="517"/>
                  </a:lnTo>
                  <a:lnTo>
                    <a:pt x="517" y="517"/>
                  </a:lnTo>
                  <a:lnTo>
                    <a:pt x="517" y="515"/>
                  </a:lnTo>
                  <a:lnTo>
                    <a:pt x="519" y="515"/>
                  </a:lnTo>
                  <a:lnTo>
                    <a:pt x="520" y="514"/>
                  </a:lnTo>
                  <a:lnTo>
                    <a:pt x="522" y="512"/>
                  </a:lnTo>
                  <a:lnTo>
                    <a:pt x="525" y="514"/>
                  </a:lnTo>
                  <a:lnTo>
                    <a:pt x="526" y="514"/>
                  </a:lnTo>
                  <a:lnTo>
                    <a:pt x="526" y="514"/>
                  </a:lnTo>
                  <a:lnTo>
                    <a:pt x="526" y="512"/>
                  </a:lnTo>
                  <a:lnTo>
                    <a:pt x="526" y="511"/>
                  </a:lnTo>
                  <a:lnTo>
                    <a:pt x="526" y="509"/>
                  </a:lnTo>
                  <a:lnTo>
                    <a:pt x="528" y="509"/>
                  </a:lnTo>
                  <a:lnTo>
                    <a:pt x="528" y="508"/>
                  </a:lnTo>
                  <a:lnTo>
                    <a:pt x="528" y="506"/>
                  </a:lnTo>
                  <a:lnTo>
                    <a:pt x="526" y="505"/>
                  </a:lnTo>
                  <a:lnTo>
                    <a:pt x="526" y="502"/>
                  </a:lnTo>
                  <a:lnTo>
                    <a:pt x="526" y="499"/>
                  </a:lnTo>
                  <a:lnTo>
                    <a:pt x="528" y="496"/>
                  </a:lnTo>
                  <a:lnTo>
                    <a:pt x="526" y="494"/>
                  </a:lnTo>
                  <a:lnTo>
                    <a:pt x="522" y="490"/>
                  </a:lnTo>
                  <a:lnTo>
                    <a:pt x="520" y="490"/>
                  </a:lnTo>
                  <a:lnTo>
                    <a:pt x="519" y="490"/>
                  </a:lnTo>
                  <a:lnTo>
                    <a:pt x="519" y="487"/>
                  </a:lnTo>
                  <a:lnTo>
                    <a:pt x="519" y="485"/>
                  </a:lnTo>
                  <a:lnTo>
                    <a:pt x="519" y="484"/>
                  </a:lnTo>
                  <a:lnTo>
                    <a:pt x="519" y="484"/>
                  </a:lnTo>
                  <a:lnTo>
                    <a:pt x="517" y="485"/>
                  </a:lnTo>
                  <a:lnTo>
                    <a:pt x="516" y="487"/>
                  </a:lnTo>
                  <a:lnTo>
                    <a:pt x="514" y="485"/>
                  </a:lnTo>
                  <a:lnTo>
                    <a:pt x="513" y="485"/>
                  </a:lnTo>
                  <a:lnTo>
                    <a:pt x="510" y="487"/>
                  </a:lnTo>
                  <a:lnTo>
                    <a:pt x="507" y="485"/>
                  </a:lnTo>
                  <a:lnTo>
                    <a:pt x="507" y="485"/>
                  </a:lnTo>
                  <a:lnTo>
                    <a:pt x="504" y="487"/>
                  </a:lnTo>
                  <a:lnTo>
                    <a:pt x="502" y="487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498" y="487"/>
                  </a:lnTo>
                  <a:lnTo>
                    <a:pt x="496" y="484"/>
                  </a:lnTo>
                  <a:lnTo>
                    <a:pt x="495" y="485"/>
                  </a:lnTo>
                  <a:lnTo>
                    <a:pt x="493" y="487"/>
                  </a:lnTo>
                  <a:lnTo>
                    <a:pt x="492" y="485"/>
                  </a:lnTo>
                  <a:lnTo>
                    <a:pt x="492" y="484"/>
                  </a:lnTo>
                  <a:lnTo>
                    <a:pt x="492" y="485"/>
                  </a:lnTo>
                  <a:lnTo>
                    <a:pt x="490" y="487"/>
                  </a:lnTo>
                  <a:lnTo>
                    <a:pt x="490" y="488"/>
                  </a:lnTo>
                  <a:lnTo>
                    <a:pt x="490" y="488"/>
                  </a:lnTo>
                  <a:lnTo>
                    <a:pt x="490" y="491"/>
                  </a:lnTo>
                  <a:lnTo>
                    <a:pt x="490" y="493"/>
                  </a:lnTo>
                  <a:lnTo>
                    <a:pt x="487" y="491"/>
                  </a:lnTo>
                  <a:lnTo>
                    <a:pt x="487" y="493"/>
                  </a:lnTo>
                  <a:lnTo>
                    <a:pt x="489" y="493"/>
                  </a:lnTo>
                  <a:lnTo>
                    <a:pt x="489" y="493"/>
                  </a:lnTo>
                  <a:lnTo>
                    <a:pt x="487" y="494"/>
                  </a:lnTo>
                  <a:lnTo>
                    <a:pt x="486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6" y="497"/>
                  </a:lnTo>
                  <a:lnTo>
                    <a:pt x="486" y="497"/>
                  </a:lnTo>
                  <a:lnTo>
                    <a:pt x="483" y="497"/>
                  </a:lnTo>
                  <a:lnTo>
                    <a:pt x="481" y="497"/>
                  </a:lnTo>
                  <a:lnTo>
                    <a:pt x="481" y="499"/>
                  </a:lnTo>
                  <a:lnTo>
                    <a:pt x="481" y="499"/>
                  </a:lnTo>
                  <a:lnTo>
                    <a:pt x="481" y="500"/>
                  </a:lnTo>
                  <a:lnTo>
                    <a:pt x="481" y="500"/>
                  </a:lnTo>
                  <a:lnTo>
                    <a:pt x="483" y="500"/>
                  </a:lnTo>
                  <a:lnTo>
                    <a:pt x="483" y="502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500"/>
                  </a:lnTo>
                  <a:lnTo>
                    <a:pt x="480" y="502"/>
                  </a:lnTo>
                  <a:lnTo>
                    <a:pt x="481" y="502"/>
                  </a:lnTo>
                  <a:lnTo>
                    <a:pt x="481" y="503"/>
                  </a:lnTo>
                  <a:lnTo>
                    <a:pt x="481" y="505"/>
                  </a:lnTo>
                  <a:lnTo>
                    <a:pt x="481" y="506"/>
                  </a:lnTo>
                  <a:lnTo>
                    <a:pt x="480" y="509"/>
                  </a:lnTo>
                  <a:lnTo>
                    <a:pt x="477" y="511"/>
                  </a:lnTo>
                  <a:lnTo>
                    <a:pt x="477" y="512"/>
                  </a:lnTo>
                  <a:lnTo>
                    <a:pt x="477" y="515"/>
                  </a:lnTo>
                  <a:lnTo>
                    <a:pt x="477" y="515"/>
                  </a:lnTo>
                  <a:lnTo>
                    <a:pt x="477" y="517"/>
                  </a:lnTo>
                  <a:lnTo>
                    <a:pt x="477" y="520"/>
                  </a:lnTo>
                  <a:lnTo>
                    <a:pt x="480" y="523"/>
                  </a:lnTo>
                  <a:lnTo>
                    <a:pt x="481" y="525"/>
                  </a:lnTo>
                  <a:lnTo>
                    <a:pt x="481" y="526"/>
                  </a:lnTo>
                  <a:lnTo>
                    <a:pt x="480" y="528"/>
                  </a:lnTo>
                  <a:lnTo>
                    <a:pt x="477" y="529"/>
                  </a:lnTo>
                  <a:lnTo>
                    <a:pt x="474" y="534"/>
                  </a:lnTo>
                  <a:lnTo>
                    <a:pt x="471" y="541"/>
                  </a:lnTo>
                  <a:lnTo>
                    <a:pt x="471" y="543"/>
                  </a:lnTo>
                  <a:lnTo>
                    <a:pt x="468" y="544"/>
                  </a:lnTo>
                  <a:lnTo>
                    <a:pt x="468" y="546"/>
                  </a:lnTo>
                  <a:lnTo>
                    <a:pt x="465" y="547"/>
                  </a:lnTo>
                  <a:lnTo>
                    <a:pt x="462" y="549"/>
                  </a:lnTo>
                  <a:lnTo>
                    <a:pt x="459" y="549"/>
                  </a:lnTo>
                  <a:lnTo>
                    <a:pt x="459" y="552"/>
                  </a:lnTo>
                  <a:lnTo>
                    <a:pt x="459" y="552"/>
                  </a:lnTo>
                  <a:lnTo>
                    <a:pt x="456" y="552"/>
                  </a:lnTo>
                  <a:lnTo>
                    <a:pt x="456" y="552"/>
                  </a:lnTo>
                  <a:lnTo>
                    <a:pt x="456" y="552"/>
                  </a:lnTo>
                  <a:lnTo>
                    <a:pt x="456" y="552"/>
                  </a:lnTo>
                  <a:lnTo>
                    <a:pt x="453" y="552"/>
                  </a:lnTo>
                  <a:lnTo>
                    <a:pt x="453" y="552"/>
                  </a:lnTo>
                  <a:lnTo>
                    <a:pt x="453" y="557"/>
                  </a:lnTo>
                  <a:lnTo>
                    <a:pt x="450" y="560"/>
                  </a:lnTo>
                  <a:lnTo>
                    <a:pt x="447" y="558"/>
                  </a:lnTo>
                  <a:lnTo>
                    <a:pt x="447" y="560"/>
                  </a:lnTo>
                  <a:lnTo>
                    <a:pt x="447" y="560"/>
                  </a:lnTo>
                  <a:lnTo>
                    <a:pt x="447" y="560"/>
                  </a:lnTo>
                  <a:lnTo>
                    <a:pt x="447" y="560"/>
                  </a:lnTo>
                  <a:lnTo>
                    <a:pt x="447" y="560"/>
                  </a:lnTo>
                  <a:lnTo>
                    <a:pt x="445" y="561"/>
                  </a:lnTo>
                  <a:lnTo>
                    <a:pt x="444" y="561"/>
                  </a:lnTo>
                  <a:lnTo>
                    <a:pt x="444" y="563"/>
                  </a:lnTo>
                  <a:lnTo>
                    <a:pt x="444" y="564"/>
                  </a:lnTo>
                  <a:lnTo>
                    <a:pt x="442" y="564"/>
                  </a:lnTo>
                  <a:lnTo>
                    <a:pt x="441" y="564"/>
                  </a:lnTo>
                  <a:lnTo>
                    <a:pt x="441" y="566"/>
                  </a:lnTo>
                  <a:lnTo>
                    <a:pt x="442" y="566"/>
                  </a:lnTo>
                  <a:lnTo>
                    <a:pt x="442" y="567"/>
                  </a:lnTo>
                  <a:lnTo>
                    <a:pt x="442" y="567"/>
                  </a:lnTo>
                  <a:lnTo>
                    <a:pt x="442" y="569"/>
                  </a:lnTo>
                  <a:lnTo>
                    <a:pt x="439" y="570"/>
                  </a:lnTo>
                  <a:lnTo>
                    <a:pt x="439" y="570"/>
                  </a:lnTo>
                  <a:lnTo>
                    <a:pt x="439" y="572"/>
                  </a:lnTo>
                  <a:lnTo>
                    <a:pt x="438" y="572"/>
                  </a:lnTo>
                  <a:lnTo>
                    <a:pt x="438" y="570"/>
                  </a:lnTo>
                  <a:lnTo>
                    <a:pt x="438" y="570"/>
                  </a:lnTo>
                  <a:lnTo>
                    <a:pt x="436" y="570"/>
                  </a:lnTo>
                  <a:lnTo>
                    <a:pt x="436" y="569"/>
                  </a:lnTo>
                  <a:lnTo>
                    <a:pt x="435" y="569"/>
                  </a:lnTo>
                  <a:lnTo>
                    <a:pt x="436" y="570"/>
                  </a:lnTo>
                  <a:lnTo>
                    <a:pt x="436" y="572"/>
                  </a:lnTo>
                  <a:lnTo>
                    <a:pt x="436" y="573"/>
                  </a:lnTo>
                  <a:lnTo>
                    <a:pt x="436" y="575"/>
                  </a:lnTo>
                  <a:lnTo>
                    <a:pt x="436" y="575"/>
                  </a:lnTo>
                  <a:lnTo>
                    <a:pt x="436" y="575"/>
                  </a:lnTo>
                  <a:lnTo>
                    <a:pt x="436" y="576"/>
                  </a:lnTo>
                  <a:lnTo>
                    <a:pt x="438" y="576"/>
                  </a:lnTo>
                  <a:lnTo>
                    <a:pt x="436" y="576"/>
                  </a:lnTo>
                  <a:lnTo>
                    <a:pt x="435" y="578"/>
                  </a:lnTo>
                  <a:lnTo>
                    <a:pt x="433" y="578"/>
                  </a:lnTo>
                  <a:lnTo>
                    <a:pt x="433" y="581"/>
                  </a:lnTo>
                  <a:lnTo>
                    <a:pt x="432" y="581"/>
                  </a:lnTo>
                  <a:lnTo>
                    <a:pt x="430" y="578"/>
                  </a:lnTo>
                  <a:lnTo>
                    <a:pt x="430" y="578"/>
                  </a:lnTo>
                  <a:lnTo>
                    <a:pt x="429" y="578"/>
                  </a:lnTo>
                  <a:lnTo>
                    <a:pt x="429" y="581"/>
                  </a:lnTo>
                  <a:lnTo>
                    <a:pt x="430" y="584"/>
                  </a:lnTo>
                  <a:lnTo>
                    <a:pt x="432" y="584"/>
                  </a:lnTo>
                  <a:lnTo>
                    <a:pt x="432" y="584"/>
                  </a:lnTo>
                  <a:lnTo>
                    <a:pt x="432" y="587"/>
                  </a:lnTo>
                  <a:lnTo>
                    <a:pt x="430" y="587"/>
                  </a:lnTo>
                  <a:lnTo>
                    <a:pt x="430" y="590"/>
                  </a:lnTo>
                  <a:lnTo>
                    <a:pt x="430" y="593"/>
                  </a:lnTo>
                  <a:lnTo>
                    <a:pt x="429" y="596"/>
                  </a:lnTo>
                  <a:lnTo>
                    <a:pt x="430" y="597"/>
                  </a:lnTo>
                  <a:lnTo>
                    <a:pt x="430" y="599"/>
                  </a:lnTo>
                  <a:lnTo>
                    <a:pt x="430" y="600"/>
                  </a:lnTo>
                  <a:lnTo>
                    <a:pt x="429" y="600"/>
                  </a:lnTo>
                  <a:lnTo>
                    <a:pt x="427" y="599"/>
                  </a:lnTo>
                  <a:lnTo>
                    <a:pt x="427" y="600"/>
                  </a:lnTo>
                  <a:lnTo>
                    <a:pt x="426" y="603"/>
                  </a:lnTo>
                  <a:lnTo>
                    <a:pt x="426" y="605"/>
                  </a:lnTo>
                  <a:lnTo>
                    <a:pt x="427" y="606"/>
                  </a:lnTo>
                  <a:lnTo>
                    <a:pt x="426" y="607"/>
                  </a:lnTo>
                  <a:lnTo>
                    <a:pt x="427" y="607"/>
                  </a:lnTo>
                  <a:lnTo>
                    <a:pt x="427" y="609"/>
                  </a:lnTo>
                  <a:lnTo>
                    <a:pt x="427" y="610"/>
                  </a:lnTo>
                  <a:lnTo>
                    <a:pt x="427" y="610"/>
                  </a:lnTo>
                  <a:lnTo>
                    <a:pt x="427" y="613"/>
                  </a:lnTo>
                  <a:lnTo>
                    <a:pt x="427" y="618"/>
                  </a:lnTo>
                  <a:lnTo>
                    <a:pt x="427" y="618"/>
                  </a:lnTo>
                  <a:lnTo>
                    <a:pt x="429" y="622"/>
                  </a:lnTo>
                  <a:lnTo>
                    <a:pt x="427" y="622"/>
                  </a:lnTo>
                  <a:lnTo>
                    <a:pt x="427" y="624"/>
                  </a:lnTo>
                  <a:lnTo>
                    <a:pt x="429" y="625"/>
                  </a:lnTo>
                  <a:lnTo>
                    <a:pt x="430" y="625"/>
                  </a:lnTo>
                  <a:lnTo>
                    <a:pt x="432" y="625"/>
                  </a:lnTo>
                  <a:lnTo>
                    <a:pt x="432" y="627"/>
                  </a:lnTo>
                  <a:lnTo>
                    <a:pt x="432" y="627"/>
                  </a:lnTo>
                  <a:lnTo>
                    <a:pt x="433" y="629"/>
                  </a:lnTo>
                  <a:lnTo>
                    <a:pt x="433" y="629"/>
                  </a:lnTo>
                  <a:lnTo>
                    <a:pt x="435" y="627"/>
                  </a:lnTo>
                  <a:lnTo>
                    <a:pt x="436" y="627"/>
                  </a:lnTo>
                  <a:lnTo>
                    <a:pt x="436" y="629"/>
                  </a:lnTo>
                  <a:lnTo>
                    <a:pt x="439" y="632"/>
                  </a:lnTo>
                  <a:lnTo>
                    <a:pt x="439" y="633"/>
                  </a:lnTo>
                  <a:lnTo>
                    <a:pt x="442" y="633"/>
                  </a:lnTo>
                  <a:lnTo>
                    <a:pt x="444" y="636"/>
                  </a:lnTo>
                  <a:lnTo>
                    <a:pt x="444" y="638"/>
                  </a:lnTo>
                  <a:lnTo>
                    <a:pt x="444" y="639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8" y="642"/>
                  </a:lnTo>
                  <a:lnTo>
                    <a:pt x="448" y="644"/>
                  </a:lnTo>
                  <a:lnTo>
                    <a:pt x="448" y="647"/>
                  </a:lnTo>
                  <a:lnTo>
                    <a:pt x="448" y="648"/>
                  </a:lnTo>
                  <a:lnTo>
                    <a:pt x="448" y="648"/>
                  </a:lnTo>
                  <a:lnTo>
                    <a:pt x="445" y="650"/>
                  </a:lnTo>
                  <a:lnTo>
                    <a:pt x="445" y="651"/>
                  </a:lnTo>
                  <a:lnTo>
                    <a:pt x="444" y="653"/>
                  </a:lnTo>
                  <a:lnTo>
                    <a:pt x="442" y="654"/>
                  </a:lnTo>
                  <a:lnTo>
                    <a:pt x="441" y="654"/>
                  </a:lnTo>
                  <a:lnTo>
                    <a:pt x="441" y="656"/>
                  </a:lnTo>
                  <a:lnTo>
                    <a:pt x="439" y="656"/>
                  </a:lnTo>
                  <a:lnTo>
                    <a:pt x="439" y="656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5" y="656"/>
                  </a:lnTo>
                  <a:lnTo>
                    <a:pt x="435" y="653"/>
                  </a:lnTo>
                  <a:lnTo>
                    <a:pt x="435" y="651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3" y="653"/>
                  </a:lnTo>
                  <a:lnTo>
                    <a:pt x="432" y="653"/>
                  </a:lnTo>
                  <a:lnTo>
                    <a:pt x="429" y="651"/>
                  </a:lnTo>
                  <a:lnTo>
                    <a:pt x="429" y="654"/>
                  </a:lnTo>
                  <a:lnTo>
                    <a:pt x="426" y="653"/>
                  </a:lnTo>
                  <a:lnTo>
                    <a:pt x="424" y="653"/>
                  </a:lnTo>
                  <a:lnTo>
                    <a:pt x="423" y="651"/>
                  </a:lnTo>
                  <a:lnTo>
                    <a:pt x="421" y="653"/>
                  </a:lnTo>
                  <a:lnTo>
                    <a:pt x="420" y="653"/>
                  </a:lnTo>
                  <a:lnTo>
                    <a:pt x="420" y="651"/>
                  </a:lnTo>
                  <a:lnTo>
                    <a:pt x="418" y="654"/>
                  </a:lnTo>
                  <a:lnTo>
                    <a:pt x="415" y="654"/>
                  </a:lnTo>
                  <a:lnTo>
                    <a:pt x="414" y="654"/>
                  </a:lnTo>
                  <a:lnTo>
                    <a:pt x="414" y="656"/>
                  </a:lnTo>
                  <a:lnTo>
                    <a:pt x="420" y="656"/>
                  </a:lnTo>
                  <a:lnTo>
                    <a:pt x="421" y="656"/>
                  </a:lnTo>
                  <a:lnTo>
                    <a:pt x="424" y="656"/>
                  </a:lnTo>
                  <a:lnTo>
                    <a:pt x="426" y="657"/>
                  </a:lnTo>
                  <a:lnTo>
                    <a:pt x="427" y="657"/>
                  </a:lnTo>
                  <a:lnTo>
                    <a:pt x="429" y="659"/>
                  </a:lnTo>
                  <a:lnTo>
                    <a:pt x="429" y="659"/>
                  </a:lnTo>
                  <a:lnTo>
                    <a:pt x="430" y="659"/>
                  </a:lnTo>
                  <a:lnTo>
                    <a:pt x="432" y="660"/>
                  </a:lnTo>
                  <a:lnTo>
                    <a:pt x="435" y="659"/>
                  </a:lnTo>
                  <a:lnTo>
                    <a:pt x="436" y="659"/>
                  </a:lnTo>
                  <a:lnTo>
                    <a:pt x="438" y="659"/>
                  </a:lnTo>
                  <a:lnTo>
                    <a:pt x="439" y="659"/>
                  </a:lnTo>
                  <a:lnTo>
                    <a:pt x="441" y="657"/>
                  </a:lnTo>
                  <a:lnTo>
                    <a:pt x="441" y="657"/>
                  </a:lnTo>
                  <a:lnTo>
                    <a:pt x="442" y="657"/>
                  </a:lnTo>
                  <a:lnTo>
                    <a:pt x="442" y="656"/>
                  </a:lnTo>
                  <a:lnTo>
                    <a:pt x="442" y="656"/>
                  </a:lnTo>
                  <a:lnTo>
                    <a:pt x="444" y="657"/>
                  </a:lnTo>
                  <a:lnTo>
                    <a:pt x="444" y="659"/>
                  </a:lnTo>
                  <a:lnTo>
                    <a:pt x="442" y="659"/>
                  </a:lnTo>
                  <a:lnTo>
                    <a:pt x="442" y="659"/>
                  </a:lnTo>
                  <a:lnTo>
                    <a:pt x="441" y="662"/>
                  </a:lnTo>
                  <a:lnTo>
                    <a:pt x="441" y="663"/>
                  </a:lnTo>
                  <a:lnTo>
                    <a:pt x="441" y="663"/>
                  </a:lnTo>
                  <a:lnTo>
                    <a:pt x="438" y="665"/>
                  </a:lnTo>
                  <a:lnTo>
                    <a:pt x="436" y="667"/>
                  </a:lnTo>
                  <a:lnTo>
                    <a:pt x="435" y="667"/>
                  </a:lnTo>
                  <a:lnTo>
                    <a:pt x="433" y="667"/>
                  </a:lnTo>
                  <a:lnTo>
                    <a:pt x="433" y="668"/>
                  </a:lnTo>
                  <a:lnTo>
                    <a:pt x="430" y="670"/>
                  </a:lnTo>
                  <a:lnTo>
                    <a:pt x="429" y="671"/>
                  </a:lnTo>
                  <a:lnTo>
                    <a:pt x="426" y="673"/>
                  </a:lnTo>
                  <a:lnTo>
                    <a:pt x="424" y="674"/>
                  </a:lnTo>
                  <a:lnTo>
                    <a:pt x="420" y="674"/>
                  </a:lnTo>
                  <a:lnTo>
                    <a:pt x="417" y="674"/>
                  </a:lnTo>
                  <a:lnTo>
                    <a:pt x="415" y="674"/>
                  </a:lnTo>
                  <a:lnTo>
                    <a:pt x="417" y="676"/>
                  </a:lnTo>
                  <a:lnTo>
                    <a:pt x="417" y="676"/>
                  </a:lnTo>
                  <a:lnTo>
                    <a:pt x="418" y="676"/>
                  </a:lnTo>
                  <a:lnTo>
                    <a:pt x="421" y="676"/>
                  </a:lnTo>
                  <a:lnTo>
                    <a:pt x="423" y="676"/>
                  </a:lnTo>
                  <a:lnTo>
                    <a:pt x="424" y="679"/>
                  </a:lnTo>
                  <a:lnTo>
                    <a:pt x="423" y="679"/>
                  </a:lnTo>
                  <a:lnTo>
                    <a:pt x="420" y="680"/>
                  </a:lnTo>
                  <a:lnTo>
                    <a:pt x="421" y="683"/>
                  </a:lnTo>
                  <a:lnTo>
                    <a:pt x="421" y="685"/>
                  </a:lnTo>
                  <a:lnTo>
                    <a:pt x="421" y="686"/>
                  </a:lnTo>
                  <a:lnTo>
                    <a:pt x="421" y="691"/>
                  </a:lnTo>
                  <a:lnTo>
                    <a:pt x="420" y="692"/>
                  </a:lnTo>
                  <a:lnTo>
                    <a:pt x="420" y="694"/>
                  </a:lnTo>
                  <a:lnTo>
                    <a:pt x="420" y="695"/>
                  </a:lnTo>
                  <a:lnTo>
                    <a:pt x="420" y="698"/>
                  </a:lnTo>
                  <a:lnTo>
                    <a:pt x="420" y="700"/>
                  </a:lnTo>
                  <a:lnTo>
                    <a:pt x="421" y="701"/>
                  </a:lnTo>
                  <a:lnTo>
                    <a:pt x="420" y="703"/>
                  </a:lnTo>
                  <a:lnTo>
                    <a:pt x="418" y="706"/>
                  </a:lnTo>
                  <a:lnTo>
                    <a:pt x="418" y="708"/>
                  </a:lnTo>
                  <a:lnTo>
                    <a:pt x="418" y="709"/>
                  </a:lnTo>
                  <a:lnTo>
                    <a:pt x="418" y="711"/>
                  </a:lnTo>
                  <a:lnTo>
                    <a:pt x="418" y="714"/>
                  </a:lnTo>
                  <a:lnTo>
                    <a:pt x="418" y="717"/>
                  </a:lnTo>
                  <a:lnTo>
                    <a:pt x="417" y="720"/>
                  </a:lnTo>
                  <a:lnTo>
                    <a:pt x="415" y="721"/>
                  </a:lnTo>
                  <a:lnTo>
                    <a:pt x="414" y="724"/>
                  </a:lnTo>
                  <a:lnTo>
                    <a:pt x="412" y="730"/>
                  </a:lnTo>
                  <a:lnTo>
                    <a:pt x="412" y="730"/>
                  </a:lnTo>
                  <a:lnTo>
                    <a:pt x="410" y="732"/>
                  </a:lnTo>
                  <a:lnTo>
                    <a:pt x="409" y="730"/>
                  </a:lnTo>
                  <a:lnTo>
                    <a:pt x="407" y="730"/>
                  </a:lnTo>
                  <a:lnTo>
                    <a:pt x="406" y="730"/>
                  </a:lnTo>
                  <a:lnTo>
                    <a:pt x="404" y="732"/>
                  </a:lnTo>
                  <a:lnTo>
                    <a:pt x="401" y="730"/>
                  </a:lnTo>
                  <a:lnTo>
                    <a:pt x="397" y="732"/>
                  </a:lnTo>
                  <a:lnTo>
                    <a:pt x="397" y="732"/>
                  </a:lnTo>
                  <a:lnTo>
                    <a:pt x="397" y="733"/>
                  </a:lnTo>
                  <a:lnTo>
                    <a:pt x="395" y="735"/>
                  </a:lnTo>
                  <a:lnTo>
                    <a:pt x="395" y="733"/>
                  </a:lnTo>
                  <a:lnTo>
                    <a:pt x="394" y="735"/>
                  </a:lnTo>
                  <a:lnTo>
                    <a:pt x="392" y="735"/>
                  </a:lnTo>
                  <a:lnTo>
                    <a:pt x="391" y="736"/>
                  </a:lnTo>
                  <a:lnTo>
                    <a:pt x="391" y="738"/>
                  </a:lnTo>
                  <a:lnTo>
                    <a:pt x="391" y="741"/>
                  </a:lnTo>
                  <a:lnTo>
                    <a:pt x="391" y="743"/>
                  </a:lnTo>
                  <a:lnTo>
                    <a:pt x="392" y="746"/>
                  </a:lnTo>
                  <a:lnTo>
                    <a:pt x="389" y="749"/>
                  </a:lnTo>
                  <a:lnTo>
                    <a:pt x="389" y="749"/>
                  </a:lnTo>
                  <a:lnTo>
                    <a:pt x="385" y="747"/>
                  </a:lnTo>
                  <a:lnTo>
                    <a:pt x="380" y="749"/>
                  </a:lnTo>
                  <a:lnTo>
                    <a:pt x="374" y="747"/>
                  </a:lnTo>
                  <a:lnTo>
                    <a:pt x="376" y="746"/>
                  </a:lnTo>
                  <a:lnTo>
                    <a:pt x="374" y="746"/>
                  </a:lnTo>
                  <a:lnTo>
                    <a:pt x="376" y="743"/>
                  </a:lnTo>
                  <a:lnTo>
                    <a:pt x="376" y="741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4" y="738"/>
                  </a:lnTo>
                  <a:lnTo>
                    <a:pt x="371" y="732"/>
                  </a:lnTo>
                  <a:lnTo>
                    <a:pt x="369" y="729"/>
                  </a:lnTo>
                  <a:lnTo>
                    <a:pt x="369" y="729"/>
                  </a:lnTo>
                  <a:lnTo>
                    <a:pt x="369" y="729"/>
                  </a:lnTo>
                  <a:lnTo>
                    <a:pt x="372" y="729"/>
                  </a:lnTo>
                  <a:lnTo>
                    <a:pt x="372" y="729"/>
                  </a:lnTo>
                  <a:lnTo>
                    <a:pt x="372" y="729"/>
                  </a:lnTo>
                  <a:lnTo>
                    <a:pt x="372" y="727"/>
                  </a:lnTo>
                  <a:lnTo>
                    <a:pt x="371" y="726"/>
                  </a:lnTo>
                  <a:lnTo>
                    <a:pt x="371" y="724"/>
                  </a:lnTo>
                  <a:lnTo>
                    <a:pt x="372" y="724"/>
                  </a:lnTo>
                  <a:lnTo>
                    <a:pt x="374" y="724"/>
                  </a:lnTo>
                  <a:lnTo>
                    <a:pt x="374" y="723"/>
                  </a:lnTo>
                  <a:lnTo>
                    <a:pt x="374" y="721"/>
                  </a:lnTo>
                  <a:lnTo>
                    <a:pt x="372" y="720"/>
                  </a:lnTo>
                  <a:lnTo>
                    <a:pt x="372" y="720"/>
                  </a:lnTo>
                  <a:lnTo>
                    <a:pt x="371" y="717"/>
                  </a:lnTo>
                  <a:lnTo>
                    <a:pt x="368" y="715"/>
                  </a:lnTo>
                  <a:lnTo>
                    <a:pt x="365" y="708"/>
                  </a:lnTo>
                  <a:lnTo>
                    <a:pt x="363" y="703"/>
                  </a:lnTo>
                  <a:lnTo>
                    <a:pt x="363" y="703"/>
                  </a:lnTo>
                  <a:lnTo>
                    <a:pt x="362" y="700"/>
                  </a:lnTo>
                  <a:lnTo>
                    <a:pt x="362" y="698"/>
                  </a:lnTo>
                  <a:lnTo>
                    <a:pt x="362" y="697"/>
                  </a:lnTo>
                  <a:lnTo>
                    <a:pt x="360" y="695"/>
                  </a:lnTo>
                  <a:lnTo>
                    <a:pt x="360" y="695"/>
                  </a:lnTo>
                  <a:lnTo>
                    <a:pt x="360" y="691"/>
                  </a:lnTo>
                  <a:lnTo>
                    <a:pt x="357" y="689"/>
                  </a:lnTo>
                  <a:lnTo>
                    <a:pt x="356" y="686"/>
                  </a:lnTo>
                  <a:lnTo>
                    <a:pt x="356" y="682"/>
                  </a:lnTo>
                  <a:lnTo>
                    <a:pt x="354" y="680"/>
                  </a:lnTo>
                  <a:lnTo>
                    <a:pt x="354" y="682"/>
                  </a:lnTo>
                  <a:lnTo>
                    <a:pt x="354" y="680"/>
                  </a:lnTo>
                  <a:lnTo>
                    <a:pt x="354" y="679"/>
                  </a:lnTo>
                  <a:lnTo>
                    <a:pt x="354" y="674"/>
                  </a:lnTo>
                  <a:lnTo>
                    <a:pt x="354" y="670"/>
                  </a:lnTo>
                  <a:lnTo>
                    <a:pt x="353" y="668"/>
                  </a:lnTo>
                  <a:lnTo>
                    <a:pt x="353" y="667"/>
                  </a:lnTo>
                  <a:lnTo>
                    <a:pt x="353" y="665"/>
                  </a:lnTo>
                  <a:lnTo>
                    <a:pt x="353" y="665"/>
                  </a:lnTo>
                  <a:lnTo>
                    <a:pt x="354" y="663"/>
                  </a:lnTo>
                  <a:lnTo>
                    <a:pt x="356" y="665"/>
                  </a:lnTo>
                  <a:lnTo>
                    <a:pt x="356" y="665"/>
                  </a:lnTo>
                  <a:lnTo>
                    <a:pt x="356" y="663"/>
                  </a:lnTo>
                  <a:lnTo>
                    <a:pt x="353" y="662"/>
                  </a:lnTo>
                  <a:lnTo>
                    <a:pt x="353" y="663"/>
                  </a:lnTo>
                  <a:lnTo>
                    <a:pt x="351" y="662"/>
                  </a:lnTo>
                  <a:lnTo>
                    <a:pt x="350" y="662"/>
                  </a:lnTo>
                  <a:lnTo>
                    <a:pt x="348" y="662"/>
                  </a:lnTo>
                  <a:lnTo>
                    <a:pt x="348" y="659"/>
                  </a:lnTo>
                  <a:lnTo>
                    <a:pt x="347" y="657"/>
                  </a:lnTo>
                  <a:lnTo>
                    <a:pt x="347" y="656"/>
                  </a:lnTo>
                  <a:lnTo>
                    <a:pt x="347" y="651"/>
                  </a:lnTo>
                  <a:lnTo>
                    <a:pt x="347" y="650"/>
                  </a:lnTo>
                  <a:lnTo>
                    <a:pt x="347" y="648"/>
                  </a:lnTo>
                  <a:lnTo>
                    <a:pt x="345" y="650"/>
                  </a:lnTo>
                  <a:lnTo>
                    <a:pt x="345" y="651"/>
                  </a:lnTo>
                  <a:lnTo>
                    <a:pt x="345" y="653"/>
                  </a:lnTo>
                  <a:lnTo>
                    <a:pt x="344" y="654"/>
                  </a:lnTo>
                  <a:lnTo>
                    <a:pt x="344" y="656"/>
                  </a:lnTo>
                  <a:lnTo>
                    <a:pt x="344" y="656"/>
                  </a:lnTo>
                  <a:lnTo>
                    <a:pt x="344" y="657"/>
                  </a:lnTo>
                  <a:lnTo>
                    <a:pt x="344" y="659"/>
                  </a:lnTo>
                  <a:lnTo>
                    <a:pt x="342" y="665"/>
                  </a:lnTo>
                  <a:lnTo>
                    <a:pt x="341" y="665"/>
                  </a:lnTo>
                  <a:lnTo>
                    <a:pt x="341" y="667"/>
                  </a:lnTo>
                  <a:lnTo>
                    <a:pt x="339" y="665"/>
                  </a:lnTo>
                  <a:lnTo>
                    <a:pt x="338" y="667"/>
                  </a:lnTo>
                  <a:lnTo>
                    <a:pt x="338" y="667"/>
                  </a:lnTo>
                  <a:lnTo>
                    <a:pt x="336" y="665"/>
                  </a:lnTo>
                  <a:lnTo>
                    <a:pt x="335" y="663"/>
                  </a:lnTo>
                  <a:lnTo>
                    <a:pt x="333" y="663"/>
                  </a:lnTo>
                  <a:lnTo>
                    <a:pt x="335" y="665"/>
                  </a:lnTo>
                  <a:lnTo>
                    <a:pt x="335" y="667"/>
                  </a:lnTo>
                  <a:lnTo>
                    <a:pt x="335" y="667"/>
                  </a:lnTo>
                  <a:lnTo>
                    <a:pt x="335" y="668"/>
                  </a:lnTo>
                  <a:lnTo>
                    <a:pt x="333" y="668"/>
                  </a:lnTo>
                  <a:lnTo>
                    <a:pt x="330" y="670"/>
                  </a:lnTo>
                  <a:lnTo>
                    <a:pt x="331" y="671"/>
                  </a:lnTo>
                  <a:lnTo>
                    <a:pt x="330" y="673"/>
                  </a:lnTo>
                  <a:lnTo>
                    <a:pt x="330" y="673"/>
                  </a:lnTo>
                  <a:lnTo>
                    <a:pt x="328" y="673"/>
                  </a:lnTo>
                  <a:lnTo>
                    <a:pt x="328" y="674"/>
                  </a:lnTo>
                  <a:lnTo>
                    <a:pt x="325" y="676"/>
                  </a:lnTo>
                  <a:lnTo>
                    <a:pt x="321" y="683"/>
                  </a:lnTo>
                  <a:lnTo>
                    <a:pt x="318" y="685"/>
                  </a:lnTo>
                  <a:lnTo>
                    <a:pt x="316" y="686"/>
                  </a:lnTo>
                  <a:lnTo>
                    <a:pt x="315" y="686"/>
                  </a:lnTo>
                  <a:lnTo>
                    <a:pt x="313" y="688"/>
                  </a:lnTo>
                  <a:lnTo>
                    <a:pt x="307" y="689"/>
                  </a:lnTo>
                  <a:lnTo>
                    <a:pt x="304" y="688"/>
                  </a:lnTo>
                  <a:lnTo>
                    <a:pt x="303" y="689"/>
                  </a:lnTo>
                  <a:lnTo>
                    <a:pt x="301" y="688"/>
                  </a:lnTo>
                  <a:lnTo>
                    <a:pt x="301" y="688"/>
                  </a:lnTo>
                  <a:lnTo>
                    <a:pt x="301" y="686"/>
                  </a:lnTo>
                  <a:lnTo>
                    <a:pt x="301" y="686"/>
                  </a:lnTo>
                  <a:lnTo>
                    <a:pt x="301" y="686"/>
                  </a:lnTo>
                  <a:lnTo>
                    <a:pt x="300" y="686"/>
                  </a:lnTo>
                  <a:lnTo>
                    <a:pt x="300" y="686"/>
                  </a:lnTo>
                  <a:lnTo>
                    <a:pt x="300" y="688"/>
                  </a:lnTo>
                  <a:lnTo>
                    <a:pt x="298" y="688"/>
                  </a:lnTo>
                  <a:lnTo>
                    <a:pt x="297" y="688"/>
                  </a:lnTo>
                  <a:lnTo>
                    <a:pt x="297" y="686"/>
                  </a:lnTo>
                  <a:lnTo>
                    <a:pt x="297" y="685"/>
                  </a:lnTo>
                  <a:lnTo>
                    <a:pt x="298" y="685"/>
                  </a:lnTo>
                  <a:lnTo>
                    <a:pt x="298" y="685"/>
                  </a:lnTo>
                  <a:lnTo>
                    <a:pt x="298" y="683"/>
                  </a:lnTo>
                  <a:lnTo>
                    <a:pt x="297" y="683"/>
                  </a:lnTo>
                  <a:lnTo>
                    <a:pt x="295" y="683"/>
                  </a:lnTo>
                  <a:lnTo>
                    <a:pt x="295" y="683"/>
                  </a:lnTo>
                  <a:lnTo>
                    <a:pt x="290" y="680"/>
                  </a:lnTo>
                  <a:lnTo>
                    <a:pt x="289" y="680"/>
                  </a:lnTo>
                  <a:lnTo>
                    <a:pt x="286" y="677"/>
                  </a:lnTo>
                  <a:lnTo>
                    <a:pt x="284" y="676"/>
                  </a:lnTo>
                  <a:lnTo>
                    <a:pt x="284" y="673"/>
                  </a:lnTo>
                  <a:lnTo>
                    <a:pt x="284" y="671"/>
                  </a:lnTo>
                  <a:lnTo>
                    <a:pt x="284" y="667"/>
                  </a:lnTo>
                  <a:lnTo>
                    <a:pt x="284" y="667"/>
                  </a:lnTo>
                  <a:lnTo>
                    <a:pt x="287" y="667"/>
                  </a:lnTo>
                  <a:lnTo>
                    <a:pt x="290" y="670"/>
                  </a:lnTo>
                  <a:lnTo>
                    <a:pt x="292" y="670"/>
                  </a:lnTo>
                  <a:lnTo>
                    <a:pt x="292" y="668"/>
                  </a:lnTo>
                  <a:lnTo>
                    <a:pt x="293" y="667"/>
                  </a:lnTo>
                  <a:lnTo>
                    <a:pt x="293" y="665"/>
                  </a:lnTo>
                  <a:lnTo>
                    <a:pt x="290" y="667"/>
                  </a:lnTo>
                  <a:lnTo>
                    <a:pt x="290" y="667"/>
                  </a:lnTo>
                  <a:lnTo>
                    <a:pt x="289" y="665"/>
                  </a:lnTo>
                  <a:lnTo>
                    <a:pt x="289" y="663"/>
                  </a:lnTo>
                  <a:lnTo>
                    <a:pt x="289" y="663"/>
                  </a:lnTo>
                  <a:lnTo>
                    <a:pt x="289" y="662"/>
                  </a:lnTo>
                  <a:lnTo>
                    <a:pt x="289" y="660"/>
                  </a:lnTo>
                  <a:lnTo>
                    <a:pt x="289" y="659"/>
                  </a:lnTo>
                  <a:lnTo>
                    <a:pt x="290" y="657"/>
                  </a:lnTo>
                  <a:lnTo>
                    <a:pt x="292" y="656"/>
                  </a:lnTo>
                  <a:lnTo>
                    <a:pt x="293" y="654"/>
                  </a:lnTo>
                  <a:lnTo>
                    <a:pt x="295" y="653"/>
                  </a:lnTo>
                  <a:lnTo>
                    <a:pt x="295" y="653"/>
                  </a:lnTo>
                  <a:lnTo>
                    <a:pt x="293" y="653"/>
                  </a:lnTo>
                  <a:lnTo>
                    <a:pt x="292" y="654"/>
                  </a:lnTo>
                  <a:lnTo>
                    <a:pt x="290" y="656"/>
                  </a:lnTo>
                  <a:lnTo>
                    <a:pt x="287" y="657"/>
                  </a:lnTo>
                  <a:lnTo>
                    <a:pt x="286" y="659"/>
                  </a:lnTo>
                  <a:lnTo>
                    <a:pt x="286" y="659"/>
                  </a:lnTo>
                  <a:lnTo>
                    <a:pt x="284" y="659"/>
                  </a:lnTo>
                  <a:lnTo>
                    <a:pt x="283" y="662"/>
                  </a:lnTo>
                  <a:lnTo>
                    <a:pt x="281" y="662"/>
                  </a:lnTo>
                  <a:lnTo>
                    <a:pt x="280" y="662"/>
                  </a:lnTo>
                  <a:lnTo>
                    <a:pt x="278" y="660"/>
                  </a:lnTo>
                  <a:lnTo>
                    <a:pt x="280" y="656"/>
                  </a:lnTo>
                  <a:lnTo>
                    <a:pt x="280" y="653"/>
                  </a:lnTo>
                  <a:lnTo>
                    <a:pt x="281" y="651"/>
                  </a:lnTo>
                  <a:lnTo>
                    <a:pt x="283" y="650"/>
                  </a:lnTo>
                  <a:lnTo>
                    <a:pt x="283" y="648"/>
                  </a:lnTo>
                  <a:lnTo>
                    <a:pt x="284" y="648"/>
                  </a:lnTo>
                  <a:lnTo>
                    <a:pt x="284" y="650"/>
                  </a:lnTo>
                  <a:lnTo>
                    <a:pt x="287" y="650"/>
                  </a:lnTo>
                  <a:lnTo>
                    <a:pt x="287" y="648"/>
                  </a:lnTo>
                  <a:lnTo>
                    <a:pt x="289" y="648"/>
                  </a:lnTo>
                  <a:lnTo>
                    <a:pt x="292" y="647"/>
                  </a:lnTo>
                  <a:lnTo>
                    <a:pt x="292" y="647"/>
                  </a:lnTo>
                  <a:lnTo>
                    <a:pt x="290" y="647"/>
                  </a:lnTo>
                  <a:lnTo>
                    <a:pt x="289" y="647"/>
                  </a:lnTo>
                  <a:lnTo>
                    <a:pt x="287" y="647"/>
                  </a:lnTo>
                  <a:lnTo>
                    <a:pt x="287" y="647"/>
                  </a:lnTo>
                  <a:lnTo>
                    <a:pt x="286" y="645"/>
                  </a:lnTo>
                  <a:lnTo>
                    <a:pt x="287" y="644"/>
                  </a:lnTo>
                  <a:lnTo>
                    <a:pt x="289" y="641"/>
                  </a:lnTo>
                  <a:lnTo>
                    <a:pt x="290" y="639"/>
                  </a:lnTo>
                  <a:lnTo>
                    <a:pt x="290" y="639"/>
                  </a:lnTo>
                  <a:lnTo>
                    <a:pt x="290" y="638"/>
                  </a:lnTo>
                  <a:lnTo>
                    <a:pt x="292" y="636"/>
                  </a:lnTo>
                  <a:lnTo>
                    <a:pt x="293" y="633"/>
                  </a:lnTo>
                  <a:lnTo>
                    <a:pt x="297" y="632"/>
                  </a:lnTo>
                  <a:lnTo>
                    <a:pt x="297" y="633"/>
                  </a:lnTo>
                  <a:lnTo>
                    <a:pt x="297" y="636"/>
                  </a:lnTo>
                  <a:lnTo>
                    <a:pt x="297" y="638"/>
                  </a:lnTo>
                  <a:lnTo>
                    <a:pt x="298" y="633"/>
                  </a:lnTo>
                  <a:lnTo>
                    <a:pt x="298" y="632"/>
                  </a:lnTo>
                  <a:lnTo>
                    <a:pt x="300" y="630"/>
                  </a:lnTo>
                  <a:lnTo>
                    <a:pt x="301" y="630"/>
                  </a:lnTo>
                  <a:lnTo>
                    <a:pt x="303" y="629"/>
                  </a:lnTo>
                  <a:lnTo>
                    <a:pt x="300" y="630"/>
                  </a:lnTo>
                  <a:lnTo>
                    <a:pt x="293" y="632"/>
                  </a:lnTo>
                  <a:lnTo>
                    <a:pt x="292" y="633"/>
                  </a:lnTo>
                  <a:lnTo>
                    <a:pt x="290" y="635"/>
                  </a:lnTo>
                  <a:lnTo>
                    <a:pt x="289" y="636"/>
                  </a:lnTo>
                  <a:lnTo>
                    <a:pt x="289" y="638"/>
                  </a:lnTo>
                  <a:lnTo>
                    <a:pt x="287" y="641"/>
                  </a:lnTo>
                  <a:lnTo>
                    <a:pt x="287" y="641"/>
                  </a:lnTo>
                  <a:lnTo>
                    <a:pt x="286" y="642"/>
                  </a:lnTo>
                  <a:lnTo>
                    <a:pt x="284" y="644"/>
                  </a:lnTo>
                  <a:lnTo>
                    <a:pt x="283" y="647"/>
                  </a:lnTo>
                  <a:lnTo>
                    <a:pt x="281" y="648"/>
                  </a:lnTo>
                  <a:lnTo>
                    <a:pt x="281" y="648"/>
                  </a:lnTo>
                  <a:lnTo>
                    <a:pt x="280" y="650"/>
                  </a:lnTo>
                  <a:lnTo>
                    <a:pt x="280" y="651"/>
                  </a:lnTo>
                  <a:lnTo>
                    <a:pt x="280" y="651"/>
                  </a:lnTo>
                  <a:lnTo>
                    <a:pt x="278" y="650"/>
                  </a:lnTo>
                  <a:lnTo>
                    <a:pt x="278" y="648"/>
                  </a:lnTo>
                  <a:lnTo>
                    <a:pt x="278" y="645"/>
                  </a:lnTo>
                  <a:lnTo>
                    <a:pt x="280" y="644"/>
                  </a:lnTo>
                  <a:lnTo>
                    <a:pt x="280" y="642"/>
                  </a:lnTo>
                  <a:lnTo>
                    <a:pt x="280" y="641"/>
                  </a:lnTo>
                  <a:lnTo>
                    <a:pt x="280" y="639"/>
                  </a:lnTo>
                  <a:lnTo>
                    <a:pt x="281" y="639"/>
                  </a:lnTo>
                  <a:lnTo>
                    <a:pt x="281" y="641"/>
                  </a:lnTo>
                  <a:lnTo>
                    <a:pt x="283" y="641"/>
                  </a:lnTo>
                  <a:lnTo>
                    <a:pt x="286" y="639"/>
                  </a:lnTo>
                  <a:lnTo>
                    <a:pt x="286" y="638"/>
                  </a:lnTo>
                  <a:lnTo>
                    <a:pt x="284" y="638"/>
                  </a:lnTo>
                  <a:lnTo>
                    <a:pt x="283" y="638"/>
                  </a:lnTo>
                  <a:lnTo>
                    <a:pt x="281" y="636"/>
                  </a:lnTo>
                  <a:lnTo>
                    <a:pt x="280" y="635"/>
                  </a:lnTo>
                  <a:lnTo>
                    <a:pt x="278" y="632"/>
                  </a:lnTo>
                  <a:lnTo>
                    <a:pt x="280" y="630"/>
                  </a:lnTo>
                  <a:lnTo>
                    <a:pt x="284" y="627"/>
                  </a:lnTo>
                  <a:lnTo>
                    <a:pt x="286" y="625"/>
                  </a:lnTo>
                  <a:lnTo>
                    <a:pt x="284" y="624"/>
                  </a:lnTo>
                  <a:lnTo>
                    <a:pt x="283" y="627"/>
                  </a:lnTo>
                  <a:lnTo>
                    <a:pt x="280" y="629"/>
                  </a:lnTo>
                  <a:lnTo>
                    <a:pt x="278" y="625"/>
                  </a:lnTo>
                  <a:lnTo>
                    <a:pt x="278" y="624"/>
                  </a:lnTo>
                  <a:lnTo>
                    <a:pt x="277" y="621"/>
                  </a:lnTo>
                  <a:lnTo>
                    <a:pt x="278" y="618"/>
                  </a:lnTo>
                  <a:lnTo>
                    <a:pt x="277" y="616"/>
                  </a:lnTo>
                  <a:lnTo>
                    <a:pt x="278" y="615"/>
                  </a:lnTo>
                  <a:lnTo>
                    <a:pt x="280" y="616"/>
                  </a:lnTo>
                  <a:lnTo>
                    <a:pt x="281" y="616"/>
                  </a:lnTo>
                  <a:lnTo>
                    <a:pt x="283" y="615"/>
                  </a:lnTo>
                  <a:lnTo>
                    <a:pt x="289" y="613"/>
                  </a:lnTo>
                  <a:lnTo>
                    <a:pt x="293" y="615"/>
                  </a:lnTo>
                  <a:lnTo>
                    <a:pt x="295" y="615"/>
                  </a:lnTo>
                  <a:lnTo>
                    <a:pt x="297" y="613"/>
                  </a:lnTo>
                  <a:lnTo>
                    <a:pt x="300" y="613"/>
                  </a:lnTo>
                  <a:lnTo>
                    <a:pt x="301" y="615"/>
                  </a:lnTo>
                  <a:lnTo>
                    <a:pt x="301" y="615"/>
                  </a:lnTo>
                  <a:lnTo>
                    <a:pt x="301" y="618"/>
                  </a:lnTo>
                  <a:lnTo>
                    <a:pt x="303" y="618"/>
                  </a:lnTo>
                  <a:lnTo>
                    <a:pt x="303" y="618"/>
                  </a:lnTo>
                  <a:lnTo>
                    <a:pt x="303" y="616"/>
                  </a:lnTo>
                  <a:lnTo>
                    <a:pt x="303" y="615"/>
                  </a:lnTo>
                  <a:lnTo>
                    <a:pt x="309" y="612"/>
                  </a:lnTo>
                  <a:lnTo>
                    <a:pt x="309" y="612"/>
                  </a:lnTo>
                  <a:lnTo>
                    <a:pt x="307" y="612"/>
                  </a:lnTo>
                  <a:lnTo>
                    <a:pt x="306" y="609"/>
                  </a:lnTo>
                  <a:lnTo>
                    <a:pt x="307" y="606"/>
                  </a:lnTo>
                  <a:lnTo>
                    <a:pt x="307" y="606"/>
                  </a:lnTo>
                  <a:lnTo>
                    <a:pt x="306" y="607"/>
                  </a:lnTo>
                  <a:lnTo>
                    <a:pt x="306" y="610"/>
                  </a:lnTo>
                  <a:lnTo>
                    <a:pt x="306" y="612"/>
                  </a:lnTo>
                  <a:lnTo>
                    <a:pt x="306" y="612"/>
                  </a:lnTo>
                  <a:lnTo>
                    <a:pt x="304" y="613"/>
                  </a:lnTo>
                  <a:lnTo>
                    <a:pt x="301" y="613"/>
                  </a:lnTo>
                  <a:lnTo>
                    <a:pt x="300" y="612"/>
                  </a:lnTo>
                  <a:lnTo>
                    <a:pt x="298" y="612"/>
                  </a:lnTo>
                  <a:lnTo>
                    <a:pt x="297" y="612"/>
                  </a:lnTo>
                  <a:lnTo>
                    <a:pt x="298" y="610"/>
                  </a:lnTo>
                  <a:lnTo>
                    <a:pt x="297" y="610"/>
                  </a:lnTo>
                  <a:lnTo>
                    <a:pt x="297" y="610"/>
                  </a:lnTo>
                  <a:lnTo>
                    <a:pt x="295" y="613"/>
                  </a:lnTo>
                  <a:lnTo>
                    <a:pt x="295" y="613"/>
                  </a:lnTo>
                  <a:lnTo>
                    <a:pt x="290" y="613"/>
                  </a:lnTo>
                  <a:lnTo>
                    <a:pt x="286" y="613"/>
                  </a:lnTo>
                  <a:lnTo>
                    <a:pt x="283" y="615"/>
                  </a:lnTo>
                  <a:lnTo>
                    <a:pt x="281" y="615"/>
                  </a:lnTo>
                  <a:lnTo>
                    <a:pt x="278" y="612"/>
                  </a:lnTo>
                  <a:lnTo>
                    <a:pt x="278" y="610"/>
                  </a:lnTo>
                  <a:lnTo>
                    <a:pt x="277" y="607"/>
                  </a:lnTo>
                  <a:lnTo>
                    <a:pt x="277" y="606"/>
                  </a:lnTo>
                  <a:lnTo>
                    <a:pt x="280" y="606"/>
                  </a:lnTo>
                  <a:lnTo>
                    <a:pt x="280" y="606"/>
                  </a:lnTo>
                  <a:lnTo>
                    <a:pt x="281" y="605"/>
                  </a:lnTo>
                  <a:lnTo>
                    <a:pt x="281" y="605"/>
                  </a:lnTo>
                  <a:lnTo>
                    <a:pt x="280" y="603"/>
                  </a:lnTo>
                  <a:lnTo>
                    <a:pt x="278" y="602"/>
                  </a:lnTo>
                  <a:lnTo>
                    <a:pt x="277" y="602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8" y="594"/>
                  </a:lnTo>
                  <a:lnTo>
                    <a:pt x="283" y="594"/>
                  </a:lnTo>
                  <a:lnTo>
                    <a:pt x="287" y="596"/>
                  </a:lnTo>
                  <a:lnTo>
                    <a:pt x="290" y="597"/>
                  </a:lnTo>
                  <a:lnTo>
                    <a:pt x="295" y="597"/>
                  </a:lnTo>
                  <a:lnTo>
                    <a:pt x="298" y="596"/>
                  </a:lnTo>
                  <a:lnTo>
                    <a:pt x="298" y="594"/>
                  </a:lnTo>
                  <a:lnTo>
                    <a:pt x="295" y="596"/>
                  </a:lnTo>
                  <a:lnTo>
                    <a:pt x="292" y="596"/>
                  </a:lnTo>
                  <a:lnTo>
                    <a:pt x="286" y="594"/>
                  </a:lnTo>
                  <a:lnTo>
                    <a:pt x="283" y="593"/>
                  </a:lnTo>
                  <a:lnTo>
                    <a:pt x="281" y="594"/>
                  </a:lnTo>
                  <a:lnTo>
                    <a:pt x="280" y="593"/>
                  </a:lnTo>
                  <a:lnTo>
                    <a:pt x="278" y="590"/>
                  </a:lnTo>
                  <a:lnTo>
                    <a:pt x="280" y="587"/>
                  </a:lnTo>
                  <a:lnTo>
                    <a:pt x="280" y="587"/>
                  </a:lnTo>
                  <a:lnTo>
                    <a:pt x="281" y="587"/>
                  </a:lnTo>
                  <a:lnTo>
                    <a:pt x="281" y="587"/>
                  </a:lnTo>
                  <a:lnTo>
                    <a:pt x="283" y="587"/>
                  </a:lnTo>
                  <a:lnTo>
                    <a:pt x="283" y="584"/>
                  </a:lnTo>
                  <a:lnTo>
                    <a:pt x="284" y="584"/>
                  </a:lnTo>
                  <a:lnTo>
                    <a:pt x="286" y="581"/>
                  </a:lnTo>
                  <a:lnTo>
                    <a:pt x="287" y="581"/>
                  </a:lnTo>
                  <a:lnTo>
                    <a:pt x="289" y="581"/>
                  </a:lnTo>
                  <a:lnTo>
                    <a:pt x="289" y="581"/>
                  </a:lnTo>
                  <a:lnTo>
                    <a:pt x="290" y="581"/>
                  </a:lnTo>
                  <a:lnTo>
                    <a:pt x="290" y="581"/>
                  </a:lnTo>
                  <a:lnTo>
                    <a:pt x="292" y="581"/>
                  </a:lnTo>
                  <a:lnTo>
                    <a:pt x="297" y="581"/>
                  </a:lnTo>
                  <a:lnTo>
                    <a:pt x="297" y="581"/>
                  </a:lnTo>
                  <a:lnTo>
                    <a:pt x="298" y="578"/>
                  </a:lnTo>
                  <a:lnTo>
                    <a:pt x="295" y="581"/>
                  </a:lnTo>
                  <a:lnTo>
                    <a:pt x="293" y="581"/>
                  </a:lnTo>
                  <a:lnTo>
                    <a:pt x="292" y="581"/>
                  </a:lnTo>
                  <a:lnTo>
                    <a:pt x="290" y="581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3" y="576"/>
                  </a:lnTo>
                  <a:lnTo>
                    <a:pt x="293" y="576"/>
                  </a:lnTo>
                  <a:lnTo>
                    <a:pt x="295" y="576"/>
                  </a:lnTo>
                  <a:lnTo>
                    <a:pt x="297" y="576"/>
                  </a:lnTo>
                  <a:lnTo>
                    <a:pt x="298" y="575"/>
                  </a:lnTo>
                  <a:lnTo>
                    <a:pt x="301" y="576"/>
                  </a:lnTo>
                  <a:lnTo>
                    <a:pt x="306" y="576"/>
                  </a:lnTo>
                  <a:lnTo>
                    <a:pt x="309" y="578"/>
                  </a:lnTo>
                  <a:lnTo>
                    <a:pt x="309" y="578"/>
                  </a:lnTo>
                  <a:lnTo>
                    <a:pt x="310" y="578"/>
                  </a:lnTo>
                  <a:lnTo>
                    <a:pt x="310" y="576"/>
                  </a:lnTo>
                  <a:lnTo>
                    <a:pt x="309" y="576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12" y="573"/>
                  </a:lnTo>
                  <a:lnTo>
                    <a:pt x="315" y="573"/>
                  </a:lnTo>
                  <a:lnTo>
                    <a:pt x="315" y="572"/>
                  </a:lnTo>
                  <a:lnTo>
                    <a:pt x="307" y="573"/>
                  </a:lnTo>
                  <a:lnTo>
                    <a:pt x="304" y="572"/>
                  </a:lnTo>
                  <a:lnTo>
                    <a:pt x="303" y="572"/>
                  </a:lnTo>
                  <a:lnTo>
                    <a:pt x="303" y="573"/>
                  </a:lnTo>
                  <a:lnTo>
                    <a:pt x="300" y="573"/>
                  </a:lnTo>
                  <a:lnTo>
                    <a:pt x="298" y="573"/>
                  </a:lnTo>
                  <a:lnTo>
                    <a:pt x="300" y="572"/>
                  </a:lnTo>
                  <a:lnTo>
                    <a:pt x="301" y="569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6"/>
                  </a:lnTo>
                  <a:lnTo>
                    <a:pt x="309" y="563"/>
                  </a:lnTo>
                  <a:lnTo>
                    <a:pt x="310" y="563"/>
                  </a:lnTo>
                  <a:lnTo>
                    <a:pt x="310" y="563"/>
                  </a:lnTo>
                  <a:lnTo>
                    <a:pt x="312" y="563"/>
                  </a:lnTo>
                  <a:lnTo>
                    <a:pt x="315" y="563"/>
                  </a:lnTo>
                  <a:lnTo>
                    <a:pt x="316" y="566"/>
                  </a:lnTo>
                  <a:lnTo>
                    <a:pt x="318" y="567"/>
                  </a:lnTo>
                  <a:lnTo>
                    <a:pt x="322" y="570"/>
                  </a:lnTo>
                  <a:lnTo>
                    <a:pt x="322" y="569"/>
                  </a:lnTo>
                  <a:lnTo>
                    <a:pt x="318" y="564"/>
                  </a:lnTo>
                  <a:lnTo>
                    <a:pt x="318" y="564"/>
                  </a:lnTo>
                  <a:lnTo>
                    <a:pt x="316" y="561"/>
                  </a:lnTo>
                  <a:lnTo>
                    <a:pt x="316" y="560"/>
                  </a:lnTo>
                  <a:lnTo>
                    <a:pt x="318" y="558"/>
                  </a:lnTo>
                  <a:lnTo>
                    <a:pt x="321" y="557"/>
                  </a:lnTo>
                  <a:lnTo>
                    <a:pt x="322" y="557"/>
                  </a:lnTo>
                  <a:lnTo>
                    <a:pt x="322" y="555"/>
                  </a:lnTo>
                  <a:lnTo>
                    <a:pt x="321" y="552"/>
                  </a:lnTo>
                  <a:lnTo>
                    <a:pt x="319" y="552"/>
                  </a:lnTo>
                  <a:lnTo>
                    <a:pt x="319" y="552"/>
                  </a:lnTo>
                  <a:lnTo>
                    <a:pt x="319" y="552"/>
                  </a:lnTo>
                  <a:lnTo>
                    <a:pt x="319" y="549"/>
                  </a:lnTo>
                  <a:lnTo>
                    <a:pt x="321" y="549"/>
                  </a:lnTo>
                  <a:lnTo>
                    <a:pt x="322" y="549"/>
                  </a:lnTo>
                  <a:lnTo>
                    <a:pt x="324" y="547"/>
                  </a:lnTo>
                  <a:lnTo>
                    <a:pt x="328" y="549"/>
                  </a:lnTo>
                  <a:lnTo>
                    <a:pt x="328" y="549"/>
                  </a:lnTo>
                  <a:lnTo>
                    <a:pt x="327" y="552"/>
                  </a:lnTo>
                  <a:lnTo>
                    <a:pt x="327" y="552"/>
                  </a:lnTo>
                  <a:lnTo>
                    <a:pt x="328" y="552"/>
                  </a:lnTo>
                  <a:lnTo>
                    <a:pt x="330" y="549"/>
                  </a:lnTo>
                  <a:lnTo>
                    <a:pt x="333" y="549"/>
                  </a:lnTo>
                  <a:lnTo>
                    <a:pt x="335" y="549"/>
                  </a:lnTo>
                  <a:lnTo>
                    <a:pt x="335" y="549"/>
                  </a:lnTo>
                  <a:lnTo>
                    <a:pt x="336" y="552"/>
                  </a:lnTo>
                  <a:lnTo>
                    <a:pt x="338" y="552"/>
                  </a:lnTo>
                  <a:lnTo>
                    <a:pt x="338" y="552"/>
                  </a:lnTo>
                  <a:lnTo>
                    <a:pt x="339" y="555"/>
                  </a:lnTo>
                  <a:lnTo>
                    <a:pt x="339" y="555"/>
                  </a:lnTo>
                  <a:lnTo>
                    <a:pt x="339" y="552"/>
                  </a:lnTo>
                  <a:lnTo>
                    <a:pt x="341" y="552"/>
                  </a:lnTo>
                  <a:lnTo>
                    <a:pt x="344" y="552"/>
                  </a:lnTo>
                  <a:lnTo>
                    <a:pt x="347" y="552"/>
                  </a:lnTo>
                  <a:lnTo>
                    <a:pt x="347" y="552"/>
                  </a:lnTo>
                  <a:lnTo>
                    <a:pt x="348" y="552"/>
                  </a:lnTo>
                  <a:lnTo>
                    <a:pt x="347" y="549"/>
                  </a:lnTo>
                  <a:lnTo>
                    <a:pt x="347" y="549"/>
                  </a:lnTo>
                  <a:lnTo>
                    <a:pt x="348" y="549"/>
                  </a:lnTo>
                  <a:lnTo>
                    <a:pt x="348" y="547"/>
                  </a:lnTo>
                  <a:lnTo>
                    <a:pt x="350" y="546"/>
                  </a:lnTo>
                  <a:lnTo>
                    <a:pt x="353" y="546"/>
                  </a:lnTo>
                  <a:lnTo>
                    <a:pt x="354" y="544"/>
                  </a:lnTo>
                  <a:lnTo>
                    <a:pt x="356" y="543"/>
                  </a:lnTo>
                  <a:lnTo>
                    <a:pt x="356" y="543"/>
                  </a:lnTo>
                  <a:lnTo>
                    <a:pt x="354" y="541"/>
                  </a:lnTo>
                  <a:lnTo>
                    <a:pt x="354" y="541"/>
                  </a:lnTo>
                  <a:lnTo>
                    <a:pt x="353" y="541"/>
                  </a:lnTo>
                  <a:lnTo>
                    <a:pt x="354" y="540"/>
                  </a:lnTo>
                  <a:lnTo>
                    <a:pt x="357" y="538"/>
                  </a:lnTo>
                  <a:lnTo>
                    <a:pt x="356" y="537"/>
                  </a:lnTo>
                  <a:lnTo>
                    <a:pt x="354" y="537"/>
                  </a:lnTo>
                  <a:lnTo>
                    <a:pt x="354" y="537"/>
                  </a:lnTo>
                  <a:lnTo>
                    <a:pt x="351" y="538"/>
                  </a:lnTo>
                  <a:lnTo>
                    <a:pt x="350" y="540"/>
                  </a:lnTo>
                  <a:lnTo>
                    <a:pt x="351" y="541"/>
                  </a:lnTo>
                  <a:lnTo>
                    <a:pt x="351" y="543"/>
                  </a:lnTo>
                  <a:lnTo>
                    <a:pt x="350" y="544"/>
                  </a:lnTo>
                  <a:lnTo>
                    <a:pt x="344" y="549"/>
                  </a:lnTo>
                  <a:lnTo>
                    <a:pt x="339" y="552"/>
                  </a:lnTo>
                  <a:lnTo>
                    <a:pt x="338" y="552"/>
                  </a:lnTo>
                  <a:lnTo>
                    <a:pt x="338" y="549"/>
                  </a:lnTo>
                  <a:lnTo>
                    <a:pt x="336" y="549"/>
                  </a:lnTo>
                  <a:lnTo>
                    <a:pt x="336" y="546"/>
                  </a:lnTo>
                  <a:lnTo>
                    <a:pt x="335" y="546"/>
                  </a:lnTo>
                  <a:lnTo>
                    <a:pt x="333" y="547"/>
                  </a:lnTo>
                  <a:lnTo>
                    <a:pt x="333" y="546"/>
                  </a:lnTo>
                  <a:lnTo>
                    <a:pt x="335" y="544"/>
                  </a:lnTo>
                  <a:lnTo>
                    <a:pt x="335" y="541"/>
                  </a:lnTo>
                  <a:lnTo>
                    <a:pt x="338" y="540"/>
                  </a:lnTo>
                  <a:lnTo>
                    <a:pt x="338" y="538"/>
                  </a:lnTo>
                  <a:lnTo>
                    <a:pt x="339" y="535"/>
                  </a:lnTo>
                  <a:lnTo>
                    <a:pt x="342" y="534"/>
                  </a:lnTo>
                  <a:lnTo>
                    <a:pt x="345" y="526"/>
                  </a:lnTo>
                  <a:lnTo>
                    <a:pt x="348" y="525"/>
                  </a:lnTo>
                  <a:lnTo>
                    <a:pt x="350" y="522"/>
                  </a:lnTo>
                  <a:lnTo>
                    <a:pt x="353" y="520"/>
                  </a:lnTo>
                  <a:lnTo>
                    <a:pt x="354" y="517"/>
                  </a:lnTo>
                  <a:lnTo>
                    <a:pt x="356" y="517"/>
                  </a:lnTo>
                  <a:lnTo>
                    <a:pt x="357" y="517"/>
                  </a:lnTo>
                  <a:lnTo>
                    <a:pt x="359" y="515"/>
                  </a:lnTo>
                  <a:lnTo>
                    <a:pt x="357" y="515"/>
                  </a:lnTo>
                  <a:lnTo>
                    <a:pt x="356" y="515"/>
                  </a:lnTo>
                  <a:lnTo>
                    <a:pt x="354" y="517"/>
                  </a:lnTo>
                  <a:lnTo>
                    <a:pt x="354" y="514"/>
                  </a:lnTo>
                  <a:lnTo>
                    <a:pt x="356" y="512"/>
                  </a:lnTo>
                  <a:lnTo>
                    <a:pt x="357" y="511"/>
                  </a:lnTo>
                  <a:lnTo>
                    <a:pt x="365" y="505"/>
                  </a:lnTo>
                  <a:lnTo>
                    <a:pt x="366" y="505"/>
                  </a:lnTo>
                  <a:lnTo>
                    <a:pt x="366" y="506"/>
                  </a:lnTo>
                  <a:lnTo>
                    <a:pt x="369" y="506"/>
                  </a:lnTo>
                  <a:lnTo>
                    <a:pt x="372" y="503"/>
                  </a:lnTo>
                  <a:lnTo>
                    <a:pt x="374" y="500"/>
                  </a:lnTo>
                  <a:lnTo>
                    <a:pt x="374" y="500"/>
                  </a:lnTo>
                  <a:lnTo>
                    <a:pt x="372" y="502"/>
                  </a:lnTo>
                  <a:lnTo>
                    <a:pt x="369" y="503"/>
                  </a:lnTo>
                  <a:lnTo>
                    <a:pt x="368" y="505"/>
                  </a:lnTo>
                  <a:lnTo>
                    <a:pt x="368" y="503"/>
                  </a:lnTo>
                  <a:lnTo>
                    <a:pt x="368" y="503"/>
                  </a:lnTo>
                  <a:lnTo>
                    <a:pt x="366" y="502"/>
                  </a:lnTo>
                  <a:lnTo>
                    <a:pt x="366" y="502"/>
                  </a:lnTo>
                  <a:lnTo>
                    <a:pt x="365" y="502"/>
                  </a:lnTo>
                  <a:lnTo>
                    <a:pt x="365" y="499"/>
                  </a:lnTo>
                  <a:lnTo>
                    <a:pt x="366" y="496"/>
                  </a:lnTo>
                  <a:lnTo>
                    <a:pt x="366" y="493"/>
                  </a:lnTo>
                  <a:lnTo>
                    <a:pt x="368" y="491"/>
                  </a:lnTo>
                  <a:lnTo>
                    <a:pt x="371" y="485"/>
                  </a:lnTo>
                  <a:lnTo>
                    <a:pt x="371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6" y="482"/>
                  </a:lnTo>
                  <a:lnTo>
                    <a:pt x="376" y="479"/>
                  </a:lnTo>
                  <a:lnTo>
                    <a:pt x="372" y="477"/>
                  </a:lnTo>
                  <a:lnTo>
                    <a:pt x="372" y="477"/>
                  </a:lnTo>
                  <a:lnTo>
                    <a:pt x="380" y="474"/>
                  </a:lnTo>
                  <a:lnTo>
                    <a:pt x="383" y="474"/>
                  </a:lnTo>
                  <a:lnTo>
                    <a:pt x="385" y="473"/>
                  </a:lnTo>
                  <a:lnTo>
                    <a:pt x="386" y="473"/>
                  </a:lnTo>
                  <a:lnTo>
                    <a:pt x="388" y="471"/>
                  </a:lnTo>
                  <a:lnTo>
                    <a:pt x="388" y="470"/>
                  </a:lnTo>
                  <a:lnTo>
                    <a:pt x="383" y="471"/>
                  </a:lnTo>
                  <a:lnTo>
                    <a:pt x="382" y="473"/>
                  </a:lnTo>
                  <a:lnTo>
                    <a:pt x="380" y="473"/>
                  </a:lnTo>
                  <a:lnTo>
                    <a:pt x="380" y="473"/>
                  </a:lnTo>
                  <a:lnTo>
                    <a:pt x="377" y="473"/>
                  </a:lnTo>
                  <a:lnTo>
                    <a:pt x="377" y="467"/>
                  </a:lnTo>
                  <a:lnTo>
                    <a:pt x="377" y="464"/>
                  </a:lnTo>
                  <a:lnTo>
                    <a:pt x="379" y="464"/>
                  </a:lnTo>
                  <a:lnTo>
                    <a:pt x="379" y="461"/>
                  </a:lnTo>
                  <a:lnTo>
                    <a:pt x="380" y="459"/>
                  </a:lnTo>
                  <a:lnTo>
                    <a:pt x="382" y="458"/>
                  </a:lnTo>
                  <a:lnTo>
                    <a:pt x="382" y="458"/>
                  </a:lnTo>
                  <a:lnTo>
                    <a:pt x="383" y="456"/>
                  </a:lnTo>
                  <a:lnTo>
                    <a:pt x="385" y="456"/>
                  </a:lnTo>
                  <a:lnTo>
                    <a:pt x="388" y="456"/>
                  </a:lnTo>
                  <a:lnTo>
                    <a:pt x="386" y="455"/>
                  </a:lnTo>
                  <a:lnTo>
                    <a:pt x="385" y="453"/>
                  </a:lnTo>
                  <a:lnTo>
                    <a:pt x="383" y="452"/>
                  </a:lnTo>
                  <a:lnTo>
                    <a:pt x="385" y="452"/>
                  </a:lnTo>
                  <a:lnTo>
                    <a:pt x="386" y="450"/>
                  </a:lnTo>
                  <a:lnTo>
                    <a:pt x="386" y="450"/>
                  </a:lnTo>
                  <a:lnTo>
                    <a:pt x="388" y="447"/>
                  </a:lnTo>
                  <a:lnTo>
                    <a:pt x="389" y="446"/>
                  </a:lnTo>
                  <a:lnTo>
                    <a:pt x="391" y="446"/>
                  </a:lnTo>
                  <a:lnTo>
                    <a:pt x="392" y="444"/>
                  </a:lnTo>
                  <a:lnTo>
                    <a:pt x="394" y="444"/>
                  </a:lnTo>
                  <a:lnTo>
                    <a:pt x="395" y="444"/>
                  </a:lnTo>
                  <a:lnTo>
                    <a:pt x="397" y="442"/>
                  </a:lnTo>
                  <a:lnTo>
                    <a:pt x="406" y="442"/>
                  </a:lnTo>
                  <a:lnTo>
                    <a:pt x="406" y="441"/>
                  </a:lnTo>
                  <a:lnTo>
                    <a:pt x="404" y="441"/>
                  </a:lnTo>
                  <a:lnTo>
                    <a:pt x="398" y="441"/>
                  </a:lnTo>
                  <a:lnTo>
                    <a:pt x="395" y="441"/>
                  </a:lnTo>
                  <a:lnTo>
                    <a:pt x="394" y="441"/>
                  </a:lnTo>
                  <a:lnTo>
                    <a:pt x="394" y="441"/>
                  </a:lnTo>
                  <a:lnTo>
                    <a:pt x="394" y="439"/>
                  </a:lnTo>
                  <a:lnTo>
                    <a:pt x="394" y="438"/>
                  </a:lnTo>
                  <a:lnTo>
                    <a:pt x="395" y="436"/>
                  </a:lnTo>
                  <a:lnTo>
                    <a:pt x="397" y="433"/>
                  </a:lnTo>
                  <a:lnTo>
                    <a:pt x="400" y="430"/>
                  </a:lnTo>
                  <a:lnTo>
                    <a:pt x="401" y="432"/>
                  </a:lnTo>
                  <a:lnTo>
                    <a:pt x="403" y="433"/>
                  </a:lnTo>
                  <a:lnTo>
                    <a:pt x="404" y="433"/>
                  </a:lnTo>
                  <a:lnTo>
                    <a:pt x="406" y="435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07" y="435"/>
                  </a:lnTo>
                  <a:lnTo>
                    <a:pt x="409" y="432"/>
                  </a:lnTo>
                  <a:lnTo>
                    <a:pt x="407" y="432"/>
                  </a:lnTo>
                  <a:lnTo>
                    <a:pt x="406" y="433"/>
                  </a:lnTo>
                  <a:lnTo>
                    <a:pt x="404" y="432"/>
                  </a:lnTo>
                  <a:lnTo>
                    <a:pt x="403" y="430"/>
                  </a:lnTo>
                  <a:lnTo>
                    <a:pt x="403" y="429"/>
                  </a:lnTo>
                  <a:lnTo>
                    <a:pt x="403" y="427"/>
                  </a:lnTo>
                  <a:lnTo>
                    <a:pt x="404" y="426"/>
                  </a:lnTo>
                  <a:lnTo>
                    <a:pt x="404" y="424"/>
                  </a:lnTo>
                  <a:lnTo>
                    <a:pt x="400" y="427"/>
                  </a:lnTo>
                  <a:lnTo>
                    <a:pt x="398" y="427"/>
                  </a:lnTo>
                  <a:lnTo>
                    <a:pt x="397" y="427"/>
                  </a:lnTo>
                  <a:lnTo>
                    <a:pt x="398" y="426"/>
                  </a:lnTo>
                  <a:lnTo>
                    <a:pt x="398" y="423"/>
                  </a:lnTo>
                  <a:lnTo>
                    <a:pt x="401" y="418"/>
                  </a:lnTo>
                  <a:lnTo>
                    <a:pt x="401" y="418"/>
                  </a:lnTo>
                  <a:lnTo>
                    <a:pt x="403" y="418"/>
                  </a:lnTo>
                  <a:lnTo>
                    <a:pt x="404" y="420"/>
                  </a:lnTo>
                  <a:lnTo>
                    <a:pt x="406" y="420"/>
                  </a:lnTo>
                  <a:lnTo>
                    <a:pt x="407" y="418"/>
                  </a:lnTo>
                  <a:lnTo>
                    <a:pt x="407" y="418"/>
                  </a:lnTo>
                  <a:lnTo>
                    <a:pt x="404" y="417"/>
                  </a:lnTo>
                  <a:lnTo>
                    <a:pt x="404" y="415"/>
                  </a:lnTo>
                  <a:lnTo>
                    <a:pt x="404" y="415"/>
                  </a:lnTo>
                  <a:lnTo>
                    <a:pt x="406" y="414"/>
                  </a:lnTo>
                  <a:lnTo>
                    <a:pt x="407" y="412"/>
                  </a:lnTo>
                  <a:lnTo>
                    <a:pt x="410" y="411"/>
                  </a:lnTo>
                  <a:lnTo>
                    <a:pt x="412" y="409"/>
                  </a:lnTo>
                  <a:lnTo>
                    <a:pt x="414" y="411"/>
                  </a:lnTo>
                  <a:lnTo>
                    <a:pt x="414" y="411"/>
                  </a:lnTo>
                  <a:lnTo>
                    <a:pt x="414" y="417"/>
                  </a:lnTo>
                  <a:lnTo>
                    <a:pt x="415" y="421"/>
                  </a:lnTo>
                  <a:lnTo>
                    <a:pt x="417" y="421"/>
                  </a:lnTo>
                  <a:lnTo>
                    <a:pt x="415" y="417"/>
                  </a:lnTo>
                  <a:lnTo>
                    <a:pt x="417" y="417"/>
                  </a:lnTo>
                  <a:lnTo>
                    <a:pt x="417" y="415"/>
                  </a:lnTo>
                  <a:lnTo>
                    <a:pt x="417" y="414"/>
                  </a:lnTo>
                  <a:lnTo>
                    <a:pt x="417" y="414"/>
                  </a:lnTo>
                  <a:lnTo>
                    <a:pt x="415" y="412"/>
                  </a:lnTo>
                  <a:lnTo>
                    <a:pt x="415" y="407"/>
                  </a:lnTo>
                  <a:lnTo>
                    <a:pt x="415" y="406"/>
                  </a:lnTo>
                  <a:lnTo>
                    <a:pt x="417" y="404"/>
                  </a:lnTo>
                  <a:lnTo>
                    <a:pt x="420" y="403"/>
                  </a:lnTo>
                  <a:lnTo>
                    <a:pt x="423" y="406"/>
                  </a:lnTo>
                  <a:lnTo>
                    <a:pt x="424" y="406"/>
                  </a:lnTo>
                  <a:lnTo>
                    <a:pt x="426" y="404"/>
                  </a:lnTo>
                  <a:lnTo>
                    <a:pt x="429" y="403"/>
                  </a:lnTo>
                  <a:lnTo>
                    <a:pt x="430" y="403"/>
                  </a:lnTo>
                  <a:lnTo>
                    <a:pt x="432" y="403"/>
                  </a:lnTo>
                  <a:lnTo>
                    <a:pt x="432" y="403"/>
                  </a:lnTo>
                  <a:lnTo>
                    <a:pt x="430" y="401"/>
                  </a:lnTo>
                  <a:lnTo>
                    <a:pt x="430" y="401"/>
                  </a:lnTo>
                  <a:lnTo>
                    <a:pt x="430" y="401"/>
                  </a:lnTo>
                  <a:lnTo>
                    <a:pt x="427" y="401"/>
                  </a:lnTo>
                  <a:lnTo>
                    <a:pt x="420" y="401"/>
                  </a:lnTo>
                  <a:lnTo>
                    <a:pt x="418" y="401"/>
                  </a:lnTo>
                  <a:lnTo>
                    <a:pt x="418" y="400"/>
                  </a:lnTo>
                  <a:lnTo>
                    <a:pt x="420" y="397"/>
                  </a:lnTo>
                  <a:lnTo>
                    <a:pt x="420" y="397"/>
                  </a:lnTo>
                  <a:lnTo>
                    <a:pt x="423" y="394"/>
                  </a:lnTo>
                  <a:lnTo>
                    <a:pt x="426" y="394"/>
                  </a:lnTo>
                  <a:lnTo>
                    <a:pt x="429" y="391"/>
                  </a:lnTo>
                  <a:lnTo>
                    <a:pt x="430" y="388"/>
                  </a:lnTo>
                  <a:lnTo>
                    <a:pt x="432" y="383"/>
                  </a:lnTo>
                  <a:lnTo>
                    <a:pt x="433" y="380"/>
                  </a:lnTo>
                  <a:lnTo>
                    <a:pt x="438" y="379"/>
                  </a:lnTo>
                  <a:lnTo>
                    <a:pt x="438" y="377"/>
                  </a:lnTo>
                  <a:lnTo>
                    <a:pt x="438" y="376"/>
                  </a:lnTo>
                  <a:lnTo>
                    <a:pt x="438" y="373"/>
                  </a:lnTo>
                  <a:lnTo>
                    <a:pt x="439" y="368"/>
                  </a:lnTo>
                  <a:lnTo>
                    <a:pt x="439" y="368"/>
                  </a:lnTo>
                  <a:lnTo>
                    <a:pt x="441" y="366"/>
                  </a:lnTo>
                  <a:lnTo>
                    <a:pt x="441" y="368"/>
                  </a:lnTo>
                  <a:lnTo>
                    <a:pt x="442" y="371"/>
                  </a:lnTo>
                  <a:lnTo>
                    <a:pt x="445" y="373"/>
                  </a:lnTo>
                  <a:lnTo>
                    <a:pt x="447" y="373"/>
                  </a:lnTo>
                  <a:lnTo>
                    <a:pt x="448" y="373"/>
                  </a:lnTo>
                  <a:lnTo>
                    <a:pt x="445" y="371"/>
                  </a:lnTo>
                  <a:lnTo>
                    <a:pt x="444" y="368"/>
                  </a:lnTo>
                  <a:lnTo>
                    <a:pt x="444" y="366"/>
                  </a:lnTo>
                  <a:lnTo>
                    <a:pt x="445" y="365"/>
                  </a:lnTo>
                  <a:lnTo>
                    <a:pt x="447" y="365"/>
                  </a:lnTo>
                  <a:lnTo>
                    <a:pt x="447" y="365"/>
                  </a:lnTo>
                  <a:lnTo>
                    <a:pt x="448" y="363"/>
                  </a:lnTo>
                  <a:lnTo>
                    <a:pt x="450" y="363"/>
                  </a:lnTo>
                  <a:lnTo>
                    <a:pt x="450" y="362"/>
                  </a:lnTo>
                  <a:lnTo>
                    <a:pt x="450" y="360"/>
                  </a:lnTo>
                  <a:lnTo>
                    <a:pt x="453" y="357"/>
                  </a:lnTo>
                  <a:lnTo>
                    <a:pt x="459" y="356"/>
                  </a:lnTo>
                  <a:lnTo>
                    <a:pt x="459" y="356"/>
                  </a:lnTo>
                  <a:lnTo>
                    <a:pt x="459" y="362"/>
                  </a:lnTo>
                  <a:lnTo>
                    <a:pt x="459" y="366"/>
                  </a:lnTo>
                  <a:lnTo>
                    <a:pt x="459" y="369"/>
                  </a:lnTo>
                  <a:lnTo>
                    <a:pt x="459" y="366"/>
                  </a:lnTo>
                  <a:lnTo>
                    <a:pt x="459" y="359"/>
                  </a:lnTo>
                  <a:lnTo>
                    <a:pt x="462" y="354"/>
                  </a:lnTo>
                  <a:lnTo>
                    <a:pt x="462" y="353"/>
                  </a:lnTo>
                  <a:lnTo>
                    <a:pt x="465" y="353"/>
                  </a:lnTo>
                  <a:lnTo>
                    <a:pt x="465" y="351"/>
                  </a:lnTo>
                  <a:lnTo>
                    <a:pt x="465" y="350"/>
                  </a:lnTo>
                  <a:lnTo>
                    <a:pt x="465" y="351"/>
                  </a:lnTo>
                  <a:lnTo>
                    <a:pt x="468" y="353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5"/>
                  </a:lnTo>
                  <a:lnTo>
                    <a:pt x="462" y="371"/>
                  </a:lnTo>
                  <a:lnTo>
                    <a:pt x="462" y="373"/>
                  </a:lnTo>
                  <a:lnTo>
                    <a:pt x="462" y="371"/>
                  </a:lnTo>
                  <a:lnTo>
                    <a:pt x="465" y="371"/>
                  </a:lnTo>
                  <a:lnTo>
                    <a:pt x="468" y="365"/>
                  </a:lnTo>
                  <a:lnTo>
                    <a:pt x="471" y="365"/>
                  </a:lnTo>
                  <a:lnTo>
                    <a:pt x="471" y="365"/>
                  </a:lnTo>
                  <a:lnTo>
                    <a:pt x="471" y="363"/>
                  </a:lnTo>
                  <a:lnTo>
                    <a:pt x="468" y="362"/>
                  </a:lnTo>
                  <a:lnTo>
                    <a:pt x="468" y="359"/>
                  </a:lnTo>
                  <a:lnTo>
                    <a:pt x="468" y="354"/>
                  </a:lnTo>
                  <a:lnTo>
                    <a:pt x="471" y="351"/>
                  </a:lnTo>
                  <a:lnTo>
                    <a:pt x="471" y="351"/>
                  </a:lnTo>
                  <a:lnTo>
                    <a:pt x="474" y="351"/>
                  </a:lnTo>
                  <a:lnTo>
                    <a:pt x="474" y="353"/>
                  </a:lnTo>
                  <a:lnTo>
                    <a:pt x="477" y="353"/>
                  </a:lnTo>
                  <a:lnTo>
                    <a:pt x="477" y="348"/>
                  </a:lnTo>
                  <a:lnTo>
                    <a:pt x="480" y="348"/>
                  </a:lnTo>
                  <a:lnTo>
                    <a:pt x="481" y="351"/>
                  </a:lnTo>
                  <a:lnTo>
                    <a:pt x="484" y="353"/>
                  </a:lnTo>
                  <a:lnTo>
                    <a:pt x="486" y="356"/>
                  </a:lnTo>
                  <a:lnTo>
                    <a:pt x="486" y="354"/>
                  </a:lnTo>
                  <a:lnTo>
                    <a:pt x="486" y="348"/>
                  </a:lnTo>
                  <a:lnTo>
                    <a:pt x="484" y="347"/>
                  </a:lnTo>
                  <a:lnTo>
                    <a:pt x="483" y="345"/>
                  </a:lnTo>
                  <a:lnTo>
                    <a:pt x="480" y="342"/>
                  </a:lnTo>
                  <a:lnTo>
                    <a:pt x="477" y="341"/>
                  </a:lnTo>
                  <a:lnTo>
                    <a:pt x="477" y="341"/>
                  </a:lnTo>
                  <a:lnTo>
                    <a:pt x="481" y="339"/>
                  </a:lnTo>
                  <a:lnTo>
                    <a:pt x="484" y="341"/>
                  </a:lnTo>
                  <a:lnTo>
                    <a:pt x="487" y="338"/>
                  </a:lnTo>
                  <a:lnTo>
                    <a:pt x="487" y="339"/>
                  </a:lnTo>
                  <a:lnTo>
                    <a:pt x="489" y="338"/>
                  </a:lnTo>
                  <a:lnTo>
                    <a:pt x="490" y="339"/>
                  </a:lnTo>
                  <a:lnTo>
                    <a:pt x="492" y="339"/>
                  </a:lnTo>
                  <a:lnTo>
                    <a:pt x="492" y="336"/>
                  </a:lnTo>
                  <a:lnTo>
                    <a:pt x="495" y="335"/>
                  </a:lnTo>
                  <a:lnTo>
                    <a:pt x="498" y="336"/>
                  </a:lnTo>
                  <a:lnTo>
                    <a:pt x="498" y="338"/>
                  </a:lnTo>
                  <a:lnTo>
                    <a:pt x="499" y="341"/>
                  </a:lnTo>
                  <a:lnTo>
                    <a:pt x="499" y="345"/>
                  </a:lnTo>
                  <a:lnTo>
                    <a:pt x="501" y="347"/>
                  </a:lnTo>
                  <a:lnTo>
                    <a:pt x="502" y="348"/>
                  </a:lnTo>
                  <a:lnTo>
                    <a:pt x="504" y="350"/>
                  </a:lnTo>
                  <a:lnTo>
                    <a:pt x="504" y="348"/>
                  </a:lnTo>
                  <a:lnTo>
                    <a:pt x="502" y="347"/>
                  </a:lnTo>
                  <a:lnTo>
                    <a:pt x="502" y="345"/>
                  </a:lnTo>
                  <a:lnTo>
                    <a:pt x="502" y="341"/>
                  </a:lnTo>
                  <a:lnTo>
                    <a:pt x="504" y="339"/>
                  </a:lnTo>
                  <a:lnTo>
                    <a:pt x="507" y="335"/>
                  </a:lnTo>
                  <a:lnTo>
                    <a:pt x="510" y="331"/>
                  </a:lnTo>
                  <a:lnTo>
                    <a:pt x="511" y="331"/>
                  </a:lnTo>
                  <a:lnTo>
                    <a:pt x="514" y="324"/>
                  </a:lnTo>
                  <a:lnTo>
                    <a:pt x="516" y="322"/>
                  </a:lnTo>
                  <a:lnTo>
                    <a:pt x="516" y="322"/>
                  </a:lnTo>
                  <a:lnTo>
                    <a:pt x="516" y="321"/>
                  </a:lnTo>
                  <a:lnTo>
                    <a:pt x="514" y="321"/>
                  </a:lnTo>
                  <a:lnTo>
                    <a:pt x="514" y="318"/>
                  </a:lnTo>
                  <a:lnTo>
                    <a:pt x="516" y="316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2" y="313"/>
                  </a:lnTo>
                  <a:lnTo>
                    <a:pt x="523" y="315"/>
                  </a:lnTo>
                  <a:lnTo>
                    <a:pt x="525" y="316"/>
                  </a:lnTo>
                  <a:lnTo>
                    <a:pt x="526" y="318"/>
                  </a:lnTo>
                  <a:lnTo>
                    <a:pt x="528" y="318"/>
                  </a:lnTo>
                  <a:lnTo>
                    <a:pt x="528" y="316"/>
                  </a:lnTo>
                  <a:lnTo>
                    <a:pt x="528" y="315"/>
                  </a:lnTo>
                  <a:lnTo>
                    <a:pt x="532" y="315"/>
                  </a:lnTo>
                  <a:lnTo>
                    <a:pt x="532" y="316"/>
                  </a:lnTo>
                  <a:lnTo>
                    <a:pt x="533" y="316"/>
                  </a:lnTo>
                  <a:lnTo>
                    <a:pt x="533" y="318"/>
                  </a:lnTo>
                  <a:lnTo>
                    <a:pt x="533" y="318"/>
                  </a:lnTo>
                  <a:lnTo>
                    <a:pt x="532" y="319"/>
                  </a:lnTo>
                  <a:lnTo>
                    <a:pt x="530" y="324"/>
                  </a:lnTo>
                  <a:lnTo>
                    <a:pt x="526" y="328"/>
                  </a:lnTo>
                  <a:lnTo>
                    <a:pt x="526" y="330"/>
                  </a:lnTo>
                  <a:lnTo>
                    <a:pt x="525" y="336"/>
                  </a:lnTo>
                  <a:lnTo>
                    <a:pt x="523" y="341"/>
                  </a:lnTo>
                  <a:lnTo>
                    <a:pt x="523" y="344"/>
                  </a:lnTo>
                  <a:lnTo>
                    <a:pt x="523" y="345"/>
                  </a:lnTo>
                  <a:lnTo>
                    <a:pt x="526" y="344"/>
                  </a:lnTo>
                  <a:lnTo>
                    <a:pt x="528" y="341"/>
                  </a:lnTo>
                  <a:lnTo>
                    <a:pt x="530" y="336"/>
                  </a:lnTo>
                  <a:lnTo>
                    <a:pt x="536" y="325"/>
                  </a:lnTo>
                  <a:lnTo>
                    <a:pt x="539" y="319"/>
                  </a:lnTo>
                  <a:lnTo>
                    <a:pt x="542" y="315"/>
                  </a:lnTo>
                  <a:lnTo>
                    <a:pt x="544" y="313"/>
                  </a:lnTo>
                  <a:lnTo>
                    <a:pt x="545" y="318"/>
                  </a:lnTo>
                  <a:lnTo>
                    <a:pt x="544" y="321"/>
                  </a:lnTo>
                  <a:lnTo>
                    <a:pt x="544" y="324"/>
                  </a:lnTo>
                  <a:lnTo>
                    <a:pt x="544" y="325"/>
                  </a:lnTo>
                  <a:lnTo>
                    <a:pt x="544" y="328"/>
                  </a:lnTo>
                  <a:lnTo>
                    <a:pt x="544" y="330"/>
                  </a:lnTo>
                  <a:lnTo>
                    <a:pt x="544" y="331"/>
                  </a:lnTo>
                  <a:lnTo>
                    <a:pt x="544" y="333"/>
                  </a:lnTo>
                  <a:lnTo>
                    <a:pt x="544" y="333"/>
                  </a:lnTo>
                  <a:lnTo>
                    <a:pt x="548" y="330"/>
                  </a:lnTo>
                  <a:lnTo>
                    <a:pt x="550" y="327"/>
                  </a:lnTo>
                  <a:lnTo>
                    <a:pt x="550" y="324"/>
                  </a:lnTo>
                  <a:lnTo>
                    <a:pt x="551" y="321"/>
                  </a:lnTo>
                  <a:lnTo>
                    <a:pt x="553" y="319"/>
                  </a:lnTo>
                  <a:lnTo>
                    <a:pt x="554" y="319"/>
                  </a:lnTo>
                  <a:lnTo>
                    <a:pt x="556" y="318"/>
                  </a:lnTo>
                  <a:lnTo>
                    <a:pt x="551" y="315"/>
                  </a:lnTo>
                  <a:lnTo>
                    <a:pt x="551" y="313"/>
                  </a:lnTo>
                  <a:lnTo>
                    <a:pt x="553" y="312"/>
                  </a:lnTo>
                  <a:lnTo>
                    <a:pt x="556" y="309"/>
                  </a:lnTo>
                  <a:lnTo>
                    <a:pt x="557" y="309"/>
                  </a:lnTo>
                  <a:lnTo>
                    <a:pt x="559" y="309"/>
                  </a:lnTo>
                  <a:lnTo>
                    <a:pt x="562" y="310"/>
                  </a:lnTo>
                  <a:lnTo>
                    <a:pt x="565" y="313"/>
                  </a:lnTo>
                  <a:lnTo>
                    <a:pt x="565" y="316"/>
                  </a:lnTo>
                  <a:lnTo>
                    <a:pt x="565" y="318"/>
                  </a:lnTo>
                  <a:lnTo>
                    <a:pt x="563" y="319"/>
                  </a:lnTo>
                  <a:lnTo>
                    <a:pt x="560" y="322"/>
                  </a:lnTo>
                  <a:lnTo>
                    <a:pt x="559" y="324"/>
                  </a:lnTo>
                  <a:lnTo>
                    <a:pt x="560" y="324"/>
                  </a:lnTo>
                  <a:lnTo>
                    <a:pt x="563" y="322"/>
                  </a:lnTo>
                  <a:lnTo>
                    <a:pt x="563" y="324"/>
                  </a:lnTo>
                  <a:lnTo>
                    <a:pt x="563" y="327"/>
                  </a:lnTo>
                  <a:lnTo>
                    <a:pt x="563" y="333"/>
                  </a:lnTo>
                  <a:lnTo>
                    <a:pt x="562" y="336"/>
                  </a:lnTo>
                  <a:lnTo>
                    <a:pt x="562" y="338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5" y="333"/>
                  </a:lnTo>
                  <a:lnTo>
                    <a:pt x="566" y="330"/>
                  </a:lnTo>
                  <a:lnTo>
                    <a:pt x="566" y="325"/>
                  </a:lnTo>
                  <a:lnTo>
                    <a:pt x="568" y="321"/>
                  </a:lnTo>
                  <a:lnTo>
                    <a:pt x="569" y="318"/>
                  </a:lnTo>
                  <a:lnTo>
                    <a:pt x="571" y="316"/>
                  </a:lnTo>
                  <a:lnTo>
                    <a:pt x="574" y="316"/>
                  </a:lnTo>
                  <a:lnTo>
                    <a:pt x="576" y="318"/>
                  </a:lnTo>
                  <a:lnTo>
                    <a:pt x="577" y="321"/>
                  </a:lnTo>
                  <a:lnTo>
                    <a:pt x="577" y="322"/>
                  </a:lnTo>
                  <a:lnTo>
                    <a:pt x="580" y="322"/>
                  </a:lnTo>
                  <a:lnTo>
                    <a:pt x="582" y="324"/>
                  </a:lnTo>
                  <a:lnTo>
                    <a:pt x="582" y="325"/>
                  </a:lnTo>
                  <a:lnTo>
                    <a:pt x="583" y="325"/>
                  </a:lnTo>
                  <a:lnTo>
                    <a:pt x="585" y="322"/>
                  </a:lnTo>
                  <a:lnTo>
                    <a:pt x="586" y="322"/>
                  </a:lnTo>
                  <a:lnTo>
                    <a:pt x="588" y="325"/>
                  </a:lnTo>
                  <a:lnTo>
                    <a:pt x="588" y="328"/>
                  </a:lnTo>
                  <a:lnTo>
                    <a:pt x="588" y="328"/>
                  </a:lnTo>
                  <a:lnTo>
                    <a:pt x="591" y="328"/>
                  </a:lnTo>
                  <a:lnTo>
                    <a:pt x="592" y="330"/>
                  </a:lnTo>
                  <a:lnTo>
                    <a:pt x="597" y="335"/>
                  </a:lnTo>
                  <a:lnTo>
                    <a:pt x="597" y="336"/>
                  </a:lnTo>
                  <a:lnTo>
                    <a:pt x="597" y="339"/>
                  </a:lnTo>
                  <a:lnTo>
                    <a:pt x="591" y="341"/>
                  </a:lnTo>
                  <a:lnTo>
                    <a:pt x="588" y="344"/>
                  </a:lnTo>
                  <a:lnTo>
                    <a:pt x="585" y="345"/>
                  </a:lnTo>
                  <a:lnTo>
                    <a:pt x="569" y="344"/>
                  </a:lnTo>
                  <a:lnTo>
                    <a:pt x="571" y="345"/>
                  </a:lnTo>
                  <a:lnTo>
                    <a:pt x="580" y="350"/>
                  </a:lnTo>
                  <a:lnTo>
                    <a:pt x="580" y="351"/>
                  </a:lnTo>
                  <a:lnTo>
                    <a:pt x="580" y="353"/>
                  </a:lnTo>
                  <a:lnTo>
                    <a:pt x="580" y="354"/>
                  </a:lnTo>
                  <a:lnTo>
                    <a:pt x="580" y="356"/>
                  </a:lnTo>
                  <a:lnTo>
                    <a:pt x="582" y="357"/>
                  </a:lnTo>
                  <a:lnTo>
                    <a:pt x="583" y="359"/>
                  </a:lnTo>
                  <a:lnTo>
                    <a:pt x="585" y="357"/>
                  </a:lnTo>
                  <a:lnTo>
                    <a:pt x="586" y="359"/>
                  </a:lnTo>
                  <a:lnTo>
                    <a:pt x="588" y="357"/>
                  </a:lnTo>
                  <a:lnTo>
                    <a:pt x="588" y="354"/>
                  </a:lnTo>
                  <a:lnTo>
                    <a:pt x="588" y="353"/>
                  </a:lnTo>
                  <a:lnTo>
                    <a:pt x="589" y="354"/>
                  </a:lnTo>
                  <a:lnTo>
                    <a:pt x="591" y="357"/>
                  </a:lnTo>
                  <a:lnTo>
                    <a:pt x="591" y="359"/>
                  </a:lnTo>
                  <a:lnTo>
                    <a:pt x="591" y="356"/>
                  </a:lnTo>
                  <a:lnTo>
                    <a:pt x="592" y="356"/>
                  </a:lnTo>
                  <a:lnTo>
                    <a:pt x="594" y="356"/>
                  </a:lnTo>
                  <a:lnTo>
                    <a:pt x="595" y="356"/>
                  </a:lnTo>
                  <a:lnTo>
                    <a:pt x="598" y="357"/>
                  </a:lnTo>
                  <a:lnTo>
                    <a:pt x="603" y="359"/>
                  </a:lnTo>
                  <a:lnTo>
                    <a:pt x="604" y="359"/>
                  </a:lnTo>
                  <a:lnTo>
                    <a:pt x="606" y="359"/>
                  </a:lnTo>
                  <a:lnTo>
                    <a:pt x="607" y="356"/>
                  </a:lnTo>
                  <a:lnTo>
                    <a:pt x="607" y="354"/>
                  </a:lnTo>
                  <a:lnTo>
                    <a:pt x="609" y="356"/>
                  </a:lnTo>
                  <a:lnTo>
                    <a:pt x="611" y="354"/>
                  </a:lnTo>
                  <a:lnTo>
                    <a:pt x="609" y="351"/>
                  </a:lnTo>
                  <a:lnTo>
                    <a:pt x="609" y="350"/>
                  </a:lnTo>
                  <a:lnTo>
                    <a:pt x="615" y="353"/>
                  </a:lnTo>
                  <a:lnTo>
                    <a:pt x="617" y="356"/>
                  </a:lnTo>
                  <a:lnTo>
                    <a:pt x="621" y="357"/>
                  </a:lnTo>
                  <a:lnTo>
                    <a:pt x="623" y="359"/>
                  </a:lnTo>
                  <a:lnTo>
                    <a:pt x="623" y="360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0" y="362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2" y="363"/>
                  </a:lnTo>
                  <a:lnTo>
                    <a:pt x="614" y="365"/>
                  </a:lnTo>
                  <a:lnTo>
                    <a:pt x="614" y="366"/>
                  </a:lnTo>
                  <a:lnTo>
                    <a:pt x="618" y="366"/>
                  </a:lnTo>
                  <a:lnTo>
                    <a:pt x="621" y="368"/>
                  </a:lnTo>
                  <a:lnTo>
                    <a:pt x="623" y="368"/>
                  </a:lnTo>
                  <a:lnTo>
                    <a:pt x="623" y="368"/>
                  </a:lnTo>
                  <a:lnTo>
                    <a:pt x="621" y="371"/>
                  </a:lnTo>
                  <a:lnTo>
                    <a:pt x="621" y="371"/>
                  </a:lnTo>
                  <a:lnTo>
                    <a:pt x="626" y="369"/>
                  </a:lnTo>
                  <a:lnTo>
                    <a:pt x="627" y="368"/>
                  </a:lnTo>
                  <a:lnTo>
                    <a:pt x="627" y="368"/>
                  </a:lnTo>
                  <a:lnTo>
                    <a:pt x="627" y="371"/>
                  </a:lnTo>
                  <a:lnTo>
                    <a:pt x="627" y="373"/>
                  </a:lnTo>
                  <a:lnTo>
                    <a:pt x="627" y="374"/>
                  </a:lnTo>
                  <a:lnTo>
                    <a:pt x="626" y="379"/>
                  </a:lnTo>
                  <a:lnTo>
                    <a:pt x="624" y="380"/>
                  </a:lnTo>
                  <a:lnTo>
                    <a:pt x="624" y="382"/>
                  </a:lnTo>
                  <a:lnTo>
                    <a:pt x="626" y="380"/>
                  </a:lnTo>
                  <a:lnTo>
                    <a:pt x="627" y="379"/>
                  </a:lnTo>
                  <a:lnTo>
                    <a:pt x="630" y="374"/>
                  </a:lnTo>
                  <a:lnTo>
                    <a:pt x="630" y="373"/>
                  </a:lnTo>
                  <a:lnTo>
                    <a:pt x="636" y="373"/>
                  </a:lnTo>
                  <a:lnTo>
                    <a:pt x="638" y="373"/>
                  </a:lnTo>
                  <a:lnTo>
                    <a:pt x="645" y="376"/>
                  </a:lnTo>
                  <a:lnTo>
                    <a:pt x="647" y="376"/>
                  </a:lnTo>
                  <a:lnTo>
                    <a:pt x="649" y="376"/>
                  </a:lnTo>
                  <a:lnTo>
                    <a:pt x="650" y="374"/>
                  </a:lnTo>
                  <a:lnTo>
                    <a:pt x="650" y="374"/>
                  </a:lnTo>
                  <a:lnTo>
                    <a:pt x="658" y="377"/>
                  </a:lnTo>
                  <a:lnTo>
                    <a:pt x="667" y="383"/>
                  </a:lnTo>
                  <a:lnTo>
                    <a:pt x="680" y="394"/>
                  </a:lnTo>
                  <a:lnTo>
                    <a:pt x="688" y="403"/>
                  </a:lnTo>
                  <a:lnTo>
                    <a:pt x="688" y="406"/>
                  </a:lnTo>
                  <a:lnTo>
                    <a:pt x="691" y="406"/>
                  </a:lnTo>
                  <a:lnTo>
                    <a:pt x="693" y="406"/>
                  </a:lnTo>
                  <a:lnTo>
                    <a:pt x="694" y="406"/>
                  </a:lnTo>
                  <a:lnTo>
                    <a:pt x="703" y="415"/>
                  </a:lnTo>
                  <a:lnTo>
                    <a:pt x="706" y="415"/>
                  </a:lnTo>
                  <a:lnTo>
                    <a:pt x="705" y="414"/>
                  </a:lnTo>
                  <a:lnTo>
                    <a:pt x="705" y="412"/>
                  </a:lnTo>
                  <a:lnTo>
                    <a:pt x="706" y="412"/>
                  </a:lnTo>
                  <a:lnTo>
                    <a:pt x="706" y="414"/>
                  </a:lnTo>
                  <a:lnTo>
                    <a:pt x="708" y="417"/>
                  </a:lnTo>
                  <a:lnTo>
                    <a:pt x="711" y="420"/>
                  </a:lnTo>
                  <a:lnTo>
                    <a:pt x="712" y="423"/>
                  </a:lnTo>
                  <a:lnTo>
                    <a:pt x="714" y="424"/>
                  </a:lnTo>
                  <a:lnTo>
                    <a:pt x="715" y="424"/>
                  </a:lnTo>
                  <a:lnTo>
                    <a:pt x="717" y="426"/>
                  </a:lnTo>
                  <a:lnTo>
                    <a:pt x="720" y="426"/>
                  </a:lnTo>
                  <a:lnTo>
                    <a:pt x="721" y="435"/>
                  </a:lnTo>
                  <a:lnTo>
                    <a:pt x="721" y="436"/>
                  </a:lnTo>
                  <a:lnTo>
                    <a:pt x="721" y="441"/>
                  </a:lnTo>
                  <a:lnTo>
                    <a:pt x="723" y="442"/>
                  </a:lnTo>
                  <a:lnTo>
                    <a:pt x="724" y="442"/>
                  </a:lnTo>
                  <a:lnTo>
                    <a:pt x="724" y="446"/>
                  </a:lnTo>
                  <a:lnTo>
                    <a:pt x="723" y="452"/>
                  </a:lnTo>
                  <a:lnTo>
                    <a:pt x="723" y="455"/>
                  </a:lnTo>
                  <a:lnTo>
                    <a:pt x="714" y="467"/>
                  </a:lnTo>
                  <a:lnTo>
                    <a:pt x="709" y="471"/>
                  </a:lnTo>
                  <a:lnTo>
                    <a:pt x="699" y="476"/>
                  </a:lnTo>
                  <a:lnTo>
                    <a:pt x="691" y="477"/>
                  </a:lnTo>
                  <a:lnTo>
                    <a:pt x="688" y="477"/>
                  </a:lnTo>
                  <a:lnTo>
                    <a:pt x="682" y="477"/>
                  </a:lnTo>
                  <a:lnTo>
                    <a:pt x="679" y="476"/>
                  </a:lnTo>
                  <a:lnTo>
                    <a:pt x="674" y="473"/>
                  </a:lnTo>
                  <a:lnTo>
                    <a:pt x="671" y="471"/>
                  </a:lnTo>
                  <a:lnTo>
                    <a:pt x="668" y="471"/>
                  </a:lnTo>
                  <a:lnTo>
                    <a:pt x="664" y="471"/>
                  </a:lnTo>
                  <a:lnTo>
                    <a:pt x="653" y="468"/>
                  </a:lnTo>
                  <a:lnTo>
                    <a:pt x="652" y="467"/>
                  </a:lnTo>
                  <a:lnTo>
                    <a:pt x="644" y="461"/>
                  </a:lnTo>
                  <a:lnTo>
                    <a:pt x="642" y="462"/>
                  </a:lnTo>
                  <a:lnTo>
                    <a:pt x="641" y="464"/>
                  </a:lnTo>
                  <a:lnTo>
                    <a:pt x="639" y="461"/>
                  </a:lnTo>
                  <a:lnTo>
                    <a:pt x="639" y="461"/>
                  </a:lnTo>
                  <a:lnTo>
                    <a:pt x="639" y="461"/>
                  </a:lnTo>
                  <a:lnTo>
                    <a:pt x="636" y="458"/>
                  </a:lnTo>
                  <a:lnTo>
                    <a:pt x="633" y="458"/>
                  </a:lnTo>
                  <a:lnTo>
                    <a:pt x="632" y="458"/>
                  </a:lnTo>
                  <a:lnTo>
                    <a:pt x="629" y="456"/>
                  </a:lnTo>
                  <a:lnTo>
                    <a:pt x="629" y="456"/>
                  </a:lnTo>
                  <a:lnTo>
                    <a:pt x="627" y="456"/>
                  </a:lnTo>
                  <a:lnTo>
                    <a:pt x="624" y="455"/>
                  </a:lnTo>
                  <a:lnTo>
                    <a:pt x="623" y="452"/>
                  </a:lnTo>
                  <a:lnTo>
                    <a:pt x="620" y="449"/>
                  </a:lnTo>
                  <a:lnTo>
                    <a:pt x="621" y="447"/>
                  </a:lnTo>
                  <a:lnTo>
                    <a:pt x="621" y="447"/>
                  </a:lnTo>
                  <a:lnTo>
                    <a:pt x="615" y="444"/>
                  </a:lnTo>
                  <a:lnTo>
                    <a:pt x="609" y="444"/>
                  </a:lnTo>
                  <a:lnTo>
                    <a:pt x="609" y="446"/>
                  </a:lnTo>
                  <a:lnTo>
                    <a:pt x="612" y="446"/>
                  </a:lnTo>
                  <a:lnTo>
                    <a:pt x="614" y="447"/>
                  </a:lnTo>
                  <a:lnTo>
                    <a:pt x="615" y="449"/>
                  </a:lnTo>
                  <a:lnTo>
                    <a:pt x="615" y="452"/>
                  </a:lnTo>
                  <a:lnTo>
                    <a:pt x="618" y="455"/>
                  </a:lnTo>
                  <a:lnTo>
                    <a:pt x="620" y="458"/>
                  </a:lnTo>
                  <a:lnTo>
                    <a:pt x="620" y="458"/>
                  </a:lnTo>
                  <a:lnTo>
                    <a:pt x="621" y="458"/>
                  </a:lnTo>
                  <a:lnTo>
                    <a:pt x="624" y="459"/>
                  </a:lnTo>
                  <a:lnTo>
                    <a:pt x="624" y="462"/>
                  </a:lnTo>
                  <a:lnTo>
                    <a:pt x="624" y="462"/>
                  </a:lnTo>
                  <a:lnTo>
                    <a:pt x="624" y="464"/>
                  </a:lnTo>
                  <a:lnTo>
                    <a:pt x="627" y="465"/>
                  </a:lnTo>
                  <a:lnTo>
                    <a:pt x="629" y="465"/>
                  </a:lnTo>
                  <a:lnTo>
                    <a:pt x="630" y="467"/>
                  </a:lnTo>
                  <a:lnTo>
                    <a:pt x="629" y="468"/>
                  </a:lnTo>
                  <a:lnTo>
                    <a:pt x="627" y="470"/>
                  </a:lnTo>
                  <a:lnTo>
                    <a:pt x="626" y="470"/>
                  </a:lnTo>
                  <a:lnTo>
                    <a:pt x="627" y="470"/>
                  </a:lnTo>
                  <a:lnTo>
                    <a:pt x="629" y="470"/>
                  </a:lnTo>
                  <a:lnTo>
                    <a:pt x="636" y="473"/>
                  </a:lnTo>
                  <a:lnTo>
                    <a:pt x="639" y="476"/>
                  </a:lnTo>
                  <a:lnTo>
                    <a:pt x="642" y="482"/>
                  </a:lnTo>
                  <a:lnTo>
                    <a:pt x="644" y="484"/>
                  </a:lnTo>
                  <a:lnTo>
                    <a:pt x="644" y="485"/>
                  </a:lnTo>
                  <a:lnTo>
                    <a:pt x="644" y="487"/>
                  </a:lnTo>
                  <a:lnTo>
                    <a:pt x="644" y="488"/>
                  </a:lnTo>
                  <a:lnTo>
                    <a:pt x="642" y="490"/>
                  </a:lnTo>
                  <a:lnTo>
                    <a:pt x="642" y="494"/>
                  </a:lnTo>
                  <a:lnTo>
                    <a:pt x="641" y="496"/>
                  </a:lnTo>
                  <a:lnTo>
                    <a:pt x="639" y="499"/>
                  </a:lnTo>
                  <a:lnTo>
                    <a:pt x="641" y="502"/>
                  </a:lnTo>
                  <a:lnTo>
                    <a:pt x="642" y="505"/>
                  </a:lnTo>
                  <a:lnTo>
                    <a:pt x="644" y="509"/>
                  </a:lnTo>
                  <a:lnTo>
                    <a:pt x="644" y="512"/>
                  </a:lnTo>
                  <a:lnTo>
                    <a:pt x="644" y="515"/>
                  </a:lnTo>
                  <a:lnTo>
                    <a:pt x="645" y="517"/>
                  </a:lnTo>
                  <a:lnTo>
                    <a:pt x="645" y="517"/>
                  </a:lnTo>
                  <a:lnTo>
                    <a:pt x="645" y="517"/>
                  </a:lnTo>
                  <a:lnTo>
                    <a:pt x="645" y="522"/>
                  </a:lnTo>
                  <a:lnTo>
                    <a:pt x="647" y="526"/>
                  </a:lnTo>
                  <a:lnTo>
                    <a:pt x="650" y="528"/>
                  </a:lnTo>
                  <a:lnTo>
                    <a:pt x="652" y="528"/>
                  </a:lnTo>
                  <a:lnTo>
                    <a:pt x="655" y="528"/>
                  </a:lnTo>
                  <a:lnTo>
                    <a:pt x="656" y="529"/>
                  </a:lnTo>
                  <a:lnTo>
                    <a:pt x="661" y="532"/>
                  </a:lnTo>
                  <a:lnTo>
                    <a:pt x="662" y="537"/>
                  </a:lnTo>
                  <a:lnTo>
                    <a:pt x="664" y="538"/>
                  </a:lnTo>
                  <a:lnTo>
                    <a:pt x="668" y="540"/>
                  </a:lnTo>
                  <a:lnTo>
                    <a:pt x="671" y="541"/>
                  </a:lnTo>
                  <a:lnTo>
                    <a:pt x="676" y="543"/>
                  </a:lnTo>
                  <a:lnTo>
                    <a:pt x="676" y="543"/>
                  </a:lnTo>
                  <a:lnTo>
                    <a:pt x="679" y="541"/>
                  </a:lnTo>
                  <a:lnTo>
                    <a:pt x="683" y="540"/>
                  </a:lnTo>
                  <a:lnTo>
                    <a:pt x="683" y="537"/>
                  </a:lnTo>
                  <a:lnTo>
                    <a:pt x="683" y="535"/>
                  </a:lnTo>
                  <a:lnTo>
                    <a:pt x="683" y="532"/>
                  </a:lnTo>
                  <a:lnTo>
                    <a:pt x="683" y="529"/>
                  </a:lnTo>
                  <a:lnTo>
                    <a:pt x="682" y="528"/>
                  </a:lnTo>
                  <a:lnTo>
                    <a:pt x="680" y="528"/>
                  </a:lnTo>
                  <a:lnTo>
                    <a:pt x="676" y="528"/>
                  </a:lnTo>
                  <a:lnTo>
                    <a:pt x="674" y="528"/>
                  </a:lnTo>
                  <a:lnTo>
                    <a:pt x="673" y="526"/>
                  </a:lnTo>
                  <a:lnTo>
                    <a:pt x="671" y="525"/>
                  </a:lnTo>
                  <a:lnTo>
                    <a:pt x="668" y="517"/>
                  </a:lnTo>
                  <a:lnTo>
                    <a:pt x="667" y="517"/>
                  </a:lnTo>
                  <a:lnTo>
                    <a:pt x="665" y="515"/>
                  </a:lnTo>
                  <a:lnTo>
                    <a:pt x="665" y="514"/>
                  </a:lnTo>
                  <a:lnTo>
                    <a:pt x="665" y="511"/>
                  </a:lnTo>
                  <a:lnTo>
                    <a:pt x="667" y="511"/>
                  </a:lnTo>
                  <a:lnTo>
                    <a:pt x="668" y="509"/>
                  </a:lnTo>
                  <a:lnTo>
                    <a:pt x="670" y="505"/>
                  </a:lnTo>
                  <a:lnTo>
                    <a:pt x="671" y="503"/>
                  </a:lnTo>
                  <a:lnTo>
                    <a:pt x="673" y="503"/>
                  </a:lnTo>
                  <a:lnTo>
                    <a:pt x="677" y="506"/>
                  </a:lnTo>
                  <a:lnTo>
                    <a:pt x="683" y="512"/>
                  </a:lnTo>
                  <a:lnTo>
                    <a:pt x="685" y="514"/>
                  </a:lnTo>
                  <a:lnTo>
                    <a:pt x="686" y="514"/>
                  </a:lnTo>
                  <a:lnTo>
                    <a:pt x="688" y="514"/>
                  </a:lnTo>
                  <a:lnTo>
                    <a:pt x="688" y="514"/>
                  </a:lnTo>
                  <a:lnTo>
                    <a:pt x="690" y="515"/>
                  </a:lnTo>
                  <a:lnTo>
                    <a:pt x="691" y="515"/>
                  </a:lnTo>
                  <a:lnTo>
                    <a:pt x="696" y="517"/>
                  </a:lnTo>
                  <a:lnTo>
                    <a:pt x="703" y="522"/>
                  </a:lnTo>
                  <a:lnTo>
                    <a:pt x="705" y="522"/>
                  </a:lnTo>
                  <a:lnTo>
                    <a:pt x="706" y="520"/>
                  </a:lnTo>
                  <a:lnTo>
                    <a:pt x="706" y="517"/>
                  </a:lnTo>
                  <a:lnTo>
                    <a:pt x="709" y="515"/>
                  </a:lnTo>
                  <a:lnTo>
                    <a:pt x="711" y="515"/>
                  </a:lnTo>
                  <a:lnTo>
                    <a:pt x="712" y="517"/>
                  </a:lnTo>
                  <a:lnTo>
                    <a:pt x="714" y="515"/>
                  </a:lnTo>
                  <a:lnTo>
                    <a:pt x="712" y="512"/>
                  </a:lnTo>
                  <a:lnTo>
                    <a:pt x="711" y="509"/>
                  </a:lnTo>
                  <a:lnTo>
                    <a:pt x="709" y="508"/>
                  </a:lnTo>
                  <a:lnTo>
                    <a:pt x="706" y="502"/>
                  </a:lnTo>
                  <a:lnTo>
                    <a:pt x="705" y="499"/>
                  </a:lnTo>
                  <a:lnTo>
                    <a:pt x="705" y="496"/>
                  </a:lnTo>
                  <a:lnTo>
                    <a:pt x="705" y="494"/>
                  </a:lnTo>
                  <a:lnTo>
                    <a:pt x="706" y="493"/>
                  </a:lnTo>
                  <a:lnTo>
                    <a:pt x="712" y="488"/>
                  </a:lnTo>
                  <a:lnTo>
                    <a:pt x="714" y="485"/>
                  </a:lnTo>
                  <a:lnTo>
                    <a:pt x="717" y="480"/>
                  </a:lnTo>
                  <a:lnTo>
                    <a:pt x="717" y="480"/>
                  </a:lnTo>
                  <a:lnTo>
                    <a:pt x="721" y="479"/>
                  </a:lnTo>
                  <a:lnTo>
                    <a:pt x="726" y="476"/>
                  </a:lnTo>
                  <a:lnTo>
                    <a:pt x="729" y="471"/>
                  </a:lnTo>
                  <a:lnTo>
                    <a:pt x="734" y="465"/>
                  </a:lnTo>
                  <a:lnTo>
                    <a:pt x="735" y="464"/>
                  </a:lnTo>
                  <a:lnTo>
                    <a:pt x="737" y="464"/>
                  </a:lnTo>
                  <a:lnTo>
                    <a:pt x="738" y="465"/>
                  </a:lnTo>
                  <a:lnTo>
                    <a:pt x="740" y="467"/>
                  </a:lnTo>
                  <a:lnTo>
                    <a:pt x="743" y="467"/>
                  </a:lnTo>
                  <a:lnTo>
                    <a:pt x="744" y="467"/>
                  </a:lnTo>
                  <a:lnTo>
                    <a:pt x="747" y="467"/>
                  </a:lnTo>
                  <a:lnTo>
                    <a:pt x="752" y="470"/>
                  </a:lnTo>
                  <a:lnTo>
                    <a:pt x="752" y="471"/>
                  </a:lnTo>
                  <a:lnTo>
                    <a:pt x="753" y="473"/>
                  </a:lnTo>
                  <a:lnTo>
                    <a:pt x="752" y="474"/>
                  </a:lnTo>
                  <a:lnTo>
                    <a:pt x="752" y="476"/>
                  </a:lnTo>
                  <a:lnTo>
                    <a:pt x="752" y="476"/>
                  </a:lnTo>
                  <a:lnTo>
                    <a:pt x="753" y="474"/>
                  </a:lnTo>
                  <a:lnTo>
                    <a:pt x="755" y="476"/>
                  </a:lnTo>
                  <a:lnTo>
                    <a:pt x="756" y="477"/>
                  </a:lnTo>
                  <a:lnTo>
                    <a:pt x="756" y="479"/>
                  </a:lnTo>
                  <a:lnTo>
                    <a:pt x="758" y="479"/>
                  </a:lnTo>
                  <a:lnTo>
                    <a:pt x="758" y="477"/>
                  </a:lnTo>
                  <a:lnTo>
                    <a:pt x="759" y="476"/>
                  </a:lnTo>
                  <a:lnTo>
                    <a:pt x="758" y="473"/>
                  </a:lnTo>
                  <a:lnTo>
                    <a:pt x="759" y="467"/>
                  </a:lnTo>
                  <a:lnTo>
                    <a:pt x="761" y="465"/>
                  </a:lnTo>
                  <a:lnTo>
                    <a:pt x="762" y="459"/>
                  </a:lnTo>
                  <a:lnTo>
                    <a:pt x="762" y="456"/>
                  </a:lnTo>
                  <a:lnTo>
                    <a:pt x="762" y="452"/>
                  </a:lnTo>
                  <a:lnTo>
                    <a:pt x="762" y="449"/>
                  </a:lnTo>
                  <a:lnTo>
                    <a:pt x="761" y="446"/>
                  </a:lnTo>
                  <a:lnTo>
                    <a:pt x="758" y="444"/>
                  </a:lnTo>
                  <a:lnTo>
                    <a:pt x="755" y="442"/>
                  </a:lnTo>
                  <a:lnTo>
                    <a:pt x="755" y="441"/>
                  </a:lnTo>
                  <a:lnTo>
                    <a:pt x="755" y="439"/>
                  </a:lnTo>
                  <a:lnTo>
                    <a:pt x="755" y="435"/>
                  </a:lnTo>
                  <a:lnTo>
                    <a:pt x="758" y="427"/>
                  </a:lnTo>
                  <a:lnTo>
                    <a:pt x="759" y="417"/>
                  </a:lnTo>
                  <a:lnTo>
                    <a:pt x="759" y="415"/>
                  </a:lnTo>
                  <a:lnTo>
                    <a:pt x="759" y="414"/>
                  </a:lnTo>
                  <a:lnTo>
                    <a:pt x="759" y="412"/>
                  </a:lnTo>
                  <a:lnTo>
                    <a:pt x="759" y="409"/>
                  </a:lnTo>
                  <a:lnTo>
                    <a:pt x="759" y="406"/>
                  </a:lnTo>
                  <a:lnTo>
                    <a:pt x="750" y="397"/>
                  </a:lnTo>
                  <a:lnTo>
                    <a:pt x="749" y="395"/>
                  </a:lnTo>
                  <a:lnTo>
                    <a:pt x="749" y="395"/>
                  </a:lnTo>
                  <a:lnTo>
                    <a:pt x="750" y="394"/>
                  </a:lnTo>
                  <a:lnTo>
                    <a:pt x="750" y="394"/>
                  </a:lnTo>
                  <a:lnTo>
                    <a:pt x="758" y="398"/>
                  </a:lnTo>
                  <a:lnTo>
                    <a:pt x="759" y="398"/>
                  </a:lnTo>
                  <a:lnTo>
                    <a:pt x="770" y="398"/>
                  </a:lnTo>
                  <a:lnTo>
                    <a:pt x="776" y="398"/>
                  </a:lnTo>
                  <a:lnTo>
                    <a:pt x="781" y="401"/>
                  </a:lnTo>
                  <a:lnTo>
                    <a:pt x="784" y="407"/>
                  </a:lnTo>
                  <a:lnTo>
                    <a:pt x="787" y="414"/>
                  </a:lnTo>
                  <a:lnTo>
                    <a:pt x="790" y="418"/>
                  </a:lnTo>
                  <a:lnTo>
                    <a:pt x="790" y="423"/>
                  </a:lnTo>
                  <a:lnTo>
                    <a:pt x="787" y="423"/>
                  </a:lnTo>
                  <a:lnTo>
                    <a:pt x="784" y="423"/>
                  </a:lnTo>
                  <a:lnTo>
                    <a:pt x="776" y="424"/>
                  </a:lnTo>
                  <a:lnTo>
                    <a:pt x="773" y="427"/>
                  </a:lnTo>
                  <a:lnTo>
                    <a:pt x="769" y="433"/>
                  </a:lnTo>
                  <a:lnTo>
                    <a:pt x="769" y="436"/>
                  </a:lnTo>
                  <a:lnTo>
                    <a:pt x="769" y="438"/>
                  </a:lnTo>
                  <a:lnTo>
                    <a:pt x="772" y="439"/>
                  </a:lnTo>
                  <a:lnTo>
                    <a:pt x="776" y="444"/>
                  </a:lnTo>
                  <a:lnTo>
                    <a:pt x="779" y="450"/>
                  </a:lnTo>
                  <a:lnTo>
                    <a:pt x="781" y="453"/>
                  </a:lnTo>
                  <a:lnTo>
                    <a:pt x="781" y="453"/>
                  </a:lnTo>
                  <a:lnTo>
                    <a:pt x="782" y="455"/>
                  </a:lnTo>
                  <a:lnTo>
                    <a:pt x="785" y="455"/>
                  </a:lnTo>
                  <a:lnTo>
                    <a:pt x="787" y="455"/>
                  </a:lnTo>
                  <a:lnTo>
                    <a:pt x="787" y="456"/>
                  </a:lnTo>
                  <a:lnTo>
                    <a:pt x="788" y="455"/>
                  </a:lnTo>
                  <a:lnTo>
                    <a:pt x="790" y="455"/>
                  </a:lnTo>
                  <a:lnTo>
                    <a:pt x="800" y="452"/>
                  </a:lnTo>
                  <a:lnTo>
                    <a:pt x="802" y="450"/>
                  </a:lnTo>
                  <a:lnTo>
                    <a:pt x="802" y="447"/>
                  </a:lnTo>
                  <a:lnTo>
                    <a:pt x="803" y="441"/>
                  </a:lnTo>
                  <a:lnTo>
                    <a:pt x="803" y="438"/>
                  </a:lnTo>
                  <a:lnTo>
                    <a:pt x="805" y="435"/>
                  </a:lnTo>
                  <a:lnTo>
                    <a:pt x="805" y="433"/>
                  </a:lnTo>
                  <a:lnTo>
                    <a:pt x="805" y="430"/>
                  </a:lnTo>
                  <a:lnTo>
                    <a:pt x="810" y="429"/>
                  </a:lnTo>
                  <a:lnTo>
                    <a:pt x="814" y="427"/>
                  </a:lnTo>
                  <a:lnTo>
                    <a:pt x="816" y="427"/>
                  </a:lnTo>
                  <a:lnTo>
                    <a:pt x="817" y="426"/>
                  </a:lnTo>
                  <a:lnTo>
                    <a:pt x="816" y="423"/>
                  </a:lnTo>
                  <a:lnTo>
                    <a:pt x="814" y="421"/>
                  </a:lnTo>
                  <a:lnTo>
                    <a:pt x="816" y="421"/>
                  </a:lnTo>
                  <a:lnTo>
                    <a:pt x="816" y="421"/>
                  </a:lnTo>
                  <a:lnTo>
                    <a:pt x="817" y="421"/>
                  </a:lnTo>
                  <a:lnTo>
                    <a:pt x="820" y="421"/>
                  </a:lnTo>
                  <a:lnTo>
                    <a:pt x="829" y="415"/>
                  </a:lnTo>
                  <a:lnTo>
                    <a:pt x="834" y="411"/>
                  </a:lnTo>
                  <a:lnTo>
                    <a:pt x="835" y="411"/>
                  </a:lnTo>
                  <a:lnTo>
                    <a:pt x="838" y="406"/>
                  </a:lnTo>
                  <a:lnTo>
                    <a:pt x="841" y="406"/>
                  </a:lnTo>
                  <a:lnTo>
                    <a:pt x="845" y="404"/>
                  </a:lnTo>
                  <a:lnTo>
                    <a:pt x="848" y="404"/>
                  </a:lnTo>
                  <a:lnTo>
                    <a:pt x="851" y="401"/>
                  </a:lnTo>
                  <a:lnTo>
                    <a:pt x="855" y="400"/>
                  </a:lnTo>
                  <a:lnTo>
                    <a:pt x="855" y="398"/>
                  </a:lnTo>
                  <a:lnTo>
                    <a:pt x="857" y="400"/>
                  </a:lnTo>
                  <a:lnTo>
                    <a:pt x="858" y="401"/>
                  </a:lnTo>
                  <a:lnTo>
                    <a:pt x="858" y="403"/>
                  </a:lnTo>
                  <a:lnTo>
                    <a:pt x="857" y="404"/>
                  </a:lnTo>
                  <a:lnTo>
                    <a:pt x="858" y="406"/>
                  </a:lnTo>
                  <a:lnTo>
                    <a:pt x="860" y="406"/>
                  </a:lnTo>
                  <a:lnTo>
                    <a:pt x="860" y="406"/>
                  </a:lnTo>
                  <a:lnTo>
                    <a:pt x="861" y="404"/>
                  </a:lnTo>
                  <a:lnTo>
                    <a:pt x="863" y="403"/>
                  </a:lnTo>
                  <a:lnTo>
                    <a:pt x="864" y="401"/>
                  </a:lnTo>
                  <a:lnTo>
                    <a:pt x="863" y="400"/>
                  </a:lnTo>
                  <a:lnTo>
                    <a:pt x="861" y="397"/>
                  </a:lnTo>
                  <a:lnTo>
                    <a:pt x="861" y="397"/>
                  </a:lnTo>
                  <a:lnTo>
                    <a:pt x="860" y="397"/>
                  </a:lnTo>
                  <a:lnTo>
                    <a:pt x="863" y="392"/>
                  </a:lnTo>
                  <a:lnTo>
                    <a:pt x="872" y="386"/>
                  </a:lnTo>
                  <a:lnTo>
                    <a:pt x="878" y="383"/>
                  </a:lnTo>
                  <a:lnTo>
                    <a:pt x="882" y="383"/>
                  </a:lnTo>
                  <a:lnTo>
                    <a:pt x="886" y="383"/>
                  </a:lnTo>
                  <a:lnTo>
                    <a:pt x="884" y="385"/>
                  </a:lnTo>
                  <a:lnTo>
                    <a:pt x="878" y="386"/>
                  </a:lnTo>
                  <a:lnTo>
                    <a:pt x="878" y="386"/>
                  </a:lnTo>
                  <a:lnTo>
                    <a:pt x="878" y="388"/>
                  </a:lnTo>
                  <a:lnTo>
                    <a:pt x="878" y="388"/>
                  </a:lnTo>
                  <a:lnTo>
                    <a:pt x="879" y="389"/>
                  </a:lnTo>
                  <a:lnTo>
                    <a:pt x="879" y="389"/>
                  </a:lnTo>
                  <a:lnTo>
                    <a:pt x="878" y="391"/>
                  </a:lnTo>
                  <a:lnTo>
                    <a:pt x="878" y="394"/>
                  </a:lnTo>
                  <a:lnTo>
                    <a:pt x="876" y="395"/>
                  </a:lnTo>
                  <a:lnTo>
                    <a:pt x="878" y="400"/>
                  </a:lnTo>
                  <a:lnTo>
                    <a:pt x="879" y="403"/>
                  </a:lnTo>
                  <a:lnTo>
                    <a:pt x="878" y="404"/>
                  </a:lnTo>
                  <a:lnTo>
                    <a:pt x="876" y="404"/>
                  </a:lnTo>
                  <a:lnTo>
                    <a:pt x="875" y="404"/>
                  </a:lnTo>
                  <a:lnTo>
                    <a:pt x="872" y="406"/>
                  </a:lnTo>
                  <a:lnTo>
                    <a:pt x="870" y="407"/>
                  </a:lnTo>
                  <a:lnTo>
                    <a:pt x="870" y="407"/>
                  </a:lnTo>
                  <a:lnTo>
                    <a:pt x="872" y="409"/>
                  </a:lnTo>
                  <a:lnTo>
                    <a:pt x="873" y="409"/>
                  </a:lnTo>
                  <a:lnTo>
                    <a:pt x="878" y="409"/>
                  </a:lnTo>
                  <a:lnTo>
                    <a:pt x="879" y="409"/>
                  </a:lnTo>
                  <a:lnTo>
                    <a:pt x="881" y="409"/>
                  </a:lnTo>
                  <a:lnTo>
                    <a:pt x="882" y="409"/>
                  </a:lnTo>
                  <a:lnTo>
                    <a:pt x="884" y="407"/>
                  </a:lnTo>
                  <a:lnTo>
                    <a:pt x="886" y="407"/>
                  </a:lnTo>
                  <a:lnTo>
                    <a:pt x="887" y="407"/>
                  </a:lnTo>
                  <a:lnTo>
                    <a:pt x="889" y="411"/>
                  </a:lnTo>
                  <a:lnTo>
                    <a:pt x="890" y="411"/>
                  </a:lnTo>
                  <a:lnTo>
                    <a:pt x="892" y="404"/>
                  </a:lnTo>
                  <a:lnTo>
                    <a:pt x="893" y="401"/>
                  </a:lnTo>
                  <a:lnTo>
                    <a:pt x="898" y="398"/>
                  </a:lnTo>
                  <a:lnTo>
                    <a:pt x="901" y="398"/>
                  </a:lnTo>
                  <a:lnTo>
                    <a:pt x="904" y="395"/>
                  </a:lnTo>
                  <a:lnTo>
                    <a:pt x="905" y="395"/>
                  </a:lnTo>
                  <a:lnTo>
                    <a:pt x="908" y="397"/>
                  </a:lnTo>
                  <a:lnTo>
                    <a:pt x="911" y="397"/>
                  </a:lnTo>
                  <a:lnTo>
                    <a:pt x="916" y="398"/>
                  </a:lnTo>
                  <a:lnTo>
                    <a:pt x="917" y="398"/>
                  </a:lnTo>
                  <a:lnTo>
                    <a:pt x="922" y="395"/>
                  </a:lnTo>
                  <a:lnTo>
                    <a:pt x="931" y="388"/>
                  </a:lnTo>
                  <a:lnTo>
                    <a:pt x="931" y="389"/>
                  </a:lnTo>
                  <a:lnTo>
                    <a:pt x="933" y="386"/>
                  </a:lnTo>
                  <a:lnTo>
                    <a:pt x="940" y="383"/>
                  </a:lnTo>
                  <a:lnTo>
                    <a:pt x="942" y="383"/>
                  </a:lnTo>
                  <a:lnTo>
                    <a:pt x="942" y="385"/>
                  </a:lnTo>
                  <a:lnTo>
                    <a:pt x="942" y="388"/>
                  </a:lnTo>
                  <a:lnTo>
                    <a:pt x="943" y="389"/>
                  </a:lnTo>
                  <a:lnTo>
                    <a:pt x="946" y="392"/>
                  </a:lnTo>
                  <a:lnTo>
                    <a:pt x="945" y="394"/>
                  </a:lnTo>
                  <a:lnTo>
                    <a:pt x="943" y="394"/>
                  </a:lnTo>
                  <a:lnTo>
                    <a:pt x="942" y="397"/>
                  </a:lnTo>
                  <a:lnTo>
                    <a:pt x="942" y="403"/>
                  </a:lnTo>
                  <a:lnTo>
                    <a:pt x="945" y="404"/>
                  </a:lnTo>
                  <a:lnTo>
                    <a:pt x="948" y="406"/>
                  </a:lnTo>
                  <a:lnTo>
                    <a:pt x="949" y="406"/>
                  </a:lnTo>
                  <a:lnTo>
                    <a:pt x="951" y="404"/>
                  </a:lnTo>
                  <a:lnTo>
                    <a:pt x="951" y="404"/>
                  </a:lnTo>
                  <a:lnTo>
                    <a:pt x="952" y="403"/>
                  </a:lnTo>
                  <a:lnTo>
                    <a:pt x="952" y="401"/>
                  </a:lnTo>
                  <a:lnTo>
                    <a:pt x="952" y="400"/>
                  </a:lnTo>
                  <a:lnTo>
                    <a:pt x="952" y="397"/>
                  </a:lnTo>
                  <a:lnTo>
                    <a:pt x="952" y="394"/>
                  </a:lnTo>
                  <a:lnTo>
                    <a:pt x="955" y="394"/>
                  </a:lnTo>
                  <a:lnTo>
                    <a:pt x="960" y="392"/>
                  </a:lnTo>
                  <a:lnTo>
                    <a:pt x="962" y="391"/>
                  </a:lnTo>
                  <a:lnTo>
                    <a:pt x="963" y="388"/>
                  </a:lnTo>
                  <a:lnTo>
                    <a:pt x="965" y="385"/>
                  </a:lnTo>
                  <a:lnTo>
                    <a:pt x="965" y="379"/>
                  </a:lnTo>
                  <a:lnTo>
                    <a:pt x="962" y="380"/>
                  </a:lnTo>
                  <a:lnTo>
                    <a:pt x="957" y="368"/>
                  </a:lnTo>
                  <a:lnTo>
                    <a:pt x="955" y="363"/>
                  </a:lnTo>
                  <a:lnTo>
                    <a:pt x="957" y="360"/>
                  </a:lnTo>
                  <a:lnTo>
                    <a:pt x="960" y="359"/>
                  </a:lnTo>
                  <a:lnTo>
                    <a:pt x="963" y="354"/>
                  </a:lnTo>
                  <a:lnTo>
                    <a:pt x="965" y="354"/>
                  </a:lnTo>
                  <a:lnTo>
                    <a:pt x="966" y="354"/>
                  </a:lnTo>
                  <a:lnTo>
                    <a:pt x="975" y="357"/>
                  </a:lnTo>
                  <a:lnTo>
                    <a:pt x="986" y="357"/>
                  </a:lnTo>
                  <a:lnTo>
                    <a:pt x="995" y="360"/>
                  </a:lnTo>
                  <a:lnTo>
                    <a:pt x="1004" y="365"/>
                  </a:lnTo>
                  <a:lnTo>
                    <a:pt x="1010" y="368"/>
                  </a:lnTo>
                  <a:lnTo>
                    <a:pt x="1013" y="373"/>
                  </a:lnTo>
                  <a:lnTo>
                    <a:pt x="1013" y="376"/>
                  </a:lnTo>
                  <a:lnTo>
                    <a:pt x="1015" y="374"/>
                  </a:lnTo>
                  <a:lnTo>
                    <a:pt x="1019" y="377"/>
                  </a:lnTo>
                  <a:lnTo>
                    <a:pt x="1021" y="377"/>
                  </a:lnTo>
                  <a:lnTo>
                    <a:pt x="1024" y="379"/>
                  </a:lnTo>
                  <a:lnTo>
                    <a:pt x="1025" y="382"/>
                  </a:lnTo>
                  <a:lnTo>
                    <a:pt x="1028" y="382"/>
                  </a:lnTo>
                  <a:lnTo>
                    <a:pt x="1031" y="385"/>
                  </a:lnTo>
                  <a:lnTo>
                    <a:pt x="1036" y="388"/>
                  </a:lnTo>
                  <a:lnTo>
                    <a:pt x="1039" y="388"/>
                  </a:lnTo>
                  <a:lnTo>
                    <a:pt x="1041" y="392"/>
                  </a:lnTo>
                  <a:lnTo>
                    <a:pt x="1047" y="398"/>
                  </a:lnTo>
                  <a:lnTo>
                    <a:pt x="1048" y="400"/>
                  </a:lnTo>
                  <a:lnTo>
                    <a:pt x="1053" y="403"/>
                  </a:lnTo>
                  <a:lnTo>
                    <a:pt x="1056" y="406"/>
                  </a:lnTo>
                  <a:lnTo>
                    <a:pt x="1057" y="406"/>
                  </a:lnTo>
                  <a:lnTo>
                    <a:pt x="1062" y="398"/>
                  </a:lnTo>
                  <a:lnTo>
                    <a:pt x="1063" y="389"/>
                  </a:lnTo>
                  <a:lnTo>
                    <a:pt x="1065" y="385"/>
                  </a:lnTo>
                  <a:lnTo>
                    <a:pt x="1063" y="385"/>
                  </a:lnTo>
                  <a:lnTo>
                    <a:pt x="1060" y="386"/>
                  </a:lnTo>
                  <a:lnTo>
                    <a:pt x="1060" y="386"/>
                  </a:lnTo>
                  <a:lnTo>
                    <a:pt x="1059" y="385"/>
                  </a:lnTo>
                  <a:lnTo>
                    <a:pt x="1056" y="382"/>
                  </a:lnTo>
                  <a:lnTo>
                    <a:pt x="1053" y="376"/>
                  </a:lnTo>
                  <a:lnTo>
                    <a:pt x="1053" y="369"/>
                  </a:lnTo>
                  <a:lnTo>
                    <a:pt x="1051" y="366"/>
                  </a:lnTo>
                  <a:lnTo>
                    <a:pt x="1048" y="365"/>
                  </a:lnTo>
                  <a:lnTo>
                    <a:pt x="1047" y="363"/>
                  </a:lnTo>
                  <a:lnTo>
                    <a:pt x="1041" y="359"/>
                  </a:lnTo>
                  <a:lnTo>
                    <a:pt x="1039" y="360"/>
                  </a:lnTo>
                  <a:lnTo>
                    <a:pt x="1039" y="363"/>
                  </a:lnTo>
                  <a:lnTo>
                    <a:pt x="1037" y="365"/>
                  </a:lnTo>
                  <a:lnTo>
                    <a:pt x="1037" y="362"/>
                  </a:lnTo>
                  <a:lnTo>
                    <a:pt x="1037" y="360"/>
                  </a:lnTo>
                  <a:lnTo>
                    <a:pt x="1037" y="357"/>
                  </a:lnTo>
                  <a:lnTo>
                    <a:pt x="1037" y="354"/>
                  </a:lnTo>
                  <a:lnTo>
                    <a:pt x="1039" y="348"/>
                  </a:lnTo>
                  <a:lnTo>
                    <a:pt x="1041" y="348"/>
                  </a:lnTo>
                  <a:lnTo>
                    <a:pt x="1041" y="347"/>
                  </a:lnTo>
                  <a:lnTo>
                    <a:pt x="1042" y="345"/>
                  </a:lnTo>
                  <a:lnTo>
                    <a:pt x="1042" y="342"/>
                  </a:lnTo>
                  <a:lnTo>
                    <a:pt x="1041" y="341"/>
                  </a:lnTo>
                  <a:lnTo>
                    <a:pt x="1041" y="338"/>
                  </a:lnTo>
                  <a:lnTo>
                    <a:pt x="1042" y="330"/>
                  </a:lnTo>
                  <a:lnTo>
                    <a:pt x="1042" y="321"/>
                  </a:lnTo>
                  <a:lnTo>
                    <a:pt x="1042" y="319"/>
                  </a:lnTo>
                  <a:lnTo>
                    <a:pt x="1041" y="318"/>
                  </a:lnTo>
                  <a:lnTo>
                    <a:pt x="1037" y="319"/>
                  </a:lnTo>
                  <a:lnTo>
                    <a:pt x="1036" y="318"/>
                  </a:lnTo>
                  <a:lnTo>
                    <a:pt x="1036" y="316"/>
                  </a:lnTo>
                  <a:lnTo>
                    <a:pt x="1034" y="315"/>
                  </a:lnTo>
                  <a:lnTo>
                    <a:pt x="1036" y="313"/>
                  </a:lnTo>
                  <a:lnTo>
                    <a:pt x="1037" y="309"/>
                  </a:lnTo>
                  <a:lnTo>
                    <a:pt x="1036" y="310"/>
                  </a:lnTo>
                  <a:lnTo>
                    <a:pt x="1034" y="309"/>
                  </a:lnTo>
                  <a:lnTo>
                    <a:pt x="1036" y="306"/>
                  </a:lnTo>
                  <a:lnTo>
                    <a:pt x="1037" y="301"/>
                  </a:lnTo>
                  <a:lnTo>
                    <a:pt x="1042" y="298"/>
                  </a:lnTo>
                  <a:lnTo>
                    <a:pt x="1047" y="296"/>
                  </a:lnTo>
                  <a:lnTo>
                    <a:pt x="1051" y="290"/>
                  </a:lnTo>
                  <a:lnTo>
                    <a:pt x="1054" y="286"/>
                  </a:lnTo>
                  <a:lnTo>
                    <a:pt x="1057" y="278"/>
                  </a:lnTo>
                  <a:lnTo>
                    <a:pt x="1059" y="272"/>
                  </a:lnTo>
                  <a:lnTo>
                    <a:pt x="1062" y="257"/>
                  </a:lnTo>
                  <a:lnTo>
                    <a:pt x="1065" y="246"/>
                  </a:lnTo>
                  <a:lnTo>
                    <a:pt x="1068" y="234"/>
                  </a:lnTo>
                  <a:lnTo>
                    <a:pt x="1071" y="233"/>
                  </a:lnTo>
                  <a:lnTo>
                    <a:pt x="1072" y="233"/>
                  </a:lnTo>
                  <a:lnTo>
                    <a:pt x="1072" y="234"/>
                  </a:lnTo>
                  <a:lnTo>
                    <a:pt x="1072" y="236"/>
                  </a:lnTo>
                  <a:lnTo>
                    <a:pt x="1071" y="236"/>
                  </a:lnTo>
                  <a:lnTo>
                    <a:pt x="1072" y="237"/>
                  </a:lnTo>
                  <a:lnTo>
                    <a:pt x="1074" y="237"/>
                  </a:lnTo>
                  <a:lnTo>
                    <a:pt x="1078" y="236"/>
                  </a:lnTo>
                  <a:lnTo>
                    <a:pt x="1085" y="237"/>
                  </a:lnTo>
                  <a:lnTo>
                    <a:pt x="1094" y="236"/>
                  </a:lnTo>
                  <a:lnTo>
                    <a:pt x="1095" y="236"/>
                  </a:lnTo>
                  <a:lnTo>
                    <a:pt x="1100" y="240"/>
                  </a:lnTo>
                  <a:lnTo>
                    <a:pt x="1101" y="239"/>
                  </a:lnTo>
                  <a:lnTo>
                    <a:pt x="1106" y="240"/>
                  </a:lnTo>
                  <a:lnTo>
                    <a:pt x="1109" y="243"/>
                  </a:lnTo>
                  <a:lnTo>
                    <a:pt x="1110" y="245"/>
                  </a:lnTo>
                  <a:lnTo>
                    <a:pt x="1110" y="254"/>
                  </a:lnTo>
                  <a:lnTo>
                    <a:pt x="1110" y="258"/>
                  </a:lnTo>
                  <a:lnTo>
                    <a:pt x="1109" y="269"/>
                  </a:lnTo>
                  <a:lnTo>
                    <a:pt x="1107" y="272"/>
                  </a:lnTo>
                  <a:lnTo>
                    <a:pt x="1106" y="280"/>
                  </a:lnTo>
                  <a:lnTo>
                    <a:pt x="1104" y="284"/>
                  </a:lnTo>
                  <a:lnTo>
                    <a:pt x="1103" y="289"/>
                  </a:lnTo>
                  <a:lnTo>
                    <a:pt x="1100" y="290"/>
                  </a:lnTo>
                  <a:lnTo>
                    <a:pt x="1100" y="292"/>
                  </a:lnTo>
                  <a:lnTo>
                    <a:pt x="1098" y="293"/>
                  </a:lnTo>
                  <a:lnTo>
                    <a:pt x="1101" y="300"/>
                  </a:lnTo>
                  <a:lnTo>
                    <a:pt x="1107" y="306"/>
                  </a:lnTo>
                  <a:lnTo>
                    <a:pt x="1109" y="313"/>
                  </a:lnTo>
                  <a:lnTo>
                    <a:pt x="1109" y="318"/>
                  </a:lnTo>
                  <a:lnTo>
                    <a:pt x="1109" y="331"/>
                  </a:lnTo>
                  <a:lnTo>
                    <a:pt x="1109" y="335"/>
                  </a:lnTo>
                  <a:lnTo>
                    <a:pt x="1107" y="336"/>
                  </a:lnTo>
                  <a:lnTo>
                    <a:pt x="1106" y="339"/>
                  </a:lnTo>
                  <a:lnTo>
                    <a:pt x="1107" y="342"/>
                  </a:lnTo>
                  <a:lnTo>
                    <a:pt x="1107" y="356"/>
                  </a:lnTo>
                  <a:lnTo>
                    <a:pt x="1107" y="366"/>
                  </a:lnTo>
                  <a:lnTo>
                    <a:pt x="1107" y="371"/>
                  </a:lnTo>
                  <a:lnTo>
                    <a:pt x="1107" y="379"/>
                  </a:lnTo>
                  <a:lnTo>
                    <a:pt x="1107" y="380"/>
                  </a:lnTo>
                  <a:lnTo>
                    <a:pt x="1107" y="385"/>
                  </a:lnTo>
                  <a:lnTo>
                    <a:pt x="1109" y="388"/>
                  </a:lnTo>
                  <a:lnTo>
                    <a:pt x="1110" y="389"/>
                  </a:lnTo>
                  <a:lnTo>
                    <a:pt x="1115" y="394"/>
                  </a:lnTo>
                  <a:lnTo>
                    <a:pt x="1120" y="398"/>
                  </a:lnTo>
                  <a:lnTo>
                    <a:pt x="1120" y="400"/>
                  </a:lnTo>
                  <a:lnTo>
                    <a:pt x="1120" y="401"/>
                  </a:lnTo>
                  <a:lnTo>
                    <a:pt x="1118" y="403"/>
                  </a:lnTo>
                  <a:lnTo>
                    <a:pt x="1116" y="407"/>
                  </a:lnTo>
                  <a:lnTo>
                    <a:pt x="1115" y="411"/>
                  </a:lnTo>
                  <a:lnTo>
                    <a:pt x="1115" y="414"/>
                  </a:lnTo>
                  <a:lnTo>
                    <a:pt x="1115" y="418"/>
                  </a:lnTo>
                  <a:lnTo>
                    <a:pt x="1115" y="421"/>
                  </a:lnTo>
                  <a:lnTo>
                    <a:pt x="1113" y="424"/>
                  </a:lnTo>
                  <a:lnTo>
                    <a:pt x="1112" y="427"/>
                  </a:lnTo>
                  <a:lnTo>
                    <a:pt x="1107" y="430"/>
                  </a:lnTo>
                  <a:lnTo>
                    <a:pt x="1098" y="449"/>
                  </a:lnTo>
                  <a:lnTo>
                    <a:pt x="1097" y="452"/>
                  </a:lnTo>
                  <a:lnTo>
                    <a:pt x="1092" y="450"/>
                  </a:lnTo>
                  <a:lnTo>
                    <a:pt x="1094" y="453"/>
                  </a:lnTo>
                  <a:lnTo>
                    <a:pt x="1095" y="456"/>
                  </a:lnTo>
                  <a:lnTo>
                    <a:pt x="1095" y="459"/>
                  </a:lnTo>
                  <a:lnTo>
                    <a:pt x="1092" y="459"/>
                  </a:lnTo>
                  <a:lnTo>
                    <a:pt x="1089" y="461"/>
                  </a:lnTo>
                  <a:lnTo>
                    <a:pt x="1088" y="464"/>
                  </a:lnTo>
                  <a:lnTo>
                    <a:pt x="1085" y="464"/>
                  </a:lnTo>
                  <a:lnTo>
                    <a:pt x="1083" y="464"/>
                  </a:lnTo>
                  <a:lnTo>
                    <a:pt x="1080" y="462"/>
                  </a:lnTo>
                  <a:lnTo>
                    <a:pt x="1082" y="461"/>
                  </a:lnTo>
                  <a:lnTo>
                    <a:pt x="1082" y="459"/>
                  </a:lnTo>
                  <a:lnTo>
                    <a:pt x="1083" y="459"/>
                  </a:lnTo>
                  <a:lnTo>
                    <a:pt x="1085" y="458"/>
                  </a:lnTo>
                  <a:lnTo>
                    <a:pt x="1083" y="456"/>
                  </a:lnTo>
                  <a:lnTo>
                    <a:pt x="1083" y="456"/>
                  </a:lnTo>
                  <a:lnTo>
                    <a:pt x="1082" y="459"/>
                  </a:lnTo>
                  <a:lnTo>
                    <a:pt x="1080" y="459"/>
                  </a:lnTo>
                  <a:lnTo>
                    <a:pt x="1077" y="456"/>
                  </a:lnTo>
                  <a:lnTo>
                    <a:pt x="1075" y="455"/>
                  </a:lnTo>
                  <a:lnTo>
                    <a:pt x="1074" y="455"/>
                  </a:lnTo>
                  <a:lnTo>
                    <a:pt x="1072" y="455"/>
                  </a:lnTo>
                  <a:lnTo>
                    <a:pt x="1066" y="455"/>
                  </a:lnTo>
                  <a:lnTo>
                    <a:pt x="1065" y="455"/>
                  </a:lnTo>
                  <a:lnTo>
                    <a:pt x="1063" y="456"/>
                  </a:lnTo>
                  <a:lnTo>
                    <a:pt x="1065" y="456"/>
                  </a:lnTo>
                  <a:lnTo>
                    <a:pt x="1065" y="458"/>
                  </a:lnTo>
                  <a:lnTo>
                    <a:pt x="1065" y="461"/>
                  </a:lnTo>
                  <a:lnTo>
                    <a:pt x="1066" y="462"/>
                  </a:lnTo>
                  <a:lnTo>
                    <a:pt x="1069" y="464"/>
                  </a:lnTo>
                  <a:lnTo>
                    <a:pt x="1072" y="465"/>
                  </a:lnTo>
                  <a:lnTo>
                    <a:pt x="1075" y="468"/>
                  </a:lnTo>
                  <a:lnTo>
                    <a:pt x="1080" y="470"/>
                  </a:lnTo>
                  <a:lnTo>
                    <a:pt x="1091" y="468"/>
                  </a:lnTo>
                  <a:lnTo>
                    <a:pt x="1092" y="468"/>
                  </a:lnTo>
                  <a:lnTo>
                    <a:pt x="1095" y="470"/>
                  </a:lnTo>
                  <a:lnTo>
                    <a:pt x="1100" y="473"/>
                  </a:lnTo>
                  <a:lnTo>
                    <a:pt x="1101" y="473"/>
                  </a:lnTo>
                  <a:lnTo>
                    <a:pt x="1104" y="470"/>
                  </a:lnTo>
                  <a:lnTo>
                    <a:pt x="1106" y="464"/>
                  </a:lnTo>
                  <a:lnTo>
                    <a:pt x="1106" y="462"/>
                  </a:lnTo>
                  <a:lnTo>
                    <a:pt x="1116" y="455"/>
                  </a:lnTo>
                  <a:lnTo>
                    <a:pt x="1120" y="453"/>
                  </a:lnTo>
                  <a:lnTo>
                    <a:pt x="1123" y="449"/>
                  </a:lnTo>
                  <a:lnTo>
                    <a:pt x="1124" y="447"/>
                  </a:lnTo>
                  <a:lnTo>
                    <a:pt x="1126" y="439"/>
                  </a:lnTo>
                  <a:lnTo>
                    <a:pt x="1126" y="436"/>
                  </a:lnTo>
                  <a:lnTo>
                    <a:pt x="1133" y="427"/>
                  </a:lnTo>
                  <a:lnTo>
                    <a:pt x="1135" y="424"/>
                  </a:lnTo>
                  <a:lnTo>
                    <a:pt x="1135" y="420"/>
                  </a:lnTo>
                  <a:lnTo>
                    <a:pt x="1135" y="418"/>
                  </a:lnTo>
                  <a:lnTo>
                    <a:pt x="1135" y="415"/>
                  </a:lnTo>
                  <a:lnTo>
                    <a:pt x="1133" y="411"/>
                  </a:lnTo>
                  <a:lnTo>
                    <a:pt x="1132" y="407"/>
                  </a:lnTo>
                  <a:lnTo>
                    <a:pt x="1130" y="403"/>
                  </a:lnTo>
                  <a:lnTo>
                    <a:pt x="1132" y="395"/>
                  </a:lnTo>
                  <a:lnTo>
                    <a:pt x="1132" y="392"/>
                  </a:lnTo>
                  <a:lnTo>
                    <a:pt x="1139" y="388"/>
                  </a:lnTo>
                  <a:lnTo>
                    <a:pt x="1145" y="386"/>
                  </a:lnTo>
                  <a:lnTo>
                    <a:pt x="1151" y="385"/>
                  </a:lnTo>
                  <a:lnTo>
                    <a:pt x="1153" y="383"/>
                  </a:lnTo>
                  <a:lnTo>
                    <a:pt x="1156" y="385"/>
                  </a:lnTo>
                  <a:lnTo>
                    <a:pt x="1158" y="388"/>
                  </a:lnTo>
                  <a:lnTo>
                    <a:pt x="1159" y="391"/>
                  </a:lnTo>
                  <a:lnTo>
                    <a:pt x="1164" y="397"/>
                  </a:lnTo>
                  <a:lnTo>
                    <a:pt x="1165" y="401"/>
                  </a:lnTo>
                  <a:lnTo>
                    <a:pt x="1165" y="406"/>
                  </a:lnTo>
                  <a:lnTo>
                    <a:pt x="1165" y="420"/>
                  </a:lnTo>
                  <a:lnTo>
                    <a:pt x="1164" y="424"/>
                  </a:lnTo>
                  <a:lnTo>
                    <a:pt x="1167" y="426"/>
                  </a:lnTo>
                  <a:lnTo>
                    <a:pt x="1167" y="427"/>
                  </a:lnTo>
                  <a:lnTo>
                    <a:pt x="1170" y="429"/>
                  </a:lnTo>
                  <a:lnTo>
                    <a:pt x="1170" y="430"/>
                  </a:lnTo>
                  <a:lnTo>
                    <a:pt x="1171" y="430"/>
                  </a:lnTo>
                  <a:lnTo>
                    <a:pt x="1174" y="432"/>
                  </a:lnTo>
                  <a:lnTo>
                    <a:pt x="1182" y="430"/>
                  </a:lnTo>
                  <a:lnTo>
                    <a:pt x="1185" y="430"/>
                  </a:lnTo>
                  <a:lnTo>
                    <a:pt x="1185" y="430"/>
                  </a:lnTo>
                  <a:lnTo>
                    <a:pt x="1185" y="429"/>
                  </a:lnTo>
                  <a:lnTo>
                    <a:pt x="1180" y="429"/>
                  </a:lnTo>
                  <a:lnTo>
                    <a:pt x="1176" y="427"/>
                  </a:lnTo>
                  <a:lnTo>
                    <a:pt x="1170" y="426"/>
                  </a:lnTo>
                  <a:lnTo>
                    <a:pt x="1168" y="420"/>
                  </a:lnTo>
                  <a:lnTo>
                    <a:pt x="1168" y="417"/>
                  </a:lnTo>
                  <a:lnTo>
                    <a:pt x="1170" y="411"/>
                  </a:lnTo>
                  <a:lnTo>
                    <a:pt x="1171" y="409"/>
                  </a:lnTo>
                  <a:lnTo>
                    <a:pt x="1173" y="409"/>
                  </a:lnTo>
                  <a:lnTo>
                    <a:pt x="1174" y="409"/>
                  </a:lnTo>
                  <a:lnTo>
                    <a:pt x="1174" y="404"/>
                  </a:lnTo>
                  <a:lnTo>
                    <a:pt x="1173" y="401"/>
                  </a:lnTo>
                  <a:lnTo>
                    <a:pt x="1171" y="395"/>
                  </a:lnTo>
                  <a:lnTo>
                    <a:pt x="1170" y="386"/>
                  </a:lnTo>
                  <a:lnTo>
                    <a:pt x="1168" y="386"/>
                  </a:lnTo>
                  <a:lnTo>
                    <a:pt x="1167" y="385"/>
                  </a:lnTo>
                  <a:lnTo>
                    <a:pt x="1158" y="380"/>
                  </a:lnTo>
                  <a:lnTo>
                    <a:pt x="1150" y="376"/>
                  </a:lnTo>
                  <a:lnTo>
                    <a:pt x="1144" y="376"/>
                  </a:lnTo>
                  <a:lnTo>
                    <a:pt x="1142" y="376"/>
                  </a:lnTo>
                  <a:lnTo>
                    <a:pt x="1138" y="380"/>
                  </a:lnTo>
                  <a:lnTo>
                    <a:pt x="1135" y="380"/>
                  </a:lnTo>
                  <a:lnTo>
                    <a:pt x="1130" y="379"/>
                  </a:lnTo>
                  <a:lnTo>
                    <a:pt x="1124" y="380"/>
                  </a:lnTo>
                  <a:lnTo>
                    <a:pt x="1123" y="379"/>
                  </a:lnTo>
                  <a:lnTo>
                    <a:pt x="1123" y="377"/>
                  </a:lnTo>
                  <a:lnTo>
                    <a:pt x="1124" y="369"/>
                  </a:lnTo>
                  <a:lnTo>
                    <a:pt x="1123" y="366"/>
                  </a:lnTo>
                  <a:lnTo>
                    <a:pt x="1121" y="362"/>
                  </a:lnTo>
                  <a:lnTo>
                    <a:pt x="1120" y="359"/>
                  </a:lnTo>
                  <a:lnTo>
                    <a:pt x="1120" y="356"/>
                  </a:lnTo>
                  <a:lnTo>
                    <a:pt x="1123" y="342"/>
                  </a:lnTo>
                  <a:lnTo>
                    <a:pt x="1124" y="339"/>
                  </a:lnTo>
                  <a:lnTo>
                    <a:pt x="1127" y="333"/>
                  </a:lnTo>
                  <a:lnTo>
                    <a:pt x="1129" y="327"/>
                  </a:lnTo>
                  <a:lnTo>
                    <a:pt x="1129" y="324"/>
                  </a:lnTo>
                  <a:lnTo>
                    <a:pt x="1123" y="309"/>
                  </a:lnTo>
                  <a:lnTo>
                    <a:pt x="1120" y="304"/>
                  </a:lnTo>
                  <a:lnTo>
                    <a:pt x="1120" y="301"/>
                  </a:lnTo>
                  <a:lnTo>
                    <a:pt x="1118" y="300"/>
                  </a:lnTo>
                  <a:lnTo>
                    <a:pt x="1115" y="296"/>
                  </a:lnTo>
                  <a:lnTo>
                    <a:pt x="1113" y="295"/>
                  </a:lnTo>
                  <a:lnTo>
                    <a:pt x="1121" y="280"/>
                  </a:lnTo>
                  <a:lnTo>
                    <a:pt x="1124" y="277"/>
                  </a:lnTo>
                  <a:lnTo>
                    <a:pt x="1129" y="275"/>
                  </a:lnTo>
                  <a:lnTo>
                    <a:pt x="1132" y="274"/>
                  </a:lnTo>
                  <a:lnTo>
                    <a:pt x="1135" y="269"/>
                  </a:lnTo>
                  <a:lnTo>
                    <a:pt x="1138" y="268"/>
                  </a:lnTo>
                  <a:lnTo>
                    <a:pt x="1138" y="265"/>
                  </a:lnTo>
                  <a:lnTo>
                    <a:pt x="1138" y="263"/>
                  </a:lnTo>
                  <a:lnTo>
                    <a:pt x="1139" y="255"/>
                  </a:lnTo>
                  <a:lnTo>
                    <a:pt x="1138" y="251"/>
                  </a:lnTo>
                  <a:lnTo>
                    <a:pt x="1138" y="248"/>
                  </a:lnTo>
                  <a:lnTo>
                    <a:pt x="1136" y="245"/>
                  </a:lnTo>
                  <a:lnTo>
                    <a:pt x="1135" y="240"/>
                  </a:lnTo>
                  <a:lnTo>
                    <a:pt x="1136" y="239"/>
                  </a:lnTo>
                  <a:lnTo>
                    <a:pt x="1136" y="239"/>
                  </a:lnTo>
                  <a:lnTo>
                    <a:pt x="1139" y="239"/>
                  </a:lnTo>
                  <a:lnTo>
                    <a:pt x="1142" y="240"/>
                  </a:lnTo>
                  <a:lnTo>
                    <a:pt x="1144" y="245"/>
                  </a:lnTo>
                  <a:lnTo>
                    <a:pt x="1145" y="249"/>
                  </a:lnTo>
                  <a:lnTo>
                    <a:pt x="1145" y="252"/>
                  </a:lnTo>
                  <a:lnTo>
                    <a:pt x="1145" y="254"/>
                  </a:lnTo>
                  <a:lnTo>
                    <a:pt x="1145" y="257"/>
                  </a:lnTo>
                  <a:lnTo>
                    <a:pt x="1145" y="258"/>
                  </a:lnTo>
                  <a:lnTo>
                    <a:pt x="1147" y="262"/>
                  </a:lnTo>
                  <a:lnTo>
                    <a:pt x="1145" y="263"/>
                  </a:lnTo>
                  <a:lnTo>
                    <a:pt x="1145" y="263"/>
                  </a:lnTo>
                  <a:lnTo>
                    <a:pt x="1144" y="266"/>
                  </a:lnTo>
                  <a:lnTo>
                    <a:pt x="1142" y="274"/>
                  </a:lnTo>
                  <a:lnTo>
                    <a:pt x="1141" y="275"/>
                  </a:lnTo>
                  <a:lnTo>
                    <a:pt x="1141" y="280"/>
                  </a:lnTo>
                  <a:lnTo>
                    <a:pt x="1144" y="286"/>
                  </a:lnTo>
                  <a:lnTo>
                    <a:pt x="1144" y="292"/>
                  </a:lnTo>
                  <a:lnTo>
                    <a:pt x="1142" y="293"/>
                  </a:lnTo>
                  <a:lnTo>
                    <a:pt x="1141" y="295"/>
                  </a:lnTo>
                  <a:lnTo>
                    <a:pt x="1141" y="296"/>
                  </a:lnTo>
                  <a:lnTo>
                    <a:pt x="1141" y="298"/>
                  </a:lnTo>
                  <a:lnTo>
                    <a:pt x="1147" y="301"/>
                  </a:lnTo>
                  <a:lnTo>
                    <a:pt x="1151" y="304"/>
                  </a:lnTo>
                  <a:lnTo>
                    <a:pt x="1159" y="304"/>
                  </a:lnTo>
                  <a:lnTo>
                    <a:pt x="1161" y="307"/>
                  </a:lnTo>
                  <a:lnTo>
                    <a:pt x="1162" y="304"/>
                  </a:lnTo>
                  <a:lnTo>
                    <a:pt x="1170" y="306"/>
                  </a:lnTo>
                  <a:lnTo>
                    <a:pt x="1176" y="312"/>
                  </a:lnTo>
                  <a:lnTo>
                    <a:pt x="1179" y="315"/>
                  </a:lnTo>
                  <a:lnTo>
                    <a:pt x="1180" y="315"/>
                  </a:lnTo>
                  <a:lnTo>
                    <a:pt x="1186" y="315"/>
                  </a:lnTo>
                  <a:lnTo>
                    <a:pt x="1186" y="313"/>
                  </a:lnTo>
                  <a:lnTo>
                    <a:pt x="1188" y="312"/>
                  </a:lnTo>
                  <a:lnTo>
                    <a:pt x="1185" y="312"/>
                  </a:lnTo>
                  <a:lnTo>
                    <a:pt x="1183" y="313"/>
                  </a:lnTo>
                  <a:lnTo>
                    <a:pt x="1183" y="313"/>
                  </a:lnTo>
                  <a:lnTo>
                    <a:pt x="1182" y="312"/>
                  </a:lnTo>
                  <a:lnTo>
                    <a:pt x="1180" y="310"/>
                  </a:lnTo>
                  <a:lnTo>
                    <a:pt x="1179" y="309"/>
                  </a:lnTo>
                  <a:lnTo>
                    <a:pt x="1177" y="301"/>
                  </a:lnTo>
                  <a:lnTo>
                    <a:pt x="1173" y="300"/>
                  </a:lnTo>
                  <a:lnTo>
                    <a:pt x="1171" y="300"/>
                  </a:lnTo>
                  <a:lnTo>
                    <a:pt x="1168" y="300"/>
                  </a:lnTo>
                  <a:lnTo>
                    <a:pt x="1164" y="296"/>
                  </a:lnTo>
                  <a:lnTo>
                    <a:pt x="1161" y="295"/>
                  </a:lnTo>
                  <a:lnTo>
                    <a:pt x="1154" y="290"/>
                  </a:lnTo>
                  <a:lnTo>
                    <a:pt x="1153" y="289"/>
                  </a:lnTo>
                  <a:lnTo>
                    <a:pt x="1153" y="286"/>
                  </a:lnTo>
                  <a:lnTo>
                    <a:pt x="1151" y="280"/>
                  </a:lnTo>
                  <a:lnTo>
                    <a:pt x="1150" y="277"/>
                  </a:lnTo>
                  <a:lnTo>
                    <a:pt x="1151" y="275"/>
                  </a:lnTo>
                  <a:lnTo>
                    <a:pt x="1154" y="272"/>
                  </a:lnTo>
                  <a:lnTo>
                    <a:pt x="1161" y="272"/>
                  </a:lnTo>
                  <a:lnTo>
                    <a:pt x="1162" y="272"/>
                  </a:lnTo>
                  <a:lnTo>
                    <a:pt x="1168" y="280"/>
                  </a:lnTo>
                  <a:lnTo>
                    <a:pt x="1171" y="280"/>
                  </a:lnTo>
                  <a:lnTo>
                    <a:pt x="1176" y="277"/>
                  </a:lnTo>
                  <a:lnTo>
                    <a:pt x="1177" y="275"/>
                  </a:lnTo>
                  <a:lnTo>
                    <a:pt x="1176" y="271"/>
                  </a:lnTo>
                  <a:lnTo>
                    <a:pt x="1174" y="269"/>
                  </a:lnTo>
                  <a:lnTo>
                    <a:pt x="1171" y="269"/>
                  </a:lnTo>
                  <a:lnTo>
                    <a:pt x="1168" y="271"/>
                  </a:lnTo>
                  <a:lnTo>
                    <a:pt x="1167" y="269"/>
                  </a:lnTo>
                  <a:lnTo>
                    <a:pt x="1167" y="266"/>
                  </a:lnTo>
                  <a:lnTo>
                    <a:pt x="1168" y="265"/>
                  </a:lnTo>
                  <a:lnTo>
                    <a:pt x="1170" y="265"/>
                  </a:lnTo>
                  <a:lnTo>
                    <a:pt x="1171" y="263"/>
                  </a:lnTo>
                  <a:lnTo>
                    <a:pt x="1174" y="260"/>
                  </a:lnTo>
                  <a:lnTo>
                    <a:pt x="1177" y="258"/>
                  </a:lnTo>
                  <a:lnTo>
                    <a:pt x="1180" y="257"/>
                  </a:lnTo>
                  <a:lnTo>
                    <a:pt x="1191" y="257"/>
                  </a:lnTo>
                  <a:lnTo>
                    <a:pt x="1199" y="265"/>
                  </a:lnTo>
                  <a:lnTo>
                    <a:pt x="1205" y="266"/>
                  </a:lnTo>
                  <a:lnTo>
                    <a:pt x="1208" y="269"/>
                  </a:lnTo>
                  <a:lnTo>
                    <a:pt x="1208" y="269"/>
                  </a:lnTo>
                  <a:lnTo>
                    <a:pt x="1209" y="271"/>
                  </a:lnTo>
                  <a:lnTo>
                    <a:pt x="1209" y="274"/>
                  </a:lnTo>
                  <a:lnTo>
                    <a:pt x="1217" y="283"/>
                  </a:lnTo>
                  <a:lnTo>
                    <a:pt x="1220" y="284"/>
                  </a:lnTo>
                  <a:lnTo>
                    <a:pt x="1224" y="284"/>
                  </a:lnTo>
                  <a:lnTo>
                    <a:pt x="1230" y="283"/>
                  </a:lnTo>
                  <a:lnTo>
                    <a:pt x="1232" y="283"/>
                  </a:lnTo>
                  <a:lnTo>
                    <a:pt x="1235" y="283"/>
                  </a:lnTo>
                  <a:lnTo>
                    <a:pt x="1237" y="284"/>
                  </a:lnTo>
                  <a:lnTo>
                    <a:pt x="1238" y="286"/>
                  </a:lnTo>
                  <a:lnTo>
                    <a:pt x="1238" y="289"/>
                  </a:lnTo>
                  <a:lnTo>
                    <a:pt x="1237" y="290"/>
                  </a:lnTo>
                  <a:lnTo>
                    <a:pt x="1235" y="295"/>
                  </a:lnTo>
                  <a:lnTo>
                    <a:pt x="1235" y="295"/>
                  </a:lnTo>
                  <a:lnTo>
                    <a:pt x="1229" y="301"/>
                  </a:lnTo>
                  <a:lnTo>
                    <a:pt x="1227" y="301"/>
                  </a:lnTo>
                  <a:lnTo>
                    <a:pt x="1227" y="309"/>
                  </a:lnTo>
                  <a:lnTo>
                    <a:pt x="1226" y="310"/>
                  </a:lnTo>
                  <a:lnTo>
                    <a:pt x="1226" y="312"/>
                  </a:lnTo>
                  <a:lnTo>
                    <a:pt x="1227" y="316"/>
                  </a:lnTo>
                  <a:lnTo>
                    <a:pt x="1227" y="319"/>
                  </a:lnTo>
                  <a:lnTo>
                    <a:pt x="1226" y="322"/>
                  </a:lnTo>
                  <a:lnTo>
                    <a:pt x="1226" y="327"/>
                  </a:lnTo>
                  <a:lnTo>
                    <a:pt x="1226" y="330"/>
                  </a:lnTo>
                  <a:lnTo>
                    <a:pt x="1226" y="335"/>
                  </a:lnTo>
                  <a:lnTo>
                    <a:pt x="1226" y="333"/>
                  </a:lnTo>
                  <a:lnTo>
                    <a:pt x="1226" y="331"/>
                  </a:lnTo>
                  <a:lnTo>
                    <a:pt x="1226" y="328"/>
                  </a:lnTo>
                  <a:lnTo>
                    <a:pt x="1229" y="324"/>
                  </a:lnTo>
                  <a:lnTo>
                    <a:pt x="1230" y="316"/>
                  </a:lnTo>
                  <a:lnTo>
                    <a:pt x="1232" y="313"/>
                  </a:lnTo>
                  <a:lnTo>
                    <a:pt x="1233" y="313"/>
                  </a:lnTo>
                  <a:lnTo>
                    <a:pt x="1235" y="316"/>
                  </a:lnTo>
                  <a:lnTo>
                    <a:pt x="1237" y="319"/>
                  </a:lnTo>
                  <a:lnTo>
                    <a:pt x="1237" y="322"/>
                  </a:lnTo>
                  <a:lnTo>
                    <a:pt x="1237" y="327"/>
                  </a:lnTo>
                  <a:lnTo>
                    <a:pt x="1235" y="333"/>
                  </a:lnTo>
                  <a:lnTo>
                    <a:pt x="1232" y="338"/>
                  </a:lnTo>
                  <a:lnTo>
                    <a:pt x="1232" y="341"/>
                  </a:lnTo>
                  <a:lnTo>
                    <a:pt x="1232" y="344"/>
                  </a:lnTo>
                  <a:lnTo>
                    <a:pt x="1233" y="345"/>
                  </a:lnTo>
                  <a:lnTo>
                    <a:pt x="1235" y="345"/>
                  </a:lnTo>
                  <a:lnTo>
                    <a:pt x="1237" y="345"/>
                  </a:lnTo>
                  <a:lnTo>
                    <a:pt x="1237" y="345"/>
                  </a:lnTo>
                  <a:lnTo>
                    <a:pt x="1237" y="342"/>
                  </a:lnTo>
                  <a:lnTo>
                    <a:pt x="1237" y="341"/>
                  </a:lnTo>
                  <a:lnTo>
                    <a:pt x="1237" y="339"/>
                  </a:lnTo>
                  <a:lnTo>
                    <a:pt x="1240" y="338"/>
                  </a:lnTo>
                  <a:lnTo>
                    <a:pt x="1241" y="336"/>
                  </a:lnTo>
                  <a:lnTo>
                    <a:pt x="1244" y="333"/>
                  </a:lnTo>
                  <a:lnTo>
                    <a:pt x="1244" y="331"/>
                  </a:lnTo>
                  <a:lnTo>
                    <a:pt x="1244" y="328"/>
                  </a:lnTo>
                  <a:lnTo>
                    <a:pt x="1244" y="324"/>
                  </a:lnTo>
                  <a:lnTo>
                    <a:pt x="1243" y="321"/>
                  </a:lnTo>
                  <a:lnTo>
                    <a:pt x="1240" y="312"/>
                  </a:lnTo>
                  <a:lnTo>
                    <a:pt x="1238" y="307"/>
                  </a:lnTo>
                  <a:lnTo>
                    <a:pt x="1240" y="301"/>
                  </a:lnTo>
                  <a:lnTo>
                    <a:pt x="1241" y="293"/>
                  </a:lnTo>
                  <a:lnTo>
                    <a:pt x="1243" y="292"/>
                  </a:lnTo>
                  <a:lnTo>
                    <a:pt x="1243" y="290"/>
                  </a:lnTo>
                  <a:lnTo>
                    <a:pt x="1243" y="289"/>
                  </a:lnTo>
                  <a:lnTo>
                    <a:pt x="1243" y="287"/>
                  </a:lnTo>
                  <a:lnTo>
                    <a:pt x="1243" y="286"/>
                  </a:lnTo>
                  <a:lnTo>
                    <a:pt x="1240" y="280"/>
                  </a:lnTo>
                  <a:lnTo>
                    <a:pt x="1238" y="278"/>
                  </a:lnTo>
                  <a:lnTo>
                    <a:pt x="1232" y="277"/>
                  </a:lnTo>
                  <a:lnTo>
                    <a:pt x="1232" y="275"/>
                  </a:lnTo>
                  <a:lnTo>
                    <a:pt x="1227" y="271"/>
                  </a:lnTo>
                  <a:lnTo>
                    <a:pt x="1227" y="269"/>
                  </a:lnTo>
                  <a:lnTo>
                    <a:pt x="1226" y="265"/>
                  </a:lnTo>
                  <a:lnTo>
                    <a:pt x="1226" y="263"/>
                  </a:lnTo>
                  <a:lnTo>
                    <a:pt x="1224" y="263"/>
                  </a:lnTo>
                  <a:lnTo>
                    <a:pt x="1221" y="260"/>
                  </a:lnTo>
                  <a:lnTo>
                    <a:pt x="1218" y="258"/>
                  </a:lnTo>
                  <a:lnTo>
                    <a:pt x="1214" y="258"/>
                  </a:lnTo>
                  <a:lnTo>
                    <a:pt x="1212" y="257"/>
                  </a:lnTo>
                  <a:lnTo>
                    <a:pt x="1209" y="254"/>
                  </a:lnTo>
                  <a:lnTo>
                    <a:pt x="1209" y="252"/>
                  </a:lnTo>
                  <a:lnTo>
                    <a:pt x="1208" y="246"/>
                  </a:lnTo>
                  <a:lnTo>
                    <a:pt x="1206" y="245"/>
                  </a:lnTo>
                  <a:lnTo>
                    <a:pt x="1208" y="242"/>
                  </a:lnTo>
                  <a:lnTo>
                    <a:pt x="1208" y="237"/>
                  </a:lnTo>
                  <a:lnTo>
                    <a:pt x="1209" y="234"/>
                  </a:lnTo>
                  <a:lnTo>
                    <a:pt x="1208" y="231"/>
                  </a:lnTo>
                  <a:lnTo>
                    <a:pt x="1206" y="230"/>
                  </a:lnTo>
                  <a:lnTo>
                    <a:pt x="1205" y="228"/>
                  </a:lnTo>
                  <a:lnTo>
                    <a:pt x="1205" y="225"/>
                  </a:lnTo>
                  <a:lnTo>
                    <a:pt x="1205" y="222"/>
                  </a:lnTo>
                  <a:lnTo>
                    <a:pt x="1205" y="220"/>
                  </a:lnTo>
                  <a:lnTo>
                    <a:pt x="1203" y="217"/>
                  </a:lnTo>
                  <a:lnTo>
                    <a:pt x="1205" y="214"/>
                  </a:lnTo>
                  <a:lnTo>
                    <a:pt x="1206" y="211"/>
                  </a:lnTo>
                  <a:lnTo>
                    <a:pt x="1206" y="210"/>
                  </a:lnTo>
                  <a:lnTo>
                    <a:pt x="1206" y="208"/>
                  </a:lnTo>
                  <a:lnTo>
                    <a:pt x="1217" y="205"/>
                  </a:lnTo>
                  <a:lnTo>
                    <a:pt x="1221" y="204"/>
                  </a:lnTo>
                  <a:lnTo>
                    <a:pt x="1243" y="204"/>
                  </a:lnTo>
                  <a:lnTo>
                    <a:pt x="1244" y="202"/>
                  </a:lnTo>
                  <a:lnTo>
                    <a:pt x="1253" y="201"/>
                  </a:lnTo>
                  <a:lnTo>
                    <a:pt x="1256" y="199"/>
                  </a:lnTo>
                  <a:lnTo>
                    <a:pt x="1261" y="201"/>
                  </a:lnTo>
                  <a:lnTo>
                    <a:pt x="1262" y="201"/>
                  </a:lnTo>
                  <a:lnTo>
                    <a:pt x="1265" y="201"/>
                  </a:lnTo>
                  <a:lnTo>
                    <a:pt x="1267" y="196"/>
                  </a:lnTo>
                  <a:lnTo>
                    <a:pt x="1271" y="195"/>
                  </a:lnTo>
                  <a:lnTo>
                    <a:pt x="1279" y="193"/>
                  </a:lnTo>
                  <a:lnTo>
                    <a:pt x="1284" y="193"/>
                  </a:lnTo>
                  <a:lnTo>
                    <a:pt x="1284" y="195"/>
                  </a:lnTo>
                  <a:lnTo>
                    <a:pt x="1285" y="196"/>
                  </a:lnTo>
                  <a:lnTo>
                    <a:pt x="1281" y="201"/>
                  </a:lnTo>
                  <a:lnTo>
                    <a:pt x="1278" y="205"/>
                  </a:lnTo>
                  <a:lnTo>
                    <a:pt x="1273" y="207"/>
                  </a:lnTo>
                  <a:lnTo>
                    <a:pt x="1270" y="211"/>
                  </a:lnTo>
                  <a:lnTo>
                    <a:pt x="1270" y="213"/>
                  </a:lnTo>
                  <a:lnTo>
                    <a:pt x="1270" y="213"/>
                  </a:lnTo>
                  <a:lnTo>
                    <a:pt x="1270" y="216"/>
                  </a:lnTo>
                  <a:lnTo>
                    <a:pt x="1270" y="219"/>
                  </a:lnTo>
                  <a:lnTo>
                    <a:pt x="1273" y="220"/>
                  </a:lnTo>
                  <a:lnTo>
                    <a:pt x="1276" y="224"/>
                  </a:lnTo>
                  <a:lnTo>
                    <a:pt x="1279" y="227"/>
                  </a:lnTo>
                  <a:lnTo>
                    <a:pt x="1281" y="228"/>
                  </a:lnTo>
                  <a:lnTo>
                    <a:pt x="1281" y="227"/>
                  </a:lnTo>
                  <a:lnTo>
                    <a:pt x="1274" y="219"/>
                  </a:lnTo>
                  <a:lnTo>
                    <a:pt x="1271" y="217"/>
                  </a:lnTo>
                  <a:lnTo>
                    <a:pt x="1271" y="216"/>
                  </a:lnTo>
                  <a:lnTo>
                    <a:pt x="1271" y="213"/>
                  </a:lnTo>
                  <a:lnTo>
                    <a:pt x="1273" y="211"/>
                  </a:lnTo>
                  <a:lnTo>
                    <a:pt x="1273" y="210"/>
                  </a:lnTo>
                  <a:lnTo>
                    <a:pt x="1274" y="210"/>
                  </a:lnTo>
                  <a:lnTo>
                    <a:pt x="1278" y="208"/>
                  </a:lnTo>
                  <a:lnTo>
                    <a:pt x="1287" y="205"/>
                  </a:lnTo>
                  <a:lnTo>
                    <a:pt x="1288" y="202"/>
                  </a:lnTo>
                  <a:lnTo>
                    <a:pt x="1290" y="199"/>
                  </a:lnTo>
                  <a:lnTo>
                    <a:pt x="1291" y="198"/>
                  </a:lnTo>
                  <a:lnTo>
                    <a:pt x="1291" y="196"/>
                  </a:lnTo>
                  <a:lnTo>
                    <a:pt x="1288" y="196"/>
                  </a:lnTo>
                  <a:lnTo>
                    <a:pt x="1287" y="195"/>
                  </a:lnTo>
                  <a:lnTo>
                    <a:pt x="1281" y="179"/>
                  </a:lnTo>
                  <a:lnTo>
                    <a:pt x="1279" y="178"/>
                  </a:lnTo>
                  <a:lnTo>
                    <a:pt x="1274" y="176"/>
                  </a:lnTo>
                  <a:lnTo>
                    <a:pt x="1273" y="175"/>
                  </a:lnTo>
                  <a:lnTo>
                    <a:pt x="1274" y="170"/>
                  </a:lnTo>
                  <a:lnTo>
                    <a:pt x="1278" y="169"/>
                  </a:lnTo>
                  <a:lnTo>
                    <a:pt x="1279" y="169"/>
                  </a:lnTo>
                  <a:lnTo>
                    <a:pt x="1281" y="170"/>
                  </a:lnTo>
                  <a:lnTo>
                    <a:pt x="1284" y="175"/>
                  </a:lnTo>
                  <a:lnTo>
                    <a:pt x="1288" y="172"/>
                  </a:lnTo>
                  <a:lnTo>
                    <a:pt x="1287" y="170"/>
                  </a:lnTo>
                  <a:lnTo>
                    <a:pt x="1284" y="169"/>
                  </a:lnTo>
                  <a:lnTo>
                    <a:pt x="1281" y="166"/>
                  </a:lnTo>
                  <a:lnTo>
                    <a:pt x="1278" y="163"/>
                  </a:lnTo>
                  <a:lnTo>
                    <a:pt x="1274" y="160"/>
                  </a:lnTo>
                  <a:lnTo>
                    <a:pt x="1270" y="160"/>
                  </a:lnTo>
                  <a:lnTo>
                    <a:pt x="1271" y="155"/>
                  </a:lnTo>
                  <a:lnTo>
                    <a:pt x="1273" y="155"/>
                  </a:lnTo>
                  <a:lnTo>
                    <a:pt x="1274" y="154"/>
                  </a:lnTo>
                  <a:lnTo>
                    <a:pt x="1274" y="152"/>
                  </a:lnTo>
                  <a:lnTo>
                    <a:pt x="1281" y="158"/>
                  </a:lnTo>
                  <a:lnTo>
                    <a:pt x="1284" y="157"/>
                  </a:lnTo>
                  <a:lnTo>
                    <a:pt x="1285" y="154"/>
                  </a:lnTo>
                  <a:lnTo>
                    <a:pt x="1290" y="146"/>
                  </a:lnTo>
                  <a:lnTo>
                    <a:pt x="1290" y="143"/>
                  </a:lnTo>
                  <a:lnTo>
                    <a:pt x="1288" y="140"/>
                  </a:lnTo>
                  <a:lnTo>
                    <a:pt x="1287" y="140"/>
                  </a:lnTo>
                  <a:lnTo>
                    <a:pt x="1284" y="140"/>
                  </a:lnTo>
                  <a:lnTo>
                    <a:pt x="1284" y="137"/>
                  </a:lnTo>
                  <a:lnTo>
                    <a:pt x="1285" y="135"/>
                  </a:lnTo>
                  <a:lnTo>
                    <a:pt x="1287" y="134"/>
                  </a:lnTo>
                  <a:lnTo>
                    <a:pt x="1293" y="137"/>
                  </a:lnTo>
                  <a:lnTo>
                    <a:pt x="1303" y="129"/>
                  </a:lnTo>
                  <a:lnTo>
                    <a:pt x="1306" y="125"/>
                  </a:lnTo>
                  <a:lnTo>
                    <a:pt x="1312" y="120"/>
                  </a:lnTo>
                  <a:lnTo>
                    <a:pt x="1317" y="120"/>
                  </a:lnTo>
                  <a:lnTo>
                    <a:pt x="1323" y="114"/>
                  </a:lnTo>
                  <a:lnTo>
                    <a:pt x="1334" y="111"/>
                  </a:lnTo>
                  <a:lnTo>
                    <a:pt x="1340" y="111"/>
                  </a:lnTo>
                  <a:lnTo>
                    <a:pt x="1344" y="108"/>
                  </a:lnTo>
                  <a:lnTo>
                    <a:pt x="1350" y="106"/>
                  </a:lnTo>
                  <a:lnTo>
                    <a:pt x="1354" y="105"/>
                  </a:lnTo>
                  <a:lnTo>
                    <a:pt x="1366" y="102"/>
                  </a:lnTo>
                  <a:lnTo>
                    <a:pt x="1372" y="99"/>
                  </a:lnTo>
                  <a:lnTo>
                    <a:pt x="1372" y="96"/>
                  </a:lnTo>
                  <a:lnTo>
                    <a:pt x="1367" y="97"/>
                  </a:lnTo>
                  <a:lnTo>
                    <a:pt x="1366" y="96"/>
                  </a:lnTo>
                  <a:lnTo>
                    <a:pt x="1364" y="97"/>
                  </a:lnTo>
                  <a:lnTo>
                    <a:pt x="1363" y="99"/>
                  </a:lnTo>
                  <a:lnTo>
                    <a:pt x="1361" y="96"/>
                  </a:lnTo>
                  <a:lnTo>
                    <a:pt x="1360" y="97"/>
                  </a:lnTo>
                  <a:lnTo>
                    <a:pt x="1360" y="99"/>
                  </a:lnTo>
                  <a:lnTo>
                    <a:pt x="1358" y="99"/>
                  </a:lnTo>
                  <a:lnTo>
                    <a:pt x="1357" y="99"/>
                  </a:lnTo>
                  <a:lnTo>
                    <a:pt x="1357" y="94"/>
                  </a:lnTo>
                  <a:lnTo>
                    <a:pt x="1358" y="90"/>
                  </a:lnTo>
                  <a:lnTo>
                    <a:pt x="1360" y="93"/>
                  </a:lnTo>
                  <a:lnTo>
                    <a:pt x="1361" y="88"/>
                  </a:lnTo>
                  <a:lnTo>
                    <a:pt x="1363" y="88"/>
                  </a:lnTo>
                  <a:lnTo>
                    <a:pt x="1366" y="91"/>
                  </a:lnTo>
                  <a:lnTo>
                    <a:pt x="1369" y="88"/>
                  </a:lnTo>
                  <a:lnTo>
                    <a:pt x="1372" y="88"/>
                  </a:lnTo>
                  <a:lnTo>
                    <a:pt x="1375" y="88"/>
                  </a:lnTo>
                  <a:lnTo>
                    <a:pt x="1376" y="88"/>
                  </a:lnTo>
                  <a:lnTo>
                    <a:pt x="1378" y="87"/>
                  </a:lnTo>
                  <a:lnTo>
                    <a:pt x="1384" y="88"/>
                  </a:lnTo>
                  <a:lnTo>
                    <a:pt x="1387" y="87"/>
                  </a:lnTo>
                  <a:lnTo>
                    <a:pt x="1390" y="87"/>
                  </a:lnTo>
                  <a:lnTo>
                    <a:pt x="1395" y="88"/>
                  </a:lnTo>
                  <a:lnTo>
                    <a:pt x="1396" y="90"/>
                  </a:lnTo>
                  <a:lnTo>
                    <a:pt x="1395" y="93"/>
                  </a:lnTo>
                  <a:lnTo>
                    <a:pt x="1391" y="99"/>
                  </a:lnTo>
                  <a:lnTo>
                    <a:pt x="1391" y="100"/>
                  </a:lnTo>
                  <a:lnTo>
                    <a:pt x="1395" y="97"/>
                  </a:lnTo>
                  <a:lnTo>
                    <a:pt x="1401" y="94"/>
                  </a:lnTo>
                  <a:lnTo>
                    <a:pt x="1402" y="94"/>
                  </a:lnTo>
                  <a:lnTo>
                    <a:pt x="1402" y="97"/>
                  </a:lnTo>
                  <a:lnTo>
                    <a:pt x="1401" y="99"/>
                  </a:lnTo>
                  <a:lnTo>
                    <a:pt x="1405" y="97"/>
                  </a:lnTo>
                  <a:lnTo>
                    <a:pt x="1410" y="93"/>
                  </a:lnTo>
                  <a:lnTo>
                    <a:pt x="1411" y="93"/>
                  </a:lnTo>
                  <a:lnTo>
                    <a:pt x="1413" y="94"/>
                  </a:lnTo>
                  <a:lnTo>
                    <a:pt x="1416" y="93"/>
                  </a:lnTo>
                  <a:lnTo>
                    <a:pt x="1416" y="90"/>
                  </a:lnTo>
                  <a:lnTo>
                    <a:pt x="1419" y="90"/>
                  </a:lnTo>
                  <a:lnTo>
                    <a:pt x="1420" y="87"/>
                  </a:lnTo>
                  <a:lnTo>
                    <a:pt x="1422" y="85"/>
                  </a:lnTo>
                  <a:lnTo>
                    <a:pt x="1423" y="85"/>
                  </a:lnTo>
                  <a:lnTo>
                    <a:pt x="1428" y="82"/>
                  </a:lnTo>
                  <a:lnTo>
                    <a:pt x="1429" y="82"/>
                  </a:lnTo>
                  <a:lnTo>
                    <a:pt x="1431" y="84"/>
                  </a:lnTo>
                  <a:lnTo>
                    <a:pt x="1434" y="85"/>
                  </a:lnTo>
                  <a:lnTo>
                    <a:pt x="1439" y="88"/>
                  </a:lnTo>
                  <a:lnTo>
                    <a:pt x="1440" y="90"/>
                  </a:lnTo>
                  <a:lnTo>
                    <a:pt x="1440" y="90"/>
                  </a:lnTo>
                  <a:lnTo>
                    <a:pt x="1442" y="93"/>
                  </a:lnTo>
                  <a:lnTo>
                    <a:pt x="1440" y="96"/>
                  </a:lnTo>
                  <a:lnTo>
                    <a:pt x="1439" y="102"/>
                  </a:lnTo>
                  <a:lnTo>
                    <a:pt x="1437" y="103"/>
                  </a:lnTo>
                  <a:lnTo>
                    <a:pt x="1439" y="103"/>
                  </a:lnTo>
                  <a:lnTo>
                    <a:pt x="1440" y="103"/>
                  </a:lnTo>
                  <a:lnTo>
                    <a:pt x="1442" y="100"/>
                  </a:lnTo>
                  <a:lnTo>
                    <a:pt x="1442" y="97"/>
                  </a:lnTo>
                  <a:lnTo>
                    <a:pt x="1442" y="87"/>
                  </a:lnTo>
                  <a:lnTo>
                    <a:pt x="1440" y="82"/>
                  </a:lnTo>
                  <a:lnTo>
                    <a:pt x="1437" y="79"/>
                  </a:lnTo>
                  <a:lnTo>
                    <a:pt x="1433" y="74"/>
                  </a:lnTo>
                  <a:lnTo>
                    <a:pt x="1431" y="71"/>
                  </a:lnTo>
                  <a:lnTo>
                    <a:pt x="1429" y="68"/>
                  </a:lnTo>
                  <a:lnTo>
                    <a:pt x="1431" y="67"/>
                  </a:lnTo>
                  <a:lnTo>
                    <a:pt x="1439" y="70"/>
                  </a:lnTo>
                  <a:lnTo>
                    <a:pt x="1443" y="68"/>
                  </a:lnTo>
                  <a:lnTo>
                    <a:pt x="1448" y="68"/>
                  </a:lnTo>
                  <a:lnTo>
                    <a:pt x="1454" y="67"/>
                  </a:lnTo>
                  <a:lnTo>
                    <a:pt x="1457" y="68"/>
                  </a:lnTo>
                  <a:lnTo>
                    <a:pt x="1460" y="68"/>
                  </a:lnTo>
                  <a:lnTo>
                    <a:pt x="1464" y="71"/>
                  </a:lnTo>
                  <a:lnTo>
                    <a:pt x="1464" y="68"/>
                  </a:lnTo>
                  <a:lnTo>
                    <a:pt x="1458" y="65"/>
                  </a:lnTo>
                  <a:lnTo>
                    <a:pt x="1457" y="67"/>
                  </a:lnTo>
                  <a:lnTo>
                    <a:pt x="1455" y="65"/>
                  </a:lnTo>
                  <a:lnTo>
                    <a:pt x="1457" y="62"/>
                  </a:lnTo>
                  <a:lnTo>
                    <a:pt x="1458" y="58"/>
                  </a:lnTo>
                  <a:lnTo>
                    <a:pt x="1457" y="53"/>
                  </a:lnTo>
                  <a:lnTo>
                    <a:pt x="1455" y="50"/>
                  </a:lnTo>
                  <a:lnTo>
                    <a:pt x="1455" y="47"/>
                  </a:lnTo>
                  <a:lnTo>
                    <a:pt x="1457" y="41"/>
                  </a:lnTo>
                  <a:lnTo>
                    <a:pt x="1458" y="40"/>
                  </a:lnTo>
                  <a:lnTo>
                    <a:pt x="1460" y="35"/>
                  </a:lnTo>
                  <a:lnTo>
                    <a:pt x="1463" y="30"/>
                  </a:lnTo>
                  <a:lnTo>
                    <a:pt x="1477" y="12"/>
                  </a:lnTo>
                  <a:lnTo>
                    <a:pt x="1483" y="6"/>
                  </a:lnTo>
                  <a:lnTo>
                    <a:pt x="1486" y="5"/>
                  </a:lnTo>
                  <a:lnTo>
                    <a:pt x="1487" y="6"/>
                  </a:lnTo>
                  <a:lnTo>
                    <a:pt x="1493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01" name="Freeform 22720">
              <a:extLst>
                <a:ext uri="{FF2B5EF4-FFF2-40B4-BE49-F238E27FC236}">
                  <a16:creationId xmlns:a16="http://schemas.microsoft.com/office/drawing/2014/main" id="{3E010FCA-BA26-40CB-9A69-F37F673EAEF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00713" y="1036424"/>
              <a:ext cx="645806" cy="947296"/>
            </a:xfrm>
            <a:custGeom>
              <a:avLst/>
              <a:gdLst>
                <a:gd name="T0" fmla="*/ 601 w 754"/>
                <a:gd name="T1" fmla="*/ 74 h 1106"/>
                <a:gd name="T2" fmla="*/ 610 w 754"/>
                <a:gd name="T3" fmla="*/ 155 h 1106"/>
                <a:gd name="T4" fmla="*/ 658 w 754"/>
                <a:gd name="T5" fmla="*/ 188 h 1106"/>
                <a:gd name="T6" fmla="*/ 733 w 754"/>
                <a:gd name="T7" fmla="*/ 232 h 1106"/>
                <a:gd name="T8" fmla="*/ 655 w 754"/>
                <a:gd name="T9" fmla="*/ 296 h 1106"/>
                <a:gd name="T10" fmla="*/ 651 w 754"/>
                <a:gd name="T11" fmla="*/ 381 h 1106"/>
                <a:gd name="T12" fmla="*/ 657 w 754"/>
                <a:gd name="T13" fmla="*/ 468 h 1106"/>
                <a:gd name="T14" fmla="*/ 643 w 754"/>
                <a:gd name="T15" fmla="*/ 505 h 1106"/>
                <a:gd name="T16" fmla="*/ 654 w 754"/>
                <a:gd name="T17" fmla="*/ 565 h 1106"/>
                <a:gd name="T18" fmla="*/ 637 w 754"/>
                <a:gd name="T19" fmla="*/ 599 h 1106"/>
                <a:gd name="T20" fmla="*/ 630 w 754"/>
                <a:gd name="T21" fmla="*/ 639 h 1106"/>
                <a:gd name="T22" fmla="*/ 622 w 754"/>
                <a:gd name="T23" fmla="*/ 678 h 1106"/>
                <a:gd name="T24" fmla="*/ 560 w 754"/>
                <a:gd name="T25" fmla="*/ 671 h 1106"/>
                <a:gd name="T26" fmla="*/ 613 w 754"/>
                <a:gd name="T27" fmla="*/ 686 h 1106"/>
                <a:gd name="T28" fmla="*/ 579 w 754"/>
                <a:gd name="T29" fmla="*/ 698 h 1106"/>
                <a:gd name="T30" fmla="*/ 617 w 754"/>
                <a:gd name="T31" fmla="*/ 750 h 1106"/>
                <a:gd name="T32" fmla="*/ 616 w 754"/>
                <a:gd name="T33" fmla="*/ 791 h 1106"/>
                <a:gd name="T34" fmla="*/ 575 w 754"/>
                <a:gd name="T35" fmla="*/ 767 h 1106"/>
                <a:gd name="T36" fmla="*/ 567 w 754"/>
                <a:gd name="T37" fmla="*/ 794 h 1106"/>
                <a:gd name="T38" fmla="*/ 611 w 754"/>
                <a:gd name="T39" fmla="*/ 814 h 1106"/>
                <a:gd name="T40" fmla="*/ 573 w 754"/>
                <a:gd name="T41" fmla="*/ 849 h 1106"/>
                <a:gd name="T42" fmla="*/ 497 w 754"/>
                <a:gd name="T43" fmla="*/ 861 h 1106"/>
                <a:gd name="T44" fmla="*/ 473 w 754"/>
                <a:gd name="T45" fmla="*/ 919 h 1106"/>
                <a:gd name="T46" fmla="*/ 443 w 754"/>
                <a:gd name="T47" fmla="*/ 945 h 1106"/>
                <a:gd name="T48" fmla="*/ 421 w 754"/>
                <a:gd name="T49" fmla="*/ 937 h 1106"/>
                <a:gd name="T50" fmla="*/ 400 w 754"/>
                <a:gd name="T51" fmla="*/ 984 h 1106"/>
                <a:gd name="T52" fmla="*/ 379 w 754"/>
                <a:gd name="T53" fmla="*/ 1019 h 1106"/>
                <a:gd name="T54" fmla="*/ 376 w 754"/>
                <a:gd name="T55" fmla="*/ 1056 h 1106"/>
                <a:gd name="T56" fmla="*/ 355 w 754"/>
                <a:gd name="T57" fmla="*/ 1100 h 1106"/>
                <a:gd name="T58" fmla="*/ 344 w 754"/>
                <a:gd name="T59" fmla="*/ 1088 h 1106"/>
                <a:gd name="T60" fmla="*/ 312 w 754"/>
                <a:gd name="T61" fmla="*/ 1080 h 1106"/>
                <a:gd name="T62" fmla="*/ 291 w 754"/>
                <a:gd name="T63" fmla="*/ 1059 h 1106"/>
                <a:gd name="T64" fmla="*/ 277 w 754"/>
                <a:gd name="T65" fmla="*/ 1031 h 1106"/>
                <a:gd name="T66" fmla="*/ 274 w 754"/>
                <a:gd name="T67" fmla="*/ 987 h 1106"/>
                <a:gd name="T68" fmla="*/ 273 w 754"/>
                <a:gd name="T69" fmla="*/ 970 h 1106"/>
                <a:gd name="T70" fmla="*/ 253 w 754"/>
                <a:gd name="T71" fmla="*/ 963 h 1106"/>
                <a:gd name="T72" fmla="*/ 239 w 754"/>
                <a:gd name="T73" fmla="*/ 937 h 1106"/>
                <a:gd name="T74" fmla="*/ 238 w 754"/>
                <a:gd name="T75" fmla="*/ 920 h 1106"/>
                <a:gd name="T76" fmla="*/ 266 w 754"/>
                <a:gd name="T77" fmla="*/ 887 h 1106"/>
                <a:gd name="T78" fmla="*/ 250 w 754"/>
                <a:gd name="T79" fmla="*/ 870 h 1106"/>
                <a:gd name="T80" fmla="*/ 248 w 754"/>
                <a:gd name="T81" fmla="*/ 852 h 1106"/>
                <a:gd name="T82" fmla="*/ 274 w 754"/>
                <a:gd name="T83" fmla="*/ 815 h 1106"/>
                <a:gd name="T84" fmla="*/ 230 w 754"/>
                <a:gd name="T85" fmla="*/ 776 h 1106"/>
                <a:gd name="T86" fmla="*/ 266 w 754"/>
                <a:gd name="T87" fmla="*/ 771 h 1106"/>
                <a:gd name="T88" fmla="*/ 238 w 754"/>
                <a:gd name="T89" fmla="*/ 747 h 1106"/>
                <a:gd name="T90" fmla="*/ 235 w 754"/>
                <a:gd name="T91" fmla="*/ 742 h 1106"/>
                <a:gd name="T92" fmla="*/ 212 w 754"/>
                <a:gd name="T93" fmla="*/ 720 h 1106"/>
                <a:gd name="T94" fmla="*/ 213 w 754"/>
                <a:gd name="T95" fmla="*/ 683 h 1106"/>
                <a:gd name="T96" fmla="*/ 195 w 754"/>
                <a:gd name="T97" fmla="*/ 641 h 1106"/>
                <a:gd name="T98" fmla="*/ 177 w 754"/>
                <a:gd name="T99" fmla="*/ 572 h 1106"/>
                <a:gd name="T100" fmla="*/ 91 w 754"/>
                <a:gd name="T101" fmla="*/ 546 h 1106"/>
                <a:gd name="T102" fmla="*/ 56 w 754"/>
                <a:gd name="T103" fmla="*/ 521 h 1106"/>
                <a:gd name="T104" fmla="*/ 50 w 754"/>
                <a:gd name="T105" fmla="*/ 483 h 1106"/>
                <a:gd name="T106" fmla="*/ 35 w 754"/>
                <a:gd name="T107" fmla="*/ 470 h 1106"/>
                <a:gd name="T108" fmla="*/ 13 w 754"/>
                <a:gd name="T109" fmla="*/ 406 h 1106"/>
                <a:gd name="T110" fmla="*/ 97 w 754"/>
                <a:gd name="T111" fmla="*/ 316 h 1106"/>
                <a:gd name="T112" fmla="*/ 88 w 754"/>
                <a:gd name="T113" fmla="*/ 264 h 1106"/>
                <a:gd name="T114" fmla="*/ 147 w 754"/>
                <a:gd name="T115" fmla="*/ 169 h 1106"/>
                <a:gd name="T116" fmla="*/ 222 w 754"/>
                <a:gd name="T117" fmla="*/ 124 h 1106"/>
                <a:gd name="T118" fmla="*/ 268 w 754"/>
                <a:gd name="T119" fmla="*/ 115 h 1106"/>
                <a:gd name="T120" fmla="*/ 385 w 754"/>
                <a:gd name="T121" fmla="*/ 85 h 1106"/>
                <a:gd name="T122" fmla="*/ 426 w 754"/>
                <a:gd name="T123" fmla="*/ 62 h 1106"/>
                <a:gd name="T124" fmla="*/ 484 w 754"/>
                <a:gd name="T125" fmla="*/ 1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4" h="1106">
                  <a:moveTo>
                    <a:pt x="490" y="0"/>
                  </a:moveTo>
                  <a:lnTo>
                    <a:pt x="517" y="0"/>
                  </a:lnTo>
                  <a:lnTo>
                    <a:pt x="526" y="3"/>
                  </a:lnTo>
                  <a:lnTo>
                    <a:pt x="538" y="9"/>
                  </a:lnTo>
                  <a:lnTo>
                    <a:pt x="545" y="16"/>
                  </a:lnTo>
                  <a:lnTo>
                    <a:pt x="546" y="16"/>
                  </a:lnTo>
                  <a:lnTo>
                    <a:pt x="554" y="20"/>
                  </a:lnTo>
                  <a:lnTo>
                    <a:pt x="563" y="24"/>
                  </a:lnTo>
                  <a:lnTo>
                    <a:pt x="575" y="33"/>
                  </a:lnTo>
                  <a:lnTo>
                    <a:pt x="578" y="36"/>
                  </a:lnTo>
                  <a:lnTo>
                    <a:pt x="576" y="38"/>
                  </a:lnTo>
                  <a:lnTo>
                    <a:pt x="573" y="39"/>
                  </a:lnTo>
                  <a:lnTo>
                    <a:pt x="555" y="42"/>
                  </a:lnTo>
                  <a:lnTo>
                    <a:pt x="525" y="47"/>
                  </a:lnTo>
                  <a:lnTo>
                    <a:pt x="507" y="53"/>
                  </a:lnTo>
                  <a:lnTo>
                    <a:pt x="502" y="55"/>
                  </a:lnTo>
                  <a:lnTo>
                    <a:pt x="500" y="64"/>
                  </a:lnTo>
                  <a:lnTo>
                    <a:pt x="504" y="65"/>
                  </a:lnTo>
                  <a:lnTo>
                    <a:pt x="507" y="64"/>
                  </a:lnTo>
                  <a:lnTo>
                    <a:pt x="522" y="53"/>
                  </a:lnTo>
                  <a:lnTo>
                    <a:pt x="526" y="51"/>
                  </a:lnTo>
                  <a:lnTo>
                    <a:pt x="535" y="51"/>
                  </a:lnTo>
                  <a:lnTo>
                    <a:pt x="549" y="56"/>
                  </a:lnTo>
                  <a:lnTo>
                    <a:pt x="554" y="55"/>
                  </a:lnTo>
                  <a:lnTo>
                    <a:pt x="563" y="56"/>
                  </a:lnTo>
                  <a:lnTo>
                    <a:pt x="573" y="53"/>
                  </a:lnTo>
                  <a:lnTo>
                    <a:pt x="586" y="45"/>
                  </a:lnTo>
                  <a:lnTo>
                    <a:pt x="589" y="61"/>
                  </a:lnTo>
                  <a:lnTo>
                    <a:pt x="593" y="74"/>
                  </a:lnTo>
                  <a:lnTo>
                    <a:pt x="598" y="73"/>
                  </a:lnTo>
                  <a:lnTo>
                    <a:pt x="601" y="74"/>
                  </a:lnTo>
                  <a:lnTo>
                    <a:pt x="602" y="79"/>
                  </a:lnTo>
                  <a:lnTo>
                    <a:pt x="604" y="80"/>
                  </a:lnTo>
                  <a:lnTo>
                    <a:pt x="607" y="79"/>
                  </a:lnTo>
                  <a:lnTo>
                    <a:pt x="617" y="83"/>
                  </a:lnTo>
                  <a:lnTo>
                    <a:pt x="625" y="91"/>
                  </a:lnTo>
                  <a:lnTo>
                    <a:pt x="628" y="94"/>
                  </a:lnTo>
                  <a:lnTo>
                    <a:pt x="630" y="99"/>
                  </a:lnTo>
                  <a:lnTo>
                    <a:pt x="630" y="102"/>
                  </a:lnTo>
                  <a:lnTo>
                    <a:pt x="628" y="106"/>
                  </a:lnTo>
                  <a:lnTo>
                    <a:pt x="624" y="115"/>
                  </a:lnTo>
                  <a:lnTo>
                    <a:pt x="617" y="121"/>
                  </a:lnTo>
                  <a:lnTo>
                    <a:pt x="610" y="127"/>
                  </a:lnTo>
                  <a:lnTo>
                    <a:pt x="601" y="131"/>
                  </a:lnTo>
                  <a:lnTo>
                    <a:pt x="531" y="143"/>
                  </a:lnTo>
                  <a:lnTo>
                    <a:pt x="529" y="144"/>
                  </a:lnTo>
                  <a:lnTo>
                    <a:pt x="528" y="152"/>
                  </a:lnTo>
                  <a:lnTo>
                    <a:pt x="528" y="161"/>
                  </a:lnTo>
                  <a:lnTo>
                    <a:pt x="531" y="162"/>
                  </a:lnTo>
                  <a:lnTo>
                    <a:pt x="538" y="156"/>
                  </a:lnTo>
                  <a:lnTo>
                    <a:pt x="552" y="152"/>
                  </a:lnTo>
                  <a:lnTo>
                    <a:pt x="563" y="152"/>
                  </a:lnTo>
                  <a:lnTo>
                    <a:pt x="586" y="156"/>
                  </a:lnTo>
                  <a:lnTo>
                    <a:pt x="592" y="167"/>
                  </a:lnTo>
                  <a:lnTo>
                    <a:pt x="596" y="182"/>
                  </a:lnTo>
                  <a:lnTo>
                    <a:pt x="604" y="179"/>
                  </a:lnTo>
                  <a:lnTo>
                    <a:pt x="605" y="176"/>
                  </a:lnTo>
                  <a:lnTo>
                    <a:pt x="607" y="172"/>
                  </a:lnTo>
                  <a:lnTo>
                    <a:pt x="608" y="167"/>
                  </a:lnTo>
                  <a:lnTo>
                    <a:pt x="608" y="161"/>
                  </a:lnTo>
                  <a:lnTo>
                    <a:pt x="610" y="158"/>
                  </a:lnTo>
                  <a:lnTo>
                    <a:pt x="610" y="155"/>
                  </a:lnTo>
                  <a:lnTo>
                    <a:pt x="613" y="153"/>
                  </a:lnTo>
                  <a:lnTo>
                    <a:pt x="617" y="152"/>
                  </a:lnTo>
                  <a:lnTo>
                    <a:pt x="630" y="150"/>
                  </a:lnTo>
                  <a:lnTo>
                    <a:pt x="633" y="150"/>
                  </a:lnTo>
                  <a:lnTo>
                    <a:pt x="634" y="158"/>
                  </a:lnTo>
                  <a:lnTo>
                    <a:pt x="634" y="162"/>
                  </a:lnTo>
                  <a:lnTo>
                    <a:pt x="634" y="169"/>
                  </a:lnTo>
                  <a:lnTo>
                    <a:pt x="634" y="175"/>
                  </a:lnTo>
                  <a:lnTo>
                    <a:pt x="634" y="184"/>
                  </a:lnTo>
                  <a:lnTo>
                    <a:pt x="634" y="191"/>
                  </a:lnTo>
                  <a:lnTo>
                    <a:pt x="630" y="205"/>
                  </a:lnTo>
                  <a:lnTo>
                    <a:pt x="628" y="213"/>
                  </a:lnTo>
                  <a:lnTo>
                    <a:pt x="625" y="217"/>
                  </a:lnTo>
                  <a:lnTo>
                    <a:pt x="619" y="229"/>
                  </a:lnTo>
                  <a:lnTo>
                    <a:pt x="617" y="232"/>
                  </a:lnTo>
                  <a:lnTo>
                    <a:pt x="611" y="246"/>
                  </a:lnTo>
                  <a:lnTo>
                    <a:pt x="610" y="252"/>
                  </a:lnTo>
                  <a:lnTo>
                    <a:pt x="610" y="257"/>
                  </a:lnTo>
                  <a:lnTo>
                    <a:pt x="610" y="257"/>
                  </a:lnTo>
                  <a:lnTo>
                    <a:pt x="611" y="252"/>
                  </a:lnTo>
                  <a:lnTo>
                    <a:pt x="613" y="249"/>
                  </a:lnTo>
                  <a:lnTo>
                    <a:pt x="614" y="246"/>
                  </a:lnTo>
                  <a:lnTo>
                    <a:pt x="624" y="238"/>
                  </a:lnTo>
                  <a:lnTo>
                    <a:pt x="625" y="235"/>
                  </a:lnTo>
                  <a:lnTo>
                    <a:pt x="631" y="226"/>
                  </a:lnTo>
                  <a:lnTo>
                    <a:pt x="634" y="222"/>
                  </a:lnTo>
                  <a:lnTo>
                    <a:pt x="637" y="217"/>
                  </a:lnTo>
                  <a:lnTo>
                    <a:pt x="639" y="214"/>
                  </a:lnTo>
                  <a:lnTo>
                    <a:pt x="648" y="194"/>
                  </a:lnTo>
                  <a:lnTo>
                    <a:pt x="652" y="188"/>
                  </a:lnTo>
                  <a:lnTo>
                    <a:pt x="658" y="188"/>
                  </a:lnTo>
                  <a:lnTo>
                    <a:pt x="658" y="199"/>
                  </a:lnTo>
                  <a:lnTo>
                    <a:pt x="665" y="200"/>
                  </a:lnTo>
                  <a:lnTo>
                    <a:pt x="668" y="199"/>
                  </a:lnTo>
                  <a:lnTo>
                    <a:pt x="672" y="202"/>
                  </a:lnTo>
                  <a:lnTo>
                    <a:pt x="674" y="205"/>
                  </a:lnTo>
                  <a:lnTo>
                    <a:pt x="677" y="205"/>
                  </a:lnTo>
                  <a:lnTo>
                    <a:pt x="680" y="208"/>
                  </a:lnTo>
                  <a:lnTo>
                    <a:pt x="683" y="205"/>
                  </a:lnTo>
                  <a:lnTo>
                    <a:pt x="683" y="204"/>
                  </a:lnTo>
                  <a:lnTo>
                    <a:pt x="686" y="196"/>
                  </a:lnTo>
                  <a:lnTo>
                    <a:pt x="690" y="188"/>
                  </a:lnTo>
                  <a:lnTo>
                    <a:pt x="693" y="181"/>
                  </a:lnTo>
                  <a:lnTo>
                    <a:pt x="695" y="178"/>
                  </a:lnTo>
                  <a:lnTo>
                    <a:pt x="696" y="176"/>
                  </a:lnTo>
                  <a:lnTo>
                    <a:pt x="698" y="175"/>
                  </a:lnTo>
                  <a:lnTo>
                    <a:pt x="703" y="172"/>
                  </a:lnTo>
                  <a:lnTo>
                    <a:pt x="704" y="172"/>
                  </a:lnTo>
                  <a:lnTo>
                    <a:pt x="707" y="172"/>
                  </a:lnTo>
                  <a:lnTo>
                    <a:pt x="719" y="173"/>
                  </a:lnTo>
                  <a:lnTo>
                    <a:pt x="725" y="175"/>
                  </a:lnTo>
                  <a:lnTo>
                    <a:pt x="734" y="181"/>
                  </a:lnTo>
                  <a:lnTo>
                    <a:pt x="742" y="184"/>
                  </a:lnTo>
                  <a:lnTo>
                    <a:pt x="745" y="187"/>
                  </a:lnTo>
                  <a:lnTo>
                    <a:pt x="748" y="193"/>
                  </a:lnTo>
                  <a:lnTo>
                    <a:pt x="753" y="199"/>
                  </a:lnTo>
                  <a:lnTo>
                    <a:pt x="754" y="200"/>
                  </a:lnTo>
                  <a:lnTo>
                    <a:pt x="754" y="204"/>
                  </a:lnTo>
                  <a:lnTo>
                    <a:pt x="753" y="205"/>
                  </a:lnTo>
                  <a:lnTo>
                    <a:pt x="744" y="216"/>
                  </a:lnTo>
                  <a:lnTo>
                    <a:pt x="741" y="222"/>
                  </a:lnTo>
                  <a:lnTo>
                    <a:pt x="733" y="232"/>
                  </a:lnTo>
                  <a:lnTo>
                    <a:pt x="728" y="237"/>
                  </a:lnTo>
                  <a:lnTo>
                    <a:pt x="725" y="238"/>
                  </a:lnTo>
                  <a:lnTo>
                    <a:pt x="719" y="238"/>
                  </a:lnTo>
                  <a:lnTo>
                    <a:pt x="716" y="240"/>
                  </a:lnTo>
                  <a:lnTo>
                    <a:pt x="716" y="242"/>
                  </a:lnTo>
                  <a:lnTo>
                    <a:pt x="718" y="246"/>
                  </a:lnTo>
                  <a:lnTo>
                    <a:pt x="719" y="251"/>
                  </a:lnTo>
                  <a:lnTo>
                    <a:pt x="719" y="252"/>
                  </a:lnTo>
                  <a:lnTo>
                    <a:pt x="716" y="257"/>
                  </a:lnTo>
                  <a:lnTo>
                    <a:pt x="716" y="258"/>
                  </a:lnTo>
                  <a:lnTo>
                    <a:pt x="707" y="261"/>
                  </a:lnTo>
                  <a:lnTo>
                    <a:pt x="703" y="267"/>
                  </a:lnTo>
                  <a:lnTo>
                    <a:pt x="698" y="267"/>
                  </a:lnTo>
                  <a:lnTo>
                    <a:pt x="693" y="267"/>
                  </a:lnTo>
                  <a:lnTo>
                    <a:pt x="689" y="272"/>
                  </a:lnTo>
                  <a:lnTo>
                    <a:pt x="690" y="277"/>
                  </a:lnTo>
                  <a:lnTo>
                    <a:pt x="692" y="280"/>
                  </a:lnTo>
                  <a:lnTo>
                    <a:pt x="698" y="284"/>
                  </a:lnTo>
                  <a:lnTo>
                    <a:pt x="698" y="286"/>
                  </a:lnTo>
                  <a:lnTo>
                    <a:pt x="695" y="290"/>
                  </a:lnTo>
                  <a:lnTo>
                    <a:pt x="692" y="296"/>
                  </a:lnTo>
                  <a:lnTo>
                    <a:pt x="687" y="301"/>
                  </a:lnTo>
                  <a:lnTo>
                    <a:pt x="686" y="301"/>
                  </a:lnTo>
                  <a:lnTo>
                    <a:pt x="683" y="299"/>
                  </a:lnTo>
                  <a:lnTo>
                    <a:pt x="681" y="299"/>
                  </a:lnTo>
                  <a:lnTo>
                    <a:pt x="677" y="302"/>
                  </a:lnTo>
                  <a:lnTo>
                    <a:pt x="672" y="302"/>
                  </a:lnTo>
                  <a:lnTo>
                    <a:pt x="665" y="299"/>
                  </a:lnTo>
                  <a:lnTo>
                    <a:pt x="660" y="296"/>
                  </a:lnTo>
                  <a:lnTo>
                    <a:pt x="658" y="296"/>
                  </a:lnTo>
                  <a:lnTo>
                    <a:pt x="655" y="296"/>
                  </a:lnTo>
                  <a:lnTo>
                    <a:pt x="654" y="296"/>
                  </a:lnTo>
                  <a:lnTo>
                    <a:pt x="651" y="304"/>
                  </a:lnTo>
                  <a:lnTo>
                    <a:pt x="648" y="308"/>
                  </a:lnTo>
                  <a:lnTo>
                    <a:pt x="646" y="313"/>
                  </a:lnTo>
                  <a:lnTo>
                    <a:pt x="646" y="319"/>
                  </a:lnTo>
                  <a:lnTo>
                    <a:pt x="646" y="324"/>
                  </a:lnTo>
                  <a:lnTo>
                    <a:pt x="646" y="328"/>
                  </a:lnTo>
                  <a:lnTo>
                    <a:pt x="648" y="330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5" y="331"/>
                  </a:lnTo>
                  <a:lnTo>
                    <a:pt x="657" y="333"/>
                  </a:lnTo>
                  <a:lnTo>
                    <a:pt x="657" y="336"/>
                  </a:lnTo>
                  <a:lnTo>
                    <a:pt x="657" y="340"/>
                  </a:lnTo>
                  <a:lnTo>
                    <a:pt x="657" y="345"/>
                  </a:lnTo>
                  <a:lnTo>
                    <a:pt x="655" y="349"/>
                  </a:lnTo>
                  <a:lnTo>
                    <a:pt x="655" y="356"/>
                  </a:lnTo>
                  <a:lnTo>
                    <a:pt x="655" y="359"/>
                  </a:lnTo>
                  <a:lnTo>
                    <a:pt x="657" y="360"/>
                  </a:lnTo>
                  <a:lnTo>
                    <a:pt x="658" y="360"/>
                  </a:lnTo>
                  <a:lnTo>
                    <a:pt x="658" y="360"/>
                  </a:lnTo>
                  <a:lnTo>
                    <a:pt x="660" y="363"/>
                  </a:lnTo>
                  <a:lnTo>
                    <a:pt x="660" y="365"/>
                  </a:lnTo>
                  <a:lnTo>
                    <a:pt x="662" y="368"/>
                  </a:lnTo>
                  <a:lnTo>
                    <a:pt x="662" y="371"/>
                  </a:lnTo>
                  <a:lnTo>
                    <a:pt x="660" y="372"/>
                  </a:lnTo>
                  <a:lnTo>
                    <a:pt x="657" y="374"/>
                  </a:lnTo>
                  <a:lnTo>
                    <a:pt x="652" y="377"/>
                  </a:lnTo>
                  <a:lnTo>
                    <a:pt x="651" y="378"/>
                  </a:lnTo>
                  <a:lnTo>
                    <a:pt x="651" y="381"/>
                  </a:lnTo>
                  <a:lnTo>
                    <a:pt x="651" y="384"/>
                  </a:lnTo>
                  <a:lnTo>
                    <a:pt x="649" y="388"/>
                  </a:lnTo>
                  <a:lnTo>
                    <a:pt x="649" y="391"/>
                  </a:lnTo>
                  <a:lnTo>
                    <a:pt x="648" y="392"/>
                  </a:lnTo>
                  <a:lnTo>
                    <a:pt x="646" y="392"/>
                  </a:lnTo>
                  <a:lnTo>
                    <a:pt x="643" y="392"/>
                  </a:lnTo>
                  <a:lnTo>
                    <a:pt x="640" y="394"/>
                  </a:lnTo>
                  <a:lnTo>
                    <a:pt x="634" y="403"/>
                  </a:lnTo>
                  <a:lnTo>
                    <a:pt x="634" y="404"/>
                  </a:lnTo>
                  <a:lnTo>
                    <a:pt x="637" y="407"/>
                  </a:lnTo>
                  <a:lnTo>
                    <a:pt x="637" y="410"/>
                  </a:lnTo>
                  <a:lnTo>
                    <a:pt x="634" y="421"/>
                  </a:lnTo>
                  <a:lnTo>
                    <a:pt x="633" y="426"/>
                  </a:lnTo>
                  <a:lnTo>
                    <a:pt x="633" y="433"/>
                  </a:lnTo>
                  <a:lnTo>
                    <a:pt x="631" y="439"/>
                  </a:lnTo>
                  <a:lnTo>
                    <a:pt x="630" y="444"/>
                  </a:lnTo>
                  <a:lnTo>
                    <a:pt x="628" y="450"/>
                  </a:lnTo>
                  <a:lnTo>
                    <a:pt x="627" y="456"/>
                  </a:lnTo>
                  <a:lnTo>
                    <a:pt x="627" y="460"/>
                  </a:lnTo>
                  <a:lnTo>
                    <a:pt x="630" y="464"/>
                  </a:lnTo>
                  <a:lnTo>
                    <a:pt x="631" y="460"/>
                  </a:lnTo>
                  <a:lnTo>
                    <a:pt x="634" y="453"/>
                  </a:lnTo>
                  <a:lnTo>
                    <a:pt x="637" y="448"/>
                  </a:lnTo>
                  <a:lnTo>
                    <a:pt x="642" y="450"/>
                  </a:lnTo>
                  <a:lnTo>
                    <a:pt x="645" y="451"/>
                  </a:lnTo>
                  <a:lnTo>
                    <a:pt x="649" y="454"/>
                  </a:lnTo>
                  <a:lnTo>
                    <a:pt x="652" y="457"/>
                  </a:lnTo>
                  <a:lnTo>
                    <a:pt x="655" y="460"/>
                  </a:lnTo>
                  <a:lnTo>
                    <a:pt x="655" y="462"/>
                  </a:lnTo>
                  <a:lnTo>
                    <a:pt x="657" y="465"/>
                  </a:lnTo>
                  <a:lnTo>
                    <a:pt x="657" y="468"/>
                  </a:lnTo>
                  <a:lnTo>
                    <a:pt x="655" y="468"/>
                  </a:lnTo>
                  <a:lnTo>
                    <a:pt x="654" y="468"/>
                  </a:lnTo>
                  <a:lnTo>
                    <a:pt x="649" y="464"/>
                  </a:lnTo>
                  <a:lnTo>
                    <a:pt x="646" y="462"/>
                  </a:lnTo>
                  <a:lnTo>
                    <a:pt x="643" y="464"/>
                  </a:lnTo>
                  <a:lnTo>
                    <a:pt x="640" y="465"/>
                  </a:lnTo>
                  <a:lnTo>
                    <a:pt x="643" y="476"/>
                  </a:lnTo>
                  <a:lnTo>
                    <a:pt x="646" y="480"/>
                  </a:lnTo>
                  <a:lnTo>
                    <a:pt x="651" y="482"/>
                  </a:lnTo>
                  <a:lnTo>
                    <a:pt x="654" y="483"/>
                  </a:lnTo>
                  <a:lnTo>
                    <a:pt x="655" y="486"/>
                  </a:lnTo>
                  <a:lnTo>
                    <a:pt x="657" y="488"/>
                  </a:lnTo>
                  <a:lnTo>
                    <a:pt x="658" y="488"/>
                  </a:lnTo>
                  <a:lnTo>
                    <a:pt x="662" y="485"/>
                  </a:lnTo>
                  <a:lnTo>
                    <a:pt x="666" y="485"/>
                  </a:lnTo>
                  <a:lnTo>
                    <a:pt x="668" y="486"/>
                  </a:lnTo>
                  <a:lnTo>
                    <a:pt x="669" y="488"/>
                  </a:lnTo>
                  <a:lnTo>
                    <a:pt x="669" y="492"/>
                  </a:lnTo>
                  <a:lnTo>
                    <a:pt x="669" y="500"/>
                  </a:lnTo>
                  <a:lnTo>
                    <a:pt x="669" y="505"/>
                  </a:lnTo>
                  <a:lnTo>
                    <a:pt x="668" y="508"/>
                  </a:lnTo>
                  <a:lnTo>
                    <a:pt x="666" y="512"/>
                  </a:lnTo>
                  <a:lnTo>
                    <a:pt x="666" y="514"/>
                  </a:lnTo>
                  <a:lnTo>
                    <a:pt x="665" y="512"/>
                  </a:lnTo>
                  <a:lnTo>
                    <a:pt x="663" y="512"/>
                  </a:lnTo>
                  <a:lnTo>
                    <a:pt x="662" y="511"/>
                  </a:lnTo>
                  <a:lnTo>
                    <a:pt x="658" y="509"/>
                  </a:lnTo>
                  <a:lnTo>
                    <a:pt x="654" y="508"/>
                  </a:lnTo>
                  <a:lnTo>
                    <a:pt x="651" y="505"/>
                  </a:lnTo>
                  <a:lnTo>
                    <a:pt x="648" y="505"/>
                  </a:lnTo>
                  <a:lnTo>
                    <a:pt x="643" y="505"/>
                  </a:lnTo>
                  <a:lnTo>
                    <a:pt x="637" y="506"/>
                  </a:lnTo>
                  <a:lnTo>
                    <a:pt x="637" y="509"/>
                  </a:lnTo>
                  <a:lnTo>
                    <a:pt x="628" y="517"/>
                  </a:lnTo>
                  <a:lnTo>
                    <a:pt x="627" y="517"/>
                  </a:lnTo>
                  <a:lnTo>
                    <a:pt x="625" y="514"/>
                  </a:lnTo>
                  <a:lnTo>
                    <a:pt x="622" y="511"/>
                  </a:lnTo>
                  <a:lnTo>
                    <a:pt x="621" y="511"/>
                  </a:lnTo>
                  <a:lnTo>
                    <a:pt x="617" y="515"/>
                  </a:lnTo>
                  <a:lnTo>
                    <a:pt x="616" y="517"/>
                  </a:lnTo>
                  <a:lnTo>
                    <a:pt x="616" y="517"/>
                  </a:lnTo>
                  <a:lnTo>
                    <a:pt x="619" y="520"/>
                  </a:lnTo>
                  <a:lnTo>
                    <a:pt x="619" y="521"/>
                  </a:lnTo>
                  <a:lnTo>
                    <a:pt x="621" y="521"/>
                  </a:lnTo>
                  <a:lnTo>
                    <a:pt x="624" y="523"/>
                  </a:lnTo>
                  <a:lnTo>
                    <a:pt x="625" y="523"/>
                  </a:lnTo>
                  <a:lnTo>
                    <a:pt x="627" y="532"/>
                  </a:lnTo>
                  <a:lnTo>
                    <a:pt x="630" y="538"/>
                  </a:lnTo>
                  <a:lnTo>
                    <a:pt x="630" y="540"/>
                  </a:lnTo>
                  <a:lnTo>
                    <a:pt x="631" y="540"/>
                  </a:lnTo>
                  <a:lnTo>
                    <a:pt x="634" y="540"/>
                  </a:lnTo>
                  <a:lnTo>
                    <a:pt x="637" y="537"/>
                  </a:lnTo>
                  <a:lnTo>
                    <a:pt x="639" y="538"/>
                  </a:lnTo>
                  <a:lnTo>
                    <a:pt x="642" y="541"/>
                  </a:lnTo>
                  <a:lnTo>
                    <a:pt x="643" y="541"/>
                  </a:lnTo>
                  <a:lnTo>
                    <a:pt x="645" y="541"/>
                  </a:lnTo>
                  <a:lnTo>
                    <a:pt x="648" y="541"/>
                  </a:lnTo>
                  <a:lnTo>
                    <a:pt x="651" y="547"/>
                  </a:lnTo>
                  <a:lnTo>
                    <a:pt x="649" y="553"/>
                  </a:lnTo>
                  <a:lnTo>
                    <a:pt x="651" y="558"/>
                  </a:lnTo>
                  <a:lnTo>
                    <a:pt x="654" y="562"/>
                  </a:lnTo>
                  <a:lnTo>
                    <a:pt x="654" y="565"/>
                  </a:lnTo>
                  <a:lnTo>
                    <a:pt x="655" y="568"/>
                  </a:lnTo>
                  <a:lnTo>
                    <a:pt x="655" y="570"/>
                  </a:lnTo>
                  <a:lnTo>
                    <a:pt x="655" y="573"/>
                  </a:lnTo>
                  <a:lnTo>
                    <a:pt x="655" y="575"/>
                  </a:lnTo>
                  <a:lnTo>
                    <a:pt x="655" y="578"/>
                  </a:lnTo>
                  <a:lnTo>
                    <a:pt x="657" y="584"/>
                  </a:lnTo>
                  <a:lnTo>
                    <a:pt x="657" y="588"/>
                  </a:lnTo>
                  <a:lnTo>
                    <a:pt x="655" y="591"/>
                  </a:lnTo>
                  <a:lnTo>
                    <a:pt x="654" y="593"/>
                  </a:lnTo>
                  <a:lnTo>
                    <a:pt x="652" y="594"/>
                  </a:lnTo>
                  <a:lnTo>
                    <a:pt x="651" y="594"/>
                  </a:lnTo>
                  <a:lnTo>
                    <a:pt x="649" y="593"/>
                  </a:lnTo>
                  <a:lnTo>
                    <a:pt x="648" y="590"/>
                  </a:lnTo>
                  <a:lnTo>
                    <a:pt x="646" y="587"/>
                  </a:lnTo>
                  <a:lnTo>
                    <a:pt x="643" y="587"/>
                  </a:lnTo>
                  <a:lnTo>
                    <a:pt x="637" y="594"/>
                  </a:lnTo>
                  <a:lnTo>
                    <a:pt x="636" y="594"/>
                  </a:lnTo>
                  <a:lnTo>
                    <a:pt x="633" y="596"/>
                  </a:lnTo>
                  <a:lnTo>
                    <a:pt x="631" y="599"/>
                  </a:lnTo>
                  <a:lnTo>
                    <a:pt x="628" y="599"/>
                  </a:lnTo>
                  <a:lnTo>
                    <a:pt x="625" y="599"/>
                  </a:lnTo>
                  <a:lnTo>
                    <a:pt x="621" y="596"/>
                  </a:lnTo>
                  <a:lnTo>
                    <a:pt x="624" y="599"/>
                  </a:lnTo>
                  <a:lnTo>
                    <a:pt x="625" y="602"/>
                  </a:lnTo>
                  <a:lnTo>
                    <a:pt x="627" y="602"/>
                  </a:lnTo>
                  <a:lnTo>
                    <a:pt x="628" y="602"/>
                  </a:lnTo>
                  <a:lnTo>
                    <a:pt x="630" y="602"/>
                  </a:lnTo>
                  <a:lnTo>
                    <a:pt x="631" y="602"/>
                  </a:lnTo>
                  <a:lnTo>
                    <a:pt x="634" y="599"/>
                  </a:lnTo>
                  <a:lnTo>
                    <a:pt x="636" y="597"/>
                  </a:lnTo>
                  <a:lnTo>
                    <a:pt x="637" y="599"/>
                  </a:lnTo>
                  <a:lnTo>
                    <a:pt x="637" y="599"/>
                  </a:lnTo>
                  <a:lnTo>
                    <a:pt x="639" y="602"/>
                  </a:lnTo>
                  <a:lnTo>
                    <a:pt x="639" y="605"/>
                  </a:lnTo>
                  <a:lnTo>
                    <a:pt x="639" y="611"/>
                  </a:lnTo>
                  <a:lnTo>
                    <a:pt x="637" y="614"/>
                  </a:lnTo>
                  <a:lnTo>
                    <a:pt x="637" y="617"/>
                  </a:lnTo>
                  <a:lnTo>
                    <a:pt x="636" y="617"/>
                  </a:lnTo>
                  <a:lnTo>
                    <a:pt x="636" y="619"/>
                  </a:lnTo>
                  <a:lnTo>
                    <a:pt x="639" y="619"/>
                  </a:lnTo>
                  <a:lnTo>
                    <a:pt x="642" y="614"/>
                  </a:lnTo>
                  <a:lnTo>
                    <a:pt x="642" y="610"/>
                  </a:lnTo>
                  <a:lnTo>
                    <a:pt x="643" y="602"/>
                  </a:lnTo>
                  <a:lnTo>
                    <a:pt x="646" y="599"/>
                  </a:lnTo>
                  <a:lnTo>
                    <a:pt x="649" y="602"/>
                  </a:lnTo>
                  <a:lnTo>
                    <a:pt x="651" y="610"/>
                  </a:lnTo>
                  <a:lnTo>
                    <a:pt x="654" y="620"/>
                  </a:lnTo>
                  <a:lnTo>
                    <a:pt x="655" y="620"/>
                  </a:lnTo>
                  <a:lnTo>
                    <a:pt x="657" y="623"/>
                  </a:lnTo>
                  <a:lnTo>
                    <a:pt x="658" y="626"/>
                  </a:lnTo>
                  <a:lnTo>
                    <a:pt x="658" y="629"/>
                  </a:lnTo>
                  <a:lnTo>
                    <a:pt x="657" y="632"/>
                  </a:lnTo>
                  <a:lnTo>
                    <a:pt x="657" y="633"/>
                  </a:lnTo>
                  <a:lnTo>
                    <a:pt x="657" y="635"/>
                  </a:lnTo>
                  <a:lnTo>
                    <a:pt x="655" y="635"/>
                  </a:lnTo>
                  <a:lnTo>
                    <a:pt x="652" y="636"/>
                  </a:lnTo>
                  <a:lnTo>
                    <a:pt x="648" y="635"/>
                  </a:lnTo>
                  <a:lnTo>
                    <a:pt x="645" y="635"/>
                  </a:lnTo>
                  <a:lnTo>
                    <a:pt x="646" y="638"/>
                  </a:lnTo>
                  <a:lnTo>
                    <a:pt x="640" y="641"/>
                  </a:lnTo>
                  <a:lnTo>
                    <a:pt x="634" y="642"/>
                  </a:lnTo>
                  <a:lnTo>
                    <a:pt x="630" y="639"/>
                  </a:lnTo>
                  <a:lnTo>
                    <a:pt x="625" y="636"/>
                  </a:lnTo>
                  <a:lnTo>
                    <a:pt x="627" y="632"/>
                  </a:lnTo>
                  <a:lnTo>
                    <a:pt x="627" y="626"/>
                  </a:lnTo>
                  <a:lnTo>
                    <a:pt x="625" y="622"/>
                  </a:lnTo>
                  <a:lnTo>
                    <a:pt x="624" y="622"/>
                  </a:lnTo>
                  <a:lnTo>
                    <a:pt x="625" y="627"/>
                  </a:lnTo>
                  <a:lnTo>
                    <a:pt x="625" y="630"/>
                  </a:lnTo>
                  <a:lnTo>
                    <a:pt x="622" y="632"/>
                  </a:lnTo>
                  <a:lnTo>
                    <a:pt x="621" y="633"/>
                  </a:lnTo>
                  <a:lnTo>
                    <a:pt x="621" y="635"/>
                  </a:lnTo>
                  <a:lnTo>
                    <a:pt x="621" y="635"/>
                  </a:lnTo>
                  <a:lnTo>
                    <a:pt x="622" y="636"/>
                  </a:lnTo>
                  <a:lnTo>
                    <a:pt x="622" y="638"/>
                  </a:lnTo>
                  <a:lnTo>
                    <a:pt x="622" y="639"/>
                  </a:lnTo>
                  <a:lnTo>
                    <a:pt x="621" y="642"/>
                  </a:lnTo>
                  <a:lnTo>
                    <a:pt x="621" y="644"/>
                  </a:lnTo>
                  <a:lnTo>
                    <a:pt x="621" y="644"/>
                  </a:lnTo>
                  <a:lnTo>
                    <a:pt x="621" y="645"/>
                  </a:lnTo>
                  <a:lnTo>
                    <a:pt x="622" y="647"/>
                  </a:lnTo>
                  <a:lnTo>
                    <a:pt x="624" y="648"/>
                  </a:lnTo>
                  <a:lnTo>
                    <a:pt x="633" y="648"/>
                  </a:lnTo>
                  <a:lnTo>
                    <a:pt x="636" y="650"/>
                  </a:lnTo>
                  <a:lnTo>
                    <a:pt x="645" y="654"/>
                  </a:lnTo>
                  <a:lnTo>
                    <a:pt x="645" y="654"/>
                  </a:lnTo>
                  <a:lnTo>
                    <a:pt x="643" y="662"/>
                  </a:lnTo>
                  <a:lnTo>
                    <a:pt x="642" y="669"/>
                  </a:lnTo>
                  <a:lnTo>
                    <a:pt x="640" y="671"/>
                  </a:lnTo>
                  <a:lnTo>
                    <a:pt x="633" y="671"/>
                  </a:lnTo>
                  <a:lnTo>
                    <a:pt x="630" y="672"/>
                  </a:lnTo>
                  <a:lnTo>
                    <a:pt x="625" y="675"/>
                  </a:lnTo>
                  <a:lnTo>
                    <a:pt x="622" y="678"/>
                  </a:lnTo>
                  <a:lnTo>
                    <a:pt x="621" y="678"/>
                  </a:lnTo>
                  <a:lnTo>
                    <a:pt x="611" y="675"/>
                  </a:lnTo>
                  <a:lnTo>
                    <a:pt x="608" y="674"/>
                  </a:lnTo>
                  <a:lnTo>
                    <a:pt x="602" y="666"/>
                  </a:lnTo>
                  <a:lnTo>
                    <a:pt x="598" y="657"/>
                  </a:lnTo>
                  <a:lnTo>
                    <a:pt x="595" y="662"/>
                  </a:lnTo>
                  <a:lnTo>
                    <a:pt x="595" y="663"/>
                  </a:lnTo>
                  <a:lnTo>
                    <a:pt x="593" y="665"/>
                  </a:lnTo>
                  <a:lnTo>
                    <a:pt x="592" y="665"/>
                  </a:lnTo>
                  <a:lnTo>
                    <a:pt x="590" y="663"/>
                  </a:lnTo>
                  <a:lnTo>
                    <a:pt x="589" y="662"/>
                  </a:lnTo>
                  <a:lnTo>
                    <a:pt x="586" y="659"/>
                  </a:lnTo>
                  <a:lnTo>
                    <a:pt x="583" y="656"/>
                  </a:lnTo>
                  <a:lnTo>
                    <a:pt x="581" y="654"/>
                  </a:lnTo>
                  <a:lnTo>
                    <a:pt x="581" y="654"/>
                  </a:lnTo>
                  <a:lnTo>
                    <a:pt x="583" y="656"/>
                  </a:lnTo>
                  <a:lnTo>
                    <a:pt x="584" y="659"/>
                  </a:lnTo>
                  <a:lnTo>
                    <a:pt x="589" y="665"/>
                  </a:lnTo>
                  <a:lnTo>
                    <a:pt x="590" y="666"/>
                  </a:lnTo>
                  <a:lnTo>
                    <a:pt x="590" y="668"/>
                  </a:lnTo>
                  <a:lnTo>
                    <a:pt x="587" y="669"/>
                  </a:lnTo>
                  <a:lnTo>
                    <a:pt x="584" y="672"/>
                  </a:lnTo>
                  <a:lnTo>
                    <a:pt x="581" y="674"/>
                  </a:lnTo>
                  <a:lnTo>
                    <a:pt x="579" y="677"/>
                  </a:lnTo>
                  <a:lnTo>
                    <a:pt x="578" y="678"/>
                  </a:lnTo>
                  <a:lnTo>
                    <a:pt x="575" y="680"/>
                  </a:lnTo>
                  <a:lnTo>
                    <a:pt x="573" y="678"/>
                  </a:lnTo>
                  <a:lnTo>
                    <a:pt x="570" y="677"/>
                  </a:lnTo>
                  <a:lnTo>
                    <a:pt x="566" y="675"/>
                  </a:lnTo>
                  <a:lnTo>
                    <a:pt x="563" y="674"/>
                  </a:lnTo>
                  <a:lnTo>
                    <a:pt x="560" y="671"/>
                  </a:lnTo>
                  <a:lnTo>
                    <a:pt x="561" y="674"/>
                  </a:lnTo>
                  <a:lnTo>
                    <a:pt x="567" y="678"/>
                  </a:lnTo>
                  <a:lnTo>
                    <a:pt x="569" y="680"/>
                  </a:lnTo>
                  <a:lnTo>
                    <a:pt x="567" y="682"/>
                  </a:lnTo>
                  <a:lnTo>
                    <a:pt x="566" y="683"/>
                  </a:lnTo>
                  <a:lnTo>
                    <a:pt x="564" y="683"/>
                  </a:lnTo>
                  <a:lnTo>
                    <a:pt x="561" y="683"/>
                  </a:lnTo>
                  <a:lnTo>
                    <a:pt x="560" y="683"/>
                  </a:lnTo>
                  <a:lnTo>
                    <a:pt x="557" y="683"/>
                  </a:lnTo>
                  <a:lnTo>
                    <a:pt x="555" y="685"/>
                  </a:lnTo>
                  <a:lnTo>
                    <a:pt x="557" y="686"/>
                  </a:lnTo>
                  <a:lnTo>
                    <a:pt x="557" y="686"/>
                  </a:lnTo>
                  <a:lnTo>
                    <a:pt x="558" y="688"/>
                  </a:lnTo>
                  <a:lnTo>
                    <a:pt x="558" y="688"/>
                  </a:lnTo>
                  <a:lnTo>
                    <a:pt x="560" y="685"/>
                  </a:lnTo>
                  <a:lnTo>
                    <a:pt x="561" y="685"/>
                  </a:lnTo>
                  <a:lnTo>
                    <a:pt x="566" y="685"/>
                  </a:lnTo>
                  <a:lnTo>
                    <a:pt x="570" y="683"/>
                  </a:lnTo>
                  <a:lnTo>
                    <a:pt x="572" y="682"/>
                  </a:lnTo>
                  <a:lnTo>
                    <a:pt x="575" y="682"/>
                  </a:lnTo>
                  <a:lnTo>
                    <a:pt x="583" y="678"/>
                  </a:lnTo>
                  <a:lnTo>
                    <a:pt x="584" y="675"/>
                  </a:lnTo>
                  <a:lnTo>
                    <a:pt x="587" y="674"/>
                  </a:lnTo>
                  <a:lnTo>
                    <a:pt x="592" y="672"/>
                  </a:lnTo>
                  <a:lnTo>
                    <a:pt x="598" y="672"/>
                  </a:lnTo>
                  <a:lnTo>
                    <a:pt x="601" y="674"/>
                  </a:lnTo>
                  <a:lnTo>
                    <a:pt x="602" y="677"/>
                  </a:lnTo>
                  <a:lnTo>
                    <a:pt x="607" y="678"/>
                  </a:lnTo>
                  <a:lnTo>
                    <a:pt x="608" y="682"/>
                  </a:lnTo>
                  <a:lnTo>
                    <a:pt x="611" y="683"/>
                  </a:lnTo>
                  <a:lnTo>
                    <a:pt x="613" y="686"/>
                  </a:lnTo>
                  <a:lnTo>
                    <a:pt x="619" y="691"/>
                  </a:lnTo>
                  <a:lnTo>
                    <a:pt x="622" y="692"/>
                  </a:lnTo>
                  <a:lnTo>
                    <a:pt x="624" y="694"/>
                  </a:lnTo>
                  <a:lnTo>
                    <a:pt x="624" y="701"/>
                  </a:lnTo>
                  <a:lnTo>
                    <a:pt x="624" y="706"/>
                  </a:lnTo>
                  <a:lnTo>
                    <a:pt x="624" y="715"/>
                  </a:lnTo>
                  <a:lnTo>
                    <a:pt x="621" y="716"/>
                  </a:lnTo>
                  <a:lnTo>
                    <a:pt x="621" y="723"/>
                  </a:lnTo>
                  <a:lnTo>
                    <a:pt x="621" y="726"/>
                  </a:lnTo>
                  <a:lnTo>
                    <a:pt x="617" y="724"/>
                  </a:lnTo>
                  <a:lnTo>
                    <a:pt x="616" y="723"/>
                  </a:lnTo>
                  <a:lnTo>
                    <a:pt x="610" y="718"/>
                  </a:lnTo>
                  <a:lnTo>
                    <a:pt x="604" y="715"/>
                  </a:lnTo>
                  <a:lnTo>
                    <a:pt x="601" y="713"/>
                  </a:lnTo>
                  <a:lnTo>
                    <a:pt x="599" y="710"/>
                  </a:lnTo>
                  <a:lnTo>
                    <a:pt x="595" y="703"/>
                  </a:lnTo>
                  <a:lnTo>
                    <a:pt x="593" y="694"/>
                  </a:lnTo>
                  <a:lnTo>
                    <a:pt x="592" y="689"/>
                  </a:lnTo>
                  <a:lnTo>
                    <a:pt x="590" y="688"/>
                  </a:lnTo>
                  <a:lnTo>
                    <a:pt x="587" y="689"/>
                  </a:lnTo>
                  <a:lnTo>
                    <a:pt x="586" y="691"/>
                  </a:lnTo>
                  <a:lnTo>
                    <a:pt x="584" y="694"/>
                  </a:lnTo>
                  <a:lnTo>
                    <a:pt x="576" y="697"/>
                  </a:lnTo>
                  <a:lnTo>
                    <a:pt x="573" y="698"/>
                  </a:lnTo>
                  <a:lnTo>
                    <a:pt x="572" y="698"/>
                  </a:lnTo>
                  <a:lnTo>
                    <a:pt x="567" y="701"/>
                  </a:lnTo>
                  <a:lnTo>
                    <a:pt x="569" y="703"/>
                  </a:lnTo>
                  <a:lnTo>
                    <a:pt x="570" y="704"/>
                  </a:lnTo>
                  <a:lnTo>
                    <a:pt x="572" y="703"/>
                  </a:lnTo>
                  <a:lnTo>
                    <a:pt x="573" y="701"/>
                  </a:lnTo>
                  <a:lnTo>
                    <a:pt x="579" y="698"/>
                  </a:lnTo>
                  <a:lnTo>
                    <a:pt x="583" y="698"/>
                  </a:lnTo>
                  <a:lnTo>
                    <a:pt x="584" y="697"/>
                  </a:lnTo>
                  <a:lnTo>
                    <a:pt x="587" y="695"/>
                  </a:lnTo>
                  <a:lnTo>
                    <a:pt x="590" y="694"/>
                  </a:lnTo>
                  <a:lnTo>
                    <a:pt x="590" y="695"/>
                  </a:lnTo>
                  <a:lnTo>
                    <a:pt x="590" y="695"/>
                  </a:lnTo>
                  <a:lnTo>
                    <a:pt x="592" y="707"/>
                  </a:lnTo>
                  <a:lnTo>
                    <a:pt x="592" y="710"/>
                  </a:lnTo>
                  <a:lnTo>
                    <a:pt x="589" y="712"/>
                  </a:lnTo>
                  <a:lnTo>
                    <a:pt x="586" y="713"/>
                  </a:lnTo>
                  <a:lnTo>
                    <a:pt x="584" y="715"/>
                  </a:lnTo>
                  <a:lnTo>
                    <a:pt x="586" y="716"/>
                  </a:lnTo>
                  <a:lnTo>
                    <a:pt x="589" y="715"/>
                  </a:lnTo>
                  <a:lnTo>
                    <a:pt x="592" y="713"/>
                  </a:lnTo>
                  <a:lnTo>
                    <a:pt x="593" y="713"/>
                  </a:lnTo>
                  <a:lnTo>
                    <a:pt x="595" y="716"/>
                  </a:lnTo>
                  <a:lnTo>
                    <a:pt x="596" y="718"/>
                  </a:lnTo>
                  <a:lnTo>
                    <a:pt x="602" y="723"/>
                  </a:lnTo>
                  <a:lnTo>
                    <a:pt x="604" y="726"/>
                  </a:lnTo>
                  <a:lnTo>
                    <a:pt x="608" y="727"/>
                  </a:lnTo>
                  <a:lnTo>
                    <a:pt x="613" y="732"/>
                  </a:lnTo>
                  <a:lnTo>
                    <a:pt x="613" y="732"/>
                  </a:lnTo>
                  <a:lnTo>
                    <a:pt x="617" y="733"/>
                  </a:lnTo>
                  <a:lnTo>
                    <a:pt x="617" y="735"/>
                  </a:lnTo>
                  <a:lnTo>
                    <a:pt x="619" y="739"/>
                  </a:lnTo>
                  <a:lnTo>
                    <a:pt x="621" y="741"/>
                  </a:lnTo>
                  <a:lnTo>
                    <a:pt x="625" y="741"/>
                  </a:lnTo>
                  <a:lnTo>
                    <a:pt x="624" y="744"/>
                  </a:lnTo>
                  <a:lnTo>
                    <a:pt x="621" y="748"/>
                  </a:lnTo>
                  <a:lnTo>
                    <a:pt x="619" y="750"/>
                  </a:lnTo>
                  <a:lnTo>
                    <a:pt x="617" y="750"/>
                  </a:lnTo>
                  <a:lnTo>
                    <a:pt x="617" y="753"/>
                  </a:lnTo>
                  <a:lnTo>
                    <a:pt x="617" y="754"/>
                  </a:lnTo>
                  <a:lnTo>
                    <a:pt x="619" y="761"/>
                  </a:lnTo>
                  <a:lnTo>
                    <a:pt x="619" y="756"/>
                  </a:lnTo>
                  <a:lnTo>
                    <a:pt x="621" y="753"/>
                  </a:lnTo>
                  <a:lnTo>
                    <a:pt x="621" y="753"/>
                  </a:lnTo>
                  <a:lnTo>
                    <a:pt x="622" y="753"/>
                  </a:lnTo>
                  <a:lnTo>
                    <a:pt x="625" y="750"/>
                  </a:lnTo>
                  <a:lnTo>
                    <a:pt x="627" y="751"/>
                  </a:lnTo>
                  <a:lnTo>
                    <a:pt x="628" y="758"/>
                  </a:lnTo>
                  <a:lnTo>
                    <a:pt x="628" y="762"/>
                  </a:lnTo>
                  <a:lnTo>
                    <a:pt x="628" y="767"/>
                  </a:lnTo>
                  <a:lnTo>
                    <a:pt x="628" y="773"/>
                  </a:lnTo>
                  <a:lnTo>
                    <a:pt x="628" y="776"/>
                  </a:lnTo>
                  <a:lnTo>
                    <a:pt x="628" y="777"/>
                  </a:lnTo>
                  <a:lnTo>
                    <a:pt x="630" y="785"/>
                  </a:lnTo>
                  <a:lnTo>
                    <a:pt x="630" y="788"/>
                  </a:lnTo>
                  <a:lnTo>
                    <a:pt x="628" y="789"/>
                  </a:lnTo>
                  <a:lnTo>
                    <a:pt x="625" y="791"/>
                  </a:lnTo>
                  <a:lnTo>
                    <a:pt x="624" y="789"/>
                  </a:lnTo>
                  <a:lnTo>
                    <a:pt x="619" y="789"/>
                  </a:lnTo>
                  <a:lnTo>
                    <a:pt x="619" y="788"/>
                  </a:lnTo>
                  <a:lnTo>
                    <a:pt x="619" y="785"/>
                  </a:lnTo>
                  <a:lnTo>
                    <a:pt x="619" y="785"/>
                  </a:lnTo>
                  <a:lnTo>
                    <a:pt x="619" y="783"/>
                  </a:lnTo>
                  <a:lnTo>
                    <a:pt x="619" y="774"/>
                  </a:lnTo>
                  <a:lnTo>
                    <a:pt x="617" y="777"/>
                  </a:lnTo>
                  <a:lnTo>
                    <a:pt x="617" y="779"/>
                  </a:lnTo>
                  <a:lnTo>
                    <a:pt x="617" y="780"/>
                  </a:lnTo>
                  <a:lnTo>
                    <a:pt x="616" y="788"/>
                  </a:lnTo>
                  <a:lnTo>
                    <a:pt x="616" y="791"/>
                  </a:lnTo>
                  <a:lnTo>
                    <a:pt x="613" y="789"/>
                  </a:lnTo>
                  <a:lnTo>
                    <a:pt x="610" y="791"/>
                  </a:lnTo>
                  <a:lnTo>
                    <a:pt x="608" y="789"/>
                  </a:lnTo>
                  <a:lnTo>
                    <a:pt x="602" y="786"/>
                  </a:lnTo>
                  <a:lnTo>
                    <a:pt x="599" y="783"/>
                  </a:lnTo>
                  <a:lnTo>
                    <a:pt x="598" y="777"/>
                  </a:lnTo>
                  <a:lnTo>
                    <a:pt x="596" y="773"/>
                  </a:lnTo>
                  <a:lnTo>
                    <a:pt x="596" y="768"/>
                  </a:lnTo>
                  <a:lnTo>
                    <a:pt x="595" y="764"/>
                  </a:lnTo>
                  <a:lnTo>
                    <a:pt x="593" y="761"/>
                  </a:lnTo>
                  <a:lnTo>
                    <a:pt x="590" y="759"/>
                  </a:lnTo>
                  <a:lnTo>
                    <a:pt x="587" y="758"/>
                  </a:lnTo>
                  <a:lnTo>
                    <a:pt x="584" y="754"/>
                  </a:lnTo>
                  <a:lnTo>
                    <a:pt x="581" y="751"/>
                  </a:lnTo>
                  <a:lnTo>
                    <a:pt x="579" y="750"/>
                  </a:lnTo>
                  <a:lnTo>
                    <a:pt x="576" y="748"/>
                  </a:lnTo>
                  <a:lnTo>
                    <a:pt x="572" y="747"/>
                  </a:lnTo>
                  <a:lnTo>
                    <a:pt x="566" y="747"/>
                  </a:lnTo>
                  <a:lnTo>
                    <a:pt x="563" y="745"/>
                  </a:lnTo>
                  <a:lnTo>
                    <a:pt x="561" y="745"/>
                  </a:lnTo>
                  <a:lnTo>
                    <a:pt x="561" y="747"/>
                  </a:lnTo>
                  <a:lnTo>
                    <a:pt x="561" y="750"/>
                  </a:lnTo>
                  <a:lnTo>
                    <a:pt x="566" y="750"/>
                  </a:lnTo>
                  <a:lnTo>
                    <a:pt x="569" y="751"/>
                  </a:lnTo>
                  <a:lnTo>
                    <a:pt x="573" y="750"/>
                  </a:lnTo>
                  <a:lnTo>
                    <a:pt x="576" y="751"/>
                  </a:lnTo>
                  <a:lnTo>
                    <a:pt x="578" y="753"/>
                  </a:lnTo>
                  <a:lnTo>
                    <a:pt x="578" y="756"/>
                  </a:lnTo>
                  <a:lnTo>
                    <a:pt x="579" y="759"/>
                  </a:lnTo>
                  <a:lnTo>
                    <a:pt x="578" y="762"/>
                  </a:lnTo>
                  <a:lnTo>
                    <a:pt x="575" y="767"/>
                  </a:lnTo>
                  <a:lnTo>
                    <a:pt x="573" y="768"/>
                  </a:lnTo>
                  <a:lnTo>
                    <a:pt x="567" y="771"/>
                  </a:lnTo>
                  <a:lnTo>
                    <a:pt x="566" y="771"/>
                  </a:lnTo>
                  <a:lnTo>
                    <a:pt x="561" y="771"/>
                  </a:lnTo>
                  <a:lnTo>
                    <a:pt x="558" y="771"/>
                  </a:lnTo>
                  <a:lnTo>
                    <a:pt x="554" y="770"/>
                  </a:lnTo>
                  <a:lnTo>
                    <a:pt x="552" y="770"/>
                  </a:lnTo>
                  <a:lnTo>
                    <a:pt x="546" y="770"/>
                  </a:lnTo>
                  <a:lnTo>
                    <a:pt x="546" y="770"/>
                  </a:lnTo>
                  <a:lnTo>
                    <a:pt x="548" y="771"/>
                  </a:lnTo>
                  <a:lnTo>
                    <a:pt x="549" y="773"/>
                  </a:lnTo>
                  <a:lnTo>
                    <a:pt x="551" y="774"/>
                  </a:lnTo>
                  <a:lnTo>
                    <a:pt x="551" y="776"/>
                  </a:lnTo>
                  <a:lnTo>
                    <a:pt x="551" y="779"/>
                  </a:lnTo>
                  <a:lnTo>
                    <a:pt x="549" y="780"/>
                  </a:lnTo>
                  <a:lnTo>
                    <a:pt x="549" y="782"/>
                  </a:lnTo>
                  <a:lnTo>
                    <a:pt x="545" y="785"/>
                  </a:lnTo>
                  <a:lnTo>
                    <a:pt x="545" y="786"/>
                  </a:lnTo>
                  <a:lnTo>
                    <a:pt x="537" y="789"/>
                  </a:lnTo>
                  <a:lnTo>
                    <a:pt x="537" y="791"/>
                  </a:lnTo>
                  <a:lnTo>
                    <a:pt x="538" y="789"/>
                  </a:lnTo>
                  <a:lnTo>
                    <a:pt x="543" y="789"/>
                  </a:lnTo>
                  <a:lnTo>
                    <a:pt x="543" y="789"/>
                  </a:lnTo>
                  <a:lnTo>
                    <a:pt x="551" y="793"/>
                  </a:lnTo>
                  <a:lnTo>
                    <a:pt x="555" y="791"/>
                  </a:lnTo>
                  <a:lnTo>
                    <a:pt x="566" y="789"/>
                  </a:lnTo>
                  <a:lnTo>
                    <a:pt x="567" y="789"/>
                  </a:lnTo>
                  <a:lnTo>
                    <a:pt x="567" y="789"/>
                  </a:lnTo>
                  <a:lnTo>
                    <a:pt x="567" y="791"/>
                  </a:lnTo>
                  <a:lnTo>
                    <a:pt x="569" y="793"/>
                  </a:lnTo>
                  <a:lnTo>
                    <a:pt x="567" y="794"/>
                  </a:lnTo>
                  <a:lnTo>
                    <a:pt x="566" y="796"/>
                  </a:lnTo>
                  <a:lnTo>
                    <a:pt x="561" y="796"/>
                  </a:lnTo>
                  <a:lnTo>
                    <a:pt x="560" y="797"/>
                  </a:lnTo>
                  <a:lnTo>
                    <a:pt x="558" y="799"/>
                  </a:lnTo>
                  <a:lnTo>
                    <a:pt x="555" y="802"/>
                  </a:lnTo>
                  <a:lnTo>
                    <a:pt x="555" y="806"/>
                  </a:lnTo>
                  <a:lnTo>
                    <a:pt x="558" y="806"/>
                  </a:lnTo>
                  <a:lnTo>
                    <a:pt x="560" y="805"/>
                  </a:lnTo>
                  <a:lnTo>
                    <a:pt x="561" y="802"/>
                  </a:lnTo>
                  <a:lnTo>
                    <a:pt x="563" y="799"/>
                  </a:lnTo>
                  <a:lnTo>
                    <a:pt x="566" y="797"/>
                  </a:lnTo>
                  <a:lnTo>
                    <a:pt x="570" y="799"/>
                  </a:lnTo>
                  <a:lnTo>
                    <a:pt x="573" y="797"/>
                  </a:lnTo>
                  <a:lnTo>
                    <a:pt x="579" y="794"/>
                  </a:lnTo>
                  <a:lnTo>
                    <a:pt x="581" y="794"/>
                  </a:lnTo>
                  <a:lnTo>
                    <a:pt x="590" y="796"/>
                  </a:lnTo>
                  <a:lnTo>
                    <a:pt x="599" y="800"/>
                  </a:lnTo>
                  <a:lnTo>
                    <a:pt x="604" y="802"/>
                  </a:lnTo>
                  <a:lnTo>
                    <a:pt x="610" y="802"/>
                  </a:lnTo>
                  <a:lnTo>
                    <a:pt x="621" y="802"/>
                  </a:lnTo>
                  <a:lnTo>
                    <a:pt x="622" y="803"/>
                  </a:lnTo>
                  <a:lnTo>
                    <a:pt x="621" y="805"/>
                  </a:lnTo>
                  <a:lnTo>
                    <a:pt x="621" y="805"/>
                  </a:lnTo>
                  <a:lnTo>
                    <a:pt x="619" y="808"/>
                  </a:lnTo>
                  <a:lnTo>
                    <a:pt x="616" y="808"/>
                  </a:lnTo>
                  <a:lnTo>
                    <a:pt x="614" y="808"/>
                  </a:lnTo>
                  <a:lnTo>
                    <a:pt x="614" y="809"/>
                  </a:lnTo>
                  <a:lnTo>
                    <a:pt x="611" y="811"/>
                  </a:lnTo>
                  <a:lnTo>
                    <a:pt x="611" y="811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08" y="814"/>
                  </a:lnTo>
                  <a:lnTo>
                    <a:pt x="605" y="815"/>
                  </a:lnTo>
                  <a:lnTo>
                    <a:pt x="602" y="815"/>
                  </a:lnTo>
                  <a:lnTo>
                    <a:pt x="601" y="815"/>
                  </a:lnTo>
                  <a:lnTo>
                    <a:pt x="602" y="817"/>
                  </a:lnTo>
                  <a:lnTo>
                    <a:pt x="602" y="818"/>
                  </a:lnTo>
                  <a:lnTo>
                    <a:pt x="604" y="820"/>
                  </a:lnTo>
                  <a:lnTo>
                    <a:pt x="602" y="821"/>
                  </a:lnTo>
                  <a:lnTo>
                    <a:pt x="601" y="821"/>
                  </a:lnTo>
                  <a:lnTo>
                    <a:pt x="601" y="821"/>
                  </a:lnTo>
                  <a:lnTo>
                    <a:pt x="596" y="821"/>
                  </a:lnTo>
                  <a:lnTo>
                    <a:pt x="596" y="821"/>
                  </a:lnTo>
                  <a:lnTo>
                    <a:pt x="596" y="821"/>
                  </a:lnTo>
                  <a:lnTo>
                    <a:pt x="596" y="823"/>
                  </a:lnTo>
                  <a:lnTo>
                    <a:pt x="596" y="824"/>
                  </a:lnTo>
                  <a:lnTo>
                    <a:pt x="596" y="826"/>
                  </a:lnTo>
                  <a:lnTo>
                    <a:pt x="595" y="827"/>
                  </a:lnTo>
                  <a:lnTo>
                    <a:pt x="590" y="831"/>
                  </a:lnTo>
                  <a:lnTo>
                    <a:pt x="589" y="832"/>
                  </a:lnTo>
                  <a:lnTo>
                    <a:pt x="586" y="832"/>
                  </a:lnTo>
                  <a:lnTo>
                    <a:pt x="586" y="832"/>
                  </a:lnTo>
                  <a:lnTo>
                    <a:pt x="586" y="835"/>
                  </a:lnTo>
                  <a:lnTo>
                    <a:pt x="586" y="835"/>
                  </a:lnTo>
                  <a:lnTo>
                    <a:pt x="584" y="838"/>
                  </a:lnTo>
                  <a:lnTo>
                    <a:pt x="581" y="840"/>
                  </a:lnTo>
                  <a:lnTo>
                    <a:pt x="579" y="841"/>
                  </a:lnTo>
                  <a:lnTo>
                    <a:pt x="579" y="843"/>
                  </a:lnTo>
                  <a:lnTo>
                    <a:pt x="579" y="844"/>
                  </a:lnTo>
                  <a:lnTo>
                    <a:pt x="578" y="846"/>
                  </a:lnTo>
                  <a:lnTo>
                    <a:pt x="575" y="847"/>
                  </a:lnTo>
                  <a:lnTo>
                    <a:pt x="573" y="849"/>
                  </a:lnTo>
                  <a:lnTo>
                    <a:pt x="572" y="850"/>
                  </a:lnTo>
                  <a:lnTo>
                    <a:pt x="570" y="852"/>
                  </a:lnTo>
                  <a:lnTo>
                    <a:pt x="569" y="852"/>
                  </a:lnTo>
                  <a:lnTo>
                    <a:pt x="567" y="853"/>
                  </a:lnTo>
                  <a:lnTo>
                    <a:pt x="564" y="853"/>
                  </a:lnTo>
                  <a:lnTo>
                    <a:pt x="561" y="855"/>
                  </a:lnTo>
                  <a:lnTo>
                    <a:pt x="560" y="856"/>
                  </a:lnTo>
                  <a:lnTo>
                    <a:pt x="552" y="859"/>
                  </a:lnTo>
                  <a:lnTo>
                    <a:pt x="549" y="859"/>
                  </a:lnTo>
                  <a:lnTo>
                    <a:pt x="546" y="861"/>
                  </a:lnTo>
                  <a:lnTo>
                    <a:pt x="540" y="862"/>
                  </a:lnTo>
                  <a:lnTo>
                    <a:pt x="537" y="864"/>
                  </a:lnTo>
                  <a:lnTo>
                    <a:pt x="535" y="865"/>
                  </a:lnTo>
                  <a:lnTo>
                    <a:pt x="532" y="865"/>
                  </a:lnTo>
                  <a:lnTo>
                    <a:pt x="529" y="865"/>
                  </a:lnTo>
                  <a:lnTo>
                    <a:pt x="528" y="865"/>
                  </a:lnTo>
                  <a:lnTo>
                    <a:pt x="526" y="865"/>
                  </a:lnTo>
                  <a:lnTo>
                    <a:pt x="525" y="865"/>
                  </a:lnTo>
                  <a:lnTo>
                    <a:pt x="523" y="869"/>
                  </a:lnTo>
                  <a:lnTo>
                    <a:pt x="522" y="869"/>
                  </a:lnTo>
                  <a:lnTo>
                    <a:pt x="517" y="867"/>
                  </a:lnTo>
                  <a:lnTo>
                    <a:pt x="517" y="867"/>
                  </a:lnTo>
                  <a:lnTo>
                    <a:pt x="519" y="870"/>
                  </a:lnTo>
                  <a:lnTo>
                    <a:pt x="519" y="872"/>
                  </a:lnTo>
                  <a:lnTo>
                    <a:pt x="516" y="873"/>
                  </a:lnTo>
                  <a:lnTo>
                    <a:pt x="514" y="873"/>
                  </a:lnTo>
                  <a:lnTo>
                    <a:pt x="511" y="873"/>
                  </a:lnTo>
                  <a:lnTo>
                    <a:pt x="508" y="872"/>
                  </a:lnTo>
                  <a:lnTo>
                    <a:pt x="505" y="867"/>
                  </a:lnTo>
                  <a:lnTo>
                    <a:pt x="499" y="862"/>
                  </a:lnTo>
                  <a:lnTo>
                    <a:pt x="497" y="861"/>
                  </a:lnTo>
                  <a:lnTo>
                    <a:pt x="497" y="862"/>
                  </a:lnTo>
                  <a:lnTo>
                    <a:pt x="497" y="864"/>
                  </a:lnTo>
                  <a:lnTo>
                    <a:pt x="499" y="865"/>
                  </a:lnTo>
                  <a:lnTo>
                    <a:pt x="499" y="867"/>
                  </a:lnTo>
                  <a:lnTo>
                    <a:pt x="499" y="867"/>
                  </a:lnTo>
                  <a:lnTo>
                    <a:pt x="497" y="867"/>
                  </a:lnTo>
                  <a:lnTo>
                    <a:pt x="497" y="867"/>
                  </a:lnTo>
                  <a:lnTo>
                    <a:pt x="497" y="869"/>
                  </a:lnTo>
                  <a:lnTo>
                    <a:pt x="499" y="870"/>
                  </a:lnTo>
                  <a:lnTo>
                    <a:pt x="499" y="873"/>
                  </a:lnTo>
                  <a:lnTo>
                    <a:pt x="499" y="875"/>
                  </a:lnTo>
                  <a:lnTo>
                    <a:pt x="497" y="878"/>
                  </a:lnTo>
                  <a:lnTo>
                    <a:pt x="497" y="879"/>
                  </a:lnTo>
                  <a:lnTo>
                    <a:pt x="496" y="879"/>
                  </a:lnTo>
                  <a:lnTo>
                    <a:pt x="490" y="885"/>
                  </a:lnTo>
                  <a:lnTo>
                    <a:pt x="488" y="885"/>
                  </a:lnTo>
                  <a:lnTo>
                    <a:pt x="488" y="887"/>
                  </a:lnTo>
                  <a:lnTo>
                    <a:pt x="487" y="887"/>
                  </a:lnTo>
                  <a:lnTo>
                    <a:pt x="485" y="891"/>
                  </a:lnTo>
                  <a:lnTo>
                    <a:pt x="485" y="893"/>
                  </a:lnTo>
                  <a:lnTo>
                    <a:pt x="484" y="894"/>
                  </a:lnTo>
                  <a:lnTo>
                    <a:pt x="482" y="896"/>
                  </a:lnTo>
                  <a:lnTo>
                    <a:pt x="482" y="896"/>
                  </a:lnTo>
                  <a:lnTo>
                    <a:pt x="482" y="897"/>
                  </a:lnTo>
                  <a:lnTo>
                    <a:pt x="482" y="899"/>
                  </a:lnTo>
                  <a:lnTo>
                    <a:pt x="482" y="902"/>
                  </a:lnTo>
                  <a:lnTo>
                    <a:pt x="478" y="910"/>
                  </a:lnTo>
                  <a:lnTo>
                    <a:pt x="476" y="916"/>
                  </a:lnTo>
                  <a:lnTo>
                    <a:pt x="475" y="917"/>
                  </a:lnTo>
                  <a:lnTo>
                    <a:pt x="473" y="919"/>
                  </a:lnTo>
                  <a:lnTo>
                    <a:pt x="473" y="919"/>
                  </a:lnTo>
                  <a:lnTo>
                    <a:pt x="472" y="919"/>
                  </a:lnTo>
                  <a:lnTo>
                    <a:pt x="472" y="920"/>
                  </a:lnTo>
                  <a:lnTo>
                    <a:pt x="470" y="922"/>
                  </a:lnTo>
                  <a:lnTo>
                    <a:pt x="470" y="923"/>
                  </a:lnTo>
                  <a:lnTo>
                    <a:pt x="469" y="925"/>
                  </a:lnTo>
                  <a:lnTo>
                    <a:pt x="464" y="929"/>
                  </a:lnTo>
                  <a:lnTo>
                    <a:pt x="462" y="931"/>
                  </a:lnTo>
                  <a:lnTo>
                    <a:pt x="461" y="929"/>
                  </a:lnTo>
                  <a:lnTo>
                    <a:pt x="459" y="929"/>
                  </a:lnTo>
                  <a:lnTo>
                    <a:pt x="456" y="928"/>
                  </a:lnTo>
                  <a:lnTo>
                    <a:pt x="456" y="926"/>
                  </a:lnTo>
                  <a:lnTo>
                    <a:pt x="453" y="925"/>
                  </a:lnTo>
                  <a:lnTo>
                    <a:pt x="453" y="926"/>
                  </a:lnTo>
                  <a:lnTo>
                    <a:pt x="455" y="926"/>
                  </a:lnTo>
                  <a:lnTo>
                    <a:pt x="455" y="926"/>
                  </a:lnTo>
                  <a:lnTo>
                    <a:pt x="455" y="928"/>
                  </a:lnTo>
                  <a:lnTo>
                    <a:pt x="456" y="934"/>
                  </a:lnTo>
                  <a:lnTo>
                    <a:pt x="455" y="935"/>
                  </a:lnTo>
                  <a:lnTo>
                    <a:pt x="455" y="935"/>
                  </a:lnTo>
                  <a:lnTo>
                    <a:pt x="452" y="938"/>
                  </a:lnTo>
                  <a:lnTo>
                    <a:pt x="449" y="942"/>
                  </a:lnTo>
                  <a:lnTo>
                    <a:pt x="447" y="943"/>
                  </a:lnTo>
                  <a:lnTo>
                    <a:pt x="447" y="940"/>
                  </a:lnTo>
                  <a:lnTo>
                    <a:pt x="447" y="938"/>
                  </a:lnTo>
                  <a:lnTo>
                    <a:pt x="446" y="937"/>
                  </a:lnTo>
                  <a:lnTo>
                    <a:pt x="446" y="938"/>
                  </a:lnTo>
                  <a:lnTo>
                    <a:pt x="446" y="940"/>
                  </a:lnTo>
                  <a:lnTo>
                    <a:pt x="444" y="943"/>
                  </a:lnTo>
                  <a:lnTo>
                    <a:pt x="444" y="945"/>
                  </a:lnTo>
                  <a:lnTo>
                    <a:pt x="443" y="945"/>
                  </a:lnTo>
                  <a:lnTo>
                    <a:pt x="443" y="945"/>
                  </a:lnTo>
                  <a:lnTo>
                    <a:pt x="441" y="945"/>
                  </a:lnTo>
                  <a:lnTo>
                    <a:pt x="440" y="943"/>
                  </a:lnTo>
                  <a:lnTo>
                    <a:pt x="440" y="942"/>
                  </a:lnTo>
                  <a:lnTo>
                    <a:pt x="437" y="945"/>
                  </a:lnTo>
                  <a:lnTo>
                    <a:pt x="437" y="945"/>
                  </a:lnTo>
                  <a:lnTo>
                    <a:pt x="435" y="946"/>
                  </a:lnTo>
                  <a:lnTo>
                    <a:pt x="435" y="948"/>
                  </a:lnTo>
                  <a:lnTo>
                    <a:pt x="434" y="949"/>
                  </a:lnTo>
                  <a:lnTo>
                    <a:pt x="432" y="949"/>
                  </a:lnTo>
                  <a:lnTo>
                    <a:pt x="431" y="951"/>
                  </a:lnTo>
                  <a:lnTo>
                    <a:pt x="428" y="949"/>
                  </a:lnTo>
                  <a:lnTo>
                    <a:pt x="428" y="946"/>
                  </a:lnTo>
                  <a:lnTo>
                    <a:pt x="429" y="943"/>
                  </a:lnTo>
                  <a:lnTo>
                    <a:pt x="431" y="942"/>
                  </a:lnTo>
                  <a:lnTo>
                    <a:pt x="429" y="940"/>
                  </a:lnTo>
                  <a:lnTo>
                    <a:pt x="431" y="938"/>
                  </a:lnTo>
                  <a:lnTo>
                    <a:pt x="434" y="932"/>
                  </a:lnTo>
                  <a:lnTo>
                    <a:pt x="437" y="929"/>
                  </a:lnTo>
                  <a:lnTo>
                    <a:pt x="437" y="928"/>
                  </a:lnTo>
                  <a:lnTo>
                    <a:pt x="434" y="928"/>
                  </a:lnTo>
                  <a:lnTo>
                    <a:pt x="431" y="926"/>
                  </a:lnTo>
                  <a:lnTo>
                    <a:pt x="428" y="926"/>
                  </a:lnTo>
                  <a:lnTo>
                    <a:pt x="426" y="926"/>
                  </a:lnTo>
                  <a:lnTo>
                    <a:pt x="428" y="928"/>
                  </a:lnTo>
                  <a:lnTo>
                    <a:pt x="431" y="929"/>
                  </a:lnTo>
                  <a:lnTo>
                    <a:pt x="429" y="932"/>
                  </a:lnTo>
                  <a:lnTo>
                    <a:pt x="428" y="934"/>
                  </a:lnTo>
                  <a:lnTo>
                    <a:pt x="426" y="938"/>
                  </a:lnTo>
                  <a:lnTo>
                    <a:pt x="426" y="942"/>
                  </a:lnTo>
                  <a:lnTo>
                    <a:pt x="423" y="938"/>
                  </a:lnTo>
                  <a:lnTo>
                    <a:pt x="421" y="937"/>
                  </a:lnTo>
                  <a:lnTo>
                    <a:pt x="423" y="940"/>
                  </a:lnTo>
                  <a:lnTo>
                    <a:pt x="425" y="943"/>
                  </a:lnTo>
                  <a:lnTo>
                    <a:pt x="425" y="943"/>
                  </a:lnTo>
                  <a:lnTo>
                    <a:pt x="425" y="946"/>
                  </a:lnTo>
                  <a:lnTo>
                    <a:pt x="420" y="949"/>
                  </a:lnTo>
                  <a:lnTo>
                    <a:pt x="414" y="949"/>
                  </a:lnTo>
                  <a:lnTo>
                    <a:pt x="411" y="951"/>
                  </a:lnTo>
                  <a:lnTo>
                    <a:pt x="403" y="951"/>
                  </a:lnTo>
                  <a:lnTo>
                    <a:pt x="402" y="951"/>
                  </a:lnTo>
                  <a:lnTo>
                    <a:pt x="400" y="952"/>
                  </a:lnTo>
                  <a:lnTo>
                    <a:pt x="408" y="957"/>
                  </a:lnTo>
                  <a:lnTo>
                    <a:pt x="408" y="958"/>
                  </a:lnTo>
                  <a:lnTo>
                    <a:pt x="408" y="960"/>
                  </a:lnTo>
                  <a:lnTo>
                    <a:pt x="406" y="960"/>
                  </a:lnTo>
                  <a:lnTo>
                    <a:pt x="403" y="963"/>
                  </a:lnTo>
                  <a:lnTo>
                    <a:pt x="403" y="964"/>
                  </a:lnTo>
                  <a:lnTo>
                    <a:pt x="400" y="966"/>
                  </a:lnTo>
                  <a:lnTo>
                    <a:pt x="396" y="964"/>
                  </a:lnTo>
                  <a:lnTo>
                    <a:pt x="393" y="966"/>
                  </a:lnTo>
                  <a:lnTo>
                    <a:pt x="390" y="964"/>
                  </a:lnTo>
                  <a:lnTo>
                    <a:pt x="390" y="966"/>
                  </a:lnTo>
                  <a:lnTo>
                    <a:pt x="391" y="967"/>
                  </a:lnTo>
                  <a:lnTo>
                    <a:pt x="391" y="972"/>
                  </a:lnTo>
                  <a:lnTo>
                    <a:pt x="393" y="970"/>
                  </a:lnTo>
                  <a:lnTo>
                    <a:pt x="396" y="970"/>
                  </a:lnTo>
                  <a:lnTo>
                    <a:pt x="397" y="972"/>
                  </a:lnTo>
                  <a:lnTo>
                    <a:pt x="397" y="976"/>
                  </a:lnTo>
                  <a:lnTo>
                    <a:pt x="400" y="980"/>
                  </a:lnTo>
                  <a:lnTo>
                    <a:pt x="400" y="981"/>
                  </a:lnTo>
                  <a:lnTo>
                    <a:pt x="400" y="983"/>
                  </a:lnTo>
                  <a:lnTo>
                    <a:pt x="400" y="984"/>
                  </a:lnTo>
                  <a:lnTo>
                    <a:pt x="397" y="987"/>
                  </a:lnTo>
                  <a:lnTo>
                    <a:pt x="394" y="987"/>
                  </a:lnTo>
                  <a:lnTo>
                    <a:pt x="394" y="989"/>
                  </a:lnTo>
                  <a:lnTo>
                    <a:pt x="394" y="990"/>
                  </a:lnTo>
                  <a:lnTo>
                    <a:pt x="391" y="990"/>
                  </a:lnTo>
                  <a:lnTo>
                    <a:pt x="390" y="989"/>
                  </a:lnTo>
                  <a:lnTo>
                    <a:pt x="388" y="989"/>
                  </a:lnTo>
                  <a:lnTo>
                    <a:pt x="383" y="987"/>
                  </a:lnTo>
                  <a:lnTo>
                    <a:pt x="388" y="992"/>
                  </a:lnTo>
                  <a:lnTo>
                    <a:pt x="391" y="993"/>
                  </a:lnTo>
                  <a:lnTo>
                    <a:pt x="391" y="992"/>
                  </a:lnTo>
                  <a:lnTo>
                    <a:pt x="393" y="992"/>
                  </a:lnTo>
                  <a:lnTo>
                    <a:pt x="396" y="992"/>
                  </a:lnTo>
                  <a:lnTo>
                    <a:pt x="396" y="998"/>
                  </a:lnTo>
                  <a:lnTo>
                    <a:pt x="396" y="1002"/>
                  </a:lnTo>
                  <a:lnTo>
                    <a:pt x="396" y="1004"/>
                  </a:lnTo>
                  <a:lnTo>
                    <a:pt x="394" y="1007"/>
                  </a:lnTo>
                  <a:lnTo>
                    <a:pt x="394" y="1008"/>
                  </a:lnTo>
                  <a:lnTo>
                    <a:pt x="393" y="1010"/>
                  </a:lnTo>
                  <a:lnTo>
                    <a:pt x="390" y="1010"/>
                  </a:lnTo>
                  <a:lnTo>
                    <a:pt x="390" y="1013"/>
                  </a:lnTo>
                  <a:lnTo>
                    <a:pt x="390" y="1015"/>
                  </a:lnTo>
                  <a:lnTo>
                    <a:pt x="390" y="1015"/>
                  </a:lnTo>
                  <a:lnTo>
                    <a:pt x="390" y="1016"/>
                  </a:lnTo>
                  <a:lnTo>
                    <a:pt x="388" y="1018"/>
                  </a:lnTo>
                  <a:lnTo>
                    <a:pt x="388" y="1021"/>
                  </a:lnTo>
                  <a:lnTo>
                    <a:pt x="387" y="1022"/>
                  </a:lnTo>
                  <a:lnTo>
                    <a:pt x="385" y="1022"/>
                  </a:lnTo>
                  <a:lnTo>
                    <a:pt x="383" y="1022"/>
                  </a:lnTo>
                  <a:lnTo>
                    <a:pt x="380" y="1022"/>
                  </a:lnTo>
                  <a:lnTo>
                    <a:pt x="379" y="1019"/>
                  </a:lnTo>
                  <a:lnTo>
                    <a:pt x="377" y="1019"/>
                  </a:lnTo>
                  <a:lnTo>
                    <a:pt x="376" y="1018"/>
                  </a:lnTo>
                  <a:lnTo>
                    <a:pt x="377" y="1019"/>
                  </a:lnTo>
                  <a:lnTo>
                    <a:pt x="377" y="1021"/>
                  </a:lnTo>
                  <a:lnTo>
                    <a:pt x="379" y="1022"/>
                  </a:lnTo>
                  <a:lnTo>
                    <a:pt x="383" y="1024"/>
                  </a:lnTo>
                  <a:lnTo>
                    <a:pt x="383" y="1025"/>
                  </a:lnTo>
                  <a:lnTo>
                    <a:pt x="382" y="1027"/>
                  </a:lnTo>
                  <a:lnTo>
                    <a:pt x="380" y="1031"/>
                  </a:lnTo>
                  <a:lnTo>
                    <a:pt x="379" y="1031"/>
                  </a:lnTo>
                  <a:lnTo>
                    <a:pt x="377" y="1031"/>
                  </a:lnTo>
                  <a:lnTo>
                    <a:pt x="374" y="1031"/>
                  </a:lnTo>
                  <a:lnTo>
                    <a:pt x="373" y="1031"/>
                  </a:lnTo>
                  <a:lnTo>
                    <a:pt x="370" y="1031"/>
                  </a:lnTo>
                  <a:lnTo>
                    <a:pt x="368" y="1031"/>
                  </a:lnTo>
                  <a:lnTo>
                    <a:pt x="367" y="1031"/>
                  </a:lnTo>
                  <a:lnTo>
                    <a:pt x="368" y="1033"/>
                  </a:lnTo>
                  <a:lnTo>
                    <a:pt x="370" y="1033"/>
                  </a:lnTo>
                  <a:lnTo>
                    <a:pt x="373" y="1034"/>
                  </a:lnTo>
                  <a:lnTo>
                    <a:pt x="377" y="1036"/>
                  </a:lnTo>
                  <a:lnTo>
                    <a:pt x="376" y="1037"/>
                  </a:lnTo>
                  <a:lnTo>
                    <a:pt x="376" y="1037"/>
                  </a:lnTo>
                  <a:lnTo>
                    <a:pt x="376" y="1040"/>
                  </a:lnTo>
                  <a:lnTo>
                    <a:pt x="376" y="1040"/>
                  </a:lnTo>
                  <a:lnTo>
                    <a:pt x="376" y="1042"/>
                  </a:lnTo>
                  <a:lnTo>
                    <a:pt x="374" y="1046"/>
                  </a:lnTo>
                  <a:lnTo>
                    <a:pt x="376" y="1048"/>
                  </a:lnTo>
                  <a:lnTo>
                    <a:pt x="377" y="1049"/>
                  </a:lnTo>
                  <a:lnTo>
                    <a:pt x="377" y="1051"/>
                  </a:lnTo>
                  <a:lnTo>
                    <a:pt x="377" y="1054"/>
                  </a:lnTo>
                  <a:lnTo>
                    <a:pt x="376" y="1056"/>
                  </a:lnTo>
                  <a:lnTo>
                    <a:pt x="374" y="1056"/>
                  </a:lnTo>
                  <a:lnTo>
                    <a:pt x="371" y="1057"/>
                  </a:lnTo>
                  <a:lnTo>
                    <a:pt x="371" y="1057"/>
                  </a:lnTo>
                  <a:lnTo>
                    <a:pt x="374" y="1059"/>
                  </a:lnTo>
                  <a:lnTo>
                    <a:pt x="374" y="1060"/>
                  </a:lnTo>
                  <a:lnTo>
                    <a:pt x="373" y="1062"/>
                  </a:lnTo>
                  <a:lnTo>
                    <a:pt x="373" y="1066"/>
                  </a:lnTo>
                  <a:lnTo>
                    <a:pt x="371" y="1074"/>
                  </a:lnTo>
                  <a:lnTo>
                    <a:pt x="370" y="1081"/>
                  </a:lnTo>
                  <a:lnTo>
                    <a:pt x="365" y="1088"/>
                  </a:lnTo>
                  <a:lnTo>
                    <a:pt x="364" y="1088"/>
                  </a:lnTo>
                  <a:lnTo>
                    <a:pt x="364" y="1089"/>
                  </a:lnTo>
                  <a:lnTo>
                    <a:pt x="362" y="1088"/>
                  </a:lnTo>
                  <a:lnTo>
                    <a:pt x="359" y="1086"/>
                  </a:lnTo>
                  <a:lnTo>
                    <a:pt x="356" y="1086"/>
                  </a:lnTo>
                  <a:lnTo>
                    <a:pt x="355" y="1086"/>
                  </a:lnTo>
                  <a:lnTo>
                    <a:pt x="355" y="1088"/>
                  </a:lnTo>
                  <a:lnTo>
                    <a:pt x="356" y="1088"/>
                  </a:lnTo>
                  <a:lnTo>
                    <a:pt x="358" y="1089"/>
                  </a:lnTo>
                  <a:lnTo>
                    <a:pt x="359" y="1089"/>
                  </a:lnTo>
                  <a:lnTo>
                    <a:pt x="362" y="1091"/>
                  </a:lnTo>
                  <a:lnTo>
                    <a:pt x="364" y="1091"/>
                  </a:lnTo>
                  <a:lnTo>
                    <a:pt x="364" y="1092"/>
                  </a:lnTo>
                  <a:lnTo>
                    <a:pt x="364" y="1094"/>
                  </a:lnTo>
                  <a:lnTo>
                    <a:pt x="364" y="1095"/>
                  </a:lnTo>
                  <a:lnTo>
                    <a:pt x="365" y="1100"/>
                  </a:lnTo>
                  <a:lnTo>
                    <a:pt x="364" y="1101"/>
                  </a:lnTo>
                  <a:lnTo>
                    <a:pt x="362" y="1103"/>
                  </a:lnTo>
                  <a:lnTo>
                    <a:pt x="359" y="1103"/>
                  </a:lnTo>
                  <a:lnTo>
                    <a:pt x="358" y="1101"/>
                  </a:lnTo>
                  <a:lnTo>
                    <a:pt x="355" y="1100"/>
                  </a:lnTo>
                  <a:lnTo>
                    <a:pt x="355" y="1101"/>
                  </a:lnTo>
                  <a:lnTo>
                    <a:pt x="358" y="1103"/>
                  </a:lnTo>
                  <a:lnTo>
                    <a:pt x="358" y="1104"/>
                  </a:lnTo>
                  <a:lnTo>
                    <a:pt x="358" y="1104"/>
                  </a:lnTo>
                  <a:lnTo>
                    <a:pt x="356" y="1104"/>
                  </a:lnTo>
                  <a:lnTo>
                    <a:pt x="355" y="1106"/>
                  </a:lnTo>
                  <a:lnTo>
                    <a:pt x="353" y="1106"/>
                  </a:lnTo>
                  <a:lnTo>
                    <a:pt x="353" y="1104"/>
                  </a:lnTo>
                  <a:lnTo>
                    <a:pt x="353" y="1103"/>
                  </a:lnTo>
                  <a:lnTo>
                    <a:pt x="352" y="1103"/>
                  </a:lnTo>
                  <a:lnTo>
                    <a:pt x="350" y="1104"/>
                  </a:lnTo>
                  <a:lnTo>
                    <a:pt x="350" y="1103"/>
                  </a:lnTo>
                  <a:lnTo>
                    <a:pt x="350" y="1103"/>
                  </a:lnTo>
                  <a:lnTo>
                    <a:pt x="349" y="1103"/>
                  </a:lnTo>
                  <a:lnTo>
                    <a:pt x="349" y="1101"/>
                  </a:lnTo>
                  <a:lnTo>
                    <a:pt x="349" y="1100"/>
                  </a:lnTo>
                  <a:lnTo>
                    <a:pt x="352" y="1097"/>
                  </a:lnTo>
                  <a:lnTo>
                    <a:pt x="352" y="1095"/>
                  </a:lnTo>
                  <a:lnTo>
                    <a:pt x="352" y="1094"/>
                  </a:lnTo>
                  <a:lnTo>
                    <a:pt x="350" y="1095"/>
                  </a:lnTo>
                  <a:lnTo>
                    <a:pt x="349" y="1098"/>
                  </a:lnTo>
                  <a:lnTo>
                    <a:pt x="347" y="1100"/>
                  </a:lnTo>
                  <a:lnTo>
                    <a:pt x="347" y="1101"/>
                  </a:lnTo>
                  <a:lnTo>
                    <a:pt x="344" y="1100"/>
                  </a:lnTo>
                  <a:lnTo>
                    <a:pt x="336" y="1097"/>
                  </a:lnTo>
                  <a:lnTo>
                    <a:pt x="338" y="1094"/>
                  </a:lnTo>
                  <a:lnTo>
                    <a:pt x="338" y="1092"/>
                  </a:lnTo>
                  <a:lnTo>
                    <a:pt x="339" y="1092"/>
                  </a:lnTo>
                  <a:lnTo>
                    <a:pt x="341" y="1091"/>
                  </a:lnTo>
                  <a:lnTo>
                    <a:pt x="342" y="1089"/>
                  </a:lnTo>
                  <a:lnTo>
                    <a:pt x="344" y="1088"/>
                  </a:lnTo>
                  <a:lnTo>
                    <a:pt x="345" y="1084"/>
                  </a:lnTo>
                  <a:lnTo>
                    <a:pt x="345" y="1084"/>
                  </a:lnTo>
                  <a:lnTo>
                    <a:pt x="341" y="1089"/>
                  </a:lnTo>
                  <a:lnTo>
                    <a:pt x="338" y="1089"/>
                  </a:lnTo>
                  <a:lnTo>
                    <a:pt x="336" y="1091"/>
                  </a:lnTo>
                  <a:lnTo>
                    <a:pt x="336" y="1089"/>
                  </a:lnTo>
                  <a:lnTo>
                    <a:pt x="335" y="1088"/>
                  </a:lnTo>
                  <a:lnTo>
                    <a:pt x="333" y="1088"/>
                  </a:lnTo>
                  <a:lnTo>
                    <a:pt x="330" y="1086"/>
                  </a:lnTo>
                  <a:lnTo>
                    <a:pt x="330" y="1086"/>
                  </a:lnTo>
                  <a:lnTo>
                    <a:pt x="329" y="1086"/>
                  </a:lnTo>
                  <a:lnTo>
                    <a:pt x="327" y="1081"/>
                  </a:lnTo>
                  <a:lnTo>
                    <a:pt x="329" y="1077"/>
                  </a:lnTo>
                  <a:lnTo>
                    <a:pt x="330" y="1075"/>
                  </a:lnTo>
                  <a:lnTo>
                    <a:pt x="330" y="1074"/>
                  </a:lnTo>
                  <a:lnTo>
                    <a:pt x="332" y="1071"/>
                  </a:lnTo>
                  <a:lnTo>
                    <a:pt x="332" y="1071"/>
                  </a:lnTo>
                  <a:lnTo>
                    <a:pt x="330" y="1071"/>
                  </a:lnTo>
                  <a:lnTo>
                    <a:pt x="330" y="1071"/>
                  </a:lnTo>
                  <a:lnTo>
                    <a:pt x="330" y="1072"/>
                  </a:lnTo>
                  <a:lnTo>
                    <a:pt x="329" y="1074"/>
                  </a:lnTo>
                  <a:lnTo>
                    <a:pt x="326" y="1075"/>
                  </a:lnTo>
                  <a:lnTo>
                    <a:pt x="323" y="1077"/>
                  </a:lnTo>
                  <a:lnTo>
                    <a:pt x="321" y="1078"/>
                  </a:lnTo>
                  <a:lnTo>
                    <a:pt x="320" y="1080"/>
                  </a:lnTo>
                  <a:lnTo>
                    <a:pt x="318" y="1080"/>
                  </a:lnTo>
                  <a:lnTo>
                    <a:pt x="318" y="1080"/>
                  </a:lnTo>
                  <a:lnTo>
                    <a:pt x="315" y="1081"/>
                  </a:lnTo>
                  <a:lnTo>
                    <a:pt x="315" y="1081"/>
                  </a:lnTo>
                  <a:lnTo>
                    <a:pt x="312" y="1081"/>
                  </a:lnTo>
                  <a:lnTo>
                    <a:pt x="312" y="1080"/>
                  </a:lnTo>
                  <a:lnTo>
                    <a:pt x="311" y="1080"/>
                  </a:lnTo>
                  <a:lnTo>
                    <a:pt x="309" y="1080"/>
                  </a:lnTo>
                  <a:lnTo>
                    <a:pt x="308" y="1080"/>
                  </a:lnTo>
                  <a:lnTo>
                    <a:pt x="308" y="1081"/>
                  </a:lnTo>
                  <a:lnTo>
                    <a:pt x="309" y="1083"/>
                  </a:lnTo>
                  <a:lnTo>
                    <a:pt x="308" y="1083"/>
                  </a:lnTo>
                  <a:lnTo>
                    <a:pt x="304" y="1083"/>
                  </a:lnTo>
                  <a:lnTo>
                    <a:pt x="303" y="1083"/>
                  </a:lnTo>
                  <a:lnTo>
                    <a:pt x="303" y="1081"/>
                  </a:lnTo>
                  <a:lnTo>
                    <a:pt x="301" y="1081"/>
                  </a:lnTo>
                  <a:lnTo>
                    <a:pt x="303" y="1080"/>
                  </a:lnTo>
                  <a:lnTo>
                    <a:pt x="306" y="1077"/>
                  </a:lnTo>
                  <a:lnTo>
                    <a:pt x="308" y="1075"/>
                  </a:lnTo>
                  <a:lnTo>
                    <a:pt x="306" y="1075"/>
                  </a:lnTo>
                  <a:lnTo>
                    <a:pt x="303" y="1075"/>
                  </a:lnTo>
                  <a:lnTo>
                    <a:pt x="303" y="1075"/>
                  </a:lnTo>
                  <a:lnTo>
                    <a:pt x="300" y="1075"/>
                  </a:lnTo>
                  <a:lnTo>
                    <a:pt x="300" y="1072"/>
                  </a:lnTo>
                  <a:lnTo>
                    <a:pt x="300" y="1072"/>
                  </a:lnTo>
                  <a:lnTo>
                    <a:pt x="300" y="1071"/>
                  </a:lnTo>
                  <a:lnTo>
                    <a:pt x="298" y="1071"/>
                  </a:lnTo>
                  <a:lnTo>
                    <a:pt x="298" y="1071"/>
                  </a:lnTo>
                  <a:lnTo>
                    <a:pt x="297" y="1069"/>
                  </a:lnTo>
                  <a:lnTo>
                    <a:pt x="294" y="1069"/>
                  </a:lnTo>
                  <a:lnTo>
                    <a:pt x="294" y="1068"/>
                  </a:lnTo>
                  <a:lnTo>
                    <a:pt x="292" y="1065"/>
                  </a:lnTo>
                  <a:lnTo>
                    <a:pt x="292" y="1063"/>
                  </a:lnTo>
                  <a:lnTo>
                    <a:pt x="291" y="1062"/>
                  </a:lnTo>
                  <a:lnTo>
                    <a:pt x="289" y="1060"/>
                  </a:lnTo>
                  <a:lnTo>
                    <a:pt x="289" y="1060"/>
                  </a:lnTo>
                  <a:lnTo>
                    <a:pt x="291" y="1059"/>
                  </a:lnTo>
                  <a:lnTo>
                    <a:pt x="289" y="1057"/>
                  </a:lnTo>
                  <a:lnTo>
                    <a:pt x="289" y="1057"/>
                  </a:lnTo>
                  <a:lnTo>
                    <a:pt x="289" y="1056"/>
                  </a:lnTo>
                  <a:lnTo>
                    <a:pt x="288" y="1054"/>
                  </a:lnTo>
                  <a:lnTo>
                    <a:pt x="288" y="1053"/>
                  </a:lnTo>
                  <a:lnTo>
                    <a:pt x="289" y="1053"/>
                  </a:lnTo>
                  <a:lnTo>
                    <a:pt x="291" y="1051"/>
                  </a:lnTo>
                  <a:lnTo>
                    <a:pt x="292" y="1049"/>
                  </a:lnTo>
                  <a:lnTo>
                    <a:pt x="292" y="1049"/>
                  </a:lnTo>
                  <a:lnTo>
                    <a:pt x="295" y="1048"/>
                  </a:lnTo>
                  <a:lnTo>
                    <a:pt x="292" y="1048"/>
                  </a:lnTo>
                  <a:lnTo>
                    <a:pt x="291" y="1048"/>
                  </a:lnTo>
                  <a:lnTo>
                    <a:pt x="291" y="1048"/>
                  </a:lnTo>
                  <a:lnTo>
                    <a:pt x="289" y="1049"/>
                  </a:lnTo>
                  <a:lnTo>
                    <a:pt x="288" y="1049"/>
                  </a:lnTo>
                  <a:lnTo>
                    <a:pt x="285" y="1051"/>
                  </a:lnTo>
                  <a:lnTo>
                    <a:pt x="285" y="1049"/>
                  </a:lnTo>
                  <a:lnTo>
                    <a:pt x="285" y="1048"/>
                  </a:lnTo>
                  <a:lnTo>
                    <a:pt x="285" y="1046"/>
                  </a:lnTo>
                  <a:lnTo>
                    <a:pt x="286" y="1043"/>
                  </a:lnTo>
                  <a:lnTo>
                    <a:pt x="285" y="1043"/>
                  </a:lnTo>
                  <a:lnTo>
                    <a:pt x="283" y="1043"/>
                  </a:lnTo>
                  <a:lnTo>
                    <a:pt x="282" y="1042"/>
                  </a:lnTo>
                  <a:lnTo>
                    <a:pt x="280" y="1040"/>
                  </a:lnTo>
                  <a:lnTo>
                    <a:pt x="279" y="1039"/>
                  </a:lnTo>
                  <a:lnTo>
                    <a:pt x="277" y="1037"/>
                  </a:lnTo>
                  <a:lnTo>
                    <a:pt x="277" y="1037"/>
                  </a:lnTo>
                  <a:lnTo>
                    <a:pt x="277" y="1036"/>
                  </a:lnTo>
                  <a:lnTo>
                    <a:pt x="277" y="1034"/>
                  </a:lnTo>
                  <a:lnTo>
                    <a:pt x="277" y="1033"/>
                  </a:lnTo>
                  <a:lnTo>
                    <a:pt x="277" y="1031"/>
                  </a:lnTo>
                  <a:lnTo>
                    <a:pt x="279" y="1028"/>
                  </a:lnTo>
                  <a:lnTo>
                    <a:pt x="280" y="1027"/>
                  </a:lnTo>
                  <a:lnTo>
                    <a:pt x="283" y="1022"/>
                  </a:lnTo>
                  <a:lnTo>
                    <a:pt x="279" y="1024"/>
                  </a:lnTo>
                  <a:lnTo>
                    <a:pt x="276" y="1028"/>
                  </a:lnTo>
                  <a:lnTo>
                    <a:pt x="276" y="1028"/>
                  </a:lnTo>
                  <a:lnTo>
                    <a:pt x="276" y="1028"/>
                  </a:lnTo>
                  <a:lnTo>
                    <a:pt x="274" y="1025"/>
                  </a:lnTo>
                  <a:lnTo>
                    <a:pt x="274" y="1025"/>
                  </a:lnTo>
                  <a:lnTo>
                    <a:pt x="273" y="1024"/>
                  </a:lnTo>
                  <a:lnTo>
                    <a:pt x="271" y="1022"/>
                  </a:lnTo>
                  <a:lnTo>
                    <a:pt x="271" y="1021"/>
                  </a:lnTo>
                  <a:lnTo>
                    <a:pt x="270" y="1019"/>
                  </a:lnTo>
                  <a:lnTo>
                    <a:pt x="268" y="1016"/>
                  </a:lnTo>
                  <a:lnTo>
                    <a:pt x="266" y="1011"/>
                  </a:lnTo>
                  <a:lnTo>
                    <a:pt x="262" y="1005"/>
                  </a:lnTo>
                  <a:lnTo>
                    <a:pt x="262" y="1002"/>
                  </a:lnTo>
                  <a:lnTo>
                    <a:pt x="262" y="999"/>
                  </a:lnTo>
                  <a:lnTo>
                    <a:pt x="262" y="996"/>
                  </a:lnTo>
                  <a:lnTo>
                    <a:pt x="265" y="995"/>
                  </a:lnTo>
                  <a:lnTo>
                    <a:pt x="270" y="993"/>
                  </a:lnTo>
                  <a:lnTo>
                    <a:pt x="273" y="992"/>
                  </a:lnTo>
                  <a:lnTo>
                    <a:pt x="273" y="992"/>
                  </a:lnTo>
                  <a:lnTo>
                    <a:pt x="276" y="992"/>
                  </a:lnTo>
                  <a:lnTo>
                    <a:pt x="277" y="990"/>
                  </a:lnTo>
                  <a:lnTo>
                    <a:pt x="276" y="990"/>
                  </a:lnTo>
                  <a:lnTo>
                    <a:pt x="274" y="990"/>
                  </a:lnTo>
                  <a:lnTo>
                    <a:pt x="274" y="990"/>
                  </a:lnTo>
                  <a:lnTo>
                    <a:pt x="274" y="989"/>
                  </a:lnTo>
                  <a:lnTo>
                    <a:pt x="276" y="987"/>
                  </a:lnTo>
                  <a:lnTo>
                    <a:pt x="274" y="987"/>
                  </a:lnTo>
                  <a:lnTo>
                    <a:pt x="271" y="990"/>
                  </a:lnTo>
                  <a:lnTo>
                    <a:pt x="266" y="992"/>
                  </a:lnTo>
                  <a:lnTo>
                    <a:pt x="263" y="993"/>
                  </a:lnTo>
                  <a:lnTo>
                    <a:pt x="263" y="993"/>
                  </a:lnTo>
                  <a:lnTo>
                    <a:pt x="262" y="993"/>
                  </a:lnTo>
                  <a:lnTo>
                    <a:pt x="262" y="993"/>
                  </a:lnTo>
                  <a:lnTo>
                    <a:pt x="260" y="993"/>
                  </a:lnTo>
                  <a:lnTo>
                    <a:pt x="260" y="992"/>
                  </a:lnTo>
                  <a:lnTo>
                    <a:pt x="259" y="990"/>
                  </a:lnTo>
                  <a:lnTo>
                    <a:pt x="262" y="987"/>
                  </a:lnTo>
                  <a:lnTo>
                    <a:pt x="263" y="983"/>
                  </a:lnTo>
                  <a:lnTo>
                    <a:pt x="265" y="980"/>
                  </a:lnTo>
                  <a:lnTo>
                    <a:pt x="266" y="980"/>
                  </a:lnTo>
                  <a:lnTo>
                    <a:pt x="270" y="980"/>
                  </a:lnTo>
                  <a:lnTo>
                    <a:pt x="270" y="980"/>
                  </a:lnTo>
                  <a:lnTo>
                    <a:pt x="270" y="978"/>
                  </a:lnTo>
                  <a:lnTo>
                    <a:pt x="270" y="978"/>
                  </a:lnTo>
                  <a:lnTo>
                    <a:pt x="273" y="976"/>
                  </a:lnTo>
                  <a:lnTo>
                    <a:pt x="274" y="976"/>
                  </a:lnTo>
                  <a:lnTo>
                    <a:pt x="276" y="976"/>
                  </a:lnTo>
                  <a:lnTo>
                    <a:pt x="277" y="978"/>
                  </a:lnTo>
                  <a:lnTo>
                    <a:pt x="279" y="983"/>
                  </a:lnTo>
                  <a:lnTo>
                    <a:pt x="280" y="984"/>
                  </a:lnTo>
                  <a:lnTo>
                    <a:pt x="280" y="981"/>
                  </a:lnTo>
                  <a:lnTo>
                    <a:pt x="279" y="980"/>
                  </a:lnTo>
                  <a:lnTo>
                    <a:pt x="279" y="976"/>
                  </a:lnTo>
                  <a:lnTo>
                    <a:pt x="277" y="975"/>
                  </a:lnTo>
                  <a:lnTo>
                    <a:pt x="277" y="973"/>
                  </a:lnTo>
                  <a:lnTo>
                    <a:pt x="274" y="975"/>
                  </a:lnTo>
                  <a:lnTo>
                    <a:pt x="273" y="972"/>
                  </a:lnTo>
                  <a:lnTo>
                    <a:pt x="273" y="970"/>
                  </a:lnTo>
                  <a:lnTo>
                    <a:pt x="273" y="970"/>
                  </a:lnTo>
                  <a:lnTo>
                    <a:pt x="271" y="966"/>
                  </a:lnTo>
                  <a:lnTo>
                    <a:pt x="270" y="964"/>
                  </a:lnTo>
                  <a:lnTo>
                    <a:pt x="270" y="961"/>
                  </a:lnTo>
                  <a:lnTo>
                    <a:pt x="268" y="961"/>
                  </a:lnTo>
                  <a:lnTo>
                    <a:pt x="270" y="964"/>
                  </a:lnTo>
                  <a:lnTo>
                    <a:pt x="270" y="967"/>
                  </a:lnTo>
                  <a:lnTo>
                    <a:pt x="271" y="972"/>
                  </a:lnTo>
                  <a:lnTo>
                    <a:pt x="271" y="973"/>
                  </a:lnTo>
                  <a:lnTo>
                    <a:pt x="271" y="975"/>
                  </a:lnTo>
                  <a:lnTo>
                    <a:pt x="270" y="976"/>
                  </a:lnTo>
                  <a:lnTo>
                    <a:pt x="268" y="976"/>
                  </a:lnTo>
                  <a:lnTo>
                    <a:pt x="265" y="978"/>
                  </a:lnTo>
                  <a:lnTo>
                    <a:pt x="266" y="976"/>
                  </a:lnTo>
                  <a:lnTo>
                    <a:pt x="266" y="973"/>
                  </a:lnTo>
                  <a:lnTo>
                    <a:pt x="265" y="975"/>
                  </a:lnTo>
                  <a:lnTo>
                    <a:pt x="263" y="976"/>
                  </a:lnTo>
                  <a:lnTo>
                    <a:pt x="263" y="978"/>
                  </a:lnTo>
                  <a:lnTo>
                    <a:pt x="262" y="981"/>
                  </a:lnTo>
                  <a:lnTo>
                    <a:pt x="260" y="986"/>
                  </a:lnTo>
                  <a:lnTo>
                    <a:pt x="259" y="989"/>
                  </a:lnTo>
                  <a:lnTo>
                    <a:pt x="257" y="990"/>
                  </a:lnTo>
                  <a:lnTo>
                    <a:pt x="257" y="990"/>
                  </a:lnTo>
                  <a:lnTo>
                    <a:pt x="256" y="989"/>
                  </a:lnTo>
                  <a:lnTo>
                    <a:pt x="254" y="986"/>
                  </a:lnTo>
                  <a:lnTo>
                    <a:pt x="254" y="984"/>
                  </a:lnTo>
                  <a:lnTo>
                    <a:pt x="254" y="980"/>
                  </a:lnTo>
                  <a:lnTo>
                    <a:pt x="254" y="976"/>
                  </a:lnTo>
                  <a:lnTo>
                    <a:pt x="254" y="973"/>
                  </a:lnTo>
                  <a:lnTo>
                    <a:pt x="253" y="966"/>
                  </a:lnTo>
                  <a:lnTo>
                    <a:pt x="253" y="963"/>
                  </a:lnTo>
                  <a:lnTo>
                    <a:pt x="250" y="961"/>
                  </a:lnTo>
                  <a:lnTo>
                    <a:pt x="250" y="961"/>
                  </a:lnTo>
                  <a:lnTo>
                    <a:pt x="250" y="960"/>
                  </a:lnTo>
                  <a:lnTo>
                    <a:pt x="250" y="958"/>
                  </a:lnTo>
                  <a:lnTo>
                    <a:pt x="250" y="957"/>
                  </a:lnTo>
                  <a:lnTo>
                    <a:pt x="250" y="957"/>
                  </a:lnTo>
                  <a:lnTo>
                    <a:pt x="254" y="955"/>
                  </a:lnTo>
                  <a:lnTo>
                    <a:pt x="256" y="952"/>
                  </a:lnTo>
                  <a:lnTo>
                    <a:pt x="259" y="948"/>
                  </a:lnTo>
                  <a:lnTo>
                    <a:pt x="260" y="946"/>
                  </a:lnTo>
                  <a:lnTo>
                    <a:pt x="265" y="946"/>
                  </a:lnTo>
                  <a:lnTo>
                    <a:pt x="266" y="946"/>
                  </a:lnTo>
                  <a:lnTo>
                    <a:pt x="266" y="945"/>
                  </a:lnTo>
                  <a:lnTo>
                    <a:pt x="266" y="945"/>
                  </a:lnTo>
                  <a:lnTo>
                    <a:pt x="263" y="945"/>
                  </a:lnTo>
                  <a:lnTo>
                    <a:pt x="259" y="946"/>
                  </a:lnTo>
                  <a:lnTo>
                    <a:pt x="259" y="948"/>
                  </a:lnTo>
                  <a:lnTo>
                    <a:pt x="257" y="949"/>
                  </a:lnTo>
                  <a:lnTo>
                    <a:pt x="256" y="951"/>
                  </a:lnTo>
                  <a:lnTo>
                    <a:pt x="251" y="954"/>
                  </a:lnTo>
                  <a:lnTo>
                    <a:pt x="250" y="954"/>
                  </a:lnTo>
                  <a:lnTo>
                    <a:pt x="247" y="951"/>
                  </a:lnTo>
                  <a:lnTo>
                    <a:pt x="244" y="951"/>
                  </a:lnTo>
                  <a:lnTo>
                    <a:pt x="242" y="951"/>
                  </a:lnTo>
                  <a:lnTo>
                    <a:pt x="241" y="951"/>
                  </a:lnTo>
                  <a:lnTo>
                    <a:pt x="241" y="945"/>
                  </a:lnTo>
                  <a:lnTo>
                    <a:pt x="242" y="938"/>
                  </a:lnTo>
                  <a:lnTo>
                    <a:pt x="241" y="938"/>
                  </a:lnTo>
                  <a:lnTo>
                    <a:pt x="241" y="938"/>
                  </a:lnTo>
                  <a:lnTo>
                    <a:pt x="239" y="937"/>
                  </a:lnTo>
                  <a:lnTo>
                    <a:pt x="239" y="937"/>
                  </a:lnTo>
                  <a:lnTo>
                    <a:pt x="239" y="935"/>
                  </a:lnTo>
                  <a:lnTo>
                    <a:pt x="244" y="932"/>
                  </a:lnTo>
                  <a:lnTo>
                    <a:pt x="250" y="926"/>
                  </a:lnTo>
                  <a:lnTo>
                    <a:pt x="253" y="925"/>
                  </a:lnTo>
                  <a:lnTo>
                    <a:pt x="254" y="923"/>
                  </a:lnTo>
                  <a:lnTo>
                    <a:pt x="256" y="922"/>
                  </a:lnTo>
                  <a:lnTo>
                    <a:pt x="257" y="920"/>
                  </a:lnTo>
                  <a:lnTo>
                    <a:pt x="257" y="919"/>
                  </a:lnTo>
                  <a:lnTo>
                    <a:pt x="257" y="919"/>
                  </a:lnTo>
                  <a:lnTo>
                    <a:pt x="260" y="917"/>
                  </a:lnTo>
                  <a:lnTo>
                    <a:pt x="262" y="916"/>
                  </a:lnTo>
                  <a:lnTo>
                    <a:pt x="265" y="913"/>
                  </a:lnTo>
                  <a:lnTo>
                    <a:pt x="265" y="911"/>
                  </a:lnTo>
                  <a:lnTo>
                    <a:pt x="265" y="911"/>
                  </a:lnTo>
                  <a:lnTo>
                    <a:pt x="263" y="911"/>
                  </a:lnTo>
                  <a:lnTo>
                    <a:pt x="260" y="914"/>
                  </a:lnTo>
                  <a:lnTo>
                    <a:pt x="257" y="917"/>
                  </a:lnTo>
                  <a:lnTo>
                    <a:pt x="251" y="925"/>
                  </a:lnTo>
                  <a:lnTo>
                    <a:pt x="248" y="928"/>
                  </a:lnTo>
                  <a:lnTo>
                    <a:pt x="245" y="929"/>
                  </a:lnTo>
                  <a:lnTo>
                    <a:pt x="245" y="931"/>
                  </a:lnTo>
                  <a:lnTo>
                    <a:pt x="244" y="932"/>
                  </a:lnTo>
                  <a:lnTo>
                    <a:pt x="242" y="932"/>
                  </a:lnTo>
                  <a:lnTo>
                    <a:pt x="239" y="932"/>
                  </a:lnTo>
                  <a:lnTo>
                    <a:pt x="238" y="934"/>
                  </a:lnTo>
                  <a:lnTo>
                    <a:pt x="236" y="934"/>
                  </a:lnTo>
                  <a:lnTo>
                    <a:pt x="236" y="929"/>
                  </a:lnTo>
                  <a:lnTo>
                    <a:pt x="236" y="928"/>
                  </a:lnTo>
                  <a:lnTo>
                    <a:pt x="236" y="925"/>
                  </a:lnTo>
                  <a:lnTo>
                    <a:pt x="236" y="922"/>
                  </a:lnTo>
                  <a:lnTo>
                    <a:pt x="238" y="920"/>
                  </a:lnTo>
                  <a:lnTo>
                    <a:pt x="238" y="919"/>
                  </a:lnTo>
                  <a:lnTo>
                    <a:pt x="239" y="919"/>
                  </a:lnTo>
                  <a:lnTo>
                    <a:pt x="241" y="916"/>
                  </a:lnTo>
                  <a:lnTo>
                    <a:pt x="242" y="914"/>
                  </a:lnTo>
                  <a:lnTo>
                    <a:pt x="244" y="913"/>
                  </a:lnTo>
                  <a:lnTo>
                    <a:pt x="248" y="911"/>
                  </a:lnTo>
                  <a:lnTo>
                    <a:pt x="250" y="911"/>
                  </a:lnTo>
                  <a:lnTo>
                    <a:pt x="251" y="911"/>
                  </a:lnTo>
                  <a:lnTo>
                    <a:pt x="251" y="911"/>
                  </a:lnTo>
                  <a:lnTo>
                    <a:pt x="251" y="911"/>
                  </a:lnTo>
                  <a:lnTo>
                    <a:pt x="248" y="910"/>
                  </a:lnTo>
                  <a:lnTo>
                    <a:pt x="245" y="910"/>
                  </a:lnTo>
                  <a:lnTo>
                    <a:pt x="241" y="910"/>
                  </a:lnTo>
                  <a:lnTo>
                    <a:pt x="239" y="910"/>
                  </a:lnTo>
                  <a:lnTo>
                    <a:pt x="238" y="910"/>
                  </a:lnTo>
                  <a:lnTo>
                    <a:pt x="236" y="910"/>
                  </a:lnTo>
                  <a:lnTo>
                    <a:pt x="235" y="908"/>
                  </a:lnTo>
                  <a:lnTo>
                    <a:pt x="233" y="904"/>
                  </a:lnTo>
                  <a:lnTo>
                    <a:pt x="233" y="897"/>
                  </a:lnTo>
                  <a:lnTo>
                    <a:pt x="233" y="894"/>
                  </a:lnTo>
                  <a:lnTo>
                    <a:pt x="236" y="891"/>
                  </a:lnTo>
                  <a:lnTo>
                    <a:pt x="239" y="890"/>
                  </a:lnTo>
                  <a:lnTo>
                    <a:pt x="241" y="888"/>
                  </a:lnTo>
                  <a:lnTo>
                    <a:pt x="244" y="885"/>
                  </a:lnTo>
                  <a:lnTo>
                    <a:pt x="248" y="884"/>
                  </a:lnTo>
                  <a:lnTo>
                    <a:pt x="250" y="882"/>
                  </a:lnTo>
                  <a:lnTo>
                    <a:pt x="251" y="884"/>
                  </a:lnTo>
                  <a:lnTo>
                    <a:pt x="257" y="885"/>
                  </a:lnTo>
                  <a:lnTo>
                    <a:pt x="260" y="887"/>
                  </a:lnTo>
                  <a:lnTo>
                    <a:pt x="262" y="885"/>
                  </a:lnTo>
                  <a:lnTo>
                    <a:pt x="266" y="887"/>
                  </a:lnTo>
                  <a:lnTo>
                    <a:pt x="271" y="891"/>
                  </a:lnTo>
                  <a:lnTo>
                    <a:pt x="273" y="890"/>
                  </a:lnTo>
                  <a:lnTo>
                    <a:pt x="273" y="890"/>
                  </a:lnTo>
                  <a:lnTo>
                    <a:pt x="266" y="885"/>
                  </a:lnTo>
                  <a:lnTo>
                    <a:pt x="266" y="884"/>
                  </a:lnTo>
                  <a:lnTo>
                    <a:pt x="268" y="884"/>
                  </a:lnTo>
                  <a:lnTo>
                    <a:pt x="270" y="882"/>
                  </a:lnTo>
                  <a:lnTo>
                    <a:pt x="268" y="881"/>
                  </a:lnTo>
                  <a:lnTo>
                    <a:pt x="263" y="882"/>
                  </a:lnTo>
                  <a:lnTo>
                    <a:pt x="263" y="884"/>
                  </a:lnTo>
                  <a:lnTo>
                    <a:pt x="259" y="884"/>
                  </a:lnTo>
                  <a:lnTo>
                    <a:pt x="256" y="882"/>
                  </a:lnTo>
                  <a:lnTo>
                    <a:pt x="254" y="882"/>
                  </a:lnTo>
                  <a:lnTo>
                    <a:pt x="251" y="881"/>
                  </a:lnTo>
                  <a:lnTo>
                    <a:pt x="250" y="881"/>
                  </a:lnTo>
                  <a:lnTo>
                    <a:pt x="248" y="882"/>
                  </a:lnTo>
                  <a:lnTo>
                    <a:pt x="245" y="882"/>
                  </a:lnTo>
                  <a:lnTo>
                    <a:pt x="244" y="882"/>
                  </a:lnTo>
                  <a:lnTo>
                    <a:pt x="239" y="888"/>
                  </a:lnTo>
                  <a:lnTo>
                    <a:pt x="236" y="890"/>
                  </a:lnTo>
                  <a:lnTo>
                    <a:pt x="235" y="890"/>
                  </a:lnTo>
                  <a:lnTo>
                    <a:pt x="236" y="885"/>
                  </a:lnTo>
                  <a:lnTo>
                    <a:pt x="236" y="884"/>
                  </a:lnTo>
                  <a:lnTo>
                    <a:pt x="236" y="882"/>
                  </a:lnTo>
                  <a:lnTo>
                    <a:pt x="236" y="881"/>
                  </a:lnTo>
                  <a:lnTo>
                    <a:pt x="239" y="876"/>
                  </a:lnTo>
                  <a:lnTo>
                    <a:pt x="241" y="872"/>
                  </a:lnTo>
                  <a:lnTo>
                    <a:pt x="242" y="869"/>
                  </a:lnTo>
                  <a:lnTo>
                    <a:pt x="244" y="869"/>
                  </a:lnTo>
                  <a:lnTo>
                    <a:pt x="245" y="869"/>
                  </a:lnTo>
                  <a:lnTo>
                    <a:pt x="250" y="870"/>
                  </a:lnTo>
                  <a:lnTo>
                    <a:pt x="256" y="873"/>
                  </a:lnTo>
                  <a:lnTo>
                    <a:pt x="259" y="873"/>
                  </a:lnTo>
                  <a:lnTo>
                    <a:pt x="260" y="873"/>
                  </a:lnTo>
                  <a:lnTo>
                    <a:pt x="262" y="873"/>
                  </a:lnTo>
                  <a:lnTo>
                    <a:pt x="262" y="872"/>
                  </a:lnTo>
                  <a:lnTo>
                    <a:pt x="263" y="870"/>
                  </a:lnTo>
                  <a:lnTo>
                    <a:pt x="263" y="869"/>
                  </a:lnTo>
                  <a:lnTo>
                    <a:pt x="263" y="869"/>
                  </a:lnTo>
                  <a:lnTo>
                    <a:pt x="263" y="867"/>
                  </a:lnTo>
                  <a:lnTo>
                    <a:pt x="265" y="864"/>
                  </a:lnTo>
                  <a:lnTo>
                    <a:pt x="266" y="862"/>
                  </a:lnTo>
                  <a:lnTo>
                    <a:pt x="265" y="861"/>
                  </a:lnTo>
                  <a:lnTo>
                    <a:pt x="265" y="861"/>
                  </a:lnTo>
                  <a:lnTo>
                    <a:pt x="262" y="862"/>
                  </a:lnTo>
                  <a:lnTo>
                    <a:pt x="262" y="862"/>
                  </a:lnTo>
                  <a:lnTo>
                    <a:pt x="262" y="862"/>
                  </a:lnTo>
                  <a:lnTo>
                    <a:pt x="260" y="865"/>
                  </a:lnTo>
                  <a:lnTo>
                    <a:pt x="259" y="867"/>
                  </a:lnTo>
                  <a:lnTo>
                    <a:pt x="253" y="867"/>
                  </a:lnTo>
                  <a:lnTo>
                    <a:pt x="251" y="869"/>
                  </a:lnTo>
                  <a:lnTo>
                    <a:pt x="247" y="867"/>
                  </a:lnTo>
                  <a:lnTo>
                    <a:pt x="247" y="865"/>
                  </a:lnTo>
                  <a:lnTo>
                    <a:pt x="247" y="865"/>
                  </a:lnTo>
                  <a:lnTo>
                    <a:pt x="242" y="865"/>
                  </a:lnTo>
                  <a:lnTo>
                    <a:pt x="241" y="865"/>
                  </a:lnTo>
                  <a:lnTo>
                    <a:pt x="239" y="865"/>
                  </a:lnTo>
                  <a:lnTo>
                    <a:pt x="239" y="864"/>
                  </a:lnTo>
                  <a:lnTo>
                    <a:pt x="241" y="861"/>
                  </a:lnTo>
                  <a:lnTo>
                    <a:pt x="244" y="855"/>
                  </a:lnTo>
                  <a:lnTo>
                    <a:pt x="245" y="853"/>
                  </a:lnTo>
                  <a:lnTo>
                    <a:pt x="248" y="852"/>
                  </a:lnTo>
                  <a:lnTo>
                    <a:pt x="253" y="852"/>
                  </a:lnTo>
                  <a:lnTo>
                    <a:pt x="259" y="856"/>
                  </a:lnTo>
                  <a:lnTo>
                    <a:pt x="260" y="858"/>
                  </a:lnTo>
                  <a:lnTo>
                    <a:pt x="262" y="856"/>
                  </a:lnTo>
                  <a:lnTo>
                    <a:pt x="266" y="855"/>
                  </a:lnTo>
                  <a:lnTo>
                    <a:pt x="268" y="855"/>
                  </a:lnTo>
                  <a:lnTo>
                    <a:pt x="270" y="852"/>
                  </a:lnTo>
                  <a:lnTo>
                    <a:pt x="271" y="849"/>
                  </a:lnTo>
                  <a:lnTo>
                    <a:pt x="271" y="847"/>
                  </a:lnTo>
                  <a:lnTo>
                    <a:pt x="268" y="850"/>
                  </a:lnTo>
                  <a:lnTo>
                    <a:pt x="266" y="850"/>
                  </a:lnTo>
                  <a:lnTo>
                    <a:pt x="265" y="850"/>
                  </a:lnTo>
                  <a:lnTo>
                    <a:pt x="266" y="844"/>
                  </a:lnTo>
                  <a:lnTo>
                    <a:pt x="266" y="838"/>
                  </a:lnTo>
                  <a:lnTo>
                    <a:pt x="266" y="837"/>
                  </a:lnTo>
                  <a:lnTo>
                    <a:pt x="271" y="838"/>
                  </a:lnTo>
                  <a:lnTo>
                    <a:pt x="276" y="837"/>
                  </a:lnTo>
                  <a:lnTo>
                    <a:pt x="277" y="835"/>
                  </a:lnTo>
                  <a:lnTo>
                    <a:pt x="277" y="835"/>
                  </a:lnTo>
                  <a:lnTo>
                    <a:pt x="274" y="835"/>
                  </a:lnTo>
                  <a:lnTo>
                    <a:pt x="274" y="834"/>
                  </a:lnTo>
                  <a:lnTo>
                    <a:pt x="273" y="834"/>
                  </a:lnTo>
                  <a:lnTo>
                    <a:pt x="270" y="835"/>
                  </a:lnTo>
                  <a:lnTo>
                    <a:pt x="266" y="834"/>
                  </a:lnTo>
                  <a:lnTo>
                    <a:pt x="268" y="832"/>
                  </a:lnTo>
                  <a:lnTo>
                    <a:pt x="270" y="827"/>
                  </a:lnTo>
                  <a:lnTo>
                    <a:pt x="270" y="824"/>
                  </a:lnTo>
                  <a:lnTo>
                    <a:pt x="271" y="821"/>
                  </a:lnTo>
                  <a:lnTo>
                    <a:pt x="271" y="818"/>
                  </a:lnTo>
                  <a:lnTo>
                    <a:pt x="271" y="817"/>
                  </a:lnTo>
                  <a:lnTo>
                    <a:pt x="274" y="815"/>
                  </a:lnTo>
                  <a:lnTo>
                    <a:pt x="276" y="814"/>
                  </a:lnTo>
                  <a:lnTo>
                    <a:pt x="276" y="812"/>
                  </a:lnTo>
                  <a:lnTo>
                    <a:pt x="274" y="809"/>
                  </a:lnTo>
                  <a:lnTo>
                    <a:pt x="274" y="808"/>
                  </a:lnTo>
                  <a:lnTo>
                    <a:pt x="276" y="806"/>
                  </a:lnTo>
                  <a:lnTo>
                    <a:pt x="277" y="806"/>
                  </a:lnTo>
                  <a:lnTo>
                    <a:pt x="277" y="806"/>
                  </a:lnTo>
                  <a:lnTo>
                    <a:pt x="276" y="805"/>
                  </a:lnTo>
                  <a:lnTo>
                    <a:pt x="273" y="806"/>
                  </a:lnTo>
                  <a:lnTo>
                    <a:pt x="271" y="806"/>
                  </a:lnTo>
                  <a:lnTo>
                    <a:pt x="268" y="805"/>
                  </a:lnTo>
                  <a:lnTo>
                    <a:pt x="266" y="805"/>
                  </a:lnTo>
                  <a:lnTo>
                    <a:pt x="266" y="805"/>
                  </a:lnTo>
                  <a:lnTo>
                    <a:pt x="263" y="806"/>
                  </a:lnTo>
                  <a:lnTo>
                    <a:pt x="262" y="806"/>
                  </a:lnTo>
                  <a:lnTo>
                    <a:pt x="260" y="806"/>
                  </a:lnTo>
                  <a:lnTo>
                    <a:pt x="253" y="805"/>
                  </a:lnTo>
                  <a:lnTo>
                    <a:pt x="251" y="803"/>
                  </a:lnTo>
                  <a:lnTo>
                    <a:pt x="248" y="800"/>
                  </a:lnTo>
                  <a:lnTo>
                    <a:pt x="247" y="799"/>
                  </a:lnTo>
                  <a:lnTo>
                    <a:pt x="244" y="796"/>
                  </a:lnTo>
                  <a:lnTo>
                    <a:pt x="239" y="794"/>
                  </a:lnTo>
                  <a:lnTo>
                    <a:pt x="235" y="793"/>
                  </a:lnTo>
                  <a:lnTo>
                    <a:pt x="232" y="791"/>
                  </a:lnTo>
                  <a:lnTo>
                    <a:pt x="230" y="789"/>
                  </a:lnTo>
                  <a:lnTo>
                    <a:pt x="227" y="785"/>
                  </a:lnTo>
                  <a:lnTo>
                    <a:pt x="225" y="782"/>
                  </a:lnTo>
                  <a:lnTo>
                    <a:pt x="225" y="780"/>
                  </a:lnTo>
                  <a:lnTo>
                    <a:pt x="225" y="779"/>
                  </a:lnTo>
                  <a:lnTo>
                    <a:pt x="227" y="777"/>
                  </a:lnTo>
                  <a:lnTo>
                    <a:pt x="230" y="776"/>
                  </a:lnTo>
                  <a:lnTo>
                    <a:pt x="233" y="777"/>
                  </a:lnTo>
                  <a:lnTo>
                    <a:pt x="235" y="777"/>
                  </a:lnTo>
                  <a:lnTo>
                    <a:pt x="238" y="779"/>
                  </a:lnTo>
                  <a:lnTo>
                    <a:pt x="239" y="779"/>
                  </a:lnTo>
                  <a:lnTo>
                    <a:pt x="242" y="779"/>
                  </a:lnTo>
                  <a:lnTo>
                    <a:pt x="247" y="779"/>
                  </a:lnTo>
                  <a:lnTo>
                    <a:pt x="248" y="780"/>
                  </a:lnTo>
                  <a:lnTo>
                    <a:pt x="251" y="782"/>
                  </a:lnTo>
                  <a:lnTo>
                    <a:pt x="259" y="788"/>
                  </a:lnTo>
                  <a:lnTo>
                    <a:pt x="262" y="791"/>
                  </a:lnTo>
                  <a:lnTo>
                    <a:pt x="263" y="791"/>
                  </a:lnTo>
                  <a:lnTo>
                    <a:pt x="270" y="794"/>
                  </a:lnTo>
                  <a:lnTo>
                    <a:pt x="270" y="793"/>
                  </a:lnTo>
                  <a:lnTo>
                    <a:pt x="273" y="793"/>
                  </a:lnTo>
                  <a:lnTo>
                    <a:pt x="273" y="791"/>
                  </a:lnTo>
                  <a:lnTo>
                    <a:pt x="271" y="791"/>
                  </a:lnTo>
                  <a:lnTo>
                    <a:pt x="270" y="789"/>
                  </a:lnTo>
                  <a:lnTo>
                    <a:pt x="266" y="788"/>
                  </a:lnTo>
                  <a:lnTo>
                    <a:pt x="263" y="785"/>
                  </a:lnTo>
                  <a:lnTo>
                    <a:pt x="263" y="782"/>
                  </a:lnTo>
                  <a:lnTo>
                    <a:pt x="265" y="779"/>
                  </a:lnTo>
                  <a:lnTo>
                    <a:pt x="265" y="779"/>
                  </a:lnTo>
                  <a:lnTo>
                    <a:pt x="265" y="776"/>
                  </a:lnTo>
                  <a:lnTo>
                    <a:pt x="263" y="773"/>
                  </a:lnTo>
                  <a:lnTo>
                    <a:pt x="262" y="773"/>
                  </a:lnTo>
                  <a:lnTo>
                    <a:pt x="259" y="770"/>
                  </a:lnTo>
                  <a:lnTo>
                    <a:pt x="259" y="770"/>
                  </a:lnTo>
                  <a:lnTo>
                    <a:pt x="260" y="768"/>
                  </a:lnTo>
                  <a:lnTo>
                    <a:pt x="262" y="770"/>
                  </a:lnTo>
                  <a:lnTo>
                    <a:pt x="265" y="771"/>
                  </a:lnTo>
                  <a:lnTo>
                    <a:pt x="266" y="771"/>
                  </a:lnTo>
                  <a:lnTo>
                    <a:pt x="268" y="770"/>
                  </a:lnTo>
                  <a:lnTo>
                    <a:pt x="268" y="770"/>
                  </a:lnTo>
                  <a:lnTo>
                    <a:pt x="266" y="768"/>
                  </a:lnTo>
                  <a:lnTo>
                    <a:pt x="263" y="765"/>
                  </a:lnTo>
                  <a:lnTo>
                    <a:pt x="259" y="765"/>
                  </a:lnTo>
                  <a:lnTo>
                    <a:pt x="256" y="765"/>
                  </a:lnTo>
                  <a:lnTo>
                    <a:pt x="253" y="764"/>
                  </a:lnTo>
                  <a:lnTo>
                    <a:pt x="251" y="762"/>
                  </a:lnTo>
                  <a:lnTo>
                    <a:pt x="250" y="762"/>
                  </a:lnTo>
                  <a:lnTo>
                    <a:pt x="247" y="764"/>
                  </a:lnTo>
                  <a:lnTo>
                    <a:pt x="245" y="764"/>
                  </a:lnTo>
                  <a:lnTo>
                    <a:pt x="244" y="762"/>
                  </a:lnTo>
                  <a:lnTo>
                    <a:pt x="242" y="758"/>
                  </a:lnTo>
                  <a:lnTo>
                    <a:pt x="242" y="756"/>
                  </a:lnTo>
                  <a:lnTo>
                    <a:pt x="244" y="756"/>
                  </a:lnTo>
                  <a:lnTo>
                    <a:pt x="244" y="754"/>
                  </a:lnTo>
                  <a:lnTo>
                    <a:pt x="245" y="751"/>
                  </a:lnTo>
                  <a:lnTo>
                    <a:pt x="247" y="750"/>
                  </a:lnTo>
                  <a:lnTo>
                    <a:pt x="256" y="747"/>
                  </a:lnTo>
                  <a:lnTo>
                    <a:pt x="259" y="744"/>
                  </a:lnTo>
                  <a:lnTo>
                    <a:pt x="259" y="744"/>
                  </a:lnTo>
                  <a:lnTo>
                    <a:pt x="257" y="744"/>
                  </a:lnTo>
                  <a:lnTo>
                    <a:pt x="254" y="745"/>
                  </a:lnTo>
                  <a:lnTo>
                    <a:pt x="253" y="745"/>
                  </a:lnTo>
                  <a:lnTo>
                    <a:pt x="248" y="744"/>
                  </a:lnTo>
                  <a:lnTo>
                    <a:pt x="247" y="744"/>
                  </a:lnTo>
                  <a:lnTo>
                    <a:pt x="245" y="747"/>
                  </a:lnTo>
                  <a:lnTo>
                    <a:pt x="242" y="748"/>
                  </a:lnTo>
                  <a:lnTo>
                    <a:pt x="241" y="748"/>
                  </a:lnTo>
                  <a:lnTo>
                    <a:pt x="238" y="747"/>
                  </a:lnTo>
                  <a:lnTo>
                    <a:pt x="238" y="747"/>
                  </a:lnTo>
                  <a:lnTo>
                    <a:pt x="238" y="745"/>
                  </a:lnTo>
                  <a:lnTo>
                    <a:pt x="239" y="744"/>
                  </a:lnTo>
                  <a:lnTo>
                    <a:pt x="241" y="742"/>
                  </a:lnTo>
                  <a:lnTo>
                    <a:pt x="242" y="739"/>
                  </a:lnTo>
                  <a:lnTo>
                    <a:pt x="242" y="739"/>
                  </a:lnTo>
                  <a:lnTo>
                    <a:pt x="239" y="739"/>
                  </a:lnTo>
                  <a:lnTo>
                    <a:pt x="239" y="738"/>
                  </a:lnTo>
                  <a:lnTo>
                    <a:pt x="239" y="736"/>
                  </a:lnTo>
                  <a:lnTo>
                    <a:pt x="239" y="733"/>
                  </a:lnTo>
                  <a:lnTo>
                    <a:pt x="239" y="732"/>
                  </a:lnTo>
                  <a:lnTo>
                    <a:pt x="236" y="727"/>
                  </a:lnTo>
                  <a:lnTo>
                    <a:pt x="236" y="726"/>
                  </a:lnTo>
                  <a:lnTo>
                    <a:pt x="235" y="724"/>
                  </a:lnTo>
                  <a:lnTo>
                    <a:pt x="233" y="720"/>
                  </a:lnTo>
                  <a:lnTo>
                    <a:pt x="235" y="718"/>
                  </a:lnTo>
                  <a:lnTo>
                    <a:pt x="236" y="716"/>
                  </a:lnTo>
                  <a:lnTo>
                    <a:pt x="236" y="716"/>
                  </a:lnTo>
                  <a:lnTo>
                    <a:pt x="233" y="716"/>
                  </a:lnTo>
                  <a:lnTo>
                    <a:pt x="232" y="718"/>
                  </a:lnTo>
                  <a:lnTo>
                    <a:pt x="233" y="720"/>
                  </a:lnTo>
                  <a:lnTo>
                    <a:pt x="233" y="721"/>
                  </a:lnTo>
                  <a:lnTo>
                    <a:pt x="233" y="724"/>
                  </a:lnTo>
                  <a:lnTo>
                    <a:pt x="235" y="726"/>
                  </a:lnTo>
                  <a:lnTo>
                    <a:pt x="235" y="727"/>
                  </a:lnTo>
                  <a:lnTo>
                    <a:pt x="236" y="729"/>
                  </a:lnTo>
                  <a:lnTo>
                    <a:pt x="238" y="732"/>
                  </a:lnTo>
                  <a:lnTo>
                    <a:pt x="238" y="735"/>
                  </a:lnTo>
                  <a:lnTo>
                    <a:pt x="238" y="736"/>
                  </a:lnTo>
                  <a:lnTo>
                    <a:pt x="236" y="739"/>
                  </a:lnTo>
                  <a:lnTo>
                    <a:pt x="235" y="741"/>
                  </a:lnTo>
                  <a:lnTo>
                    <a:pt x="235" y="742"/>
                  </a:lnTo>
                  <a:lnTo>
                    <a:pt x="235" y="744"/>
                  </a:lnTo>
                  <a:lnTo>
                    <a:pt x="233" y="745"/>
                  </a:lnTo>
                  <a:lnTo>
                    <a:pt x="232" y="744"/>
                  </a:lnTo>
                  <a:lnTo>
                    <a:pt x="232" y="744"/>
                  </a:lnTo>
                  <a:lnTo>
                    <a:pt x="232" y="747"/>
                  </a:lnTo>
                  <a:lnTo>
                    <a:pt x="233" y="750"/>
                  </a:lnTo>
                  <a:lnTo>
                    <a:pt x="232" y="751"/>
                  </a:lnTo>
                  <a:lnTo>
                    <a:pt x="230" y="753"/>
                  </a:lnTo>
                  <a:lnTo>
                    <a:pt x="229" y="754"/>
                  </a:lnTo>
                  <a:lnTo>
                    <a:pt x="227" y="754"/>
                  </a:lnTo>
                  <a:lnTo>
                    <a:pt x="222" y="756"/>
                  </a:lnTo>
                  <a:lnTo>
                    <a:pt x="221" y="756"/>
                  </a:lnTo>
                  <a:lnTo>
                    <a:pt x="218" y="754"/>
                  </a:lnTo>
                  <a:lnTo>
                    <a:pt x="215" y="753"/>
                  </a:lnTo>
                  <a:lnTo>
                    <a:pt x="213" y="751"/>
                  </a:lnTo>
                  <a:lnTo>
                    <a:pt x="212" y="748"/>
                  </a:lnTo>
                  <a:lnTo>
                    <a:pt x="210" y="745"/>
                  </a:lnTo>
                  <a:lnTo>
                    <a:pt x="210" y="744"/>
                  </a:lnTo>
                  <a:lnTo>
                    <a:pt x="212" y="741"/>
                  </a:lnTo>
                  <a:lnTo>
                    <a:pt x="212" y="741"/>
                  </a:lnTo>
                  <a:lnTo>
                    <a:pt x="213" y="733"/>
                  </a:lnTo>
                  <a:lnTo>
                    <a:pt x="215" y="727"/>
                  </a:lnTo>
                  <a:lnTo>
                    <a:pt x="219" y="720"/>
                  </a:lnTo>
                  <a:lnTo>
                    <a:pt x="221" y="718"/>
                  </a:lnTo>
                  <a:lnTo>
                    <a:pt x="221" y="716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15" y="723"/>
                  </a:lnTo>
                  <a:lnTo>
                    <a:pt x="212" y="724"/>
                  </a:lnTo>
                  <a:lnTo>
                    <a:pt x="210" y="723"/>
                  </a:lnTo>
                  <a:lnTo>
                    <a:pt x="212" y="720"/>
                  </a:lnTo>
                  <a:lnTo>
                    <a:pt x="212" y="718"/>
                  </a:lnTo>
                  <a:lnTo>
                    <a:pt x="215" y="718"/>
                  </a:lnTo>
                  <a:lnTo>
                    <a:pt x="215" y="716"/>
                  </a:lnTo>
                  <a:lnTo>
                    <a:pt x="213" y="713"/>
                  </a:lnTo>
                  <a:lnTo>
                    <a:pt x="212" y="713"/>
                  </a:lnTo>
                  <a:lnTo>
                    <a:pt x="212" y="713"/>
                  </a:lnTo>
                  <a:lnTo>
                    <a:pt x="213" y="710"/>
                  </a:lnTo>
                  <a:lnTo>
                    <a:pt x="218" y="710"/>
                  </a:lnTo>
                  <a:lnTo>
                    <a:pt x="218" y="709"/>
                  </a:lnTo>
                  <a:lnTo>
                    <a:pt x="219" y="707"/>
                  </a:lnTo>
                  <a:lnTo>
                    <a:pt x="221" y="704"/>
                  </a:lnTo>
                  <a:lnTo>
                    <a:pt x="222" y="703"/>
                  </a:lnTo>
                  <a:lnTo>
                    <a:pt x="222" y="700"/>
                  </a:lnTo>
                  <a:lnTo>
                    <a:pt x="222" y="698"/>
                  </a:lnTo>
                  <a:lnTo>
                    <a:pt x="222" y="697"/>
                  </a:lnTo>
                  <a:lnTo>
                    <a:pt x="222" y="695"/>
                  </a:lnTo>
                  <a:lnTo>
                    <a:pt x="222" y="694"/>
                  </a:lnTo>
                  <a:lnTo>
                    <a:pt x="221" y="692"/>
                  </a:lnTo>
                  <a:lnTo>
                    <a:pt x="218" y="689"/>
                  </a:lnTo>
                  <a:lnTo>
                    <a:pt x="218" y="692"/>
                  </a:lnTo>
                  <a:lnTo>
                    <a:pt x="216" y="692"/>
                  </a:lnTo>
                  <a:lnTo>
                    <a:pt x="215" y="692"/>
                  </a:lnTo>
                  <a:lnTo>
                    <a:pt x="215" y="692"/>
                  </a:lnTo>
                  <a:lnTo>
                    <a:pt x="213" y="692"/>
                  </a:lnTo>
                  <a:lnTo>
                    <a:pt x="212" y="691"/>
                  </a:lnTo>
                  <a:lnTo>
                    <a:pt x="212" y="691"/>
                  </a:lnTo>
                  <a:lnTo>
                    <a:pt x="210" y="689"/>
                  </a:lnTo>
                  <a:lnTo>
                    <a:pt x="210" y="688"/>
                  </a:lnTo>
                  <a:lnTo>
                    <a:pt x="210" y="686"/>
                  </a:lnTo>
                  <a:lnTo>
                    <a:pt x="212" y="685"/>
                  </a:lnTo>
                  <a:lnTo>
                    <a:pt x="213" y="683"/>
                  </a:lnTo>
                  <a:lnTo>
                    <a:pt x="215" y="682"/>
                  </a:lnTo>
                  <a:lnTo>
                    <a:pt x="215" y="678"/>
                  </a:lnTo>
                  <a:lnTo>
                    <a:pt x="215" y="677"/>
                  </a:lnTo>
                  <a:lnTo>
                    <a:pt x="215" y="674"/>
                  </a:lnTo>
                  <a:lnTo>
                    <a:pt x="213" y="671"/>
                  </a:lnTo>
                  <a:lnTo>
                    <a:pt x="210" y="672"/>
                  </a:lnTo>
                  <a:lnTo>
                    <a:pt x="210" y="674"/>
                  </a:lnTo>
                  <a:lnTo>
                    <a:pt x="210" y="672"/>
                  </a:lnTo>
                  <a:lnTo>
                    <a:pt x="209" y="671"/>
                  </a:lnTo>
                  <a:lnTo>
                    <a:pt x="209" y="668"/>
                  </a:lnTo>
                  <a:lnTo>
                    <a:pt x="207" y="668"/>
                  </a:lnTo>
                  <a:lnTo>
                    <a:pt x="206" y="666"/>
                  </a:lnTo>
                  <a:lnTo>
                    <a:pt x="206" y="665"/>
                  </a:lnTo>
                  <a:lnTo>
                    <a:pt x="206" y="663"/>
                  </a:lnTo>
                  <a:lnTo>
                    <a:pt x="206" y="662"/>
                  </a:lnTo>
                  <a:lnTo>
                    <a:pt x="207" y="657"/>
                  </a:lnTo>
                  <a:lnTo>
                    <a:pt x="209" y="657"/>
                  </a:lnTo>
                  <a:lnTo>
                    <a:pt x="209" y="657"/>
                  </a:lnTo>
                  <a:lnTo>
                    <a:pt x="209" y="654"/>
                  </a:lnTo>
                  <a:lnTo>
                    <a:pt x="207" y="651"/>
                  </a:lnTo>
                  <a:lnTo>
                    <a:pt x="207" y="650"/>
                  </a:lnTo>
                  <a:lnTo>
                    <a:pt x="207" y="650"/>
                  </a:lnTo>
                  <a:lnTo>
                    <a:pt x="207" y="648"/>
                  </a:lnTo>
                  <a:lnTo>
                    <a:pt x="206" y="647"/>
                  </a:lnTo>
                  <a:lnTo>
                    <a:pt x="206" y="645"/>
                  </a:lnTo>
                  <a:lnTo>
                    <a:pt x="204" y="641"/>
                  </a:lnTo>
                  <a:lnTo>
                    <a:pt x="203" y="639"/>
                  </a:lnTo>
                  <a:lnTo>
                    <a:pt x="203" y="639"/>
                  </a:lnTo>
                  <a:lnTo>
                    <a:pt x="201" y="639"/>
                  </a:lnTo>
                  <a:lnTo>
                    <a:pt x="198" y="641"/>
                  </a:lnTo>
                  <a:lnTo>
                    <a:pt x="195" y="641"/>
                  </a:lnTo>
                  <a:lnTo>
                    <a:pt x="192" y="642"/>
                  </a:lnTo>
                  <a:lnTo>
                    <a:pt x="192" y="642"/>
                  </a:lnTo>
                  <a:lnTo>
                    <a:pt x="194" y="641"/>
                  </a:lnTo>
                  <a:lnTo>
                    <a:pt x="195" y="638"/>
                  </a:lnTo>
                  <a:lnTo>
                    <a:pt x="198" y="638"/>
                  </a:lnTo>
                  <a:lnTo>
                    <a:pt x="200" y="635"/>
                  </a:lnTo>
                  <a:lnTo>
                    <a:pt x="198" y="632"/>
                  </a:lnTo>
                  <a:lnTo>
                    <a:pt x="198" y="630"/>
                  </a:lnTo>
                  <a:lnTo>
                    <a:pt x="198" y="627"/>
                  </a:lnTo>
                  <a:lnTo>
                    <a:pt x="198" y="627"/>
                  </a:lnTo>
                  <a:lnTo>
                    <a:pt x="201" y="626"/>
                  </a:lnTo>
                  <a:lnTo>
                    <a:pt x="203" y="626"/>
                  </a:lnTo>
                  <a:lnTo>
                    <a:pt x="204" y="625"/>
                  </a:lnTo>
                  <a:lnTo>
                    <a:pt x="200" y="620"/>
                  </a:lnTo>
                  <a:lnTo>
                    <a:pt x="197" y="617"/>
                  </a:lnTo>
                  <a:lnTo>
                    <a:pt x="197" y="616"/>
                  </a:lnTo>
                  <a:lnTo>
                    <a:pt x="195" y="614"/>
                  </a:lnTo>
                  <a:lnTo>
                    <a:pt x="195" y="613"/>
                  </a:lnTo>
                  <a:lnTo>
                    <a:pt x="194" y="610"/>
                  </a:lnTo>
                  <a:lnTo>
                    <a:pt x="192" y="605"/>
                  </a:lnTo>
                  <a:lnTo>
                    <a:pt x="191" y="605"/>
                  </a:lnTo>
                  <a:lnTo>
                    <a:pt x="183" y="599"/>
                  </a:lnTo>
                  <a:lnTo>
                    <a:pt x="183" y="597"/>
                  </a:lnTo>
                  <a:lnTo>
                    <a:pt x="180" y="593"/>
                  </a:lnTo>
                  <a:lnTo>
                    <a:pt x="180" y="590"/>
                  </a:lnTo>
                  <a:lnTo>
                    <a:pt x="177" y="588"/>
                  </a:lnTo>
                  <a:lnTo>
                    <a:pt x="174" y="585"/>
                  </a:lnTo>
                  <a:lnTo>
                    <a:pt x="174" y="584"/>
                  </a:lnTo>
                  <a:lnTo>
                    <a:pt x="177" y="579"/>
                  </a:lnTo>
                  <a:lnTo>
                    <a:pt x="180" y="578"/>
                  </a:lnTo>
                  <a:lnTo>
                    <a:pt x="177" y="572"/>
                  </a:lnTo>
                  <a:lnTo>
                    <a:pt x="174" y="568"/>
                  </a:lnTo>
                  <a:lnTo>
                    <a:pt x="174" y="567"/>
                  </a:lnTo>
                  <a:lnTo>
                    <a:pt x="171" y="567"/>
                  </a:lnTo>
                  <a:lnTo>
                    <a:pt x="168" y="564"/>
                  </a:lnTo>
                  <a:lnTo>
                    <a:pt x="165" y="562"/>
                  </a:lnTo>
                  <a:lnTo>
                    <a:pt x="165" y="559"/>
                  </a:lnTo>
                  <a:lnTo>
                    <a:pt x="162" y="558"/>
                  </a:lnTo>
                  <a:lnTo>
                    <a:pt x="155" y="553"/>
                  </a:lnTo>
                  <a:lnTo>
                    <a:pt x="145" y="547"/>
                  </a:lnTo>
                  <a:lnTo>
                    <a:pt x="142" y="544"/>
                  </a:lnTo>
                  <a:lnTo>
                    <a:pt x="139" y="544"/>
                  </a:lnTo>
                  <a:lnTo>
                    <a:pt x="136" y="543"/>
                  </a:lnTo>
                  <a:lnTo>
                    <a:pt x="130" y="541"/>
                  </a:lnTo>
                  <a:lnTo>
                    <a:pt x="126" y="540"/>
                  </a:lnTo>
                  <a:lnTo>
                    <a:pt x="123" y="540"/>
                  </a:lnTo>
                  <a:lnTo>
                    <a:pt x="123" y="540"/>
                  </a:lnTo>
                  <a:lnTo>
                    <a:pt x="120" y="537"/>
                  </a:lnTo>
                  <a:lnTo>
                    <a:pt x="117" y="535"/>
                  </a:lnTo>
                  <a:lnTo>
                    <a:pt x="115" y="535"/>
                  </a:lnTo>
                  <a:lnTo>
                    <a:pt x="112" y="538"/>
                  </a:lnTo>
                  <a:lnTo>
                    <a:pt x="109" y="541"/>
                  </a:lnTo>
                  <a:lnTo>
                    <a:pt x="107" y="543"/>
                  </a:lnTo>
                  <a:lnTo>
                    <a:pt x="106" y="540"/>
                  </a:lnTo>
                  <a:lnTo>
                    <a:pt x="104" y="537"/>
                  </a:lnTo>
                  <a:lnTo>
                    <a:pt x="104" y="537"/>
                  </a:lnTo>
                  <a:lnTo>
                    <a:pt x="103" y="537"/>
                  </a:lnTo>
                  <a:lnTo>
                    <a:pt x="101" y="540"/>
                  </a:lnTo>
                  <a:lnTo>
                    <a:pt x="100" y="541"/>
                  </a:lnTo>
                  <a:lnTo>
                    <a:pt x="97" y="544"/>
                  </a:lnTo>
                  <a:lnTo>
                    <a:pt x="94" y="546"/>
                  </a:lnTo>
                  <a:lnTo>
                    <a:pt x="91" y="546"/>
                  </a:lnTo>
                  <a:lnTo>
                    <a:pt x="91" y="546"/>
                  </a:lnTo>
                  <a:lnTo>
                    <a:pt x="89" y="546"/>
                  </a:lnTo>
                  <a:lnTo>
                    <a:pt x="88" y="546"/>
                  </a:lnTo>
                  <a:lnTo>
                    <a:pt x="86" y="544"/>
                  </a:lnTo>
                  <a:lnTo>
                    <a:pt x="86" y="541"/>
                  </a:lnTo>
                  <a:lnTo>
                    <a:pt x="85" y="541"/>
                  </a:lnTo>
                  <a:lnTo>
                    <a:pt x="83" y="541"/>
                  </a:lnTo>
                  <a:lnTo>
                    <a:pt x="82" y="541"/>
                  </a:lnTo>
                  <a:lnTo>
                    <a:pt x="79" y="544"/>
                  </a:lnTo>
                  <a:lnTo>
                    <a:pt x="77" y="546"/>
                  </a:lnTo>
                  <a:lnTo>
                    <a:pt x="76" y="546"/>
                  </a:lnTo>
                  <a:lnTo>
                    <a:pt x="76" y="544"/>
                  </a:lnTo>
                  <a:lnTo>
                    <a:pt x="73" y="541"/>
                  </a:lnTo>
                  <a:lnTo>
                    <a:pt x="71" y="543"/>
                  </a:lnTo>
                  <a:lnTo>
                    <a:pt x="69" y="543"/>
                  </a:lnTo>
                  <a:lnTo>
                    <a:pt x="69" y="546"/>
                  </a:lnTo>
                  <a:lnTo>
                    <a:pt x="73" y="550"/>
                  </a:lnTo>
                  <a:lnTo>
                    <a:pt x="74" y="553"/>
                  </a:lnTo>
                  <a:lnTo>
                    <a:pt x="73" y="555"/>
                  </a:lnTo>
                  <a:lnTo>
                    <a:pt x="57" y="549"/>
                  </a:lnTo>
                  <a:lnTo>
                    <a:pt x="54" y="549"/>
                  </a:lnTo>
                  <a:lnTo>
                    <a:pt x="51" y="546"/>
                  </a:lnTo>
                  <a:lnTo>
                    <a:pt x="50" y="543"/>
                  </a:lnTo>
                  <a:lnTo>
                    <a:pt x="45" y="538"/>
                  </a:lnTo>
                  <a:lnTo>
                    <a:pt x="42" y="535"/>
                  </a:lnTo>
                  <a:lnTo>
                    <a:pt x="41" y="533"/>
                  </a:lnTo>
                  <a:lnTo>
                    <a:pt x="41" y="532"/>
                  </a:lnTo>
                  <a:lnTo>
                    <a:pt x="41" y="530"/>
                  </a:lnTo>
                  <a:lnTo>
                    <a:pt x="48" y="524"/>
                  </a:lnTo>
                  <a:lnTo>
                    <a:pt x="50" y="523"/>
                  </a:lnTo>
                  <a:lnTo>
                    <a:pt x="56" y="521"/>
                  </a:lnTo>
                  <a:lnTo>
                    <a:pt x="57" y="520"/>
                  </a:lnTo>
                  <a:lnTo>
                    <a:pt x="57" y="518"/>
                  </a:lnTo>
                  <a:lnTo>
                    <a:pt x="56" y="518"/>
                  </a:lnTo>
                  <a:lnTo>
                    <a:pt x="50" y="518"/>
                  </a:lnTo>
                  <a:lnTo>
                    <a:pt x="44" y="517"/>
                  </a:lnTo>
                  <a:lnTo>
                    <a:pt x="38" y="514"/>
                  </a:lnTo>
                  <a:lnTo>
                    <a:pt x="38" y="514"/>
                  </a:lnTo>
                  <a:lnTo>
                    <a:pt x="36" y="512"/>
                  </a:lnTo>
                  <a:lnTo>
                    <a:pt x="36" y="509"/>
                  </a:lnTo>
                  <a:lnTo>
                    <a:pt x="36" y="506"/>
                  </a:lnTo>
                  <a:lnTo>
                    <a:pt x="36" y="505"/>
                  </a:lnTo>
                  <a:lnTo>
                    <a:pt x="38" y="502"/>
                  </a:lnTo>
                  <a:lnTo>
                    <a:pt x="38" y="500"/>
                  </a:lnTo>
                  <a:lnTo>
                    <a:pt x="32" y="508"/>
                  </a:lnTo>
                  <a:lnTo>
                    <a:pt x="28" y="511"/>
                  </a:lnTo>
                  <a:lnTo>
                    <a:pt x="27" y="509"/>
                  </a:lnTo>
                  <a:lnTo>
                    <a:pt x="25" y="509"/>
                  </a:lnTo>
                  <a:lnTo>
                    <a:pt x="24" y="508"/>
                  </a:lnTo>
                  <a:lnTo>
                    <a:pt x="24" y="506"/>
                  </a:lnTo>
                  <a:lnTo>
                    <a:pt x="24" y="505"/>
                  </a:lnTo>
                  <a:lnTo>
                    <a:pt x="25" y="505"/>
                  </a:lnTo>
                  <a:lnTo>
                    <a:pt x="21" y="502"/>
                  </a:lnTo>
                  <a:lnTo>
                    <a:pt x="19" y="499"/>
                  </a:lnTo>
                  <a:lnTo>
                    <a:pt x="19" y="495"/>
                  </a:lnTo>
                  <a:lnTo>
                    <a:pt x="21" y="494"/>
                  </a:lnTo>
                  <a:lnTo>
                    <a:pt x="22" y="492"/>
                  </a:lnTo>
                  <a:lnTo>
                    <a:pt x="24" y="491"/>
                  </a:lnTo>
                  <a:lnTo>
                    <a:pt x="27" y="489"/>
                  </a:lnTo>
                  <a:lnTo>
                    <a:pt x="38" y="488"/>
                  </a:lnTo>
                  <a:lnTo>
                    <a:pt x="47" y="489"/>
                  </a:lnTo>
                  <a:lnTo>
                    <a:pt x="50" y="483"/>
                  </a:lnTo>
                  <a:lnTo>
                    <a:pt x="51" y="482"/>
                  </a:lnTo>
                  <a:lnTo>
                    <a:pt x="57" y="479"/>
                  </a:lnTo>
                  <a:lnTo>
                    <a:pt x="65" y="479"/>
                  </a:lnTo>
                  <a:lnTo>
                    <a:pt x="71" y="480"/>
                  </a:lnTo>
                  <a:lnTo>
                    <a:pt x="74" y="482"/>
                  </a:lnTo>
                  <a:lnTo>
                    <a:pt x="79" y="485"/>
                  </a:lnTo>
                  <a:lnTo>
                    <a:pt x="79" y="483"/>
                  </a:lnTo>
                  <a:lnTo>
                    <a:pt x="77" y="480"/>
                  </a:lnTo>
                  <a:lnTo>
                    <a:pt x="77" y="479"/>
                  </a:lnTo>
                  <a:lnTo>
                    <a:pt x="79" y="474"/>
                  </a:lnTo>
                  <a:lnTo>
                    <a:pt x="80" y="471"/>
                  </a:lnTo>
                  <a:lnTo>
                    <a:pt x="79" y="468"/>
                  </a:lnTo>
                  <a:lnTo>
                    <a:pt x="77" y="465"/>
                  </a:lnTo>
                  <a:lnTo>
                    <a:pt x="74" y="462"/>
                  </a:lnTo>
                  <a:lnTo>
                    <a:pt x="73" y="462"/>
                  </a:lnTo>
                  <a:lnTo>
                    <a:pt x="71" y="462"/>
                  </a:lnTo>
                  <a:lnTo>
                    <a:pt x="69" y="465"/>
                  </a:lnTo>
                  <a:lnTo>
                    <a:pt x="65" y="470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7" y="471"/>
                  </a:lnTo>
                  <a:lnTo>
                    <a:pt x="54" y="470"/>
                  </a:lnTo>
                  <a:lnTo>
                    <a:pt x="51" y="467"/>
                  </a:lnTo>
                  <a:lnTo>
                    <a:pt x="51" y="467"/>
                  </a:lnTo>
                  <a:lnTo>
                    <a:pt x="50" y="468"/>
                  </a:lnTo>
                  <a:lnTo>
                    <a:pt x="48" y="471"/>
                  </a:lnTo>
                  <a:lnTo>
                    <a:pt x="47" y="473"/>
                  </a:lnTo>
                  <a:lnTo>
                    <a:pt x="45" y="474"/>
                  </a:lnTo>
                  <a:lnTo>
                    <a:pt x="44" y="474"/>
                  </a:lnTo>
                  <a:lnTo>
                    <a:pt x="42" y="474"/>
                  </a:lnTo>
                  <a:lnTo>
                    <a:pt x="35" y="470"/>
                  </a:lnTo>
                  <a:lnTo>
                    <a:pt x="33" y="468"/>
                  </a:lnTo>
                  <a:lnTo>
                    <a:pt x="33" y="465"/>
                  </a:lnTo>
                  <a:lnTo>
                    <a:pt x="30" y="462"/>
                  </a:lnTo>
                  <a:lnTo>
                    <a:pt x="27" y="460"/>
                  </a:lnTo>
                  <a:lnTo>
                    <a:pt x="27" y="460"/>
                  </a:lnTo>
                  <a:lnTo>
                    <a:pt x="30" y="456"/>
                  </a:lnTo>
                  <a:lnTo>
                    <a:pt x="33" y="453"/>
                  </a:lnTo>
                  <a:lnTo>
                    <a:pt x="33" y="453"/>
                  </a:lnTo>
                  <a:lnTo>
                    <a:pt x="28" y="453"/>
                  </a:lnTo>
                  <a:lnTo>
                    <a:pt x="27" y="454"/>
                  </a:lnTo>
                  <a:lnTo>
                    <a:pt x="25" y="456"/>
                  </a:lnTo>
                  <a:lnTo>
                    <a:pt x="22" y="456"/>
                  </a:lnTo>
                  <a:lnTo>
                    <a:pt x="18" y="454"/>
                  </a:lnTo>
                  <a:lnTo>
                    <a:pt x="16" y="453"/>
                  </a:lnTo>
                  <a:lnTo>
                    <a:pt x="15" y="451"/>
                  </a:lnTo>
                  <a:lnTo>
                    <a:pt x="13" y="450"/>
                  </a:lnTo>
                  <a:lnTo>
                    <a:pt x="9" y="447"/>
                  </a:lnTo>
                  <a:lnTo>
                    <a:pt x="7" y="445"/>
                  </a:lnTo>
                  <a:lnTo>
                    <a:pt x="6" y="444"/>
                  </a:lnTo>
                  <a:lnTo>
                    <a:pt x="3" y="438"/>
                  </a:lnTo>
                  <a:lnTo>
                    <a:pt x="0" y="435"/>
                  </a:lnTo>
                  <a:lnTo>
                    <a:pt x="0" y="432"/>
                  </a:lnTo>
                  <a:lnTo>
                    <a:pt x="3" y="427"/>
                  </a:lnTo>
                  <a:lnTo>
                    <a:pt x="3" y="426"/>
                  </a:lnTo>
                  <a:lnTo>
                    <a:pt x="1" y="424"/>
                  </a:lnTo>
                  <a:lnTo>
                    <a:pt x="1" y="421"/>
                  </a:lnTo>
                  <a:lnTo>
                    <a:pt x="1" y="419"/>
                  </a:lnTo>
                  <a:lnTo>
                    <a:pt x="4" y="415"/>
                  </a:lnTo>
                  <a:lnTo>
                    <a:pt x="4" y="413"/>
                  </a:lnTo>
                  <a:lnTo>
                    <a:pt x="9" y="410"/>
                  </a:lnTo>
                  <a:lnTo>
                    <a:pt x="13" y="406"/>
                  </a:lnTo>
                  <a:lnTo>
                    <a:pt x="15" y="404"/>
                  </a:lnTo>
                  <a:lnTo>
                    <a:pt x="16" y="404"/>
                  </a:lnTo>
                  <a:lnTo>
                    <a:pt x="22" y="404"/>
                  </a:lnTo>
                  <a:lnTo>
                    <a:pt x="25" y="404"/>
                  </a:lnTo>
                  <a:lnTo>
                    <a:pt x="27" y="401"/>
                  </a:lnTo>
                  <a:lnTo>
                    <a:pt x="28" y="400"/>
                  </a:lnTo>
                  <a:lnTo>
                    <a:pt x="35" y="397"/>
                  </a:lnTo>
                  <a:lnTo>
                    <a:pt x="47" y="391"/>
                  </a:lnTo>
                  <a:lnTo>
                    <a:pt x="47" y="391"/>
                  </a:lnTo>
                  <a:lnTo>
                    <a:pt x="47" y="389"/>
                  </a:lnTo>
                  <a:lnTo>
                    <a:pt x="47" y="386"/>
                  </a:lnTo>
                  <a:lnTo>
                    <a:pt x="45" y="386"/>
                  </a:lnTo>
                  <a:lnTo>
                    <a:pt x="48" y="383"/>
                  </a:lnTo>
                  <a:lnTo>
                    <a:pt x="54" y="380"/>
                  </a:lnTo>
                  <a:lnTo>
                    <a:pt x="57" y="377"/>
                  </a:lnTo>
                  <a:lnTo>
                    <a:pt x="60" y="377"/>
                  </a:lnTo>
                  <a:lnTo>
                    <a:pt x="62" y="377"/>
                  </a:lnTo>
                  <a:lnTo>
                    <a:pt x="65" y="374"/>
                  </a:lnTo>
                  <a:lnTo>
                    <a:pt x="66" y="374"/>
                  </a:lnTo>
                  <a:lnTo>
                    <a:pt x="76" y="372"/>
                  </a:lnTo>
                  <a:lnTo>
                    <a:pt x="80" y="374"/>
                  </a:lnTo>
                  <a:lnTo>
                    <a:pt x="82" y="374"/>
                  </a:lnTo>
                  <a:lnTo>
                    <a:pt x="83" y="374"/>
                  </a:lnTo>
                  <a:lnTo>
                    <a:pt x="85" y="371"/>
                  </a:lnTo>
                  <a:lnTo>
                    <a:pt x="88" y="363"/>
                  </a:lnTo>
                  <a:lnTo>
                    <a:pt x="91" y="360"/>
                  </a:lnTo>
                  <a:lnTo>
                    <a:pt x="92" y="353"/>
                  </a:lnTo>
                  <a:lnTo>
                    <a:pt x="94" y="343"/>
                  </a:lnTo>
                  <a:lnTo>
                    <a:pt x="95" y="333"/>
                  </a:lnTo>
                  <a:lnTo>
                    <a:pt x="97" y="322"/>
                  </a:lnTo>
                  <a:lnTo>
                    <a:pt x="97" y="316"/>
                  </a:lnTo>
                  <a:lnTo>
                    <a:pt x="98" y="315"/>
                  </a:lnTo>
                  <a:lnTo>
                    <a:pt x="100" y="311"/>
                  </a:lnTo>
                  <a:lnTo>
                    <a:pt x="101" y="310"/>
                  </a:lnTo>
                  <a:lnTo>
                    <a:pt x="106" y="307"/>
                  </a:lnTo>
                  <a:lnTo>
                    <a:pt x="104" y="307"/>
                  </a:lnTo>
                  <a:lnTo>
                    <a:pt x="103" y="305"/>
                  </a:lnTo>
                  <a:lnTo>
                    <a:pt x="103" y="304"/>
                  </a:lnTo>
                  <a:lnTo>
                    <a:pt x="101" y="304"/>
                  </a:lnTo>
                  <a:lnTo>
                    <a:pt x="98" y="307"/>
                  </a:lnTo>
                  <a:lnTo>
                    <a:pt x="95" y="308"/>
                  </a:lnTo>
                  <a:lnTo>
                    <a:pt x="92" y="308"/>
                  </a:lnTo>
                  <a:lnTo>
                    <a:pt x="91" y="308"/>
                  </a:lnTo>
                  <a:lnTo>
                    <a:pt x="89" y="311"/>
                  </a:lnTo>
                  <a:lnTo>
                    <a:pt x="85" y="313"/>
                  </a:lnTo>
                  <a:lnTo>
                    <a:pt x="83" y="311"/>
                  </a:lnTo>
                  <a:lnTo>
                    <a:pt x="80" y="308"/>
                  </a:lnTo>
                  <a:lnTo>
                    <a:pt x="77" y="308"/>
                  </a:lnTo>
                  <a:lnTo>
                    <a:pt x="73" y="308"/>
                  </a:lnTo>
                  <a:lnTo>
                    <a:pt x="71" y="308"/>
                  </a:lnTo>
                  <a:lnTo>
                    <a:pt x="69" y="305"/>
                  </a:lnTo>
                  <a:lnTo>
                    <a:pt x="69" y="302"/>
                  </a:lnTo>
                  <a:lnTo>
                    <a:pt x="68" y="298"/>
                  </a:lnTo>
                  <a:lnTo>
                    <a:pt x="68" y="295"/>
                  </a:lnTo>
                  <a:lnTo>
                    <a:pt x="69" y="287"/>
                  </a:lnTo>
                  <a:lnTo>
                    <a:pt x="71" y="284"/>
                  </a:lnTo>
                  <a:lnTo>
                    <a:pt x="76" y="277"/>
                  </a:lnTo>
                  <a:lnTo>
                    <a:pt x="79" y="272"/>
                  </a:lnTo>
                  <a:lnTo>
                    <a:pt x="82" y="269"/>
                  </a:lnTo>
                  <a:lnTo>
                    <a:pt x="83" y="267"/>
                  </a:lnTo>
                  <a:lnTo>
                    <a:pt x="86" y="266"/>
                  </a:lnTo>
                  <a:lnTo>
                    <a:pt x="88" y="264"/>
                  </a:lnTo>
                  <a:lnTo>
                    <a:pt x="91" y="258"/>
                  </a:lnTo>
                  <a:lnTo>
                    <a:pt x="95" y="252"/>
                  </a:lnTo>
                  <a:lnTo>
                    <a:pt x="98" y="243"/>
                  </a:lnTo>
                  <a:lnTo>
                    <a:pt x="101" y="240"/>
                  </a:lnTo>
                  <a:lnTo>
                    <a:pt x="109" y="235"/>
                  </a:lnTo>
                  <a:lnTo>
                    <a:pt x="111" y="235"/>
                  </a:lnTo>
                  <a:lnTo>
                    <a:pt x="114" y="237"/>
                  </a:lnTo>
                  <a:lnTo>
                    <a:pt x="115" y="238"/>
                  </a:lnTo>
                  <a:lnTo>
                    <a:pt x="120" y="249"/>
                  </a:lnTo>
                  <a:lnTo>
                    <a:pt x="120" y="249"/>
                  </a:lnTo>
                  <a:lnTo>
                    <a:pt x="118" y="245"/>
                  </a:lnTo>
                  <a:lnTo>
                    <a:pt x="117" y="234"/>
                  </a:lnTo>
                  <a:lnTo>
                    <a:pt x="117" y="228"/>
                  </a:lnTo>
                  <a:lnTo>
                    <a:pt x="120" y="223"/>
                  </a:lnTo>
                  <a:lnTo>
                    <a:pt x="121" y="222"/>
                  </a:lnTo>
                  <a:lnTo>
                    <a:pt x="124" y="223"/>
                  </a:lnTo>
                  <a:lnTo>
                    <a:pt x="129" y="225"/>
                  </a:lnTo>
                  <a:lnTo>
                    <a:pt x="132" y="226"/>
                  </a:lnTo>
                  <a:lnTo>
                    <a:pt x="133" y="229"/>
                  </a:lnTo>
                  <a:lnTo>
                    <a:pt x="136" y="231"/>
                  </a:lnTo>
                  <a:lnTo>
                    <a:pt x="138" y="231"/>
                  </a:lnTo>
                  <a:lnTo>
                    <a:pt x="139" y="229"/>
                  </a:lnTo>
                  <a:lnTo>
                    <a:pt x="141" y="225"/>
                  </a:lnTo>
                  <a:lnTo>
                    <a:pt x="142" y="217"/>
                  </a:lnTo>
                  <a:lnTo>
                    <a:pt x="144" y="208"/>
                  </a:lnTo>
                  <a:lnTo>
                    <a:pt x="142" y="197"/>
                  </a:lnTo>
                  <a:lnTo>
                    <a:pt x="142" y="188"/>
                  </a:lnTo>
                  <a:lnTo>
                    <a:pt x="141" y="184"/>
                  </a:lnTo>
                  <a:lnTo>
                    <a:pt x="142" y="179"/>
                  </a:lnTo>
                  <a:lnTo>
                    <a:pt x="144" y="173"/>
                  </a:lnTo>
                  <a:lnTo>
                    <a:pt x="147" y="169"/>
                  </a:lnTo>
                  <a:lnTo>
                    <a:pt x="152" y="164"/>
                  </a:lnTo>
                  <a:lnTo>
                    <a:pt x="156" y="162"/>
                  </a:lnTo>
                  <a:lnTo>
                    <a:pt x="158" y="162"/>
                  </a:lnTo>
                  <a:lnTo>
                    <a:pt x="162" y="166"/>
                  </a:lnTo>
                  <a:lnTo>
                    <a:pt x="165" y="167"/>
                  </a:lnTo>
                  <a:lnTo>
                    <a:pt x="171" y="172"/>
                  </a:lnTo>
                  <a:lnTo>
                    <a:pt x="177" y="184"/>
                  </a:lnTo>
                  <a:lnTo>
                    <a:pt x="180" y="190"/>
                  </a:lnTo>
                  <a:lnTo>
                    <a:pt x="183" y="191"/>
                  </a:lnTo>
                  <a:lnTo>
                    <a:pt x="189" y="196"/>
                  </a:lnTo>
                  <a:lnTo>
                    <a:pt x="194" y="205"/>
                  </a:lnTo>
                  <a:lnTo>
                    <a:pt x="197" y="210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198" y="208"/>
                  </a:lnTo>
                  <a:lnTo>
                    <a:pt x="197" y="204"/>
                  </a:lnTo>
                  <a:lnTo>
                    <a:pt x="192" y="197"/>
                  </a:lnTo>
                  <a:lnTo>
                    <a:pt x="183" y="185"/>
                  </a:lnTo>
                  <a:lnTo>
                    <a:pt x="180" y="178"/>
                  </a:lnTo>
                  <a:lnTo>
                    <a:pt x="174" y="169"/>
                  </a:lnTo>
                  <a:lnTo>
                    <a:pt x="171" y="164"/>
                  </a:lnTo>
                  <a:lnTo>
                    <a:pt x="165" y="158"/>
                  </a:lnTo>
                  <a:lnTo>
                    <a:pt x="165" y="156"/>
                  </a:lnTo>
                  <a:lnTo>
                    <a:pt x="174" y="149"/>
                  </a:lnTo>
                  <a:lnTo>
                    <a:pt x="186" y="141"/>
                  </a:lnTo>
                  <a:lnTo>
                    <a:pt x="200" y="137"/>
                  </a:lnTo>
                  <a:lnTo>
                    <a:pt x="204" y="137"/>
                  </a:lnTo>
                  <a:lnTo>
                    <a:pt x="212" y="135"/>
                  </a:lnTo>
                  <a:lnTo>
                    <a:pt x="213" y="131"/>
                  </a:lnTo>
                  <a:lnTo>
                    <a:pt x="215" y="129"/>
                  </a:lnTo>
                  <a:lnTo>
                    <a:pt x="222" y="124"/>
                  </a:lnTo>
                  <a:lnTo>
                    <a:pt x="224" y="124"/>
                  </a:lnTo>
                  <a:lnTo>
                    <a:pt x="229" y="127"/>
                  </a:lnTo>
                  <a:lnTo>
                    <a:pt x="232" y="132"/>
                  </a:lnTo>
                  <a:lnTo>
                    <a:pt x="233" y="135"/>
                  </a:lnTo>
                  <a:lnTo>
                    <a:pt x="236" y="143"/>
                  </a:lnTo>
                  <a:lnTo>
                    <a:pt x="236" y="152"/>
                  </a:lnTo>
                  <a:lnTo>
                    <a:pt x="236" y="179"/>
                  </a:lnTo>
                  <a:lnTo>
                    <a:pt x="236" y="185"/>
                  </a:lnTo>
                  <a:lnTo>
                    <a:pt x="236" y="187"/>
                  </a:lnTo>
                  <a:lnTo>
                    <a:pt x="238" y="184"/>
                  </a:lnTo>
                  <a:lnTo>
                    <a:pt x="241" y="178"/>
                  </a:lnTo>
                  <a:lnTo>
                    <a:pt x="242" y="175"/>
                  </a:lnTo>
                  <a:lnTo>
                    <a:pt x="244" y="169"/>
                  </a:lnTo>
                  <a:lnTo>
                    <a:pt x="244" y="159"/>
                  </a:lnTo>
                  <a:lnTo>
                    <a:pt x="245" y="153"/>
                  </a:lnTo>
                  <a:lnTo>
                    <a:pt x="242" y="146"/>
                  </a:lnTo>
                  <a:lnTo>
                    <a:pt x="242" y="134"/>
                  </a:lnTo>
                  <a:lnTo>
                    <a:pt x="244" y="127"/>
                  </a:lnTo>
                  <a:lnTo>
                    <a:pt x="247" y="127"/>
                  </a:lnTo>
                  <a:lnTo>
                    <a:pt x="259" y="150"/>
                  </a:lnTo>
                  <a:lnTo>
                    <a:pt x="263" y="155"/>
                  </a:lnTo>
                  <a:lnTo>
                    <a:pt x="270" y="166"/>
                  </a:lnTo>
                  <a:lnTo>
                    <a:pt x="276" y="164"/>
                  </a:lnTo>
                  <a:lnTo>
                    <a:pt x="282" y="166"/>
                  </a:lnTo>
                  <a:lnTo>
                    <a:pt x="285" y="166"/>
                  </a:lnTo>
                  <a:lnTo>
                    <a:pt x="286" y="164"/>
                  </a:lnTo>
                  <a:lnTo>
                    <a:pt x="285" y="159"/>
                  </a:lnTo>
                  <a:lnTo>
                    <a:pt x="276" y="146"/>
                  </a:lnTo>
                  <a:lnTo>
                    <a:pt x="271" y="135"/>
                  </a:lnTo>
                  <a:lnTo>
                    <a:pt x="270" y="121"/>
                  </a:lnTo>
                  <a:lnTo>
                    <a:pt x="268" y="115"/>
                  </a:lnTo>
                  <a:lnTo>
                    <a:pt x="271" y="114"/>
                  </a:lnTo>
                  <a:lnTo>
                    <a:pt x="280" y="114"/>
                  </a:lnTo>
                  <a:lnTo>
                    <a:pt x="294" y="120"/>
                  </a:lnTo>
                  <a:lnTo>
                    <a:pt x="312" y="141"/>
                  </a:lnTo>
                  <a:lnTo>
                    <a:pt x="321" y="149"/>
                  </a:lnTo>
                  <a:lnTo>
                    <a:pt x="338" y="172"/>
                  </a:lnTo>
                  <a:lnTo>
                    <a:pt x="342" y="175"/>
                  </a:lnTo>
                  <a:lnTo>
                    <a:pt x="345" y="176"/>
                  </a:lnTo>
                  <a:lnTo>
                    <a:pt x="347" y="173"/>
                  </a:lnTo>
                  <a:lnTo>
                    <a:pt x="347" y="170"/>
                  </a:lnTo>
                  <a:lnTo>
                    <a:pt x="347" y="166"/>
                  </a:lnTo>
                  <a:lnTo>
                    <a:pt x="347" y="161"/>
                  </a:lnTo>
                  <a:lnTo>
                    <a:pt x="347" y="155"/>
                  </a:lnTo>
                  <a:lnTo>
                    <a:pt x="345" y="147"/>
                  </a:lnTo>
                  <a:lnTo>
                    <a:pt x="347" y="134"/>
                  </a:lnTo>
                  <a:lnTo>
                    <a:pt x="350" y="129"/>
                  </a:lnTo>
                  <a:lnTo>
                    <a:pt x="352" y="123"/>
                  </a:lnTo>
                  <a:lnTo>
                    <a:pt x="350" y="114"/>
                  </a:lnTo>
                  <a:lnTo>
                    <a:pt x="347" y="108"/>
                  </a:lnTo>
                  <a:lnTo>
                    <a:pt x="335" y="89"/>
                  </a:lnTo>
                  <a:lnTo>
                    <a:pt x="335" y="88"/>
                  </a:lnTo>
                  <a:lnTo>
                    <a:pt x="338" y="85"/>
                  </a:lnTo>
                  <a:lnTo>
                    <a:pt x="341" y="83"/>
                  </a:lnTo>
                  <a:lnTo>
                    <a:pt x="371" y="88"/>
                  </a:lnTo>
                  <a:lnTo>
                    <a:pt x="376" y="89"/>
                  </a:lnTo>
                  <a:lnTo>
                    <a:pt x="377" y="91"/>
                  </a:lnTo>
                  <a:lnTo>
                    <a:pt x="379" y="93"/>
                  </a:lnTo>
                  <a:lnTo>
                    <a:pt x="380" y="94"/>
                  </a:lnTo>
                  <a:lnTo>
                    <a:pt x="387" y="91"/>
                  </a:lnTo>
                  <a:lnTo>
                    <a:pt x="387" y="86"/>
                  </a:lnTo>
                  <a:lnTo>
                    <a:pt x="385" y="85"/>
                  </a:lnTo>
                  <a:lnTo>
                    <a:pt x="352" y="77"/>
                  </a:lnTo>
                  <a:lnTo>
                    <a:pt x="344" y="74"/>
                  </a:lnTo>
                  <a:lnTo>
                    <a:pt x="341" y="74"/>
                  </a:lnTo>
                  <a:lnTo>
                    <a:pt x="338" y="76"/>
                  </a:lnTo>
                  <a:lnTo>
                    <a:pt x="330" y="77"/>
                  </a:lnTo>
                  <a:lnTo>
                    <a:pt x="327" y="76"/>
                  </a:lnTo>
                  <a:lnTo>
                    <a:pt x="324" y="67"/>
                  </a:lnTo>
                  <a:lnTo>
                    <a:pt x="327" y="56"/>
                  </a:lnTo>
                  <a:lnTo>
                    <a:pt x="330" y="56"/>
                  </a:lnTo>
                  <a:lnTo>
                    <a:pt x="336" y="61"/>
                  </a:lnTo>
                  <a:lnTo>
                    <a:pt x="341" y="55"/>
                  </a:lnTo>
                  <a:lnTo>
                    <a:pt x="345" y="50"/>
                  </a:lnTo>
                  <a:lnTo>
                    <a:pt x="352" y="47"/>
                  </a:lnTo>
                  <a:lnTo>
                    <a:pt x="364" y="36"/>
                  </a:lnTo>
                  <a:lnTo>
                    <a:pt x="367" y="35"/>
                  </a:lnTo>
                  <a:lnTo>
                    <a:pt x="370" y="36"/>
                  </a:lnTo>
                  <a:lnTo>
                    <a:pt x="376" y="39"/>
                  </a:lnTo>
                  <a:lnTo>
                    <a:pt x="377" y="41"/>
                  </a:lnTo>
                  <a:lnTo>
                    <a:pt x="380" y="47"/>
                  </a:lnTo>
                  <a:lnTo>
                    <a:pt x="382" y="48"/>
                  </a:lnTo>
                  <a:lnTo>
                    <a:pt x="385" y="50"/>
                  </a:lnTo>
                  <a:lnTo>
                    <a:pt x="387" y="51"/>
                  </a:lnTo>
                  <a:lnTo>
                    <a:pt x="391" y="44"/>
                  </a:lnTo>
                  <a:lnTo>
                    <a:pt x="394" y="35"/>
                  </a:lnTo>
                  <a:lnTo>
                    <a:pt x="399" y="29"/>
                  </a:lnTo>
                  <a:lnTo>
                    <a:pt x="405" y="32"/>
                  </a:lnTo>
                  <a:lnTo>
                    <a:pt x="408" y="36"/>
                  </a:lnTo>
                  <a:lnTo>
                    <a:pt x="411" y="41"/>
                  </a:lnTo>
                  <a:lnTo>
                    <a:pt x="417" y="44"/>
                  </a:lnTo>
                  <a:lnTo>
                    <a:pt x="425" y="62"/>
                  </a:lnTo>
                  <a:lnTo>
                    <a:pt x="426" y="62"/>
                  </a:lnTo>
                  <a:lnTo>
                    <a:pt x="426" y="61"/>
                  </a:lnTo>
                  <a:lnTo>
                    <a:pt x="428" y="58"/>
                  </a:lnTo>
                  <a:lnTo>
                    <a:pt x="428" y="53"/>
                  </a:lnTo>
                  <a:lnTo>
                    <a:pt x="429" y="45"/>
                  </a:lnTo>
                  <a:lnTo>
                    <a:pt x="428" y="44"/>
                  </a:lnTo>
                  <a:lnTo>
                    <a:pt x="421" y="36"/>
                  </a:lnTo>
                  <a:lnTo>
                    <a:pt x="420" y="33"/>
                  </a:lnTo>
                  <a:lnTo>
                    <a:pt x="418" y="29"/>
                  </a:lnTo>
                  <a:lnTo>
                    <a:pt x="418" y="24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6" y="21"/>
                  </a:lnTo>
                  <a:lnTo>
                    <a:pt x="428" y="20"/>
                  </a:lnTo>
                  <a:lnTo>
                    <a:pt x="428" y="16"/>
                  </a:lnTo>
                  <a:lnTo>
                    <a:pt x="429" y="12"/>
                  </a:lnTo>
                  <a:lnTo>
                    <a:pt x="431" y="10"/>
                  </a:lnTo>
                  <a:lnTo>
                    <a:pt x="434" y="10"/>
                  </a:lnTo>
                  <a:lnTo>
                    <a:pt x="438" y="13"/>
                  </a:lnTo>
                  <a:lnTo>
                    <a:pt x="443" y="13"/>
                  </a:lnTo>
                  <a:lnTo>
                    <a:pt x="444" y="12"/>
                  </a:lnTo>
                  <a:lnTo>
                    <a:pt x="444" y="9"/>
                  </a:lnTo>
                  <a:lnTo>
                    <a:pt x="444" y="7"/>
                  </a:lnTo>
                  <a:lnTo>
                    <a:pt x="444" y="6"/>
                  </a:lnTo>
                  <a:lnTo>
                    <a:pt x="459" y="6"/>
                  </a:lnTo>
                  <a:lnTo>
                    <a:pt x="462" y="6"/>
                  </a:lnTo>
                  <a:lnTo>
                    <a:pt x="466" y="3"/>
                  </a:lnTo>
                  <a:lnTo>
                    <a:pt x="469" y="3"/>
                  </a:lnTo>
                  <a:lnTo>
                    <a:pt x="472" y="4"/>
                  </a:lnTo>
                  <a:lnTo>
                    <a:pt x="475" y="7"/>
                  </a:lnTo>
                  <a:lnTo>
                    <a:pt x="479" y="7"/>
                  </a:lnTo>
                  <a:lnTo>
                    <a:pt x="484" y="1"/>
                  </a:lnTo>
                  <a:lnTo>
                    <a:pt x="490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02" name="Freeform 10398">
              <a:extLst>
                <a:ext uri="{FF2B5EF4-FFF2-40B4-BE49-F238E27FC236}">
                  <a16:creationId xmlns:a16="http://schemas.microsoft.com/office/drawing/2014/main" id="{B965ABED-0CF1-407C-9DFA-F5A501E239A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79037" y="3511245"/>
              <a:ext cx="748876" cy="559982"/>
            </a:xfrm>
            <a:custGeom>
              <a:avLst/>
              <a:gdLst>
                <a:gd name="T0" fmla="*/ 414 w 559"/>
                <a:gd name="T1" fmla="*/ 22 h 418"/>
                <a:gd name="T2" fmla="*/ 430 w 559"/>
                <a:gd name="T3" fmla="*/ 52 h 418"/>
                <a:gd name="T4" fmla="*/ 448 w 559"/>
                <a:gd name="T5" fmla="*/ 79 h 418"/>
                <a:gd name="T6" fmla="*/ 463 w 559"/>
                <a:gd name="T7" fmla="*/ 119 h 418"/>
                <a:gd name="T8" fmla="*/ 489 w 559"/>
                <a:gd name="T9" fmla="*/ 131 h 418"/>
                <a:gd name="T10" fmla="*/ 505 w 559"/>
                <a:gd name="T11" fmla="*/ 165 h 418"/>
                <a:gd name="T12" fmla="*/ 519 w 559"/>
                <a:gd name="T13" fmla="*/ 165 h 418"/>
                <a:gd name="T14" fmla="*/ 544 w 559"/>
                <a:gd name="T15" fmla="*/ 199 h 418"/>
                <a:gd name="T16" fmla="*/ 559 w 559"/>
                <a:gd name="T17" fmla="*/ 250 h 418"/>
                <a:gd name="T18" fmla="*/ 546 w 559"/>
                <a:gd name="T19" fmla="*/ 311 h 418"/>
                <a:gd name="T20" fmla="*/ 527 w 559"/>
                <a:gd name="T21" fmla="*/ 332 h 418"/>
                <a:gd name="T22" fmla="*/ 519 w 559"/>
                <a:gd name="T23" fmla="*/ 353 h 418"/>
                <a:gd name="T24" fmla="*/ 508 w 559"/>
                <a:gd name="T25" fmla="*/ 389 h 418"/>
                <a:gd name="T26" fmla="*/ 458 w 559"/>
                <a:gd name="T27" fmla="*/ 412 h 418"/>
                <a:gd name="T28" fmla="*/ 450 w 559"/>
                <a:gd name="T29" fmla="*/ 410 h 418"/>
                <a:gd name="T30" fmla="*/ 442 w 559"/>
                <a:gd name="T31" fmla="*/ 402 h 418"/>
                <a:gd name="T32" fmla="*/ 414 w 559"/>
                <a:gd name="T33" fmla="*/ 410 h 418"/>
                <a:gd name="T34" fmla="*/ 367 w 559"/>
                <a:gd name="T35" fmla="*/ 384 h 418"/>
                <a:gd name="T36" fmla="*/ 362 w 559"/>
                <a:gd name="T37" fmla="*/ 358 h 418"/>
                <a:gd name="T38" fmla="*/ 345 w 559"/>
                <a:gd name="T39" fmla="*/ 339 h 418"/>
                <a:gd name="T40" fmla="*/ 337 w 559"/>
                <a:gd name="T41" fmla="*/ 346 h 418"/>
                <a:gd name="T42" fmla="*/ 337 w 559"/>
                <a:gd name="T43" fmla="*/ 323 h 418"/>
                <a:gd name="T44" fmla="*/ 315 w 559"/>
                <a:gd name="T45" fmla="*/ 351 h 418"/>
                <a:gd name="T46" fmla="*/ 307 w 559"/>
                <a:gd name="T47" fmla="*/ 339 h 418"/>
                <a:gd name="T48" fmla="*/ 282 w 559"/>
                <a:gd name="T49" fmla="*/ 309 h 418"/>
                <a:gd name="T50" fmla="*/ 207 w 559"/>
                <a:gd name="T51" fmla="*/ 308 h 418"/>
                <a:gd name="T52" fmla="*/ 142 w 559"/>
                <a:gd name="T53" fmla="*/ 335 h 418"/>
                <a:gd name="T54" fmla="*/ 83 w 559"/>
                <a:gd name="T55" fmla="*/ 344 h 418"/>
                <a:gd name="T56" fmla="*/ 27 w 559"/>
                <a:gd name="T57" fmla="*/ 339 h 418"/>
                <a:gd name="T58" fmla="*/ 28 w 559"/>
                <a:gd name="T59" fmla="*/ 288 h 418"/>
                <a:gd name="T60" fmla="*/ 0 w 559"/>
                <a:gd name="T61" fmla="*/ 220 h 418"/>
                <a:gd name="T62" fmla="*/ 6 w 559"/>
                <a:gd name="T63" fmla="*/ 218 h 418"/>
                <a:gd name="T64" fmla="*/ 15 w 559"/>
                <a:gd name="T65" fmla="*/ 222 h 418"/>
                <a:gd name="T66" fmla="*/ 9 w 559"/>
                <a:gd name="T67" fmla="*/ 173 h 418"/>
                <a:gd name="T68" fmla="*/ 32 w 559"/>
                <a:gd name="T69" fmla="*/ 152 h 418"/>
                <a:gd name="T70" fmla="*/ 86 w 559"/>
                <a:gd name="T71" fmla="*/ 131 h 418"/>
                <a:gd name="T72" fmla="*/ 126 w 559"/>
                <a:gd name="T73" fmla="*/ 101 h 418"/>
                <a:gd name="T74" fmla="*/ 142 w 559"/>
                <a:gd name="T75" fmla="*/ 93 h 418"/>
                <a:gd name="T76" fmla="*/ 145 w 559"/>
                <a:gd name="T77" fmla="*/ 84 h 418"/>
                <a:gd name="T78" fmla="*/ 158 w 559"/>
                <a:gd name="T79" fmla="*/ 79 h 418"/>
                <a:gd name="T80" fmla="*/ 156 w 559"/>
                <a:gd name="T81" fmla="*/ 72 h 418"/>
                <a:gd name="T82" fmla="*/ 163 w 559"/>
                <a:gd name="T83" fmla="*/ 63 h 418"/>
                <a:gd name="T84" fmla="*/ 168 w 559"/>
                <a:gd name="T85" fmla="*/ 54 h 418"/>
                <a:gd name="T86" fmla="*/ 179 w 559"/>
                <a:gd name="T87" fmla="*/ 53 h 418"/>
                <a:gd name="T88" fmla="*/ 189 w 559"/>
                <a:gd name="T89" fmla="*/ 44 h 418"/>
                <a:gd name="T90" fmla="*/ 209 w 559"/>
                <a:gd name="T91" fmla="*/ 63 h 418"/>
                <a:gd name="T92" fmla="*/ 222 w 559"/>
                <a:gd name="T93" fmla="*/ 58 h 418"/>
                <a:gd name="T94" fmla="*/ 228 w 559"/>
                <a:gd name="T95" fmla="*/ 54 h 418"/>
                <a:gd name="T96" fmla="*/ 238 w 559"/>
                <a:gd name="T97" fmla="*/ 30 h 418"/>
                <a:gd name="T98" fmla="*/ 250 w 559"/>
                <a:gd name="T99" fmla="*/ 22 h 418"/>
                <a:gd name="T100" fmla="*/ 269 w 559"/>
                <a:gd name="T101" fmla="*/ 18 h 418"/>
                <a:gd name="T102" fmla="*/ 266 w 559"/>
                <a:gd name="T103" fmla="*/ 7 h 418"/>
                <a:gd name="T104" fmla="*/ 299 w 559"/>
                <a:gd name="T105" fmla="*/ 18 h 418"/>
                <a:gd name="T106" fmla="*/ 313 w 559"/>
                <a:gd name="T107" fmla="*/ 22 h 418"/>
                <a:gd name="T108" fmla="*/ 324 w 559"/>
                <a:gd name="T109" fmla="*/ 29 h 418"/>
                <a:gd name="T110" fmla="*/ 307 w 559"/>
                <a:gd name="T111" fmla="*/ 56 h 418"/>
                <a:gd name="T112" fmla="*/ 329 w 559"/>
                <a:gd name="T113" fmla="*/ 72 h 418"/>
                <a:gd name="T114" fmla="*/ 367 w 559"/>
                <a:gd name="T115" fmla="*/ 96 h 418"/>
                <a:gd name="T116" fmla="*/ 393 w 559"/>
                <a:gd name="T117" fmla="*/ 53 h 418"/>
                <a:gd name="T118" fmla="*/ 395 w 559"/>
                <a:gd name="T119" fmla="*/ 24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9" h="418">
                  <a:moveTo>
                    <a:pt x="405" y="0"/>
                  </a:moveTo>
                  <a:lnTo>
                    <a:pt x="407" y="0"/>
                  </a:lnTo>
                  <a:lnTo>
                    <a:pt x="407" y="0"/>
                  </a:lnTo>
                  <a:lnTo>
                    <a:pt x="407" y="3"/>
                  </a:lnTo>
                  <a:lnTo>
                    <a:pt x="407" y="3"/>
                  </a:lnTo>
                  <a:lnTo>
                    <a:pt x="409" y="5"/>
                  </a:lnTo>
                  <a:lnTo>
                    <a:pt x="411" y="6"/>
                  </a:lnTo>
                  <a:lnTo>
                    <a:pt x="411" y="7"/>
                  </a:lnTo>
                  <a:lnTo>
                    <a:pt x="411" y="9"/>
                  </a:lnTo>
                  <a:lnTo>
                    <a:pt x="411" y="11"/>
                  </a:lnTo>
                  <a:lnTo>
                    <a:pt x="411" y="13"/>
                  </a:lnTo>
                  <a:lnTo>
                    <a:pt x="411" y="16"/>
                  </a:lnTo>
                  <a:lnTo>
                    <a:pt x="412" y="16"/>
                  </a:lnTo>
                  <a:lnTo>
                    <a:pt x="412" y="18"/>
                  </a:lnTo>
                  <a:lnTo>
                    <a:pt x="414" y="18"/>
                  </a:lnTo>
                  <a:lnTo>
                    <a:pt x="416" y="18"/>
                  </a:lnTo>
                  <a:lnTo>
                    <a:pt x="414" y="20"/>
                  </a:lnTo>
                  <a:lnTo>
                    <a:pt x="414" y="22"/>
                  </a:lnTo>
                  <a:lnTo>
                    <a:pt x="414" y="22"/>
                  </a:lnTo>
                  <a:lnTo>
                    <a:pt x="414" y="24"/>
                  </a:lnTo>
                  <a:lnTo>
                    <a:pt x="416" y="24"/>
                  </a:lnTo>
                  <a:lnTo>
                    <a:pt x="416" y="24"/>
                  </a:lnTo>
                  <a:lnTo>
                    <a:pt x="418" y="24"/>
                  </a:lnTo>
                  <a:lnTo>
                    <a:pt x="418" y="27"/>
                  </a:lnTo>
                  <a:lnTo>
                    <a:pt x="418" y="29"/>
                  </a:lnTo>
                  <a:lnTo>
                    <a:pt x="420" y="30"/>
                  </a:lnTo>
                  <a:lnTo>
                    <a:pt x="420" y="34"/>
                  </a:lnTo>
                  <a:lnTo>
                    <a:pt x="420" y="37"/>
                  </a:lnTo>
                  <a:lnTo>
                    <a:pt x="422" y="39"/>
                  </a:lnTo>
                  <a:lnTo>
                    <a:pt x="422" y="42"/>
                  </a:lnTo>
                  <a:lnTo>
                    <a:pt x="422" y="44"/>
                  </a:lnTo>
                  <a:lnTo>
                    <a:pt x="422" y="46"/>
                  </a:lnTo>
                  <a:lnTo>
                    <a:pt x="423" y="47"/>
                  </a:lnTo>
                  <a:lnTo>
                    <a:pt x="423" y="52"/>
                  </a:lnTo>
                  <a:lnTo>
                    <a:pt x="425" y="52"/>
                  </a:lnTo>
                  <a:lnTo>
                    <a:pt x="427" y="53"/>
                  </a:lnTo>
                  <a:lnTo>
                    <a:pt x="428" y="52"/>
                  </a:lnTo>
                  <a:lnTo>
                    <a:pt x="430" y="52"/>
                  </a:lnTo>
                  <a:lnTo>
                    <a:pt x="431" y="50"/>
                  </a:lnTo>
                  <a:lnTo>
                    <a:pt x="433" y="50"/>
                  </a:lnTo>
                  <a:lnTo>
                    <a:pt x="435" y="52"/>
                  </a:lnTo>
                  <a:lnTo>
                    <a:pt x="435" y="53"/>
                  </a:lnTo>
                  <a:lnTo>
                    <a:pt x="439" y="56"/>
                  </a:lnTo>
                  <a:lnTo>
                    <a:pt x="442" y="56"/>
                  </a:lnTo>
                  <a:lnTo>
                    <a:pt x="444" y="58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44" y="62"/>
                  </a:lnTo>
                  <a:lnTo>
                    <a:pt x="444" y="63"/>
                  </a:lnTo>
                  <a:lnTo>
                    <a:pt x="444" y="65"/>
                  </a:lnTo>
                  <a:lnTo>
                    <a:pt x="444" y="66"/>
                  </a:lnTo>
                  <a:lnTo>
                    <a:pt x="446" y="71"/>
                  </a:lnTo>
                  <a:lnTo>
                    <a:pt x="446" y="72"/>
                  </a:lnTo>
                  <a:lnTo>
                    <a:pt x="448" y="76"/>
                  </a:lnTo>
                  <a:lnTo>
                    <a:pt x="448" y="77"/>
                  </a:lnTo>
                  <a:lnTo>
                    <a:pt x="448" y="79"/>
                  </a:lnTo>
                  <a:lnTo>
                    <a:pt x="448" y="79"/>
                  </a:lnTo>
                  <a:lnTo>
                    <a:pt x="448" y="81"/>
                  </a:lnTo>
                  <a:lnTo>
                    <a:pt x="448" y="82"/>
                  </a:lnTo>
                  <a:lnTo>
                    <a:pt x="450" y="84"/>
                  </a:lnTo>
                  <a:lnTo>
                    <a:pt x="451" y="86"/>
                  </a:lnTo>
                  <a:lnTo>
                    <a:pt x="452" y="86"/>
                  </a:lnTo>
                  <a:lnTo>
                    <a:pt x="452" y="88"/>
                  </a:lnTo>
                  <a:lnTo>
                    <a:pt x="452" y="90"/>
                  </a:lnTo>
                  <a:lnTo>
                    <a:pt x="454" y="93"/>
                  </a:lnTo>
                  <a:lnTo>
                    <a:pt x="456" y="96"/>
                  </a:lnTo>
                  <a:lnTo>
                    <a:pt x="456" y="101"/>
                  </a:lnTo>
                  <a:lnTo>
                    <a:pt x="454" y="105"/>
                  </a:lnTo>
                  <a:lnTo>
                    <a:pt x="454" y="107"/>
                  </a:lnTo>
                  <a:lnTo>
                    <a:pt x="458" y="109"/>
                  </a:lnTo>
                  <a:lnTo>
                    <a:pt x="460" y="111"/>
                  </a:lnTo>
                  <a:lnTo>
                    <a:pt x="460" y="112"/>
                  </a:lnTo>
                  <a:lnTo>
                    <a:pt x="458" y="114"/>
                  </a:lnTo>
                  <a:lnTo>
                    <a:pt x="460" y="116"/>
                  </a:lnTo>
                  <a:lnTo>
                    <a:pt x="461" y="118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9" y="120"/>
                  </a:lnTo>
                  <a:lnTo>
                    <a:pt x="470" y="120"/>
                  </a:lnTo>
                  <a:lnTo>
                    <a:pt x="470" y="123"/>
                  </a:lnTo>
                  <a:lnTo>
                    <a:pt x="472" y="123"/>
                  </a:lnTo>
                  <a:lnTo>
                    <a:pt x="474" y="123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6" y="123"/>
                  </a:lnTo>
                  <a:lnTo>
                    <a:pt x="477" y="124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28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0"/>
                  </a:lnTo>
                  <a:lnTo>
                    <a:pt x="488" y="131"/>
                  </a:lnTo>
                  <a:lnTo>
                    <a:pt x="489" y="131"/>
                  </a:lnTo>
                  <a:lnTo>
                    <a:pt x="491" y="133"/>
                  </a:lnTo>
                  <a:lnTo>
                    <a:pt x="493" y="135"/>
                  </a:lnTo>
                  <a:lnTo>
                    <a:pt x="493" y="137"/>
                  </a:lnTo>
                  <a:lnTo>
                    <a:pt x="495" y="137"/>
                  </a:lnTo>
                  <a:lnTo>
                    <a:pt x="493" y="139"/>
                  </a:lnTo>
                  <a:lnTo>
                    <a:pt x="493" y="137"/>
                  </a:lnTo>
                  <a:lnTo>
                    <a:pt x="491" y="139"/>
                  </a:lnTo>
                  <a:lnTo>
                    <a:pt x="493" y="141"/>
                  </a:lnTo>
                  <a:lnTo>
                    <a:pt x="495" y="141"/>
                  </a:lnTo>
                  <a:lnTo>
                    <a:pt x="497" y="143"/>
                  </a:lnTo>
                  <a:lnTo>
                    <a:pt x="499" y="147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0" y="152"/>
                  </a:lnTo>
                  <a:lnTo>
                    <a:pt x="501" y="152"/>
                  </a:lnTo>
                  <a:lnTo>
                    <a:pt x="501" y="156"/>
                  </a:lnTo>
                  <a:lnTo>
                    <a:pt x="503" y="159"/>
                  </a:lnTo>
                  <a:lnTo>
                    <a:pt x="505" y="163"/>
                  </a:lnTo>
                  <a:lnTo>
                    <a:pt x="505" y="165"/>
                  </a:lnTo>
                  <a:lnTo>
                    <a:pt x="505" y="166"/>
                  </a:lnTo>
                  <a:lnTo>
                    <a:pt x="507" y="165"/>
                  </a:lnTo>
                  <a:lnTo>
                    <a:pt x="507" y="165"/>
                  </a:lnTo>
                  <a:lnTo>
                    <a:pt x="508" y="166"/>
                  </a:lnTo>
                  <a:lnTo>
                    <a:pt x="511" y="166"/>
                  </a:lnTo>
                  <a:lnTo>
                    <a:pt x="511" y="166"/>
                  </a:lnTo>
                  <a:lnTo>
                    <a:pt x="508" y="163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2" y="163"/>
                  </a:lnTo>
                  <a:lnTo>
                    <a:pt x="514" y="165"/>
                  </a:lnTo>
                  <a:lnTo>
                    <a:pt x="516" y="166"/>
                  </a:lnTo>
                  <a:lnTo>
                    <a:pt x="518" y="168"/>
                  </a:lnTo>
                  <a:lnTo>
                    <a:pt x="518" y="168"/>
                  </a:lnTo>
                  <a:lnTo>
                    <a:pt x="518" y="166"/>
                  </a:lnTo>
                  <a:lnTo>
                    <a:pt x="518" y="165"/>
                  </a:lnTo>
                  <a:lnTo>
                    <a:pt x="519" y="165"/>
                  </a:lnTo>
                  <a:lnTo>
                    <a:pt x="519" y="165"/>
                  </a:lnTo>
                  <a:lnTo>
                    <a:pt x="521" y="168"/>
                  </a:lnTo>
                  <a:lnTo>
                    <a:pt x="521" y="171"/>
                  </a:lnTo>
                  <a:lnTo>
                    <a:pt x="521" y="177"/>
                  </a:lnTo>
                  <a:lnTo>
                    <a:pt x="521" y="180"/>
                  </a:lnTo>
                  <a:lnTo>
                    <a:pt x="523" y="182"/>
                  </a:lnTo>
                  <a:lnTo>
                    <a:pt x="524" y="182"/>
                  </a:lnTo>
                  <a:lnTo>
                    <a:pt x="524" y="184"/>
                  </a:lnTo>
                  <a:lnTo>
                    <a:pt x="526" y="186"/>
                  </a:lnTo>
                  <a:lnTo>
                    <a:pt x="527" y="186"/>
                  </a:lnTo>
                  <a:lnTo>
                    <a:pt x="531" y="188"/>
                  </a:lnTo>
                  <a:lnTo>
                    <a:pt x="531" y="188"/>
                  </a:lnTo>
                  <a:lnTo>
                    <a:pt x="533" y="188"/>
                  </a:lnTo>
                  <a:lnTo>
                    <a:pt x="535" y="190"/>
                  </a:lnTo>
                  <a:lnTo>
                    <a:pt x="537" y="190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2" y="197"/>
                  </a:lnTo>
                  <a:lnTo>
                    <a:pt x="542" y="199"/>
                  </a:lnTo>
                  <a:lnTo>
                    <a:pt x="544" y="199"/>
                  </a:lnTo>
                  <a:lnTo>
                    <a:pt x="544" y="201"/>
                  </a:lnTo>
                  <a:lnTo>
                    <a:pt x="546" y="203"/>
                  </a:lnTo>
                  <a:lnTo>
                    <a:pt x="546" y="203"/>
                  </a:lnTo>
                  <a:lnTo>
                    <a:pt x="547" y="207"/>
                  </a:lnTo>
                  <a:lnTo>
                    <a:pt x="548" y="207"/>
                  </a:lnTo>
                  <a:lnTo>
                    <a:pt x="550" y="208"/>
                  </a:lnTo>
                  <a:lnTo>
                    <a:pt x="550" y="213"/>
                  </a:lnTo>
                  <a:lnTo>
                    <a:pt x="550" y="215"/>
                  </a:lnTo>
                  <a:lnTo>
                    <a:pt x="553" y="215"/>
                  </a:lnTo>
                  <a:lnTo>
                    <a:pt x="553" y="216"/>
                  </a:lnTo>
                  <a:lnTo>
                    <a:pt x="554" y="216"/>
                  </a:lnTo>
                  <a:lnTo>
                    <a:pt x="553" y="222"/>
                  </a:lnTo>
                  <a:lnTo>
                    <a:pt x="554" y="231"/>
                  </a:lnTo>
                  <a:lnTo>
                    <a:pt x="553" y="235"/>
                  </a:lnTo>
                  <a:lnTo>
                    <a:pt x="554" y="237"/>
                  </a:lnTo>
                  <a:lnTo>
                    <a:pt x="557" y="243"/>
                  </a:lnTo>
                  <a:lnTo>
                    <a:pt x="557" y="245"/>
                  </a:lnTo>
                  <a:lnTo>
                    <a:pt x="557" y="246"/>
                  </a:lnTo>
                  <a:lnTo>
                    <a:pt x="559" y="250"/>
                  </a:lnTo>
                  <a:lnTo>
                    <a:pt x="559" y="255"/>
                  </a:lnTo>
                  <a:lnTo>
                    <a:pt x="559" y="257"/>
                  </a:lnTo>
                  <a:lnTo>
                    <a:pt x="559" y="259"/>
                  </a:lnTo>
                  <a:lnTo>
                    <a:pt x="557" y="262"/>
                  </a:lnTo>
                  <a:lnTo>
                    <a:pt x="556" y="265"/>
                  </a:lnTo>
                  <a:lnTo>
                    <a:pt x="556" y="269"/>
                  </a:lnTo>
                  <a:lnTo>
                    <a:pt x="556" y="274"/>
                  </a:lnTo>
                  <a:lnTo>
                    <a:pt x="554" y="276"/>
                  </a:lnTo>
                  <a:lnTo>
                    <a:pt x="554" y="280"/>
                  </a:lnTo>
                  <a:lnTo>
                    <a:pt x="553" y="284"/>
                  </a:lnTo>
                  <a:lnTo>
                    <a:pt x="553" y="286"/>
                  </a:lnTo>
                  <a:lnTo>
                    <a:pt x="553" y="290"/>
                  </a:lnTo>
                  <a:lnTo>
                    <a:pt x="553" y="293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8" y="304"/>
                  </a:lnTo>
                  <a:lnTo>
                    <a:pt x="546" y="308"/>
                  </a:lnTo>
                  <a:lnTo>
                    <a:pt x="546" y="311"/>
                  </a:lnTo>
                  <a:lnTo>
                    <a:pt x="546" y="311"/>
                  </a:lnTo>
                  <a:lnTo>
                    <a:pt x="544" y="312"/>
                  </a:lnTo>
                  <a:lnTo>
                    <a:pt x="542" y="314"/>
                  </a:lnTo>
                  <a:lnTo>
                    <a:pt x="542" y="316"/>
                  </a:lnTo>
                  <a:lnTo>
                    <a:pt x="540" y="316"/>
                  </a:lnTo>
                  <a:lnTo>
                    <a:pt x="540" y="316"/>
                  </a:lnTo>
                  <a:lnTo>
                    <a:pt x="540" y="318"/>
                  </a:lnTo>
                  <a:lnTo>
                    <a:pt x="540" y="318"/>
                  </a:lnTo>
                  <a:lnTo>
                    <a:pt x="540" y="318"/>
                  </a:lnTo>
                  <a:lnTo>
                    <a:pt x="537" y="320"/>
                  </a:lnTo>
                  <a:lnTo>
                    <a:pt x="535" y="320"/>
                  </a:lnTo>
                  <a:lnTo>
                    <a:pt x="533" y="323"/>
                  </a:lnTo>
                  <a:lnTo>
                    <a:pt x="531" y="325"/>
                  </a:lnTo>
                  <a:lnTo>
                    <a:pt x="531" y="327"/>
                  </a:lnTo>
                  <a:lnTo>
                    <a:pt x="529" y="327"/>
                  </a:lnTo>
                  <a:lnTo>
                    <a:pt x="529" y="329"/>
                  </a:lnTo>
                  <a:lnTo>
                    <a:pt x="529" y="331"/>
                  </a:lnTo>
                  <a:lnTo>
                    <a:pt x="527" y="331"/>
                  </a:lnTo>
                  <a:lnTo>
                    <a:pt x="527" y="331"/>
                  </a:lnTo>
                  <a:lnTo>
                    <a:pt x="527" y="332"/>
                  </a:lnTo>
                  <a:lnTo>
                    <a:pt x="527" y="333"/>
                  </a:lnTo>
                  <a:lnTo>
                    <a:pt x="527" y="335"/>
                  </a:lnTo>
                  <a:lnTo>
                    <a:pt x="527" y="337"/>
                  </a:lnTo>
                  <a:lnTo>
                    <a:pt x="526" y="337"/>
                  </a:lnTo>
                  <a:lnTo>
                    <a:pt x="526" y="337"/>
                  </a:lnTo>
                  <a:lnTo>
                    <a:pt x="526" y="337"/>
                  </a:lnTo>
                  <a:lnTo>
                    <a:pt x="526" y="337"/>
                  </a:lnTo>
                  <a:lnTo>
                    <a:pt x="526" y="337"/>
                  </a:lnTo>
                  <a:lnTo>
                    <a:pt x="524" y="339"/>
                  </a:lnTo>
                  <a:lnTo>
                    <a:pt x="523" y="342"/>
                  </a:lnTo>
                  <a:lnTo>
                    <a:pt x="523" y="342"/>
                  </a:lnTo>
                  <a:lnTo>
                    <a:pt x="523" y="344"/>
                  </a:lnTo>
                  <a:lnTo>
                    <a:pt x="521" y="350"/>
                  </a:lnTo>
                  <a:lnTo>
                    <a:pt x="521" y="351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19" y="353"/>
                  </a:lnTo>
                  <a:lnTo>
                    <a:pt x="519" y="353"/>
                  </a:lnTo>
                  <a:lnTo>
                    <a:pt x="519" y="355"/>
                  </a:lnTo>
                  <a:lnTo>
                    <a:pt x="519" y="355"/>
                  </a:lnTo>
                  <a:lnTo>
                    <a:pt x="519" y="355"/>
                  </a:lnTo>
                  <a:lnTo>
                    <a:pt x="519" y="355"/>
                  </a:lnTo>
                  <a:lnTo>
                    <a:pt x="519" y="355"/>
                  </a:lnTo>
                  <a:lnTo>
                    <a:pt x="518" y="356"/>
                  </a:lnTo>
                  <a:lnTo>
                    <a:pt x="516" y="361"/>
                  </a:lnTo>
                  <a:lnTo>
                    <a:pt x="514" y="363"/>
                  </a:lnTo>
                  <a:lnTo>
                    <a:pt x="512" y="365"/>
                  </a:lnTo>
                  <a:lnTo>
                    <a:pt x="512" y="367"/>
                  </a:lnTo>
                  <a:lnTo>
                    <a:pt x="512" y="370"/>
                  </a:lnTo>
                  <a:lnTo>
                    <a:pt x="511" y="374"/>
                  </a:lnTo>
                  <a:lnTo>
                    <a:pt x="511" y="378"/>
                  </a:lnTo>
                  <a:lnTo>
                    <a:pt x="511" y="380"/>
                  </a:lnTo>
                  <a:lnTo>
                    <a:pt x="508" y="380"/>
                  </a:lnTo>
                  <a:lnTo>
                    <a:pt x="508" y="384"/>
                  </a:lnTo>
                  <a:lnTo>
                    <a:pt x="511" y="388"/>
                  </a:lnTo>
                  <a:lnTo>
                    <a:pt x="508" y="389"/>
                  </a:lnTo>
                  <a:lnTo>
                    <a:pt x="508" y="391"/>
                  </a:lnTo>
                  <a:lnTo>
                    <a:pt x="508" y="391"/>
                  </a:lnTo>
                  <a:lnTo>
                    <a:pt x="507" y="393"/>
                  </a:lnTo>
                  <a:lnTo>
                    <a:pt x="505" y="393"/>
                  </a:lnTo>
                  <a:lnTo>
                    <a:pt x="503" y="395"/>
                  </a:lnTo>
                  <a:lnTo>
                    <a:pt x="503" y="397"/>
                  </a:lnTo>
                  <a:lnTo>
                    <a:pt x="500" y="397"/>
                  </a:lnTo>
                  <a:lnTo>
                    <a:pt x="495" y="397"/>
                  </a:lnTo>
                  <a:lnTo>
                    <a:pt x="486" y="397"/>
                  </a:lnTo>
                  <a:lnTo>
                    <a:pt x="484" y="397"/>
                  </a:lnTo>
                  <a:lnTo>
                    <a:pt x="480" y="399"/>
                  </a:lnTo>
                  <a:lnTo>
                    <a:pt x="477" y="400"/>
                  </a:lnTo>
                  <a:lnTo>
                    <a:pt x="474" y="404"/>
                  </a:lnTo>
                  <a:lnTo>
                    <a:pt x="467" y="410"/>
                  </a:lnTo>
                  <a:lnTo>
                    <a:pt x="461" y="410"/>
                  </a:lnTo>
                  <a:lnTo>
                    <a:pt x="460" y="410"/>
                  </a:lnTo>
                  <a:lnTo>
                    <a:pt x="458" y="410"/>
                  </a:lnTo>
                  <a:lnTo>
                    <a:pt x="458" y="410"/>
                  </a:lnTo>
                  <a:lnTo>
                    <a:pt x="458" y="412"/>
                  </a:lnTo>
                  <a:lnTo>
                    <a:pt x="458" y="412"/>
                  </a:lnTo>
                  <a:lnTo>
                    <a:pt x="460" y="414"/>
                  </a:lnTo>
                  <a:lnTo>
                    <a:pt x="460" y="412"/>
                  </a:lnTo>
                  <a:lnTo>
                    <a:pt x="461" y="412"/>
                  </a:lnTo>
                  <a:lnTo>
                    <a:pt x="461" y="416"/>
                  </a:lnTo>
                  <a:lnTo>
                    <a:pt x="461" y="416"/>
                  </a:lnTo>
                  <a:lnTo>
                    <a:pt x="461" y="418"/>
                  </a:lnTo>
                  <a:lnTo>
                    <a:pt x="460" y="418"/>
                  </a:lnTo>
                  <a:lnTo>
                    <a:pt x="460" y="418"/>
                  </a:lnTo>
                  <a:lnTo>
                    <a:pt x="460" y="418"/>
                  </a:lnTo>
                  <a:lnTo>
                    <a:pt x="458" y="416"/>
                  </a:lnTo>
                  <a:lnTo>
                    <a:pt x="456" y="414"/>
                  </a:lnTo>
                  <a:lnTo>
                    <a:pt x="456" y="412"/>
                  </a:lnTo>
                  <a:lnTo>
                    <a:pt x="454" y="414"/>
                  </a:lnTo>
                  <a:lnTo>
                    <a:pt x="454" y="414"/>
                  </a:lnTo>
                  <a:lnTo>
                    <a:pt x="452" y="412"/>
                  </a:lnTo>
                  <a:lnTo>
                    <a:pt x="451" y="410"/>
                  </a:lnTo>
                  <a:lnTo>
                    <a:pt x="451" y="410"/>
                  </a:lnTo>
                  <a:lnTo>
                    <a:pt x="450" y="410"/>
                  </a:lnTo>
                  <a:lnTo>
                    <a:pt x="448" y="408"/>
                  </a:lnTo>
                  <a:lnTo>
                    <a:pt x="446" y="408"/>
                  </a:lnTo>
                  <a:lnTo>
                    <a:pt x="446" y="407"/>
                  </a:lnTo>
                  <a:lnTo>
                    <a:pt x="448" y="407"/>
                  </a:lnTo>
                  <a:lnTo>
                    <a:pt x="448" y="405"/>
                  </a:lnTo>
                  <a:lnTo>
                    <a:pt x="448" y="405"/>
                  </a:lnTo>
                  <a:lnTo>
                    <a:pt x="448" y="404"/>
                  </a:lnTo>
                  <a:lnTo>
                    <a:pt x="446" y="404"/>
                  </a:lnTo>
                  <a:lnTo>
                    <a:pt x="444" y="404"/>
                  </a:lnTo>
                  <a:lnTo>
                    <a:pt x="444" y="404"/>
                  </a:lnTo>
                  <a:lnTo>
                    <a:pt x="444" y="405"/>
                  </a:lnTo>
                  <a:lnTo>
                    <a:pt x="441" y="407"/>
                  </a:lnTo>
                  <a:lnTo>
                    <a:pt x="439" y="407"/>
                  </a:lnTo>
                  <a:lnTo>
                    <a:pt x="437" y="405"/>
                  </a:lnTo>
                  <a:lnTo>
                    <a:pt x="437" y="405"/>
                  </a:lnTo>
                  <a:lnTo>
                    <a:pt x="439" y="405"/>
                  </a:lnTo>
                  <a:lnTo>
                    <a:pt x="441" y="404"/>
                  </a:lnTo>
                  <a:lnTo>
                    <a:pt x="442" y="404"/>
                  </a:lnTo>
                  <a:lnTo>
                    <a:pt x="442" y="402"/>
                  </a:lnTo>
                  <a:lnTo>
                    <a:pt x="442" y="400"/>
                  </a:lnTo>
                  <a:lnTo>
                    <a:pt x="441" y="399"/>
                  </a:lnTo>
                  <a:lnTo>
                    <a:pt x="439" y="399"/>
                  </a:lnTo>
                  <a:lnTo>
                    <a:pt x="433" y="400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3" y="402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4"/>
                  </a:lnTo>
                  <a:lnTo>
                    <a:pt x="433" y="405"/>
                  </a:lnTo>
                  <a:lnTo>
                    <a:pt x="431" y="405"/>
                  </a:lnTo>
                  <a:lnTo>
                    <a:pt x="428" y="407"/>
                  </a:lnTo>
                  <a:lnTo>
                    <a:pt x="425" y="410"/>
                  </a:lnTo>
                  <a:lnTo>
                    <a:pt x="423" y="412"/>
                  </a:lnTo>
                  <a:lnTo>
                    <a:pt x="422" y="412"/>
                  </a:lnTo>
                  <a:lnTo>
                    <a:pt x="418" y="412"/>
                  </a:lnTo>
                  <a:lnTo>
                    <a:pt x="416" y="412"/>
                  </a:lnTo>
                  <a:lnTo>
                    <a:pt x="414" y="410"/>
                  </a:lnTo>
                  <a:lnTo>
                    <a:pt x="411" y="408"/>
                  </a:lnTo>
                  <a:lnTo>
                    <a:pt x="407" y="407"/>
                  </a:lnTo>
                  <a:lnTo>
                    <a:pt x="405" y="405"/>
                  </a:lnTo>
                  <a:lnTo>
                    <a:pt x="404" y="405"/>
                  </a:lnTo>
                  <a:lnTo>
                    <a:pt x="403" y="405"/>
                  </a:lnTo>
                  <a:lnTo>
                    <a:pt x="399" y="404"/>
                  </a:lnTo>
                  <a:lnTo>
                    <a:pt x="395" y="404"/>
                  </a:lnTo>
                  <a:lnTo>
                    <a:pt x="393" y="405"/>
                  </a:lnTo>
                  <a:lnTo>
                    <a:pt x="392" y="405"/>
                  </a:lnTo>
                  <a:lnTo>
                    <a:pt x="392" y="405"/>
                  </a:lnTo>
                  <a:lnTo>
                    <a:pt x="388" y="402"/>
                  </a:lnTo>
                  <a:lnTo>
                    <a:pt x="386" y="400"/>
                  </a:lnTo>
                  <a:lnTo>
                    <a:pt x="380" y="400"/>
                  </a:lnTo>
                  <a:lnTo>
                    <a:pt x="378" y="399"/>
                  </a:lnTo>
                  <a:lnTo>
                    <a:pt x="374" y="395"/>
                  </a:lnTo>
                  <a:lnTo>
                    <a:pt x="371" y="389"/>
                  </a:lnTo>
                  <a:lnTo>
                    <a:pt x="369" y="388"/>
                  </a:lnTo>
                  <a:lnTo>
                    <a:pt x="367" y="386"/>
                  </a:lnTo>
                  <a:lnTo>
                    <a:pt x="367" y="384"/>
                  </a:lnTo>
                  <a:lnTo>
                    <a:pt x="369" y="382"/>
                  </a:lnTo>
                  <a:lnTo>
                    <a:pt x="369" y="380"/>
                  </a:lnTo>
                  <a:lnTo>
                    <a:pt x="369" y="380"/>
                  </a:lnTo>
                  <a:lnTo>
                    <a:pt x="367" y="374"/>
                  </a:lnTo>
                  <a:lnTo>
                    <a:pt x="365" y="370"/>
                  </a:lnTo>
                  <a:lnTo>
                    <a:pt x="364" y="369"/>
                  </a:lnTo>
                  <a:lnTo>
                    <a:pt x="362" y="365"/>
                  </a:lnTo>
                  <a:lnTo>
                    <a:pt x="358" y="363"/>
                  </a:lnTo>
                  <a:lnTo>
                    <a:pt x="356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8" y="361"/>
                  </a:lnTo>
                  <a:lnTo>
                    <a:pt x="360" y="360"/>
                  </a:lnTo>
                  <a:lnTo>
                    <a:pt x="360" y="361"/>
                  </a:lnTo>
                  <a:lnTo>
                    <a:pt x="362" y="361"/>
                  </a:lnTo>
                  <a:lnTo>
                    <a:pt x="362" y="360"/>
                  </a:lnTo>
                  <a:lnTo>
                    <a:pt x="362" y="360"/>
                  </a:lnTo>
                  <a:lnTo>
                    <a:pt x="362" y="358"/>
                  </a:lnTo>
                  <a:lnTo>
                    <a:pt x="362" y="358"/>
                  </a:lnTo>
                  <a:lnTo>
                    <a:pt x="360" y="358"/>
                  </a:lnTo>
                  <a:lnTo>
                    <a:pt x="358" y="358"/>
                  </a:lnTo>
                  <a:lnTo>
                    <a:pt x="358" y="360"/>
                  </a:lnTo>
                  <a:lnTo>
                    <a:pt x="356" y="360"/>
                  </a:lnTo>
                  <a:lnTo>
                    <a:pt x="356" y="361"/>
                  </a:lnTo>
                  <a:lnTo>
                    <a:pt x="355" y="361"/>
                  </a:lnTo>
                  <a:lnTo>
                    <a:pt x="354" y="361"/>
                  </a:lnTo>
                  <a:lnTo>
                    <a:pt x="352" y="363"/>
                  </a:lnTo>
                  <a:lnTo>
                    <a:pt x="350" y="363"/>
                  </a:lnTo>
                  <a:lnTo>
                    <a:pt x="346" y="361"/>
                  </a:lnTo>
                  <a:lnTo>
                    <a:pt x="348" y="360"/>
                  </a:lnTo>
                  <a:lnTo>
                    <a:pt x="348" y="358"/>
                  </a:lnTo>
                  <a:lnTo>
                    <a:pt x="350" y="358"/>
                  </a:lnTo>
                  <a:lnTo>
                    <a:pt x="352" y="353"/>
                  </a:lnTo>
                  <a:lnTo>
                    <a:pt x="352" y="350"/>
                  </a:lnTo>
                  <a:lnTo>
                    <a:pt x="350" y="348"/>
                  </a:lnTo>
                  <a:lnTo>
                    <a:pt x="348" y="344"/>
                  </a:lnTo>
                  <a:lnTo>
                    <a:pt x="346" y="342"/>
                  </a:lnTo>
                  <a:lnTo>
                    <a:pt x="345" y="339"/>
                  </a:lnTo>
                  <a:lnTo>
                    <a:pt x="345" y="341"/>
                  </a:lnTo>
                  <a:lnTo>
                    <a:pt x="345" y="342"/>
                  </a:lnTo>
                  <a:lnTo>
                    <a:pt x="343" y="344"/>
                  </a:lnTo>
                  <a:lnTo>
                    <a:pt x="343" y="348"/>
                  </a:lnTo>
                  <a:lnTo>
                    <a:pt x="339" y="355"/>
                  </a:lnTo>
                  <a:lnTo>
                    <a:pt x="337" y="355"/>
                  </a:lnTo>
                  <a:lnTo>
                    <a:pt x="335" y="355"/>
                  </a:lnTo>
                  <a:lnTo>
                    <a:pt x="334" y="355"/>
                  </a:lnTo>
                  <a:lnTo>
                    <a:pt x="332" y="356"/>
                  </a:lnTo>
                  <a:lnTo>
                    <a:pt x="331" y="356"/>
                  </a:lnTo>
                  <a:lnTo>
                    <a:pt x="329" y="356"/>
                  </a:lnTo>
                  <a:lnTo>
                    <a:pt x="329" y="356"/>
                  </a:lnTo>
                  <a:lnTo>
                    <a:pt x="331" y="351"/>
                  </a:lnTo>
                  <a:lnTo>
                    <a:pt x="332" y="351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5" y="351"/>
                  </a:lnTo>
                  <a:lnTo>
                    <a:pt x="335" y="350"/>
                  </a:lnTo>
                  <a:lnTo>
                    <a:pt x="337" y="346"/>
                  </a:lnTo>
                  <a:lnTo>
                    <a:pt x="335" y="344"/>
                  </a:lnTo>
                  <a:lnTo>
                    <a:pt x="335" y="342"/>
                  </a:lnTo>
                  <a:lnTo>
                    <a:pt x="337" y="341"/>
                  </a:lnTo>
                  <a:lnTo>
                    <a:pt x="337" y="339"/>
                  </a:lnTo>
                  <a:lnTo>
                    <a:pt x="339" y="335"/>
                  </a:lnTo>
                  <a:lnTo>
                    <a:pt x="341" y="332"/>
                  </a:lnTo>
                  <a:lnTo>
                    <a:pt x="343" y="331"/>
                  </a:lnTo>
                  <a:lnTo>
                    <a:pt x="343" y="329"/>
                  </a:lnTo>
                  <a:lnTo>
                    <a:pt x="343" y="327"/>
                  </a:lnTo>
                  <a:lnTo>
                    <a:pt x="343" y="325"/>
                  </a:lnTo>
                  <a:lnTo>
                    <a:pt x="343" y="325"/>
                  </a:lnTo>
                  <a:lnTo>
                    <a:pt x="345" y="323"/>
                  </a:lnTo>
                  <a:lnTo>
                    <a:pt x="343" y="318"/>
                  </a:lnTo>
                  <a:lnTo>
                    <a:pt x="343" y="316"/>
                  </a:lnTo>
                  <a:lnTo>
                    <a:pt x="341" y="314"/>
                  </a:lnTo>
                  <a:lnTo>
                    <a:pt x="341" y="318"/>
                  </a:lnTo>
                  <a:lnTo>
                    <a:pt x="341" y="320"/>
                  </a:lnTo>
                  <a:lnTo>
                    <a:pt x="339" y="322"/>
                  </a:lnTo>
                  <a:lnTo>
                    <a:pt x="337" y="323"/>
                  </a:lnTo>
                  <a:lnTo>
                    <a:pt x="335" y="325"/>
                  </a:lnTo>
                  <a:lnTo>
                    <a:pt x="335" y="329"/>
                  </a:lnTo>
                  <a:lnTo>
                    <a:pt x="334" y="332"/>
                  </a:lnTo>
                  <a:lnTo>
                    <a:pt x="332" y="332"/>
                  </a:lnTo>
                  <a:lnTo>
                    <a:pt x="331" y="332"/>
                  </a:lnTo>
                  <a:lnTo>
                    <a:pt x="329" y="333"/>
                  </a:lnTo>
                  <a:lnTo>
                    <a:pt x="327" y="333"/>
                  </a:lnTo>
                  <a:lnTo>
                    <a:pt x="326" y="335"/>
                  </a:lnTo>
                  <a:lnTo>
                    <a:pt x="324" y="337"/>
                  </a:lnTo>
                  <a:lnTo>
                    <a:pt x="322" y="337"/>
                  </a:lnTo>
                  <a:lnTo>
                    <a:pt x="318" y="344"/>
                  </a:lnTo>
                  <a:lnTo>
                    <a:pt x="316" y="346"/>
                  </a:lnTo>
                  <a:lnTo>
                    <a:pt x="315" y="346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5" y="350"/>
                  </a:lnTo>
                  <a:lnTo>
                    <a:pt x="316" y="351"/>
                  </a:lnTo>
                  <a:lnTo>
                    <a:pt x="316" y="353"/>
                  </a:lnTo>
                  <a:lnTo>
                    <a:pt x="315" y="351"/>
                  </a:lnTo>
                  <a:lnTo>
                    <a:pt x="313" y="351"/>
                  </a:lnTo>
                  <a:lnTo>
                    <a:pt x="313" y="351"/>
                  </a:lnTo>
                  <a:lnTo>
                    <a:pt x="311" y="351"/>
                  </a:lnTo>
                  <a:lnTo>
                    <a:pt x="309" y="350"/>
                  </a:lnTo>
                  <a:lnTo>
                    <a:pt x="307" y="348"/>
                  </a:lnTo>
                  <a:lnTo>
                    <a:pt x="307" y="348"/>
                  </a:lnTo>
                  <a:lnTo>
                    <a:pt x="307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7" y="342"/>
                  </a:lnTo>
                  <a:lnTo>
                    <a:pt x="307" y="341"/>
                  </a:lnTo>
                  <a:lnTo>
                    <a:pt x="307" y="339"/>
                  </a:lnTo>
                  <a:lnTo>
                    <a:pt x="307" y="337"/>
                  </a:lnTo>
                  <a:lnTo>
                    <a:pt x="305" y="335"/>
                  </a:lnTo>
                  <a:lnTo>
                    <a:pt x="303" y="333"/>
                  </a:lnTo>
                  <a:lnTo>
                    <a:pt x="301" y="332"/>
                  </a:lnTo>
                  <a:lnTo>
                    <a:pt x="301" y="329"/>
                  </a:lnTo>
                  <a:lnTo>
                    <a:pt x="299" y="327"/>
                  </a:lnTo>
                  <a:lnTo>
                    <a:pt x="299" y="325"/>
                  </a:lnTo>
                  <a:lnTo>
                    <a:pt x="297" y="325"/>
                  </a:lnTo>
                  <a:lnTo>
                    <a:pt x="292" y="325"/>
                  </a:lnTo>
                  <a:lnTo>
                    <a:pt x="290" y="322"/>
                  </a:lnTo>
                  <a:lnTo>
                    <a:pt x="290" y="318"/>
                  </a:lnTo>
                  <a:lnTo>
                    <a:pt x="290" y="318"/>
                  </a:lnTo>
                  <a:lnTo>
                    <a:pt x="292" y="318"/>
                  </a:lnTo>
                  <a:lnTo>
                    <a:pt x="292" y="316"/>
                  </a:lnTo>
                  <a:lnTo>
                    <a:pt x="292" y="314"/>
                  </a:lnTo>
                  <a:lnTo>
                    <a:pt x="287" y="312"/>
                  </a:lnTo>
                  <a:lnTo>
                    <a:pt x="285" y="311"/>
                  </a:lnTo>
                  <a:lnTo>
                    <a:pt x="283" y="309"/>
                  </a:lnTo>
                  <a:lnTo>
                    <a:pt x="282" y="309"/>
                  </a:lnTo>
                  <a:lnTo>
                    <a:pt x="280" y="309"/>
                  </a:lnTo>
                  <a:lnTo>
                    <a:pt x="278" y="309"/>
                  </a:lnTo>
                  <a:lnTo>
                    <a:pt x="271" y="306"/>
                  </a:lnTo>
                  <a:lnTo>
                    <a:pt x="269" y="306"/>
                  </a:lnTo>
                  <a:lnTo>
                    <a:pt x="266" y="308"/>
                  </a:lnTo>
                  <a:lnTo>
                    <a:pt x="264" y="306"/>
                  </a:lnTo>
                  <a:lnTo>
                    <a:pt x="258" y="303"/>
                  </a:lnTo>
                  <a:lnTo>
                    <a:pt x="252" y="301"/>
                  </a:lnTo>
                  <a:lnTo>
                    <a:pt x="250" y="299"/>
                  </a:lnTo>
                  <a:lnTo>
                    <a:pt x="249" y="299"/>
                  </a:lnTo>
                  <a:lnTo>
                    <a:pt x="247" y="299"/>
                  </a:lnTo>
                  <a:lnTo>
                    <a:pt x="247" y="301"/>
                  </a:lnTo>
                  <a:lnTo>
                    <a:pt x="243" y="301"/>
                  </a:lnTo>
                  <a:lnTo>
                    <a:pt x="235" y="301"/>
                  </a:lnTo>
                  <a:lnTo>
                    <a:pt x="228" y="301"/>
                  </a:lnTo>
                  <a:lnTo>
                    <a:pt x="222" y="301"/>
                  </a:lnTo>
                  <a:lnTo>
                    <a:pt x="219" y="303"/>
                  </a:lnTo>
                  <a:lnTo>
                    <a:pt x="213" y="304"/>
                  </a:lnTo>
                  <a:lnTo>
                    <a:pt x="207" y="308"/>
                  </a:lnTo>
                  <a:lnTo>
                    <a:pt x="201" y="309"/>
                  </a:lnTo>
                  <a:lnTo>
                    <a:pt x="196" y="311"/>
                  </a:lnTo>
                  <a:lnTo>
                    <a:pt x="192" y="311"/>
                  </a:lnTo>
                  <a:lnTo>
                    <a:pt x="189" y="311"/>
                  </a:lnTo>
                  <a:lnTo>
                    <a:pt x="181" y="311"/>
                  </a:lnTo>
                  <a:lnTo>
                    <a:pt x="177" y="311"/>
                  </a:lnTo>
                  <a:lnTo>
                    <a:pt x="172" y="314"/>
                  </a:lnTo>
                  <a:lnTo>
                    <a:pt x="170" y="314"/>
                  </a:lnTo>
                  <a:lnTo>
                    <a:pt x="168" y="316"/>
                  </a:lnTo>
                  <a:lnTo>
                    <a:pt x="162" y="320"/>
                  </a:lnTo>
                  <a:lnTo>
                    <a:pt x="158" y="322"/>
                  </a:lnTo>
                  <a:lnTo>
                    <a:pt x="156" y="322"/>
                  </a:lnTo>
                  <a:lnTo>
                    <a:pt x="154" y="322"/>
                  </a:lnTo>
                  <a:lnTo>
                    <a:pt x="153" y="323"/>
                  </a:lnTo>
                  <a:lnTo>
                    <a:pt x="149" y="329"/>
                  </a:lnTo>
                  <a:lnTo>
                    <a:pt x="149" y="331"/>
                  </a:lnTo>
                  <a:lnTo>
                    <a:pt x="145" y="335"/>
                  </a:lnTo>
                  <a:lnTo>
                    <a:pt x="143" y="335"/>
                  </a:lnTo>
                  <a:lnTo>
                    <a:pt x="142" y="335"/>
                  </a:lnTo>
                  <a:lnTo>
                    <a:pt x="139" y="337"/>
                  </a:lnTo>
                  <a:lnTo>
                    <a:pt x="137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24" y="337"/>
                  </a:lnTo>
                  <a:lnTo>
                    <a:pt x="123" y="335"/>
                  </a:lnTo>
                  <a:lnTo>
                    <a:pt x="121" y="335"/>
                  </a:lnTo>
                  <a:lnTo>
                    <a:pt x="119" y="335"/>
                  </a:lnTo>
                  <a:lnTo>
                    <a:pt x="114" y="333"/>
                  </a:lnTo>
                  <a:lnTo>
                    <a:pt x="107" y="335"/>
                  </a:lnTo>
                  <a:lnTo>
                    <a:pt x="102" y="335"/>
                  </a:lnTo>
                  <a:lnTo>
                    <a:pt x="100" y="337"/>
                  </a:lnTo>
                  <a:lnTo>
                    <a:pt x="98" y="335"/>
                  </a:lnTo>
                  <a:lnTo>
                    <a:pt x="93" y="337"/>
                  </a:lnTo>
                  <a:lnTo>
                    <a:pt x="91" y="337"/>
                  </a:lnTo>
                  <a:lnTo>
                    <a:pt x="90" y="339"/>
                  </a:lnTo>
                  <a:lnTo>
                    <a:pt x="88" y="342"/>
                  </a:lnTo>
                  <a:lnTo>
                    <a:pt x="85" y="344"/>
                  </a:lnTo>
                  <a:lnTo>
                    <a:pt x="83" y="344"/>
                  </a:lnTo>
                  <a:lnTo>
                    <a:pt x="79" y="344"/>
                  </a:lnTo>
                  <a:lnTo>
                    <a:pt x="74" y="348"/>
                  </a:lnTo>
                  <a:lnTo>
                    <a:pt x="68" y="353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4" y="353"/>
                  </a:lnTo>
                  <a:lnTo>
                    <a:pt x="62" y="355"/>
                  </a:lnTo>
                  <a:lnTo>
                    <a:pt x="55" y="353"/>
                  </a:lnTo>
                  <a:lnTo>
                    <a:pt x="51" y="353"/>
                  </a:lnTo>
                  <a:lnTo>
                    <a:pt x="46" y="353"/>
                  </a:lnTo>
                  <a:lnTo>
                    <a:pt x="42" y="351"/>
                  </a:lnTo>
                  <a:lnTo>
                    <a:pt x="39" y="350"/>
                  </a:lnTo>
                  <a:lnTo>
                    <a:pt x="36" y="346"/>
                  </a:lnTo>
                  <a:lnTo>
                    <a:pt x="34" y="344"/>
                  </a:lnTo>
                  <a:lnTo>
                    <a:pt x="30" y="342"/>
                  </a:lnTo>
                  <a:lnTo>
                    <a:pt x="28" y="342"/>
                  </a:lnTo>
                  <a:lnTo>
                    <a:pt x="27" y="342"/>
                  </a:lnTo>
                  <a:lnTo>
                    <a:pt x="27" y="341"/>
                  </a:lnTo>
                  <a:lnTo>
                    <a:pt x="27" y="339"/>
                  </a:lnTo>
                  <a:lnTo>
                    <a:pt x="25" y="337"/>
                  </a:lnTo>
                  <a:lnTo>
                    <a:pt x="25" y="333"/>
                  </a:lnTo>
                  <a:lnTo>
                    <a:pt x="25" y="331"/>
                  </a:lnTo>
                  <a:lnTo>
                    <a:pt x="27" y="331"/>
                  </a:lnTo>
                  <a:lnTo>
                    <a:pt x="28" y="332"/>
                  </a:lnTo>
                  <a:lnTo>
                    <a:pt x="30" y="332"/>
                  </a:lnTo>
                  <a:lnTo>
                    <a:pt x="34" y="331"/>
                  </a:lnTo>
                  <a:lnTo>
                    <a:pt x="34" y="327"/>
                  </a:lnTo>
                  <a:lnTo>
                    <a:pt x="36" y="325"/>
                  </a:lnTo>
                  <a:lnTo>
                    <a:pt x="36" y="322"/>
                  </a:lnTo>
                  <a:lnTo>
                    <a:pt x="34" y="316"/>
                  </a:lnTo>
                  <a:lnTo>
                    <a:pt x="36" y="316"/>
                  </a:lnTo>
                  <a:lnTo>
                    <a:pt x="36" y="314"/>
                  </a:lnTo>
                  <a:lnTo>
                    <a:pt x="36" y="312"/>
                  </a:lnTo>
                  <a:lnTo>
                    <a:pt x="36" y="304"/>
                  </a:lnTo>
                  <a:lnTo>
                    <a:pt x="36" y="303"/>
                  </a:lnTo>
                  <a:lnTo>
                    <a:pt x="32" y="295"/>
                  </a:lnTo>
                  <a:lnTo>
                    <a:pt x="30" y="290"/>
                  </a:lnTo>
                  <a:lnTo>
                    <a:pt x="28" y="288"/>
                  </a:lnTo>
                  <a:lnTo>
                    <a:pt x="27" y="284"/>
                  </a:lnTo>
                  <a:lnTo>
                    <a:pt x="25" y="280"/>
                  </a:lnTo>
                  <a:lnTo>
                    <a:pt x="25" y="278"/>
                  </a:lnTo>
                  <a:lnTo>
                    <a:pt x="25" y="273"/>
                  </a:lnTo>
                  <a:lnTo>
                    <a:pt x="25" y="269"/>
                  </a:lnTo>
                  <a:lnTo>
                    <a:pt x="25" y="267"/>
                  </a:lnTo>
                  <a:lnTo>
                    <a:pt x="23" y="264"/>
                  </a:lnTo>
                  <a:lnTo>
                    <a:pt x="21" y="259"/>
                  </a:lnTo>
                  <a:lnTo>
                    <a:pt x="19" y="259"/>
                  </a:lnTo>
                  <a:lnTo>
                    <a:pt x="19" y="257"/>
                  </a:lnTo>
                  <a:lnTo>
                    <a:pt x="19" y="255"/>
                  </a:lnTo>
                  <a:lnTo>
                    <a:pt x="17" y="252"/>
                  </a:lnTo>
                  <a:lnTo>
                    <a:pt x="15" y="248"/>
                  </a:lnTo>
                  <a:lnTo>
                    <a:pt x="15" y="246"/>
                  </a:lnTo>
                  <a:lnTo>
                    <a:pt x="13" y="239"/>
                  </a:lnTo>
                  <a:lnTo>
                    <a:pt x="13" y="237"/>
                  </a:lnTo>
                  <a:lnTo>
                    <a:pt x="8" y="229"/>
                  </a:lnTo>
                  <a:lnTo>
                    <a:pt x="2" y="224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4" y="220"/>
                  </a:lnTo>
                  <a:lnTo>
                    <a:pt x="6" y="224"/>
                  </a:lnTo>
                  <a:lnTo>
                    <a:pt x="6" y="226"/>
                  </a:lnTo>
                  <a:lnTo>
                    <a:pt x="8" y="226"/>
                  </a:lnTo>
                  <a:lnTo>
                    <a:pt x="9" y="226"/>
                  </a:lnTo>
                  <a:lnTo>
                    <a:pt x="9" y="224"/>
                  </a:lnTo>
                  <a:lnTo>
                    <a:pt x="9" y="222"/>
                  </a:lnTo>
                  <a:lnTo>
                    <a:pt x="9" y="220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5"/>
                  </a:lnTo>
                  <a:lnTo>
                    <a:pt x="4" y="2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8" y="213"/>
                  </a:lnTo>
                  <a:lnTo>
                    <a:pt x="8" y="215"/>
                  </a:lnTo>
                  <a:lnTo>
                    <a:pt x="8" y="216"/>
                  </a:lnTo>
                  <a:lnTo>
                    <a:pt x="8" y="218"/>
                  </a:lnTo>
                  <a:lnTo>
                    <a:pt x="8" y="218"/>
                  </a:lnTo>
                  <a:lnTo>
                    <a:pt x="8" y="218"/>
                  </a:lnTo>
                  <a:lnTo>
                    <a:pt x="9" y="220"/>
                  </a:lnTo>
                  <a:lnTo>
                    <a:pt x="9" y="218"/>
                  </a:lnTo>
                  <a:lnTo>
                    <a:pt x="9" y="216"/>
                  </a:lnTo>
                  <a:lnTo>
                    <a:pt x="11" y="216"/>
                  </a:lnTo>
                  <a:lnTo>
                    <a:pt x="11" y="220"/>
                  </a:lnTo>
                  <a:lnTo>
                    <a:pt x="11" y="222"/>
                  </a:lnTo>
                  <a:lnTo>
                    <a:pt x="13" y="224"/>
                  </a:lnTo>
                  <a:lnTo>
                    <a:pt x="15" y="222"/>
                  </a:lnTo>
                  <a:lnTo>
                    <a:pt x="15" y="222"/>
                  </a:lnTo>
                  <a:lnTo>
                    <a:pt x="15" y="218"/>
                  </a:lnTo>
                  <a:lnTo>
                    <a:pt x="15" y="216"/>
                  </a:lnTo>
                  <a:lnTo>
                    <a:pt x="15" y="215"/>
                  </a:lnTo>
                  <a:lnTo>
                    <a:pt x="11" y="210"/>
                  </a:lnTo>
                  <a:lnTo>
                    <a:pt x="9" y="205"/>
                  </a:lnTo>
                  <a:lnTo>
                    <a:pt x="8" y="203"/>
                  </a:lnTo>
                  <a:lnTo>
                    <a:pt x="6" y="197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4" y="192"/>
                  </a:lnTo>
                  <a:lnTo>
                    <a:pt x="4" y="190"/>
                  </a:lnTo>
                  <a:lnTo>
                    <a:pt x="4" y="186"/>
                  </a:lnTo>
                  <a:lnTo>
                    <a:pt x="6" y="184"/>
                  </a:lnTo>
                  <a:lnTo>
                    <a:pt x="9" y="180"/>
                  </a:lnTo>
                  <a:lnTo>
                    <a:pt x="9" y="178"/>
                  </a:lnTo>
                  <a:lnTo>
                    <a:pt x="9" y="177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8" y="168"/>
                  </a:lnTo>
                  <a:lnTo>
                    <a:pt x="9" y="165"/>
                  </a:lnTo>
                  <a:lnTo>
                    <a:pt x="11" y="158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8"/>
                  </a:lnTo>
                  <a:lnTo>
                    <a:pt x="13" y="161"/>
                  </a:lnTo>
                  <a:lnTo>
                    <a:pt x="15" y="165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7" y="165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9" y="158"/>
                  </a:lnTo>
                  <a:lnTo>
                    <a:pt x="21" y="158"/>
                  </a:lnTo>
                  <a:lnTo>
                    <a:pt x="23" y="156"/>
                  </a:lnTo>
                  <a:lnTo>
                    <a:pt x="28" y="154"/>
                  </a:lnTo>
                  <a:lnTo>
                    <a:pt x="32" y="152"/>
                  </a:lnTo>
                  <a:lnTo>
                    <a:pt x="34" y="150"/>
                  </a:lnTo>
                  <a:lnTo>
                    <a:pt x="38" y="149"/>
                  </a:lnTo>
                  <a:lnTo>
                    <a:pt x="39" y="147"/>
                  </a:lnTo>
                  <a:lnTo>
                    <a:pt x="39" y="146"/>
                  </a:lnTo>
                  <a:lnTo>
                    <a:pt x="47" y="140"/>
                  </a:lnTo>
                  <a:lnTo>
                    <a:pt x="49" y="140"/>
                  </a:lnTo>
                  <a:lnTo>
                    <a:pt x="51" y="140"/>
                  </a:lnTo>
                  <a:lnTo>
                    <a:pt x="53" y="140"/>
                  </a:lnTo>
                  <a:lnTo>
                    <a:pt x="55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4" y="140"/>
                  </a:lnTo>
                  <a:lnTo>
                    <a:pt x="66" y="139"/>
                  </a:lnTo>
                  <a:lnTo>
                    <a:pt x="68" y="137"/>
                  </a:lnTo>
                  <a:lnTo>
                    <a:pt x="70" y="137"/>
                  </a:lnTo>
                  <a:lnTo>
                    <a:pt x="74" y="135"/>
                  </a:lnTo>
                  <a:lnTo>
                    <a:pt x="77" y="135"/>
                  </a:lnTo>
                  <a:lnTo>
                    <a:pt x="83" y="131"/>
                  </a:lnTo>
                  <a:lnTo>
                    <a:pt x="86" y="131"/>
                  </a:lnTo>
                  <a:lnTo>
                    <a:pt x="90" y="131"/>
                  </a:lnTo>
                  <a:lnTo>
                    <a:pt x="91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6"/>
                  </a:lnTo>
                  <a:lnTo>
                    <a:pt x="109" y="124"/>
                  </a:lnTo>
                  <a:lnTo>
                    <a:pt x="111" y="123"/>
                  </a:lnTo>
                  <a:lnTo>
                    <a:pt x="114" y="120"/>
                  </a:lnTo>
                  <a:lnTo>
                    <a:pt x="115" y="118"/>
                  </a:lnTo>
                  <a:lnTo>
                    <a:pt x="117" y="116"/>
                  </a:lnTo>
                  <a:lnTo>
                    <a:pt x="117" y="114"/>
                  </a:lnTo>
                  <a:lnTo>
                    <a:pt x="119" y="112"/>
                  </a:lnTo>
                  <a:lnTo>
                    <a:pt x="119" y="111"/>
                  </a:lnTo>
                  <a:lnTo>
                    <a:pt x="121" y="109"/>
                  </a:lnTo>
                  <a:lnTo>
                    <a:pt x="123" y="107"/>
                  </a:lnTo>
                  <a:lnTo>
                    <a:pt x="126" y="105"/>
                  </a:lnTo>
                  <a:lnTo>
                    <a:pt x="128" y="103"/>
                  </a:lnTo>
                  <a:lnTo>
                    <a:pt x="128" y="103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4" y="99"/>
                  </a:lnTo>
                  <a:lnTo>
                    <a:pt x="124" y="96"/>
                  </a:lnTo>
                  <a:lnTo>
                    <a:pt x="124" y="94"/>
                  </a:lnTo>
                  <a:lnTo>
                    <a:pt x="124" y="93"/>
                  </a:lnTo>
                  <a:lnTo>
                    <a:pt x="126" y="90"/>
                  </a:lnTo>
                  <a:lnTo>
                    <a:pt x="128" y="90"/>
                  </a:lnTo>
                  <a:lnTo>
                    <a:pt x="128" y="88"/>
                  </a:lnTo>
                  <a:lnTo>
                    <a:pt x="130" y="88"/>
                  </a:lnTo>
                  <a:lnTo>
                    <a:pt x="132" y="86"/>
                  </a:lnTo>
                  <a:lnTo>
                    <a:pt x="134" y="86"/>
                  </a:lnTo>
                  <a:lnTo>
                    <a:pt x="134" y="84"/>
                  </a:lnTo>
                  <a:lnTo>
                    <a:pt x="135" y="82"/>
                  </a:lnTo>
                  <a:lnTo>
                    <a:pt x="135" y="81"/>
                  </a:lnTo>
                  <a:lnTo>
                    <a:pt x="137" y="81"/>
                  </a:lnTo>
                  <a:lnTo>
                    <a:pt x="137" y="84"/>
                  </a:lnTo>
                  <a:lnTo>
                    <a:pt x="139" y="86"/>
                  </a:lnTo>
                  <a:lnTo>
                    <a:pt x="140" y="90"/>
                  </a:lnTo>
                  <a:lnTo>
                    <a:pt x="142" y="93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45" y="92"/>
                  </a:lnTo>
                  <a:lnTo>
                    <a:pt x="143" y="90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7" y="88"/>
                  </a:lnTo>
                  <a:lnTo>
                    <a:pt x="149" y="88"/>
                  </a:lnTo>
                  <a:lnTo>
                    <a:pt x="149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3" y="82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5" y="81"/>
                  </a:lnTo>
                  <a:lnTo>
                    <a:pt x="145" y="79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7" y="77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7"/>
                  </a:lnTo>
                  <a:lnTo>
                    <a:pt x="151" y="77"/>
                  </a:lnTo>
                  <a:lnTo>
                    <a:pt x="153" y="77"/>
                  </a:lnTo>
                  <a:lnTo>
                    <a:pt x="153" y="79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0" y="79"/>
                  </a:lnTo>
                  <a:lnTo>
                    <a:pt x="158" y="79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6" y="77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8" y="76"/>
                  </a:lnTo>
                  <a:lnTo>
                    <a:pt x="158" y="76"/>
                  </a:lnTo>
                  <a:lnTo>
                    <a:pt x="158" y="74"/>
                  </a:lnTo>
                  <a:lnTo>
                    <a:pt x="160" y="74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60" y="72"/>
                  </a:lnTo>
                  <a:lnTo>
                    <a:pt x="158" y="74"/>
                  </a:lnTo>
                  <a:lnTo>
                    <a:pt x="156" y="72"/>
                  </a:lnTo>
                  <a:lnTo>
                    <a:pt x="156" y="71"/>
                  </a:lnTo>
                  <a:lnTo>
                    <a:pt x="156" y="69"/>
                  </a:lnTo>
                  <a:lnTo>
                    <a:pt x="156" y="66"/>
                  </a:lnTo>
                  <a:lnTo>
                    <a:pt x="158" y="66"/>
                  </a:lnTo>
                  <a:lnTo>
                    <a:pt x="158" y="66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60" y="63"/>
                  </a:lnTo>
                  <a:lnTo>
                    <a:pt x="162" y="63"/>
                  </a:lnTo>
                  <a:lnTo>
                    <a:pt x="163" y="65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4" y="65"/>
                  </a:lnTo>
                  <a:lnTo>
                    <a:pt x="164" y="65"/>
                  </a:lnTo>
                  <a:lnTo>
                    <a:pt x="164" y="65"/>
                  </a:lnTo>
                  <a:lnTo>
                    <a:pt x="163" y="65"/>
                  </a:lnTo>
                  <a:lnTo>
                    <a:pt x="163" y="63"/>
                  </a:lnTo>
                  <a:lnTo>
                    <a:pt x="163" y="63"/>
                  </a:lnTo>
                  <a:lnTo>
                    <a:pt x="162" y="62"/>
                  </a:lnTo>
                  <a:lnTo>
                    <a:pt x="163" y="62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0" y="60"/>
                  </a:lnTo>
                  <a:lnTo>
                    <a:pt x="168" y="60"/>
                  </a:lnTo>
                  <a:lnTo>
                    <a:pt x="168" y="58"/>
                  </a:lnTo>
                  <a:lnTo>
                    <a:pt x="166" y="56"/>
                  </a:lnTo>
                  <a:lnTo>
                    <a:pt x="166" y="56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70" y="54"/>
                  </a:lnTo>
                  <a:lnTo>
                    <a:pt x="172" y="53"/>
                  </a:lnTo>
                  <a:lnTo>
                    <a:pt x="172" y="53"/>
                  </a:lnTo>
                  <a:lnTo>
                    <a:pt x="172" y="52"/>
                  </a:lnTo>
                  <a:lnTo>
                    <a:pt x="172" y="50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2"/>
                  </a:lnTo>
                  <a:lnTo>
                    <a:pt x="173" y="53"/>
                  </a:lnTo>
                  <a:lnTo>
                    <a:pt x="173" y="53"/>
                  </a:lnTo>
                  <a:lnTo>
                    <a:pt x="173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4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2"/>
                  </a:lnTo>
                  <a:lnTo>
                    <a:pt x="179" y="50"/>
                  </a:lnTo>
                  <a:lnTo>
                    <a:pt x="179" y="50"/>
                  </a:lnTo>
                  <a:lnTo>
                    <a:pt x="179" y="50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1" y="46"/>
                  </a:lnTo>
                  <a:lnTo>
                    <a:pt x="181" y="47"/>
                  </a:lnTo>
                  <a:lnTo>
                    <a:pt x="182" y="47"/>
                  </a:lnTo>
                  <a:lnTo>
                    <a:pt x="182" y="47"/>
                  </a:lnTo>
                  <a:lnTo>
                    <a:pt x="182" y="47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9" y="46"/>
                  </a:lnTo>
                  <a:lnTo>
                    <a:pt x="189" y="44"/>
                  </a:lnTo>
                  <a:lnTo>
                    <a:pt x="189" y="42"/>
                  </a:lnTo>
                  <a:lnTo>
                    <a:pt x="191" y="42"/>
                  </a:lnTo>
                  <a:lnTo>
                    <a:pt x="192" y="42"/>
                  </a:lnTo>
                  <a:lnTo>
                    <a:pt x="192" y="44"/>
                  </a:lnTo>
                  <a:lnTo>
                    <a:pt x="196" y="46"/>
                  </a:lnTo>
                  <a:lnTo>
                    <a:pt x="198" y="46"/>
                  </a:lnTo>
                  <a:lnTo>
                    <a:pt x="200" y="47"/>
                  </a:lnTo>
                  <a:lnTo>
                    <a:pt x="201" y="50"/>
                  </a:lnTo>
                  <a:lnTo>
                    <a:pt x="203" y="52"/>
                  </a:lnTo>
                  <a:lnTo>
                    <a:pt x="205" y="53"/>
                  </a:lnTo>
                  <a:lnTo>
                    <a:pt x="209" y="56"/>
                  </a:lnTo>
                  <a:lnTo>
                    <a:pt x="209" y="56"/>
                  </a:lnTo>
                  <a:lnTo>
                    <a:pt x="209" y="58"/>
                  </a:lnTo>
                  <a:lnTo>
                    <a:pt x="207" y="60"/>
                  </a:lnTo>
                  <a:lnTo>
                    <a:pt x="207" y="62"/>
                  </a:lnTo>
                  <a:lnTo>
                    <a:pt x="207" y="65"/>
                  </a:lnTo>
                  <a:lnTo>
                    <a:pt x="207" y="65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5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2"/>
                  </a:lnTo>
                  <a:lnTo>
                    <a:pt x="209" y="60"/>
                  </a:lnTo>
                  <a:lnTo>
                    <a:pt x="209" y="60"/>
                  </a:lnTo>
                  <a:lnTo>
                    <a:pt x="211" y="60"/>
                  </a:lnTo>
                  <a:lnTo>
                    <a:pt x="211" y="58"/>
                  </a:lnTo>
                  <a:lnTo>
                    <a:pt x="211" y="58"/>
                  </a:lnTo>
                  <a:lnTo>
                    <a:pt x="211" y="58"/>
                  </a:lnTo>
                  <a:lnTo>
                    <a:pt x="211" y="56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20" y="58"/>
                  </a:lnTo>
                  <a:lnTo>
                    <a:pt x="222" y="60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4" y="58"/>
                  </a:lnTo>
                  <a:lnTo>
                    <a:pt x="226" y="60"/>
                  </a:lnTo>
                  <a:lnTo>
                    <a:pt x="228" y="62"/>
                  </a:lnTo>
                  <a:lnTo>
                    <a:pt x="228" y="62"/>
                  </a:lnTo>
                  <a:lnTo>
                    <a:pt x="228" y="62"/>
                  </a:lnTo>
                  <a:lnTo>
                    <a:pt x="230" y="62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58"/>
                  </a:lnTo>
                  <a:lnTo>
                    <a:pt x="230" y="58"/>
                  </a:lnTo>
                  <a:lnTo>
                    <a:pt x="231" y="58"/>
                  </a:lnTo>
                  <a:lnTo>
                    <a:pt x="231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8" y="54"/>
                  </a:lnTo>
                  <a:lnTo>
                    <a:pt x="230" y="54"/>
                  </a:lnTo>
                  <a:lnTo>
                    <a:pt x="230" y="54"/>
                  </a:lnTo>
                  <a:lnTo>
                    <a:pt x="228" y="54"/>
                  </a:lnTo>
                  <a:lnTo>
                    <a:pt x="226" y="53"/>
                  </a:lnTo>
                  <a:lnTo>
                    <a:pt x="224" y="52"/>
                  </a:lnTo>
                  <a:lnTo>
                    <a:pt x="226" y="50"/>
                  </a:lnTo>
                  <a:lnTo>
                    <a:pt x="228" y="46"/>
                  </a:lnTo>
                  <a:lnTo>
                    <a:pt x="230" y="46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1" y="42"/>
                  </a:lnTo>
                  <a:lnTo>
                    <a:pt x="231" y="41"/>
                  </a:lnTo>
                  <a:lnTo>
                    <a:pt x="231" y="41"/>
                  </a:lnTo>
                  <a:lnTo>
                    <a:pt x="233" y="39"/>
                  </a:lnTo>
                  <a:lnTo>
                    <a:pt x="235" y="39"/>
                  </a:lnTo>
                  <a:lnTo>
                    <a:pt x="235" y="39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35" y="34"/>
                  </a:lnTo>
                  <a:lnTo>
                    <a:pt x="235" y="34"/>
                  </a:lnTo>
                  <a:lnTo>
                    <a:pt x="236" y="32"/>
                  </a:lnTo>
                  <a:lnTo>
                    <a:pt x="238" y="30"/>
                  </a:lnTo>
                  <a:lnTo>
                    <a:pt x="238" y="29"/>
                  </a:lnTo>
                  <a:lnTo>
                    <a:pt x="239" y="2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4"/>
                  </a:lnTo>
                  <a:lnTo>
                    <a:pt x="241" y="24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45" y="27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47" y="24"/>
                  </a:lnTo>
                  <a:lnTo>
                    <a:pt x="247" y="24"/>
                  </a:lnTo>
                  <a:lnTo>
                    <a:pt x="247" y="22"/>
                  </a:lnTo>
                  <a:lnTo>
                    <a:pt x="247" y="22"/>
                  </a:lnTo>
                  <a:lnTo>
                    <a:pt x="249" y="22"/>
                  </a:lnTo>
                  <a:lnTo>
                    <a:pt x="250" y="22"/>
                  </a:lnTo>
                  <a:lnTo>
                    <a:pt x="250" y="20"/>
                  </a:lnTo>
                  <a:lnTo>
                    <a:pt x="252" y="20"/>
                  </a:lnTo>
                  <a:lnTo>
                    <a:pt x="252" y="20"/>
                  </a:lnTo>
                  <a:lnTo>
                    <a:pt x="252" y="22"/>
                  </a:lnTo>
                  <a:lnTo>
                    <a:pt x="254" y="22"/>
                  </a:lnTo>
                  <a:lnTo>
                    <a:pt x="258" y="22"/>
                  </a:lnTo>
                  <a:lnTo>
                    <a:pt x="259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4" y="22"/>
                  </a:lnTo>
                  <a:lnTo>
                    <a:pt x="264" y="22"/>
                  </a:lnTo>
                  <a:lnTo>
                    <a:pt x="266" y="22"/>
                  </a:lnTo>
                  <a:lnTo>
                    <a:pt x="266" y="24"/>
                  </a:lnTo>
                  <a:lnTo>
                    <a:pt x="268" y="22"/>
                  </a:lnTo>
                  <a:lnTo>
                    <a:pt x="268" y="20"/>
                  </a:lnTo>
                  <a:lnTo>
                    <a:pt x="269" y="20"/>
                  </a:lnTo>
                  <a:lnTo>
                    <a:pt x="269" y="20"/>
                  </a:lnTo>
                  <a:lnTo>
                    <a:pt x="271" y="20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3"/>
                  </a:lnTo>
                  <a:lnTo>
                    <a:pt x="268" y="11"/>
                  </a:lnTo>
                  <a:lnTo>
                    <a:pt x="264" y="11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0" y="9"/>
                  </a:lnTo>
                  <a:lnTo>
                    <a:pt x="259" y="9"/>
                  </a:lnTo>
                  <a:lnTo>
                    <a:pt x="259" y="7"/>
                  </a:lnTo>
                  <a:lnTo>
                    <a:pt x="260" y="7"/>
                  </a:lnTo>
                  <a:lnTo>
                    <a:pt x="260" y="7"/>
                  </a:lnTo>
                  <a:lnTo>
                    <a:pt x="262" y="7"/>
                  </a:lnTo>
                  <a:lnTo>
                    <a:pt x="262" y="9"/>
                  </a:lnTo>
                  <a:lnTo>
                    <a:pt x="264" y="9"/>
                  </a:lnTo>
                  <a:lnTo>
                    <a:pt x="264" y="7"/>
                  </a:lnTo>
                  <a:lnTo>
                    <a:pt x="264" y="7"/>
                  </a:lnTo>
                  <a:lnTo>
                    <a:pt x="266" y="7"/>
                  </a:lnTo>
                  <a:lnTo>
                    <a:pt x="269" y="9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3" y="9"/>
                  </a:lnTo>
                  <a:lnTo>
                    <a:pt x="275" y="9"/>
                  </a:lnTo>
                  <a:lnTo>
                    <a:pt x="275" y="11"/>
                  </a:lnTo>
                  <a:lnTo>
                    <a:pt x="277" y="13"/>
                  </a:lnTo>
                  <a:lnTo>
                    <a:pt x="278" y="15"/>
                  </a:lnTo>
                  <a:lnTo>
                    <a:pt x="280" y="15"/>
                  </a:lnTo>
                  <a:lnTo>
                    <a:pt x="282" y="15"/>
                  </a:lnTo>
                  <a:lnTo>
                    <a:pt x="282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4" y="20"/>
                  </a:lnTo>
                  <a:lnTo>
                    <a:pt x="296" y="20"/>
                  </a:lnTo>
                  <a:lnTo>
                    <a:pt x="299" y="18"/>
                  </a:lnTo>
                  <a:lnTo>
                    <a:pt x="299" y="20"/>
                  </a:lnTo>
                  <a:lnTo>
                    <a:pt x="301" y="20"/>
                  </a:lnTo>
                  <a:lnTo>
                    <a:pt x="303" y="22"/>
                  </a:lnTo>
                  <a:lnTo>
                    <a:pt x="307" y="22"/>
                  </a:lnTo>
                  <a:lnTo>
                    <a:pt x="307" y="20"/>
                  </a:lnTo>
                  <a:lnTo>
                    <a:pt x="309" y="20"/>
                  </a:lnTo>
                  <a:lnTo>
                    <a:pt x="311" y="18"/>
                  </a:lnTo>
                  <a:lnTo>
                    <a:pt x="313" y="16"/>
                  </a:lnTo>
                  <a:lnTo>
                    <a:pt x="315" y="16"/>
                  </a:lnTo>
                  <a:lnTo>
                    <a:pt x="315" y="16"/>
                  </a:lnTo>
                  <a:lnTo>
                    <a:pt x="315" y="16"/>
                  </a:lnTo>
                  <a:lnTo>
                    <a:pt x="315" y="18"/>
                  </a:lnTo>
                  <a:lnTo>
                    <a:pt x="315" y="18"/>
                  </a:lnTo>
                  <a:lnTo>
                    <a:pt x="315" y="18"/>
                  </a:lnTo>
                  <a:lnTo>
                    <a:pt x="313" y="20"/>
                  </a:lnTo>
                  <a:lnTo>
                    <a:pt x="311" y="20"/>
                  </a:lnTo>
                  <a:lnTo>
                    <a:pt x="311" y="22"/>
                  </a:lnTo>
                  <a:lnTo>
                    <a:pt x="313" y="22"/>
                  </a:lnTo>
                  <a:lnTo>
                    <a:pt x="313" y="22"/>
                  </a:lnTo>
                  <a:lnTo>
                    <a:pt x="315" y="22"/>
                  </a:lnTo>
                  <a:lnTo>
                    <a:pt x="315" y="20"/>
                  </a:lnTo>
                  <a:lnTo>
                    <a:pt x="316" y="22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8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20" y="20"/>
                  </a:lnTo>
                  <a:lnTo>
                    <a:pt x="322" y="18"/>
                  </a:lnTo>
                  <a:lnTo>
                    <a:pt x="324" y="18"/>
                  </a:lnTo>
                  <a:lnTo>
                    <a:pt x="326" y="20"/>
                  </a:lnTo>
                  <a:lnTo>
                    <a:pt x="327" y="22"/>
                  </a:lnTo>
                  <a:lnTo>
                    <a:pt x="327" y="22"/>
                  </a:lnTo>
                  <a:lnTo>
                    <a:pt x="329" y="22"/>
                  </a:lnTo>
                  <a:lnTo>
                    <a:pt x="329" y="24"/>
                  </a:lnTo>
                  <a:lnTo>
                    <a:pt x="324" y="29"/>
                  </a:lnTo>
                  <a:lnTo>
                    <a:pt x="324" y="30"/>
                  </a:lnTo>
                  <a:lnTo>
                    <a:pt x="324" y="30"/>
                  </a:lnTo>
                  <a:lnTo>
                    <a:pt x="326" y="32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20" y="34"/>
                  </a:lnTo>
                  <a:lnTo>
                    <a:pt x="320" y="34"/>
                  </a:lnTo>
                  <a:lnTo>
                    <a:pt x="318" y="35"/>
                  </a:lnTo>
                  <a:lnTo>
                    <a:pt x="315" y="37"/>
                  </a:lnTo>
                  <a:lnTo>
                    <a:pt x="315" y="41"/>
                  </a:lnTo>
                  <a:lnTo>
                    <a:pt x="316" y="44"/>
                  </a:lnTo>
                  <a:lnTo>
                    <a:pt x="315" y="46"/>
                  </a:lnTo>
                  <a:lnTo>
                    <a:pt x="315" y="47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09" y="54"/>
                  </a:lnTo>
                  <a:lnTo>
                    <a:pt x="309" y="54"/>
                  </a:lnTo>
                  <a:lnTo>
                    <a:pt x="307" y="56"/>
                  </a:lnTo>
                  <a:lnTo>
                    <a:pt x="307" y="58"/>
                  </a:lnTo>
                  <a:lnTo>
                    <a:pt x="307" y="60"/>
                  </a:lnTo>
                  <a:lnTo>
                    <a:pt x="309" y="60"/>
                  </a:lnTo>
                  <a:lnTo>
                    <a:pt x="315" y="62"/>
                  </a:lnTo>
                  <a:lnTo>
                    <a:pt x="316" y="63"/>
                  </a:lnTo>
                  <a:lnTo>
                    <a:pt x="318" y="65"/>
                  </a:lnTo>
                  <a:lnTo>
                    <a:pt x="320" y="66"/>
                  </a:lnTo>
                  <a:lnTo>
                    <a:pt x="320" y="69"/>
                  </a:lnTo>
                  <a:lnTo>
                    <a:pt x="322" y="69"/>
                  </a:lnTo>
                  <a:lnTo>
                    <a:pt x="324" y="71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2"/>
                  </a:lnTo>
                  <a:lnTo>
                    <a:pt x="327" y="72"/>
                  </a:lnTo>
                  <a:lnTo>
                    <a:pt x="329" y="72"/>
                  </a:lnTo>
                  <a:lnTo>
                    <a:pt x="331" y="72"/>
                  </a:lnTo>
                  <a:lnTo>
                    <a:pt x="331" y="74"/>
                  </a:lnTo>
                  <a:lnTo>
                    <a:pt x="332" y="74"/>
                  </a:lnTo>
                  <a:lnTo>
                    <a:pt x="334" y="76"/>
                  </a:lnTo>
                  <a:lnTo>
                    <a:pt x="337" y="77"/>
                  </a:lnTo>
                  <a:lnTo>
                    <a:pt x="339" y="77"/>
                  </a:lnTo>
                  <a:lnTo>
                    <a:pt x="343" y="81"/>
                  </a:lnTo>
                  <a:lnTo>
                    <a:pt x="345" y="82"/>
                  </a:lnTo>
                  <a:lnTo>
                    <a:pt x="348" y="84"/>
                  </a:lnTo>
                  <a:lnTo>
                    <a:pt x="352" y="86"/>
                  </a:lnTo>
                  <a:lnTo>
                    <a:pt x="354" y="84"/>
                  </a:lnTo>
                  <a:lnTo>
                    <a:pt x="355" y="86"/>
                  </a:lnTo>
                  <a:lnTo>
                    <a:pt x="358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0" y="92"/>
                  </a:lnTo>
                  <a:lnTo>
                    <a:pt x="362" y="93"/>
                  </a:lnTo>
                  <a:lnTo>
                    <a:pt x="364" y="93"/>
                  </a:lnTo>
                  <a:lnTo>
                    <a:pt x="367" y="96"/>
                  </a:lnTo>
                  <a:lnTo>
                    <a:pt x="371" y="96"/>
                  </a:lnTo>
                  <a:lnTo>
                    <a:pt x="371" y="99"/>
                  </a:lnTo>
                  <a:lnTo>
                    <a:pt x="373" y="99"/>
                  </a:lnTo>
                  <a:lnTo>
                    <a:pt x="374" y="99"/>
                  </a:lnTo>
                  <a:lnTo>
                    <a:pt x="380" y="96"/>
                  </a:lnTo>
                  <a:lnTo>
                    <a:pt x="381" y="96"/>
                  </a:lnTo>
                  <a:lnTo>
                    <a:pt x="383" y="94"/>
                  </a:lnTo>
                  <a:lnTo>
                    <a:pt x="384" y="92"/>
                  </a:lnTo>
                  <a:lnTo>
                    <a:pt x="384" y="88"/>
                  </a:lnTo>
                  <a:lnTo>
                    <a:pt x="388" y="82"/>
                  </a:lnTo>
                  <a:lnTo>
                    <a:pt x="390" y="81"/>
                  </a:lnTo>
                  <a:lnTo>
                    <a:pt x="390" y="77"/>
                  </a:lnTo>
                  <a:lnTo>
                    <a:pt x="392" y="76"/>
                  </a:lnTo>
                  <a:lnTo>
                    <a:pt x="392" y="72"/>
                  </a:lnTo>
                  <a:lnTo>
                    <a:pt x="392" y="69"/>
                  </a:lnTo>
                  <a:lnTo>
                    <a:pt x="393" y="63"/>
                  </a:lnTo>
                  <a:lnTo>
                    <a:pt x="393" y="62"/>
                  </a:lnTo>
                  <a:lnTo>
                    <a:pt x="393" y="58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2" y="46"/>
                  </a:lnTo>
                  <a:lnTo>
                    <a:pt x="392" y="44"/>
                  </a:lnTo>
                  <a:lnTo>
                    <a:pt x="393" y="41"/>
                  </a:lnTo>
                  <a:lnTo>
                    <a:pt x="393" y="39"/>
                  </a:lnTo>
                  <a:lnTo>
                    <a:pt x="395" y="35"/>
                  </a:lnTo>
                  <a:lnTo>
                    <a:pt x="393" y="32"/>
                  </a:lnTo>
                  <a:lnTo>
                    <a:pt x="395" y="30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9" y="30"/>
                  </a:lnTo>
                  <a:lnTo>
                    <a:pt x="399" y="29"/>
                  </a:lnTo>
                  <a:lnTo>
                    <a:pt x="399" y="29"/>
                  </a:lnTo>
                  <a:lnTo>
                    <a:pt x="397" y="27"/>
                  </a:lnTo>
                  <a:lnTo>
                    <a:pt x="397" y="27"/>
                  </a:lnTo>
                  <a:lnTo>
                    <a:pt x="397" y="27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7" y="20"/>
                  </a:lnTo>
                  <a:lnTo>
                    <a:pt x="397" y="18"/>
                  </a:lnTo>
                  <a:lnTo>
                    <a:pt x="399" y="18"/>
                  </a:lnTo>
                  <a:lnTo>
                    <a:pt x="399" y="20"/>
                  </a:lnTo>
                  <a:lnTo>
                    <a:pt x="399" y="18"/>
                  </a:lnTo>
                  <a:lnTo>
                    <a:pt x="399" y="16"/>
                  </a:lnTo>
                  <a:lnTo>
                    <a:pt x="401" y="13"/>
                  </a:lnTo>
                  <a:lnTo>
                    <a:pt x="401" y="7"/>
                  </a:lnTo>
                  <a:lnTo>
                    <a:pt x="403" y="5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5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03" name="Freeform 10573">
              <a:extLst>
                <a:ext uri="{FF2B5EF4-FFF2-40B4-BE49-F238E27FC236}">
                  <a16:creationId xmlns:a16="http://schemas.microsoft.com/office/drawing/2014/main" id="{37CEFF63-DE61-4F2F-A35D-0B6D01594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889" y="3333246"/>
              <a:ext cx="326231" cy="167878"/>
            </a:xfrm>
            <a:custGeom>
              <a:avLst/>
              <a:gdLst>
                <a:gd name="T0" fmla="*/ 41 w 274"/>
                <a:gd name="T1" fmla="*/ 6 h 141"/>
                <a:gd name="T2" fmla="*/ 43 w 274"/>
                <a:gd name="T3" fmla="*/ 17 h 141"/>
                <a:gd name="T4" fmla="*/ 49 w 274"/>
                <a:gd name="T5" fmla="*/ 31 h 141"/>
                <a:gd name="T6" fmla="*/ 54 w 274"/>
                <a:gd name="T7" fmla="*/ 38 h 141"/>
                <a:gd name="T8" fmla="*/ 68 w 274"/>
                <a:gd name="T9" fmla="*/ 36 h 141"/>
                <a:gd name="T10" fmla="*/ 82 w 274"/>
                <a:gd name="T11" fmla="*/ 26 h 141"/>
                <a:gd name="T12" fmla="*/ 96 w 274"/>
                <a:gd name="T13" fmla="*/ 15 h 141"/>
                <a:gd name="T14" fmla="*/ 117 w 274"/>
                <a:gd name="T15" fmla="*/ 26 h 141"/>
                <a:gd name="T16" fmla="*/ 134 w 274"/>
                <a:gd name="T17" fmla="*/ 31 h 141"/>
                <a:gd name="T18" fmla="*/ 165 w 274"/>
                <a:gd name="T19" fmla="*/ 42 h 141"/>
                <a:gd name="T20" fmla="*/ 181 w 274"/>
                <a:gd name="T21" fmla="*/ 49 h 141"/>
                <a:gd name="T22" fmla="*/ 194 w 274"/>
                <a:gd name="T23" fmla="*/ 52 h 141"/>
                <a:gd name="T24" fmla="*/ 207 w 274"/>
                <a:gd name="T25" fmla="*/ 71 h 141"/>
                <a:gd name="T26" fmla="*/ 230 w 274"/>
                <a:gd name="T27" fmla="*/ 80 h 141"/>
                <a:gd name="T28" fmla="*/ 223 w 274"/>
                <a:gd name="T29" fmla="*/ 87 h 141"/>
                <a:gd name="T30" fmla="*/ 232 w 274"/>
                <a:gd name="T31" fmla="*/ 102 h 141"/>
                <a:gd name="T32" fmla="*/ 241 w 274"/>
                <a:gd name="T33" fmla="*/ 115 h 141"/>
                <a:gd name="T34" fmla="*/ 253 w 274"/>
                <a:gd name="T35" fmla="*/ 124 h 141"/>
                <a:gd name="T36" fmla="*/ 261 w 274"/>
                <a:gd name="T37" fmla="*/ 128 h 141"/>
                <a:gd name="T38" fmla="*/ 267 w 274"/>
                <a:gd name="T39" fmla="*/ 136 h 141"/>
                <a:gd name="T40" fmla="*/ 272 w 274"/>
                <a:gd name="T41" fmla="*/ 139 h 141"/>
                <a:gd name="T42" fmla="*/ 260 w 274"/>
                <a:gd name="T43" fmla="*/ 138 h 141"/>
                <a:gd name="T44" fmla="*/ 241 w 274"/>
                <a:gd name="T45" fmla="*/ 136 h 141"/>
                <a:gd name="T46" fmla="*/ 229 w 274"/>
                <a:gd name="T47" fmla="*/ 132 h 141"/>
                <a:gd name="T48" fmla="*/ 220 w 274"/>
                <a:gd name="T49" fmla="*/ 120 h 141"/>
                <a:gd name="T50" fmla="*/ 209 w 274"/>
                <a:gd name="T51" fmla="*/ 106 h 141"/>
                <a:gd name="T52" fmla="*/ 194 w 274"/>
                <a:gd name="T53" fmla="*/ 102 h 141"/>
                <a:gd name="T54" fmla="*/ 184 w 274"/>
                <a:gd name="T55" fmla="*/ 100 h 141"/>
                <a:gd name="T56" fmla="*/ 176 w 274"/>
                <a:gd name="T57" fmla="*/ 100 h 141"/>
                <a:gd name="T58" fmla="*/ 175 w 274"/>
                <a:gd name="T59" fmla="*/ 104 h 141"/>
                <a:gd name="T60" fmla="*/ 162 w 274"/>
                <a:gd name="T61" fmla="*/ 109 h 141"/>
                <a:gd name="T62" fmla="*/ 157 w 274"/>
                <a:gd name="T63" fmla="*/ 108 h 141"/>
                <a:gd name="T64" fmla="*/ 171 w 274"/>
                <a:gd name="T65" fmla="*/ 115 h 141"/>
                <a:gd name="T66" fmla="*/ 158 w 274"/>
                <a:gd name="T67" fmla="*/ 122 h 141"/>
                <a:gd name="T68" fmla="*/ 139 w 274"/>
                <a:gd name="T69" fmla="*/ 122 h 141"/>
                <a:gd name="T70" fmla="*/ 126 w 274"/>
                <a:gd name="T71" fmla="*/ 106 h 141"/>
                <a:gd name="T72" fmla="*/ 115 w 274"/>
                <a:gd name="T73" fmla="*/ 106 h 141"/>
                <a:gd name="T74" fmla="*/ 109 w 274"/>
                <a:gd name="T75" fmla="*/ 104 h 141"/>
                <a:gd name="T76" fmla="*/ 108 w 274"/>
                <a:gd name="T77" fmla="*/ 96 h 141"/>
                <a:gd name="T78" fmla="*/ 108 w 274"/>
                <a:gd name="T79" fmla="*/ 94 h 141"/>
                <a:gd name="T80" fmla="*/ 105 w 274"/>
                <a:gd name="T81" fmla="*/ 83 h 141"/>
                <a:gd name="T82" fmla="*/ 101 w 274"/>
                <a:gd name="T83" fmla="*/ 73 h 141"/>
                <a:gd name="T84" fmla="*/ 96 w 274"/>
                <a:gd name="T85" fmla="*/ 70 h 141"/>
                <a:gd name="T86" fmla="*/ 84 w 274"/>
                <a:gd name="T87" fmla="*/ 62 h 141"/>
                <a:gd name="T88" fmla="*/ 60 w 274"/>
                <a:gd name="T89" fmla="*/ 55 h 141"/>
                <a:gd name="T90" fmla="*/ 52 w 274"/>
                <a:gd name="T91" fmla="*/ 49 h 141"/>
                <a:gd name="T92" fmla="*/ 41 w 274"/>
                <a:gd name="T93" fmla="*/ 49 h 141"/>
                <a:gd name="T94" fmla="*/ 38 w 274"/>
                <a:gd name="T95" fmla="*/ 38 h 141"/>
                <a:gd name="T96" fmla="*/ 35 w 274"/>
                <a:gd name="T97" fmla="*/ 45 h 141"/>
                <a:gd name="T98" fmla="*/ 26 w 274"/>
                <a:gd name="T99" fmla="*/ 51 h 141"/>
                <a:gd name="T100" fmla="*/ 15 w 274"/>
                <a:gd name="T101" fmla="*/ 36 h 141"/>
                <a:gd name="T102" fmla="*/ 26 w 274"/>
                <a:gd name="T103" fmla="*/ 31 h 141"/>
                <a:gd name="T104" fmla="*/ 38 w 274"/>
                <a:gd name="T105" fmla="*/ 31 h 141"/>
                <a:gd name="T106" fmla="*/ 40 w 274"/>
                <a:gd name="T107" fmla="*/ 24 h 141"/>
                <a:gd name="T108" fmla="*/ 19 w 274"/>
                <a:gd name="T109" fmla="*/ 26 h 141"/>
                <a:gd name="T110" fmla="*/ 5 w 274"/>
                <a:gd name="T111" fmla="*/ 15 h 141"/>
                <a:gd name="T112" fmla="*/ 3 w 274"/>
                <a:gd name="T113" fmla="*/ 12 h 141"/>
                <a:gd name="T114" fmla="*/ 15 w 274"/>
                <a:gd name="T115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141">
                  <a:moveTo>
                    <a:pt x="21" y="0"/>
                  </a:moveTo>
                  <a:lnTo>
                    <a:pt x="22" y="0"/>
                  </a:lnTo>
                  <a:lnTo>
                    <a:pt x="26" y="1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5" y="28"/>
                  </a:lnTo>
                  <a:lnTo>
                    <a:pt x="47" y="31"/>
                  </a:lnTo>
                  <a:lnTo>
                    <a:pt x="49" y="34"/>
                  </a:lnTo>
                  <a:lnTo>
                    <a:pt x="49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6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5" y="28"/>
                  </a:lnTo>
                  <a:lnTo>
                    <a:pt x="75" y="26"/>
                  </a:lnTo>
                  <a:lnTo>
                    <a:pt x="79" y="26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8" y="19"/>
                  </a:lnTo>
                  <a:lnTo>
                    <a:pt x="92" y="17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8" y="17"/>
                  </a:lnTo>
                  <a:lnTo>
                    <a:pt x="99" y="17"/>
                  </a:lnTo>
                  <a:lnTo>
                    <a:pt x="107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4"/>
                  </a:lnTo>
                  <a:lnTo>
                    <a:pt x="115" y="24"/>
                  </a:lnTo>
                  <a:lnTo>
                    <a:pt x="117" y="26"/>
                  </a:lnTo>
                  <a:lnTo>
                    <a:pt x="122" y="28"/>
                  </a:lnTo>
                  <a:lnTo>
                    <a:pt x="122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7" y="29"/>
                  </a:lnTo>
                  <a:lnTo>
                    <a:pt x="129" y="29"/>
                  </a:lnTo>
                  <a:lnTo>
                    <a:pt x="133" y="29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9" y="31"/>
                  </a:lnTo>
                  <a:lnTo>
                    <a:pt x="141" y="31"/>
                  </a:lnTo>
                  <a:lnTo>
                    <a:pt x="148" y="34"/>
                  </a:lnTo>
                  <a:lnTo>
                    <a:pt x="150" y="36"/>
                  </a:lnTo>
                  <a:lnTo>
                    <a:pt x="150" y="36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6" y="38"/>
                  </a:lnTo>
                  <a:lnTo>
                    <a:pt x="160" y="40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71" y="42"/>
                  </a:lnTo>
                  <a:lnTo>
                    <a:pt x="173" y="43"/>
                  </a:lnTo>
                  <a:lnTo>
                    <a:pt x="176" y="45"/>
                  </a:lnTo>
                  <a:lnTo>
                    <a:pt x="178" y="45"/>
                  </a:lnTo>
                  <a:lnTo>
                    <a:pt x="178" y="47"/>
                  </a:lnTo>
                  <a:lnTo>
                    <a:pt x="180" y="47"/>
                  </a:lnTo>
                  <a:lnTo>
                    <a:pt x="181" y="47"/>
                  </a:lnTo>
                  <a:lnTo>
                    <a:pt x="181" y="49"/>
                  </a:lnTo>
                  <a:lnTo>
                    <a:pt x="183" y="49"/>
                  </a:lnTo>
                  <a:lnTo>
                    <a:pt x="184" y="47"/>
                  </a:lnTo>
                  <a:lnTo>
                    <a:pt x="186" y="47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88" y="51"/>
                  </a:lnTo>
                  <a:lnTo>
                    <a:pt x="190" y="51"/>
                  </a:lnTo>
                  <a:lnTo>
                    <a:pt x="192" y="52"/>
                  </a:lnTo>
                  <a:lnTo>
                    <a:pt x="194" y="52"/>
                  </a:lnTo>
                  <a:lnTo>
                    <a:pt x="194" y="53"/>
                  </a:lnTo>
                  <a:lnTo>
                    <a:pt x="195" y="55"/>
                  </a:lnTo>
                  <a:lnTo>
                    <a:pt x="197" y="55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4" y="62"/>
                  </a:lnTo>
                  <a:lnTo>
                    <a:pt x="204" y="66"/>
                  </a:lnTo>
                  <a:lnTo>
                    <a:pt x="204" y="70"/>
                  </a:lnTo>
                  <a:lnTo>
                    <a:pt x="205" y="71"/>
                  </a:lnTo>
                  <a:lnTo>
                    <a:pt x="207" y="71"/>
                  </a:lnTo>
                  <a:lnTo>
                    <a:pt x="211" y="71"/>
                  </a:lnTo>
                  <a:lnTo>
                    <a:pt x="213" y="73"/>
                  </a:lnTo>
                  <a:lnTo>
                    <a:pt x="222" y="76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7" y="76"/>
                  </a:lnTo>
                  <a:lnTo>
                    <a:pt x="227" y="76"/>
                  </a:lnTo>
                  <a:lnTo>
                    <a:pt x="229" y="78"/>
                  </a:lnTo>
                  <a:lnTo>
                    <a:pt x="229" y="78"/>
                  </a:lnTo>
                  <a:lnTo>
                    <a:pt x="230" y="80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3" y="83"/>
                  </a:lnTo>
                  <a:lnTo>
                    <a:pt x="233" y="85"/>
                  </a:lnTo>
                  <a:lnTo>
                    <a:pt x="233" y="87"/>
                  </a:lnTo>
                  <a:lnTo>
                    <a:pt x="232" y="87"/>
                  </a:lnTo>
                  <a:lnTo>
                    <a:pt x="232" y="87"/>
                  </a:lnTo>
                  <a:lnTo>
                    <a:pt x="227" y="89"/>
                  </a:lnTo>
                  <a:lnTo>
                    <a:pt x="223" y="87"/>
                  </a:lnTo>
                  <a:lnTo>
                    <a:pt x="222" y="89"/>
                  </a:lnTo>
                  <a:lnTo>
                    <a:pt x="222" y="90"/>
                  </a:lnTo>
                  <a:lnTo>
                    <a:pt x="222" y="90"/>
                  </a:lnTo>
                  <a:lnTo>
                    <a:pt x="223" y="94"/>
                  </a:lnTo>
                  <a:lnTo>
                    <a:pt x="223" y="98"/>
                  </a:lnTo>
                  <a:lnTo>
                    <a:pt x="225" y="98"/>
                  </a:lnTo>
                  <a:lnTo>
                    <a:pt x="227" y="100"/>
                  </a:lnTo>
                  <a:lnTo>
                    <a:pt x="229" y="100"/>
                  </a:lnTo>
                  <a:lnTo>
                    <a:pt x="229" y="100"/>
                  </a:lnTo>
                  <a:lnTo>
                    <a:pt x="232" y="102"/>
                  </a:lnTo>
                  <a:lnTo>
                    <a:pt x="232" y="104"/>
                  </a:lnTo>
                  <a:lnTo>
                    <a:pt x="233" y="104"/>
                  </a:lnTo>
                  <a:lnTo>
                    <a:pt x="237" y="106"/>
                  </a:lnTo>
                  <a:lnTo>
                    <a:pt x="237" y="108"/>
                  </a:lnTo>
                  <a:lnTo>
                    <a:pt x="239" y="109"/>
                  </a:lnTo>
                  <a:lnTo>
                    <a:pt x="239" y="111"/>
                  </a:lnTo>
                  <a:lnTo>
                    <a:pt x="239" y="113"/>
                  </a:lnTo>
                  <a:lnTo>
                    <a:pt x="239" y="113"/>
                  </a:lnTo>
                  <a:lnTo>
                    <a:pt x="241" y="115"/>
                  </a:lnTo>
                  <a:lnTo>
                    <a:pt x="241" y="115"/>
                  </a:lnTo>
                  <a:lnTo>
                    <a:pt x="242" y="119"/>
                  </a:lnTo>
                  <a:lnTo>
                    <a:pt x="244" y="120"/>
                  </a:lnTo>
                  <a:lnTo>
                    <a:pt x="244" y="120"/>
                  </a:lnTo>
                  <a:lnTo>
                    <a:pt x="246" y="120"/>
                  </a:lnTo>
                  <a:lnTo>
                    <a:pt x="252" y="120"/>
                  </a:lnTo>
                  <a:lnTo>
                    <a:pt x="252" y="119"/>
                  </a:lnTo>
                  <a:lnTo>
                    <a:pt x="252" y="120"/>
                  </a:lnTo>
                  <a:lnTo>
                    <a:pt x="253" y="120"/>
                  </a:lnTo>
                  <a:lnTo>
                    <a:pt x="253" y="122"/>
                  </a:lnTo>
                  <a:lnTo>
                    <a:pt x="253" y="124"/>
                  </a:lnTo>
                  <a:lnTo>
                    <a:pt x="252" y="125"/>
                  </a:lnTo>
                  <a:lnTo>
                    <a:pt x="253" y="125"/>
                  </a:lnTo>
                  <a:lnTo>
                    <a:pt x="254" y="127"/>
                  </a:lnTo>
                  <a:lnTo>
                    <a:pt x="256" y="127"/>
                  </a:lnTo>
                  <a:lnTo>
                    <a:pt x="260" y="127"/>
                  </a:lnTo>
                  <a:lnTo>
                    <a:pt x="261" y="127"/>
                  </a:lnTo>
                  <a:lnTo>
                    <a:pt x="263" y="128"/>
                  </a:lnTo>
                  <a:lnTo>
                    <a:pt x="263" y="128"/>
                  </a:lnTo>
                  <a:lnTo>
                    <a:pt x="263" y="128"/>
                  </a:lnTo>
                  <a:lnTo>
                    <a:pt x="261" y="128"/>
                  </a:lnTo>
                  <a:lnTo>
                    <a:pt x="261" y="128"/>
                  </a:lnTo>
                  <a:lnTo>
                    <a:pt x="260" y="130"/>
                  </a:lnTo>
                  <a:lnTo>
                    <a:pt x="260" y="130"/>
                  </a:lnTo>
                  <a:lnTo>
                    <a:pt x="260" y="132"/>
                  </a:lnTo>
                  <a:lnTo>
                    <a:pt x="261" y="132"/>
                  </a:lnTo>
                  <a:lnTo>
                    <a:pt x="261" y="134"/>
                  </a:lnTo>
                  <a:lnTo>
                    <a:pt x="261" y="134"/>
                  </a:lnTo>
                  <a:lnTo>
                    <a:pt x="263" y="134"/>
                  </a:lnTo>
                  <a:lnTo>
                    <a:pt x="265" y="134"/>
                  </a:lnTo>
                  <a:lnTo>
                    <a:pt x="267" y="136"/>
                  </a:lnTo>
                  <a:lnTo>
                    <a:pt x="269" y="136"/>
                  </a:lnTo>
                  <a:lnTo>
                    <a:pt x="271" y="136"/>
                  </a:lnTo>
                  <a:lnTo>
                    <a:pt x="272" y="136"/>
                  </a:lnTo>
                  <a:lnTo>
                    <a:pt x="274" y="136"/>
                  </a:lnTo>
                  <a:lnTo>
                    <a:pt x="272" y="138"/>
                  </a:lnTo>
                  <a:lnTo>
                    <a:pt x="272" y="138"/>
                  </a:lnTo>
                  <a:lnTo>
                    <a:pt x="269" y="138"/>
                  </a:lnTo>
                  <a:lnTo>
                    <a:pt x="269" y="138"/>
                  </a:lnTo>
                  <a:lnTo>
                    <a:pt x="271" y="139"/>
                  </a:lnTo>
                  <a:lnTo>
                    <a:pt x="272" y="139"/>
                  </a:lnTo>
                  <a:lnTo>
                    <a:pt x="272" y="139"/>
                  </a:lnTo>
                  <a:lnTo>
                    <a:pt x="272" y="141"/>
                  </a:lnTo>
                  <a:lnTo>
                    <a:pt x="271" y="141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5" y="141"/>
                  </a:lnTo>
                  <a:lnTo>
                    <a:pt x="263" y="141"/>
                  </a:lnTo>
                  <a:lnTo>
                    <a:pt x="263" y="139"/>
                  </a:lnTo>
                  <a:lnTo>
                    <a:pt x="261" y="139"/>
                  </a:lnTo>
                  <a:lnTo>
                    <a:pt x="260" y="138"/>
                  </a:lnTo>
                  <a:lnTo>
                    <a:pt x="260" y="138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4" y="138"/>
                  </a:lnTo>
                  <a:lnTo>
                    <a:pt x="248" y="136"/>
                  </a:lnTo>
                  <a:lnTo>
                    <a:pt x="248" y="136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4" y="136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39" y="134"/>
                  </a:lnTo>
                  <a:lnTo>
                    <a:pt x="237" y="134"/>
                  </a:lnTo>
                  <a:lnTo>
                    <a:pt x="237" y="134"/>
                  </a:lnTo>
                  <a:lnTo>
                    <a:pt x="235" y="134"/>
                  </a:lnTo>
                  <a:lnTo>
                    <a:pt x="233" y="134"/>
                  </a:lnTo>
                  <a:lnTo>
                    <a:pt x="232" y="134"/>
                  </a:lnTo>
                  <a:lnTo>
                    <a:pt x="230" y="132"/>
                  </a:lnTo>
                  <a:lnTo>
                    <a:pt x="230" y="132"/>
                  </a:lnTo>
                  <a:lnTo>
                    <a:pt x="229" y="132"/>
                  </a:lnTo>
                  <a:lnTo>
                    <a:pt x="229" y="130"/>
                  </a:lnTo>
                  <a:lnTo>
                    <a:pt x="227" y="128"/>
                  </a:lnTo>
                  <a:lnTo>
                    <a:pt x="225" y="127"/>
                  </a:lnTo>
                  <a:lnTo>
                    <a:pt x="222" y="125"/>
                  </a:lnTo>
                  <a:lnTo>
                    <a:pt x="222" y="124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2" y="120"/>
                  </a:lnTo>
                  <a:lnTo>
                    <a:pt x="220" y="120"/>
                  </a:lnTo>
                  <a:lnTo>
                    <a:pt x="220" y="120"/>
                  </a:lnTo>
                  <a:lnTo>
                    <a:pt x="218" y="120"/>
                  </a:lnTo>
                  <a:lnTo>
                    <a:pt x="216" y="119"/>
                  </a:lnTo>
                  <a:lnTo>
                    <a:pt x="214" y="115"/>
                  </a:lnTo>
                  <a:lnTo>
                    <a:pt x="214" y="115"/>
                  </a:lnTo>
                  <a:lnTo>
                    <a:pt x="211" y="111"/>
                  </a:lnTo>
                  <a:lnTo>
                    <a:pt x="211" y="109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4"/>
                  </a:lnTo>
                  <a:lnTo>
                    <a:pt x="203" y="104"/>
                  </a:lnTo>
                  <a:lnTo>
                    <a:pt x="201" y="104"/>
                  </a:lnTo>
                  <a:lnTo>
                    <a:pt x="197" y="102"/>
                  </a:lnTo>
                  <a:lnTo>
                    <a:pt x="197" y="102"/>
                  </a:lnTo>
                  <a:lnTo>
                    <a:pt x="195" y="102"/>
                  </a:lnTo>
                  <a:lnTo>
                    <a:pt x="194" y="102"/>
                  </a:lnTo>
                  <a:lnTo>
                    <a:pt x="194" y="102"/>
                  </a:lnTo>
                  <a:lnTo>
                    <a:pt x="192" y="100"/>
                  </a:lnTo>
                  <a:lnTo>
                    <a:pt x="192" y="100"/>
                  </a:lnTo>
                  <a:lnTo>
                    <a:pt x="190" y="100"/>
                  </a:lnTo>
                  <a:lnTo>
                    <a:pt x="190" y="100"/>
                  </a:lnTo>
                  <a:lnTo>
                    <a:pt x="188" y="100"/>
                  </a:lnTo>
                  <a:lnTo>
                    <a:pt x="186" y="100"/>
                  </a:lnTo>
                  <a:lnTo>
                    <a:pt x="186" y="100"/>
                  </a:lnTo>
                  <a:lnTo>
                    <a:pt x="186" y="100"/>
                  </a:lnTo>
                  <a:lnTo>
                    <a:pt x="184" y="100"/>
                  </a:lnTo>
                  <a:lnTo>
                    <a:pt x="184" y="100"/>
                  </a:lnTo>
                  <a:lnTo>
                    <a:pt x="184" y="100"/>
                  </a:lnTo>
                  <a:lnTo>
                    <a:pt x="183" y="100"/>
                  </a:lnTo>
                  <a:lnTo>
                    <a:pt x="183" y="102"/>
                  </a:lnTo>
                  <a:lnTo>
                    <a:pt x="181" y="102"/>
                  </a:lnTo>
                  <a:lnTo>
                    <a:pt x="180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5" y="98"/>
                  </a:lnTo>
                  <a:lnTo>
                    <a:pt x="176" y="100"/>
                  </a:lnTo>
                  <a:lnTo>
                    <a:pt x="180" y="104"/>
                  </a:lnTo>
                  <a:lnTo>
                    <a:pt x="178" y="104"/>
                  </a:lnTo>
                  <a:lnTo>
                    <a:pt x="178" y="104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6" y="106"/>
                  </a:lnTo>
                  <a:lnTo>
                    <a:pt x="176" y="104"/>
                  </a:lnTo>
                  <a:lnTo>
                    <a:pt x="175" y="104"/>
                  </a:lnTo>
                  <a:lnTo>
                    <a:pt x="173" y="104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3" y="108"/>
                  </a:lnTo>
                  <a:lnTo>
                    <a:pt x="171" y="109"/>
                  </a:lnTo>
                  <a:lnTo>
                    <a:pt x="167" y="109"/>
                  </a:lnTo>
                  <a:lnTo>
                    <a:pt x="165" y="109"/>
                  </a:lnTo>
                  <a:lnTo>
                    <a:pt x="164" y="109"/>
                  </a:lnTo>
                  <a:lnTo>
                    <a:pt x="162" y="109"/>
                  </a:lnTo>
                  <a:lnTo>
                    <a:pt x="160" y="109"/>
                  </a:lnTo>
                  <a:lnTo>
                    <a:pt x="160" y="109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7" y="108"/>
                  </a:lnTo>
                  <a:lnTo>
                    <a:pt x="157" y="108"/>
                  </a:lnTo>
                  <a:lnTo>
                    <a:pt x="157" y="108"/>
                  </a:lnTo>
                  <a:lnTo>
                    <a:pt x="156" y="108"/>
                  </a:lnTo>
                  <a:lnTo>
                    <a:pt x="157" y="108"/>
                  </a:lnTo>
                  <a:lnTo>
                    <a:pt x="157" y="108"/>
                  </a:lnTo>
                  <a:lnTo>
                    <a:pt x="157" y="109"/>
                  </a:lnTo>
                  <a:lnTo>
                    <a:pt x="158" y="109"/>
                  </a:lnTo>
                  <a:lnTo>
                    <a:pt x="160" y="109"/>
                  </a:lnTo>
                  <a:lnTo>
                    <a:pt x="164" y="109"/>
                  </a:lnTo>
                  <a:lnTo>
                    <a:pt x="165" y="111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9" y="113"/>
                  </a:lnTo>
                  <a:lnTo>
                    <a:pt x="171" y="115"/>
                  </a:lnTo>
                  <a:lnTo>
                    <a:pt x="171" y="115"/>
                  </a:lnTo>
                  <a:lnTo>
                    <a:pt x="171" y="117"/>
                  </a:lnTo>
                  <a:lnTo>
                    <a:pt x="171" y="119"/>
                  </a:lnTo>
                  <a:lnTo>
                    <a:pt x="171" y="119"/>
                  </a:lnTo>
                  <a:lnTo>
                    <a:pt x="169" y="120"/>
                  </a:lnTo>
                  <a:lnTo>
                    <a:pt x="167" y="120"/>
                  </a:lnTo>
                  <a:lnTo>
                    <a:pt x="164" y="122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7" y="122"/>
                  </a:lnTo>
                  <a:lnTo>
                    <a:pt x="156" y="122"/>
                  </a:lnTo>
                  <a:lnTo>
                    <a:pt x="152" y="122"/>
                  </a:lnTo>
                  <a:lnTo>
                    <a:pt x="148" y="122"/>
                  </a:lnTo>
                  <a:lnTo>
                    <a:pt x="146" y="122"/>
                  </a:lnTo>
                  <a:lnTo>
                    <a:pt x="146" y="122"/>
                  </a:lnTo>
                  <a:lnTo>
                    <a:pt x="145" y="122"/>
                  </a:lnTo>
                  <a:lnTo>
                    <a:pt x="143" y="122"/>
                  </a:lnTo>
                  <a:lnTo>
                    <a:pt x="141" y="122"/>
                  </a:lnTo>
                  <a:lnTo>
                    <a:pt x="139" y="122"/>
                  </a:lnTo>
                  <a:lnTo>
                    <a:pt x="137" y="120"/>
                  </a:lnTo>
                  <a:lnTo>
                    <a:pt x="136" y="119"/>
                  </a:lnTo>
                  <a:lnTo>
                    <a:pt x="134" y="117"/>
                  </a:lnTo>
                  <a:lnTo>
                    <a:pt x="133" y="115"/>
                  </a:lnTo>
                  <a:lnTo>
                    <a:pt x="131" y="113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6" y="106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4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8" y="108"/>
                  </a:lnTo>
                  <a:lnTo>
                    <a:pt x="117" y="108"/>
                  </a:lnTo>
                  <a:lnTo>
                    <a:pt x="115" y="108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4"/>
                  </a:lnTo>
                  <a:lnTo>
                    <a:pt x="113" y="106"/>
                  </a:lnTo>
                  <a:lnTo>
                    <a:pt x="111" y="108"/>
                  </a:lnTo>
                  <a:lnTo>
                    <a:pt x="109" y="109"/>
                  </a:lnTo>
                  <a:lnTo>
                    <a:pt x="109" y="108"/>
                  </a:lnTo>
                  <a:lnTo>
                    <a:pt x="109" y="108"/>
                  </a:lnTo>
                  <a:lnTo>
                    <a:pt x="108" y="108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11" y="102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09" y="100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08" y="94"/>
                  </a:lnTo>
                  <a:lnTo>
                    <a:pt x="107" y="92"/>
                  </a:lnTo>
                  <a:lnTo>
                    <a:pt x="105" y="90"/>
                  </a:lnTo>
                  <a:lnTo>
                    <a:pt x="105" y="90"/>
                  </a:lnTo>
                  <a:lnTo>
                    <a:pt x="107" y="90"/>
                  </a:lnTo>
                  <a:lnTo>
                    <a:pt x="109" y="89"/>
                  </a:lnTo>
                  <a:lnTo>
                    <a:pt x="108" y="89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85"/>
                  </a:lnTo>
                  <a:lnTo>
                    <a:pt x="105" y="83"/>
                  </a:lnTo>
                  <a:lnTo>
                    <a:pt x="103" y="81"/>
                  </a:lnTo>
                  <a:lnTo>
                    <a:pt x="103" y="80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3" y="75"/>
                  </a:lnTo>
                  <a:lnTo>
                    <a:pt x="101" y="75"/>
                  </a:lnTo>
                  <a:lnTo>
                    <a:pt x="99" y="75"/>
                  </a:lnTo>
                  <a:lnTo>
                    <a:pt x="101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99" y="73"/>
                  </a:lnTo>
                  <a:lnTo>
                    <a:pt x="99" y="73"/>
                  </a:lnTo>
                  <a:lnTo>
                    <a:pt x="98" y="73"/>
                  </a:lnTo>
                  <a:lnTo>
                    <a:pt x="98" y="73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8" y="71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87" y="64"/>
                  </a:lnTo>
                  <a:lnTo>
                    <a:pt x="87" y="62"/>
                  </a:lnTo>
                  <a:lnTo>
                    <a:pt x="87" y="64"/>
                  </a:lnTo>
                  <a:lnTo>
                    <a:pt x="85" y="64"/>
                  </a:lnTo>
                  <a:lnTo>
                    <a:pt x="85" y="62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79" y="61"/>
                  </a:lnTo>
                  <a:lnTo>
                    <a:pt x="75" y="59"/>
                  </a:lnTo>
                  <a:lnTo>
                    <a:pt x="73" y="59"/>
                  </a:lnTo>
                  <a:lnTo>
                    <a:pt x="71" y="59"/>
                  </a:lnTo>
                  <a:lnTo>
                    <a:pt x="69" y="57"/>
                  </a:lnTo>
                  <a:lnTo>
                    <a:pt x="66" y="57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2" y="53"/>
                  </a:lnTo>
                  <a:lnTo>
                    <a:pt x="50" y="52"/>
                  </a:lnTo>
                  <a:lnTo>
                    <a:pt x="50" y="51"/>
                  </a:lnTo>
                  <a:lnTo>
                    <a:pt x="52" y="51"/>
                  </a:lnTo>
                  <a:lnTo>
                    <a:pt x="54" y="49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7" y="49"/>
                  </a:lnTo>
                  <a:lnTo>
                    <a:pt x="45" y="51"/>
                  </a:lnTo>
                  <a:lnTo>
                    <a:pt x="45" y="49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5" y="42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1" y="51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4" y="49"/>
                  </a:lnTo>
                  <a:lnTo>
                    <a:pt x="24" y="47"/>
                  </a:lnTo>
                  <a:lnTo>
                    <a:pt x="26" y="43"/>
                  </a:lnTo>
                  <a:lnTo>
                    <a:pt x="26" y="42"/>
                  </a:lnTo>
                  <a:lnTo>
                    <a:pt x="24" y="40"/>
                  </a:lnTo>
                  <a:lnTo>
                    <a:pt x="22" y="38"/>
                  </a:lnTo>
                  <a:lnTo>
                    <a:pt x="19" y="36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4" y="32"/>
                  </a:lnTo>
                  <a:lnTo>
                    <a:pt x="26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6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1" y="26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04" name="Freeform 10651">
              <a:extLst>
                <a:ext uri="{FF2B5EF4-FFF2-40B4-BE49-F238E27FC236}">
                  <a16:creationId xmlns:a16="http://schemas.microsoft.com/office/drawing/2014/main" id="{24C8E8B6-6F94-44CB-9ACE-0CBFD5D20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189" y="3229066"/>
              <a:ext cx="179784" cy="188119"/>
            </a:xfrm>
            <a:custGeom>
              <a:avLst/>
              <a:gdLst>
                <a:gd name="T0" fmla="*/ 9 w 151"/>
                <a:gd name="T1" fmla="*/ 1 h 158"/>
                <a:gd name="T2" fmla="*/ 19 w 151"/>
                <a:gd name="T3" fmla="*/ 7 h 158"/>
                <a:gd name="T4" fmla="*/ 30 w 151"/>
                <a:gd name="T5" fmla="*/ 5 h 158"/>
                <a:gd name="T6" fmla="*/ 37 w 151"/>
                <a:gd name="T7" fmla="*/ 10 h 158"/>
                <a:gd name="T8" fmla="*/ 42 w 151"/>
                <a:gd name="T9" fmla="*/ 19 h 158"/>
                <a:gd name="T10" fmla="*/ 48 w 151"/>
                <a:gd name="T11" fmla="*/ 25 h 158"/>
                <a:gd name="T12" fmla="*/ 60 w 151"/>
                <a:gd name="T13" fmla="*/ 33 h 158"/>
                <a:gd name="T14" fmla="*/ 68 w 151"/>
                <a:gd name="T15" fmla="*/ 42 h 158"/>
                <a:gd name="T16" fmla="*/ 74 w 151"/>
                <a:gd name="T17" fmla="*/ 48 h 158"/>
                <a:gd name="T18" fmla="*/ 79 w 151"/>
                <a:gd name="T19" fmla="*/ 48 h 158"/>
                <a:gd name="T20" fmla="*/ 79 w 151"/>
                <a:gd name="T21" fmla="*/ 48 h 158"/>
                <a:gd name="T22" fmla="*/ 85 w 151"/>
                <a:gd name="T23" fmla="*/ 54 h 158"/>
                <a:gd name="T24" fmla="*/ 94 w 151"/>
                <a:gd name="T25" fmla="*/ 57 h 158"/>
                <a:gd name="T26" fmla="*/ 97 w 151"/>
                <a:gd name="T27" fmla="*/ 65 h 158"/>
                <a:gd name="T28" fmla="*/ 107 w 151"/>
                <a:gd name="T29" fmla="*/ 67 h 158"/>
                <a:gd name="T30" fmla="*/ 102 w 151"/>
                <a:gd name="T31" fmla="*/ 75 h 158"/>
                <a:gd name="T32" fmla="*/ 112 w 151"/>
                <a:gd name="T33" fmla="*/ 72 h 158"/>
                <a:gd name="T34" fmla="*/ 117 w 151"/>
                <a:gd name="T35" fmla="*/ 73 h 158"/>
                <a:gd name="T36" fmla="*/ 114 w 151"/>
                <a:gd name="T37" fmla="*/ 80 h 158"/>
                <a:gd name="T38" fmla="*/ 114 w 151"/>
                <a:gd name="T39" fmla="*/ 84 h 158"/>
                <a:gd name="T40" fmla="*/ 117 w 151"/>
                <a:gd name="T41" fmla="*/ 90 h 158"/>
                <a:gd name="T42" fmla="*/ 126 w 151"/>
                <a:gd name="T43" fmla="*/ 92 h 158"/>
                <a:gd name="T44" fmla="*/ 128 w 151"/>
                <a:gd name="T45" fmla="*/ 101 h 158"/>
                <a:gd name="T46" fmla="*/ 133 w 151"/>
                <a:gd name="T47" fmla="*/ 106 h 158"/>
                <a:gd name="T48" fmla="*/ 130 w 151"/>
                <a:gd name="T49" fmla="*/ 112 h 158"/>
                <a:gd name="T50" fmla="*/ 133 w 151"/>
                <a:gd name="T51" fmla="*/ 112 h 158"/>
                <a:gd name="T52" fmla="*/ 140 w 151"/>
                <a:gd name="T53" fmla="*/ 110 h 158"/>
                <a:gd name="T54" fmla="*/ 151 w 151"/>
                <a:gd name="T55" fmla="*/ 120 h 158"/>
                <a:gd name="T56" fmla="*/ 147 w 151"/>
                <a:gd name="T57" fmla="*/ 127 h 158"/>
                <a:gd name="T58" fmla="*/ 147 w 151"/>
                <a:gd name="T59" fmla="*/ 134 h 158"/>
                <a:gd name="T60" fmla="*/ 147 w 151"/>
                <a:gd name="T61" fmla="*/ 146 h 158"/>
                <a:gd name="T62" fmla="*/ 144 w 151"/>
                <a:gd name="T63" fmla="*/ 157 h 158"/>
                <a:gd name="T64" fmla="*/ 140 w 151"/>
                <a:gd name="T65" fmla="*/ 153 h 158"/>
                <a:gd name="T66" fmla="*/ 130 w 151"/>
                <a:gd name="T67" fmla="*/ 153 h 158"/>
                <a:gd name="T68" fmla="*/ 130 w 151"/>
                <a:gd name="T69" fmla="*/ 158 h 158"/>
                <a:gd name="T70" fmla="*/ 124 w 151"/>
                <a:gd name="T71" fmla="*/ 153 h 158"/>
                <a:gd name="T72" fmla="*/ 112 w 151"/>
                <a:gd name="T73" fmla="*/ 143 h 158"/>
                <a:gd name="T74" fmla="*/ 98 w 151"/>
                <a:gd name="T75" fmla="*/ 133 h 158"/>
                <a:gd name="T76" fmla="*/ 87 w 151"/>
                <a:gd name="T77" fmla="*/ 120 h 158"/>
                <a:gd name="T78" fmla="*/ 81 w 151"/>
                <a:gd name="T79" fmla="*/ 113 h 158"/>
                <a:gd name="T80" fmla="*/ 73 w 151"/>
                <a:gd name="T81" fmla="*/ 95 h 158"/>
                <a:gd name="T82" fmla="*/ 66 w 151"/>
                <a:gd name="T83" fmla="*/ 84 h 158"/>
                <a:gd name="T84" fmla="*/ 60 w 151"/>
                <a:gd name="T85" fmla="*/ 76 h 158"/>
                <a:gd name="T86" fmla="*/ 53 w 151"/>
                <a:gd name="T87" fmla="*/ 67 h 158"/>
                <a:gd name="T88" fmla="*/ 45 w 151"/>
                <a:gd name="T89" fmla="*/ 52 h 158"/>
                <a:gd name="T90" fmla="*/ 34 w 151"/>
                <a:gd name="T91" fmla="*/ 46 h 158"/>
                <a:gd name="T92" fmla="*/ 30 w 151"/>
                <a:gd name="T93" fmla="*/ 37 h 158"/>
                <a:gd name="T94" fmla="*/ 23 w 151"/>
                <a:gd name="T95" fmla="*/ 28 h 158"/>
                <a:gd name="T96" fmla="*/ 14 w 151"/>
                <a:gd name="T97" fmla="*/ 23 h 158"/>
                <a:gd name="T98" fmla="*/ 2 w 151"/>
                <a:gd name="T99" fmla="*/ 10 h 158"/>
                <a:gd name="T100" fmla="*/ 0 w 151"/>
                <a:gd name="T101" fmla="*/ 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1" h="158">
                  <a:moveTo>
                    <a:pt x="2" y="0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51" y="26"/>
                  </a:lnTo>
                  <a:lnTo>
                    <a:pt x="55" y="28"/>
                  </a:lnTo>
                  <a:lnTo>
                    <a:pt x="60" y="33"/>
                  </a:lnTo>
                  <a:lnTo>
                    <a:pt x="61" y="35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6" y="40"/>
                  </a:lnTo>
                  <a:lnTo>
                    <a:pt x="68" y="42"/>
                  </a:lnTo>
                  <a:lnTo>
                    <a:pt x="70" y="43"/>
                  </a:lnTo>
                  <a:lnTo>
                    <a:pt x="70" y="46"/>
                  </a:lnTo>
                  <a:lnTo>
                    <a:pt x="73" y="46"/>
                  </a:lnTo>
                  <a:lnTo>
                    <a:pt x="73" y="48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7" y="50"/>
                  </a:lnTo>
                  <a:lnTo>
                    <a:pt x="79" y="50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90" y="56"/>
                  </a:lnTo>
                  <a:lnTo>
                    <a:pt x="91" y="56"/>
                  </a:lnTo>
                  <a:lnTo>
                    <a:pt x="94" y="57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7" y="62"/>
                  </a:lnTo>
                  <a:lnTo>
                    <a:pt x="97" y="65"/>
                  </a:lnTo>
                  <a:lnTo>
                    <a:pt x="97" y="65"/>
                  </a:lnTo>
                  <a:lnTo>
                    <a:pt x="100" y="66"/>
                  </a:lnTo>
                  <a:lnTo>
                    <a:pt x="100" y="66"/>
                  </a:lnTo>
                  <a:lnTo>
                    <a:pt x="102" y="67"/>
                  </a:lnTo>
                  <a:lnTo>
                    <a:pt x="105" y="67"/>
                  </a:lnTo>
                  <a:lnTo>
                    <a:pt x="107" y="67"/>
                  </a:lnTo>
                  <a:lnTo>
                    <a:pt x="109" y="70"/>
                  </a:lnTo>
                  <a:lnTo>
                    <a:pt x="109" y="72"/>
                  </a:lnTo>
                  <a:lnTo>
                    <a:pt x="107" y="72"/>
                  </a:lnTo>
                  <a:lnTo>
                    <a:pt x="105" y="73"/>
                  </a:lnTo>
                  <a:lnTo>
                    <a:pt x="102" y="75"/>
                  </a:lnTo>
                  <a:lnTo>
                    <a:pt x="105" y="75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9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7" y="73"/>
                  </a:lnTo>
                  <a:lnTo>
                    <a:pt x="117" y="75"/>
                  </a:lnTo>
                  <a:lnTo>
                    <a:pt x="120" y="76"/>
                  </a:lnTo>
                  <a:lnTo>
                    <a:pt x="117" y="78"/>
                  </a:lnTo>
                  <a:lnTo>
                    <a:pt x="115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6"/>
                  </a:lnTo>
                  <a:lnTo>
                    <a:pt x="114" y="86"/>
                  </a:lnTo>
                  <a:lnTo>
                    <a:pt x="115" y="89"/>
                  </a:lnTo>
                  <a:lnTo>
                    <a:pt x="115" y="89"/>
                  </a:lnTo>
                  <a:lnTo>
                    <a:pt x="117" y="90"/>
                  </a:lnTo>
                  <a:lnTo>
                    <a:pt x="121" y="90"/>
                  </a:lnTo>
                  <a:lnTo>
                    <a:pt x="122" y="92"/>
                  </a:lnTo>
                  <a:lnTo>
                    <a:pt x="124" y="92"/>
                  </a:lnTo>
                  <a:lnTo>
                    <a:pt x="124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0" y="105"/>
                  </a:lnTo>
                  <a:lnTo>
                    <a:pt x="132" y="105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3" y="110"/>
                  </a:lnTo>
                  <a:lnTo>
                    <a:pt x="132" y="110"/>
                  </a:lnTo>
                  <a:lnTo>
                    <a:pt x="130" y="112"/>
                  </a:lnTo>
                  <a:lnTo>
                    <a:pt x="130" y="113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2" y="113"/>
                  </a:lnTo>
                  <a:lnTo>
                    <a:pt x="133" y="112"/>
                  </a:lnTo>
                  <a:lnTo>
                    <a:pt x="134" y="110"/>
                  </a:lnTo>
                  <a:lnTo>
                    <a:pt x="134" y="110"/>
                  </a:lnTo>
                  <a:lnTo>
                    <a:pt x="134" y="110"/>
                  </a:lnTo>
                  <a:lnTo>
                    <a:pt x="140" y="110"/>
                  </a:lnTo>
                  <a:lnTo>
                    <a:pt x="140" y="110"/>
                  </a:lnTo>
                  <a:lnTo>
                    <a:pt x="141" y="112"/>
                  </a:lnTo>
                  <a:lnTo>
                    <a:pt x="144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0"/>
                  </a:lnTo>
                  <a:lnTo>
                    <a:pt x="151" y="122"/>
                  </a:lnTo>
                  <a:lnTo>
                    <a:pt x="149" y="122"/>
                  </a:lnTo>
                  <a:lnTo>
                    <a:pt x="147" y="124"/>
                  </a:lnTo>
                  <a:lnTo>
                    <a:pt x="147" y="125"/>
                  </a:lnTo>
                  <a:lnTo>
                    <a:pt x="147" y="127"/>
                  </a:lnTo>
                  <a:lnTo>
                    <a:pt x="147" y="129"/>
                  </a:lnTo>
                  <a:lnTo>
                    <a:pt x="147" y="129"/>
                  </a:lnTo>
                  <a:lnTo>
                    <a:pt x="149" y="131"/>
                  </a:lnTo>
                  <a:lnTo>
                    <a:pt x="149" y="131"/>
                  </a:lnTo>
                  <a:lnTo>
                    <a:pt x="147" y="134"/>
                  </a:lnTo>
                  <a:lnTo>
                    <a:pt x="147" y="134"/>
                  </a:lnTo>
                  <a:lnTo>
                    <a:pt x="147" y="139"/>
                  </a:lnTo>
                  <a:lnTo>
                    <a:pt x="147" y="142"/>
                  </a:lnTo>
                  <a:lnTo>
                    <a:pt x="147" y="143"/>
                  </a:lnTo>
                  <a:lnTo>
                    <a:pt x="147" y="146"/>
                  </a:lnTo>
                  <a:lnTo>
                    <a:pt x="147" y="155"/>
                  </a:lnTo>
                  <a:lnTo>
                    <a:pt x="147" y="155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4" y="157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1" y="155"/>
                  </a:lnTo>
                  <a:lnTo>
                    <a:pt x="140" y="153"/>
                  </a:lnTo>
                  <a:lnTo>
                    <a:pt x="140" y="153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4" y="157"/>
                  </a:lnTo>
                  <a:lnTo>
                    <a:pt x="134" y="155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5"/>
                  </a:lnTo>
                  <a:lnTo>
                    <a:pt x="132" y="157"/>
                  </a:lnTo>
                  <a:lnTo>
                    <a:pt x="132" y="158"/>
                  </a:lnTo>
                  <a:lnTo>
                    <a:pt x="130" y="158"/>
                  </a:lnTo>
                  <a:lnTo>
                    <a:pt x="130" y="158"/>
                  </a:lnTo>
                  <a:lnTo>
                    <a:pt x="128" y="157"/>
                  </a:lnTo>
                  <a:lnTo>
                    <a:pt x="126" y="155"/>
                  </a:lnTo>
                  <a:lnTo>
                    <a:pt x="124" y="153"/>
                  </a:lnTo>
                  <a:lnTo>
                    <a:pt x="124" y="153"/>
                  </a:lnTo>
                  <a:lnTo>
                    <a:pt x="122" y="152"/>
                  </a:lnTo>
                  <a:lnTo>
                    <a:pt x="120" y="146"/>
                  </a:lnTo>
                  <a:lnTo>
                    <a:pt x="117" y="146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2"/>
                  </a:lnTo>
                  <a:lnTo>
                    <a:pt x="109" y="142"/>
                  </a:lnTo>
                  <a:lnTo>
                    <a:pt x="107" y="139"/>
                  </a:lnTo>
                  <a:lnTo>
                    <a:pt x="102" y="134"/>
                  </a:lnTo>
                  <a:lnTo>
                    <a:pt x="98" y="133"/>
                  </a:lnTo>
                  <a:lnTo>
                    <a:pt x="97" y="127"/>
                  </a:lnTo>
                  <a:lnTo>
                    <a:pt x="94" y="127"/>
                  </a:lnTo>
                  <a:lnTo>
                    <a:pt x="91" y="124"/>
                  </a:lnTo>
                  <a:lnTo>
                    <a:pt x="90" y="122"/>
                  </a:lnTo>
                  <a:lnTo>
                    <a:pt x="87" y="120"/>
                  </a:lnTo>
                  <a:lnTo>
                    <a:pt x="85" y="116"/>
                  </a:lnTo>
                  <a:lnTo>
                    <a:pt x="84" y="116"/>
                  </a:lnTo>
                  <a:lnTo>
                    <a:pt x="84" y="114"/>
                  </a:lnTo>
                  <a:lnTo>
                    <a:pt x="83" y="113"/>
                  </a:lnTo>
                  <a:lnTo>
                    <a:pt x="81" y="113"/>
                  </a:lnTo>
                  <a:lnTo>
                    <a:pt x="79" y="110"/>
                  </a:lnTo>
                  <a:lnTo>
                    <a:pt x="79" y="108"/>
                  </a:lnTo>
                  <a:lnTo>
                    <a:pt x="77" y="106"/>
                  </a:lnTo>
                  <a:lnTo>
                    <a:pt x="77" y="105"/>
                  </a:lnTo>
                  <a:lnTo>
                    <a:pt x="73" y="95"/>
                  </a:lnTo>
                  <a:lnTo>
                    <a:pt x="73" y="92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66" y="86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4" y="82"/>
                  </a:lnTo>
                  <a:lnTo>
                    <a:pt x="61" y="78"/>
                  </a:lnTo>
                  <a:lnTo>
                    <a:pt x="61" y="76"/>
                  </a:lnTo>
                  <a:lnTo>
                    <a:pt x="60" y="76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5" y="73"/>
                  </a:lnTo>
                  <a:lnTo>
                    <a:pt x="55" y="72"/>
                  </a:lnTo>
                  <a:lnTo>
                    <a:pt x="53" y="67"/>
                  </a:lnTo>
                  <a:lnTo>
                    <a:pt x="51" y="62"/>
                  </a:lnTo>
                  <a:lnTo>
                    <a:pt x="49" y="57"/>
                  </a:lnTo>
                  <a:lnTo>
                    <a:pt x="48" y="54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4" y="42"/>
                  </a:lnTo>
                  <a:lnTo>
                    <a:pt x="34" y="40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6" y="33"/>
                  </a:lnTo>
                  <a:lnTo>
                    <a:pt x="25" y="29"/>
                  </a:lnTo>
                  <a:lnTo>
                    <a:pt x="23" y="28"/>
                  </a:lnTo>
                  <a:lnTo>
                    <a:pt x="21" y="26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1" y="19"/>
                  </a:lnTo>
                  <a:lnTo>
                    <a:pt x="6" y="13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05" name="Freeform 10659">
              <a:extLst>
                <a:ext uri="{FF2B5EF4-FFF2-40B4-BE49-F238E27FC236}">
                  <a16:creationId xmlns:a16="http://schemas.microsoft.com/office/drawing/2014/main" id="{155EB67A-F819-44F6-B93A-6CA421A9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791" y="3212992"/>
              <a:ext cx="171450" cy="180975"/>
            </a:xfrm>
            <a:custGeom>
              <a:avLst/>
              <a:gdLst>
                <a:gd name="T0" fmla="*/ 110 w 144"/>
                <a:gd name="T1" fmla="*/ 6 h 152"/>
                <a:gd name="T2" fmla="*/ 115 w 144"/>
                <a:gd name="T3" fmla="*/ 2 h 152"/>
                <a:gd name="T4" fmla="*/ 123 w 144"/>
                <a:gd name="T5" fmla="*/ 8 h 152"/>
                <a:gd name="T6" fmla="*/ 119 w 144"/>
                <a:gd name="T7" fmla="*/ 14 h 152"/>
                <a:gd name="T8" fmla="*/ 125 w 144"/>
                <a:gd name="T9" fmla="*/ 17 h 152"/>
                <a:gd name="T10" fmla="*/ 131 w 144"/>
                <a:gd name="T11" fmla="*/ 17 h 152"/>
                <a:gd name="T12" fmla="*/ 139 w 144"/>
                <a:gd name="T13" fmla="*/ 21 h 152"/>
                <a:gd name="T14" fmla="*/ 144 w 144"/>
                <a:gd name="T15" fmla="*/ 25 h 152"/>
                <a:gd name="T16" fmla="*/ 131 w 144"/>
                <a:gd name="T17" fmla="*/ 27 h 152"/>
                <a:gd name="T18" fmla="*/ 135 w 144"/>
                <a:gd name="T19" fmla="*/ 36 h 152"/>
                <a:gd name="T20" fmla="*/ 123 w 144"/>
                <a:gd name="T21" fmla="*/ 37 h 152"/>
                <a:gd name="T22" fmla="*/ 120 w 144"/>
                <a:gd name="T23" fmla="*/ 41 h 152"/>
                <a:gd name="T24" fmla="*/ 123 w 144"/>
                <a:gd name="T25" fmla="*/ 46 h 152"/>
                <a:gd name="T26" fmla="*/ 115 w 144"/>
                <a:gd name="T27" fmla="*/ 46 h 152"/>
                <a:gd name="T28" fmla="*/ 117 w 144"/>
                <a:gd name="T29" fmla="*/ 53 h 152"/>
                <a:gd name="T30" fmla="*/ 120 w 144"/>
                <a:gd name="T31" fmla="*/ 55 h 152"/>
                <a:gd name="T32" fmla="*/ 125 w 144"/>
                <a:gd name="T33" fmla="*/ 58 h 152"/>
                <a:gd name="T34" fmla="*/ 125 w 144"/>
                <a:gd name="T35" fmla="*/ 66 h 152"/>
                <a:gd name="T36" fmla="*/ 127 w 144"/>
                <a:gd name="T37" fmla="*/ 72 h 152"/>
                <a:gd name="T38" fmla="*/ 138 w 144"/>
                <a:gd name="T39" fmla="*/ 84 h 152"/>
                <a:gd name="T40" fmla="*/ 125 w 144"/>
                <a:gd name="T41" fmla="*/ 80 h 152"/>
                <a:gd name="T42" fmla="*/ 123 w 144"/>
                <a:gd name="T43" fmla="*/ 85 h 152"/>
                <a:gd name="T44" fmla="*/ 120 w 144"/>
                <a:gd name="T45" fmla="*/ 104 h 152"/>
                <a:gd name="T46" fmla="*/ 112 w 144"/>
                <a:gd name="T47" fmla="*/ 113 h 152"/>
                <a:gd name="T48" fmla="*/ 108 w 144"/>
                <a:gd name="T49" fmla="*/ 113 h 152"/>
                <a:gd name="T50" fmla="*/ 106 w 144"/>
                <a:gd name="T51" fmla="*/ 117 h 152"/>
                <a:gd name="T52" fmla="*/ 105 w 144"/>
                <a:gd name="T53" fmla="*/ 121 h 152"/>
                <a:gd name="T54" fmla="*/ 106 w 144"/>
                <a:gd name="T55" fmla="*/ 126 h 152"/>
                <a:gd name="T56" fmla="*/ 103 w 144"/>
                <a:gd name="T57" fmla="*/ 131 h 152"/>
                <a:gd name="T58" fmla="*/ 101 w 144"/>
                <a:gd name="T59" fmla="*/ 137 h 152"/>
                <a:gd name="T60" fmla="*/ 101 w 144"/>
                <a:gd name="T61" fmla="*/ 140 h 152"/>
                <a:gd name="T62" fmla="*/ 80 w 144"/>
                <a:gd name="T63" fmla="*/ 152 h 152"/>
                <a:gd name="T64" fmla="*/ 76 w 144"/>
                <a:gd name="T65" fmla="*/ 143 h 152"/>
                <a:gd name="T66" fmla="*/ 73 w 144"/>
                <a:gd name="T67" fmla="*/ 142 h 152"/>
                <a:gd name="T68" fmla="*/ 66 w 144"/>
                <a:gd name="T69" fmla="*/ 142 h 152"/>
                <a:gd name="T70" fmla="*/ 61 w 144"/>
                <a:gd name="T71" fmla="*/ 140 h 152"/>
                <a:gd name="T72" fmla="*/ 46 w 144"/>
                <a:gd name="T73" fmla="*/ 142 h 152"/>
                <a:gd name="T74" fmla="*/ 40 w 144"/>
                <a:gd name="T75" fmla="*/ 138 h 152"/>
                <a:gd name="T76" fmla="*/ 35 w 144"/>
                <a:gd name="T77" fmla="*/ 137 h 152"/>
                <a:gd name="T78" fmla="*/ 29 w 144"/>
                <a:gd name="T79" fmla="*/ 134 h 152"/>
                <a:gd name="T80" fmla="*/ 21 w 144"/>
                <a:gd name="T81" fmla="*/ 137 h 152"/>
                <a:gd name="T82" fmla="*/ 16 w 144"/>
                <a:gd name="T83" fmla="*/ 123 h 152"/>
                <a:gd name="T84" fmla="*/ 14 w 144"/>
                <a:gd name="T85" fmla="*/ 113 h 152"/>
                <a:gd name="T86" fmla="*/ 5 w 144"/>
                <a:gd name="T87" fmla="*/ 107 h 152"/>
                <a:gd name="T88" fmla="*/ 4 w 144"/>
                <a:gd name="T89" fmla="*/ 102 h 152"/>
                <a:gd name="T90" fmla="*/ 5 w 144"/>
                <a:gd name="T91" fmla="*/ 94 h 152"/>
                <a:gd name="T92" fmla="*/ 0 w 144"/>
                <a:gd name="T93" fmla="*/ 84 h 152"/>
                <a:gd name="T94" fmla="*/ 1 w 144"/>
                <a:gd name="T95" fmla="*/ 79 h 152"/>
                <a:gd name="T96" fmla="*/ 7 w 144"/>
                <a:gd name="T97" fmla="*/ 70 h 152"/>
                <a:gd name="T98" fmla="*/ 19 w 144"/>
                <a:gd name="T99" fmla="*/ 72 h 152"/>
                <a:gd name="T100" fmla="*/ 29 w 144"/>
                <a:gd name="T101" fmla="*/ 75 h 152"/>
                <a:gd name="T102" fmla="*/ 29 w 144"/>
                <a:gd name="T103" fmla="*/ 74 h 152"/>
                <a:gd name="T104" fmla="*/ 31 w 144"/>
                <a:gd name="T105" fmla="*/ 66 h 152"/>
                <a:gd name="T106" fmla="*/ 35 w 144"/>
                <a:gd name="T107" fmla="*/ 64 h 152"/>
                <a:gd name="T108" fmla="*/ 46 w 144"/>
                <a:gd name="T109" fmla="*/ 55 h 152"/>
                <a:gd name="T110" fmla="*/ 63 w 144"/>
                <a:gd name="T111" fmla="*/ 44 h 152"/>
                <a:gd name="T112" fmla="*/ 72 w 144"/>
                <a:gd name="T113" fmla="*/ 34 h 152"/>
                <a:gd name="T114" fmla="*/ 80 w 144"/>
                <a:gd name="T115" fmla="*/ 28 h 152"/>
                <a:gd name="T116" fmla="*/ 89 w 144"/>
                <a:gd name="T117" fmla="*/ 28 h 152"/>
                <a:gd name="T118" fmla="*/ 90 w 144"/>
                <a:gd name="T119" fmla="*/ 21 h 152"/>
                <a:gd name="T120" fmla="*/ 96 w 144"/>
                <a:gd name="T121" fmla="*/ 19 h 152"/>
                <a:gd name="T122" fmla="*/ 108 w 144"/>
                <a:gd name="T12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" h="152">
                  <a:moveTo>
                    <a:pt x="110" y="0"/>
                  </a:moveTo>
                  <a:lnTo>
                    <a:pt x="110" y="0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0" y="11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4"/>
                  </a:lnTo>
                  <a:lnTo>
                    <a:pt x="119" y="14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5" y="13"/>
                  </a:lnTo>
                  <a:lnTo>
                    <a:pt x="127" y="14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8"/>
                  </a:lnTo>
                  <a:lnTo>
                    <a:pt x="135" y="18"/>
                  </a:lnTo>
                  <a:lnTo>
                    <a:pt x="135" y="19"/>
                  </a:lnTo>
                  <a:lnTo>
                    <a:pt x="136" y="19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2" y="27"/>
                  </a:lnTo>
                  <a:lnTo>
                    <a:pt x="138" y="27"/>
                  </a:lnTo>
                  <a:lnTo>
                    <a:pt x="136" y="28"/>
                  </a:lnTo>
                  <a:lnTo>
                    <a:pt x="135" y="28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29" y="27"/>
                  </a:lnTo>
                  <a:lnTo>
                    <a:pt x="129" y="30"/>
                  </a:lnTo>
                  <a:lnTo>
                    <a:pt x="131" y="31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3" y="36"/>
                  </a:lnTo>
                  <a:lnTo>
                    <a:pt x="131" y="37"/>
                  </a:lnTo>
                  <a:lnTo>
                    <a:pt x="129" y="37"/>
                  </a:lnTo>
                  <a:lnTo>
                    <a:pt x="127" y="37"/>
                  </a:lnTo>
                  <a:lnTo>
                    <a:pt x="125" y="37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0" y="37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19" y="38"/>
                  </a:lnTo>
                  <a:lnTo>
                    <a:pt x="119" y="41"/>
                  </a:lnTo>
                  <a:lnTo>
                    <a:pt x="120" y="41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0" y="46"/>
                  </a:lnTo>
                  <a:lnTo>
                    <a:pt x="120" y="46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19" y="46"/>
                  </a:lnTo>
                  <a:lnTo>
                    <a:pt x="117" y="46"/>
                  </a:lnTo>
                  <a:lnTo>
                    <a:pt x="115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6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7" y="51"/>
                  </a:lnTo>
                  <a:lnTo>
                    <a:pt x="117" y="53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20" y="53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3" y="55"/>
                  </a:lnTo>
                  <a:lnTo>
                    <a:pt x="123" y="55"/>
                  </a:lnTo>
                  <a:lnTo>
                    <a:pt x="120" y="55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0"/>
                  </a:lnTo>
                  <a:lnTo>
                    <a:pt x="125" y="61"/>
                  </a:lnTo>
                  <a:lnTo>
                    <a:pt x="125" y="64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25" y="68"/>
                  </a:lnTo>
                  <a:lnTo>
                    <a:pt x="125" y="68"/>
                  </a:lnTo>
                  <a:lnTo>
                    <a:pt x="125" y="68"/>
                  </a:lnTo>
                  <a:lnTo>
                    <a:pt x="125" y="70"/>
                  </a:lnTo>
                  <a:lnTo>
                    <a:pt x="127" y="72"/>
                  </a:lnTo>
                  <a:lnTo>
                    <a:pt x="127" y="74"/>
                  </a:lnTo>
                  <a:lnTo>
                    <a:pt x="133" y="75"/>
                  </a:lnTo>
                  <a:lnTo>
                    <a:pt x="135" y="77"/>
                  </a:lnTo>
                  <a:lnTo>
                    <a:pt x="138" y="80"/>
                  </a:lnTo>
                  <a:lnTo>
                    <a:pt x="139" y="80"/>
                  </a:lnTo>
                  <a:lnTo>
                    <a:pt x="139" y="83"/>
                  </a:lnTo>
                  <a:lnTo>
                    <a:pt x="138" y="84"/>
                  </a:lnTo>
                  <a:lnTo>
                    <a:pt x="136" y="84"/>
                  </a:lnTo>
                  <a:lnTo>
                    <a:pt x="133" y="84"/>
                  </a:lnTo>
                  <a:lnTo>
                    <a:pt x="131" y="84"/>
                  </a:lnTo>
                  <a:lnTo>
                    <a:pt x="129" y="84"/>
                  </a:lnTo>
                  <a:lnTo>
                    <a:pt x="127" y="83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5" y="83"/>
                  </a:lnTo>
                  <a:lnTo>
                    <a:pt x="125" y="84"/>
                  </a:lnTo>
                  <a:lnTo>
                    <a:pt x="125" y="84"/>
                  </a:lnTo>
                  <a:lnTo>
                    <a:pt x="125" y="84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0" y="91"/>
                  </a:lnTo>
                  <a:lnTo>
                    <a:pt x="119" y="93"/>
                  </a:lnTo>
                  <a:lnTo>
                    <a:pt x="119" y="98"/>
                  </a:lnTo>
                  <a:lnTo>
                    <a:pt x="119" y="100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8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6" y="115"/>
                  </a:lnTo>
                  <a:lnTo>
                    <a:pt x="106" y="115"/>
                  </a:lnTo>
                  <a:lnTo>
                    <a:pt x="106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3" y="121"/>
                  </a:lnTo>
                  <a:lnTo>
                    <a:pt x="103" y="121"/>
                  </a:lnTo>
                  <a:lnTo>
                    <a:pt x="105" y="121"/>
                  </a:lnTo>
                  <a:lnTo>
                    <a:pt x="105" y="121"/>
                  </a:lnTo>
                  <a:lnTo>
                    <a:pt x="105" y="123"/>
                  </a:lnTo>
                  <a:lnTo>
                    <a:pt x="105" y="124"/>
                  </a:lnTo>
                  <a:lnTo>
                    <a:pt x="103" y="124"/>
                  </a:lnTo>
                  <a:lnTo>
                    <a:pt x="103" y="126"/>
                  </a:lnTo>
                  <a:lnTo>
                    <a:pt x="105" y="126"/>
                  </a:lnTo>
                  <a:lnTo>
                    <a:pt x="106" y="126"/>
                  </a:lnTo>
                  <a:lnTo>
                    <a:pt x="106" y="128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05" y="131"/>
                  </a:lnTo>
                  <a:lnTo>
                    <a:pt x="105" y="130"/>
                  </a:lnTo>
                  <a:lnTo>
                    <a:pt x="103" y="130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2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101" y="138"/>
                  </a:lnTo>
                  <a:lnTo>
                    <a:pt x="101" y="138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100" y="142"/>
                  </a:lnTo>
                  <a:lnTo>
                    <a:pt x="100" y="143"/>
                  </a:lnTo>
                  <a:lnTo>
                    <a:pt x="97" y="143"/>
                  </a:lnTo>
                  <a:lnTo>
                    <a:pt x="97" y="145"/>
                  </a:lnTo>
                  <a:lnTo>
                    <a:pt x="87" y="149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8" y="152"/>
                  </a:lnTo>
                  <a:lnTo>
                    <a:pt x="78" y="147"/>
                  </a:lnTo>
                  <a:lnTo>
                    <a:pt x="78" y="143"/>
                  </a:lnTo>
                  <a:lnTo>
                    <a:pt x="78" y="142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6" y="143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6" y="142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67" y="143"/>
                  </a:lnTo>
                  <a:lnTo>
                    <a:pt x="66" y="143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66" y="140"/>
                  </a:lnTo>
                  <a:lnTo>
                    <a:pt x="65" y="140"/>
                  </a:lnTo>
                  <a:lnTo>
                    <a:pt x="65" y="140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40"/>
                  </a:lnTo>
                  <a:lnTo>
                    <a:pt x="61" y="140"/>
                  </a:lnTo>
                  <a:lnTo>
                    <a:pt x="58" y="137"/>
                  </a:lnTo>
                  <a:lnTo>
                    <a:pt x="56" y="140"/>
                  </a:lnTo>
                  <a:lnTo>
                    <a:pt x="54" y="142"/>
                  </a:lnTo>
                  <a:lnTo>
                    <a:pt x="51" y="142"/>
                  </a:lnTo>
                  <a:lnTo>
                    <a:pt x="48" y="142"/>
                  </a:lnTo>
                  <a:lnTo>
                    <a:pt x="47" y="142"/>
                  </a:lnTo>
                  <a:lnTo>
                    <a:pt x="46" y="142"/>
                  </a:lnTo>
                  <a:lnTo>
                    <a:pt x="41" y="143"/>
                  </a:lnTo>
                  <a:lnTo>
                    <a:pt x="41" y="143"/>
                  </a:lnTo>
                  <a:lnTo>
                    <a:pt x="41" y="143"/>
                  </a:lnTo>
                  <a:lnTo>
                    <a:pt x="40" y="143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38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39" y="134"/>
                  </a:lnTo>
                  <a:lnTo>
                    <a:pt x="39" y="137"/>
                  </a:lnTo>
                  <a:lnTo>
                    <a:pt x="39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3" y="137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3" y="134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2"/>
                  </a:lnTo>
                  <a:lnTo>
                    <a:pt x="17" y="126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6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5"/>
                  </a:lnTo>
                  <a:lnTo>
                    <a:pt x="16" y="113"/>
                  </a:lnTo>
                  <a:lnTo>
                    <a:pt x="14" y="113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0" y="108"/>
                  </a:lnTo>
                  <a:lnTo>
                    <a:pt x="9" y="107"/>
                  </a:lnTo>
                  <a:lnTo>
                    <a:pt x="7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5" y="104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4" y="94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0" y="91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10" y="68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4" y="74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3" y="77"/>
                  </a:lnTo>
                  <a:lnTo>
                    <a:pt x="31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31" y="70"/>
                  </a:lnTo>
                  <a:lnTo>
                    <a:pt x="31" y="6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3" y="61"/>
                  </a:lnTo>
                  <a:lnTo>
                    <a:pt x="33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1"/>
                  </a:lnTo>
                  <a:lnTo>
                    <a:pt x="35" y="60"/>
                  </a:lnTo>
                  <a:lnTo>
                    <a:pt x="37" y="58"/>
                  </a:lnTo>
                  <a:lnTo>
                    <a:pt x="39" y="55"/>
                  </a:lnTo>
                  <a:lnTo>
                    <a:pt x="40" y="55"/>
                  </a:lnTo>
                  <a:lnTo>
                    <a:pt x="46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8" y="53"/>
                  </a:lnTo>
                  <a:lnTo>
                    <a:pt x="58" y="51"/>
                  </a:lnTo>
                  <a:lnTo>
                    <a:pt x="59" y="49"/>
                  </a:lnTo>
                  <a:lnTo>
                    <a:pt x="61" y="47"/>
                  </a:lnTo>
                  <a:lnTo>
                    <a:pt x="63" y="44"/>
                  </a:lnTo>
                  <a:lnTo>
                    <a:pt x="66" y="41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6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3" y="34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28"/>
                  </a:lnTo>
                  <a:lnTo>
                    <a:pt x="82" y="28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7" y="28"/>
                  </a:lnTo>
                  <a:lnTo>
                    <a:pt x="89" y="28"/>
                  </a:lnTo>
                  <a:lnTo>
                    <a:pt x="90" y="28"/>
                  </a:lnTo>
                  <a:lnTo>
                    <a:pt x="93" y="27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7" y="18"/>
                  </a:lnTo>
                  <a:lnTo>
                    <a:pt x="100" y="14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8" y="0"/>
                  </a:lnTo>
                  <a:lnTo>
                    <a:pt x="110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06" name="Freeform 11265">
              <a:extLst>
                <a:ext uri="{FF2B5EF4-FFF2-40B4-BE49-F238E27FC236}">
                  <a16:creationId xmlns:a16="http://schemas.microsoft.com/office/drawing/2014/main" id="{E2BF8A37-2020-482E-87D2-5029D52BAB9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03878" y="2043232"/>
              <a:ext cx="92072" cy="98842"/>
            </a:xfrm>
            <a:custGeom>
              <a:avLst/>
              <a:gdLst>
                <a:gd name="T0" fmla="*/ 47 w 68"/>
                <a:gd name="T1" fmla="*/ 3 h 73"/>
                <a:gd name="T2" fmla="*/ 46 w 68"/>
                <a:gd name="T3" fmla="*/ 7 h 73"/>
                <a:gd name="T4" fmla="*/ 51 w 68"/>
                <a:gd name="T5" fmla="*/ 3 h 73"/>
                <a:gd name="T6" fmla="*/ 62 w 68"/>
                <a:gd name="T7" fmla="*/ 5 h 73"/>
                <a:gd name="T8" fmla="*/ 65 w 68"/>
                <a:gd name="T9" fmla="*/ 11 h 73"/>
                <a:gd name="T10" fmla="*/ 66 w 68"/>
                <a:gd name="T11" fmla="*/ 14 h 73"/>
                <a:gd name="T12" fmla="*/ 68 w 68"/>
                <a:gd name="T13" fmla="*/ 17 h 73"/>
                <a:gd name="T14" fmla="*/ 66 w 68"/>
                <a:gd name="T15" fmla="*/ 20 h 73"/>
                <a:gd name="T16" fmla="*/ 64 w 68"/>
                <a:gd name="T17" fmla="*/ 20 h 73"/>
                <a:gd name="T18" fmla="*/ 60 w 68"/>
                <a:gd name="T19" fmla="*/ 24 h 73"/>
                <a:gd name="T20" fmla="*/ 57 w 68"/>
                <a:gd name="T21" fmla="*/ 26 h 73"/>
                <a:gd name="T22" fmla="*/ 58 w 68"/>
                <a:gd name="T23" fmla="*/ 31 h 73"/>
                <a:gd name="T24" fmla="*/ 60 w 68"/>
                <a:gd name="T25" fmla="*/ 37 h 73"/>
                <a:gd name="T26" fmla="*/ 62 w 68"/>
                <a:gd name="T27" fmla="*/ 45 h 73"/>
                <a:gd name="T28" fmla="*/ 58 w 68"/>
                <a:gd name="T29" fmla="*/ 52 h 73"/>
                <a:gd name="T30" fmla="*/ 55 w 68"/>
                <a:gd name="T31" fmla="*/ 59 h 73"/>
                <a:gd name="T32" fmla="*/ 49 w 68"/>
                <a:gd name="T33" fmla="*/ 60 h 73"/>
                <a:gd name="T34" fmla="*/ 44 w 68"/>
                <a:gd name="T35" fmla="*/ 60 h 73"/>
                <a:gd name="T36" fmla="*/ 39 w 68"/>
                <a:gd name="T37" fmla="*/ 62 h 73"/>
                <a:gd name="T38" fmla="*/ 34 w 68"/>
                <a:gd name="T39" fmla="*/ 66 h 73"/>
                <a:gd name="T40" fmla="*/ 28 w 68"/>
                <a:gd name="T41" fmla="*/ 64 h 73"/>
                <a:gd name="T42" fmla="*/ 28 w 68"/>
                <a:gd name="T43" fmla="*/ 68 h 73"/>
                <a:gd name="T44" fmla="*/ 16 w 68"/>
                <a:gd name="T45" fmla="*/ 71 h 73"/>
                <a:gd name="T46" fmla="*/ 9 w 68"/>
                <a:gd name="T47" fmla="*/ 73 h 73"/>
                <a:gd name="T48" fmla="*/ 11 w 68"/>
                <a:gd name="T49" fmla="*/ 68 h 73"/>
                <a:gd name="T50" fmla="*/ 8 w 68"/>
                <a:gd name="T51" fmla="*/ 68 h 73"/>
                <a:gd name="T52" fmla="*/ 4 w 68"/>
                <a:gd name="T53" fmla="*/ 68 h 73"/>
                <a:gd name="T54" fmla="*/ 2 w 68"/>
                <a:gd name="T55" fmla="*/ 62 h 73"/>
                <a:gd name="T56" fmla="*/ 8 w 68"/>
                <a:gd name="T57" fmla="*/ 60 h 73"/>
                <a:gd name="T58" fmla="*/ 2 w 68"/>
                <a:gd name="T59" fmla="*/ 58 h 73"/>
                <a:gd name="T60" fmla="*/ 9 w 68"/>
                <a:gd name="T61" fmla="*/ 59 h 73"/>
                <a:gd name="T62" fmla="*/ 9 w 68"/>
                <a:gd name="T63" fmla="*/ 54 h 73"/>
                <a:gd name="T64" fmla="*/ 23 w 68"/>
                <a:gd name="T65" fmla="*/ 50 h 73"/>
                <a:gd name="T66" fmla="*/ 15 w 68"/>
                <a:gd name="T67" fmla="*/ 52 h 73"/>
                <a:gd name="T68" fmla="*/ 9 w 68"/>
                <a:gd name="T69" fmla="*/ 52 h 73"/>
                <a:gd name="T70" fmla="*/ 15 w 68"/>
                <a:gd name="T71" fmla="*/ 47 h 73"/>
                <a:gd name="T72" fmla="*/ 18 w 68"/>
                <a:gd name="T73" fmla="*/ 41 h 73"/>
                <a:gd name="T74" fmla="*/ 19 w 68"/>
                <a:gd name="T75" fmla="*/ 39 h 73"/>
                <a:gd name="T76" fmla="*/ 11 w 68"/>
                <a:gd name="T77" fmla="*/ 39 h 73"/>
                <a:gd name="T78" fmla="*/ 9 w 68"/>
                <a:gd name="T79" fmla="*/ 38 h 73"/>
                <a:gd name="T80" fmla="*/ 4 w 68"/>
                <a:gd name="T81" fmla="*/ 37 h 73"/>
                <a:gd name="T82" fmla="*/ 6 w 68"/>
                <a:gd name="T83" fmla="*/ 35 h 73"/>
                <a:gd name="T84" fmla="*/ 8 w 68"/>
                <a:gd name="T85" fmla="*/ 33 h 73"/>
                <a:gd name="T86" fmla="*/ 11 w 68"/>
                <a:gd name="T87" fmla="*/ 30 h 73"/>
                <a:gd name="T88" fmla="*/ 8 w 68"/>
                <a:gd name="T89" fmla="*/ 26 h 73"/>
                <a:gd name="T90" fmla="*/ 6 w 68"/>
                <a:gd name="T91" fmla="*/ 22 h 73"/>
                <a:gd name="T92" fmla="*/ 8 w 68"/>
                <a:gd name="T93" fmla="*/ 20 h 73"/>
                <a:gd name="T94" fmla="*/ 18 w 68"/>
                <a:gd name="T95" fmla="*/ 22 h 73"/>
                <a:gd name="T96" fmla="*/ 25 w 68"/>
                <a:gd name="T97" fmla="*/ 20 h 73"/>
                <a:gd name="T98" fmla="*/ 27 w 68"/>
                <a:gd name="T99" fmla="*/ 17 h 73"/>
                <a:gd name="T100" fmla="*/ 32 w 68"/>
                <a:gd name="T101" fmla="*/ 14 h 73"/>
                <a:gd name="T102" fmla="*/ 27 w 68"/>
                <a:gd name="T103" fmla="*/ 11 h 73"/>
                <a:gd name="T104" fmla="*/ 28 w 68"/>
                <a:gd name="T105" fmla="*/ 7 h 73"/>
                <a:gd name="T106" fmla="*/ 34 w 68"/>
                <a:gd name="T107" fmla="*/ 3 h 73"/>
                <a:gd name="T108" fmla="*/ 39 w 68"/>
                <a:gd name="T109" fmla="*/ 1 h 73"/>
                <a:gd name="T110" fmla="*/ 39 w 68"/>
                <a:gd name="T111" fmla="*/ 5 h 73"/>
                <a:gd name="T112" fmla="*/ 40 w 68"/>
                <a:gd name="T113" fmla="*/ 7 h 73"/>
                <a:gd name="T114" fmla="*/ 40 w 68"/>
                <a:gd name="T115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" h="73">
                  <a:moveTo>
                    <a:pt x="42" y="0"/>
                  </a:moveTo>
                  <a:lnTo>
                    <a:pt x="44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8" y="3"/>
                  </a:lnTo>
                  <a:lnTo>
                    <a:pt x="60" y="3"/>
                  </a:lnTo>
                  <a:lnTo>
                    <a:pt x="62" y="5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6" y="17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5" y="20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0" y="24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60" y="26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8" y="30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60" y="33"/>
                  </a:lnTo>
                  <a:lnTo>
                    <a:pt x="60" y="35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41"/>
                  </a:lnTo>
                  <a:lnTo>
                    <a:pt x="60" y="44"/>
                  </a:lnTo>
                  <a:lnTo>
                    <a:pt x="62" y="45"/>
                  </a:lnTo>
                  <a:lnTo>
                    <a:pt x="60" y="47"/>
                  </a:lnTo>
                  <a:lnTo>
                    <a:pt x="60" y="49"/>
                  </a:lnTo>
                  <a:lnTo>
                    <a:pt x="58" y="49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5" y="58"/>
                  </a:lnTo>
                  <a:lnTo>
                    <a:pt x="57" y="59"/>
                  </a:lnTo>
                  <a:lnTo>
                    <a:pt x="55" y="59"/>
                  </a:lnTo>
                  <a:lnTo>
                    <a:pt x="53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60"/>
                  </a:lnTo>
                  <a:lnTo>
                    <a:pt x="49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6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0" y="66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5" y="71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9" y="73"/>
                  </a:lnTo>
                  <a:lnTo>
                    <a:pt x="8" y="73"/>
                  </a:lnTo>
                  <a:lnTo>
                    <a:pt x="9" y="69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8"/>
                  </a:lnTo>
                  <a:lnTo>
                    <a:pt x="8" y="69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4" y="6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9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19" y="49"/>
                  </a:lnTo>
                  <a:lnTo>
                    <a:pt x="18" y="50"/>
                  </a:lnTo>
                  <a:lnTo>
                    <a:pt x="18" y="52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5" y="47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6" y="44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8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3" y="20"/>
                  </a:lnTo>
                  <a:lnTo>
                    <a:pt x="16" y="2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4"/>
                  </a:lnTo>
                  <a:lnTo>
                    <a:pt x="27" y="14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2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07" name="Freeform 11318">
              <a:extLst>
                <a:ext uri="{FF2B5EF4-FFF2-40B4-BE49-F238E27FC236}">
                  <a16:creationId xmlns:a16="http://schemas.microsoft.com/office/drawing/2014/main" id="{F630D5E5-9C28-4A86-BC30-51209C5CCB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82458" y="1952330"/>
              <a:ext cx="146231" cy="220700"/>
            </a:xfrm>
            <a:custGeom>
              <a:avLst/>
              <a:gdLst>
                <a:gd name="T0" fmla="*/ 42 w 108"/>
                <a:gd name="T1" fmla="*/ 5 h 163"/>
                <a:gd name="T2" fmla="*/ 31 w 108"/>
                <a:gd name="T3" fmla="*/ 18 h 163"/>
                <a:gd name="T4" fmla="*/ 38 w 108"/>
                <a:gd name="T5" fmla="*/ 19 h 163"/>
                <a:gd name="T6" fmla="*/ 59 w 108"/>
                <a:gd name="T7" fmla="*/ 21 h 163"/>
                <a:gd name="T8" fmla="*/ 55 w 108"/>
                <a:gd name="T9" fmla="*/ 31 h 163"/>
                <a:gd name="T10" fmla="*/ 42 w 108"/>
                <a:gd name="T11" fmla="*/ 43 h 163"/>
                <a:gd name="T12" fmla="*/ 45 w 108"/>
                <a:gd name="T13" fmla="*/ 49 h 163"/>
                <a:gd name="T14" fmla="*/ 33 w 108"/>
                <a:gd name="T15" fmla="*/ 52 h 163"/>
                <a:gd name="T16" fmla="*/ 59 w 108"/>
                <a:gd name="T17" fmla="*/ 59 h 163"/>
                <a:gd name="T18" fmla="*/ 68 w 108"/>
                <a:gd name="T19" fmla="*/ 78 h 163"/>
                <a:gd name="T20" fmla="*/ 82 w 108"/>
                <a:gd name="T21" fmla="*/ 90 h 163"/>
                <a:gd name="T22" fmla="*/ 83 w 108"/>
                <a:gd name="T23" fmla="*/ 97 h 163"/>
                <a:gd name="T24" fmla="*/ 85 w 108"/>
                <a:gd name="T25" fmla="*/ 101 h 163"/>
                <a:gd name="T26" fmla="*/ 89 w 108"/>
                <a:gd name="T27" fmla="*/ 113 h 163"/>
                <a:gd name="T28" fmla="*/ 100 w 108"/>
                <a:gd name="T29" fmla="*/ 110 h 163"/>
                <a:gd name="T30" fmla="*/ 106 w 108"/>
                <a:gd name="T31" fmla="*/ 122 h 163"/>
                <a:gd name="T32" fmla="*/ 101 w 108"/>
                <a:gd name="T33" fmla="*/ 128 h 163"/>
                <a:gd name="T34" fmla="*/ 98 w 108"/>
                <a:gd name="T35" fmla="*/ 133 h 163"/>
                <a:gd name="T36" fmla="*/ 93 w 108"/>
                <a:gd name="T37" fmla="*/ 137 h 163"/>
                <a:gd name="T38" fmla="*/ 104 w 108"/>
                <a:gd name="T39" fmla="*/ 139 h 163"/>
                <a:gd name="T40" fmla="*/ 93 w 108"/>
                <a:gd name="T41" fmla="*/ 147 h 163"/>
                <a:gd name="T42" fmla="*/ 70 w 108"/>
                <a:gd name="T43" fmla="*/ 149 h 163"/>
                <a:gd name="T44" fmla="*/ 59 w 108"/>
                <a:gd name="T45" fmla="*/ 151 h 163"/>
                <a:gd name="T46" fmla="*/ 51 w 108"/>
                <a:gd name="T47" fmla="*/ 152 h 163"/>
                <a:gd name="T48" fmla="*/ 35 w 108"/>
                <a:gd name="T49" fmla="*/ 156 h 163"/>
                <a:gd name="T50" fmla="*/ 26 w 108"/>
                <a:gd name="T51" fmla="*/ 156 h 163"/>
                <a:gd name="T52" fmla="*/ 14 w 108"/>
                <a:gd name="T53" fmla="*/ 163 h 163"/>
                <a:gd name="T54" fmla="*/ 6 w 108"/>
                <a:gd name="T55" fmla="*/ 160 h 163"/>
                <a:gd name="T56" fmla="*/ 21 w 108"/>
                <a:gd name="T57" fmla="*/ 149 h 163"/>
                <a:gd name="T58" fmla="*/ 35 w 108"/>
                <a:gd name="T59" fmla="*/ 141 h 163"/>
                <a:gd name="T60" fmla="*/ 49 w 108"/>
                <a:gd name="T61" fmla="*/ 133 h 163"/>
                <a:gd name="T62" fmla="*/ 38 w 108"/>
                <a:gd name="T63" fmla="*/ 139 h 163"/>
                <a:gd name="T64" fmla="*/ 26 w 108"/>
                <a:gd name="T65" fmla="*/ 133 h 163"/>
                <a:gd name="T66" fmla="*/ 17 w 108"/>
                <a:gd name="T67" fmla="*/ 133 h 163"/>
                <a:gd name="T68" fmla="*/ 17 w 108"/>
                <a:gd name="T69" fmla="*/ 126 h 163"/>
                <a:gd name="T70" fmla="*/ 28 w 108"/>
                <a:gd name="T71" fmla="*/ 116 h 163"/>
                <a:gd name="T72" fmla="*/ 26 w 108"/>
                <a:gd name="T73" fmla="*/ 112 h 163"/>
                <a:gd name="T74" fmla="*/ 23 w 108"/>
                <a:gd name="T75" fmla="*/ 108 h 163"/>
                <a:gd name="T76" fmla="*/ 35 w 108"/>
                <a:gd name="T77" fmla="*/ 103 h 163"/>
                <a:gd name="T78" fmla="*/ 47 w 108"/>
                <a:gd name="T79" fmla="*/ 103 h 163"/>
                <a:gd name="T80" fmla="*/ 44 w 108"/>
                <a:gd name="T81" fmla="*/ 95 h 163"/>
                <a:gd name="T82" fmla="*/ 45 w 108"/>
                <a:gd name="T83" fmla="*/ 87 h 163"/>
                <a:gd name="T84" fmla="*/ 35 w 108"/>
                <a:gd name="T85" fmla="*/ 80 h 163"/>
                <a:gd name="T86" fmla="*/ 33 w 108"/>
                <a:gd name="T87" fmla="*/ 73 h 163"/>
                <a:gd name="T88" fmla="*/ 26 w 108"/>
                <a:gd name="T89" fmla="*/ 75 h 163"/>
                <a:gd name="T90" fmla="*/ 17 w 108"/>
                <a:gd name="T91" fmla="*/ 76 h 163"/>
                <a:gd name="T92" fmla="*/ 16 w 108"/>
                <a:gd name="T93" fmla="*/ 67 h 163"/>
                <a:gd name="T94" fmla="*/ 17 w 108"/>
                <a:gd name="T95" fmla="*/ 56 h 163"/>
                <a:gd name="T96" fmla="*/ 17 w 108"/>
                <a:gd name="T97" fmla="*/ 49 h 163"/>
                <a:gd name="T98" fmla="*/ 12 w 108"/>
                <a:gd name="T99" fmla="*/ 54 h 163"/>
                <a:gd name="T100" fmla="*/ 12 w 108"/>
                <a:gd name="T101" fmla="*/ 50 h 163"/>
                <a:gd name="T102" fmla="*/ 6 w 108"/>
                <a:gd name="T103" fmla="*/ 64 h 163"/>
                <a:gd name="T104" fmla="*/ 6 w 108"/>
                <a:gd name="T105" fmla="*/ 59 h 163"/>
                <a:gd name="T106" fmla="*/ 6 w 108"/>
                <a:gd name="T107" fmla="*/ 50 h 163"/>
                <a:gd name="T108" fmla="*/ 12 w 108"/>
                <a:gd name="T109" fmla="*/ 38 h 163"/>
                <a:gd name="T110" fmla="*/ 0 w 108"/>
                <a:gd name="T111" fmla="*/ 38 h 163"/>
                <a:gd name="T112" fmla="*/ 5 w 108"/>
                <a:gd name="T113" fmla="*/ 33 h 163"/>
                <a:gd name="T114" fmla="*/ 5 w 108"/>
                <a:gd name="T115" fmla="*/ 23 h 163"/>
                <a:gd name="T116" fmla="*/ 5 w 108"/>
                <a:gd name="T117" fmla="*/ 18 h 163"/>
                <a:gd name="T118" fmla="*/ 8 w 108"/>
                <a:gd name="T119" fmla="*/ 12 h 163"/>
                <a:gd name="T120" fmla="*/ 16 w 108"/>
                <a:gd name="T121" fmla="*/ 7 h 163"/>
                <a:gd name="T122" fmla="*/ 16 w 108"/>
                <a:gd name="T123" fmla="*/ 2 h 163"/>
                <a:gd name="T124" fmla="*/ 26 w 108"/>
                <a:gd name="T1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" h="163">
                  <a:moveTo>
                    <a:pt x="40" y="0"/>
                  </a:moveTo>
                  <a:lnTo>
                    <a:pt x="42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0" y="7"/>
                  </a:lnTo>
                  <a:lnTo>
                    <a:pt x="36" y="8"/>
                  </a:lnTo>
                  <a:lnTo>
                    <a:pt x="31" y="12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5" y="21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54" y="19"/>
                  </a:lnTo>
                  <a:lnTo>
                    <a:pt x="55" y="19"/>
                  </a:lnTo>
                  <a:lnTo>
                    <a:pt x="57" y="19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7" y="26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31"/>
                  </a:lnTo>
                  <a:lnTo>
                    <a:pt x="52" y="37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49" y="42"/>
                  </a:lnTo>
                  <a:lnTo>
                    <a:pt x="47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0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5" y="49"/>
                  </a:lnTo>
                  <a:lnTo>
                    <a:pt x="44" y="49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3" y="50"/>
                  </a:lnTo>
                  <a:lnTo>
                    <a:pt x="31" y="50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5" y="52"/>
                  </a:lnTo>
                  <a:lnTo>
                    <a:pt x="49" y="52"/>
                  </a:lnTo>
                  <a:lnTo>
                    <a:pt x="54" y="54"/>
                  </a:lnTo>
                  <a:lnTo>
                    <a:pt x="55" y="56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1" y="61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4" y="71"/>
                  </a:lnTo>
                  <a:lnTo>
                    <a:pt x="66" y="76"/>
                  </a:lnTo>
                  <a:lnTo>
                    <a:pt x="68" y="76"/>
                  </a:lnTo>
                  <a:lnTo>
                    <a:pt x="68" y="78"/>
                  </a:lnTo>
                  <a:lnTo>
                    <a:pt x="74" y="80"/>
                  </a:lnTo>
                  <a:lnTo>
                    <a:pt x="75" y="82"/>
                  </a:lnTo>
                  <a:lnTo>
                    <a:pt x="76" y="84"/>
                  </a:lnTo>
                  <a:lnTo>
                    <a:pt x="78" y="85"/>
                  </a:lnTo>
                  <a:lnTo>
                    <a:pt x="82" y="87"/>
                  </a:lnTo>
                  <a:lnTo>
                    <a:pt x="83" y="88"/>
                  </a:lnTo>
                  <a:lnTo>
                    <a:pt x="82" y="88"/>
                  </a:lnTo>
                  <a:lnTo>
                    <a:pt x="82" y="90"/>
                  </a:lnTo>
                  <a:lnTo>
                    <a:pt x="82" y="92"/>
                  </a:lnTo>
                  <a:lnTo>
                    <a:pt x="83" y="92"/>
                  </a:lnTo>
                  <a:lnTo>
                    <a:pt x="83" y="95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2" y="95"/>
                  </a:lnTo>
                  <a:lnTo>
                    <a:pt x="80" y="95"/>
                  </a:lnTo>
                  <a:lnTo>
                    <a:pt x="78" y="95"/>
                  </a:lnTo>
                  <a:lnTo>
                    <a:pt x="76" y="95"/>
                  </a:lnTo>
                  <a:lnTo>
                    <a:pt x="75" y="95"/>
                  </a:lnTo>
                  <a:lnTo>
                    <a:pt x="78" y="95"/>
                  </a:lnTo>
                  <a:lnTo>
                    <a:pt x="80" y="95"/>
                  </a:lnTo>
                  <a:lnTo>
                    <a:pt x="85" y="101"/>
                  </a:lnTo>
                  <a:lnTo>
                    <a:pt x="89" y="103"/>
                  </a:lnTo>
                  <a:lnTo>
                    <a:pt x="89" y="106"/>
                  </a:lnTo>
                  <a:lnTo>
                    <a:pt x="89" y="108"/>
                  </a:lnTo>
                  <a:lnTo>
                    <a:pt x="87" y="108"/>
                  </a:lnTo>
                  <a:lnTo>
                    <a:pt x="85" y="110"/>
                  </a:lnTo>
                  <a:lnTo>
                    <a:pt x="85" y="112"/>
                  </a:lnTo>
                  <a:lnTo>
                    <a:pt x="89" y="113"/>
                  </a:lnTo>
                  <a:lnTo>
                    <a:pt x="89" y="113"/>
                  </a:lnTo>
                  <a:lnTo>
                    <a:pt x="89" y="112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6" y="110"/>
                  </a:lnTo>
                  <a:lnTo>
                    <a:pt x="98" y="110"/>
                  </a:lnTo>
                  <a:lnTo>
                    <a:pt x="100" y="110"/>
                  </a:lnTo>
                  <a:lnTo>
                    <a:pt x="101" y="110"/>
                  </a:lnTo>
                  <a:lnTo>
                    <a:pt x="102" y="112"/>
                  </a:lnTo>
                  <a:lnTo>
                    <a:pt x="106" y="113"/>
                  </a:lnTo>
                  <a:lnTo>
                    <a:pt x="108" y="114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20"/>
                  </a:lnTo>
                  <a:lnTo>
                    <a:pt x="106" y="122"/>
                  </a:lnTo>
                  <a:lnTo>
                    <a:pt x="106" y="123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04" y="126"/>
                  </a:lnTo>
                  <a:lnTo>
                    <a:pt x="102" y="128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4" y="132"/>
                  </a:lnTo>
                  <a:lnTo>
                    <a:pt x="96" y="132"/>
                  </a:lnTo>
                  <a:lnTo>
                    <a:pt x="98" y="133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4" y="135"/>
                  </a:lnTo>
                  <a:lnTo>
                    <a:pt x="93" y="135"/>
                  </a:lnTo>
                  <a:lnTo>
                    <a:pt x="91" y="135"/>
                  </a:lnTo>
                  <a:lnTo>
                    <a:pt x="91" y="137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4" y="139"/>
                  </a:lnTo>
                  <a:lnTo>
                    <a:pt x="96" y="139"/>
                  </a:lnTo>
                  <a:lnTo>
                    <a:pt x="98" y="139"/>
                  </a:lnTo>
                  <a:lnTo>
                    <a:pt x="101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100" y="144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4" y="146"/>
                  </a:lnTo>
                  <a:lnTo>
                    <a:pt x="94" y="147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89" y="149"/>
                  </a:lnTo>
                  <a:lnTo>
                    <a:pt x="87" y="149"/>
                  </a:lnTo>
                  <a:lnTo>
                    <a:pt x="82" y="149"/>
                  </a:lnTo>
                  <a:lnTo>
                    <a:pt x="78" y="149"/>
                  </a:lnTo>
                  <a:lnTo>
                    <a:pt x="74" y="149"/>
                  </a:lnTo>
                  <a:lnTo>
                    <a:pt x="72" y="149"/>
                  </a:lnTo>
                  <a:lnTo>
                    <a:pt x="70" y="149"/>
                  </a:lnTo>
                  <a:lnTo>
                    <a:pt x="68" y="147"/>
                  </a:lnTo>
                  <a:lnTo>
                    <a:pt x="66" y="147"/>
                  </a:lnTo>
                  <a:lnTo>
                    <a:pt x="64" y="147"/>
                  </a:lnTo>
                  <a:lnTo>
                    <a:pt x="66" y="147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1" y="149"/>
                  </a:lnTo>
                  <a:lnTo>
                    <a:pt x="59" y="151"/>
                  </a:lnTo>
                  <a:lnTo>
                    <a:pt x="55" y="149"/>
                  </a:lnTo>
                  <a:lnTo>
                    <a:pt x="55" y="151"/>
                  </a:lnTo>
                  <a:lnTo>
                    <a:pt x="57" y="151"/>
                  </a:lnTo>
                  <a:lnTo>
                    <a:pt x="57" y="152"/>
                  </a:lnTo>
                  <a:lnTo>
                    <a:pt x="55" y="152"/>
                  </a:lnTo>
                  <a:lnTo>
                    <a:pt x="52" y="151"/>
                  </a:lnTo>
                  <a:lnTo>
                    <a:pt x="51" y="151"/>
                  </a:lnTo>
                  <a:lnTo>
                    <a:pt x="51" y="152"/>
                  </a:lnTo>
                  <a:lnTo>
                    <a:pt x="49" y="152"/>
                  </a:lnTo>
                  <a:lnTo>
                    <a:pt x="47" y="151"/>
                  </a:lnTo>
                  <a:lnTo>
                    <a:pt x="45" y="151"/>
                  </a:lnTo>
                  <a:lnTo>
                    <a:pt x="44" y="149"/>
                  </a:lnTo>
                  <a:lnTo>
                    <a:pt x="44" y="151"/>
                  </a:lnTo>
                  <a:lnTo>
                    <a:pt x="36" y="151"/>
                  </a:lnTo>
                  <a:lnTo>
                    <a:pt x="36" y="152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8"/>
                  </a:lnTo>
                  <a:lnTo>
                    <a:pt x="31" y="160"/>
                  </a:lnTo>
                  <a:lnTo>
                    <a:pt x="29" y="158"/>
                  </a:lnTo>
                  <a:lnTo>
                    <a:pt x="28" y="156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5" y="156"/>
                  </a:lnTo>
                  <a:lnTo>
                    <a:pt x="25" y="156"/>
                  </a:lnTo>
                  <a:lnTo>
                    <a:pt x="23" y="156"/>
                  </a:lnTo>
                  <a:lnTo>
                    <a:pt x="19" y="158"/>
                  </a:lnTo>
                  <a:lnTo>
                    <a:pt x="17" y="158"/>
                  </a:lnTo>
                  <a:lnTo>
                    <a:pt x="16" y="160"/>
                  </a:lnTo>
                  <a:lnTo>
                    <a:pt x="14" y="161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0" y="161"/>
                  </a:lnTo>
                  <a:lnTo>
                    <a:pt x="8" y="161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6" y="160"/>
                  </a:lnTo>
                  <a:lnTo>
                    <a:pt x="10" y="158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21" y="149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23" y="146"/>
                  </a:lnTo>
                  <a:lnTo>
                    <a:pt x="25" y="144"/>
                  </a:lnTo>
                  <a:lnTo>
                    <a:pt x="26" y="142"/>
                  </a:lnTo>
                  <a:lnTo>
                    <a:pt x="26" y="142"/>
                  </a:lnTo>
                  <a:lnTo>
                    <a:pt x="31" y="141"/>
                  </a:lnTo>
                  <a:lnTo>
                    <a:pt x="35" y="141"/>
                  </a:lnTo>
                  <a:lnTo>
                    <a:pt x="38" y="142"/>
                  </a:lnTo>
                  <a:lnTo>
                    <a:pt x="40" y="142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7" y="135"/>
                  </a:lnTo>
                  <a:lnTo>
                    <a:pt x="49" y="133"/>
                  </a:lnTo>
                  <a:lnTo>
                    <a:pt x="51" y="132"/>
                  </a:lnTo>
                  <a:lnTo>
                    <a:pt x="49" y="132"/>
                  </a:lnTo>
                  <a:lnTo>
                    <a:pt x="47" y="133"/>
                  </a:lnTo>
                  <a:lnTo>
                    <a:pt x="47" y="135"/>
                  </a:lnTo>
                  <a:lnTo>
                    <a:pt x="44" y="135"/>
                  </a:lnTo>
                  <a:lnTo>
                    <a:pt x="42" y="135"/>
                  </a:lnTo>
                  <a:lnTo>
                    <a:pt x="40" y="137"/>
                  </a:lnTo>
                  <a:lnTo>
                    <a:pt x="38" y="139"/>
                  </a:lnTo>
                  <a:lnTo>
                    <a:pt x="35" y="137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9" y="135"/>
                  </a:lnTo>
                  <a:lnTo>
                    <a:pt x="28" y="135"/>
                  </a:lnTo>
                  <a:lnTo>
                    <a:pt x="26" y="135"/>
                  </a:lnTo>
                  <a:lnTo>
                    <a:pt x="26" y="133"/>
                  </a:lnTo>
                  <a:lnTo>
                    <a:pt x="28" y="133"/>
                  </a:lnTo>
                  <a:lnTo>
                    <a:pt x="25" y="133"/>
                  </a:lnTo>
                  <a:lnTo>
                    <a:pt x="25" y="132"/>
                  </a:lnTo>
                  <a:lnTo>
                    <a:pt x="25" y="132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19" y="133"/>
                  </a:lnTo>
                  <a:lnTo>
                    <a:pt x="17" y="133"/>
                  </a:lnTo>
                  <a:lnTo>
                    <a:pt x="14" y="132"/>
                  </a:lnTo>
                  <a:lnTo>
                    <a:pt x="12" y="132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4" y="126"/>
                  </a:lnTo>
                  <a:lnTo>
                    <a:pt x="17" y="126"/>
                  </a:lnTo>
                  <a:lnTo>
                    <a:pt x="21" y="125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8" y="122"/>
                  </a:lnTo>
                  <a:lnTo>
                    <a:pt x="28" y="120"/>
                  </a:lnTo>
                  <a:lnTo>
                    <a:pt x="28" y="118"/>
                  </a:lnTo>
                  <a:lnTo>
                    <a:pt x="29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6" y="112"/>
                  </a:lnTo>
                  <a:lnTo>
                    <a:pt x="25" y="112"/>
                  </a:lnTo>
                  <a:lnTo>
                    <a:pt x="23" y="112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23" y="110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6" y="106"/>
                  </a:lnTo>
                  <a:lnTo>
                    <a:pt x="28" y="104"/>
                  </a:lnTo>
                  <a:lnTo>
                    <a:pt x="31" y="103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5" y="103"/>
                  </a:lnTo>
                  <a:lnTo>
                    <a:pt x="36" y="103"/>
                  </a:lnTo>
                  <a:lnTo>
                    <a:pt x="38" y="103"/>
                  </a:lnTo>
                  <a:lnTo>
                    <a:pt x="42" y="104"/>
                  </a:lnTo>
                  <a:lnTo>
                    <a:pt x="40" y="101"/>
                  </a:lnTo>
                  <a:lnTo>
                    <a:pt x="42" y="101"/>
                  </a:lnTo>
                  <a:lnTo>
                    <a:pt x="44" y="103"/>
                  </a:lnTo>
                  <a:lnTo>
                    <a:pt x="45" y="104"/>
                  </a:lnTo>
                  <a:lnTo>
                    <a:pt x="47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2" y="99"/>
                  </a:lnTo>
                  <a:lnTo>
                    <a:pt x="42" y="97"/>
                  </a:lnTo>
                  <a:lnTo>
                    <a:pt x="44" y="97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5" y="82"/>
                  </a:lnTo>
                  <a:lnTo>
                    <a:pt x="35" y="80"/>
                  </a:lnTo>
                  <a:lnTo>
                    <a:pt x="36" y="76"/>
                  </a:lnTo>
                  <a:lnTo>
                    <a:pt x="38" y="73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36" y="73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5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7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21" y="54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6" y="65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9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5" y="33"/>
                  </a:lnTo>
                  <a:lnTo>
                    <a:pt x="6" y="31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40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08" name="Freeform 11121">
              <a:extLst>
                <a:ext uri="{FF2B5EF4-FFF2-40B4-BE49-F238E27FC236}">
                  <a16:creationId xmlns:a16="http://schemas.microsoft.com/office/drawing/2014/main" id="{02513683-CF64-49A2-ABFF-E3A87EA95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611" y="2283071"/>
              <a:ext cx="98822" cy="80963"/>
            </a:xfrm>
            <a:custGeom>
              <a:avLst/>
              <a:gdLst>
                <a:gd name="T0" fmla="*/ 30 w 83"/>
                <a:gd name="T1" fmla="*/ 0 h 68"/>
                <a:gd name="T2" fmla="*/ 40 w 83"/>
                <a:gd name="T3" fmla="*/ 10 h 68"/>
                <a:gd name="T4" fmla="*/ 49 w 83"/>
                <a:gd name="T5" fmla="*/ 19 h 68"/>
                <a:gd name="T6" fmla="*/ 54 w 83"/>
                <a:gd name="T7" fmla="*/ 23 h 68"/>
                <a:gd name="T8" fmla="*/ 58 w 83"/>
                <a:gd name="T9" fmla="*/ 23 h 68"/>
                <a:gd name="T10" fmla="*/ 66 w 83"/>
                <a:gd name="T11" fmla="*/ 26 h 68"/>
                <a:gd name="T12" fmla="*/ 70 w 83"/>
                <a:gd name="T13" fmla="*/ 26 h 68"/>
                <a:gd name="T14" fmla="*/ 77 w 83"/>
                <a:gd name="T15" fmla="*/ 19 h 68"/>
                <a:gd name="T16" fmla="*/ 75 w 83"/>
                <a:gd name="T17" fmla="*/ 25 h 68"/>
                <a:gd name="T18" fmla="*/ 73 w 83"/>
                <a:gd name="T19" fmla="*/ 31 h 68"/>
                <a:gd name="T20" fmla="*/ 77 w 83"/>
                <a:gd name="T21" fmla="*/ 36 h 68"/>
                <a:gd name="T22" fmla="*/ 81 w 83"/>
                <a:gd name="T23" fmla="*/ 36 h 68"/>
                <a:gd name="T24" fmla="*/ 83 w 83"/>
                <a:gd name="T25" fmla="*/ 34 h 68"/>
                <a:gd name="T26" fmla="*/ 79 w 83"/>
                <a:gd name="T27" fmla="*/ 38 h 68"/>
                <a:gd name="T28" fmla="*/ 77 w 83"/>
                <a:gd name="T29" fmla="*/ 38 h 68"/>
                <a:gd name="T30" fmla="*/ 72 w 83"/>
                <a:gd name="T31" fmla="*/ 42 h 68"/>
                <a:gd name="T32" fmla="*/ 66 w 83"/>
                <a:gd name="T33" fmla="*/ 42 h 68"/>
                <a:gd name="T34" fmla="*/ 61 w 83"/>
                <a:gd name="T35" fmla="*/ 42 h 68"/>
                <a:gd name="T36" fmla="*/ 53 w 83"/>
                <a:gd name="T37" fmla="*/ 49 h 68"/>
                <a:gd name="T38" fmla="*/ 49 w 83"/>
                <a:gd name="T39" fmla="*/ 53 h 68"/>
                <a:gd name="T40" fmla="*/ 47 w 83"/>
                <a:gd name="T41" fmla="*/ 57 h 68"/>
                <a:gd name="T42" fmla="*/ 43 w 83"/>
                <a:gd name="T43" fmla="*/ 55 h 68"/>
                <a:gd name="T44" fmla="*/ 28 w 83"/>
                <a:gd name="T45" fmla="*/ 49 h 68"/>
                <a:gd name="T46" fmla="*/ 15 w 83"/>
                <a:gd name="T47" fmla="*/ 52 h 68"/>
                <a:gd name="T48" fmla="*/ 11 w 83"/>
                <a:gd name="T49" fmla="*/ 49 h 68"/>
                <a:gd name="T50" fmla="*/ 9 w 83"/>
                <a:gd name="T51" fmla="*/ 50 h 68"/>
                <a:gd name="T52" fmla="*/ 7 w 83"/>
                <a:gd name="T53" fmla="*/ 52 h 68"/>
                <a:gd name="T54" fmla="*/ 11 w 83"/>
                <a:gd name="T55" fmla="*/ 55 h 68"/>
                <a:gd name="T56" fmla="*/ 12 w 83"/>
                <a:gd name="T57" fmla="*/ 55 h 68"/>
                <a:gd name="T58" fmla="*/ 19 w 83"/>
                <a:gd name="T59" fmla="*/ 61 h 68"/>
                <a:gd name="T60" fmla="*/ 15 w 83"/>
                <a:gd name="T61" fmla="*/ 63 h 68"/>
                <a:gd name="T62" fmla="*/ 11 w 83"/>
                <a:gd name="T63" fmla="*/ 63 h 68"/>
                <a:gd name="T64" fmla="*/ 9 w 83"/>
                <a:gd name="T65" fmla="*/ 66 h 68"/>
                <a:gd name="T66" fmla="*/ 4 w 83"/>
                <a:gd name="T67" fmla="*/ 68 h 68"/>
                <a:gd name="T68" fmla="*/ 2 w 83"/>
                <a:gd name="T69" fmla="*/ 64 h 68"/>
                <a:gd name="T70" fmla="*/ 4 w 83"/>
                <a:gd name="T71" fmla="*/ 59 h 68"/>
                <a:gd name="T72" fmla="*/ 2 w 83"/>
                <a:gd name="T73" fmla="*/ 55 h 68"/>
                <a:gd name="T74" fmla="*/ 0 w 83"/>
                <a:gd name="T75" fmla="*/ 50 h 68"/>
                <a:gd name="T76" fmla="*/ 2 w 83"/>
                <a:gd name="T77" fmla="*/ 47 h 68"/>
                <a:gd name="T78" fmla="*/ 5 w 83"/>
                <a:gd name="T79" fmla="*/ 45 h 68"/>
                <a:gd name="T80" fmla="*/ 9 w 83"/>
                <a:gd name="T81" fmla="*/ 40 h 68"/>
                <a:gd name="T82" fmla="*/ 9 w 83"/>
                <a:gd name="T83" fmla="*/ 36 h 68"/>
                <a:gd name="T84" fmla="*/ 14 w 83"/>
                <a:gd name="T85" fmla="*/ 38 h 68"/>
                <a:gd name="T86" fmla="*/ 19 w 83"/>
                <a:gd name="T87" fmla="*/ 38 h 68"/>
                <a:gd name="T88" fmla="*/ 21 w 83"/>
                <a:gd name="T89" fmla="*/ 36 h 68"/>
                <a:gd name="T90" fmla="*/ 23 w 83"/>
                <a:gd name="T91" fmla="*/ 31 h 68"/>
                <a:gd name="T92" fmla="*/ 26 w 83"/>
                <a:gd name="T93" fmla="*/ 25 h 68"/>
                <a:gd name="T94" fmla="*/ 26 w 83"/>
                <a:gd name="T95" fmla="*/ 17 h 68"/>
                <a:gd name="T96" fmla="*/ 26 w 83"/>
                <a:gd name="T97" fmla="*/ 6 h 68"/>
                <a:gd name="T98" fmla="*/ 26 w 83"/>
                <a:gd name="T99" fmla="*/ 1 h 68"/>
                <a:gd name="T100" fmla="*/ 28 w 83"/>
                <a:gd name="T101" fmla="*/ 1 h 68"/>
                <a:gd name="T102" fmla="*/ 30 w 83"/>
                <a:gd name="T10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3" h="68">
                  <a:moveTo>
                    <a:pt x="30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4" y="3"/>
                  </a:lnTo>
                  <a:lnTo>
                    <a:pt x="36" y="6"/>
                  </a:lnTo>
                  <a:lnTo>
                    <a:pt x="40" y="10"/>
                  </a:lnTo>
                  <a:lnTo>
                    <a:pt x="42" y="14"/>
                  </a:lnTo>
                  <a:lnTo>
                    <a:pt x="45" y="15"/>
                  </a:lnTo>
                  <a:lnTo>
                    <a:pt x="49" y="19"/>
                  </a:lnTo>
                  <a:lnTo>
                    <a:pt x="51" y="21"/>
                  </a:lnTo>
                  <a:lnTo>
                    <a:pt x="53" y="21"/>
                  </a:lnTo>
                  <a:lnTo>
                    <a:pt x="54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3" y="23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5" y="25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4"/>
                  </a:lnTo>
                  <a:lnTo>
                    <a:pt x="77" y="36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81" y="36"/>
                  </a:lnTo>
                  <a:lnTo>
                    <a:pt x="81" y="34"/>
                  </a:lnTo>
                  <a:lnTo>
                    <a:pt x="82" y="34"/>
                  </a:lnTo>
                  <a:lnTo>
                    <a:pt x="83" y="34"/>
                  </a:lnTo>
                  <a:lnTo>
                    <a:pt x="82" y="36"/>
                  </a:lnTo>
                  <a:lnTo>
                    <a:pt x="81" y="36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5" y="40"/>
                  </a:lnTo>
                  <a:lnTo>
                    <a:pt x="73" y="40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0" y="42"/>
                  </a:lnTo>
                  <a:lnTo>
                    <a:pt x="66" y="42"/>
                  </a:lnTo>
                  <a:lnTo>
                    <a:pt x="64" y="42"/>
                  </a:lnTo>
                  <a:lnTo>
                    <a:pt x="62" y="42"/>
                  </a:lnTo>
                  <a:lnTo>
                    <a:pt x="61" y="42"/>
                  </a:lnTo>
                  <a:lnTo>
                    <a:pt x="58" y="44"/>
                  </a:lnTo>
                  <a:lnTo>
                    <a:pt x="54" y="45"/>
                  </a:lnTo>
                  <a:lnTo>
                    <a:pt x="53" y="49"/>
                  </a:lnTo>
                  <a:lnTo>
                    <a:pt x="51" y="50"/>
                  </a:lnTo>
                  <a:lnTo>
                    <a:pt x="49" y="52"/>
                  </a:lnTo>
                  <a:lnTo>
                    <a:pt x="49" y="53"/>
                  </a:lnTo>
                  <a:lnTo>
                    <a:pt x="49" y="55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5" y="57"/>
                  </a:lnTo>
                  <a:lnTo>
                    <a:pt x="43" y="55"/>
                  </a:lnTo>
                  <a:lnTo>
                    <a:pt x="36" y="53"/>
                  </a:lnTo>
                  <a:lnTo>
                    <a:pt x="32" y="50"/>
                  </a:lnTo>
                  <a:lnTo>
                    <a:pt x="28" y="49"/>
                  </a:lnTo>
                  <a:lnTo>
                    <a:pt x="23" y="49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0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3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5" y="59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9" y="66"/>
                  </a:lnTo>
                  <a:lnTo>
                    <a:pt x="7" y="68"/>
                  </a:lnTo>
                  <a:lnTo>
                    <a:pt x="5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64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2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3" y="34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4" y="26"/>
                  </a:lnTo>
                  <a:lnTo>
                    <a:pt x="26" y="25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0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09" name="Freeform 11077">
              <a:extLst>
                <a:ext uri="{FF2B5EF4-FFF2-40B4-BE49-F238E27FC236}">
                  <a16:creationId xmlns:a16="http://schemas.microsoft.com/office/drawing/2014/main" id="{605DC188-8F83-46E0-B34C-D4FB67E62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955" y="2384301"/>
              <a:ext cx="183356" cy="153591"/>
            </a:xfrm>
            <a:custGeom>
              <a:avLst/>
              <a:gdLst>
                <a:gd name="T0" fmla="*/ 147 w 154"/>
                <a:gd name="T1" fmla="*/ 5 h 129"/>
                <a:gd name="T2" fmla="*/ 152 w 154"/>
                <a:gd name="T3" fmla="*/ 20 h 129"/>
                <a:gd name="T4" fmla="*/ 154 w 154"/>
                <a:gd name="T5" fmla="*/ 33 h 129"/>
                <a:gd name="T6" fmla="*/ 150 w 154"/>
                <a:gd name="T7" fmla="*/ 41 h 129"/>
                <a:gd name="T8" fmla="*/ 148 w 154"/>
                <a:gd name="T9" fmla="*/ 47 h 129"/>
                <a:gd name="T10" fmla="*/ 139 w 154"/>
                <a:gd name="T11" fmla="*/ 56 h 129"/>
                <a:gd name="T12" fmla="*/ 139 w 154"/>
                <a:gd name="T13" fmla="*/ 72 h 129"/>
                <a:gd name="T14" fmla="*/ 135 w 154"/>
                <a:gd name="T15" fmla="*/ 83 h 129"/>
                <a:gd name="T16" fmla="*/ 138 w 154"/>
                <a:gd name="T17" fmla="*/ 94 h 129"/>
                <a:gd name="T18" fmla="*/ 131 w 154"/>
                <a:gd name="T19" fmla="*/ 102 h 129"/>
                <a:gd name="T20" fmla="*/ 124 w 154"/>
                <a:gd name="T21" fmla="*/ 106 h 129"/>
                <a:gd name="T22" fmla="*/ 128 w 154"/>
                <a:gd name="T23" fmla="*/ 96 h 129"/>
                <a:gd name="T24" fmla="*/ 124 w 154"/>
                <a:gd name="T25" fmla="*/ 94 h 129"/>
                <a:gd name="T26" fmla="*/ 122 w 154"/>
                <a:gd name="T27" fmla="*/ 100 h 129"/>
                <a:gd name="T28" fmla="*/ 117 w 154"/>
                <a:gd name="T29" fmla="*/ 100 h 129"/>
                <a:gd name="T30" fmla="*/ 111 w 154"/>
                <a:gd name="T31" fmla="*/ 109 h 129"/>
                <a:gd name="T32" fmla="*/ 111 w 154"/>
                <a:gd name="T33" fmla="*/ 103 h 129"/>
                <a:gd name="T34" fmla="*/ 103 w 154"/>
                <a:gd name="T35" fmla="*/ 107 h 129"/>
                <a:gd name="T36" fmla="*/ 89 w 154"/>
                <a:gd name="T37" fmla="*/ 111 h 129"/>
                <a:gd name="T38" fmla="*/ 87 w 154"/>
                <a:gd name="T39" fmla="*/ 109 h 129"/>
                <a:gd name="T40" fmla="*/ 84 w 154"/>
                <a:gd name="T41" fmla="*/ 109 h 129"/>
                <a:gd name="T42" fmla="*/ 82 w 154"/>
                <a:gd name="T43" fmla="*/ 103 h 129"/>
                <a:gd name="T44" fmla="*/ 84 w 154"/>
                <a:gd name="T45" fmla="*/ 114 h 129"/>
                <a:gd name="T46" fmla="*/ 70 w 154"/>
                <a:gd name="T47" fmla="*/ 126 h 129"/>
                <a:gd name="T48" fmla="*/ 60 w 154"/>
                <a:gd name="T49" fmla="*/ 119 h 129"/>
                <a:gd name="T50" fmla="*/ 62 w 154"/>
                <a:gd name="T51" fmla="*/ 111 h 129"/>
                <a:gd name="T52" fmla="*/ 54 w 154"/>
                <a:gd name="T53" fmla="*/ 107 h 129"/>
                <a:gd name="T54" fmla="*/ 43 w 154"/>
                <a:gd name="T55" fmla="*/ 113 h 129"/>
                <a:gd name="T56" fmla="*/ 33 w 154"/>
                <a:gd name="T57" fmla="*/ 114 h 129"/>
                <a:gd name="T58" fmla="*/ 21 w 154"/>
                <a:gd name="T59" fmla="*/ 114 h 129"/>
                <a:gd name="T60" fmla="*/ 13 w 154"/>
                <a:gd name="T61" fmla="*/ 119 h 129"/>
                <a:gd name="T62" fmla="*/ 2 w 154"/>
                <a:gd name="T63" fmla="*/ 119 h 129"/>
                <a:gd name="T64" fmla="*/ 5 w 154"/>
                <a:gd name="T65" fmla="*/ 114 h 129"/>
                <a:gd name="T66" fmla="*/ 15 w 154"/>
                <a:gd name="T67" fmla="*/ 107 h 129"/>
                <a:gd name="T68" fmla="*/ 26 w 154"/>
                <a:gd name="T69" fmla="*/ 96 h 129"/>
                <a:gd name="T70" fmla="*/ 38 w 154"/>
                <a:gd name="T71" fmla="*/ 96 h 129"/>
                <a:gd name="T72" fmla="*/ 56 w 154"/>
                <a:gd name="T73" fmla="*/ 94 h 129"/>
                <a:gd name="T74" fmla="*/ 62 w 154"/>
                <a:gd name="T75" fmla="*/ 96 h 129"/>
                <a:gd name="T76" fmla="*/ 71 w 154"/>
                <a:gd name="T77" fmla="*/ 92 h 129"/>
                <a:gd name="T78" fmla="*/ 81 w 154"/>
                <a:gd name="T79" fmla="*/ 77 h 129"/>
                <a:gd name="T80" fmla="*/ 89 w 154"/>
                <a:gd name="T81" fmla="*/ 65 h 129"/>
                <a:gd name="T82" fmla="*/ 86 w 154"/>
                <a:gd name="T83" fmla="*/ 72 h 129"/>
                <a:gd name="T84" fmla="*/ 89 w 154"/>
                <a:gd name="T85" fmla="*/ 77 h 129"/>
                <a:gd name="T86" fmla="*/ 107 w 154"/>
                <a:gd name="T87" fmla="*/ 67 h 129"/>
                <a:gd name="T88" fmla="*/ 117 w 154"/>
                <a:gd name="T89" fmla="*/ 57 h 129"/>
                <a:gd name="T90" fmla="*/ 124 w 154"/>
                <a:gd name="T91" fmla="*/ 45 h 129"/>
                <a:gd name="T92" fmla="*/ 128 w 154"/>
                <a:gd name="T93" fmla="*/ 34 h 129"/>
                <a:gd name="T94" fmla="*/ 124 w 154"/>
                <a:gd name="T95" fmla="*/ 27 h 129"/>
                <a:gd name="T96" fmla="*/ 128 w 154"/>
                <a:gd name="T97" fmla="*/ 22 h 129"/>
                <a:gd name="T98" fmla="*/ 128 w 154"/>
                <a:gd name="T99" fmla="*/ 13 h 129"/>
                <a:gd name="T100" fmla="*/ 131 w 154"/>
                <a:gd name="T101" fmla="*/ 6 h 129"/>
                <a:gd name="T102" fmla="*/ 136 w 154"/>
                <a:gd name="T103" fmla="*/ 6 h 129"/>
                <a:gd name="T104" fmla="*/ 139 w 154"/>
                <a:gd name="T105" fmla="*/ 9 h 129"/>
                <a:gd name="T106" fmla="*/ 143 w 154"/>
                <a:gd name="T107" fmla="*/ 6 h 129"/>
                <a:gd name="T108" fmla="*/ 139 w 154"/>
                <a:gd name="T10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4" h="129">
                  <a:moveTo>
                    <a:pt x="139" y="0"/>
                  </a:moveTo>
                  <a:lnTo>
                    <a:pt x="141" y="0"/>
                  </a:lnTo>
                  <a:lnTo>
                    <a:pt x="141" y="3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7" y="3"/>
                  </a:lnTo>
                  <a:lnTo>
                    <a:pt x="147" y="5"/>
                  </a:lnTo>
                  <a:lnTo>
                    <a:pt x="147" y="8"/>
                  </a:lnTo>
                  <a:lnTo>
                    <a:pt x="147" y="11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7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4" y="26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4" y="33"/>
                  </a:lnTo>
                  <a:lnTo>
                    <a:pt x="154" y="34"/>
                  </a:lnTo>
                  <a:lnTo>
                    <a:pt x="154" y="37"/>
                  </a:lnTo>
                  <a:lnTo>
                    <a:pt x="154" y="39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2" y="41"/>
                  </a:lnTo>
                  <a:lnTo>
                    <a:pt x="150" y="41"/>
                  </a:lnTo>
                  <a:lnTo>
                    <a:pt x="150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48" y="45"/>
                  </a:lnTo>
                  <a:lnTo>
                    <a:pt x="148" y="45"/>
                  </a:lnTo>
                  <a:lnTo>
                    <a:pt x="148" y="45"/>
                  </a:lnTo>
                  <a:lnTo>
                    <a:pt x="148" y="47"/>
                  </a:lnTo>
                  <a:lnTo>
                    <a:pt x="147" y="50"/>
                  </a:lnTo>
                  <a:lnTo>
                    <a:pt x="147" y="52"/>
                  </a:lnTo>
                  <a:lnTo>
                    <a:pt x="145" y="52"/>
                  </a:lnTo>
                  <a:lnTo>
                    <a:pt x="143" y="52"/>
                  </a:lnTo>
                  <a:lnTo>
                    <a:pt x="141" y="52"/>
                  </a:lnTo>
                  <a:lnTo>
                    <a:pt x="141" y="53"/>
                  </a:lnTo>
                  <a:lnTo>
                    <a:pt x="139" y="56"/>
                  </a:lnTo>
                  <a:lnTo>
                    <a:pt x="139" y="57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9" y="62"/>
                  </a:lnTo>
                  <a:lnTo>
                    <a:pt x="141" y="65"/>
                  </a:lnTo>
                  <a:lnTo>
                    <a:pt x="139" y="71"/>
                  </a:lnTo>
                  <a:lnTo>
                    <a:pt x="139" y="72"/>
                  </a:lnTo>
                  <a:lnTo>
                    <a:pt x="139" y="75"/>
                  </a:lnTo>
                  <a:lnTo>
                    <a:pt x="138" y="75"/>
                  </a:lnTo>
                  <a:lnTo>
                    <a:pt x="138" y="76"/>
                  </a:lnTo>
                  <a:lnTo>
                    <a:pt x="136" y="77"/>
                  </a:lnTo>
                  <a:lnTo>
                    <a:pt x="135" y="82"/>
                  </a:lnTo>
                  <a:lnTo>
                    <a:pt x="135" y="82"/>
                  </a:lnTo>
                  <a:lnTo>
                    <a:pt x="135" y="83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6"/>
                  </a:lnTo>
                  <a:lnTo>
                    <a:pt x="135" y="88"/>
                  </a:lnTo>
                  <a:lnTo>
                    <a:pt x="138" y="92"/>
                  </a:lnTo>
                  <a:lnTo>
                    <a:pt x="138" y="92"/>
                  </a:lnTo>
                  <a:lnTo>
                    <a:pt x="138" y="94"/>
                  </a:lnTo>
                  <a:lnTo>
                    <a:pt x="136" y="94"/>
                  </a:lnTo>
                  <a:lnTo>
                    <a:pt x="135" y="94"/>
                  </a:lnTo>
                  <a:lnTo>
                    <a:pt x="133" y="96"/>
                  </a:lnTo>
                  <a:lnTo>
                    <a:pt x="133" y="99"/>
                  </a:lnTo>
                  <a:lnTo>
                    <a:pt x="133" y="100"/>
                  </a:lnTo>
                  <a:lnTo>
                    <a:pt x="133" y="100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29" y="103"/>
                  </a:lnTo>
                  <a:lnTo>
                    <a:pt x="128" y="103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24" y="94"/>
                  </a:lnTo>
                  <a:lnTo>
                    <a:pt x="124" y="94"/>
                  </a:lnTo>
                  <a:lnTo>
                    <a:pt x="124" y="94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2" y="99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0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0"/>
                  </a:lnTo>
                  <a:lnTo>
                    <a:pt x="115" y="100"/>
                  </a:lnTo>
                  <a:lnTo>
                    <a:pt x="115" y="102"/>
                  </a:lnTo>
                  <a:lnTo>
                    <a:pt x="115" y="103"/>
                  </a:lnTo>
                  <a:lnTo>
                    <a:pt x="115" y="106"/>
                  </a:lnTo>
                  <a:lnTo>
                    <a:pt x="113" y="107"/>
                  </a:lnTo>
                  <a:lnTo>
                    <a:pt x="113" y="109"/>
                  </a:lnTo>
                  <a:lnTo>
                    <a:pt x="111" y="109"/>
                  </a:lnTo>
                  <a:lnTo>
                    <a:pt x="111" y="111"/>
                  </a:lnTo>
                  <a:lnTo>
                    <a:pt x="110" y="111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1" y="103"/>
                  </a:lnTo>
                  <a:lnTo>
                    <a:pt x="110" y="103"/>
                  </a:lnTo>
                  <a:lnTo>
                    <a:pt x="109" y="102"/>
                  </a:lnTo>
                  <a:lnTo>
                    <a:pt x="107" y="103"/>
                  </a:lnTo>
                  <a:lnTo>
                    <a:pt x="107" y="103"/>
                  </a:lnTo>
                  <a:lnTo>
                    <a:pt x="107" y="103"/>
                  </a:lnTo>
                  <a:lnTo>
                    <a:pt x="105" y="106"/>
                  </a:lnTo>
                  <a:lnTo>
                    <a:pt x="103" y="107"/>
                  </a:lnTo>
                  <a:lnTo>
                    <a:pt x="103" y="109"/>
                  </a:lnTo>
                  <a:lnTo>
                    <a:pt x="101" y="111"/>
                  </a:lnTo>
                  <a:lnTo>
                    <a:pt x="100" y="111"/>
                  </a:lnTo>
                  <a:lnTo>
                    <a:pt x="98" y="109"/>
                  </a:lnTo>
                  <a:lnTo>
                    <a:pt x="96" y="111"/>
                  </a:lnTo>
                  <a:lnTo>
                    <a:pt x="92" y="109"/>
                  </a:lnTo>
                  <a:lnTo>
                    <a:pt x="89" y="111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9" y="107"/>
                  </a:lnTo>
                  <a:lnTo>
                    <a:pt x="87" y="10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4" y="107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82" y="103"/>
                  </a:lnTo>
                  <a:lnTo>
                    <a:pt x="82" y="103"/>
                  </a:lnTo>
                  <a:lnTo>
                    <a:pt x="81" y="106"/>
                  </a:lnTo>
                  <a:lnTo>
                    <a:pt x="79" y="107"/>
                  </a:lnTo>
                  <a:lnTo>
                    <a:pt x="79" y="109"/>
                  </a:lnTo>
                  <a:lnTo>
                    <a:pt x="81" y="111"/>
                  </a:lnTo>
                  <a:lnTo>
                    <a:pt x="82" y="113"/>
                  </a:lnTo>
                  <a:lnTo>
                    <a:pt x="84" y="113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79" y="116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1" y="123"/>
                  </a:lnTo>
                  <a:lnTo>
                    <a:pt x="70" y="126"/>
                  </a:lnTo>
                  <a:lnTo>
                    <a:pt x="66" y="129"/>
                  </a:lnTo>
                  <a:lnTo>
                    <a:pt x="62" y="126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3"/>
                  </a:lnTo>
                  <a:lnTo>
                    <a:pt x="60" y="121"/>
                  </a:lnTo>
                  <a:lnTo>
                    <a:pt x="60" y="119"/>
                  </a:lnTo>
                  <a:lnTo>
                    <a:pt x="60" y="118"/>
                  </a:lnTo>
                  <a:lnTo>
                    <a:pt x="60" y="116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2" y="113"/>
                  </a:lnTo>
                  <a:lnTo>
                    <a:pt x="62" y="111"/>
                  </a:lnTo>
                  <a:lnTo>
                    <a:pt x="62" y="111"/>
                  </a:lnTo>
                  <a:lnTo>
                    <a:pt x="62" y="109"/>
                  </a:lnTo>
                  <a:lnTo>
                    <a:pt x="60" y="109"/>
                  </a:lnTo>
                  <a:lnTo>
                    <a:pt x="58" y="111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4" y="107"/>
                  </a:lnTo>
                  <a:lnTo>
                    <a:pt x="52" y="107"/>
                  </a:lnTo>
                  <a:lnTo>
                    <a:pt x="51" y="109"/>
                  </a:lnTo>
                  <a:lnTo>
                    <a:pt x="49" y="109"/>
                  </a:lnTo>
                  <a:lnTo>
                    <a:pt x="47" y="109"/>
                  </a:lnTo>
                  <a:lnTo>
                    <a:pt x="47" y="109"/>
                  </a:lnTo>
                  <a:lnTo>
                    <a:pt x="45" y="111"/>
                  </a:lnTo>
                  <a:lnTo>
                    <a:pt x="43" y="113"/>
                  </a:lnTo>
                  <a:lnTo>
                    <a:pt x="42" y="113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5" y="114"/>
                  </a:lnTo>
                  <a:lnTo>
                    <a:pt x="33" y="114"/>
                  </a:lnTo>
                  <a:lnTo>
                    <a:pt x="32" y="116"/>
                  </a:lnTo>
                  <a:lnTo>
                    <a:pt x="30" y="114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3" y="116"/>
                  </a:lnTo>
                  <a:lnTo>
                    <a:pt x="21" y="114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9" y="119"/>
                  </a:lnTo>
                  <a:lnTo>
                    <a:pt x="17" y="121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7" y="121"/>
                  </a:lnTo>
                  <a:lnTo>
                    <a:pt x="5" y="121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11" y="111"/>
                  </a:lnTo>
                  <a:lnTo>
                    <a:pt x="13" y="109"/>
                  </a:lnTo>
                  <a:lnTo>
                    <a:pt x="14" y="109"/>
                  </a:lnTo>
                  <a:lnTo>
                    <a:pt x="15" y="107"/>
                  </a:lnTo>
                  <a:lnTo>
                    <a:pt x="17" y="106"/>
                  </a:lnTo>
                  <a:lnTo>
                    <a:pt x="17" y="106"/>
                  </a:lnTo>
                  <a:lnTo>
                    <a:pt x="19" y="103"/>
                  </a:lnTo>
                  <a:lnTo>
                    <a:pt x="21" y="102"/>
                  </a:lnTo>
                  <a:lnTo>
                    <a:pt x="24" y="100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8" y="96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2" y="96"/>
                  </a:lnTo>
                  <a:lnTo>
                    <a:pt x="43" y="96"/>
                  </a:lnTo>
                  <a:lnTo>
                    <a:pt x="47" y="96"/>
                  </a:lnTo>
                  <a:lnTo>
                    <a:pt x="49" y="94"/>
                  </a:lnTo>
                  <a:lnTo>
                    <a:pt x="51" y="94"/>
                  </a:lnTo>
                  <a:lnTo>
                    <a:pt x="56" y="94"/>
                  </a:lnTo>
                  <a:lnTo>
                    <a:pt x="60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8" y="94"/>
                  </a:lnTo>
                  <a:lnTo>
                    <a:pt x="70" y="94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1" y="92"/>
                  </a:lnTo>
                  <a:lnTo>
                    <a:pt x="71" y="90"/>
                  </a:lnTo>
                  <a:lnTo>
                    <a:pt x="71" y="86"/>
                  </a:lnTo>
                  <a:lnTo>
                    <a:pt x="73" y="84"/>
                  </a:lnTo>
                  <a:lnTo>
                    <a:pt x="75" y="84"/>
                  </a:lnTo>
                  <a:lnTo>
                    <a:pt x="77" y="83"/>
                  </a:lnTo>
                  <a:lnTo>
                    <a:pt x="79" y="79"/>
                  </a:lnTo>
                  <a:lnTo>
                    <a:pt x="81" y="77"/>
                  </a:lnTo>
                  <a:lnTo>
                    <a:pt x="82" y="75"/>
                  </a:lnTo>
                  <a:lnTo>
                    <a:pt x="82" y="71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7" y="65"/>
                  </a:lnTo>
                  <a:lnTo>
                    <a:pt x="89" y="65"/>
                  </a:lnTo>
                  <a:lnTo>
                    <a:pt x="89" y="65"/>
                  </a:lnTo>
                  <a:lnTo>
                    <a:pt x="89" y="67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6" y="71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86" y="72"/>
                  </a:lnTo>
                  <a:lnTo>
                    <a:pt x="86" y="75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87" y="77"/>
                  </a:lnTo>
                  <a:lnTo>
                    <a:pt x="89" y="77"/>
                  </a:lnTo>
                  <a:lnTo>
                    <a:pt x="89" y="77"/>
                  </a:lnTo>
                  <a:lnTo>
                    <a:pt x="89" y="77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8" y="72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103" y="69"/>
                  </a:lnTo>
                  <a:lnTo>
                    <a:pt x="107" y="67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9" y="56"/>
                  </a:lnTo>
                  <a:lnTo>
                    <a:pt x="119" y="53"/>
                  </a:lnTo>
                  <a:lnTo>
                    <a:pt x="119" y="52"/>
                  </a:lnTo>
                  <a:lnTo>
                    <a:pt x="120" y="50"/>
                  </a:lnTo>
                  <a:lnTo>
                    <a:pt x="120" y="47"/>
                  </a:lnTo>
                  <a:lnTo>
                    <a:pt x="122" y="46"/>
                  </a:lnTo>
                  <a:lnTo>
                    <a:pt x="124" y="45"/>
                  </a:lnTo>
                  <a:lnTo>
                    <a:pt x="124" y="43"/>
                  </a:lnTo>
                  <a:lnTo>
                    <a:pt x="126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6"/>
                  </a:lnTo>
                  <a:lnTo>
                    <a:pt x="128" y="36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3"/>
                  </a:lnTo>
                  <a:lnTo>
                    <a:pt x="128" y="29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24" y="26"/>
                  </a:lnTo>
                  <a:lnTo>
                    <a:pt x="124" y="26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6" y="24"/>
                  </a:lnTo>
                  <a:lnTo>
                    <a:pt x="128" y="22"/>
                  </a:lnTo>
                  <a:lnTo>
                    <a:pt x="128" y="20"/>
                  </a:lnTo>
                  <a:lnTo>
                    <a:pt x="126" y="18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5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9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1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3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41" y="11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5" y="8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3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9" y="0"/>
                  </a:lnTo>
                  <a:lnTo>
                    <a:pt x="139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0" name="Freeform 11536">
              <a:extLst>
                <a:ext uri="{FF2B5EF4-FFF2-40B4-BE49-F238E27FC236}">
                  <a16:creationId xmlns:a16="http://schemas.microsoft.com/office/drawing/2014/main" id="{8FA6F77D-A7C8-4902-94FA-B49A32F99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978" y="1302193"/>
              <a:ext cx="76200" cy="46435"/>
            </a:xfrm>
            <a:custGeom>
              <a:avLst/>
              <a:gdLst>
                <a:gd name="T0" fmla="*/ 19 w 64"/>
                <a:gd name="T1" fmla="*/ 0 h 39"/>
                <a:gd name="T2" fmla="*/ 25 w 64"/>
                <a:gd name="T3" fmla="*/ 0 h 39"/>
                <a:gd name="T4" fmla="*/ 28 w 64"/>
                <a:gd name="T5" fmla="*/ 10 h 39"/>
                <a:gd name="T6" fmla="*/ 34 w 64"/>
                <a:gd name="T7" fmla="*/ 10 h 39"/>
                <a:gd name="T8" fmla="*/ 40 w 64"/>
                <a:gd name="T9" fmla="*/ 10 h 39"/>
                <a:gd name="T10" fmla="*/ 44 w 64"/>
                <a:gd name="T11" fmla="*/ 12 h 39"/>
                <a:gd name="T12" fmla="*/ 40 w 64"/>
                <a:gd name="T13" fmla="*/ 14 h 39"/>
                <a:gd name="T14" fmla="*/ 42 w 64"/>
                <a:gd name="T15" fmla="*/ 17 h 39"/>
                <a:gd name="T16" fmla="*/ 50 w 64"/>
                <a:gd name="T17" fmla="*/ 20 h 39"/>
                <a:gd name="T18" fmla="*/ 59 w 64"/>
                <a:gd name="T19" fmla="*/ 22 h 39"/>
                <a:gd name="T20" fmla="*/ 54 w 64"/>
                <a:gd name="T21" fmla="*/ 26 h 39"/>
                <a:gd name="T22" fmla="*/ 50 w 64"/>
                <a:gd name="T23" fmla="*/ 29 h 39"/>
                <a:gd name="T24" fmla="*/ 47 w 64"/>
                <a:gd name="T25" fmla="*/ 33 h 39"/>
                <a:gd name="T26" fmla="*/ 44 w 64"/>
                <a:gd name="T27" fmla="*/ 35 h 39"/>
                <a:gd name="T28" fmla="*/ 38 w 64"/>
                <a:gd name="T29" fmla="*/ 35 h 39"/>
                <a:gd name="T30" fmla="*/ 35 w 64"/>
                <a:gd name="T31" fmla="*/ 39 h 39"/>
                <a:gd name="T32" fmla="*/ 29 w 64"/>
                <a:gd name="T33" fmla="*/ 37 h 39"/>
                <a:gd name="T34" fmla="*/ 31 w 64"/>
                <a:gd name="T35" fmla="*/ 35 h 39"/>
                <a:gd name="T36" fmla="*/ 34 w 64"/>
                <a:gd name="T37" fmla="*/ 31 h 39"/>
                <a:gd name="T38" fmla="*/ 34 w 64"/>
                <a:gd name="T39" fmla="*/ 29 h 39"/>
                <a:gd name="T40" fmla="*/ 29 w 64"/>
                <a:gd name="T41" fmla="*/ 29 h 39"/>
                <a:gd name="T42" fmla="*/ 28 w 64"/>
                <a:gd name="T43" fmla="*/ 31 h 39"/>
                <a:gd name="T44" fmla="*/ 23 w 64"/>
                <a:gd name="T45" fmla="*/ 31 h 39"/>
                <a:gd name="T46" fmla="*/ 8 w 64"/>
                <a:gd name="T47" fmla="*/ 33 h 39"/>
                <a:gd name="T48" fmla="*/ 12 w 64"/>
                <a:gd name="T49" fmla="*/ 28 h 39"/>
                <a:gd name="T50" fmla="*/ 14 w 64"/>
                <a:gd name="T51" fmla="*/ 24 h 39"/>
                <a:gd name="T52" fmla="*/ 19 w 64"/>
                <a:gd name="T53" fmla="*/ 19 h 39"/>
                <a:gd name="T54" fmla="*/ 12 w 64"/>
                <a:gd name="T55" fmla="*/ 17 h 39"/>
                <a:gd name="T56" fmla="*/ 8 w 64"/>
                <a:gd name="T57" fmla="*/ 12 h 39"/>
                <a:gd name="T58" fmla="*/ 3 w 64"/>
                <a:gd name="T59" fmla="*/ 7 h 39"/>
                <a:gd name="T60" fmla="*/ 1 w 64"/>
                <a:gd name="T61" fmla="*/ 5 h 39"/>
                <a:gd name="T62" fmla="*/ 1 w 64"/>
                <a:gd name="T63" fmla="*/ 1 h 39"/>
                <a:gd name="T64" fmla="*/ 16 w 64"/>
                <a:gd name="T6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9">
                  <a:moveTo>
                    <a:pt x="16" y="0"/>
                  </a:move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34" y="10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0" y="17"/>
                  </a:lnTo>
                  <a:lnTo>
                    <a:pt x="42" y="17"/>
                  </a:lnTo>
                  <a:lnTo>
                    <a:pt x="47" y="20"/>
                  </a:lnTo>
                  <a:lnTo>
                    <a:pt x="50" y="20"/>
                  </a:lnTo>
                  <a:lnTo>
                    <a:pt x="54" y="19"/>
                  </a:lnTo>
                  <a:lnTo>
                    <a:pt x="59" y="22"/>
                  </a:lnTo>
                  <a:lnTo>
                    <a:pt x="64" y="24"/>
                  </a:lnTo>
                  <a:lnTo>
                    <a:pt x="54" y="26"/>
                  </a:lnTo>
                  <a:lnTo>
                    <a:pt x="53" y="28"/>
                  </a:lnTo>
                  <a:lnTo>
                    <a:pt x="50" y="29"/>
                  </a:lnTo>
                  <a:lnTo>
                    <a:pt x="49" y="31"/>
                  </a:lnTo>
                  <a:lnTo>
                    <a:pt x="47" y="33"/>
                  </a:lnTo>
                  <a:lnTo>
                    <a:pt x="45" y="35"/>
                  </a:lnTo>
                  <a:lnTo>
                    <a:pt x="44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5" y="39"/>
                  </a:lnTo>
                  <a:lnTo>
                    <a:pt x="31" y="39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1" y="35"/>
                  </a:lnTo>
                  <a:lnTo>
                    <a:pt x="29" y="33"/>
                  </a:lnTo>
                  <a:lnTo>
                    <a:pt x="34" y="31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10" y="33"/>
                  </a:lnTo>
                  <a:lnTo>
                    <a:pt x="8" y="33"/>
                  </a:lnTo>
                  <a:lnTo>
                    <a:pt x="8" y="29"/>
                  </a:lnTo>
                  <a:lnTo>
                    <a:pt x="12" y="28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2" y="17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6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10" y="0"/>
                  </a:lnTo>
                  <a:lnTo>
                    <a:pt x="16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1" name="Freeform 11547">
              <a:extLst>
                <a:ext uri="{FF2B5EF4-FFF2-40B4-BE49-F238E27FC236}">
                  <a16:creationId xmlns:a16="http://schemas.microsoft.com/office/drawing/2014/main" id="{179FC256-0FD4-4787-B136-A42AE3428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25" y="1249980"/>
              <a:ext cx="177404" cy="123825"/>
            </a:xfrm>
            <a:custGeom>
              <a:avLst/>
              <a:gdLst>
                <a:gd name="T0" fmla="*/ 85 w 149"/>
                <a:gd name="T1" fmla="*/ 4 h 104"/>
                <a:gd name="T2" fmla="*/ 96 w 149"/>
                <a:gd name="T3" fmla="*/ 6 h 104"/>
                <a:gd name="T4" fmla="*/ 96 w 149"/>
                <a:gd name="T5" fmla="*/ 16 h 104"/>
                <a:gd name="T6" fmla="*/ 105 w 149"/>
                <a:gd name="T7" fmla="*/ 14 h 104"/>
                <a:gd name="T8" fmla="*/ 111 w 149"/>
                <a:gd name="T9" fmla="*/ 19 h 104"/>
                <a:gd name="T10" fmla="*/ 111 w 149"/>
                <a:gd name="T11" fmla="*/ 25 h 104"/>
                <a:gd name="T12" fmla="*/ 117 w 149"/>
                <a:gd name="T13" fmla="*/ 28 h 104"/>
                <a:gd name="T14" fmla="*/ 131 w 149"/>
                <a:gd name="T15" fmla="*/ 28 h 104"/>
                <a:gd name="T16" fmla="*/ 136 w 149"/>
                <a:gd name="T17" fmla="*/ 34 h 104"/>
                <a:gd name="T18" fmla="*/ 149 w 149"/>
                <a:gd name="T19" fmla="*/ 40 h 104"/>
                <a:gd name="T20" fmla="*/ 126 w 149"/>
                <a:gd name="T21" fmla="*/ 44 h 104"/>
                <a:gd name="T22" fmla="*/ 117 w 149"/>
                <a:gd name="T23" fmla="*/ 51 h 104"/>
                <a:gd name="T24" fmla="*/ 115 w 149"/>
                <a:gd name="T25" fmla="*/ 60 h 104"/>
                <a:gd name="T26" fmla="*/ 107 w 149"/>
                <a:gd name="T27" fmla="*/ 63 h 104"/>
                <a:gd name="T28" fmla="*/ 105 w 149"/>
                <a:gd name="T29" fmla="*/ 77 h 104"/>
                <a:gd name="T30" fmla="*/ 92 w 149"/>
                <a:gd name="T31" fmla="*/ 87 h 104"/>
                <a:gd name="T32" fmla="*/ 87 w 149"/>
                <a:gd name="T33" fmla="*/ 98 h 104"/>
                <a:gd name="T34" fmla="*/ 84 w 149"/>
                <a:gd name="T35" fmla="*/ 104 h 104"/>
                <a:gd name="T36" fmla="*/ 73 w 149"/>
                <a:gd name="T37" fmla="*/ 98 h 104"/>
                <a:gd name="T38" fmla="*/ 51 w 149"/>
                <a:gd name="T39" fmla="*/ 85 h 104"/>
                <a:gd name="T40" fmla="*/ 45 w 149"/>
                <a:gd name="T41" fmla="*/ 77 h 104"/>
                <a:gd name="T42" fmla="*/ 54 w 149"/>
                <a:gd name="T43" fmla="*/ 77 h 104"/>
                <a:gd name="T44" fmla="*/ 87 w 149"/>
                <a:gd name="T45" fmla="*/ 68 h 104"/>
                <a:gd name="T46" fmla="*/ 75 w 149"/>
                <a:gd name="T47" fmla="*/ 66 h 104"/>
                <a:gd name="T48" fmla="*/ 58 w 149"/>
                <a:gd name="T49" fmla="*/ 68 h 104"/>
                <a:gd name="T50" fmla="*/ 42 w 149"/>
                <a:gd name="T51" fmla="*/ 66 h 104"/>
                <a:gd name="T52" fmla="*/ 43 w 149"/>
                <a:gd name="T53" fmla="*/ 60 h 104"/>
                <a:gd name="T54" fmla="*/ 60 w 149"/>
                <a:gd name="T55" fmla="*/ 58 h 104"/>
                <a:gd name="T56" fmla="*/ 68 w 149"/>
                <a:gd name="T57" fmla="*/ 55 h 104"/>
                <a:gd name="T58" fmla="*/ 87 w 149"/>
                <a:gd name="T59" fmla="*/ 51 h 104"/>
                <a:gd name="T60" fmla="*/ 81 w 149"/>
                <a:gd name="T61" fmla="*/ 49 h 104"/>
                <a:gd name="T62" fmla="*/ 81 w 149"/>
                <a:gd name="T63" fmla="*/ 44 h 104"/>
                <a:gd name="T64" fmla="*/ 64 w 149"/>
                <a:gd name="T65" fmla="*/ 47 h 104"/>
                <a:gd name="T66" fmla="*/ 64 w 149"/>
                <a:gd name="T67" fmla="*/ 40 h 104"/>
                <a:gd name="T68" fmla="*/ 60 w 149"/>
                <a:gd name="T69" fmla="*/ 44 h 104"/>
                <a:gd name="T70" fmla="*/ 56 w 149"/>
                <a:gd name="T71" fmla="*/ 40 h 104"/>
                <a:gd name="T72" fmla="*/ 53 w 149"/>
                <a:gd name="T73" fmla="*/ 47 h 104"/>
                <a:gd name="T74" fmla="*/ 51 w 149"/>
                <a:gd name="T75" fmla="*/ 53 h 104"/>
                <a:gd name="T76" fmla="*/ 35 w 149"/>
                <a:gd name="T77" fmla="*/ 56 h 104"/>
                <a:gd name="T78" fmla="*/ 24 w 149"/>
                <a:gd name="T79" fmla="*/ 49 h 104"/>
                <a:gd name="T80" fmla="*/ 15 w 149"/>
                <a:gd name="T81" fmla="*/ 40 h 104"/>
                <a:gd name="T82" fmla="*/ 9 w 149"/>
                <a:gd name="T83" fmla="*/ 34 h 104"/>
                <a:gd name="T84" fmla="*/ 24 w 149"/>
                <a:gd name="T85" fmla="*/ 34 h 104"/>
                <a:gd name="T86" fmla="*/ 17 w 149"/>
                <a:gd name="T87" fmla="*/ 32 h 104"/>
                <a:gd name="T88" fmla="*/ 19 w 149"/>
                <a:gd name="T89" fmla="*/ 25 h 104"/>
                <a:gd name="T90" fmla="*/ 13 w 149"/>
                <a:gd name="T91" fmla="*/ 28 h 104"/>
                <a:gd name="T92" fmla="*/ 4 w 149"/>
                <a:gd name="T93" fmla="*/ 21 h 104"/>
                <a:gd name="T94" fmla="*/ 0 w 149"/>
                <a:gd name="T95" fmla="*/ 14 h 104"/>
                <a:gd name="T96" fmla="*/ 2 w 149"/>
                <a:gd name="T97" fmla="*/ 9 h 104"/>
                <a:gd name="T98" fmla="*/ 7 w 149"/>
                <a:gd name="T99" fmla="*/ 11 h 104"/>
                <a:gd name="T100" fmla="*/ 21 w 149"/>
                <a:gd name="T101" fmla="*/ 11 h 104"/>
                <a:gd name="T102" fmla="*/ 26 w 149"/>
                <a:gd name="T103" fmla="*/ 9 h 104"/>
                <a:gd name="T104" fmla="*/ 45 w 149"/>
                <a:gd name="T105" fmla="*/ 9 h 104"/>
                <a:gd name="T106" fmla="*/ 26 w 149"/>
                <a:gd name="T107" fmla="*/ 16 h 104"/>
                <a:gd name="T108" fmla="*/ 40 w 149"/>
                <a:gd name="T109" fmla="*/ 19 h 104"/>
                <a:gd name="T110" fmla="*/ 47 w 149"/>
                <a:gd name="T111" fmla="*/ 21 h 104"/>
                <a:gd name="T112" fmla="*/ 49 w 149"/>
                <a:gd name="T113" fmla="*/ 14 h 104"/>
                <a:gd name="T114" fmla="*/ 62 w 149"/>
                <a:gd name="T115" fmla="*/ 16 h 104"/>
                <a:gd name="T116" fmla="*/ 77 w 149"/>
                <a:gd name="T117" fmla="*/ 34 h 104"/>
                <a:gd name="T118" fmla="*/ 72 w 149"/>
                <a:gd name="T119" fmla="*/ 14 h 104"/>
                <a:gd name="T120" fmla="*/ 75 w 149"/>
                <a:gd name="T121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9" h="104">
                  <a:moveTo>
                    <a:pt x="79" y="0"/>
                  </a:moveTo>
                  <a:lnTo>
                    <a:pt x="81" y="2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1" y="11"/>
                  </a:lnTo>
                  <a:lnTo>
                    <a:pt x="100" y="12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100" y="19"/>
                  </a:lnTo>
                  <a:lnTo>
                    <a:pt x="105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10" y="16"/>
                  </a:lnTo>
                  <a:lnTo>
                    <a:pt x="111" y="17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3" y="21"/>
                  </a:lnTo>
                  <a:lnTo>
                    <a:pt x="113" y="23"/>
                  </a:lnTo>
                  <a:lnTo>
                    <a:pt x="111" y="23"/>
                  </a:lnTo>
                  <a:lnTo>
                    <a:pt x="111" y="25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7"/>
                  </a:lnTo>
                  <a:lnTo>
                    <a:pt x="117" y="28"/>
                  </a:lnTo>
                  <a:lnTo>
                    <a:pt x="122" y="28"/>
                  </a:lnTo>
                  <a:lnTo>
                    <a:pt x="126" y="28"/>
                  </a:lnTo>
                  <a:lnTo>
                    <a:pt x="128" y="32"/>
                  </a:lnTo>
                  <a:lnTo>
                    <a:pt x="131" y="30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4" y="28"/>
                  </a:lnTo>
                  <a:lnTo>
                    <a:pt x="138" y="30"/>
                  </a:lnTo>
                  <a:lnTo>
                    <a:pt x="139" y="32"/>
                  </a:lnTo>
                  <a:lnTo>
                    <a:pt x="136" y="34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7" y="38"/>
                  </a:lnTo>
                  <a:lnTo>
                    <a:pt x="149" y="40"/>
                  </a:lnTo>
                  <a:lnTo>
                    <a:pt x="149" y="40"/>
                  </a:lnTo>
                  <a:lnTo>
                    <a:pt x="147" y="42"/>
                  </a:lnTo>
                  <a:lnTo>
                    <a:pt x="145" y="42"/>
                  </a:lnTo>
                  <a:lnTo>
                    <a:pt x="139" y="42"/>
                  </a:lnTo>
                  <a:lnTo>
                    <a:pt x="134" y="44"/>
                  </a:lnTo>
                  <a:lnTo>
                    <a:pt x="126" y="44"/>
                  </a:lnTo>
                  <a:lnTo>
                    <a:pt x="124" y="44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0" y="49"/>
                  </a:lnTo>
                  <a:lnTo>
                    <a:pt x="117" y="51"/>
                  </a:lnTo>
                  <a:lnTo>
                    <a:pt x="115" y="53"/>
                  </a:lnTo>
                  <a:lnTo>
                    <a:pt x="115" y="56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0" y="61"/>
                  </a:lnTo>
                  <a:lnTo>
                    <a:pt x="107" y="61"/>
                  </a:lnTo>
                  <a:lnTo>
                    <a:pt x="107" y="63"/>
                  </a:lnTo>
                  <a:lnTo>
                    <a:pt x="107" y="65"/>
                  </a:lnTo>
                  <a:lnTo>
                    <a:pt x="107" y="68"/>
                  </a:lnTo>
                  <a:lnTo>
                    <a:pt x="107" y="72"/>
                  </a:lnTo>
                  <a:lnTo>
                    <a:pt x="105" y="75"/>
                  </a:lnTo>
                  <a:lnTo>
                    <a:pt x="105" y="77"/>
                  </a:lnTo>
                  <a:lnTo>
                    <a:pt x="103" y="77"/>
                  </a:lnTo>
                  <a:lnTo>
                    <a:pt x="100" y="77"/>
                  </a:lnTo>
                  <a:lnTo>
                    <a:pt x="96" y="81"/>
                  </a:lnTo>
                  <a:lnTo>
                    <a:pt x="94" y="85"/>
                  </a:lnTo>
                  <a:lnTo>
                    <a:pt x="92" y="87"/>
                  </a:lnTo>
                  <a:lnTo>
                    <a:pt x="89" y="91"/>
                  </a:lnTo>
                  <a:lnTo>
                    <a:pt x="91" y="91"/>
                  </a:lnTo>
                  <a:lnTo>
                    <a:pt x="91" y="93"/>
                  </a:lnTo>
                  <a:lnTo>
                    <a:pt x="89" y="94"/>
                  </a:lnTo>
                  <a:lnTo>
                    <a:pt x="87" y="98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9" y="102"/>
                  </a:lnTo>
                  <a:lnTo>
                    <a:pt x="87" y="104"/>
                  </a:lnTo>
                  <a:lnTo>
                    <a:pt x="84" y="104"/>
                  </a:lnTo>
                  <a:lnTo>
                    <a:pt x="81" y="104"/>
                  </a:lnTo>
                  <a:lnTo>
                    <a:pt x="79" y="102"/>
                  </a:lnTo>
                  <a:lnTo>
                    <a:pt x="77" y="100"/>
                  </a:lnTo>
                  <a:lnTo>
                    <a:pt x="75" y="100"/>
                  </a:lnTo>
                  <a:lnTo>
                    <a:pt x="73" y="98"/>
                  </a:lnTo>
                  <a:lnTo>
                    <a:pt x="68" y="94"/>
                  </a:lnTo>
                  <a:lnTo>
                    <a:pt x="61" y="89"/>
                  </a:lnTo>
                  <a:lnTo>
                    <a:pt x="56" y="87"/>
                  </a:lnTo>
                  <a:lnTo>
                    <a:pt x="53" y="85"/>
                  </a:lnTo>
                  <a:lnTo>
                    <a:pt x="51" y="85"/>
                  </a:lnTo>
                  <a:lnTo>
                    <a:pt x="49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5" y="75"/>
                  </a:lnTo>
                  <a:lnTo>
                    <a:pt x="47" y="75"/>
                  </a:lnTo>
                  <a:lnTo>
                    <a:pt x="51" y="75"/>
                  </a:lnTo>
                  <a:lnTo>
                    <a:pt x="53" y="75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60" y="72"/>
                  </a:lnTo>
                  <a:lnTo>
                    <a:pt x="77" y="68"/>
                  </a:lnTo>
                  <a:lnTo>
                    <a:pt x="82" y="68"/>
                  </a:lnTo>
                  <a:lnTo>
                    <a:pt x="87" y="68"/>
                  </a:lnTo>
                  <a:lnTo>
                    <a:pt x="87" y="66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1" y="66"/>
                  </a:lnTo>
                  <a:lnTo>
                    <a:pt x="75" y="66"/>
                  </a:lnTo>
                  <a:lnTo>
                    <a:pt x="72" y="66"/>
                  </a:lnTo>
                  <a:lnTo>
                    <a:pt x="68" y="66"/>
                  </a:lnTo>
                  <a:lnTo>
                    <a:pt x="64" y="66"/>
                  </a:lnTo>
                  <a:lnTo>
                    <a:pt x="61" y="68"/>
                  </a:lnTo>
                  <a:lnTo>
                    <a:pt x="58" y="68"/>
                  </a:lnTo>
                  <a:lnTo>
                    <a:pt x="54" y="70"/>
                  </a:lnTo>
                  <a:lnTo>
                    <a:pt x="47" y="70"/>
                  </a:lnTo>
                  <a:lnTo>
                    <a:pt x="45" y="68"/>
                  </a:lnTo>
                  <a:lnTo>
                    <a:pt x="43" y="66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2" y="60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7" y="61"/>
                  </a:lnTo>
                  <a:lnTo>
                    <a:pt x="51" y="63"/>
                  </a:lnTo>
                  <a:lnTo>
                    <a:pt x="49" y="61"/>
                  </a:lnTo>
                  <a:lnTo>
                    <a:pt x="60" y="58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70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0" y="53"/>
                  </a:lnTo>
                  <a:lnTo>
                    <a:pt x="72" y="53"/>
                  </a:lnTo>
                  <a:lnTo>
                    <a:pt x="75" y="53"/>
                  </a:lnTo>
                  <a:lnTo>
                    <a:pt x="84" y="53"/>
                  </a:lnTo>
                  <a:lnTo>
                    <a:pt x="87" y="51"/>
                  </a:lnTo>
                  <a:lnTo>
                    <a:pt x="89" y="51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4" y="51"/>
                  </a:lnTo>
                  <a:lnTo>
                    <a:pt x="81" y="49"/>
                  </a:lnTo>
                  <a:lnTo>
                    <a:pt x="81" y="47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75" y="47"/>
                  </a:lnTo>
                  <a:lnTo>
                    <a:pt x="73" y="47"/>
                  </a:lnTo>
                  <a:lnTo>
                    <a:pt x="70" y="49"/>
                  </a:lnTo>
                  <a:lnTo>
                    <a:pt x="66" y="49"/>
                  </a:lnTo>
                  <a:lnTo>
                    <a:pt x="64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2" y="40"/>
                  </a:lnTo>
                  <a:lnTo>
                    <a:pt x="61" y="42"/>
                  </a:lnTo>
                  <a:lnTo>
                    <a:pt x="60" y="44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2"/>
                  </a:lnTo>
                  <a:lnTo>
                    <a:pt x="53" y="42"/>
                  </a:lnTo>
                  <a:lnTo>
                    <a:pt x="53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4" y="49"/>
                  </a:lnTo>
                  <a:lnTo>
                    <a:pt x="54" y="51"/>
                  </a:lnTo>
                  <a:lnTo>
                    <a:pt x="53" y="51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7" y="55"/>
                  </a:lnTo>
                  <a:lnTo>
                    <a:pt x="45" y="55"/>
                  </a:lnTo>
                  <a:lnTo>
                    <a:pt x="42" y="56"/>
                  </a:lnTo>
                  <a:lnTo>
                    <a:pt x="35" y="56"/>
                  </a:lnTo>
                  <a:lnTo>
                    <a:pt x="32" y="55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28" y="51"/>
                  </a:lnTo>
                  <a:lnTo>
                    <a:pt x="24" y="49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7" y="44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4" y="34"/>
                  </a:lnTo>
                  <a:lnTo>
                    <a:pt x="23" y="34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9" y="30"/>
                  </a:lnTo>
                  <a:lnTo>
                    <a:pt x="7" y="28"/>
                  </a:lnTo>
                  <a:lnTo>
                    <a:pt x="5" y="27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9" y="9"/>
                  </a:lnTo>
                  <a:lnTo>
                    <a:pt x="14" y="8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8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34" y="8"/>
                  </a:lnTo>
                  <a:lnTo>
                    <a:pt x="42" y="6"/>
                  </a:lnTo>
                  <a:lnTo>
                    <a:pt x="45" y="8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3" y="11"/>
                  </a:lnTo>
                  <a:lnTo>
                    <a:pt x="34" y="12"/>
                  </a:lnTo>
                  <a:lnTo>
                    <a:pt x="26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3" y="21"/>
                  </a:lnTo>
                  <a:lnTo>
                    <a:pt x="45" y="23"/>
                  </a:lnTo>
                  <a:lnTo>
                    <a:pt x="47" y="23"/>
                  </a:lnTo>
                  <a:lnTo>
                    <a:pt x="47" y="21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51" y="11"/>
                  </a:lnTo>
                  <a:lnTo>
                    <a:pt x="54" y="9"/>
                  </a:lnTo>
                  <a:lnTo>
                    <a:pt x="58" y="9"/>
                  </a:lnTo>
                  <a:lnTo>
                    <a:pt x="61" y="12"/>
                  </a:lnTo>
                  <a:lnTo>
                    <a:pt x="62" y="16"/>
                  </a:lnTo>
                  <a:lnTo>
                    <a:pt x="66" y="19"/>
                  </a:lnTo>
                  <a:lnTo>
                    <a:pt x="68" y="25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0"/>
                  </a:lnTo>
                  <a:lnTo>
                    <a:pt x="73" y="23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3" y="8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7" y="0"/>
                  </a:lnTo>
                  <a:lnTo>
                    <a:pt x="79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2" name="Freeform 11559">
              <a:extLst>
                <a:ext uri="{FF2B5EF4-FFF2-40B4-BE49-F238E27FC236}">
                  <a16:creationId xmlns:a16="http://schemas.microsoft.com/office/drawing/2014/main" id="{F9544358-16EA-497C-9CDE-60EC6D3E9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737" y="1226167"/>
              <a:ext cx="153591" cy="47625"/>
            </a:xfrm>
            <a:custGeom>
              <a:avLst/>
              <a:gdLst>
                <a:gd name="T0" fmla="*/ 28 w 129"/>
                <a:gd name="T1" fmla="*/ 0 h 40"/>
                <a:gd name="T2" fmla="*/ 34 w 129"/>
                <a:gd name="T3" fmla="*/ 3 h 40"/>
                <a:gd name="T4" fmla="*/ 38 w 129"/>
                <a:gd name="T5" fmla="*/ 6 h 40"/>
                <a:gd name="T6" fmla="*/ 43 w 129"/>
                <a:gd name="T7" fmla="*/ 9 h 40"/>
                <a:gd name="T8" fmla="*/ 52 w 129"/>
                <a:gd name="T9" fmla="*/ 9 h 40"/>
                <a:gd name="T10" fmla="*/ 54 w 129"/>
                <a:gd name="T11" fmla="*/ 10 h 40"/>
                <a:gd name="T12" fmla="*/ 58 w 129"/>
                <a:gd name="T13" fmla="*/ 13 h 40"/>
                <a:gd name="T14" fmla="*/ 62 w 129"/>
                <a:gd name="T15" fmla="*/ 11 h 40"/>
                <a:gd name="T16" fmla="*/ 62 w 129"/>
                <a:gd name="T17" fmla="*/ 4 h 40"/>
                <a:gd name="T18" fmla="*/ 62 w 129"/>
                <a:gd name="T19" fmla="*/ 3 h 40"/>
                <a:gd name="T20" fmla="*/ 67 w 129"/>
                <a:gd name="T21" fmla="*/ 1 h 40"/>
                <a:gd name="T22" fmla="*/ 69 w 129"/>
                <a:gd name="T23" fmla="*/ 0 h 40"/>
                <a:gd name="T24" fmla="*/ 75 w 129"/>
                <a:gd name="T25" fmla="*/ 1 h 40"/>
                <a:gd name="T26" fmla="*/ 75 w 129"/>
                <a:gd name="T27" fmla="*/ 3 h 40"/>
                <a:gd name="T28" fmla="*/ 73 w 129"/>
                <a:gd name="T29" fmla="*/ 10 h 40"/>
                <a:gd name="T30" fmla="*/ 80 w 129"/>
                <a:gd name="T31" fmla="*/ 9 h 40"/>
                <a:gd name="T32" fmla="*/ 83 w 129"/>
                <a:gd name="T33" fmla="*/ 4 h 40"/>
                <a:gd name="T34" fmla="*/ 87 w 129"/>
                <a:gd name="T35" fmla="*/ 4 h 40"/>
                <a:gd name="T36" fmla="*/ 88 w 129"/>
                <a:gd name="T37" fmla="*/ 3 h 40"/>
                <a:gd name="T38" fmla="*/ 92 w 129"/>
                <a:gd name="T39" fmla="*/ 6 h 40"/>
                <a:gd name="T40" fmla="*/ 94 w 129"/>
                <a:gd name="T41" fmla="*/ 6 h 40"/>
                <a:gd name="T42" fmla="*/ 97 w 129"/>
                <a:gd name="T43" fmla="*/ 6 h 40"/>
                <a:gd name="T44" fmla="*/ 107 w 129"/>
                <a:gd name="T45" fmla="*/ 9 h 40"/>
                <a:gd name="T46" fmla="*/ 110 w 129"/>
                <a:gd name="T47" fmla="*/ 10 h 40"/>
                <a:gd name="T48" fmla="*/ 124 w 129"/>
                <a:gd name="T49" fmla="*/ 10 h 40"/>
                <a:gd name="T50" fmla="*/ 127 w 129"/>
                <a:gd name="T51" fmla="*/ 13 h 40"/>
                <a:gd name="T52" fmla="*/ 127 w 129"/>
                <a:gd name="T53" fmla="*/ 19 h 40"/>
                <a:gd name="T54" fmla="*/ 111 w 129"/>
                <a:gd name="T55" fmla="*/ 27 h 40"/>
                <a:gd name="T56" fmla="*/ 107 w 129"/>
                <a:gd name="T57" fmla="*/ 32 h 40"/>
                <a:gd name="T58" fmla="*/ 101 w 129"/>
                <a:gd name="T59" fmla="*/ 36 h 40"/>
                <a:gd name="T60" fmla="*/ 96 w 129"/>
                <a:gd name="T61" fmla="*/ 34 h 40"/>
                <a:gd name="T62" fmla="*/ 91 w 129"/>
                <a:gd name="T63" fmla="*/ 36 h 40"/>
                <a:gd name="T64" fmla="*/ 87 w 129"/>
                <a:gd name="T65" fmla="*/ 40 h 40"/>
                <a:gd name="T66" fmla="*/ 82 w 129"/>
                <a:gd name="T67" fmla="*/ 40 h 40"/>
                <a:gd name="T68" fmla="*/ 68 w 129"/>
                <a:gd name="T69" fmla="*/ 38 h 40"/>
                <a:gd name="T70" fmla="*/ 69 w 129"/>
                <a:gd name="T71" fmla="*/ 32 h 40"/>
                <a:gd name="T72" fmla="*/ 41 w 129"/>
                <a:gd name="T73" fmla="*/ 34 h 40"/>
                <a:gd name="T74" fmla="*/ 39 w 129"/>
                <a:gd name="T75" fmla="*/ 32 h 40"/>
                <a:gd name="T76" fmla="*/ 31 w 129"/>
                <a:gd name="T77" fmla="*/ 30 h 40"/>
                <a:gd name="T78" fmla="*/ 24 w 129"/>
                <a:gd name="T79" fmla="*/ 27 h 40"/>
                <a:gd name="T80" fmla="*/ 26 w 129"/>
                <a:gd name="T81" fmla="*/ 25 h 40"/>
                <a:gd name="T82" fmla="*/ 31 w 129"/>
                <a:gd name="T83" fmla="*/ 25 h 40"/>
                <a:gd name="T84" fmla="*/ 36 w 129"/>
                <a:gd name="T85" fmla="*/ 24 h 40"/>
                <a:gd name="T86" fmla="*/ 39 w 129"/>
                <a:gd name="T87" fmla="*/ 22 h 40"/>
                <a:gd name="T88" fmla="*/ 31 w 129"/>
                <a:gd name="T89" fmla="*/ 22 h 40"/>
                <a:gd name="T90" fmla="*/ 24 w 129"/>
                <a:gd name="T91" fmla="*/ 24 h 40"/>
                <a:gd name="T92" fmla="*/ 13 w 129"/>
                <a:gd name="T93" fmla="*/ 24 h 40"/>
                <a:gd name="T94" fmla="*/ 7 w 129"/>
                <a:gd name="T95" fmla="*/ 21 h 40"/>
                <a:gd name="T96" fmla="*/ 5 w 129"/>
                <a:gd name="T97" fmla="*/ 19 h 40"/>
                <a:gd name="T98" fmla="*/ 10 w 129"/>
                <a:gd name="T99" fmla="*/ 17 h 40"/>
                <a:gd name="T100" fmla="*/ 13 w 129"/>
                <a:gd name="T101" fmla="*/ 13 h 40"/>
                <a:gd name="T102" fmla="*/ 3 w 129"/>
                <a:gd name="T103" fmla="*/ 11 h 40"/>
                <a:gd name="T104" fmla="*/ 3 w 129"/>
                <a:gd name="T105" fmla="*/ 10 h 40"/>
                <a:gd name="T106" fmla="*/ 15 w 129"/>
                <a:gd name="T107" fmla="*/ 10 h 40"/>
                <a:gd name="T108" fmla="*/ 20 w 129"/>
                <a:gd name="T109" fmla="*/ 11 h 40"/>
                <a:gd name="T110" fmla="*/ 20 w 129"/>
                <a:gd name="T111" fmla="*/ 10 h 40"/>
                <a:gd name="T112" fmla="*/ 17 w 129"/>
                <a:gd name="T113" fmla="*/ 6 h 40"/>
                <a:gd name="T114" fmla="*/ 19 w 129"/>
                <a:gd name="T115" fmla="*/ 4 h 40"/>
                <a:gd name="T116" fmla="*/ 22 w 129"/>
                <a:gd name="T117" fmla="*/ 6 h 40"/>
                <a:gd name="T118" fmla="*/ 26 w 129"/>
                <a:gd name="T119" fmla="*/ 6 h 40"/>
                <a:gd name="T120" fmla="*/ 26 w 129"/>
                <a:gd name="T121" fmla="*/ 4 h 40"/>
                <a:gd name="T122" fmla="*/ 24 w 129"/>
                <a:gd name="T123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" h="40">
                  <a:moveTo>
                    <a:pt x="26" y="0"/>
                  </a:moveTo>
                  <a:lnTo>
                    <a:pt x="28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6"/>
                  </a:lnTo>
                  <a:lnTo>
                    <a:pt x="41" y="6"/>
                  </a:lnTo>
                  <a:lnTo>
                    <a:pt x="43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1" y="13"/>
                  </a:lnTo>
                  <a:lnTo>
                    <a:pt x="62" y="11"/>
                  </a:lnTo>
                  <a:lnTo>
                    <a:pt x="62" y="10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4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8" y="3"/>
                  </a:lnTo>
                  <a:lnTo>
                    <a:pt x="91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7" y="6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10"/>
                  </a:lnTo>
                  <a:lnTo>
                    <a:pt x="110" y="10"/>
                  </a:lnTo>
                  <a:lnTo>
                    <a:pt x="118" y="10"/>
                  </a:lnTo>
                  <a:lnTo>
                    <a:pt x="124" y="10"/>
                  </a:lnTo>
                  <a:lnTo>
                    <a:pt x="126" y="11"/>
                  </a:lnTo>
                  <a:lnTo>
                    <a:pt x="127" y="13"/>
                  </a:lnTo>
                  <a:lnTo>
                    <a:pt x="129" y="19"/>
                  </a:lnTo>
                  <a:lnTo>
                    <a:pt x="127" y="19"/>
                  </a:lnTo>
                  <a:lnTo>
                    <a:pt x="116" y="25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07" y="32"/>
                  </a:lnTo>
                  <a:lnTo>
                    <a:pt x="107" y="34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1" y="36"/>
                  </a:lnTo>
                  <a:lnTo>
                    <a:pt x="88" y="38"/>
                  </a:lnTo>
                  <a:lnTo>
                    <a:pt x="87" y="40"/>
                  </a:lnTo>
                  <a:lnTo>
                    <a:pt x="83" y="40"/>
                  </a:lnTo>
                  <a:lnTo>
                    <a:pt x="82" y="40"/>
                  </a:lnTo>
                  <a:lnTo>
                    <a:pt x="69" y="40"/>
                  </a:lnTo>
                  <a:lnTo>
                    <a:pt x="68" y="38"/>
                  </a:lnTo>
                  <a:lnTo>
                    <a:pt x="67" y="36"/>
                  </a:lnTo>
                  <a:lnTo>
                    <a:pt x="69" y="32"/>
                  </a:lnTo>
                  <a:lnTo>
                    <a:pt x="56" y="34"/>
                  </a:lnTo>
                  <a:lnTo>
                    <a:pt x="41" y="34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4" y="30"/>
                  </a:lnTo>
                  <a:lnTo>
                    <a:pt x="31" y="30"/>
                  </a:lnTo>
                  <a:lnTo>
                    <a:pt x="28" y="29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6" y="25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8" y="24"/>
                  </a:lnTo>
                  <a:lnTo>
                    <a:pt x="39" y="22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28" y="22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13" y="24"/>
                  </a:lnTo>
                  <a:lnTo>
                    <a:pt x="11" y="22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10" y="17"/>
                  </a:lnTo>
                  <a:lnTo>
                    <a:pt x="11" y="15"/>
                  </a:lnTo>
                  <a:lnTo>
                    <a:pt x="13" y="13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11" y="9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20" y="11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6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3" name="Freeform 10385">
              <a:extLst>
                <a:ext uri="{FF2B5EF4-FFF2-40B4-BE49-F238E27FC236}">
                  <a16:creationId xmlns:a16="http://schemas.microsoft.com/office/drawing/2014/main" id="{884F47AE-C909-4EEE-AAF1-EFA451E55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790" y="3420348"/>
              <a:ext cx="119063" cy="228600"/>
            </a:xfrm>
            <a:custGeom>
              <a:avLst/>
              <a:gdLst>
                <a:gd name="T0" fmla="*/ 83 w 100"/>
                <a:gd name="T1" fmla="*/ 2 h 192"/>
                <a:gd name="T2" fmla="*/ 87 w 100"/>
                <a:gd name="T3" fmla="*/ 4 h 192"/>
                <a:gd name="T4" fmla="*/ 92 w 100"/>
                <a:gd name="T5" fmla="*/ 14 h 192"/>
                <a:gd name="T6" fmla="*/ 96 w 100"/>
                <a:gd name="T7" fmla="*/ 33 h 192"/>
                <a:gd name="T8" fmla="*/ 100 w 100"/>
                <a:gd name="T9" fmla="*/ 45 h 192"/>
                <a:gd name="T10" fmla="*/ 96 w 100"/>
                <a:gd name="T11" fmla="*/ 54 h 192"/>
                <a:gd name="T12" fmla="*/ 92 w 100"/>
                <a:gd name="T13" fmla="*/ 49 h 192"/>
                <a:gd name="T14" fmla="*/ 89 w 100"/>
                <a:gd name="T15" fmla="*/ 46 h 192"/>
                <a:gd name="T16" fmla="*/ 89 w 100"/>
                <a:gd name="T17" fmla="*/ 54 h 192"/>
                <a:gd name="T18" fmla="*/ 91 w 100"/>
                <a:gd name="T19" fmla="*/ 57 h 192"/>
                <a:gd name="T20" fmla="*/ 89 w 100"/>
                <a:gd name="T21" fmla="*/ 64 h 192"/>
                <a:gd name="T22" fmla="*/ 87 w 100"/>
                <a:gd name="T23" fmla="*/ 68 h 192"/>
                <a:gd name="T24" fmla="*/ 85 w 100"/>
                <a:gd name="T25" fmla="*/ 79 h 192"/>
                <a:gd name="T26" fmla="*/ 82 w 100"/>
                <a:gd name="T27" fmla="*/ 94 h 192"/>
                <a:gd name="T28" fmla="*/ 75 w 100"/>
                <a:gd name="T29" fmla="*/ 113 h 192"/>
                <a:gd name="T30" fmla="*/ 68 w 100"/>
                <a:gd name="T31" fmla="*/ 138 h 192"/>
                <a:gd name="T32" fmla="*/ 63 w 100"/>
                <a:gd name="T33" fmla="*/ 153 h 192"/>
                <a:gd name="T34" fmla="*/ 59 w 100"/>
                <a:gd name="T35" fmla="*/ 166 h 192"/>
                <a:gd name="T36" fmla="*/ 56 w 100"/>
                <a:gd name="T37" fmla="*/ 174 h 192"/>
                <a:gd name="T38" fmla="*/ 51 w 100"/>
                <a:gd name="T39" fmla="*/ 183 h 192"/>
                <a:gd name="T40" fmla="*/ 40 w 100"/>
                <a:gd name="T41" fmla="*/ 187 h 192"/>
                <a:gd name="T42" fmla="*/ 32 w 100"/>
                <a:gd name="T43" fmla="*/ 192 h 192"/>
                <a:gd name="T44" fmla="*/ 19 w 100"/>
                <a:gd name="T45" fmla="*/ 187 h 192"/>
                <a:gd name="T46" fmla="*/ 14 w 100"/>
                <a:gd name="T47" fmla="*/ 185 h 192"/>
                <a:gd name="T48" fmla="*/ 10 w 100"/>
                <a:gd name="T49" fmla="*/ 181 h 192"/>
                <a:gd name="T50" fmla="*/ 6 w 100"/>
                <a:gd name="T51" fmla="*/ 172 h 192"/>
                <a:gd name="T52" fmla="*/ 6 w 100"/>
                <a:gd name="T53" fmla="*/ 164 h 192"/>
                <a:gd name="T54" fmla="*/ 6 w 100"/>
                <a:gd name="T55" fmla="*/ 158 h 192"/>
                <a:gd name="T56" fmla="*/ 2 w 100"/>
                <a:gd name="T57" fmla="*/ 150 h 192"/>
                <a:gd name="T58" fmla="*/ 0 w 100"/>
                <a:gd name="T59" fmla="*/ 139 h 192"/>
                <a:gd name="T60" fmla="*/ 2 w 100"/>
                <a:gd name="T61" fmla="*/ 136 h 192"/>
                <a:gd name="T62" fmla="*/ 6 w 100"/>
                <a:gd name="T63" fmla="*/ 129 h 192"/>
                <a:gd name="T64" fmla="*/ 8 w 100"/>
                <a:gd name="T65" fmla="*/ 123 h 192"/>
                <a:gd name="T66" fmla="*/ 15 w 100"/>
                <a:gd name="T67" fmla="*/ 113 h 192"/>
                <a:gd name="T68" fmla="*/ 17 w 100"/>
                <a:gd name="T69" fmla="*/ 104 h 192"/>
                <a:gd name="T70" fmla="*/ 14 w 100"/>
                <a:gd name="T71" fmla="*/ 98 h 192"/>
                <a:gd name="T72" fmla="*/ 12 w 100"/>
                <a:gd name="T73" fmla="*/ 89 h 192"/>
                <a:gd name="T74" fmla="*/ 10 w 100"/>
                <a:gd name="T75" fmla="*/ 79 h 192"/>
                <a:gd name="T76" fmla="*/ 15 w 100"/>
                <a:gd name="T77" fmla="*/ 62 h 192"/>
                <a:gd name="T78" fmla="*/ 17 w 100"/>
                <a:gd name="T79" fmla="*/ 57 h 192"/>
                <a:gd name="T80" fmla="*/ 25 w 100"/>
                <a:gd name="T81" fmla="*/ 56 h 192"/>
                <a:gd name="T82" fmla="*/ 28 w 100"/>
                <a:gd name="T83" fmla="*/ 54 h 192"/>
                <a:gd name="T84" fmla="*/ 33 w 100"/>
                <a:gd name="T85" fmla="*/ 54 h 192"/>
                <a:gd name="T86" fmla="*/ 33 w 100"/>
                <a:gd name="T87" fmla="*/ 52 h 192"/>
                <a:gd name="T88" fmla="*/ 40 w 100"/>
                <a:gd name="T89" fmla="*/ 51 h 192"/>
                <a:gd name="T90" fmla="*/ 44 w 100"/>
                <a:gd name="T91" fmla="*/ 52 h 192"/>
                <a:gd name="T92" fmla="*/ 44 w 100"/>
                <a:gd name="T93" fmla="*/ 49 h 192"/>
                <a:gd name="T94" fmla="*/ 51 w 100"/>
                <a:gd name="T95" fmla="*/ 43 h 192"/>
                <a:gd name="T96" fmla="*/ 53 w 100"/>
                <a:gd name="T97" fmla="*/ 46 h 192"/>
                <a:gd name="T98" fmla="*/ 54 w 100"/>
                <a:gd name="T99" fmla="*/ 43 h 192"/>
                <a:gd name="T100" fmla="*/ 56 w 100"/>
                <a:gd name="T101" fmla="*/ 40 h 192"/>
                <a:gd name="T102" fmla="*/ 57 w 100"/>
                <a:gd name="T103" fmla="*/ 36 h 192"/>
                <a:gd name="T104" fmla="*/ 57 w 100"/>
                <a:gd name="T105" fmla="*/ 40 h 192"/>
                <a:gd name="T106" fmla="*/ 59 w 100"/>
                <a:gd name="T107" fmla="*/ 38 h 192"/>
                <a:gd name="T108" fmla="*/ 64 w 100"/>
                <a:gd name="T109" fmla="*/ 34 h 192"/>
                <a:gd name="T110" fmla="*/ 64 w 100"/>
                <a:gd name="T111" fmla="*/ 27 h 192"/>
                <a:gd name="T112" fmla="*/ 64 w 100"/>
                <a:gd name="T113" fmla="*/ 24 h 192"/>
                <a:gd name="T114" fmla="*/ 66 w 100"/>
                <a:gd name="T115" fmla="*/ 21 h 192"/>
                <a:gd name="T116" fmla="*/ 70 w 100"/>
                <a:gd name="T117" fmla="*/ 22 h 192"/>
                <a:gd name="T118" fmla="*/ 75 w 100"/>
                <a:gd name="T119" fmla="*/ 19 h 192"/>
                <a:gd name="T120" fmla="*/ 79 w 100"/>
                <a:gd name="T121" fmla="*/ 9 h 192"/>
                <a:gd name="T122" fmla="*/ 79 w 100"/>
                <a:gd name="T123" fmla="*/ 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192">
                  <a:moveTo>
                    <a:pt x="82" y="0"/>
                  </a:moveTo>
                  <a:lnTo>
                    <a:pt x="83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5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2" y="12"/>
                  </a:lnTo>
                  <a:lnTo>
                    <a:pt x="92" y="14"/>
                  </a:lnTo>
                  <a:lnTo>
                    <a:pt x="92" y="15"/>
                  </a:lnTo>
                  <a:lnTo>
                    <a:pt x="94" y="21"/>
                  </a:lnTo>
                  <a:lnTo>
                    <a:pt x="96" y="26"/>
                  </a:lnTo>
                  <a:lnTo>
                    <a:pt x="96" y="33"/>
                  </a:lnTo>
                  <a:lnTo>
                    <a:pt x="96" y="36"/>
                  </a:lnTo>
                  <a:lnTo>
                    <a:pt x="98" y="40"/>
                  </a:lnTo>
                  <a:lnTo>
                    <a:pt x="100" y="42"/>
                  </a:lnTo>
                  <a:lnTo>
                    <a:pt x="100" y="45"/>
                  </a:lnTo>
                  <a:lnTo>
                    <a:pt x="100" y="49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9"/>
                  </a:lnTo>
                  <a:lnTo>
                    <a:pt x="92" y="46"/>
                  </a:lnTo>
                  <a:lnTo>
                    <a:pt x="91" y="46"/>
                  </a:lnTo>
                  <a:lnTo>
                    <a:pt x="89" y="46"/>
                  </a:lnTo>
                  <a:lnTo>
                    <a:pt x="89" y="46"/>
                  </a:lnTo>
                  <a:lnTo>
                    <a:pt x="89" y="49"/>
                  </a:lnTo>
                  <a:lnTo>
                    <a:pt x="89" y="51"/>
                  </a:lnTo>
                  <a:lnTo>
                    <a:pt x="89" y="52"/>
                  </a:lnTo>
                  <a:lnTo>
                    <a:pt x="89" y="54"/>
                  </a:lnTo>
                  <a:lnTo>
                    <a:pt x="89" y="56"/>
                  </a:lnTo>
                  <a:lnTo>
                    <a:pt x="89" y="56"/>
                  </a:lnTo>
                  <a:lnTo>
                    <a:pt x="91" y="56"/>
                  </a:lnTo>
                  <a:lnTo>
                    <a:pt x="91" y="57"/>
                  </a:lnTo>
                  <a:lnTo>
                    <a:pt x="91" y="61"/>
                  </a:lnTo>
                  <a:lnTo>
                    <a:pt x="91" y="62"/>
                  </a:lnTo>
                  <a:lnTo>
                    <a:pt x="89" y="64"/>
                  </a:lnTo>
                  <a:lnTo>
                    <a:pt x="89" y="64"/>
                  </a:lnTo>
                  <a:lnTo>
                    <a:pt x="91" y="66"/>
                  </a:lnTo>
                  <a:lnTo>
                    <a:pt x="89" y="66"/>
                  </a:lnTo>
                  <a:lnTo>
                    <a:pt x="89" y="66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5" y="72"/>
                  </a:lnTo>
                  <a:lnTo>
                    <a:pt x="85" y="73"/>
                  </a:lnTo>
                  <a:lnTo>
                    <a:pt x="85" y="79"/>
                  </a:lnTo>
                  <a:lnTo>
                    <a:pt x="85" y="80"/>
                  </a:lnTo>
                  <a:lnTo>
                    <a:pt x="83" y="87"/>
                  </a:lnTo>
                  <a:lnTo>
                    <a:pt x="83" y="91"/>
                  </a:lnTo>
                  <a:lnTo>
                    <a:pt x="82" y="94"/>
                  </a:lnTo>
                  <a:lnTo>
                    <a:pt x="81" y="98"/>
                  </a:lnTo>
                  <a:lnTo>
                    <a:pt x="79" y="104"/>
                  </a:lnTo>
                  <a:lnTo>
                    <a:pt x="77" y="110"/>
                  </a:lnTo>
                  <a:lnTo>
                    <a:pt x="75" y="113"/>
                  </a:lnTo>
                  <a:lnTo>
                    <a:pt x="73" y="117"/>
                  </a:lnTo>
                  <a:lnTo>
                    <a:pt x="72" y="123"/>
                  </a:lnTo>
                  <a:lnTo>
                    <a:pt x="70" y="130"/>
                  </a:lnTo>
                  <a:lnTo>
                    <a:pt x="68" y="138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50"/>
                  </a:lnTo>
                  <a:lnTo>
                    <a:pt x="63" y="153"/>
                  </a:lnTo>
                  <a:lnTo>
                    <a:pt x="63" y="157"/>
                  </a:lnTo>
                  <a:lnTo>
                    <a:pt x="61" y="162"/>
                  </a:lnTo>
                  <a:lnTo>
                    <a:pt x="59" y="164"/>
                  </a:lnTo>
                  <a:lnTo>
                    <a:pt x="59" y="166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6" y="172"/>
                  </a:lnTo>
                  <a:lnTo>
                    <a:pt x="56" y="174"/>
                  </a:lnTo>
                  <a:lnTo>
                    <a:pt x="56" y="176"/>
                  </a:lnTo>
                  <a:lnTo>
                    <a:pt x="54" y="179"/>
                  </a:lnTo>
                  <a:lnTo>
                    <a:pt x="53" y="183"/>
                  </a:lnTo>
                  <a:lnTo>
                    <a:pt x="51" y="183"/>
                  </a:lnTo>
                  <a:lnTo>
                    <a:pt x="49" y="185"/>
                  </a:lnTo>
                  <a:lnTo>
                    <a:pt x="47" y="185"/>
                  </a:lnTo>
                  <a:lnTo>
                    <a:pt x="44" y="185"/>
                  </a:lnTo>
                  <a:lnTo>
                    <a:pt x="40" y="187"/>
                  </a:lnTo>
                  <a:lnTo>
                    <a:pt x="36" y="188"/>
                  </a:lnTo>
                  <a:lnTo>
                    <a:pt x="33" y="190"/>
                  </a:lnTo>
                  <a:lnTo>
                    <a:pt x="33" y="190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6" y="190"/>
                  </a:lnTo>
                  <a:lnTo>
                    <a:pt x="21" y="188"/>
                  </a:lnTo>
                  <a:lnTo>
                    <a:pt x="19" y="187"/>
                  </a:lnTo>
                  <a:lnTo>
                    <a:pt x="17" y="187"/>
                  </a:lnTo>
                  <a:lnTo>
                    <a:pt x="15" y="187"/>
                  </a:lnTo>
                  <a:lnTo>
                    <a:pt x="15" y="187"/>
                  </a:lnTo>
                  <a:lnTo>
                    <a:pt x="14" y="185"/>
                  </a:lnTo>
                  <a:lnTo>
                    <a:pt x="12" y="183"/>
                  </a:lnTo>
                  <a:lnTo>
                    <a:pt x="10" y="183"/>
                  </a:lnTo>
                  <a:lnTo>
                    <a:pt x="10" y="181"/>
                  </a:lnTo>
                  <a:lnTo>
                    <a:pt x="10" y="181"/>
                  </a:lnTo>
                  <a:lnTo>
                    <a:pt x="10" y="179"/>
                  </a:lnTo>
                  <a:lnTo>
                    <a:pt x="8" y="177"/>
                  </a:lnTo>
                  <a:lnTo>
                    <a:pt x="8" y="176"/>
                  </a:lnTo>
                  <a:lnTo>
                    <a:pt x="6" y="172"/>
                  </a:lnTo>
                  <a:lnTo>
                    <a:pt x="6" y="172"/>
                  </a:lnTo>
                  <a:lnTo>
                    <a:pt x="6" y="168"/>
                  </a:lnTo>
                  <a:lnTo>
                    <a:pt x="6" y="168"/>
                  </a:lnTo>
                  <a:lnTo>
                    <a:pt x="6" y="164"/>
                  </a:lnTo>
                  <a:lnTo>
                    <a:pt x="6" y="162"/>
                  </a:lnTo>
                  <a:lnTo>
                    <a:pt x="7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6" y="157"/>
                  </a:lnTo>
                  <a:lnTo>
                    <a:pt x="6" y="155"/>
                  </a:lnTo>
                  <a:lnTo>
                    <a:pt x="2" y="151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45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2" y="136"/>
                  </a:lnTo>
                  <a:lnTo>
                    <a:pt x="2" y="134"/>
                  </a:lnTo>
                  <a:lnTo>
                    <a:pt x="4" y="134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3"/>
                  </a:lnTo>
                  <a:lnTo>
                    <a:pt x="10" y="120"/>
                  </a:lnTo>
                  <a:lnTo>
                    <a:pt x="12" y="119"/>
                  </a:lnTo>
                  <a:lnTo>
                    <a:pt x="14" y="117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0"/>
                  </a:lnTo>
                  <a:lnTo>
                    <a:pt x="15" y="106"/>
                  </a:lnTo>
                  <a:lnTo>
                    <a:pt x="17" y="104"/>
                  </a:lnTo>
                  <a:lnTo>
                    <a:pt x="17" y="103"/>
                  </a:lnTo>
                  <a:lnTo>
                    <a:pt x="15" y="100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0" y="87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23" y="57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6" y="52"/>
                  </a:lnTo>
                  <a:lnTo>
                    <a:pt x="38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4" y="49"/>
                  </a:lnTo>
                  <a:lnTo>
                    <a:pt x="45" y="46"/>
                  </a:lnTo>
                  <a:lnTo>
                    <a:pt x="47" y="45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3" y="43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3"/>
                  </a:lnTo>
                  <a:lnTo>
                    <a:pt x="53" y="43"/>
                  </a:lnTo>
                  <a:lnTo>
                    <a:pt x="53" y="42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9" y="38"/>
                  </a:lnTo>
                  <a:lnTo>
                    <a:pt x="57" y="38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4" y="36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1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7" y="15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2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4" name="Freeform 10271">
              <a:extLst>
                <a:ext uri="{FF2B5EF4-FFF2-40B4-BE49-F238E27FC236}">
                  <a16:creationId xmlns:a16="http://schemas.microsoft.com/office/drawing/2014/main" id="{ECB9A2F9-18A7-46FE-AF26-3C9689849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331" y="4112344"/>
              <a:ext cx="129778" cy="120253"/>
            </a:xfrm>
            <a:custGeom>
              <a:avLst/>
              <a:gdLst>
                <a:gd name="T0" fmla="*/ 87 w 109"/>
                <a:gd name="T1" fmla="*/ 4 h 101"/>
                <a:gd name="T2" fmla="*/ 92 w 109"/>
                <a:gd name="T3" fmla="*/ 11 h 101"/>
                <a:gd name="T4" fmla="*/ 100 w 109"/>
                <a:gd name="T5" fmla="*/ 7 h 101"/>
                <a:gd name="T6" fmla="*/ 102 w 109"/>
                <a:gd name="T7" fmla="*/ 7 h 101"/>
                <a:gd name="T8" fmla="*/ 102 w 109"/>
                <a:gd name="T9" fmla="*/ 12 h 101"/>
                <a:gd name="T10" fmla="*/ 104 w 109"/>
                <a:gd name="T11" fmla="*/ 7 h 101"/>
                <a:gd name="T12" fmla="*/ 107 w 109"/>
                <a:gd name="T13" fmla="*/ 9 h 101"/>
                <a:gd name="T14" fmla="*/ 106 w 109"/>
                <a:gd name="T15" fmla="*/ 12 h 101"/>
                <a:gd name="T16" fmla="*/ 106 w 109"/>
                <a:gd name="T17" fmla="*/ 12 h 101"/>
                <a:gd name="T18" fmla="*/ 106 w 109"/>
                <a:gd name="T19" fmla="*/ 19 h 101"/>
                <a:gd name="T20" fmla="*/ 104 w 109"/>
                <a:gd name="T21" fmla="*/ 24 h 101"/>
                <a:gd name="T22" fmla="*/ 97 w 109"/>
                <a:gd name="T23" fmla="*/ 34 h 101"/>
                <a:gd name="T24" fmla="*/ 87 w 109"/>
                <a:gd name="T25" fmla="*/ 44 h 101"/>
                <a:gd name="T26" fmla="*/ 87 w 109"/>
                <a:gd name="T27" fmla="*/ 47 h 101"/>
                <a:gd name="T28" fmla="*/ 87 w 109"/>
                <a:gd name="T29" fmla="*/ 48 h 101"/>
                <a:gd name="T30" fmla="*/ 92 w 109"/>
                <a:gd name="T31" fmla="*/ 54 h 101"/>
                <a:gd name="T32" fmla="*/ 87 w 109"/>
                <a:gd name="T33" fmla="*/ 54 h 101"/>
                <a:gd name="T34" fmla="*/ 83 w 109"/>
                <a:gd name="T35" fmla="*/ 53 h 101"/>
                <a:gd name="T36" fmla="*/ 79 w 109"/>
                <a:gd name="T37" fmla="*/ 54 h 101"/>
                <a:gd name="T38" fmla="*/ 77 w 109"/>
                <a:gd name="T39" fmla="*/ 55 h 101"/>
                <a:gd name="T40" fmla="*/ 69 w 109"/>
                <a:gd name="T41" fmla="*/ 59 h 101"/>
                <a:gd name="T42" fmla="*/ 68 w 109"/>
                <a:gd name="T43" fmla="*/ 63 h 101"/>
                <a:gd name="T44" fmla="*/ 62 w 109"/>
                <a:gd name="T45" fmla="*/ 73 h 101"/>
                <a:gd name="T46" fmla="*/ 60 w 109"/>
                <a:gd name="T47" fmla="*/ 82 h 101"/>
                <a:gd name="T48" fmla="*/ 58 w 109"/>
                <a:gd name="T49" fmla="*/ 89 h 101"/>
                <a:gd name="T50" fmla="*/ 51 w 109"/>
                <a:gd name="T51" fmla="*/ 94 h 101"/>
                <a:gd name="T52" fmla="*/ 36 w 109"/>
                <a:gd name="T53" fmla="*/ 101 h 101"/>
                <a:gd name="T54" fmla="*/ 27 w 109"/>
                <a:gd name="T55" fmla="*/ 101 h 101"/>
                <a:gd name="T56" fmla="*/ 24 w 109"/>
                <a:gd name="T57" fmla="*/ 97 h 101"/>
                <a:gd name="T58" fmla="*/ 17 w 109"/>
                <a:gd name="T59" fmla="*/ 94 h 101"/>
                <a:gd name="T60" fmla="*/ 8 w 109"/>
                <a:gd name="T61" fmla="*/ 96 h 101"/>
                <a:gd name="T62" fmla="*/ 3 w 109"/>
                <a:gd name="T63" fmla="*/ 93 h 101"/>
                <a:gd name="T64" fmla="*/ 0 w 109"/>
                <a:gd name="T65" fmla="*/ 91 h 101"/>
                <a:gd name="T66" fmla="*/ 6 w 109"/>
                <a:gd name="T67" fmla="*/ 85 h 101"/>
                <a:gd name="T68" fmla="*/ 3 w 109"/>
                <a:gd name="T69" fmla="*/ 83 h 101"/>
                <a:gd name="T70" fmla="*/ 6 w 109"/>
                <a:gd name="T71" fmla="*/ 78 h 101"/>
                <a:gd name="T72" fmla="*/ 10 w 109"/>
                <a:gd name="T73" fmla="*/ 78 h 101"/>
                <a:gd name="T74" fmla="*/ 8 w 109"/>
                <a:gd name="T75" fmla="*/ 74 h 101"/>
                <a:gd name="T76" fmla="*/ 13 w 109"/>
                <a:gd name="T77" fmla="*/ 72 h 101"/>
                <a:gd name="T78" fmla="*/ 13 w 109"/>
                <a:gd name="T79" fmla="*/ 70 h 101"/>
                <a:gd name="T80" fmla="*/ 20 w 109"/>
                <a:gd name="T81" fmla="*/ 68 h 101"/>
                <a:gd name="T82" fmla="*/ 27 w 109"/>
                <a:gd name="T83" fmla="*/ 57 h 101"/>
                <a:gd name="T84" fmla="*/ 36 w 109"/>
                <a:gd name="T85" fmla="*/ 55 h 101"/>
                <a:gd name="T86" fmla="*/ 45 w 109"/>
                <a:gd name="T87" fmla="*/ 50 h 101"/>
                <a:gd name="T88" fmla="*/ 47 w 109"/>
                <a:gd name="T89" fmla="*/ 47 h 101"/>
                <a:gd name="T90" fmla="*/ 51 w 109"/>
                <a:gd name="T91" fmla="*/ 44 h 101"/>
                <a:gd name="T92" fmla="*/ 53 w 109"/>
                <a:gd name="T93" fmla="*/ 42 h 101"/>
                <a:gd name="T94" fmla="*/ 57 w 109"/>
                <a:gd name="T95" fmla="*/ 40 h 101"/>
                <a:gd name="T96" fmla="*/ 62 w 109"/>
                <a:gd name="T97" fmla="*/ 36 h 101"/>
                <a:gd name="T98" fmla="*/ 62 w 109"/>
                <a:gd name="T99" fmla="*/ 36 h 101"/>
                <a:gd name="T100" fmla="*/ 66 w 109"/>
                <a:gd name="T101" fmla="*/ 32 h 101"/>
                <a:gd name="T102" fmla="*/ 69 w 109"/>
                <a:gd name="T103" fmla="*/ 19 h 101"/>
                <a:gd name="T104" fmla="*/ 77 w 109"/>
                <a:gd name="T105" fmla="*/ 11 h 101"/>
                <a:gd name="T106" fmla="*/ 88 w 109"/>
                <a:gd name="T10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101">
                  <a:moveTo>
                    <a:pt x="88" y="0"/>
                  </a:moveTo>
                  <a:lnTo>
                    <a:pt x="90" y="0"/>
                  </a:lnTo>
                  <a:lnTo>
                    <a:pt x="87" y="0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0" y="7"/>
                  </a:lnTo>
                  <a:lnTo>
                    <a:pt x="90" y="9"/>
                  </a:lnTo>
                  <a:lnTo>
                    <a:pt x="92" y="11"/>
                  </a:lnTo>
                  <a:lnTo>
                    <a:pt x="92" y="12"/>
                  </a:lnTo>
                  <a:lnTo>
                    <a:pt x="94" y="12"/>
                  </a:lnTo>
                  <a:lnTo>
                    <a:pt x="96" y="11"/>
                  </a:lnTo>
                  <a:lnTo>
                    <a:pt x="97" y="11"/>
                  </a:lnTo>
                  <a:lnTo>
                    <a:pt x="97" y="9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4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2" y="11"/>
                  </a:lnTo>
                  <a:lnTo>
                    <a:pt x="102" y="11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1"/>
                  </a:lnTo>
                  <a:lnTo>
                    <a:pt x="102" y="11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11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7" y="12"/>
                  </a:lnTo>
                  <a:lnTo>
                    <a:pt x="107" y="12"/>
                  </a:lnTo>
                  <a:lnTo>
                    <a:pt x="106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2" y="26"/>
                  </a:lnTo>
                  <a:lnTo>
                    <a:pt x="102" y="28"/>
                  </a:lnTo>
                  <a:lnTo>
                    <a:pt x="102" y="28"/>
                  </a:lnTo>
                  <a:lnTo>
                    <a:pt x="99" y="32"/>
                  </a:lnTo>
                  <a:lnTo>
                    <a:pt x="97" y="34"/>
                  </a:lnTo>
                  <a:lnTo>
                    <a:pt x="96" y="38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2"/>
                  </a:lnTo>
                  <a:lnTo>
                    <a:pt x="88" y="42"/>
                  </a:lnTo>
                  <a:lnTo>
                    <a:pt x="87" y="44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3" y="48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90" y="53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87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5" y="54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1" y="53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79" y="55"/>
                  </a:lnTo>
                  <a:lnTo>
                    <a:pt x="79" y="54"/>
                  </a:lnTo>
                  <a:lnTo>
                    <a:pt x="77" y="54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7" y="54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76" y="57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3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8" y="63"/>
                  </a:lnTo>
                  <a:lnTo>
                    <a:pt x="66" y="66"/>
                  </a:lnTo>
                  <a:lnTo>
                    <a:pt x="66" y="68"/>
                  </a:lnTo>
                  <a:lnTo>
                    <a:pt x="66" y="70"/>
                  </a:lnTo>
                  <a:lnTo>
                    <a:pt x="64" y="73"/>
                  </a:lnTo>
                  <a:lnTo>
                    <a:pt x="62" y="73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0" y="80"/>
                  </a:lnTo>
                  <a:lnTo>
                    <a:pt x="60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5" y="91"/>
                  </a:lnTo>
                  <a:lnTo>
                    <a:pt x="53" y="91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49" y="96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4" y="101"/>
                  </a:lnTo>
                  <a:lnTo>
                    <a:pt x="32" y="101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7" y="101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4" y="97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19" y="97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5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1" y="96"/>
                  </a:lnTo>
                  <a:lnTo>
                    <a:pt x="8" y="96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6" y="91"/>
                  </a:lnTo>
                  <a:lnTo>
                    <a:pt x="4" y="91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1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4" y="83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0"/>
                  </a:lnTo>
                  <a:lnTo>
                    <a:pt x="15" y="70"/>
                  </a:lnTo>
                  <a:lnTo>
                    <a:pt x="17" y="68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0" y="63"/>
                  </a:lnTo>
                  <a:lnTo>
                    <a:pt x="24" y="61"/>
                  </a:lnTo>
                  <a:lnTo>
                    <a:pt x="26" y="59"/>
                  </a:lnTo>
                  <a:lnTo>
                    <a:pt x="27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4" y="55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41" y="50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8" y="4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60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8" y="28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1"/>
                  </a:lnTo>
                  <a:lnTo>
                    <a:pt x="77" y="7"/>
                  </a:lnTo>
                  <a:lnTo>
                    <a:pt x="79" y="4"/>
                  </a:lnTo>
                  <a:lnTo>
                    <a:pt x="83" y="2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88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5" name="Freeform 10282">
              <a:extLst>
                <a:ext uri="{FF2B5EF4-FFF2-40B4-BE49-F238E27FC236}">
                  <a16:creationId xmlns:a16="http://schemas.microsoft.com/office/drawing/2014/main" id="{39F3BC3E-68EB-454D-B917-3ABC002A5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184" y="3988605"/>
              <a:ext cx="94059" cy="134541"/>
            </a:xfrm>
            <a:custGeom>
              <a:avLst/>
              <a:gdLst>
                <a:gd name="T0" fmla="*/ 4 w 79"/>
                <a:gd name="T1" fmla="*/ 6 h 113"/>
                <a:gd name="T2" fmla="*/ 8 w 79"/>
                <a:gd name="T3" fmla="*/ 7 h 113"/>
                <a:gd name="T4" fmla="*/ 11 w 79"/>
                <a:gd name="T5" fmla="*/ 9 h 113"/>
                <a:gd name="T6" fmla="*/ 15 w 79"/>
                <a:gd name="T7" fmla="*/ 9 h 113"/>
                <a:gd name="T8" fmla="*/ 19 w 79"/>
                <a:gd name="T9" fmla="*/ 12 h 113"/>
                <a:gd name="T10" fmla="*/ 22 w 79"/>
                <a:gd name="T11" fmla="*/ 14 h 113"/>
                <a:gd name="T12" fmla="*/ 24 w 79"/>
                <a:gd name="T13" fmla="*/ 17 h 113"/>
                <a:gd name="T14" fmla="*/ 22 w 79"/>
                <a:gd name="T15" fmla="*/ 21 h 113"/>
                <a:gd name="T16" fmla="*/ 27 w 79"/>
                <a:gd name="T17" fmla="*/ 30 h 113"/>
                <a:gd name="T18" fmla="*/ 27 w 79"/>
                <a:gd name="T19" fmla="*/ 36 h 113"/>
                <a:gd name="T20" fmla="*/ 28 w 79"/>
                <a:gd name="T21" fmla="*/ 38 h 113"/>
                <a:gd name="T22" fmla="*/ 34 w 79"/>
                <a:gd name="T23" fmla="*/ 40 h 113"/>
                <a:gd name="T24" fmla="*/ 37 w 79"/>
                <a:gd name="T25" fmla="*/ 44 h 113"/>
                <a:gd name="T26" fmla="*/ 37 w 79"/>
                <a:gd name="T27" fmla="*/ 36 h 113"/>
                <a:gd name="T28" fmla="*/ 36 w 79"/>
                <a:gd name="T29" fmla="*/ 32 h 113"/>
                <a:gd name="T30" fmla="*/ 41 w 79"/>
                <a:gd name="T31" fmla="*/ 36 h 113"/>
                <a:gd name="T32" fmla="*/ 45 w 79"/>
                <a:gd name="T33" fmla="*/ 47 h 113"/>
                <a:gd name="T34" fmla="*/ 45 w 79"/>
                <a:gd name="T35" fmla="*/ 49 h 113"/>
                <a:gd name="T36" fmla="*/ 53 w 79"/>
                <a:gd name="T37" fmla="*/ 53 h 113"/>
                <a:gd name="T38" fmla="*/ 64 w 79"/>
                <a:gd name="T39" fmla="*/ 55 h 113"/>
                <a:gd name="T40" fmla="*/ 71 w 79"/>
                <a:gd name="T41" fmla="*/ 49 h 113"/>
                <a:gd name="T42" fmla="*/ 77 w 79"/>
                <a:gd name="T43" fmla="*/ 51 h 113"/>
                <a:gd name="T44" fmla="*/ 76 w 79"/>
                <a:gd name="T45" fmla="*/ 60 h 113"/>
                <a:gd name="T46" fmla="*/ 71 w 79"/>
                <a:gd name="T47" fmla="*/ 66 h 113"/>
                <a:gd name="T48" fmla="*/ 71 w 79"/>
                <a:gd name="T49" fmla="*/ 74 h 113"/>
                <a:gd name="T50" fmla="*/ 67 w 79"/>
                <a:gd name="T51" fmla="*/ 74 h 113"/>
                <a:gd name="T52" fmla="*/ 58 w 79"/>
                <a:gd name="T53" fmla="*/ 75 h 113"/>
                <a:gd name="T54" fmla="*/ 57 w 79"/>
                <a:gd name="T55" fmla="*/ 81 h 113"/>
                <a:gd name="T56" fmla="*/ 53 w 79"/>
                <a:gd name="T57" fmla="*/ 93 h 113"/>
                <a:gd name="T58" fmla="*/ 48 w 79"/>
                <a:gd name="T59" fmla="*/ 102 h 113"/>
                <a:gd name="T60" fmla="*/ 39 w 79"/>
                <a:gd name="T61" fmla="*/ 110 h 113"/>
                <a:gd name="T62" fmla="*/ 32 w 79"/>
                <a:gd name="T63" fmla="*/ 112 h 113"/>
                <a:gd name="T64" fmla="*/ 28 w 79"/>
                <a:gd name="T65" fmla="*/ 110 h 113"/>
                <a:gd name="T66" fmla="*/ 27 w 79"/>
                <a:gd name="T67" fmla="*/ 108 h 113"/>
                <a:gd name="T68" fmla="*/ 25 w 79"/>
                <a:gd name="T69" fmla="*/ 108 h 113"/>
                <a:gd name="T70" fmla="*/ 30 w 79"/>
                <a:gd name="T71" fmla="*/ 102 h 113"/>
                <a:gd name="T72" fmla="*/ 32 w 79"/>
                <a:gd name="T73" fmla="*/ 89 h 113"/>
                <a:gd name="T74" fmla="*/ 22 w 79"/>
                <a:gd name="T75" fmla="*/ 84 h 113"/>
                <a:gd name="T76" fmla="*/ 13 w 79"/>
                <a:gd name="T77" fmla="*/ 77 h 113"/>
                <a:gd name="T78" fmla="*/ 15 w 79"/>
                <a:gd name="T79" fmla="*/ 74 h 113"/>
                <a:gd name="T80" fmla="*/ 24 w 79"/>
                <a:gd name="T81" fmla="*/ 70 h 113"/>
                <a:gd name="T82" fmla="*/ 27 w 79"/>
                <a:gd name="T83" fmla="*/ 60 h 113"/>
                <a:gd name="T84" fmla="*/ 28 w 79"/>
                <a:gd name="T85" fmla="*/ 53 h 113"/>
                <a:gd name="T86" fmla="*/ 27 w 79"/>
                <a:gd name="T87" fmla="*/ 45 h 113"/>
                <a:gd name="T88" fmla="*/ 25 w 79"/>
                <a:gd name="T89" fmla="*/ 40 h 113"/>
                <a:gd name="T90" fmla="*/ 28 w 79"/>
                <a:gd name="T91" fmla="*/ 42 h 113"/>
                <a:gd name="T92" fmla="*/ 25 w 79"/>
                <a:gd name="T93" fmla="*/ 40 h 113"/>
                <a:gd name="T94" fmla="*/ 22 w 79"/>
                <a:gd name="T95" fmla="*/ 36 h 113"/>
                <a:gd name="T96" fmla="*/ 22 w 79"/>
                <a:gd name="T97" fmla="*/ 32 h 113"/>
                <a:gd name="T98" fmla="*/ 22 w 79"/>
                <a:gd name="T99" fmla="*/ 28 h 113"/>
                <a:gd name="T100" fmla="*/ 19 w 79"/>
                <a:gd name="T101" fmla="*/ 28 h 113"/>
                <a:gd name="T102" fmla="*/ 15 w 79"/>
                <a:gd name="T103" fmla="*/ 23 h 113"/>
                <a:gd name="T104" fmla="*/ 19 w 79"/>
                <a:gd name="T105" fmla="*/ 30 h 113"/>
                <a:gd name="T106" fmla="*/ 8 w 79"/>
                <a:gd name="T107" fmla="*/ 17 h 113"/>
                <a:gd name="T108" fmla="*/ 11 w 79"/>
                <a:gd name="T109" fmla="*/ 14 h 113"/>
                <a:gd name="T110" fmla="*/ 8 w 79"/>
                <a:gd name="T111" fmla="*/ 16 h 113"/>
                <a:gd name="T112" fmla="*/ 6 w 79"/>
                <a:gd name="T113" fmla="*/ 14 h 113"/>
                <a:gd name="T114" fmla="*/ 4 w 79"/>
                <a:gd name="T115" fmla="*/ 7 h 113"/>
                <a:gd name="T116" fmla="*/ 2 w 79"/>
                <a:gd name="T11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113">
                  <a:moveTo>
                    <a:pt x="2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8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9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3" y="44"/>
                  </a:lnTo>
                  <a:lnTo>
                    <a:pt x="45" y="4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7" y="53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7" y="51"/>
                  </a:lnTo>
                  <a:lnTo>
                    <a:pt x="79" y="51"/>
                  </a:lnTo>
                  <a:lnTo>
                    <a:pt x="79" y="53"/>
                  </a:lnTo>
                  <a:lnTo>
                    <a:pt x="77" y="53"/>
                  </a:lnTo>
                  <a:lnTo>
                    <a:pt x="77" y="55"/>
                  </a:lnTo>
                  <a:lnTo>
                    <a:pt x="76" y="60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74" y="66"/>
                  </a:lnTo>
                  <a:lnTo>
                    <a:pt x="72" y="66"/>
                  </a:lnTo>
                  <a:lnTo>
                    <a:pt x="71" y="66"/>
                  </a:lnTo>
                  <a:lnTo>
                    <a:pt x="71" y="70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67" y="74"/>
                  </a:lnTo>
                  <a:lnTo>
                    <a:pt x="66" y="74"/>
                  </a:lnTo>
                  <a:lnTo>
                    <a:pt x="64" y="74"/>
                  </a:lnTo>
                  <a:lnTo>
                    <a:pt x="61" y="74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0" y="83"/>
                  </a:lnTo>
                  <a:lnTo>
                    <a:pt x="57" y="85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53" y="93"/>
                  </a:lnTo>
                  <a:lnTo>
                    <a:pt x="53" y="94"/>
                  </a:lnTo>
                  <a:lnTo>
                    <a:pt x="51" y="96"/>
                  </a:lnTo>
                  <a:lnTo>
                    <a:pt x="49" y="98"/>
                  </a:lnTo>
                  <a:lnTo>
                    <a:pt x="48" y="100"/>
                  </a:lnTo>
                  <a:lnTo>
                    <a:pt x="48" y="102"/>
                  </a:lnTo>
                  <a:lnTo>
                    <a:pt x="47" y="105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1" y="108"/>
                  </a:lnTo>
                  <a:lnTo>
                    <a:pt x="39" y="110"/>
                  </a:lnTo>
                  <a:lnTo>
                    <a:pt x="36" y="112"/>
                  </a:lnTo>
                  <a:lnTo>
                    <a:pt x="36" y="113"/>
                  </a:lnTo>
                  <a:lnTo>
                    <a:pt x="34" y="113"/>
                  </a:lnTo>
                  <a:lnTo>
                    <a:pt x="34" y="113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0" y="110"/>
                  </a:lnTo>
                  <a:lnTo>
                    <a:pt x="28" y="110"/>
                  </a:lnTo>
                  <a:lnTo>
                    <a:pt x="28" y="110"/>
                  </a:lnTo>
                  <a:lnTo>
                    <a:pt x="28" y="110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8" y="108"/>
                  </a:lnTo>
                  <a:lnTo>
                    <a:pt x="27" y="108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5" y="108"/>
                  </a:lnTo>
                  <a:lnTo>
                    <a:pt x="25" y="107"/>
                  </a:lnTo>
                  <a:lnTo>
                    <a:pt x="28" y="105"/>
                  </a:lnTo>
                  <a:lnTo>
                    <a:pt x="30" y="102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34" y="93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27" y="85"/>
                  </a:lnTo>
                  <a:lnTo>
                    <a:pt x="25" y="85"/>
                  </a:lnTo>
                  <a:lnTo>
                    <a:pt x="24" y="84"/>
                  </a:lnTo>
                  <a:lnTo>
                    <a:pt x="22" y="84"/>
                  </a:lnTo>
                  <a:lnTo>
                    <a:pt x="22" y="83"/>
                  </a:lnTo>
                  <a:lnTo>
                    <a:pt x="19" y="81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5" y="74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5" y="68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27" y="58"/>
                  </a:lnTo>
                  <a:lnTo>
                    <a:pt x="28" y="56"/>
                  </a:lnTo>
                  <a:lnTo>
                    <a:pt x="27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8" y="51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7" y="44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7" y="26"/>
                  </a:lnTo>
                  <a:lnTo>
                    <a:pt x="19" y="28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5" y="26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6" name="Freeform 10269">
              <a:extLst>
                <a:ext uri="{FF2B5EF4-FFF2-40B4-BE49-F238E27FC236}">
                  <a16:creationId xmlns:a16="http://schemas.microsoft.com/office/drawing/2014/main" id="{8E6C63DC-85B0-462A-9476-B0EE9ABD8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070" y="4108701"/>
              <a:ext cx="63103" cy="57150"/>
            </a:xfrm>
            <a:custGeom>
              <a:avLst/>
              <a:gdLst>
                <a:gd name="T0" fmla="*/ 6 w 53"/>
                <a:gd name="T1" fmla="*/ 2 h 48"/>
                <a:gd name="T2" fmla="*/ 9 w 53"/>
                <a:gd name="T3" fmla="*/ 2 h 48"/>
                <a:gd name="T4" fmla="*/ 13 w 53"/>
                <a:gd name="T5" fmla="*/ 4 h 48"/>
                <a:gd name="T6" fmla="*/ 15 w 53"/>
                <a:gd name="T7" fmla="*/ 5 h 48"/>
                <a:gd name="T8" fmla="*/ 17 w 53"/>
                <a:gd name="T9" fmla="*/ 7 h 48"/>
                <a:gd name="T10" fmla="*/ 28 w 53"/>
                <a:gd name="T11" fmla="*/ 9 h 48"/>
                <a:gd name="T12" fmla="*/ 30 w 53"/>
                <a:gd name="T13" fmla="*/ 7 h 48"/>
                <a:gd name="T14" fmla="*/ 32 w 53"/>
                <a:gd name="T15" fmla="*/ 7 h 48"/>
                <a:gd name="T16" fmla="*/ 35 w 53"/>
                <a:gd name="T17" fmla="*/ 5 h 48"/>
                <a:gd name="T18" fmla="*/ 39 w 53"/>
                <a:gd name="T19" fmla="*/ 5 h 48"/>
                <a:gd name="T20" fmla="*/ 41 w 53"/>
                <a:gd name="T21" fmla="*/ 5 h 48"/>
                <a:gd name="T22" fmla="*/ 44 w 53"/>
                <a:gd name="T23" fmla="*/ 4 h 48"/>
                <a:gd name="T24" fmla="*/ 47 w 53"/>
                <a:gd name="T25" fmla="*/ 2 h 48"/>
                <a:gd name="T26" fmla="*/ 51 w 53"/>
                <a:gd name="T27" fmla="*/ 7 h 48"/>
                <a:gd name="T28" fmla="*/ 51 w 53"/>
                <a:gd name="T29" fmla="*/ 12 h 48"/>
                <a:gd name="T30" fmla="*/ 51 w 53"/>
                <a:gd name="T31" fmla="*/ 15 h 48"/>
                <a:gd name="T32" fmla="*/ 51 w 53"/>
                <a:gd name="T33" fmla="*/ 22 h 48"/>
                <a:gd name="T34" fmla="*/ 53 w 53"/>
                <a:gd name="T35" fmla="*/ 24 h 48"/>
                <a:gd name="T36" fmla="*/ 53 w 53"/>
                <a:gd name="T37" fmla="*/ 26 h 48"/>
                <a:gd name="T38" fmla="*/ 51 w 53"/>
                <a:gd name="T39" fmla="*/ 24 h 48"/>
                <a:gd name="T40" fmla="*/ 49 w 53"/>
                <a:gd name="T41" fmla="*/ 22 h 48"/>
                <a:gd name="T42" fmla="*/ 51 w 53"/>
                <a:gd name="T43" fmla="*/ 21 h 48"/>
                <a:gd name="T44" fmla="*/ 49 w 53"/>
                <a:gd name="T45" fmla="*/ 24 h 48"/>
                <a:gd name="T46" fmla="*/ 47 w 53"/>
                <a:gd name="T47" fmla="*/ 26 h 48"/>
                <a:gd name="T48" fmla="*/ 47 w 53"/>
                <a:gd name="T49" fmla="*/ 32 h 48"/>
                <a:gd name="T50" fmla="*/ 45 w 53"/>
                <a:gd name="T51" fmla="*/ 34 h 48"/>
                <a:gd name="T52" fmla="*/ 45 w 53"/>
                <a:gd name="T53" fmla="*/ 42 h 48"/>
                <a:gd name="T54" fmla="*/ 44 w 53"/>
                <a:gd name="T55" fmla="*/ 40 h 48"/>
                <a:gd name="T56" fmla="*/ 44 w 53"/>
                <a:gd name="T57" fmla="*/ 38 h 48"/>
                <a:gd name="T58" fmla="*/ 44 w 53"/>
                <a:gd name="T59" fmla="*/ 38 h 48"/>
                <a:gd name="T60" fmla="*/ 41 w 53"/>
                <a:gd name="T61" fmla="*/ 36 h 48"/>
                <a:gd name="T62" fmla="*/ 41 w 53"/>
                <a:gd name="T63" fmla="*/ 40 h 48"/>
                <a:gd name="T64" fmla="*/ 37 w 53"/>
                <a:gd name="T65" fmla="*/ 36 h 48"/>
                <a:gd name="T66" fmla="*/ 39 w 53"/>
                <a:gd name="T67" fmla="*/ 38 h 48"/>
                <a:gd name="T68" fmla="*/ 37 w 53"/>
                <a:gd name="T69" fmla="*/ 40 h 48"/>
                <a:gd name="T70" fmla="*/ 33 w 53"/>
                <a:gd name="T71" fmla="*/ 42 h 48"/>
                <a:gd name="T72" fmla="*/ 35 w 53"/>
                <a:gd name="T73" fmla="*/ 43 h 48"/>
                <a:gd name="T74" fmla="*/ 33 w 53"/>
                <a:gd name="T75" fmla="*/ 46 h 48"/>
                <a:gd name="T76" fmla="*/ 30 w 53"/>
                <a:gd name="T77" fmla="*/ 48 h 48"/>
                <a:gd name="T78" fmla="*/ 23 w 53"/>
                <a:gd name="T79" fmla="*/ 46 h 48"/>
                <a:gd name="T80" fmla="*/ 19 w 53"/>
                <a:gd name="T81" fmla="*/ 45 h 48"/>
                <a:gd name="T82" fmla="*/ 23 w 53"/>
                <a:gd name="T83" fmla="*/ 45 h 48"/>
                <a:gd name="T84" fmla="*/ 21 w 53"/>
                <a:gd name="T85" fmla="*/ 43 h 48"/>
                <a:gd name="T86" fmla="*/ 15 w 53"/>
                <a:gd name="T87" fmla="*/ 43 h 48"/>
                <a:gd name="T88" fmla="*/ 15 w 53"/>
                <a:gd name="T89" fmla="*/ 38 h 48"/>
                <a:gd name="T90" fmla="*/ 9 w 53"/>
                <a:gd name="T91" fmla="*/ 32 h 48"/>
                <a:gd name="T92" fmla="*/ 11 w 53"/>
                <a:gd name="T93" fmla="*/ 28 h 48"/>
                <a:gd name="T94" fmla="*/ 13 w 53"/>
                <a:gd name="T95" fmla="*/ 28 h 48"/>
                <a:gd name="T96" fmla="*/ 11 w 53"/>
                <a:gd name="T97" fmla="*/ 26 h 48"/>
                <a:gd name="T98" fmla="*/ 9 w 53"/>
                <a:gd name="T99" fmla="*/ 26 h 48"/>
                <a:gd name="T100" fmla="*/ 7 w 53"/>
                <a:gd name="T101" fmla="*/ 19 h 48"/>
                <a:gd name="T102" fmla="*/ 2 w 53"/>
                <a:gd name="T103" fmla="*/ 12 h 48"/>
                <a:gd name="T104" fmla="*/ 0 w 53"/>
                <a:gd name="T105" fmla="*/ 7 h 48"/>
                <a:gd name="T106" fmla="*/ 2 w 53"/>
                <a:gd name="T10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48">
                  <a:moveTo>
                    <a:pt x="2" y="0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7" y="7"/>
                  </a:lnTo>
                  <a:lnTo>
                    <a:pt x="21" y="9"/>
                  </a:lnTo>
                  <a:lnTo>
                    <a:pt x="25" y="9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51" y="9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9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49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2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7" y="38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39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5" y="43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6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7" y="19"/>
                  </a:lnTo>
                  <a:lnTo>
                    <a:pt x="4" y="1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7" name="Freeform 11470">
              <a:extLst>
                <a:ext uri="{FF2B5EF4-FFF2-40B4-BE49-F238E27FC236}">
                  <a16:creationId xmlns:a16="http://schemas.microsoft.com/office/drawing/2014/main" id="{9E1B56FE-52DA-41DD-A815-6DD86B73FB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41910" y="1906611"/>
              <a:ext cx="111757" cy="45719"/>
            </a:xfrm>
            <a:custGeom>
              <a:avLst/>
              <a:gdLst>
                <a:gd name="T0" fmla="*/ 2 w 66"/>
                <a:gd name="T1" fmla="*/ 0 h 27"/>
                <a:gd name="T2" fmla="*/ 4 w 66"/>
                <a:gd name="T3" fmla="*/ 0 h 27"/>
                <a:gd name="T4" fmla="*/ 10 w 66"/>
                <a:gd name="T5" fmla="*/ 2 h 27"/>
                <a:gd name="T6" fmla="*/ 12 w 66"/>
                <a:gd name="T7" fmla="*/ 2 h 27"/>
                <a:gd name="T8" fmla="*/ 17 w 66"/>
                <a:gd name="T9" fmla="*/ 2 h 27"/>
                <a:gd name="T10" fmla="*/ 21 w 66"/>
                <a:gd name="T11" fmla="*/ 4 h 27"/>
                <a:gd name="T12" fmla="*/ 34 w 66"/>
                <a:gd name="T13" fmla="*/ 2 h 27"/>
                <a:gd name="T14" fmla="*/ 38 w 66"/>
                <a:gd name="T15" fmla="*/ 4 h 27"/>
                <a:gd name="T16" fmla="*/ 47 w 66"/>
                <a:gd name="T17" fmla="*/ 6 h 27"/>
                <a:gd name="T18" fmla="*/ 50 w 66"/>
                <a:gd name="T19" fmla="*/ 8 h 27"/>
                <a:gd name="T20" fmla="*/ 50 w 66"/>
                <a:gd name="T21" fmla="*/ 8 h 27"/>
                <a:gd name="T22" fmla="*/ 51 w 66"/>
                <a:gd name="T23" fmla="*/ 11 h 27"/>
                <a:gd name="T24" fmla="*/ 51 w 66"/>
                <a:gd name="T25" fmla="*/ 11 h 27"/>
                <a:gd name="T26" fmla="*/ 55 w 66"/>
                <a:gd name="T27" fmla="*/ 13 h 27"/>
                <a:gd name="T28" fmla="*/ 57 w 66"/>
                <a:gd name="T29" fmla="*/ 13 h 27"/>
                <a:gd name="T30" fmla="*/ 57 w 66"/>
                <a:gd name="T31" fmla="*/ 15 h 27"/>
                <a:gd name="T32" fmla="*/ 59 w 66"/>
                <a:gd name="T33" fmla="*/ 17 h 27"/>
                <a:gd name="T34" fmla="*/ 60 w 66"/>
                <a:gd name="T35" fmla="*/ 17 h 27"/>
                <a:gd name="T36" fmla="*/ 62 w 66"/>
                <a:gd name="T37" fmla="*/ 19 h 27"/>
                <a:gd name="T38" fmla="*/ 62 w 66"/>
                <a:gd name="T39" fmla="*/ 19 h 27"/>
                <a:gd name="T40" fmla="*/ 62 w 66"/>
                <a:gd name="T41" fmla="*/ 20 h 27"/>
                <a:gd name="T42" fmla="*/ 62 w 66"/>
                <a:gd name="T43" fmla="*/ 22 h 27"/>
                <a:gd name="T44" fmla="*/ 64 w 66"/>
                <a:gd name="T45" fmla="*/ 24 h 27"/>
                <a:gd name="T46" fmla="*/ 66 w 66"/>
                <a:gd name="T47" fmla="*/ 24 h 27"/>
                <a:gd name="T48" fmla="*/ 64 w 66"/>
                <a:gd name="T49" fmla="*/ 25 h 27"/>
                <a:gd name="T50" fmla="*/ 60 w 66"/>
                <a:gd name="T51" fmla="*/ 25 h 27"/>
                <a:gd name="T52" fmla="*/ 51 w 66"/>
                <a:gd name="T53" fmla="*/ 25 h 27"/>
                <a:gd name="T54" fmla="*/ 41 w 66"/>
                <a:gd name="T55" fmla="*/ 24 h 27"/>
                <a:gd name="T56" fmla="*/ 34 w 66"/>
                <a:gd name="T57" fmla="*/ 24 h 27"/>
                <a:gd name="T58" fmla="*/ 31 w 66"/>
                <a:gd name="T59" fmla="*/ 24 h 27"/>
                <a:gd name="T60" fmla="*/ 22 w 66"/>
                <a:gd name="T61" fmla="*/ 27 h 27"/>
                <a:gd name="T62" fmla="*/ 21 w 66"/>
                <a:gd name="T63" fmla="*/ 27 h 27"/>
                <a:gd name="T64" fmla="*/ 19 w 66"/>
                <a:gd name="T65" fmla="*/ 27 h 27"/>
                <a:gd name="T66" fmla="*/ 13 w 66"/>
                <a:gd name="T67" fmla="*/ 25 h 27"/>
                <a:gd name="T68" fmla="*/ 12 w 66"/>
                <a:gd name="T69" fmla="*/ 24 h 27"/>
                <a:gd name="T70" fmla="*/ 12 w 66"/>
                <a:gd name="T71" fmla="*/ 24 h 27"/>
                <a:gd name="T72" fmla="*/ 10 w 66"/>
                <a:gd name="T73" fmla="*/ 22 h 27"/>
                <a:gd name="T74" fmla="*/ 10 w 66"/>
                <a:gd name="T75" fmla="*/ 19 h 27"/>
                <a:gd name="T76" fmla="*/ 8 w 66"/>
                <a:gd name="T77" fmla="*/ 17 h 27"/>
                <a:gd name="T78" fmla="*/ 8 w 66"/>
                <a:gd name="T79" fmla="*/ 15 h 27"/>
                <a:gd name="T80" fmla="*/ 6 w 66"/>
                <a:gd name="T81" fmla="*/ 15 h 27"/>
                <a:gd name="T82" fmla="*/ 2 w 66"/>
                <a:gd name="T83" fmla="*/ 13 h 27"/>
                <a:gd name="T84" fmla="*/ 1 w 66"/>
                <a:gd name="T85" fmla="*/ 13 h 27"/>
                <a:gd name="T86" fmla="*/ 0 w 66"/>
                <a:gd name="T87" fmla="*/ 11 h 27"/>
                <a:gd name="T88" fmla="*/ 0 w 66"/>
                <a:gd name="T89" fmla="*/ 11 h 27"/>
                <a:gd name="T90" fmla="*/ 0 w 66"/>
                <a:gd name="T91" fmla="*/ 9 h 27"/>
                <a:gd name="T92" fmla="*/ 0 w 66"/>
                <a:gd name="T93" fmla="*/ 8 h 27"/>
                <a:gd name="T94" fmla="*/ 0 w 66"/>
                <a:gd name="T95" fmla="*/ 8 h 27"/>
                <a:gd name="T96" fmla="*/ 1 w 66"/>
                <a:gd name="T97" fmla="*/ 8 h 27"/>
                <a:gd name="T98" fmla="*/ 0 w 66"/>
                <a:gd name="T99" fmla="*/ 6 h 27"/>
                <a:gd name="T100" fmla="*/ 0 w 66"/>
                <a:gd name="T101" fmla="*/ 4 h 27"/>
                <a:gd name="T102" fmla="*/ 0 w 66"/>
                <a:gd name="T103" fmla="*/ 2 h 27"/>
                <a:gd name="T104" fmla="*/ 0 w 66"/>
                <a:gd name="T105" fmla="*/ 0 h 27"/>
                <a:gd name="T106" fmla="*/ 0 w 66"/>
                <a:gd name="T107" fmla="*/ 0 h 27"/>
                <a:gd name="T108" fmla="*/ 1 w 66"/>
                <a:gd name="T109" fmla="*/ 0 h 27"/>
                <a:gd name="T110" fmla="*/ 2 w 66"/>
                <a:gd name="T1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27">
                  <a:moveTo>
                    <a:pt x="2" y="0"/>
                  </a:moveTo>
                  <a:lnTo>
                    <a:pt x="4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7" y="2"/>
                  </a:lnTo>
                  <a:lnTo>
                    <a:pt x="21" y="4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7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2" y="22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4" y="25"/>
                  </a:lnTo>
                  <a:lnTo>
                    <a:pt x="60" y="25"/>
                  </a:lnTo>
                  <a:lnTo>
                    <a:pt x="51" y="25"/>
                  </a:lnTo>
                  <a:lnTo>
                    <a:pt x="41" y="24"/>
                  </a:lnTo>
                  <a:lnTo>
                    <a:pt x="34" y="24"/>
                  </a:lnTo>
                  <a:lnTo>
                    <a:pt x="31" y="24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3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2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8" name="Freeform 11471">
              <a:extLst>
                <a:ext uri="{FF2B5EF4-FFF2-40B4-BE49-F238E27FC236}">
                  <a16:creationId xmlns:a16="http://schemas.microsoft.com/office/drawing/2014/main" id="{32C8D21F-560B-4802-B44A-A7D55F8CEC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19240" y="1624669"/>
              <a:ext cx="531384" cy="377843"/>
            </a:xfrm>
            <a:custGeom>
              <a:avLst/>
              <a:gdLst>
                <a:gd name="T0" fmla="*/ 51 w 398"/>
                <a:gd name="T1" fmla="*/ 44 h 283"/>
                <a:gd name="T2" fmla="*/ 70 w 398"/>
                <a:gd name="T3" fmla="*/ 72 h 283"/>
                <a:gd name="T4" fmla="*/ 57 w 398"/>
                <a:gd name="T5" fmla="*/ 50 h 283"/>
                <a:gd name="T6" fmla="*/ 63 w 398"/>
                <a:gd name="T7" fmla="*/ 37 h 283"/>
                <a:gd name="T8" fmla="*/ 85 w 398"/>
                <a:gd name="T9" fmla="*/ 11 h 283"/>
                <a:gd name="T10" fmla="*/ 132 w 398"/>
                <a:gd name="T11" fmla="*/ 28 h 283"/>
                <a:gd name="T12" fmla="*/ 126 w 398"/>
                <a:gd name="T13" fmla="*/ 51 h 283"/>
                <a:gd name="T14" fmla="*/ 149 w 398"/>
                <a:gd name="T15" fmla="*/ 39 h 283"/>
                <a:gd name="T16" fmla="*/ 171 w 398"/>
                <a:gd name="T17" fmla="*/ 44 h 283"/>
                <a:gd name="T18" fmla="*/ 206 w 398"/>
                <a:gd name="T19" fmla="*/ 41 h 283"/>
                <a:gd name="T20" fmla="*/ 218 w 398"/>
                <a:gd name="T21" fmla="*/ 51 h 283"/>
                <a:gd name="T22" fmla="*/ 220 w 398"/>
                <a:gd name="T23" fmla="*/ 58 h 283"/>
                <a:gd name="T24" fmla="*/ 241 w 398"/>
                <a:gd name="T25" fmla="*/ 60 h 283"/>
                <a:gd name="T26" fmla="*/ 246 w 398"/>
                <a:gd name="T27" fmla="*/ 77 h 283"/>
                <a:gd name="T28" fmla="*/ 253 w 398"/>
                <a:gd name="T29" fmla="*/ 89 h 283"/>
                <a:gd name="T30" fmla="*/ 286 w 398"/>
                <a:gd name="T31" fmla="*/ 80 h 283"/>
                <a:gd name="T32" fmla="*/ 279 w 398"/>
                <a:gd name="T33" fmla="*/ 99 h 283"/>
                <a:gd name="T34" fmla="*/ 300 w 398"/>
                <a:gd name="T35" fmla="*/ 95 h 283"/>
                <a:gd name="T36" fmla="*/ 290 w 398"/>
                <a:gd name="T37" fmla="*/ 111 h 283"/>
                <a:gd name="T38" fmla="*/ 311 w 398"/>
                <a:gd name="T39" fmla="*/ 119 h 283"/>
                <a:gd name="T40" fmla="*/ 286 w 398"/>
                <a:gd name="T41" fmla="*/ 127 h 283"/>
                <a:gd name="T42" fmla="*/ 320 w 398"/>
                <a:gd name="T43" fmla="*/ 138 h 283"/>
                <a:gd name="T44" fmla="*/ 328 w 398"/>
                <a:gd name="T45" fmla="*/ 151 h 283"/>
                <a:gd name="T46" fmla="*/ 349 w 398"/>
                <a:gd name="T47" fmla="*/ 147 h 283"/>
                <a:gd name="T48" fmla="*/ 360 w 398"/>
                <a:gd name="T49" fmla="*/ 165 h 283"/>
                <a:gd name="T50" fmla="*/ 386 w 398"/>
                <a:gd name="T51" fmla="*/ 170 h 283"/>
                <a:gd name="T52" fmla="*/ 380 w 398"/>
                <a:gd name="T53" fmla="*/ 185 h 283"/>
                <a:gd name="T54" fmla="*/ 375 w 398"/>
                <a:gd name="T55" fmla="*/ 204 h 283"/>
                <a:gd name="T56" fmla="*/ 356 w 398"/>
                <a:gd name="T57" fmla="*/ 214 h 283"/>
                <a:gd name="T58" fmla="*/ 349 w 398"/>
                <a:gd name="T59" fmla="*/ 193 h 283"/>
                <a:gd name="T60" fmla="*/ 328 w 398"/>
                <a:gd name="T61" fmla="*/ 189 h 283"/>
                <a:gd name="T62" fmla="*/ 307 w 398"/>
                <a:gd name="T63" fmla="*/ 185 h 283"/>
                <a:gd name="T64" fmla="*/ 302 w 398"/>
                <a:gd name="T65" fmla="*/ 196 h 283"/>
                <a:gd name="T66" fmla="*/ 318 w 398"/>
                <a:gd name="T67" fmla="*/ 210 h 283"/>
                <a:gd name="T68" fmla="*/ 332 w 398"/>
                <a:gd name="T69" fmla="*/ 221 h 283"/>
                <a:gd name="T70" fmla="*/ 344 w 398"/>
                <a:gd name="T71" fmla="*/ 236 h 283"/>
                <a:gd name="T72" fmla="*/ 352 w 398"/>
                <a:gd name="T73" fmla="*/ 256 h 283"/>
                <a:gd name="T74" fmla="*/ 347 w 398"/>
                <a:gd name="T75" fmla="*/ 263 h 283"/>
                <a:gd name="T76" fmla="*/ 328 w 398"/>
                <a:gd name="T77" fmla="*/ 261 h 283"/>
                <a:gd name="T78" fmla="*/ 307 w 398"/>
                <a:gd name="T79" fmla="*/ 247 h 283"/>
                <a:gd name="T80" fmla="*/ 314 w 398"/>
                <a:gd name="T81" fmla="*/ 263 h 283"/>
                <a:gd name="T82" fmla="*/ 326 w 398"/>
                <a:gd name="T83" fmla="*/ 283 h 283"/>
                <a:gd name="T84" fmla="*/ 264 w 398"/>
                <a:gd name="T85" fmla="*/ 261 h 283"/>
                <a:gd name="T86" fmla="*/ 251 w 398"/>
                <a:gd name="T87" fmla="*/ 245 h 283"/>
                <a:gd name="T88" fmla="*/ 230 w 398"/>
                <a:gd name="T89" fmla="*/ 226 h 283"/>
                <a:gd name="T90" fmla="*/ 211 w 398"/>
                <a:gd name="T91" fmla="*/ 221 h 283"/>
                <a:gd name="T92" fmla="*/ 179 w 398"/>
                <a:gd name="T93" fmla="*/ 233 h 283"/>
                <a:gd name="T94" fmla="*/ 175 w 398"/>
                <a:gd name="T95" fmla="*/ 209 h 283"/>
                <a:gd name="T96" fmla="*/ 202 w 398"/>
                <a:gd name="T97" fmla="*/ 215 h 283"/>
                <a:gd name="T98" fmla="*/ 228 w 398"/>
                <a:gd name="T99" fmla="*/ 205 h 283"/>
                <a:gd name="T100" fmla="*/ 245 w 398"/>
                <a:gd name="T101" fmla="*/ 168 h 283"/>
                <a:gd name="T102" fmla="*/ 225 w 398"/>
                <a:gd name="T103" fmla="*/ 132 h 283"/>
                <a:gd name="T104" fmla="*/ 209 w 398"/>
                <a:gd name="T105" fmla="*/ 124 h 283"/>
                <a:gd name="T106" fmla="*/ 187 w 398"/>
                <a:gd name="T107" fmla="*/ 123 h 283"/>
                <a:gd name="T108" fmla="*/ 187 w 398"/>
                <a:gd name="T109" fmla="*/ 107 h 283"/>
                <a:gd name="T110" fmla="*/ 164 w 398"/>
                <a:gd name="T111" fmla="*/ 95 h 283"/>
                <a:gd name="T112" fmla="*/ 155 w 398"/>
                <a:gd name="T113" fmla="*/ 100 h 283"/>
                <a:gd name="T114" fmla="*/ 117 w 398"/>
                <a:gd name="T115" fmla="*/ 101 h 283"/>
                <a:gd name="T116" fmla="*/ 51 w 398"/>
                <a:gd name="T117" fmla="*/ 88 h 283"/>
                <a:gd name="T118" fmla="*/ 10 w 398"/>
                <a:gd name="T119" fmla="*/ 79 h 283"/>
                <a:gd name="T120" fmla="*/ 4 w 398"/>
                <a:gd name="T121" fmla="*/ 63 h 283"/>
                <a:gd name="T122" fmla="*/ 10 w 398"/>
                <a:gd name="T123" fmla="*/ 2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8" h="283">
                  <a:moveTo>
                    <a:pt x="51" y="0"/>
                  </a:moveTo>
                  <a:lnTo>
                    <a:pt x="56" y="0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66" y="7"/>
                  </a:lnTo>
                  <a:lnTo>
                    <a:pt x="63" y="9"/>
                  </a:lnTo>
                  <a:lnTo>
                    <a:pt x="61" y="11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49" y="25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51" y="35"/>
                  </a:lnTo>
                  <a:lnTo>
                    <a:pt x="51" y="37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4"/>
                  </a:lnTo>
                  <a:lnTo>
                    <a:pt x="51" y="46"/>
                  </a:lnTo>
                  <a:lnTo>
                    <a:pt x="53" y="50"/>
                  </a:lnTo>
                  <a:lnTo>
                    <a:pt x="53" y="52"/>
                  </a:lnTo>
                  <a:lnTo>
                    <a:pt x="56" y="54"/>
                  </a:lnTo>
                  <a:lnTo>
                    <a:pt x="59" y="58"/>
                  </a:lnTo>
                  <a:lnTo>
                    <a:pt x="63" y="61"/>
                  </a:lnTo>
                  <a:lnTo>
                    <a:pt x="64" y="61"/>
                  </a:lnTo>
                  <a:lnTo>
                    <a:pt x="68" y="65"/>
                  </a:lnTo>
                  <a:lnTo>
                    <a:pt x="70" y="65"/>
                  </a:lnTo>
                  <a:lnTo>
                    <a:pt x="68" y="67"/>
                  </a:lnTo>
                  <a:lnTo>
                    <a:pt x="64" y="69"/>
                  </a:lnTo>
                  <a:lnTo>
                    <a:pt x="59" y="70"/>
                  </a:lnTo>
                  <a:lnTo>
                    <a:pt x="56" y="70"/>
                  </a:lnTo>
                  <a:lnTo>
                    <a:pt x="54" y="72"/>
                  </a:lnTo>
                  <a:lnTo>
                    <a:pt x="49" y="74"/>
                  </a:lnTo>
                  <a:lnTo>
                    <a:pt x="47" y="74"/>
                  </a:lnTo>
                  <a:lnTo>
                    <a:pt x="49" y="75"/>
                  </a:lnTo>
                  <a:lnTo>
                    <a:pt x="51" y="74"/>
                  </a:lnTo>
                  <a:lnTo>
                    <a:pt x="54" y="74"/>
                  </a:lnTo>
                  <a:lnTo>
                    <a:pt x="57" y="72"/>
                  </a:lnTo>
                  <a:lnTo>
                    <a:pt x="61" y="70"/>
                  </a:lnTo>
                  <a:lnTo>
                    <a:pt x="68" y="70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68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2" y="75"/>
                  </a:lnTo>
                  <a:lnTo>
                    <a:pt x="72" y="74"/>
                  </a:lnTo>
                  <a:lnTo>
                    <a:pt x="73" y="72"/>
                  </a:lnTo>
                  <a:lnTo>
                    <a:pt x="73" y="65"/>
                  </a:lnTo>
                  <a:lnTo>
                    <a:pt x="75" y="63"/>
                  </a:lnTo>
                  <a:lnTo>
                    <a:pt x="75" y="61"/>
                  </a:lnTo>
                  <a:lnTo>
                    <a:pt x="75" y="60"/>
                  </a:lnTo>
                  <a:lnTo>
                    <a:pt x="73" y="58"/>
                  </a:lnTo>
                  <a:lnTo>
                    <a:pt x="72" y="58"/>
                  </a:lnTo>
                  <a:lnTo>
                    <a:pt x="70" y="58"/>
                  </a:lnTo>
                  <a:lnTo>
                    <a:pt x="68" y="58"/>
                  </a:lnTo>
                  <a:lnTo>
                    <a:pt x="66" y="5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3" y="54"/>
                  </a:lnTo>
                  <a:lnTo>
                    <a:pt x="61" y="52"/>
                  </a:lnTo>
                  <a:lnTo>
                    <a:pt x="59" y="51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61" y="48"/>
                  </a:lnTo>
                  <a:lnTo>
                    <a:pt x="63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70" y="44"/>
                  </a:lnTo>
                  <a:lnTo>
                    <a:pt x="75" y="46"/>
                  </a:lnTo>
                  <a:lnTo>
                    <a:pt x="79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5" y="44"/>
                  </a:lnTo>
                  <a:lnTo>
                    <a:pt x="73" y="42"/>
                  </a:lnTo>
                  <a:lnTo>
                    <a:pt x="72" y="42"/>
                  </a:lnTo>
                  <a:lnTo>
                    <a:pt x="72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2" y="39"/>
                  </a:lnTo>
                  <a:lnTo>
                    <a:pt x="70" y="39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3" y="37"/>
                  </a:lnTo>
                  <a:lnTo>
                    <a:pt x="63" y="35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1" y="28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70" y="25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68" y="23"/>
                  </a:lnTo>
                  <a:lnTo>
                    <a:pt x="64" y="23"/>
                  </a:lnTo>
                  <a:lnTo>
                    <a:pt x="63" y="22"/>
                  </a:lnTo>
                  <a:lnTo>
                    <a:pt x="70" y="14"/>
                  </a:lnTo>
                  <a:lnTo>
                    <a:pt x="75" y="12"/>
                  </a:lnTo>
                  <a:lnTo>
                    <a:pt x="79" y="11"/>
                  </a:lnTo>
                  <a:lnTo>
                    <a:pt x="82" y="11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5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2" y="7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00" y="3"/>
                  </a:lnTo>
                  <a:lnTo>
                    <a:pt x="103" y="3"/>
                  </a:lnTo>
                  <a:lnTo>
                    <a:pt x="108" y="3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22" y="11"/>
                  </a:lnTo>
                  <a:lnTo>
                    <a:pt x="122" y="16"/>
                  </a:lnTo>
                  <a:lnTo>
                    <a:pt x="124" y="18"/>
                  </a:lnTo>
                  <a:lnTo>
                    <a:pt x="128" y="18"/>
                  </a:lnTo>
                  <a:lnTo>
                    <a:pt x="129" y="20"/>
                  </a:lnTo>
                  <a:lnTo>
                    <a:pt x="130" y="20"/>
                  </a:lnTo>
                  <a:lnTo>
                    <a:pt x="130" y="22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2" y="27"/>
                  </a:lnTo>
                  <a:lnTo>
                    <a:pt x="132" y="28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2" y="31"/>
                  </a:lnTo>
                  <a:lnTo>
                    <a:pt x="129" y="35"/>
                  </a:lnTo>
                  <a:lnTo>
                    <a:pt x="126" y="39"/>
                  </a:lnTo>
                  <a:lnTo>
                    <a:pt x="122" y="41"/>
                  </a:lnTo>
                  <a:lnTo>
                    <a:pt x="122" y="42"/>
                  </a:lnTo>
                  <a:lnTo>
                    <a:pt x="129" y="37"/>
                  </a:lnTo>
                  <a:lnTo>
                    <a:pt x="130" y="37"/>
                  </a:lnTo>
                  <a:lnTo>
                    <a:pt x="130" y="39"/>
                  </a:lnTo>
                  <a:lnTo>
                    <a:pt x="129" y="41"/>
                  </a:lnTo>
                  <a:lnTo>
                    <a:pt x="128" y="42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6" y="50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9" y="50"/>
                  </a:lnTo>
                  <a:lnTo>
                    <a:pt x="134" y="46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40" y="46"/>
                  </a:lnTo>
                  <a:lnTo>
                    <a:pt x="140" y="44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38" y="41"/>
                  </a:lnTo>
                  <a:lnTo>
                    <a:pt x="138" y="39"/>
                  </a:lnTo>
                  <a:lnTo>
                    <a:pt x="140" y="39"/>
                  </a:lnTo>
                  <a:lnTo>
                    <a:pt x="141" y="39"/>
                  </a:lnTo>
                  <a:lnTo>
                    <a:pt x="141" y="39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5" y="41"/>
                  </a:lnTo>
                  <a:lnTo>
                    <a:pt x="147" y="41"/>
                  </a:lnTo>
                  <a:lnTo>
                    <a:pt x="149" y="39"/>
                  </a:lnTo>
                  <a:lnTo>
                    <a:pt x="150" y="41"/>
                  </a:lnTo>
                  <a:lnTo>
                    <a:pt x="153" y="42"/>
                  </a:lnTo>
                  <a:lnTo>
                    <a:pt x="152" y="44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5" y="51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57" y="51"/>
                  </a:lnTo>
                  <a:lnTo>
                    <a:pt x="157" y="50"/>
                  </a:lnTo>
                  <a:lnTo>
                    <a:pt x="155" y="50"/>
                  </a:lnTo>
                  <a:lnTo>
                    <a:pt x="155" y="48"/>
                  </a:lnTo>
                  <a:lnTo>
                    <a:pt x="155" y="42"/>
                  </a:lnTo>
                  <a:lnTo>
                    <a:pt x="157" y="41"/>
                  </a:lnTo>
                  <a:lnTo>
                    <a:pt x="159" y="41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4" y="42"/>
                  </a:lnTo>
                  <a:lnTo>
                    <a:pt x="171" y="44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71" y="44"/>
                  </a:lnTo>
                  <a:lnTo>
                    <a:pt x="168" y="42"/>
                  </a:lnTo>
                  <a:lnTo>
                    <a:pt x="162" y="41"/>
                  </a:lnTo>
                  <a:lnTo>
                    <a:pt x="160" y="39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62" y="33"/>
                  </a:lnTo>
                  <a:lnTo>
                    <a:pt x="166" y="31"/>
                  </a:lnTo>
                  <a:lnTo>
                    <a:pt x="169" y="30"/>
                  </a:lnTo>
                  <a:lnTo>
                    <a:pt x="173" y="30"/>
                  </a:lnTo>
                  <a:lnTo>
                    <a:pt x="177" y="30"/>
                  </a:lnTo>
                  <a:lnTo>
                    <a:pt x="181" y="30"/>
                  </a:lnTo>
                  <a:lnTo>
                    <a:pt x="185" y="31"/>
                  </a:lnTo>
                  <a:lnTo>
                    <a:pt x="188" y="33"/>
                  </a:lnTo>
                  <a:lnTo>
                    <a:pt x="192" y="35"/>
                  </a:lnTo>
                  <a:lnTo>
                    <a:pt x="194" y="35"/>
                  </a:lnTo>
                  <a:lnTo>
                    <a:pt x="196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4" y="37"/>
                  </a:lnTo>
                  <a:lnTo>
                    <a:pt x="206" y="39"/>
                  </a:lnTo>
                  <a:lnTo>
                    <a:pt x="206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7" y="44"/>
                  </a:lnTo>
                  <a:lnTo>
                    <a:pt x="202" y="48"/>
                  </a:lnTo>
                  <a:lnTo>
                    <a:pt x="201" y="50"/>
                  </a:lnTo>
                  <a:lnTo>
                    <a:pt x="199" y="51"/>
                  </a:lnTo>
                  <a:lnTo>
                    <a:pt x="198" y="54"/>
                  </a:lnTo>
                  <a:lnTo>
                    <a:pt x="196" y="56"/>
                  </a:lnTo>
                  <a:lnTo>
                    <a:pt x="196" y="56"/>
                  </a:lnTo>
                  <a:lnTo>
                    <a:pt x="196" y="56"/>
                  </a:lnTo>
                  <a:lnTo>
                    <a:pt x="198" y="56"/>
                  </a:lnTo>
                  <a:lnTo>
                    <a:pt x="199" y="52"/>
                  </a:lnTo>
                  <a:lnTo>
                    <a:pt x="199" y="51"/>
                  </a:lnTo>
                  <a:lnTo>
                    <a:pt x="202" y="50"/>
                  </a:lnTo>
                  <a:lnTo>
                    <a:pt x="206" y="48"/>
                  </a:lnTo>
                  <a:lnTo>
                    <a:pt x="209" y="48"/>
                  </a:lnTo>
                  <a:lnTo>
                    <a:pt x="213" y="48"/>
                  </a:lnTo>
                  <a:lnTo>
                    <a:pt x="215" y="48"/>
                  </a:lnTo>
                  <a:lnTo>
                    <a:pt x="217" y="48"/>
                  </a:lnTo>
                  <a:lnTo>
                    <a:pt x="218" y="48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3" y="54"/>
                  </a:lnTo>
                  <a:lnTo>
                    <a:pt x="211" y="56"/>
                  </a:lnTo>
                  <a:lnTo>
                    <a:pt x="209" y="56"/>
                  </a:lnTo>
                  <a:lnTo>
                    <a:pt x="206" y="56"/>
                  </a:lnTo>
                  <a:lnTo>
                    <a:pt x="206" y="58"/>
                  </a:lnTo>
                  <a:lnTo>
                    <a:pt x="209" y="58"/>
                  </a:lnTo>
                  <a:lnTo>
                    <a:pt x="213" y="58"/>
                  </a:lnTo>
                  <a:lnTo>
                    <a:pt x="213" y="58"/>
                  </a:lnTo>
                  <a:lnTo>
                    <a:pt x="211" y="60"/>
                  </a:lnTo>
                  <a:lnTo>
                    <a:pt x="209" y="61"/>
                  </a:lnTo>
                  <a:lnTo>
                    <a:pt x="209" y="63"/>
                  </a:lnTo>
                  <a:lnTo>
                    <a:pt x="209" y="65"/>
                  </a:lnTo>
                  <a:lnTo>
                    <a:pt x="209" y="67"/>
                  </a:lnTo>
                  <a:lnTo>
                    <a:pt x="207" y="69"/>
                  </a:lnTo>
                  <a:lnTo>
                    <a:pt x="207" y="69"/>
                  </a:lnTo>
                  <a:lnTo>
                    <a:pt x="211" y="67"/>
                  </a:lnTo>
                  <a:lnTo>
                    <a:pt x="213" y="63"/>
                  </a:lnTo>
                  <a:lnTo>
                    <a:pt x="213" y="60"/>
                  </a:lnTo>
                  <a:lnTo>
                    <a:pt x="215" y="58"/>
                  </a:lnTo>
                  <a:lnTo>
                    <a:pt x="217" y="58"/>
                  </a:lnTo>
                  <a:lnTo>
                    <a:pt x="220" y="58"/>
                  </a:lnTo>
                  <a:lnTo>
                    <a:pt x="222" y="56"/>
                  </a:lnTo>
                  <a:lnTo>
                    <a:pt x="224" y="54"/>
                  </a:lnTo>
                  <a:lnTo>
                    <a:pt x="225" y="54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4" y="60"/>
                  </a:lnTo>
                  <a:lnTo>
                    <a:pt x="220" y="65"/>
                  </a:lnTo>
                  <a:lnTo>
                    <a:pt x="222" y="63"/>
                  </a:lnTo>
                  <a:lnTo>
                    <a:pt x="222" y="63"/>
                  </a:lnTo>
                  <a:lnTo>
                    <a:pt x="224" y="61"/>
                  </a:lnTo>
                  <a:lnTo>
                    <a:pt x="225" y="60"/>
                  </a:lnTo>
                  <a:lnTo>
                    <a:pt x="226" y="61"/>
                  </a:lnTo>
                  <a:lnTo>
                    <a:pt x="228" y="63"/>
                  </a:lnTo>
                  <a:lnTo>
                    <a:pt x="230" y="65"/>
                  </a:lnTo>
                  <a:lnTo>
                    <a:pt x="232" y="67"/>
                  </a:lnTo>
                  <a:lnTo>
                    <a:pt x="234" y="67"/>
                  </a:lnTo>
                  <a:lnTo>
                    <a:pt x="234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4" y="60"/>
                  </a:lnTo>
                  <a:lnTo>
                    <a:pt x="237" y="58"/>
                  </a:lnTo>
                  <a:lnTo>
                    <a:pt x="239" y="58"/>
                  </a:lnTo>
                  <a:lnTo>
                    <a:pt x="241" y="60"/>
                  </a:lnTo>
                  <a:lnTo>
                    <a:pt x="243" y="60"/>
                  </a:lnTo>
                  <a:lnTo>
                    <a:pt x="245" y="60"/>
                  </a:lnTo>
                  <a:lnTo>
                    <a:pt x="248" y="60"/>
                  </a:lnTo>
                  <a:lnTo>
                    <a:pt x="251" y="60"/>
                  </a:lnTo>
                  <a:lnTo>
                    <a:pt x="255" y="61"/>
                  </a:lnTo>
                  <a:lnTo>
                    <a:pt x="256" y="63"/>
                  </a:lnTo>
                  <a:lnTo>
                    <a:pt x="258" y="65"/>
                  </a:lnTo>
                  <a:lnTo>
                    <a:pt x="260" y="65"/>
                  </a:lnTo>
                  <a:lnTo>
                    <a:pt x="260" y="67"/>
                  </a:lnTo>
                  <a:lnTo>
                    <a:pt x="260" y="69"/>
                  </a:lnTo>
                  <a:lnTo>
                    <a:pt x="260" y="69"/>
                  </a:lnTo>
                  <a:lnTo>
                    <a:pt x="258" y="70"/>
                  </a:lnTo>
                  <a:lnTo>
                    <a:pt x="256" y="72"/>
                  </a:lnTo>
                  <a:lnTo>
                    <a:pt x="255" y="72"/>
                  </a:lnTo>
                  <a:lnTo>
                    <a:pt x="251" y="72"/>
                  </a:lnTo>
                  <a:lnTo>
                    <a:pt x="249" y="72"/>
                  </a:lnTo>
                  <a:lnTo>
                    <a:pt x="249" y="74"/>
                  </a:lnTo>
                  <a:lnTo>
                    <a:pt x="246" y="75"/>
                  </a:lnTo>
                  <a:lnTo>
                    <a:pt x="243" y="77"/>
                  </a:lnTo>
                  <a:lnTo>
                    <a:pt x="241" y="79"/>
                  </a:lnTo>
                  <a:lnTo>
                    <a:pt x="241" y="79"/>
                  </a:lnTo>
                  <a:lnTo>
                    <a:pt x="245" y="79"/>
                  </a:lnTo>
                  <a:lnTo>
                    <a:pt x="246" y="77"/>
                  </a:lnTo>
                  <a:lnTo>
                    <a:pt x="248" y="75"/>
                  </a:lnTo>
                  <a:lnTo>
                    <a:pt x="249" y="74"/>
                  </a:lnTo>
                  <a:lnTo>
                    <a:pt x="253" y="74"/>
                  </a:lnTo>
                  <a:lnTo>
                    <a:pt x="258" y="75"/>
                  </a:lnTo>
                  <a:lnTo>
                    <a:pt x="260" y="75"/>
                  </a:lnTo>
                  <a:lnTo>
                    <a:pt x="264" y="74"/>
                  </a:lnTo>
                  <a:lnTo>
                    <a:pt x="265" y="72"/>
                  </a:lnTo>
                  <a:lnTo>
                    <a:pt x="265" y="72"/>
                  </a:lnTo>
                  <a:lnTo>
                    <a:pt x="267" y="72"/>
                  </a:lnTo>
                  <a:lnTo>
                    <a:pt x="267" y="74"/>
                  </a:lnTo>
                  <a:lnTo>
                    <a:pt x="269" y="74"/>
                  </a:lnTo>
                  <a:lnTo>
                    <a:pt x="269" y="77"/>
                  </a:lnTo>
                  <a:lnTo>
                    <a:pt x="269" y="77"/>
                  </a:lnTo>
                  <a:lnTo>
                    <a:pt x="267" y="80"/>
                  </a:lnTo>
                  <a:lnTo>
                    <a:pt x="264" y="82"/>
                  </a:lnTo>
                  <a:lnTo>
                    <a:pt x="260" y="84"/>
                  </a:lnTo>
                  <a:lnTo>
                    <a:pt x="258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1" y="89"/>
                  </a:lnTo>
                  <a:lnTo>
                    <a:pt x="253" y="89"/>
                  </a:lnTo>
                  <a:lnTo>
                    <a:pt x="253" y="89"/>
                  </a:lnTo>
                  <a:lnTo>
                    <a:pt x="253" y="89"/>
                  </a:lnTo>
                  <a:lnTo>
                    <a:pt x="255" y="88"/>
                  </a:lnTo>
                  <a:lnTo>
                    <a:pt x="256" y="86"/>
                  </a:lnTo>
                  <a:lnTo>
                    <a:pt x="258" y="86"/>
                  </a:lnTo>
                  <a:lnTo>
                    <a:pt x="258" y="86"/>
                  </a:lnTo>
                  <a:lnTo>
                    <a:pt x="258" y="86"/>
                  </a:lnTo>
                  <a:lnTo>
                    <a:pt x="260" y="88"/>
                  </a:lnTo>
                  <a:lnTo>
                    <a:pt x="260" y="89"/>
                  </a:lnTo>
                  <a:lnTo>
                    <a:pt x="256" y="97"/>
                  </a:lnTo>
                  <a:lnTo>
                    <a:pt x="258" y="97"/>
                  </a:lnTo>
                  <a:lnTo>
                    <a:pt x="258" y="95"/>
                  </a:lnTo>
                  <a:lnTo>
                    <a:pt x="264" y="86"/>
                  </a:lnTo>
                  <a:lnTo>
                    <a:pt x="264" y="86"/>
                  </a:lnTo>
                  <a:lnTo>
                    <a:pt x="265" y="84"/>
                  </a:lnTo>
                  <a:lnTo>
                    <a:pt x="269" y="80"/>
                  </a:lnTo>
                  <a:lnTo>
                    <a:pt x="273" y="80"/>
                  </a:lnTo>
                  <a:lnTo>
                    <a:pt x="275" y="79"/>
                  </a:lnTo>
                  <a:lnTo>
                    <a:pt x="277" y="79"/>
                  </a:lnTo>
                  <a:lnTo>
                    <a:pt x="279" y="79"/>
                  </a:lnTo>
                  <a:lnTo>
                    <a:pt x="281" y="80"/>
                  </a:lnTo>
                  <a:lnTo>
                    <a:pt x="283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90" y="80"/>
                  </a:lnTo>
                  <a:lnTo>
                    <a:pt x="294" y="82"/>
                  </a:lnTo>
                  <a:lnTo>
                    <a:pt x="298" y="84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8"/>
                  </a:lnTo>
                  <a:lnTo>
                    <a:pt x="298" y="89"/>
                  </a:lnTo>
                  <a:lnTo>
                    <a:pt x="298" y="89"/>
                  </a:lnTo>
                  <a:lnTo>
                    <a:pt x="297" y="89"/>
                  </a:lnTo>
                  <a:lnTo>
                    <a:pt x="297" y="89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0" y="93"/>
                  </a:lnTo>
                  <a:lnTo>
                    <a:pt x="286" y="93"/>
                  </a:lnTo>
                  <a:lnTo>
                    <a:pt x="284" y="93"/>
                  </a:lnTo>
                  <a:lnTo>
                    <a:pt x="281" y="95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7" y="99"/>
                  </a:lnTo>
                  <a:lnTo>
                    <a:pt x="279" y="99"/>
                  </a:lnTo>
                  <a:lnTo>
                    <a:pt x="283" y="97"/>
                  </a:lnTo>
                  <a:lnTo>
                    <a:pt x="284" y="95"/>
                  </a:lnTo>
                  <a:lnTo>
                    <a:pt x="288" y="95"/>
                  </a:lnTo>
                  <a:lnTo>
                    <a:pt x="292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7"/>
                  </a:lnTo>
                  <a:lnTo>
                    <a:pt x="294" y="97"/>
                  </a:lnTo>
                  <a:lnTo>
                    <a:pt x="294" y="99"/>
                  </a:lnTo>
                  <a:lnTo>
                    <a:pt x="292" y="100"/>
                  </a:lnTo>
                  <a:lnTo>
                    <a:pt x="294" y="100"/>
                  </a:lnTo>
                  <a:lnTo>
                    <a:pt x="295" y="101"/>
                  </a:lnTo>
                  <a:lnTo>
                    <a:pt x="295" y="100"/>
                  </a:lnTo>
                  <a:lnTo>
                    <a:pt x="297" y="99"/>
                  </a:lnTo>
                  <a:lnTo>
                    <a:pt x="298" y="99"/>
                  </a:lnTo>
                  <a:lnTo>
                    <a:pt x="300" y="99"/>
                  </a:lnTo>
                  <a:lnTo>
                    <a:pt x="300" y="99"/>
                  </a:lnTo>
                  <a:lnTo>
                    <a:pt x="302" y="97"/>
                  </a:lnTo>
                  <a:lnTo>
                    <a:pt x="302" y="97"/>
                  </a:lnTo>
                  <a:lnTo>
                    <a:pt x="300" y="95"/>
                  </a:lnTo>
                  <a:lnTo>
                    <a:pt x="300" y="95"/>
                  </a:lnTo>
                  <a:lnTo>
                    <a:pt x="300" y="95"/>
                  </a:lnTo>
                  <a:lnTo>
                    <a:pt x="302" y="93"/>
                  </a:lnTo>
                  <a:lnTo>
                    <a:pt x="303" y="91"/>
                  </a:lnTo>
                  <a:lnTo>
                    <a:pt x="303" y="91"/>
                  </a:lnTo>
                  <a:lnTo>
                    <a:pt x="307" y="93"/>
                  </a:lnTo>
                  <a:lnTo>
                    <a:pt x="309" y="95"/>
                  </a:lnTo>
                  <a:lnTo>
                    <a:pt x="314" y="99"/>
                  </a:lnTo>
                  <a:lnTo>
                    <a:pt x="314" y="100"/>
                  </a:lnTo>
                  <a:lnTo>
                    <a:pt x="316" y="103"/>
                  </a:lnTo>
                  <a:lnTo>
                    <a:pt x="316" y="106"/>
                  </a:lnTo>
                  <a:lnTo>
                    <a:pt x="316" y="106"/>
                  </a:lnTo>
                  <a:lnTo>
                    <a:pt x="316" y="107"/>
                  </a:lnTo>
                  <a:lnTo>
                    <a:pt x="316" y="107"/>
                  </a:lnTo>
                  <a:lnTo>
                    <a:pt x="314" y="107"/>
                  </a:lnTo>
                  <a:lnTo>
                    <a:pt x="307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2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0" y="108"/>
                  </a:lnTo>
                  <a:lnTo>
                    <a:pt x="295" y="108"/>
                  </a:lnTo>
                  <a:lnTo>
                    <a:pt x="294" y="108"/>
                  </a:lnTo>
                  <a:lnTo>
                    <a:pt x="290" y="111"/>
                  </a:lnTo>
                  <a:lnTo>
                    <a:pt x="288" y="111"/>
                  </a:lnTo>
                  <a:lnTo>
                    <a:pt x="288" y="112"/>
                  </a:lnTo>
                  <a:lnTo>
                    <a:pt x="290" y="111"/>
                  </a:lnTo>
                  <a:lnTo>
                    <a:pt x="294" y="111"/>
                  </a:lnTo>
                  <a:lnTo>
                    <a:pt x="298" y="111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7" y="112"/>
                  </a:lnTo>
                  <a:lnTo>
                    <a:pt x="309" y="112"/>
                  </a:lnTo>
                  <a:lnTo>
                    <a:pt x="314" y="112"/>
                  </a:lnTo>
                  <a:lnTo>
                    <a:pt x="316" y="112"/>
                  </a:lnTo>
                  <a:lnTo>
                    <a:pt x="318" y="114"/>
                  </a:lnTo>
                  <a:lnTo>
                    <a:pt x="322" y="116"/>
                  </a:lnTo>
                  <a:lnTo>
                    <a:pt x="322" y="116"/>
                  </a:lnTo>
                  <a:lnTo>
                    <a:pt x="322" y="118"/>
                  </a:lnTo>
                  <a:lnTo>
                    <a:pt x="322" y="118"/>
                  </a:lnTo>
                  <a:lnTo>
                    <a:pt x="322" y="119"/>
                  </a:lnTo>
                  <a:lnTo>
                    <a:pt x="322" y="119"/>
                  </a:lnTo>
                  <a:lnTo>
                    <a:pt x="322" y="121"/>
                  </a:lnTo>
                  <a:lnTo>
                    <a:pt x="316" y="119"/>
                  </a:lnTo>
                  <a:lnTo>
                    <a:pt x="314" y="119"/>
                  </a:lnTo>
                  <a:lnTo>
                    <a:pt x="313" y="119"/>
                  </a:lnTo>
                  <a:lnTo>
                    <a:pt x="311" y="119"/>
                  </a:lnTo>
                  <a:lnTo>
                    <a:pt x="309" y="119"/>
                  </a:lnTo>
                  <a:lnTo>
                    <a:pt x="305" y="118"/>
                  </a:lnTo>
                  <a:lnTo>
                    <a:pt x="302" y="119"/>
                  </a:lnTo>
                  <a:lnTo>
                    <a:pt x="298" y="118"/>
                  </a:lnTo>
                  <a:lnTo>
                    <a:pt x="297" y="119"/>
                  </a:lnTo>
                  <a:lnTo>
                    <a:pt x="290" y="121"/>
                  </a:lnTo>
                  <a:lnTo>
                    <a:pt x="292" y="123"/>
                  </a:lnTo>
                  <a:lnTo>
                    <a:pt x="298" y="119"/>
                  </a:lnTo>
                  <a:lnTo>
                    <a:pt x="300" y="119"/>
                  </a:lnTo>
                  <a:lnTo>
                    <a:pt x="303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09" y="127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5" y="128"/>
                  </a:lnTo>
                  <a:lnTo>
                    <a:pt x="300" y="128"/>
                  </a:lnTo>
                  <a:lnTo>
                    <a:pt x="298" y="128"/>
                  </a:lnTo>
                  <a:lnTo>
                    <a:pt x="297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88" y="127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6" y="128"/>
                  </a:lnTo>
                  <a:lnTo>
                    <a:pt x="294" y="129"/>
                  </a:lnTo>
                  <a:lnTo>
                    <a:pt x="297" y="129"/>
                  </a:lnTo>
                  <a:lnTo>
                    <a:pt x="300" y="129"/>
                  </a:lnTo>
                  <a:lnTo>
                    <a:pt x="302" y="132"/>
                  </a:lnTo>
                  <a:lnTo>
                    <a:pt x="302" y="132"/>
                  </a:lnTo>
                  <a:lnTo>
                    <a:pt x="302" y="134"/>
                  </a:lnTo>
                  <a:lnTo>
                    <a:pt x="303" y="135"/>
                  </a:lnTo>
                  <a:lnTo>
                    <a:pt x="305" y="135"/>
                  </a:lnTo>
                  <a:lnTo>
                    <a:pt x="307" y="135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311" y="135"/>
                  </a:lnTo>
                  <a:lnTo>
                    <a:pt x="313" y="135"/>
                  </a:lnTo>
                  <a:lnTo>
                    <a:pt x="314" y="137"/>
                  </a:lnTo>
                  <a:lnTo>
                    <a:pt x="316" y="137"/>
                  </a:lnTo>
                  <a:lnTo>
                    <a:pt x="318" y="137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0" y="138"/>
                  </a:lnTo>
                  <a:lnTo>
                    <a:pt x="318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0" y="146"/>
                  </a:lnTo>
                  <a:lnTo>
                    <a:pt x="320" y="146"/>
                  </a:lnTo>
                  <a:lnTo>
                    <a:pt x="320" y="146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2" y="147"/>
                  </a:lnTo>
                  <a:lnTo>
                    <a:pt x="322" y="147"/>
                  </a:lnTo>
                  <a:lnTo>
                    <a:pt x="324" y="146"/>
                  </a:lnTo>
                  <a:lnTo>
                    <a:pt x="322" y="142"/>
                  </a:lnTo>
                  <a:lnTo>
                    <a:pt x="324" y="142"/>
                  </a:lnTo>
                  <a:lnTo>
                    <a:pt x="330" y="140"/>
                  </a:lnTo>
                  <a:lnTo>
                    <a:pt x="328" y="146"/>
                  </a:lnTo>
                  <a:lnTo>
                    <a:pt x="328" y="147"/>
                  </a:lnTo>
                  <a:lnTo>
                    <a:pt x="326" y="151"/>
                  </a:lnTo>
                  <a:lnTo>
                    <a:pt x="324" y="151"/>
                  </a:lnTo>
                  <a:lnTo>
                    <a:pt x="324" y="151"/>
                  </a:lnTo>
                  <a:lnTo>
                    <a:pt x="326" y="151"/>
                  </a:lnTo>
                  <a:lnTo>
                    <a:pt x="326" y="151"/>
                  </a:lnTo>
                  <a:lnTo>
                    <a:pt x="328" y="151"/>
                  </a:lnTo>
                  <a:lnTo>
                    <a:pt x="330" y="149"/>
                  </a:lnTo>
                  <a:lnTo>
                    <a:pt x="333" y="146"/>
                  </a:lnTo>
                  <a:lnTo>
                    <a:pt x="333" y="146"/>
                  </a:lnTo>
                  <a:lnTo>
                    <a:pt x="333" y="147"/>
                  </a:lnTo>
                  <a:lnTo>
                    <a:pt x="333" y="149"/>
                  </a:lnTo>
                  <a:lnTo>
                    <a:pt x="335" y="149"/>
                  </a:lnTo>
                  <a:lnTo>
                    <a:pt x="335" y="149"/>
                  </a:lnTo>
                  <a:lnTo>
                    <a:pt x="337" y="147"/>
                  </a:lnTo>
                  <a:lnTo>
                    <a:pt x="339" y="147"/>
                  </a:lnTo>
                  <a:lnTo>
                    <a:pt x="339" y="149"/>
                  </a:lnTo>
                  <a:lnTo>
                    <a:pt x="341" y="149"/>
                  </a:lnTo>
                  <a:lnTo>
                    <a:pt x="339" y="153"/>
                  </a:lnTo>
                  <a:lnTo>
                    <a:pt x="339" y="153"/>
                  </a:lnTo>
                  <a:lnTo>
                    <a:pt x="341" y="157"/>
                  </a:lnTo>
                  <a:lnTo>
                    <a:pt x="341" y="157"/>
                  </a:lnTo>
                  <a:lnTo>
                    <a:pt x="341" y="155"/>
                  </a:lnTo>
                  <a:lnTo>
                    <a:pt x="341" y="151"/>
                  </a:lnTo>
                  <a:lnTo>
                    <a:pt x="341" y="151"/>
                  </a:lnTo>
                  <a:lnTo>
                    <a:pt x="342" y="149"/>
                  </a:lnTo>
                  <a:lnTo>
                    <a:pt x="346" y="147"/>
                  </a:lnTo>
                  <a:lnTo>
                    <a:pt x="347" y="147"/>
                  </a:lnTo>
                  <a:lnTo>
                    <a:pt x="347" y="147"/>
                  </a:lnTo>
                  <a:lnTo>
                    <a:pt x="349" y="147"/>
                  </a:lnTo>
                  <a:lnTo>
                    <a:pt x="349" y="149"/>
                  </a:lnTo>
                  <a:lnTo>
                    <a:pt x="347" y="149"/>
                  </a:lnTo>
                  <a:lnTo>
                    <a:pt x="346" y="151"/>
                  </a:lnTo>
                  <a:lnTo>
                    <a:pt x="346" y="153"/>
                  </a:lnTo>
                  <a:lnTo>
                    <a:pt x="346" y="153"/>
                  </a:lnTo>
                  <a:lnTo>
                    <a:pt x="349" y="153"/>
                  </a:lnTo>
                  <a:lnTo>
                    <a:pt x="351" y="151"/>
                  </a:lnTo>
                  <a:lnTo>
                    <a:pt x="352" y="153"/>
                  </a:lnTo>
                  <a:lnTo>
                    <a:pt x="354" y="155"/>
                  </a:lnTo>
                  <a:lnTo>
                    <a:pt x="358" y="157"/>
                  </a:lnTo>
                  <a:lnTo>
                    <a:pt x="360" y="157"/>
                  </a:lnTo>
                  <a:lnTo>
                    <a:pt x="363" y="158"/>
                  </a:lnTo>
                  <a:lnTo>
                    <a:pt x="360" y="160"/>
                  </a:lnTo>
                  <a:lnTo>
                    <a:pt x="360" y="163"/>
                  </a:lnTo>
                  <a:lnTo>
                    <a:pt x="356" y="163"/>
                  </a:lnTo>
                  <a:lnTo>
                    <a:pt x="354" y="163"/>
                  </a:lnTo>
                  <a:lnTo>
                    <a:pt x="352" y="163"/>
                  </a:lnTo>
                  <a:lnTo>
                    <a:pt x="351" y="163"/>
                  </a:lnTo>
                  <a:lnTo>
                    <a:pt x="352" y="163"/>
                  </a:lnTo>
                  <a:lnTo>
                    <a:pt x="354" y="165"/>
                  </a:lnTo>
                  <a:lnTo>
                    <a:pt x="356" y="165"/>
                  </a:lnTo>
                  <a:lnTo>
                    <a:pt x="358" y="165"/>
                  </a:lnTo>
                  <a:lnTo>
                    <a:pt x="360" y="165"/>
                  </a:lnTo>
                  <a:lnTo>
                    <a:pt x="363" y="165"/>
                  </a:lnTo>
                  <a:lnTo>
                    <a:pt x="363" y="163"/>
                  </a:lnTo>
                  <a:lnTo>
                    <a:pt x="365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70" y="163"/>
                  </a:lnTo>
                  <a:lnTo>
                    <a:pt x="373" y="165"/>
                  </a:lnTo>
                  <a:lnTo>
                    <a:pt x="371" y="166"/>
                  </a:lnTo>
                  <a:lnTo>
                    <a:pt x="371" y="168"/>
                  </a:lnTo>
                  <a:lnTo>
                    <a:pt x="370" y="170"/>
                  </a:lnTo>
                  <a:lnTo>
                    <a:pt x="370" y="170"/>
                  </a:lnTo>
                  <a:lnTo>
                    <a:pt x="370" y="172"/>
                  </a:lnTo>
                  <a:lnTo>
                    <a:pt x="365" y="176"/>
                  </a:lnTo>
                  <a:lnTo>
                    <a:pt x="365" y="176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5" y="172"/>
                  </a:lnTo>
                  <a:lnTo>
                    <a:pt x="377" y="172"/>
                  </a:lnTo>
                  <a:lnTo>
                    <a:pt x="377" y="172"/>
                  </a:lnTo>
                  <a:lnTo>
                    <a:pt x="379" y="172"/>
                  </a:lnTo>
                  <a:lnTo>
                    <a:pt x="379" y="174"/>
                  </a:lnTo>
                  <a:lnTo>
                    <a:pt x="382" y="174"/>
                  </a:lnTo>
                  <a:lnTo>
                    <a:pt x="386" y="170"/>
                  </a:lnTo>
                  <a:lnTo>
                    <a:pt x="388" y="170"/>
                  </a:lnTo>
                  <a:lnTo>
                    <a:pt x="391" y="172"/>
                  </a:lnTo>
                  <a:lnTo>
                    <a:pt x="394" y="177"/>
                  </a:lnTo>
                  <a:lnTo>
                    <a:pt x="396" y="179"/>
                  </a:lnTo>
                  <a:lnTo>
                    <a:pt x="398" y="179"/>
                  </a:lnTo>
                  <a:lnTo>
                    <a:pt x="398" y="181"/>
                  </a:lnTo>
                  <a:lnTo>
                    <a:pt x="396" y="181"/>
                  </a:lnTo>
                  <a:lnTo>
                    <a:pt x="394" y="181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8" y="179"/>
                  </a:lnTo>
                  <a:lnTo>
                    <a:pt x="386" y="179"/>
                  </a:lnTo>
                  <a:lnTo>
                    <a:pt x="386" y="181"/>
                  </a:lnTo>
                  <a:lnTo>
                    <a:pt x="393" y="183"/>
                  </a:lnTo>
                  <a:lnTo>
                    <a:pt x="394" y="185"/>
                  </a:lnTo>
                  <a:lnTo>
                    <a:pt x="394" y="185"/>
                  </a:lnTo>
                  <a:lnTo>
                    <a:pt x="390" y="187"/>
                  </a:lnTo>
                  <a:lnTo>
                    <a:pt x="390" y="187"/>
                  </a:lnTo>
                  <a:lnTo>
                    <a:pt x="386" y="185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0" y="185"/>
                  </a:lnTo>
                  <a:lnTo>
                    <a:pt x="380" y="185"/>
                  </a:lnTo>
                  <a:lnTo>
                    <a:pt x="382" y="187"/>
                  </a:lnTo>
                  <a:lnTo>
                    <a:pt x="382" y="187"/>
                  </a:lnTo>
                  <a:lnTo>
                    <a:pt x="380" y="187"/>
                  </a:lnTo>
                  <a:lnTo>
                    <a:pt x="380" y="189"/>
                  </a:lnTo>
                  <a:lnTo>
                    <a:pt x="384" y="191"/>
                  </a:lnTo>
                  <a:lnTo>
                    <a:pt x="388" y="193"/>
                  </a:lnTo>
                  <a:lnTo>
                    <a:pt x="388" y="193"/>
                  </a:lnTo>
                  <a:lnTo>
                    <a:pt x="386" y="195"/>
                  </a:lnTo>
                  <a:lnTo>
                    <a:pt x="384" y="195"/>
                  </a:lnTo>
                  <a:lnTo>
                    <a:pt x="380" y="193"/>
                  </a:lnTo>
                  <a:lnTo>
                    <a:pt x="380" y="193"/>
                  </a:lnTo>
                  <a:lnTo>
                    <a:pt x="379" y="193"/>
                  </a:lnTo>
                  <a:lnTo>
                    <a:pt x="380" y="195"/>
                  </a:lnTo>
                  <a:lnTo>
                    <a:pt x="382" y="195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2" y="198"/>
                  </a:lnTo>
                  <a:lnTo>
                    <a:pt x="380" y="198"/>
                  </a:lnTo>
                  <a:lnTo>
                    <a:pt x="379" y="200"/>
                  </a:lnTo>
                  <a:lnTo>
                    <a:pt x="379" y="202"/>
                  </a:lnTo>
                  <a:lnTo>
                    <a:pt x="377" y="202"/>
                  </a:lnTo>
                  <a:lnTo>
                    <a:pt x="377" y="202"/>
                  </a:lnTo>
                  <a:lnTo>
                    <a:pt x="375" y="204"/>
                  </a:lnTo>
                  <a:lnTo>
                    <a:pt x="371" y="202"/>
                  </a:lnTo>
                  <a:lnTo>
                    <a:pt x="370" y="202"/>
                  </a:lnTo>
                  <a:lnTo>
                    <a:pt x="369" y="198"/>
                  </a:lnTo>
                  <a:lnTo>
                    <a:pt x="369" y="198"/>
                  </a:lnTo>
                  <a:lnTo>
                    <a:pt x="369" y="200"/>
                  </a:lnTo>
                  <a:lnTo>
                    <a:pt x="369" y="200"/>
                  </a:lnTo>
                  <a:lnTo>
                    <a:pt x="365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70" y="204"/>
                  </a:lnTo>
                  <a:lnTo>
                    <a:pt x="369" y="205"/>
                  </a:lnTo>
                  <a:lnTo>
                    <a:pt x="369" y="212"/>
                  </a:lnTo>
                  <a:lnTo>
                    <a:pt x="369" y="214"/>
                  </a:lnTo>
                  <a:lnTo>
                    <a:pt x="367" y="215"/>
                  </a:lnTo>
                  <a:lnTo>
                    <a:pt x="365" y="217"/>
                  </a:lnTo>
                  <a:lnTo>
                    <a:pt x="363" y="217"/>
                  </a:lnTo>
                  <a:lnTo>
                    <a:pt x="363" y="215"/>
                  </a:lnTo>
                  <a:lnTo>
                    <a:pt x="363" y="214"/>
                  </a:lnTo>
                  <a:lnTo>
                    <a:pt x="361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5"/>
                  </a:lnTo>
                  <a:lnTo>
                    <a:pt x="356" y="214"/>
                  </a:lnTo>
                  <a:lnTo>
                    <a:pt x="356" y="212"/>
                  </a:lnTo>
                  <a:lnTo>
                    <a:pt x="356" y="209"/>
                  </a:lnTo>
                  <a:lnTo>
                    <a:pt x="356" y="207"/>
                  </a:lnTo>
                  <a:lnTo>
                    <a:pt x="356" y="207"/>
                  </a:lnTo>
                  <a:lnTo>
                    <a:pt x="356" y="209"/>
                  </a:lnTo>
                  <a:lnTo>
                    <a:pt x="354" y="210"/>
                  </a:lnTo>
                  <a:lnTo>
                    <a:pt x="352" y="214"/>
                  </a:lnTo>
                  <a:lnTo>
                    <a:pt x="351" y="212"/>
                  </a:lnTo>
                  <a:lnTo>
                    <a:pt x="349" y="212"/>
                  </a:lnTo>
                  <a:lnTo>
                    <a:pt x="349" y="210"/>
                  </a:lnTo>
                  <a:lnTo>
                    <a:pt x="347" y="209"/>
                  </a:lnTo>
                  <a:lnTo>
                    <a:pt x="346" y="207"/>
                  </a:lnTo>
                  <a:lnTo>
                    <a:pt x="344" y="204"/>
                  </a:lnTo>
                  <a:lnTo>
                    <a:pt x="344" y="204"/>
                  </a:lnTo>
                  <a:lnTo>
                    <a:pt x="342" y="202"/>
                  </a:lnTo>
                  <a:lnTo>
                    <a:pt x="342" y="202"/>
                  </a:lnTo>
                  <a:lnTo>
                    <a:pt x="342" y="200"/>
                  </a:lnTo>
                  <a:lnTo>
                    <a:pt x="341" y="200"/>
                  </a:lnTo>
                  <a:lnTo>
                    <a:pt x="341" y="198"/>
                  </a:lnTo>
                  <a:lnTo>
                    <a:pt x="342" y="196"/>
                  </a:lnTo>
                  <a:lnTo>
                    <a:pt x="344" y="195"/>
                  </a:lnTo>
                  <a:lnTo>
                    <a:pt x="346" y="195"/>
                  </a:lnTo>
                  <a:lnTo>
                    <a:pt x="349" y="193"/>
                  </a:lnTo>
                  <a:lnTo>
                    <a:pt x="349" y="193"/>
                  </a:lnTo>
                  <a:lnTo>
                    <a:pt x="351" y="189"/>
                  </a:lnTo>
                  <a:lnTo>
                    <a:pt x="352" y="187"/>
                  </a:lnTo>
                  <a:lnTo>
                    <a:pt x="354" y="187"/>
                  </a:lnTo>
                  <a:lnTo>
                    <a:pt x="352" y="185"/>
                  </a:lnTo>
                  <a:lnTo>
                    <a:pt x="351" y="187"/>
                  </a:lnTo>
                  <a:lnTo>
                    <a:pt x="349" y="189"/>
                  </a:lnTo>
                  <a:lnTo>
                    <a:pt x="347" y="191"/>
                  </a:lnTo>
                  <a:lnTo>
                    <a:pt x="346" y="193"/>
                  </a:lnTo>
                  <a:lnTo>
                    <a:pt x="342" y="195"/>
                  </a:lnTo>
                  <a:lnTo>
                    <a:pt x="341" y="195"/>
                  </a:lnTo>
                  <a:lnTo>
                    <a:pt x="339" y="195"/>
                  </a:lnTo>
                  <a:lnTo>
                    <a:pt x="335" y="195"/>
                  </a:lnTo>
                  <a:lnTo>
                    <a:pt x="333" y="193"/>
                  </a:lnTo>
                  <a:lnTo>
                    <a:pt x="335" y="193"/>
                  </a:lnTo>
                  <a:lnTo>
                    <a:pt x="337" y="189"/>
                  </a:lnTo>
                  <a:lnTo>
                    <a:pt x="337" y="189"/>
                  </a:lnTo>
                  <a:lnTo>
                    <a:pt x="335" y="189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2" y="191"/>
                  </a:lnTo>
                  <a:lnTo>
                    <a:pt x="330" y="189"/>
                  </a:lnTo>
                  <a:lnTo>
                    <a:pt x="328" y="189"/>
                  </a:lnTo>
                  <a:lnTo>
                    <a:pt x="326" y="187"/>
                  </a:lnTo>
                  <a:lnTo>
                    <a:pt x="326" y="187"/>
                  </a:lnTo>
                  <a:lnTo>
                    <a:pt x="322" y="185"/>
                  </a:lnTo>
                  <a:lnTo>
                    <a:pt x="322" y="183"/>
                  </a:lnTo>
                  <a:lnTo>
                    <a:pt x="322" y="181"/>
                  </a:lnTo>
                  <a:lnTo>
                    <a:pt x="322" y="181"/>
                  </a:lnTo>
                  <a:lnTo>
                    <a:pt x="320" y="179"/>
                  </a:lnTo>
                  <a:lnTo>
                    <a:pt x="318" y="181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18" y="183"/>
                  </a:lnTo>
                  <a:lnTo>
                    <a:pt x="316" y="183"/>
                  </a:lnTo>
                  <a:lnTo>
                    <a:pt x="314" y="181"/>
                  </a:lnTo>
                  <a:lnTo>
                    <a:pt x="314" y="183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1" y="185"/>
                  </a:lnTo>
                  <a:lnTo>
                    <a:pt x="309" y="185"/>
                  </a:lnTo>
                  <a:lnTo>
                    <a:pt x="307" y="183"/>
                  </a:lnTo>
                  <a:lnTo>
                    <a:pt x="307" y="185"/>
                  </a:lnTo>
                  <a:lnTo>
                    <a:pt x="307" y="185"/>
                  </a:lnTo>
                  <a:lnTo>
                    <a:pt x="309" y="187"/>
                  </a:lnTo>
                  <a:lnTo>
                    <a:pt x="311" y="189"/>
                  </a:lnTo>
                  <a:lnTo>
                    <a:pt x="314" y="193"/>
                  </a:lnTo>
                  <a:lnTo>
                    <a:pt x="316" y="193"/>
                  </a:lnTo>
                  <a:lnTo>
                    <a:pt x="314" y="195"/>
                  </a:lnTo>
                  <a:lnTo>
                    <a:pt x="314" y="196"/>
                  </a:lnTo>
                  <a:lnTo>
                    <a:pt x="313" y="196"/>
                  </a:lnTo>
                  <a:lnTo>
                    <a:pt x="311" y="196"/>
                  </a:lnTo>
                  <a:lnTo>
                    <a:pt x="307" y="195"/>
                  </a:lnTo>
                  <a:lnTo>
                    <a:pt x="305" y="193"/>
                  </a:lnTo>
                  <a:lnTo>
                    <a:pt x="302" y="191"/>
                  </a:lnTo>
                  <a:lnTo>
                    <a:pt x="298" y="187"/>
                  </a:lnTo>
                  <a:lnTo>
                    <a:pt x="297" y="187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297" y="189"/>
                  </a:lnTo>
                  <a:lnTo>
                    <a:pt x="298" y="189"/>
                  </a:lnTo>
                  <a:lnTo>
                    <a:pt x="302" y="193"/>
                  </a:lnTo>
                  <a:lnTo>
                    <a:pt x="302" y="193"/>
                  </a:lnTo>
                  <a:lnTo>
                    <a:pt x="302" y="195"/>
                  </a:lnTo>
                  <a:lnTo>
                    <a:pt x="302" y="195"/>
                  </a:lnTo>
                  <a:lnTo>
                    <a:pt x="302" y="196"/>
                  </a:lnTo>
                  <a:lnTo>
                    <a:pt x="303" y="198"/>
                  </a:lnTo>
                  <a:lnTo>
                    <a:pt x="305" y="198"/>
                  </a:lnTo>
                  <a:lnTo>
                    <a:pt x="305" y="198"/>
                  </a:lnTo>
                  <a:lnTo>
                    <a:pt x="307" y="200"/>
                  </a:lnTo>
                  <a:lnTo>
                    <a:pt x="305" y="204"/>
                  </a:lnTo>
                  <a:lnTo>
                    <a:pt x="305" y="204"/>
                  </a:lnTo>
                  <a:lnTo>
                    <a:pt x="305" y="204"/>
                  </a:lnTo>
                  <a:lnTo>
                    <a:pt x="305" y="204"/>
                  </a:lnTo>
                  <a:lnTo>
                    <a:pt x="309" y="204"/>
                  </a:lnTo>
                  <a:lnTo>
                    <a:pt x="311" y="202"/>
                  </a:lnTo>
                  <a:lnTo>
                    <a:pt x="311" y="202"/>
                  </a:lnTo>
                  <a:lnTo>
                    <a:pt x="313" y="204"/>
                  </a:lnTo>
                  <a:lnTo>
                    <a:pt x="313" y="204"/>
                  </a:lnTo>
                  <a:lnTo>
                    <a:pt x="314" y="205"/>
                  </a:lnTo>
                  <a:lnTo>
                    <a:pt x="314" y="205"/>
                  </a:lnTo>
                  <a:lnTo>
                    <a:pt x="314" y="205"/>
                  </a:lnTo>
                  <a:lnTo>
                    <a:pt x="318" y="207"/>
                  </a:lnTo>
                  <a:lnTo>
                    <a:pt x="316" y="207"/>
                  </a:lnTo>
                  <a:lnTo>
                    <a:pt x="314" y="209"/>
                  </a:lnTo>
                  <a:lnTo>
                    <a:pt x="314" y="209"/>
                  </a:lnTo>
                  <a:lnTo>
                    <a:pt x="314" y="209"/>
                  </a:lnTo>
                  <a:lnTo>
                    <a:pt x="316" y="210"/>
                  </a:lnTo>
                  <a:lnTo>
                    <a:pt x="318" y="210"/>
                  </a:lnTo>
                  <a:lnTo>
                    <a:pt x="320" y="212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2" y="214"/>
                  </a:lnTo>
                  <a:lnTo>
                    <a:pt x="322" y="215"/>
                  </a:lnTo>
                  <a:lnTo>
                    <a:pt x="322" y="215"/>
                  </a:lnTo>
                  <a:lnTo>
                    <a:pt x="322" y="219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2" y="217"/>
                  </a:lnTo>
                  <a:lnTo>
                    <a:pt x="322" y="217"/>
                  </a:lnTo>
                  <a:lnTo>
                    <a:pt x="324" y="217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21"/>
                  </a:lnTo>
                  <a:lnTo>
                    <a:pt x="328" y="223"/>
                  </a:lnTo>
                  <a:lnTo>
                    <a:pt x="330" y="223"/>
                  </a:lnTo>
                  <a:lnTo>
                    <a:pt x="330" y="223"/>
                  </a:lnTo>
                  <a:lnTo>
                    <a:pt x="332" y="221"/>
                  </a:lnTo>
                  <a:lnTo>
                    <a:pt x="332" y="219"/>
                  </a:lnTo>
                  <a:lnTo>
                    <a:pt x="333" y="219"/>
                  </a:lnTo>
                  <a:lnTo>
                    <a:pt x="335" y="219"/>
                  </a:lnTo>
                  <a:lnTo>
                    <a:pt x="337" y="221"/>
                  </a:lnTo>
                  <a:lnTo>
                    <a:pt x="339" y="223"/>
                  </a:lnTo>
                  <a:lnTo>
                    <a:pt x="339" y="223"/>
                  </a:lnTo>
                  <a:lnTo>
                    <a:pt x="341" y="223"/>
                  </a:lnTo>
                  <a:lnTo>
                    <a:pt x="342" y="224"/>
                  </a:lnTo>
                  <a:lnTo>
                    <a:pt x="342" y="226"/>
                  </a:lnTo>
                  <a:lnTo>
                    <a:pt x="339" y="228"/>
                  </a:lnTo>
                  <a:lnTo>
                    <a:pt x="339" y="228"/>
                  </a:lnTo>
                  <a:lnTo>
                    <a:pt x="341" y="228"/>
                  </a:lnTo>
                  <a:lnTo>
                    <a:pt x="344" y="228"/>
                  </a:lnTo>
                  <a:lnTo>
                    <a:pt x="346" y="228"/>
                  </a:lnTo>
                  <a:lnTo>
                    <a:pt x="346" y="230"/>
                  </a:lnTo>
                  <a:lnTo>
                    <a:pt x="344" y="232"/>
                  </a:lnTo>
                  <a:lnTo>
                    <a:pt x="342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42" y="233"/>
                  </a:lnTo>
                  <a:lnTo>
                    <a:pt x="342" y="234"/>
                  </a:lnTo>
                  <a:lnTo>
                    <a:pt x="344" y="236"/>
                  </a:lnTo>
                  <a:lnTo>
                    <a:pt x="344" y="236"/>
                  </a:lnTo>
                  <a:lnTo>
                    <a:pt x="344" y="236"/>
                  </a:lnTo>
                  <a:lnTo>
                    <a:pt x="344" y="238"/>
                  </a:lnTo>
                  <a:lnTo>
                    <a:pt x="344" y="238"/>
                  </a:lnTo>
                  <a:lnTo>
                    <a:pt x="346" y="238"/>
                  </a:lnTo>
                  <a:lnTo>
                    <a:pt x="347" y="238"/>
                  </a:lnTo>
                  <a:lnTo>
                    <a:pt x="349" y="238"/>
                  </a:lnTo>
                  <a:lnTo>
                    <a:pt x="351" y="238"/>
                  </a:lnTo>
                  <a:lnTo>
                    <a:pt x="351" y="238"/>
                  </a:lnTo>
                  <a:lnTo>
                    <a:pt x="351" y="241"/>
                  </a:lnTo>
                  <a:lnTo>
                    <a:pt x="349" y="241"/>
                  </a:lnTo>
                  <a:lnTo>
                    <a:pt x="349" y="241"/>
                  </a:lnTo>
                  <a:lnTo>
                    <a:pt x="351" y="241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4" y="245"/>
                  </a:lnTo>
                  <a:lnTo>
                    <a:pt x="354" y="245"/>
                  </a:lnTo>
                  <a:lnTo>
                    <a:pt x="352" y="245"/>
                  </a:lnTo>
                  <a:lnTo>
                    <a:pt x="352" y="247"/>
                  </a:lnTo>
                  <a:lnTo>
                    <a:pt x="352" y="251"/>
                  </a:lnTo>
                  <a:lnTo>
                    <a:pt x="352" y="253"/>
                  </a:lnTo>
                  <a:lnTo>
                    <a:pt x="352" y="254"/>
                  </a:lnTo>
                  <a:lnTo>
                    <a:pt x="352" y="256"/>
                  </a:lnTo>
                  <a:lnTo>
                    <a:pt x="351" y="256"/>
                  </a:lnTo>
                  <a:lnTo>
                    <a:pt x="351" y="254"/>
                  </a:lnTo>
                  <a:lnTo>
                    <a:pt x="347" y="249"/>
                  </a:lnTo>
                  <a:lnTo>
                    <a:pt x="347" y="247"/>
                  </a:lnTo>
                  <a:lnTo>
                    <a:pt x="347" y="247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4" y="245"/>
                  </a:lnTo>
                  <a:lnTo>
                    <a:pt x="346" y="247"/>
                  </a:lnTo>
                  <a:lnTo>
                    <a:pt x="346" y="251"/>
                  </a:lnTo>
                  <a:lnTo>
                    <a:pt x="346" y="253"/>
                  </a:lnTo>
                  <a:lnTo>
                    <a:pt x="346" y="254"/>
                  </a:lnTo>
                  <a:lnTo>
                    <a:pt x="346" y="254"/>
                  </a:lnTo>
                  <a:lnTo>
                    <a:pt x="346" y="254"/>
                  </a:lnTo>
                  <a:lnTo>
                    <a:pt x="346" y="256"/>
                  </a:lnTo>
                  <a:lnTo>
                    <a:pt x="347" y="258"/>
                  </a:lnTo>
                  <a:lnTo>
                    <a:pt x="349" y="259"/>
                  </a:lnTo>
                  <a:lnTo>
                    <a:pt x="349" y="261"/>
                  </a:lnTo>
                  <a:lnTo>
                    <a:pt x="351" y="261"/>
                  </a:lnTo>
                  <a:lnTo>
                    <a:pt x="351" y="263"/>
                  </a:lnTo>
                  <a:lnTo>
                    <a:pt x="351" y="263"/>
                  </a:lnTo>
                  <a:lnTo>
                    <a:pt x="349" y="263"/>
                  </a:lnTo>
                  <a:lnTo>
                    <a:pt x="347" y="263"/>
                  </a:lnTo>
                  <a:lnTo>
                    <a:pt x="347" y="263"/>
                  </a:lnTo>
                  <a:lnTo>
                    <a:pt x="344" y="261"/>
                  </a:lnTo>
                  <a:lnTo>
                    <a:pt x="344" y="261"/>
                  </a:lnTo>
                  <a:lnTo>
                    <a:pt x="346" y="266"/>
                  </a:lnTo>
                  <a:lnTo>
                    <a:pt x="346" y="269"/>
                  </a:lnTo>
                  <a:lnTo>
                    <a:pt x="346" y="269"/>
                  </a:lnTo>
                  <a:lnTo>
                    <a:pt x="344" y="269"/>
                  </a:lnTo>
                  <a:lnTo>
                    <a:pt x="342" y="266"/>
                  </a:lnTo>
                  <a:lnTo>
                    <a:pt x="341" y="264"/>
                  </a:lnTo>
                  <a:lnTo>
                    <a:pt x="339" y="263"/>
                  </a:lnTo>
                  <a:lnTo>
                    <a:pt x="337" y="261"/>
                  </a:lnTo>
                  <a:lnTo>
                    <a:pt x="335" y="261"/>
                  </a:lnTo>
                  <a:lnTo>
                    <a:pt x="335" y="263"/>
                  </a:lnTo>
                  <a:lnTo>
                    <a:pt x="335" y="263"/>
                  </a:lnTo>
                  <a:lnTo>
                    <a:pt x="335" y="263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0" y="258"/>
                  </a:lnTo>
                  <a:lnTo>
                    <a:pt x="330" y="258"/>
                  </a:lnTo>
                  <a:lnTo>
                    <a:pt x="330" y="259"/>
                  </a:lnTo>
                  <a:lnTo>
                    <a:pt x="330" y="259"/>
                  </a:lnTo>
                  <a:lnTo>
                    <a:pt x="330" y="261"/>
                  </a:lnTo>
                  <a:lnTo>
                    <a:pt x="328" y="261"/>
                  </a:lnTo>
                  <a:lnTo>
                    <a:pt x="326" y="259"/>
                  </a:lnTo>
                  <a:lnTo>
                    <a:pt x="326" y="258"/>
                  </a:lnTo>
                  <a:lnTo>
                    <a:pt x="324" y="256"/>
                  </a:lnTo>
                  <a:lnTo>
                    <a:pt x="322" y="254"/>
                  </a:lnTo>
                  <a:lnTo>
                    <a:pt x="322" y="256"/>
                  </a:lnTo>
                  <a:lnTo>
                    <a:pt x="322" y="258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2" y="258"/>
                  </a:lnTo>
                  <a:lnTo>
                    <a:pt x="322" y="258"/>
                  </a:lnTo>
                  <a:lnTo>
                    <a:pt x="322" y="256"/>
                  </a:lnTo>
                  <a:lnTo>
                    <a:pt x="320" y="256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18" y="254"/>
                  </a:lnTo>
                  <a:lnTo>
                    <a:pt x="316" y="254"/>
                  </a:lnTo>
                  <a:lnTo>
                    <a:pt x="316" y="253"/>
                  </a:lnTo>
                  <a:lnTo>
                    <a:pt x="313" y="251"/>
                  </a:lnTo>
                  <a:lnTo>
                    <a:pt x="309" y="247"/>
                  </a:lnTo>
                  <a:lnTo>
                    <a:pt x="307" y="245"/>
                  </a:lnTo>
                  <a:lnTo>
                    <a:pt x="305" y="243"/>
                  </a:lnTo>
                  <a:lnTo>
                    <a:pt x="307" y="247"/>
                  </a:lnTo>
                  <a:lnTo>
                    <a:pt x="309" y="251"/>
                  </a:lnTo>
                  <a:lnTo>
                    <a:pt x="309" y="251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2" y="247"/>
                  </a:lnTo>
                  <a:lnTo>
                    <a:pt x="298" y="245"/>
                  </a:lnTo>
                  <a:lnTo>
                    <a:pt x="297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94" y="247"/>
                  </a:lnTo>
                  <a:lnTo>
                    <a:pt x="295" y="249"/>
                  </a:lnTo>
                  <a:lnTo>
                    <a:pt x="297" y="251"/>
                  </a:lnTo>
                  <a:lnTo>
                    <a:pt x="300" y="253"/>
                  </a:lnTo>
                  <a:lnTo>
                    <a:pt x="302" y="256"/>
                  </a:lnTo>
                  <a:lnTo>
                    <a:pt x="303" y="256"/>
                  </a:lnTo>
                  <a:lnTo>
                    <a:pt x="305" y="258"/>
                  </a:lnTo>
                  <a:lnTo>
                    <a:pt x="307" y="258"/>
                  </a:lnTo>
                  <a:lnTo>
                    <a:pt x="309" y="258"/>
                  </a:lnTo>
                  <a:lnTo>
                    <a:pt x="309" y="259"/>
                  </a:lnTo>
                  <a:lnTo>
                    <a:pt x="309" y="259"/>
                  </a:lnTo>
                  <a:lnTo>
                    <a:pt x="309" y="259"/>
                  </a:lnTo>
                  <a:lnTo>
                    <a:pt x="313" y="261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6" y="264"/>
                  </a:lnTo>
                  <a:lnTo>
                    <a:pt x="320" y="266"/>
                  </a:lnTo>
                  <a:lnTo>
                    <a:pt x="320" y="269"/>
                  </a:lnTo>
                  <a:lnTo>
                    <a:pt x="322" y="269"/>
                  </a:lnTo>
                  <a:lnTo>
                    <a:pt x="322" y="269"/>
                  </a:lnTo>
                  <a:lnTo>
                    <a:pt x="324" y="272"/>
                  </a:lnTo>
                  <a:lnTo>
                    <a:pt x="326" y="272"/>
                  </a:lnTo>
                  <a:lnTo>
                    <a:pt x="328" y="275"/>
                  </a:lnTo>
                  <a:lnTo>
                    <a:pt x="328" y="275"/>
                  </a:lnTo>
                  <a:lnTo>
                    <a:pt x="332" y="277"/>
                  </a:lnTo>
                  <a:lnTo>
                    <a:pt x="332" y="277"/>
                  </a:lnTo>
                  <a:lnTo>
                    <a:pt x="333" y="277"/>
                  </a:lnTo>
                  <a:lnTo>
                    <a:pt x="332" y="279"/>
                  </a:lnTo>
                  <a:lnTo>
                    <a:pt x="332" y="279"/>
                  </a:lnTo>
                  <a:lnTo>
                    <a:pt x="330" y="281"/>
                  </a:lnTo>
                  <a:lnTo>
                    <a:pt x="332" y="281"/>
                  </a:lnTo>
                  <a:lnTo>
                    <a:pt x="332" y="282"/>
                  </a:lnTo>
                  <a:lnTo>
                    <a:pt x="332" y="283"/>
                  </a:lnTo>
                  <a:lnTo>
                    <a:pt x="332" y="283"/>
                  </a:lnTo>
                  <a:lnTo>
                    <a:pt x="328" y="283"/>
                  </a:lnTo>
                  <a:lnTo>
                    <a:pt x="328" y="283"/>
                  </a:lnTo>
                  <a:lnTo>
                    <a:pt x="326" y="283"/>
                  </a:lnTo>
                  <a:lnTo>
                    <a:pt x="324" y="283"/>
                  </a:lnTo>
                  <a:lnTo>
                    <a:pt x="322" y="282"/>
                  </a:lnTo>
                  <a:lnTo>
                    <a:pt x="316" y="281"/>
                  </a:lnTo>
                  <a:lnTo>
                    <a:pt x="314" y="281"/>
                  </a:lnTo>
                  <a:lnTo>
                    <a:pt x="314" y="279"/>
                  </a:lnTo>
                  <a:lnTo>
                    <a:pt x="313" y="279"/>
                  </a:lnTo>
                  <a:lnTo>
                    <a:pt x="300" y="277"/>
                  </a:lnTo>
                  <a:lnTo>
                    <a:pt x="297" y="277"/>
                  </a:lnTo>
                  <a:lnTo>
                    <a:pt x="297" y="275"/>
                  </a:lnTo>
                  <a:lnTo>
                    <a:pt x="295" y="275"/>
                  </a:lnTo>
                  <a:lnTo>
                    <a:pt x="290" y="273"/>
                  </a:lnTo>
                  <a:lnTo>
                    <a:pt x="290" y="273"/>
                  </a:lnTo>
                  <a:lnTo>
                    <a:pt x="286" y="270"/>
                  </a:lnTo>
                  <a:lnTo>
                    <a:pt x="283" y="266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7" y="264"/>
                  </a:lnTo>
                  <a:lnTo>
                    <a:pt x="275" y="266"/>
                  </a:lnTo>
                  <a:lnTo>
                    <a:pt x="274" y="264"/>
                  </a:lnTo>
                  <a:lnTo>
                    <a:pt x="273" y="264"/>
                  </a:lnTo>
                  <a:lnTo>
                    <a:pt x="269" y="263"/>
                  </a:lnTo>
                  <a:lnTo>
                    <a:pt x="265" y="263"/>
                  </a:lnTo>
                  <a:lnTo>
                    <a:pt x="264" y="261"/>
                  </a:lnTo>
                  <a:lnTo>
                    <a:pt x="262" y="261"/>
                  </a:lnTo>
                  <a:lnTo>
                    <a:pt x="262" y="259"/>
                  </a:lnTo>
                  <a:lnTo>
                    <a:pt x="264" y="258"/>
                  </a:lnTo>
                  <a:lnTo>
                    <a:pt x="264" y="258"/>
                  </a:lnTo>
                  <a:lnTo>
                    <a:pt x="260" y="259"/>
                  </a:lnTo>
                  <a:lnTo>
                    <a:pt x="258" y="259"/>
                  </a:lnTo>
                  <a:lnTo>
                    <a:pt x="256" y="258"/>
                  </a:lnTo>
                  <a:lnTo>
                    <a:pt x="255" y="256"/>
                  </a:lnTo>
                  <a:lnTo>
                    <a:pt x="251" y="253"/>
                  </a:lnTo>
                  <a:lnTo>
                    <a:pt x="249" y="251"/>
                  </a:lnTo>
                  <a:lnTo>
                    <a:pt x="249" y="251"/>
                  </a:lnTo>
                  <a:lnTo>
                    <a:pt x="251" y="251"/>
                  </a:lnTo>
                  <a:lnTo>
                    <a:pt x="253" y="251"/>
                  </a:lnTo>
                  <a:lnTo>
                    <a:pt x="255" y="251"/>
                  </a:lnTo>
                  <a:lnTo>
                    <a:pt x="256" y="249"/>
                  </a:lnTo>
                  <a:lnTo>
                    <a:pt x="258" y="249"/>
                  </a:lnTo>
                  <a:lnTo>
                    <a:pt x="258" y="247"/>
                  </a:lnTo>
                  <a:lnTo>
                    <a:pt x="256" y="247"/>
                  </a:lnTo>
                  <a:lnTo>
                    <a:pt x="256" y="247"/>
                  </a:lnTo>
                  <a:lnTo>
                    <a:pt x="255" y="247"/>
                  </a:lnTo>
                  <a:lnTo>
                    <a:pt x="255" y="245"/>
                  </a:lnTo>
                  <a:lnTo>
                    <a:pt x="253" y="245"/>
                  </a:lnTo>
                  <a:lnTo>
                    <a:pt x="251" y="245"/>
                  </a:lnTo>
                  <a:lnTo>
                    <a:pt x="246" y="245"/>
                  </a:lnTo>
                  <a:lnTo>
                    <a:pt x="246" y="245"/>
                  </a:lnTo>
                  <a:lnTo>
                    <a:pt x="246" y="243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48" y="242"/>
                  </a:lnTo>
                  <a:lnTo>
                    <a:pt x="248" y="241"/>
                  </a:lnTo>
                  <a:lnTo>
                    <a:pt x="246" y="242"/>
                  </a:lnTo>
                  <a:lnTo>
                    <a:pt x="243" y="242"/>
                  </a:lnTo>
                  <a:lnTo>
                    <a:pt x="243" y="242"/>
                  </a:lnTo>
                  <a:lnTo>
                    <a:pt x="241" y="241"/>
                  </a:lnTo>
                  <a:lnTo>
                    <a:pt x="241" y="238"/>
                  </a:lnTo>
                  <a:lnTo>
                    <a:pt x="241" y="238"/>
                  </a:lnTo>
                  <a:lnTo>
                    <a:pt x="239" y="238"/>
                  </a:lnTo>
                  <a:lnTo>
                    <a:pt x="237" y="236"/>
                  </a:lnTo>
                  <a:lnTo>
                    <a:pt x="234" y="233"/>
                  </a:lnTo>
                  <a:lnTo>
                    <a:pt x="232" y="232"/>
                  </a:lnTo>
                  <a:lnTo>
                    <a:pt x="230" y="230"/>
                  </a:lnTo>
                  <a:lnTo>
                    <a:pt x="228" y="230"/>
                  </a:lnTo>
                  <a:lnTo>
                    <a:pt x="230" y="230"/>
                  </a:lnTo>
                  <a:lnTo>
                    <a:pt x="232" y="226"/>
                  </a:lnTo>
                  <a:lnTo>
                    <a:pt x="232" y="226"/>
                  </a:lnTo>
                  <a:lnTo>
                    <a:pt x="230" y="226"/>
                  </a:lnTo>
                  <a:lnTo>
                    <a:pt x="226" y="226"/>
                  </a:lnTo>
                  <a:lnTo>
                    <a:pt x="225" y="226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6"/>
                  </a:lnTo>
                  <a:lnTo>
                    <a:pt x="224" y="228"/>
                  </a:lnTo>
                  <a:lnTo>
                    <a:pt x="222" y="230"/>
                  </a:lnTo>
                  <a:lnTo>
                    <a:pt x="222" y="230"/>
                  </a:lnTo>
                  <a:lnTo>
                    <a:pt x="222" y="230"/>
                  </a:lnTo>
                  <a:lnTo>
                    <a:pt x="220" y="230"/>
                  </a:lnTo>
                  <a:lnTo>
                    <a:pt x="220" y="228"/>
                  </a:lnTo>
                  <a:lnTo>
                    <a:pt x="220" y="226"/>
                  </a:lnTo>
                  <a:lnTo>
                    <a:pt x="218" y="224"/>
                  </a:lnTo>
                  <a:lnTo>
                    <a:pt x="217" y="224"/>
                  </a:lnTo>
                  <a:lnTo>
                    <a:pt x="215" y="224"/>
                  </a:lnTo>
                  <a:lnTo>
                    <a:pt x="215" y="224"/>
                  </a:lnTo>
                  <a:lnTo>
                    <a:pt x="215" y="223"/>
                  </a:lnTo>
                  <a:lnTo>
                    <a:pt x="213" y="221"/>
                  </a:lnTo>
                  <a:lnTo>
                    <a:pt x="213" y="221"/>
                  </a:lnTo>
                  <a:lnTo>
                    <a:pt x="213" y="221"/>
                  </a:lnTo>
                  <a:lnTo>
                    <a:pt x="211" y="221"/>
                  </a:lnTo>
                  <a:lnTo>
                    <a:pt x="211" y="221"/>
                  </a:lnTo>
                  <a:lnTo>
                    <a:pt x="211" y="221"/>
                  </a:lnTo>
                  <a:lnTo>
                    <a:pt x="209" y="221"/>
                  </a:lnTo>
                  <a:lnTo>
                    <a:pt x="209" y="223"/>
                  </a:lnTo>
                  <a:lnTo>
                    <a:pt x="211" y="223"/>
                  </a:lnTo>
                  <a:lnTo>
                    <a:pt x="211" y="224"/>
                  </a:lnTo>
                  <a:lnTo>
                    <a:pt x="213" y="226"/>
                  </a:lnTo>
                  <a:lnTo>
                    <a:pt x="213" y="228"/>
                  </a:lnTo>
                  <a:lnTo>
                    <a:pt x="209" y="228"/>
                  </a:lnTo>
                  <a:lnTo>
                    <a:pt x="207" y="228"/>
                  </a:lnTo>
                  <a:lnTo>
                    <a:pt x="204" y="228"/>
                  </a:lnTo>
                  <a:lnTo>
                    <a:pt x="204" y="228"/>
                  </a:lnTo>
                  <a:lnTo>
                    <a:pt x="201" y="226"/>
                  </a:lnTo>
                  <a:lnTo>
                    <a:pt x="199" y="228"/>
                  </a:lnTo>
                  <a:lnTo>
                    <a:pt x="198" y="230"/>
                  </a:lnTo>
                  <a:lnTo>
                    <a:pt x="198" y="230"/>
                  </a:lnTo>
                  <a:lnTo>
                    <a:pt x="194" y="230"/>
                  </a:lnTo>
                  <a:lnTo>
                    <a:pt x="192" y="230"/>
                  </a:lnTo>
                  <a:lnTo>
                    <a:pt x="188" y="232"/>
                  </a:lnTo>
                  <a:lnTo>
                    <a:pt x="187" y="232"/>
                  </a:lnTo>
                  <a:lnTo>
                    <a:pt x="187" y="232"/>
                  </a:lnTo>
                  <a:lnTo>
                    <a:pt x="185" y="233"/>
                  </a:lnTo>
                  <a:lnTo>
                    <a:pt x="185" y="233"/>
                  </a:lnTo>
                  <a:lnTo>
                    <a:pt x="181" y="233"/>
                  </a:lnTo>
                  <a:lnTo>
                    <a:pt x="179" y="233"/>
                  </a:lnTo>
                  <a:lnTo>
                    <a:pt x="178" y="233"/>
                  </a:lnTo>
                  <a:lnTo>
                    <a:pt x="177" y="233"/>
                  </a:lnTo>
                  <a:lnTo>
                    <a:pt x="175" y="232"/>
                  </a:lnTo>
                  <a:lnTo>
                    <a:pt x="173" y="232"/>
                  </a:lnTo>
                  <a:lnTo>
                    <a:pt x="171" y="232"/>
                  </a:lnTo>
                  <a:lnTo>
                    <a:pt x="169" y="232"/>
                  </a:lnTo>
                  <a:lnTo>
                    <a:pt x="169" y="232"/>
                  </a:lnTo>
                  <a:lnTo>
                    <a:pt x="168" y="228"/>
                  </a:lnTo>
                  <a:lnTo>
                    <a:pt x="166" y="228"/>
                  </a:lnTo>
                  <a:lnTo>
                    <a:pt x="164" y="224"/>
                  </a:lnTo>
                  <a:lnTo>
                    <a:pt x="164" y="224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1"/>
                  </a:lnTo>
                  <a:lnTo>
                    <a:pt x="166" y="217"/>
                  </a:lnTo>
                  <a:lnTo>
                    <a:pt x="166" y="217"/>
                  </a:lnTo>
                  <a:lnTo>
                    <a:pt x="166" y="215"/>
                  </a:lnTo>
                  <a:lnTo>
                    <a:pt x="168" y="215"/>
                  </a:lnTo>
                  <a:lnTo>
                    <a:pt x="175" y="212"/>
                  </a:lnTo>
                  <a:lnTo>
                    <a:pt x="175" y="212"/>
                  </a:lnTo>
                  <a:lnTo>
                    <a:pt x="175" y="212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7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7"/>
                  </a:lnTo>
                  <a:lnTo>
                    <a:pt x="187" y="209"/>
                  </a:lnTo>
                  <a:lnTo>
                    <a:pt x="194" y="210"/>
                  </a:lnTo>
                  <a:lnTo>
                    <a:pt x="198" y="212"/>
                  </a:lnTo>
                  <a:lnTo>
                    <a:pt x="199" y="214"/>
                  </a:lnTo>
                  <a:lnTo>
                    <a:pt x="201" y="215"/>
                  </a:lnTo>
                  <a:lnTo>
                    <a:pt x="201" y="215"/>
                  </a:lnTo>
                  <a:lnTo>
                    <a:pt x="201" y="217"/>
                  </a:lnTo>
                  <a:lnTo>
                    <a:pt x="201" y="217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2" y="221"/>
                  </a:lnTo>
                  <a:lnTo>
                    <a:pt x="202" y="219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5"/>
                  </a:lnTo>
                  <a:lnTo>
                    <a:pt x="202" y="214"/>
                  </a:lnTo>
                  <a:lnTo>
                    <a:pt x="201" y="214"/>
                  </a:lnTo>
                  <a:lnTo>
                    <a:pt x="198" y="210"/>
                  </a:lnTo>
                  <a:lnTo>
                    <a:pt x="198" y="210"/>
                  </a:lnTo>
                  <a:lnTo>
                    <a:pt x="199" y="209"/>
                  </a:lnTo>
                  <a:lnTo>
                    <a:pt x="204" y="210"/>
                  </a:lnTo>
                  <a:lnTo>
                    <a:pt x="206" y="210"/>
                  </a:lnTo>
                  <a:lnTo>
                    <a:pt x="206" y="209"/>
                  </a:lnTo>
                  <a:lnTo>
                    <a:pt x="207" y="209"/>
                  </a:lnTo>
                  <a:lnTo>
                    <a:pt x="207" y="209"/>
                  </a:lnTo>
                  <a:lnTo>
                    <a:pt x="209" y="209"/>
                  </a:lnTo>
                  <a:lnTo>
                    <a:pt x="213" y="209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17" y="207"/>
                  </a:lnTo>
                  <a:lnTo>
                    <a:pt x="218" y="205"/>
                  </a:lnTo>
                  <a:lnTo>
                    <a:pt x="220" y="205"/>
                  </a:lnTo>
                  <a:lnTo>
                    <a:pt x="222" y="205"/>
                  </a:lnTo>
                  <a:lnTo>
                    <a:pt x="224" y="205"/>
                  </a:lnTo>
                  <a:lnTo>
                    <a:pt x="226" y="205"/>
                  </a:lnTo>
                  <a:lnTo>
                    <a:pt x="228" y="205"/>
                  </a:lnTo>
                  <a:lnTo>
                    <a:pt x="228" y="205"/>
                  </a:lnTo>
                  <a:lnTo>
                    <a:pt x="226" y="202"/>
                  </a:lnTo>
                  <a:lnTo>
                    <a:pt x="225" y="200"/>
                  </a:lnTo>
                  <a:lnTo>
                    <a:pt x="224" y="198"/>
                  </a:lnTo>
                  <a:lnTo>
                    <a:pt x="222" y="196"/>
                  </a:lnTo>
                  <a:lnTo>
                    <a:pt x="218" y="195"/>
                  </a:lnTo>
                  <a:lnTo>
                    <a:pt x="217" y="191"/>
                  </a:lnTo>
                  <a:lnTo>
                    <a:pt x="217" y="191"/>
                  </a:lnTo>
                  <a:lnTo>
                    <a:pt x="217" y="191"/>
                  </a:lnTo>
                  <a:lnTo>
                    <a:pt x="217" y="189"/>
                  </a:lnTo>
                  <a:lnTo>
                    <a:pt x="224" y="185"/>
                  </a:lnTo>
                  <a:lnTo>
                    <a:pt x="226" y="183"/>
                  </a:lnTo>
                  <a:lnTo>
                    <a:pt x="230" y="181"/>
                  </a:lnTo>
                  <a:lnTo>
                    <a:pt x="230" y="179"/>
                  </a:lnTo>
                  <a:lnTo>
                    <a:pt x="232" y="179"/>
                  </a:lnTo>
                  <a:lnTo>
                    <a:pt x="232" y="179"/>
                  </a:lnTo>
                  <a:lnTo>
                    <a:pt x="236" y="177"/>
                  </a:lnTo>
                  <a:lnTo>
                    <a:pt x="236" y="177"/>
                  </a:lnTo>
                  <a:lnTo>
                    <a:pt x="236" y="176"/>
                  </a:lnTo>
                  <a:lnTo>
                    <a:pt x="236" y="174"/>
                  </a:lnTo>
                  <a:lnTo>
                    <a:pt x="239" y="170"/>
                  </a:lnTo>
                  <a:lnTo>
                    <a:pt x="241" y="170"/>
                  </a:lnTo>
                  <a:lnTo>
                    <a:pt x="243" y="168"/>
                  </a:lnTo>
                  <a:lnTo>
                    <a:pt x="245" y="168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5" y="163"/>
                  </a:lnTo>
                  <a:lnTo>
                    <a:pt x="241" y="157"/>
                  </a:lnTo>
                  <a:lnTo>
                    <a:pt x="239" y="153"/>
                  </a:lnTo>
                  <a:lnTo>
                    <a:pt x="237" y="149"/>
                  </a:lnTo>
                  <a:lnTo>
                    <a:pt x="236" y="146"/>
                  </a:lnTo>
                  <a:lnTo>
                    <a:pt x="230" y="142"/>
                  </a:lnTo>
                  <a:lnTo>
                    <a:pt x="230" y="140"/>
                  </a:lnTo>
                  <a:lnTo>
                    <a:pt x="232" y="138"/>
                  </a:lnTo>
                  <a:lnTo>
                    <a:pt x="232" y="138"/>
                  </a:lnTo>
                  <a:lnTo>
                    <a:pt x="226" y="140"/>
                  </a:lnTo>
                  <a:lnTo>
                    <a:pt x="226" y="140"/>
                  </a:lnTo>
                  <a:lnTo>
                    <a:pt x="225" y="140"/>
                  </a:lnTo>
                  <a:lnTo>
                    <a:pt x="225" y="138"/>
                  </a:lnTo>
                  <a:lnTo>
                    <a:pt x="224" y="137"/>
                  </a:lnTo>
                  <a:lnTo>
                    <a:pt x="224" y="137"/>
                  </a:lnTo>
                  <a:lnTo>
                    <a:pt x="224" y="135"/>
                  </a:lnTo>
                  <a:lnTo>
                    <a:pt x="225" y="134"/>
                  </a:lnTo>
                  <a:lnTo>
                    <a:pt x="225" y="134"/>
                  </a:lnTo>
                  <a:lnTo>
                    <a:pt x="225" y="132"/>
                  </a:lnTo>
                  <a:lnTo>
                    <a:pt x="225" y="132"/>
                  </a:lnTo>
                  <a:lnTo>
                    <a:pt x="224" y="132"/>
                  </a:lnTo>
                  <a:lnTo>
                    <a:pt x="224" y="132"/>
                  </a:lnTo>
                  <a:lnTo>
                    <a:pt x="222" y="132"/>
                  </a:lnTo>
                  <a:lnTo>
                    <a:pt x="220" y="132"/>
                  </a:lnTo>
                  <a:lnTo>
                    <a:pt x="222" y="134"/>
                  </a:lnTo>
                  <a:lnTo>
                    <a:pt x="222" y="135"/>
                  </a:lnTo>
                  <a:lnTo>
                    <a:pt x="220" y="135"/>
                  </a:lnTo>
                  <a:lnTo>
                    <a:pt x="218" y="135"/>
                  </a:lnTo>
                  <a:lnTo>
                    <a:pt x="217" y="135"/>
                  </a:lnTo>
                  <a:lnTo>
                    <a:pt x="217" y="134"/>
                  </a:lnTo>
                  <a:lnTo>
                    <a:pt x="213" y="132"/>
                  </a:lnTo>
                  <a:lnTo>
                    <a:pt x="213" y="129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1" y="128"/>
                  </a:lnTo>
                  <a:lnTo>
                    <a:pt x="211" y="128"/>
                  </a:lnTo>
                  <a:lnTo>
                    <a:pt x="209" y="128"/>
                  </a:lnTo>
                  <a:lnTo>
                    <a:pt x="209" y="128"/>
                  </a:lnTo>
                  <a:lnTo>
                    <a:pt x="211" y="127"/>
                  </a:lnTo>
                  <a:lnTo>
                    <a:pt x="211" y="127"/>
                  </a:lnTo>
                  <a:lnTo>
                    <a:pt x="211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09" y="123"/>
                  </a:lnTo>
                  <a:lnTo>
                    <a:pt x="209" y="123"/>
                  </a:lnTo>
                  <a:lnTo>
                    <a:pt x="206" y="124"/>
                  </a:lnTo>
                  <a:lnTo>
                    <a:pt x="206" y="127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1" y="124"/>
                  </a:lnTo>
                  <a:lnTo>
                    <a:pt x="199" y="127"/>
                  </a:lnTo>
                  <a:lnTo>
                    <a:pt x="198" y="128"/>
                  </a:lnTo>
                  <a:lnTo>
                    <a:pt x="190" y="129"/>
                  </a:lnTo>
                  <a:lnTo>
                    <a:pt x="188" y="132"/>
                  </a:lnTo>
                  <a:lnTo>
                    <a:pt x="187" y="132"/>
                  </a:lnTo>
                  <a:lnTo>
                    <a:pt x="185" y="129"/>
                  </a:lnTo>
                  <a:lnTo>
                    <a:pt x="185" y="129"/>
                  </a:lnTo>
                  <a:lnTo>
                    <a:pt x="185" y="128"/>
                  </a:lnTo>
                  <a:lnTo>
                    <a:pt x="187" y="128"/>
                  </a:lnTo>
                  <a:lnTo>
                    <a:pt x="187" y="128"/>
                  </a:lnTo>
                  <a:lnTo>
                    <a:pt x="187" y="124"/>
                  </a:lnTo>
                  <a:lnTo>
                    <a:pt x="187" y="123"/>
                  </a:lnTo>
                  <a:lnTo>
                    <a:pt x="187" y="123"/>
                  </a:lnTo>
                  <a:lnTo>
                    <a:pt x="188" y="123"/>
                  </a:lnTo>
                  <a:lnTo>
                    <a:pt x="194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8" y="121"/>
                  </a:lnTo>
                  <a:lnTo>
                    <a:pt x="199" y="119"/>
                  </a:lnTo>
                  <a:lnTo>
                    <a:pt x="199" y="119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4" y="114"/>
                  </a:lnTo>
                  <a:lnTo>
                    <a:pt x="192" y="114"/>
                  </a:lnTo>
                  <a:lnTo>
                    <a:pt x="190" y="114"/>
                  </a:lnTo>
                  <a:lnTo>
                    <a:pt x="188" y="114"/>
                  </a:lnTo>
                  <a:lnTo>
                    <a:pt x="188" y="112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187" y="108"/>
                  </a:lnTo>
                  <a:lnTo>
                    <a:pt x="188" y="108"/>
                  </a:lnTo>
                  <a:lnTo>
                    <a:pt x="190" y="108"/>
                  </a:lnTo>
                  <a:lnTo>
                    <a:pt x="190" y="107"/>
                  </a:lnTo>
                  <a:lnTo>
                    <a:pt x="188" y="107"/>
                  </a:lnTo>
                  <a:lnTo>
                    <a:pt x="187" y="107"/>
                  </a:lnTo>
                  <a:lnTo>
                    <a:pt x="187" y="108"/>
                  </a:lnTo>
                  <a:lnTo>
                    <a:pt x="185" y="108"/>
                  </a:lnTo>
                  <a:lnTo>
                    <a:pt x="183" y="111"/>
                  </a:lnTo>
                  <a:lnTo>
                    <a:pt x="181" y="108"/>
                  </a:lnTo>
                  <a:lnTo>
                    <a:pt x="179" y="108"/>
                  </a:lnTo>
                  <a:lnTo>
                    <a:pt x="179" y="108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81" y="106"/>
                  </a:lnTo>
                  <a:lnTo>
                    <a:pt x="181" y="106"/>
                  </a:lnTo>
                  <a:lnTo>
                    <a:pt x="181" y="103"/>
                  </a:lnTo>
                  <a:lnTo>
                    <a:pt x="179" y="103"/>
                  </a:lnTo>
                  <a:lnTo>
                    <a:pt x="178" y="103"/>
                  </a:lnTo>
                  <a:lnTo>
                    <a:pt x="173" y="103"/>
                  </a:lnTo>
                  <a:lnTo>
                    <a:pt x="173" y="103"/>
                  </a:lnTo>
                  <a:lnTo>
                    <a:pt x="171" y="101"/>
                  </a:lnTo>
                  <a:lnTo>
                    <a:pt x="171" y="100"/>
                  </a:lnTo>
                  <a:lnTo>
                    <a:pt x="171" y="99"/>
                  </a:lnTo>
                  <a:lnTo>
                    <a:pt x="171" y="95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4" y="95"/>
                  </a:lnTo>
                  <a:lnTo>
                    <a:pt x="164" y="95"/>
                  </a:lnTo>
                  <a:lnTo>
                    <a:pt x="162" y="95"/>
                  </a:lnTo>
                  <a:lnTo>
                    <a:pt x="160" y="91"/>
                  </a:lnTo>
                  <a:lnTo>
                    <a:pt x="159" y="91"/>
                  </a:lnTo>
                  <a:lnTo>
                    <a:pt x="157" y="91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3" y="88"/>
                  </a:lnTo>
                  <a:lnTo>
                    <a:pt x="153" y="86"/>
                  </a:lnTo>
                  <a:lnTo>
                    <a:pt x="152" y="84"/>
                  </a:lnTo>
                  <a:lnTo>
                    <a:pt x="150" y="86"/>
                  </a:lnTo>
                  <a:lnTo>
                    <a:pt x="149" y="86"/>
                  </a:lnTo>
                  <a:lnTo>
                    <a:pt x="149" y="88"/>
                  </a:lnTo>
                  <a:lnTo>
                    <a:pt x="147" y="89"/>
                  </a:lnTo>
                  <a:lnTo>
                    <a:pt x="147" y="89"/>
                  </a:lnTo>
                  <a:lnTo>
                    <a:pt x="149" y="89"/>
                  </a:lnTo>
                  <a:lnTo>
                    <a:pt x="152" y="91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5" y="95"/>
                  </a:lnTo>
                  <a:lnTo>
                    <a:pt x="155" y="97"/>
                  </a:lnTo>
                  <a:lnTo>
                    <a:pt x="155" y="99"/>
                  </a:lnTo>
                  <a:lnTo>
                    <a:pt x="155" y="100"/>
                  </a:lnTo>
                  <a:lnTo>
                    <a:pt x="153" y="100"/>
                  </a:lnTo>
                  <a:lnTo>
                    <a:pt x="152" y="101"/>
                  </a:lnTo>
                  <a:lnTo>
                    <a:pt x="149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36" y="100"/>
                  </a:lnTo>
                  <a:lnTo>
                    <a:pt x="136" y="100"/>
                  </a:lnTo>
                  <a:lnTo>
                    <a:pt x="134" y="100"/>
                  </a:lnTo>
                  <a:lnTo>
                    <a:pt x="129" y="99"/>
                  </a:lnTo>
                  <a:lnTo>
                    <a:pt x="128" y="99"/>
                  </a:lnTo>
                  <a:lnTo>
                    <a:pt x="124" y="97"/>
                  </a:lnTo>
                  <a:lnTo>
                    <a:pt x="117" y="97"/>
                  </a:lnTo>
                  <a:lnTo>
                    <a:pt x="115" y="97"/>
                  </a:lnTo>
                  <a:lnTo>
                    <a:pt x="117" y="99"/>
                  </a:lnTo>
                  <a:lnTo>
                    <a:pt x="119" y="99"/>
                  </a:lnTo>
                  <a:lnTo>
                    <a:pt x="121" y="99"/>
                  </a:lnTo>
                  <a:lnTo>
                    <a:pt x="122" y="100"/>
                  </a:lnTo>
                  <a:lnTo>
                    <a:pt x="124" y="101"/>
                  </a:lnTo>
                  <a:lnTo>
                    <a:pt x="126" y="103"/>
                  </a:lnTo>
                  <a:lnTo>
                    <a:pt x="128" y="106"/>
                  </a:lnTo>
                  <a:lnTo>
                    <a:pt x="128" y="106"/>
                  </a:lnTo>
                  <a:lnTo>
                    <a:pt x="126" y="106"/>
                  </a:lnTo>
                  <a:lnTo>
                    <a:pt x="117" y="101"/>
                  </a:lnTo>
                  <a:lnTo>
                    <a:pt x="111" y="103"/>
                  </a:lnTo>
                  <a:lnTo>
                    <a:pt x="110" y="103"/>
                  </a:lnTo>
                  <a:lnTo>
                    <a:pt x="106" y="103"/>
                  </a:lnTo>
                  <a:lnTo>
                    <a:pt x="105" y="103"/>
                  </a:lnTo>
                  <a:lnTo>
                    <a:pt x="98" y="10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1" y="100"/>
                  </a:lnTo>
                  <a:lnTo>
                    <a:pt x="85" y="100"/>
                  </a:lnTo>
                  <a:lnTo>
                    <a:pt x="77" y="100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0" y="99"/>
                  </a:lnTo>
                  <a:lnTo>
                    <a:pt x="64" y="97"/>
                  </a:lnTo>
                  <a:lnTo>
                    <a:pt x="59" y="99"/>
                  </a:lnTo>
                  <a:lnTo>
                    <a:pt x="53" y="97"/>
                  </a:lnTo>
                  <a:lnTo>
                    <a:pt x="51" y="97"/>
                  </a:lnTo>
                  <a:lnTo>
                    <a:pt x="51" y="95"/>
                  </a:lnTo>
                  <a:lnTo>
                    <a:pt x="49" y="93"/>
                  </a:lnTo>
                  <a:lnTo>
                    <a:pt x="49" y="91"/>
                  </a:lnTo>
                  <a:lnTo>
                    <a:pt x="49" y="89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47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38" y="91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2" y="93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26" y="91"/>
                  </a:lnTo>
                  <a:lnTo>
                    <a:pt x="23" y="88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5" y="86"/>
                  </a:lnTo>
                  <a:lnTo>
                    <a:pt x="12" y="80"/>
                  </a:lnTo>
                  <a:lnTo>
                    <a:pt x="10" y="79"/>
                  </a:lnTo>
                  <a:lnTo>
                    <a:pt x="8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4" y="74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5" y="75"/>
                  </a:lnTo>
                  <a:lnTo>
                    <a:pt x="28" y="75"/>
                  </a:lnTo>
                  <a:lnTo>
                    <a:pt x="30" y="75"/>
                  </a:lnTo>
                  <a:lnTo>
                    <a:pt x="34" y="75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36" y="74"/>
                  </a:lnTo>
                  <a:lnTo>
                    <a:pt x="34" y="72"/>
                  </a:lnTo>
                  <a:lnTo>
                    <a:pt x="32" y="70"/>
                  </a:lnTo>
                  <a:lnTo>
                    <a:pt x="30" y="70"/>
                  </a:lnTo>
                  <a:lnTo>
                    <a:pt x="28" y="69"/>
                  </a:lnTo>
                  <a:lnTo>
                    <a:pt x="21" y="69"/>
                  </a:lnTo>
                  <a:lnTo>
                    <a:pt x="14" y="67"/>
                  </a:lnTo>
                  <a:lnTo>
                    <a:pt x="8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2" y="20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45" y="3"/>
                  </a:lnTo>
                  <a:lnTo>
                    <a:pt x="51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19" name="Freeform 11479">
              <a:extLst>
                <a:ext uri="{FF2B5EF4-FFF2-40B4-BE49-F238E27FC236}">
                  <a16:creationId xmlns:a16="http://schemas.microsoft.com/office/drawing/2014/main" id="{090E4357-7FC1-4014-A629-83CF747589C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3430" y="1617591"/>
              <a:ext cx="97465" cy="77437"/>
            </a:xfrm>
            <a:custGeom>
              <a:avLst/>
              <a:gdLst>
                <a:gd name="T0" fmla="*/ 34 w 73"/>
                <a:gd name="T1" fmla="*/ 1 h 58"/>
                <a:gd name="T2" fmla="*/ 42 w 73"/>
                <a:gd name="T3" fmla="*/ 3 h 58"/>
                <a:gd name="T4" fmla="*/ 45 w 73"/>
                <a:gd name="T5" fmla="*/ 5 h 58"/>
                <a:gd name="T6" fmla="*/ 53 w 73"/>
                <a:gd name="T7" fmla="*/ 5 h 58"/>
                <a:gd name="T8" fmla="*/ 63 w 73"/>
                <a:gd name="T9" fmla="*/ 5 h 58"/>
                <a:gd name="T10" fmla="*/ 72 w 73"/>
                <a:gd name="T11" fmla="*/ 9 h 58"/>
                <a:gd name="T12" fmla="*/ 72 w 73"/>
                <a:gd name="T13" fmla="*/ 11 h 58"/>
                <a:gd name="T14" fmla="*/ 71 w 73"/>
                <a:gd name="T15" fmla="*/ 13 h 58"/>
                <a:gd name="T16" fmla="*/ 65 w 73"/>
                <a:gd name="T17" fmla="*/ 17 h 58"/>
                <a:gd name="T18" fmla="*/ 63 w 73"/>
                <a:gd name="T19" fmla="*/ 19 h 58"/>
                <a:gd name="T20" fmla="*/ 60 w 73"/>
                <a:gd name="T21" fmla="*/ 24 h 58"/>
                <a:gd name="T22" fmla="*/ 56 w 73"/>
                <a:gd name="T23" fmla="*/ 26 h 58"/>
                <a:gd name="T24" fmla="*/ 58 w 73"/>
                <a:gd name="T25" fmla="*/ 26 h 58"/>
                <a:gd name="T26" fmla="*/ 56 w 73"/>
                <a:gd name="T27" fmla="*/ 31 h 58"/>
                <a:gd name="T28" fmla="*/ 51 w 73"/>
                <a:gd name="T29" fmla="*/ 36 h 58"/>
                <a:gd name="T30" fmla="*/ 47 w 73"/>
                <a:gd name="T31" fmla="*/ 38 h 58"/>
                <a:gd name="T32" fmla="*/ 32 w 73"/>
                <a:gd name="T33" fmla="*/ 36 h 58"/>
                <a:gd name="T34" fmla="*/ 19 w 73"/>
                <a:gd name="T35" fmla="*/ 38 h 58"/>
                <a:gd name="T36" fmla="*/ 23 w 73"/>
                <a:gd name="T37" fmla="*/ 39 h 58"/>
                <a:gd name="T38" fmla="*/ 28 w 73"/>
                <a:gd name="T39" fmla="*/ 43 h 58"/>
                <a:gd name="T40" fmla="*/ 28 w 73"/>
                <a:gd name="T41" fmla="*/ 45 h 58"/>
                <a:gd name="T42" fmla="*/ 28 w 73"/>
                <a:gd name="T43" fmla="*/ 47 h 58"/>
                <a:gd name="T44" fmla="*/ 23 w 73"/>
                <a:gd name="T45" fmla="*/ 54 h 58"/>
                <a:gd name="T46" fmla="*/ 21 w 73"/>
                <a:gd name="T47" fmla="*/ 58 h 58"/>
                <a:gd name="T48" fmla="*/ 14 w 73"/>
                <a:gd name="T49" fmla="*/ 56 h 58"/>
                <a:gd name="T50" fmla="*/ 6 w 73"/>
                <a:gd name="T51" fmla="*/ 58 h 58"/>
                <a:gd name="T52" fmla="*/ 6 w 73"/>
                <a:gd name="T53" fmla="*/ 49 h 58"/>
                <a:gd name="T54" fmla="*/ 0 w 73"/>
                <a:gd name="T55" fmla="*/ 38 h 58"/>
                <a:gd name="T56" fmla="*/ 0 w 73"/>
                <a:gd name="T57" fmla="*/ 35 h 58"/>
                <a:gd name="T58" fmla="*/ 0 w 73"/>
                <a:gd name="T59" fmla="*/ 31 h 58"/>
                <a:gd name="T60" fmla="*/ 0 w 73"/>
                <a:gd name="T61" fmla="*/ 28 h 58"/>
                <a:gd name="T62" fmla="*/ 0 w 73"/>
                <a:gd name="T63" fmla="*/ 17 h 58"/>
                <a:gd name="T64" fmla="*/ 0 w 73"/>
                <a:gd name="T65" fmla="*/ 13 h 58"/>
                <a:gd name="T66" fmla="*/ 0 w 73"/>
                <a:gd name="T67" fmla="*/ 11 h 58"/>
                <a:gd name="T68" fmla="*/ 4 w 73"/>
                <a:gd name="T69" fmla="*/ 11 h 58"/>
                <a:gd name="T70" fmla="*/ 11 w 73"/>
                <a:gd name="T71" fmla="*/ 13 h 58"/>
                <a:gd name="T72" fmla="*/ 13 w 73"/>
                <a:gd name="T73" fmla="*/ 13 h 58"/>
                <a:gd name="T74" fmla="*/ 11 w 73"/>
                <a:gd name="T75" fmla="*/ 11 h 58"/>
                <a:gd name="T76" fmla="*/ 7 w 73"/>
                <a:gd name="T77" fmla="*/ 9 h 58"/>
                <a:gd name="T78" fmla="*/ 7 w 73"/>
                <a:gd name="T79" fmla="*/ 7 h 58"/>
                <a:gd name="T80" fmla="*/ 7 w 73"/>
                <a:gd name="T81" fmla="*/ 5 h 58"/>
                <a:gd name="T82" fmla="*/ 9 w 73"/>
                <a:gd name="T83" fmla="*/ 3 h 58"/>
                <a:gd name="T84" fmla="*/ 16 w 73"/>
                <a:gd name="T85" fmla="*/ 1 h 58"/>
                <a:gd name="T86" fmla="*/ 25 w 73"/>
                <a:gd name="T87" fmla="*/ 1 h 58"/>
                <a:gd name="T88" fmla="*/ 30 w 73"/>
                <a:gd name="T8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58">
                  <a:moveTo>
                    <a:pt x="30" y="0"/>
                  </a:moveTo>
                  <a:lnTo>
                    <a:pt x="34" y="1"/>
                  </a:lnTo>
                  <a:lnTo>
                    <a:pt x="38" y="1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5" y="5"/>
                  </a:lnTo>
                  <a:lnTo>
                    <a:pt x="47" y="7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63" y="5"/>
                  </a:lnTo>
                  <a:lnTo>
                    <a:pt x="68" y="7"/>
                  </a:lnTo>
                  <a:lnTo>
                    <a:pt x="72" y="9"/>
                  </a:lnTo>
                  <a:lnTo>
                    <a:pt x="73" y="9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1" y="13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6" y="31"/>
                  </a:lnTo>
                  <a:lnTo>
                    <a:pt x="53" y="35"/>
                  </a:lnTo>
                  <a:lnTo>
                    <a:pt x="51" y="36"/>
                  </a:lnTo>
                  <a:lnTo>
                    <a:pt x="49" y="38"/>
                  </a:lnTo>
                  <a:lnTo>
                    <a:pt x="47" y="38"/>
                  </a:lnTo>
                  <a:lnTo>
                    <a:pt x="44" y="38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3" y="39"/>
                  </a:lnTo>
                  <a:lnTo>
                    <a:pt x="25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5" y="50"/>
                  </a:lnTo>
                  <a:lnTo>
                    <a:pt x="23" y="54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9" y="58"/>
                  </a:lnTo>
                  <a:lnTo>
                    <a:pt x="6" y="58"/>
                  </a:lnTo>
                  <a:lnTo>
                    <a:pt x="6" y="52"/>
                  </a:lnTo>
                  <a:lnTo>
                    <a:pt x="6" y="49"/>
                  </a:lnTo>
                  <a:lnTo>
                    <a:pt x="6" y="45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6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0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20" name="Freeform 11484">
              <a:extLst>
                <a:ext uri="{FF2B5EF4-FFF2-40B4-BE49-F238E27FC236}">
                  <a16:creationId xmlns:a16="http://schemas.microsoft.com/office/drawing/2014/main" id="{AB5E4DC6-EA78-465B-82E6-B83998B029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79725" y="1481766"/>
              <a:ext cx="193595" cy="117492"/>
            </a:xfrm>
            <a:custGeom>
              <a:avLst/>
              <a:gdLst>
                <a:gd name="T0" fmla="*/ 67 w 145"/>
                <a:gd name="T1" fmla="*/ 1 h 88"/>
                <a:gd name="T2" fmla="*/ 82 w 145"/>
                <a:gd name="T3" fmla="*/ 7 h 88"/>
                <a:gd name="T4" fmla="*/ 86 w 145"/>
                <a:gd name="T5" fmla="*/ 10 h 88"/>
                <a:gd name="T6" fmla="*/ 89 w 145"/>
                <a:gd name="T7" fmla="*/ 9 h 88"/>
                <a:gd name="T8" fmla="*/ 93 w 145"/>
                <a:gd name="T9" fmla="*/ 9 h 88"/>
                <a:gd name="T10" fmla="*/ 95 w 145"/>
                <a:gd name="T11" fmla="*/ 14 h 88"/>
                <a:gd name="T12" fmla="*/ 95 w 145"/>
                <a:gd name="T13" fmla="*/ 12 h 88"/>
                <a:gd name="T14" fmla="*/ 101 w 145"/>
                <a:gd name="T15" fmla="*/ 7 h 88"/>
                <a:gd name="T16" fmla="*/ 114 w 145"/>
                <a:gd name="T17" fmla="*/ 7 h 88"/>
                <a:gd name="T18" fmla="*/ 124 w 145"/>
                <a:gd name="T19" fmla="*/ 12 h 88"/>
                <a:gd name="T20" fmla="*/ 142 w 145"/>
                <a:gd name="T21" fmla="*/ 22 h 88"/>
                <a:gd name="T22" fmla="*/ 145 w 145"/>
                <a:gd name="T23" fmla="*/ 26 h 88"/>
                <a:gd name="T24" fmla="*/ 145 w 145"/>
                <a:gd name="T25" fmla="*/ 29 h 88"/>
                <a:gd name="T26" fmla="*/ 133 w 145"/>
                <a:gd name="T27" fmla="*/ 33 h 88"/>
                <a:gd name="T28" fmla="*/ 118 w 145"/>
                <a:gd name="T29" fmla="*/ 40 h 88"/>
                <a:gd name="T30" fmla="*/ 95 w 145"/>
                <a:gd name="T31" fmla="*/ 50 h 88"/>
                <a:gd name="T32" fmla="*/ 89 w 145"/>
                <a:gd name="T33" fmla="*/ 59 h 88"/>
                <a:gd name="T34" fmla="*/ 79 w 145"/>
                <a:gd name="T35" fmla="*/ 61 h 88"/>
                <a:gd name="T36" fmla="*/ 77 w 145"/>
                <a:gd name="T37" fmla="*/ 69 h 88"/>
                <a:gd name="T38" fmla="*/ 75 w 145"/>
                <a:gd name="T39" fmla="*/ 78 h 88"/>
                <a:gd name="T40" fmla="*/ 65 w 145"/>
                <a:gd name="T41" fmla="*/ 82 h 88"/>
                <a:gd name="T42" fmla="*/ 60 w 145"/>
                <a:gd name="T43" fmla="*/ 80 h 88"/>
                <a:gd name="T44" fmla="*/ 52 w 145"/>
                <a:gd name="T45" fmla="*/ 86 h 88"/>
                <a:gd name="T46" fmla="*/ 42 w 145"/>
                <a:gd name="T47" fmla="*/ 88 h 88"/>
                <a:gd name="T48" fmla="*/ 37 w 145"/>
                <a:gd name="T49" fmla="*/ 88 h 88"/>
                <a:gd name="T50" fmla="*/ 31 w 145"/>
                <a:gd name="T51" fmla="*/ 80 h 88"/>
                <a:gd name="T52" fmla="*/ 26 w 145"/>
                <a:gd name="T53" fmla="*/ 75 h 88"/>
                <a:gd name="T54" fmla="*/ 11 w 145"/>
                <a:gd name="T55" fmla="*/ 68 h 88"/>
                <a:gd name="T56" fmla="*/ 2 w 145"/>
                <a:gd name="T57" fmla="*/ 68 h 88"/>
                <a:gd name="T58" fmla="*/ 2 w 145"/>
                <a:gd name="T59" fmla="*/ 67 h 88"/>
                <a:gd name="T60" fmla="*/ 2 w 145"/>
                <a:gd name="T61" fmla="*/ 63 h 88"/>
                <a:gd name="T62" fmla="*/ 3 w 145"/>
                <a:gd name="T63" fmla="*/ 61 h 88"/>
                <a:gd name="T64" fmla="*/ 3 w 145"/>
                <a:gd name="T65" fmla="*/ 59 h 88"/>
                <a:gd name="T66" fmla="*/ 7 w 145"/>
                <a:gd name="T67" fmla="*/ 56 h 88"/>
                <a:gd name="T68" fmla="*/ 11 w 145"/>
                <a:gd name="T69" fmla="*/ 52 h 88"/>
                <a:gd name="T70" fmla="*/ 12 w 145"/>
                <a:gd name="T71" fmla="*/ 50 h 88"/>
                <a:gd name="T72" fmla="*/ 12 w 145"/>
                <a:gd name="T73" fmla="*/ 47 h 88"/>
                <a:gd name="T74" fmla="*/ 12 w 145"/>
                <a:gd name="T75" fmla="*/ 45 h 88"/>
                <a:gd name="T76" fmla="*/ 20 w 145"/>
                <a:gd name="T77" fmla="*/ 42 h 88"/>
                <a:gd name="T78" fmla="*/ 18 w 145"/>
                <a:gd name="T79" fmla="*/ 40 h 88"/>
                <a:gd name="T80" fmla="*/ 16 w 145"/>
                <a:gd name="T81" fmla="*/ 39 h 88"/>
                <a:gd name="T82" fmla="*/ 18 w 145"/>
                <a:gd name="T83" fmla="*/ 35 h 88"/>
                <a:gd name="T84" fmla="*/ 24 w 145"/>
                <a:gd name="T85" fmla="*/ 26 h 88"/>
                <a:gd name="T86" fmla="*/ 30 w 145"/>
                <a:gd name="T87" fmla="*/ 20 h 88"/>
                <a:gd name="T88" fmla="*/ 22 w 145"/>
                <a:gd name="T89" fmla="*/ 18 h 88"/>
                <a:gd name="T90" fmla="*/ 18 w 145"/>
                <a:gd name="T91" fmla="*/ 7 h 88"/>
                <a:gd name="T92" fmla="*/ 16 w 145"/>
                <a:gd name="T93" fmla="*/ 5 h 88"/>
                <a:gd name="T94" fmla="*/ 58 w 145"/>
                <a:gd name="T9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5" h="88">
                  <a:moveTo>
                    <a:pt x="61" y="0"/>
                  </a:moveTo>
                  <a:lnTo>
                    <a:pt x="63" y="0"/>
                  </a:lnTo>
                  <a:lnTo>
                    <a:pt x="67" y="1"/>
                  </a:lnTo>
                  <a:lnTo>
                    <a:pt x="70" y="3"/>
                  </a:lnTo>
                  <a:lnTo>
                    <a:pt x="73" y="5"/>
                  </a:lnTo>
                  <a:lnTo>
                    <a:pt x="82" y="7"/>
                  </a:lnTo>
                  <a:lnTo>
                    <a:pt x="88" y="9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2"/>
                  </a:lnTo>
                  <a:lnTo>
                    <a:pt x="99" y="9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7" y="7"/>
                  </a:lnTo>
                  <a:lnTo>
                    <a:pt x="110" y="7"/>
                  </a:lnTo>
                  <a:lnTo>
                    <a:pt x="114" y="7"/>
                  </a:lnTo>
                  <a:lnTo>
                    <a:pt x="116" y="9"/>
                  </a:lnTo>
                  <a:lnTo>
                    <a:pt x="120" y="9"/>
                  </a:lnTo>
                  <a:lnTo>
                    <a:pt x="124" y="12"/>
                  </a:lnTo>
                  <a:lnTo>
                    <a:pt x="127" y="14"/>
                  </a:lnTo>
                  <a:lnTo>
                    <a:pt x="138" y="20"/>
                  </a:lnTo>
                  <a:lnTo>
                    <a:pt x="142" y="22"/>
                  </a:lnTo>
                  <a:lnTo>
                    <a:pt x="143" y="24"/>
                  </a:lnTo>
                  <a:lnTo>
                    <a:pt x="145" y="24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5" y="29"/>
                  </a:lnTo>
                  <a:lnTo>
                    <a:pt x="143" y="29"/>
                  </a:lnTo>
                  <a:lnTo>
                    <a:pt x="137" y="31"/>
                  </a:lnTo>
                  <a:lnTo>
                    <a:pt x="133" y="33"/>
                  </a:lnTo>
                  <a:lnTo>
                    <a:pt x="131" y="33"/>
                  </a:lnTo>
                  <a:lnTo>
                    <a:pt x="122" y="39"/>
                  </a:lnTo>
                  <a:lnTo>
                    <a:pt x="118" y="40"/>
                  </a:lnTo>
                  <a:lnTo>
                    <a:pt x="110" y="44"/>
                  </a:lnTo>
                  <a:lnTo>
                    <a:pt x="96" y="48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89" y="58"/>
                  </a:lnTo>
                  <a:lnTo>
                    <a:pt x="89" y="59"/>
                  </a:lnTo>
                  <a:lnTo>
                    <a:pt x="86" y="59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9" y="63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5" y="75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69" y="80"/>
                  </a:lnTo>
                  <a:lnTo>
                    <a:pt x="65" y="82"/>
                  </a:lnTo>
                  <a:lnTo>
                    <a:pt x="61" y="82"/>
                  </a:lnTo>
                  <a:lnTo>
                    <a:pt x="60" y="82"/>
                  </a:lnTo>
                  <a:lnTo>
                    <a:pt x="60" y="80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2" y="86"/>
                  </a:lnTo>
                  <a:lnTo>
                    <a:pt x="46" y="87"/>
                  </a:lnTo>
                  <a:lnTo>
                    <a:pt x="44" y="88"/>
                  </a:lnTo>
                  <a:lnTo>
                    <a:pt x="42" y="88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7" y="88"/>
                  </a:lnTo>
                  <a:lnTo>
                    <a:pt x="35" y="87"/>
                  </a:lnTo>
                  <a:lnTo>
                    <a:pt x="35" y="86"/>
                  </a:lnTo>
                  <a:lnTo>
                    <a:pt x="31" y="80"/>
                  </a:lnTo>
                  <a:lnTo>
                    <a:pt x="31" y="78"/>
                  </a:lnTo>
                  <a:lnTo>
                    <a:pt x="30" y="78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16" y="69"/>
                  </a:lnTo>
                  <a:lnTo>
                    <a:pt x="11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4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29"/>
                  </a:lnTo>
                  <a:lnTo>
                    <a:pt x="24" y="26"/>
                  </a:lnTo>
                  <a:lnTo>
                    <a:pt x="26" y="24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33" y="1"/>
                  </a:lnTo>
                  <a:lnTo>
                    <a:pt x="46" y="1"/>
                  </a:lnTo>
                  <a:lnTo>
                    <a:pt x="58" y="0"/>
                  </a:lnTo>
                  <a:lnTo>
                    <a:pt x="61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21" name="Freeform 11507">
              <a:extLst>
                <a:ext uri="{FF2B5EF4-FFF2-40B4-BE49-F238E27FC236}">
                  <a16:creationId xmlns:a16="http://schemas.microsoft.com/office/drawing/2014/main" id="{39C6A15F-6178-4738-BB76-5CB46236C50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1494" y="1507791"/>
              <a:ext cx="101471" cy="65422"/>
            </a:xfrm>
            <a:custGeom>
              <a:avLst/>
              <a:gdLst>
                <a:gd name="T0" fmla="*/ 64 w 76"/>
                <a:gd name="T1" fmla="*/ 4 h 49"/>
                <a:gd name="T2" fmla="*/ 68 w 76"/>
                <a:gd name="T3" fmla="*/ 5 h 49"/>
                <a:gd name="T4" fmla="*/ 70 w 76"/>
                <a:gd name="T5" fmla="*/ 9 h 49"/>
                <a:gd name="T6" fmla="*/ 70 w 76"/>
                <a:gd name="T7" fmla="*/ 10 h 49"/>
                <a:gd name="T8" fmla="*/ 74 w 76"/>
                <a:gd name="T9" fmla="*/ 15 h 49"/>
                <a:gd name="T10" fmla="*/ 72 w 76"/>
                <a:gd name="T11" fmla="*/ 19 h 49"/>
                <a:gd name="T12" fmla="*/ 72 w 76"/>
                <a:gd name="T13" fmla="*/ 24 h 49"/>
                <a:gd name="T14" fmla="*/ 68 w 76"/>
                <a:gd name="T15" fmla="*/ 28 h 49"/>
                <a:gd name="T16" fmla="*/ 76 w 76"/>
                <a:gd name="T17" fmla="*/ 30 h 49"/>
                <a:gd name="T18" fmla="*/ 76 w 76"/>
                <a:gd name="T19" fmla="*/ 36 h 49"/>
                <a:gd name="T20" fmla="*/ 68 w 76"/>
                <a:gd name="T21" fmla="*/ 36 h 49"/>
                <a:gd name="T22" fmla="*/ 72 w 76"/>
                <a:gd name="T23" fmla="*/ 43 h 49"/>
                <a:gd name="T24" fmla="*/ 68 w 76"/>
                <a:gd name="T25" fmla="*/ 45 h 49"/>
                <a:gd name="T26" fmla="*/ 65 w 76"/>
                <a:gd name="T27" fmla="*/ 42 h 49"/>
                <a:gd name="T28" fmla="*/ 67 w 76"/>
                <a:gd name="T29" fmla="*/ 45 h 49"/>
                <a:gd name="T30" fmla="*/ 65 w 76"/>
                <a:gd name="T31" fmla="*/ 47 h 49"/>
                <a:gd name="T32" fmla="*/ 57 w 76"/>
                <a:gd name="T33" fmla="*/ 49 h 49"/>
                <a:gd name="T34" fmla="*/ 51 w 76"/>
                <a:gd name="T35" fmla="*/ 47 h 49"/>
                <a:gd name="T36" fmla="*/ 48 w 76"/>
                <a:gd name="T37" fmla="*/ 47 h 49"/>
                <a:gd name="T38" fmla="*/ 36 w 76"/>
                <a:gd name="T39" fmla="*/ 47 h 49"/>
                <a:gd name="T40" fmla="*/ 32 w 76"/>
                <a:gd name="T41" fmla="*/ 43 h 49"/>
                <a:gd name="T42" fmla="*/ 38 w 76"/>
                <a:gd name="T43" fmla="*/ 42 h 49"/>
                <a:gd name="T44" fmla="*/ 29 w 76"/>
                <a:gd name="T45" fmla="*/ 38 h 49"/>
                <a:gd name="T46" fmla="*/ 36 w 76"/>
                <a:gd name="T47" fmla="*/ 34 h 49"/>
                <a:gd name="T48" fmla="*/ 42 w 76"/>
                <a:gd name="T49" fmla="*/ 32 h 49"/>
                <a:gd name="T50" fmla="*/ 51 w 76"/>
                <a:gd name="T51" fmla="*/ 30 h 49"/>
                <a:gd name="T52" fmla="*/ 23 w 76"/>
                <a:gd name="T53" fmla="*/ 32 h 49"/>
                <a:gd name="T54" fmla="*/ 4 w 76"/>
                <a:gd name="T55" fmla="*/ 34 h 49"/>
                <a:gd name="T56" fmla="*/ 2 w 76"/>
                <a:gd name="T57" fmla="*/ 32 h 49"/>
                <a:gd name="T58" fmla="*/ 8 w 76"/>
                <a:gd name="T59" fmla="*/ 26 h 49"/>
                <a:gd name="T60" fmla="*/ 17 w 76"/>
                <a:gd name="T61" fmla="*/ 24 h 49"/>
                <a:gd name="T62" fmla="*/ 23 w 76"/>
                <a:gd name="T63" fmla="*/ 28 h 49"/>
                <a:gd name="T64" fmla="*/ 21 w 76"/>
                <a:gd name="T65" fmla="*/ 26 h 49"/>
                <a:gd name="T66" fmla="*/ 18 w 76"/>
                <a:gd name="T67" fmla="*/ 24 h 49"/>
                <a:gd name="T68" fmla="*/ 19 w 76"/>
                <a:gd name="T69" fmla="*/ 21 h 49"/>
                <a:gd name="T70" fmla="*/ 13 w 76"/>
                <a:gd name="T71" fmla="*/ 17 h 49"/>
                <a:gd name="T72" fmla="*/ 18 w 76"/>
                <a:gd name="T73" fmla="*/ 13 h 49"/>
                <a:gd name="T74" fmla="*/ 11 w 76"/>
                <a:gd name="T75" fmla="*/ 13 h 49"/>
                <a:gd name="T76" fmla="*/ 13 w 76"/>
                <a:gd name="T77" fmla="*/ 9 h 49"/>
                <a:gd name="T78" fmla="*/ 17 w 76"/>
                <a:gd name="T79" fmla="*/ 7 h 49"/>
                <a:gd name="T80" fmla="*/ 23 w 76"/>
                <a:gd name="T81" fmla="*/ 10 h 49"/>
                <a:gd name="T82" fmla="*/ 25 w 76"/>
                <a:gd name="T83" fmla="*/ 13 h 49"/>
                <a:gd name="T84" fmla="*/ 38 w 76"/>
                <a:gd name="T85" fmla="*/ 21 h 49"/>
                <a:gd name="T86" fmla="*/ 42 w 76"/>
                <a:gd name="T87" fmla="*/ 23 h 49"/>
                <a:gd name="T88" fmla="*/ 39 w 76"/>
                <a:gd name="T89" fmla="*/ 19 h 49"/>
                <a:gd name="T90" fmla="*/ 38 w 76"/>
                <a:gd name="T91" fmla="*/ 17 h 49"/>
                <a:gd name="T92" fmla="*/ 46 w 76"/>
                <a:gd name="T93" fmla="*/ 15 h 49"/>
                <a:gd name="T94" fmla="*/ 38 w 76"/>
                <a:gd name="T95" fmla="*/ 15 h 49"/>
                <a:gd name="T96" fmla="*/ 34 w 76"/>
                <a:gd name="T97" fmla="*/ 12 h 49"/>
                <a:gd name="T98" fmla="*/ 39 w 76"/>
                <a:gd name="T99" fmla="*/ 12 h 49"/>
                <a:gd name="T100" fmla="*/ 30 w 76"/>
                <a:gd name="T101" fmla="*/ 9 h 49"/>
                <a:gd name="T102" fmla="*/ 27 w 76"/>
                <a:gd name="T103" fmla="*/ 7 h 49"/>
                <a:gd name="T104" fmla="*/ 34 w 76"/>
                <a:gd name="T105" fmla="*/ 4 h 49"/>
                <a:gd name="T106" fmla="*/ 44 w 76"/>
                <a:gd name="T107" fmla="*/ 4 h 49"/>
                <a:gd name="T108" fmla="*/ 55 w 76"/>
                <a:gd name="T109" fmla="*/ 7 h 49"/>
                <a:gd name="T110" fmla="*/ 55 w 76"/>
                <a:gd name="T11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6" h="49">
                  <a:moveTo>
                    <a:pt x="57" y="0"/>
                  </a:moveTo>
                  <a:lnTo>
                    <a:pt x="60" y="2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70" y="12"/>
                  </a:lnTo>
                  <a:lnTo>
                    <a:pt x="72" y="13"/>
                  </a:lnTo>
                  <a:lnTo>
                    <a:pt x="74" y="15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0" y="26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6" y="33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4" y="34"/>
                  </a:lnTo>
                  <a:lnTo>
                    <a:pt x="72" y="34"/>
                  </a:lnTo>
                  <a:lnTo>
                    <a:pt x="68" y="36"/>
                  </a:lnTo>
                  <a:lnTo>
                    <a:pt x="68" y="42"/>
                  </a:lnTo>
                  <a:lnTo>
                    <a:pt x="70" y="43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7" y="43"/>
                  </a:lnTo>
                  <a:lnTo>
                    <a:pt x="67" y="42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7" y="45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4" y="47"/>
                  </a:lnTo>
                  <a:lnTo>
                    <a:pt x="58" y="47"/>
                  </a:lnTo>
                  <a:lnTo>
                    <a:pt x="57" y="49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49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9"/>
                  </a:lnTo>
                  <a:lnTo>
                    <a:pt x="41" y="49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4" y="47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4" y="40"/>
                  </a:lnTo>
                  <a:lnTo>
                    <a:pt x="30" y="40"/>
                  </a:lnTo>
                  <a:lnTo>
                    <a:pt x="29" y="38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36" y="34"/>
                  </a:lnTo>
                  <a:lnTo>
                    <a:pt x="39" y="33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4" y="30"/>
                  </a:lnTo>
                  <a:lnTo>
                    <a:pt x="49" y="30"/>
                  </a:lnTo>
                  <a:lnTo>
                    <a:pt x="51" y="30"/>
                  </a:lnTo>
                  <a:lnTo>
                    <a:pt x="41" y="30"/>
                  </a:lnTo>
                  <a:lnTo>
                    <a:pt x="27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9" y="26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5" y="15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9" y="15"/>
                  </a:lnTo>
                  <a:lnTo>
                    <a:pt x="42" y="17"/>
                  </a:lnTo>
                  <a:lnTo>
                    <a:pt x="46" y="15"/>
                  </a:lnTo>
                  <a:lnTo>
                    <a:pt x="42" y="15"/>
                  </a:lnTo>
                  <a:lnTo>
                    <a:pt x="39" y="15"/>
                  </a:lnTo>
                  <a:lnTo>
                    <a:pt x="38" y="15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4" y="4"/>
                  </a:lnTo>
                  <a:lnTo>
                    <a:pt x="48" y="5"/>
                  </a:lnTo>
                  <a:lnTo>
                    <a:pt x="51" y="7"/>
                  </a:lnTo>
                  <a:lnTo>
                    <a:pt x="55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7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22" name="Freeform 11512">
              <a:extLst>
                <a:ext uri="{FF2B5EF4-FFF2-40B4-BE49-F238E27FC236}">
                  <a16:creationId xmlns:a16="http://schemas.microsoft.com/office/drawing/2014/main" id="{0FCE51D5-923A-4263-9E2A-22C90D81CD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5613" y="1501047"/>
              <a:ext cx="222968" cy="90790"/>
            </a:xfrm>
            <a:custGeom>
              <a:avLst/>
              <a:gdLst>
                <a:gd name="T0" fmla="*/ 125 w 167"/>
                <a:gd name="T1" fmla="*/ 4 h 68"/>
                <a:gd name="T2" fmla="*/ 123 w 167"/>
                <a:gd name="T3" fmla="*/ 9 h 68"/>
                <a:gd name="T4" fmla="*/ 128 w 167"/>
                <a:gd name="T5" fmla="*/ 14 h 68"/>
                <a:gd name="T6" fmla="*/ 126 w 167"/>
                <a:gd name="T7" fmla="*/ 21 h 68"/>
                <a:gd name="T8" fmla="*/ 134 w 167"/>
                <a:gd name="T9" fmla="*/ 23 h 68"/>
                <a:gd name="T10" fmla="*/ 136 w 167"/>
                <a:gd name="T11" fmla="*/ 27 h 68"/>
                <a:gd name="T12" fmla="*/ 136 w 167"/>
                <a:gd name="T13" fmla="*/ 28 h 68"/>
                <a:gd name="T14" fmla="*/ 145 w 167"/>
                <a:gd name="T15" fmla="*/ 28 h 68"/>
                <a:gd name="T16" fmla="*/ 146 w 167"/>
                <a:gd name="T17" fmla="*/ 32 h 68"/>
                <a:gd name="T18" fmla="*/ 147 w 167"/>
                <a:gd name="T19" fmla="*/ 28 h 68"/>
                <a:gd name="T20" fmla="*/ 151 w 167"/>
                <a:gd name="T21" fmla="*/ 23 h 68"/>
                <a:gd name="T22" fmla="*/ 165 w 167"/>
                <a:gd name="T23" fmla="*/ 27 h 68"/>
                <a:gd name="T24" fmla="*/ 164 w 167"/>
                <a:gd name="T25" fmla="*/ 38 h 68"/>
                <a:gd name="T26" fmla="*/ 151 w 167"/>
                <a:gd name="T27" fmla="*/ 51 h 68"/>
                <a:gd name="T28" fmla="*/ 134 w 167"/>
                <a:gd name="T29" fmla="*/ 53 h 68"/>
                <a:gd name="T30" fmla="*/ 123 w 167"/>
                <a:gd name="T31" fmla="*/ 53 h 68"/>
                <a:gd name="T32" fmla="*/ 120 w 167"/>
                <a:gd name="T33" fmla="*/ 51 h 68"/>
                <a:gd name="T34" fmla="*/ 98 w 167"/>
                <a:gd name="T35" fmla="*/ 58 h 68"/>
                <a:gd name="T36" fmla="*/ 79 w 167"/>
                <a:gd name="T37" fmla="*/ 65 h 68"/>
                <a:gd name="T38" fmla="*/ 51 w 167"/>
                <a:gd name="T39" fmla="*/ 66 h 68"/>
                <a:gd name="T40" fmla="*/ 47 w 167"/>
                <a:gd name="T41" fmla="*/ 58 h 68"/>
                <a:gd name="T42" fmla="*/ 75 w 167"/>
                <a:gd name="T43" fmla="*/ 51 h 68"/>
                <a:gd name="T44" fmla="*/ 87 w 167"/>
                <a:gd name="T45" fmla="*/ 49 h 68"/>
                <a:gd name="T46" fmla="*/ 83 w 167"/>
                <a:gd name="T47" fmla="*/ 47 h 68"/>
                <a:gd name="T48" fmla="*/ 73 w 167"/>
                <a:gd name="T49" fmla="*/ 49 h 68"/>
                <a:gd name="T50" fmla="*/ 66 w 167"/>
                <a:gd name="T51" fmla="*/ 47 h 68"/>
                <a:gd name="T52" fmla="*/ 51 w 167"/>
                <a:gd name="T53" fmla="*/ 49 h 68"/>
                <a:gd name="T54" fmla="*/ 50 w 167"/>
                <a:gd name="T55" fmla="*/ 46 h 68"/>
                <a:gd name="T56" fmla="*/ 53 w 167"/>
                <a:gd name="T57" fmla="*/ 40 h 68"/>
                <a:gd name="T58" fmla="*/ 49 w 167"/>
                <a:gd name="T59" fmla="*/ 40 h 68"/>
                <a:gd name="T60" fmla="*/ 43 w 167"/>
                <a:gd name="T61" fmla="*/ 44 h 68"/>
                <a:gd name="T62" fmla="*/ 43 w 167"/>
                <a:gd name="T63" fmla="*/ 47 h 68"/>
                <a:gd name="T64" fmla="*/ 32 w 167"/>
                <a:gd name="T65" fmla="*/ 51 h 68"/>
                <a:gd name="T66" fmla="*/ 29 w 167"/>
                <a:gd name="T67" fmla="*/ 49 h 68"/>
                <a:gd name="T68" fmla="*/ 26 w 167"/>
                <a:gd name="T69" fmla="*/ 53 h 68"/>
                <a:gd name="T70" fmla="*/ 0 w 167"/>
                <a:gd name="T71" fmla="*/ 46 h 68"/>
                <a:gd name="T72" fmla="*/ 0 w 167"/>
                <a:gd name="T73" fmla="*/ 42 h 68"/>
                <a:gd name="T74" fmla="*/ 8 w 167"/>
                <a:gd name="T75" fmla="*/ 38 h 68"/>
                <a:gd name="T76" fmla="*/ 32 w 167"/>
                <a:gd name="T77" fmla="*/ 34 h 68"/>
                <a:gd name="T78" fmla="*/ 6 w 167"/>
                <a:gd name="T79" fmla="*/ 36 h 68"/>
                <a:gd name="T80" fmla="*/ 10 w 167"/>
                <a:gd name="T81" fmla="*/ 30 h 68"/>
                <a:gd name="T82" fmla="*/ 34 w 167"/>
                <a:gd name="T83" fmla="*/ 27 h 68"/>
                <a:gd name="T84" fmla="*/ 11 w 167"/>
                <a:gd name="T85" fmla="*/ 25 h 68"/>
                <a:gd name="T86" fmla="*/ 15 w 167"/>
                <a:gd name="T87" fmla="*/ 19 h 68"/>
                <a:gd name="T88" fmla="*/ 38 w 167"/>
                <a:gd name="T89" fmla="*/ 19 h 68"/>
                <a:gd name="T90" fmla="*/ 24 w 167"/>
                <a:gd name="T91" fmla="*/ 16 h 68"/>
                <a:gd name="T92" fmla="*/ 34 w 167"/>
                <a:gd name="T93" fmla="*/ 11 h 68"/>
                <a:gd name="T94" fmla="*/ 47 w 167"/>
                <a:gd name="T95" fmla="*/ 13 h 68"/>
                <a:gd name="T96" fmla="*/ 50 w 167"/>
                <a:gd name="T97" fmla="*/ 17 h 68"/>
                <a:gd name="T98" fmla="*/ 68 w 167"/>
                <a:gd name="T99" fmla="*/ 17 h 68"/>
                <a:gd name="T100" fmla="*/ 75 w 167"/>
                <a:gd name="T101" fmla="*/ 28 h 68"/>
                <a:gd name="T102" fmla="*/ 83 w 167"/>
                <a:gd name="T103" fmla="*/ 30 h 68"/>
                <a:gd name="T104" fmla="*/ 90 w 167"/>
                <a:gd name="T105" fmla="*/ 37 h 68"/>
                <a:gd name="T106" fmla="*/ 118 w 167"/>
                <a:gd name="T107" fmla="*/ 37 h 68"/>
                <a:gd name="T108" fmla="*/ 118 w 167"/>
                <a:gd name="T109" fmla="*/ 34 h 68"/>
                <a:gd name="T110" fmla="*/ 113 w 167"/>
                <a:gd name="T111" fmla="*/ 23 h 68"/>
                <a:gd name="T112" fmla="*/ 100 w 167"/>
                <a:gd name="T113" fmla="*/ 16 h 68"/>
                <a:gd name="T114" fmla="*/ 100 w 167"/>
                <a:gd name="T115" fmla="*/ 13 h 68"/>
                <a:gd name="T116" fmla="*/ 115 w 167"/>
                <a:gd name="T117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7" h="68">
                  <a:moveTo>
                    <a:pt x="120" y="0"/>
                  </a:moveTo>
                  <a:lnTo>
                    <a:pt x="123" y="2"/>
                  </a:lnTo>
                  <a:lnTo>
                    <a:pt x="125" y="2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6" y="13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28" y="19"/>
                  </a:lnTo>
                  <a:lnTo>
                    <a:pt x="126" y="19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6" y="23"/>
                  </a:lnTo>
                  <a:lnTo>
                    <a:pt x="126" y="23"/>
                  </a:lnTo>
                  <a:lnTo>
                    <a:pt x="128" y="23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5"/>
                  </a:lnTo>
                  <a:lnTo>
                    <a:pt x="136" y="25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2" y="28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6" y="28"/>
                  </a:lnTo>
                  <a:lnTo>
                    <a:pt x="137" y="27"/>
                  </a:lnTo>
                  <a:lnTo>
                    <a:pt x="139" y="27"/>
                  </a:lnTo>
                  <a:lnTo>
                    <a:pt x="143" y="27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6" y="3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7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28"/>
                  </a:lnTo>
                  <a:lnTo>
                    <a:pt x="147" y="28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147" y="25"/>
                  </a:lnTo>
                  <a:lnTo>
                    <a:pt x="149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60" y="25"/>
                  </a:lnTo>
                  <a:lnTo>
                    <a:pt x="164" y="25"/>
                  </a:lnTo>
                  <a:lnTo>
                    <a:pt x="165" y="27"/>
                  </a:lnTo>
                  <a:lnTo>
                    <a:pt x="165" y="27"/>
                  </a:lnTo>
                  <a:lnTo>
                    <a:pt x="165" y="28"/>
                  </a:lnTo>
                  <a:lnTo>
                    <a:pt x="167" y="32"/>
                  </a:lnTo>
                  <a:lnTo>
                    <a:pt x="167" y="34"/>
                  </a:lnTo>
                  <a:lnTo>
                    <a:pt x="165" y="36"/>
                  </a:lnTo>
                  <a:lnTo>
                    <a:pt x="164" y="38"/>
                  </a:lnTo>
                  <a:lnTo>
                    <a:pt x="164" y="40"/>
                  </a:lnTo>
                  <a:lnTo>
                    <a:pt x="162" y="47"/>
                  </a:lnTo>
                  <a:lnTo>
                    <a:pt x="160" y="49"/>
                  </a:lnTo>
                  <a:lnTo>
                    <a:pt x="158" y="49"/>
                  </a:lnTo>
                  <a:lnTo>
                    <a:pt x="151" y="51"/>
                  </a:lnTo>
                  <a:lnTo>
                    <a:pt x="146" y="55"/>
                  </a:lnTo>
                  <a:lnTo>
                    <a:pt x="145" y="55"/>
                  </a:lnTo>
                  <a:lnTo>
                    <a:pt x="143" y="55"/>
                  </a:lnTo>
                  <a:lnTo>
                    <a:pt x="139" y="53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28" y="53"/>
                  </a:lnTo>
                  <a:lnTo>
                    <a:pt x="126" y="55"/>
                  </a:lnTo>
                  <a:lnTo>
                    <a:pt x="125" y="53"/>
                  </a:lnTo>
                  <a:lnTo>
                    <a:pt x="123" y="53"/>
                  </a:lnTo>
                  <a:lnTo>
                    <a:pt x="122" y="53"/>
                  </a:lnTo>
                  <a:lnTo>
                    <a:pt x="122" y="53"/>
                  </a:lnTo>
                  <a:lnTo>
                    <a:pt x="123" y="51"/>
                  </a:lnTo>
                  <a:lnTo>
                    <a:pt x="122" y="51"/>
                  </a:lnTo>
                  <a:lnTo>
                    <a:pt x="120" y="51"/>
                  </a:lnTo>
                  <a:lnTo>
                    <a:pt x="118" y="51"/>
                  </a:lnTo>
                  <a:lnTo>
                    <a:pt x="111" y="55"/>
                  </a:lnTo>
                  <a:lnTo>
                    <a:pt x="102" y="56"/>
                  </a:lnTo>
                  <a:lnTo>
                    <a:pt x="99" y="58"/>
                  </a:lnTo>
                  <a:lnTo>
                    <a:pt x="98" y="58"/>
                  </a:lnTo>
                  <a:lnTo>
                    <a:pt x="96" y="58"/>
                  </a:lnTo>
                  <a:lnTo>
                    <a:pt x="94" y="60"/>
                  </a:lnTo>
                  <a:lnTo>
                    <a:pt x="90" y="61"/>
                  </a:lnTo>
                  <a:lnTo>
                    <a:pt x="87" y="63"/>
                  </a:lnTo>
                  <a:lnTo>
                    <a:pt x="79" y="65"/>
                  </a:lnTo>
                  <a:lnTo>
                    <a:pt x="69" y="68"/>
                  </a:lnTo>
                  <a:lnTo>
                    <a:pt x="62" y="68"/>
                  </a:lnTo>
                  <a:lnTo>
                    <a:pt x="55" y="66"/>
                  </a:lnTo>
                  <a:lnTo>
                    <a:pt x="53" y="66"/>
                  </a:lnTo>
                  <a:lnTo>
                    <a:pt x="51" y="66"/>
                  </a:lnTo>
                  <a:lnTo>
                    <a:pt x="47" y="63"/>
                  </a:lnTo>
                  <a:lnTo>
                    <a:pt x="45" y="63"/>
                  </a:lnTo>
                  <a:lnTo>
                    <a:pt x="43" y="61"/>
                  </a:lnTo>
                  <a:lnTo>
                    <a:pt x="45" y="60"/>
                  </a:lnTo>
                  <a:lnTo>
                    <a:pt x="47" y="58"/>
                  </a:lnTo>
                  <a:lnTo>
                    <a:pt x="50" y="58"/>
                  </a:lnTo>
                  <a:lnTo>
                    <a:pt x="59" y="56"/>
                  </a:lnTo>
                  <a:lnTo>
                    <a:pt x="64" y="53"/>
                  </a:lnTo>
                  <a:lnTo>
                    <a:pt x="68" y="53"/>
                  </a:lnTo>
                  <a:lnTo>
                    <a:pt x="75" y="51"/>
                  </a:lnTo>
                  <a:lnTo>
                    <a:pt x="76" y="53"/>
                  </a:lnTo>
                  <a:lnTo>
                    <a:pt x="79" y="53"/>
                  </a:lnTo>
                  <a:lnTo>
                    <a:pt x="81" y="51"/>
                  </a:lnTo>
                  <a:lnTo>
                    <a:pt x="83" y="51"/>
                  </a:lnTo>
                  <a:lnTo>
                    <a:pt x="87" y="49"/>
                  </a:lnTo>
                  <a:lnTo>
                    <a:pt x="88" y="47"/>
                  </a:lnTo>
                  <a:lnTo>
                    <a:pt x="90" y="46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79" y="47"/>
                  </a:lnTo>
                  <a:lnTo>
                    <a:pt x="76" y="47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9" y="46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57" y="49"/>
                  </a:lnTo>
                  <a:lnTo>
                    <a:pt x="51" y="51"/>
                  </a:lnTo>
                  <a:lnTo>
                    <a:pt x="51" y="49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0" y="47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5" y="46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6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9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6" y="51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51"/>
                  </a:lnTo>
                  <a:lnTo>
                    <a:pt x="15" y="47"/>
                  </a:lnTo>
                  <a:lnTo>
                    <a:pt x="10" y="47"/>
                  </a:lnTo>
                  <a:lnTo>
                    <a:pt x="6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8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21" y="36"/>
                  </a:lnTo>
                  <a:lnTo>
                    <a:pt x="15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5" y="30"/>
                  </a:lnTo>
                  <a:lnTo>
                    <a:pt x="24" y="28"/>
                  </a:lnTo>
                  <a:lnTo>
                    <a:pt x="29" y="28"/>
                  </a:lnTo>
                  <a:lnTo>
                    <a:pt x="32" y="28"/>
                  </a:lnTo>
                  <a:lnTo>
                    <a:pt x="34" y="27"/>
                  </a:lnTo>
                  <a:lnTo>
                    <a:pt x="27" y="27"/>
                  </a:lnTo>
                  <a:lnTo>
                    <a:pt x="17" y="28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7" y="13"/>
                  </a:lnTo>
                  <a:lnTo>
                    <a:pt x="34" y="11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9" y="16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8" y="17"/>
                  </a:lnTo>
                  <a:lnTo>
                    <a:pt x="71" y="23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6" y="28"/>
                  </a:lnTo>
                  <a:lnTo>
                    <a:pt x="75" y="28"/>
                  </a:lnTo>
                  <a:lnTo>
                    <a:pt x="76" y="28"/>
                  </a:lnTo>
                  <a:lnTo>
                    <a:pt x="78" y="30"/>
                  </a:lnTo>
                  <a:lnTo>
                    <a:pt x="79" y="28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6"/>
                  </a:lnTo>
                  <a:lnTo>
                    <a:pt x="88" y="37"/>
                  </a:lnTo>
                  <a:lnTo>
                    <a:pt x="90" y="37"/>
                  </a:lnTo>
                  <a:lnTo>
                    <a:pt x="92" y="37"/>
                  </a:lnTo>
                  <a:lnTo>
                    <a:pt x="94" y="37"/>
                  </a:lnTo>
                  <a:lnTo>
                    <a:pt x="98" y="37"/>
                  </a:lnTo>
                  <a:lnTo>
                    <a:pt x="117" y="38"/>
                  </a:lnTo>
                  <a:lnTo>
                    <a:pt x="118" y="37"/>
                  </a:lnTo>
                  <a:lnTo>
                    <a:pt x="118" y="37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07" y="28"/>
                  </a:lnTo>
                  <a:lnTo>
                    <a:pt x="106" y="27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07" y="17"/>
                  </a:lnTo>
                  <a:lnTo>
                    <a:pt x="106" y="17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99" y="14"/>
                  </a:lnTo>
                  <a:lnTo>
                    <a:pt x="99" y="13"/>
                  </a:lnTo>
                  <a:lnTo>
                    <a:pt x="100" y="13"/>
                  </a:lnTo>
                  <a:lnTo>
                    <a:pt x="104" y="11"/>
                  </a:lnTo>
                  <a:lnTo>
                    <a:pt x="106" y="9"/>
                  </a:lnTo>
                  <a:lnTo>
                    <a:pt x="111" y="6"/>
                  </a:lnTo>
                  <a:lnTo>
                    <a:pt x="113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20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23" name="Freeform 11516">
              <a:extLst>
                <a:ext uri="{FF2B5EF4-FFF2-40B4-BE49-F238E27FC236}">
                  <a16:creationId xmlns:a16="http://schemas.microsoft.com/office/drawing/2014/main" id="{BBF87624-3465-4074-B0BF-464F757936C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57721" y="1515732"/>
              <a:ext cx="275750" cy="83526"/>
            </a:xfrm>
            <a:custGeom>
              <a:avLst/>
              <a:gdLst>
                <a:gd name="T0" fmla="*/ 38 w 241"/>
                <a:gd name="T1" fmla="*/ 5 h 73"/>
                <a:gd name="T2" fmla="*/ 51 w 241"/>
                <a:gd name="T3" fmla="*/ 9 h 73"/>
                <a:gd name="T4" fmla="*/ 49 w 241"/>
                <a:gd name="T5" fmla="*/ 15 h 73"/>
                <a:gd name="T6" fmla="*/ 57 w 241"/>
                <a:gd name="T7" fmla="*/ 15 h 73"/>
                <a:gd name="T8" fmla="*/ 85 w 241"/>
                <a:gd name="T9" fmla="*/ 15 h 73"/>
                <a:gd name="T10" fmla="*/ 77 w 241"/>
                <a:gd name="T11" fmla="*/ 18 h 73"/>
                <a:gd name="T12" fmla="*/ 83 w 241"/>
                <a:gd name="T13" fmla="*/ 20 h 73"/>
                <a:gd name="T14" fmla="*/ 90 w 241"/>
                <a:gd name="T15" fmla="*/ 26 h 73"/>
                <a:gd name="T16" fmla="*/ 83 w 241"/>
                <a:gd name="T17" fmla="*/ 28 h 73"/>
                <a:gd name="T18" fmla="*/ 98 w 241"/>
                <a:gd name="T19" fmla="*/ 34 h 73"/>
                <a:gd name="T20" fmla="*/ 106 w 241"/>
                <a:gd name="T21" fmla="*/ 39 h 73"/>
                <a:gd name="T22" fmla="*/ 104 w 241"/>
                <a:gd name="T23" fmla="*/ 44 h 73"/>
                <a:gd name="T24" fmla="*/ 109 w 241"/>
                <a:gd name="T25" fmla="*/ 43 h 73"/>
                <a:gd name="T26" fmla="*/ 120 w 241"/>
                <a:gd name="T27" fmla="*/ 45 h 73"/>
                <a:gd name="T28" fmla="*/ 132 w 241"/>
                <a:gd name="T29" fmla="*/ 43 h 73"/>
                <a:gd name="T30" fmla="*/ 151 w 241"/>
                <a:gd name="T31" fmla="*/ 47 h 73"/>
                <a:gd name="T32" fmla="*/ 167 w 241"/>
                <a:gd name="T33" fmla="*/ 41 h 73"/>
                <a:gd name="T34" fmla="*/ 188 w 241"/>
                <a:gd name="T35" fmla="*/ 39 h 73"/>
                <a:gd name="T36" fmla="*/ 216 w 241"/>
                <a:gd name="T37" fmla="*/ 39 h 73"/>
                <a:gd name="T38" fmla="*/ 224 w 241"/>
                <a:gd name="T39" fmla="*/ 41 h 73"/>
                <a:gd name="T40" fmla="*/ 230 w 241"/>
                <a:gd name="T41" fmla="*/ 45 h 73"/>
                <a:gd name="T42" fmla="*/ 239 w 241"/>
                <a:gd name="T43" fmla="*/ 53 h 73"/>
                <a:gd name="T44" fmla="*/ 233 w 241"/>
                <a:gd name="T45" fmla="*/ 60 h 73"/>
                <a:gd name="T46" fmla="*/ 241 w 241"/>
                <a:gd name="T47" fmla="*/ 62 h 73"/>
                <a:gd name="T48" fmla="*/ 228 w 241"/>
                <a:gd name="T49" fmla="*/ 63 h 73"/>
                <a:gd name="T50" fmla="*/ 230 w 241"/>
                <a:gd name="T51" fmla="*/ 68 h 73"/>
                <a:gd name="T52" fmla="*/ 208 w 241"/>
                <a:gd name="T53" fmla="*/ 73 h 73"/>
                <a:gd name="T54" fmla="*/ 192 w 241"/>
                <a:gd name="T55" fmla="*/ 70 h 73"/>
                <a:gd name="T56" fmla="*/ 190 w 241"/>
                <a:gd name="T57" fmla="*/ 63 h 73"/>
                <a:gd name="T58" fmla="*/ 185 w 241"/>
                <a:gd name="T59" fmla="*/ 63 h 73"/>
                <a:gd name="T60" fmla="*/ 185 w 241"/>
                <a:gd name="T61" fmla="*/ 70 h 73"/>
                <a:gd name="T62" fmla="*/ 166 w 241"/>
                <a:gd name="T63" fmla="*/ 72 h 73"/>
                <a:gd name="T64" fmla="*/ 161 w 241"/>
                <a:gd name="T65" fmla="*/ 72 h 73"/>
                <a:gd name="T66" fmla="*/ 157 w 241"/>
                <a:gd name="T67" fmla="*/ 72 h 73"/>
                <a:gd name="T68" fmla="*/ 141 w 241"/>
                <a:gd name="T69" fmla="*/ 72 h 73"/>
                <a:gd name="T70" fmla="*/ 127 w 241"/>
                <a:gd name="T71" fmla="*/ 73 h 73"/>
                <a:gd name="T72" fmla="*/ 115 w 241"/>
                <a:gd name="T73" fmla="*/ 70 h 73"/>
                <a:gd name="T74" fmla="*/ 115 w 241"/>
                <a:gd name="T75" fmla="*/ 63 h 73"/>
                <a:gd name="T76" fmla="*/ 109 w 241"/>
                <a:gd name="T77" fmla="*/ 65 h 73"/>
                <a:gd name="T78" fmla="*/ 106 w 241"/>
                <a:gd name="T79" fmla="*/ 67 h 73"/>
                <a:gd name="T80" fmla="*/ 101 w 241"/>
                <a:gd name="T81" fmla="*/ 72 h 73"/>
                <a:gd name="T82" fmla="*/ 82 w 241"/>
                <a:gd name="T83" fmla="*/ 67 h 73"/>
                <a:gd name="T84" fmla="*/ 78 w 241"/>
                <a:gd name="T85" fmla="*/ 68 h 73"/>
                <a:gd name="T86" fmla="*/ 70 w 241"/>
                <a:gd name="T87" fmla="*/ 67 h 73"/>
                <a:gd name="T88" fmla="*/ 66 w 241"/>
                <a:gd name="T89" fmla="*/ 56 h 73"/>
                <a:gd name="T90" fmla="*/ 61 w 241"/>
                <a:gd name="T91" fmla="*/ 49 h 73"/>
                <a:gd name="T92" fmla="*/ 66 w 241"/>
                <a:gd name="T93" fmla="*/ 39 h 73"/>
                <a:gd name="T94" fmla="*/ 55 w 241"/>
                <a:gd name="T95" fmla="*/ 24 h 73"/>
                <a:gd name="T96" fmla="*/ 43 w 241"/>
                <a:gd name="T97" fmla="*/ 23 h 73"/>
                <a:gd name="T98" fmla="*/ 23 w 241"/>
                <a:gd name="T99" fmla="*/ 23 h 73"/>
                <a:gd name="T100" fmla="*/ 13 w 241"/>
                <a:gd name="T101" fmla="*/ 16 h 73"/>
                <a:gd name="T102" fmla="*/ 0 w 241"/>
                <a:gd name="T103" fmla="*/ 11 h 73"/>
                <a:gd name="T104" fmla="*/ 4 w 241"/>
                <a:gd name="T105" fmla="*/ 9 h 73"/>
                <a:gd name="T106" fmla="*/ 0 w 241"/>
                <a:gd name="T107" fmla="*/ 5 h 73"/>
                <a:gd name="T108" fmla="*/ 10 w 241"/>
                <a:gd name="T10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1" h="73">
                  <a:moveTo>
                    <a:pt x="13" y="0"/>
                  </a:moveTo>
                  <a:lnTo>
                    <a:pt x="17" y="0"/>
                  </a:lnTo>
                  <a:lnTo>
                    <a:pt x="24" y="2"/>
                  </a:lnTo>
                  <a:lnTo>
                    <a:pt x="31" y="4"/>
                  </a:lnTo>
                  <a:lnTo>
                    <a:pt x="34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54" y="15"/>
                  </a:lnTo>
                  <a:lnTo>
                    <a:pt x="57" y="15"/>
                  </a:lnTo>
                  <a:lnTo>
                    <a:pt x="62" y="15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85" y="15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7" y="16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7" y="20"/>
                  </a:lnTo>
                  <a:lnTo>
                    <a:pt x="83" y="20"/>
                  </a:lnTo>
                  <a:lnTo>
                    <a:pt x="104" y="23"/>
                  </a:lnTo>
                  <a:lnTo>
                    <a:pt x="106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6"/>
                  </a:lnTo>
                  <a:lnTo>
                    <a:pt x="90" y="26"/>
                  </a:lnTo>
                  <a:lnTo>
                    <a:pt x="83" y="26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7" y="26"/>
                  </a:lnTo>
                  <a:lnTo>
                    <a:pt x="80" y="26"/>
                  </a:lnTo>
                  <a:lnTo>
                    <a:pt x="83" y="28"/>
                  </a:lnTo>
                  <a:lnTo>
                    <a:pt x="85" y="30"/>
                  </a:lnTo>
                  <a:lnTo>
                    <a:pt x="90" y="30"/>
                  </a:lnTo>
                  <a:lnTo>
                    <a:pt x="92" y="30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4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1" y="35"/>
                  </a:lnTo>
                  <a:lnTo>
                    <a:pt x="104" y="37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4" y="41"/>
                  </a:lnTo>
                  <a:lnTo>
                    <a:pt x="102" y="41"/>
                  </a:lnTo>
                  <a:lnTo>
                    <a:pt x="100" y="43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4"/>
                  </a:lnTo>
                  <a:lnTo>
                    <a:pt x="109" y="43"/>
                  </a:lnTo>
                  <a:lnTo>
                    <a:pt x="109" y="43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41"/>
                  </a:lnTo>
                  <a:lnTo>
                    <a:pt x="120" y="45"/>
                  </a:lnTo>
                  <a:lnTo>
                    <a:pt x="126" y="44"/>
                  </a:lnTo>
                  <a:lnTo>
                    <a:pt x="127" y="4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9" y="45"/>
                  </a:lnTo>
                  <a:lnTo>
                    <a:pt x="143" y="45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50" y="47"/>
                  </a:lnTo>
                  <a:lnTo>
                    <a:pt x="151" y="47"/>
                  </a:lnTo>
                  <a:lnTo>
                    <a:pt x="148" y="45"/>
                  </a:lnTo>
                  <a:lnTo>
                    <a:pt x="150" y="44"/>
                  </a:lnTo>
                  <a:lnTo>
                    <a:pt x="155" y="43"/>
                  </a:lnTo>
                  <a:lnTo>
                    <a:pt x="158" y="44"/>
                  </a:lnTo>
                  <a:lnTo>
                    <a:pt x="164" y="41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6" y="39"/>
                  </a:lnTo>
                  <a:lnTo>
                    <a:pt x="178" y="37"/>
                  </a:lnTo>
                  <a:lnTo>
                    <a:pt x="178" y="37"/>
                  </a:lnTo>
                  <a:lnTo>
                    <a:pt x="181" y="37"/>
                  </a:lnTo>
                  <a:lnTo>
                    <a:pt x="188" y="39"/>
                  </a:lnTo>
                  <a:lnTo>
                    <a:pt x="190" y="39"/>
                  </a:lnTo>
                  <a:lnTo>
                    <a:pt x="197" y="37"/>
                  </a:lnTo>
                  <a:lnTo>
                    <a:pt x="200" y="35"/>
                  </a:lnTo>
                  <a:lnTo>
                    <a:pt x="204" y="35"/>
                  </a:lnTo>
                  <a:lnTo>
                    <a:pt x="211" y="37"/>
                  </a:lnTo>
                  <a:lnTo>
                    <a:pt x="216" y="39"/>
                  </a:lnTo>
                  <a:lnTo>
                    <a:pt x="216" y="39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8" y="41"/>
                  </a:lnTo>
                  <a:lnTo>
                    <a:pt x="220" y="41"/>
                  </a:lnTo>
                  <a:lnTo>
                    <a:pt x="224" y="41"/>
                  </a:lnTo>
                  <a:lnTo>
                    <a:pt x="228" y="43"/>
                  </a:lnTo>
                  <a:lnTo>
                    <a:pt x="230" y="43"/>
                  </a:lnTo>
                  <a:lnTo>
                    <a:pt x="233" y="44"/>
                  </a:lnTo>
                  <a:lnTo>
                    <a:pt x="233" y="44"/>
                  </a:lnTo>
                  <a:lnTo>
                    <a:pt x="228" y="45"/>
                  </a:lnTo>
                  <a:lnTo>
                    <a:pt x="230" y="45"/>
                  </a:lnTo>
                  <a:lnTo>
                    <a:pt x="233" y="45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9"/>
                  </a:lnTo>
                  <a:lnTo>
                    <a:pt x="239" y="51"/>
                  </a:lnTo>
                  <a:lnTo>
                    <a:pt x="239" y="53"/>
                  </a:lnTo>
                  <a:lnTo>
                    <a:pt x="237" y="53"/>
                  </a:lnTo>
                  <a:lnTo>
                    <a:pt x="234" y="56"/>
                  </a:lnTo>
                  <a:lnTo>
                    <a:pt x="228" y="58"/>
                  </a:lnTo>
                  <a:lnTo>
                    <a:pt x="228" y="58"/>
                  </a:lnTo>
                  <a:lnTo>
                    <a:pt x="230" y="60"/>
                  </a:lnTo>
                  <a:lnTo>
                    <a:pt x="233" y="60"/>
                  </a:lnTo>
                  <a:lnTo>
                    <a:pt x="233" y="60"/>
                  </a:lnTo>
                  <a:lnTo>
                    <a:pt x="237" y="58"/>
                  </a:lnTo>
                  <a:lnTo>
                    <a:pt x="237" y="58"/>
                  </a:lnTo>
                  <a:lnTo>
                    <a:pt x="239" y="60"/>
                  </a:lnTo>
                  <a:lnTo>
                    <a:pt x="241" y="60"/>
                  </a:lnTo>
                  <a:lnTo>
                    <a:pt x="241" y="62"/>
                  </a:lnTo>
                  <a:lnTo>
                    <a:pt x="239" y="62"/>
                  </a:lnTo>
                  <a:lnTo>
                    <a:pt x="234" y="63"/>
                  </a:lnTo>
                  <a:lnTo>
                    <a:pt x="230" y="62"/>
                  </a:lnTo>
                  <a:lnTo>
                    <a:pt x="228" y="62"/>
                  </a:lnTo>
                  <a:lnTo>
                    <a:pt x="228" y="62"/>
                  </a:lnTo>
                  <a:lnTo>
                    <a:pt x="228" y="63"/>
                  </a:lnTo>
                  <a:lnTo>
                    <a:pt x="230" y="63"/>
                  </a:lnTo>
                  <a:lnTo>
                    <a:pt x="230" y="65"/>
                  </a:lnTo>
                  <a:lnTo>
                    <a:pt x="230" y="65"/>
                  </a:lnTo>
                  <a:lnTo>
                    <a:pt x="230" y="67"/>
                  </a:lnTo>
                  <a:lnTo>
                    <a:pt x="230" y="67"/>
                  </a:lnTo>
                  <a:lnTo>
                    <a:pt x="230" y="68"/>
                  </a:lnTo>
                  <a:lnTo>
                    <a:pt x="228" y="70"/>
                  </a:lnTo>
                  <a:lnTo>
                    <a:pt x="228" y="70"/>
                  </a:lnTo>
                  <a:lnTo>
                    <a:pt x="216" y="70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8" y="73"/>
                  </a:lnTo>
                  <a:lnTo>
                    <a:pt x="205" y="73"/>
                  </a:lnTo>
                  <a:lnTo>
                    <a:pt x="204" y="73"/>
                  </a:lnTo>
                  <a:lnTo>
                    <a:pt x="199" y="72"/>
                  </a:lnTo>
                  <a:lnTo>
                    <a:pt x="197" y="72"/>
                  </a:lnTo>
                  <a:lnTo>
                    <a:pt x="196" y="72"/>
                  </a:lnTo>
                  <a:lnTo>
                    <a:pt x="192" y="70"/>
                  </a:lnTo>
                  <a:lnTo>
                    <a:pt x="192" y="70"/>
                  </a:lnTo>
                  <a:lnTo>
                    <a:pt x="190" y="68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5"/>
                  </a:lnTo>
                  <a:lnTo>
                    <a:pt x="190" y="63"/>
                  </a:lnTo>
                  <a:lnTo>
                    <a:pt x="190" y="63"/>
                  </a:lnTo>
                  <a:lnTo>
                    <a:pt x="188" y="63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3"/>
                  </a:lnTo>
                  <a:lnTo>
                    <a:pt x="185" y="63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8"/>
                  </a:lnTo>
                  <a:lnTo>
                    <a:pt x="186" y="68"/>
                  </a:lnTo>
                  <a:lnTo>
                    <a:pt x="185" y="70"/>
                  </a:lnTo>
                  <a:lnTo>
                    <a:pt x="184" y="70"/>
                  </a:lnTo>
                  <a:lnTo>
                    <a:pt x="179" y="70"/>
                  </a:lnTo>
                  <a:lnTo>
                    <a:pt x="175" y="72"/>
                  </a:lnTo>
                  <a:lnTo>
                    <a:pt x="173" y="72"/>
                  </a:lnTo>
                  <a:lnTo>
                    <a:pt x="169" y="72"/>
                  </a:lnTo>
                  <a:lnTo>
                    <a:pt x="166" y="72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62" y="70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1" y="72"/>
                  </a:lnTo>
                  <a:lnTo>
                    <a:pt x="158" y="72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4" y="72"/>
                  </a:lnTo>
                  <a:lnTo>
                    <a:pt x="150" y="72"/>
                  </a:lnTo>
                  <a:lnTo>
                    <a:pt x="148" y="72"/>
                  </a:lnTo>
                  <a:lnTo>
                    <a:pt x="147" y="72"/>
                  </a:lnTo>
                  <a:lnTo>
                    <a:pt x="145" y="72"/>
                  </a:lnTo>
                  <a:lnTo>
                    <a:pt x="141" y="72"/>
                  </a:lnTo>
                  <a:lnTo>
                    <a:pt x="139" y="72"/>
                  </a:lnTo>
                  <a:lnTo>
                    <a:pt x="141" y="73"/>
                  </a:lnTo>
                  <a:lnTo>
                    <a:pt x="139" y="73"/>
                  </a:lnTo>
                  <a:lnTo>
                    <a:pt x="136" y="73"/>
                  </a:lnTo>
                  <a:lnTo>
                    <a:pt x="130" y="72"/>
                  </a:lnTo>
                  <a:lnTo>
                    <a:pt x="127" y="73"/>
                  </a:lnTo>
                  <a:lnTo>
                    <a:pt x="122" y="73"/>
                  </a:lnTo>
                  <a:lnTo>
                    <a:pt x="117" y="73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17" y="65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3" y="65"/>
                  </a:lnTo>
                  <a:lnTo>
                    <a:pt x="112" y="67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8" y="65"/>
                  </a:lnTo>
                  <a:lnTo>
                    <a:pt x="108" y="65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6" y="67"/>
                  </a:lnTo>
                  <a:lnTo>
                    <a:pt x="106" y="68"/>
                  </a:lnTo>
                  <a:lnTo>
                    <a:pt x="106" y="68"/>
                  </a:lnTo>
                  <a:lnTo>
                    <a:pt x="104" y="70"/>
                  </a:lnTo>
                  <a:lnTo>
                    <a:pt x="102" y="70"/>
                  </a:lnTo>
                  <a:lnTo>
                    <a:pt x="101" y="72"/>
                  </a:lnTo>
                  <a:lnTo>
                    <a:pt x="98" y="72"/>
                  </a:lnTo>
                  <a:lnTo>
                    <a:pt x="94" y="70"/>
                  </a:lnTo>
                  <a:lnTo>
                    <a:pt x="89" y="70"/>
                  </a:lnTo>
                  <a:lnTo>
                    <a:pt x="88" y="70"/>
                  </a:lnTo>
                  <a:lnTo>
                    <a:pt x="83" y="67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7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1" y="67"/>
                  </a:lnTo>
                  <a:lnTo>
                    <a:pt x="70" y="67"/>
                  </a:lnTo>
                  <a:lnTo>
                    <a:pt x="68" y="65"/>
                  </a:lnTo>
                  <a:lnTo>
                    <a:pt x="66" y="60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4" y="54"/>
                  </a:lnTo>
                  <a:lnTo>
                    <a:pt x="62" y="53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2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2" y="34"/>
                  </a:lnTo>
                  <a:lnTo>
                    <a:pt x="61" y="32"/>
                  </a:lnTo>
                  <a:lnTo>
                    <a:pt x="57" y="28"/>
                  </a:lnTo>
                  <a:lnTo>
                    <a:pt x="55" y="24"/>
                  </a:lnTo>
                  <a:lnTo>
                    <a:pt x="52" y="21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5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26" y="24"/>
                  </a:lnTo>
                  <a:lnTo>
                    <a:pt x="23" y="23"/>
                  </a:lnTo>
                  <a:lnTo>
                    <a:pt x="19" y="21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3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24" name="Freeform 11531">
              <a:extLst>
                <a:ext uri="{FF2B5EF4-FFF2-40B4-BE49-F238E27FC236}">
                  <a16:creationId xmlns:a16="http://schemas.microsoft.com/office/drawing/2014/main" id="{48A54FB6-C23B-4B1E-8481-93AF82B84AE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66889" y="1440633"/>
              <a:ext cx="99386" cy="45719"/>
            </a:xfrm>
            <a:custGeom>
              <a:avLst/>
              <a:gdLst>
                <a:gd name="T0" fmla="*/ 39 w 50"/>
                <a:gd name="T1" fmla="*/ 0 h 23"/>
                <a:gd name="T2" fmla="*/ 50 w 50"/>
                <a:gd name="T3" fmla="*/ 0 h 23"/>
                <a:gd name="T4" fmla="*/ 50 w 50"/>
                <a:gd name="T5" fmla="*/ 0 h 23"/>
                <a:gd name="T6" fmla="*/ 50 w 50"/>
                <a:gd name="T7" fmla="*/ 1 h 23"/>
                <a:gd name="T8" fmla="*/ 48 w 50"/>
                <a:gd name="T9" fmla="*/ 3 h 23"/>
                <a:gd name="T10" fmla="*/ 48 w 50"/>
                <a:gd name="T11" fmla="*/ 3 h 23"/>
                <a:gd name="T12" fmla="*/ 41 w 50"/>
                <a:gd name="T13" fmla="*/ 5 h 23"/>
                <a:gd name="T14" fmla="*/ 35 w 50"/>
                <a:gd name="T15" fmla="*/ 6 h 23"/>
                <a:gd name="T16" fmla="*/ 33 w 50"/>
                <a:gd name="T17" fmla="*/ 8 h 23"/>
                <a:gd name="T18" fmla="*/ 33 w 50"/>
                <a:gd name="T19" fmla="*/ 8 h 23"/>
                <a:gd name="T20" fmla="*/ 33 w 50"/>
                <a:gd name="T21" fmla="*/ 8 h 23"/>
                <a:gd name="T22" fmla="*/ 35 w 50"/>
                <a:gd name="T23" fmla="*/ 8 h 23"/>
                <a:gd name="T24" fmla="*/ 41 w 50"/>
                <a:gd name="T25" fmla="*/ 8 h 23"/>
                <a:gd name="T26" fmla="*/ 41 w 50"/>
                <a:gd name="T27" fmla="*/ 10 h 23"/>
                <a:gd name="T28" fmla="*/ 43 w 50"/>
                <a:gd name="T29" fmla="*/ 10 h 23"/>
                <a:gd name="T30" fmla="*/ 43 w 50"/>
                <a:gd name="T31" fmla="*/ 10 h 23"/>
                <a:gd name="T32" fmla="*/ 43 w 50"/>
                <a:gd name="T33" fmla="*/ 12 h 23"/>
                <a:gd name="T34" fmla="*/ 43 w 50"/>
                <a:gd name="T35" fmla="*/ 14 h 23"/>
                <a:gd name="T36" fmla="*/ 43 w 50"/>
                <a:gd name="T37" fmla="*/ 15 h 23"/>
                <a:gd name="T38" fmla="*/ 41 w 50"/>
                <a:gd name="T39" fmla="*/ 17 h 23"/>
                <a:gd name="T40" fmla="*/ 40 w 50"/>
                <a:gd name="T41" fmla="*/ 17 h 23"/>
                <a:gd name="T42" fmla="*/ 35 w 50"/>
                <a:gd name="T43" fmla="*/ 19 h 23"/>
                <a:gd name="T44" fmla="*/ 33 w 50"/>
                <a:gd name="T45" fmla="*/ 19 h 23"/>
                <a:gd name="T46" fmla="*/ 31 w 50"/>
                <a:gd name="T47" fmla="*/ 19 h 23"/>
                <a:gd name="T48" fmla="*/ 28 w 50"/>
                <a:gd name="T49" fmla="*/ 19 h 23"/>
                <a:gd name="T50" fmla="*/ 17 w 50"/>
                <a:gd name="T51" fmla="*/ 23 h 23"/>
                <a:gd name="T52" fmla="*/ 16 w 50"/>
                <a:gd name="T53" fmla="*/ 23 h 23"/>
                <a:gd name="T54" fmla="*/ 12 w 50"/>
                <a:gd name="T55" fmla="*/ 21 h 23"/>
                <a:gd name="T56" fmla="*/ 9 w 50"/>
                <a:gd name="T57" fmla="*/ 19 h 23"/>
                <a:gd name="T58" fmla="*/ 5 w 50"/>
                <a:gd name="T59" fmla="*/ 19 h 23"/>
                <a:gd name="T60" fmla="*/ 3 w 50"/>
                <a:gd name="T61" fmla="*/ 17 h 23"/>
                <a:gd name="T62" fmla="*/ 1 w 50"/>
                <a:gd name="T63" fmla="*/ 17 h 23"/>
                <a:gd name="T64" fmla="*/ 1 w 50"/>
                <a:gd name="T65" fmla="*/ 15 h 23"/>
                <a:gd name="T66" fmla="*/ 0 w 50"/>
                <a:gd name="T67" fmla="*/ 15 h 23"/>
                <a:gd name="T68" fmla="*/ 1 w 50"/>
                <a:gd name="T69" fmla="*/ 14 h 23"/>
                <a:gd name="T70" fmla="*/ 1 w 50"/>
                <a:gd name="T71" fmla="*/ 14 h 23"/>
                <a:gd name="T72" fmla="*/ 1 w 50"/>
                <a:gd name="T73" fmla="*/ 14 h 23"/>
                <a:gd name="T74" fmla="*/ 1 w 50"/>
                <a:gd name="T75" fmla="*/ 12 h 23"/>
                <a:gd name="T76" fmla="*/ 1 w 50"/>
                <a:gd name="T77" fmla="*/ 10 h 23"/>
                <a:gd name="T78" fmla="*/ 0 w 50"/>
                <a:gd name="T79" fmla="*/ 8 h 23"/>
                <a:gd name="T80" fmla="*/ 0 w 50"/>
                <a:gd name="T81" fmla="*/ 8 h 23"/>
                <a:gd name="T82" fmla="*/ 0 w 50"/>
                <a:gd name="T83" fmla="*/ 8 h 23"/>
                <a:gd name="T84" fmla="*/ 0 w 50"/>
                <a:gd name="T85" fmla="*/ 6 h 23"/>
                <a:gd name="T86" fmla="*/ 0 w 50"/>
                <a:gd name="T87" fmla="*/ 5 h 23"/>
                <a:gd name="T88" fmla="*/ 1 w 50"/>
                <a:gd name="T89" fmla="*/ 5 h 23"/>
                <a:gd name="T90" fmla="*/ 3 w 50"/>
                <a:gd name="T91" fmla="*/ 5 h 23"/>
                <a:gd name="T92" fmla="*/ 7 w 50"/>
                <a:gd name="T93" fmla="*/ 5 h 23"/>
                <a:gd name="T94" fmla="*/ 14 w 50"/>
                <a:gd name="T95" fmla="*/ 3 h 23"/>
                <a:gd name="T96" fmla="*/ 28 w 50"/>
                <a:gd name="T97" fmla="*/ 0 h 23"/>
                <a:gd name="T98" fmla="*/ 33 w 50"/>
                <a:gd name="T99" fmla="*/ 0 h 23"/>
                <a:gd name="T100" fmla="*/ 35 w 50"/>
                <a:gd name="T101" fmla="*/ 0 h 23"/>
                <a:gd name="T102" fmla="*/ 39 w 50"/>
                <a:gd name="T10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" h="23">
                  <a:moveTo>
                    <a:pt x="39" y="0"/>
                  </a:move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1" y="5"/>
                  </a:lnTo>
                  <a:lnTo>
                    <a:pt x="35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5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14" y="3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9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25" name="Freeform 11538">
              <a:extLst>
                <a:ext uri="{FF2B5EF4-FFF2-40B4-BE49-F238E27FC236}">
                  <a16:creationId xmlns:a16="http://schemas.microsoft.com/office/drawing/2014/main" id="{066761E6-95B9-4303-9A6F-C2E016A46B8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6602" y="1421352"/>
              <a:ext cx="74674" cy="45719"/>
            </a:xfrm>
            <a:custGeom>
              <a:avLst/>
              <a:gdLst>
                <a:gd name="T0" fmla="*/ 10 w 49"/>
                <a:gd name="T1" fmla="*/ 0 h 30"/>
                <a:gd name="T2" fmla="*/ 17 w 49"/>
                <a:gd name="T3" fmla="*/ 2 h 30"/>
                <a:gd name="T4" fmla="*/ 25 w 49"/>
                <a:gd name="T5" fmla="*/ 4 h 30"/>
                <a:gd name="T6" fmla="*/ 29 w 49"/>
                <a:gd name="T7" fmla="*/ 8 h 30"/>
                <a:gd name="T8" fmla="*/ 29 w 49"/>
                <a:gd name="T9" fmla="*/ 8 h 30"/>
                <a:gd name="T10" fmla="*/ 33 w 49"/>
                <a:gd name="T11" fmla="*/ 9 h 30"/>
                <a:gd name="T12" fmla="*/ 40 w 49"/>
                <a:gd name="T13" fmla="*/ 9 h 30"/>
                <a:gd name="T14" fmla="*/ 47 w 49"/>
                <a:gd name="T15" fmla="*/ 13 h 30"/>
                <a:gd name="T16" fmla="*/ 49 w 49"/>
                <a:gd name="T17" fmla="*/ 15 h 30"/>
                <a:gd name="T18" fmla="*/ 44 w 49"/>
                <a:gd name="T19" fmla="*/ 17 h 30"/>
                <a:gd name="T20" fmla="*/ 45 w 49"/>
                <a:gd name="T21" fmla="*/ 20 h 30"/>
                <a:gd name="T22" fmla="*/ 47 w 49"/>
                <a:gd name="T23" fmla="*/ 22 h 30"/>
                <a:gd name="T24" fmla="*/ 45 w 49"/>
                <a:gd name="T25" fmla="*/ 25 h 30"/>
                <a:gd name="T26" fmla="*/ 42 w 49"/>
                <a:gd name="T27" fmla="*/ 25 h 30"/>
                <a:gd name="T28" fmla="*/ 36 w 49"/>
                <a:gd name="T29" fmla="*/ 27 h 30"/>
                <a:gd name="T30" fmla="*/ 26 w 49"/>
                <a:gd name="T31" fmla="*/ 28 h 30"/>
                <a:gd name="T32" fmla="*/ 21 w 49"/>
                <a:gd name="T33" fmla="*/ 30 h 30"/>
                <a:gd name="T34" fmla="*/ 19 w 49"/>
                <a:gd name="T35" fmla="*/ 30 h 30"/>
                <a:gd name="T36" fmla="*/ 17 w 49"/>
                <a:gd name="T37" fmla="*/ 28 h 30"/>
                <a:gd name="T38" fmla="*/ 17 w 49"/>
                <a:gd name="T39" fmla="*/ 27 h 30"/>
                <a:gd name="T40" fmla="*/ 10 w 49"/>
                <a:gd name="T41" fmla="*/ 23 h 30"/>
                <a:gd name="T42" fmla="*/ 10 w 49"/>
                <a:gd name="T43" fmla="*/ 22 h 30"/>
                <a:gd name="T44" fmla="*/ 19 w 49"/>
                <a:gd name="T45" fmla="*/ 22 h 30"/>
                <a:gd name="T46" fmla="*/ 19 w 49"/>
                <a:gd name="T47" fmla="*/ 20 h 30"/>
                <a:gd name="T48" fmla="*/ 14 w 49"/>
                <a:gd name="T49" fmla="*/ 18 h 30"/>
                <a:gd name="T50" fmla="*/ 6 w 49"/>
                <a:gd name="T51" fmla="*/ 17 h 30"/>
                <a:gd name="T52" fmla="*/ 3 w 49"/>
                <a:gd name="T53" fmla="*/ 13 h 30"/>
                <a:gd name="T54" fmla="*/ 2 w 49"/>
                <a:gd name="T55" fmla="*/ 11 h 30"/>
                <a:gd name="T56" fmla="*/ 0 w 49"/>
                <a:gd name="T57" fmla="*/ 11 h 30"/>
                <a:gd name="T58" fmla="*/ 0 w 49"/>
                <a:gd name="T59" fmla="*/ 9 h 30"/>
                <a:gd name="T60" fmla="*/ 3 w 49"/>
                <a:gd name="T61" fmla="*/ 8 h 30"/>
                <a:gd name="T62" fmla="*/ 0 w 49"/>
                <a:gd name="T63" fmla="*/ 2 h 30"/>
                <a:gd name="T64" fmla="*/ 2 w 49"/>
                <a:gd name="T6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30">
                  <a:moveTo>
                    <a:pt x="5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5" y="11"/>
                  </a:lnTo>
                  <a:lnTo>
                    <a:pt x="47" y="13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7" y="15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5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0" y="25"/>
                  </a:lnTo>
                  <a:lnTo>
                    <a:pt x="36" y="27"/>
                  </a:lnTo>
                  <a:lnTo>
                    <a:pt x="33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1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4" y="25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26" name="Freeform 11542">
              <a:extLst>
                <a:ext uri="{FF2B5EF4-FFF2-40B4-BE49-F238E27FC236}">
                  <a16:creationId xmlns:a16="http://schemas.microsoft.com/office/drawing/2014/main" id="{30175D15-C83B-466B-89E2-F69469A1F2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1570" y="1422148"/>
              <a:ext cx="121497" cy="62752"/>
            </a:xfrm>
            <a:custGeom>
              <a:avLst/>
              <a:gdLst>
                <a:gd name="T0" fmla="*/ 30 w 91"/>
                <a:gd name="T1" fmla="*/ 2 h 47"/>
                <a:gd name="T2" fmla="*/ 37 w 91"/>
                <a:gd name="T3" fmla="*/ 6 h 47"/>
                <a:gd name="T4" fmla="*/ 40 w 91"/>
                <a:gd name="T5" fmla="*/ 9 h 47"/>
                <a:gd name="T6" fmla="*/ 40 w 91"/>
                <a:gd name="T7" fmla="*/ 11 h 47"/>
                <a:gd name="T8" fmla="*/ 38 w 91"/>
                <a:gd name="T9" fmla="*/ 13 h 47"/>
                <a:gd name="T10" fmla="*/ 42 w 91"/>
                <a:gd name="T11" fmla="*/ 15 h 47"/>
                <a:gd name="T12" fmla="*/ 42 w 91"/>
                <a:gd name="T13" fmla="*/ 15 h 47"/>
                <a:gd name="T14" fmla="*/ 44 w 91"/>
                <a:gd name="T15" fmla="*/ 15 h 47"/>
                <a:gd name="T16" fmla="*/ 44 w 91"/>
                <a:gd name="T17" fmla="*/ 11 h 47"/>
                <a:gd name="T18" fmla="*/ 49 w 91"/>
                <a:gd name="T19" fmla="*/ 9 h 47"/>
                <a:gd name="T20" fmla="*/ 55 w 91"/>
                <a:gd name="T21" fmla="*/ 9 h 47"/>
                <a:gd name="T22" fmla="*/ 61 w 91"/>
                <a:gd name="T23" fmla="*/ 13 h 47"/>
                <a:gd name="T24" fmla="*/ 63 w 91"/>
                <a:gd name="T25" fmla="*/ 15 h 47"/>
                <a:gd name="T26" fmla="*/ 61 w 91"/>
                <a:gd name="T27" fmla="*/ 15 h 47"/>
                <a:gd name="T28" fmla="*/ 61 w 91"/>
                <a:gd name="T29" fmla="*/ 17 h 47"/>
                <a:gd name="T30" fmla="*/ 72 w 91"/>
                <a:gd name="T31" fmla="*/ 17 h 47"/>
                <a:gd name="T32" fmla="*/ 80 w 91"/>
                <a:gd name="T33" fmla="*/ 23 h 47"/>
                <a:gd name="T34" fmla="*/ 82 w 91"/>
                <a:gd name="T35" fmla="*/ 25 h 47"/>
                <a:gd name="T36" fmla="*/ 82 w 91"/>
                <a:gd name="T37" fmla="*/ 26 h 47"/>
                <a:gd name="T38" fmla="*/ 79 w 91"/>
                <a:gd name="T39" fmla="*/ 28 h 47"/>
                <a:gd name="T40" fmla="*/ 80 w 91"/>
                <a:gd name="T41" fmla="*/ 32 h 47"/>
                <a:gd name="T42" fmla="*/ 80 w 91"/>
                <a:gd name="T43" fmla="*/ 34 h 47"/>
                <a:gd name="T44" fmla="*/ 89 w 91"/>
                <a:gd name="T45" fmla="*/ 39 h 47"/>
                <a:gd name="T46" fmla="*/ 91 w 91"/>
                <a:gd name="T47" fmla="*/ 40 h 47"/>
                <a:gd name="T48" fmla="*/ 91 w 91"/>
                <a:gd name="T49" fmla="*/ 42 h 47"/>
                <a:gd name="T50" fmla="*/ 89 w 91"/>
                <a:gd name="T51" fmla="*/ 45 h 47"/>
                <a:gd name="T52" fmla="*/ 82 w 91"/>
                <a:gd name="T53" fmla="*/ 47 h 47"/>
                <a:gd name="T54" fmla="*/ 74 w 91"/>
                <a:gd name="T55" fmla="*/ 47 h 47"/>
                <a:gd name="T56" fmla="*/ 68 w 91"/>
                <a:gd name="T57" fmla="*/ 44 h 47"/>
                <a:gd name="T58" fmla="*/ 67 w 91"/>
                <a:gd name="T59" fmla="*/ 42 h 47"/>
                <a:gd name="T60" fmla="*/ 67 w 91"/>
                <a:gd name="T61" fmla="*/ 39 h 47"/>
                <a:gd name="T62" fmla="*/ 63 w 91"/>
                <a:gd name="T63" fmla="*/ 35 h 47"/>
                <a:gd name="T64" fmla="*/ 53 w 91"/>
                <a:gd name="T65" fmla="*/ 34 h 47"/>
                <a:gd name="T66" fmla="*/ 46 w 91"/>
                <a:gd name="T67" fmla="*/ 34 h 47"/>
                <a:gd name="T68" fmla="*/ 40 w 91"/>
                <a:gd name="T69" fmla="*/ 34 h 47"/>
                <a:gd name="T70" fmla="*/ 38 w 91"/>
                <a:gd name="T71" fmla="*/ 34 h 47"/>
                <a:gd name="T72" fmla="*/ 38 w 91"/>
                <a:gd name="T73" fmla="*/ 30 h 47"/>
                <a:gd name="T74" fmla="*/ 23 w 91"/>
                <a:gd name="T75" fmla="*/ 34 h 47"/>
                <a:gd name="T76" fmla="*/ 14 w 91"/>
                <a:gd name="T77" fmla="*/ 34 h 47"/>
                <a:gd name="T78" fmla="*/ 9 w 91"/>
                <a:gd name="T79" fmla="*/ 30 h 47"/>
                <a:gd name="T80" fmla="*/ 9 w 91"/>
                <a:gd name="T81" fmla="*/ 26 h 47"/>
                <a:gd name="T82" fmla="*/ 10 w 91"/>
                <a:gd name="T83" fmla="*/ 25 h 47"/>
                <a:gd name="T84" fmla="*/ 19 w 91"/>
                <a:gd name="T85" fmla="*/ 26 h 47"/>
                <a:gd name="T86" fmla="*/ 29 w 91"/>
                <a:gd name="T87" fmla="*/ 26 h 47"/>
                <a:gd name="T88" fmla="*/ 29 w 91"/>
                <a:gd name="T89" fmla="*/ 23 h 47"/>
                <a:gd name="T90" fmla="*/ 23 w 91"/>
                <a:gd name="T91" fmla="*/ 21 h 47"/>
                <a:gd name="T92" fmla="*/ 30 w 91"/>
                <a:gd name="T93" fmla="*/ 19 h 47"/>
                <a:gd name="T94" fmla="*/ 29 w 91"/>
                <a:gd name="T95" fmla="*/ 19 h 47"/>
                <a:gd name="T96" fmla="*/ 19 w 91"/>
                <a:gd name="T97" fmla="*/ 17 h 47"/>
                <a:gd name="T98" fmla="*/ 19 w 91"/>
                <a:gd name="T99" fmla="*/ 17 h 47"/>
                <a:gd name="T100" fmla="*/ 23 w 91"/>
                <a:gd name="T101" fmla="*/ 15 h 47"/>
                <a:gd name="T102" fmla="*/ 21 w 91"/>
                <a:gd name="T103" fmla="*/ 13 h 47"/>
                <a:gd name="T104" fmla="*/ 16 w 91"/>
                <a:gd name="T105" fmla="*/ 13 h 47"/>
                <a:gd name="T106" fmla="*/ 10 w 91"/>
                <a:gd name="T107" fmla="*/ 17 h 47"/>
                <a:gd name="T108" fmla="*/ 9 w 91"/>
                <a:gd name="T109" fmla="*/ 17 h 47"/>
                <a:gd name="T110" fmla="*/ 9 w 91"/>
                <a:gd name="T111" fmla="*/ 15 h 47"/>
                <a:gd name="T112" fmla="*/ 12 w 91"/>
                <a:gd name="T113" fmla="*/ 11 h 47"/>
                <a:gd name="T114" fmla="*/ 4 w 91"/>
                <a:gd name="T115" fmla="*/ 11 h 47"/>
                <a:gd name="T116" fmla="*/ 0 w 91"/>
                <a:gd name="T117" fmla="*/ 11 h 47"/>
                <a:gd name="T118" fmla="*/ 0 w 91"/>
                <a:gd name="T119" fmla="*/ 7 h 47"/>
                <a:gd name="T120" fmla="*/ 2 w 91"/>
                <a:gd name="T121" fmla="*/ 2 h 47"/>
                <a:gd name="T122" fmla="*/ 10 w 91"/>
                <a:gd name="T123" fmla="*/ 2 h 47"/>
                <a:gd name="T124" fmla="*/ 27 w 91"/>
                <a:gd name="T1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47">
                  <a:moveTo>
                    <a:pt x="27" y="0"/>
                  </a:moveTo>
                  <a:lnTo>
                    <a:pt x="30" y="2"/>
                  </a:lnTo>
                  <a:lnTo>
                    <a:pt x="33" y="2"/>
                  </a:lnTo>
                  <a:lnTo>
                    <a:pt x="37" y="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4" y="15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49" y="9"/>
                  </a:lnTo>
                  <a:lnTo>
                    <a:pt x="51" y="9"/>
                  </a:lnTo>
                  <a:lnTo>
                    <a:pt x="55" y="9"/>
                  </a:lnTo>
                  <a:lnTo>
                    <a:pt x="59" y="13"/>
                  </a:lnTo>
                  <a:lnTo>
                    <a:pt x="61" y="13"/>
                  </a:lnTo>
                  <a:lnTo>
                    <a:pt x="63" y="13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5" y="17"/>
                  </a:lnTo>
                  <a:lnTo>
                    <a:pt x="72" y="17"/>
                  </a:lnTo>
                  <a:lnTo>
                    <a:pt x="77" y="19"/>
                  </a:lnTo>
                  <a:lnTo>
                    <a:pt x="80" y="23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0" y="28"/>
                  </a:lnTo>
                  <a:lnTo>
                    <a:pt x="79" y="28"/>
                  </a:lnTo>
                  <a:lnTo>
                    <a:pt x="80" y="30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4" y="34"/>
                  </a:lnTo>
                  <a:lnTo>
                    <a:pt x="89" y="39"/>
                  </a:lnTo>
                  <a:lnTo>
                    <a:pt x="91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6" y="45"/>
                  </a:lnTo>
                  <a:lnTo>
                    <a:pt x="82" y="47"/>
                  </a:lnTo>
                  <a:lnTo>
                    <a:pt x="77" y="47"/>
                  </a:lnTo>
                  <a:lnTo>
                    <a:pt x="74" y="47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3" y="35"/>
                  </a:lnTo>
                  <a:lnTo>
                    <a:pt x="59" y="35"/>
                  </a:lnTo>
                  <a:lnTo>
                    <a:pt x="53" y="34"/>
                  </a:lnTo>
                  <a:lnTo>
                    <a:pt x="49" y="34"/>
                  </a:lnTo>
                  <a:lnTo>
                    <a:pt x="46" y="34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27" y="32"/>
                  </a:lnTo>
                  <a:lnTo>
                    <a:pt x="23" y="34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9" y="26"/>
                  </a:lnTo>
                  <a:lnTo>
                    <a:pt x="25" y="26"/>
                  </a:lnTo>
                  <a:lnTo>
                    <a:pt x="29" y="26"/>
                  </a:lnTo>
                  <a:lnTo>
                    <a:pt x="30" y="25"/>
                  </a:lnTo>
                  <a:lnTo>
                    <a:pt x="2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1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9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10" y="2"/>
                  </a:lnTo>
                  <a:lnTo>
                    <a:pt x="23" y="0"/>
                  </a:lnTo>
                  <a:lnTo>
                    <a:pt x="27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27" name="Freeform 11573">
              <a:extLst>
                <a:ext uri="{FF2B5EF4-FFF2-40B4-BE49-F238E27FC236}">
                  <a16:creationId xmlns:a16="http://schemas.microsoft.com/office/drawing/2014/main" id="{31112F79-C1CE-4FCD-A081-6B0F521F5B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58675" y="1324297"/>
              <a:ext cx="216291" cy="132178"/>
            </a:xfrm>
            <a:custGeom>
              <a:avLst/>
              <a:gdLst>
                <a:gd name="T0" fmla="*/ 66 w 162"/>
                <a:gd name="T1" fmla="*/ 5 h 99"/>
                <a:gd name="T2" fmla="*/ 83 w 162"/>
                <a:gd name="T3" fmla="*/ 20 h 99"/>
                <a:gd name="T4" fmla="*/ 90 w 162"/>
                <a:gd name="T5" fmla="*/ 26 h 99"/>
                <a:gd name="T6" fmla="*/ 102 w 162"/>
                <a:gd name="T7" fmla="*/ 26 h 99"/>
                <a:gd name="T8" fmla="*/ 104 w 162"/>
                <a:gd name="T9" fmla="*/ 31 h 99"/>
                <a:gd name="T10" fmla="*/ 104 w 162"/>
                <a:gd name="T11" fmla="*/ 34 h 99"/>
                <a:gd name="T12" fmla="*/ 118 w 162"/>
                <a:gd name="T13" fmla="*/ 39 h 99"/>
                <a:gd name="T14" fmla="*/ 111 w 162"/>
                <a:gd name="T15" fmla="*/ 34 h 99"/>
                <a:gd name="T16" fmla="*/ 118 w 162"/>
                <a:gd name="T17" fmla="*/ 29 h 99"/>
                <a:gd name="T18" fmla="*/ 125 w 162"/>
                <a:gd name="T19" fmla="*/ 37 h 99"/>
                <a:gd name="T20" fmla="*/ 125 w 162"/>
                <a:gd name="T21" fmla="*/ 41 h 99"/>
                <a:gd name="T22" fmla="*/ 134 w 162"/>
                <a:gd name="T23" fmla="*/ 49 h 99"/>
                <a:gd name="T24" fmla="*/ 136 w 162"/>
                <a:gd name="T25" fmla="*/ 55 h 99"/>
                <a:gd name="T26" fmla="*/ 146 w 162"/>
                <a:gd name="T27" fmla="*/ 55 h 99"/>
                <a:gd name="T28" fmla="*/ 151 w 162"/>
                <a:gd name="T29" fmla="*/ 55 h 99"/>
                <a:gd name="T30" fmla="*/ 160 w 162"/>
                <a:gd name="T31" fmla="*/ 64 h 99"/>
                <a:gd name="T32" fmla="*/ 141 w 162"/>
                <a:gd name="T33" fmla="*/ 73 h 99"/>
                <a:gd name="T34" fmla="*/ 134 w 162"/>
                <a:gd name="T35" fmla="*/ 77 h 99"/>
                <a:gd name="T36" fmla="*/ 122 w 162"/>
                <a:gd name="T37" fmla="*/ 83 h 99"/>
                <a:gd name="T38" fmla="*/ 122 w 162"/>
                <a:gd name="T39" fmla="*/ 75 h 99"/>
                <a:gd name="T40" fmla="*/ 118 w 162"/>
                <a:gd name="T41" fmla="*/ 75 h 99"/>
                <a:gd name="T42" fmla="*/ 117 w 162"/>
                <a:gd name="T43" fmla="*/ 83 h 99"/>
                <a:gd name="T44" fmla="*/ 120 w 162"/>
                <a:gd name="T45" fmla="*/ 87 h 99"/>
                <a:gd name="T46" fmla="*/ 113 w 162"/>
                <a:gd name="T47" fmla="*/ 85 h 99"/>
                <a:gd name="T48" fmla="*/ 111 w 162"/>
                <a:gd name="T49" fmla="*/ 92 h 99"/>
                <a:gd name="T50" fmla="*/ 107 w 162"/>
                <a:gd name="T51" fmla="*/ 99 h 99"/>
                <a:gd name="T52" fmla="*/ 92 w 162"/>
                <a:gd name="T53" fmla="*/ 85 h 99"/>
                <a:gd name="T54" fmla="*/ 98 w 162"/>
                <a:gd name="T55" fmla="*/ 96 h 99"/>
                <a:gd name="T56" fmla="*/ 98 w 162"/>
                <a:gd name="T57" fmla="*/ 97 h 99"/>
                <a:gd name="T58" fmla="*/ 88 w 162"/>
                <a:gd name="T59" fmla="*/ 94 h 99"/>
                <a:gd name="T60" fmla="*/ 87 w 162"/>
                <a:gd name="T61" fmla="*/ 97 h 99"/>
                <a:gd name="T62" fmla="*/ 79 w 162"/>
                <a:gd name="T63" fmla="*/ 99 h 99"/>
                <a:gd name="T64" fmla="*/ 53 w 162"/>
                <a:gd name="T65" fmla="*/ 90 h 99"/>
                <a:gd name="T66" fmla="*/ 66 w 162"/>
                <a:gd name="T67" fmla="*/ 87 h 99"/>
                <a:gd name="T68" fmla="*/ 45 w 162"/>
                <a:gd name="T69" fmla="*/ 85 h 99"/>
                <a:gd name="T70" fmla="*/ 49 w 162"/>
                <a:gd name="T71" fmla="*/ 81 h 99"/>
                <a:gd name="T72" fmla="*/ 34 w 162"/>
                <a:gd name="T73" fmla="*/ 75 h 99"/>
                <a:gd name="T74" fmla="*/ 50 w 162"/>
                <a:gd name="T75" fmla="*/ 69 h 99"/>
                <a:gd name="T76" fmla="*/ 75 w 162"/>
                <a:gd name="T77" fmla="*/ 62 h 99"/>
                <a:gd name="T78" fmla="*/ 55 w 162"/>
                <a:gd name="T79" fmla="*/ 60 h 99"/>
                <a:gd name="T80" fmla="*/ 38 w 162"/>
                <a:gd name="T81" fmla="*/ 64 h 99"/>
                <a:gd name="T82" fmla="*/ 38 w 162"/>
                <a:gd name="T83" fmla="*/ 62 h 99"/>
                <a:gd name="T84" fmla="*/ 26 w 162"/>
                <a:gd name="T85" fmla="*/ 64 h 99"/>
                <a:gd name="T86" fmla="*/ 13 w 162"/>
                <a:gd name="T87" fmla="*/ 60 h 99"/>
                <a:gd name="T88" fmla="*/ 30 w 162"/>
                <a:gd name="T89" fmla="*/ 53 h 99"/>
                <a:gd name="T90" fmla="*/ 15 w 162"/>
                <a:gd name="T91" fmla="*/ 53 h 99"/>
                <a:gd name="T92" fmla="*/ 2 w 162"/>
                <a:gd name="T93" fmla="*/ 45 h 99"/>
                <a:gd name="T94" fmla="*/ 19 w 162"/>
                <a:gd name="T95" fmla="*/ 41 h 99"/>
                <a:gd name="T96" fmla="*/ 29 w 162"/>
                <a:gd name="T97" fmla="*/ 39 h 99"/>
                <a:gd name="T98" fmla="*/ 21 w 162"/>
                <a:gd name="T99" fmla="*/ 39 h 99"/>
                <a:gd name="T100" fmla="*/ 6 w 162"/>
                <a:gd name="T101" fmla="*/ 37 h 99"/>
                <a:gd name="T102" fmla="*/ 4 w 162"/>
                <a:gd name="T103" fmla="*/ 32 h 99"/>
                <a:gd name="T104" fmla="*/ 15 w 162"/>
                <a:gd name="T105" fmla="*/ 31 h 99"/>
                <a:gd name="T106" fmla="*/ 13 w 162"/>
                <a:gd name="T107" fmla="*/ 20 h 99"/>
                <a:gd name="T108" fmla="*/ 28 w 162"/>
                <a:gd name="T109" fmla="*/ 26 h 99"/>
                <a:gd name="T110" fmla="*/ 29 w 162"/>
                <a:gd name="T111" fmla="*/ 22 h 99"/>
                <a:gd name="T112" fmla="*/ 21 w 162"/>
                <a:gd name="T113" fmla="*/ 11 h 99"/>
                <a:gd name="T114" fmla="*/ 45 w 162"/>
                <a:gd name="T115" fmla="*/ 8 h 99"/>
                <a:gd name="T116" fmla="*/ 47 w 162"/>
                <a:gd name="T117" fmla="*/ 5 h 99"/>
                <a:gd name="T118" fmla="*/ 34 w 162"/>
                <a:gd name="T119" fmla="*/ 3 h 99"/>
                <a:gd name="T120" fmla="*/ 36 w 162"/>
                <a:gd name="T1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2" h="99">
                  <a:moveTo>
                    <a:pt x="47" y="0"/>
                  </a:moveTo>
                  <a:lnTo>
                    <a:pt x="50" y="0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8" y="10"/>
                  </a:lnTo>
                  <a:lnTo>
                    <a:pt x="75" y="17"/>
                  </a:lnTo>
                  <a:lnTo>
                    <a:pt x="78" y="19"/>
                  </a:lnTo>
                  <a:lnTo>
                    <a:pt x="83" y="20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4"/>
                  </a:lnTo>
                  <a:lnTo>
                    <a:pt x="85" y="26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28"/>
                  </a:lnTo>
                  <a:lnTo>
                    <a:pt x="98" y="26"/>
                  </a:lnTo>
                  <a:lnTo>
                    <a:pt x="99" y="26"/>
                  </a:lnTo>
                  <a:lnTo>
                    <a:pt x="102" y="26"/>
                  </a:lnTo>
                  <a:lnTo>
                    <a:pt x="102" y="28"/>
                  </a:lnTo>
                  <a:lnTo>
                    <a:pt x="104" y="28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6" y="37"/>
                  </a:lnTo>
                  <a:lnTo>
                    <a:pt x="107" y="38"/>
                  </a:lnTo>
                  <a:lnTo>
                    <a:pt x="113" y="39"/>
                  </a:lnTo>
                  <a:lnTo>
                    <a:pt x="117" y="39"/>
                  </a:lnTo>
                  <a:lnTo>
                    <a:pt x="118" y="39"/>
                  </a:lnTo>
                  <a:lnTo>
                    <a:pt x="118" y="39"/>
                  </a:lnTo>
                  <a:lnTo>
                    <a:pt x="117" y="38"/>
                  </a:lnTo>
                  <a:lnTo>
                    <a:pt x="115" y="37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2"/>
                  </a:lnTo>
                  <a:lnTo>
                    <a:pt x="111" y="31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8" y="29"/>
                  </a:lnTo>
                  <a:lnTo>
                    <a:pt x="122" y="29"/>
                  </a:lnTo>
                  <a:lnTo>
                    <a:pt x="125" y="31"/>
                  </a:lnTo>
                  <a:lnTo>
                    <a:pt x="125" y="32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5" y="38"/>
                  </a:lnTo>
                  <a:lnTo>
                    <a:pt x="122" y="39"/>
                  </a:lnTo>
                  <a:lnTo>
                    <a:pt x="122" y="39"/>
                  </a:lnTo>
                  <a:lnTo>
                    <a:pt x="122" y="39"/>
                  </a:lnTo>
                  <a:lnTo>
                    <a:pt x="125" y="41"/>
                  </a:lnTo>
                  <a:lnTo>
                    <a:pt x="130" y="41"/>
                  </a:lnTo>
                  <a:lnTo>
                    <a:pt x="132" y="41"/>
                  </a:lnTo>
                  <a:lnTo>
                    <a:pt x="134" y="45"/>
                  </a:lnTo>
                  <a:lnTo>
                    <a:pt x="134" y="47"/>
                  </a:lnTo>
                  <a:lnTo>
                    <a:pt x="134" y="49"/>
                  </a:lnTo>
                  <a:lnTo>
                    <a:pt x="132" y="53"/>
                  </a:lnTo>
                  <a:lnTo>
                    <a:pt x="130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9" y="53"/>
                  </a:lnTo>
                  <a:lnTo>
                    <a:pt x="143" y="53"/>
                  </a:lnTo>
                  <a:lnTo>
                    <a:pt x="145" y="55"/>
                  </a:lnTo>
                  <a:lnTo>
                    <a:pt x="146" y="55"/>
                  </a:lnTo>
                  <a:lnTo>
                    <a:pt x="146" y="57"/>
                  </a:lnTo>
                  <a:lnTo>
                    <a:pt x="148" y="58"/>
                  </a:lnTo>
                  <a:lnTo>
                    <a:pt x="148" y="58"/>
                  </a:lnTo>
                  <a:lnTo>
                    <a:pt x="151" y="57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4" y="55"/>
                  </a:lnTo>
                  <a:lnTo>
                    <a:pt x="155" y="57"/>
                  </a:lnTo>
                  <a:lnTo>
                    <a:pt x="160" y="62"/>
                  </a:lnTo>
                  <a:lnTo>
                    <a:pt x="160" y="64"/>
                  </a:lnTo>
                  <a:lnTo>
                    <a:pt x="162" y="66"/>
                  </a:lnTo>
                  <a:lnTo>
                    <a:pt x="160" y="66"/>
                  </a:lnTo>
                  <a:lnTo>
                    <a:pt x="158" y="68"/>
                  </a:lnTo>
                  <a:lnTo>
                    <a:pt x="146" y="71"/>
                  </a:lnTo>
                  <a:lnTo>
                    <a:pt x="141" y="73"/>
                  </a:lnTo>
                  <a:lnTo>
                    <a:pt x="139" y="75"/>
                  </a:lnTo>
                  <a:lnTo>
                    <a:pt x="137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0" y="79"/>
                  </a:lnTo>
                  <a:lnTo>
                    <a:pt x="126" y="81"/>
                  </a:lnTo>
                  <a:lnTo>
                    <a:pt x="125" y="83"/>
                  </a:lnTo>
                  <a:lnTo>
                    <a:pt x="122" y="83"/>
                  </a:lnTo>
                  <a:lnTo>
                    <a:pt x="122" y="81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2" y="75"/>
                  </a:lnTo>
                  <a:lnTo>
                    <a:pt x="124" y="73"/>
                  </a:lnTo>
                  <a:lnTo>
                    <a:pt x="124" y="73"/>
                  </a:lnTo>
                  <a:lnTo>
                    <a:pt x="122" y="73"/>
                  </a:lnTo>
                  <a:lnTo>
                    <a:pt x="120" y="75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7"/>
                  </a:lnTo>
                  <a:lnTo>
                    <a:pt x="118" y="81"/>
                  </a:lnTo>
                  <a:lnTo>
                    <a:pt x="118" y="83"/>
                  </a:lnTo>
                  <a:lnTo>
                    <a:pt x="117" y="83"/>
                  </a:lnTo>
                  <a:lnTo>
                    <a:pt x="117" y="85"/>
                  </a:lnTo>
                  <a:lnTo>
                    <a:pt x="120" y="85"/>
                  </a:lnTo>
                  <a:lnTo>
                    <a:pt x="120" y="8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18" y="90"/>
                  </a:lnTo>
                  <a:lnTo>
                    <a:pt x="117" y="88"/>
                  </a:lnTo>
                  <a:lnTo>
                    <a:pt x="113" y="85"/>
                  </a:lnTo>
                  <a:lnTo>
                    <a:pt x="111" y="87"/>
                  </a:lnTo>
                  <a:lnTo>
                    <a:pt x="109" y="87"/>
                  </a:lnTo>
                  <a:lnTo>
                    <a:pt x="111" y="87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07" y="99"/>
                  </a:lnTo>
                  <a:lnTo>
                    <a:pt x="106" y="97"/>
                  </a:lnTo>
                  <a:lnTo>
                    <a:pt x="100" y="92"/>
                  </a:lnTo>
                  <a:lnTo>
                    <a:pt x="98" y="90"/>
                  </a:lnTo>
                  <a:lnTo>
                    <a:pt x="94" y="87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2" y="88"/>
                  </a:lnTo>
                  <a:lnTo>
                    <a:pt x="96" y="92"/>
                  </a:lnTo>
                  <a:lnTo>
                    <a:pt x="98" y="96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8" y="97"/>
                  </a:lnTo>
                  <a:lnTo>
                    <a:pt x="94" y="97"/>
                  </a:lnTo>
                  <a:lnTo>
                    <a:pt x="94" y="96"/>
                  </a:lnTo>
                  <a:lnTo>
                    <a:pt x="92" y="96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7" y="94"/>
                  </a:lnTo>
                  <a:lnTo>
                    <a:pt x="83" y="94"/>
                  </a:lnTo>
                  <a:lnTo>
                    <a:pt x="83" y="96"/>
                  </a:lnTo>
                  <a:lnTo>
                    <a:pt x="87" y="96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3" y="99"/>
                  </a:lnTo>
                  <a:lnTo>
                    <a:pt x="79" y="99"/>
                  </a:lnTo>
                  <a:lnTo>
                    <a:pt x="73" y="99"/>
                  </a:lnTo>
                  <a:lnTo>
                    <a:pt x="66" y="97"/>
                  </a:lnTo>
                  <a:lnTo>
                    <a:pt x="60" y="94"/>
                  </a:lnTo>
                  <a:lnTo>
                    <a:pt x="55" y="92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5" y="88"/>
                  </a:lnTo>
                  <a:lnTo>
                    <a:pt x="60" y="88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55" y="85"/>
                  </a:lnTo>
                  <a:lnTo>
                    <a:pt x="52" y="85"/>
                  </a:lnTo>
                  <a:lnTo>
                    <a:pt x="50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3" y="83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79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38" y="77"/>
                  </a:lnTo>
                  <a:lnTo>
                    <a:pt x="36" y="77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8" y="73"/>
                  </a:lnTo>
                  <a:lnTo>
                    <a:pt x="47" y="69"/>
                  </a:lnTo>
                  <a:lnTo>
                    <a:pt x="50" y="69"/>
                  </a:lnTo>
                  <a:lnTo>
                    <a:pt x="53" y="69"/>
                  </a:lnTo>
                  <a:lnTo>
                    <a:pt x="55" y="68"/>
                  </a:lnTo>
                  <a:lnTo>
                    <a:pt x="57" y="66"/>
                  </a:lnTo>
                  <a:lnTo>
                    <a:pt x="68" y="64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2" y="62"/>
                  </a:lnTo>
                  <a:lnTo>
                    <a:pt x="59" y="60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0" y="60"/>
                  </a:lnTo>
                  <a:lnTo>
                    <a:pt x="47" y="62"/>
                  </a:lnTo>
                  <a:lnTo>
                    <a:pt x="43" y="62"/>
                  </a:lnTo>
                  <a:lnTo>
                    <a:pt x="38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0" y="62"/>
                  </a:lnTo>
                  <a:lnTo>
                    <a:pt x="26" y="64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19" y="62"/>
                  </a:lnTo>
                  <a:lnTo>
                    <a:pt x="15" y="62"/>
                  </a:lnTo>
                  <a:lnTo>
                    <a:pt x="13" y="60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9" y="5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4" y="53"/>
                  </a:lnTo>
                  <a:lnTo>
                    <a:pt x="19" y="53"/>
                  </a:lnTo>
                  <a:lnTo>
                    <a:pt x="15" y="53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3" y="49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4" y="37"/>
                  </a:lnTo>
                  <a:lnTo>
                    <a:pt x="29" y="37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28"/>
                  </a:lnTo>
                  <a:lnTo>
                    <a:pt x="8" y="26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7" y="20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8" y="26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9" y="22"/>
                  </a:lnTo>
                  <a:lnTo>
                    <a:pt x="26" y="19"/>
                  </a:lnTo>
                  <a:lnTo>
                    <a:pt x="21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21" y="11"/>
                  </a:lnTo>
                  <a:lnTo>
                    <a:pt x="24" y="10"/>
                  </a:lnTo>
                  <a:lnTo>
                    <a:pt x="30" y="10"/>
                  </a:lnTo>
                  <a:lnTo>
                    <a:pt x="34" y="10"/>
                  </a:lnTo>
                  <a:lnTo>
                    <a:pt x="40" y="8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0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47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28" name="Freeform 11581">
              <a:extLst>
                <a:ext uri="{FF2B5EF4-FFF2-40B4-BE49-F238E27FC236}">
                  <a16:creationId xmlns:a16="http://schemas.microsoft.com/office/drawing/2014/main" id="{8AA5564B-1FF1-4001-B430-825B927002D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69587" y="1249377"/>
              <a:ext cx="563427" cy="287055"/>
            </a:xfrm>
            <a:custGeom>
              <a:avLst/>
              <a:gdLst>
                <a:gd name="T0" fmla="*/ 349 w 422"/>
                <a:gd name="T1" fmla="*/ 6 h 215"/>
                <a:gd name="T2" fmla="*/ 360 w 422"/>
                <a:gd name="T3" fmla="*/ 10 h 215"/>
                <a:gd name="T4" fmla="*/ 381 w 422"/>
                <a:gd name="T5" fmla="*/ 10 h 215"/>
                <a:gd name="T6" fmla="*/ 394 w 422"/>
                <a:gd name="T7" fmla="*/ 22 h 215"/>
                <a:gd name="T8" fmla="*/ 381 w 422"/>
                <a:gd name="T9" fmla="*/ 45 h 215"/>
                <a:gd name="T10" fmla="*/ 318 w 422"/>
                <a:gd name="T11" fmla="*/ 60 h 215"/>
                <a:gd name="T12" fmla="*/ 315 w 422"/>
                <a:gd name="T13" fmla="*/ 83 h 215"/>
                <a:gd name="T14" fmla="*/ 279 w 422"/>
                <a:gd name="T15" fmla="*/ 97 h 215"/>
                <a:gd name="T16" fmla="*/ 282 w 422"/>
                <a:gd name="T17" fmla="*/ 106 h 215"/>
                <a:gd name="T18" fmla="*/ 236 w 422"/>
                <a:gd name="T19" fmla="*/ 108 h 215"/>
                <a:gd name="T20" fmla="*/ 245 w 422"/>
                <a:gd name="T21" fmla="*/ 117 h 215"/>
                <a:gd name="T22" fmla="*/ 215 w 422"/>
                <a:gd name="T23" fmla="*/ 123 h 215"/>
                <a:gd name="T24" fmla="*/ 215 w 422"/>
                <a:gd name="T25" fmla="*/ 130 h 215"/>
                <a:gd name="T26" fmla="*/ 191 w 422"/>
                <a:gd name="T27" fmla="*/ 136 h 215"/>
                <a:gd name="T28" fmla="*/ 240 w 422"/>
                <a:gd name="T29" fmla="*/ 140 h 215"/>
                <a:gd name="T30" fmla="*/ 219 w 422"/>
                <a:gd name="T31" fmla="*/ 163 h 215"/>
                <a:gd name="T32" fmla="*/ 187 w 422"/>
                <a:gd name="T33" fmla="*/ 179 h 215"/>
                <a:gd name="T34" fmla="*/ 138 w 422"/>
                <a:gd name="T35" fmla="*/ 177 h 215"/>
                <a:gd name="T36" fmla="*/ 144 w 422"/>
                <a:gd name="T37" fmla="*/ 185 h 215"/>
                <a:gd name="T38" fmla="*/ 176 w 422"/>
                <a:gd name="T39" fmla="*/ 194 h 215"/>
                <a:gd name="T40" fmla="*/ 172 w 422"/>
                <a:gd name="T41" fmla="*/ 210 h 215"/>
                <a:gd name="T42" fmla="*/ 147 w 422"/>
                <a:gd name="T43" fmla="*/ 207 h 215"/>
                <a:gd name="T44" fmla="*/ 128 w 422"/>
                <a:gd name="T45" fmla="*/ 200 h 215"/>
                <a:gd name="T46" fmla="*/ 77 w 422"/>
                <a:gd name="T47" fmla="*/ 209 h 215"/>
                <a:gd name="T48" fmla="*/ 44 w 422"/>
                <a:gd name="T49" fmla="*/ 204 h 215"/>
                <a:gd name="T50" fmla="*/ 49 w 422"/>
                <a:gd name="T51" fmla="*/ 187 h 215"/>
                <a:gd name="T52" fmla="*/ 56 w 422"/>
                <a:gd name="T53" fmla="*/ 179 h 215"/>
                <a:gd name="T54" fmla="*/ 82 w 422"/>
                <a:gd name="T55" fmla="*/ 177 h 215"/>
                <a:gd name="T56" fmla="*/ 125 w 422"/>
                <a:gd name="T57" fmla="*/ 166 h 215"/>
                <a:gd name="T58" fmla="*/ 89 w 422"/>
                <a:gd name="T59" fmla="*/ 170 h 215"/>
                <a:gd name="T60" fmla="*/ 87 w 422"/>
                <a:gd name="T61" fmla="*/ 158 h 215"/>
                <a:gd name="T62" fmla="*/ 59 w 422"/>
                <a:gd name="T63" fmla="*/ 149 h 215"/>
                <a:gd name="T64" fmla="*/ 119 w 422"/>
                <a:gd name="T65" fmla="*/ 138 h 215"/>
                <a:gd name="T66" fmla="*/ 119 w 422"/>
                <a:gd name="T67" fmla="*/ 136 h 215"/>
                <a:gd name="T68" fmla="*/ 112 w 422"/>
                <a:gd name="T69" fmla="*/ 130 h 215"/>
                <a:gd name="T70" fmla="*/ 70 w 422"/>
                <a:gd name="T71" fmla="*/ 98 h 215"/>
                <a:gd name="T72" fmla="*/ 138 w 422"/>
                <a:gd name="T73" fmla="*/ 112 h 215"/>
                <a:gd name="T74" fmla="*/ 136 w 422"/>
                <a:gd name="T75" fmla="*/ 104 h 215"/>
                <a:gd name="T76" fmla="*/ 201 w 422"/>
                <a:gd name="T77" fmla="*/ 76 h 215"/>
                <a:gd name="T78" fmla="*/ 202 w 422"/>
                <a:gd name="T79" fmla="*/ 59 h 215"/>
                <a:gd name="T80" fmla="*/ 164 w 422"/>
                <a:gd name="T81" fmla="*/ 76 h 215"/>
                <a:gd name="T82" fmla="*/ 115 w 422"/>
                <a:gd name="T83" fmla="*/ 79 h 215"/>
                <a:gd name="T84" fmla="*/ 70 w 422"/>
                <a:gd name="T85" fmla="*/ 81 h 215"/>
                <a:gd name="T86" fmla="*/ 61 w 422"/>
                <a:gd name="T87" fmla="*/ 81 h 215"/>
                <a:gd name="T88" fmla="*/ 67 w 422"/>
                <a:gd name="T89" fmla="*/ 70 h 215"/>
                <a:gd name="T90" fmla="*/ 27 w 422"/>
                <a:gd name="T91" fmla="*/ 69 h 215"/>
                <a:gd name="T92" fmla="*/ 56 w 422"/>
                <a:gd name="T93" fmla="*/ 53 h 215"/>
                <a:gd name="T94" fmla="*/ 12 w 422"/>
                <a:gd name="T95" fmla="*/ 51 h 215"/>
                <a:gd name="T96" fmla="*/ 35 w 422"/>
                <a:gd name="T97" fmla="*/ 40 h 215"/>
                <a:gd name="T98" fmla="*/ 80 w 422"/>
                <a:gd name="T99" fmla="*/ 40 h 215"/>
                <a:gd name="T100" fmla="*/ 86 w 422"/>
                <a:gd name="T101" fmla="*/ 25 h 215"/>
                <a:gd name="T102" fmla="*/ 129 w 422"/>
                <a:gd name="T103" fmla="*/ 34 h 215"/>
                <a:gd name="T104" fmla="*/ 170 w 422"/>
                <a:gd name="T105" fmla="*/ 42 h 215"/>
                <a:gd name="T106" fmla="*/ 133 w 422"/>
                <a:gd name="T107" fmla="*/ 19 h 215"/>
                <a:gd name="T108" fmla="*/ 175 w 422"/>
                <a:gd name="T109" fmla="*/ 15 h 215"/>
                <a:gd name="T110" fmla="*/ 194 w 422"/>
                <a:gd name="T111" fmla="*/ 8 h 215"/>
                <a:gd name="T112" fmla="*/ 211 w 422"/>
                <a:gd name="T113" fmla="*/ 10 h 215"/>
                <a:gd name="T114" fmla="*/ 255 w 422"/>
                <a:gd name="T115" fmla="*/ 10 h 215"/>
                <a:gd name="T116" fmla="*/ 282 w 422"/>
                <a:gd name="T117" fmla="*/ 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2" h="215">
                  <a:moveTo>
                    <a:pt x="300" y="0"/>
                  </a:moveTo>
                  <a:lnTo>
                    <a:pt x="303" y="2"/>
                  </a:lnTo>
                  <a:lnTo>
                    <a:pt x="304" y="2"/>
                  </a:lnTo>
                  <a:lnTo>
                    <a:pt x="306" y="3"/>
                  </a:lnTo>
                  <a:lnTo>
                    <a:pt x="307" y="3"/>
                  </a:lnTo>
                  <a:lnTo>
                    <a:pt x="318" y="4"/>
                  </a:lnTo>
                  <a:lnTo>
                    <a:pt x="321" y="4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34" y="4"/>
                  </a:lnTo>
                  <a:lnTo>
                    <a:pt x="336" y="6"/>
                  </a:lnTo>
                  <a:lnTo>
                    <a:pt x="348" y="6"/>
                  </a:lnTo>
                  <a:lnTo>
                    <a:pt x="349" y="6"/>
                  </a:lnTo>
                  <a:lnTo>
                    <a:pt x="349" y="8"/>
                  </a:lnTo>
                  <a:lnTo>
                    <a:pt x="348" y="8"/>
                  </a:lnTo>
                  <a:lnTo>
                    <a:pt x="345" y="10"/>
                  </a:lnTo>
                  <a:lnTo>
                    <a:pt x="324" y="15"/>
                  </a:lnTo>
                  <a:lnTo>
                    <a:pt x="321" y="16"/>
                  </a:lnTo>
                  <a:lnTo>
                    <a:pt x="325" y="16"/>
                  </a:lnTo>
                  <a:lnTo>
                    <a:pt x="333" y="16"/>
                  </a:lnTo>
                  <a:lnTo>
                    <a:pt x="336" y="15"/>
                  </a:lnTo>
                  <a:lnTo>
                    <a:pt x="343" y="13"/>
                  </a:lnTo>
                  <a:lnTo>
                    <a:pt x="345" y="13"/>
                  </a:lnTo>
                  <a:lnTo>
                    <a:pt x="348" y="13"/>
                  </a:lnTo>
                  <a:lnTo>
                    <a:pt x="355" y="12"/>
                  </a:lnTo>
                  <a:lnTo>
                    <a:pt x="360" y="10"/>
                  </a:lnTo>
                  <a:lnTo>
                    <a:pt x="362" y="10"/>
                  </a:lnTo>
                  <a:lnTo>
                    <a:pt x="364" y="12"/>
                  </a:lnTo>
                  <a:lnTo>
                    <a:pt x="365" y="12"/>
                  </a:lnTo>
                  <a:lnTo>
                    <a:pt x="365" y="10"/>
                  </a:lnTo>
                  <a:lnTo>
                    <a:pt x="367" y="8"/>
                  </a:lnTo>
                  <a:lnTo>
                    <a:pt x="369" y="8"/>
                  </a:lnTo>
                  <a:lnTo>
                    <a:pt x="370" y="8"/>
                  </a:lnTo>
                  <a:lnTo>
                    <a:pt x="370" y="8"/>
                  </a:lnTo>
                  <a:lnTo>
                    <a:pt x="373" y="8"/>
                  </a:lnTo>
                  <a:lnTo>
                    <a:pt x="375" y="10"/>
                  </a:lnTo>
                  <a:lnTo>
                    <a:pt x="376" y="12"/>
                  </a:lnTo>
                  <a:lnTo>
                    <a:pt x="378" y="12"/>
                  </a:lnTo>
                  <a:lnTo>
                    <a:pt x="381" y="10"/>
                  </a:lnTo>
                  <a:lnTo>
                    <a:pt x="383" y="10"/>
                  </a:lnTo>
                  <a:lnTo>
                    <a:pt x="388" y="10"/>
                  </a:lnTo>
                  <a:lnTo>
                    <a:pt x="390" y="12"/>
                  </a:lnTo>
                  <a:lnTo>
                    <a:pt x="392" y="12"/>
                  </a:lnTo>
                  <a:lnTo>
                    <a:pt x="390" y="13"/>
                  </a:lnTo>
                  <a:lnTo>
                    <a:pt x="388" y="13"/>
                  </a:lnTo>
                  <a:lnTo>
                    <a:pt x="388" y="13"/>
                  </a:lnTo>
                  <a:lnTo>
                    <a:pt x="390" y="15"/>
                  </a:lnTo>
                  <a:lnTo>
                    <a:pt x="392" y="16"/>
                  </a:lnTo>
                  <a:lnTo>
                    <a:pt x="397" y="19"/>
                  </a:lnTo>
                  <a:lnTo>
                    <a:pt x="397" y="21"/>
                  </a:lnTo>
                  <a:lnTo>
                    <a:pt x="394" y="22"/>
                  </a:lnTo>
                  <a:lnTo>
                    <a:pt x="394" y="22"/>
                  </a:lnTo>
                  <a:lnTo>
                    <a:pt x="404" y="21"/>
                  </a:lnTo>
                  <a:lnTo>
                    <a:pt x="416" y="22"/>
                  </a:lnTo>
                  <a:lnTo>
                    <a:pt x="418" y="22"/>
                  </a:lnTo>
                  <a:lnTo>
                    <a:pt x="420" y="24"/>
                  </a:lnTo>
                  <a:lnTo>
                    <a:pt x="422" y="24"/>
                  </a:lnTo>
                  <a:lnTo>
                    <a:pt x="422" y="28"/>
                  </a:lnTo>
                  <a:lnTo>
                    <a:pt x="422" y="29"/>
                  </a:lnTo>
                  <a:lnTo>
                    <a:pt x="416" y="32"/>
                  </a:lnTo>
                  <a:lnTo>
                    <a:pt x="411" y="34"/>
                  </a:lnTo>
                  <a:lnTo>
                    <a:pt x="409" y="36"/>
                  </a:lnTo>
                  <a:lnTo>
                    <a:pt x="404" y="38"/>
                  </a:lnTo>
                  <a:lnTo>
                    <a:pt x="390" y="42"/>
                  </a:lnTo>
                  <a:lnTo>
                    <a:pt x="381" y="45"/>
                  </a:lnTo>
                  <a:lnTo>
                    <a:pt x="378" y="46"/>
                  </a:lnTo>
                  <a:lnTo>
                    <a:pt x="376" y="46"/>
                  </a:lnTo>
                  <a:lnTo>
                    <a:pt x="367" y="46"/>
                  </a:lnTo>
                  <a:lnTo>
                    <a:pt x="364" y="46"/>
                  </a:lnTo>
                  <a:lnTo>
                    <a:pt x="362" y="48"/>
                  </a:lnTo>
                  <a:lnTo>
                    <a:pt x="360" y="51"/>
                  </a:lnTo>
                  <a:lnTo>
                    <a:pt x="355" y="51"/>
                  </a:lnTo>
                  <a:lnTo>
                    <a:pt x="348" y="51"/>
                  </a:lnTo>
                  <a:lnTo>
                    <a:pt x="345" y="51"/>
                  </a:lnTo>
                  <a:lnTo>
                    <a:pt x="345" y="53"/>
                  </a:lnTo>
                  <a:lnTo>
                    <a:pt x="345" y="55"/>
                  </a:lnTo>
                  <a:lnTo>
                    <a:pt x="343" y="55"/>
                  </a:lnTo>
                  <a:lnTo>
                    <a:pt x="318" y="60"/>
                  </a:lnTo>
                  <a:lnTo>
                    <a:pt x="318" y="62"/>
                  </a:lnTo>
                  <a:lnTo>
                    <a:pt x="320" y="62"/>
                  </a:lnTo>
                  <a:lnTo>
                    <a:pt x="324" y="62"/>
                  </a:lnTo>
                  <a:lnTo>
                    <a:pt x="360" y="55"/>
                  </a:lnTo>
                  <a:lnTo>
                    <a:pt x="367" y="53"/>
                  </a:lnTo>
                  <a:lnTo>
                    <a:pt x="373" y="55"/>
                  </a:lnTo>
                  <a:lnTo>
                    <a:pt x="373" y="57"/>
                  </a:lnTo>
                  <a:lnTo>
                    <a:pt x="364" y="60"/>
                  </a:lnTo>
                  <a:lnTo>
                    <a:pt x="352" y="66"/>
                  </a:lnTo>
                  <a:lnTo>
                    <a:pt x="346" y="69"/>
                  </a:lnTo>
                  <a:lnTo>
                    <a:pt x="330" y="74"/>
                  </a:lnTo>
                  <a:lnTo>
                    <a:pt x="320" y="81"/>
                  </a:lnTo>
                  <a:lnTo>
                    <a:pt x="315" y="83"/>
                  </a:lnTo>
                  <a:lnTo>
                    <a:pt x="309" y="88"/>
                  </a:lnTo>
                  <a:lnTo>
                    <a:pt x="306" y="89"/>
                  </a:lnTo>
                  <a:lnTo>
                    <a:pt x="304" y="89"/>
                  </a:lnTo>
                  <a:lnTo>
                    <a:pt x="300" y="89"/>
                  </a:lnTo>
                  <a:lnTo>
                    <a:pt x="298" y="89"/>
                  </a:lnTo>
                  <a:lnTo>
                    <a:pt x="296" y="88"/>
                  </a:lnTo>
                  <a:lnTo>
                    <a:pt x="292" y="85"/>
                  </a:lnTo>
                  <a:lnTo>
                    <a:pt x="290" y="85"/>
                  </a:lnTo>
                  <a:lnTo>
                    <a:pt x="292" y="87"/>
                  </a:lnTo>
                  <a:lnTo>
                    <a:pt x="297" y="93"/>
                  </a:lnTo>
                  <a:lnTo>
                    <a:pt x="297" y="95"/>
                  </a:lnTo>
                  <a:lnTo>
                    <a:pt x="285" y="97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6" y="97"/>
                  </a:lnTo>
                  <a:lnTo>
                    <a:pt x="274" y="97"/>
                  </a:lnTo>
                  <a:lnTo>
                    <a:pt x="273" y="98"/>
                  </a:lnTo>
                  <a:lnTo>
                    <a:pt x="271" y="98"/>
                  </a:lnTo>
                  <a:lnTo>
                    <a:pt x="273" y="98"/>
                  </a:lnTo>
                  <a:lnTo>
                    <a:pt x="279" y="100"/>
                  </a:lnTo>
                  <a:lnTo>
                    <a:pt x="288" y="98"/>
                  </a:lnTo>
                  <a:lnTo>
                    <a:pt x="290" y="98"/>
                  </a:lnTo>
                  <a:lnTo>
                    <a:pt x="292" y="98"/>
                  </a:lnTo>
                  <a:lnTo>
                    <a:pt x="292" y="100"/>
                  </a:lnTo>
                  <a:lnTo>
                    <a:pt x="290" y="102"/>
                  </a:lnTo>
                  <a:lnTo>
                    <a:pt x="282" y="106"/>
                  </a:lnTo>
                  <a:lnTo>
                    <a:pt x="283" y="106"/>
                  </a:lnTo>
                  <a:lnTo>
                    <a:pt x="285" y="106"/>
                  </a:lnTo>
                  <a:lnTo>
                    <a:pt x="285" y="108"/>
                  </a:lnTo>
                  <a:lnTo>
                    <a:pt x="283" y="109"/>
                  </a:lnTo>
                  <a:lnTo>
                    <a:pt x="282" y="109"/>
                  </a:lnTo>
                  <a:lnTo>
                    <a:pt x="273" y="111"/>
                  </a:lnTo>
                  <a:lnTo>
                    <a:pt x="269" y="112"/>
                  </a:lnTo>
                  <a:lnTo>
                    <a:pt x="268" y="111"/>
                  </a:lnTo>
                  <a:lnTo>
                    <a:pt x="252" y="108"/>
                  </a:lnTo>
                  <a:lnTo>
                    <a:pt x="248" y="108"/>
                  </a:lnTo>
                  <a:lnTo>
                    <a:pt x="243" y="106"/>
                  </a:lnTo>
                  <a:lnTo>
                    <a:pt x="240" y="106"/>
                  </a:lnTo>
                  <a:lnTo>
                    <a:pt x="236" y="108"/>
                  </a:lnTo>
                  <a:lnTo>
                    <a:pt x="238" y="108"/>
                  </a:lnTo>
                  <a:lnTo>
                    <a:pt x="245" y="109"/>
                  </a:lnTo>
                  <a:lnTo>
                    <a:pt x="249" y="109"/>
                  </a:lnTo>
                  <a:lnTo>
                    <a:pt x="252" y="109"/>
                  </a:lnTo>
                  <a:lnTo>
                    <a:pt x="253" y="111"/>
                  </a:lnTo>
                  <a:lnTo>
                    <a:pt x="255" y="112"/>
                  </a:lnTo>
                  <a:lnTo>
                    <a:pt x="255" y="114"/>
                  </a:lnTo>
                  <a:lnTo>
                    <a:pt x="255" y="116"/>
                  </a:lnTo>
                  <a:lnTo>
                    <a:pt x="255" y="116"/>
                  </a:lnTo>
                  <a:lnTo>
                    <a:pt x="253" y="117"/>
                  </a:lnTo>
                  <a:lnTo>
                    <a:pt x="252" y="117"/>
                  </a:lnTo>
                  <a:lnTo>
                    <a:pt x="247" y="117"/>
                  </a:lnTo>
                  <a:lnTo>
                    <a:pt x="245" y="117"/>
                  </a:lnTo>
                  <a:lnTo>
                    <a:pt x="243" y="117"/>
                  </a:lnTo>
                  <a:lnTo>
                    <a:pt x="240" y="119"/>
                  </a:lnTo>
                  <a:lnTo>
                    <a:pt x="234" y="119"/>
                  </a:lnTo>
                  <a:lnTo>
                    <a:pt x="227" y="119"/>
                  </a:lnTo>
                  <a:lnTo>
                    <a:pt x="224" y="119"/>
                  </a:lnTo>
                  <a:lnTo>
                    <a:pt x="221" y="119"/>
                  </a:lnTo>
                  <a:lnTo>
                    <a:pt x="217" y="117"/>
                  </a:lnTo>
                  <a:lnTo>
                    <a:pt x="211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8" y="117"/>
                  </a:lnTo>
                  <a:lnTo>
                    <a:pt x="213" y="119"/>
                  </a:lnTo>
                  <a:lnTo>
                    <a:pt x="215" y="123"/>
                  </a:lnTo>
                  <a:lnTo>
                    <a:pt x="219" y="123"/>
                  </a:lnTo>
                  <a:lnTo>
                    <a:pt x="222" y="125"/>
                  </a:lnTo>
                  <a:lnTo>
                    <a:pt x="225" y="127"/>
                  </a:lnTo>
                  <a:lnTo>
                    <a:pt x="229" y="127"/>
                  </a:lnTo>
                  <a:lnTo>
                    <a:pt x="234" y="125"/>
                  </a:lnTo>
                  <a:lnTo>
                    <a:pt x="238" y="127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27" y="132"/>
                  </a:lnTo>
                  <a:lnTo>
                    <a:pt x="224" y="132"/>
                  </a:lnTo>
                  <a:lnTo>
                    <a:pt x="222" y="130"/>
                  </a:lnTo>
                  <a:lnTo>
                    <a:pt x="219" y="130"/>
                  </a:lnTo>
                  <a:lnTo>
                    <a:pt x="215" y="130"/>
                  </a:lnTo>
                  <a:lnTo>
                    <a:pt x="211" y="130"/>
                  </a:lnTo>
                  <a:lnTo>
                    <a:pt x="210" y="130"/>
                  </a:lnTo>
                  <a:lnTo>
                    <a:pt x="206" y="130"/>
                  </a:lnTo>
                  <a:lnTo>
                    <a:pt x="198" y="132"/>
                  </a:lnTo>
                  <a:lnTo>
                    <a:pt x="194" y="132"/>
                  </a:lnTo>
                  <a:lnTo>
                    <a:pt x="191" y="130"/>
                  </a:lnTo>
                  <a:lnTo>
                    <a:pt x="185" y="130"/>
                  </a:lnTo>
                  <a:lnTo>
                    <a:pt x="182" y="130"/>
                  </a:lnTo>
                  <a:lnTo>
                    <a:pt x="182" y="132"/>
                  </a:lnTo>
                  <a:lnTo>
                    <a:pt x="183" y="132"/>
                  </a:lnTo>
                  <a:lnTo>
                    <a:pt x="187" y="132"/>
                  </a:lnTo>
                  <a:lnTo>
                    <a:pt x="189" y="134"/>
                  </a:lnTo>
                  <a:lnTo>
                    <a:pt x="191" y="136"/>
                  </a:lnTo>
                  <a:lnTo>
                    <a:pt x="194" y="134"/>
                  </a:lnTo>
                  <a:lnTo>
                    <a:pt x="196" y="134"/>
                  </a:lnTo>
                  <a:lnTo>
                    <a:pt x="206" y="132"/>
                  </a:lnTo>
                  <a:lnTo>
                    <a:pt x="210" y="132"/>
                  </a:lnTo>
                  <a:lnTo>
                    <a:pt x="213" y="132"/>
                  </a:lnTo>
                  <a:lnTo>
                    <a:pt x="217" y="134"/>
                  </a:lnTo>
                  <a:lnTo>
                    <a:pt x="219" y="134"/>
                  </a:lnTo>
                  <a:lnTo>
                    <a:pt x="221" y="136"/>
                  </a:lnTo>
                  <a:lnTo>
                    <a:pt x="225" y="136"/>
                  </a:lnTo>
                  <a:lnTo>
                    <a:pt x="229" y="136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40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2" y="146"/>
                  </a:lnTo>
                  <a:lnTo>
                    <a:pt x="225" y="147"/>
                  </a:lnTo>
                  <a:lnTo>
                    <a:pt x="219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5" y="147"/>
                  </a:lnTo>
                  <a:lnTo>
                    <a:pt x="224" y="151"/>
                  </a:lnTo>
                  <a:lnTo>
                    <a:pt x="227" y="153"/>
                  </a:lnTo>
                  <a:lnTo>
                    <a:pt x="229" y="153"/>
                  </a:lnTo>
                  <a:lnTo>
                    <a:pt x="224" y="156"/>
                  </a:lnTo>
                  <a:lnTo>
                    <a:pt x="219" y="163"/>
                  </a:lnTo>
                  <a:lnTo>
                    <a:pt x="219" y="163"/>
                  </a:lnTo>
                  <a:lnTo>
                    <a:pt x="217" y="163"/>
                  </a:lnTo>
                  <a:lnTo>
                    <a:pt x="211" y="163"/>
                  </a:lnTo>
                  <a:lnTo>
                    <a:pt x="208" y="165"/>
                  </a:lnTo>
                  <a:lnTo>
                    <a:pt x="204" y="165"/>
                  </a:lnTo>
                  <a:lnTo>
                    <a:pt x="198" y="165"/>
                  </a:lnTo>
                  <a:lnTo>
                    <a:pt x="189" y="165"/>
                  </a:lnTo>
                  <a:lnTo>
                    <a:pt x="189" y="165"/>
                  </a:lnTo>
                  <a:lnTo>
                    <a:pt x="189" y="166"/>
                  </a:lnTo>
                  <a:lnTo>
                    <a:pt x="189" y="170"/>
                  </a:lnTo>
                  <a:lnTo>
                    <a:pt x="189" y="174"/>
                  </a:lnTo>
                  <a:lnTo>
                    <a:pt x="189" y="177"/>
                  </a:lnTo>
                  <a:lnTo>
                    <a:pt x="187" y="179"/>
                  </a:lnTo>
                  <a:lnTo>
                    <a:pt x="185" y="181"/>
                  </a:lnTo>
                  <a:lnTo>
                    <a:pt x="183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3" y="183"/>
                  </a:lnTo>
                  <a:lnTo>
                    <a:pt x="163" y="183"/>
                  </a:lnTo>
                  <a:lnTo>
                    <a:pt x="157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44" y="177"/>
                  </a:lnTo>
                  <a:lnTo>
                    <a:pt x="142" y="177"/>
                  </a:lnTo>
                  <a:lnTo>
                    <a:pt x="138" y="177"/>
                  </a:lnTo>
                  <a:lnTo>
                    <a:pt x="138" y="177"/>
                  </a:lnTo>
                  <a:lnTo>
                    <a:pt x="142" y="179"/>
                  </a:lnTo>
                  <a:lnTo>
                    <a:pt x="144" y="181"/>
                  </a:lnTo>
                  <a:lnTo>
                    <a:pt x="144" y="181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38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4" y="185"/>
                  </a:lnTo>
                  <a:lnTo>
                    <a:pt x="136" y="185"/>
                  </a:lnTo>
                  <a:lnTo>
                    <a:pt x="138" y="185"/>
                  </a:lnTo>
                  <a:lnTo>
                    <a:pt x="140" y="185"/>
                  </a:lnTo>
                  <a:lnTo>
                    <a:pt x="144" y="185"/>
                  </a:lnTo>
                  <a:lnTo>
                    <a:pt x="147" y="185"/>
                  </a:lnTo>
                  <a:lnTo>
                    <a:pt x="151" y="185"/>
                  </a:lnTo>
                  <a:lnTo>
                    <a:pt x="152" y="185"/>
                  </a:lnTo>
                  <a:lnTo>
                    <a:pt x="157" y="187"/>
                  </a:lnTo>
                  <a:lnTo>
                    <a:pt x="159" y="187"/>
                  </a:lnTo>
                  <a:lnTo>
                    <a:pt x="163" y="185"/>
                  </a:lnTo>
                  <a:lnTo>
                    <a:pt x="170" y="185"/>
                  </a:lnTo>
                  <a:lnTo>
                    <a:pt x="172" y="187"/>
                  </a:lnTo>
                  <a:lnTo>
                    <a:pt x="172" y="189"/>
                  </a:lnTo>
                  <a:lnTo>
                    <a:pt x="172" y="191"/>
                  </a:lnTo>
                  <a:lnTo>
                    <a:pt x="172" y="193"/>
                  </a:lnTo>
                  <a:lnTo>
                    <a:pt x="173" y="194"/>
                  </a:lnTo>
                  <a:lnTo>
                    <a:pt x="176" y="194"/>
                  </a:lnTo>
                  <a:lnTo>
                    <a:pt x="178" y="194"/>
                  </a:lnTo>
                  <a:lnTo>
                    <a:pt x="180" y="194"/>
                  </a:lnTo>
                  <a:lnTo>
                    <a:pt x="183" y="193"/>
                  </a:lnTo>
                  <a:lnTo>
                    <a:pt x="183" y="193"/>
                  </a:lnTo>
                  <a:lnTo>
                    <a:pt x="185" y="193"/>
                  </a:lnTo>
                  <a:lnTo>
                    <a:pt x="187" y="194"/>
                  </a:lnTo>
                  <a:lnTo>
                    <a:pt x="189" y="196"/>
                  </a:lnTo>
                  <a:lnTo>
                    <a:pt x="191" y="198"/>
                  </a:lnTo>
                  <a:lnTo>
                    <a:pt x="187" y="202"/>
                  </a:lnTo>
                  <a:lnTo>
                    <a:pt x="185" y="204"/>
                  </a:lnTo>
                  <a:lnTo>
                    <a:pt x="176" y="207"/>
                  </a:lnTo>
                  <a:lnTo>
                    <a:pt x="173" y="209"/>
                  </a:lnTo>
                  <a:lnTo>
                    <a:pt x="172" y="210"/>
                  </a:lnTo>
                  <a:lnTo>
                    <a:pt x="168" y="212"/>
                  </a:lnTo>
                  <a:lnTo>
                    <a:pt x="163" y="213"/>
                  </a:lnTo>
                  <a:lnTo>
                    <a:pt x="159" y="213"/>
                  </a:lnTo>
                  <a:lnTo>
                    <a:pt x="152" y="215"/>
                  </a:lnTo>
                  <a:lnTo>
                    <a:pt x="151" y="215"/>
                  </a:lnTo>
                  <a:lnTo>
                    <a:pt x="149" y="215"/>
                  </a:lnTo>
                  <a:lnTo>
                    <a:pt x="149" y="213"/>
                  </a:lnTo>
                  <a:lnTo>
                    <a:pt x="149" y="212"/>
                  </a:lnTo>
                  <a:lnTo>
                    <a:pt x="149" y="212"/>
                  </a:lnTo>
                  <a:lnTo>
                    <a:pt x="151" y="210"/>
                  </a:lnTo>
                  <a:lnTo>
                    <a:pt x="151" y="209"/>
                  </a:lnTo>
                  <a:lnTo>
                    <a:pt x="149" y="207"/>
                  </a:lnTo>
                  <a:lnTo>
                    <a:pt x="147" y="207"/>
                  </a:lnTo>
                  <a:lnTo>
                    <a:pt x="145" y="205"/>
                  </a:lnTo>
                  <a:lnTo>
                    <a:pt x="144" y="207"/>
                  </a:lnTo>
                  <a:lnTo>
                    <a:pt x="142" y="207"/>
                  </a:lnTo>
                  <a:lnTo>
                    <a:pt x="140" y="207"/>
                  </a:lnTo>
                  <a:lnTo>
                    <a:pt x="138" y="207"/>
                  </a:lnTo>
                  <a:lnTo>
                    <a:pt x="136" y="205"/>
                  </a:lnTo>
                  <a:lnTo>
                    <a:pt x="133" y="204"/>
                  </a:lnTo>
                  <a:lnTo>
                    <a:pt x="133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9" y="202"/>
                  </a:lnTo>
                  <a:lnTo>
                    <a:pt x="128" y="200"/>
                  </a:lnTo>
                  <a:lnTo>
                    <a:pt x="128" y="200"/>
                  </a:lnTo>
                  <a:lnTo>
                    <a:pt x="129" y="202"/>
                  </a:lnTo>
                  <a:lnTo>
                    <a:pt x="131" y="204"/>
                  </a:lnTo>
                  <a:lnTo>
                    <a:pt x="131" y="205"/>
                  </a:lnTo>
                  <a:lnTo>
                    <a:pt x="131" y="207"/>
                  </a:lnTo>
                  <a:lnTo>
                    <a:pt x="115" y="209"/>
                  </a:lnTo>
                  <a:lnTo>
                    <a:pt x="108" y="207"/>
                  </a:lnTo>
                  <a:lnTo>
                    <a:pt x="106" y="207"/>
                  </a:lnTo>
                  <a:lnTo>
                    <a:pt x="104" y="202"/>
                  </a:lnTo>
                  <a:lnTo>
                    <a:pt x="104" y="210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4" y="210"/>
                  </a:lnTo>
                  <a:lnTo>
                    <a:pt x="77" y="209"/>
                  </a:lnTo>
                  <a:lnTo>
                    <a:pt x="76" y="207"/>
                  </a:lnTo>
                  <a:lnTo>
                    <a:pt x="74" y="205"/>
                  </a:lnTo>
                  <a:lnTo>
                    <a:pt x="74" y="204"/>
                  </a:lnTo>
                  <a:lnTo>
                    <a:pt x="72" y="204"/>
                  </a:lnTo>
                  <a:lnTo>
                    <a:pt x="72" y="205"/>
                  </a:lnTo>
                  <a:lnTo>
                    <a:pt x="70" y="210"/>
                  </a:lnTo>
                  <a:lnTo>
                    <a:pt x="65" y="209"/>
                  </a:lnTo>
                  <a:lnTo>
                    <a:pt x="59" y="207"/>
                  </a:lnTo>
                  <a:lnTo>
                    <a:pt x="57" y="204"/>
                  </a:lnTo>
                  <a:lnTo>
                    <a:pt x="57" y="209"/>
                  </a:lnTo>
                  <a:lnTo>
                    <a:pt x="49" y="209"/>
                  </a:lnTo>
                  <a:lnTo>
                    <a:pt x="46" y="209"/>
                  </a:lnTo>
                  <a:lnTo>
                    <a:pt x="44" y="204"/>
                  </a:lnTo>
                  <a:lnTo>
                    <a:pt x="44" y="198"/>
                  </a:lnTo>
                  <a:lnTo>
                    <a:pt x="42" y="202"/>
                  </a:lnTo>
                  <a:lnTo>
                    <a:pt x="44" y="205"/>
                  </a:lnTo>
                  <a:lnTo>
                    <a:pt x="44" y="209"/>
                  </a:lnTo>
                  <a:lnTo>
                    <a:pt x="40" y="207"/>
                  </a:lnTo>
                  <a:lnTo>
                    <a:pt x="31" y="207"/>
                  </a:lnTo>
                  <a:lnTo>
                    <a:pt x="30" y="207"/>
                  </a:lnTo>
                  <a:lnTo>
                    <a:pt x="30" y="202"/>
                  </a:lnTo>
                  <a:lnTo>
                    <a:pt x="30" y="196"/>
                  </a:lnTo>
                  <a:lnTo>
                    <a:pt x="40" y="193"/>
                  </a:lnTo>
                  <a:lnTo>
                    <a:pt x="44" y="189"/>
                  </a:lnTo>
                  <a:lnTo>
                    <a:pt x="46" y="189"/>
                  </a:lnTo>
                  <a:lnTo>
                    <a:pt x="49" y="187"/>
                  </a:lnTo>
                  <a:lnTo>
                    <a:pt x="55" y="187"/>
                  </a:lnTo>
                  <a:lnTo>
                    <a:pt x="56" y="187"/>
                  </a:lnTo>
                  <a:lnTo>
                    <a:pt x="59" y="187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5"/>
                  </a:lnTo>
                  <a:lnTo>
                    <a:pt x="67" y="185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1" y="183"/>
                  </a:lnTo>
                  <a:lnTo>
                    <a:pt x="59" y="183"/>
                  </a:lnTo>
                  <a:lnTo>
                    <a:pt x="56" y="181"/>
                  </a:lnTo>
                  <a:lnTo>
                    <a:pt x="56" y="179"/>
                  </a:lnTo>
                  <a:lnTo>
                    <a:pt x="55" y="177"/>
                  </a:lnTo>
                  <a:lnTo>
                    <a:pt x="53" y="174"/>
                  </a:lnTo>
                  <a:lnTo>
                    <a:pt x="49" y="170"/>
                  </a:lnTo>
                  <a:lnTo>
                    <a:pt x="51" y="168"/>
                  </a:lnTo>
                  <a:lnTo>
                    <a:pt x="55" y="168"/>
                  </a:lnTo>
                  <a:lnTo>
                    <a:pt x="57" y="166"/>
                  </a:lnTo>
                  <a:lnTo>
                    <a:pt x="61" y="166"/>
                  </a:lnTo>
                  <a:lnTo>
                    <a:pt x="65" y="166"/>
                  </a:lnTo>
                  <a:lnTo>
                    <a:pt x="68" y="166"/>
                  </a:lnTo>
                  <a:lnTo>
                    <a:pt x="74" y="168"/>
                  </a:lnTo>
                  <a:lnTo>
                    <a:pt x="77" y="170"/>
                  </a:lnTo>
                  <a:lnTo>
                    <a:pt x="80" y="174"/>
                  </a:lnTo>
                  <a:lnTo>
                    <a:pt x="82" y="177"/>
                  </a:lnTo>
                  <a:lnTo>
                    <a:pt x="84" y="179"/>
                  </a:lnTo>
                  <a:lnTo>
                    <a:pt x="93" y="181"/>
                  </a:lnTo>
                  <a:lnTo>
                    <a:pt x="96" y="181"/>
                  </a:lnTo>
                  <a:lnTo>
                    <a:pt x="100" y="181"/>
                  </a:lnTo>
                  <a:lnTo>
                    <a:pt x="106" y="181"/>
                  </a:lnTo>
                  <a:lnTo>
                    <a:pt x="110" y="181"/>
                  </a:lnTo>
                  <a:lnTo>
                    <a:pt x="112" y="179"/>
                  </a:lnTo>
                  <a:lnTo>
                    <a:pt x="112" y="177"/>
                  </a:lnTo>
                  <a:lnTo>
                    <a:pt x="114" y="177"/>
                  </a:lnTo>
                  <a:lnTo>
                    <a:pt x="117" y="175"/>
                  </a:lnTo>
                  <a:lnTo>
                    <a:pt x="123" y="170"/>
                  </a:lnTo>
                  <a:lnTo>
                    <a:pt x="125" y="166"/>
                  </a:lnTo>
                  <a:lnTo>
                    <a:pt x="125" y="166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15" y="172"/>
                  </a:lnTo>
                  <a:lnTo>
                    <a:pt x="114" y="174"/>
                  </a:lnTo>
                  <a:lnTo>
                    <a:pt x="110" y="177"/>
                  </a:lnTo>
                  <a:lnTo>
                    <a:pt x="106" y="177"/>
                  </a:lnTo>
                  <a:lnTo>
                    <a:pt x="105" y="177"/>
                  </a:lnTo>
                  <a:lnTo>
                    <a:pt x="100" y="175"/>
                  </a:lnTo>
                  <a:lnTo>
                    <a:pt x="95" y="177"/>
                  </a:lnTo>
                  <a:lnTo>
                    <a:pt x="91" y="177"/>
                  </a:lnTo>
                  <a:lnTo>
                    <a:pt x="89" y="175"/>
                  </a:lnTo>
                  <a:lnTo>
                    <a:pt x="89" y="170"/>
                  </a:lnTo>
                  <a:lnTo>
                    <a:pt x="86" y="165"/>
                  </a:lnTo>
                  <a:lnTo>
                    <a:pt x="89" y="163"/>
                  </a:lnTo>
                  <a:lnTo>
                    <a:pt x="93" y="161"/>
                  </a:lnTo>
                  <a:lnTo>
                    <a:pt x="98" y="156"/>
                  </a:lnTo>
                  <a:lnTo>
                    <a:pt x="100" y="156"/>
                  </a:lnTo>
                  <a:lnTo>
                    <a:pt x="104" y="158"/>
                  </a:lnTo>
                  <a:lnTo>
                    <a:pt x="102" y="156"/>
                  </a:lnTo>
                  <a:lnTo>
                    <a:pt x="100" y="155"/>
                  </a:lnTo>
                  <a:lnTo>
                    <a:pt x="95" y="156"/>
                  </a:lnTo>
                  <a:lnTo>
                    <a:pt x="96" y="147"/>
                  </a:lnTo>
                  <a:lnTo>
                    <a:pt x="93" y="153"/>
                  </a:lnTo>
                  <a:lnTo>
                    <a:pt x="89" y="156"/>
                  </a:lnTo>
                  <a:lnTo>
                    <a:pt x="87" y="158"/>
                  </a:lnTo>
                  <a:lnTo>
                    <a:pt x="84" y="160"/>
                  </a:lnTo>
                  <a:lnTo>
                    <a:pt x="76" y="160"/>
                  </a:lnTo>
                  <a:lnTo>
                    <a:pt x="79" y="158"/>
                  </a:lnTo>
                  <a:lnTo>
                    <a:pt x="80" y="153"/>
                  </a:lnTo>
                  <a:lnTo>
                    <a:pt x="77" y="155"/>
                  </a:lnTo>
                  <a:lnTo>
                    <a:pt x="74" y="156"/>
                  </a:lnTo>
                  <a:lnTo>
                    <a:pt x="70" y="158"/>
                  </a:lnTo>
                  <a:lnTo>
                    <a:pt x="67" y="160"/>
                  </a:lnTo>
                  <a:lnTo>
                    <a:pt x="59" y="158"/>
                  </a:lnTo>
                  <a:lnTo>
                    <a:pt x="57" y="158"/>
                  </a:lnTo>
                  <a:lnTo>
                    <a:pt x="57" y="155"/>
                  </a:lnTo>
                  <a:lnTo>
                    <a:pt x="57" y="151"/>
                  </a:lnTo>
                  <a:lnTo>
                    <a:pt x="59" y="149"/>
                  </a:lnTo>
                  <a:lnTo>
                    <a:pt x="63" y="146"/>
                  </a:lnTo>
                  <a:lnTo>
                    <a:pt x="65" y="142"/>
                  </a:lnTo>
                  <a:lnTo>
                    <a:pt x="68" y="138"/>
                  </a:lnTo>
                  <a:lnTo>
                    <a:pt x="76" y="138"/>
                  </a:lnTo>
                  <a:lnTo>
                    <a:pt x="82" y="136"/>
                  </a:lnTo>
                  <a:lnTo>
                    <a:pt x="89" y="136"/>
                  </a:lnTo>
                  <a:lnTo>
                    <a:pt x="93" y="136"/>
                  </a:lnTo>
                  <a:lnTo>
                    <a:pt x="96" y="136"/>
                  </a:lnTo>
                  <a:lnTo>
                    <a:pt x="108" y="136"/>
                  </a:lnTo>
                  <a:lnTo>
                    <a:pt x="112" y="138"/>
                  </a:lnTo>
                  <a:lnTo>
                    <a:pt x="115" y="138"/>
                  </a:lnTo>
                  <a:lnTo>
                    <a:pt x="117" y="140"/>
                  </a:lnTo>
                  <a:lnTo>
                    <a:pt x="119" y="138"/>
                  </a:lnTo>
                  <a:lnTo>
                    <a:pt x="121" y="136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3" y="136"/>
                  </a:lnTo>
                  <a:lnTo>
                    <a:pt x="134" y="136"/>
                  </a:lnTo>
                  <a:lnTo>
                    <a:pt x="136" y="134"/>
                  </a:lnTo>
                  <a:lnTo>
                    <a:pt x="138" y="134"/>
                  </a:lnTo>
                  <a:lnTo>
                    <a:pt x="136" y="134"/>
                  </a:lnTo>
                  <a:lnTo>
                    <a:pt x="134" y="134"/>
                  </a:lnTo>
                  <a:lnTo>
                    <a:pt x="131" y="136"/>
                  </a:lnTo>
                  <a:lnTo>
                    <a:pt x="128" y="136"/>
                  </a:lnTo>
                  <a:lnTo>
                    <a:pt x="126" y="136"/>
                  </a:lnTo>
                  <a:lnTo>
                    <a:pt x="119" y="136"/>
                  </a:lnTo>
                  <a:lnTo>
                    <a:pt x="110" y="136"/>
                  </a:lnTo>
                  <a:lnTo>
                    <a:pt x="105" y="134"/>
                  </a:lnTo>
                  <a:lnTo>
                    <a:pt x="102" y="134"/>
                  </a:lnTo>
                  <a:lnTo>
                    <a:pt x="102" y="134"/>
                  </a:lnTo>
                  <a:lnTo>
                    <a:pt x="100" y="132"/>
                  </a:lnTo>
                  <a:lnTo>
                    <a:pt x="98" y="130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28"/>
                  </a:lnTo>
                  <a:lnTo>
                    <a:pt x="105" y="130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2" y="130"/>
                  </a:lnTo>
                  <a:lnTo>
                    <a:pt x="106" y="128"/>
                  </a:lnTo>
                  <a:lnTo>
                    <a:pt x="104" y="127"/>
                  </a:lnTo>
                  <a:lnTo>
                    <a:pt x="102" y="123"/>
                  </a:lnTo>
                  <a:lnTo>
                    <a:pt x="100" y="121"/>
                  </a:lnTo>
                  <a:lnTo>
                    <a:pt x="95" y="117"/>
                  </a:lnTo>
                  <a:lnTo>
                    <a:pt x="91" y="114"/>
                  </a:lnTo>
                  <a:lnTo>
                    <a:pt x="89" y="112"/>
                  </a:lnTo>
                  <a:lnTo>
                    <a:pt x="86" y="111"/>
                  </a:lnTo>
                  <a:lnTo>
                    <a:pt x="79" y="111"/>
                  </a:lnTo>
                  <a:lnTo>
                    <a:pt x="77" y="111"/>
                  </a:lnTo>
                  <a:lnTo>
                    <a:pt x="74" y="108"/>
                  </a:lnTo>
                  <a:lnTo>
                    <a:pt x="72" y="102"/>
                  </a:lnTo>
                  <a:lnTo>
                    <a:pt x="70" y="98"/>
                  </a:lnTo>
                  <a:lnTo>
                    <a:pt x="72" y="93"/>
                  </a:lnTo>
                  <a:lnTo>
                    <a:pt x="76" y="91"/>
                  </a:lnTo>
                  <a:lnTo>
                    <a:pt x="91" y="93"/>
                  </a:lnTo>
                  <a:lnTo>
                    <a:pt x="98" y="93"/>
                  </a:lnTo>
                  <a:lnTo>
                    <a:pt x="105" y="93"/>
                  </a:lnTo>
                  <a:lnTo>
                    <a:pt x="110" y="95"/>
                  </a:lnTo>
                  <a:lnTo>
                    <a:pt x="115" y="97"/>
                  </a:lnTo>
                  <a:lnTo>
                    <a:pt x="121" y="100"/>
                  </a:lnTo>
                  <a:lnTo>
                    <a:pt x="125" y="102"/>
                  </a:lnTo>
                  <a:lnTo>
                    <a:pt x="129" y="106"/>
                  </a:lnTo>
                  <a:lnTo>
                    <a:pt x="133" y="109"/>
                  </a:lnTo>
                  <a:lnTo>
                    <a:pt x="136" y="111"/>
                  </a:lnTo>
                  <a:lnTo>
                    <a:pt x="138" y="112"/>
                  </a:lnTo>
                  <a:lnTo>
                    <a:pt x="142" y="112"/>
                  </a:lnTo>
                  <a:lnTo>
                    <a:pt x="147" y="114"/>
                  </a:lnTo>
                  <a:lnTo>
                    <a:pt x="152" y="114"/>
                  </a:lnTo>
                  <a:lnTo>
                    <a:pt x="155" y="114"/>
                  </a:lnTo>
                  <a:lnTo>
                    <a:pt x="157" y="112"/>
                  </a:lnTo>
                  <a:lnTo>
                    <a:pt x="161" y="112"/>
                  </a:lnTo>
                  <a:lnTo>
                    <a:pt x="157" y="112"/>
                  </a:lnTo>
                  <a:lnTo>
                    <a:pt x="152" y="112"/>
                  </a:lnTo>
                  <a:lnTo>
                    <a:pt x="149" y="111"/>
                  </a:lnTo>
                  <a:lnTo>
                    <a:pt x="145" y="111"/>
                  </a:lnTo>
                  <a:lnTo>
                    <a:pt x="144" y="109"/>
                  </a:lnTo>
                  <a:lnTo>
                    <a:pt x="140" y="106"/>
                  </a:lnTo>
                  <a:lnTo>
                    <a:pt x="136" y="104"/>
                  </a:lnTo>
                  <a:lnTo>
                    <a:pt x="129" y="100"/>
                  </a:lnTo>
                  <a:lnTo>
                    <a:pt x="125" y="97"/>
                  </a:lnTo>
                  <a:lnTo>
                    <a:pt x="121" y="93"/>
                  </a:lnTo>
                  <a:lnTo>
                    <a:pt x="121" y="91"/>
                  </a:lnTo>
                  <a:lnTo>
                    <a:pt x="125" y="91"/>
                  </a:lnTo>
                  <a:lnTo>
                    <a:pt x="126" y="89"/>
                  </a:lnTo>
                  <a:lnTo>
                    <a:pt x="149" y="88"/>
                  </a:lnTo>
                  <a:lnTo>
                    <a:pt x="161" y="85"/>
                  </a:lnTo>
                  <a:lnTo>
                    <a:pt x="166" y="83"/>
                  </a:lnTo>
                  <a:lnTo>
                    <a:pt x="168" y="81"/>
                  </a:lnTo>
                  <a:lnTo>
                    <a:pt x="183" y="78"/>
                  </a:lnTo>
                  <a:lnTo>
                    <a:pt x="196" y="76"/>
                  </a:lnTo>
                  <a:lnTo>
                    <a:pt x="201" y="76"/>
                  </a:lnTo>
                  <a:lnTo>
                    <a:pt x="204" y="74"/>
                  </a:lnTo>
                  <a:lnTo>
                    <a:pt x="206" y="74"/>
                  </a:lnTo>
                  <a:lnTo>
                    <a:pt x="201" y="74"/>
                  </a:lnTo>
                  <a:lnTo>
                    <a:pt x="198" y="74"/>
                  </a:lnTo>
                  <a:lnTo>
                    <a:pt x="189" y="74"/>
                  </a:lnTo>
                  <a:lnTo>
                    <a:pt x="182" y="72"/>
                  </a:lnTo>
                  <a:lnTo>
                    <a:pt x="180" y="72"/>
                  </a:lnTo>
                  <a:lnTo>
                    <a:pt x="180" y="70"/>
                  </a:lnTo>
                  <a:lnTo>
                    <a:pt x="180" y="69"/>
                  </a:lnTo>
                  <a:lnTo>
                    <a:pt x="183" y="67"/>
                  </a:lnTo>
                  <a:lnTo>
                    <a:pt x="185" y="66"/>
                  </a:lnTo>
                  <a:lnTo>
                    <a:pt x="196" y="60"/>
                  </a:lnTo>
                  <a:lnTo>
                    <a:pt x="202" y="59"/>
                  </a:lnTo>
                  <a:lnTo>
                    <a:pt x="204" y="57"/>
                  </a:lnTo>
                  <a:lnTo>
                    <a:pt x="191" y="60"/>
                  </a:lnTo>
                  <a:lnTo>
                    <a:pt x="185" y="62"/>
                  </a:lnTo>
                  <a:lnTo>
                    <a:pt x="180" y="66"/>
                  </a:lnTo>
                  <a:lnTo>
                    <a:pt x="176" y="67"/>
                  </a:lnTo>
                  <a:lnTo>
                    <a:pt x="175" y="66"/>
                  </a:lnTo>
                  <a:lnTo>
                    <a:pt x="173" y="67"/>
                  </a:lnTo>
                  <a:lnTo>
                    <a:pt x="172" y="67"/>
                  </a:lnTo>
                  <a:lnTo>
                    <a:pt x="170" y="69"/>
                  </a:lnTo>
                  <a:lnTo>
                    <a:pt x="170" y="70"/>
                  </a:lnTo>
                  <a:lnTo>
                    <a:pt x="168" y="72"/>
                  </a:lnTo>
                  <a:lnTo>
                    <a:pt x="168" y="74"/>
                  </a:lnTo>
                  <a:lnTo>
                    <a:pt x="164" y="76"/>
                  </a:lnTo>
                  <a:lnTo>
                    <a:pt x="161" y="78"/>
                  </a:lnTo>
                  <a:lnTo>
                    <a:pt x="149" y="81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29" y="85"/>
                  </a:lnTo>
                  <a:lnTo>
                    <a:pt x="126" y="85"/>
                  </a:lnTo>
                  <a:lnTo>
                    <a:pt x="123" y="83"/>
                  </a:lnTo>
                  <a:lnTo>
                    <a:pt x="125" y="83"/>
                  </a:lnTo>
                  <a:lnTo>
                    <a:pt x="129" y="79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5" y="79"/>
                  </a:lnTo>
                  <a:lnTo>
                    <a:pt x="115" y="79"/>
                  </a:lnTo>
                  <a:lnTo>
                    <a:pt x="112" y="81"/>
                  </a:lnTo>
                  <a:lnTo>
                    <a:pt x="108" y="83"/>
                  </a:lnTo>
                  <a:lnTo>
                    <a:pt x="105" y="85"/>
                  </a:lnTo>
                  <a:lnTo>
                    <a:pt x="104" y="85"/>
                  </a:lnTo>
                  <a:lnTo>
                    <a:pt x="102" y="85"/>
                  </a:lnTo>
                  <a:lnTo>
                    <a:pt x="91" y="87"/>
                  </a:lnTo>
                  <a:lnTo>
                    <a:pt x="89" y="85"/>
                  </a:lnTo>
                  <a:lnTo>
                    <a:pt x="82" y="83"/>
                  </a:lnTo>
                  <a:lnTo>
                    <a:pt x="77" y="85"/>
                  </a:lnTo>
                  <a:lnTo>
                    <a:pt x="76" y="85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70" y="81"/>
                  </a:lnTo>
                  <a:lnTo>
                    <a:pt x="74" y="79"/>
                  </a:lnTo>
                  <a:lnTo>
                    <a:pt x="76" y="78"/>
                  </a:lnTo>
                  <a:lnTo>
                    <a:pt x="84" y="72"/>
                  </a:lnTo>
                  <a:lnTo>
                    <a:pt x="89" y="70"/>
                  </a:lnTo>
                  <a:lnTo>
                    <a:pt x="98" y="69"/>
                  </a:lnTo>
                  <a:lnTo>
                    <a:pt x="115" y="67"/>
                  </a:lnTo>
                  <a:lnTo>
                    <a:pt x="117" y="66"/>
                  </a:lnTo>
                  <a:lnTo>
                    <a:pt x="98" y="67"/>
                  </a:lnTo>
                  <a:lnTo>
                    <a:pt x="82" y="69"/>
                  </a:lnTo>
                  <a:lnTo>
                    <a:pt x="79" y="70"/>
                  </a:lnTo>
                  <a:lnTo>
                    <a:pt x="76" y="72"/>
                  </a:lnTo>
                  <a:lnTo>
                    <a:pt x="63" y="79"/>
                  </a:lnTo>
                  <a:lnTo>
                    <a:pt x="61" y="81"/>
                  </a:lnTo>
                  <a:lnTo>
                    <a:pt x="55" y="81"/>
                  </a:lnTo>
                  <a:lnTo>
                    <a:pt x="51" y="81"/>
                  </a:lnTo>
                  <a:lnTo>
                    <a:pt x="48" y="79"/>
                  </a:lnTo>
                  <a:lnTo>
                    <a:pt x="42" y="78"/>
                  </a:lnTo>
                  <a:lnTo>
                    <a:pt x="38" y="76"/>
                  </a:lnTo>
                  <a:lnTo>
                    <a:pt x="37" y="76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46" y="70"/>
                  </a:lnTo>
                  <a:lnTo>
                    <a:pt x="59" y="70"/>
                  </a:lnTo>
                  <a:lnTo>
                    <a:pt x="67" y="70"/>
                  </a:lnTo>
                  <a:lnTo>
                    <a:pt x="72" y="69"/>
                  </a:lnTo>
                  <a:lnTo>
                    <a:pt x="82" y="66"/>
                  </a:lnTo>
                  <a:lnTo>
                    <a:pt x="91" y="62"/>
                  </a:lnTo>
                  <a:lnTo>
                    <a:pt x="93" y="60"/>
                  </a:lnTo>
                  <a:lnTo>
                    <a:pt x="89" y="60"/>
                  </a:lnTo>
                  <a:lnTo>
                    <a:pt x="87" y="60"/>
                  </a:lnTo>
                  <a:lnTo>
                    <a:pt x="80" y="62"/>
                  </a:lnTo>
                  <a:lnTo>
                    <a:pt x="70" y="67"/>
                  </a:lnTo>
                  <a:lnTo>
                    <a:pt x="61" y="67"/>
                  </a:lnTo>
                  <a:lnTo>
                    <a:pt x="38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31" y="59"/>
                  </a:lnTo>
                  <a:lnTo>
                    <a:pt x="38" y="55"/>
                  </a:lnTo>
                  <a:lnTo>
                    <a:pt x="42" y="53"/>
                  </a:lnTo>
                  <a:lnTo>
                    <a:pt x="49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49" y="51"/>
                  </a:lnTo>
                  <a:lnTo>
                    <a:pt x="44" y="51"/>
                  </a:lnTo>
                  <a:lnTo>
                    <a:pt x="37" y="53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6" y="57"/>
                  </a:lnTo>
                  <a:lnTo>
                    <a:pt x="16" y="55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4" y="51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4" y="46"/>
                  </a:lnTo>
                  <a:lnTo>
                    <a:pt x="7" y="45"/>
                  </a:lnTo>
                  <a:lnTo>
                    <a:pt x="10" y="42"/>
                  </a:lnTo>
                  <a:lnTo>
                    <a:pt x="16" y="40"/>
                  </a:lnTo>
                  <a:lnTo>
                    <a:pt x="21" y="40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5" y="40"/>
                  </a:lnTo>
                  <a:lnTo>
                    <a:pt x="38" y="38"/>
                  </a:lnTo>
                  <a:lnTo>
                    <a:pt x="44" y="36"/>
                  </a:lnTo>
                  <a:lnTo>
                    <a:pt x="51" y="34"/>
                  </a:lnTo>
                  <a:lnTo>
                    <a:pt x="56" y="34"/>
                  </a:lnTo>
                  <a:lnTo>
                    <a:pt x="59" y="36"/>
                  </a:lnTo>
                  <a:lnTo>
                    <a:pt x="61" y="38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70" y="36"/>
                  </a:lnTo>
                  <a:lnTo>
                    <a:pt x="74" y="36"/>
                  </a:lnTo>
                  <a:lnTo>
                    <a:pt x="77" y="38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87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89" y="36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7" y="29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6" y="25"/>
                  </a:lnTo>
                  <a:lnTo>
                    <a:pt x="89" y="24"/>
                  </a:lnTo>
                  <a:lnTo>
                    <a:pt x="95" y="22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2" y="25"/>
                  </a:lnTo>
                  <a:lnTo>
                    <a:pt x="108" y="25"/>
                  </a:lnTo>
                  <a:lnTo>
                    <a:pt x="112" y="28"/>
                  </a:lnTo>
                  <a:lnTo>
                    <a:pt x="117" y="31"/>
                  </a:lnTo>
                  <a:lnTo>
                    <a:pt x="121" y="32"/>
                  </a:lnTo>
                  <a:lnTo>
                    <a:pt x="125" y="34"/>
                  </a:lnTo>
                  <a:lnTo>
                    <a:pt x="126" y="36"/>
                  </a:lnTo>
                  <a:lnTo>
                    <a:pt x="129" y="36"/>
                  </a:lnTo>
                  <a:lnTo>
                    <a:pt x="129" y="34"/>
                  </a:lnTo>
                  <a:lnTo>
                    <a:pt x="126" y="32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31" y="31"/>
                  </a:lnTo>
                  <a:lnTo>
                    <a:pt x="140" y="34"/>
                  </a:lnTo>
                  <a:lnTo>
                    <a:pt x="153" y="38"/>
                  </a:lnTo>
                  <a:lnTo>
                    <a:pt x="159" y="38"/>
                  </a:lnTo>
                  <a:lnTo>
                    <a:pt x="163" y="40"/>
                  </a:lnTo>
                  <a:lnTo>
                    <a:pt x="166" y="40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68" y="40"/>
                  </a:lnTo>
                  <a:lnTo>
                    <a:pt x="161" y="38"/>
                  </a:lnTo>
                  <a:lnTo>
                    <a:pt x="142" y="31"/>
                  </a:lnTo>
                  <a:lnTo>
                    <a:pt x="134" y="29"/>
                  </a:lnTo>
                  <a:lnTo>
                    <a:pt x="131" y="28"/>
                  </a:lnTo>
                  <a:lnTo>
                    <a:pt x="128" y="25"/>
                  </a:lnTo>
                  <a:lnTo>
                    <a:pt x="128" y="24"/>
                  </a:lnTo>
                  <a:lnTo>
                    <a:pt x="131" y="22"/>
                  </a:lnTo>
                  <a:lnTo>
                    <a:pt x="134" y="22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4" y="19"/>
                  </a:lnTo>
                  <a:lnTo>
                    <a:pt x="133" y="19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5" y="19"/>
                  </a:lnTo>
                  <a:lnTo>
                    <a:pt x="151" y="19"/>
                  </a:lnTo>
                  <a:lnTo>
                    <a:pt x="151" y="19"/>
                  </a:lnTo>
                  <a:lnTo>
                    <a:pt x="145" y="13"/>
                  </a:lnTo>
                  <a:lnTo>
                    <a:pt x="145" y="13"/>
                  </a:lnTo>
                  <a:lnTo>
                    <a:pt x="147" y="12"/>
                  </a:lnTo>
                  <a:lnTo>
                    <a:pt x="149" y="12"/>
                  </a:lnTo>
                  <a:lnTo>
                    <a:pt x="152" y="12"/>
                  </a:lnTo>
                  <a:lnTo>
                    <a:pt x="161" y="15"/>
                  </a:lnTo>
                  <a:lnTo>
                    <a:pt x="175" y="15"/>
                  </a:lnTo>
                  <a:lnTo>
                    <a:pt x="178" y="15"/>
                  </a:lnTo>
                  <a:lnTo>
                    <a:pt x="178" y="15"/>
                  </a:lnTo>
                  <a:lnTo>
                    <a:pt x="173" y="13"/>
                  </a:lnTo>
                  <a:lnTo>
                    <a:pt x="166" y="12"/>
                  </a:lnTo>
                  <a:lnTo>
                    <a:pt x="164" y="10"/>
                  </a:lnTo>
                  <a:lnTo>
                    <a:pt x="163" y="10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63" y="6"/>
                  </a:lnTo>
                  <a:lnTo>
                    <a:pt x="173" y="6"/>
                  </a:lnTo>
                  <a:lnTo>
                    <a:pt x="182" y="8"/>
                  </a:lnTo>
                  <a:lnTo>
                    <a:pt x="191" y="8"/>
                  </a:lnTo>
                  <a:lnTo>
                    <a:pt x="194" y="8"/>
                  </a:lnTo>
                  <a:lnTo>
                    <a:pt x="198" y="8"/>
                  </a:lnTo>
                  <a:lnTo>
                    <a:pt x="201" y="10"/>
                  </a:lnTo>
                  <a:lnTo>
                    <a:pt x="211" y="15"/>
                  </a:lnTo>
                  <a:lnTo>
                    <a:pt x="213" y="16"/>
                  </a:lnTo>
                  <a:lnTo>
                    <a:pt x="213" y="16"/>
                  </a:lnTo>
                  <a:lnTo>
                    <a:pt x="215" y="21"/>
                  </a:lnTo>
                  <a:lnTo>
                    <a:pt x="217" y="21"/>
                  </a:lnTo>
                  <a:lnTo>
                    <a:pt x="221" y="19"/>
                  </a:lnTo>
                  <a:lnTo>
                    <a:pt x="224" y="16"/>
                  </a:lnTo>
                  <a:lnTo>
                    <a:pt x="222" y="16"/>
                  </a:lnTo>
                  <a:lnTo>
                    <a:pt x="217" y="13"/>
                  </a:lnTo>
                  <a:lnTo>
                    <a:pt x="215" y="12"/>
                  </a:lnTo>
                  <a:lnTo>
                    <a:pt x="211" y="10"/>
                  </a:lnTo>
                  <a:lnTo>
                    <a:pt x="204" y="6"/>
                  </a:lnTo>
                  <a:lnTo>
                    <a:pt x="202" y="4"/>
                  </a:lnTo>
                  <a:lnTo>
                    <a:pt x="201" y="4"/>
                  </a:lnTo>
                  <a:lnTo>
                    <a:pt x="221" y="3"/>
                  </a:lnTo>
                  <a:lnTo>
                    <a:pt x="240" y="4"/>
                  </a:lnTo>
                  <a:lnTo>
                    <a:pt x="243" y="4"/>
                  </a:lnTo>
                  <a:lnTo>
                    <a:pt x="245" y="6"/>
                  </a:lnTo>
                  <a:lnTo>
                    <a:pt x="247" y="8"/>
                  </a:lnTo>
                  <a:lnTo>
                    <a:pt x="248" y="10"/>
                  </a:lnTo>
                  <a:lnTo>
                    <a:pt x="255" y="12"/>
                  </a:lnTo>
                  <a:lnTo>
                    <a:pt x="264" y="13"/>
                  </a:lnTo>
                  <a:lnTo>
                    <a:pt x="262" y="13"/>
                  </a:lnTo>
                  <a:lnTo>
                    <a:pt x="255" y="10"/>
                  </a:lnTo>
                  <a:lnTo>
                    <a:pt x="253" y="8"/>
                  </a:lnTo>
                  <a:lnTo>
                    <a:pt x="253" y="6"/>
                  </a:lnTo>
                  <a:lnTo>
                    <a:pt x="253" y="4"/>
                  </a:lnTo>
                  <a:lnTo>
                    <a:pt x="253" y="4"/>
                  </a:lnTo>
                  <a:lnTo>
                    <a:pt x="262" y="2"/>
                  </a:lnTo>
                  <a:lnTo>
                    <a:pt x="271" y="2"/>
                  </a:lnTo>
                  <a:lnTo>
                    <a:pt x="273" y="2"/>
                  </a:lnTo>
                  <a:lnTo>
                    <a:pt x="282" y="4"/>
                  </a:lnTo>
                  <a:lnTo>
                    <a:pt x="285" y="6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4"/>
                  </a:lnTo>
                  <a:lnTo>
                    <a:pt x="282" y="4"/>
                  </a:lnTo>
                  <a:lnTo>
                    <a:pt x="282" y="3"/>
                  </a:lnTo>
                  <a:lnTo>
                    <a:pt x="285" y="2"/>
                  </a:lnTo>
                  <a:lnTo>
                    <a:pt x="288" y="2"/>
                  </a:lnTo>
                  <a:lnTo>
                    <a:pt x="300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 dirty="0"/>
            </a:p>
          </p:txBody>
        </p:sp>
        <p:sp>
          <p:nvSpPr>
            <p:cNvPr id="229" name="Freeform 10835">
              <a:extLst>
                <a:ext uri="{FF2B5EF4-FFF2-40B4-BE49-F238E27FC236}">
                  <a16:creationId xmlns:a16="http://schemas.microsoft.com/office/drawing/2014/main" id="{C43D1D38-40D7-41BF-A56D-0DD2FCB9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619" y="3004999"/>
              <a:ext cx="102394" cy="39291"/>
            </a:xfrm>
            <a:custGeom>
              <a:avLst/>
              <a:gdLst>
                <a:gd name="T0" fmla="*/ 30 w 86"/>
                <a:gd name="T1" fmla="*/ 2 h 33"/>
                <a:gd name="T2" fmla="*/ 36 w 86"/>
                <a:gd name="T3" fmla="*/ 4 h 33"/>
                <a:gd name="T4" fmla="*/ 39 w 86"/>
                <a:gd name="T5" fmla="*/ 2 h 33"/>
                <a:gd name="T6" fmla="*/ 41 w 86"/>
                <a:gd name="T7" fmla="*/ 0 h 33"/>
                <a:gd name="T8" fmla="*/ 46 w 86"/>
                <a:gd name="T9" fmla="*/ 2 h 33"/>
                <a:gd name="T10" fmla="*/ 50 w 86"/>
                <a:gd name="T11" fmla="*/ 2 h 33"/>
                <a:gd name="T12" fmla="*/ 54 w 86"/>
                <a:gd name="T13" fmla="*/ 2 h 33"/>
                <a:gd name="T14" fmla="*/ 58 w 86"/>
                <a:gd name="T15" fmla="*/ 4 h 33"/>
                <a:gd name="T16" fmla="*/ 63 w 86"/>
                <a:gd name="T17" fmla="*/ 4 h 33"/>
                <a:gd name="T18" fmla="*/ 65 w 86"/>
                <a:gd name="T19" fmla="*/ 7 h 33"/>
                <a:gd name="T20" fmla="*/ 71 w 86"/>
                <a:gd name="T21" fmla="*/ 8 h 33"/>
                <a:gd name="T22" fmla="*/ 71 w 86"/>
                <a:gd name="T23" fmla="*/ 10 h 33"/>
                <a:gd name="T24" fmla="*/ 69 w 86"/>
                <a:gd name="T25" fmla="*/ 10 h 33"/>
                <a:gd name="T26" fmla="*/ 71 w 86"/>
                <a:gd name="T27" fmla="*/ 12 h 33"/>
                <a:gd name="T28" fmla="*/ 75 w 86"/>
                <a:gd name="T29" fmla="*/ 14 h 33"/>
                <a:gd name="T30" fmla="*/ 83 w 86"/>
                <a:gd name="T31" fmla="*/ 17 h 33"/>
                <a:gd name="T32" fmla="*/ 86 w 86"/>
                <a:gd name="T33" fmla="*/ 19 h 33"/>
                <a:gd name="T34" fmla="*/ 82 w 86"/>
                <a:gd name="T35" fmla="*/ 23 h 33"/>
                <a:gd name="T36" fmla="*/ 80 w 86"/>
                <a:gd name="T37" fmla="*/ 25 h 33"/>
                <a:gd name="T38" fmla="*/ 79 w 86"/>
                <a:gd name="T39" fmla="*/ 23 h 33"/>
                <a:gd name="T40" fmla="*/ 73 w 86"/>
                <a:gd name="T41" fmla="*/ 21 h 33"/>
                <a:gd name="T42" fmla="*/ 69 w 86"/>
                <a:gd name="T43" fmla="*/ 21 h 33"/>
                <a:gd name="T44" fmla="*/ 63 w 86"/>
                <a:gd name="T45" fmla="*/ 23 h 33"/>
                <a:gd name="T46" fmla="*/ 59 w 86"/>
                <a:gd name="T47" fmla="*/ 25 h 33"/>
                <a:gd name="T48" fmla="*/ 54 w 86"/>
                <a:gd name="T49" fmla="*/ 23 h 33"/>
                <a:gd name="T50" fmla="*/ 49 w 86"/>
                <a:gd name="T51" fmla="*/ 25 h 33"/>
                <a:gd name="T52" fmla="*/ 47 w 86"/>
                <a:gd name="T53" fmla="*/ 26 h 33"/>
                <a:gd name="T54" fmla="*/ 44 w 86"/>
                <a:gd name="T55" fmla="*/ 32 h 33"/>
                <a:gd name="T56" fmla="*/ 41 w 86"/>
                <a:gd name="T57" fmla="*/ 32 h 33"/>
                <a:gd name="T58" fmla="*/ 41 w 86"/>
                <a:gd name="T59" fmla="*/ 30 h 33"/>
                <a:gd name="T60" fmla="*/ 39 w 86"/>
                <a:gd name="T61" fmla="*/ 28 h 33"/>
                <a:gd name="T62" fmla="*/ 35 w 86"/>
                <a:gd name="T63" fmla="*/ 25 h 33"/>
                <a:gd name="T64" fmla="*/ 28 w 86"/>
                <a:gd name="T65" fmla="*/ 25 h 33"/>
                <a:gd name="T66" fmla="*/ 26 w 86"/>
                <a:gd name="T67" fmla="*/ 25 h 33"/>
                <a:gd name="T68" fmla="*/ 20 w 86"/>
                <a:gd name="T69" fmla="*/ 25 h 33"/>
                <a:gd name="T70" fmla="*/ 14 w 86"/>
                <a:gd name="T71" fmla="*/ 25 h 33"/>
                <a:gd name="T72" fmla="*/ 9 w 86"/>
                <a:gd name="T73" fmla="*/ 26 h 33"/>
                <a:gd name="T74" fmla="*/ 7 w 86"/>
                <a:gd name="T75" fmla="*/ 26 h 33"/>
                <a:gd name="T76" fmla="*/ 2 w 86"/>
                <a:gd name="T77" fmla="*/ 23 h 33"/>
                <a:gd name="T78" fmla="*/ 2 w 86"/>
                <a:gd name="T79" fmla="*/ 19 h 33"/>
                <a:gd name="T80" fmla="*/ 5 w 86"/>
                <a:gd name="T81" fmla="*/ 19 h 33"/>
                <a:gd name="T82" fmla="*/ 11 w 86"/>
                <a:gd name="T83" fmla="*/ 19 h 33"/>
                <a:gd name="T84" fmla="*/ 24 w 86"/>
                <a:gd name="T85" fmla="*/ 21 h 33"/>
                <a:gd name="T86" fmla="*/ 26 w 86"/>
                <a:gd name="T87" fmla="*/ 21 h 33"/>
                <a:gd name="T88" fmla="*/ 30 w 86"/>
                <a:gd name="T89" fmla="*/ 19 h 33"/>
                <a:gd name="T90" fmla="*/ 28 w 86"/>
                <a:gd name="T91" fmla="*/ 17 h 33"/>
                <a:gd name="T92" fmla="*/ 24 w 86"/>
                <a:gd name="T93" fmla="*/ 12 h 33"/>
                <a:gd name="T94" fmla="*/ 24 w 86"/>
                <a:gd name="T95" fmla="*/ 7 h 33"/>
                <a:gd name="T96" fmla="*/ 17 w 86"/>
                <a:gd name="T97" fmla="*/ 6 h 33"/>
                <a:gd name="T98" fmla="*/ 16 w 86"/>
                <a:gd name="T99" fmla="*/ 2 h 33"/>
                <a:gd name="T100" fmla="*/ 20 w 86"/>
                <a:gd name="T10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" h="33">
                  <a:moveTo>
                    <a:pt x="23" y="0"/>
                  </a:moveTo>
                  <a:lnTo>
                    <a:pt x="26" y="0"/>
                  </a:lnTo>
                  <a:lnTo>
                    <a:pt x="30" y="2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8" y="4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71" y="8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9" y="14"/>
                  </a:lnTo>
                  <a:lnTo>
                    <a:pt x="80" y="16"/>
                  </a:lnTo>
                  <a:lnTo>
                    <a:pt x="83" y="17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3" y="21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79" y="25"/>
                  </a:lnTo>
                  <a:lnTo>
                    <a:pt x="79" y="23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3" y="21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69" y="21"/>
                  </a:lnTo>
                  <a:lnTo>
                    <a:pt x="66" y="21"/>
                  </a:lnTo>
                  <a:lnTo>
                    <a:pt x="65" y="21"/>
                  </a:lnTo>
                  <a:lnTo>
                    <a:pt x="63" y="23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59" y="25"/>
                  </a:lnTo>
                  <a:lnTo>
                    <a:pt x="56" y="25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49" y="23"/>
                  </a:lnTo>
                  <a:lnTo>
                    <a:pt x="49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6" y="30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6" y="26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6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17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3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30" name="Freeform 10883">
              <a:extLst>
                <a:ext uri="{FF2B5EF4-FFF2-40B4-BE49-F238E27FC236}">
                  <a16:creationId xmlns:a16="http://schemas.microsoft.com/office/drawing/2014/main" id="{E7F85076-6068-49FE-8E7D-EB9BA4C17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406" y="2946658"/>
              <a:ext cx="176213" cy="58341"/>
            </a:xfrm>
            <a:custGeom>
              <a:avLst/>
              <a:gdLst>
                <a:gd name="T0" fmla="*/ 49 w 148"/>
                <a:gd name="T1" fmla="*/ 2 h 49"/>
                <a:gd name="T2" fmla="*/ 52 w 148"/>
                <a:gd name="T3" fmla="*/ 4 h 49"/>
                <a:gd name="T4" fmla="*/ 58 w 148"/>
                <a:gd name="T5" fmla="*/ 4 h 49"/>
                <a:gd name="T6" fmla="*/ 64 w 148"/>
                <a:gd name="T7" fmla="*/ 4 h 49"/>
                <a:gd name="T8" fmla="*/ 69 w 148"/>
                <a:gd name="T9" fmla="*/ 6 h 49"/>
                <a:gd name="T10" fmla="*/ 75 w 148"/>
                <a:gd name="T11" fmla="*/ 10 h 49"/>
                <a:gd name="T12" fmla="*/ 81 w 148"/>
                <a:gd name="T13" fmla="*/ 12 h 49"/>
                <a:gd name="T14" fmla="*/ 86 w 148"/>
                <a:gd name="T15" fmla="*/ 12 h 49"/>
                <a:gd name="T16" fmla="*/ 99 w 148"/>
                <a:gd name="T17" fmla="*/ 21 h 49"/>
                <a:gd name="T18" fmla="*/ 101 w 148"/>
                <a:gd name="T19" fmla="*/ 19 h 49"/>
                <a:gd name="T20" fmla="*/ 105 w 148"/>
                <a:gd name="T21" fmla="*/ 23 h 49"/>
                <a:gd name="T22" fmla="*/ 105 w 148"/>
                <a:gd name="T23" fmla="*/ 25 h 49"/>
                <a:gd name="T24" fmla="*/ 106 w 148"/>
                <a:gd name="T25" fmla="*/ 25 h 49"/>
                <a:gd name="T26" fmla="*/ 111 w 148"/>
                <a:gd name="T27" fmla="*/ 26 h 49"/>
                <a:gd name="T28" fmla="*/ 113 w 148"/>
                <a:gd name="T29" fmla="*/ 26 h 49"/>
                <a:gd name="T30" fmla="*/ 117 w 148"/>
                <a:gd name="T31" fmla="*/ 28 h 49"/>
                <a:gd name="T32" fmla="*/ 126 w 148"/>
                <a:gd name="T33" fmla="*/ 31 h 49"/>
                <a:gd name="T34" fmla="*/ 127 w 148"/>
                <a:gd name="T35" fmla="*/ 33 h 49"/>
                <a:gd name="T36" fmla="*/ 126 w 148"/>
                <a:gd name="T37" fmla="*/ 36 h 49"/>
                <a:gd name="T38" fmla="*/ 133 w 148"/>
                <a:gd name="T39" fmla="*/ 36 h 49"/>
                <a:gd name="T40" fmla="*/ 140 w 148"/>
                <a:gd name="T41" fmla="*/ 38 h 49"/>
                <a:gd name="T42" fmla="*/ 146 w 148"/>
                <a:gd name="T43" fmla="*/ 42 h 49"/>
                <a:gd name="T44" fmla="*/ 148 w 148"/>
                <a:gd name="T45" fmla="*/ 44 h 49"/>
                <a:gd name="T46" fmla="*/ 145 w 148"/>
                <a:gd name="T47" fmla="*/ 45 h 49"/>
                <a:gd name="T48" fmla="*/ 135 w 148"/>
                <a:gd name="T49" fmla="*/ 47 h 49"/>
                <a:gd name="T50" fmla="*/ 135 w 148"/>
                <a:gd name="T51" fmla="*/ 47 h 49"/>
                <a:gd name="T52" fmla="*/ 129 w 148"/>
                <a:gd name="T53" fmla="*/ 47 h 49"/>
                <a:gd name="T54" fmla="*/ 118 w 148"/>
                <a:gd name="T55" fmla="*/ 47 h 49"/>
                <a:gd name="T56" fmla="*/ 107 w 148"/>
                <a:gd name="T57" fmla="*/ 47 h 49"/>
                <a:gd name="T58" fmla="*/ 101 w 148"/>
                <a:gd name="T59" fmla="*/ 45 h 49"/>
                <a:gd name="T60" fmla="*/ 107 w 148"/>
                <a:gd name="T61" fmla="*/ 40 h 49"/>
                <a:gd name="T62" fmla="*/ 106 w 148"/>
                <a:gd name="T63" fmla="*/ 36 h 49"/>
                <a:gd name="T64" fmla="*/ 97 w 148"/>
                <a:gd name="T65" fmla="*/ 36 h 49"/>
                <a:gd name="T66" fmla="*/ 88 w 148"/>
                <a:gd name="T67" fmla="*/ 33 h 49"/>
                <a:gd name="T68" fmla="*/ 87 w 148"/>
                <a:gd name="T69" fmla="*/ 26 h 49"/>
                <a:gd name="T70" fmla="*/ 78 w 148"/>
                <a:gd name="T71" fmla="*/ 25 h 49"/>
                <a:gd name="T72" fmla="*/ 64 w 148"/>
                <a:gd name="T73" fmla="*/ 21 h 49"/>
                <a:gd name="T74" fmla="*/ 60 w 148"/>
                <a:gd name="T75" fmla="*/ 15 h 49"/>
                <a:gd name="T76" fmla="*/ 52 w 148"/>
                <a:gd name="T77" fmla="*/ 17 h 49"/>
                <a:gd name="T78" fmla="*/ 50 w 148"/>
                <a:gd name="T79" fmla="*/ 14 h 49"/>
                <a:gd name="T80" fmla="*/ 49 w 148"/>
                <a:gd name="T81" fmla="*/ 15 h 49"/>
                <a:gd name="T82" fmla="*/ 39 w 148"/>
                <a:gd name="T83" fmla="*/ 14 h 49"/>
                <a:gd name="T84" fmla="*/ 44 w 148"/>
                <a:gd name="T85" fmla="*/ 10 h 49"/>
                <a:gd name="T86" fmla="*/ 41 w 148"/>
                <a:gd name="T87" fmla="*/ 8 h 49"/>
                <a:gd name="T88" fmla="*/ 30 w 148"/>
                <a:gd name="T89" fmla="*/ 8 h 49"/>
                <a:gd name="T90" fmla="*/ 24 w 148"/>
                <a:gd name="T91" fmla="*/ 12 h 49"/>
                <a:gd name="T92" fmla="*/ 20 w 148"/>
                <a:gd name="T93" fmla="*/ 15 h 49"/>
                <a:gd name="T94" fmla="*/ 15 w 148"/>
                <a:gd name="T95" fmla="*/ 15 h 49"/>
                <a:gd name="T96" fmla="*/ 11 w 148"/>
                <a:gd name="T97" fmla="*/ 17 h 49"/>
                <a:gd name="T98" fmla="*/ 5 w 148"/>
                <a:gd name="T99" fmla="*/ 21 h 49"/>
                <a:gd name="T100" fmla="*/ 3 w 148"/>
                <a:gd name="T101" fmla="*/ 19 h 49"/>
                <a:gd name="T102" fmla="*/ 0 w 148"/>
                <a:gd name="T103" fmla="*/ 21 h 49"/>
                <a:gd name="T104" fmla="*/ 5 w 148"/>
                <a:gd name="T105" fmla="*/ 17 h 49"/>
                <a:gd name="T106" fmla="*/ 7 w 148"/>
                <a:gd name="T107" fmla="*/ 14 h 49"/>
                <a:gd name="T108" fmla="*/ 11 w 148"/>
                <a:gd name="T109" fmla="*/ 8 h 49"/>
                <a:gd name="T110" fmla="*/ 31 w 148"/>
                <a:gd name="T11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8" h="49">
                  <a:moveTo>
                    <a:pt x="38" y="0"/>
                  </a:moveTo>
                  <a:lnTo>
                    <a:pt x="41" y="2"/>
                  </a:lnTo>
                  <a:lnTo>
                    <a:pt x="45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93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9" y="21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6" y="23"/>
                  </a:lnTo>
                  <a:lnTo>
                    <a:pt x="106" y="25"/>
                  </a:lnTo>
                  <a:lnTo>
                    <a:pt x="105" y="25"/>
                  </a:lnTo>
                  <a:lnTo>
                    <a:pt x="103" y="23"/>
                  </a:lnTo>
                  <a:lnTo>
                    <a:pt x="105" y="25"/>
                  </a:lnTo>
                  <a:lnTo>
                    <a:pt x="105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10" y="26"/>
                  </a:lnTo>
                  <a:lnTo>
                    <a:pt x="111" y="26"/>
                  </a:lnTo>
                  <a:lnTo>
                    <a:pt x="110" y="26"/>
                  </a:lnTo>
                  <a:lnTo>
                    <a:pt x="110" y="28"/>
                  </a:lnTo>
                  <a:lnTo>
                    <a:pt x="111" y="26"/>
                  </a:lnTo>
                  <a:lnTo>
                    <a:pt x="113" y="26"/>
                  </a:lnTo>
                  <a:lnTo>
                    <a:pt x="113" y="28"/>
                  </a:lnTo>
                  <a:lnTo>
                    <a:pt x="113" y="28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8" y="30"/>
                  </a:lnTo>
                  <a:lnTo>
                    <a:pt x="122" y="30"/>
                  </a:lnTo>
                  <a:lnTo>
                    <a:pt x="124" y="30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7" y="33"/>
                  </a:lnTo>
                  <a:lnTo>
                    <a:pt x="127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5" y="42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48" y="42"/>
                  </a:lnTo>
                  <a:lnTo>
                    <a:pt x="148" y="42"/>
                  </a:lnTo>
                  <a:lnTo>
                    <a:pt x="148" y="44"/>
                  </a:lnTo>
                  <a:lnTo>
                    <a:pt x="148" y="44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5" y="45"/>
                  </a:lnTo>
                  <a:lnTo>
                    <a:pt x="141" y="45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7"/>
                  </a:lnTo>
                  <a:lnTo>
                    <a:pt x="135" y="47"/>
                  </a:lnTo>
                  <a:lnTo>
                    <a:pt x="135" y="47"/>
                  </a:lnTo>
                  <a:lnTo>
                    <a:pt x="135" y="47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29" y="47"/>
                  </a:lnTo>
                  <a:lnTo>
                    <a:pt x="127" y="47"/>
                  </a:lnTo>
                  <a:lnTo>
                    <a:pt x="126" y="47"/>
                  </a:lnTo>
                  <a:lnTo>
                    <a:pt x="120" y="47"/>
                  </a:lnTo>
                  <a:lnTo>
                    <a:pt x="118" y="47"/>
                  </a:lnTo>
                  <a:lnTo>
                    <a:pt x="116" y="47"/>
                  </a:lnTo>
                  <a:lnTo>
                    <a:pt x="111" y="47"/>
                  </a:lnTo>
                  <a:lnTo>
                    <a:pt x="110" y="47"/>
                  </a:lnTo>
                  <a:lnTo>
                    <a:pt x="107" y="47"/>
                  </a:lnTo>
                  <a:lnTo>
                    <a:pt x="106" y="47"/>
                  </a:lnTo>
                  <a:lnTo>
                    <a:pt x="103" y="49"/>
                  </a:lnTo>
                  <a:lnTo>
                    <a:pt x="99" y="49"/>
                  </a:lnTo>
                  <a:lnTo>
                    <a:pt x="101" y="45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101" y="36"/>
                  </a:lnTo>
                  <a:lnTo>
                    <a:pt x="97" y="36"/>
                  </a:lnTo>
                  <a:lnTo>
                    <a:pt x="94" y="36"/>
                  </a:lnTo>
                  <a:lnTo>
                    <a:pt x="93" y="34"/>
                  </a:lnTo>
                  <a:lnTo>
                    <a:pt x="91" y="33"/>
                  </a:lnTo>
                  <a:lnTo>
                    <a:pt x="88" y="33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7" y="28"/>
                  </a:lnTo>
                  <a:lnTo>
                    <a:pt x="87" y="26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3" y="23"/>
                  </a:lnTo>
                  <a:lnTo>
                    <a:pt x="78" y="25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68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7" y="15"/>
                  </a:lnTo>
                  <a:lnTo>
                    <a:pt x="41" y="15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30" y="4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8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  <p:sp>
          <p:nvSpPr>
            <p:cNvPr id="231" name="Freeform 11394">
              <a:extLst>
                <a:ext uri="{FF2B5EF4-FFF2-40B4-BE49-F238E27FC236}">
                  <a16:creationId xmlns:a16="http://schemas.microsoft.com/office/drawing/2014/main" id="{E34CC884-6268-4B81-B809-9E5FBF198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487" y="1809668"/>
              <a:ext cx="180975" cy="83344"/>
            </a:xfrm>
            <a:custGeom>
              <a:avLst/>
              <a:gdLst>
                <a:gd name="T0" fmla="*/ 124 w 152"/>
                <a:gd name="T1" fmla="*/ 7 h 70"/>
                <a:gd name="T2" fmla="*/ 138 w 152"/>
                <a:gd name="T3" fmla="*/ 3 h 70"/>
                <a:gd name="T4" fmla="*/ 133 w 152"/>
                <a:gd name="T5" fmla="*/ 11 h 70"/>
                <a:gd name="T6" fmla="*/ 135 w 152"/>
                <a:gd name="T7" fmla="*/ 18 h 70"/>
                <a:gd name="T8" fmla="*/ 141 w 152"/>
                <a:gd name="T9" fmla="*/ 19 h 70"/>
                <a:gd name="T10" fmla="*/ 150 w 152"/>
                <a:gd name="T11" fmla="*/ 21 h 70"/>
                <a:gd name="T12" fmla="*/ 148 w 152"/>
                <a:gd name="T13" fmla="*/ 26 h 70"/>
                <a:gd name="T14" fmla="*/ 150 w 152"/>
                <a:gd name="T15" fmla="*/ 30 h 70"/>
                <a:gd name="T16" fmla="*/ 148 w 152"/>
                <a:gd name="T17" fmla="*/ 33 h 70"/>
                <a:gd name="T18" fmla="*/ 141 w 152"/>
                <a:gd name="T19" fmla="*/ 40 h 70"/>
                <a:gd name="T20" fmla="*/ 138 w 152"/>
                <a:gd name="T21" fmla="*/ 47 h 70"/>
                <a:gd name="T22" fmla="*/ 117 w 152"/>
                <a:gd name="T23" fmla="*/ 54 h 70"/>
                <a:gd name="T24" fmla="*/ 92 w 152"/>
                <a:gd name="T25" fmla="*/ 62 h 70"/>
                <a:gd name="T26" fmla="*/ 89 w 152"/>
                <a:gd name="T27" fmla="*/ 66 h 70"/>
                <a:gd name="T28" fmla="*/ 73 w 152"/>
                <a:gd name="T29" fmla="*/ 68 h 70"/>
                <a:gd name="T30" fmla="*/ 56 w 152"/>
                <a:gd name="T31" fmla="*/ 62 h 70"/>
                <a:gd name="T32" fmla="*/ 54 w 152"/>
                <a:gd name="T33" fmla="*/ 61 h 70"/>
                <a:gd name="T34" fmla="*/ 47 w 152"/>
                <a:gd name="T35" fmla="*/ 58 h 70"/>
                <a:gd name="T36" fmla="*/ 26 w 152"/>
                <a:gd name="T37" fmla="*/ 60 h 70"/>
                <a:gd name="T38" fmla="*/ 28 w 152"/>
                <a:gd name="T39" fmla="*/ 56 h 70"/>
                <a:gd name="T40" fmla="*/ 39 w 152"/>
                <a:gd name="T41" fmla="*/ 49 h 70"/>
                <a:gd name="T42" fmla="*/ 35 w 152"/>
                <a:gd name="T43" fmla="*/ 49 h 70"/>
                <a:gd name="T44" fmla="*/ 41 w 152"/>
                <a:gd name="T45" fmla="*/ 41 h 70"/>
                <a:gd name="T46" fmla="*/ 31 w 152"/>
                <a:gd name="T47" fmla="*/ 43 h 70"/>
                <a:gd name="T48" fmla="*/ 16 w 152"/>
                <a:gd name="T49" fmla="*/ 38 h 70"/>
                <a:gd name="T50" fmla="*/ 7 w 152"/>
                <a:gd name="T51" fmla="*/ 37 h 70"/>
                <a:gd name="T52" fmla="*/ 19 w 152"/>
                <a:gd name="T53" fmla="*/ 35 h 70"/>
                <a:gd name="T54" fmla="*/ 26 w 152"/>
                <a:gd name="T55" fmla="*/ 33 h 70"/>
                <a:gd name="T56" fmla="*/ 35 w 152"/>
                <a:gd name="T57" fmla="*/ 32 h 70"/>
                <a:gd name="T58" fmla="*/ 37 w 152"/>
                <a:gd name="T59" fmla="*/ 24 h 70"/>
                <a:gd name="T60" fmla="*/ 19 w 152"/>
                <a:gd name="T61" fmla="*/ 22 h 70"/>
                <a:gd name="T62" fmla="*/ 3 w 152"/>
                <a:gd name="T63" fmla="*/ 21 h 70"/>
                <a:gd name="T64" fmla="*/ 7 w 152"/>
                <a:gd name="T65" fmla="*/ 18 h 70"/>
                <a:gd name="T66" fmla="*/ 18 w 152"/>
                <a:gd name="T67" fmla="*/ 18 h 70"/>
                <a:gd name="T68" fmla="*/ 14 w 152"/>
                <a:gd name="T69" fmla="*/ 14 h 70"/>
                <a:gd name="T70" fmla="*/ 16 w 152"/>
                <a:gd name="T71" fmla="*/ 11 h 70"/>
                <a:gd name="T72" fmla="*/ 16 w 152"/>
                <a:gd name="T73" fmla="*/ 7 h 70"/>
                <a:gd name="T74" fmla="*/ 22 w 152"/>
                <a:gd name="T75" fmla="*/ 13 h 70"/>
                <a:gd name="T76" fmla="*/ 26 w 152"/>
                <a:gd name="T77" fmla="*/ 14 h 70"/>
                <a:gd name="T78" fmla="*/ 22 w 152"/>
                <a:gd name="T79" fmla="*/ 7 h 70"/>
                <a:gd name="T80" fmla="*/ 26 w 152"/>
                <a:gd name="T81" fmla="*/ 5 h 70"/>
                <a:gd name="T82" fmla="*/ 22 w 152"/>
                <a:gd name="T83" fmla="*/ 3 h 70"/>
                <a:gd name="T84" fmla="*/ 35 w 152"/>
                <a:gd name="T85" fmla="*/ 7 h 70"/>
                <a:gd name="T86" fmla="*/ 43 w 152"/>
                <a:gd name="T87" fmla="*/ 13 h 70"/>
                <a:gd name="T88" fmla="*/ 42 w 152"/>
                <a:gd name="T89" fmla="*/ 19 h 70"/>
                <a:gd name="T90" fmla="*/ 43 w 152"/>
                <a:gd name="T91" fmla="*/ 22 h 70"/>
                <a:gd name="T92" fmla="*/ 47 w 152"/>
                <a:gd name="T93" fmla="*/ 26 h 70"/>
                <a:gd name="T94" fmla="*/ 54 w 152"/>
                <a:gd name="T95" fmla="*/ 19 h 70"/>
                <a:gd name="T96" fmla="*/ 58 w 152"/>
                <a:gd name="T97" fmla="*/ 13 h 70"/>
                <a:gd name="T98" fmla="*/ 68 w 152"/>
                <a:gd name="T99" fmla="*/ 15 h 70"/>
                <a:gd name="T100" fmla="*/ 71 w 152"/>
                <a:gd name="T101" fmla="*/ 11 h 70"/>
                <a:gd name="T102" fmla="*/ 82 w 152"/>
                <a:gd name="T103" fmla="*/ 11 h 70"/>
                <a:gd name="T104" fmla="*/ 89 w 152"/>
                <a:gd name="T105" fmla="*/ 15 h 70"/>
                <a:gd name="T106" fmla="*/ 96 w 152"/>
                <a:gd name="T107" fmla="*/ 13 h 70"/>
                <a:gd name="T108" fmla="*/ 103 w 152"/>
                <a:gd name="T109" fmla="*/ 7 h 70"/>
                <a:gd name="T110" fmla="*/ 112 w 152"/>
                <a:gd name="T111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2" h="70">
                  <a:moveTo>
                    <a:pt x="117" y="0"/>
                  </a:moveTo>
                  <a:lnTo>
                    <a:pt x="118" y="0"/>
                  </a:lnTo>
                  <a:lnTo>
                    <a:pt x="120" y="3"/>
                  </a:lnTo>
                  <a:lnTo>
                    <a:pt x="122" y="3"/>
                  </a:lnTo>
                  <a:lnTo>
                    <a:pt x="122" y="3"/>
                  </a:lnTo>
                  <a:lnTo>
                    <a:pt x="122" y="5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6" y="7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7" y="3"/>
                  </a:lnTo>
                  <a:lnTo>
                    <a:pt x="135" y="3"/>
                  </a:lnTo>
                  <a:lnTo>
                    <a:pt x="133" y="5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13"/>
                  </a:lnTo>
                  <a:lnTo>
                    <a:pt x="137" y="13"/>
                  </a:lnTo>
                  <a:lnTo>
                    <a:pt x="137" y="14"/>
                  </a:lnTo>
                  <a:lnTo>
                    <a:pt x="135" y="15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9" y="15"/>
                  </a:lnTo>
                  <a:lnTo>
                    <a:pt x="139" y="15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39" y="21"/>
                  </a:lnTo>
                  <a:lnTo>
                    <a:pt x="141" y="19"/>
                  </a:lnTo>
                  <a:lnTo>
                    <a:pt x="143" y="19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22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2" y="22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50" y="30"/>
                  </a:lnTo>
                  <a:lnTo>
                    <a:pt x="148" y="30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2" y="33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8" y="37"/>
                  </a:lnTo>
                  <a:lnTo>
                    <a:pt x="148" y="37"/>
                  </a:lnTo>
                  <a:lnTo>
                    <a:pt x="146" y="38"/>
                  </a:lnTo>
                  <a:lnTo>
                    <a:pt x="145" y="40"/>
                  </a:lnTo>
                  <a:lnTo>
                    <a:pt x="143" y="40"/>
                  </a:lnTo>
                  <a:lnTo>
                    <a:pt x="141" y="40"/>
                  </a:lnTo>
                  <a:lnTo>
                    <a:pt x="139" y="40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9" y="45"/>
                  </a:lnTo>
                  <a:lnTo>
                    <a:pt x="138" y="47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3" y="49"/>
                  </a:lnTo>
                  <a:lnTo>
                    <a:pt x="131" y="49"/>
                  </a:lnTo>
                  <a:lnTo>
                    <a:pt x="129" y="49"/>
                  </a:lnTo>
                  <a:lnTo>
                    <a:pt x="126" y="51"/>
                  </a:lnTo>
                  <a:lnTo>
                    <a:pt x="120" y="52"/>
                  </a:lnTo>
                  <a:lnTo>
                    <a:pt x="117" y="54"/>
                  </a:lnTo>
                  <a:lnTo>
                    <a:pt x="115" y="56"/>
                  </a:lnTo>
                  <a:lnTo>
                    <a:pt x="112" y="58"/>
                  </a:lnTo>
                  <a:lnTo>
                    <a:pt x="110" y="60"/>
                  </a:lnTo>
                  <a:lnTo>
                    <a:pt x="108" y="60"/>
                  </a:lnTo>
                  <a:lnTo>
                    <a:pt x="105" y="60"/>
                  </a:lnTo>
                  <a:lnTo>
                    <a:pt x="103" y="61"/>
                  </a:lnTo>
                  <a:lnTo>
                    <a:pt x="96" y="61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66"/>
                  </a:lnTo>
                  <a:lnTo>
                    <a:pt x="89" y="66"/>
                  </a:lnTo>
                  <a:lnTo>
                    <a:pt x="89" y="6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8" y="68"/>
                  </a:lnTo>
                  <a:lnTo>
                    <a:pt x="86" y="68"/>
                  </a:lnTo>
                  <a:lnTo>
                    <a:pt x="82" y="70"/>
                  </a:lnTo>
                  <a:lnTo>
                    <a:pt x="73" y="68"/>
                  </a:lnTo>
                  <a:lnTo>
                    <a:pt x="69" y="68"/>
                  </a:lnTo>
                  <a:lnTo>
                    <a:pt x="66" y="66"/>
                  </a:lnTo>
                  <a:lnTo>
                    <a:pt x="63" y="66"/>
                  </a:lnTo>
                  <a:lnTo>
                    <a:pt x="60" y="66"/>
                  </a:lnTo>
                  <a:lnTo>
                    <a:pt x="58" y="64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6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5" y="58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30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33" y="56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9" y="51"/>
                  </a:lnTo>
                  <a:lnTo>
                    <a:pt x="39" y="49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1" y="47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9" y="43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7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2" y="37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31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9" y="32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5" y="32"/>
                  </a:lnTo>
                  <a:lnTo>
                    <a:pt x="33" y="32"/>
                  </a:lnTo>
                  <a:lnTo>
                    <a:pt x="30" y="32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1" y="28"/>
                  </a:lnTo>
                  <a:lnTo>
                    <a:pt x="33" y="26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5" y="22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6" y="21"/>
                  </a:lnTo>
                  <a:lnTo>
                    <a:pt x="24" y="22"/>
                  </a:lnTo>
                  <a:lnTo>
                    <a:pt x="22" y="21"/>
                  </a:lnTo>
                  <a:lnTo>
                    <a:pt x="19" y="22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9" y="18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2" y="19"/>
                  </a:lnTo>
                  <a:lnTo>
                    <a:pt x="43" y="21"/>
                  </a:lnTo>
                  <a:lnTo>
                    <a:pt x="42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8" y="21"/>
                  </a:lnTo>
                  <a:lnTo>
                    <a:pt x="58" y="18"/>
                  </a:lnTo>
                  <a:lnTo>
                    <a:pt x="58" y="15"/>
                  </a:lnTo>
                  <a:lnTo>
                    <a:pt x="58" y="13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5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2" y="11"/>
                  </a:lnTo>
                  <a:lnTo>
                    <a:pt x="84" y="13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9" y="15"/>
                  </a:lnTo>
                  <a:lnTo>
                    <a:pt x="89" y="14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8" y="9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0" y="3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7" y="0"/>
                  </a:lnTo>
                </a:path>
              </a:pathLst>
            </a:custGeom>
            <a:grpFill/>
            <a:ln w="1588" cap="flat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s-SV" sz="3500"/>
            </a:p>
          </p:txBody>
        </p:sp>
      </p:grpSp>
      <p:sp>
        <p:nvSpPr>
          <p:cNvPr id="128" name="Rectangle 127">
            <a:extLst>
              <a:ext uri="{FF2B5EF4-FFF2-40B4-BE49-F238E27FC236}">
                <a16:creationId xmlns:a16="http://schemas.microsoft.com/office/drawing/2014/main" id="{12887296-CCF4-4349-B8E8-91DDA8993BD5}"/>
              </a:ext>
            </a:extLst>
          </p:cNvPr>
          <p:cNvSpPr/>
          <p:nvPr/>
        </p:nvSpPr>
        <p:spPr>
          <a:xfrm>
            <a:off x="2" y="1"/>
            <a:ext cx="12191998" cy="1207660"/>
          </a:xfrm>
          <a:prstGeom prst="rect">
            <a:avLst/>
          </a:prstGeom>
          <a:solidFill>
            <a:srgbClr val="7FA1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Title 1">
            <a:extLst>
              <a:ext uri="{FF2B5EF4-FFF2-40B4-BE49-F238E27FC236}">
                <a16:creationId xmlns:a16="http://schemas.microsoft.com/office/drawing/2014/main" id="{4E9533C1-2DD2-4BB5-9C2C-46A49FA06A50}"/>
              </a:ext>
            </a:extLst>
          </p:cNvPr>
          <p:cNvSpPr txBox="1">
            <a:spLocks/>
          </p:cNvSpPr>
          <p:nvPr/>
        </p:nvSpPr>
        <p:spPr>
          <a:xfrm>
            <a:off x="1368824" y="169420"/>
            <a:ext cx="9454355" cy="868823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 fontScale="97500"/>
          </a:bodyPr>
          <a:lstStyle>
            <a:lvl1pPr marL="0" algn="l" defTabSz="4571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s-SV" sz="2400" kern="1200" dirty="0">
                <a:solidFill>
                  <a:schemeClr val="tx2"/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defRPr>
            </a:lvl1pPr>
          </a:lstStyle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 INTERNET MINUTE (2020)</a:t>
            </a: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299AD262-86AF-E946-A2B3-968A228E804B}"/>
              </a:ext>
            </a:extLst>
          </p:cNvPr>
          <p:cNvSpPr/>
          <p:nvPr/>
        </p:nvSpPr>
        <p:spPr>
          <a:xfrm>
            <a:off x="11050859" y="6016613"/>
            <a:ext cx="535259" cy="535259"/>
          </a:xfrm>
          <a:prstGeom prst="ellipse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681CAFE2-CE6E-3941-88C9-78ADDDE86D27}"/>
              </a:ext>
            </a:extLst>
          </p:cNvPr>
          <p:cNvSpPr txBox="1"/>
          <p:nvPr/>
        </p:nvSpPr>
        <p:spPr>
          <a:xfrm>
            <a:off x="10971247" y="6099575"/>
            <a:ext cx="6944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B9EB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06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3729D38-CD50-C34E-ACED-69174653D1B2}"/>
              </a:ext>
            </a:extLst>
          </p:cNvPr>
          <p:cNvSpPr txBox="1"/>
          <p:nvPr/>
        </p:nvSpPr>
        <p:spPr>
          <a:xfrm>
            <a:off x="188051" y="1832500"/>
            <a:ext cx="325558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Doing more than we think!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A2B948D-EEC9-DF49-9063-C0CCF687207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111"/>
          <a:stretch/>
        </p:blipFill>
        <p:spPr>
          <a:xfrm>
            <a:off x="3443859" y="1324292"/>
            <a:ext cx="6004039" cy="533694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172129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" name="Rectangle 523">
            <a:extLst>
              <a:ext uri="{FF2B5EF4-FFF2-40B4-BE49-F238E27FC236}">
                <a16:creationId xmlns:a16="http://schemas.microsoft.com/office/drawing/2014/main" id="{362E23C8-A13B-4FA3-A14A-C7E27C2BC6C0}"/>
              </a:ext>
            </a:extLst>
          </p:cNvPr>
          <p:cNvSpPr/>
          <p:nvPr/>
        </p:nvSpPr>
        <p:spPr>
          <a:xfrm>
            <a:off x="2" y="1"/>
            <a:ext cx="12191998" cy="1207660"/>
          </a:xfrm>
          <a:prstGeom prst="rect">
            <a:avLst/>
          </a:prstGeom>
          <a:solidFill>
            <a:srgbClr val="7FA1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D17895F7-9505-4894-9BDF-790D86D5B3A1}"/>
              </a:ext>
            </a:extLst>
          </p:cNvPr>
          <p:cNvGrpSpPr/>
          <p:nvPr/>
        </p:nvGrpSpPr>
        <p:grpSpPr>
          <a:xfrm>
            <a:off x="3175" y="4135868"/>
            <a:ext cx="12188825" cy="2753364"/>
            <a:chOff x="3175" y="4204494"/>
            <a:chExt cx="12188825" cy="2753364"/>
          </a:xfrm>
          <a:solidFill>
            <a:schemeClr val="bg1">
              <a:lumMod val="50000"/>
              <a:alpha val="19000"/>
            </a:schemeClr>
          </a:solidFill>
        </p:grpSpPr>
        <p:sp>
          <p:nvSpPr>
            <p:cNvPr id="481" name="Freeform 13">
              <a:extLst>
                <a:ext uri="{FF2B5EF4-FFF2-40B4-BE49-F238E27FC236}">
                  <a16:creationId xmlns:a16="http://schemas.microsoft.com/office/drawing/2014/main" id="{28866691-9D59-4C8D-948C-7B605F2B7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4502" y="5475369"/>
              <a:ext cx="2027498" cy="1482489"/>
            </a:xfrm>
            <a:custGeom>
              <a:avLst/>
              <a:gdLst>
                <a:gd name="T0" fmla="*/ 1230 w 1276"/>
                <a:gd name="T1" fmla="*/ 748 h 933"/>
                <a:gd name="T2" fmla="*/ 1221 w 1276"/>
                <a:gd name="T3" fmla="*/ 748 h 933"/>
                <a:gd name="T4" fmla="*/ 1206 w 1276"/>
                <a:gd name="T5" fmla="*/ 748 h 933"/>
                <a:gd name="T6" fmla="*/ 1211 w 1276"/>
                <a:gd name="T7" fmla="*/ 216 h 933"/>
                <a:gd name="T8" fmla="*/ 1218 w 1276"/>
                <a:gd name="T9" fmla="*/ 216 h 933"/>
                <a:gd name="T10" fmla="*/ 1221 w 1276"/>
                <a:gd name="T11" fmla="*/ 214 h 933"/>
                <a:gd name="T12" fmla="*/ 1218 w 1276"/>
                <a:gd name="T13" fmla="*/ 185 h 933"/>
                <a:gd name="T14" fmla="*/ 1206 w 1276"/>
                <a:gd name="T15" fmla="*/ 182 h 933"/>
                <a:gd name="T16" fmla="*/ 1192 w 1276"/>
                <a:gd name="T17" fmla="*/ 180 h 933"/>
                <a:gd name="T18" fmla="*/ 1182 w 1276"/>
                <a:gd name="T19" fmla="*/ 0 h 933"/>
                <a:gd name="T20" fmla="*/ 1172 w 1276"/>
                <a:gd name="T21" fmla="*/ 180 h 933"/>
                <a:gd name="T22" fmla="*/ 1158 w 1276"/>
                <a:gd name="T23" fmla="*/ 180 h 933"/>
                <a:gd name="T24" fmla="*/ 1143 w 1276"/>
                <a:gd name="T25" fmla="*/ 182 h 933"/>
                <a:gd name="T26" fmla="*/ 1141 w 1276"/>
                <a:gd name="T27" fmla="*/ 212 h 933"/>
                <a:gd name="T28" fmla="*/ 1143 w 1276"/>
                <a:gd name="T29" fmla="*/ 214 h 933"/>
                <a:gd name="T30" fmla="*/ 1151 w 1276"/>
                <a:gd name="T31" fmla="*/ 214 h 933"/>
                <a:gd name="T32" fmla="*/ 1071 w 1276"/>
                <a:gd name="T33" fmla="*/ 659 h 933"/>
                <a:gd name="T34" fmla="*/ 659 w 1276"/>
                <a:gd name="T35" fmla="*/ 496 h 933"/>
                <a:gd name="T36" fmla="*/ 666 w 1276"/>
                <a:gd name="T37" fmla="*/ 491 h 933"/>
                <a:gd name="T38" fmla="*/ 611 w 1276"/>
                <a:gd name="T39" fmla="*/ 430 h 933"/>
                <a:gd name="T40" fmla="*/ 620 w 1276"/>
                <a:gd name="T41" fmla="*/ 425 h 933"/>
                <a:gd name="T42" fmla="*/ 606 w 1276"/>
                <a:gd name="T43" fmla="*/ 420 h 933"/>
                <a:gd name="T44" fmla="*/ 608 w 1276"/>
                <a:gd name="T45" fmla="*/ 406 h 933"/>
                <a:gd name="T46" fmla="*/ 606 w 1276"/>
                <a:gd name="T47" fmla="*/ 389 h 933"/>
                <a:gd name="T48" fmla="*/ 594 w 1276"/>
                <a:gd name="T49" fmla="*/ 379 h 933"/>
                <a:gd name="T50" fmla="*/ 586 w 1276"/>
                <a:gd name="T51" fmla="*/ 377 h 933"/>
                <a:gd name="T52" fmla="*/ 569 w 1276"/>
                <a:gd name="T53" fmla="*/ 377 h 933"/>
                <a:gd name="T54" fmla="*/ 562 w 1276"/>
                <a:gd name="T55" fmla="*/ 379 h 933"/>
                <a:gd name="T56" fmla="*/ 552 w 1276"/>
                <a:gd name="T57" fmla="*/ 391 h 933"/>
                <a:gd name="T58" fmla="*/ 548 w 1276"/>
                <a:gd name="T59" fmla="*/ 399 h 933"/>
                <a:gd name="T60" fmla="*/ 548 w 1276"/>
                <a:gd name="T61" fmla="*/ 413 h 933"/>
                <a:gd name="T62" fmla="*/ 552 w 1276"/>
                <a:gd name="T63" fmla="*/ 423 h 933"/>
                <a:gd name="T64" fmla="*/ 538 w 1276"/>
                <a:gd name="T65" fmla="*/ 425 h 933"/>
                <a:gd name="T66" fmla="*/ 548 w 1276"/>
                <a:gd name="T67" fmla="*/ 430 h 933"/>
                <a:gd name="T68" fmla="*/ 519 w 1276"/>
                <a:gd name="T69" fmla="*/ 491 h 933"/>
                <a:gd name="T70" fmla="*/ 412 w 1276"/>
                <a:gd name="T71" fmla="*/ 491 h 933"/>
                <a:gd name="T72" fmla="*/ 402 w 1276"/>
                <a:gd name="T73" fmla="*/ 491 h 933"/>
                <a:gd name="T74" fmla="*/ 359 w 1276"/>
                <a:gd name="T75" fmla="*/ 464 h 933"/>
                <a:gd name="T76" fmla="*/ 366 w 1276"/>
                <a:gd name="T77" fmla="*/ 459 h 933"/>
                <a:gd name="T78" fmla="*/ 204 w 1276"/>
                <a:gd name="T79" fmla="*/ 447 h 933"/>
                <a:gd name="T80" fmla="*/ 194 w 1276"/>
                <a:gd name="T81" fmla="*/ 416 h 933"/>
                <a:gd name="T82" fmla="*/ 177 w 1276"/>
                <a:gd name="T83" fmla="*/ 391 h 933"/>
                <a:gd name="T84" fmla="*/ 155 w 1276"/>
                <a:gd name="T85" fmla="*/ 369 h 933"/>
                <a:gd name="T86" fmla="*/ 141 w 1276"/>
                <a:gd name="T87" fmla="*/ 360 h 933"/>
                <a:gd name="T88" fmla="*/ 114 w 1276"/>
                <a:gd name="T89" fmla="*/ 350 h 933"/>
                <a:gd name="T90" fmla="*/ 112 w 1276"/>
                <a:gd name="T91" fmla="*/ 348 h 933"/>
                <a:gd name="T92" fmla="*/ 97 w 1276"/>
                <a:gd name="T93" fmla="*/ 345 h 933"/>
                <a:gd name="T94" fmla="*/ 92 w 1276"/>
                <a:gd name="T95" fmla="*/ 345 h 933"/>
                <a:gd name="T96" fmla="*/ 88 w 1276"/>
                <a:gd name="T97" fmla="*/ 345 h 933"/>
                <a:gd name="T98" fmla="*/ 78 w 1276"/>
                <a:gd name="T99" fmla="*/ 263 h 933"/>
                <a:gd name="T100" fmla="*/ 73 w 1276"/>
                <a:gd name="T101" fmla="*/ 345 h 933"/>
                <a:gd name="T102" fmla="*/ 68 w 1276"/>
                <a:gd name="T103" fmla="*/ 345 h 933"/>
                <a:gd name="T104" fmla="*/ 51 w 1276"/>
                <a:gd name="T105" fmla="*/ 348 h 933"/>
                <a:gd name="T106" fmla="*/ 51 w 1276"/>
                <a:gd name="T107" fmla="*/ 348 h 933"/>
                <a:gd name="T108" fmla="*/ 37 w 1276"/>
                <a:gd name="T109" fmla="*/ 355 h 933"/>
                <a:gd name="T110" fmla="*/ 22 w 1276"/>
                <a:gd name="T111" fmla="*/ 360 h 933"/>
                <a:gd name="T112" fmla="*/ 0 w 1276"/>
                <a:gd name="T113" fmla="*/ 374 h 933"/>
                <a:gd name="T114" fmla="*/ 1276 w 1276"/>
                <a:gd name="T115" fmla="*/ 933 h 933"/>
                <a:gd name="T116" fmla="*/ 1233 w 1276"/>
                <a:gd name="T117" fmla="*/ 739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6" h="933">
                  <a:moveTo>
                    <a:pt x="1233" y="746"/>
                  </a:moveTo>
                  <a:lnTo>
                    <a:pt x="1230" y="748"/>
                  </a:lnTo>
                  <a:lnTo>
                    <a:pt x="1228" y="748"/>
                  </a:lnTo>
                  <a:lnTo>
                    <a:pt x="1221" y="748"/>
                  </a:lnTo>
                  <a:lnTo>
                    <a:pt x="1216" y="748"/>
                  </a:lnTo>
                  <a:lnTo>
                    <a:pt x="1206" y="748"/>
                  </a:lnTo>
                  <a:lnTo>
                    <a:pt x="1206" y="741"/>
                  </a:lnTo>
                  <a:lnTo>
                    <a:pt x="1211" y="216"/>
                  </a:lnTo>
                  <a:lnTo>
                    <a:pt x="1213" y="216"/>
                  </a:lnTo>
                  <a:lnTo>
                    <a:pt x="1218" y="216"/>
                  </a:lnTo>
                  <a:lnTo>
                    <a:pt x="1221" y="214"/>
                  </a:lnTo>
                  <a:lnTo>
                    <a:pt x="1221" y="214"/>
                  </a:lnTo>
                  <a:lnTo>
                    <a:pt x="1221" y="185"/>
                  </a:lnTo>
                  <a:lnTo>
                    <a:pt x="1218" y="185"/>
                  </a:lnTo>
                  <a:lnTo>
                    <a:pt x="1213" y="182"/>
                  </a:lnTo>
                  <a:lnTo>
                    <a:pt x="1206" y="182"/>
                  </a:lnTo>
                  <a:lnTo>
                    <a:pt x="1197" y="180"/>
                  </a:lnTo>
                  <a:lnTo>
                    <a:pt x="1192" y="180"/>
                  </a:lnTo>
                  <a:lnTo>
                    <a:pt x="1192" y="93"/>
                  </a:lnTo>
                  <a:lnTo>
                    <a:pt x="1182" y="0"/>
                  </a:lnTo>
                  <a:lnTo>
                    <a:pt x="1175" y="90"/>
                  </a:lnTo>
                  <a:lnTo>
                    <a:pt x="1172" y="180"/>
                  </a:lnTo>
                  <a:lnTo>
                    <a:pt x="1165" y="180"/>
                  </a:lnTo>
                  <a:lnTo>
                    <a:pt x="1158" y="180"/>
                  </a:lnTo>
                  <a:lnTo>
                    <a:pt x="1151" y="180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1" y="212"/>
                  </a:lnTo>
                  <a:lnTo>
                    <a:pt x="1141" y="212"/>
                  </a:lnTo>
                  <a:lnTo>
                    <a:pt x="1143" y="214"/>
                  </a:lnTo>
                  <a:lnTo>
                    <a:pt x="1148" y="214"/>
                  </a:lnTo>
                  <a:lnTo>
                    <a:pt x="1151" y="214"/>
                  </a:lnTo>
                  <a:lnTo>
                    <a:pt x="1146" y="714"/>
                  </a:lnTo>
                  <a:lnTo>
                    <a:pt x="1071" y="659"/>
                  </a:lnTo>
                  <a:lnTo>
                    <a:pt x="661" y="651"/>
                  </a:lnTo>
                  <a:lnTo>
                    <a:pt x="659" y="496"/>
                  </a:lnTo>
                  <a:lnTo>
                    <a:pt x="666" y="496"/>
                  </a:lnTo>
                  <a:lnTo>
                    <a:pt x="666" y="491"/>
                  </a:lnTo>
                  <a:lnTo>
                    <a:pt x="611" y="491"/>
                  </a:lnTo>
                  <a:lnTo>
                    <a:pt x="611" y="430"/>
                  </a:lnTo>
                  <a:lnTo>
                    <a:pt x="620" y="428"/>
                  </a:lnTo>
                  <a:lnTo>
                    <a:pt x="620" y="425"/>
                  </a:lnTo>
                  <a:lnTo>
                    <a:pt x="603" y="423"/>
                  </a:lnTo>
                  <a:lnTo>
                    <a:pt x="606" y="420"/>
                  </a:lnTo>
                  <a:lnTo>
                    <a:pt x="608" y="413"/>
                  </a:lnTo>
                  <a:lnTo>
                    <a:pt x="608" y="406"/>
                  </a:lnTo>
                  <a:lnTo>
                    <a:pt x="608" y="399"/>
                  </a:lnTo>
                  <a:lnTo>
                    <a:pt x="606" y="389"/>
                  </a:lnTo>
                  <a:lnTo>
                    <a:pt x="601" y="384"/>
                  </a:lnTo>
                  <a:lnTo>
                    <a:pt x="594" y="379"/>
                  </a:lnTo>
                  <a:lnTo>
                    <a:pt x="586" y="377"/>
                  </a:lnTo>
                  <a:lnTo>
                    <a:pt x="586" y="377"/>
                  </a:lnTo>
                  <a:lnTo>
                    <a:pt x="577" y="374"/>
                  </a:lnTo>
                  <a:lnTo>
                    <a:pt x="569" y="377"/>
                  </a:lnTo>
                  <a:lnTo>
                    <a:pt x="569" y="377"/>
                  </a:lnTo>
                  <a:lnTo>
                    <a:pt x="562" y="379"/>
                  </a:lnTo>
                  <a:lnTo>
                    <a:pt x="557" y="384"/>
                  </a:lnTo>
                  <a:lnTo>
                    <a:pt x="552" y="391"/>
                  </a:lnTo>
                  <a:lnTo>
                    <a:pt x="548" y="399"/>
                  </a:lnTo>
                  <a:lnTo>
                    <a:pt x="548" y="399"/>
                  </a:lnTo>
                  <a:lnTo>
                    <a:pt x="548" y="406"/>
                  </a:lnTo>
                  <a:lnTo>
                    <a:pt x="548" y="413"/>
                  </a:lnTo>
                  <a:lnTo>
                    <a:pt x="552" y="420"/>
                  </a:lnTo>
                  <a:lnTo>
                    <a:pt x="552" y="423"/>
                  </a:lnTo>
                  <a:lnTo>
                    <a:pt x="552" y="423"/>
                  </a:lnTo>
                  <a:lnTo>
                    <a:pt x="538" y="425"/>
                  </a:lnTo>
                  <a:lnTo>
                    <a:pt x="538" y="430"/>
                  </a:lnTo>
                  <a:lnTo>
                    <a:pt x="548" y="430"/>
                  </a:lnTo>
                  <a:lnTo>
                    <a:pt x="550" y="491"/>
                  </a:lnTo>
                  <a:lnTo>
                    <a:pt x="519" y="491"/>
                  </a:lnTo>
                  <a:lnTo>
                    <a:pt x="509" y="491"/>
                  </a:lnTo>
                  <a:lnTo>
                    <a:pt x="412" y="491"/>
                  </a:lnTo>
                  <a:lnTo>
                    <a:pt x="412" y="491"/>
                  </a:lnTo>
                  <a:lnTo>
                    <a:pt x="402" y="491"/>
                  </a:lnTo>
                  <a:lnTo>
                    <a:pt x="359" y="491"/>
                  </a:lnTo>
                  <a:lnTo>
                    <a:pt x="359" y="464"/>
                  </a:lnTo>
                  <a:lnTo>
                    <a:pt x="366" y="464"/>
                  </a:lnTo>
                  <a:lnTo>
                    <a:pt x="366" y="459"/>
                  </a:lnTo>
                  <a:lnTo>
                    <a:pt x="206" y="459"/>
                  </a:lnTo>
                  <a:lnTo>
                    <a:pt x="204" y="447"/>
                  </a:lnTo>
                  <a:lnTo>
                    <a:pt x="201" y="430"/>
                  </a:lnTo>
                  <a:lnTo>
                    <a:pt x="194" y="416"/>
                  </a:lnTo>
                  <a:lnTo>
                    <a:pt x="187" y="403"/>
                  </a:lnTo>
                  <a:lnTo>
                    <a:pt x="177" y="391"/>
                  </a:lnTo>
                  <a:lnTo>
                    <a:pt x="167" y="379"/>
                  </a:lnTo>
                  <a:lnTo>
                    <a:pt x="155" y="369"/>
                  </a:lnTo>
                  <a:lnTo>
                    <a:pt x="141" y="362"/>
                  </a:lnTo>
                  <a:lnTo>
                    <a:pt x="141" y="360"/>
                  </a:lnTo>
                  <a:lnTo>
                    <a:pt x="126" y="355"/>
                  </a:lnTo>
                  <a:lnTo>
                    <a:pt x="114" y="350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2" y="348"/>
                  </a:lnTo>
                  <a:lnTo>
                    <a:pt x="97" y="345"/>
                  </a:lnTo>
                  <a:lnTo>
                    <a:pt x="95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90" y="263"/>
                  </a:lnTo>
                  <a:lnTo>
                    <a:pt x="78" y="263"/>
                  </a:lnTo>
                  <a:lnTo>
                    <a:pt x="75" y="345"/>
                  </a:lnTo>
                  <a:lnTo>
                    <a:pt x="73" y="345"/>
                  </a:lnTo>
                  <a:lnTo>
                    <a:pt x="71" y="345"/>
                  </a:lnTo>
                  <a:lnTo>
                    <a:pt x="68" y="345"/>
                  </a:lnTo>
                  <a:lnTo>
                    <a:pt x="54" y="348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1" y="350"/>
                  </a:lnTo>
                  <a:lnTo>
                    <a:pt x="37" y="355"/>
                  </a:lnTo>
                  <a:lnTo>
                    <a:pt x="22" y="360"/>
                  </a:lnTo>
                  <a:lnTo>
                    <a:pt x="22" y="360"/>
                  </a:lnTo>
                  <a:lnTo>
                    <a:pt x="8" y="369"/>
                  </a:lnTo>
                  <a:lnTo>
                    <a:pt x="0" y="374"/>
                  </a:lnTo>
                  <a:lnTo>
                    <a:pt x="0" y="933"/>
                  </a:lnTo>
                  <a:lnTo>
                    <a:pt x="1276" y="933"/>
                  </a:lnTo>
                  <a:lnTo>
                    <a:pt x="1276" y="739"/>
                  </a:lnTo>
                  <a:lnTo>
                    <a:pt x="1233" y="739"/>
                  </a:lnTo>
                  <a:lnTo>
                    <a:pt x="1233" y="7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Freeform 14">
              <a:extLst>
                <a:ext uri="{FF2B5EF4-FFF2-40B4-BE49-F238E27FC236}">
                  <a16:creationId xmlns:a16="http://schemas.microsoft.com/office/drawing/2014/main" id="{7857E9A0-FF17-4BF8-9E97-54B082E8BC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9058" y="4444425"/>
              <a:ext cx="2035444" cy="2504183"/>
            </a:xfrm>
            <a:custGeom>
              <a:avLst/>
              <a:gdLst>
                <a:gd name="T0" fmla="*/ 1247 w 1281"/>
                <a:gd name="T1" fmla="*/ 1059 h 1576"/>
                <a:gd name="T2" fmla="*/ 1063 w 1281"/>
                <a:gd name="T3" fmla="*/ 1107 h 1576"/>
                <a:gd name="T4" fmla="*/ 1010 w 1281"/>
                <a:gd name="T5" fmla="*/ 634 h 1576"/>
                <a:gd name="T6" fmla="*/ 879 w 1281"/>
                <a:gd name="T7" fmla="*/ 801 h 1576"/>
                <a:gd name="T8" fmla="*/ 831 w 1281"/>
                <a:gd name="T9" fmla="*/ 306 h 1576"/>
                <a:gd name="T10" fmla="*/ 882 w 1281"/>
                <a:gd name="T11" fmla="*/ 296 h 1576"/>
                <a:gd name="T12" fmla="*/ 882 w 1281"/>
                <a:gd name="T13" fmla="*/ 264 h 1576"/>
                <a:gd name="T14" fmla="*/ 884 w 1281"/>
                <a:gd name="T15" fmla="*/ 245 h 1576"/>
                <a:gd name="T16" fmla="*/ 879 w 1281"/>
                <a:gd name="T17" fmla="*/ 89 h 1576"/>
                <a:gd name="T18" fmla="*/ 877 w 1281"/>
                <a:gd name="T19" fmla="*/ 143 h 1576"/>
                <a:gd name="T20" fmla="*/ 795 w 1281"/>
                <a:gd name="T21" fmla="*/ 111 h 1576"/>
                <a:gd name="T22" fmla="*/ 790 w 1281"/>
                <a:gd name="T23" fmla="*/ 145 h 1576"/>
                <a:gd name="T24" fmla="*/ 710 w 1281"/>
                <a:gd name="T25" fmla="*/ 114 h 1576"/>
                <a:gd name="T26" fmla="*/ 703 w 1281"/>
                <a:gd name="T27" fmla="*/ 89 h 1576"/>
                <a:gd name="T28" fmla="*/ 623 w 1281"/>
                <a:gd name="T29" fmla="*/ 153 h 1576"/>
                <a:gd name="T30" fmla="*/ 615 w 1281"/>
                <a:gd name="T31" fmla="*/ 153 h 1576"/>
                <a:gd name="T32" fmla="*/ 615 w 1281"/>
                <a:gd name="T33" fmla="*/ 89 h 1576"/>
                <a:gd name="T34" fmla="*/ 536 w 1281"/>
                <a:gd name="T35" fmla="*/ 153 h 1576"/>
                <a:gd name="T36" fmla="*/ 528 w 1281"/>
                <a:gd name="T37" fmla="*/ 153 h 1576"/>
                <a:gd name="T38" fmla="*/ 526 w 1281"/>
                <a:gd name="T39" fmla="*/ 0 h 1576"/>
                <a:gd name="T40" fmla="*/ 521 w 1281"/>
                <a:gd name="T41" fmla="*/ 145 h 1576"/>
                <a:gd name="T42" fmla="*/ 499 w 1281"/>
                <a:gd name="T43" fmla="*/ 189 h 1576"/>
                <a:gd name="T44" fmla="*/ 468 w 1281"/>
                <a:gd name="T45" fmla="*/ 191 h 1576"/>
                <a:gd name="T46" fmla="*/ 448 w 1281"/>
                <a:gd name="T47" fmla="*/ 191 h 1576"/>
                <a:gd name="T48" fmla="*/ 429 w 1281"/>
                <a:gd name="T49" fmla="*/ 194 h 1576"/>
                <a:gd name="T50" fmla="*/ 412 w 1281"/>
                <a:gd name="T51" fmla="*/ 196 h 1576"/>
                <a:gd name="T52" fmla="*/ 395 w 1281"/>
                <a:gd name="T53" fmla="*/ 199 h 1576"/>
                <a:gd name="T54" fmla="*/ 366 w 1281"/>
                <a:gd name="T55" fmla="*/ 206 h 1576"/>
                <a:gd name="T56" fmla="*/ 354 w 1281"/>
                <a:gd name="T57" fmla="*/ 208 h 1576"/>
                <a:gd name="T58" fmla="*/ 347 w 1281"/>
                <a:gd name="T59" fmla="*/ 213 h 1576"/>
                <a:gd name="T60" fmla="*/ 342 w 1281"/>
                <a:gd name="T61" fmla="*/ 216 h 1576"/>
                <a:gd name="T62" fmla="*/ 342 w 1281"/>
                <a:gd name="T63" fmla="*/ 216 h 1576"/>
                <a:gd name="T64" fmla="*/ 337 w 1281"/>
                <a:gd name="T65" fmla="*/ 221 h 1576"/>
                <a:gd name="T66" fmla="*/ 339 w 1281"/>
                <a:gd name="T67" fmla="*/ 228 h 1576"/>
                <a:gd name="T68" fmla="*/ 337 w 1281"/>
                <a:gd name="T69" fmla="*/ 223 h 1576"/>
                <a:gd name="T70" fmla="*/ 337 w 1281"/>
                <a:gd name="T71" fmla="*/ 228 h 1576"/>
                <a:gd name="T72" fmla="*/ 339 w 1281"/>
                <a:gd name="T73" fmla="*/ 230 h 1576"/>
                <a:gd name="T74" fmla="*/ 342 w 1281"/>
                <a:gd name="T75" fmla="*/ 233 h 1576"/>
                <a:gd name="T76" fmla="*/ 344 w 1281"/>
                <a:gd name="T77" fmla="*/ 238 h 1576"/>
                <a:gd name="T78" fmla="*/ 352 w 1281"/>
                <a:gd name="T79" fmla="*/ 240 h 1576"/>
                <a:gd name="T80" fmla="*/ 359 w 1281"/>
                <a:gd name="T81" fmla="*/ 242 h 1576"/>
                <a:gd name="T82" fmla="*/ 368 w 1281"/>
                <a:gd name="T83" fmla="*/ 245 h 1576"/>
                <a:gd name="T84" fmla="*/ 378 w 1281"/>
                <a:gd name="T85" fmla="*/ 247 h 1576"/>
                <a:gd name="T86" fmla="*/ 390 w 1281"/>
                <a:gd name="T87" fmla="*/ 250 h 1576"/>
                <a:gd name="T88" fmla="*/ 400 w 1281"/>
                <a:gd name="T89" fmla="*/ 252 h 1576"/>
                <a:gd name="T90" fmla="*/ 402 w 1281"/>
                <a:gd name="T91" fmla="*/ 310 h 1576"/>
                <a:gd name="T92" fmla="*/ 402 w 1281"/>
                <a:gd name="T93" fmla="*/ 371 h 1576"/>
                <a:gd name="T94" fmla="*/ 402 w 1281"/>
                <a:gd name="T95" fmla="*/ 400 h 1576"/>
                <a:gd name="T96" fmla="*/ 400 w 1281"/>
                <a:gd name="T97" fmla="*/ 1260 h 1576"/>
                <a:gd name="T98" fmla="*/ 90 w 1281"/>
                <a:gd name="T99" fmla="*/ 383 h 1576"/>
                <a:gd name="T100" fmla="*/ 10 w 1281"/>
                <a:gd name="T101" fmla="*/ 1224 h 1576"/>
                <a:gd name="T102" fmla="*/ 1281 w 1281"/>
                <a:gd name="T103" fmla="*/ 1576 h 1576"/>
                <a:gd name="T104" fmla="*/ 352 w 1281"/>
                <a:gd name="T105" fmla="*/ 228 h 1576"/>
                <a:gd name="T106" fmla="*/ 342 w 1281"/>
                <a:gd name="T107" fmla="*/ 225 h 1576"/>
                <a:gd name="T108" fmla="*/ 342 w 1281"/>
                <a:gd name="T109" fmla="*/ 228 h 1576"/>
                <a:gd name="T110" fmla="*/ 410 w 1281"/>
                <a:gd name="T111" fmla="*/ 199 h 1576"/>
                <a:gd name="T112" fmla="*/ 412 w 1281"/>
                <a:gd name="T113" fmla="*/ 206 h 1576"/>
                <a:gd name="T114" fmla="*/ 419 w 1281"/>
                <a:gd name="T115" fmla="*/ 211 h 1576"/>
                <a:gd name="T116" fmla="*/ 427 w 1281"/>
                <a:gd name="T117" fmla="*/ 196 h 1576"/>
                <a:gd name="T118" fmla="*/ 429 w 1281"/>
                <a:gd name="T119" fmla="*/ 204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1" h="1576">
                  <a:moveTo>
                    <a:pt x="1281" y="1017"/>
                  </a:moveTo>
                  <a:lnTo>
                    <a:pt x="1277" y="1022"/>
                  </a:lnTo>
                  <a:lnTo>
                    <a:pt x="1264" y="1032"/>
                  </a:lnTo>
                  <a:lnTo>
                    <a:pt x="1255" y="1044"/>
                  </a:lnTo>
                  <a:lnTo>
                    <a:pt x="1247" y="1059"/>
                  </a:lnTo>
                  <a:lnTo>
                    <a:pt x="1240" y="1073"/>
                  </a:lnTo>
                  <a:lnTo>
                    <a:pt x="1235" y="1090"/>
                  </a:lnTo>
                  <a:lnTo>
                    <a:pt x="1235" y="1102"/>
                  </a:lnTo>
                  <a:lnTo>
                    <a:pt x="1063" y="1102"/>
                  </a:lnTo>
                  <a:lnTo>
                    <a:pt x="1063" y="1107"/>
                  </a:lnTo>
                  <a:lnTo>
                    <a:pt x="1071" y="1107"/>
                  </a:lnTo>
                  <a:lnTo>
                    <a:pt x="1071" y="1134"/>
                  </a:lnTo>
                  <a:lnTo>
                    <a:pt x="1051" y="1134"/>
                  </a:lnTo>
                  <a:lnTo>
                    <a:pt x="1051" y="634"/>
                  </a:lnTo>
                  <a:lnTo>
                    <a:pt x="1010" y="634"/>
                  </a:lnTo>
                  <a:lnTo>
                    <a:pt x="1010" y="602"/>
                  </a:lnTo>
                  <a:lnTo>
                    <a:pt x="925" y="602"/>
                  </a:lnTo>
                  <a:lnTo>
                    <a:pt x="925" y="634"/>
                  </a:lnTo>
                  <a:lnTo>
                    <a:pt x="879" y="634"/>
                  </a:lnTo>
                  <a:lnTo>
                    <a:pt x="879" y="801"/>
                  </a:lnTo>
                  <a:lnTo>
                    <a:pt x="848" y="801"/>
                  </a:lnTo>
                  <a:lnTo>
                    <a:pt x="848" y="825"/>
                  </a:lnTo>
                  <a:lnTo>
                    <a:pt x="831" y="825"/>
                  </a:lnTo>
                  <a:lnTo>
                    <a:pt x="831" y="495"/>
                  </a:lnTo>
                  <a:lnTo>
                    <a:pt x="831" y="306"/>
                  </a:lnTo>
                  <a:lnTo>
                    <a:pt x="872" y="306"/>
                  </a:lnTo>
                  <a:lnTo>
                    <a:pt x="872" y="306"/>
                  </a:lnTo>
                  <a:lnTo>
                    <a:pt x="872" y="306"/>
                  </a:lnTo>
                  <a:lnTo>
                    <a:pt x="882" y="306"/>
                  </a:lnTo>
                  <a:lnTo>
                    <a:pt x="882" y="296"/>
                  </a:lnTo>
                  <a:lnTo>
                    <a:pt x="884" y="296"/>
                  </a:lnTo>
                  <a:lnTo>
                    <a:pt x="887" y="289"/>
                  </a:lnTo>
                  <a:lnTo>
                    <a:pt x="887" y="281"/>
                  </a:lnTo>
                  <a:lnTo>
                    <a:pt x="882" y="281"/>
                  </a:lnTo>
                  <a:lnTo>
                    <a:pt x="882" y="264"/>
                  </a:lnTo>
                  <a:lnTo>
                    <a:pt x="884" y="264"/>
                  </a:lnTo>
                  <a:lnTo>
                    <a:pt x="884" y="262"/>
                  </a:lnTo>
                  <a:lnTo>
                    <a:pt x="884" y="247"/>
                  </a:lnTo>
                  <a:lnTo>
                    <a:pt x="884" y="247"/>
                  </a:lnTo>
                  <a:lnTo>
                    <a:pt x="884" y="245"/>
                  </a:lnTo>
                  <a:lnTo>
                    <a:pt x="884" y="143"/>
                  </a:lnTo>
                  <a:lnTo>
                    <a:pt x="882" y="143"/>
                  </a:lnTo>
                  <a:lnTo>
                    <a:pt x="882" y="89"/>
                  </a:lnTo>
                  <a:lnTo>
                    <a:pt x="879" y="89"/>
                  </a:lnTo>
                  <a:lnTo>
                    <a:pt x="879" y="89"/>
                  </a:lnTo>
                  <a:lnTo>
                    <a:pt x="879" y="111"/>
                  </a:lnTo>
                  <a:lnTo>
                    <a:pt x="877" y="111"/>
                  </a:lnTo>
                  <a:lnTo>
                    <a:pt x="877" y="111"/>
                  </a:lnTo>
                  <a:lnTo>
                    <a:pt x="877" y="143"/>
                  </a:lnTo>
                  <a:lnTo>
                    <a:pt x="877" y="143"/>
                  </a:lnTo>
                  <a:lnTo>
                    <a:pt x="877" y="145"/>
                  </a:lnTo>
                  <a:lnTo>
                    <a:pt x="877" y="150"/>
                  </a:lnTo>
                  <a:lnTo>
                    <a:pt x="795" y="150"/>
                  </a:lnTo>
                  <a:lnTo>
                    <a:pt x="795" y="114"/>
                  </a:lnTo>
                  <a:lnTo>
                    <a:pt x="795" y="111"/>
                  </a:lnTo>
                  <a:lnTo>
                    <a:pt x="792" y="111"/>
                  </a:lnTo>
                  <a:lnTo>
                    <a:pt x="792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90" y="145"/>
                  </a:lnTo>
                  <a:lnTo>
                    <a:pt x="787" y="145"/>
                  </a:lnTo>
                  <a:lnTo>
                    <a:pt x="787" y="150"/>
                  </a:lnTo>
                  <a:lnTo>
                    <a:pt x="710" y="150"/>
                  </a:lnTo>
                  <a:lnTo>
                    <a:pt x="710" y="114"/>
                  </a:lnTo>
                  <a:lnTo>
                    <a:pt x="710" y="114"/>
                  </a:lnTo>
                  <a:lnTo>
                    <a:pt x="705" y="114"/>
                  </a:lnTo>
                  <a:lnTo>
                    <a:pt x="705" y="145"/>
                  </a:lnTo>
                  <a:lnTo>
                    <a:pt x="705" y="145"/>
                  </a:lnTo>
                  <a:lnTo>
                    <a:pt x="705" y="89"/>
                  </a:lnTo>
                  <a:lnTo>
                    <a:pt x="703" y="89"/>
                  </a:lnTo>
                  <a:lnTo>
                    <a:pt x="700" y="89"/>
                  </a:lnTo>
                  <a:lnTo>
                    <a:pt x="700" y="145"/>
                  </a:lnTo>
                  <a:lnTo>
                    <a:pt x="698" y="145"/>
                  </a:lnTo>
                  <a:lnTo>
                    <a:pt x="698" y="150"/>
                  </a:lnTo>
                  <a:lnTo>
                    <a:pt x="623" y="153"/>
                  </a:lnTo>
                  <a:lnTo>
                    <a:pt x="623" y="114"/>
                  </a:lnTo>
                  <a:lnTo>
                    <a:pt x="623" y="114"/>
                  </a:lnTo>
                  <a:lnTo>
                    <a:pt x="618" y="114"/>
                  </a:lnTo>
                  <a:lnTo>
                    <a:pt x="618" y="153"/>
                  </a:lnTo>
                  <a:lnTo>
                    <a:pt x="615" y="153"/>
                  </a:lnTo>
                  <a:lnTo>
                    <a:pt x="615" y="148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92"/>
                  </a:lnTo>
                  <a:lnTo>
                    <a:pt x="615" y="89"/>
                  </a:lnTo>
                  <a:lnTo>
                    <a:pt x="611" y="89"/>
                  </a:lnTo>
                  <a:lnTo>
                    <a:pt x="611" y="145"/>
                  </a:lnTo>
                  <a:lnTo>
                    <a:pt x="608" y="145"/>
                  </a:lnTo>
                  <a:lnTo>
                    <a:pt x="608" y="153"/>
                  </a:lnTo>
                  <a:lnTo>
                    <a:pt x="536" y="153"/>
                  </a:lnTo>
                  <a:lnTo>
                    <a:pt x="536" y="114"/>
                  </a:lnTo>
                  <a:lnTo>
                    <a:pt x="536" y="114"/>
                  </a:lnTo>
                  <a:lnTo>
                    <a:pt x="533" y="114"/>
                  </a:lnTo>
                  <a:lnTo>
                    <a:pt x="533" y="153"/>
                  </a:lnTo>
                  <a:lnTo>
                    <a:pt x="528" y="153"/>
                  </a:lnTo>
                  <a:lnTo>
                    <a:pt x="528" y="148"/>
                  </a:lnTo>
                  <a:lnTo>
                    <a:pt x="526" y="145"/>
                  </a:lnTo>
                  <a:lnTo>
                    <a:pt x="526" y="145"/>
                  </a:lnTo>
                  <a:lnTo>
                    <a:pt x="526" y="2"/>
                  </a:lnTo>
                  <a:lnTo>
                    <a:pt x="526" y="0"/>
                  </a:lnTo>
                  <a:lnTo>
                    <a:pt x="521" y="0"/>
                  </a:lnTo>
                  <a:lnTo>
                    <a:pt x="521" y="92"/>
                  </a:lnTo>
                  <a:lnTo>
                    <a:pt x="521" y="92"/>
                  </a:lnTo>
                  <a:lnTo>
                    <a:pt x="521" y="145"/>
                  </a:lnTo>
                  <a:lnTo>
                    <a:pt x="521" y="145"/>
                  </a:lnTo>
                  <a:lnTo>
                    <a:pt x="521" y="187"/>
                  </a:lnTo>
                  <a:lnTo>
                    <a:pt x="511" y="189"/>
                  </a:lnTo>
                  <a:lnTo>
                    <a:pt x="511" y="189"/>
                  </a:lnTo>
                  <a:lnTo>
                    <a:pt x="509" y="189"/>
                  </a:lnTo>
                  <a:lnTo>
                    <a:pt x="499" y="189"/>
                  </a:lnTo>
                  <a:lnTo>
                    <a:pt x="490" y="189"/>
                  </a:lnTo>
                  <a:lnTo>
                    <a:pt x="490" y="189"/>
                  </a:lnTo>
                  <a:lnTo>
                    <a:pt x="487" y="189"/>
                  </a:lnTo>
                  <a:lnTo>
                    <a:pt x="477" y="189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5" y="191"/>
                  </a:lnTo>
                  <a:lnTo>
                    <a:pt x="465" y="191"/>
                  </a:lnTo>
                  <a:lnTo>
                    <a:pt x="456" y="191"/>
                  </a:lnTo>
                  <a:lnTo>
                    <a:pt x="448" y="191"/>
                  </a:lnTo>
                  <a:lnTo>
                    <a:pt x="448" y="191"/>
                  </a:lnTo>
                  <a:lnTo>
                    <a:pt x="446" y="191"/>
                  </a:lnTo>
                  <a:lnTo>
                    <a:pt x="439" y="194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19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05" y="199"/>
                  </a:lnTo>
                  <a:lnTo>
                    <a:pt x="398" y="199"/>
                  </a:lnTo>
                  <a:lnTo>
                    <a:pt x="395" y="199"/>
                  </a:lnTo>
                  <a:lnTo>
                    <a:pt x="390" y="201"/>
                  </a:lnTo>
                  <a:lnTo>
                    <a:pt x="383" y="201"/>
                  </a:lnTo>
                  <a:lnTo>
                    <a:pt x="383" y="201"/>
                  </a:lnTo>
                  <a:lnTo>
                    <a:pt x="376" y="204"/>
                  </a:lnTo>
                  <a:lnTo>
                    <a:pt x="366" y="206"/>
                  </a:lnTo>
                  <a:lnTo>
                    <a:pt x="356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49" y="211"/>
                  </a:lnTo>
                  <a:lnTo>
                    <a:pt x="349" y="211"/>
                  </a:lnTo>
                  <a:lnTo>
                    <a:pt x="347" y="213"/>
                  </a:lnTo>
                  <a:lnTo>
                    <a:pt x="347" y="213"/>
                  </a:lnTo>
                  <a:lnTo>
                    <a:pt x="347" y="213"/>
                  </a:lnTo>
                  <a:lnTo>
                    <a:pt x="344" y="213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39" y="218"/>
                  </a:lnTo>
                  <a:lnTo>
                    <a:pt x="339" y="218"/>
                  </a:lnTo>
                  <a:lnTo>
                    <a:pt x="337" y="221"/>
                  </a:lnTo>
                  <a:lnTo>
                    <a:pt x="337" y="221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9" y="228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5"/>
                  </a:lnTo>
                  <a:lnTo>
                    <a:pt x="337" y="225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28"/>
                  </a:lnTo>
                  <a:lnTo>
                    <a:pt x="337" y="230"/>
                  </a:lnTo>
                  <a:lnTo>
                    <a:pt x="339" y="230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39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5"/>
                  </a:lnTo>
                  <a:lnTo>
                    <a:pt x="344" y="238"/>
                  </a:lnTo>
                  <a:lnTo>
                    <a:pt x="344" y="238"/>
                  </a:lnTo>
                  <a:lnTo>
                    <a:pt x="344" y="238"/>
                  </a:lnTo>
                  <a:lnTo>
                    <a:pt x="347" y="238"/>
                  </a:lnTo>
                  <a:lnTo>
                    <a:pt x="347" y="238"/>
                  </a:lnTo>
                  <a:lnTo>
                    <a:pt x="349" y="238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56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68" y="245"/>
                  </a:lnTo>
                  <a:lnTo>
                    <a:pt x="373" y="247"/>
                  </a:lnTo>
                  <a:lnTo>
                    <a:pt x="378" y="247"/>
                  </a:lnTo>
                  <a:lnTo>
                    <a:pt x="378" y="247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5" y="250"/>
                  </a:lnTo>
                  <a:lnTo>
                    <a:pt x="390" y="250"/>
                  </a:lnTo>
                  <a:lnTo>
                    <a:pt x="390" y="250"/>
                  </a:lnTo>
                  <a:lnTo>
                    <a:pt x="393" y="250"/>
                  </a:lnTo>
                  <a:lnTo>
                    <a:pt x="393" y="250"/>
                  </a:lnTo>
                  <a:lnTo>
                    <a:pt x="398" y="252"/>
                  </a:lnTo>
                  <a:lnTo>
                    <a:pt x="400" y="252"/>
                  </a:lnTo>
                  <a:lnTo>
                    <a:pt x="460" y="262"/>
                  </a:lnTo>
                  <a:lnTo>
                    <a:pt x="460" y="301"/>
                  </a:lnTo>
                  <a:lnTo>
                    <a:pt x="436" y="303"/>
                  </a:lnTo>
                  <a:lnTo>
                    <a:pt x="417" y="308"/>
                  </a:lnTo>
                  <a:lnTo>
                    <a:pt x="402" y="310"/>
                  </a:lnTo>
                  <a:lnTo>
                    <a:pt x="398" y="315"/>
                  </a:lnTo>
                  <a:lnTo>
                    <a:pt x="398" y="337"/>
                  </a:lnTo>
                  <a:lnTo>
                    <a:pt x="402" y="342"/>
                  </a:lnTo>
                  <a:lnTo>
                    <a:pt x="402" y="342"/>
                  </a:lnTo>
                  <a:lnTo>
                    <a:pt x="402" y="371"/>
                  </a:lnTo>
                  <a:lnTo>
                    <a:pt x="398" y="374"/>
                  </a:lnTo>
                  <a:lnTo>
                    <a:pt x="398" y="376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400"/>
                  </a:lnTo>
                  <a:lnTo>
                    <a:pt x="398" y="403"/>
                  </a:lnTo>
                  <a:lnTo>
                    <a:pt x="398" y="412"/>
                  </a:lnTo>
                  <a:lnTo>
                    <a:pt x="402" y="417"/>
                  </a:lnTo>
                  <a:lnTo>
                    <a:pt x="402" y="417"/>
                  </a:lnTo>
                  <a:lnTo>
                    <a:pt x="400" y="1260"/>
                  </a:lnTo>
                  <a:lnTo>
                    <a:pt x="378" y="1260"/>
                  </a:lnTo>
                  <a:lnTo>
                    <a:pt x="376" y="415"/>
                  </a:lnTo>
                  <a:lnTo>
                    <a:pt x="315" y="415"/>
                  </a:lnTo>
                  <a:lnTo>
                    <a:pt x="315" y="383"/>
                  </a:lnTo>
                  <a:lnTo>
                    <a:pt x="90" y="383"/>
                  </a:lnTo>
                  <a:lnTo>
                    <a:pt x="75" y="415"/>
                  </a:lnTo>
                  <a:lnTo>
                    <a:pt x="42" y="415"/>
                  </a:lnTo>
                  <a:lnTo>
                    <a:pt x="17" y="473"/>
                  </a:lnTo>
                  <a:lnTo>
                    <a:pt x="17" y="1224"/>
                  </a:lnTo>
                  <a:lnTo>
                    <a:pt x="10" y="1224"/>
                  </a:lnTo>
                  <a:lnTo>
                    <a:pt x="10" y="1221"/>
                  </a:lnTo>
                  <a:lnTo>
                    <a:pt x="5" y="1219"/>
                  </a:lnTo>
                  <a:lnTo>
                    <a:pt x="0" y="1219"/>
                  </a:lnTo>
                  <a:lnTo>
                    <a:pt x="0" y="1576"/>
                  </a:lnTo>
                  <a:lnTo>
                    <a:pt x="1281" y="1576"/>
                  </a:lnTo>
                  <a:lnTo>
                    <a:pt x="1281" y="1017"/>
                  </a:lnTo>
                  <a:close/>
                  <a:moveTo>
                    <a:pt x="342" y="225"/>
                  </a:moveTo>
                  <a:lnTo>
                    <a:pt x="344" y="225"/>
                  </a:lnTo>
                  <a:lnTo>
                    <a:pt x="344" y="225"/>
                  </a:lnTo>
                  <a:lnTo>
                    <a:pt x="352" y="228"/>
                  </a:lnTo>
                  <a:lnTo>
                    <a:pt x="344" y="225"/>
                  </a:lnTo>
                  <a:lnTo>
                    <a:pt x="344" y="225"/>
                  </a:lnTo>
                  <a:lnTo>
                    <a:pt x="342" y="225"/>
                  </a:lnTo>
                  <a:lnTo>
                    <a:pt x="342" y="223"/>
                  </a:lnTo>
                  <a:lnTo>
                    <a:pt x="342" y="225"/>
                  </a:lnTo>
                  <a:close/>
                  <a:moveTo>
                    <a:pt x="342" y="228"/>
                  </a:moveTo>
                  <a:lnTo>
                    <a:pt x="342" y="228"/>
                  </a:lnTo>
                  <a:lnTo>
                    <a:pt x="339" y="228"/>
                  </a:lnTo>
                  <a:lnTo>
                    <a:pt x="342" y="228"/>
                  </a:lnTo>
                  <a:lnTo>
                    <a:pt x="342" y="228"/>
                  </a:lnTo>
                  <a:lnTo>
                    <a:pt x="361" y="233"/>
                  </a:lnTo>
                  <a:lnTo>
                    <a:pt x="342" y="228"/>
                  </a:lnTo>
                  <a:close/>
                  <a:moveTo>
                    <a:pt x="410" y="199"/>
                  </a:moveTo>
                  <a:lnTo>
                    <a:pt x="410" y="201"/>
                  </a:lnTo>
                  <a:lnTo>
                    <a:pt x="410" y="199"/>
                  </a:lnTo>
                  <a:lnTo>
                    <a:pt x="410" y="199"/>
                  </a:lnTo>
                  <a:lnTo>
                    <a:pt x="410" y="199"/>
                  </a:lnTo>
                  <a:close/>
                  <a:moveTo>
                    <a:pt x="414" y="208"/>
                  </a:move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2" y="206"/>
                  </a:lnTo>
                  <a:lnTo>
                    <a:pt x="414" y="208"/>
                  </a:lnTo>
                  <a:lnTo>
                    <a:pt x="419" y="211"/>
                  </a:lnTo>
                  <a:lnTo>
                    <a:pt x="414" y="208"/>
                  </a:lnTo>
                  <a:close/>
                  <a:moveTo>
                    <a:pt x="427" y="199"/>
                  </a:moveTo>
                  <a:lnTo>
                    <a:pt x="427" y="196"/>
                  </a:lnTo>
                  <a:lnTo>
                    <a:pt x="429" y="196"/>
                  </a:lnTo>
                  <a:lnTo>
                    <a:pt x="427" y="196"/>
                  </a:lnTo>
                  <a:lnTo>
                    <a:pt x="427" y="199"/>
                  </a:lnTo>
                  <a:close/>
                  <a:moveTo>
                    <a:pt x="429" y="206"/>
                  </a:moveTo>
                  <a:lnTo>
                    <a:pt x="429" y="204"/>
                  </a:lnTo>
                  <a:lnTo>
                    <a:pt x="429" y="204"/>
                  </a:lnTo>
                  <a:lnTo>
                    <a:pt x="429" y="204"/>
                  </a:lnTo>
                  <a:lnTo>
                    <a:pt x="429" y="206"/>
                  </a:lnTo>
                  <a:lnTo>
                    <a:pt x="431" y="206"/>
                  </a:lnTo>
                  <a:lnTo>
                    <a:pt x="429" y="2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Freeform 15">
              <a:extLst>
                <a:ext uri="{FF2B5EF4-FFF2-40B4-BE49-F238E27FC236}">
                  <a16:creationId xmlns:a16="http://schemas.microsoft.com/office/drawing/2014/main" id="{990EF6D2-4E33-4EDE-AB0A-DEBB869FE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382" y="5052993"/>
              <a:ext cx="2030676" cy="1895615"/>
            </a:xfrm>
            <a:custGeom>
              <a:avLst/>
              <a:gdLst>
                <a:gd name="T0" fmla="*/ 1278 w 1278"/>
                <a:gd name="T1" fmla="*/ 836 h 1193"/>
                <a:gd name="T2" fmla="*/ 1271 w 1278"/>
                <a:gd name="T3" fmla="*/ 819 h 1193"/>
                <a:gd name="T4" fmla="*/ 1252 w 1278"/>
                <a:gd name="T5" fmla="*/ 821 h 1193"/>
                <a:gd name="T6" fmla="*/ 1242 w 1278"/>
                <a:gd name="T7" fmla="*/ 807 h 1193"/>
                <a:gd name="T8" fmla="*/ 1206 w 1278"/>
                <a:gd name="T9" fmla="*/ 700 h 1193"/>
                <a:gd name="T10" fmla="*/ 1167 w 1278"/>
                <a:gd name="T11" fmla="*/ 693 h 1193"/>
                <a:gd name="T12" fmla="*/ 1126 w 1278"/>
                <a:gd name="T13" fmla="*/ 651 h 1193"/>
                <a:gd name="T14" fmla="*/ 1075 w 1278"/>
                <a:gd name="T15" fmla="*/ 598 h 1193"/>
                <a:gd name="T16" fmla="*/ 1068 w 1278"/>
                <a:gd name="T17" fmla="*/ 586 h 1193"/>
                <a:gd name="T18" fmla="*/ 1053 w 1278"/>
                <a:gd name="T19" fmla="*/ 566 h 1193"/>
                <a:gd name="T20" fmla="*/ 1048 w 1278"/>
                <a:gd name="T21" fmla="*/ 581 h 1193"/>
                <a:gd name="T22" fmla="*/ 1034 w 1278"/>
                <a:gd name="T23" fmla="*/ 593 h 1193"/>
                <a:gd name="T24" fmla="*/ 1034 w 1278"/>
                <a:gd name="T25" fmla="*/ 625 h 1193"/>
                <a:gd name="T26" fmla="*/ 956 w 1278"/>
                <a:gd name="T27" fmla="*/ 685 h 1193"/>
                <a:gd name="T28" fmla="*/ 925 w 1278"/>
                <a:gd name="T29" fmla="*/ 695 h 1193"/>
                <a:gd name="T30" fmla="*/ 884 w 1278"/>
                <a:gd name="T31" fmla="*/ 824 h 1193"/>
                <a:gd name="T32" fmla="*/ 864 w 1278"/>
                <a:gd name="T33" fmla="*/ 807 h 1193"/>
                <a:gd name="T34" fmla="*/ 850 w 1278"/>
                <a:gd name="T35" fmla="*/ 838 h 1193"/>
                <a:gd name="T36" fmla="*/ 833 w 1278"/>
                <a:gd name="T37" fmla="*/ 819 h 1193"/>
                <a:gd name="T38" fmla="*/ 814 w 1278"/>
                <a:gd name="T39" fmla="*/ 841 h 1193"/>
                <a:gd name="T40" fmla="*/ 751 w 1278"/>
                <a:gd name="T41" fmla="*/ 32 h 1193"/>
                <a:gd name="T42" fmla="*/ 445 w 1278"/>
                <a:gd name="T43" fmla="*/ 855 h 1193"/>
                <a:gd name="T44" fmla="*/ 431 w 1278"/>
                <a:gd name="T45" fmla="*/ 739 h 1193"/>
                <a:gd name="T46" fmla="*/ 404 w 1278"/>
                <a:gd name="T47" fmla="*/ 756 h 1193"/>
                <a:gd name="T48" fmla="*/ 378 w 1278"/>
                <a:gd name="T49" fmla="*/ 561 h 1193"/>
                <a:gd name="T50" fmla="*/ 375 w 1278"/>
                <a:gd name="T51" fmla="*/ 547 h 1193"/>
                <a:gd name="T52" fmla="*/ 368 w 1278"/>
                <a:gd name="T53" fmla="*/ 569 h 1193"/>
                <a:gd name="T54" fmla="*/ 351 w 1278"/>
                <a:gd name="T55" fmla="*/ 479 h 1193"/>
                <a:gd name="T56" fmla="*/ 341 w 1278"/>
                <a:gd name="T57" fmla="*/ 348 h 1193"/>
                <a:gd name="T58" fmla="*/ 324 w 1278"/>
                <a:gd name="T59" fmla="*/ 372 h 1193"/>
                <a:gd name="T60" fmla="*/ 312 w 1278"/>
                <a:gd name="T61" fmla="*/ 479 h 1193"/>
                <a:gd name="T62" fmla="*/ 295 w 1278"/>
                <a:gd name="T63" fmla="*/ 561 h 1193"/>
                <a:gd name="T64" fmla="*/ 290 w 1278"/>
                <a:gd name="T65" fmla="*/ 547 h 1193"/>
                <a:gd name="T66" fmla="*/ 288 w 1278"/>
                <a:gd name="T67" fmla="*/ 569 h 1193"/>
                <a:gd name="T68" fmla="*/ 269 w 1278"/>
                <a:gd name="T69" fmla="*/ 693 h 1193"/>
                <a:gd name="T70" fmla="*/ 269 w 1278"/>
                <a:gd name="T71" fmla="*/ 695 h 1193"/>
                <a:gd name="T72" fmla="*/ 261 w 1278"/>
                <a:gd name="T73" fmla="*/ 758 h 1193"/>
                <a:gd name="T74" fmla="*/ 244 w 1278"/>
                <a:gd name="T75" fmla="*/ 712 h 1193"/>
                <a:gd name="T76" fmla="*/ 232 w 1278"/>
                <a:gd name="T77" fmla="*/ 574 h 1193"/>
                <a:gd name="T78" fmla="*/ 208 w 1278"/>
                <a:gd name="T79" fmla="*/ 710 h 1193"/>
                <a:gd name="T80" fmla="*/ 194 w 1278"/>
                <a:gd name="T81" fmla="*/ 748 h 1193"/>
                <a:gd name="T82" fmla="*/ 174 w 1278"/>
                <a:gd name="T83" fmla="*/ 688 h 1193"/>
                <a:gd name="T84" fmla="*/ 172 w 1278"/>
                <a:gd name="T85" fmla="*/ 685 h 1193"/>
                <a:gd name="T86" fmla="*/ 169 w 1278"/>
                <a:gd name="T87" fmla="*/ 615 h 1193"/>
                <a:gd name="T88" fmla="*/ 167 w 1278"/>
                <a:gd name="T89" fmla="*/ 610 h 1193"/>
                <a:gd name="T90" fmla="*/ 157 w 1278"/>
                <a:gd name="T91" fmla="*/ 557 h 1193"/>
                <a:gd name="T92" fmla="*/ 148 w 1278"/>
                <a:gd name="T93" fmla="*/ 547 h 1193"/>
                <a:gd name="T94" fmla="*/ 123 w 1278"/>
                <a:gd name="T95" fmla="*/ 479 h 1193"/>
                <a:gd name="T96" fmla="*/ 123 w 1278"/>
                <a:gd name="T97" fmla="*/ 464 h 1193"/>
                <a:gd name="T98" fmla="*/ 121 w 1278"/>
                <a:gd name="T99" fmla="*/ 304 h 1193"/>
                <a:gd name="T100" fmla="*/ 97 w 1278"/>
                <a:gd name="T101" fmla="*/ 464 h 1193"/>
                <a:gd name="T102" fmla="*/ 94 w 1278"/>
                <a:gd name="T103" fmla="*/ 476 h 1193"/>
                <a:gd name="T104" fmla="*/ 70 w 1278"/>
                <a:gd name="T105" fmla="*/ 554 h 1193"/>
                <a:gd name="T106" fmla="*/ 60 w 1278"/>
                <a:gd name="T107" fmla="*/ 549 h 1193"/>
                <a:gd name="T108" fmla="*/ 48 w 1278"/>
                <a:gd name="T109" fmla="*/ 610 h 1193"/>
                <a:gd name="T110" fmla="*/ 41 w 1278"/>
                <a:gd name="T111" fmla="*/ 746 h 1193"/>
                <a:gd name="T112" fmla="*/ 17 w 1278"/>
                <a:gd name="T113" fmla="*/ 739 h 1193"/>
                <a:gd name="T114" fmla="*/ 7 w 1278"/>
                <a:gd name="T115" fmla="*/ 848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8" h="1193">
                  <a:moveTo>
                    <a:pt x="12" y="306"/>
                  </a:moveTo>
                  <a:lnTo>
                    <a:pt x="0" y="304"/>
                  </a:lnTo>
                  <a:lnTo>
                    <a:pt x="0" y="1193"/>
                  </a:lnTo>
                  <a:lnTo>
                    <a:pt x="1278" y="1193"/>
                  </a:lnTo>
                  <a:lnTo>
                    <a:pt x="1278" y="836"/>
                  </a:lnTo>
                  <a:lnTo>
                    <a:pt x="1274" y="836"/>
                  </a:lnTo>
                  <a:lnTo>
                    <a:pt x="1274" y="819"/>
                  </a:lnTo>
                  <a:lnTo>
                    <a:pt x="1271" y="819"/>
                  </a:lnTo>
                  <a:lnTo>
                    <a:pt x="1271" y="819"/>
                  </a:lnTo>
                  <a:lnTo>
                    <a:pt x="1271" y="819"/>
                  </a:lnTo>
                  <a:lnTo>
                    <a:pt x="1269" y="819"/>
                  </a:lnTo>
                  <a:lnTo>
                    <a:pt x="1269" y="836"/>
                  </a:lnTo>
                  <a:lnTo>
                    <a:pt x="1257" y="836"/>
                  </a:lnTo>
                  <a:lnTo>
                    <a:pt x="1257" y="824"/>
                  </a:lnTo>
                  <a:lnTo>
                    <a:pt x="1252" y="821"/>
                  </a:lnTo>
                  <a:lnTo>
                    <a:pt x="1245" y="821"/>
                  </a:lnTo>
                  <a:lnTo>
                    <a:pt x="1245" y="807"/>
                  </a:lnTo>
                  <a:lnTo>
                    <a:pt x="1242" y="807"/>
                  </a:lnTo>
                  <a:lnTo>
                    <a:pt x="1242" y="807"/>
                  </a:lnTo>
                  <a:lnTo>
                    <a:pt x="1242" y="807"/>
                  </a:lnTo>
                  <a:lnTo>
                    <a:pt x="1240" y="807"/>
                  </a:lnTo>
                  <a:lnTo>
                    <a:pt x="1240" y="821"/>
                  </a:lnTo>
                  <a:lnTo>
                    <a:pt x="1220" y="821"/>
                  </a:lnTo>
                  <a:lnTo>
                    <a:pt x="1223" y="702"/>
                  </a:lnTo>
                  <a:lnTo>
                    <a:pt x="1206" y="700"/>
                  </a:lnTo>
                  <a:lnTo>
                    <a:pt x="1182" y="700"/>
                  </a:lnTo>
                  <a:lnTo>
                    <a:pt x="1174" y="695"/>
                  </a:lnTo>
                  <a:lnTo>
                    <a:pt x="1174" y="695"/>
                  </a:lnTo>
                  <a:lnTo>
                    <a:pt x="1172" y="695"/>
                  </a:lnTo>
                  <a:lnTo>
                    <a:pt x="1167" y="693"/>
                  </a:lnTo>
                  <a:lnTo>
                    <a:pt x="1167" y="688"/>
                  </a:lnTo>
                  <a:lnTo>
                    <a:pt x="1155" y="685"/>
                  </a:lnTo>
                  <a:lnTo>
                    <a:pt x="1150" y="685"/>
                  </a:lnTo>
                  <a:lnTo>
                    <a:pt x="1140" y="668"/>
                  </a:lnTo>
                  <a:lnTo>
                    <a:pt x="1126" y="651"/>
                  </a:lnTo>
                  <a:lnTo>
                    <a:pt x="1111" y="639"/>
                  </a:lnTo>
                  <a:lnTo>
                    <a:pt x="1092" y="629"/>
                  </a:lnTo>
                  <a:lnTo>
                    <a:pt x="1073" y="625"/>
                  </a:lnTo>
                  <a:lnTo>
                    <a:pt x="1073" y="598"/>
                  </a:lnTo>
                  <a:lnTo>
                    <a:pt x="1075" y="598"/>
                  </a:lnTo>
                  <a:lnTo>
                    <a:pt x="1075" y="595"/>
                  </a:lnTo>
                  <a:lnTo>
                    <a:pt x="1075" y="593"/>
                  </a:lnTo>
                  <a:lnTo>
                    <a:pt x="1073" y="593"/>
                  </a:lnTo>
                  <a:lnTo>
                    <a:pt x="1070" y="588"/>
                  </a:lnTo>
                  <a:lnTo>
                    <a:pt x="1068" y="586"/>
                  </a:lnTo>
                  <a:lnTo>
                    <a:pt x="1063" y="583"/>
                  </a:lnTo>
                  <a:lnTo>
                    <a:pt x="1061" y="581"/>
                  </a:lnTo>
                  <a:lnTo>
                    <a:pt x="1056" y="581"/>
                  </a:lnTo>
                  <a:lnTo>
                    <a:pt x="1056" y="566"/>
                  </a:lnTo>
                  <a:lnTo>
                    <a:pt x="1053" y="566"/>
                  </a:lnTo>
                  <a:lnTo>
                    <a:pt x="1053" y="564"/>
                  </a:lnTo>
                  <a:lnTo>
                    <a:pt x="1053" y="566"/>
                  </a:lnTo>
                  <a:lnTo>
                    <a:pt x="1048" y="566"/>
                  </a:lnTo>
                  <a:lnTo>
                    <a:pt x="1048" y="581"/>
                  </a:lnTo>
                  <a:lnTo>
                    <a:pt x="1048" y="581"/>
                  </a:lnTo>
                  <a:lnTo>
                    <a:pt x="1046" y="581"/>
                  </a:lnTo>
                  <a:lnTo>
                    <a:pt x="1041" y="583"/>
                  </a:lnTo>
                  <a:lnTo>
                    <a:pt x="1039" y="586"/>
                  </a:lnTo>
                  <a:lnTo>
                    <a:pt x="1036" y="588"/>
                  </a:lnTo>
                  <a:lnTo>
                    <a:pt x="1034" y="593"/>
                  </a:lnTo>
                  <a:lnTo>
                    <a:pt x="1031" y="593"/>
                  </a:lnTo>
                  <a:lnTo>
                    <a:pt x="1031" y="595"/>
                  </a:lnTo>
                  <a:lnTo>
                    <a:pt x="1031" y="598"/>
                  </a:lnTo>
                  <a:lnTo>
                    <a:pt x="1034" y="598"/>
                  </a:lnTo>
                  <a:lnTo>
                    <a:pt x="1034" y="625"/>
                  </a:lnTo>
                  <a:lnTo>
                    <a:pt x="1014" y="629"/>
                  </a:lnTo>
                  <a:lnTo>
                    <a:pt x="995" y="639"/>
                  </a:lnTo>
                  <a:lnTo>
                    <a:pt x="978" y="651"/>
                  </a:lnTo>
                  <a:lnTo>
                    <a:pt x="964" y="668"/>
                  </a:lnTo>
                  <a:lnTo>
                    <a:pt x="956" y="685"/>
                  </a:lnTo>
                  <a:lnTo>
                    <a:pt x="949" y="685"/>
                  </a:lnTo>
                  <a:lnTo>
                    <a:pt x="937" y="688"/>
                  </a:lnTo>
                  <a:lnTo>
                    <a:pt x="937" y="693"/>
                  </a:lnTo>
                  <a:lnTo>
                    <a:pt x="935" y="695"/>
                  </a:lnTo>
                  <a:lnTo>
                    <a:pt x="925" y="695"/>
                  </a:lnTo>
                  <a:lnTo>
                    <a:pt x="925" y="697"/>
                  </a:lnTo>
                  <a:lnTo>
                    <a:pt x="922" y="700"/>
                  </a:lnTo>
                  <a:lnTo>
                    <a:pt x="896" y="700"/>
                  </a:lnTo>
                  <a:lnTo>
                    <a:pt x="881" y="702"/>
                  </a:lnTo>
                  <a:lnTo>
                    <a:pt x="884" y="824"/>
                  </a:lnTo>
                  <a:lnTo>
                    <a:pt x="867" y="824"/>
                  </a:lnTo>
                  <a:lnTo>
                    <a:pt x="867" y="807"/>
                  </a:lnTo>
                  <a:lnTo>
                    <a:pt x="864" y="807"/>
                  </a:lnTo>
                  <a:lnTo>
                    <a:pt x="864" y="807"/>
                  </a:lnTo>
                  <a:lnTo>
                    <a:pt x="864" y="807"/>
                  </a:lnTo>
                  <a:lnTo>
                    <a:pt x="862" y="807"/>
                  </a:lnTo>
                  <a:lnTo>
                    <a:pt x="862" y="824"/>
                  </a:lnTo>
                  <a:lnTo>
                    <a:pt x="855" y="824"/>
                  </a:lnTo>
                  <a:lnTo>
                    <a:pt x="850" y="826"/>
                  </a:lnTo>
                  <a:lnTo>
                    <a:pt x="850" y="838"/>
                  </a:lnTo>
                  <a:lnTo>
                    <a:pt x="850" y="838"/>
                  </a:lnTo>
                  <a:lnTo>
                    <a:pt x="835" y="838"/>
                  </a:lnTo>
                  <a:lnTo>
                    <a:pt x="833" y="819"/>
                  </a:lnTo>
                  <a:lnTo>
                    <a:pt x="833" y="819"/>
                  </a:lnTo>
                  <a:lnTo>
                    <a:pt x="833" y="819"/>
                  </a:lnTo>
                  <a:lnTo>
                    <a:pt x="830" y="819"/>
                  </a:lnTo>
                  <a:lnTo>
                    <a:pt x="828" y="819"/>
                  </a:lnTo>
                  <a:lnTo>
                    <a:pt x="828" y="838"/>
                  </a:lnTo>
                  <a:lnTo>
                    <a:pt x="818" y="838"/>
                  </a:lnTo>
                  <a:lnTo>
                    <a:pt x="814" y="841"/>
                  </a:lnTo>
                  <a:lnTo>
                    <a:pt x="814" y="841"/>
                  </a:lnTo>
                  <a:lnTo>
                    <a:pt x="809" y="841"/>
                  </a:lnTo>
                  <a:lnTo>
                    <a:pt x="811" y="90"/>
                  </a:lnTo>
                  <a:lnTo>
                    <a:pt x="782" y="32"/>
                  </a:lnTo>
                  <a:lnTo>
                    <a:pt x="751" y="32"/>
                  </a:lnTo>
                  <a:lnTo>
                    <a:pt x="734" y="0"/>
                  </a:lnTo>
                  <a:lnTo>
                    <a:pt x="508" y="0"/>
                  </a:lnTo>
                  <a:lnTo>
                    <a:pt x="508" y="32"/>
                  </a:lnTo>
                  <a:lnTo>
                    <a:pt x="448" y="32"/>
                  </a:lnTo>
                  <a:lnTo>
                    <a:pt x="445" y="855"/>
                  </a:lnTo>
                  <a:lnTo>
                    <a:pt x="438" y="848"/>
                  </a:lnTo>
                  <a:lnTo>
                    <a:pt x="438" y="836"/>
                  </a:lnTo>
                  <a:lnTo>
                    <a:pt x="436" y="746"/>
                  </a:lnTo>
                  <a:lnTo>
                    <a:pt x="436" y="739"/>
                  </a:lnTo>
                  <a:lnTo>
                    <a:pt x="431" y="739"/>
                  </a:lnTo>
                  <a:lnTo>
                    <a:pt x="429" y="739"/>
                  </a:lnTo>
                  <a:lnTo>
                    <a:pt x="429" y="746"/>
                  </a:lnTo>
                  <a:lnTo>
                    <a:pt x="429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399" y="746"/>
                  </a:lnTo>
                  <a:lnTo>
                    <a:pt x="399" y="693"/>
                  </a:lnTo>
                  <a:lnTo>
                    <a:pt x="392" y="676"/>
                  </a:lnTo>
                  <a:lnTo>
                    <a:pt x="392" y="622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0" y="547"/>
                  </a:lnTo>
                  <a:lnTo>
                    <a:pt x="375" y="547"/>
                  </a:lnTo>
                  <a:lnTo>
                    <a:pt x="375" y="547"/>
                  </a:lnTo>
                  <a:lnTo>
                    <a:pt x="375" y="547"/>
                  </a:lnTo>
                  <a:lnTo>
                    <a:pt x="368" y="547"/>
                  </a:lnTo>
                  <a:lnTo>
                    <a:pt x="368" y="554"/>
                  </a:lnTo>
                  <a:lnTo>
                    <a:pt x="366" y="554"/>
                  </a:lnTo>
                  <a:lnTo>
                    <a:pt x="366" y="569"/>
                  </a:lnTo>
                  <a:lnTo>
                    <a:pt x="368" y="569"/>
                  </a:lnTo>
                  <a:lnTo>
                    <a:pt x="358" y="610"/>
                  </a:lnTo>
                  <a:lnTo>
                    <a:pt x="346" y="481"/>
                  </a:lnTo>
                  <a:lnTo>
                    <a:pt x="351" y="481"/>
                  </a:lnTo>
                  <a:lnTo>
                    <a:pt x="351" y="479"/>
                  </a:lnTo>
                  <a:lnTo>
                    <a:pt x="351" y="479"/>
                  </a:lnTo>
                  <a:lnTo>
                    <a:pt x="351" y="469"/>
                  </a:lnTo>
                  <a:lnTo>
                    <a:pt x="344" y="469"/>
                  </a:lnTo>
                  <a:lnTo>
                    <a:pt x="337" y="372"/>
                  </a:lnTo>
                  <a:lnTo>
                    <a:pt x="341" y="372"/>
                  </a:lnTo>
                  <a:lnTo>
                    <a:pt x="341" y="348"/>
                  </a:lnTo>
                  <a:lnTo>
                    <a:pt x="341" y="309"/>
                  </a:lnTo>
                  <a:lnTo>
                    <a:pt x="320" y="309"/>
                  </a:lnTo>
                  <a:lnTo>
                    <a:pt x="320" y="348"/>
                  </a:lnTo>
                  <a:lnTo>
                    <a:pt x="320" y="372"/>
                  </a:lnTo>
                  <a:lnTo>
                    <a:pt x="324" y="372"/>
                  </a:lnTo>
                  <a:lnTo>
                    <a:pt x="324" y="374"/>
                  </a:lnTo>
                  <a:lnTo>
                    <a:pt x="317" y="469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9"/>
                  </a:lnTo>
                  <a:lnTo>
                    <a:pt x="312" y="481"/>
                  </a:lnTo>
                  <a:lnTo>
                    <a:pt x="317" y="481"/>
                  </a:lnTo>
                  <a:lnTo>
                    <a:pt x="305" y="610"/>
                  </a:lnTo>
                  <a:lnTo>
                    <a:pt x="295" y="566"/>
                  </a:lnTo>
                  <a:lnTo>
                    <a:pt x="295" y="561"/>
                  </a:lnTo>
                  <a:lnTo>
                    <a:pt x="298" y="561"/>
                  </a:lnTo>
                  <a:lnTo>
                    <a:pt x="298" y="547"/>
                  </a:lnTo>
                  <a:lnTo>
                    <a:pt x="290" y="547"/>
                  </a:lnTo>
                  <a:lnTo>
                    <a:pt x="290" y="547"/>
                  </a:lnTo>
                  <a:lnTo>
                    <a:pt x="290" y="547"/>
                  </a:lnTo>
                  <a:lnTo>
                    <a:pt x="286" y="547"/>
                  </a:lnTo>
                  <a:lnTo>
                    <a:pt x="286" y="554"/>
                  </a:lnTo>
                  <a:lnTo>
                    <a:pt x="286" y="554"/>
                  </a:lnTo>
                  <a:lnTo>
                    <a:pt x="286" y="569"/>
                  </a:lnTo>
                  <a:lnTo>
                    <a:pt x="288" y="569"/>
                  </a:lnTo>
                  <a:lnTo>
                    <a:pt x="276" y="622"/>
                  </a:lnTo>
                  <a:lnTo>
                    <a:pt x="276" y="622"/>
                  </a:lnTo>
                  <a:lnTo>
                    <a:pt x="274" y="627"/>
                  </a:lnTo>
                  <a:lnTo>
                    <a:pt x="274" y="676"/>
                  </a:lnTo>
                  <a:lnTo>
                    <a:pt x="269" y="693"/>
                  </a:lnTo>
                  <a:lnTo>
                    <a:pt x="269" y="693"/>
                  </a:lnTo>
                  <a:lnTo>
                    <a:pt x="269" y="693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695"/>
                  </a:lnTo>
                  <a:lnTo>
                    <a:pt x="269" y="746"/>
                  </a:lnTo>
                  <a:lnTo>
                    <a:pt x="261" y="756"/>
                  </a:lnTo>
                  <a:lnTo>
                    <a:pt x="261" y="756"/>
                  </a:lnTo>
                  <a:lnTo>
                    <a:pt x="261" y="758"/>
                  </a:lnTo>
                  <a:lnTo>
                    <a:pt x="261" y="758"/>
                  </a:lnTo>
                  <a:lnTo>
                    <a:pt x="252" y="758"/>
                  </a:lnTo>
                  <a:lnTo>
                    <a:pt x="252" y="748"/>
                  </a:lnTo>
                  <a:lnTo>
                    <a:pt x="244" y="748"/>
                  </a:lnTo>
                  <a:lnTo>
                    <a:pt x="244" y="712"/>
                  </a:lnTo>
                  <a:lnTo>
                    <a:pt x="244" y="710"/>
                  </a:lnTo>
                  <a:lnTo>
                    <a:pt x="240" y="710"/>
                  </a:lnTo>
                  <a:lnTo>
                    <a:pt x="225" y="574"/>
                  </a:lnTo>
                  <a:lnTo>
                    <a:pt x="225" y="574"/>
                  </a:lnTo>
                  <a:lnTo>
                    <a:pt x="232" y="574"/>
                  </a:lnTo>
                  <a:lnTo>
                    <a:pt x="232" y="537"/>
                  </a:lnTo>
                  <a:lnTo>
                    <a:pt x="215" y="537"/>
                  </a:lnTo>
                  <a:lnTo>
                    <a:pt x="215" y="574"/>
                  </a:lnTo>
                  <a:lnTo>
                    <a:pt x="220" y="574"/>
                  </a:lnTo>
                  <a:lnTo>
                    <a:pt x="208" y="710"/>
                  </a:lnTo>
                  <a:lnTo>
                    <a:pt x="208" y="710"/>
                  </a:lnTo>
                  <a:lnTo>
                    <a:pt x="208" y="710"/>
                  </a:lnTo>
                  <a:lnTo>
                    <a:pt x="201" y="710"/>
                  </a:lnTo>
                  <a:lnTo>
                    <a:pt x="201" y="748"/>
                  </a:lnTo>
                  <a:lnTo>
                    <a:pt x="194" y="748"/>
                  </a:lnTo>
                  <a:lnTo>
                    <a:pt x="194" y="758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46"/>
                  </a:lnTo>
                  <a:lnTo>
                    <a:pt x="174" y="688"/>
                  </a:lnTo>
                  <a:lnTo>
                    <a:pt x="174" y="688"/>
                  </a:lnTo>
                  <a:lnTo>
                    <a:pt x="174" y="688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2" y="685"/>
                  </a:lnTo>
                  <a:lnTo>
                    <a:pt x="172" y="685"/>
                  </a:lnTo>
                  <a:lnTo>
                    <a:pt x="169" y="683"/>
                  </a:lnTo>
                  <a:lnTo>
                    <a:pt x="169" y="617"/>
                  </a:lnTo>
                  <a:lnTo>
                    <a:pt x="169" y="617"/>
                  </a:lnTo>
                  <a:lnTo>
                    <a:pt x="169" y="615"/>
                  </a:lnTo>
                  <a:lnTo>
                    <a:pt x="167" y="615"/>
                  </a:lnTo>
                  <a:lnTo>
                    <a:pt x="167" y="615"/>
                  </a:lnTo>
                  <a:lnTo>
                    <a:pt x="167" y="610"/>
                  </a:lnTo>
                  <a:lnTo>
                    <a:pt x="167" y="610"/>
                  </a:lnTo>
                  <a:lnTo>
                    <a:pt x="167" y="610"/>
                  </a:lnTo>
                  <a:lnTo>
                    <a:pt x="165" y="610"/>
                  </a:lnTo>
                  <a:lnTo>
                    <a:pt x="165" y="610"/>
                  </a:lnTo>
                  <a:lnTo>
                    <a:pt x="155" y="569"/>
                  </a:lnTo>
                  <a:lnTo>
                    <a:pt x="157" y="569"/>
                  </a:lnTo>
                  <a:lnTo>
                    <a:pt x="157" y="557"/>
                  </a:lnTo>
                  <a:lnTo>
                    <a:pt x="155" y="557"/>
                  </a:lnTo>
                  <a:lnTo>
                    <a:pt x="155" y="547"/>
                  </a:lnTo>
                  <a:lnTo>
                    <a:pt x="148" y="547"/>
                  </a:lnTo>
                  <a:lnTo>
                    <a:pt x="148" y="547"/>
                  </a:lnTo>
                  <a:lnTo>
                    <a:pt x="148" y="547"/>
                  </a:lnTo>
                  <a:lnTo>
                    <a:pt x="143" y="547"/>
                  </a:lnTo>
                  <a:lnTo>
                    <a:pt x="143" y="561"/>
                  </a:lnTo>
                  <a:lnTo>
                    <a:pt x="145" y="561"/>
                  </a:lnTo>
                  <a:lnTo>
                    <a:pt x="136" y="603"/>
                  </a:lnTo>
                  <a:lnTo>
                    <a:pt x="123" y="479"/>
                  </a:lnTo>
                  <a:lnTo>
                    <a:pt x="131" y="476"/>
                  </a:lnTo>
                  <a:lnTo>
                    <a:pt x="131" y="476"/>
                  </a:lnTo>
                  <a:lnTo>
                    <a:pt x="131" y="467"/>
                  </a:lnTo>
                  <a:lnTo>
                    <a:pt x="128" y="464"/>
                  </a:lnTo>
                  <a:lnTo>
                    <a:pt x="123" y="464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21" y="370"/>
                  </a:lnTo>
                  <a:lnTo>
                    <a:pt x="121" y="343"/>
                  </a:lnTo>
                  <a:lnTo>
                    <a:pt x="121" y="304"/>
                  </a:lnTo>
                  <a:lnTo>
                    <a:pt x="99" y="304"/>
                  </a:lnTo>
                  <a:lnTo>
                    <a:pt x="99" y="343"/>
                  </a:lnTo>
                  <a:lnTo>
                    <a:pt x="99" y="370"/>
                  </a:lnTo>
                  <a:lnTo>
                    <a:pt x="104" y="370"/>
                  </a:lnTo>
                  <a:lnTo>
                    <a:pt x="97" y="464"/>
                  </a:lnTo>
                  <a:lnTo>
                    <a:pt x="90" y="464"/>
                  </a:lnTo>
                  <a:lnTo>
                    <a:pt x="90" y="474"/>
                  </a:lnTo>
                  <a:lnTo>
                    <a:pt x="90" y="474"/>
                  </a:lnTo>
                  <a:lnTo>
                    <a:pt x="90" y="476"/>
                  </a:lnTo>
                  <a:lnTo>
                    <a:pt x="94" y="476"/>
                  </a:lnTo>
                  <a:lnTo>
                    <a:pt x="82" y="603"/>
                  </a:lnTo>
                  <a:lnTo>
                    <a:pt x="75" y="569"/>
                  </a:lnTo>
                  <a:lnTo>
                    <a:pt x="75" y="569"/>
                  </a:lnTo>
                  <a:lnTo>
                    <a:pt x="75" y="554"/>
                  </a:lnTo>
                  <a:lnTo>
                    <a:pt x="70" y="554"/>
                  </a:lnTo>
                  <a:lnTo>
                    <a:pt x="70" y="549"/>
                  </a:lnTo>
                  <a:lnTo>
                    <a:pt x="65" y="549"/>
                  </a:lnTo>
                  <a:lnTo>
                    <a:pt x="65" y="547"/>
                  </a:lnTo>
                  <a:lnTo>
                    <a:pt x="65" y="549"/>
                  </a:lnTo>
                  <a:lnTo>
                    <a:pt x="60" y="549"/>
                  </a:lnTo>
                  <a:lnTo>
                    <a:pt x="60" y="561"/>
                  </a:lnTo>
                  <a:lnTo>
                    <a:pt x="63" y="561"/>
                  </a:lnTo>
                  <a:lnTo>
                    <a:pt x="51" y="610"/>
                  </a:lnTo>
                  <a:lnTo>
                    <a:pt x="51" y="610"/>
                  </a:lnTo>
                  <a:lnTo>
                    <a:pt x="48" y="610"/>
                  </a:lnTo>
                  <a:lnTo>
                    <a:pt x="46" y="610"/>
                  </a:lnTo>
                  <a:lnTo>
                    <a:pt x="46" y="683"/>
                  </a:lnTo>
                  <a:lnTo>
                    <a:pt x="41" y="685"/>
                  </a:lnTo>
                  <a:lnTo>
                    <a:pt x="41" y="700"/>
                  </a:lnTo>
                  <a:lnTo>
                    <a:pt x="41" y="746"/>
                  </a:lnTo>
                  <a:lnTo>
                    <a:pt x="34" y="756"/>
                  </a:lnTo>
                  <a:lnTo>
                    <a:pt x="34" y="758"/>
                  </a:lnTo>
                  <a:lnTo>
                    <a:pt x="19" y="758"/>
                  </a:lnTo>
                  <a:lnTo>
                    <a:pt x="17" y="746"/>
                  </a:lnTo>
                  <a:lnTo>
                    <a:pt x="17" y="739"/>
                  </a:lnTo>
                  <a:lnTo>
                    <a:pt x="17" y="739"/>
                  </a:lnTo>
                  <a:lnTo>
                    <a:pt x="12" y="739"/>
                  </a:lnTo>
                  <a:lnTo>
                    <a:pt x="12" y="746"/>
                  </a:lnTo>
                  <a:lnTo>
                    <a:pt x="7" y="836"/>
                  </a:lnTo>
                  <a:lnTo>
                    <a:pt x="7" y="848"/>
                  </a:lnTo>
                  <a:lnTo>
                    <a:pt x="5" y="851"/>
                  </a:lnTo>
                  <a:lnTo>
                    <a:pt x="10" y="365"/>
                  </a:lnTo>
                  <a:lnTo>
                    <a:pt x="12" y="3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Freeform 16">
              <a:extLst>
                <a:ext uri="{FF2B5EF4-FFF2-40B4-BE49-F238E27FC236}">
                  <a16:creationId xmlns:a16="http://schemas.microsoft.com/office/drawing/2014/main" id="{FC19244D-2D71-454C-8887-9345425D3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883" y="4687534"/>
              <a:ext cx="2027498" cy="2261074"/>
            </a:xfrm>
            <a:custGeom>
              <a:avLst/>
              <a:gdLst>
                <a:gd name="T0" fmla="*/ 1242 w 1276"/>
                <a:gd name="T1" fmla="*/ 529 h 1423"/>
                <a:gd name="T2" fmla="*/ 1225 w 1276"/>
                <a:gd name="T3" fmla="*/ 527 h 1423"/>
                <a:gd name="T4" fmla="*/ 1196 w 1276"/>
                <a:gd name="T5" fmla="*/ 505 h 1423"/>
                <a:gd name="T6" fmla="*/ 1172 w 1276"/>
                <a:gd name="T7" fmla="*/ 483 h 1423"/>
                <a:gd name="T8" fmla="*/ 1148 w 1276"/>
                <a:gd name="T9" fmla="*/ 461 h 1423"/>
                <a:gd name="T10" fmla="*/ 1126 w 1276"/>
                <a:gd name="T11" fmla="*/ 439 h 1423"/>
                <a:gd name="T12" fmla="*/ 1043 w 1276"/>
                <a:gd name="T13" fmla="*/ 434 h 1423"/>
                <a:gd name="T14" fmla="*/ 1005 w 1276"/>
                <a:gd name="T15" fmla="*/ 447 h 1423"/>
                <a:gd name="T16" fmla="*/ 985 w 1276"/>
                <a:gd name="T17" fmla="*/ 461 h 1423"/>
                <a:gd name="T18" fmla="*/ 981 w 1276"/>
                <a:gd name="T19" fmla="*/ 481 h 1423"/>
                <a:gd name="T20" fmla="*/ 959 w 1276"/>
                <a:gd name="T21" fmla="*/ 495 h 1423"/>
                <a:gd name="T22" fmla="*/ 939 w 1276"/>
                <a:gd name="T23" fmla="*/ 505 h 1423"/>
                <a:gd name="T24" fmla="*/ 937 w 1276"/>
                <a:gd name="T25" fmla="*/ 524 h 1423"/>
                <a:gd name="T26" fmla="*/ 913 w 1276"/>
                <a:gd name="T27" fmla="*/ 529 h 1423"/>
                <a:gd name="T28" fmla="*/ 840 w 1276"/>
                <a:gd name="T29" fmla="*/ 534 h 1423"/>
                <a:gd name="T30" fmla="*/ 840 w 1276"/>
                <a:gd name="T31" fmla="*/ 595 h 1423"/>
                <a:gd name="T32" fmla="*/ 765 w 1276"/>
                <a:gd name="T33" fmla="*/ 876 h 1423"/>
                <a:gd name="T34" fmla="*/ 763 w 1276"/>
                <a:gd name="T35" fmla="*/ 544 h 1423"/>
                <a:gd name="T36" fmla="*/ 690 w 1276"/>
                <a:gd name="T37" fmla="*/ 539 h 1423"/>
                <a:gd name="T38" fmla="*/ 668 w 1276"/>
                <a:gd name="T39" fmla="*/ 534 h 1423"/>
                <a:gd name="T40" fmla="*/ 661 w 1276"/>
                <a:gd name="T41" fmla="*/ 515 h 1423"/>
                <a:gd name="T42" fmla="*/ 646 w 1276"/>
                <a:gd name="T43" fmla="*/ 502 h 1423"/>
                <a:gd name="T44" fmla="*/ 625 w 1276"/>
                <a:gd name="T45" fmla="*/ 490 h 1423"/>
                <a:gd name="T46" fmla="*/ 617 w 1276"/>
                <a:gd name="T47" fmla="*/ 471 h 1423"/>
                <a:gd name="T48" fmla="*/ 600 w 1276"/>
                <a:gd name="T49" fmla="*/ 456 h 1423"/>
                <a:gd name="T50" fmla="*/ 559 w 1276"/>
                <a:gd name="T51" fmla="*/ 444 h 1423"/>
                <a:gd name="T52" fmla="*/ 482 w 1276"/>
                <a:gd name="T53" fmla="*/ 449 h 1423"/>
                <a:gd name="T54" fmla="*/ 460 w 1276"/>
                <a:gd name="T55" fmla="*/ 471 h 1423"/>
                <a:gd name="T56" fmla="*/ 436 w 1276"/>
                <a:gd name="T57" fmla="*/ 493 h 1423"/>
                <a:gd name="T58" fmla="*/ 411 w 1276"/>
                <a:gd name="T59" fmla="*/ 512 h 1423"/>
                <a:gd name="T60" fmla="*/ 385 w 1276"/>
                <a:gd name="T61" fmla="*/ 534 h 1423"/>
                <a:gd name="T62" fmla="*/ 382 w 1276"/>
                <a:gd name="T63" fmla="*/ 536 h 1423"/>
                <a:gd name="T64" fmla="*/ 322 w 1276"/>
                <a:gd name="T65" fmla="*/ 328 h 1423"/>
                <a:gd name="T66" fmla="*/ 264 w 1276"/>
                <a:gd name="T67" fmla="*/ 274 h 1423"/>
                <a:gd name="T68" fmla="*/ 201 w 1276"/>
                <a:gd name="T69" fmla="*/ 233 h 1423"/>
                <a:gd name="T70" fmla="*/ 179 w 1276"/>
                <a:gd name="T71" fmla="*/ 328 h 1423"/>
                <a:gd name="T72" fmla="*/ 181 w 1276"/>
                <a:gd name="T73" fmla="*/ 255 h 1423"/>
                <a:gd name="T74" fmla="*/ 179 w 1276"/>
                <a:gd name="T75" fmla="*/ 252 h 1423"/>
                <a:gd name="T76" fmla="*/ 181 w 1276"/>
                <a:gd name="T77" fmla="*/ 213 h 1423"/>
                <a:gd name="T78" fmla="*/ 179 w 1276"/>
                <a:gd name="T79" fmla="*/ 213 h 1423"/>
                <a:gd name="T80" fmla="*/ 181 w 1276"/>
                <a:gd name="T81" fmla="*/ 174 h 1423"/>
                <a:gd name="T82" fmla="*/ 179 w 1276"/>
                <a:gd name="T83" fmla="*/ 172 h 1423"/>
                <a:gd name="T84" fmla="*/ 116 w 1276"/>
                <a:gd name="T85" fmla="*/ 109 h 1423"/>
                <a:gd name="T86" fmla="*/ 29 w 1276"/>
                <a:gd name="T87" fmla="*/ 104 h 1423"/>
                <a:gd name="T88" fmla="*/ 29 w 1276"/>
                <a:gd name="T89" fmla="*/ 31 h 1423"/>
                <a:gd name="T90" fmla="*/ 29 w 1276"/>
                <a:gd name="T91" fmla="*/ 9 h 1423"/>
                <a:gd name="T92" fmla="*/ 29 w 1276"/>
                <a:gd name="T93" fmla="*/ 0 h 1423"/>
                <a:gd name="T94" fmla="*/ 0 w 1276"/>
                <a:gd name="T95" fmla="*/ 1423 h 1423"/>
                <a:gd name="T96" fmla="*/ 1276 w 1276"/>
                <a:gd name="T97" fmla="*/ 53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6" h="1423">
                  <a:moveTo>
                    <a:pt x="1276" y="534"/>
                  </a:moveTo>
                  <a:lnTo>
                    <a:pt x="1242" y="529"/>
                  </a:lnTo>
                  <a:lnTo>
                    <a:pt x="1223" y="532"/>
                  </a:lnTo>
                  <a:lnTo>
                    <a:pt x="1225" y="527"/>
                  </a:lnTo>
                  <a:lnTo>
                    <a:pt x="1196" y="524"/>
                  </a:lnTo>
                  <a:lnTo>
                    <a:pt x="1196" y="505"/>
                  </a:lnTo>
                  <a:lnTo>
                    <a:pt x="1172" y="502"/>
                  </a:lnTo>
                  <a:lnTo>
                    <a:pt x="1172" y="483"/>
                  </a:lnTo>
                  <a:lnTo>
                    <a:pt x="1148" y="481"/>
                  </a:lnTo>
                  <a:lnTo>
                    <a:pt x="1148" y="461"/>
                  </a:lnTo>
                  <a:lnTo>
                    <a:pt x="1123" y="459"/>
                  </a:lnTo>
                  <a:lnTo>
                    <a:pt x="1126" y="439"/>
                  </a:lnTo>
                  <a:lnTo>
                    <a:pt x="1094" y="434"/>
                  </a:lnTo>
                  <a:lnTo>
                    <a:pt x="1043" y="434"/>
                  </a:lnTo>
                  <a:lnTo>
                    <a:pt x="1007" y="439"/>
                  </a:lnTo>
                  <a:lnTo>
                    <a:pt x="1005" y="447"/>
                  </a:lnTo>
                  <a:lnTo>
                    <a:pt x="1005" y="459"/>
                  </a:lnTo>
                  <a:lnTo>
                    <a:pt x="985" y="461"/>
                  </a:lnTo>
                  <a:lnTo>
                    <a:pt x="983" y="471"/>
                  </a:lnTo>
                  <a:lnTo>
                    <a:pt x="981" y="481"/>
                  </a:lnTo>
                  <a:lnTo>
                    <a:pt x="964" y="483"/>
                  </a:lnTo>
                  <a:lnTo>
                    <a:pt x="959" y="495"/>
                  </a:lnTo>
                  <a:lnTo>
                    <a:pt x="959" y="502"/>
                  </a:lnTo>
                  <a:lnTo>
                    <a:pt x="939" y="505"/>
                  </a:lnTo>
                  <a:lnTo>
                    <a:pt x="937" y="517"/>
                  </a:lnTo>
                  <a:lnTo>
                    <a:pt x="937" y="524"/>
                  </a:lnTo>
                  <a:lnTo>
                    <a:pt x="915" y="527"/>
                  </a:lnTo>
                  <a:lnTo>
                    <a:pt x="913" y="529"/>
                  </a:lnTo>
                  <a:lnTo>
                    <a:pt x="893" y="527"/>
                  </a:lnTo>
                  <a:lnTo>
                    <a:pt x="840" y="534"/>
                  </a:lnTo>
                  <a:lnTo>
                    <a:pt x="840" y="595"/>
                  </a:lnTo>
                  <a:lnTo>
                    <a:pt x="840" y="595"/>
                  </a:lnTo>
                  <a:lnTo>
                    <a:pt x="840" y="876"/>
                  </a:lnTo>
                  <a:lnTo>
                    <a:pt x="765" y="876"/>
                  </a:lnTo>
                  <a:lnTo>
                    <a:pt x="763" y="600"/>
                  </a:lnTo>
                  <a:lnTo>
                    <a:pt x="763" y="544"/>
                  </a:lnTo>
                  <a:lnTo>
                    <a:pt x="707" y="536"/>
                  </a:lnTo>
                  <a:lnTo>
                    <a:pt x="690" y="539"/>
                  </a:lnTo>
                  <a:lnTo>
                    <a:pt x="688" y="536"/>
                  </a:lnTo>
                  <a:lnTo>
                    <a:pt x="668" y="534"/>
                  </a:lnTo>
                  <a:lnTo>
                    <a:pt x="668" y="527"/>
                  </a:lnTo>
                  <a:lnTo>
                    <a:pt x="661" y="515"/>
                  </a:lnTo>
                  <a:lnTo>
                    <a:pt x="646" y="512"/>
                  </a:lnTo>
                  <a:lnTo>
                    <a:pt x="646" y="502"/>
                  </a:lnTo>
                  <a:lnTo>
                    <a:pt x="639" y="493"/>
                  </a:lnTo>
                  <a:lnTo>
                    <a:pt x="625" y="490"/>
                  </a:lnTo>
                  <a:lnTo>
                    <a:pt x="625" y="481"/>
                  </a:lnTo>
                  <a:lnTo>
                    <a:pt x="617" y="471"/>
                  </a:lnTo>
                  <a:lnTo>
                    <a:pt x="603" y="468"/>
                  </a:lnTo>
                  <a:lnTo>
                    <a:pt x="600" y="456"/>
                  </a:lnTo>
                  <a:lnTo>
                    <a:pt x="598" y="449"/>
                  </a:lnTo>
                  <a:lnTo>
                    <a:pt x="559" y="444"/>
                  </a:lnTo>
                  <a:lnTo>
                    <a:pt x="511" y="444"/>
                  </a:lnTo>
                  <a:lnTo>
                    <a:pt x="482" y="449"/>
                  </a:lnTo>
                  <a:lnTo>
                    <a:pt x="482" y="466"/>
                  </a:lnTo>
                  <a:lnTo>
                    <a:pt x="460" y="471"/>
                  </a:lnTo>
                  <a:lnTo>
                    <a:pt x="460" y="488"/>
                  </a:lnTo>
                  <a:lnTo>
                    <a:pt x="436" y="493"/>
                  </a:lnTo>
                  <a:lnTo>
                    <a:pt x="436" y="510"/>
                  </a:lnTo>
                  <a:lnTo>
                    <a:pt x="411" y="512"/>
                  </a:lnTo>
                  <a:lnTo>
                    <a:pt x="411" y="532"/>
                  </a:lnTo>
                  <a:lnTo>
                    <a:pt x="385" y="534"/>
                  </a:lnTo>
                  <a:lnTo>
                    <a:pt x="385" y="536"/>
                  </a:lnTo>
                  <a:lnTo>
                    <a:pt x="382" y="536"/>
                  </a:lnTo>
                  <a:lnTo>
                    <a:pt x="382" y="328"/>
                  </a:lnTo>
                  <a:lnTo>
                    <a:pt x="322" y="328"/>
                  </a:lnTo>
                  <a:lnTo>
                    <a:pt x="322" y="274"/>
                  </a:lnTo>
                  <a:lnTo>
                    <a:pt x="264" y="274"/>
                  </a:lnTo>
                  <a:lnTo>
                    <a:pt x="264" y="233"/>
                  </a:lnTo>
                  <a:lnTo>
                    <a:pt x="201" y="233"/>
                  </a:lnTo>
                  <a:lnTo>
                    <a:pt x="201" y="328"/>
                  </a:lnTo>
                  <a:lnTo>
                    <a:pt x="179" y="328"/>
                  </a:lnTo>
                  <a:lnTo>
                    <a:pt x="179" y="257"/>
                  </a:lnTo>
                  <a:lnTo>
                    <a:pt x="181" y="255"/>
                  </a:lnTo>
                  <a:lnTo>
                    <a:pt x="181" y="252"/>
                  </a:lnTo>
                  <a:lnTo>
                    <a:pt x="179" y="252"/>
                  </a:lnTo>
                  <a:lnTo>
                    <a:pt x="179" y="218"/>
                  </a:lnTo>
                  <a:lnTo>
                    <a:pt x="181" y="213"/>
                  </a:lnTo>
                  <a:lnTo>
                    <a:pt x="181" y="213"/>
                  </a:lnTo>
                  <a:lnTo>
                    <a:pt x="179" y="213"/>
                  </a:lnTo>
                  <a:lnTo>
                    <a:pt x="179" y="177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79" y="172"/>
                  </a:lnTo>
                  <a:lnTo>
                    <a:pt x="179" y="114"/>
                  </a:lnTo>
                  <a:lnTo>
                    <a:pt x="116" y="109"/>
                  </a:lnTo>
                  <a:lnTo>
                    <a:pt x="43" y="104"/>
                  </a:lnTo>
                  <a:lnTo>
                    <a:pt x="29" y="104"/>
                  </a:lnTo>
                  <a:lnTo>
                    <a:pt x="29" y="51"/>
                  </a:lnTo>
                  <a:lnTo>
                    <a:pt x="29" y="31"/>
                  </a:lnTo>
                  <a:lnTo>
                    <a:pt x="29" y="26"/>
                  </a:lnTo>
                  <a:lnTo>
                    <a:pt x="29" y="9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423"/>
                  </a:lnTo>
                  <a:lnTo>
                    <a:pt x="1276" y="1423"/>
                  </a:lnTo>
                  <a:lnTo>
                    <a:pt x="1276" y="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Freeform 17">
              <a:extLst>
                <a:ext uri="{FF2B5EF4-FFF2-40B4-BE49-F238E27FC236}">
                  <a16:creationId xmlns:a16="http://schemas.microsoft.com/office/drawing/2014/main" id="{5E6D865C-E320-4A51-87FE-3E40A3BE0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441" y="4204494"/>
              <a:ext cx="2035444" cy="2744114"/>
            </a:xfrm>
            <a:custGeom>
              <a:avLst/>
              <a:gdLst>
                <a:gd name="T0" fmla="*/ 1281 w 1281"/>
                <a:gd name="T1" fmla="*/ 1727 h 1727"/>
                <a:gd name="T2" fmla="*/ 1194 w 1281"/>
                <a:gd name="T3" fmla="*/ 304 h 1727"/>
                <a:gd name="T4" fmla="*/ 1194 w 1281"/>
                <a:gd name="T5" fmla="*/ 284 h 1727"/>
                <a:gd name="T6" fmla="*/ 1194 w 1281"/>
                <a:gd name="T7" fmla="*/ 265 h 1727"/>
                <a:gd name="T8" fmla="*/ 1080 w 1281"/>
                <a:gd name="T9" fmla="*/ 126 h 1727"/>
                <a:gd name="T10" fmla="*/ 1073 w 1281"/>
                <a:gd name="T11" fmla="*/ 80 h 1727"/>
                <a:gd name="T12" fmla="*/ 1063 w 1281"/>
                <a:gd name="T13" fmla="*/ 92 h 1727"/>
                <a:gd name="T14" fmla="*/ 1063 w 1281"/>
                <a:gd name="T15" fmla="*/ 12 h 1727"/>
                <a:gd name="T16" fmla="*/ 1061 w 1281"/>
                <a:gd name="T17" fmla="*/ 0 h 1727"/>
                <a:gd name="T18" fmla="*/ 1053 w 1281"/>
                <a:gd name="T19" fmla="*/ 92 h 1727"/>
                <a:gd name="T20" fmla="*/ 1053 w 1281"/>
                <a:gd name="T21" fmla="*/ 12 h 1727"/>
                <a:gd name="T22" fmla="*/ 1048 w 1281"/>
                <a:gd name="T23" fmla="*/ 0 h 1727"/>
                <a:gd name="T24" fmla="*/ 1041 w 1281"/>
                <a:gd name="T25" fmla="*/ 92 h 1727"/>
                <a:gd name="T26" fmla="*/ 1041 w 1281"/>
                <a:gd name="T27" fmla="*/ 12 h 1727"/>
                <a:gd name="T28" fmla="*/ 1039 w 1281"/>
                <a:gd name="T29" fmla="*/ 0 h 1727"/>
                <a:gd name="T30" fmla="*/ 1031 w 1281"/>
                <a:gd name="T31" fmla="*/ 92 h 1727"/>
                <a:gd name="T32" fmla="*/ 1031 w 1281"/>
                <a:gd name="T33" fmla="*/ 12 h 1727"/>
                <a:gd name="T34" fmla="*/ 1027 w 1281"/>
                <a:gd name="T35" fmla="*/ 0 h 1727"/>
                <a:gd name="T36" fmla="*/ 1019 w 1281"/>
                <a:gd name="T37" fmla="*/ 92 h 1727"/>
                <a:gd name="T38" fmla="*/ 1019 w 1281"/>
                <a:gd name="T39" fmla="*/ 12 h 1727"/>
                <a:gd name="T40" fmla="*/ 1017 w 1281"/>
                <a:gd name="T41" fmla="*/ 0 h 1727"/>
                <a:gd name="T42" fmla="*/ 1010 w 1281"/>
                <a:gd name="T43" fmla="*/ 92 h 1727"/>
                <a:gd name="T44" fmla="*/ 1000 w 1281"/>
                <a:gd name="T45" fmla="*/ 80 h 1727"/>
                <a:gd name="T46" fmla="*/ 1000 w 1281"/>
                <a:gd name="T47" fmla="*/ 257 h 1727"/>
                <a:gd name="T48" fmla="*/ 1000 w 1281"/>
                <a:gd name="T49" fmla="*/ 282 h 1727"/>
                <a:gd name="T50" fmla="*/ 971 w 1281"/>
                <a:gd name="T51" fmla="*/ 304 h 1727"/>
                <a:gd name="T52" fmla="*/ 971 w 1281"/>
                <a:gd name="T53" fmla="*/ 313 h 1727"/>
                <a:gd name="T54" fmla="*/ 971 w 1281"/>
                <a:gd name="T55" fmla="*/ 335 h 1727"/>
                <a:gd name="T56" fmla="*/ 971 w 1281"/>
                <a:gd name="T57" fmla="*/ 403 h 1727"/>
                <a:gd name="T58" fmla="*/ 968 w 1281"/>
                <a:gd name="T59" fmla="*/ 413 h 1727"/>
                <a:gd name="T60" fmla="*/ 932 w 1281"/>
                <a:gd name="T61" fmla="*/ 738 h 1727"/>
                <a:gd name="T62" fmla="*/ 814 w 1281"/>
                <a:gd name="T63" fmla="*/ 515 h 1727"/>
                <a:gd name="T64" fmla="*/ 746 w 1281"/>
                <a:gd name="T65" fmla="*/ 386 h 1727"/>
                <a:gd name="T66" fmla="*/ 719 w 1281"/>
                <a:gd name="T67" fmla="*/ 515 h 1727"/>
                <a:gd name="T68" fmla="*/ 608 w 1281"/>
                <a:gd name="T69" fmla="*/ 386 h 1727"/>
                <a:gd name="T70" fmla="*/ 557 w 1281"/>
                <a:gd name="T71" fmla="*/ 515 h 1727"/>
                <a:gd name="T72" fmla="*/ 513 w 1281"/>
                <a:gd name="T73" fmla="*/ 1195 h 1727"/>
                <a:gd name="T74" fmla="*/ 458 w 1281"/>
                <a:gd name="T75" fmla="*/ 1200 h 1727"/>
                <a:gd name="T76" fmla="*/ 431 w 1281"/>
                <a:gd name="T77" fmla="*/ 1202 h 1727"/>
                <a:gd name="T78" fmla="*/ 412 w 1281"/>
                <a:gd name="T79" fmla="*/ 1180 h 1727"/>
                <a:gd name="T80" fmla="*/ 370 w 1281"/>
                <a:gd name="T81" fmla="*/ 1207 h 1727"/>
                <a:gd name="T82" fmla="*/ 370 w 1281"/>
                <a:gd name="T83" fmla="*/ 1210 h 1727"/>
                <a:gd name="T84" fmla="*/ 370 w 1281"/>
                <a:gd name="T85" fmla="*/ 1200 h 1727"/>
                <a:gd name="T86" fmla="*/ 322 w 1281"/>
                <a:gd name="T87" fmla="*/ 1188 h 1727"/>
                <a:gd name="T88" fmla="*/ 312 w 1281"/>
                <a:gd name="T89" fmla="*/ 1202 h 1727"/>
                <a:gd name="T90" fmla="*/ 269 w 1281"/>
                <a:gd name="T91" fmla="*/ 1197 h 1727"/>
                <a:gd name="T92" fmla="*/ 140 w 1281"/>
                <a:gd name="T93" fmla="*/ 1193 h 1727"/>
                <a:gd name="T94" fmla="*/ 0 w 1281"/>
                <a:gd name="T95" fmla="*/ 1210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1" h="1727">
                  <a:moveTo>
                    <a:pt x="0" y="1727"/>
                  </a:moveTo>
                  <a:lnTo>
                    <a:pt x="1281" y="1727"/>
                  </a:lnTo>
                  <a:lnTo>
                    <a:pt x="1281" y="304"/>
                  </a:lnTo>
                  <a:lnTo>
                    <a:pt x="1194" y="304"/>
                  </a:lnTo>
                  <a:lnTo>
                    <a:pt x="1194" y="291"/>
                  </a:lnTo>
                  <a:lnTo>
                    <a:pt x="1194" y="284"/>
                  </a:lnTo>
                  <a:lnTo>
                    <a:pt x="1194" y="267"/>
                  </a:lnTo>
                  <a:lnTo>
                    <a:pt x="1194" y="265"/>
                  </a:lnTo>
                  <a:lnTo>
                    <a:pt x="1080" y="265"/>
                  </a:lnTo>
                  <a:lnTo>
                    <a:pt x="1080" y="126"/>
                  </a:lnTo>
                  <a:lnTo>
                    <a:pt x="1080" y="80"/>
                  </a:lnTo>
                  <a:lnTo>
                    <a:pt x="1073" y="80"/>
                  </a:lnTo>
                  <a:lnTo>
                    <a:pt x="1073" y="92"/>
                  </a:lnTo>
                  <a:lnTo>
                    <a:pt x="1063" y="92"/>
                  </a:lnTo>
                  <a:lnTo>
                    <a:pt x="1063" y="12"/>
                  </a:lnTo>
                  <a:lnTo>
                    <a:pt x="1063" y="12"/>
                  </a:lnTo>
                  <a:lnTo>
                    <a:pt x="1063" y="0"/>
                  </a:lnTo>
                  <a:lnTo>
                    <a:pt x="1061" y="0"/>
                  </a:lnTo>
                  <a:lnTo>
                    <a:pt x="1061" y="92"/>
                  </a:lnTo>
                  <a:lnTo>
                    <a:pt x="1053" y="92"/>
                  </a:lnTo>
                  <a:lnTo>
                    <a:pt x="1053" y="12"/>
                  </a:lnTo>
                  <a:lnTo>
                    <a:pt x="1053" y="12"/>
                  </a:lnTo>
                  <a:lnTo>
                    <a:pt x="1053" y="0"/>
                  </a:lnTo>
                  <a:lnTo>
                    <a:pt x="1048" y="0"/>
                  </a:lnTo>
                  <a:lnTo>
                    <a:pt x="1048" y="92"/>
                  </a:lnTo>
                  <a:lnTo>
                    <a:pt x="1041" y="92"/>
                  </a:lnTo>
                  <a:lnTo>
                    <a:pt x="1041" y="12"/>
                  </a:lnTo>
                  <a:lnTo>
                    <a:pt x="1041" y="12"/>
                  </a:lnTo>
                  <a:lnTo>
                    <a:pt x="1041" y="0"/>
                  </a:lnTo>
                  <a:lnTo>
                    <a:pt x="1039" y="0"/>
                  </a:lnTo>
                  <a:lnTo>
                    <a:pt x="1039" y="92"/>
                  </a:lnTo>
                  <a:lnTo>
                    <a:pt x="1031" y="92"/>
                  </a:lnTo>
                  <a:lnTo>
                    <a:pt x="1031" y="12"/>
                  </a:lnTo>
                  <a:lnTo>
                    <a:pt x="1031" y="12"/>
                  </a:lnTo>
                  <a:lnTo>
                    <a:pt x="1029" y="0"/>
                  </a:lnTo>
                  <a:lnTo>
                    <a:pt x="1027" y="0"/>
                  </a:lnTo>
                  <a:lnTo>
                    <a:pt x="1027" y="92"/>
                  </a:lnTo>
                  <a:lnTo>
                    <a:pt x="1019" y="92"/>
                  </a:lnTo>
                  <a:lnTo>
                    <a:pt x="1019" y="12"/>
                  </a:lnTo>
                  <a:lnTo>
                    <a:pt x="1019" y="12"/>
                  </a:lnTo>
                  <a:lnTo>
                    <a:pt x="1019" y="0"/>
                  </a:lnTo>
                  <a:lnTo>
                    <a:pt x="1017" y="0"/>
                  </a:lnTo>
                  <a:lnTo>
                    <a:pt x="1017" y="92"/>
                  </a:lnTo>
                  <a:lnTo>
                    <a:pt x="1010" y="92"/>
                  </a:lnTo>
                  <a:lnTo>
                    <a:pt x="1007" y="80"/>
                  </a:lnTo>
                  <a:lnTo>
                    <a:pt x="1000" y="80"/>
                  </a:lnTo>
                  <a:lnTo>
                    <a:pt x="1000" y="253"/>
                  </a:lnTo>
                  <a:lnTo>
                    <a:pt x="1000" y="257"/>
                  </a:lnTo>
                  <a:lnTo>
                    <a:pt x="1000" y="274"/>
                  </a:lnTo>
                  <a:lnTo>
                    <a:pt x="1000" y="282"/>
                  </a:lnTo>
                  <a:lnTo>
                    <a:pt x="1000" y="304"/>
                  </a:lnTo>
                  <a:lnTo>
                    <a:pt x="971" y="304"/>
                  </a:lnTo>
                  <a:lnTo>
                    <a:pt x="971" y="308"/>
                  </a:lnTo>
                  <a:lnTo>
                    <a:pt x="971" y="313"/>
                  </a:lnTo>
                  <a:lnTo>
                    <a:pt x="971" y="333"/>
                  </a:lnTo>
                  <a:lnTo>
                    <a:pt x="971" y="335"/>
                  </a:lnTo>
                  <a:lnTo>
                    <a:pt x="971" y="355"/>
                  </a:lnTo>
                  <a:lnTo>
                    <a:pt x="971" y="403"/>
                  </a:lnTo>
                  <a:lnTo>
                    <a:pt x="968" y="403"/>
                  </a:lnTo>
                  <a:lnTo>
                    <a:pt x="968" y="413"/>
                  </a:lnTo>
                  <a:lnTo>
                    <a:pt x="932" y="413"/>
                  </a:lnTo>
                  <a:lnTo>
                    <a:pt x="932" y="738"/>
                  </a:lnTo>
                  <a:lnTo>
                    <a:pt x="814" y="738"/>
                  </a:lnTo>
                  <a:lnTo>
                    <a:pt x="814" y="515"/>
                  </a:lnTo>
                  <a:lnTo>
                    <a:pt x="746" y="515"/>
                  </a:lnTo>
                  <a:lnTo>
                    <a:pt x="746" y="386"/>
                  </a:lnTo>
                  <a:lnTo>
                    <a:pt x="719" y="386"/>
                  </a:lnTo>
                  <a:lnTo>
                    <a:pt x="719" y="515"/>
                  </a:lnTo>
                  <a:lnTo>
                    <a:pt x="608" y="515"/>
                  </a:lnTo>
                  <a:lnTo>
                    <a:pt x="608" y="386"/>
                  </a:lnTo>
                  <a:lnTo>
                    <a:pt x="557" y="386"/>
                  </a:lnTo>
                  <a:lnTo>
                    <a:pt x="557" y="515"/>
                  </a:lnTo>
                  <a:lnTo>
                    <a:pt x="513" y="515"/>
                  </a:lnTo>
                  <a:lnTo>
                    <a:pt x="513" y="1195"/>
                  </a:lnTo>
                  <a:lnTo>
                    <a:pt x="475" y="1197"/>
                  </a:lnTo>
                  <a:lnTo>
                    <a:pt x="458" y="1200"/>
                  </a:lnTo>
                  <a:lnTo>
                    <a:pt x="433" y="1202"/>
                  </a:lnTo>
                  <a:lnTo>
                    <a:pt x="431" y="1202"/>
                  </a:lnTo>
                  <a:lnTo>
                    <a:pt x="421" y="1188"/>
                  </a:lnTo>
                  <a:lnTo>
                    <a:pt x="412" y="1180"/>
                  </a:lnTo>
                  <a:lnTo>
                    <a:pt x="373" y="1200"/>
                  </a:lnTo>
                  <a:lnTo>
                    <a:pt x="370" y="1207"/>
                  </a:lnTo>
                  <a:lnTo>
                    <a:pt x="370" y="1210"/>
                  </a:lnTo>
                  <a:lnTo>
                    <a:pt x="370" y="1210"/>
                  </a:lnTo>
                  <a:lnTo>
                    <a:pt x="370" y="1207"/>
                  </a:lnTo>
                  <a:lnTo>
                    <a:pt x="370" y="1200"/>
                  </a:lnTo>
                  <a:lnTo>
                    <a:pt x="332" y="1180"/>
                  </a:lnTo>
                  <a:lnTo>
                    <a:pt x="322" y="1188"/>
                  </a:lnTo>
                  <a:lnTo>
                    <a:pt x="312" y="1202"/>
                  </a:lnTo>
                  <a:lnTo>
                    <a:pt x="312" y="1202"/>
                  </a:lnTo>
                  <a:lnTo>
                    <a:pt x="288" y="1200"/>
                  </a:lnTo>
                  <a:lnTo>
                    <a:pt x="269" y="1197"/>
                  </a:lnTo>
                  <a:lnTo>
                    <a:pt x="160" y="1193"/>
                  </a:lnTo>
                  <a:lnTo>
                    <a:pt x="140" y="1193"/>
                  </a:lnTo>
                  <a:lnTo>
                    <a:pt x="22" y="1205"/>
                  </a:lnTo>
                  <a:lnTo>
                    <a:pt x="0" y="1210"/>
                  </a:lnTo>
                  <a:lnTo>
                    <a:pt x="0" y="17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Freeform 18">
              <a:extLst>
                <a:ext uri="{FF2B5EF4-FFF2-40B4-BE49-F238E27FC236}">
                  <a16:creationId xmlns:a16="http://schemas.microsoft.com/office/drawing/2014/main" id="{EEAECEE9-70ED-4CDB-974D-1F53D30738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5" y="4293475"/>
              <a:ext cx="2032266" cy="2655133"/>
            </a:xfrm>
            <a:custGeom>
              <a:avLst/>
              <a:gdLst>
                <a:gd name="T0" fmla="*/ 933 w 1279"/>
                <a:gd name="T1" fmla="*/ 988 h 1671"/>
                <a:gd name="T2" fmla="*/ 712 w 1279"/>
                <a:gd name="T3" fmla="*/ 933 h 1671"/>
                <a:gd name="T4" fmla="*/ 577 w 1279"/>
                <a:gd name="T5" fmla="*/ 1207 h 1671"/>
                <a:gd name="T6" fmla="*/ 303 w 1279"/>
                <a:gd name="T7" fmla="*/ 1336 h 1671"/>
                <a:gd name="T8" fmla="*/ 230 w 1279"/>
                <a:gd name="T9" fmla="*/ 517 h 1671"/>
                <a:gd name="T10" fmla="*/ 194 w 1279"/>
                <a:gd name="T11" fmla="*/ 505 h 1671"/>
                <a:gd name="T12" fmla="*/ 240 w 1279"/>
                <a:gd name="T13" fmla="*/ 498 h 1671"/>
                <a:gd name="T14" fmla="*/ 211 w 1279"/>
                <a:gd name="T15" fmla="*/ 486 h 1671"/>
                <a:gd name="T16" fmla="*/ 194 w 1279"/>
                <a:gd name="T17" fmla="*/ 481 h 1671"/>
                <a:gd name="T18" fmla="*/ 192 w 1279"/>
                <a:gd name="T19" fmla="*/ 432 h 1671"/>
                <a:gd name="T20" fmla="*/ 182 w 1279"/>
                <a:gd name="T21" fmla="*/ 427 h 1671"/>
                <a:gd name="T22" fmla="*/ 204 w 1279"/>
                <a:gd name="T23" fmla="*/ 425 h 1671"/>
                <a:gd name="T24" fmla="*/ 218 w 1279"/>
                <a:gd name="T25" fmla="*/ 425 h 1671"/>
                <a:gd name="T26" fmla="*/ 233 w 1279"/>
                <a:gd name="T27" fmla="*/ 418 h 1671"/>
                <a:gd name="T28" fmla="*/ 235 w 1279"/>
                <a:gd name="T29" fmla="*/ 410 h 1671"/>
                <a:gd name="T30" fmla="*/ 189 w 1279"/>
                <a:gd name="T31" fmla="*/ 398 h 1671"/>
                <a:gd name="T32" fmla="*/ 172 w 1279"/>
                <a:gd name="T33" fmla="*/ 379 h 1671"/>
                <a:gd name="T34" fmla="*/ 168 w 1279"/>
                <a:gd name="T35" fmla="*/ 245 h 1671"/>
                <a:gd name="T36" fmla="*/ 163 w 1279"/>
                <a:gd name="T37" fmla="*/ 146 h 1671"/>
                <a:gd name="T38" fmla="*/ 158 w 1279"/>
                <a:gd name="T39" fmla="*/ 63 h 1671"/>
                <a:gd name="T40" fmla="*/ 155 w 1279"/>
                <a:gd name="T41" fmla="*/ 0 h 1671"/>
                <a:gd name="T42" fmla="*/ 153 w 1279"/>
                <a:gd name="T43" fmla="*/ 0 h 1671"/>
                <a:gd name="T44" fmla="*/ 151 w 1279"/>
                <a:gd name="T45" fmla="*/ 65 h 1671"/>
                <a:gd name="T46" fmla="*/ 148 w 1279"/>
                <a:gd name="T47" fmla="*/ 146 h 1671"/>
                <a:gd name="T48" fmla="*/ 146 w 1279"/>
                <a:gd name="T49" fmla="*/ 374 h 1671"/>
                <a:gd name="T50" fmla="*/ 138 w 1279"/>
                <a:gd name="T51" fmla="*/ 386 h 1671"/>
                <a:gd name="T52" fmla="*/ 117 w 1279"/>
                <a:gd name="T53" fmla="*/ 401 h 1671"/>
                <a:gd name="T54" fmla="*/ 80 w 1279"/>
                <a:gd name="T55" fmla="*/ 418 h 1671"/>
                <a:gd name="T56" fmla="*/ 95 w 1279"/>
                <a:gd name="T57" fmla="*/ 425 h 1671"/>
                <a:gd name="T58" fmla="*/ 112 w 1279"/>
                <a:gd name="T59" fmla="*/ 427 h 1671"/>
                <a:gd name="T60" fmla="*/ 129 w 1279"/>
                <a:gd name="T61" fmla="*/ 427 h 1671"/>
                <a:gd name="T62" fmla="*/ 119 w 1279"/>
                <a:gd name="T63" fmla="*/ 439 h 1671"/>
                <a:gd name="T64" fmla="*/ 121 w 1279"/>
                <a:gd name="T65" fmla="*/ 481 h 1671"/>
                <a:gd name="T66" fmla="*/ 100 w 1279"/>
                <a:gd name="T67" fmla="*/ 486 h 1671"/>
                <a:gd name="T68" fmla="*/ 75 w 1279"/>
                <a:gd name="T69" fmla="*/ 498 h 1671"/>
                <a:gd name="T70" fmla="*/ 121 w 1279"/>
                <a:gd name="T71" fmla="*/ 507 h 1671"/>
                <a:gd name="T72" fmla="*/ 85 w 1279"/>
                <a:gd name="T73" fmla="*/ 520 h 1671"/>
                <a:gd name="T74" fmla="*/ 27 w 1279"/>
                <a:gd name="T75" fmla="*/ 1333 h 1671"/>
                <a:gd name="T76" fmla="*/ 126 w 1279"/>
                <a:gd name="T77" fmla="*/ 498 h 1671"/>
                <a:gd name="T78" fmla="*/ 121 w 1279"/>
                <a:gd name="T79" fmla="*/ 498 h 1671"/>
                <a:gd name="T80" fmla="*/ 121 w 1279"/>
                <a:gd name="T81" fmla="*/ 568 h 1671"/>
                <a:gd name="T82" fmla="*/ 119 w 1279"/>
                <a:gd name="T83" fmla="*/ 656 h 1671"/>
                <a:gd name="T84" fmla="*/ 138 w 1279"/>
                <a:gd name="T85" fmla="*/ 799 h 1671"/>
                <a:gd name="T86" fmla="*/ 124 w 1279"/>
                <a:gd name="T87" fmla="*/ 814 h 1671"/>
                <a:gd name="T88" fmla="*/ 119 w 1279"/>
                <a:gd name="T89" fmla="*/ 937 h 1671"/>
                <a:gd name="T90" fmla="*/ 141 w 1279"/>
                <a:gd name="T91" fmla="*/ 1071 h 1671"/>
                <a:gd name="T92" fmla="*/ 121 w 1279"/>
                <a:gd name="T93" fmla="*/ 1188 h 1671"/>
                <a:gd name="T94" fmla="*/ 129 w 1279"/>
                <a:gd name="T95" fmla="*/ 1185 h 1671"/>
                <a:gd name="T96" fmla="*/ 182 w 1279"/>
                <a:gd name="T97" fmla="*/ 656 h 1671"/>
                <a:gd name="T98" fmla="*/ 189 w 1279"/>
                <a:gd name="T99" fmla="*/ 799 h 1671"/>
                <a:gd name="T100" fmla="*/ 199 w 1279"/>
                <a:gd name="T101" fmla="*/ 937 h 1671"/>
                <a:gd name="T102" fmla="*/ 199 w 1279"/>
                <a:gd name="T103" fmla="*/ 957 h 1671"/>
                <a:gd name="T104" fmla="*/ 184 w 1279"/>
                <a:gd name="T105" fmla="*/ 1185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79" h="1671">
                  <a:moveTo>
                    <a:pt x="1279" y="1154"/>
                  </a:moveTo>
                  <a:lnTo>
                    <a:pt x="1182" y="1178"/>
                  </a:lnTo>
                  <a:lnTo>
                    <a:pt x="1100" y="1212"/>
                  </a:lnTo>
                  <a:lnTo>
                    <a:pt x="1063" y="1212"/>
                  </a:lnTo>
                  <a:lnTo>
                    <a:pt x="1063" y="988"/>
                  </a:lnTo>
                  <a:lnTo>
                    <a:pt x="933" y="988"/>
                  </a:lnTo>
                  <a:lnTo>
                    <a:pt x="933" y="933"/>
                  </a:lnTo>
                  <a:lnTo>
                    <a:pt x="894" y="933"/>
                  </a:lnTo>
                  <a:lnTo>
                    <a:pt x="894" y="877"/>
                  </a:lnTo>
                  <a:lnTo>
                    <a:pt x="783" y="877"/>
                  </a:lnTo>
                  <a:lnTo>
                    <a:pt x="783" y="933"/>
                  </a:lnTo>
                  <a:lnTo>
                    <a:pt x="712" y="933"/>
                  </a:lnTo>
                  <a:lnTo>
                    <a:pt x="712" y="988"/>
                  </a:lnTo>
                  <a:lnTo>
                    <a:pt x="671" y="988"/>
                  </a:lnTo>
                  <a:lnTo>
                    <a:pt x="671" y="1183"/>
                  </a:lnTo>
                  <a:lnTo>
                    <a:pt x="659" y="1180"/>
                  </a:lnTo>
                  <a:lnTo>
                    <a:pt x="618" y="1188"/>
                  </a:lnTo>
                  <a:lnTo>
                    <a:pt x="577" y="1207"/>
                  </a:lnTo>
                  <a:lnTo>
                    <a:pt x="543" y="1236"/>
                  </a:lnTo>
                  <a:lnTo>
                    <a:pt x="519" y="1275"/>
                  </a:lnTo>
                  <a:lnTo>
                    <a:pt x="506" y="1309"/>
                  </a:lnTo>
                  <a:lnTo>
                    <a:pt x="315" y="1309"/>
                  </a:lnTo>
                  <a:lnTo>
                    <a:pt x="303" y="1314"/>
                  </a:lnTo>
                  <a:lnTo>
                    <a:pt x="303" y="1336"/>
                  </a:lnTo>
                  <a:lnTo>
                    <a:pt x="247" y="1333"/>
                  </a:lnTo>
                  <a:lnTo>
                    <a:pt x="243" y="520"/>
                  </a:lnTo>
                  <a:lnTo>
                    <a:pt x="243" y="520"/>
                  </a:lnTo>
                  <a:lnTo>
                    <a:pt x="240" y="520"/>
                  </a:lnTo>
                  <a:lnTo>
                    <a:pt x="235" y="517"/>
                  </a:lnTo>
                  <a:lnTo>
                    <a:pt x="230" y="517"/>
                  </a:lnTo>
                  <a:lnTo>
                    <a:pt x="230" y="517"/>
                  </a:lnTo>
                  <a:lnTo>
                    <a:pt x="230" y="510"/>
                  </a:lnTo>
                  <a:lnTo>
                    <a:pt x="228" y="507"/>
                  </a:lnTo>
                  <a:lnTo>
                    <a:pt x="221" y="507"/>
                  </a:lnTo>
                  <a:lnTo>
                    <a:pt x="209" y="507"/>
                  </a:lnTo>
                  <a:lnTo>
                    <a:pt x="194" y="505"/>
                  </a:lnTo>
                  <a:lnTo>
                    <a:pt x="184" y="505"/>
                  </a:lnTo>
                  <a:lnTo>
                    <a:pt x="184" y="500"/>
                  </a:lnTo>
                  <a:lnTo>
                    <a:pt x="192" y="500"/>
                  </a:lnTo>
                  <a:lnTo>
                    <a:pt x="211" y="500"/>
                  </a:lnTo>
                  <a:lnTo>
                    <a:pt x="228" y="498"/>
                  </a:lnTo>
                  <a:lnTo>
                    <a:pt x="240" y="498"/>
                  </a:lnTo>
                  <a:lnTo>
                    <a:pt x="247" y="495"/>
                  </a:lnTo>
                  <a:lnTo>
                    <a:pt x="247" y="493"/>
                  </a:lnTo>
                  <a:lnTo>
                    <a:pt x="247" y="490"/>
                  </a:lnTo>
                  <a:lnTo>
                    <a:pt x="240" y="488"/>
                  </a:lnTo>
                  <a:lnTo>
                    <a:pt x="228" y="486"/>
                  </a:lnTo>
                  <a:lnTo>
                    <a:pt x="211" y="486"/>
                  </a:lnTo>
                  <a:lnTo>
                    <a:pt x="189" y="486"/>
                  </a:lnTo>
                  <a:lnTo>
                    <a:pt x="184" y="486"/>
                  </a:lnTo>
                  <a:lnTo>
                    <a:pt x="184" y="483"/>
                  </a:lnTo>
                  <a:lnTo>
                    <a:pt x="187" y="483"/>
                  </a:lnTo>
                  <a:lnTo>
                    <a:pt x="192" y="481"/>
                  </a:lnTo>
                  <a:lnTo>
                    <a:pt x="194" y="481"/>
                  </a:lnTo>
                  <a:lnTo>
                    <a:pt x="194" y="478"/>
                  </a:lnTo>
                  <a:lnTo>
                    <a:pt x="194" y="469"/>
                  </a:lnTo>
                  <a:lnTo>
                    <a:pt x="192" y="459"/>
                  </a:lnTo>
                  <a:lnTo>
                    <a:pt x="192" y="449"/>
                  </a:lnTo>
                  <a:lnTo>
                    <a:pt x="192" y="439"/>
                  </a:lnTo>
                  <a:lnTo>
                    <a:pt x="192" y="432"/>
                  </a:lnTo>
                  <a:lnTo>
                    <a:pt x="192" y="430"/>
                  </a:lnTo>
                  <a:lnTo>
                    <a:pt x="192" y="430"/>
                  </a:lnTo>
                  <a:lnTo>
                    <a:pt x="189" y="427"/>
                  </a:lnTo>
                  <a:lnTo>
                    <a:pt x="184" y="427"/>
                  </a:lnTo>
                  <a:lnTo>
                    <a:pt x="182" y="427"/>
                  </a:lnTo>
                  <a:lnTo>
                    <a:pt x="182" y="427"/>
                  </a:lnTo>
                  <a:lnTo>
                    <a:pt x="184" y="427"/>
                  </a:lnTo>
                  <a:lnTo>
                    <a:pt x="189" y="427"/>
                  </a:lnTo>
                  <a:lnTo>
                    <a:pt x="189" y="427"/>
                  </a:lnTo>
                  <a:lnTo>
                    <a:pt x="199" y="427"/>
                  </a:lnTo>
                  <a:lnTo>
                    <a:pt x="204" y="425"/>
                  </a:lnTo>
                  <a:lnTo>
                    <a:pt x="204" y="425"/>
                  </a:lnTo>
                  <a:lnTo>
                    <a:pt x="204" y="425"/>
                  </a:lnTo>
                  <a:lnTo>
                    <a:pt x="209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4" y="425"/>
                  </a:lnTo>
                  <a:lnTo>
                    <a:pt x="218" y="425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21" y="422"/>
                  </a:lnTo>
                  <a:lnTo>
                    <a:pt x="230" y="418"/>
                  </a:lnTo>
                  <a:lnTo>
                    <a:pt x="233" y="418"/>
                  </a:lnTo>
                  <a:lnTo>
                    <a:pt x="233" y="418"/>
                  </a:lnTo>
                  <a:lnTo>
                    <a:pt x="235" y="415"/>
                  </a:lnTo>
                  <a:lnTo>
                    <a:pt x="235" y="413"/>
                  </a:lnTo>
                  <a:lnTo>
                    <a:pt x="235" y="413"/>
                  </a:lnTo>
                  <a:lnTo>
                    <a:pt x="235" y="410"/>
                  </a:lnTo>
                  <a:lnTo>
                    <a:pt x="235" y="410"/>
                  </a:lnTo>
                  <a:lnTo>
                    <a:pt x="221" y="403"/>
                  </a:lnTo>
                  <a:lnTo>
                    <a:pt x="218" y="403"/>
                  </a:lnTo>
                  <a:lnTo>
                    <a:pt x="209" y="401"/>
                  </a:lnTo>
                  <a:lnTo>
                    <a:pt x="197" y="401"/>
                  </a:lnTo>
                  <a:lnTo>
                    <a:pt x="194" y="401"/>
                  </a:lnTo>
                  <a:lnTo>
                    <a:pt x="189" y="398"/>
                  </a:lnTo>
                  <a:lnTo>
                    <a:pt x="187" y="396"/>
                  </a:lnTo>
                  <a:lnTo>
                    <a:pt x="182" y="393"/>
                  </a:lnTo>
                  <a:lnTo>
                    <a:pt x="180" y="391"/>
                  </a:lnTo>
                  <a:lnTo>
                    <a:pt x="177" y="386"/>
                  </a:lnTo>
                  <a:lnTo>
                    <a:pt x="175" y="381"/>
                  </a:lnTo>
                  <a:lnTo>
                    <a:pt x="172" y="379"/>
                  </a:lnTo>
                  <a:lnTo>
                    <a:pt x="170" y="374"/>
                  </a:lnTo>
                  <a:lnTo>
                    <a:pt x="170" y="374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63" y="243"/>
                  </a:lnTo>
                  <a:lnTo>
                    <a:pt x="163" y="146"/>
                  </a:lnTo>
                  <a:lnTo>
                    <a:pt x="163" y="146"/>
                  </a:lnTo>
                  <a:lnTo>
                    <a:pt x="163" y="146"/>
                  </a:lnTo>
                  <a:lnTo>
                    <a:pt x="160" y="146"/>
                  </a:lnTo>
                  <a:lnTo>
                    <a:pt x="160" y="146"/>
                  </a:lnTo>
                  <a:lnTo>
                    <a:pt x="160" y="65"/>
                  </a:lnTo>
                  <a:lnTo>
                    <a:pt x="160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1" y="65"/>
                  </a:lnTo>
                  <a:lnTo>
                    <a:pt x="151" y="65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48" y="243"/>
                  </a:lnTo>
                  <a:lnTo>
                    <a:pt x="148" y="243"/>
                  </a:lnTo>
                  <a:lnTo>
                    <a:pt x="146" y="245"/>
                  </a:lnTo>
                  <a:lnTo>
                    <a:pt x="146" y="245"/>
                  </a:lnTo>
                  <a:lnTo>
                    <a:pt x="146" y="374"/>
                  </a:lnTo>
                  <a:lnTo>
                    <a:pt x="146" y="374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141" y="379"/>
                  </a:lnTo>
                  <a:lnTo>
                    <a:pt x="141" y="384"/>
                  </a:lnTo>
                  <a:lnTo>
                    <a:pt x="138" y="386"/>
                  </a:lnTo>
                  <a:lnTo>
                    <a:pt x="136" y="391"/>
                  </a:lnTo>
                  <a:lnTo>
                    <a:pt x="131" y="393"/>
                  </a:lnTo>
                  <a:lnTo>
                    <a:pt x="129" y="396"/>
                  </a:lnTo>
                  <a:lnTo>
                    <a:pt x="124" y="398"/>
                  </a:lnTo>
                  <a:lnTo>
                    <a:pt x="121" y="401"/>
                  </a:lnTo>
                  <a:lnTo>
                    <a:pt x="117" y="401"/>
                  </a:lnTo>
                  <a:lnTo>
                    <a:pt x="105" y="403"/>
                  </a:lnTo>
                  <a:lnTo>
                    <a:pt x="97" y="403"/>
                  </a:lnTo>
                  <a:lnTo>
                    <a:pt x="92" y="405"/>
                  </a:lnTo>
                  <a:lnTo>
                    <a:pt x="80" y="413"/>
                  </a:lnTo>
                  <a:lnTo>
                    <a:pt x="80" y="413"/>
                  </a:lnTo>
                  <a:lnTo>
                    <a:pt x="80" y="418"/>
                  </a:lnTo>
                  <a:lnTo>
                    <a:pt x="80" y="418"/>
                  </a:lnTo>
                  <a:lnTo>
                    <a:pt x="80" y="420"/>
                  </a:lnTo>
                  <a:lnTo>
                    <a:pt x="85" y="420"/>
                  </a:lnTo>
                  <a:lnTo>
                    <a:pt x="95" y="425"/>
                  </a:lnTo>
                  <a:lnTo>
                    <a:pt x="95" y="425"/>
                  </a:lnTo>
                  <a:lnTo>
                    <a:pt x="95" y="425"/>
                  </a:lnTo>
                  <a:lnTo>
                    <a:pt x="100" y="425"/>
                  </a:lnTo>
                  <a:lnTo>
                    <a:pt x="100" y="425"/>
                  </a:lnTo>
                  <a:lnTo>
                    <a:pt x="102" y="425"/>
                  </a:lnTo>
                  <a:lnTo>
                    <a:pt x="102" y="425"/>
                  </a:lnTo>
                  <a:lnTo>
                    <a:pt x="107" y="427"/>
                  </a:lnTo>
                  <a:lnTo>
                    <a:pt x="112" y="427"/>
                  </a:lnTo>
                  <a:lnTo>
                    <a:pt x="112" y="427"/>
                  </a:lnTo>
                  <a:lnTo>
                    <a:pt x="119" y="427"/>
                  </a:lnTo>
                  <a:lnTo>
                    <a:pt x="124" y="427"/>
                  </a:lnTo>
                  <a:lnTo>
                    <a:pt x="124" y="427"/>
                  </a:lnTo>
                  <a:lnTo>
                    <a:pt x="124" y="427"/>
                  </a:lnTo>
                  <a:lnTo>
                    <a:pt x="129" y="427"/>
                  </a:lnTo>
                  <a:lnTo>
                    <a:pt x="129" y="427"/>
                  </a:lnTo>
                  <a:lnTo>
                    <a:pt x="126" y="430"/>
                  </a:lnTo>
                  <a:lnTo>
                    <a:pt x="121" y="430"/>
                  </a:lnTo>
                  <a:lnTo>
                    <a:pt x="119" y="430"/>
                  </a:lnTo>
                  <a:lnTo>
                    <a:pt x="119" y="432"/>
                  </a:lnTo>
                  <a:lnTo>
                    <a:pt x="119" y="439"/>
                  </a:lnTo>
                  <a:lnTo>
                    <a:pt x="119" y="449"/>
                  </a:lnTo>
                  <a:lnTo>
                    <a:pt x="119" y="459"/>
                  </a:lnTo>
                  <a:lnTo>
                    <a:pt x="119" y="469"/>
                  </a:lnTo>
                  <a:lnTo>
                    <a:pt x="119" y="478"/>
                  </a:lnTo>
                  <a:lnTo>
                    <a:pt x="119" y="481"/>
                  </a:lnTo>
                  <a:lnTo>
                    <a:pt x="121" y="481"/>
                  </a:lnTo>
                  <a:lnTo>
                    <a:pt x="124" y="483"/>
                  </a:lnTo>
                  <a:lnTo>
                    <a:pt x="129" y="483"/>
                  </a:lnTo>
                  <a:lnTo>
                    <a:pt x="131" y="483"/>
                  </a:lnTo>
                  <a:lnTo>
                    <a:pt x="131" y="486"/>
                  </a:lnTo>
                  <a:lnTo>
                    <a:pt x="119" y="486"/>
                  </a:lnTo>
                  <a:lnTo>
                    <a:pt x="100" y="486"/>
                  </a:lnTo>
                  <a:lnTo>
                    <a:pt x="83" y="488"/>
                  </a:lnTo>
                  <a:lnTo>
                    <a:pt x="73" y="490"/>
                  </a:lnTo>
                  <a:lnTo>
                    <a:pt x="66" y="490"/>
                  </a:lnTo>
                  <a:lnTo>
                    <a:pt x="66" y="495"/>
                  </a:lnTo>
                  <a:lnTo>
                    <a:pt x="68" y="498"/>
                  </a:lnTo>
                  <a:lnTo>
                    <a:pt x="75" y="498"/>
                  </a:lnTo>
                  <a:lnTo>
                    <a:pt x="88" y="500"/>
                  </a:lnTo>
                  <a:lnTo>
                    <a:pt x="105" y="500"/>
                  </a:lnTo>
                  <a:lnTo>
                    <a:pt x="124" y="500"/>
                  </a:lnTo>
                  <a:lnTo>
                    <a:pt x="131" y="500"/>
                  </a:lnTo>
                  <a:lnTo>
                    <a:pt x="131" y="505"/>
                  </a:lnTo>
                  <a:lnTo>
                    <a:pt x="121" y="507"/>
                  </a:lnTo>
                  <a:lnTo>
                    <a:pt x="107" y="507"/>
                  </a:lnTo>
                  <a:lnTo>
                    <a:pt x="95" y="507"/>
                  </a:lnTo>
                  <a:lnTo>
                    <a:pt x="88" y="510"/>
                  </a:lnTo>
                  <a:lnTo>
                    <a:pt x="88" y="510"/>
                  </a:lnTo>
                  <a:lnTo>
                    <a:pt x="88" y="520"/>
                  </a:lnTo>
                  <a:lnTo>
                    <a:pt x="85" y="520"/>
                  </a:lnTo>
                  <a:lnTo>
                    <a:pt x="80" y="520"/>
                  </a:lnTo>
                  <a:lnTo>
                    <a:pt x="75" y="520"/>
                  </a:lnTo>
                  <a:lnTo>
                    <a:pt x="73" y="520"/>
                  </a:lnTo>
                  <a:lnTo>
                    <a:pt x="73" y="520"/>
                  </a:lnTo>
                  <a:lnTo>
                    <a:pt x="78" y="1331"/>
                  </a:lnTo>
                  <a:lnTo>
                    <a:pt x="27" y="1333"/>
                  </a:lnTo>
                  <a:lnTo>
                    <a:pt x="27" y="1350"/>
                  </a:lnTo>
                  <a:lnTo>
                    <a:pt x="0" y="1353"/>
                  </a:lnTo>
                  <a:lnTo>
                    <a:pt x="0" y="1671"/>
                  </a:lnTo>
                  <a:lnTo>
                    <a:pt x="1279" y="1671"/>
                  </a:lnTo>
                  <a:lnTo>
                    <a:pt x="1279" y="1154"/>
                  </a:lnTo>
                  <a:close/>
                  <a:moveTo>
                    <a:pt x="126" y="498"/>
                  </a:moveTo>
                  <a:lnTo>
                    <a:pt x="124" y="498"/>
                  </a:lnTo>
                  <a:lnTo>
                    <a:pt x="121" y="498"/>
                  </a:lnTo>
                  <a:lnTo>
                    <a:pt x="119" y="498"/>
                  </a:lnTo>
                  <a:lnTo>
                    <a:pt x="117" y="498"/>
                  </a:lnTo>
                  <a:lnTo>
                    <a:pt x="119" y="498"/>
                  </a:lnTo>
                  <a:lnTo>
                    <a:pt x="121" y="498"/>
                  </a:lnTo>
                  <a:lnTo>
                    <a:pt x="124" y="498"/>
                  </a:lnTo>
                  <a:lnTo>
                    <a:pt x="126" y="498"/>
                  </a:lnTo>
                  <a:lnTo>
                    <a:pt x="131" y="498"/>
                  </a:lnTo>
                  <a:lnTo>
                    <a:pt x="126" y="498"/>
                  </a:lnTo>
                  <a:close/>
                  <a:moveTo>
                    <a:pt x="117" y="568"/>
                  </a:moveTo>
                  <a:lnTo>
                    <a:pt x="121" y="568"/>
                  </a:lnTo>
                  <a:lnTo>
                    <a:pt x="131" y="568"/>
                  </a:lnTo>
                  <a:lnTo>
                    <a:pt x="138" y="568"/>
                  </a:lnTo>
                  <a:lnTo>
                    <a:pt x="138" y="656"/>
                  </a:lnTo>
                  <a:lnTo>
                    <a:pt x="134" y="656"/>
                  </a:lnTo>
                  <a:lnTo>
                    <a:pt x="124" y="656"/>
                  </a:lnTo>
                  <a:lnTo>
                    <a:pt x="119" y="656"/>
                  </a:lnTo>
                  <a:lnTo>
                    <a:pt x="117" y="568"/>
                  </a:lnTo>
                  <a:close/>
                  <a:moveTo>
                    <a:pt x="119" y="673"/>
                  </a:moveTo>
                  <a:lnTo>
                    <a:pt x="126" y="673"/>
                  </a:lnTo>
                  <a:lnTo>
                    <a:pt x="136" y="673"/>
                  </a:lnTo>
                  <a:lnTo>
                    <a:pt x="138" y="673"/>
                  </a:lnTo>
                  <a:lnTo>
                    <a:pt x="138" y="799"/>
                  </a:lnTo>
                  <a:lnTo>
                    <a:pt x="136" y="799"/>
                  </a:lnTo>
                  <a:lnTo>
                    <a:pt x="126" y="799"/>
                  </a:lnTo>
                  <a:lnTo>
                    <a:pt x="119" y="799"/>
                  </a:lnTo>
                  <a:lnTo>
                    <a:pt x="119" y="673"/>
                  </a:lnTo>
                  <a:close/>
                  <a:moveTo>
                    <a:pt x="119" y="814"/>
                  </a:moveTo>
                  <a:lnTo>
                    <a:pt x="124" y="814"/>
                  </a:lnTo>
                  <a:lnTo>
                    <a:pt x="136" y="814"/>
                  </a:lnTo>
                  <a:lnTo>
                    <a:pt x="141" y="814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29" y="937"/>
                  </a:lnTo>
                  <a:lnTo>
                    <a:pt x="119" y="937"/>
                  </a:lnTo>
                  <a:lnTo>
                    <a:pt x="119" y="814"/>
                  </a:lnTo>
                  <a:close/>
                  <a:moveTo>
                    <a:pt x="119" y="957"/>
                  </a:moveTo>
                  <a:lnTo>
                    <a:pt x="126" y="957"/>
                  </a:lnTo>
                  <a:lnTo>
                    <a:pt x="136" y="957"/>
                  </a:lnTo>
                  <a:lnTo>
                    <a:pt x="141" y="957"/>
                  </a:lnTo>
                  <a:lnTo>
                    <a:pt x="141" y="1071"/>
                  </a:lnTo>
                  <a:lnTo>
                    <a:pt x="138" y="1071"/>
                  </a:lnTo>
                  <a:lnTo>
                    <a:pt x="129" y="1071"/>
                  </a:lnTo>
                  <a:lnTo>
                    <a:pt x="121" y="1073"/>
                  </a:lnTo>
                  <a:lnTo>
                    <a:pt x="119" y="957"/>
                  </a:lnTo>
                  <a:close/>
                  <a:moveTo>
                    <a:pt x="129" y="1185"/>
                  </a:moveTo>
                  <a:lnTo>
                    <a:pt x="121" y="1188"/>
                  </a:lnTo>
                  <a:lnTo>
                    <a:pt x="121" y="1095"/>
                  </a:lnTo>
                  <a:lnTo>
                    <a:pt x="126" y="1095"/>
                  </a:lnTo>
                  <a:lnTo>
                    <a:pt x="136" y="1095"/>
                  </a:lnTo>
                  <a:lnTo>
                    <a:pt x="141" y="1095"/>
                  </a:lnTo>
                  <a:lnTo>
                    <a:pt x="141" y="1185"/>
                  </a:lnTo>
                  <a:lnTo>
                    <a:pt x="129" y="1185"/>
                  </a:lnTo>
                  <a:close/>
                  <a:moveTo>
                    <a:pt x="182" y="568"/>
                  </a:moveTo>
                  <a:lnTo>
                    <a:pt x="189" y="568"/>
                  </a:lnTo>
                  <a:lnTo>
                    <a:pt x="197" y="568"/>
                  </a:lnTo>
                  <a:lnTo>
                    <a:pt x="197" y="656"/>
                  </a:lnTo>
                  <a:lnTo>
                    <a:pt x="194" y="656"/>
                  </a:lnTo>
                  <a:lnTo>
                    <a:pt x="182" y="656"/>
                  </a:lnTo>
                  <a:lnTo>
                    <a:pt x="182" y="568"/>
                  </a:lnTo>
                  <a:close/>
                  <a:moveTo>
                    <a:pt x="182" y="673"/>
                  </a:moveTo>
                  <a:lnTo>
                    <a:pt x="189" y="673"/>
                  </a:lnTo>
                  <a:lnTo>
                    <a:pt x="197" y="673"/>
                  </a:lnTo>
                  <a:lnTo>
                    <a:pt x="199" y="799"/>
                  </a:lnTo>
                  <a:lnTo>
                    <a:pt x="189" y="799"/>
                  </a:lnTo>
                  <a:lnTo>
                    <a:pt x="182" y="799"/>
                  </a:lnTo>
                  <a:lnTo>
                    <a:pt x="182" y="673"/>
                  </a:lnTo>
                  <a:close/>
                  <a:moveTo>
                    <a:pt x="182" y="814"/>
                  </a:moveTo>
                  <a:lnTo>
                    <a:pt x="194" y="814"/>
                  </a:lnTo>
                  <a:lnTo>
                    <a:pt x="199" y="814"/>
                  </a:lnTo>
                  <a:lnTo>
                    <a:pt x="199" y="937"/>
                  </a:lnTo>
                  <a:lnTo>
                    <a:pt x="192" y="937"/>
                  </a:lnTo>
                  <a:lnTo>
                    <a:pt x="184" y="937"/>
                  </a:lnTo>
                  <a:lnTo>
                    <a:pt x="182" y="814"/>
                  </a:lnTo>
                  <a:close/>
                  <a:moveTo>
                    <a:pt x="184" y="957"/>
                  </a:moveTo>
                  <a:lnTo>
                    <a:pt x="194" y="957"/>
                  </a:lnTo>
                  <a:lnTo>
                    <a:pt x="199" y="957"/>
                  </a:lnTo>
                  <a:lnTo>
                    <a:pt x="199" y="1071"/>
                  </a:lnTo>
                  <a:lnTo>
                    <a:pt x="192" y="1071"/>
                  </a:lnTo>
                  <a:lnTo>
                    <a:pt x="184" y="1071"/>
                  </a:lnTo>
                  <a:lnTo>
                    <a:pt x="184" y="957"/>
                  </a:lnTo>
                  <a:close/>
                  <a:moveTo>
                    <a:pt x="199" y="1188"/>
                  </a:moveTo>
                  <a:lnTo>
                    <a:pt x="184" y="1185"/>
                  </a:lnTo>
                  <a:lnTo>
                    <a:pt x="184" y="1098"/>
                  </a:lnTo>
                  <a:lnTo>
                    <a:pt x="197" y="1098"/>
                  </a:lnTo>
                  <a:lnTo>
                    <a:pt x="199" y="1098"/>
                  </a:lnTo>
                  <a:lnTo>
                    <a:pt x="201" y="1188"/>
                  </a:lnTo>
                  <a:lnTo>
                    <a:pt x="199" y="11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282EE379-DEC5-4979-9548-D162E179967E}"/>
              </a:ext>
            </a:extLst>
          </p:cNvPr>
          <p:cNvGrpSpPr/>
          <p:nvPr/>
        </p:nvGrpSpPr>
        <p:grpSpPr>
          <a:xfrm>
            <a:off x="407505" y="5828166"/>
            <a:ext cx="11258223" cy="912151"/>
            <a:chOff x="407505" y="5828166"/>
            <a:chExt cx="11258223" cy="912151"/>
          </a:xfrm>
        </p:grpSpPr>
        <p:grpSp>
          <p:nvGrpSpPr>
            <p:cNvPr id="475" name="Group 474">
              <a:extLst>
                <a:ext uri="{FF2B5EF4-FFF2-40B4-BE49-F238E27FC236}">
                  <a16:creationId xmlns:a16="http://schemas.microsoft.com/office/drawing/2014/main" id="{27C11EF4-6834-4A24-877B-7807FB863052}"/>
                </a:ext>
              </a:extLst>
            </p:cNvPr>
            <p:cNvGrpSpPr/>
            <p:nvPr/>
          </p:nvGrpSpPr>
          <p:grpSpPr>
            <a:xfrm>
              <a:off x="407505" y="5828166"/>
              <a:ext cx="11178613" cy="912151"/>
              <a:chOff x="407505" y="5828166"/>
              <a:chExt cx="11178613" cy="912151"/>
            </a:xfrm>
          </p:grpSpPr>
          <p:sp>
            <p:nvSpPr>
              <p:cNvPr id="477" name="Oval 476">
                <a:extLst>
                  <a:ext uri="{FF2B5EF4-FFF2-40B4-BE49-F238E27FC236}">
                    <a16:creationId xmlns:a16="http://schemas.microsoft.com/office/drawing/2014/main" id="{7459168B-0628-41E3-86C4-1B495E2A792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78" name="Picture 477" descr="A picture containing drawing&#10;&#10;Description automatically generated">
                <a:extLst>
                  <a:ext uri="{FF2B5EF4-FFF2-40B4-BE49-F238E27FC236}">
                    <a16:creationId xmlns:a16="http://schemas.microsoft.com/office/drawing/2014/main" id="{5E5A87C2-2126-4F13-BD4A-51C0C093291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07505" y="5828166"/>
                <a:ext cx="891313" cy="912151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FE380905-A208-4EBA-914B-2284DFD939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219979" y="6284242"/>
                <a:ext cx="9845167" cy="1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6" name="TextBox 475">
              <a:extLst>
                <a:ext uri="{FF2B5EF4-FFF2-40B4-BE49-F238E27FC236}">
                  <a16:creationId xmlns:a16="http://schemas.microsoft.com/office/drawing/2014/main" id="{9C27D471-C129-4469-99FB-0C2058E2BA03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b="1" dirty="0">
                  <a:solidFill>
                    <a:srgbClr val="00AEC5"/>
                  </a:solidFill>
                  <a:latin typeface="Calibri" panose="020F0502020204030204"/>
                </a:rPr>
                <a:t>0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AEC5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7</a:t>
              </a:r>
            </a:p>
          </p:txBody>
        </p:sp>
      </p:grpSp>
      <p:sp>
        <p:nvSpPr>
          <p:cNvPr id="500" name="Title 1">
            <a:extLst>
              <a:ext uri="{FF2B5EF4-FFF2-40B4-BE49-F238E27FC236}">
                <a16:creationId xmlns:a16="http://schemas.microsoft.com/office/drawing/2014/main" id="{EF5086F1-E312-4F3D-A82D-70C8625E4A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9532" y="284229"/>
            <a:ext cx="7985759" cy="868823"/>
          </a:xfrm>
        </p:spPr>
        <p:txBody>
          <a:bodyPr vert="horz" lIns="91440" tIns="45720" rIns="91440" bIns="45720" rtlCol="0" anchor="ctr">
            <a:normAutofit fontScale="90000"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DIGITAL PORTFOLIO</a:t>
            </a:r>
            <a:b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AMAZON TO ZOOM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757F345-4462-4920-8784-9C1E437D5BB4}"/>
              </a:ext>
            </a:extLst>
          </p:cNvPr>
          <p:cNvGrpSpPr/>
          <p:nvPr/>
        </p:nvGrpSpPr>
        <p:grpSpPr>
          <a:xfrm>
            <a:off x="4048493" y="1736960"/>
            <a:ext cx="4098624" cy="5143022"/>
            <a:chOff x="3701794" y="1605479"/>
            <a:chExt cx="4655358" cy="5841623"/>
          </a:xfrm>
        </p:grpSpPr>
        <p:sp>
          <p:nvSpPr>
            <p:cNvPr id="108" name="Freeform 38">
              <a:extLst>
                <a:ext uri="{FF2B5EF4-FFF2-40B4-BE49-F238E27FC236}">
                  <a16:creationId xmlns:a16="http://schemas.microsoft.com/office/drawing/2014/main" id="{E7F3568B-25F7-45EE-BBE6-C40A055ADA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6234" y="2053760"/>
              <a:ext cx="4180011" cy="4181701"/>
            </a:xfrm>
            <a:custGeom>
              <a:avLst/>
              <a:gdLst>
                <a:gd name="T0" fmla="*/ 1825 w 1831"/>
                <a:gd name="T1" fmla="*/ 848 h 1832"/>
                <a:gd name="T2" fmla="*/ 1815 w 1831"/>
                <a:gd name="T3" fmla="*/ 765 h 1832"/>
                <a:gd name="T4" fmla="*/ 1798 w 1831"/>
                <a:gd name="T5" fmla="*/ 670 h 1832"/>
                <a:gd name="T6" fmla="*/ 1768 w 1831"/>
                <a:gd name="T7" fmla="*/ 592 h 1832"/>
                <a:gd name="T8" fmla="*/ 1730 w 1831"/>
                <a:gd name="T9" fmla="*/ 505 h 1832"/>
                <a:gd name="T10" fmla="*/ 1676 w 1831"/>
                <a:gd name="T11" fmla="*/ 412 h 1832"/>
                <a:gd name="T12" fmla="*/ 1637 w 1831"/>
                <a:gd name="T13" fmla="*/ 351 h 1832"/>
                <a:gd name="T14" fmla="*/ 1573 w 1831"/>
                <a:gd name="T15" fmla="*/ 279 h 1832"/>
                <a:gd name="T16" fmla="*/ 1512 w 1831"/>
                <a:gd name="T17" fmla="*/ 221 h 1832"/>
                <a:gd name="T18" fmla="*/ 1436 w 1831"/>
                <a:gd name="T19" fmla="*/ 162 h 1832"/>
                <a:gd name="T20" fmla="*/ 1352 w 1831"/>
                <a:gd name="T21" fmla="*/ 115 h 1832"/>
                <a:gd name="T22" fmla="*/ 1266 w 1831"/>
                <a:gd name="T23" fmla="*/ 74 h 1832"/>
                <a:gd name="T24" fmla="*/ 1164 w 1831"/>
                <a:gd name="T25" fmla="*/ 38 h 1832"/>
                <a:gd name="T26" fmla="*/ 1070 w 1831"/>
                <a:gd name="T27" fmla="*/ 17 h 1832"/>
                <a:gd name="T28" fmla="*/ 999 w 1831"/>
                <a:gd name="T29" fmla="*/ 8 h 1832"/>
                <a:gd name="T30" fmla="*/ 903 w 1831"/>
                <a:gd name="T31" fmla="*/ 4 h 1832"/>
                <a:gd name="T32" fmla="*/ 807 w 1831"/>
                <a:gd name="T33" fmla="*/ 6 h 1832"/>
                <a:gd name="T34" fmla="*/ 713 w 1831"/>
                <a:gd name="T35" fmla="*/ 23 h 1832"/>
                <a:gd name="T36" fmla="*/ 632 w 1831"/>
                <a:gd name="T37" fmla="*/ 45 h 1832"/>
                <a:gd name="T38" fmla="*/ 544 w 1831"/>
                <a:gd name="T39" fmla="*/ 83 h 1832"/>
                <a:gd name="T40" fmla="*/ 448 w 1831"/>
                <a:gd name="T41" fmla="*/ 133 h 1832"/>
                <a:gd name="T42" fmla="*/ 388 w 1831"/>
                <a:gd name="T43" fmla="*/ 172 h 1832"/>
                <a:gd name="T44" fmla="*/ 313 w 1831"/>
                <a:gd name="T45" fmla="*/ 231 h 1832"/>
                <a:gd name="T46" fmla="*/ 245 w 1831"/>
                <a:gd name="T47" fmla="*/ 298 h 1832"/>
                <a:gd name="T48" fmla="*/ 181 w 1831"/>
                <a:gd name="T49" fmla="*/ 369 h 1832"/>
                <a:gd name="T50" fmla="*/ 127 w 1831"/>
                <a:gd name="T51" fmla="*/ 449 h 1832"/>
                <a:gd name="T52" fmla="*/ 82 w 1831"/>
                <a:gd name="T53" fmla="*/ 535 h 1832"/>
                <a:gd name="T54" fmla="*/ 47 w 1831"/>
                <a:gd name="T55" fmla="*/ 624 h 1832"/>
                <a:gd name="T56" fmla="*/ 21 w 1831"/>
                <a:gd name="T57" fmla="*/ 717 h 1832"/>
                <a:gd name="T58" fmla="*/ 7 w 1831"/>
                <a:gd name="T59" fmla="*/ 800 h 1832"/>
                <a:gd name="T60" fmla="*/ 0 w 1831"/>
                <a:gd name="T61" fmla="*/ 896 h 1832"/>
                <a:gd name="T62" fmla="*/ 7 w 1831"/>
                <a:gd name="T63" fmla="*/ 992 h 1832"/>
                <a:gd name="T64" fmla="*/ 19 w 1831"/>
                <a:gd name="T65" fmla="*/ 1087 h 1832"/>
                <a:gd name="T66" fmla="*/ 42 w 1831"/>
                <a:gd name="T67" fmla="*/ 1180 h 1832"/>
                <a:gd name="T68" fmla="*/ 75 w 1831"/>
                <a:gd name="T69" fmla="*/ 1270 h 1832"/>
                <a:gd name="T70" fmla="*/ 122 w 1831"/>
                <a:gd name="T71" fmla="*/ 1366 h 1832"/>
                <a:gd name="T72" fmla="*/ 160 w 1831"/>
                <a:gd name="T73" fmla="*/ 1427 h 1832"/>
                <a:gd name="T74" fmla="*/ 214 w 1831"/>
                <a:gd name="T75" fmla="*/ 1506 h 1832"/>
                <a:gd name="T76" fmla="*/ 280 w 1831"/>
                <a:gd name="T77" fmla="*/ 1576 h 1832"/>
                <a:gd name="T78" fmla="*/ 343 w 1831"/>
                <a:gd name="T79" fmla="*/ 1631 h 1832"/>
                <a:gd name="T80" fmla="*/ 424 w 1831"/>
                <a:gd name="T81" fmla="*/ 1684 h 1832"/>
                <a:gd name="T82" fmla="*/ 496 w 1831"/>
                <a:gd name="T83" fmla="*/ 1726 h 1832"/>
                <a:gd name="T84" fmla="*/ 582 w 1831"/>
                <a:gd name="T85" fmla="*/ 1769 h 1832"/>
                <a:gd name="T86" fmla="*/ 675 w 1831"/>
                <a:gd name="T87" fmla="*/ 1796 h 1832"/>
                <a:gd name="T88" fmla="*/ 768 w 1831"/>
                <a:gd name="T89" fmla="*/ 1816 h 1832"/>
                <a:gd name="T90" fmla="*/ 864 w 1831"/>
                <a:gd name="T91" fmla="*/ 1827 h 1832"/>
                <a:gd name="T92" fmla="*/ 935 w 1831"/>
                <a:gd name="T93" fmla="*/ 1828 h 1832"/>
                <a:gd name="T94" fmla="*/ 1031 w 1831"/>
                <a:gd name="T95" fmla="*/ 1821 h 1832"/>
                <a:gd name="T96" fmla="*/ 1114 w 1831"/>
                <a:gd name="T97" fmla="*/ 1810 h 1832"/>
                <a:gd name="T98" fmla="*/ 1207 w 1831"/>
                <a:gd name="T99" fmla="*/ 1785 h 1832"/>
                <a:gd name="T100" fmla="*/ 1295 w 1831"/>
                <a:gd name="T101" fmla="*/ 1746 h 1832"/>
                <a:gd name="T102" fmla="*/ 1379 w 1831"/>
                <a:gd name="T103" fmla="*/ 1701 h 1832"/>
                <a:gd name="T104" fmla="*/ 1468 w 1831"/>
                <a:gd name="T105" fmla="*/ 1641 h 1832"/>
                <a:gd name="T106" fmla="*/ 1524 w 1831"/>
                <a:gd name="T107" fmla="*/ 1596 h 1832"/>
                <a:gd name="T108" fmla="*/ 1591 w 1831"/>
                <a:gd name="T109" fmla="*/ 1528 h 1832"/>
                <a:gd name="T110" fmla="*/ 1652 w 1831"/>
                <a:gd name="T111" fmla="*/ 1454 h 1832"/>
                <a:gd name="T112" fmla="*/ 1704 w 1831"/>
                <a:gd name="T113" fmla="*/ 1374 h 1832"/>
                <a:gd name="T114" fmla="*/ 1738 w 1831"/>
                <a:gd name="T115" fmla="*/ 1310 h 1832"/>
                <a:gd name="T116" fmla="*/ 1779 w 1831"/>
                <a:gd name="T117" fmla="*/ 1223 h 1832"/>
                <a:gd name="T118" fmla="*/ 1803 w 1831"/>
                <a:gd name="T119" fmla="*/ 1142 h 1832"/>
                <a:gd name="T120" fmla="*/ 1822 w 1831"/>
                <a:gd name="T121" fmla="*/ 1048 h 1832"/>
                <a:gd name="T122" fmla="*/ 1831 w 1831"/>
                <a:gd name="T123" fmla="*/ 952 h 1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1" h="1832">
                  <a:moveTo>
                    <a:pt x="1827" y="908"/>
                  </a:moveTo>
                  <a:cubicBezTo>
                    <a:pt x="1827" y="911"/>
                    <a:pt x="1827" y="913"/>
                    <a:pt x="1827" y="916"/>
                  </a:cubicBezTo>
                  <a:cubicBezTo>
                    <a:pt x="1827" y="920"/>
                    <a:pt x="1827" y="924"/>
                    <a:pt x="1827" y="928"/>
                  </a:cubicBezTo>
                  <a:cubicBezTo>
                    <a:pt x="1831" y="928"/>
                    <a:pt x="1831" y="928"/>
                    <a:pt x="1831" y="928"/>
                  </a:cubicBezTo>
                  <a:cubicBezTo>
                    <a:pt x="1831" y="924"/>
                    <a:pt x="1831" y="920"/>
                    <a:pt x="1831" y="916"/>
                  </a:cubicBezTo>
                  <a:cubicBezTo>
                    <a:pt x="1831" y="913"/>
                    <a:pt x="1831" y="911"/>
                    <a:pt x="1831" y="908"/>
                  </a:cubicBezTo>
                  <a:cubicBezTo>
                    <a:pt x="1827" y="908"/>
                    <a:pt x="1827" y="908"/>
                    <a:pt x="1827" y="908"/>
                  </a:cubicBezTo>
                  <a:cubicBezTo>
                    <a:pt x="1827" y="908"/>
                    <a:pt x="1827" y="908"/>
                    <a:pt x="1827" y="908"/>
                  </a:cubicBezTo>
                  <a:moveTo>
                    <a:pt x="1827" y="884"/>
                  </a:moveTo>
                  <a:cubicBezTo>
                    <a:pt x="1827" y="888"/>
                    <a:pt x="1827" y="892"/>
                    <a:pt x="1827" y="896"/>
                  </a:cubicBezTo>
                  <a:cubicBezTo>
                    <a:pt x="1831" y="896"/>
                    <a:pt x="1831" y="896"/>
                    <a:pt x="1831" y="896"/>
                  </a:cubicBezTo>
                  <a:cubicBezTo>
                    <a:pt x="1831" y="892"/>
                    <a:pt x="1831" y="888"/>
                    <a:pt x="1831" y="884"/>
                  </a:cubicBezTo>
                  <a:cubicBezTo>
                    <a:pt x="1827" y="884"/>
                    <a:pt x="1827" y="884"/>
                    <a:pt x="1827" y="884"/>
                  </a:cubicBezTo>
                  <a:moveTo>
                    <a:pt x="1826" y="860"/>
                  </a:moveTo>
                  <a:cubicBezTo>
                    <a:pt x="1826" y="864"/>
                    <a:pt x="1826" y="868"/>
                    <a:pt x="1826" y="872"/>
                  </a:cubicBezTo>
                  <a:cubicBezTo>
                    <a:pt x="1830" y="872"/>
                    <a:pt x="1830" y="872"/>
                    <a:pt x="1830" y="872"/>
                  </a:cubicBezTo>
                  <a:cubicBezTo>
                    <a:pt x="1830" y="868"/>
                    <a:pt x="1830" y="864"/>
                    <a:pt x="1830" y="860"/>
                  </a:cubicBezTo>
                  <a:cubicBezTo>
                    <a:pt x="1826" y="860"/>
                    <a:pt x="1826" y="860"/>
                    <a:pt x="1826" y="860"/>
                  </a:cubicBezTo>
                  <a:moveTo>
                    <a:pt x="1824" y="836"/>
                  </a:moveTo>
                  <a:cubicBezTo>
                    <a:pt x="1824" y="840"/>
                    <a:pt x="1825" y="844"/>
                    <a:pt x="1825" y="848"/>
                  </a:cubicBezTo>
                  <a:cubicBezTo>
                    <a:pt x="1829" y="848"/>
                    <a:pt x="1829" y="848"/>
                    <a:pt x="1829" y="848"/>
                  </a:cubicBezTo>
                  <a:cubicBezTo>
                    <a:pt x="1829" y="844"/>
                    <a:pt x="1828" y="840"/>
                    <a:pt x="1828" y="836"/>
                  </a:cubicBezTo>
                  <a:cubicBezTo>
                    <a:pt x="1824" y="836"/>
                    <a:pt x="1824" y="836"/>
                    <a:pt x="1824" y="836"/>
                  </a:cubicBezTo>
                  <a:moveTo>
                    <a:pt x="1822" y="812"/>
                  </a:moveTo>
                  <a:cubicBezTo>
                    <a:pt x="1822" y="816"/>
                    <a:pt x="1823" y="820"/>
                    <a:pt x="1823" y="824"/>
                  </a:cubicBezTo>
                  <a:cubicBezTo>
                    <a:pt x="1827" y="824"/>
                    <a:pt x="1827" y="824"/>
                    <a:pt x="1827" y="824"/>
                  </a:cubicBezTo>
                  <a:cubicBezTo>
                    <a:pt x="1826" y="820"/>
                    <a:pt x="1826" y="816"/>
                    <a:pt x="1826" y="812"/>
                  </a:cubicBezTo>
                  <a:cubicBezTo>
                    <a:pt x="1822" y="812"/>
                    <a:pt x="1822" y="812"/>
                    <a:pt x="1822" y="812"/>
                  </a:cubicBezTo>
                  <a:cubicBezTo>
                    <a:pt x="1822" y="812"/>
                    <a:pt x="1822" y="812"/>
                    <a:pt x="1822" y="812"/>
                  </a:cubicBezTo>
                  <a:moveTo>
                    <a:pt x="1819" y="789"/>
                  </a:moveTo>
                  <a:cubicBezTo>
                    <a:pt x="1819" y="793"/>
                    <a:pt x="1820" y="797"/>
                    <a:pt x="1820" y="800"/>
                  </a:cubicBezTo>
                  <a:cubicBezTo>
                    <a:pt x="1824" y="800"/>
                    <a:pt x="1824" y="800"/>
                    <a:pt x="1824" y="800"/>
                  </a:cubicBezTo>
                  <a:cubicBezTo>
                    <a:pt x="1824" y="796"/>
                    <a:pt x="1823" y="792"/>
                    <a:pt x="1823" y="788"/>
                  </a:cubicBezTo>
                  <a:cubicBezTo>
                    <a:pt x="1819" y="789"/>
                    <a:pt x="1819" y="789"/>
                    <a:pt x="1819" y="789"/>
                  </a:cubicBezTo>
                  <a:moveTo>
                    <a:pt x="1815" y="765"/>
                  </a:moveTo>
                  <a:cubicBezTo>
                    <a:pt x="1816" y="769"/>
                    <a:pt x="1816" y="773"/>
                    <a:pt x="1817" y="777"/>
                  </a:cubicBezTo>
                  <a:cubicBezTo>
                    <a:pt x="1821" y="776"/>
                    <a:pt x="1821" y="776"/>
                    <a:pt x="1821" y="776"/>
                  </a:cubicBezTo>
                  <a:cubicBezTo>
                    <a:pt x="1820" y="772"/>
                    <a:pt x="1820" y="768"/>
                    <a:pt x="1819" y="764"/>
                  </a:cubicBezTo>
                  <a:cubicBezTo>
                    <a:pt x="1815" y="765"/>
                    <a:pt x="1815" y="765"/>
                    <a:pt x="1815" y="765"/>
                  </a:cubicBezTo>
                  <a:cubicBezTo>
                    <a:pt x="1815" y="765"/>
                    <a:pt x="1815" y="765"/>
                    <a:pt x="1815" y="765"/>
                  </a:cubicBezTo>
                  <a:moveTo>
                    <a:pt x="1811" y="741"/>
                  </a:moveTo>
                  <a:cubicBezTo>
                    <a:pt x="1812" y="745"/>
                    <a:pt x="1812" y="749"/>
                    <a:pt x="1813" y="753"/>
                  </a:cubicBezTo>
                  <a:cubicBezTo>
                    <a:pt x="1817" y="752"/>
                    <a:pt x="1817" y="752"/>
                    <a:pt x="1817" y="752"/>
                  </a:cubicBezTo>
                  <a:cubicBezTo>
                    <a:pt x="1816" y="748"/>
                    <a:pt x="1815" y="745"/>
                    <a:pt x="1815" y="741"/>
                  </a:cubicBezTo>
                  <a:cubicBezTo>
                    <a:pt x="1811" y="741"/>
                    <a:pt x="1811" y="741"/>
                    <a:pt x="1811" y="741"/>
                  </a:cubicBezTo>
                  <a:moveTo>
                    <a:pt x="1806" y="718"/>
                  </a:moveTo>
                  <a:cubicBezTo>
                    <a:pt x="1807" y="722"/>
                    <a:pt x="1808" y="726"/>
                    <a:pt x="1808" y="730"/>
                  </a:cubicBezTo>
                  <a:cubicBezTo>
                    <a:pt x="1812" y="729"/>
                    <a:pt x="1812" y="729"/>
                    <a:pt x="1812" y="729"/>
                  </a:cubicBezTo>
                  <a:cubicBezTo>
                    <a:pt x="1812" y="725"/>
                    <a:pt x="1811" y="721"/>
                    <a:pt x="1810" y="717"/>
                  </a:cubicBezTo>
                  <a:cubicBezTo>
                    <a:pt x="1806" y="718"/>
                    <a:pt x="1806" y="718"/>
                    <a:pt x="1806" y="718"/>
                  </a:cubicBezTo>
                  <a:cubicBezTo>
                    <a:pt x="1806" y="718"/>
                    <a:pt x="1806" y="718"/>
                    <a:pt x="1806" y="718"/>
                  </a:cubicBezTo>
                  <a:moveTo>
                    <a:pt x="1800" y="695"/>
                  </a:moveTo>
                  <a:cubicBezTo>
                    <a:pt x="1801" y="699"/>
                    <a:pt x="1802" y="702"/>
                    <a:pt x="1803" y="706"/>
                  </a:cubicBezTo>
                  <a:cubicBezTo>
                    <a:pt x="1807" y="705"/>
                    <a:pt x="1807" y="705"/>
                    <a:pt x="1807" y="705"/>
                  </a:cubicBezTo>
                  <a:cubicBezTo>
                    <a:pt x="1806" y="701"/>
                    <a:pt x="1805" y="698"/>
                    <a:pt x="1804" y="694"/>
                  </a:cubicBezTo>
                  <a:cubicBezTo>
                    <a:pt x="1800" y="695"/>
                    <a:pt x="1800" y="695"/>
                    <a:pt x="1800" y="695"/>
                  </a:cubicBezTo>
                  <a:moveTo>
                    <a:pt x="1794" y="671"/>
                  </a:moveTo>
                  <a:cubicBezTo>
                    <a:pt x="1795" y="675"/>
                    <a:pt x="1796" y="679"/>
                    <a:pt x="1797" y="683"/>
                  </a:cubicBezTo>
                  <a:cubicBezTo>
                    <a:pt x="1801" y="682"/>
                    <a:pt x="1801" y="682"/>
                    <a:pt x="1801" y="682"/>
                  </a:cubicBezTo>
                  <a:cubicBezTo>
                    <a:pt x="1800" y="678"/>
                    <a:pt x="1799" y="674"/>
                    <a:pt x="1798" y="670"/>
                  </a:cubicBezTo>
                  <a:cubicBezTo>
                    <a:pt x="1794" y="671"/>
                    <a:pt x="1794" y="671"/>
                    <a:pt x="1794" y="671"/>
                  </a:cubicBezTo>
                  <a:moveTo>
                    <a:pt x="1788" y="648"/>
                  </a:moveTo>
                  <a:cubicBezTo>
                    <a:pt x="1789" y="652"/>
                    <a:pt x="1790" y="656"/>
                    <a:pt x="1791" y="660"/>
                  </a:cubicBezTo>
                  <a:cubicBezTo>
                    <a:pt x="1795" y="659"/>
                    <a:pt x="1795" y="659"/>
                    <a:pt x="1795" y="659"/>
                  </a:cubicBezTo>
                  <a:cubicBezTo>
                    <a:pt x="1794" y="655"/>
                    <a:pt x="1793" y="651"/>
                    <a:pt x="1791" y="647"/>
                  </a:cubicBezTo>
                  <a:cubicBezTo>
                    <a:pt x="1788" y="648"/>
                    <a:pt x="1788" y="648"/>
                    <a:pt x="1788" y="648"/>
                  </a:cubicBezTo>
                  <a:cubicBezTo>
                    <a:pt x="1788" y="648"/>
                    <a:pt x="1788" y="648"/>
                    <a:pt x="1788" y="648"/>
                  </a:cubicBezTo>
                  <a:moveTo>
                    <a:pt x="1780" y="626"/>
                  </a:moveTo>
                  <a:cubicBezTo>
                    <a:pt x="1782" y="629"/>
                    <a:pt x="1783" y="633"/>
                    <a:pt x="1784" y="637"/>
                  </a:cubicBezTo>
                  <a:cubicBezTo>
                    <a:pt x="1788" y="636"/>
                    <a:pt x="1788" y="636"/>
                    <a:pt x="1788" y="636"/>
                  </a:cubicBezTo>
                  <a:cubicBezTo>
                    <a:pt x="1787" y="632"/>
                    <a:pt x="1785" y="628"/>
                    <a:pt x="1784" y="624"/>
                  </a:cubicBezTo>
                  <a:cubicBezTo>
                    <a:pt x="1780" y="626"/>
                    <a:pt x="1780" y="626"/>
                    <a:pt x="1780" y="626"/>
                  </a:cubicBezTo>
                  <a:cubicBezTo>
                    <a:pt x="1780" y="626"/>
                    <a:pt x="1780" y="626"/>
                    <a:pt x="1780" y="626"/>
                  </a:cubicBezTo>
                  <a:moveTo>
                    <a:pt x="1772" y="603"/>
                  </a:moveTo>
                  <a:cubicBezTo>
                    <a:pt x="1774" y="607"/>
                    <a:pt x="1775" y="611"/>
                    <a:pt x="1776" y="614"/>
                  </a:cubicBezTo>
                  <a:cubicBezTo>
                    <a:pt x="1780" y="613"/>
                    <a:pt x="1780" y="613"/>
                    <a:pt x="1780" y="613"/>
                  </a:cubicBezTo>
                  <a:cubicBezTo>
                    <a:pt x="1779" y="609"/>
                    <a:pt x="1777" y="605"/>
                    <a:pt x="1776" y="602"/>
                  </a:cubicBezTo>
                  <a:cubicBezTo>
                    <a:pt x="1772" y="603"/>
                    <a:pt x="1772" y="603"/>
                    <a:pt x="1772" y="603"/>
                  </a:cubicBezTo>
                  <a:moveTo>
                    <a:pt x="1764" y="581"/>
                  </a:moveTo>
                  <a:cubicBezTo>
                    <a:pt x="1765" y="584"/>
                    <a:pt x="1767" y="588"/>
                    <a:pt x="1768" y="592"/>
                  </a:cubicBezTo>
                  <a:cubicBezTo>
                    <a:pt x="1772" y="590"/>
                    <a:pt x="1772" y="590"/>
                    <a:pt x="1772" y="590"/>
                  </a:cubicBezTo>
                  <a:cubicBezTo>
                    <a:pt x="1770" y="587"/>
                    <a:pt x="1769" y="583"/>
                    <a:pt x="1768" y="579"/>
                  </a:cubicBezTo>
                  <a:cubicBezTo>
                    <a:pt x="1764" y="581"/>
                    <a:pt x="1764" y="581"/>
                    <a:pt x="1764" y="581"/>
                  </a:cubicBezTo>
                  <a:moveTo>
                    <a:pt x="1755" y="559"/>
                  </a:moveTo>
                  <a:cubicBezTo>
                    <a:pt x="1756" y="562"/>
                    <a:pt x="1758" y="566"/>
                    <a:pt x="1759" y="570"/>
                  </a:cubicBezTo>
                  <a:cubicBezTo>
                    <a:pt x="1763" y="568"/>
                    <a:pt x="1763" y="568"/>
                    <a:pt x="1763" y="568"/>
                  </a:cubicBezTo>
                  <a:cubicBezTo>
                    <a:pt x="1762" y="564"/>
                    <a:pt x="1760" y="561"/>
                    <a:pt x="1758" y="557"/>
                  </a:cubicBezTo>
                  <a:cubicBezTo>
                    <a:pt x="1755" y="559"/>
                    <a:pt x="1755" y="559"/>
                    <a:pt x="1755" y="559"/>
                  </a:cubicBezTo>
                  <a:moveTo>
                    <a:pt x="1745" y="537"/>
                  </a:moveTo>
                  <a:cubicBezTo>
                    <a:pt x="1747" y="540"/>
                    <a:pt x="1748" y="544"/>
                    <a:pt x="1750" y="548"/>
                  </a:cubicBezTo>
                  <a:cubicBezTo>
                    <a:pt x="1754" y="546"/>
                    <a:pt x="1754" y="546"/>
                    <a:pt x="1754" y="546"/>
                  </a:cubicBezTo>
                  <a:cubicBezTo>
                    <a:pt x="1752" y="542"/>
                    <a:pt x="1750" y="539"/>
                    <a:pt x="1749" y="535"/>
                  </a:cubicBezTo>
                  <a:cubicBezTo>
                    <a:pt x="1745" y="537"/>
                    <a:pt x="1745" y="537"/>
                    <a:pt x="1745" y="537"/>
                  </a:cubicBezTo>
                  <a:moveTo>
                    <a:pt x="1735" y="515"/>
                  </a:moveTo>
                  <a:cubicBezTo>
                    <a:pt x="1737" y="519"/>
                    <a:pt x="1738" y="522"/>
                    <a:pt x="1740" y="526"/>
                  </a:cubicBezTo>
                  <a:cubicBezTo>
                    <a:pt x="1744" y="524"/>
                    <a:pt x="1744" y="524"/>
                    <a:pt x="1744" y="524"/>
                  </a:cubicBezTo>
                  <a:cubicBezTo>
                    <a:pt x="1742" y="521"/>
                    <a:pt x="1740" y="517"/>
                    <a:pt x="1739" y="513"/>
                  </a:cubicBezTo>
                  <a:cubicBezTo>
                    <a:pt x="1735" y="515"/>
                    <a:pt x="1735" y="515"/>
                    <a:pt x="1735" y="515"/>
                  </a:cubicBezTo>
                  <a:moveTo>
                    <a:pt x="1724" y="494"/>
                  </a:moveTo>
                  <a:cubicBezTo>
                    <a:pt x="1726" y="497"/>
                    <a:pt x="1728" y="501"/>
                    <a:pt x="1730" y="505"/>
                  </a:cubicBezTo>
                  <a:cubicBezTo>
                    <a:pt x="1733" y="503"/>
                    <a:pt x="1733" y="503"/>
                    <a:pt x="1733" y="503"/>
                  </a:cubicBezTo>
                  <a:cubicBezTo>
                    <a:pt x="1731" y="499"/>
                    <a:pt x="1730" y="496"/>
                    <a:pt x="1728" y="492"/>
                  </a:cubicBezTo>
                  <a:cubicBezTo>
                    <a:pt x="1724" y="494"/>
                    <a:pt x="1724" y="494"/>
                    <a:pt x="1724" y="494"/>
                  </a:cubicBezTo>
                  <a:moveTo>
                    <a:pt x="1713" y="473"/>
                  </a:moveTo>
                  <a:cubicBezTo>
                    <a:pt x="1715" y="476"/>
                    <a:pt x="1717" y="480"/>
                    <a:pt x="1719" y="483"/>
                  </a:cubicBezTo>
                  <a:cubicBezTo>
                    <a:pt x="1722" y="482"/>
                    <a:pt x="1722" y="482"/>
                    <a:pt x="1722" y="482"/>
                  </a:cubicBezTo>
                  <a:cubicBezTo>
                    <a:pt x="1720" y="478"/>
                    <a:pt x="1718" y="474"/>
                    <a:pt x="1716" y="471"/>
                  </a:cubicBezTo>
                  <a:cubicBezTo>
                    <a:pt x="1713" y="473"/>
                    <a:pt x="1713" y="473"/>
                    <a:pt x="1713" y="473"/>
                  </a:cubicBezTo>
                  <a:moveTo>
                    <a:pt x="1701" y="452"/>
                  </a:moveTo>
                  <a:cubicBezTo>
                    <a:pt x="1703" y="456"/>
                    <a:pt x="1705" y="459"/>
                    <a:pt x="1707" y="463"/>
                  </a:cubicBezTo>
                  <a:cubicBezTo>
                    <a:pt x="1710" y="461"/>
                    <a:pt x="1710" y="461"/>
                    <a:pt x="1710" y="461"/>
                  </a:cubicBezTo>
                  <a:cubicBezTo>
                    <a:pt x="1708" y="457"/>
                    <a:pt x="1706" y="454"/>
                    <a:pt x="1704" y="450"/>
                  </a:cubicBezTo>
                  <a:cubicBezTo>
                    <a:pt x="1701" y="452"/>
                    <a:pt x="1701" y="452"/>
                    <a:pt x="1701" y="452"/>
                  </a:cubicBezTo>
                  <a:cubicBezTo>
                    <a:pt x="1701" y="452"/>
                    <a:pt x="1701" y="452"/>
                    <a:pt x="1701" y="452"/>
                  </a:cubicBezTo>
                  <a:moveTo>
                    <a:pt x="1688" y="432"/>
                  </a:moveTo>
                  <a:cubicBezTo>
                    <a:pt x="1691" y="435"/>
                    <a:pt x="1693" y="439"/>
                    <a:pt x="1695" y="442"/>
                  </a:cubicBezTo>
                  <a:cubicBezTo>
                    <a:pt x="1698" y="440"/>
                    <a:pt x="1698" y="440"/>
                    <a:pt x="1698" y="440"/>
                  </a:cubicBezTo>
                  <a:cubicBezTo>
                    <a:pt x="1696" y="437"/>
                    <a:pt x="1694" y="433"/>
                    <a:pt x="1692" y="430"/>
                  </a:cubicBezTo>
                  <a:cubicBezTo>
                    <a:pt x="1688" y="432"/>
                    <a:pt x="1688" y="432"/>
                    <a:pt x="1688" y="432"/>
                  </a:cubicBezTo>
                  <a:moveTo>
                    <a:pt x="1676" y="412"/>
                  </a:moveTo>
                  <a:cubicBezTo>
                    <a:pt x="1678" y="415"/>
                    <a:pt x="1680" y="418"/>
                    <a:pt x="1682" y="422"/>
                  </a:cubicBezTo>
                  <a:cubicBezTo>
                    <a:pt x="1685" y="420"/>
                    <a:pt x="1685" y="420"/>
                    <a:pt x="1685" y="420"/>
                  </a:cubicBezTo>
                  <a:cubicBezTo>
                    <a:pt x="1683" y="416"/>
                    <a:pt x="1681" y="413"/>
                    <a:pt x="1679" y="410"/>
                  </a:cubicBezTo>
                  <a:cubicBezTo>
                    <a:pt x="1676" y="412"/>
                    <a:pt x="1676" y="412"/>
                    <a:pt x="1676" y="412"/>
                  </a:cubicBezTo>
                  <a:moveTo>
                    <a:pt x="1662" y="392"/>
                  </a:moveTo>
                  <a:cubicBezTo>
                    <a:pt x="1664" y="395"/>
                    <a:pt x="1667" y="399"/>
                    <a:pt x="1669" y="402"/>
                  </a:cubicBezTo>
                  <a:cubicBezTo>
                    <a:pt x="1672" y="400"/>
                    <a:pt x="1672" y="400"/>
                    <a:pt x="1672" y="400"/>
                  </a:cubicBezTo>
                  <a:cubicBezTo>
                    <a:pt x="1670" y="396"/>
                    <a:pt x="1668" y="393"/>
                    <a:pt x="1665" y="390"/>
                  </a:cubicBezTo>
                  <a:cubicBezTo>
                    <a:pt x="1662" y="392"/>
                    <a:pt x="1662" y="392"/>
                    <a:pt x="1662" y="392"/>
                  </a:cubicBezTo>
                  <a:cubicBezTo>
                    <a:pt x="1662" y="392"/>
                    <a:pt x="1662" y="392"/>
                    <a:pt x="1662" y="392"/>
                  </a:cubicBezTo>
                  <a:moveTo>
                    <a:pt x="1648" y="373"/>
                  </a:moveTo>
                  <a:cubicBezTo>
                    <a:pt x="1650" y="376"/>
                    <a:pt x="1653" y="379"/>
                    <a:pt x="1655" y="382"/>
                  </a:cubicBezTo>
                  <a:cubicBezTo>
                    <a:pt x="1658" y="380"/>
                    <a:pt x="1658" y="380"/>
                    <a:pt x="1658" y="380"/>
                  </a:cubicBezTo>
                  <a:cubicBezTo>
                    <a:pt x="1656" y="377"/>
                    <a:pt x="1654" y="373"/>
                    <a:pt x="1651" y="370"/>
                  </a:cubicBezTo>
                  <a:cubicBezTo>
                    <a:pt x="1648" y="373"/>
                    <a:pt x="1648" y="373"/>
                    <a:pt x="1648" y="373"/>
                  </a:cubicBezTo>
                  <a:cubicBezTo>
                    <a:pt x="1648" y="373"/>
                    <a:pt x="1648" y="373"/>
                    <a:pt x="1648" y="373"/>
                  </a:cubicBezTo>
                  <a:moveTo>
                    <a:pt x="1633" y="354"/>
                  </a:moveTo>
                  <a:cubicBezTo>
                    <a:pt x="1636" y="357"/>
                    <a:pt x="1638" y="360"/>
                    <a:pt x="1641" y="363"/>
                  </a:cubicBezTo>
                  <a:cubicBezTo>
                    <a:pt x="1644" y="361"/>
                    <a:pt x="1644" y="361"/>
                    <a:pt x="1644" y="361"/>
                  </a:cubicBezTo>
                  <a:cubicBezTo>
                    <a:pt x="1642" y="358"/>
                    <a:pt x="1639" y="354"/>
                    <a:pt x="1637" y="351"/>
                  </a:cubicBezTo>
                  <a:cubicBezTo>
                    <a:pt x="1633" y="354"/>
                    <a:pt x="1633" y="354"/>
                    <a:pt x="1633" y="354"/>
                  </a:cubicBezTo>
                  <a:moveTo>
                    <a:pt x="1618" y="335"/>
                  </a:moveTo>
                  <a:cubicBezTo>
                    <a:pt x="1621" y="338"/>
                    <a:pt x="1624" y="341"/>
                    <a:pt x="1626" y="344"/>
                  </a:cubicBezTo>
                  <a:cubicBezTo>
                    <a:pt x="1629" y="342"/>
                    <a:pt x="1629" y="342"/>
                    <a:pt x="1629" y="342"/>
                  </a:cubicBezTo>
                  <a:cubicBezTo>
                    <a:pt x="1627" y="339"/>
                    <a:pt x="1624" y="336"/>
                    <a:pt x="1622" y="332"/>
                  </a:cubicBezTo>
                  <a:cubicBezTo>
                    <a:pt x="1618" y="335"/>
                    <a:pt x="1618" y="335"/>
                    <a:pt x="1618" y="335"/>
                  </a:cubicBezTo>
                  <a:moveTo>
                    <a:pt x="1603" y="317"/>
                  </a:moveTo>
                  <a:cubicBezTo>
                    <a:pt x="1606" y="320"/>
                    <a:pt x="1608" y="323"/>
                    <a:pt x="1611" y="326"/>
                  </a:cubicBezTo>
                  <a:cubicBezTo>
                    <a:pt x="1614" y="323"/>
                    <a:pt x="1614" y="323"/>
                    <a:pt x="1614" y="323"/>
                  </a:cubicBezTo>
                  <a:cubicBezTo>
                    <a:pt x="1611" y="320"/>
                    <a:pt x="1609" y="317"/>
                    <a:pt x="1606" y="314"/>
                  </a:cubicBezTo>
                  <a:cubicBezTo>
                    <a:pt x="1603" y="317"/>
                    <a:pt x="1603" y="317"/>
                    <a:pt x="1603" y="317"/>
                  </a:cubicBezTo>
                  <a:moveTo>
                    <a:pt x="1587" y="299"/>
                  </a:moveTo>
                  <a:cubicBezTo>
                    <a:pt x="1590" y="302"/>
                    <a:pt x="1592" y="305"/>
                    <a:pt x="1595" y="308"/>
                  </a:cubicBezTo>
                  <a:cubicBezTo>
                    <a:pt x="1598" y="305"/>
                    <a:pt x="1598" y="305"/>
                    <a:pt x="1598" y="305"/>
                  </a:cubicBezTo>
                  <a:cubicBezTo>
                    <a:pt x="1595" y="302"/>
                    <a:pt x="1593" y="299"/>
                    <a:pt x="1590" y="296"/>
                  </a:cubicBezTo>
                  <a:cubicBezTo>
                    <a:pt x="1587" y="299"/>
                    <a:pt x="1587" y="299"/>
                    <a:pt x="1587" y="299"/>
                  </a:cubicBezTo>
                  <a:moveTo>
                    <a:pt x="1571" y="282"/>
                  </a:moveTo>
                  <a:cubicBezTo>
                    <a:pt x="1573" y="284"/>
                    <a:pt x="1576" y="287"/>
                    <a:pt x="1579" y="290"/>
                  </a:cubicBezTo>
                  <a:cubicBezTo>
                    <a:pt x="1582" y="287"/>
                    <a:pt x="1582" y="287"/>
                    <a:pt x="1582" y="287"/>
                  </a:cubicBezTo>
                  <a:cubicBezTo>
                    <a:pt x="1579" y="285"/>
                    <a:pt x="1576" y="282"/>
                    <a:pt x="1573" y="279"/>
                  </a:cubicBezTo>
                  <a:cubicBezTo>
                    <a:pt x="1571" y="282"/>
                    <a:pt x="1571" y="282"/>
                    <a:pt x="1571" y="282"/>
                  </a:cubicBezTo>
                  <a:cubicBezTo>
                    <a:pt x="1571" y="282"/>
                    <a:pt x="1571" y="282"/>
                    <a:pt x="1571" y="282"/>
                  </a:cubicBezTo>
                  <a:moveTo>
                    <a:pt x="1554" y="265"/>
                  </a:moveTo>
                  <a:cubicBezTo>
                    <a:pt x="1557" y="267"/>
                    <a:pt x="1559" y="270"/>
                    <a:pt x="1562" y="273"/>
                  </a:cubicBezTo>
                  <a:cubicBezTo>
                    <a:pt x="1565" y="270"/>
                    <a:pt x="1565" y="270"/>
                    <a:pt x="1565" y="270"/>
                  </a:cubicBezTo>
                  <a:cubicBezTo>
                    <a:pt x="1562" y="267"/>
                    <a:pt x="1559" y="265"/>
                    <a:pt x="1557" y="262"/>
                  </a:cubicBezTo>
                  <a:cubicBezTo>
                    <a:pt x="1554" y="265"/>
                    <a:pt x="1554" y="265"/>
                    <a:pt x="1554" y="265"/>
                  </a:cubicBezTo>
                  <a:moveTo>
                    <a:pt x="1536" y="248"/>
                  </a:moveTo>
                  <a:cubicBezTo>
                    <a:pt x="1539" y="251"/>
                    <a:pt x="1542" y="254"/>
                    <a:pt x="1545" y="256"/>
                  </a:cubicBezTo>
                  <a:cubicBezTo>
                    <a:pt x="1548" y="253"/>
                    <a:pt x="1548" y="253"/>
                    <a:pt x="1548" y="253"/>
                  </a:cubicBezTo>
                  <a:cubicBezTo>
                    <a:pt x="1545" y="251"/>
                    <a:pt x="1542" y="248"/>
                    <a:pt x="1539" y="245"/>
                  </a:cubicBezTo>
                  <a:cubicBezTo>
                    <a:pt x="1536" y="248"/>
                    <a:pt x="1536" y="248"/>
                    <a:pt x="1536" y="248"/>
                  </a:cubicBezTo>
                  <a:moveTo>
                    <a:pt x="1519" y="232"/>
                  </a:moveTo>
                  <a:cubicBezTo>
                    <a:pt x="1522" y="235"/>
                    <a:pt x="1525" y="237"/>
                    <a:pt x="1528" y="240"/>
                  </a:cubicBezTo>
                  <a:cubicBezTo>
                    <a:pt x="1530" y="237"/>
                    <a:pt x="1530" y="237"/>
                    <a:pt x="1530" y="237"/>
                  </a:cubicBezTo>
                  <a:cubicBezTo>
                    <a:pt x="1527" y="234"/>
                    <a:pt x="1524" y="232"/>
                    <a:pt x="1521" y="229"/>
                  </a:cubicBezTo>
                  <a:cubicBezTo>
                    <a:pt x="1519" y="232"/>
                    <a:pt x="1519" y="232"/>
                    <a:pt x="1519" y="232"/>
                  </a:cubicBezTo>
                  <a:moveTo>
                    <a:pt x="1501" y="216"/>
                  </a:moveTo>
                  <a:cubicBezTo>
                    <a:pt x="1504" y="219"/>
                    <a:pt x="1507" y="222"/>
                    <a:pt x="1510" y="224"/>
                  </a:cubicBezTo>
                  <a:cubicBezTo>
                    <a:pt x="1512" y="221"/>
                    <a:pt x="1512" y="221"/>
                    <a:pt x="1512" y="221"/>
                  </a:cubicBezTo>
                  <a:cubicBezTo>
                    <a:pt x="1509" y="218"/>
                    <a:pt x="1506" y="216"/>
                    <a:pt x="1503" y="213"/>
                  </a:cubicBezTo>
                  <a:cubicBezTo>
                    <a:pt x="1501" y="216"/>
                    <a:pt x="1501" y="216"/>
                    <a:pt x="1501" y="216"/>
                  </a:cubicBezTo>
                  <a:moveTo>
                    <a:pt x="1482" y="201"/>
                  </a:moveTo>
                  <a:cubicBezTo>
                    <a:pt x="1485" y="204"/>
                    <a:pt x="1488" y="206"/>
                    <a:pt x="1491" y="209"/>
                  </a:cubicBezTo>
                  <a:cubicBezTo>
                    <a:pt x="1494" y="206"/>
                    <a:pt x="1494" y="206"/>
                    <a:pt x="1494" y="206"/>
                  </a:cubicBezTo>
                  <a:cubicBezTo>
                    <a:pt x="1491" y="203"/>
                    <a:pt x="1488" y="201"/>
                    <a:pt x="1484" y="198"/>
                  </a:cubicBezTo>
                  <a:cubicBezTo>
                    <a:pt x="1482" y="201"/>
                    <a:pt x="1482" y="201"/>
                    <a:pt x="1482" y="201"/>
                  </a:cubicBezTo>
                  <a:moveTo>
                    <a:pt x="1463" y="187"/>
                  </a:moveTo>
                  <a:cubicBezTo>
                    <a:pt x="1466" y="189"/>
                    <a:pt x="1469" y="191"/>
                    <a:pt x="1473" y="194"/>
                  </a:cubicBezTo>
                  <a:cubicBezTo>
                    <a:pt x="1475" y="191"/>
                    <a:pt x="1475" y="191"/>
                    <a:pt x="1475" y="191"/>
                  </a:cubicBezTo>
                  <a:cubicBezTo>
                    <a:pt x="1472" y="188"/>
                    <a:pt x="1469" y="186"/>
                    <a:pt x="1465" y="183"/>
                  </a:cubicBezTo>
                  <a:cubicBezTo>
                    <a:pt x="1463" y="187"/>
                    <a:pt x="1463" y="187"/>
                    <a:pt x="1463" y="187"/>
                  </a:cubicBezTo>
                  <a:moveTo>
                    <a:pt x="1444" y="172"/>
                  </a:moveTo>
                  <a:cubicBezTo>
                    <a:pt x="1447" y="175"/>
                    <a:pt x="1450" y="177"/>
                    <a:pt x="1453" y="179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2" y="174"/>
                    <a:pt x="1449" y="172"/>
                    <a:pt x="1446" y="169"/>
                  </a:cubicBezTo>
                  <a:cubicBezTo>
                    <a:pt x="1444" y="172"/>
                    <a:pt x="1444" y="172"/>
                    <a:pt x="1444" y="172"/>
                  </a:cubicBezTo>
                  <a:moveTo>
                    <a:pt x="1424" y="159"/>
                  </a:moveTo>
                  <a:cubicBezTo>
                    <a:pt x="1427" y="161"/>
                    <a:pt x="1431" y="163"/>
                    <a:pt x="1434" y="166"/>
                  </a:cubicBezTo>
                  <a:cubicBezTo>
                    <a:pt x="1436" y="162"/>
                    <a:pt x="1436" y="162"/>
                    <a:pt x="1436" y="162"/>
                  </a:cubicBezTo>
                  <a:cubicBezTo>
                    <a:pt x="1433" y="160"/>
                    <a:pt x="1429" y="158"/>
                    <a:pt x="1426" y="155"/>
                  </a:cubicBezTo>
                  <a:cubicBezTo>
                    <a:pt x="1424" y="159"/>
                    <a:pt x="1424" y="159"/>
                    <a:pt x="1424" y="159"/>
                  </a:cubicBezTo>
                  <a:moveTo>
                    <a:pt x="1404" y="146"/>
                  </a:moveTo>
                  <a:cubicBezTo>
                    <a:pt x="1407" y="148"/>
                    <a:pt x="1411" y="150"/>
                    <a:pt x="1414" y="152"/>
                  </a:cubicBezTo>
                  <a:cubicBezTo>
                    <a:pt x="1416" y="149"/>
                    <a:pt x="1416" y="149"/>
                    <a:pt x="1416" y="149"/>
                  </a:cubicBezTo>
                  <a:cubicBezTo>
                    <a:pt x="1413" y="147"/>
                    <a:pt x="1409" y="144"/>
                    <a:pt x="1406" y="142"/>
                  </a:cubicBezTo>
                  <a:cubicBezTo>
                    <a:pt x="1404" y="146"/>
                    <a:pt x="1404" y="146"/>
                    <a:pt x="1404" y="146"/>
                  </a:cubicBezTo>
                  <a:cubicBezTo>
                    <a:pt x="1404" y="146"/>
                    <a:pt x="1404" y="146"/>
                    <a:pt x="1404" y="146"/>
                  </a:cubicBezTo>
                  <a:moveTo>
                    <a:pt x="1383" y="133"/>
                  </a:moveTo>
                  <a:cubicBezTo>
                    <a:pt x="1387" y="135"/>
                    <a:pt x="1390" y="137"/>
                    <a:pt x="1394" y="139"/>
                  </a:cubicBezTo>
                  <a:cubicBezTo>
                    <a:pt x="1396" y="136"/>
                    <a:pt x="1396" y="136"/>
                    <a:pt x="1396" y="136"/>
                  </a:cubicBezTo>
                  <a:cubicBezTo>
                    <a:pt x="1392" y="134"/>
                    <a:pt x="1389" y="132"/>
                    <a:pt x="1386" y="130"/>
                  </a:cubicBezTo>
                  <a:cubicBezTo>
                    <a:pt x="1383" y="133"/>
                    <a:pt x="1383" y="133"/>
                    <a:pt x="1383" y="133"/>
                  </a:cubicBezTo>
                  <a:moveTo>
                    <a:pt x="1363" y="121"/>
                  </a:moveTo>
                  <a:cubicBezTo>
                    <a:pt x="1366" y="123"/>
                    <a:pt x="1370" y="125"/>
                    <a:pt x="1373" y="127"/>
                  </a:cubicBezTo>
                  <a:cubicBezTo>
                    <a:pt x="1375" y="124"/>
                    <a:pt x="1375" y="124"/>
                    <a:pt x="1375" y="124"/>
                  </a:cubicBezTo>
                  <a:cubicBezTo>
                    <a:pt x="1372" y="122"/>
                    <a:pt x="1368" y="120"/>
                    <a:pt x="1365" y="118"/>
                  </a:cubicBezTo>
                  <a:cubicBezTo>
                    <a:pt x="1363" y="121"/>
                    <a:pt x="1363" y="121"/>
                    <a:pt x="1363" y="121"/>
                  </a:cubicBezTo>
                  <a:moveTo>
                    <a:pt x="1342" y="110"/>
                  </a:moveTo>
                  <a:cubicBezTo>
                    <a:pt x="1345" y="111"/>
                    <a:pt x="1349" y="113"/>
                    <a:pt x="1352" y="115"/>
                  </a:cubicBezTo>
                  <a:cubicBezTo>
                    <a:pt x="1354" y="112"/>
                    <a:pt x="1354" y="112"/>
                    <a:pt x="1354" y="112"/>
                  </a:cubicBezTo>
                  <a:cubicBezTo>
                    <a:pt x="1351" y="110"/>
                    <a:pt x="1347" y="108"/>
                    <a:pt x="1344" y="106"/>
                  </a:cubicBezTo>
                  <a:cubicBezTo>
                    <a:pt x="1342" y="110"/>
                    <a:pt x="1342" y="110"/>
                    <a:pt x="1342" y="110"/>
                  </a:cubicBezTo>
                  <a:moveTo>
                    <a:pt x="1320" y="99"/>
                  </a:moveTo>
                  <a:cubicBezTo>
                    <a:pt x="1324" y="100"/>
                    <a:pt x="1327" y="102"/>
                    <a:pt x="1331" y="104"/>
                  </a:cubicBezTo>
                  <a:cubicBezTo>
                    <a:pt x="1333" y="100"/>
                    <a:pt x="1333" y="100"/>
                    <a:pt x="1333" y="100"/>
                  </a:cubicBezTo>
                  <a:cubicBezTo>
                    <a:pt x="1329" y="99"/>
                    <a:pt x="1326" y="97"/>
                    <a:pt x="1322" y="95"/>
                  </a:cubicBezTo>
                  <a:cubicBezTo>
                    <a:pt x="1320" y="99"/>
                    <a:pt x="1320" y="99"/>
                    <a:pt x="1320" y="99"/>
                  </a:cubicBezTo>
                  <a:moveTo>
                    <a:pt x="1299" y="88"/>
                  </a:moveTo>
                  <a:cubicBezTo>
                    <a:pt x="1302" y="90"/>
                    <a:pt x="1306" y="92"/>
                    <a:pt x="1310" y="93"/>
                  </a:cubicBezTo>
                  <a:cubicBezTo>
                    <a:pt x="1311" y="90"/>
                    <a:pt x="1311" y="90"/>
                    <a:pt x="1311" y="90"/>
                  </a:cubicBezTo>
                  <a:cubicBezTo>
                    <a:pt x="1308" y="88"/>
                    <a:pt x="1304" y="86"/>
                    <a:pt x="1300" y="85"/>
                  </a:cubicBezTo>
                  <a:cubicBezTo>
                    <a:pt x="1299" y="88"/>
                    <a:pt x="1299" y="88"/>
                    <a:pt x="1299" y="88"/>
                  </a:cubicBezTo>
                  <a:moveTo>
                    <a:pt x="1277" y="78"/>
                  </a:moveTo>
                  <a:cubicBezTo>
                    <a:pt x="1280" y="80"/>
                    <a:pt x="1284" y="82"/>
                    <a:pt x="1288" y="83"/>
                  </a:cubicBezTo>
                  <a:cubicBezTo>
                    <a:pt x="1289" y="80"/>
                    <a:pt x="1289" y="80"/>
                    <a:pt x="1289" y="80"/>
                  </a:cubicBezTo>
                  <a:cubicBezTo>
                    <a:pt x="1286" y="78"/>
                    <a:pt x="1282" y="76"/>
                    <a:pt x="1278" y="75"/>
                  </a:cubicBezTo>
                  <a:cubicBezTo>
                    <a:pt x="1277" y="78"/>
                    <a:pt x="1277" y="78"/>
                    <a:pt x="1277" y="78"/>
                  </a:cubicBezTo>
                  <a:moveTo>
                    <a:pt x="1255" y="69"/>
                  </a:moveTo>
                  <a:cubicBezTo>
                    <a:pt x="1258" y="71"/>
                    <a:pt x="1262" y="72"/>
                    <a:pt x="1266" y="74"/>
                  </a:cubicBezTo>
                  <a:cubicBezTo>
                    <a:pt x="1267" y="70"/>
                    <a:pt x="1267" y="70"/>
                    <a:pt x="1267" y="70"/>
                  </a:cubicBezTo>
                  <a:cubicBezTo>
                    <a:pt x="1264" y="68"/>
                    <a:pt x="1260" y="67"/>
                    <a:pt x="1256" y="65"/>
                  </a:cubicBezTo>
                  <a:cubicBezTo>
                    <a:pt x="1255" y="69"/>
                    <a:pt x="1255" y="69"/>
                    <a:pt x="1255" y="69"/>
                  </a:cubicBezTo>
                  <a:moveTo>
                    <a:pt x="1232" y="61"/>
                  </a:moveTo>
                  <a:cubicBezTo>
                    <a:pt x="1236" y="62"/>
                    <a:pt x="1240" y="63"/>
                    <a:pt x="1243" y="65"/>
                  </a:cubicBezTo>
                  <a:cubicBezTo>
                    <a:pt x="1245" y="61"/>
                    <a:pt x="1245" y="61"/>
                    <a:pt x="1245" y="61"/>
                  </a:cubicBezTo>
                  <a:cubicBezTo>
                    <a:pt x="1241" y="60"/>
                    <a:pt x="1237" y="58"/>
                    <a:pt x="1234" y="57"/>
                  </a:cubicBezTo>
                  <a:cubicBezTo>
                    <a:pt x="1232" y="61"/>
                    <a:pt x="1232" y="61"/>
                    <a:pt x="1232" y="61"/>
                  </a:cubicBezTo>
                  <a:cubicBezTo>
                    <a:pt x="1232" y="61"/>
                    <a:pt x="1232" y="61"/>
                    <a:pt x="1232" y="61"/>
                  </a:cubicBezTo>
                  <a:moveTo>
                    <a:pt x="1209" y="52"/>
                  </a:moveTo>
                  <a:cubicBezTo>
                    <a:pt x="1213" y="54"/>
                    <a:pt x="1217" y="55"/>
                    <a:pt x="1221" y="56"/>
                  </a:cubicBezTo>
                  <a:cubicBezTo>
                    <a:pt x="1222" y="53"/>
                    <a:pt x="1222" y="53"/>
                    <a:pt x="1222" y="53"/>
                  </a:cubicBezTo>
                  <a:cubicBezTo>
                    <a:pt x="1218" y="51"/>
                    <a:pt x="1215" y="50"/>
                    <a:pt x="1211" y="49"/>
                  </a:cubicBezTo>
                  <a:cubicBezTo>
                    <a:pt x="1209" y="52"/>
                    <a:pt x="1209" y="52"/>
                    <a:pt x="1209" y="52"/>
                  </a:cubicBezTo>
                  <a:moveTo>
                    <a:pt x="1187" y="45"/>
                  </a:moveTo>
                  <a:cubicBezTo>
                    <a:pt x="1190" y="46"/>
                    <a:pt x="1194" y="47"/>
                    <a:pt x="1198" y="49"/>
                  </a:cubicBezTo>
                  <a:cubicBezTo>
                    <a:pt x="1199" y="45"/>
                    <a:pt x="1199" y="45"/>
                    <a:pt x="1199" y="45"/>
                  </a:cubicBezTo>
                  <a:cubicBezTo>
                    <a:pt x="1196" y="44"/>
                    <a:pt x="1192" y="42"/>
                    <a:pt x="1188" y="41"/>
                  </a:cubicBezTo>
                  <a:cubicBezTo>
                    <a:pt x="1187" y="45"/>
                    <a:pt x="1187" y="45"/>
                    <a:pt x="1187" y="45"/>
                  </a:cubicBezTo>
                  <a:moveTo>
                    <a:pt x="1164" y="38"/>
                  </a:moveTo>
                  <a:cubicBezTo>
                    <a:pt x="1168" y="39"/>
                    <a:pt x="1171" y="40"/>
                    <a:pt x="1175" y="42"/>
                  </a:cubicBezTo>
                  <a:cubicBezTo>
                    <a:pt x="1176" y="38"/>
                    <a:pt x="1176" y="38"/>
                    <a:pt x="1176" y="38"/>
                  </a:cubicBezTo>
                  <a:cubicBezTo>
                    <a:pt x="1172" y="37"/>
                    <a:pt x="1169" y="35"/>
                    <a:pt x="1165" y="34"/>
                  </a:cubicBezTo>
                  <a:cubicBezTo>
                    <a:pt x="1164" y="38"/>
                    <a:pt x="1164" y="38"/>
                    <a:pt x="1164" y="38"/>
                  </a:cubicBezTo>
                  <a:moveTo>
                    <a:pt x="1141" y="32"/>
                  </a:moveTo>
                  <a:cubicBezTo>
                    <a:pt x="1144" y="33"/>
                    <a:pt x="1148" y="34"/>
                    <a:pt x="1152" y="35"/>
                  </a:cubicBezTo>
                  <a:cubicBezTo>
                    <a:pt x="1153" y="31"/>
                    <a:pt x="1153" y="31"/>
                    <a:pt x="1153" y="31"/>
                  </a:cubicBezTo>
                  <a:cubicBezTo>
                    <a:pt x="1149" y="30"/>
                    <a:pt x="1145" y="29"/>
                    <a:pt x="1142" y="28"/>
                  </a:cubicBezTo>
                  <a:cubicBezTo>
                    <a:pt x="1141" y="32"/>
                    <a:pt x="1141" y="32"/>
                    <a:pt x="1141" y="32"/>
                  </a:cubicBezTo>
                  <a:moveTo>
                    <a:pt x="1117" y="26"/>
                  </a:moveTo>
                  <a:cubicBezTo>
                    <a:pt x="1121" y="27"/>
                    <a:pt x="1125" y="28"/>
                    <a:pt x="1129" y="29"/>
                  </a:cubicBezTo>
                  <a:cubicBezTo>
                    <a:pt x="1130" y="25"/>
                    <a:pt x="1130" y="25"/>
                    <a:pt x="1130" y="25"/>
                  </a:cubicBezTo>
                  <a:cubicBezTo>
                    <a:pt x="1126" y="24"/>
                    <a:pt x="1122" y="23"/>
                    <a:pt x="1118" y="23"/>
                  </a:cubicBezTo>
                  <a:cubicBezTo>
                    <a:pt x="1117" y="26"/>
                    <a:pt x="1117" y="26"/>
                    <a:pt x="1117" y="26"/>
                  </a:cubicBezTo>
                  <a:moveTo>
                    <a:pt x="1094" y="21"/>
                  </a:moveTo>
                  <a:cubicBezTo>
                    <a:pt x="1098" y="22"/>
                    <a:pt x="1102" y="23"/>
                    <a:pt x="1106" y="24"/>
                  </a:cubicBezTo>
                  <a:cubicBezTo>
                    <a:pt x="1106" y="20"/>
                    <a:pt x="1106" y="20"/>
                    <a:pt x="1106" y="20"/>
                  </a:cubicBezTo>
                  <a:cubicBezTo>
                    <a:pt x="1102" y="19"/>
                    <a:pt x="1099" y="18"/>
                    <a:pt x="1095" y="18"/>
                  </a:cubicBezTo>
                  <a:cubicBezTo>
                    <a:pt x="1094" y="21"/>
                    <a:pt x="1094" y="21"/>
                    <a:pt x="1094" y="21"/>
                  </a:cubicBezTo>
                  <a:moveTo>
                    <a:pt x="1070" y="17"/>
                  </a:moveTo>
                  <a:cubicBezTo>
                    <a:pt x="1074" y="18"/>
                    <a:pt x="1078" y="18"/>
                    <a:pt x="1082" y="19"/>
                  </a:cubicBezTo>
                  <a:cubicBezTo>
                    <a:pt x="1083" y="15"/>
                    <a:pt x="1083" y="15"/>
                    <a:pt x="1083" y="15"/>
                  </a:cubicBezTo>
                  <a:cubicBezTo>
                    <a:pt x="1079" y="15"/>
                    <a:pt x="1075" y="14"/>
                    <a:pt x="1071" y="13"/>
                  </a:cubicBezTo>
                  <a:cubicBezTo>
                    <a:pt x="1070" y="17"/>
                    <a:pt x="1070" y="17"/>
                    <a:pt x="1070" y="17"/>
                  </a:cubicBezTo>
                  <a:moveTo>
                    <a:pt x="1047" y="13"/>
                  </a:moveTo>
                  <a:cubicBezTo>
                    <a:pt x="1051" y="14"/>
                    <a:pt x="1055" y="15"/>
                    <a:pt x="1058" y="15"/>
                  </a:cubicBezTo>
                  <a:cubicBezTo>
                    <a:pt x="1059" y="11"/>
                    <a:pt x="1059" y="11"/>
                    <a:pt x="1059" y="11"/>
                  </a:cubicBezTo>
                  <a:cubicBezTo>
                    <a:pt x="1055" y="11"/>
                    <a:pt x="1051" y="10"/>
                    <a:pt x="1047" y="9"/>
                  </a:cubicBezTo>
                  <a:cubicBezTo>
                    <a:pt x="1047" y="13"/>
                    <a:pt x="1047" y="13"/>
                    <a:pt x="1047" y="13"/>
                  </a:cubicBezTo>
                  <a:moveTo>
                    <a:pt x="1023" y="10"/>
                  </a:moveTo>
                  <a:cubicBezTo>
                    <a:pt x="1027" y="11"/>
                    <a:pt x="1031" y="11"/>
                    <a:pt x="1035" y="12"/>
                  </a:cubicBezTo>
                  <a:cubicBezTo>
                    <a:pt x="1035" y="8"/>
                    <a:pt x="1035" y="8"/>
                    <a:pt x="1035" y="8"/>
                  </a:cubicBezTo>
                  <a:cubicBezTo>
                    <a:pt x="1031" y="7"/>
                    <a:pt x="1027" y="7"/>
                    <a:pt x="1023" y="6"/>
                  </a:cubicBezTo>
                  <a:cubicBezTo>
                    <a:pt x="1023" y="10"/>
                    <a:pt x="1023" y="10"/>
                    <a:pt x="1023" y="10"/>
                  </a:cubicBezTo>
                  <a:moveTo>
                    <a:pt x="999" y="8"/>
                  </a:moveTo>
                  <a:cubicBezTo>
                    <a:pt x="1003" y="8"/>
                    <a:pt x="1007" y="9"/>
                    <a:pt x="1011" y="9"/>
                  </a:cubicBezTo>
                  <a:cubicBezTo>
                    <a:pt x="1011" y="5"/>
                    <a:pt x="1011" y="5"/>
                    <a:pt x="1011" y="5"/>
                  </a:cubicBezTo>
                  <a:cubicBezTo>
                    <a:pt x="1007" y="5"/>
                    <a:pt x="1003" y="4"/>
                    <a:pt x="999" y="4"/>
                  </a:cubicBezTo>
                  <a:cubicBezTo>
                    <a:pt x="999" y="8"/>
                    <a:pt x="999" y="8"/>
                    <a:pt x="999" y="8"/>
                  </a:cubicBezTo>
                  <a:cubicBezTo>
                    <a:pt x="999" y="8"/>
                    <a:pt x="999" y="8"/>
                    <a:pt x="999" y="8"/>
                  </a:cubicBezTo>
                  <a:moveTo>
                    <a:pt x="975" y="6"/>
                  </a:moveTo>
                  <a:cubicBezTo>
                    <a:pt x="979" y="6"/>
                    <a:pt x="983" y="6"/>
                    <a:pt x="987" y="7"/>
                  </a:cubicBezTo>
                  <a:cubicBezTo>
                    <a:pt x="987" y="3"/>
                    <a:pt x="987" y="3"/>
                    <a:pt x="987" y="3"/>
                  </a:cubicBezTo>
                  <a:cubicBezTo>
                    <a:pt x="983" y="3"/>
                    <a:pt x="979" y="2"/>
                    <a:pt x="975" y="2"/>
                  </a:cubicBezTo>
                  <a:cubicBezTo>
                    <a:pt x="975" y="6"/>
                    <a:pt x="975" y="6"/>
                    <a:pt x="975" y="6"/>
                  </a:cubicBezTo>
                  <a:moveTo>
                    <a:pt x="951" y="5"/>
                  </a:moveTo>
                  <a:cubicBezTo>
                    <a:pt x="955" y="5"/>
                    <a:pt x="959" y="5"/>
                    <a:pt x="963" y="5"/>
                  </a:cubicBezTo>
                  <a:cubicBezTo>
                    <a:pt x="963" y="1"/>
                    <a:pt x="963" y="1"/>
                    <a:pt x="963" y="1"/>
                  </a:cubicBezTo>
                  <a:cubicBezTo>
                    <a:pt x="959" y="1"/>
                    <a:pt x="955" y="1"/>
                    <a:pt x="951" y="1"/>
                  </a:cubicBezTo>
                  <a:cubicBezTo>
                    <a:pt x="951" y="5"/>
                    <a:pt x="951" y="5"/>
                    <a:pt x="951" y="5"/>
                  </a:cubicBezTo>
                  <a:moveTo>
                    <a:pt x="927" y="4"/>
                  </a:moveTo>
                  <a:cubicBezTo>
                    <a:pt x="931" y="4"/>
                    <a:pt x="935" y="4"/>
                    <a:pt x="939" y="4"/>
                  </a:cubicBezTo>
                  <a:cubicBezTo>
                    <a:pt x="939" y="0"/>
                    <a:pt x="939" y="0"/>
                    <a:pt x="939" y="0"/>
                  </a:cubicBezTo>
                  <a:cubicBezTo>
                    <a:pt x="935" y="0"/>
                    <a:pt x="931" y="0"/>
                    <a:pt x="927" y="0"/>
                  </a:cubicBezTo>
                  <a:cubicBezTo>
                    <a:pt x="927" y="4"/>
                    <a:pt x="927" y="4"/>
                    <a:pt x="927" y="4"/>
                  </a:cubicBezTo>
                  <a:moveTo>
                    <a:pt x="903" y="4"/>
                  </a:moveTo>
                  <a:cubicBezTo>
                    <a:pt x="907" y="4"/>
                    <a:pt x="911" y="4"/>
                    <a:pt x="915" y="4"/>
                  </a:cubicBezTo>
                  <a:cubicBezTo>
                    <a:pt x="915" y="0"/>
                    <a:pt x="915" y="0"/>
                    <a:pt x="915" y="0"/>
                  </a:cubicBezTo>
                  <a:cubicBezTo>
                    <a:pt x="911" y="0"/>
                    <a:pt x="907" y="0"/>
                    <a:pt x="903" y="0"/>
                  </a:cubicBezTo>
                  <a:cubicBezTo>
                    <a:pt x="903" y="4"/>
                    <a:pt x="903" y="4"/>
                    <a:pt x="903" y="4"/>
                  </a:cubicBezTo>
                  <a:cubicBezTo>
                    <a:pt x="903" y="4"/>
                    <a:pt x="903" y="4"/>
                    <a:pt x="903" y="4"/>
                  </a:cubicBezTo>
                  <a:moveTo>
                    <a:pt x="880" y="5"/>
                  </a:moveTo>
                  <a:cubicBezTo>
                    <a:pt x="883" y="5"/>
                    <a:pt x="887" y="4"/>
                    <a:pt x="891" y="4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87" y="0"/>
                    <a:pt x="883" y="1"/>
                    <a:pt x="879" y="1"/>
                  </a:cubicBezTo>
                  <a:cubicBezTo>
                    <a:pt x="880" y="5"/>
                    <a:pt x="880" y="5"/>
                    <a:pt x="880" y="5"/>
                  </a:cubicBezTo>
                  <a:moveTo>
                    <a:pt x="856" y="6"/>
                  </a:moveTo>
                  <a:cubicBezTo>
                    <a:pt x="860" y="6"/>
                    <a:pt x="864" y="5"/>
                    <a:pt x="868" y="5"/>
                  </a:cubicBezTo>
                  <a:cubicBezTo>
                    <a:pt x="867" y="1"/>
                    <a:pt x="867" y="1"/>
                    <a:pt x="867" y="1"/>
                  </a:cubicBezTo>
                  <a:cubicBezTo>
                    <a:pt x="863" y="1"/>
                    <a:pt x="859" y="2"/>
                    <a:pt x="855" y="2"/>
                  </a:cubicBezTo>
                  <a:cubicBezTo>
                    <a:pt x="856" y="6"/>
                    <a:pt x="856" y="6"/>
                    <a:pt x="856" y="6"/>
                  </a:cubicBezTo>
                  <a:moveTo>
                    <a:pt x="832" y="8"/>
                  </a:moveTo>
                  <a:cubicBezTo>
                    <a:pt x="836" y="7"/>
                    <a:pt x="840" y="7"/>
                    <a:pt x="844" y="7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5" y="3"/>
                    <a:pt x="831" y="4"/>
                  </a:cubicBezTo>
                  <a:cubicBezTo>
                    <a:pt x="832" y="8"/>
                    <a:pt x="832" y="8"/>
                    <a:pt x="832" y="8"/>
                  </a:cubicBezTo>
                  <a:moveTo>
                    <a:pt x="808" y="10"/>
                  </a:moveTo>
                  <a:cubicBezTo>
                    <a:pt x="812" y="10"/>
                    <a:pt x="816" y="9"/>
                    <a:pt x="820" y="9"/>
                  </a:cubicBezTo>
                  <a:cubicBezTo>
                    <a:pt x="819" y="5"/>
                    <a:pt x="819" y="5"/>
                    <a:pt x="819" y="5"/>
                  </a:cubicBezTo>
                  <a:cubicBezTo>
                    <a:pt x="815" y="5"/>
                    <a:pt x="811" y="6"/>
                    <a:pt x="807" y="6"/>
                  </a:cubicBezTo>
                  <a:cubicBezTo>
                    <a:pt x="808" y="10"/>
                    <a:pt x="808" y="10"/>
                    <a:pt x="808" y="10"/>
                  </a:cubicBezTo>
                  <a:moveTo>
                    <a:pt x="784" y="13"/>
                  </a:moveTo>
                  <a:cubicBezTo>
                    <a:pt x="788" y="13"/>
                    <a:pt x="792" y="12"/>
                    <a:pt x="796" y="12"/>
                  </a:cubicBezTo>
                  <a:cubicBezTo>
                    <a:pt x="796" y="8"/>
                    <a:pt x="796" y="8"/>
                    <a:pt x="796" y="8"/>
                  </a:cubicBezTo>
                  <a:cubicBezTo>
                    <a:pt x="792" y="8"/>
                    <a:pt x="788" y="9"/>
                    <a:pt x="784" y="9"/>
                  </a:cubicBezTo>
                  <a:cubicBezTo>
                    <a:pt x="784" y="13"/>
                    <a:pt x="784" y="13"/>
                    <a:pt x="784" y="13"/>
                  </a:cubicBezTo>
                  <a:moveTo>
                    <a:pt x="761" y="17"/>
                  </a:moveTo>
                  <a:cubicBezTo>
                    <a:pt x="764" y="16"/>
                    <a:pt x="768" y="16"/>
                    <a:pt x="772" y="15"/>
                  </a:cubicBezTo>
                  <a:cubicBezTo>
                    <a:pt x="772" y="11"/>
                    <a:pt x="772" y="11"/>
                    <a:pt x="772" y="11"/>
                  </a:cubicBezTo>
                  <a:cubicBezTo>
                    <a:pt x="768" y="12"/>
                    <a:pt x="764" y="13"/>
                    <a:pt x="760" y="13"/>
                  </a:cubicBezTo>
                  <a:cubicBezTo>
                    <a:pt x="761" y="17"/>
                    <a:pt x="761" y="17"/>
                    <a:pt x="761" y="17"/>
                  </a:cubicBezTo>
                  <a:moveTo>
                    <a:pt x="737" y="21"/>
                  </a:moveTo>
                  <a:cubicBezTo>
                    <a:pt x="741" y="21"/>
                    <a:pt x="745" y="20"/>
                    <a:pt x="749" y="19"/>
                  </a:cubicBezTo>
                  <a:cubicBezTo>
                    <a:pt x="748" y="15"/>
                    <a:pt x="748" y="15"/>
                    <a:pt x="748" y="15"/>
                  </a:cubicBezTo>
                  <a:cubicBezTo>
                    <a:pt x="744" y="16"/>
                    <a:pt x="740" y="17"/>
                    <a:pt x="736" y="18"/>
                  </a:cubicBezTo>
                  <a:cubicBezTo>
                    <a:pt x="737" y="21"/>
                    <a:pt x="737" y="21"/>
                    <a:pt x="737" y="21"/>
                  </a:cubicBezTo>
                  <a:moveTo>
                    <a:pt x="714" y="26"/>
                  </a:moveTo>
                  <a:cubicBezTo>
                    <a:pt x="717" y="26"/>
                    <a:pt x="721" y="25"/>
                    <a:pt x="725" y="24"/>
                  </a:cubicBezTo>
                  <a:cubicBezTo>
                    <a:pt x="724" y="20"/>
                    <a:pt x="724" y="20"/>
                    <a:pt x="724" y="20"/>
                  </a:cubicBezTo>
                  <a:cubicBezTo>
                    <a:pt x="721" y="21"/>
                    <a:pt x="717" y="22"/>
                    <a:pt x="713" y="23"/>
                  </a:cubicBezTo>
                  <a:cubicBezTo>
                    <a:pt x="714" y="26"/>
                    <a:pt x="714" y="26"/>
                    <a:pt x="714" y="26"/>
                  </a:cubicBezTo>
                  <a:cubicBezTo>
                    <a:pt x="714" y="26"/>
                    <a:pt x="714" y="26"/>
                    <a:pt x="714" y="26"/>
                  </a:cubicBezTo>
                  <a:moveTo>
                    <a:pt x="690" y="32"/>
                  </a:moveTo>
                  <a:cubicBezTo>
                    <a:pt x="694" y="31"/>
                    <a:pt x="698" y="30"/>
                    <a:pt x="702" y="29"/>
                  </a:cubicBezTo>
                  <a:cubicBezTo>
                    <a:pt x="701" y="25"/>
                    <a:pt x="701" y="25"/>
                    <a:pt x="701" y="25"/>
                  </a:cubicBezTo>
                  <a:cubicBezTo>
                    <a:pt x="697" y="26"/>
                    <a:pt x="693" y="27"/>
                    <a:pt x="689" y="28"/>
                  </a:cubicBezTo>
                  <a:cubicBezTo>
                    <a:pt x="690" y="32"/>
                    <a:pt x="690" y="32"/>
                    <a:pt x="690" y="32"/>
                  </a:cubicBezTo>
                  <a:moveTo>
                    <a:pt x="667" y="38"/>
                  </a:moveTo>
                  <a:cubicBezTo>
                    <a:pt x="671" y="37"/>
                    <a:pt x="675" y="36"/>
                    <a:pt x="679" y="35"/>
                  </a:cubicBezTo>
                  <a:cubicBezTo>
                    <a:pt x="678" y="31"/>
                    <a:pt x="678" y="31"/>
                    <a:pt x="678" y="31"/>
                  </a:cubicBezTo>
                  <a:cubicBezTo>
                    <a:pt x="674" y="32"/>
                    <a:pt x="670" y="33"/>
                    <a:pt x="666" y="34"/>
                  </a:cubicBezTo>
                  <a:cubicBezTo>
                    <a:pt x="667" y="38"/>
                    <a:pt x="667" y="38"/>
                    <a:pt x="667" y="38"/>
                  </a:cubicBezTo>
                  <a:moveTo>
                    <a:pt x="644" y="45"/>
                  </a:moveTo>
                  <a:cubicBezTo>
                    <a:pt x="648" y="44"/>
                    <a:pt x="652" y="43"/>
                    <a:pt x="656" y="42"/>
                  </a:cubicBezTo>
                  <a:cubicBezTo>
                    <a:pt x="655" y="38"/>
                    <a:pt x="655" y="38"/>
                    <a:pt x="655" y="38"/>
                  </a:cubicBezTo>
                  <a:cubicBezTo>
                    <a:pt x="651" y="39"/>
                    <a:pt x="647" y="40"/>
                    <a:pt x="643" y="41"/>
                  </a:cubicBezTo>
                  <a:cubicBezTo>
                    <a:pt x="644" y="45"/>
                    <a:pt x="644" y="45"/>
                    <a:pt x="644" y="45"/>
                  </a:cubicBezTo>
                  <a:moveTo>
                    <a:pt x="621" y="52"/>
                  </a:moveTo>
                  <a:cubicBezTo>
                    <a:pt x="625" y="51"/>
                    <a:pt x="629" y="50"/>
                    <a:pt x="633" y="49"/>
                  </a:cubicBezTo>
                  <a:cubicBezTo>
                    <a:pt x="632" y="45"/>
                    <a:pt x="632" y="45"/>
                    <a:pt x="632" y="45"/>
                  </a:cubicBezTo>
                  <a:cubicBezTo>
                    <a:pt x="628" y="46"/>
                    <a:pt x="624" y="47"/>
                    <a:pt x="620" y="49"/>
                  </a:cubicBezTo>
                  <a:cubicBezTo>
                    <a:pt x="621" y="52"/>
                    <a:pt x="621" y="52"/>
                    <a:pt x="621" y="52"/>
                  </a:cubicBezTo>
                  <a:cubicBezTo>
                    <a:pt x="621" y="52"/>
                    <a:pt x="621" y="52"/>
                    <a:pt x="621" y="52"/>
                  </a:cubicBezTo>
                  <a:moveTo>
                    <a:pt x="599" y="60"/>
                  </a:moveTo>
                  <a:cubicBezTo>
                    <a:pt x="603" y="59"/>
                    <a:pt x="606" y="58"/>
                    <a:pt x="610" y="56"/>
                  </a:cubicBezTo>
                  <a:cubicBezTo>
                    <a:pt x="609" y="53"/>
                    <a:pt x="609" y="53"/>
                    <a:pt x="609" y="53"/>
                  </a:cubicBezTo>
                  <a:cubicBezTo>
                    <a:pt x="605" y="54"/>
                    <a:pt x="601" y="55"/>
                    <a:pt x="597" y="57"/>
                  </a:cubicBezTo>
                  <a:cubicBezTo>
                    <a:pt x="599" y="60"/>
                    <a:pt x="599" y="60"/>
                    <a:pt x="599" y="60"/>
                  </a:cubicBezTo>
                  <a:moveTo>
                    <a:pt x="577" y="69"/>
                  </a:moveTo>
                  <a:cubicBezTo>
                    <a:pt x="580" y="68"/>
                    <a:pt x="584" y="66"/>
                    <a:pt x="588" y="65"/>
                  </a:cubicBezTo>
                  <a:cubicBezTo>
                    <a:pt x="586" y="61"/>
                    <a:pt x="586" y="61"/>
                    <a:pt x="586" y="61"/>
                  </a:cubicBezTo>
                  <a:cubicBezTo>
                    <a:pt x="583" y="62"/>
                    <a:pt x="579" y="64"/>
                    <a:pt x="575" y="65"/>
                  </a:cubicBezTo>
                  <a:cubicBezTo>
                    <a:pt x="577" y="69"/>
                    <a:pt x="577" y="69"/>
                    <a:pt x="577" y="69"/>
                  </a:cubicBezTo>
                  <a:moveTo>
                    <a:pt x="555" y="78"/>
                  </a:moveTo>
                  <a:cubicBezTo>
                    <a:pt x="558" y="77"/>
                    <a:pt x="562" y="75"/>
                    <a:pt x="566" y="74"/>
                  </a:cubicBezTo>
                  <a:cubicBezTo>
                    <a:pt x="564" y="70"/>
                    <a:pt x="564" y="70"/>
                    <a:pt x="564" y="70"/>
                  </a:cubicBezTo>
                  <a:cubicBezTo>
                    <a:pt x="560" y="71"/>
                    <a:pt x="557" y="73"/>
                    <a:pt x="553" y="75"/>
                  </a:cubicBezTo>
                  <a:cubicBezTo>
                    <a:pt x="555" y="78"/>
                    <a:pt x="555" y="78"/>
                    <a:pt x="555" y="78"/>
                  </a:cubicBezTo>
                  <a:moveTo>
                    <a:pt x="533" y="88"/>
                  </a:moveTo>
                  <a:cubicBezTo>
                    <a:pt x="536" y="86"/>
                    <a:pt x="540" y="85"/>
                    <a:pt x="544" y="83"/>
                  </a:cubicBezTo>
                  <a:cubicBezTo>
                    <a:pt x="542" y="79"/>
                    <a:pt x="542" y="79"/>
                    <a:pt x="542" y="79"/>
                  </a:cubicBezTo>
                  <a:cubicBezTo>
                    <a:pt x="538" y="81"/>
                    <a:pt x="535" y="83"/>
                    <a:pt x="531" y="84"/>
                  </a:cubicBezTo>
                  <a:cubicBezTo>
                    <a:pt x="533" y="88"/>
                    <a:pt x="533" y="88"/>
                    <a:pt x="533" y="88"/>
                  </a:cubicBezTo>
                  <a:moveTo>
                    <a:pt x="511" y="98"/>
                  </a:moveTo>
                  <a:cubicBezTo>
                    <a:pt x="515" y="97"/>
                    <a:pt x="518" y="95"/>
                    <a:pt x="522" y="93"/>
                  </a:cubicBezTo>
                  <a:cubicBezTo>
                    <a:pt x="520" y="89"/>
                    <a:pt x="520" y="89"/>
                    <a:pt x="520" y="89"/>
                  </a:cubicBezTo>
                  <a:cubicBezTo>
                    <a:pt x="517" y="91"/>
                    <a:pt x="513" y="93"/>
                    <a:pt x="509" y="95"/>
                  </a:cubicBezTo>
                  <a:cubicBezTo>
                    <a:pt x="511" y="98"/>
                    <a:pt x="511" y="98"/>
                    <a:pt x="511" y="98"/>
                  </a:cubicBezTo>
                  <a:moveTo>
                    <a:pt x="490" y="109"/>
                  </a:moveTo>
                  <a:cubicBezTo>
                    <a:pt x="494" y="107"/>
                    <a:pt x="497" y="105"/>
                    <a:pt x="501" y="104"/>
                  </a:cubicBezTo>
                  <a:cubicBezTo>
                    <a:pt x="499" y="100"/>
                    <a:pt x="499" y="100"/>
                    <a:pt x="499" y="100"/>
                  </a:cubicBezTo>
                  <a:cubicBezTo>
                    <a:pt x="495" y="102"/>
                    <a:pt x="492" y="104"/>
                    <a:pt x="488" y="106"/>
                  </a:cubicBezTo>
                  <a:cubicBezTo>
                    <a:pt x="490" y="109"/>
                    <a:pt x="490" y="109"/>
                    <a:pt x="490" y="109"/>
                  </a:cubicBezTo>
                  <a:moveTo>
                    <a:pt x="469" y="121"/>
                  </a:moveTo>
                  <a:cubicBezTo>
                    <a:pt x="472" y="119"/>
                    <a:pt x="476" y="117"/>
                    <a:pt x="479" y="115"/>
                  </a:cubicBezTo>
                  <a:cubicBezTo>
                    <a:pt x="478" y="111"/>
                    <a:pt x="478" y="111"/>
                    <a:pt x="478" y="111"/>
                  </a:cubicBezTo>
                  <a:cubicBezTo>
                    <a:pt x="474" y="113"/>
                    <a:pt x="471" y="115"/>
                    <a:pt x="467" y="117"/>
                  </a:cubicBezTo>
                  <a:cubicBezTo>
                    <a:pt x="469" y="121"/>
                    <a:pt x="469" y="121"/>
                    <a:pt x="469" y="121"/>
                  </a:cubicBezTo>
                  <a:cubicBezTo>
                    <a:pt x="469" y="121"/>
                    <a:pt x="469" y="121"/>
                    <a:pt x="469" y="121"/>
                  </a:cubicBezTo>
                  <a:moveTo>
                    <a:pt x="448" y="133"/>
                  </a:moveTo>
                  <a:cubicBezTo>
                    <a:pt x="452" y="131"/>
                    <a:pt x="455" y="129"/>
                    <a:pt x="459" y="127"/>
                  </a:cubicBezTo>
                  <a:cubicBezTo>
                    <a:pt x="457" y="123"/>
                    <a:pt x="457" y="123"/>
                    <a:pt x="457" y="123"/>
                  </a:cubicBezTo>
                  <a:cubicBezTo>
                    <a:pt x="453" y="125"/>
                    <a:pt x="450" y="127"/>
                    <a:pt x="446" y="129"/>
                  </a:cubicBezTo>
                  <a:cubicBezTo>
                    <a:pt x="448" y="133"/>
                    <a:pt x="448" y="133"/>
                    <a:pt x="448" y="133"/>
                  </a:cubicBezTo>
                  <a:moveTo>
                    <a:pt x="428" y="145"/>
                  </a:moveTo>
                  <a:cubicBezTo>
                    <a:pt x="431" y="143"/>
                    <a:pt x="435" y="141"/>
                    <a:pt x="438" y="139"/>
                  </a:cubicBezTo>
                  <a:cubicBezTo>
                    <a:pt x="436" y="135"/>
                    <a:pt x="436" y="135"/>
                    <a:pt x="436" y="135"/>
                  </a:cubicBezTo>
                  <a:cubicBezTo>
                    <a:pt x="433" y="137"/>
                    <a:pt x="429" y="140"/>
                    <a:pt x="426" y="142"/>
                  </a:cubicBezTo>
                  <a:cubicBezTo>
                    <a:pt x="428" y="145"/>
                    <a:pt x="428" y="145"/>
                    <a:pt x="428" y="145"/>
                  </a:cubicBezTo>
                  <a:moveTo>
                    <a:pt x="408" y="158"/>
                  </a:moveTo>
                  <a:cubicBezTo>
                    <a:pt x="411" y="156"/>
                    <a:pt x="415" y="154"/>
                    <a:pt x="418" y="152"/>
                  </a:cubicBezTo>
                  <a:cubicBezTo>
                    <a:pt x="416" y="148"/>
                    <a:pt x="416" y="148"/>
                    <a:pt x="416" y="148"/>
                  </a:cubicBezTo>
                  <a:cubicBezTo>
                    <a:pt x="412" y="150"/>
                    <a:pt x="409" y="153"/>
                    <a:pt x="406" y="155"/>
                  </a:cubicBezTo>
                  <a:cubicBezTo>
                    <a:pt x="408" y="158"/>
                    <a:pt x="408" y="158"/>
                    <a:pt x="408" y="158"/>
                  </a:cubicBezTo>
                  <a:moveTo>
                    <a:pt x="388" y="172"/>
                  </a:moveTo>
                  <a:cubicBezTo>
                    <a:pt x="392" y="169"/>
                    <a:pt x="395" y="167"/>
                    <a:pt x="398" y="165"/>
                  </a:cubicBezTo>
                  <a:cubicBezTo>
                    <a:pt x="396" y="162"/>
                    <a:pt x="396" y="162"/>
                    <a:pt x="396" y="162"/>
                  </a:cubicBezTo>
                  <a:cubicBezTo>
                    <a:pt x="393" y="164"/>
                    <a:pt x="389" y="166"/>
                    <a:pt x="386" y="168"/>
                  </a:cubicBezTo>
                  <a:cubicBezTo>
                    <a:pt x="388" y="172"/>
                    <a:pt x="388" y="172"/>
                    <a:pt x="388" y="172"/>
                  </a:cubicBezTo>
                  <a:cubicBezTo>
                    <a:pt x="388" y="172"/>
                    <a:pt x="388" y="172"/>
                    <a:pt x="388" y="172"/>
                  </a:cubicBezTo>
                  <a:moveTo>
                    <a:pt x="369" y="186"/>
                  </a:moveTo>
                  <a:cubicBezTo>
                    <a:pt x="372" y="183"/>
                    <a:pt x="375" y="181"/>
                    <a:pt x="379" y="179"/>
                  </a:cubicBezTo>
                  <a:cubicBezTo>
                    <a:pt x="376" y="175"/>
                    <a:pt x="376" y="175"/>
                    <a:pt x="376" y="175"/>
                  </a:cubicBezTo>
                  <a:cubicBezTo>
                    <a:pt x="373" y="178"/>
                    <a:pt x="370" y="180"/>
                    <a:pt x="367" y="183"/>
                  </a:cubicBezTo>
                  <a:cubicBezTo>
                    <a:pt x="369" y="186"/>
                    <a:pt x="369" y="186"/>
                    <a:pt x="369" y="186"/>
                  </a:cubicBezTo>
                  <a:moveTo>
                    <a:pt x="350" y="200"/>
                  </a:moveTo>
                  <a:cubicBezTo>
                    <a:pt x="353" y="198"/>
                    <a:pt x="356" y="195"/>
                    <a:pt x="359" y="193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4" y="192"/>
                    <a:pt x="351" y="195"/>
                    <a:pt x="348" y="197"/>
                  </a:cubicBezTo>
                  <a:cubicBezTo>
                    <a:pt x="350" y="200"/>
                    <a:pt x="350" y="200"/>
                    <a:pt x="350" y="200"/>
                  </a:cubicBezTo>
                  <a:moveTo>
                    <a:pt x="332" y="216"/>
                  </a:moveTo>
                  <a:cubicBezTo>
                    <a:pt x="335" y="213"/>
                    <a:pt x="338" y="210"/>
                    <a:pt x="341" y="208"/>
                  </a:cubicBezTo>
                  <a:cubicBezTo>
                    <a:pt x="338" y="205"/>
                    <a:pt x="338" y="205"/>
                    <a:pt x="338" y="205"/>
                  </a:cubicBezTo>
                  <a:cubicBezTo>
                    <a:pt x="335" y="207"/>
                    <a:pt x="332" y="210"/>
                    <a:pt x="329" y="212"/>
                  </a:cubicBezTo>
                  <a:cubicBezTo>
                    <a:pt x="332" y="216"/>
                    <a:pt x="332" y="216"/>
                    <a:pt x="332" y="216"/>
                  </a:cubicBezTo>
                  <a:moveTo>
                    <a:pt x="313" y="231"/>
                  </a:moveTo>
                  <a:cubicBezTo>
                    <a:pt x="316" y="228"/>
                    <a:pt x="319" y="226"/>
                    <a:pt x="322" y="223"/>
                  </a:cubicBezTo>
                  <a:cubicBezTo>
                    <a:pt x="320" y="220"/>
                    <a:pt x="320" y="220"/>
                    <a:pt x="320" y="220"/>
                  </a:cubicBezTo>
                  <a:cubicBezTo>
                    <a:pt x="317" y="223"/>
                    <a:pt x="314" y="225"/>
                    <a:pt x="311" y="228"/>
                  </a:cubicBezTo>
                  <a:cubicBezTo>
                    <a:pt x="313" y="231"/>
                    <a:pt x="313" y="231"/>
                    <a:pt x="313" y="231"/>
                  </a:cubicBezTo>
                  <a:moveTo>
                    <a:pt x="296" y="247"/>
                  </a:moveTo>
                  <a:cubicBezTo>
                    <a:pt x="299" y="244"/>
                    <a:pt x="301" y="242"/>
                    <a:pt x="304" y="239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299" y="239"/>
                    <a:pt x="296" y="241"/>
                    <a:pt x="293" y="244"/>
                  </a:cubicBezTo>
                  <a:cubicBezTo>
                    <a:pt x="296" y="247"/>
                    <a:pt x="296" y="247"/>
                    <a:pt x="296" y="247"/>
                  </a:cubicBezTo>
                  <a:moveTo>
                    <a:pt x="278" y="264"/>
                  </a:moveTo>
                  <a:cubicBezTo>
                    <a:pt x="281" y="261"/>
                    <a:pt x="284" y="258"/>
                    <a:pt x="287" y="255"/>
                  </a:cubicBezTo>
                  <a:cubicBezTo>
                    <a:pt x="284" y="252"/>
                    <a:pt x="284" y="252"/>
                    <a:pt x="284" y="252"/>
                  </a:cubicBezTo>
                  <a:cubicBezTo>
                    <a:pt x="281" y="255"/>
                    <a:pt x="278" y="258"/>
                    <a:pt x="275" y="261"/>
                  </a:cubicBezTo>
                  <a:cubicBezTo>
                    <a:pt x="278" y="264"/>
                    <a:pt x="278" y="264"/>
                    <a:pt x="278" y="264"/>
                  </a:cubicBezTo>
                  <a:moveTo>
                    <a:pt x="261" y="281"/>
                  </a:moveTo>
                  <a:cubicBezTo>
                    <a:pt x="264" y="278"/>
                    <a:pt x="267" y="275"/>
                    <a:pt x="270" y="272"/>
                  </a:cubicBezTo>
                  <a:cubicBezTo>
                    <a:pt x="267" y="269"/>
                    <a:pt x="267" y="269"/>
                    <a:pt x="267" y="269"/>
                  </a:cubicBezTo>
                  <a:cubicBezTo>
                    <a:pt x="264" y="272"/>
                    <a:pt x="261" y="275"/>
                    <a:pt x="258" y="278"/>
                  </a:cubicBezTo>
                  <a:cubicBezTo>
                    <a:pt x="261" y="281"/>
                    <a:pt x="261" y="281"/>
                    <a:pt x="261" y="281"/>
                  </a:cubicBezTo>
                  <a:moveTo>
                    <a:pt x="245" y="298"/>
                  </a:moveTo>
                  <a:cubicBezTo>
                    <a:pt x="248" y="295"/>
                    <a:pt x="250" y="292"/>
                    <a:pt x="253" y="289"/>
                  </a:cubicBezTo>
                  <a:cubicBezTo>
                    <a:pt x="250" y="286"/>
                    <a:pt x="250" y="286"/>
                    <a:pt x="250" y="286"/>
                  </a:cubicBezTo>
                  <a:cubicBezTo>
                    <a:pt x="247" y="289"/>
                    <a:pt x="245" y="292"/>
                    <a:pt x="242" y="295"/>
                  </a:cubicBezTo>
                  <a:cubicBezTo>
                    <a:pt x="245" y="298"/>
                    <a:pt x="245" y="298"/>
                    <a:pt x="245" y="298"/>
                  </a:cubicBezTo>
                  <a:cubicBezTo>
                    <a:pt x="245" y="298"/>
                    <a:pt x="245" y="298"/>
                    <a:pt x="245" y="298"/>
                  </a:cubicBezTo>
                  <a:moveTo>
                    <a:pt x="229" y="316"/>
                  </a:moveTo>
                  <a:cubicBezTo>
                    <a:pt x="232" y="313"/>
                    <a:pt x="234" y="310"/>
                    <a:pt x="237" y="307"/>
                  </a:cubicBezTo>
                  <a:cubicBezTo>
                    <a:pt x="234" y="304"/>
                    <a:pt x="234" y="304"/>
                    <a:pt x="234" y="304"/>
                  </a:cubicBezTo>
                  <a:cubicBezTo>
                    <a:pt x="231" y="307"/>
                    <a:pt x="229" y="310"/>
                    <a:pt x="226" y="313"/>
                  </a:cubicBezTo>
                  <a:cubicBezTo>
                    <a:pt x="229" y="316"/>
                    <a:pt x="229" y="316"/>
                    <a:pt x="229" y="316"/>
                  </a:cubicBezTo>
                  <a:moveTo>
                    <a:pt x="213" y="334"/>
                  </a:moveTo>
                  <a:cubicBezTo>
                    <a:pt x="216" y="331"/>
                    <a:pt x="218" y="328"/>
                    <a:pt x="221" y="325"/>
                  </a:cubicBezTo>
                  <a:cubicBezTo>
                    <a:pt x="218" y="322"/>
                    <a:pt x="218" y="322"/>
                    <a:pt x="218" y="322"/>
                  </a:cubicBezTo>
                  <a:cubicBezTo>
                    <a:pt x="215" y="325"/>
                    <a:pt x="213" y="328"/>
                    <a:pt x="210" y="331"/>
                  </a:cubicBezTo>
                  <a:cubicBezTo>
                    <a:pt x="213" y="334"/>
                    <a:pt x="213" y="334"/>
                    <a:pt x="213" y="334"/>
                  </a:cubicBezTo>
                  <a:moveTo>
                    <a:pt x="198" y="353"/>
                  </a:moveTo>
                  <a:cubicBezTo>
                    <a:pt x="201" y="349"/>
                    <a:pt x="203" y="346"/>
                    <a:pt x="206" y="343"/>
                  </a:cubicBezTo>
                  <a:cubicBezTo>
                    <a:pt x="203" y="341"/>
                    <a:pt x="203" y="341"/>
                    <a:pt x="203" y="341"/>
                  </a:cubicBezTo>
                  <a:cubicBezTo>
                    <a:pt x="200" y="344"/>
                    <a:pt x="198" y="347"/>
                    <a:pt x="195" y="350"/>
                  </a:cubicBezTo>
                  <a:cubicBezTo>
                    <a:pt x="198" y="353"/>
                    <a:pt x="198" y="353"/>
                    <a:pt x="198" y="353"/>
                  </a:cubicBezTo>
                  <a:moveTo>
                    <a:pt x="184" y="372"/>
                  </a:moveTo>
                  <a:cubicBezTo>
                    <a:pt x="186" y="368"/>
                    <a:pt x="189" y="365"/>
                    <a:pt x="191" y="362"/>
                  </a:cubicBezTo>
                  <a:cubicBezTo>
                    <a:pt x="188" y="360"/>
                    <a:pt x="188" y="360"/>
                    <a:pt x="188" y="360"/>
                  </a:cubicBezTo>
                  <a:cubicBezTo>
                    <a:pt x="185" y="363"/>
                    <a:pt x="183" y="366"/>
                    <a:pt x="181" y="369"/>
                  </a:cubicBezTo>
                  <a:cubicBezTo>
                    <a:pt x="184" y="372"/>
                    <a:pt x="184" y="372"/>
                    <a:pt x="184" y="372"/>
                  </a:cubicBezTo>
                  <a:moveTo>
                    <a:pt x="170" y="391"/>
                  </a:moveTo>
                  <a:cubicBezTo>
                    <a:pt x="172" y="388"/>
                    <a:pt x="174" y="385"/>
                    <a:pt x="177" y="381"/>
                  </a:cubicBezTo>
                  <a:cubicBezTo>
                    <a:pt x="173" y="379"/>
                    <a:pt x="173" y="379"/>
                    <a:pt x="173" y="379"/>
                  </a:cubicBezTo>
                  <a:cubicBezTo>
                    <a:pt x="171" y="382"/>
                    <a:pt x="169" y="385"/>
                    <a:pt x="166" y="389"/>
                  </a:cubicBezTo>
                  <a:cubicBezTo>
                    <a:pt x="170" y="391"/>
                    <a:pt x="170" y="391"/>
                    <a:pt x="170" y="391"/>
                  </a:cubicBezTo>
                  <a:moveTo>
                    <a:pt x="156" y="411"/>
                  </a:moveTo>
                  <a:cubicBezTo>
                    <a:pt x="158" y="408"/>
                    <a:pt x="161" y="404"/>
                    <a:pt x="163" y="401"/>
                  </a:cubicBezTo>
                  <a:cubicBezTo>
                    <a:pt x="160" y="399"/>
                    <a:pt x="160" y="399"/>
                    <a:pt x="160" y="399"/>
                  </a:cubicBezTo>
                  <a:cubicBezTo>
                    <a:pt x="157" y="402"/>
                    <a:pt x="155" y="405"/>
                    <a:pt x="153" y="409"/>
                  </a:cubicBezTo>
                  <a:cubicBezTo>
                    <a:pt x="156" y="411"/>
                    <a:pt x="156" y="411"/>
                    <a:pt x="156" y="411"/>
                  </a:cubicBezTo>
                  <a:moveTo>
                    <a:pt x="143" y="431"/>
                  </a:moveTo>
                  <a:cubicBezTo>
                    <a:pt x="145" y="428"/>
                    <a:pt x="147" y="424"/>
                    <a:pt x="150" y="421"/>
                  </a:cubicBezTo>
                  <a:cubicBezTo>
                    <a:pt x="146" y="419"/>
                    <a:pt x="146" y="419"/>
                    <a:pt x="146" y="419"/>
                  </a:cubicBezTo>
                  <a:cubicBezTo>
                    <a:pt x="144" y="422"/>
                    <a:pt x="142" y="425"/>
                    <a:pt x="140" y="429"/>
                  </a:cubicBezTo>
                  <a:cubicBezTo>
                    <a:pt x="143" y="431"/>
                    <a:pt x="143" y="431"/>
                    <a:pt x="143" y="431"/>
                  </a:cubicBezTo>
                  <a:moveTo>
                    <a:pt x="131" y="451"/>
                  </a:moveTo>
                  <a:cubicBezTo>
                    <a:pt x="133" y="448"/>
                    <a:pt x="135" y="445"/>
                    <a:pt x="137" y="441"/>
                  </a:cubicBezTo>
                  <a:cubicBezTo>
                    <a:pt x="133" y="439"/>
                    <a:pt x="133" y="439"/>
                    <a:pt x="133" y="439"/>
                  </a:cubicBezTo>
                  <a:cubicBezTo>
                    <a:pt x="131" y="442"/>
                    <a:pt x="129" y="446"/>
                    <a:pt x="127" y="449"/>
                  </a:cubicBezTo>
                  <a:cubicBezTo>
                    <a:pt x="131" y="451"/>
                    <a:pt x="131" y="451"/>
                    <a:pt x="131" y="451"/>
                  </a:cubicBezTo>
                  <a:moveTo>
                    <a:pt x="119" y="472"/>
                  </a:moveTo>
                  <a:cubicBezTo>
                    <a:pt x="121" y="469"/>
                    <a:pt x="123" y="465"/>
                    <a:pt x="125" y="462"/>
                  </a:cubicBezTo>
                  <a:cubicBezTo>
                    <a:pt x="121" y="460"/>
                    <a:pt x="121" y="460"/>
                    <a:pt x="121" y="460"/>
                  </a:cubicBezTo>
                  <a:cubicBezTo>
                    <a:pt x="119" y="463"/>
                    <a:pt x="117" y="467"/>
                    <a:pt x="115" y="470"/>
                  </a:cubicBezTo>
                  <a:cubicBezTo>
                    <a:pt x="119" y="472"/>
                    <a:pt x="119" y="472"/>
                    <a:pt x="119" y="472"/>
                  </a:cubicBezTo>
                  <a:moveTo>
                    <a:pt x="107" y="493"/>
                  </a:moveTo>
                  <a:cubicBezTo>
                    <a:pt x="109" y="490"/>
                    <a:pt x="111" y="486"/>
                    <a:pt x="113" y="483"/>
                  </a:cubicBezTo>
                  <a:cubicBezTo>
                    <a:pt x="109" y="481"/>
                    <a:pt x="109" y="481"/>
                    <a:pt x="109" y="481"/>
                  </a:cubicBezTo>
                  <a:cubicBezTo>
                    <a:pt x="107" y="484"/>
                    <a:pt x="106" y="488"/>
                    <a:pt x="104" y="491"/>
                  </a:cubicBezTo>
                  <a:cubicBezTo>
                    <a:pt x="107" y="493"/>
                    <a:pt x="107" y="493"/>
                    <a:pt x="107" y="493"/>
                  </a:cubicBezTo>
                  <a:moveTo>
                    <a:pt x="96" y="515"/>
                  </a:moveTo>
                  <a:cubicBezTo>
                    <a:pt x="98" y="511"/>
                    <a:pt x="100" y="508"/>
                    <a:pt x="102" y="504"/>
                  </a:cubicBezTo>
                  <a:cubicBezTo>
                    <a:pt x="98" y="502"/>
                    <a:pt x="98" y="502"/>
                    <a:pt x="98" y="502"/>
                  </a:cubicBezTo>
                  <a:cubicBezTo>
                    <a:pt x="96" y="506"/>
                    <a:pt x="95" y="509"/>
                    <a:pt x="93" y="513"/>
                  </a:cubicBezTo>
                  <a:cubicBezTo>
                    <a:pt x="96" y="515"/>
                    <a:pt x="96" y="515"/>
                    <a:pt x="96" y="515"/>
                  </a:cubicBezTo>
                  <a:moveTo>
                    <a:pt x="86" y="536"/>
                  </a:moveTo>
                  <a:cubicBezTo>
                    <a:pt x="88" y="533"/>
                    <a:pt x="89" y="529"/>
                    <a:pt x="91" y="526"/>
                  </a:cubicBezTo>
                  <a:cubicBezTo>
                    <a:pt x="87" y="524"/>
                    <a:pt x="87" y="524"/>
                    <a:pt x="87" y="524"/>
                  </a:cubicBezTo>
                  <a:cubicBezTo>
                    <a:pt x="86" y="527"/>
                    <a:pt x="84" y="531"/>
                    <a:pt x="82" y="535"/>
                  </a:cubicBezTo>
                  <a:cubicBezTo>
                    <a:pt x="86" y="536"/>
                    <a:pt x="86" y="536"/>
                    <a:pt x="86" y="536"/>
                  </a:cubicBezTo>
                  <a:moveTo>
                    <a:pt x="76" y="558"/>
                  </a:moveTo>
                  <a:cubicBezTo>
                    <a:pt x="78" y="555"/>
                    <a:pt x="79" y="551"/>
                    <a:pt x="81" y="547"/>
                  </a:cubicBezTo>
                  <a:cubicBezTo>
                    <a:pt x="77" y="546"/>
                    <a:pt x="77" y="546"/>
                    <a:pt x="77" y="546"/>
                  </a:cubicBezTo>
                  <a:cubicBezTo>
                    <a:pt x="76" y="549"/>
                    <a:pt x="74" y="553"/>
                    <a:pt x="73" y="557"/>
                  </a:cubicBezTo>
                  <a:cubicBezTo>
                    <a:pt x="76" y="558"/>
                    <a:pt x="76" y="558"/>
                    <a:pt x="76" y="558"/>
                  </a:cubicBezTo>
                  <a:moveTo>
                    <a:pt x="67" y="581"/>
                  </a:moveTo>
                  <a:cubicBezTo>
                    <a:pt x="69" y="577"/>
                    <a:pt x="70" y="573"/>
                    <a:pt x="72" y="569"/>
                  </a:cubicBezTo>
                  <a:cubicBezTo>
                    <a:pt x="68" y="568"/>
                    <a:pt x="68" y="568"/>
                    <a:pt x="68" y="568"/>
                  </a:cubicBezTo>
                  <a:cubicBezTo>
                    <a:pt x="66" y="572"/>
                    <a:pt x="65" y="575"/>
                    <a:pt x="63" y="579"/>
                  </a:cubicBezTo>
                  <a:cubicBezTo>
                    <a:pt x="67" y="581"/>
                    <a:pt x="67" y="581"/>
                    <a:pt x="67" y="581"/>
                  </a:cubicBezTo>
                  <a:moveTo>
                    <a:pt x="59" y="603"/>
                  </a:moveTo>
                  <a:cubicBezTo>
                    <a:pt x="60" y="599"/>
                    <a:pt x="61" y="596"/>
                    <a:pt x="63" y="592"/>
                  </a:cubicBezTo>
                  <a:cubicBezTo>
                    <a:pt x="59" y="590"/>
                    <a:pt x="59" y="590"/>
                    <a:pt x="59" y="590"/>
                  </a:cubicBezTo>
                  <a:cubicBezTo>
                    <a:pt x="58" y="594"/>
                    <a:pt x="56" y="598"/>
                    <a:pt x="55" y="602"/>
                  </a:cubicBezTo>
                  <a:cubicBezTo>
                    <a:pt x="59" y="603"/>
                    <a:pt x="59" y="603"/>
                    <a:pt x="59" y="603"/>
                  </a:cubicBezTo>
                  <a:moveTo>
                    <a:pt x="51" y="626"/>
                  </a:moveTo>
                  <a:cubicBezTo>
                    <a:pt x="52" y="622"/>
                    <a:pt x="53" y="618"/>
                    <a:pt x="55" y="614"/>
                  </a:cubicBezTo>
                  <a:cubicBezTo>
                    <a:pt x="51" y="613"/>
                    <a:pt x="51" y="613"/>
                    <a:pt x="51" y="613"/>
                  </a:cubicBezTo>
                  <a:cubicBezTo>
                    <a:pt x="49" y="617"/>
                    <a:pt x="48" y="621"/>
                    <a:pt x="47" y="624"/>
                  </a:cubicBezTo>
                  <a:cubicBezTo>
                    <a:pt x="51" y="626"/>
                    <a:pt x="51" y="626"/>
                    <a:pt x="51" y="626"/>
                  </a:cubicBezTo>
                  <a:moveTo>
                    <a:pt x="43" y="649"/>
                  </a:moveTo>
                  <a:cubicBezTo>
                    <a:pt x="45" y="645"/>
                    <a:pt x="46" y="641"/>
                    <a:pt x="47" y="637"/>
                  </a:cubicBezTo>
                  <a:cubicBezTo>
                    <a:pt x="43" y="636"/>
                    <a:pt x="43" y="636"/>
                    <a:pt x="43" y="636"/>
                  </a:cubicBezTo>
                  <a:cubicBezTo>
                    <a:pt x="42" y="640"/>
                    <a:pt x="41" y="644"/>
                    <a:pt x="40" y="647"/>
                  </a:cubicBezTo>
                  <a:cubicBezTo>
                    <a:pt x="43" y="649"/>
                    <a:pt x="43" y="649"/>
                    <a:pt x="43" y="649"/>
                  </a:cubicBezTo>
                  <a:moveTo>
                    <a:pt x="37" y="672"/>
                  </a:moveTo>
                  <a:cubicBezTo>
                    <a:pt x="38" y="668"/>
                    <a:pt x="39" y="664"/>
                    <a:pt x="40" y="660"/>
                  </a:cubicBezTo>
                  <a:cubicBezTo>
                    <a:pt x="36" y="659"/>
                    <a:pt x="36" y="659"/>
                    <a:pt x="36" y="659"/>
                  </a:cubicBezTo>
                  <a:cubicBezTo>
                    <a:pt x="35" y="663"/>
                    <a:pt x="34" y="667"/>
                    <a:pt x="33" y="671"/>
                  </a:cubicBezTo>
                  <a:cubicBezTo>
                    <a:pt x="37" y="672"/>
                    <a:pt x="37" y="672"/>
                    <a:pt x="37" y="672"/>
                  </a:cubicBezTo>
                  <a:moveTo>
                    <a:pt x="31" y="695"/>
                  </a:moveTo>
                  <a:cubicBezTo>
                    <a:pt x="32" y="691"/>
                    <a:pt x="32" y="687"/>
                    <a:pt x="34" y="683"/>
                  </a:cubicBezTo>
                  <a:cubicBezTo>
                    <a:pt x="30" y="682"/>
                    <a:pt x="30" y="682"/>
                    <a:pt x="30" y="682"/>
                  </a:cubicBezTo>
                  <a:cubicBezTo>
                    <a:pt x="29" y="686"/>
                    <a:pt x="28" y="690"/>
                    <a:pt x="27" y="694"/>
                  </a:cubicBezTo>
                  <a:cubicBezTo>
                    <a:pt x="31" y="695"/>
                    <a:pt x="31" y="695"/>
                    <a:pt x="31" y="695"/>
                  </a:cubicBezTo>
                  <a:moveTo>
                    <a:pt x="25" y="718"/>
                  </a:moveTo>
                  <a:cubicBezTo>
                    <a:pt x="26" y="714"/>
                    <a:pt x="27" y="710"/>
                    <a:pt x="28" y="706"/>
                  </a:cubicBezTo>
                  <a:cubicBezTo>
                    <a:pt x="24" y="705"/>
                    <a:pt x="24" y="705"/>
                    <a:pt x="24" y="705"/>
                  </a:cubicBezTo>
                  <a:cubicBezTo>
                    <a:pt x="23" y="709"/>
                    <a:pt x="22" y="713"/>
                    <a:pt x="21" y="717"/>
                  </a:cubicBezTo>
                  <a:cubicBezTo>
                    <a:pt x="25" y="718"/>
                    <a:pt x="25" y="718"/>
                    <a:pt x="25" y="718"/>
                  </a:cubicBezTo>
                  <a:moveTo>
                    <a:pt x="20" y="742"/>
                  </a:moveTo>
                  <a:cubicBezTo>
                    <a:pt x="21" y="738"/>
                    <a:pt x="22" y="734"/>
                    <a:pt x="23" y="730"/>
                  </a:cubicBezTo>
                  <a:cubicBezTo>
                    <a:pt x="19" y="729"/>
                    <a:pt x="19" y="729"/>
                    <a:pt x="19" y="729"/>
                  </a:cubicBezTo>
                  <a:cubicBezTo>
                    <a:pt x="18" y="733"/>
                    <a:pt x="17" y="737"/>
                    <a:pt x="16" y="741"/>
                  </a:cubicBezTo>
                  <a:cubicBezTo>
                    <a:pt x="20" y="742"/>
                    <a:pt x="20" y="742"/>
                    <a:pt x="20" y="742"/>
                  </a:cubicBezTo>
                  <a:moveTo>
                    <a:pt x="16" y="765"/>
                  </a:moveTo>
                  <a:cubicBezTo>
                    <a:pt x="17" y="761"/>
                    <a:pt x="17" y="757"/>
                    <a:pt x="18" y="753"/>
                  </a:cubicBezTo>
                  <a:cubicBezTo>
                    <a:pt x="14" y="753"/>
                    <a:pt x="14" y="753"/>
                    <a:pt x="14" y="753"/>
                  </a:cubicBezTo>
                  <a:cubicBezTo>
                    <a:pt x="13" y="757"/>
                    <a:pt x="13" y="760"/>
                    <a:pt x="12" y="764"/>
                  </a:cubicBezTo>
                  <a:cubicBezTo>
                    <a:pt x="16" y="765"/>
                    <a:pt x="16" y="765"/>
                    <a:pt x="16" y="765"/>
                  </a:cubicBezTo>
                  <a:moveTo>
                    <a:pt x="12" y="789"/>
                  </a:moveTo>
                  <a:cubicBezTo>
                    <a:pt x="13" y="785"/>
                    <a:pt x="13" y="781"/>
                    <a:pt x="14" y="777"/>
                  </a:cubicBezTo>
                  <a:cubicBezTo>
                    <a:pt x="10" y="776"/>
                    <a:pt x="10" y="776"/>
                    <a:pt x="10" y="776"/>
                  </a:cubicBezTo>
                  <a:cubicBezTo>
                    <a:pt x="9" y="780"/>
                    <a:pt x="9" y="784"/>
                    <a:pt x="8" y="788"/>
                  </a:cubicBezTo>
                  <a:cubicBezTo>
                    <a:pt x="12" y="789"/>
                    <a:pt x="12" y="789"/>
                    <a:pt x="12" y="789"/>
                  </a:cubicBezTo>
                  <a:cubicBezTo>
                    <a:pt x="12" y="789"/>
                    <a:pt x="12" y="789"/>
                    <a:pt x="12" y="789"/>
                  </a:cubicBezTo>
                  <a:moveTo>
                    <a:pt x="9" y="813"/>
                  </a:moveTo>
                  <a:cubicBezTo>
                    <a:pt x="10" y="809"/>
                    <a:pt x="10" y="805"/>
                    <a:pt x="11" y="801"/>
                  </a:cubicBezTo>
                  <a:cubicBezTo>
                    <a:pt x="7" y="800"/>
                    <a:pt x="7" y="800"/>
                    <a:pt x="7" y="800"/>
                  </a:cubicBezTo>
                  <a:cubicBezTo>
                    <a:pt x="6" y="804"/>
                    <a:pt x="6" y="808"/>
                    <a:pt x="5" y="812"/>
                  </a:cubicBezTo>
                  <a:cubicBezTo>
                    <a:pt x="9" y="813"/>
                    <a:pt x="9" y="813"/>
                    <a:pt x="9" y="813"/>
                  </a:cubicBezTo>
                  <a:moveTo>
                    <a:pt x="7" y="836"/>
                  </a:moveTo>
                  <a:cubicBezTo>
                    <a:pt x="7" y="832"/>
                    <a:pt x="8" y="828"/>
                    <a:pt x="8" y="824"/>
                  </a:cubicBezTo>
                  <a:cubicBezTo>
                    <a:pt x="4" y="824"/>
                    <a:pt x="4" y="824"/>
                    <a:pt x="4" y="824"/>
                  </a:cubicBezTo>
                  <a:cubicBezTo>
                    <a:pt x="4" y="828"/>
                    <a:pt x="3" y="832"/>
                    <a:pt x="3" y="836"/>
                  </a:cubicBezTo>
                  <a:cubicBezTo>
                    <a:pt x="7" y="836"/>
                    <a:pt x="7" y="836"/>
                    <a:pt x="7" y="836"/>
                  </a:cubicBezTo>
                  <a:moveTo>
                    <a:pt x="5" y="860"/>
                  </a:moveTo>
                  <a:cubicBezTo>
                    <a:pt x="5" y="856"/>
                    <a:pt x="6" y="852"/>
                    <a:pt x="6" y="848"/>
                  </a:cubicBezTo>
                  <a:cubicBezTo>
                    <a:pt x="2" y="848"/>
                    <a:pt x="2" y="848"/>
                    <a:pt x="2" y="848"/>
                  </a:cubicBezTo>
                  <a:cubicBezTo>
                    <a:pt x="2" y="852"/>
                    <a:pt x="1" y="856"/>
                    <a:pt x="1" y="860"/>
                  </a:cubicBezTo>
                  <a:cubicBezTo>
                    <a:pt x="5" y="860"/>
                    <a:pt x="5" y="860"/>
                    <a:pt x="5" y="860"/>
                  </a:cubicBezTo>
                  <a:moveTo>
                    <a:pt x="4" y="884"/>
                  </a:moveTo>
                  <a:cubicBezTo>
                    <a:pt x="4" y="880"/>
                    <a:pt x="4" y="876"/>
                    <a:pt x="5" y="872"/>
                  </a:cubicBezTo>
                  <a:cubicBezTo>
                    <a:pt x="1" y="872"/>
                    <a:pt x="1" y="872"/>
                    <a:pt x="1" y="872"/>
                  </a:cubicBezTo>
                  <a:cubicBezTo>
                    <a:pt x="0" y="876"/>
                    <a:pt x="0" y="880"/>
                    <a:pt x="0" y="884"/>
                  </a:cubicBezTo>
                  <a:cubicBezTo>
                    <a:pt x="4" y="884"/>
                    <a:pt x="4" y="884"/>
                    <a:pt x="4" y="884"/>
                  </a:cubicBezTo>
                  <a:moveTo>
                    <a:pt x="4" y="908"/>
                  </a:moveTo>
                  <a:cubicBezTo>
                    <a:pt x="4" y="904"/>
                    <a:pt x="4" y="900"/>
                    <a:pt x="4" y="896"/>
                  </a:cubicBezTo>
                  <a:cubicBezTo>
                    <a:pt x="0" y="896"/>
                    <a:pt x="0" y="896"/>
                    <a:pt x="0" y="896"/>
                  </a:cubicBezTo>
                  <a:cubicBezTo>
                    <a:pt x="0" y="900"/>
                    <a:pt x="0" y="904"/>
                    <a:pt x="0" y="908"/>
                  </a:cubicBezTo>
                  <a:cubicBezTo>
                    <a:pt x="4" y="908"/>
                    <a:pt x="4" y="908"/>
                    <a:pt x="4" y="908"/>
                  </a:cubicBezTo>
                  <a:moveTo>
                    <a:pt x="4" y="932"/>
                  </a:moveTo>
                  <a:cubicBezTo>
                    <a:pt x="4" y="928"/>
                    <a:pt x="4" y="924"/>
                    <a:pt x="4" y="920"/>
                  </a:cubicBezTo>
                  <a:cubicBezTo>
                    <a:pt x="0" y="920"/>
                    <a:pt x="0" y="920"/>
                    <a:pt x="0" y="920"/>
                  </a:cubicBezTo>
                  <a:cubicBezTo>
                    <a:pt x="0" y="924"/>
                    <a:pt x="0" y="928"/>
                    <a:pt x="0" y="932"/>
                  </a:cubicBezTo>
                  <a:cubicBezTo>
                    <a:pt x="4" y="932"/>
                    <a:pt x="4" y="932"/>
                    <a:pt x="4" y="932"/>
                  </a:cubicBezTo>
                  <a:moveTo>
                    <a:pt x="4" y="956"/>
                  </a:moveTo>
                  <a:cubicBezTo>
                    <a:pt x="4" y="952"/>
                    <a:pt x="4" y="948"/>
                    <a:pt x="4" y="944"/>
                  </a:cubicBezTo>
                  <a:cubicBezTo>
                    <a:pt x="0" y="944"/>
                    <a:pt x="0" y="944"/>
                    <a:pt x="0" y="944"/>
                  </a:cubicBezTo>
                  <a:cubicBezTo>
                    <a:pt x="0" y="948"/>
                    <a:pt x="0" y="952"/>
                    <a:pt x="0" y="956"/>
                  </a:cubicBezTo>
                  <a:cubicBezTo>
                    <a:pt x="4" y="956"/>
                    <a:pt x="4" y="956"/>
                    <a:pt x="4" y="956"/>
                  </a:cubicBezTo>
                  <a:cubicBezTo>
                    <a:pt x="4" y="956"/>
                    <a:pt x="4" y="956"/>
                    <a:pt x="4" y="956"/>
                  </a:cubicBezTo>
                  <a:moveTo>
                    <a:pt x="6" y="980"/>
                  </a:moveTo>
                  <a:cubicBezTo>
                    <a:pt x="5" y="976"/>
                    <a:pt x="5" y="972"/>
                    <a:pt x="5" y="968"/>
                  </a:cubicBezTo>
                  <a:cubicBezTo>
                    <a:pt x="1" y="968"/>
                    <a:pt x="1" y="968"/>
                    <a:pt x="1" y="968"/>
                  </a:cubicBezTo>
                  <a:cubicBezTo>
                    <a:pt x="1" y="972"/>
                    <a:pt x="1" y="976"/>
                    <a:pt x="2" y="980"/>
                  </a:cubicBezTo>
                  <a:cubicBezTo>
                    <a:pt x="6" y="980"/>
                    <a:pt x="6" y="980"/>
                    <a:pt x="6" y="980"/>
                  </a:cubicBezTo>
                  <a:moveTo>
                    <a:pt x="8" y="1004"/>
                  </a:moveTo>
                  <a:cubicBezTo>
                    <a:pt x="7" y="1000"/>
                    <a:pt x="7" y="996"/>
                    <a:pt x="7" y="992"/>
                  </a:cubicBezTo>
                  <a:cubicBezTo>
                    <a:pt x="3" y="992"/>
                    <a:pt x="3" y="992"/>
                    <a:pt x="3" y="992"/>
                  </a:cubicBezTo>
                  <a:cubicBezTo>
                    <a:pt x="3" y="996"/>
                    <a:pt x="3" y="1000"/>
                    <a:pt x="4" y="1004"/>
                  </a:cubicBezTo>
                  <a:cubicBezTo>
                    <a:pt x="8" y="1004"/>
                    <a:pt x="8" y="1004"/>
                    <a:pt x="8" y="1004"/>
                  </a:cubicBezTo>
                  <a:moveTo>
                    <a:pt x="10" y="1027"/>
                  </a:moveTo>
                  <a:cubicBezTo>
                    <a:pt x="10" y="1024"/>
                    <a:pt x="9" y="1020"/>
                    <a:pt x="9" y="1016"/>
                  </a:cubicBezTo>
                  <a:cubicBezTo>
                    <a:pt x="5" y="1016"/>
                    <a:pt x="5" y="1016"/>
                    <a:pt x="5" y="1016"/>
                  </a:cubicBezTo>
                  <a:cubicBezTo>
                    <a:pt x="5" y="1020"/>
                    <a:pt x="6" y="1024"/>
                    <a:pt x="6" y="1028"/>
                  </a:cubicBezTo>
                  <a:cubicBezTo>
                    <a:pt x="10" y="1027"/>
                    <a:pt x="10" y="1027"/>
                    <a:pt x="10" y="1027"/>
                  </a:cubicBezTo>
                  <a:moveTo>
                    <a:pt x="13" y="1051"/>
                  </a:moveTo>
                  <a:cubicBezTo>
                    <a:pt x="13" y="1047"/>
                    <a:pt x="12" y="1043"/>
                    <a:pt x="12" y="1039"/>
                  </a:cubicBezTo>
                  <a:cubicBezTo>
                    <a:pt x="8" y="1040"/>
                    <a:pt x="8" y="1040"/>
                    <a:pt x="8" y="1040"/>
                  </a:cubicBezTo>
                  <a:cubicBezTo>
                    <a:pt x="8" y="1044"/>
                    <a:pt x="9" y="1048"/>
                    <a:pt x="10" y="1052"/>
                  </a:cubicBezTo>
                  <a:cubicBezTo>
                    <a:pt x="13" y="1051"/>
                    <a:pt x="13" y="1051"/>
                    <a:pt x="13" y="1051"/>
                  </a:cubicBezTo>
                  <a:moveTo>
                    <a:pt x="17" y="1075"/>
                  </a:moveTo>
                  <a:cubicBezTo>
                    <a:pt x="17" y="1071"/>
                    <a:pt x="16" y="1067"/>
                    <a:pt x="15" y="1063"/>
                  </a:cubicBezTo>
                  <a:cubicBezTo>
                    <a:pt x="11" y="1064"/>
                    <a:pt x="11" y="1064"/>
                    <a:pt x="11" y="1064"/>
                  </a:cubicBezTo>
                  <a:cubicBezTo>
                    <a:pt x="12" y="1068"/>
                    <a:pt x="13" y="1072"/>
                    <a:pt x="13" y="1076"/>
                  </a:cubicBezTo>
                  <a:cubicBezTo>
                    <a:pt x="17" y="1075"/>
                    <a:pt x="17" y="1075"/>
                    <a:pt x="17" y="1075"/>
                  </a:cubicBezTo>
                  <a:moveTo>
                    <a:pt x="22" y="1098"/>
                  </a:moveTo>
                  <a:cubicBezTo>
                    <a:pt x="21" y="1094"/>
                    <a:pt x="20" y="1091"/>
                    <a:pt x="19" y="1087"/>
                  </a:cubicBezTo>
                  <a:cubicBezTo>
                    <a:pt x="16" y="1087"/>
                    <a:pt x="16" y="1087"/>
                    <a:pt x="16" y="1087"/>
                  </a:cubicBezTo>
                  <a:cubicBezTo>
                    <a:pt x="16" y="1091"/>
                    <a:pt x="17" y="1095"/>
                    <a:pt x="18" y="1099"/>
                  </a:cubicBezTo>
                  <a:cubicBezTo>
                    <a:pt x="22" y="1098"/>
                    <a:pt x="22" y="1098"/>
                    <a:pt x="22" y="1098"/>
                  </a:cubicBezTo>
                  <a:moveTo>
                    <a:pt x="27" y="1122"/>
                  </a:moveTo>
                  <a:cubicBezTo>
                    <a:pt x="26" y="1118"/>
                    <a:pt x="25" y="1114"/>
                    <a:pt x="24" y="1110"/>
                  </a:cubicBezTo>
                  <a:cubicBezTo>
                    <a:pt x="20" y="1111"/>
                    <a:pt x="20" y="1111"/>
                    <a:pt x="20" y="1111"/>
                  </a:cubicBezTo>
                  <a:cubicBezTo>
                    <a:pt x="21" y="1115"/>
                    <a:pt x="22" y="1119"/>
                    <a:pt x="23" y="1123"/>
                  </a:cubicBezTo>
                  <a:cubicBezTo>
                    <a:pt x="27" y="1122"/>
                    <a:pt x="27" y="1122"/>
                    <a:pt x="27" y="1122"/>
                  </a:cubicBezTo>
                  <a:moveTo>
                    <a:pt x="33" y="1145"/>
                  </a:moveTo>
                  <a:cubicBezTo>
                    <a:pt x="32" y="1141"/>
                    <a:pt x="31" y="1137"/>
                    <a:pt x="30" y="1133"/>
                  </a:cubicBezTo>
                  <a:cubicBezTo>
                    <a:pt x="26" y="1134"/>
                    <a:pt x="26" y="1134"/>
                    <a:pt x="26" y="1134"/>
                  </a:cubicBezTo>
                  <a:cubicBezTo>
                    <a:pt x="27" y="1138"/>
                    <a:pt x="28" y="1142"/>
                    <a:pt x="29" y="1146"/>
                  </a:cubicBezTo>
                  <a:cubicBezTo>
                    <a:pt x="33" y="1145"/>
                    <a:pt x="33" y="1145"/>
                    <a:pt x="33" y="1145"/>
                  </a:cubicBezTo>
                  <a:moveTo>
                    <a:pt x="39" y="1168"/>
                  </a:moveTo>
                  <a:cubicBezTo>
                    <a:pt x="38" y="1164"/>
                    <a:pt x="37" y="1160"/>
                    <a:pt x="36" y="1157"/>
                  </a:cubicBezTo>
                  <a:cubicBezTo>
                    <a:pt x="32" y="1158"/>
                    <a:pt x="32" y="1158"/>
                    <a:pt x="32" y="1158"/>
                  </a:cubicBezTo>
                  <a:cubicBezTo>
                    <a:pt x="33" y="1161"/>
                    <a:pt x="34" y="1165"/>
                    <a:pt x="35" y="1169"/>
                  </a:cubicBezTo>
                  <a:cubicBezTo>
                    <a:pt x="39" y="1168"/>
                    <a:pt x="39" y="1168"/>
                    <a:pt x="39" y="1168"/>
                  </a:cubicBezTo>
                  <a:moveTo>
                    <a:pt x="46" y="1191"/>
                  </a:moveTo>
                  <a:cubicBezTo>
                    <a:pt x="45" y="1187"/>
                    <a:pt x="43" y="1183"/>
                    <a:pt x="42" y="1180"/>
                  </a:cubicBezTo>
                  <a:cubicBezTo>
                    <a:pt x="38" y="1181"/>
                    <a:pt x="38" y="1181"/>
                    <a:pt x="38" y="1181"/>
                  </a:cubicBezTo>
                  <a:cubicBezTo>
                    <a:pt x="40" y="1185"/>
                    <a:pt x="41" y="1188"/>
                    <a:pt x="42" y="1192"/>
                  </a:cubicBezTo>
                  <a:cubicBezTo>
                    <a:pt x="46" y="1191"/>
                    <a:pt x="46" y="1191"/>
                    <a:pt x="46" y="1191"/>
                  </a:cubicBezTo>
                  <a:moveTo>
                    <a:pt x="53" y="1214"/>
                  </a:moveTo>
                  <a:cubicBezTo>
                    <a:pt x="52" y="1210"/>
                    <a:pt x="51" y="1206"/>
                    <a:pt x="49" y="1202"/>
                  </a:cubicBezTo>
                  <a:cubicBezTo>
                    <a:pt x="46" y="1204"/>
                    <a:pt x="46" y="1204"/>
                    <a:pt x="46" y="1204"/>
                  </a:cubicBezTo>
                  <a:cubicBezTo>
                    <a:pt x="47" y="1207"/>
                    <a:pt x="48" y="1211"/>
                    <a:pt x="49" y="1215"/>
                  </a:cubicBezTo>
                  <a:cubicBezTo>
                    <a:pt x="53" y="1214"/>
                    <a:pt x="53" y="1214"/>
                    <a:pt x="53" y="1214"/>
                  </a:cubicBezTo>
                  <a:moveTo>
                    <a:pt x="61" y="1236"/>
                  </a:moveTo>
                  <a:cubicBezTo>
                    <a:pt x="60" y="1233"/>
                    <a:pt x="59" y="1229"/>
                    <a:pt x="57" y="1225"/>
                  </a:cubicBezTo>
                  <a:cubicBezTo>
                    <a:pt x="53" y="1226"/>
                    <a:pt x="53" y="1226"/>
                    <a:pt x="53" y="1226"/>
                  </a:cubicBezTo>
                  <a:cubicBezTo>
                    <a:pt x="55" y="1230"/>
                    <a:pt x="56" y="1234"/>
                    <a:pt x="58" y="1238"/>
                  </a:cubicBezTo>
                  <a:cubicBezTo>
                    <a:pt x="61" y="1236"/>
                    <a:pt x="61" y="1236"/>
                    <a:pt x="61" y="1236"/>
                  </a:cubicBezTo>
                  <a:moveTo>
                    <a:pt x="70" y="1259"/>
                  </a:moveTo>
                  <a:cubicBezTo>
                    <a:pt x="69" y="1255"/>
                    <a:pt x="67" y="1251"/>
                    <a:pt x="66" y="1247"/>
                  </a:cubicBezTo>
                  <a:cubicBezTo>
                    <a:pt x="62" y="1249"/>
                    <a:pt x="62" y="1249"/>
                    <a:pt x="62" y="1249"/>
                  </a:cubicBezTo>
                  <a:cubicBezTo>
                    <a:pt x="63" y="1253"/>
                    <a:pt x="65" y="1256"/>
                    <a:pt x="66" y="1260"/>
                  </a:cubicBezTo>
                  <a:cubicBezTo>
                    <a:pt x="70" y="1259"/>
                    <a:pt x="70" y="1259"/>
                    <a:pt x="70" y="1259"/>
                  </a:cubicBezTo>
                  <a:moveTo>
                    <a:pt x="79" y="1281"/>
                  </a:moveTo>
                  <a:cubicBezTo>
                    <a:pt x="78" y="1277"/>
                    <a:pt x="76" y="1273"/>
                    <a:pt x="75" y="1270"/>
                  </a:cubicBezTo>
                  <a:cubicBezTo>
                    <a:pt x="71" y="1271"/>
                    <a:pt x="71" y="1271"/>
                    <a:pt x="71" y="1271"/>
                  </a:cubicBezTo>
                  <a:cubicBezTo>
                    <a:pt x="72" y="1275"/>
                    <a:pt x="74" y="1279"/>
                    <a:pt x="76" y="1282"/>
                  </a:cubicBezTo>
                  <a:cubicBezTo>
                    <a:pt x="79" y="1281"/>
                    <a:pt x="79" y="1281"/>
                    <a:pt x="79" y="1281"/>
                  </a:cubicBezTo>
                  <a:moveTo>
                    <a:pt x="89" y="1302"/>
                  </a:moveTo>
                  <a:cubicBezTo>
                    <a:pt x="87" y="1299"/>
                    <a:pt x="86" y="1295"/>
                    <a:pt x="84" y="1291"/>
                  </a:cubicBezTo>
                  <a:cubicBezTo>
                    <a:pt x="81" y="1293"/>
                    <a:pt x="81" y="1293"/>
                    <a:pt x="81" y="1293"/>
                  </a:cubicBezTo>
                  <a:cubicBezTo>
                    <a:pt x="82" y="1297"/>
                    <a:pt x="84" y="1300"/>
                    <a:pt x="86" y="1304"/>
                  </a:cubicBezTo>
                  <a:cubicBezTo>
                    <a:pt x="89" y="1302"/>
                    <a:pt x="89" y="1302"/>
                    <a:pt x="89" y="1302"/>
                  </a:cubicBezTo>
                  <a:cubicBezTo>
                    <a:pt x="89" y="1302"/>
                    <a:pt x="89" y="1302"/>
                    <a:pt x="89" y="1302"/>
                  </a:cubicBezTo>
                  <a:moveTo>
                    <a:pt x="100" y="1324"/>
                  </a:moveTo>
                  <a:cubicBezTo>
                    <a:pt x="98" y="1320"/>
                    <a:pt x="96" y="1317"/>
                    <a:pt x="94" y="1313"/>
                  </a:cubicBezTo>
                  <a:cubicBezTo>
                    <a:pt x="91" y="1315"/>
                    <a:pt x="91" y="1315"/>
                    <a:pt x="91" y="1315"/>
                  </a:cubicBezTo>
                  <a:cubicBezTo>
                    <a:pt x="92" y="1318"/>
                    <a:pt x="94" y="1322"/>
                    <a:pt x="96" y="1326"/>
                  </a:cubicBezTo>
                  <a:cubicBezTo>
                    <a:pt x="100" y="1324"/>
                    <a:pt x="100" y="1324"/>
                    <a:pt x="100" y="1324"/>
                  </a:cubicBezTo>
                  <a:moveTo>
                    <a:pt x="111" y="1345"/>
                  </a:moveTo>
                  <a:cubicBezTo>
                    <a:pt x="109" y="1341"/>
                    <a:pt x="107" y="1338"/>
                    <a:pt x="105" y="1334"/>
                  </a:cubicBezTo>
                  <a:cubicBezTo>
                    <a:pt x="101" y="1336"/>
                    <a:pt x="101" y="1336"/>
                    <a:pt x="101" y="1336"/>
                  </a:cubicBezTo>
                  <a:cubicBezTo>
                    <a:pt x="103" y="1340"/>
                    <a:pt x="105" y="1343"/>
                    <a:pt x="107" y="1347"/>
                  </a:cubicBezTo>
                  <a:cubicBezTo>
                    <a:pt x="111" y="1345"/>
                    <a:pt x="111" y="1345"/>
                    <a:pt x="111" y="1345"/>
                  </a:cubicBezTo>
                  <a:moveTo>
                    <a:pt x="122" y="1366"/>
                  </a:moveTo>
                  <a:cubicBezTo>
                    <a:pt x="120" y="1362"/>
                    <a:pt x="118" y="1359"/>
                    <a:pt x="116" y="1355"/>
                  </a:cubicBezTo>
                  <a:cubicBezTo>
                    <a:pt x="113" y="1357"/>
                    <a:pt x="113" y="1357"/>
                    <a:pt x="113" y="1357"/>
                  </a:cubicBezTo>
                  <a:cubicBezTo>
                    <a:pt x="115" y="1361"/>
                    <a:pt x="117" y="1364"/>
                    <a:pt x="119" y="1368"/>
                  </a:cubicBezTo>
                  <a:cubicBezTo>
                    <a:pt x="122" y="1366"/>
                    <a:pt x="122" y="1366"/>
                    <a:pt x="122" y="1366"/>
                  </a:cubicBezTo>
                  <a:cubicBezTo>
                    <a:pt x="122" y="1366"/>
                    <a:pt x="122" y="1366"/>
                    <a:pt x="122" y="1366"/>
                  </a:cubicBezTo>
                  <a:moveTo>
                    <a:pt x="134" y="1386"/>
                  </a:moveTo>
                  <a:cubicBezTo>
                    <a:pt x="132" y="1383"/>
                    <a:pt x="130" y="1380"/>
                    <a:pt x="128" y="1376"/>
                  </a:cubicBezTo>
                  <a:cubicBezTo>
                    <a:pt x="125" y="1378"/>
                    <a:pt x="125" y="1378"/>
                    <a:pt x="125" y="1378"/>
                  </a:cubicBezTo>
                  <a:cubicBezTo>
                    <a:pt x="127" y="1382"/>
                    <a:pt x="129" y="1385"/>
                    <a:pt x="131" y="1389"/>
                  </a:cubicBezTo>
                  <a:cubicBezTo>
                    <a:pt x="134" y="1386"/>
                    <a:pt x="134" y="1386"/>
                    <a:pt x="134" y="1386"/>
                  </a:cubicBezTo>
                  <a:moveTo>
                    <a:pt x="147" y="1407"/>
                  </a:moveTo>
                  <a:cubicBezTo>
                    <a:pt x="145" y="1403"/>
                    <a:pt x="142" y="1400"/>
                    <a:pt x="140" y="1397"/>
                  </a:cubicBezTo>
                  <a:cubicBezTo>
                    <a:pt x="137" y="1399"/>
                    <a:pt x="137" y="1399"/>
                    <a:pt x="137" y="1399"/>
                  </a:cubicBezTo>
                  <a:cubicBezTo>
                    <a:pt x="139" y="1402"/>
                    <a:pt x="141" y="1406"/>
                    <a:pt x="143" y="1409"/>
                  </a:cubicBezTo>
                  <a:cubicBezTo>
                    <a:pt x="147" y="1407"/>
                    <a:pt x="147" y="1407"/>
                    <a:pt x="147" y="1407"/>
                  </a:cubicBezTo>
                  <a:moveTo>
                    <a:pt x="160" y="1427"/>
                  </a:moveTo>
                  <a:cubicBezTo>
                    <a:pt x="158" y="1423"/>
                    <a:pt x="155" y="1420"/>
                    <a:pt x="153" y="1417"/>
                  </a:cubicBezTo>
                  <a:cubicBezTo>
                    <a:pt x="150" y="1419"/>
                    <a:pt x="150" y="1419"/>
                    <a:pt x="150" y="1419"/>
                  </a:cubicBezTo>
                  <a:cubicBezTo>
                    <a:pt x="152" y="1422"/>
                    <a:pt x="154" y="1426"/>
                    <a:pt x="157" y="1429"/>
                  </a:cubicBezTo>
                  <a:cubicBezTo>
                    <a:pt x="160" y="1427"/>
                    <a:pt x="160" y="1427"/>
                    <a:pt x="160" y="1427"/>
                  </a:cubicBezTo>
                  <a:cubicBezTo>
                    <a:pt x="160" y="1427"/>
                    <a:pt x="160" y="1427"/>
                    <a:pt x="160" y="1427"/>
                  </a:cubicBezTo>
                  <a:moveTo>
                    <a:pt x="174" y="1446"/>
                  </a:moveTo>
                  <a:cubicBezTo>
                    <a:pt x="171" y="1443"/>
                    <a:pt x="169" y="1440"/>
                    <a:pt x="167" y="1437"/>
                  </a:cubicBezTo>
                  <a:cubicBezTo>
                    <a:pt x="163" y="1439"/>
                    <a:pt x="163" y="1439"/>
                    <a:pt x="163" y="1439"/>
                  </a:cubicBezTo>
                  <a:cubicBezTo>
                    <a:pt x="166" y="1442"/>
                    <a:pt x="168" y="1445"/>
                    <a:pt x="170" y="1449"/>
                  </a:cubicBezTo>
                  <a:cubicBezTo>
                    <a:pt x="174" y="1446"/>
                    <a:pt x="174" y="1446"/>
                    <a:pt x="174" y="1446"/>
                  </a:cubicBezTo>
                  <a:moveTo>
                    <a:pt x="188" y="1466"/>
                  </a:moveTo>
                  <a:cubicBezTo>
                    <a:pt x="185" y="1462"/>
                    <a:pt x="183" y="1459"/>
                    <a:pt x="181" y="1456"/>
                  </a:cubicBezTo>
                  <a:cubicBezTo>
                    <a:pt x="177" y="1458"/>
                    <a:pt x="177" y="1458"/>
                    <a:pt x="177" y="1458"/>
                  </a:cubicBezTo>
                  <a:cubicBezTo>
                    <a:pt x="180" y="1462"/>
                    <a:pt x="182" y="1465"/>
                    <a:pt x="184" y="1468"/>
                  </a:cubicBezTo>
                  <a:cubicBezTo>
                    <a:pt x="188" y="1466"/>
                    <a:pt x="188" y="1466"/>
                    <a:pt x="188" y="1466"/>
                  </a:cubicBezTo>
                  <a:moveTo>
                    <a:pt x="202" y="1484"/>
                  </a:moveTo>
                  <a:cubicBezTo>
                    <a:pt x="200" y="1481"/>
                    <a:pt x="197" y="1478"/>
                    <a:pt x="195" y="1475"/>
                  </a:cubicBezTo>
                  <a:cubicBezTo>
                    <a:pt x="192" y="1478"/>
                    <a:pt x="192" y="1478"/>
                    <a:pt x="192" y="1478"/>
                  </a:cubicBezTo>
                  <a:cubicBezTo>
                    <a:pt x="194" y="1481"/>
                    <a:pt x="197" y="1484"/>
                    <a:pt x="199" y="1487"/>
                  </a:cubicBezTo>
                  <a:cubicBezTo>
                    <a:pt x="202" y="1484"/>
                    <a:pt x="202" y="1484"/>
                    <a:pt x="202" y="1484"/>
                  </a:cubicBezTo>
                  <a:moveTo>
                    <a:pt x="218" y="1503"/>
                  </a:moveTo>
                  <a:cubicBezTo>
                    <a:pt x="215" y="1500"/>
                    <a:pt x="212" y="1497"/>
                    <a:pt x="210" y="1494"/>
                  </a:cubicBezTo>
                  <a:cubicBezTo>
                    <a:pt x="207" y="1496"/>
                    <a:pt x="207" y="1496"/>
                    <a:pt x="207" y="1496"/>
                  </a:cubicBezTo>
                  <a:cubicBezTo>
                    <a:pt x="209" y="1499"/>
                    <a:pt x="212" y="1503"/>
                    <a:pt x="214" y="1506"/>
                  </a:cubicBezTo>
                  <a:cubicBezTo>
                    <a:pt x="218" y="1503"/>
                    <a:pt x="218" y="1503"/>
                    <a:pt x="218" y="1503"/>
                  </a:cubicBezTo>
                  <a:moveTo>
                    <a:pt x="233" y="1521"/>
                  </a:moveTo>
                  <a:cubicBezTo>
                    <a:pt x="231" y="1518"/>
                    <a:pt x="228" y="1515"/>
                    <a:pt x="225" y="1512"/>
                  </a:cubicBezTo>
                  <a:cubicBezTo>
                    <a:pt x="222" y="1515"/>
                    <a:pt x="222" y="1515"/>
                    <a:pt x="222" y="1515"/>
                  </a:cubicBezTo>
                  <a:cubicBezTo>
                    <a:pt x="225" y="1518"/>
                    <a:pt x="228" y="1521"/>
                    <a:pt x="230" y="1524"/>
                  </a:cubicBezTo>
                  <a:cubicBezTo>
                    <a:pt x="233" y="1521"/>
                    <a:pt x="233" y="1521"/>
                    <a:pt x="233" y="1521"/>
                  </a:cubicBezTo>
                  <a:moveTo>
                    <a:pt x="249" y="1539"/>
                  </a:moveTo>
                  <a:cubicBezTo>
                    <a:pt x="247" y="1536"/>
                    <a:pt x="244" y="1533"/>
                    <a:pt x="241" y="1530"/>
                  </a:cubicBezTo>
                  <a:cubicBezTo>
                    <a:pt x="238" y="1533"/>
                    <a:pt x="238" y="1533"/>
                    <a:pt x="238" y="1533"/>
                  </a:cubicBezTo>
                  <a:cubicBezTo>
                    <a:pt x="241" y="1536"/>
                    <a:pt x="244" y="1539"/>
                    <a:pt x="246" y="1542"/>
                  </a:cubicBezTo>
                  <a:cubicBezTo>
                    <a:pt x="249" y="1539"/>
                    <a:pt x="249" y="1539"/>
                    <a:pt x="249" y="1539"/>
                  </a:cubicBezTo>
                  <a:moveTo>
                    <a:pt x="266" y="1556"/>
                  </a:moveTo>
                  <a:cubicBezTo>
                    <a:pt x="263" y="1553"/>
                    <a:pt x="260" y="1550"/>
                    <a:pt x="258" y="1547"/>
                  </a:cubicBezTo>
                  <a:cubicBezTo>
                    <a:pt x="255" y="1550"/>
                    <a:pt x="255" y="1550"/>
                    <a:pt x="255" y="1550"/>
                  </a:cubicBezTo>
                  <a:cubicBezTo>
                    <a:pt x="257" y="1553"/>
                    <a:pt x="260" y="1556"/>
                    <a:pt x="263" y="1559"/>
                  </a:cubicBezTo>
                  <a:cubicBezTo>
                    <a:pt x="266" y="1556"/>
                    <a:pt x="266" y="1556"/>
                    <a:pt x="266" y="1556"/>
                  </a:cubicBezTo>
                  <a:moveTo>
                    <a:pt x="283" y="1573"/>
                  </a:moveTo>
                  <a:cubicBezTo>
                    <a:pt x="280" y="1570"/>
                    <a:pt x="277" y="1567"/>
                    <a:pt x="274" y="1565"/>
                  </a:cubicBezTo>
                  <a:cubicBezTo>
                    <a:pt x="271" y="1567"/>
                    <a:pt x="271" y="1567"/>
                    <a:pt x="271" y="1567"/>
                  </a:cubicBezTo>
                  <a:cubicBezTo>
                    <a:pt x="274" y="1570"/>
                    <a:pt x="277" y="1573"/>
                    <a:pt x="280" y="1576"/>
                  </a:cubicBezTo>
                  <a:cubicBezTo>
                    <a:pt x="283" y="1573"/>
                    <a:pt x="283" y="1573"/>
                    <a:pt x="283" y="1573"/>
                  </a:cubicBezTo>
                  <a:moveTo>
                    <a:pt x="300" y="1589"/>
                  </a:moveTo>
                  <a:cubicBezTo>
                    <a:pt x="297" y="1587"/>
                    <a:pt x="294" y="1584"/>
                    <a:pt x="292" y="1581"/>
                  </a:cubicBezTo>
                  <a:cubicBezTo>
                    <a:pt x="289" y="1584"/>
                    <a:pt x="289" y="1584"/>
                    <a:pt x="289" y="1584"/>
                  </a:cubicBezTo>
                  <a:cubicBezTo>
                    <a:pt x="292" y="1587"/>
                    <a:pt x="295" y="1590"/>
                    <a:pt x="298" y="1592"/>
                  </a:cubicBezTo>
                  <a:cubicBezTo>
                    <a:pt x="300" y="1589"/>
                    <a:pt x="300" y="1589"/>
                    <a:pt x="300" y="1589"/>
                  </a:cubicBezTo>
                  <a:moveTo>
                    <a:pt x="318" y="1605"/>
                  </a:moveTo>
                  <a:cubicBezTo>
                    <a:pt x="315" y="1603"/>
                    <a:pt x="312" y="1600"/>
                    <a:pt x="309" y="1597"/>
                  </a:cubicBezTo>
                  <a:cubicBezTo>
                    <a:pt x="307" y="1600"/>
                    <a:pt x="307" y="1600"/>
                    <a:pt x="307" y="1600"/>
                  </a:cubicBezTo>
                  <a:cubicBezTo>
                    <a:pt x="310" y="1603"/>
                    <a:pt x="313" y="1606"/>
                    <a:pt x="316" y="1608"/>
                  </a:cubicBezTo>
                  <a:cubicBezTo>
                    <a:pt x="318" y="1605"/>
                    <a:pt x="318" y="1605"/>
                    <a:pt x="318" y="1605"/>
                  </a:cubicBezTo>
                  <a:cubicBezTo>
                    <a:pt x="318" y="1605"/>
                    <a:pt x="318" y="1605"/>
                    <a:pt x="318" y="1605"/>
                  </a:cubicBezTo>
                  <a:moveTo>
                    <a:pt x="337" y="1621"/>
                  </a:moveTo>
                  <a:cubicBezTo>
                    <a:pt x="333" y="1618"/>
                    <a:pt x="330" y="1616"/>
                    <a:pt x="327" y="1613"/>
                  </a:cubicBezTo>
                  <a:cubicBezTo>
                    <a:pt x="325" y="1616"/>
                    <a:pt x="325" y="1616"/>
                    <a:pt x="325" y="1616"/>
                  </a:cubicBezTo>
                  <a:cubicBezTo>
                    <a:pt x="328" y="1619"/>
                    <a:pt x="331" y="1621"/>
                    <a:pt x="334" y="1624"/>
                  </a:cubicBezTo>
                  <a:cubicBezTo>
                    <a:pt x="337" y="1621"/>
                    <a:pt x="337" y="1621"/>
                    <a:pt x="337" y="1621"/>
                  </a:cubicBezTo>
                  <a:moveTo>
                    <a:pt x="355" y="1636"/>
                  </a:moveTo>
                  <a:cubicBezTo>
                    <a:pt x="352" y="1633"/>
                    <a:pt x="349" y="1631"/>
                    <a:pt x="346" y="1628"/>
                  </a:cubicBezTo>
                  <a:cubicBezTo>
                    <a:pt x="343" y="1631"/>
                    <a:pt x="343" y="1631"/>
                    <a:pt x="343" y="1631"/>
                  </a:cubicBezTo>
                  <a:cubicBezTo>
                    <a:pt x="346" y="1634"/>
                    <a:pt x="350" y="1636"/>
                    <a:pt x="353" y="1639"/>
                  </a:cubicBezTo>
                  <a:cubicBezTo>
                    <a:pt x="355" y="1636"/>
                    <a:pt x="355" y="1636"/>
                    <a:pt x="355" y="1636"/>
                  </a:cubicBezTo>
                  <a:moveTo>
                    <a:pt x="374" y="1650"/>
                  </a:moveTo>
                  <a:cubicBezTo>
                    <a:pt x="371" y="1648"/>
                    <a:pt x="368" y="1645"/>
                    <a:pt x="365" y="1643"/>
                  </a:cubicBezTo>
                  <a:cubicBezTo>
                    <a:pt x="362" y="1646"/>
                    <a:pt x="362" y="1646"/>
                    <a:pt x="362" y="1646"/>
                  </a:cubicBezTo>
                  <a:cubicBezTo>
                    <a:pt x="365" y="1649"/>
                    <a:pt x="369" y="1651"/>
                    <a:pt x="372" y="1653"/>
                  </a:cubicBezTo>
                  <a:cubicBezTo>
                    <a:pt x="374" y="1650"/>
                    <a:pt x="374" y="1650"/>
                    <a:pt x="374" y="1650"/>
                  </a:cubicBezTo>
                  <a:cubicBezTo>
                    <a:pt x="374" y="1650"/>
                    <a:pt x="374" y="1650"/>
                    <a:pt x="374" y="1650"/>
                  </a:cubicBezTo>
                  <a:moveTo>
                    <a:pt x="394" y="1664"/>
                  </a:moveTo>
                  <a:cubicBezTo>
                    <a:pt x="390" y="1662"/>
                    <a:pt x="387" y="1660"/>
                    <a:pt x="384" y="1657"/>
                  </a:cubicBezTo>
                  <a:cubicBezTo>
                    <a:pt x="382" y="1660"/>
                    <a:pt x="382" y="1660"/>
                    <a:pt x="382" y="1660"/>
                  </a:cubicBezTo>
                  <a:cubicBezTo>
                    <a:pt x="385" y="1663"/>
                    <a:pt x="388" y="1665"/>
                    <a:pt x="391" y="1667"/>
                  </a:cubicBezTo>
                  <a:cubicBezTo>
                    <a:pt x="394" y="1664"/>
                    <a:pt x="394" y="1664"/>
                    <a:pt x="394" y="1664"/>
                  </a:cubicBezTo>
                  <a:moveTo>
                    <a:pt x="414" y="1678"/>
                  </a:moveTo>
                  <a:cubicBezTo>
                    <a:pt x="410" y="1675"/>
                    <a:pt x="407" y="1673"/>
                    <a:pt x="404" y="1671"/>
                  </a:cubicBezTo>
                  <a:cubicBezTo>
                    <a:pt x="401" y="1674"/>
                    <a:pt x="401" y="1674"/>
                    <a:pt x="401" y="1674"/>
                  </a:cubicBezTo>
                  <a:cubicBezTo>
                    <a:pt x="405" y="1676"/>
                    <a:pt x="408" y="1679"/>
                    <a:pt x="411" y="1681"/>
                  </a:cubicBezTo>
                  <a:cubicBezTo>
                    <a:pt x="414" y="1678"/>
                    <a:pt x="414" y="1678"/>
                    <a:pt x="414" y="1678"/>
                  </a:cubicBezTo>
                  <a:moveTo>
                    <a:pt x="434" y="1691"/>
                  </a:moveTo>
                  <a:cubicBezTo>
                    <a:pt x="430" y="1688"/>
                    <a:pt x="427" y="1686"/>
                    <a:pt x="424" y="1684"/>
                  </a:cubicBezTo>
                  <a:cubicBezTo>
                    <a:pt x="421" y="1687"/>
                    <a:pt x="421" y="1687"/>
                    <a:pt x="421" y="1687"/>
                  </a:cubicBezTo>
                  <a:cubicBezTo>
                    <a:pt x="425" y="1690"/>
                    <a:pt x="428" y="1692"/>
                    <a:pt x="432" y="1694"/>
                  </a:cubicBezTo>
                  <a:cubicBezTo>
                    <a:pt x="434" y="1691"/>
                    <a:pt x="434" y="1691"/>
                    <a:pt x="434" y="1691"/>
                  </a:cubicBezTo>
                  <a:moveTo>
                    <a:pt x="454" y="1703"/>
                  </a:moveTo>
                  <a:cubicBezTo>
                    <a:pt x="451" y="1701"/>
                    <a:pt x="447" y="1699"/>
                    <a:pt x="444" y="1697"/>
                  </a:cubicBezTo>
                  <a:cubicBezTo>
                    <a:pt x="442" y="1700"/>
                    <a:pt x="442" y="1700"/>
                    <a:pt x="442" y="1700"/>
                  </a:cubicBezTo>
                  <a:cubicBezTo>
                    <a:pt x="445" y="1702"/>
                    <a:pt x="449" y="1704"/>
                    <a:pt x="452" y="1706"/>
                  </a:cubicBezTo>
                  <a:cubicBezTo>
                    <a:pt x="454" y="1703"/>
                    <a:pt x="454" y="1703"/>
                    <a:pt x="454" y="1703"/>
                  </a:cubicBezTo>
                  <a:moveTo>
                    <a:pt x="475" y="1715"/>
                  </a:moveTo>
                  <a:cubicBezTo>
                    <a:pt x="472" y="1713"/>
                    <a:pt x="468" y="1711"/>
                    <a:pt x="465" y="1709"/>
                  </a:cubicBezTo>
                  <a:cubicBezTo>
                    <a:pt x="463" y="1712"/>
                    <a:pt x="463" y="1712"/>
                    <a:pt x="463" y="1712"/>
                  </a:cubicBezTo>
                  <a:cubicBezTo>
                    <a:pt x="466" y="1714"/>
                    <a:pt x="470" y="1716"/>
                    <a:pt x="473" y="1718"/>
                  </a:cubicBezTo>
                  <a:cubicBezTo>
                    <a:pt x="475" y="1715"/>
                    <a:pt x="475" y="1715"/>
                    <a:pt x="475" y="1715"/>
                  </a:cubicBezTo>
                  <a:cubicBezTo>
                    <a:pt x="475" y="1715"/>
                    <a:pt x="475" y="1715"/>
                    <a:pt x="475" y="1715"/>
                  </a:cubicBezTo>
                  <a:moveTo>
                    <a:pt x="496" y="1726"/>
                  </a:moveTo>
                  <a:cubicBezTo>
                    <a:pt x="493" y="1724"/>
                    <a:pt x="489" y="1722"/>
                    <a:pt x="486" y="1721"/>
                  </a:cubicBezTo>
                  <a:cubicBezTo>
                    <a:pt x="484" y="1724"/>
                    <a:pt x="484" y="1724"/>
                    <a:pt x="484" y="1724"/>
                  </a:cubicBezTo>
                  <a:cubicBezTo>
                    <a:pt x="487" y="1726"/>
                    <a:pt x="491" y="1728"/>
                    <a:pt x="494" y="1730"/>
                  </a:cubicBezTo>
                  <a:cubicBezTo>
                    <a:pt x="496" y="1726"/>
                    <a:pt x="496" y="1726"/>
                    <a:pt x="496" y="1726"/>
                  </a:cubicBezTo>
                  <a:cubicBezTo>
                    <a:pt x="496" y="1726"/>
                    <a:pt x="496" y="1726"/>
                    <a:pt x="496" y="1726"/>
                  </a:cubicBezTo>
                  <a:moveTo>
                    <a:pt x="518" y="1737"/>
                  </a:moveTo>
                  <a:cubicBezTo>
                    <a:pt x="514" y="1735"/>
                    <a:pt x="511" y="1733"/>
                    <a:pt x="507" y="1732"/>
                  </a:cubicBezTo>
                  <a:cubicBezTo>
                    <a:pt x="505" y="1735"/>
                    <a:pt x="505" y="1735"/>
                    <a:pt x="505" y="1735"/>
                  </a:cubicBezTo>
                  <a:cubicBezTo>
                    <a:pt x="509" y="1737"/>
                    <a:pt x="512" y="1739"/>
                    <a:pt x="516" y="1741"/>
                  </a:cubicBezTo>
                  <a:cubicBezTo>
                    <a:pt x="518" y="1737"/>
                    <a:pt x="518" y="1737"/>
                    <a:pt x="518" y="1737"/>
                  </a:cubicBezTo>
                  <a:moveTo>
                    <a:pt x="539" y="1747"/>
                  </a:moveTo>
                  <a:cubicBezTo>
                    <a:pt x="536" y="1745"/>
                    <a:pt x="532" y="1744"/>
                    <a:pt x="529" y="1742"/>
                  </a:cubicBezTo>
                  <a:cubicBezTo>
                    <a:pt x="527" y="1746"/>
                    <a:pt x="527" y="1746"/>
                    <a:pt x="527" y="1746"/>
                  </a:cubicBezTo>
                  <a:cubicBezTo>
                    <a:pt x="531" y="1747"/>
                    <a:pt x="534" y="1749"/>
                    <a:pt x="538" y="1751"/>
                  </a:cubicBezTo>
                  <a:cubicBezTo>
                    <a:pt x="539" y="1747"/>
                    <a:pt x="539" y="1747"/>
                    <a:pt x="539" y="1747"/>
                  </a:cubicBezTo>
                  <a:moveTo>
                    <a:pt x="561" y="1757"/>
                  </a:moveTo>
                  <a:cubicBezTo>
                    <a:pt x="558" y="1755"/>
                    <a:pt x="554" y="1754"/>
                    <a:pt x="550" y="1752"/>
                  </a:cubicBezTo>
                  <a:cubicBezTo>
                    <a:pt x="549" y="1756"/>
                    <a:pt x="549" y="1756"/>
                    <a:pt x="549" y="1756"/>
                  </a:cubicBezTo>
                  <a:cubicBezTo>
                    <a:pt x="553" y="1757"/>
                    <a:pt x="556" y="1759"/>
                    <a:pt x="560" y="1760"/>
                  </a:cubicBezTo>
                  <a:cubicBezTo>
                    <a:pt x="561" y="1757"/>
                    <a:pt x="561" y="1757"/>
                    <a:pt x="561" y="1757"/>
                  </a:cubicBezTo>
                  <a:cubicBezTo>
                    <a:pt x="561" y="1757"/>
                    <a:pt x="561" y="1757"/>
                    <a:pt x="561" y="1757"/>
                  </a:cubicBezTo>
                  <a:moveTo>
                    <a:pt x="584" y="1766"/>
                  </a:moveTo>
                  <a:cubicBezTo>
                    <a:pt x="580" y="1764"/>
                    <a:pt x="576" y="1763"/>
                    <a:pt x="573" y="1761"/>
                  </a:cubicBezTo>
                  <a:cubicBezTo>
                    <a:pt x="571" y="1765"/>
                    <a:pt x="571" y="1765"/>
                    <a:pt x="571" y="1765"/>
                  </a:cubicBezTo>
                  <a:cubicBezTo>
                    <a:pt x="575" y="1767"/>
                    <a:pt x="579" y="1768"/>
                    <a:pt x="582" y="1769"/>
                  </a:cubicBezTo>
                  <a:cubicBezTo>
                    <a:pt x="584" y="1766"/>
                    <a:pt x="584" y="1766"/>
                    <a:pt x="584" y="1766"/>
                  </a:cubicBezTo>
                  <a:cubicBezTo>
                    <a:pt x="584" y="1766"/>
                    <a:pt x="584" y="1766"/>
                    <a:pt x="584" y="1766"/>
                  </a:cubicBezTo>
                  <a:moveTo>
                    <a:pt x="606" y="1774"/>
                  </a:moveTo>
                  <a:cubicBezTo>
                    <a:pt x="602" y="1773"/>
                    <a:pt x="599" y="1771"/>
                    <a:pt x="595" y="1770"/>
                  </a:cubicBezTo>
                  <a:cubicBezTo>
                    <a:pt x="594" y="1774"/>
                    <a:pt x="594" y="1774"/>
                    <a:pt x="594" y="1774"/>
                  </a:cubicBezTo>
                  <a:cubicBezTo>
                    <a:pt x="597" y="1775"/>
                    <a:pt x="601" y="1777"/>
                    <a:pt x="605" y="1778"/>
                  </a:cubicBezTo>
                  <a:cubicBezTo>
                    <a:pt x="606" y="1774"/>
                    <a:pt x="606" y="1774"/>
                    <a:pt x="606" y="1774"/>
                  </a:cubicBezTo>
                  <a:cubicBezTo>
                    <a:pt x="606" y="1774"/>
                    <a:pt x="606" y="1774"/>
                    <a:pt x="606" y="1774"/>
                  </a:cubicBezTo>
                  <a:moveTo>
                    <a:pt x="629" y="1782"/>
                  </a:moveTo>
                  <a:cubicBezTo>
                    <a:pt x="625" y="1781"/>
                    <a:pt x="621" y="1780"/>
                    <a:pt x="618" y="1778"/>
                  </a:cubicBezTo>
                  <a:cubicBezTo>
                    <a:pt x="616" y="1782"/>
                    <a:pt x="616" y="1782"/>
                    <a:pt x="616" y="1782"/>
                  </a:cubicBezTo>
                  <a:cubicBezTo>
                    <a:pt x="620" y="1783"/>
                    <a:pt x="624" y="1785"/>
                    <a:pt x="628" y="1786"/>
                  </a:cubicBezTo>
                  <a:cubicBezTo>
                    <a:pt x="629" y="1782"/>
                    <a:pt x="629" y="1782"/>
                    <a:pt x="629" y="1782"/>
                  </a:cubicBezTo>
                  <a:moveTo>
                    <a:pt x="652" y="1789"/>
                  </a:moveTo>
                  <a:cubicBezTo>
                    <a:pt x="648" y="1788"/>
                    <a:pt x="644" y="1787"/>
                    <a:pt x="640" y="1786"/>
                  </a:cubicBezTo>
                  <a:cubicBezTo>
                    <a:pt x="639" y="1790"/>
                    <a:pt x="639" y="1790"/>
                    <a:pt x="639" y="1790"/>
                  </a:cubicBezTo>
                  <a:cubicBezTo>
                    <a:pt x="643" y="1791"/>
                    <a:pt x="647" y="1792"/>
                    <a:pt x="651" y="1793"/>
                  </a:cubicBezTo>
                  <a:cubicBezTo>
                    <a:pt x="652" y="1789"/>
                    <a:pt x="652" y="1789"/>
                    <a:pt x="652" y="1789"/>
                  </a:cubicBezTo>
                  <a:cubicBezTo>
                    <a:pt x="652" y="1789"/>
                    <a:pt x="652" y="1789"/>
                    <a:pt x="652" y="1789"/>
                  </a:cubicBezTo>
                  <a:moveTo>
                    <a:pt x="675" y="1796"/>
                  </a:moveTo>
                  <a:cubicBezTo>
                    <a:pt x="671" y="1795"/>
                    <a:pt x="667" y="1794"/>
                    <a:pt x="663" y="1793"/>
                  </a:cubicBezTo>
                  <a:cubicBezTo>
                    <a:pt x="662" y="1797"/>
                    <a:pt x="662" y="1797"/>
                    <a:pt x="662" y="1797"/>
                  </a:cubicBezTo>
                  <a:cubicBezTo>
                    <a:pt x="666" y="1798"/>
                    <a:pt x="670" y="1799"/>
                    <a:pt x="674" y="1800"/>
                  </a:cubicBezTo>
                  <a:cubicBezTo>
                    <a:pt x="675" y="1796"/>
                    <a:pt x="675" y="1796"/>
                    <a:pt x="675" y="1796"/>
                  </a:cubicBezTo>
                  <a:moveTo>
                    <a:pt x="698" y="1802"/>
                  </a:moveTo>
                  <a:cubicBezTo>
                    <a:pt x="694" y="1801"/>
                    <a:pt x="690" y="1800"/>
                    <a:pt x="686" y="1799"/>
                  </a:cubicBezTo>
                  <a:cubicBezTo>
                    <a:pt x="685" y="1803"/>
                    <a:pt x="685" y="1803"/>
                    <a:pt x="685" y="1803"/>
                  </a:cubicBezTo>
                  <a:cubicBezTo>
                    <a:pt x="689" y="1804"/>
                    <a:pt x="693" y="1805"/>
                    <a:pt x="697" y="1806"/>
                  </a:cubicBezTo>
                  <a:cubicBezTo>
                    <a:pt x="698" y="1802"/>
                    <a:pt x="698" y="1802"/>
                    <a:pt x="698" y="1802"/>
                  </a:cubicBezTo>
                  <a:moveTo>
                    <a:pt x="721" y="1807"/>
                  </a:moveTo>
                  <a:cubicBezTo>
                    <a:pt x="718" y="1806"/>
                    <a:pt x="714" y="1806"/>
                    <a:pt x="710" y="1805"/>
                  </a:cubicBezTo>
                  <a:cubicBezTo>
                    <a:pt x="709" y="1809"/>
                    <a:pt x="709" y="1809"/>
                    <a:pt x="709" y="1809"/>
                  </a:cubicBezTo>
                  <a:cubicBezTo>
                    <a:pt x="713" y="1809"/>
                    <a:pt x="717" y="1810"/>
                    <a:pt x="721" y="1811"/>
                  </a:cubicBezTo>
                  <a:cubicBezTo>
                    <a:pt x="721" y="1807"/>
                    <a:pt x="721" y="1807"/>
                    <a:pt x="721" y="1807"/>
                  </a:cubicBezTo>
                  <a:moveTo>
                    <a:pt x="745" y="1812"/>
                  </a:moveTo>
                  <a:cubicBezTo>
                    <a:pt x="741" y="1811"/>
                    <a:pt x="737" y="1811"/>
                    <a:pt x="733" y="1810"/>
                  </a:cubicBezTo>
                  <a:cubicBezTo>
                    <a:pt x="732" y="1814"/>
                    <a:pt x="732" y="1814"/>
                    <a:pt x="732" y="1814"/>
                  </a:cubicBezTo>
                  <a:cubicBezTo>
                    <a:pt x="736" y="1814"/>
                    <a:pt x="740" y="1815"/>
                    <a:pt x="744" y="1816"/>
                  </a:cubicBezTo>
                  <a:cubicBezTo>
                    <a:pt x="745" y="1812"/>
                    <a:pt x="745" y="1812"/>
                    <a:pt x="745" y="1812"/>
                  </a:cubicBezTo>
                  <a:moveTo>
                    <a:pt x="768" y="1816"/>
                  </a:moveTo>
                  <a:cubicBezTo>
                    <a:pt x="765" y="1816"/>
                    <a:pt x="761" y="1815"/>
                    <a:pt x="757" y="1814"/>
                  </a:cubicBezTo>
                  <a:cubicBezTo>
                    <a:pt x="756" y="1818"/>
                    <a:pt x="756" y="1818"/>
                    <a:pt x="756" y="1818"/>
                  </a:cubicBezTo>
                  <a:cubicBezTo>
                    <a:pt x="760" y="1819"/>
                    <a:pt x="764" y="1819"/>
                    <a:pt x="768" y="1820"/>
                  </a:cubicBezTo>
                  <a:cubicBezTo>
                    <a:pt x="768" y="1816"/>
                    <a:pt x="768" y="1816"/>
                    <a:pt x="768" y="1816"/>
                  </a:cubicBezTo>
                  <a:moveTo>
                    <a:pt x="792" y="1820"/>
                  </a:moveTo>
                  <a:cubicBezTo>
                    <a:pt x="788" y="1819"/>
                    <a:pt x="784" y="1819"/>
                    <a:pt x="780" y="1818"/>
                  </a:cubicBezTo>
                  <a:cubicBezTo>
                    <a:pt x="780" y="1822"/>
                    <a:pt x="780" y="1822"/>
                    <a:pt x="780" y="1822"/>
                  </a:cubicBezTo>
                  <a:cubicBezTo>
                    <a:pt x="784" y="1823"/>
                    <a:pt x="788" y="1823"/>
                    <a:pt x="792" y="1824"/>
                  </a:cubicBezTo>
                  <a:cubicBezTo>
                    <a:pt x="792" y="1820"/>
                    <a:pt x="792" y="1820"/>
                    <a:pt x="792" y="1820"/>
                  </a:cubicBezTo>
                  <a:moveTo>
                    <a:pt x="816" y="1823"/>
                  </a:moveTo>
                  <a:cubicBezTo>
                    <a:pt x="812" y="1822"/>
                    <a:pt x="808" y="1822"/>
                    <a:pt x="804" y="1821"/>
                  </a:cubicBezTo>
                  <a:cubicBezTo>
                    <a:pt x="804" y="1825"/>
                    <a:pt x="804" y="1825"/>
                    <a:pt x="804" y="1825"/>
                  </a:cubicBezTo>
                  <a:cubicBezTo>
                    <a:pt x="808" y="1826"/>
                    <a:pt x="812" y="1826"/>
                    <a:pt x="816" y="1827"/>
                  </a:cubicBezTo>
                  <a:cubicBezTo>
                    <a:pt x="816" y="1823"/>
                    <a:pt x="816" y="1823"/>
                    <a:pt x="816" y="1823"/>
                  </a:cubicBezTo>
                  <a:moveTo>
                    <a:pt x="840" y="1825"/>
                  </a:moveTo>
                  <a:cubicBezTo>
                    <a:pt x="836" y="1825"/>
                    <a:pt x="832" y="1824"/>
                    <a:pt x="828" y="1824"/>
                  </a:cubicBezTo>
                  <a:cubicBezTo>
                    <a:pt x="827" y="1828"/>
                    <a:pt x="827" y="1828"/>
                    <a:pt x="827" y="1828"/>
                  </a:cubicBezTo>
                  <a:cubicBezTo>
                    <a:pt x="831" y="1828"/>
                    <a:pt x="835" y="1829"/>
                    <a:pt x="839" y="1829"/>
                  </a:cubicBezTo>
                  <a:cubicBezTo>
                    <a:pt x="840" y="1825"/>
                    <a:pt x="840" y="1825"/>
                    <a:pt x="840" y="1825"/>
                  </a:cubicBezTo>
                  <a:moveTo>
                    <a:pt x="864" y="1827"/>
                  </a:moveTo>
                  <a:cubicBezTo>
                    <a:pt x="860" y="1826"/>
                    <a:pt x="856" y="1826"/>
                    <a:pt x="852" y="1826"/>
                  </a:cubicBezTo>
                  <a:cubicBezTo>
                    <a:pt x="851" y="1830"/>
                    <a:pt x="851" y="1830"/>
                    <a:pt x="851" y="1830"/>
                  </a:cubicBezTo>
                  <a:cubicBezTo>
                    <a:pt x="855" y="1830"/>
                    <a:pt x="859" y="1830"/>
                    <a:pt x="863" y="1831"/>
                  </a:cubicBezTo>
                  <a:cubicBezTo>
                    <a:pt x="864" y="1827"/>
                    <a:pt x="864" y="1827"/>
                    <a:pt x="864" y="1827"/>
                  </a:cubicBezTo>
                  <a:moveTo>
                    <a:pt x="888" y="1828"/>
                  </a:moveTo>
                  <a:cubicBezTo>
                    <a:pt x="884" y="1827"/>
                    <a:pt x="880" y="1827"/>
                    <a:pt x="876" y="1827"/>
                  </a:cubicBezTo>
                  <a:cubicBezTo>
                    <a:pt x="875" y="1831"/>
                    <a:pt x="875" y="1831"/>
                    <a:pt x="875" y="1831"/>
                  </a:cubicBezTo>
                  <a:cubicBezTo>
                    <a:pt x="879" y="1831"/>
                    <a:pt x="883" y="1831"/>
                    <a:pt x="887" y="1832"/>
                  </a:cubicBezTo>
                  <a:cubicBezTo>
                    <a:pt x="888" y="1828"/>
                    <a:pt x="888" y="1828"/>
                    <a:pt x="888" y="1828"/>
                  </a:cubicBezTo>
                  <a:moveTo>
                    <a:pt x="912" y="1828"/>
                  </a:moveTo>
                  <a:cubicBezTo>
                    <a:pt x="908" y="1828"/>
                    <a:pt x="904" y="1828"/>
                    <a:pt x="900" y="1828"/>
                  </a:cubicBezTo>
                  <a:cubicBezTo>
                    <a:pt x="899" y="1832"/>
                    <a:pt x="899" y="1832"/>
                    <a:pt x="899" y="1832"/>
                  </a:cubicBezTo>
                  <a:cubicBezTo>
                    <a:pt x="903" y="1832"/>
                    <a:pt x="907" y="1832"/>
                    <a:pt x="912" y="1832"/>
                  </a:cubicBezTo>
                  <a:cubicBezTo>
                    <a:pt x="912" y="1828"/>
                    <a:pt x="912" y="1828"/>
                    <a:pt x="912" y="1828"/>
                  </a:cubicBezTo>
                  <a:moveTo>
                    <a:pt x="935" y="1828"/>
                  </a:moveTo>
                  <a:cubicBezTo>
                    <a:pt x="931" y="1828"/>
                    <a:pt x="927" y="1828"/>
                    <a:pt x="923" y="1828"/>
                  </a:cubicBezTo>
                  <a:cubicBezTo>
                    <a:pt x="924" y="1832"/>
                    <a:pt x="924" y="1832"/>
                    <a:pt x="924" y="1832"/>
                  </a:cubicBezTo>
                  <a:cubicBezTo>
                    <a:pt x="928" y="1832"/>
                    <a:pt x="932" y="1832"/>
                    <a:pt x="936" y="1832"/>
                  </a:cubicBezTo>
                  <a:cubicBezTo>
                    <a:pt x="935" y="1828"/>
                    <a:pt x="935" y="1828"/>
                    <a:pt x="935" y="1828"/>
                  </a:cubicBezTo>
                  <a:cubicBezTo>
                    <a:pt x="935" y="1828"/>
                    <a:pt x="935" y="1828"/>
                    <a:pt x="935" y="1828"/>
                  </a:cubicBezTo>
                  <a:moveTo>
                    <a:pt x="959" y="1827"/>
                  </a:moveTo>
                  <a:cubicBezTo>
                    <a:pt x="955" y="1827"/>
                    <a:pt x="951" y="1827"/>
                    <a:pt x="947" y="1827"/>
                  </a:cubicBezTo>
                  <a:cubicBezTo>
                    <a:pt x="948" y="1831"/>
                    <a:pt x="948" y="1831"/>
                    <a:pt x="948" y="1831"/>
                  </a:cubicBezTo>
                  <a:cubicBezTo>
                    <a:pt x="952" y="1831"/>
                    <a:pt x="956" y="1831"/>
                    <a:pt x="960" y="1831"/>
                  </a:cubicBezTo>
                  <a:cubicBezTo>
                    <a:pt x="959" y="1827"/>
                    <a:pt x="959" y="1827"/>
                    <a:pt x="959" y="1827"/>
                  </a:cubicBezTo>
                  <a:moveTo>
                    <a:pt x="983" y="1825"/>
                  </a:moveTo>
                  <a:cubicBezTo>
                    <a:pt x="979" y="1826"/>
                    <a:pt x="975" y="1826"/>
                    <a:pt x="971" y="1826"/>
                  </a:cubicBezTo>
                  <a:cubicBezTo>
                    <a:pt x="972" y="1830"/>
                    <a:pt x="972" y="1830"/>
                    <a:pt x="972" y="1830"/>
                  </a:cubicBezTo>
                  <a:cubicBezTo>
                    <a:pt x="976" y="1830"/>
                    <a:pt x="980" y="1830"/>
                    <a:pt x="984" y="1829"/>
                  </a:cubicBezTo>
                  <a:cubicBezTo>
                    <a:pt x="983" y="1825"/>
                    <a:pt x="983" y="1825"/>
                    <a:pt x="983" y="1825"/>
                  </a:cubicBezTo>
                  <a:moveTo>
                    <a:pt x="1007" y="1823"/>
                  </a:moveTo>
                  <a:cubicBezTo>
                    <a:pt x="1003" y="1824"/>
                    <a:pt x="999" y="1824"/>
                    <a:pt x="995" y="1825"/>
                  </a:cubicBezTo>
                  <a:cubicBezTo>
                    <a:pt x="996" y="1829"/>
                    <a:pt x="996" y="1829"/>
                    <a:pt x="996" y="1829"/>
                  </a:cubicBezTo>
                  <a:cubicBezTo>
                    <a:pt x="1000" y="1828"/>
                    <a:pt x="1004" y="1828"/>
                    <a:pt x="1008" y="1827"/>
                  </a:cubicBezTo>
                  <a:cubicBezTo>
                    <a:pt x="1007" y="1823"/>
                    <a:pt x="1007" y="1823"/>
                    <a:pt x="1007" y="1823"/>
                  </a:cubicBezTo>
                  <a:moveTo>
                    <a:pt x="1031" y="1821"/>
                  </a:moveTo>
                  <a:cubicBezTo>
                    <a:pt x="1027" y="1821"/>
                    <a:pt x="1023" y="1822"/>
                    <a:pt x="1019" y="1822"/>
                  </a:cubicBezTo>
                  <a:cubicBezTo>
                    <a:pt x="1019" y="1826"/>
                    <a:pt x="1019" y="1826"/>
                    <a:pt x="1019" y="1826"/>
                  </a:cubicBezTo>
                  <a:cubicBezTo>
                    <a:pt x="1023" y="1826"/>
                    <a:pt x="1027" y="1825"/>
                    <a:pt x="1031" y="1825"/>
                  </a:cubicBezTo>
                  <a:cubicBezTo>
                    <a:pt x="1031" y="1821"/>
                    <a:pt x="1031" y="1821"/>
                    <a:pt x="1031" y="1821"/>
                  </a:cubicBezTo>
                  <a:cubicBezTo>
                    <a:pt x="1031" y="1821"/>
                    <a:pt x="1031" y="1821"/>
                    <a:pt x="1031" y="1821"/>
                  </a:cubicBezTo>
                  <a:moveTo>
                    <a:pt x="1055" y="1817"/>
                  </a:moveTo>
                  <a:cubicBezTo>
                    <a:pt x="1051" y="1818"/>
                    <a:pt x="1047" y="1819"/>
                    <a:pt x="1043" y="1819"/>
                  </a:cubicBezTo>
                  <a:cubicBezTo>
                    <a:pt x="1043" y="1823"/>
                    <a:pt x="1043" y="1823"/>
                    <a:pt x="1043" y="1823"/>
                  </a:cubicBezTo>
                  <a:cubicBezTo>
                    <a:pt x="1047" y="1823"/>
                    <a:pt x="1051" y="1822"/>
                    <a:pt x="1055" y="1821"/>
                  </a:cubicBezTo>
                  <a:cubicBezTo>
                    <a:pt x="1055" y="1817"/>
                    <a:pt x="1055" y="1817"/>
                    <a:pt x="1055" y="1817"/>
                  </a:cubicBezTo>
                  <a:moveTo>
                    <a:pt x="1078" y="1813"/>
                  </a:moveTo>
                  <a:cubicBezTo>
                    <a:pt x="1074" y="1814"/>
                    <a:pt x="1070" y="1815"/>
                    <a:pt x="1066" y="1816"/>
                  </a:cubicBezTo>
                  <a:cubicBezTo>
                    <a:pt x="1067" y="1819"/>
                    <a:pt x="1067" y="1819"/>
                    <a:pt x="1067" y="1819"/>
                  </a:cubicBezTo>
                  <a:cubicBezTo>
                    <a:pt x="1071" y="1819"/>
                    <a:pt x="1075" y="1818"/>
                    <a:pt x="1079" y="1817"/>
                  </a:cubicBezTo>
                  <a:cubicBezTo>
                    <a:pt x="1078" y="1813"/>
                    <a:pt x="1078" y="1813"/>
                    <a:pt x="1078" y="1813"/>
                  </a:cubicBezTo>
                  <a:moveTo>
                    <a:pt x="1102" y="1809"/>
                  </a:moveTo>
                  <a:cubicBezTo>
                    <a:pt x="1098" y="1810"/>
                    <a:pt x="1094" y="1811"/>
                    <a:pt x="1090" y="1811"/>
                  </a:cubicBezTo>
                  <a:cubicBezTo>
                    <a:pt x="1091" y="1815"/>
                    <a:pt x="1091" y="1815"/>
                    <a:pt x="1091" y="1815"/>
                  </a:cubicBezTo>
                  <a:cubicBezTo>
                    <a:pt x="1095" y="1814"/>
                    <a:pt x="1099" y="1814"/>
                    <a:pt x="1103" y="1813"/>
                  </a:cubicBezTo>
                  <a:cubicBezTo>
                    <a:pt x="1102" y="1809"/>
                    <a:pt x="1102" y="1809"/>
                    <a:pt x="1102" y="1809"/>
                  </a:cubicBezTo>
                  <a:cubicBezTo>
                    <a:pt x="1102" y="1809"/>
                    <a:pt x="1102" y="1809"/>
                    <a:pt x="1102" y="1809"/>
                  </a:cubicBezTo>
                  <a:moveTo>
                    <a:pt x="1125" y="1804"/>
                  </a:moveTo>
                  <a:cubicBezTo>
                    <a:pt x="1121" y="1805"/>
                    <a:pt x="1117" y="1806"/>
                    <a:pt x="1113" y="1806"/>
                  </a:cubicBezTo>
                  <a:cubicBezTo>
                    <a:pt x="1114" y="1810"/>
                    <a:pt x="1114" y="1810"/>
                    <a:pt x="1114" y="1810"/>
                  </a:cubicBezTo>
                  <a:cubicBezTo>
                    <a:pt x="1118" y="1809"/>
                    <a:pt x="1122" y="1809"/>
                    <a:pt x="1126" y="1808"/>
                  </a:cubicBezTo>
                  <a:cubicBezTo>
                    <a:pt x="1125" y="1804"/>
                    <a:pt x="1125" y="1804"/>
                    <a:pt x="1125" y="1804"/>
                  </a:cubicBezTo>
                  <a:moveTo>
                    <a:pt x="1148" y="1798"/>
                  </a:moveTo>
                  <a:cubicBezTo>
                    <a:pt x="1144" y="1799"/>
                    <a:pt x="1141" y="1800"/>
                    <a:pt x="1137" y="1801"/>
                  </a:cubicBezTo>
                  <a:cubicBezTo>
                    <a:pt x="1138" y="1805"/>
                    <a:pt x="1138" y="1805"/>
                    <a:pt x="1138" y="1805"/>
                  </a:cubicBezTo>
                  <a:cubicBezTo>
                    <a:pt x="1142" y="1804"/>
                    <a:pt x="1145" y="1803"/>
                    <a:pt x="1149" y="1802"/>
                  </a:cubicBezTo>
                  <a:cubicBezTo>
                    <a:pt x="1148" y="1798"/>
                    <a:pt x="1148" y="1798"/>
                    <a:pt x="1148" y="1798"/>
                  </a:cubicBezTo>
                  <a:moveTo>
                    <a:pt x="1171" y="1792"/>
                  </a:moveTo>
                  <a:cubicBezTo>
                    <a:pt x="1168" y="1793"/>
                    <a:pt x="1164" y="1794"/>
                    <a:pt x="1160" y="1795"/>
                  </a:cubicBezTo>
                  <a:cubicBezTo>
                    <a:pt x="1161" y="1799"/>
                    <a:pt x="1161" y="1799"/>
                    <a:pt x="1161" y="1799"/>
                  </a:cubicBezTo>
                  <a:cubicBezTo>
                    <a:pt x="1165" y="1798"/>
                    <a:pt x="1169" y="1797"/>
                    <a:pt x="1173" y="1795"/>
                  </a:cubicBezTo>
                  <a:cubicBezTo>
                    <a:pt x="1171" y="1792"/>
                    <a:pt x="1171" y="1792"/>
                    <a:pt x="1171" y="1792"/>
                  </a:cubicBezTo>
                  <a:moveTo>
                    <a:pt x="1194" y="1785"/>
                  </a:moveTo>
                  <a:cubicBezTo>
                    <a:pt x="1191" y="1786"/>
                    <a:pt x="1187" y="1787"/>
                    <a:pt x="1183" y="1788"/>
                  </a:cubicBezTo>
                  <a:cubicBezTo>
                    <a:pt x="1184" y="1792"/>
                    <a:pt x="1184" y="1792"/>
                    <a:pt x="1184" y="1792"/>
                  </a:cubicBezTo>
                  <a:cubicBezTo>
                    <a:pt x="1188" y="1791"/>
                    <a:pt x="1192" y="1790"/>
                    <a:pt x="1196" y="1788"/>
                  </a:cubicBezTo>
                  <a:cubicBezTo>
                    <a:pt x="1194" y="1785"/>
                    <a:pt x="1194" y="1785"/>
                    <a:pt x="1194" y="1785"/>
                  </a:cubicBezTo>
                  <a:moveTo>
                    <a:pt x="1217" y="1777"/>
                  </a:moveTo>
                  <a:cubicBezTo>
                    <a:pt x="1213" y="1778"/>
                    <a:pt x="1209" y="1780"/>
                    <a:pt x="1206" y="1781"/>
                  </a:cubicBezTo>
                  <a:cubicBezTo>
                    <a:pt x="1207" y="1785"/>
                    <a:pt x="1207" y="1785"/>
                    <a:pt x="1207" y="1785"/>
                  </a:cubicBezTo>
                  <a:cubicBezTo>
                    <a:pt x="1211" y="1783"/>
                    <a:pt x="1215" y="1782"/>
                    <a:pt x="1218" y="1781"/>
                  </a:cubicBezTo>
                  <a:cubicBezTo>
                    <a:pt x="1217" y="1777"/>
                    <a:pt x="1217" y="1777"/>
                    <a:pt x="1217" y="1777"/>
                  </a:cubicBezTo>
                  <a:cubicBezTo>
                    <a:pt x="1217" y="1777"/>
                    <a:pt x="1217" y="1777"/>
                    <a:pt x="1217" y="1777"/>
                  </a:cubicBezTo>
                  <a:moveTo>
                    <a:pt x="1240" y="1769"/>
                  </a:moveTo>
                  <a:cubicBezTo>
                    <a:pt x="1236" y="1770"/>
                    <a:pt x="1232" y="1772"/>
                    <a:pt x="1228" y="1773"/>
                  </a:cubicBezTo>
                  <a:cubicBezTo>
                    <a:pt x="1230" y="1777"/>
                    <a:pt x="1230" y="1777"/>
                    <a:pt x="1230" y="1777"/>
                  </a:cubicBezTo>
                  <a:cubicBezTo>
                    <a:pt x="1233" y="1775"/>
                    <a:pt x="1237" y="1774"/>
                    <a:pt x="1241" y="1772"/>
                  </a:cubicBezTo>
                  <a:cubicBezTo>
                    <a:pt x="1240" y="1769"/>
                    <a:pt x="1240" y="1769"/>
                    <a:pt x="1240" y="1769"/>
                  </a:cubicBezTo>
                  <a:moveTo>
                    <a:pt x="1262" y="1760"/>
                  </a:moveTo>
                  <a:cubicBezTo>
                    <a:pt x="1258" y="1761"/>
                    <a:pt x="1254" y="1763"/>
                    <a:pt x="1251" y="1764"/>
                  </a:cubicBezTo>
                  <a:cubicBezTo>
                    <a:pt x="1252" y="1768"/>
                    <a:pt x="1252" y="1768"/>
                    <a:pt x="1252" y="1768"/>
                  </a:cubicBezTo>
                  <a:cubicBezTo>
                    <a:pt x="1256" y="1767"/>
                    <a:pt x="1260" y="1765"/>
                    <a:pt x="1263" y="1764"/>
                  </a:cubicBezTo>
                  <a:cubicBezTo>
                    <a:pt x="1262" y="1760"/>
                    <a:pt x="1262" y="1760"/>
                    <a:pt x="1262" y="1760"/>
                  </a:cubicBezTo>
                  <a:moveTo>
                    <a:pt x="1284" y="1751"/>
                  </a:moveTo>
                  <a:cubicBezTo>
                    <a:pt x="1280" y="1752"/>
                    <a:pt x="1276" y="1754"/>
                    <a:pt x="1273" y="1755"/>
                  </a:cubicBezTo>
                  <a:cubicBezTo>
                    <a:pt x="1274" y="1759"/>
                    <a:pt x="1274" y="1759"/>
                    <a:pt x="1274" y="1759"/>
                  </a:cubicBezTo>
                  <a:cubicBezTo>
                    <a:pt x="1278" y="1757"/>
                    <a:pt x="1282" y="1756"/>
                    <a:pt x="1285" y="1754"/>
                  </a:cubicBezTo>
                  <a:cubicBezTo>
                    <a:pt x="1284" y="1751"/>
                    <a:pt x="1284" y="1751"/>
                    <a:pt x="1284" y="1751"/>
                  </a:cubicBezTo>
                  <a:moveTo>
                    <a:pt x="1305" y="1741"/>
                  </a:moveTo>
                  <a:cubicBezTo>
                    <a:pt x="1302" y="1742"/>
                    <a:pt x="1298" y="1744"/>
                    <a:pt x="1295" y="1746"/>
                  </a:cubicBezTo>
                  <a:cubicBezTo>
                    <a:pt x="1296" y="1749"/>
                    <a:pt x="1296" y="1749"/>
                    <a:pt x="1296" y="1749"/>
                  </a:cubicBezTo>
                  <a:cubicBezTo>
                    <a:pt x="1300" y="1748"/>
                    <a:pt x="1304" y="1746"/>
                    <a:pt x="1307" y="1744"/>
                  </a:cubicBezTo>
                  <a:cubicBezTo>
                    <a:pt x="1305" y="1741"/>
                    <a:pt x="1305" y="1741"/>
                    <a:pt x="1305" y="1741"/>
                  </a:cubicBezTo>
                  <a:moveTo>
                    <a:pt x="1327" y="1730"/>
                  </a:moveTo>
                  <a:cubicBezTo>
                    <a:pt x="1323" y="1732"/>
                    <a:pt x="1320" y="1734"/>
                    <a:pt x="1316" y="1735"/>
                  </a:cubicBezTo>
                  <a:cubicBezTo>
                    <a:pt x="1318" y="1739"/>
                    <a:pt x="1318" y="1739"/>
                    <a:pt x="1318" y="1739"/>
                  </a:cubicBezTo>
                  <a:cubicBezTo>
                    <a:pt x="1321" y="1737"/>
                    <a:pt x="1325" y="1736"/>
                    <a:pt x="1329" y="1734"/>
                  </a:cubicBezTo>
                  <a:cubicBezTo>
                    <a:pt x="1327" y="1730"/>
                    <a:pt x="1327" y="1730"/>
                    <a:pt x="1327" y="1730"/>
                  </a:cubicBezTo>
                  <a:moveTo>
                    <a:pt x="1348" y="1719"/>
                  </a:moveTo>
                  <a:cubicBezTo>
                    <a:pt x="1344" y="1721"/>
                    <a:pt x="1341" y="1723"/>
                    <a:pt x="1337" y="1725"/>
                  </a:cubicBezTo>
                  <a:cubicBezTo>
                    <a:pt x="1339" y="1728"/>
                    <a:pt x="1339" y="1728"/>
                    <a:pt x="1339" y="1728"/>
                  </a:cubicBezTo>
                  <a:cubicBezTo>
                    <a:pt x="1343" y="1726"/>
                    <a:pt x="1346" y="1725"/>
                    <a:pt x="1350" y="1723"/>
                  </a:cubicBezTo>
                  <a:cubicBezTo>
                    <a:pt x="1348" y="1719"/>
                    <a:pt x="1348" y="1719"/>
                    <a:pt x="1348" y="1719"/>
                  </a:cubicBezTo>
                  <a:moveTo>
                    <a:pt x="1369" y="1707"/>
                  </a:moveTo>
                  <a:cubicBezTo>
                    <a:pt x="1365" y="1709"/>
                    <a:pt x="1362" y="1711"/>
                    <a:pt x="1358" y="1713"/>
                  </a:cubicBezTo>
                  <a:cubicBezTo>
                    <a:pt x="1360" y="1717"/>
                    <a:pt x="1360" y="1717"/>
                    <a:pt x="1360" y="1717"/>
                  </a:cubicBezTo>
                  <a:cubicBezTo>
                    <a:pt x="1364" y="1715"/>
                    <a:pt x="1367" y="1713"/>
                    <a:pt x="1371" y="1711"/>
                  </a:cubicBezTo>
                  <a:cubicBezTo>
                    <a:pt x="1369" y="1707"/>
                    <a:pt x="1369" y="1707"/>
                    <a:pt x="1369" y="1707"/>
                  </a:cubicBezTo>
                  <a:moveTo>
                    <a:pt x="1389" y="1695"/>
                  </a:moveTo>
                  <a:cubicBezTo>
                    <a:pt x="1386" y="1697"/>
                    <a:pt x="1383" y="1699"/>
                    <a:pt x="1379" y="1701"/>
                  </a:cubicBezTo>
                  <a:cubicBezTo>
                    <a:pt x="1381" y="1705"/>
                    <a:pt x="1381" y="1705"/>
                    <a:pt x="1381" y="1705"/>
                  </a:cubicBezTo>
                  <a:cubicBezTo>
                    <a:pt x="1385" y="1703"/>
                    <a:pt x="1388" y="1701"/>
                    <a:pt x="1391" y="1699"/>
                  </a:cubicBezTo>
                  <a:cubicBezTo>
                    <a:pt x="1389" y="1695"/>
                    <a:pt x="1389" y="1695"/>
                    <a:pt x="1389" y="1695"/>
                  </a:cubicBezTo>
                  <a:moveTo>
                    <a:pt x="1410" y="1683"/>
                  </a:moveTo>
                  <a:cubicBezTo>
                    <a:pt x="1406" y="1685"/>
                    <a:pt x="1403" y="1687"/>
                    <a:pt x="1400" y="1689"/>
                  </a:cubicBezTo>
                  <a:cubicBezTo>
                    <a:pt x="1402" y="1692"/>
                    <a:pt x="1402" y="1692"/>
                    <a:pt x="1402" y="1692"/>
                  </a:cubicBezTo>
                  <a:cubicBezTo>
                    <a:pt x="1405" y="1690"/>
                    <a:pt x="1408" y="1688"/>
                    <a:pt x="1412" y="1686"/>
                  </a:cubicBezTo>
                  <a:cubicBezTo>
                    <a:pt x="1410" y="1683"/>
                    <a:pt x="1410" y="1683"/>
                    <a:pt x="1410" y="1683"/>
                  </a:cubicBezTo>
                  <a:cubicBezTo>
                    <a:pt x="1410" y="1683"/>
                    <a:pt x="1410" y="1683"/>
                    <a:pt x="1410" y="1683"/>
                  </a:cubicBezTo>
                  <a:moveTo>
                    <a:pt x="1430" y="1669"/>
                  </a:moveTo>
                  <a:cubicBezTo>
                    <a:pt x="1426" y="1672"/>
                    <a:pt x="1423" y="1674"/>
                    <a:pt x="1420" y="1676"/>
                  </a:cubicBezTo>
                  <a:cubicBezTo>
                    <a:pt x="1422" y="1679"/>
                    <a:pt x="1422" y="1679"/>
                    <a:pt x="1422" y="1679"/>
                  </a:cubicBezTo>
                  <a:cubicBezTo>
                    <a:pt x="1425" y="1677"/>
                    <a:pt x="1428" y="1675"/>
                    <a:pt x="1432" y="1673"/>
                  </a:cubicBezTo>
                  <a:cubicBezTo>
                    <a:pt x="1430" y="1669"/>
                    <a:pt x="1430" y="1669"/>
                    <a:pt x="1430" y="1669"/>
                  </a:cubicBezTo>
                  <a:moveTo>
                    <a:pt x="1449" y="1656"/>
                  </a:moveTo>
                  <a:cubicBezTo>
                    <a:pt x="1446" y="1658"/>
                    <a:pt x="1443" y="1660"/>
                    <a:pt x="1439" y="1663"/>
                  </a:cubicBezTo>
                  <a:cubicBezTo>
                    <a:pt x="1442" y="1666"/>
                    <a:pt x="1442" y="1666"/>
                    <a:pt x="1442" y="1666"/>
                  </a:cubicBezTo>
                  <a:cubicBezTo>
                    <a:pt x="1445" y="1664"/>
                    <a:pt x="1448" y="1661"/>
                    <a:pt x="1451" y="1659"/>
                  </a:cubicBezTo>
                  <a:cubicBezTo>
                    <a:pt x="1449" y="1656"/>
                    <a:pt x="1449" y="1656"/>
                    <a:pt x="1449" y="1656"/>
                  </a:cubicBezTo>
                  <a:moveTo>
                    <a:pt x="1468" y="1641"/>
                  </a:moveTo>
                  <a:cubicBezTo>
                    <a:pt x="1465" y="1644"/>
                    <a:pt x="1462" y="1646"/>
                    <a:pt x="1459" y="1649"/>
                  </a:cubicBezTo>
                  <a:cubicBezTo>
                    <a:pt x="1461" y="1652"/>
                    <a:pt x="1461" y="1652"/>
                    <a:pt x="1461" y="1652"/>
                  </a:cubicBezTo>
                  <a:cubicBezTo>
                    <a:pt x="1464" y="1649"/>
                    <a:pt x="1468" y="1647"/>
                    <a:pt x="1471" y="1645"/>
                  </a:cubicBezTo>
                  <a:cubicBezTo>
                    <a:pt x="1468" y="1641"/>
                    <a:pt x="1468" y="1641"/>
                    <a:pt x="1468" y="1641"/>
                  </a:cubicBezTo>
                  <a:moveTo>
                    <a:pt x="1487" y="1627"/>
                  </a:moveTo>
                  <a:cubicBezTo>
                    <a:pt x="1484" y="1629"/>
                    <a:pt x="1481" y="1632"/>
                    <a:pt x="1478" y="1634"/>
                  </a:cubicBezTo>
                  <a:cubicBezTo>
                    <a:pt x="1480" y="1637"/>
                    <a:pt x="1480" y="1637"/>
                    <a:pt x="1480" y="1637"/>
                  </a:cubicBezTo>
                  <a:cubicBezTo>
                    <a:pt x="1483" y="1635"/>
                    <a:pt x="1486" y="1632"/>
                    <a:pt x="1490" y="1630"/>
                  </a:cubicBezTo>
                  <a:cubicBezTo>
                    <a:pt x="1487" y="1627"/>
                    <a:pt x="1487" y="1627"/>
                    <a:pt x="1487" y="1627"/>
                  </a:cubicBezTo>
                  <a:cubicBezTo>
                    <a:pt x="1487" y="1627"/>
                    <a:pt x="1487" y="1627"/>
                    <a:pt x="1487" y="1627"/>
                  </a:cubicBezTo>
                  <a:moveTo>
                    <a:pt x="1506" y="1611"/>
                  </a:moveTo>
                  <a:cubicBezTo>
                    <a:pt x="1502" y="1614"/>
                    <a:pt x="1499" y="1617"/>
                    <a:pt x="1496" y="1619"/>
                  </a:cubicBezTo>
                  <a:cubicBezTo>
                    <a:pt x="1499" y="1622"/>
                    <a:pt x="1499" y="1622"/>
                    <a:pt x="1499" y="1622"/>
                  </a:cubicBezTo>
                  <a:cubicBezTo>
                    <a:pt x="1502" y="1620"/>
                    <a:pt x="1505" y="1617"/>
                    <a:pt x="1508" y="1614"/>
                  </a:cubicBezTo>
                  <a:cubicBezTo>
                    <a:pt x="1506" y="1611"/>
                    <a:pt x="1506" y="1611"/>
                    <a:pt x="1506" y="1611"/>
                  </a:cubicBezTo>
                  <a:moveTo>
                    <a:pt x="1524" y="1596"/>
                  </a:moveTo>
                  <a:cubicBezTo>
                    <a:pt x="1521" y="1598"/>
                    <a:pt x="1518" y="1601"/>
                    <a:pt x="1515" y="1604"/>
                  </a:cubicBezTo>
                  <a:cubicBezTo>
                    <a:pt x="1517" y="1607"/>
                    <a:pt x="1517" y="1607"/>
                    <a:pt x="1517" y="1607"/>
                  </a:cubicBezTo>
                  <a:cubicBezTo>
                    <a:pt x="1520" y="1604"/>
                    <a:pt x="1523" y="1601"/>
                    <a:pt x="1526" y="1599"/>
                  </a:cubicBezTo>
                  <a:cubicBezTo>
                    <a:pt x="1524" y="1596"/>
                    <a:pt x="1524" y="1596"/>
                    <a:pt x="1524" y="1596"/>
                  </a:cubicBezTo>
                  <a:cubicBezTo>
                    <a:pt x="1524" y="1596"/>
                    <a:pt x="1524" y="1596"/>
                    <a:pt x="1524" y="1596"/>
                  </a:cubicBezTo>
                  <a:moveTo>
                    <a:pt x="1541" y="1579"/>
                  </a:moveTo>
                  <a:cubicBezTo>
                    <a:pt x="1538" y="1582"/>
                    <a:pt x="1535" y="1585"/>
                    <a:pt x="1532" y="1588"/>
                  </a:cubicBezTo>
                  <a:cubicBezTo>
                    <a:pt x="1535" y="1591"/>
                    <a:pt x="1535" y="1591"/>
                    <a:pt x="1535" y="1591"/>
                  </a:cubicBezTo>
                  <a:cubicBezTo>
                    <a:pt x="1538" y="1588"/>
                    <a:pt x="1541" y="1585"/>
                    <a:pt x="1544" y="1582"/>
                  </a:cubicBezTo>
                  <a:cubicBezTo>
                    <a:pt x="1541" y="1579"/>
                    <a:pt x="1541" y="1579"/>
                    <a:pt x="1541" y="1579"/>
                  </a:cubicBezTo>
                  <a:cubicBezTo>
                    <a:pt x="1541" y="1579"/>
                    <a:pt x="1541" y="1579"/>
                    <a:pt x="1541" y="1579"/>
                  </a:cubicBezTo>
                  <a:moveTo>
                    <a:pt x="1558" y="1563"/>
                  </a:moveTo>
                  <a:cubicBezTo>
                    <a:pt x="1556" y="1566"/>
                    <a:pt x="1553" y="1568"/>
                    <a:pt x="1550" y="1571"/>
                  </a:cubicBezTo>
                  <a:cubicBezTo>
                    <a:pt x="1553" y="1574"/>
                    <a:pt x="1553" y="1574"/>
                    <a:pt x="1553" y="1574"/>
                  </a:cubicBezTo>
                  <a:cubicBezTo>
                    <a:pt x="1555" y="1571"/>
                    <a:pt x="1558" y="1568"/>
                    <a:pt x="1561" y="1566"/>
                  </a:cubicBezTo>
                  <a:cubicBezTo>
                    <a:pt x="1558" y="1563"/>
                    <a:pt x="1558" y="1563"/>
                    <a:pt x="1558" y="1563"/>
                  </a:cubicBezTo>
                  <a:cubicBezTo>
                    <a:pt x="1558" y="1563"/>
                    <a:pt x="1558" y="1563"/>
                    <a:pt x="1558" y="1563"/>
                  </a:cubicBezTo>
                  <a:moveTo>
                    <a:pt x="1575" y="1546"/>
                  </a:moveTo>
                  <a:cubicBezTo>
                    <a:pt x="1572" y="1549"/>
                    <a:pt x="1570" y="1551"/>
                    <a:pt x="1567" y="1554"/>
                  </a:cubicBezTo>
                  <a:cubicBezTo>
                    <a:pt x="1570" y="1557"/>
                    <a:pt x="1570" y="1557"/>
                    <a:pt x="1570" y="1557"/>
                  </a:cubicBezTo>
                  <a:cubicBezTo>
                    <a:pt x="1572" y="1554"/>
                    <a:pt x="1575" y="1551"/>
                    <a:pt x="1578" y="1548"/>
                  </a:cubicBezTo>
                  <a:cubicBezTo>
                    <a:pt x="1575" y="1546"/>
                    <a:pt x="1575" y="1546"/>
                    <a:pt x="1575" y="1546"/>
                  </a:cubicBezTo>
                  <a:cubicBezTo>
                    <a:pt x="1575" y="1546"/>
                    <a:pt x="1575" y="1546"/>
                    <a:pt x="1575" y="1546"/>
                  </a:cubicBezTo>
                  <a:moveTo>
                    <a:pt x="1591" y="1528"/>
                  </a:moveTo>
                  <a:cubicBezTo>
                    <a:pt x="1589" y="1531"/>
                    <a:pt x="1586" y="1534"/>
                    <a:pt x="1583" y="1537"/>
                  </a:cubicBezTo>
                  <a:cubicBezTo>
                    <a:pt x="1586" y="1540"/>
                    <a:pt x="1586" y="1540"/>
                    <a:pt x="1586" y="1540"/>
                  </a:cubicBezTo>
                  <a:cubicBezTo>
                    <a:pt x="1589" y="1537"/>
                    <a:pt x="1592" y="1534"/>
                    <a:pt x="1594" y="1531"/>
                  </a:cubicBezTo>
                  <a:cubicBezTo>
                    <a:pt x="1591" y="1528"/>
                    <a:pt x="1591" y="1528"/>
                    <a:pt x="1591" y="1528"/>
                  </a:cubicBezTo>
                  <a:moveTo>
                    <a:pt x="1607" y="1510"/>
                  </a:moveTo>
                  <a:cubicBezTo>
                    <a:pt x="1605" y="1513"/>
                    <a:pt x="1602" y="1516"/>
                    <a:pt x="1599" y="1519"/>
                  </a:cubicBezTo>
                  <a:cubicBezTo>
                    <a:pt x="1602" y="1522"/>
                    <a:pt x="1602" y="1522"/>
                    <a:pt x="1602" y="1522"/>
                  </a:cubicBezTo>
                  <a:cubicBezTo>
                    <a:pt x="1605" y="1519"/>
                    <a:pt x="1608" y="1516"/>
                    <a:pt x="1610" y="1513"/>
                  </a:cubicBezTo>
                  <a:cubicBezTo>
                    <a:pt x="1607" y="1510"/>
                    <a:pt x="1607" y="1510"/>
                    <a:pt x="1607" y="1510"/>
                  </a:cubicBezTo>
                  <a:moveTo>
                    <a:pt x="1623" y="1492"/>
                  </a:moveTo>
                  <a:cubicBezTo>
                    <a:pt x="1620" y="1495"/>
                    <a:pt x="1618" y="1498"/>
                    <a:pt x="1615" y="1501"/>
                  </a:cubicBezTo>
                  <a:cubicBezTo>
                    <a:pt x="1618" y="1504"/>
                    <a:pt x="1618" y="1504"/>
                    <a:pt x="1618" y="1504"/>
                  </a:cubicBezTo>
                  <a:cubicBezTo>
                    <a:pt x="1621" y="1501"/>
                    <a:pt x="1623" y="1498"/>
                    <a:pt x="1626" y="1494"/>
                  </a:cubicBezTo>
                  <a:cubicBezTo>
                    <a:pt x="1623" y="1492"/>
                    <a:pt x="1623" y="1492"/>
                    <a:pt x="1623" y="1492"/>
                  </a:cubicBezTo>
                  <a:moveTo>
                    <a:pt x="1638" y="1473"/>
                  </a:moveTo>
                  <a:cubicBezTo>
                    <a:pt x="1635" y="1476"/>
                    <a:pt x="1633" y="1479"/>
                    <a:pt x="1630" y="1483"/>
                  </a:cubicBezTo>
                  <a:cubicBezTo>
                    <a:pt x="1633" y="1485"/>
                    <a:pt x="1633" y="1485"/>
                    <a:pt x="1633" y="1485"/>
                  </a:cubicBezTo>
                  <a:cubicBezTo>
                    <a:pt x="1636" y="1482"/>
                    <a:pt x="1638" y="1479"/>
                    <a:pt x="1641" y="1476"/>
                  </a:cubicBezTo>
                  <a:cubicBezTo>
                    <a:pt x="1638" y="1473"/>
                    <a:pt x="1638" y="1473"/>
                    <a:pt x="1638" y="1473"/>
                  </a:cubicBezTo>
                  <a:moveTo>
                    <a:pt x="1652" y="1454"/>
                  </a:moveTo>
                  <a:cubicBezTo>
                    <a:pt x="1650" y="1457"/>
                    <a:pt x="1647" y="1460"/>
                    <a:pt x="1645" y="1464"/>
                  </a:cubicBezTo>
                  <a:cubicBezTo>
                    <a:pt x="1648" y="1466"/>
                    <a:pt x="1648" y="1466"/>
                    <a:pt x="1648" y="1466"/>
                  </a:cubicBezTo>
                  <a:cubicBezTo>
                    <a:pt x="1650" y="1463"/>
                    <a:pt x="1653" y="1460"/>
                    <a:pt x="1655" y="1456"/>
                  </a:cubicBezTo>
                  <a:cubicBezTo>
                    <a:pt x="1652" y="1454"/>
                    <a:pt x="1652" y="1454"/>
                    <a:pt x="1652" y="1454"/>
                  </a:cubicBezTo>
                  <a:moveTo>
                    <a:pt x="1666" y="1434"/>
                  </a:moveTo>
                  <a:cubicBezTo>
                    <a:pt x="1664" y="1438"/>
                    <a:pt x="1661" y="1441"/>
                    <a:pt x="1659" y="1444"/>
                  </a:cubicBezTo>
                  <a:cubicBezTo>
                    <a:pt x="1662" y="1447"/>
                    <a:pt x="1662" y="1447"/>
                    <a:pt x="1662" y="1447"/>
                  </a:cubicBezTo>
                  <a:cubicBezTo>
                    <a:pt x="1665" y="1443"/>
                    <a:pt x="1667" y="1440"/>
                    <a:pt x="1669" y="1437"/>
                  </a:cubicBezTo>
                  <a:cubicBezTo>
                    <a:pt x="1666" y="1434"/>
                    <a:pt x="1666" y="1434"/>
                    <a:pt x="1666" y="1434"/>
                  </a:cubicBezTo>
                  <a:moveTo>
                    <a:pt x="1679" y="1415"/>
                  </a:moveTo>
                  <a:cubicBezTo>
                    <a:pt x="1677" y="1418"/>
                    <a:pt x="1675" y="1421"/>
                    <a:pt x="1673" y="1425"/>
                  </a:cubicBezTo>
                  <a:cubicBezTo>
                    <a:pt x="1676" y="1427"/>
                    <a:pt x="1676" y="1427"/>
                    <a:pt x="1676" y="1427"/>
                  </a:cubicBezTo>
                  <a:cubicBezTo>
                    <a:pt x="1678" y="1423"/>
                    <a:pt x="1680" y="1420"/>
                    <a:pt x="1683" y="1417"/>
                  </a:cubicBezTo>
                  <a:cubicBezTo>
                    <a:pt x="1679" y="1415"/>
                    <a:pt x="1679" y="1415"/>
                    <a:pt x="1679" y="1415"/>
                  </a:cubicBezTo>
                  <a:moveTo>
                    <a:pt x="1692" y="1394"/>
                  </a:moveTo>
                  <a:cubicBezTo>
                    <a:pt x="1690" y="1398"/>
                    <a:pt x="1688" y="1401"/>
                    <a:pt x="1686" y="1404"/>
                  </a:cubicBezTo>
                  <a:cubicBezTo>
                    <a:pt x="1689" y="1407"/>
                    <a:pt x="1689" y="1407"/>
                    <a:pt x="1689" y="1407"/>
                  </a:cubicBezTo>
                  <a:cubicBezTo>
                    <a:pt x="1691" y="1403"/>
                    <a:pt x="1693" y="1400"/>
                    <a:pt x="1696" y="1396"/>
                  </a:cubicBezTo>
                  <a:cubicBezTo>
                    <a:pt x="1692" y="1394"/>
                    <a:pt x="1692" y="1394"/>
                    <a:pt x="1692" y="1394"/>
                  </a:cubicBezTo>
                  <a:moveTo>
                    <a:pt x="1704" y="1374"/>
                  </a:moveTo>
                  <a:cubicBezTo>
                    <a:pt x="1702" y="1377"/>
                    <a:pt x="1700" y="1381"/>
                    <a:pt x="1698" y="1384"/>
                  </a:cubicBezTo>
                  <a:cubicBezTo>
                    <a:pt x="1702" y="1386"/>
                    <a:pt x="1702" y="1386"/>
                    <a:pt x="1702" y="1386"/>
                  </a:cubicBezTo>
                  <a:cubicBezTo>
                    <a:pt x="1704" y="1383"/>
                    <a:pt x="1706" y="1379"/>
                    <a:pt x="1708" y="1376"/>
                  </a:cubicBezTo>
                  <a:cubicBezTo>
                    <a:pt x="1704" y="1374"/>
                    <a:pt x="1704" y="1374"/>
                    <a:pt x="1704" y="1374"/>
                  </a:cubicBezTo>
                  <a:moveTo>
                    <a:pt x="1716" y="1353"/>
                  </a:moveTo>
                  <a:cubicBezTo>
                    <a:pt x="1714" y="1356"/>
                    <a:pt x="1712" y="1360"/>
                    <a:pt x="1710" y="1363"/>
                  </a:cubicBezTo>
                  <a:cubicBezTo>
                    <a:pt x="1714" y="1365"/>
                    <a:pt x="1714" y="1365"/>
                    <a:pt x="1714" y="1365"/>
                  </a:cubicBezTo>
                  <a:cubicBezTo>
                    <a:pt x="1716" y="1362"/>
                    <a:pt x="1718" y="1358"/>
                    <a:pt x="1720" y="1355"/>
                  </a:cubicBezTo>
                  <a:cubicBezTo>
                    <a:pt x="1716" y="1353"/>
                    <a:pt x="1716" y="1353"/>
                    <a:pt x="1716" y="1353"/>
                  </a:cubicBezTo>
                  <a:cubicBezTo>
                    <a:pt x="1716" y="1353"/>
                    <a:pt x="1716" y="1353"/>
                    <a:pt x="1716" y="1353"/>
                  </a:cubicBezTo>
                  <a:moveTo>
                    <a:pt x="1727" y="1332"/>
                  </a:moveTo>
                  <a:cubicBezTo>
                    <a:pt x="1726" y="1335"/>
                    <a:pt x="1724" y="1339"/>
                    <a:pt x="1722" y="1342"/>
                  </a:cubicBezTo>
                  <a:cubicBezTo>
                    <a:pt x="1725" y="1344"/>
                    <a:pt x="1725" y="1344"/>
                    <a:pt x="1725" y="1344"/>
                  </a:cubicBezTo>
                  <a:cubicBezTo>
                    <a:pt x="1727" y="1341"/>
                    <a:pt x="1729" y="1337"/>
                    <a:pt x="1731" y="1333"/>
                  </a:cubicBezTo>
                  <a:cubicBezTo>
                    <a:pt x="1727" y="1332"/>
                    <a:pt x="1727" y="1332"/>
                    <a:pt x="1727" y="1332"/>
                  </a:cubicBezTo>
                  <a:moveTo>
                    <a:pt x="1738" y="1310"/>
                  </a:moveTo>
                  <a:cubicBezTo>
                    <a:pt x="1736" y="1314"/>
                    <a:pt x="1735" y="1317"/>
                    <a:pt x="1733" y="1321"/>
                  </a:cubicBezTo>
                  <a:cubicBezTo>
                    <a:pt x="1736" y="1323"/>
                    <a:pt x="1736" y="1323"/>
                    <a:pt x="1736" y="1323"/>
                  </a:cubicBezTo>
                  <a:cubicBezTo>
                    <a:pt x="1738" y="1319"/>
                    <a:pt x="1740" y="1315"/>
                    <a:pt x="1742" y="1312"/>
                  </a:cubicBezTo>
                  <a:cubicBezTo>
                    <a:pt x="1738" y="1310"/>
                    <a:pt x="1738" y="1310"/>
                    <a:pt x="1738" y="1310"/>
                  </a:cubicBezTo>
                  <a:moveTo>
                    <a:pt x="1748" y="1288"/>
                  </a:moveTo>
                  <a:cubicBezTo>
                    <a:pt x="1747" y="1292"/>
                    <a:pt x="1745" y="1296"/>
                    <a:pt x="1743" y="1299"/>
                  </a:cubicBezTo>
                  <a:cubicBezTo>
                    <a:pt x="1747" y="1301"/>
                    <a:pt x="1747" y="1301"/>
                    <a:pt x="1747" y="1301"/>
                  </a:cubicBezTo>
                  <a:cubicBezTo>
                    <a:pt x="1749" y="1297"/>
                    <a:pt x="1750" y="1294"/>
                    <a:pt x="1752" y="1290"/>
                  </a:cubicBezTo>
                  <a:cubicBezTo>
                    <a:pt x="1748" y="1288"/>
                    <a:pt x="1748" y="1288"/>
                    <a:pt x="1748" y="1288"/>
                  </a:cubicBezTo>
                  <a:moveTo>
                    <a:pt x="1758" y="1266"/>
                  </a:moveTo>
                  <a:cubicBezTo>
                    <a:pt x="1756" y="1270"/>
                    <a:pt x="1755" y="1274"/>
                    <a:pt x="1753" y="1277"/>
                  </a:cubicBezTo>
                  <a:cubicBezTo>
                    <a:pt x="1757" y="1279"/>
                    <a:pt x="1757" y="1279"/>
                    <a:pt x="1757" y="1279"/>
                  </a:cubicBezTo>
                  <a:cubicBezTo>
                    <a:pt x="1758" y="1275"/>
                    <a:pt x="1760" y="1272"/>
                    <a:pt x="1761" y="1268"/>
                  </a:cubicBezTo>
                  <a:cubicBezTo>
                    <a:pt x="1758" y="1266"/>
                    <a:pt x="1758" y="1266"/>
                    <a:pt x="1758" y="1266"/>
                  </a:cubicBezTo>
                  <a:moveTo>
                    <a:pt x="1767" y="1244"/>
                  </a:moveTo>
                  <a:cubicBezTo>
                    <a:pt x="1765" y="1248"/>
                    <a:pt x="1764" y="1251"/>
                    <a:pt x="1762" y="1255"/>
                  </a:cubicBezTo>
                  <a:cubicBezTo>
                    <a:pt x="1766" y="1257"/>
                    <a:pt x="1766" y="1257"/>
                    <a:pt x="1766" y="1257"/>
                  </a:cubicBezTo>
                  <a:cubicBezTo>
                    <a:pt x="1768" y="1253"/>
                    <a:pt x="1769" y="1249"/>
                    <a:pt x="1770" y="1245"/>
                  </a:cubicBezTo>
                  <a:cubicBezTo>
                    <a:pt x="1767" y="1244"/>
                    <a:pt x="1767" y="1244"/>
                    <a:pt x="1767" y="1244"/>
                  </a:cubicBezTo>
                  <a:cubicBezTo>
                    <a:pt x="1767" y="1244"/>
                    <a:pt x="1767" y="1244"/>
                    <a:pt x="1767" y="1244"/>
                  </a:cubicBezTo>
                  <a:moveTo>
                    <a:pt x="1775" y="1221"/>
                  </a:moveTo>
                  <a:cubicBezTo>
                    <a:pt x="1774" y="1225"/>
                    <a:pt x="1772" y="1229"/>
                    <a:pt x="1771" y="1233"/>
                  </a:cubicBezTo>
                  <a:cubicBezTo>
                    <a:pt x="1775" y="1234"/>
                    <a:pt x="1775" y="1234"/>
                    <a:pt x="1775" y="1234"/>
                  </a:cubicBezTo>
                  <a:cubicBezTo>
                    <a:pt x="1776" y="1230"/>
                    <a:pt x="1777" y="1227"/>
                    <a:pt x="1779" y="1223"/>
                  </a:cubicBezTo>
                  <a:cubicBezTo>
                    <a:pt x="1775" y="1221"/>
                    <a:pt x="1775" y="1221"/>
                    <a:pt x="1775" y="1221"/>
                  </a:cubicBezTo>
                  <a:moveTo>
                    <a:pt x="1783" y="1199"/>
                  </a:moveTo>
                  <a:cubicBezTo>
                    <a:pt x="1782" y="1203"/>
                    <a:pt x="1780" y="1206"/>
                    <a:pt x="1779" y="1210"/>
                  </a:cubicBezTo>
                  <a:cubicBezTo>
                    <a:pt x="1783" y="1211"/>
                    <a:pt x="1783" y="1211"/>
                    <a:pt x="1783" y="1211"/>
                  </a:cubicBezTo>
                  <a:cubicBezTo>
                    <a:pt x="1784" y="1208"/>
                    <a:pt x="1785" y="1204"/>
                    <a:pt x="1787" y="1200"/>
                  </a:cubicBezTo>
                  <a:cubicBezTo>
                    <a:pt x="1783" y="1199"/>
                    <a:pt x="1783" y="1199"/>
                    <a:pt x="1783" y="1199"/>
                  </a:cubicBezTo>
                  <a:moveTo>
                    <a:pt x="1790" y="1176"/>
                  </a:moveTo>
                  <a:cubicBezTo>
                    <a:pt x="1789" y="1180"/>
                    <a:pt x="1788" y="1183"/>
                    <a:pt x="1786" y="1187"/>
                  </a:cubicBezTo>
                  <a:cubicBezTo>
                    <a:pt x="1790" y="1188"/>
                    <a:pt x="1790" y="1188"/>
                    <a:pt x="1790" y="1188"/>
                  </a:cubicBezTo>
                  <a:cubicBezTo>
                    <a:pt x="1791" y="1185"/>
                    <a:pt x="1793" y="1181"/>
                    <a:pt x="1794" y="1177"/>
                  </a:cubicBezTo>
                  <a:cubicBezTo>
                    <a:pt x="1790" y="1176"/>
                    <a:pt x="1790" y="1176"/>
                    <a:pt x="1790" y="1176"/>
                  </a:cubicBezTo>
                  <a:moveTo>
                    <a:pt x="1796" y="1153"/>
                  </a:moveTo>
                  <a:cubicBezTo>
                    <a:pt x="1795" y="1157"/>
                    <a:pt x="1794" y="1160"/>
                    <a:pt x="1793" y="1164"/>
                  </a:cubicBezTo>
                  <a:cubicBezTo>
                    <a:pt x="1797" y="1165"/>
                    <a:pt x="1797" y="1165"/>
                    <a:pt x="1797" y="1165"/>
                  </a:cubicBezTo>
                  <a:cubicBezTo>
                    <a:pt x="1798" y="1162"/>
                    <a:pt x="1799" y="1158"/>
                    <a:pt x="1800" y="1154"/>
                  </a:cubicBezTo>
                  <a:cubicBezTo>
                    <a:pt x="1796" y="1153"/>
                    <a:pt x="1796" y="1153"/>
                    <a:pt x="1796" y="1153"/>
                  </a:cubicBezTo>
                  <a:cubicBezTo>
                    <a:pt x="1796" y="1153"/>
                    <a:pt x="1796" y="1153"/>
                    <a:pt x="1796" y="1153"/>
                  </a:cubicBezTo>
                  <a:moveTo>
                    <a:pt x="1802" y="1130"/>
                  </a:moveTo>
                  <a:cubicBezTo>
                    <a:pt x="1801" y="1133"/>
                    <a:pt x="1800" y="1137"/>
                    <a:pt x="1799" y="1141"/>
                  </a:cubicBezTo>
                  <a:cubicBezTo>
                    <a:pt x="1803" y="1142"/>
                    <a:pt x="1803" y="1142"/>
                    <a:pt x="1803" y="1142"/>
                  </a:cubicBezTo>
                  <a:cubicBezTo>
                    <a:pt x="1804" y="1138"/>
                    <a:pt x="1805" y="1134"/>
                    <a:pt x="1806" y="1130"/>
                  </a:cubicBezTo>
                  <a:cubicBezTo>
                    <a:pt x="1802" y="1130"/>
                    <a:pt x="1802" y="1130"/>
                    <a:pt x="1802" y="1130"/>
                  </a:cubicBezTo>
                  <a:moveTo>
                    <a:pt x="1808" y="1106"/>
                  </a:moveTo>
                  <a:cubicBezTo>
                    <a:pt x="1807" y="1110"/>
                    <a:pt x="1806" y="1114"/>
                    <a:pt x="1805" y="1118"/>
                  </a:cubicBezTo>
                  <a:cubicBezTo>
                    <a:pt x="1809" y="1119"/>
                    <a:pt x="1809" y="1119"/>
                    <a:pt x="1809" y="1119"/>
                  </a:cubicBezTo>
                  <a:cubicBezTo>
                    <a:pt x="1810" y="1115"/>
                    <a:pt x="1811" y="1111"/>
                    <a:pt x="1812" y="1107"/>
                  </a:cubicBezTo>
                  <a:cubicBezTo>
                    <a:pt x="1808" y="1106"/>
                    <a:pt x="1808" y="1106"/>
                    <a:pt x="1808" y="1106"/>
                  </a:cubicBezTo>
                  <a:moveTo>
                    <a:pt x="1812" y="1083"/>
                  </a:moveTo>
                  <a:cubicBezTo>
                    <a:pt x="1812" y="1087"/>
                    <a:pt x="1811" y="1091"/>
                    <a:pt x="1810" y="1094"/>
                  </a:cubicBezTo>
                  <a:cubicBezTo>
                    <a:pt x="1814" y="1095"/>
                    <a:pt x="1814" y="1095"/>
                    <a:pt x="1814" y="1095"/>
                  </a:cubicBezTo>
                  <a:cubicBezTo>
                    <a:pt x="1815" y="1091"/>
                    <a:pt x="1815" y="1087"/>
                    <a:pt x="1816" y="1083"/>
                  </a:cubicBezTo>
                  <a:cubicBezTo>
                    <a:pt x="1812" y="1083"/>
                    <a:pt x="1812" y="1083"/>
                    <a:pt x="1812" y="1083"/>
                  </a:cubicBezTo>
                  <a:moveTo>
                    <a:pt x="1816" y="1059"/>
                  </a:moveTo>
                  <a:cubicBezTo>
                    <a:pt x="1816" y="1063"/>
                    <a:pt x="1815" y="1067"/>
                    <a:pt x="1814" y="1071"/>
                  </a:cubicBezTo>
                  <a:cubicBezTo>
                    <a:pt x="1818" y="1072"/>
                    <a:pt x="1818" y="1072"/>
                    <a:pt x="1818" y="1072"/>
                  </a:cubicBezTo>
                  <a:cubicBezTo>
                    <a:pt x="1819" y="1068"/>
                    <a:pt x="1820" y="1064"/>
                    <a:pt x="1820" y="1060"/>
                  </a:cubicBezTo>
                  <a:cubicBezTo>
                    <a:pt x="1816" y="1059"/>
                    <a:pt x="1816" y="1059"/>
                    <a:pt x="1816" y="1059"/>
                  </a:cubicBezTo>
                  <a:moveTo>
                    <a:pt x="1820" y="1035"/>
                  </a:moveTo>
                  <a:cubicBezTo>
                    <a:pt x="1819" y="1039"/>
                    <a:pt x="1819" y="1043"/>
                    <a:pt x="1818" y="1047"/>
                  </a:cubicBezTo>
                  <a:cubicBezTo>
                    <a:pt x="1822" y="1048"/>
                    <a:pt x="1822" y="1048"/>
                    <a:pt x="1822" y="1048"/>
                  </a:cubicBezTo>
                  <a:cubicBezTo>
                    <a:pt x="1823" y="1044"/>
                    <a:pt x="1823" y="1040"/>
                    <a:pt x="1824" y="1036"/>
                  </a:cubicBezTo>
                  <a:cubicBezTo>
                    <a:pt x="1820" y="1035"/>
                    <a:pt x="1820" y="1035"/>
                    <a:pt x="1820" y="1035"/>
                  </a:cubicBezTo>
                  <a:moveTo>
                    <a:pt x="1823" y="1012"/>
                  </a:moveTo>
                  <a:cubicBezTo>
                    <a:pt x="1822" y="1016"/>
                    <a:pt x="1822" y="1020"/>
                    <a:pt x="1821" y="1024"/>
                  </a:cubicBezTo>
                  <a:cubicBezTo>
                    <a:pt x="1825" y="1024"/>
                    <a:pt x="1825" y="1024"/>
                    <a:pt x="1825" y="1024"/>
                  </a:cubicBezTo>
                  <a:cubicBezTo>
                    <a:pt x="1826" y="1020"/>
                    <a:pt x="1826" y="1016"/>
                    <a:pt x="1826" y="1012"/>
                  </a:cubicBezTo>
                  <a:cubicBezTo>
                    <a:pt x="1823" y="1012"/>
                    <a:pt x="1823" y="1012"/>
                    <a:pt x="1823" y="1012"/>
                  </a:cubicBezTo>
                  <a:moveTo>
                    <a:pt x="1825" y="988"/>
                  </a:moveTo>
                  <a:cubicBezTo>
                    <a:pt x="1824" y="992"/>
                    <a:pt x="1824" y="996"/>
                    <a:pt x="1824" y="1000"/>
                  </a:cubicBezTo>
                  <a:cubicBezTo>
                    <a:pt x="1828" y="1000"/>
                    <a:pt x="1828" y="1000"/>
                    <a:pt x="1828" y="1000"/>
                  </a:cubicBezTo>
                  <a:cubicBezTo>
                    <a:pt x="1828" y="996"/>
                    <a:pt x="1828" y="992"/>
                    <a:pt x="1829" y="988"/>
                  </a:cubicBezTo>
                  <a:cubicBezTo>
                    <a:pt x="1825" y="988"/>
                    <a:pt x="1825" y="988"/>
                    <a:pt x="1825" y="988"/>
                  </a:cubicBezTo>
                  <a:moveTo>
                    <a:pt x="1826" y="964"/>
                  </a:moveTo>
                  <a:cubicBezTo>
                    <a:pt x="1826" y="968"/>
                    <a:pt x="1826" y="972"/>
                    <a:pt x="1826" y="976"/>
                  </a:cubicBezTo>
                  <a:cubicBezTo>
                    <a:pt x="1830" y="976"/>
                    <a:pt x="1830" y="976"/>
                    <a:pt x="1830" y="976"/>
                  </a:cubicBezTo>
                  <a:cubicBezTo>
                    <a:pt x="1830" y="972"/>
                    <a:pt x="1830" y="968"/>
                    <a:pt x="1830" y="964"/>
                  </a:cubicBezTo>
                  <a:cubicBezTo>
                    <a:pt x="1826" y="964"/>
                    <a:pt x="1826" y="964"/>
                    <a:pt x="1826" y="964"/>
                  </a:cubicBezTo>
                  <a:moveTo>
                    <a:pt x="1827" y="940"/>
                  </a:moveTo>
                  <a:cubicBezTo>
                    <a:pt x="1827" y="944"/>
                    <a:pt x="1827" y="948"/>
                    <a:pt x="1827" y="952"/>
                  </a:cubicBezTo>
                  <a:cubicBezTo>
                    <a:pt x="1831" y="952"/>
                    <a:pt x="1831" y="952"/>
                    <a:pt x="1831" y="952"/>
                  </a:cubicBezTo>
                  <a:cubicBezTo>
                    <a:pt x="1831" y="948"/>
                    <a:pt x="1831" y="944"/>
                    <a:pt x="1831" y="940"/>
                  </a:cubicBezTo>
                  <a:cubicBezTo>
                    <a:pt x="1827" y="940"/>
                    <a:pt x="1827" y="940"/>
                    <a:pt x="1827" y="940"/>
                  </a:cubicBezTo>
                  <a:cubicBezTo>
                    <a:pt x="1827" y="940"/>
                    <a:pt x="1827" y="940"/>
                    <a:pt x="1827" y="940"/>
                  </a:cubicBezTo>
                </a:path>
              </a:pathLst>
            </a:custGeom>
            <a:solidFill>
              <a:srgbClr val="A1C1C6"/>
            </a:solidFill>
            <a:ln w="9525">
              <a:solidFill>
                <a:srgbClr val="000000">
                  <a:alpha val="13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39">
              <a:extLst>
                <a:ext uri="{FF2B5EF4-FFF2-40B4-BE49-F238E27FC236}">
                  <a16:creationId xmlns:a16="http://schemas.microsoft.com/office/drawing/2014/main" id="{04C595DC-98E6-42CB-9145-5CCA75EC63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5608" y="2464825"/>
              <a:ext cx="3362955" cy="3359571"/>
            </a:xfrm>
            <a:custGeom>
              <a:avLst/>
              <a:gdLst>
                <a:gd name="T0" fmla="*/ 1471 w 1473"/>
                <a:gd name="T1" fmla="*/ 681 h 1472"/>
                <a:gd name="T2" fmla="*/ 1462 w 1473"/>
                <a:gd name="T3" fmla="*/ 609 h 1472"/>
                <a:gd name="T4" fmla="*/ 1449 w 1473"/>
                <a:gd name="T5" fmla="*/ 551 h 1472"/>
                <a:gd name="T6" fmla="*/ 1423 w 1473"/>
                <a:gd name="T7" fmla="*/ 470 h 1472"/>
                <a:gd name="T8" fmla="*/ 1394 w 1473"/>
                <a:gd name="T9" fmla="*/ 405 h 1472"/>
                <a:gd name="T10" fmla="*/ 1355 w 1473"/>
                <a:gd name="T11" fmla="*/ 344 h 1472"/>
                <a:gd name="T12" fmla="*/ 1299 w 1473"/>
                <a:gd name="T13" fmla="*/ 267 h 1472"/>
                <a:gd name="T14" fmla="*/ 1259 w 1473"/>
                <a:gd name="T15" fmla="*/ 223 h 1472"/>
                <a:gd name="T16" fmla="*/ 1209 w 1473"/>
                <a:gd name="T17" fmla="*/ 171 h 1472"/>
                <a:gd name="T18" fmla="*/ 1141 w 1473"/>
                <a:gd name="T19" fmla="*/ 121 h 1472"/>
                <a:gd name="T20" fmla="*/ 1077 w 1473"/>
                <a:gd name="T21" fmla="*/ 88 h 1472"/>
                <a:gd name="T22" fmla="*/ 989 w 1473"/>
                <a:gd name="T23" fmla="*/ 49 h 1472"/>
                <a:gd name="T24" fmla="*/ 932 w 1473"/>
                <a:gd name="T25" fmla="*/ 30 h 1472"/>
                <a:gd name="T26" fmla="*/ 863 w 1473"/>
                <a:gd name="T27" fmla="*/ 11 h 1472"/>
                <a:gd name="T28" fmla="*/ 779 w 1473"/>
                <a:gd name="T29" fmla="*/ 1 h 1472"/>
                <a:gd name="T30" fmla="*/ 719 w 1473"/>
                <a:gd name="T31" fmla="*/ 0 h 1472"/>
                <a:gd name="T32" fmla="*/ 647 w 1473"/>
                <a:gd name="T33" fmla="*/ 5 h 1472"/>
                <a:gd name="T34" fmla="*/ 564 w 1473"/>
                <a:gd name="T35" fmla="*/ 20 h 1472"/>
                <a:gd name="T36" fmla="*/ 496 w 1473"/>
                <a:gd name="T37" fmla="*/ 44 h 1472"/>
                <a:gd name="T38" fmla="*/ 430 w 1473"/>
                <a:gd name="T39" fmla="*/ 71 h 1472"/>
                <a:gd name="T40" fmla="*/ 346 w 1473"/>
                <a:gd name="T41" fmla="*/ 116 h 1472"/>
                <a:gd name="T42" fmla="*/ 288 w 1473"/>
                <a:gd name="T43" fmla="*/ 157 h 1472"/>
                <a:gd name="T44" fmla="*/ 242 w 1473"/>
                <a:gd name="T45" fmla="*/ 196 h 1472"/>
                <a:gd name="T46" fmla="*/ 191 w 1473"/>
                <a:gd name="T47" fmla="*/ 247 h 1472"/>
                <a:gd name="T48" fmla="*/ 143 w 1473"/>
                <a:gd name="T49" fmla="*/ 300 h 1472"/>
                <a:gd name="T50" fmla="*/ 97 w 1473"/>
                <a:gd name="T51" fmla="*/ 371 h 1472"/>
                <a:gd name="T52" fmla="*/ 64 w 1473"/>
                <a:gd name="T53" fmla="*/ 435 h 1472"/>
                <a:gd name="T54" fmla="*/ 38 w 1473"/>
                <a:gd name="T55" fmla="*/ 503 h 1472"/>
                <a:gd name="T56" fmla="*/ 22 w 1473"/>
                <a:gd name="T57" fmla="*/ 573 h 1472"/>
                <a:gd name="T58" fmla="*/ 10 w 1473"/>
                <a:gd name="T59" fmla="*/ 644 h 1472"/>
                <a:gd name="T60" fmla="*/ 4 w 1473"/>
                <a:gd name="T61" fmla="*/ 739 h 1472"/>
                <a:gd name="T62" fmla="*/ 2 w 1473"/>
                <a:gd name="T63" fmla="*/ 788 h 1472"/>
                <a:gd name="T64" fmla="*/ 14 w 1473"/>
                <a:gd name="T65" fmla="*/ 859 h 1472"/>
                <a:gd name="T66" fmla="*/ 26 w 1473"/>
                <a:gd name="T67" fmla="*/ 930 h 1472"/>
                <a:gd name="T68" fmla="*/ 52 w 1473"/>
                <a:gd name="T69" fmla="*/ 997 h 1472"/>
                <a:gd name="T70" fmla="*/ 81 w 1473"/>
                <a:gd name="T71" fmla="*/ 1062 h 1472"/>
                <a:gd name="T72" fmla="*/ 116 w 1473"/>
                <a:gd name="T73" fmla="*/ 1125 h 1472"/>
                <a:gd name="T74" fmla="*/ 157 w 1473"/>
                <a:gd name="T75" fmla="*/ 1184 h 1472"/>
                <a:gd name="T76" fmla="*/ 220 w 1473"/>
                <a:gd name="T77" fmla="*/ 1255 h 1472"/>
                <a:gd name="T78" fmla="*/ 273 w 1473"/>
                <a:gd name="T79" fmla="*/ 1303 h 1472"/>
                <a:gd name="T80" fmla="*/ 321 w 1473"/>
                <a:gd name="T81" fmla="*/ 1339 h 1472"/>
                <a:gd name="T82" fmla="*/ 382 w 1473"/>
                <a:gd name="T83" fmla="*/ 1377 h 1472"/>
                <a:gd name="T84" fmla="*/ 445 w 1473"/>
                <a:gd name="T85" fmla="*/ 1412 h 1472"/>
                <a:gd name="T86" fmla="*/ 526 w 1473"/>
                <a:gd name="T87" fmla="*/ 1438 h 1472"/>
                <a:gd name="T88" fmla="*/ 595 w 1473"/>
                <a:gd name="T89" fmla="*/ 1455 h 1472"/>
                <a:gd name="T90" fmla="*/ 655 w 1473"/>
                <a:gd name="T91" fmla="*/ 1464 h 1472"/>
                <a:gd name="T92" fmla="*/ 726 w 1473"/>
                <a:gd name="T93" fmla="*/ 1468 h 1472"/>
                <a:gd name="T94" fmla="*/ 798 w 1473"/>
                <a:gd name="T95" fmla="*/ 1466 h 1472"/>
                <a:gd name="T96" fmla="*/ 869 w 1473"/>
                <a:gd name="T97" fmla="*/ 1456 h 1472"/>
                <a:gd name="T98" fmla="*/ 940 w 1473"/>
                <a:gd name="T99" fmla="*/ 1444 h 1472"/>
                <a:gd name="T100" fmla="*/ 1007 w 1473"/>
                <a:gd name="T101" fmla="*/ 1417 h 1472"/>
                <a:gd name="T102" fmla="*/ 1072 w 1473"/>
                <a:gd name="T103" fmla="*/ 1387 h 1472"/>
                <a:gd name="T104" fmla="*/ 1134 w 1473"/>
                <a:gd name="T105" fmla="*/ 1351 h 1472"/>
                <a:gd name="T106" fmla="*/ 1195 w 1473"/>
                <a:gd name="T107" fmla="*/ 1313 h 1472"/>
                <a:gd name="T108" fmla="*/ 1257 w 1473"/>
                <a:gd name="T109" fmla="*/ 1256 h 1472"/>
                <a:gd name="T110" fmla="*/ 1306 w 1473"/>
                <a:gd name="T111" fmla="*/ 1203 h 1472"/>
                <a:gd name="T112" fmla="*/ 1345 w 1473"/>
                <a:gd name="T113" fmla="*/ 1143 h 1472"/>
                <a:gd name="T114" fmla="*/ 1386 w 1473"/>
                <a:gd name="T115" fmla="*/ 1083 h 1472"/>
                <a:gd name="T116" fmla="*/ 1417 w 1473"/>
                <a:gd name="T117" fmla="*/ 1018 h 1472"/>
                <a:gd name="T118" fmla="*/ 1438 w 1473"/>
                <a:gd name="T119" fmla="*/ 961 h 1472"/>
                <a:gd name="T120" fmla="*/ 1459 w 1473"/>
                <a:gd name="T121" fmla="*/ 879 h 1472"/>
                <a:gd name="T122" fmla="*/ 1465 w 1473"/>
                <a:gd name="T123" fmla="*/ 808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3" h="1472">
                  <a:moveTo>
                    <a:pt x="1469" y="729"/>
                  </a:moveTo>
                  <a:cubicBezTo>
                    <a:pt x="1469" y="731"/>
                    <a:pt x="1469" y="734"/>
                    <a:pt x="1469" y="736"/>
                  </a:cubicBezTo>
                  <a:cubicBezTo>
                    <a:pt x="1469" y="740"/>
                    <a:pt x="1469" y="744"/>
                    <a:pt x="1469" y="748"/>
                  </a:cubicBezTo>
                  <a:cubicBezTo>
                    <a:pt x="1473" y="748"/>
                    <a:pt x="1473" y="748"/>
                    <a:pt x="1473" y="748"/>
                  </a:cubicBezTo>
                  <a:cubicBezTo>
                    <a:pt x="1473" y="744"/>
                    <a:pt x="1473" y="740"/>
                    <a:pt x="1473" y="736"/>
                  </a:cubicBezTo>
                  <a:cubicBezTo>
                    <a:pt x="1473" y="734"/>
                    <a:pt x="1473" y="731"/>
                    <a:pt x="1473" y="729"/>
                  </a:cubicBezTo>
                  <a:cubicBezTo>
                    <a:pt x="1469" y="729"/>
                    <a:pt x="1469" y="729"/>
                    <a:pt x="1469" y="729"/>
                  </a:cubicBezTo>
                  <a:moveTo>
                    <a:pt x="1468" y="705"/>
                  </a:moveTo>
                  <a:cubicBezTo>
                    <a:pt x="1468" y="709"/>
                    <a:pt x="1468" y="713"/>
                    <a:pt x="1469" y="717"/>
                  </a:cubicBezTo>
                  <a:cubicBezTo>
                    <a:pt x="1473" y="717"/>
                    <a:pt x="1473" y="717"/>
                    <a:pt x="1473" y="717"/>
                  </a:cubicBezTo>
                  <a:cubicBezTo>
                    <a:pt x="1472" y="713"/>
                    <a:pt x="1472" y="709"/>
                    <a:pt x="1472" y="705"/>
                  </a:cubicBezTo>
                  <a:cubicBezTo>
                    <a:pt x="1468" y="705"/>
                    <a:pt x="1468" y="705"/>
                    <a:pt x="1468" y="705"/>
                  </a:cubicBezTo>
                  <a:moveTo>
                    <a:pt x="1467" y="681"/>
                  </a:moveTo>
                  <a:cubicBezTo>
                    <a:pt x="1467" y="685"/>
                    <a:pt x="1467" y="689"/>
                    <a:pt x="1468" y="693"/>
                  </a:cubicBezTo>
                  <a:cubicBezTo>
                    <a:pt x="1472" y="693"/>
                    <a:pt x="1472" y="693"/>
                    <a:pt x="1472" y="693"/>
                  </a:cubicBezTo>
                  <a:cubicBezTo>
                    <a:pt x="1471" y="689"/>
                    <a:pt x="1471" y="685"/>
                    <a:pt x="1471" y="681"/>
                  </a:cubicBezTo>
                  <a:cubicBezTo>
                    <a:pt x="1467" y="681"/>
                    <a:pt x="1467" y="681"/>
                    <a:pt x="1467" y="681"/>
                  </a:cubicBezTo>
                  <a:cubicBezTo>
                    <a:pt x="1467" y="681"/>
                    <a:pt x="1467" y="681"/>
                    <a:pt x="1467" y="681"/>
                  </a:cubicBezTo>
                  <a:moveTo>
                    <a:pt x="1465" y="657"/>
                  </a:moveTo>
                  <a:cubicBezTo>
                    <a:pt x="1465" y="661"/>
                    <a:pt x="1465" y="665"/>
                    <a:pt x="1466" y="669"/>
                  </a:cubicBezTo>
                  <a:cubicBezTo>
                    <a:pt x="1470" y="669"/>
                    <a:pt x="1470" y="669"/>
                    <a:pt x="1470" y="669"/>
                  </a:cubicBezTo>
                  <a:cubicBezTo>
                    <a:pt x="1469" y="665"/>
                    <a:pt x="1469" y="661"/>
                    <a:pt x="1469" y="657"/>
                  </a:cubicBezTo>
                  <a:cubicBezTo>
                    <a:pt x="1465" y="657"/>
                    <a:pt x="1465" y="657"/>
                    <a:pt x="1465" y="657"/>
                  </a:cubicBezTo>
                  <a:moveTo>
                    <a:pt x="1462" y="634"/>
                  </a:moveTo>
                  <a:cubicBezTo>
                    <a:pt x="1462" y="638"/>
                    <a:pt x="1463" y="642"/>
                    <a:pt x="1463" y="646"/>
                  </a:cubicBezTo>
                  <a:cubicBezTo>
                    <a:pt x="1467" y="645"/>
                    <a:pt x="1467" y="645"/>
                    <a:pt x="1467" y="645"/>
                  </a:cubicBezTo>
                  <a:cubicBezTo>
                    <a:pt x="1467" y="641"/>
                    <a:pt x="1466" y="637"/>
                    <a:pt x="1466" y="633"/>
                  </a:cubicBezTo>
                  <a:cubicBezTo>
                    <a:pt x="1462" y="634"/>
                    <a:pt x="1462" y="634"/>
                    <a:pt x="1462" y="634"/>
                  </a:cubicBezTo>
                  <a:moveTo>
                    <a:pt x="1458" y="610"/>
                  </a:moveTo>
                  <a:cubicBezTo>
                    <a:pt x="1459" y="614"/>
                    <a:pt x="1459" y="618"/>
                    <a:pt x="1460" y="622"/>
                  </a:cubicBezTo>
                  <a:cubicBezTo>
                    <a:pt x="1464" y="621"/>
                    <a:pt x="1464" y="621"/>
                    <a:pt x="1464" y="621"/>
                  </a:cubicBezTo>
                  <a:cubicBezTo>
                    <a:pt x="1463" y="617"/>
                    <a:pt x="1463" y="613"/>
                    <a:pt x="1462" y="609"/>
                  </a:cubicBezTo>
                  <a:cubicBezTo>
                    <a:pt x="1458" y="610"/>
                    <a:pt x="1458" y="610"/>
                    <a:pt x="1458" y="610"/>
                  </a:cubicBezTo>
                  <a:moveTo>
                    <a:pt x="1454" y="587"/>
                  </a:moveTo>
                  <a:cubicBezTo>
                    <a:pt x="1454" y="590"/>
                    <a:pt x="1455" y="594"/>
                    <a:pt x="1456" y="598"/>
                  </a:cubicBezTo>
                  <a:cubicBezTo>
                    <a:pt x="1460" y="598"/>
                    <a:pt x="1460" y="598"/>
                    <a:pt x="1460" y="598"/>
                  </a:cubicBezTo>
                  <a:cubicBezTo>
                    <a:pt x="1459" y="594"/>
                    <a:pt x="1458" y="590"/>
                    <a:pt x="1457" y="586"/>
                  </a:cubicBezTo>
                  <a:cubicBezTo>
                    <a:pt x="1454" y="587"/>
                    <a:pt x="1454" y="587"/>
                    <a:pt x="1454" y="587"/>
                  </a:cubicBezTo>
                  <a:cubicBezTo>
                    <a:pt x="1454" y="587"/>
                    <a:pt x="1454" y="587"/>
                    <a:pt x="1454" y="587"/>
                  </a:cubicBezTo>
                  <a:moveTo>
                    <a:pt x="1448" y="563"/>
                  </a:moveTo>
                  <a:cubicBezTo>
                    <a:pt x="1449" y="567"/>
                    <a:pt x="1450" y="571"/>
                    <a:pt x="1451" y="575"/>
                  </a:cubicBezTo>
                  <a:cubicBezTo>
                    <a:pt x="1455" y="574"/>
                    <a:pt x="1455" y="574"/>
                    <a:pt x="1455" y="574"/>
                  </a:cubicBezTo>
                  <a:cubicBezTo>
                    <a:pt x="1454" y="570"/>
                    <a:pt x="1453" y="566"/>
                    <a:pt x="1452" y="562"/>
                  </a:cubicBezTo>
                  <a:cubicBezTo>
                    <a:pt x="1448" y="563"/>
                    <a:pt x="1448" y="563"/>
                    <a:pt x="1448" y="563"/>
                  </a:cubicBezTo>
                  <a:cubicBezTo>
                    <a:pt x="1448" y="563"/>
                    <a:pt x="1448" y="563"/>
                    <a:pt x="1448" y="563"/>
                  </a:cubicBezTo>
                  <a:moveTo>
                    <a:pt x="1442" y="540"/>
                  </a:moveTo>
                  <a:cubicBezTo>
                    <a:pt x="1443" y="544"/>
                    <a:pt x="1444" y="548"/>
                    <a:pt x="1445" y="552"/>
                  </a:cubicBezTo>
                  <a:cubicBezTo>
                    <a:pt x="1449" y="551"/>
                    <a:pt x="1449" y="551"/>
                    <a:pt x="1449" y="551"/>
                  </a:cubicBezTo>
                  <a:cubicBezTo>
                    <a:pt x="1448" y="547"/>
                    <a:pt x="1447" y="543"/>
                    <a:pt x="1446" y="539"/>
                  </a:cubicBezTo>
                  <a:cubicBezTo>
                    <a:pt x="1442" y="540"/>
                    <a:pt x="1442" y="540"/>
                    <a:pt x="1442" y="540"/>
                  </a:cubicBezTo>
                  <a:moveTo>
                    <a:pt x="1435" y="517"/>
                  </a:moveTo>
                  <a:cubicBezTo>
                    <a:pt x="1437" y="521"/>
                    <a:pt x="1438" y="525"/>
                    <a:pt x="1439" y="529"/>
                  </a:cubicBezTo>
                  <a:cubicBezTo>
                    <a:pt x="1443" y="527"/>
                    <a:pt x="1443" y="527"/>
                    <a:pt x="1443" y="527"/>
                  </a:cubicBezTo>
                  <a:cubicBezTo>
                    <a:pt x="1442" y="524"/>
                    <a:pt x="1441" y="520"/>
                    <a:pt x="1439" y="516"/>
                  </a:cubicBezTo>
                  <a:cubicBezTo>
                    <a:pt x="1435" y="517"/>
                    <a:pt x="1435" y="517"/>
                    <a:pt x="1435" y="517"/>
                  </a:cubicBezTo>
                  <a:moveTo>
                    <a:pt x="1428" y="494"/>
                  </a:moveTo>
                  <a:cubicBezTo>
                    <a:pt x="1429" y="498"/>
                    <a:pt x="1431" y="502"/>
                    <a:pt x="1432" y="506"/>
                  </a:cubicBezTo>
                  <a:cubicBezTo>
                    <a:pt x="1436" y="504"/>
                    <a:pt x="1436" y="504"/>
                    <a:pt x="1436" y="504"/>
                  </a:cubicBezTo>
                  <a:cubicBezTo>
                    <a:pt x="1434" y="501"/>
                    <a:pt x="1433" y="497"/>
                    <a:pt x="1432" y="493"/>
                  </a:cubicBezTo>
                  <a:cubicBezTo>
                    <a:pt x="1428" y="494"/>
                    <a:pt x="1428" y="494"/>
                    <a:pt x="1428" y="494"/>
                  </a:cubicBezTo>
                  <a:moveTo>
                    <a:pt x="1420" y="472"/>
                  </a:moveTo>
                  <a:cubicBezTo>
                    <a:pt x="1421" y="476"/>
                    <a:pt x="1423" y="479"/>
                    <a:pt x="1424" y="483"/>
                  </a:cubicBezTo>
                  <a:cubicBezTo>
                    <a:pt x="1428" y="482"/>
                    <a:pt x="1428" y="482"/>
                    <a:pt x="1428" y="482"/>
                  </a:cubicBezTo>
                  <a:cubicBezTo>
                    <a:pt x="1426" y="478"/>
                    <a:pt x="1425" y="474"/>
                    <a:pt x="1423" y="470"/>
                  </a:cubicBezTo>
                  <a:cubicBezTo>
                    <a:pt x="1420" y="472"/>
                    <a:pt x="1420" y="472"/>
                    <a:pt x="1420" y="472"/>
                  </a:cubicBezTo>
                  <a:moveTo>
                    <a:pt x="1411" y="450"/>
                  </a:moveTo>
                  <a:cubicBezTo>
                    <a:pt x="1412" y="453"/>
                    <a:pt x="1414" y="457"/>
                    <a:pt x="1415" y="461"/>
                  </a:cubicBezTo>
                  <a:cubicBezTo>
                    <a:pt x="1419" y="459"/>
                    <a:pt x="1419" y="459"/>
                    <a:pt x="1419" y="459"/>
                  </a:cubicBezTo>
                  <a:cubicBezTo>
                    <a:pt x="1417" y="456"/>
                    <a:pt x="1416" y="452"/>
                    <a:pt x="1414" y="448"/>
                  </a:cubicBezTo>
                  <a:cubicBezTo>
                    <a:pt x="1411" y="450"/>
                    <a:pt x="1411" y="450"/>
                    <a:pt x="1411" y="450"/>
                  </a:cubicBezTo>
                  <a:cubicBezTo>
                    <a:pt x="1411" y="450"/>
                    <a:pt x="1411" y="450"/>
                    <a:pt x="1411" y="450"/>
                  </a:cubicBezTo>
                  <a:moveTo>
                    <a:pt x="1401" y="428"/>
                  </a:moveTo>
                  <a:cubicBezTo>
                    <a:pt x="1403" y="432"/>
                    <a:pt x="1404" y="435"/>
                    <a:pt x="1406" y="439"/>
                  </a:cubicBezTo>
                  <a:cubicBezTo>
                    <a:pt x="1410" y="437"/>
                    <a:pt x="1410" y="437"/>
                    <a:pt x="1410" y="437"/>
                  </a:cubicBezTo>
                  <a:cubicBezTo>
                    <a:pt x="1408" y="434"/>
                    <a:pt x="1406" y="430"/>
                    <a:pt x="1405" y="426"/>
                  </a:cubicBezTo>
                  <a:cubicBezTo>
                    <a:pt x="1401" y="428"/>
                    <a:pt x="1401" y="428"/>
                    <a:pt x="1401" y="428"/>
                  </a:cubicBezTo>
                  <a:moveTo>
                    <a:pt x="1391" y="407"/>
                  </a:moveTo>
                  <a:cubicBezTo>
                    <a:pt x="1392" y="410"/>
                    <a:pt x="1394" y="414"/>
                    <a:pt x="1396" y="417"/>
                  </a:cubicBezTo>
                  <a:cubicBezTo>
                    <a:pt x="1400" y="415"/>
                    <a:pt x="1400" y="415"/>
                    <a:pt x="1400" y="415"/>
                  </a:cubicBezTo>
                  <a:cubicBezTo>
                    <a:pt x="1398" y="412"/>
                    <a:pt x="1396" y="408"/>
                    <a:pt x="1394" y="405"/>
                  </a:cubicBezTo>
                  <a:cubicBezTo>
                    <a:pt x="1391" y="407"/>
                    <a:pt x="1391" y="407"/>
                    <a:pt x="1391" y="407"/>
                  </a:cubicBezTo>
                  <a:moveTo>
                    <a:pt x="1380" y="385"/>
                  </a:moveTo>
                  <a:cubicBezTo>
                    <a:pt x="1381" y="389"/>
                    <a:pt x="1383" y="392"/>
                    <a:pt x="1385" y="396"/>
                  </a:cubicBezTo>
                  <a:cubicBezTo>
                    <a:pt x="1389" y="394"/>
                    <a:pt x="1389" y="394"/>
                    <a:pt x="1389" y="394"/>
                  </a:cubicBezTo>
                  <a:cubicBezTo>
                    <a:pt x="1387" y="391"/>
                    <a:pt x="1385" y="387"/>
                    <a:pt x="1383" y="383"/>
                  </a:cubicBezTo>
                  <a:cubicBezTo>
                    <a:pt x="1380" y="385"/>
                    <a:pt x="1380" y="385"/>
                    <a:pt x="1380" y="385"/>
                  </a:cubicBezTo>
                  <a:moveTo>
                    <a:pt x="1368" y="365"/>
                  </a:moveTo>
                  <a:cubicBezTo>
                    <a:pt x="1370" y="368"/>
                    <a:pt x="1372" y="372"/>
                    <a:pt x="1374" y="375"/>
                  </a:cubicBezTo>
                  <a:cubicBezTo>
                    <a:pt x="1377" y="373"/>
                    <a:pt x="1377" y="373"/>
                    <a:pt x="1377" y="373"/>
                  </a:cubicBezTo>
                  <a:cubicBezTo>
                    <a:pt x="1375" y="370"/>
                    <a:pt x="1373" y="366"/>
                    <a:pt x="1371" y="363"/>
                  </a:cubicBezTo>
                  <a:cubicBezTo>
                    <a:pt x="1368" y="365"/>
                    <a:pt x="1368" y="365"/>
                    <a:pt x="1368" y="365"/>
                  </a:cubicBezTo>
                  <a:moveTo>
                    <a:pt x="1355" y="344"/>
                  </a:moveTo>
                  <a:cubicBezTo>
                    <a:pt x="1357" y="348"/>
                    <a:pt x="1360" y="351"/>
                    <a:pt x="1362" y="354"/>
                  </a:cubicBezTo>
                  <a:cubicBezTo>
                    <a:pt x="1365" y="352"/>
                    <a:pt x="1365" y="352"/>
                    <a:pt x="1365" y="352"/>
                  </a:cubicBezTo>
                  <a:cubicBezTo>
                    <a:pt x="1363" y="349"/>
                    <a:pt x="1361" y="345"/>
                    <a:pt x="1359" y="342"/>
                  </a:cubicBezTo>
                  <a:cubicBezTo>
                    <a:pt x="1355" y="344"/>
                    <a:pt x="1355" y="344"/>
                    <a:pt x="1355" y="344"/>
                  </a:cubicBezTo>
                  <a:moveTo>
                    <a:pt x="1342" y="324"/>
                  </a:moveTo>
                  <a:cubicBezTo>
                    <a:pt x="1344" y="328"/>
                    <a:pt x="1347" y="331"/>
                    <a:pt x="1349" y="334"/>
                  </a:cubicBezTo>
                  <a:cubicBezTo>
                    <a:pt x="1352" y="332"/>
                    <a:pt x="1352" y="332"/>
                    <a:pt x="1352" y="332"/>
                  </a:cubicBezTo>
                  <a:cubicBezTo>
                    <a:pt x="1350" y="329"/>
                    <a:pt x="1348" y="325"/>
                    <a:pt x="1345" y="322"/>
                  </a:cubicBezTo>
                  <a:cubicBezTo>
                    <a:pt x="1342" y="324"/>
                    <a:pt x="1342" y="324"/>
                    <a:pt x="1342" y="324"/>
                  </a:cubicBezTo>
                  <a:moveTo>
                    <a:pt x="1328" y="305"/>
                  </a:moveTo>
                  <a:cubicBezTo>
                    <a:pt x="1331" y="308"/>
                    <a:pt x="1333" y="311"/>
                    <a:pt x="1335" y="314"/>
                  </a:cubicBezTo>
                  <a:cubicBezTo>
                    <a:pt x="1339" y="312"/>
                    <a:pt x="1339" y="312"/>
                    <a:pt x="1339" y="312"/>
                  </a:cubicBezTo>
                  <a:cubicBezTo>
                    <a:pt x="1336" y="309"/>
                    <a:pt x="1334" y="306"/>
                    <a:pt x="1332" y="302"/>
                  </a:cubicBezTo>
                  <a:cubicBezTo>
                    <a:pt x="1328" y="305"/>
                    <a:pt x="1328" y="305"/>
                    <a:pt x="1328" y="305"/>
                  </a:cubicBezTo>
                  <a:moveTo>
                    <a:pt x="1314" y="286"/>
                  </a:moveTo>
                  <a:cubicBezTo>
                    <a:pt x="1316" y="289"/>
                    <a:pt x="1319" y="292"/>
                    <a:pt x="1321" y="295"/>
                  </a:cubicBezTo>
                  <a:cubicBezTo>
                    <a:pt x="1324" y="293"/>
                    <a:pt x="1324" y="293"/>
                    <a:pt x="1324" y="293"/>
                  </a:cubicBezTo>
                  <a:cubicBezTo>
                    <a:pt x="1322" y="290"/>
                    <a:pt x="1320" y="286"/>
                    <a:pt x="1317" y="283"/>
                  </a:cubicBezTo>
                  <a:cubicBezTo>
                    <a:pt x="1314" y="286"/>
                    <a:pt x="1314" y="286"/>
                    <a:pt x="1314" y="286"/>
                  </a:cubicBezTo>
                  <a:moveTo>
                    <a:pt x="1299" y="267"/>
                  </a:moveTo>
                  <a:cubicBezTo>
                    <a:pt x="1302" y="270"/>
                    <a:pt x="1304" y="273"/>
                    <a:pt x="1307" y="276"/>
                  </a:cubicBezTo>
                  <a:cubicBezTo>
                    <a:pt x="1310" y="274"/>
                    <a:pt x="1310" y="274"/>
                    <a:pt x="1310" y="274"/>
                  </a:cubicBezTo>
                  <a:cubicBezTo>
                    <a:pt x="1307" y="271"/>
                    <a:pt x="1305" y="268"/>
                    <a:pt x="1302" y="265"/>
                  </a:cubicBezTo>
                  <a:cubicBezTo>
                    <a:pt x="1299" y="267"/>
                    <a:pt x="1299" y="267"/>
                    <a:pt x="1299" y="267"/>
                  </a:cubicBezTo>
                  <a:moveTo>
                    <a:pt x="1283" y="249"/>
                  </a:moveTo>
                  <a:cubicBezTo>
                    <a:pt x="1286" y="252"/>
                    <a:pt x="1289" y="255"/>
                    <a:pt x="1291" y="258"/>
                  </a:cubicBezTo>
                  <a:cubicBezTo>
                    <a:pt x="1294" y="255"/>
                    <a:pt x="1294" y="255"/>
                    <a:pt x="1294" y="255"/>
                  </a:cubicBezTo>
                  <a:cubicBezTo>
                    <a:pt x="1292" y="252"/>
                    <a:pt x="1289" y="249"/>
                    <a:pt x="1286" y="246"/>
                  </a:cubicBezTo>
                  <a:cubicBezTo>
                    <a:pt x="1283" y="249"/>
                    <a:pt x="1283" y="249"/>
                    <a:pt x="1283" y="249"/>
                  </a:cubicBezTo>
                  <a:moveTo>
                    <a:pt x="1267" y="231"/>
                  </a:moveTo>
                  <a:cubicBezTo>
                    <a:pt x="1270" y="234"/>
                    <a:pt x="1273" y="237"/>
                    <a:pt x="1275" y="240"/>
                  </a:cubicBezTo>
                  <a:cubicBezTo>
                    <a:pt x="1278" y="237"/>
                    <a:pt x="1278" y="237"/>
                    <a:pt x="1278" y="237"/>
                  </a:cubicBezTo>
                  <a:cubicBezTo>
                    <a:pt x="1276" y="234"/>
                    <a:pt x="1273" y="232"/>
                    <a:pt x="1270" y="229"/>
                  </a:cubicBezTo>
                  <a:cubicBezTo>
                    <a:pt x="1267" y="231"/>
                    <a:pt x="1267" y="231"/>
                    <a:pt x="1267" y="231"/>
                  </a:cubicBezTo>
                  <a:moveTo>
                    <a:pt x="1250" y="214"/>
                  </a:moveTo>
                  <a:cubicBezTo>
                    <a:pt x="1253" y="217"/>
                    <a:pt x="1256" y="220"/>
                    <a:pt x="1259" y="223"/>
                  </a:cubicBezTo>
                  <a:cubicBezTo>
                    <a:pt x="1262" y="220"/>
                    <a:pt x="1262" y="220"/>
                    <a:pt x="1262" y="220"/>
                  </a:cubicBezTo>
                  <a:cubicBezTo>
                    <a:pt x="1259" y="217"/>
                    <a:pt x="1256" y="214"/>
                    <a:pt x="1253" y="211"/>
                  </a:cubicBezTo>
                  <a:cubicBezTo>
                    <a:pt x="1250" y="214"/>
                    <a:pt x="1250" y="214"/>
                    <a:pt x="1250" y="214"/>
                  </a:cubicBezTo>
                  <a:moveTo>
                    <a:pt x="1233" y="198"/>
                  </a:moveTo>
                  <a:cubicBezTo>
                    <a:pt x="1236" y="201"/>
                    <a:pt x="1239" y="203"/>
                    <a:pt x="1242" y="206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2" y="200"/>
                    <a:pt x="1239" y="198"/>
                    <a:pt x="1236" y="195"/>
                  </a:cubicBezTo>
                  <a:cubicBezTo>
                    <a:pt x="1233" y="198"/>
                    <a:pt x="1233" y="198"/>
                    <a:pt x="1233" y="198"/>
                  </a:cubicBezTo>
                  <a:moveTo>
                    <a:pt x="1215" y="182"/>
                  </a:moveTo>
                  <a:cubicBezTo>
                    <a:pt x="1218" y="184"/>
                    <a:pt x="1221" y="187"/>
                    <a:pt x="1224" y="190"/>
                  </a:cubicBezTo>
                  <a:cubicBezTo>
                    <a:pt x="1227" y="187"/>
                    <a:pt x="1227" y="187"/>
                    <a:pt x="1227" y="187"/>
                  </a:cubicBezTo>
                  <a:cubicBezTo>
                    <a:pt x="1224" y="184"/>
                    <a:pt x="1221" y="181"/>
                    <a:pt x="1218" y="179"/>
                  </a:cubicBezTo>
                  <a:cubicBezTo>
                    <a:pt x="1215" y="182"/>
                    <a:pt x="1215" y="182"/>
                    <a:pt x="1215" y="182"/>
                  </a:cubicBezTo>
                  <a:moveTo>
                    <a:pt x="1197" y="167"/>
                  </a:moveTo>
                  <a:cubicBezTo>
                    <a:pt x="1200" y="169"/>
                    <a:pt x="1203" y="172"/>
                    <a:pt x="1206" y="174"/>
                  </a:cubicBezTo>
                  <a:cubicBezTo>
                    <a:pt x="1209" y="171"/>
                    <a:pt x="1209" y="171"/>
                    <a:pt x="1209" y="171"/>
                  </a:cubicBezTo>
                  <a:cubicBezTo>
                    <a:pt x="1206" y="168"/>
                    <a:pt x="1203" y="166"/>
                    <a:pt x="1199" y="163"/>
                  </a:cubicBezTo>
                  <a:cubicBezTo>
                    <a:pt x="1197" y="167"/>
                    <a:pt x="1197" y="167"/>
                    <a:pt x="1197" y="167"/>
                  </a:cubicBezTo>
                  <a:moveTo>
                    <a:pt x="1178" y="152"/>
                  </a:moveTo>
                  <a:cubicBezTo>
                    <a:pt x="1181" y="154"/>
                    <a:pt x="1184" y="157"/>
                    <a:pt x="1188" y="159"/>
                  </a:cubicBezTo>
                  <a:cubicBezTo>
                    <a:pt x="1190" y="156"/>
                    <a:pt x="1190" y="156"/>
                    <a:pt x="1190" y="156"/>
                  </a:cubicBezTo>
                  <a:cubicBezTo>
                    <a:pt x="1187" y="153"/>
                    <a:pt x="1184" y="151"/>
                    <a:pt x="1180" y="149"/>
                  </a:cubicBezTo>
                  <a:cubicBezTo>
                    <a:pt x="1178" y="152"/>
                    <a:pt x="1178" y="152"/>
                    <a:pt x="1178" y="152"/>
                  </a:cubicBezTo>
                  <a:moveTo>
                    <a:pt x="1159" y="138"/>
                  </a:moveTo>
                  <a:cubicBezTo>
                    <a:pt x="1162" y="140"/>
                    <a:pt x="1165" y="142"/>
                    <a:pt x="1168" y="145"/>
                  </a:cubicBezTo>
                  <a:cubicBezTo>
                    <a:pt x="1171" y="141"/>
                    <a:pt x="1171" y="141"/>
                    <a:pt x="1171" y="141"/>
                  </a:cubicBezTo>
                  <a:cubicBezTo>
                    <a:pt x="1168" y="139"/>
                    <a:pt x="1164" y="137"/>
                    <a:pt x="1161" y="134"/>
                  </a:cubicBezTo>
                  <a:cubicBezTo>
                    <a:pt x="1159" y="138"/>
                    <a:pt x="1159" y="138"/>
                    <a:pt x="1159" y="138"/>
                  </a:cubicBezTo>
                  <a:moveTo>
                    <a:pt x="1139" y="124"/>
                  </a:moveTo>
                  <a:cubicBezTo>
                    <a:pt x="1142" y="126"/>
                    <a:pt x="1146" y="129"/>
                    <a:pt x="1149" y="131"/>
                  </a:cubicBezTo>
                  <a:cubicBezTo>
                    <a:pt x="1151" y="127"/>
                    <a:pt x="1151" y="127"/>
                    <a:pt x="1151" y="127"/>
                  </a:cubicBezTo>
                  <a:cubicBezTo>
                    <a:pt x="1148" y="125"/>
                    <a:pt x="1144" y="123"/>
                    <a:pt x="1141" y="121"/>
                  </a:cubicBezTo>
                  <a:cubicBezTo>
                    <a:pt x="1139" y="124"/>
                    <a:pt x="1139" y="124"/>
                    <a:pt x="1139" y="124"/>
                  </a:cubicBezTo>
                  <a:moveTo>
                    <a:pt x="1119" y="111"/>
                  </a:moveTo>
                  <a:cubicBezTo>
                    <a:pt x="1122" y="113"/>
                    <a:pt x="1125" y="115"/>
                    <a:pt x="1129" y="118"/>
                  </a:cubicBezTo>
                  <a:cubicBezTo>
                    <a:pt x="1131" y="114"/>
                    <a:pt x="1131" y="114"/>
                    <a:pt x="1131" y="114"/>
                  </a:cubicBezTo>
                  <a:cubicBezTo>
                    <a:pt x="1128" y="112"/>
                    <a:pt x="1124" y="110"/>
                    <a:pt x="1121" y="108"/>
                  </a:cubicBezTo>
                  <a:cubicBezTo>
                    <a:pt x="1119" y="111"/>
                    <a:pt x="1119" y="111"/>
                    <a:pt x="1119" y="111"/>
                  </a:cubicBezTo>
                  <a:moveTo>
                    <a:pt x="1098" y="99"/>
                  </a:moveTo>
                  <a:cubicBezTo>
                    <a:pt x="1102" y="101"/>
                    <a:pt x="1105" y="103"/>
                    <a:pt x="1108" y="105"/>
                  </a:cubicBezTo>
                  <a:cubicBezTo>
                    <a:pt x="1110" y="102"/>
                    <a:pt x="1110" y="102"/>
                    <a:pt x="1110" y="102"/>
                  </a:cubicBezTo>
                  <a:cubicBezTo>
                    <a:pt x="1107" y="100"/>
                    <a:pt x="1104" y="98"/>
                    <a:pt x="1100" y="96"/>
                  </a:cubicBezTo>
                  <a:cubicBezTo>
                    <a:pt x="1098" y="99"/>
                    <a:pt x="1098" y="99"/>
                    <a:pt x="1098" y="99"/>
                  </a:cubicBezTo>
                  <a:moveTo>
                    <a:pt x="1077" y="88"/>
                  </a:moveTo>
                  <a:cubicBezTo>
                    <a:pt x="1081" y="89"/>
                    <a:pt x="1084" y="91"/>
                    <a:pt x="1088" y="93"/>
                  </a:cubicBezTo>
                  <a:cubicBezTo>
                    <a:pt x="1089" y="90"/>
                    <a:pt x="1089" y="90"/>
                    <a:pt x="1089" y="90"/>
                  </a:cubicBezTo>
                  <a:cubicBezTo>
                    <a:pt x="1086" y="88"/>
                    <a:pt x="1082" y="86"/>
                    <a:pt x="1079" y="84"/>
                  </a:cubicBezTo>
                  <a:cubicBezTo>
                    <a:pt x="1077" y="88"/>
                    <a:pt x="1077" y="88"/>
                    <a:pt x="1077" y="88"/>
                  </a:cubicBezTo>
                  <a:moveTo>
                    <a:pt x="1056" y="77"/>
                  </a:moveTo>
                  <a:cubicBezTo>
                    <a:pt x="1059" y="78"/>
                    <a:pt x="1063" y="80"/>
                    <a:pt x="1066" y="82"/>
                  </a:cubicBezTo>
                  <a:cubicBezTo>
                    <a:pt x="1068" y="78"/>
                    <a:pt x="1068" y="78"/>
                    <a:pt x="1068" y="78"/>
                  </a:cubicBezTo>
                  <a:cubicBezTo>
                    <a:pt x="1065" y="77"/>
                    <a:pt x="1061" y="75"/>
                    <a:pt x="1057" y="73"/>
                  </a:cubicBezTo>
                  <a:cubicBezTo>
                    <a:pt x="1056" y="77"/>
                    <a:pt x="1056" y="77"/>
                    <a:pt x="1056" y="77"/>
                  </a:cubicBezTo>
                  <a:moveTo>
                    <a:pt x="1034" y="67"/>
                  </a:moveTo>
                  <a:cubicBezTo>
                    <a:pt x="1038" y="68"/>
                    <a:pt x="1041" y="70"/>
                    <a:pt x="1045" y="72"/>
                  </a:cubicBezTo>
                  <a:cubicBezTo>
                    <a:pt x="1046" y="68"/>
                    <a:pt x="1046" y="68"/>
                    <a:pt x="1046" y="68"/>
                  </a:cubicBezTo>
                  <a:cubicBezTo>
                    <a:pt x="1043" y="66"/>
                    <a:pt x="1039" y="65"/>
                    <a:pt x="1035" y="63"/>
                  </a:cubicBezTo>
                  <a:cubicBezTo>
                    <a:pt x="1034" y="67"/>
                    <a:pt x="1034" y="67"/>
                    <a:pt x="1034" y="67"/>
                  </a:cubicBezTo>
                  <a:moveTo>
                    <a:pt x="1012" y="57"/>
                  </a:moveTo>
                  <a:cubicBezTo>
                    <a:pt x="1015" y="59"/>
                    <a:pt x="1019" y="60"/>
                    <a:pt x="1023" y="62"/>
                  </a:cubicBezTo>
                  <a:cubicBezTo>
                    <a:pt x="1024" y="58"/>
                    <a:pt x="1024" y="58"/>
                    <a:pt x="1024" y="58"/>
                  </a:cubicBezTo>
                  <a:cubicBezTo>
                    <a:pt x="1021" y="57"/>
                    <a:pt x="1017" y="55"/>
                    <a:pt x="1013" y="54"/>
                  </a:cubicBezTo>
                  <a:cubicBezTo>
                    <a:pt x="1012" y="57"/>
                    <a:pt x="1012" y="57"/>
                    <a:pt x="1012" y="57"/>
                  </a:cubicBezTo>
                  <a:moveTo>
                    <a:pt x="989" y="49"/>
                  </a:moveTo>
                  <a:cubicBezTo>
                    <a:pt x="993" y="50"/>
                    <a:pt x="997" y="51"/>
                    <a:pt x="1001" y="53"/>
                  </a:cubicBezTo>
                  <a:cubicBezTo>
                    <a:pt x="1002" y="49"/>
                    <a:pt x="1002" y="49"/>
                    <a:pt x="1002" y="49"/>
                  </a:cubicBezTo>
                  <a:cubicBezTo>
                    <a:pt x="998" y="48"/>
                    <a:pt x="995" y="46"/>
                    <a:pt x="991" y="45"/>
                  </a:cubicBezTo>
                  <a:cubicBezTo>
                    <a:pt x="989" y="49"/>
                    <a:pt x="989" y="49"/>
                    <a:pt x="989" y="49"/>
                  </a:cubicBezTo>
                  <a:moveTo>
                    <a:pt x="967" y="41"/>
                  </a:moveTo>
                  <a:cubicBezTo>
                    <a:pt x="970" y="42"/>
                    <a:pt x="974" y="43"/>
                    <a:pt x="978" y="44"/>
                  </a:cubicBezTo>
                  <a:cubicBezTo>
                    <a:pt x="979" y="41"/>
                    <a:pt x="979" y="41"/>
                    <a:pt x="979" y="41"/>
                  </a:cubicBezTo>
                  <a:cubicBezTo>
                    <a:pt x="976" y="39"/>
                    <a:pt x="972" y="38"/>
                    <a:pt x="968" y="37"/>
                  </a:cubicBezTo>
                  <a:cubicBezTo>
                    <a:pt x="967" y="41"/>
                    <a:pt x="967" y="41"/>
                    <a:pt x="967" y="41"/>
                  </a:cubicBezTo>
                  <a:moveTo>
                    <a:pt x="944" y="33"/>
                  </a:moveTo>
                  <a:cubicBezTo>
                    <a:pt x="948" y="35"/>
                    <a:pt x="951" y="36"/>
                    <a:pt x="955" y="37"/>
                  </a:cubicBezTo>
                  <a:cubicBezTo>
                    <a:pt x="956" y="33"/>
                    <a:pt x="956" y="33"/>
                    <a:pt x="956" y="33"/>
                  </a:cubicBezTo>
                  <a:cubicBezTo>
                    <a:pt x="953" y="32"/>
                    <a:pt x="949" y="31"/>
                    <a:pt x="945" y="30"/>
                  </a:cubicBezTo>
                  <a:cubicBezTo>
                    <a:pt x="944" y="33"/>
                    <a:pt x="944" y="33"/>
                    <a:pt x="944" y="33"/>
                  </a:cubicBezTo>
                  <a:moveTo>
                    <a:pt x="921" y="27"/>
                  </a:moveTo>
                  <a:cubicBezTo>
                    <a:pt x="925" y="28"/>
                    <a:pt x="928" y="29"/>
                    <a:pt x="932" y="30"/>
                  </a:cubicBezTo>
                  <a:cubicBezTo>
                    <a:pt x="933" y="26"/>
                    <a:pt x="933" y="26"/>
                    <a:pt x="933" y="26"/>
                  </a:cubicBezTo>
                  <a:cubicBezTo>
                    <a:pt x="930" y="25"/>
                    <a:pt x="926" y="24"/>
                    <a:pt x="922" y="23"/>
                  </a:cubicBezTo>
                  <a:cubicBezTo>
                    <a:pt x="921" y="27"/>
                    <a:pt x="921" y="27"/>
                    <a:pt x="921" y="27"/>
                  </a:cubicBezTo>
                  <a:moveTo>
                    <a:pt x="897" y="21"/>
                  </a:moveTo>
                  <a:cubicBezTo>
                    <a:pt x="901" y="22"/>
                    <a:pt x="905" y="23"/>
                    <a:pt x="909" y="24"/>
                  </a:cubicBezTo>
                  <a:cubicBezTo>
                    <a:pt x="910" y="20"/>
                    <a:pt x="910" y="20"/>
                    <a:pt x="910" y="20"/>
                  </a:cubicBezTo>
                  <a:cubicBezTo>
                    <a:pt x="906" y="19"/>
                    <a:pt x="902" y="18"/>
                    <a:pt x="898" y="18"/>
                  </a:cubicBezTo>
                  <a:cubicBezTo>
                    <a:pt x="897" y="21"/>
                    <a:pt x="897" y="21"/>
                    <a:pt x="897" y="21"/>
                  </a:cubicBezTo>
                  <a:moveTo>
                    <a:pt x="874" y="17"/>
                  </a:moveTo>
                  <a:cubicBezTo>
                    <a:pt x="878" y="17"/>
                    <a:pt x="882" y="18"/>
                    <a:pt x="886" y="19"/>
                  </a:cubicBezTo>
                  <a:cubicBezTo>
                    <a:pt x="887" y="15"/>
                    <a:pt x="887" y="15"/>
                    <a:pt x="887" y="15"/>
                  </a:cubicBezTo>
                  <a:cubicBezTo>
                    <a:pt x="883" y="14"/>
                    <a:pt x="879" y="13"/>
                    <a:pt x="875" y="13"/>
                  </a:cubicBezTo>
                  <a:cubicBezTo>
                    <a:pt x="874" y="17"/>
                    <a:pt x="874" y="17"/>
                    <a:pt x="874" y="17"/>
                  </a:cubicBezTo>
                  <a:moveTo>
                    <a:pt x="850" y="13"/>
                  </a:moveTo>
                  <a:cubicBezTo>
                    <a:pt x="854" y="13"/>
                    <a:pt x="858" y="14"/>
                    <a:pt x="862" y="14"/>
                  </a:cubicBezTo>
                  <a:cubicBezTo>
                    <a:pt x="863" y="11"/>
                    <a:pt x="863" y="11"/>
                    <a:pt x="863" y="11"/>
                  </a:cubicBezTo>
                  <a:cubicBezTo>
                    <a:pt x="859" y="10"/>
                    <a:pt x="855" y="9"/>
                    <a:pt x="851" y="9"/>
                  </a:cubicBezTo>
                  <a:cubicBezTo>
                    <a:pt x="850" y="13"/>
                    <a:pt x="850" y="13"/>
                    <a:pt x="850" y="13"/>
                  </a:cubicBezTo>
                  <a:moveTo>
                    <a:pt x="827" y="9"/>
                  </a:moveTo>
                  <a:cubicBezTo>
                    <a:pt x="831" y="10"/>
                    <a:pt x="835" y="10"/>
                    <a:pt x="839" y="11"/>
                  </a:cubicBezTo>
                  <a:cubicBezTo>
                    <a:pt x="839" y="7"/>
                    <a:pt x="839" y="7"/>
                    <a:pt x="839" y="7"/>
                  </a:cubicBezTo>
                  <a:cubicBezTo>
                    <a:pt x="835" y="6"/>
                    <a:pt x="831" y="6"/>
                    <a:pt x="827" y="5"/>
                  </a:cubicBezTo>
                  <a:cubicBezTo>
                    <a:pt x="827" y="9"/>
                    <a:pt x="827" y="9"/>
                    <a:pt x="827" y="9"/>
                  </a:cubicBezTo>
                  <a:moveTo>
                    <a:pt x="803" y="7"/>
                  </a:moveTo>
                  <a:cubicBezTo>
                    <a:pt x="807" y="7"/>
                    <a:pt x="811" y="7"/>
                    <a:pt x="815" y="8"/>
                  </a:cubicBezTo>
                  <a:cubicBezTo>
                    <a:pt x="815" y="4"/>
                    <a:pt x="815" y="4"/>
                    <a:pt x="815" y="4"/>
                  </a:cubicBezTo>
                  <a:cubicBezTo>
                    <a:pt x="811" y="3"/>
                    <a:pt x="807" y="3"/>
                    <a:pt x="803" y="3"/>
                  </a:cubicBezTo>
                  <a:cubicBezTo>
                    <a:pt x="803" y="7"/>
                    <a:pt x="803" y="7"/>
                    <a:pt x="803" y="7"/>
                  </a:cubicBezTo>
                  <a:moveTo>
                    <a:pt x="779" y="5"/>
                  </a:moveTo>
                  <a:cubicBezTo>
                    <a:pt x="783" y="5"/>
                    <a:pt x="787" y="5"/>
                    <a:pt x="791" y="6"/>
                  </a:cubicBezTo>
                  <a:cubicBezTo>
                    <a:pt x="791" y="2"/>
                    <a:pt x="791" y="2"/>
                    <a:pt x="791" y="2"/>
                  </a:cubicBezTo>
                  <a:cubicBezTo>
                    <a:pt x="787" y="1"/>
                    <a:pt x="783" y="1"/>
                    <a:pt x="779" y="1"/>
                  </a:cubicBezTo>
                  <a:cubicBezTo>
                    <a:pt x="779" y="5"/>
                    <a:pt x="779" y="5"/>
                    <a:pt x="779" y="5"/>
                  </a:cubicBezTo>
                  <a:moveTo>
                    <a:pt x="755" y="4"/>
                  </a:moveTo>
                  <a:cubicBezTo>
                    <a:pt x="759" y="4"/>
                    <a:pt x="763" y="4"/>
                    <a:pt x="767" y="4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763" y="0"/>
                    <a:pt x="759" y="0"/>
                    <a:pt x="755" y="0"/>
                  </a:cubicBezTo>
                  <a:cubicBezTo>
                    <a:pt x="755" y="4"/>
                    <a:pt x="755" y="4"/>
                    <a:pt x="755" y="4"/>
                  </a:cubicBezTo>
                  <a:moveTo>
                    <a:pt x="731" y="4"/>
                  </a:moveTo>
                  <a:cubicBezTo>
                    <a:pt x="733" y="4"/>
                    <a:pt x="735" y="4"/>
                    <a:pt x="736" y="4"/>
                  </a:cubicBezTo>
                  <a:cubicBezTo>
                    <a:pt x="739" y="4"/>
                    <a:pt x="741" y="4"/>
                    <a:pt x="743" y="4"/>
                  </a:cubicBezTo>
                  <a:cubicBezTo>
                    <a:pt x="743" y="0"/>
                    <a:pt x="743" y="0"/>
                    <a:pt x="743" y="0"/>
                  </a:cubicBezTo>
                  <a:cubicBezTo>
                    <a:pt x="741" y="0"/>
                    <a:pt x="739" y="0"/>
                    <a:pt x="736" y="0"/>
                  </a:cubicBezTo>
                  <a:cubicBezTo>
                    <a:pt x="735" y="0"/>
                    <a:pt x="733" y="0"/>
                    <a:pt x="731" y="0"/>
                  </a:cubicBezTo>
                  <a:cubicBezTo>
                    <a:pt x="731" y="4"/>
                    <a:pt x="731" y="4"/>
                    <a:pt x="731" y="4"/>
                  </a:cubicBezTo>
                  <a:moveTo>
                    <a:pt x="707" y="4"/>
                  </a:moveTo>
                  <a:cubicBezTo>
                    <a:pt x="711" y="4"/>
                    <a:pt x="715" y="4"/>
                    <a:pt x="719" y="4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715" y="0"/>
                    <a:pt x="711" y="0"/>
                    <a:pt x="707" y="0"/>
                  </a:cubicBezTo>
                  <a:cubicBezTo>
                    <a:pt x="707" y="4"/>
                    <a:pt x="707" y="4"/>
                    <a:pt x="707" y="4"/>
                  </a:cubicBezTo>
                  <a:moveTo>
                    <a:pt x="683" y="6"/>
                  </a:moveTo>
                  <a:cubicBezTo>
                    <a:pt x="687" y="5"/>
                    <a:pt x="691" y="5"/>
                    <a:pt x="695" y="5"/>
                  </a:cubicBezTo>
                  <a:cubicBezTo>
                    <a:pt x="695" y="1"/>
                    <a:pt x="695" y="1"/>
                    <a:pt x="695" y="1"/>
                  </a:cubicBezTo>
                  <a:cubicBezTo>
                    <a:pt x="691" y="1"/>
                    <a:pt x="687" y="1"/>
                    <a:pt x="683" y="2"/>
                  </a:cubicBezTo>
                  <a:cubicBezTo>
                    <a:pt x="683" y="6"/>
                    <a:pt x="683" y="6"/>
                    <a:pt x="683" y="6"/>
                  </a:cubicBezTo>
                  <a:moveTo>
                    <a:pt x="660" y="8"/>
                  </a:moveTo>
                  <a:cubicBezTo>
                    <a:pt x="664" y="7"/>
                    <a:pt x="668" y="7"/>
                    <a:pt x="672" y="7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67" y="3"/>
                    <a:pt x="663" y="3"/>
                    <a:pt x="659" y="4"/>
                  </a:cubicBezTo>
                  <a:cubicBezTo>
                    <a:pt x="660" y="8"/>
                    <a:pt x="660" y="8"/>
                    <a:pt x="660" y="8"/>
                  </a:cubicBezTo>
                  <a:cubicBezTo>
                    <a:pt x="660" y="8"/>
                    <a:pt x="660" y="8"/>
                    <a:pt x="660" y="8"/>
                  </a:cubicBezTo>
                  <a:moveTo>
                    <a:pt x="636" y="11"/>
                  </a:moveTo>
                  <a:cubicBezTo>
                    <a:pt x="640" y="10"/>
                    <a:pt x="644" y="10"/>
                    <a:pt x="648" y="9"/>
                  </a:cubicBezTo>
                  <a:cubicBezTo>
                    <a:pt x="647" y="5"/>
                    <a:pt x="647" y="5"/>
                    <a:pt x="647" y="5"/>
                  </a:cubicBezTo>
                  <a:cubicBezTo>
                    <a:pt x="643" y="6"/>
                    <a:pt x="639" y="6"/>
                    <a:pt x="635" y="7"/>
                  </a:cubicBezTo>
                  <a:cubicBezTo>
                    <a:pt x="636" y="11"/>
                    <a:pt x="636" y="11"/>
                    <a:pt x="636" y="11"/>
                  </a:cubicBezTo>
                  <a:moveTo>
                    <a:pt x="612" y="14"/>
                  </a:moveTo>
                  <a:cubicBezTo>
                    <a:pt x="616" y="14"/>
                    <a:pt x="620" y="13"/>
                    <a:pt x="624" y="12"/>
                  </a:cubicBezTo>
                  <a:cubicBezTo>
                    <a:pt x="623" y="8"/>
                    <a:pt x="623" y="8"/>
                    <a:pt x="623" y="8"/>
                  </a:cubicBezTo>
                  <a:cubicBezTo>
                    <a:pt x="619" y="9"/>
                    <a:pt x="616" y="10"/>
                    <a:pt x="612" y="10"/>
                  </a:cubicBezTo>
                  <a:cubicBezTo>
                    <a:pt x="612" y="14"/>
                    <a:pt x="612" y="14"/>
                    <a:pt x="612" y="14"/>
                  </a:cubicBezTo>
                  <a:moveTo>
                    <a:pt x="589" y="19"/>
                  </a:moveTo>
                  <a:cubicBezTo>
                    <a:pt x="593" y="18"/>
                    <a:pt x="597" y="17"/>
                    <a:pt x="600" y="16"/>
                  </a:cubicBezTo>
                  <a:cubicBezTo>
                    <a:pt x="600" y="12"/>
                    <a:pt x="600" y="12"/>
                    <a:pt x="600" y="12"/>
                  </a:cubicBezTo>
                  <a:cubicBezTo>
                    <a:pt x="596" y="13"/>
                    <a:pt x="592" y="14"/>
                    <a:pt x="588" y="15"/>
                  </a:cubicBezTo>
                  <a:cubicBezTo>
                    <a:pt x="589" y="19"/>
                    <a:pt x="589" y="19"/>
                    <a:pt x="589" y="19"/>
                  </a:cubicBezTo>
                  <a:moveTo>
                    <a:pt x="565" y="24"/>
                  </a:moveTo>
                  <a:cubicBezTo>
                    <a:pt x="569" y="23"/>
                    <a:pt x="573" y="22"/>
                    <a:pt x="577" y="21"/>
                  </a:cubicBezTo>
                  <a:cubicBezTo>
                    <a:pt x="576" y="17"/>
                    <a:pt x="576" y="17"/>
                    <a:pt x="576" y="17"/>
                  </a:cubicBezTo>
                  <a:cubicBezTo>
                    <a:pt x="572" y="18"/>
                    <a:pt x="568" y="19"/>
                    <a:pt x="564" y="20"/>
                  </a:cubicBezTo>
                  <a:cubicBezTo>
                    <a:pt x="565" y="24"/>
                    <a:pt x="565" y="24"/>
                    <a:pt x="565" y="24"/>
                  </a:cubicBezTo>
                  <a:moveTo>
                    <a:pt x="542" y="30"/>
                  </a:moveTo>
                  <a:cubicBezTo>
                    <a:pt x="546" y="29"/>
                    <a:pt x="550" y="28"/>
                    <a:pt x="554" y="27"/>
                  </a:cubicBezTo>
                  <a:cubicBezTo>
                    <a:pt x="553" y="23"/>
                    <a:pt x="553" y="23"/>
                    <a:pt x="553" y="23"/>
                  </a:cubicBezTo>
                  <a:cubicBezTo>
                    <a:pt x="549" y="24"/>
                    <a:pt x="545" y="25"/>
                    <a:pt x="541" y="26"/>
                  </a:cubicBezTo>
                  <a:cubicBezTo>
                    <a:pt x="542" y="30"/>
                    <a:pt x="542" y="30"/>
                    <a:pt x="542" y="30"/>
                  </a:cubicBezTo>
                  <a:moveTo>
                    <a:pt x="519" y="36"/>
                  </a:moveTo>
                  <a:cubicBezTo>
                    <a:pt x="523" y="35"/>
                    <a:pt x="527" y="34"/>
                    <a:pt x="531" y="33"/>
                  </a:cubicBezTo>
                  <a:cubicBezTo>
                    <a:pt x="530" y="29"/>
                    <a:pt x="530" y="29"/>
                    <a:pt x="530" y="29"/>
                  </a:cubicBezTo>
                  <a:cubicBezTo>
                    <a:pt x="526" y="30"/>
                    <a:pt x="522" y="31"/>
                    <a:pt x="518" y="33"/>
                  </a:cubicBezTo>
                  <a:cubicBezTo>
                    <a:pt x="519" y="36"/>
                    <a:pt x="519" y="36"/>
                    <a:pt x="519" y="36"/>
                  </a:cubicBezTo>
                  <a:moveTo>
                    <a:pt x="496" y="44"/>
                  </a:moveTo>
                  <a:cubicBezTo>
                    <a:pt x="500" y="43"/>
                    <a:pt x="504" y="41"/>
                    <a:pt x="508" y="40"/>
                  </a:cubicBezTo>
                  <a:cubicBezTo>
                    <a:pt x="507" y="36"/>
                    <a:pt x="507" y="36"/>
                    <a:pt x="507" y="36"/>
                  </a:cubicBezTo>
                  <a:cubicBezTo>
                    <a:pt x="503" y="38"/>
                    <a:pt x="499" y="39"/>
                    <a:pt x="495" y="40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6" y="44"/>
                    <a:pt x="496" y="44"/>
                    <a:pt x="496" y="44"/>
                  </a:cubicBezTo>
                  <a:moveTo>
                    <a:pt x="474" y="52"/>
                  </a:moveTo>
                  <a:cubicBezTo>
                    <a:pt x="478" y="51"/>
                    <a:pt x="481" y="49"/>
                    <a:pt x="485" y="48"/>
                  </a:cubicBezTo>
                  <a:cubicBezTo>
                    <a:pt x="484" y="44"/>
                    <a:pt x="484" y="44"/>
                    <a:pt x="484" y="44"/>
                  </a:cubicBezTo>
                  <a:cubicBezTo>
                    <a:pt x="480" y="46"/>
                    <a:pt x="476" y="47"/>
                    <a:pt x="473" y="48"/>
                  </a:cubicBezTo>
                  <a:cubicBezTo>
                    <a:pt x="474" y="52"/>
                    <a:pt x="474" y="52"/>
                    <a:pt x="474" y="52"/>
                  </a:cubicBezTo>
                  <a:moveTo>
                    <a:pt x="452" y="61"/>
                  </a:moveTo>
                  <a:cubicBezTo>
                    <a:pt x="456" y="60"/>
                    <a:pt x="459" y="58"/>
                    <a:pt x="463" y="57"/>
                  </a:cubicBezTo>
                  <a:cubicBezTo>
                    <a:pt x="461" y="53"/>
                    <a:pt x="461" y="53"/>
                    <a:pt x="461" y="53"/>
                  </a:cubicBezTo>
                  <a:cubicBezTo>
                    <a:pt x="458" y="54"/>
                    <a:pt x="454" y="56"/>
                    <a:pt x="450" y="57"/>
                  </a:cubicBezTo>
                  <a:cubicBezTo>
                    <a:pt x="452" y="61"/>
                    <a:pt x="452" y="61"/>
                    <a:pt x="452" y="61"/>
                  </a:cubicBezTo>
                  <a:moveTo>
                    <a:pt x="430" y="71"/>
                  </a:moveTo>
                  <a:cubicBezTo>
                    <a:pt x="434" y="69"/>
                    <a:pt x="437" y="67"/>
                    <a:pt x="441" y="66"/>
                  </a:cubicBezTo>
                  <a:cubicBezTo>
                    <a:pt x="439" y="62"/>
                    <a:pt x="439" y="62"/>
                    <a:pt x="439" y="62"/>
                  </a:cubicBezTo>
                  <a:cubicBezTo>
                    <a:pt x="436" y="64"/>
                    <a:pt x="432" y="65"/>
                    <a:pt x="428" y="67"/>
                  </a:cubicBezTo>
                  <a:cubicBezTo>
                    <a:pt x="430" y="71"/>
                    <a:pt x="430" y="71"/>
                    <a:pt x="430" y="71"/>
                  </a:cubicBezTo>
                  <a:moveTo>
                    <a:pt x="409" y="81"/>
                  </a:moveTo>
                  <a:cubicBezTo>
                    <a:pt x="412" y="79"/>
                    <a:pt x="416" y="78"/>
                    <a:pt x="419" y="76"/>
                  </a:cubicBezTo>
                  <a:cubicBezTo>
                    <a:pt x="418" y="72"/>
                    <a:pt x="418" y="72"/>
                    <a:pt x="418" y="72"/>
                  </a:cubicBezTo>
                  <a:cubicBezTo>
                    <a:pt x="414" y="74"/>
                    <a:pt x="410" y="76"/>
                    <a:pt x="407" y="77"/>
                  </a:cubicBezTo>
                  <a:cubicBezTo>
                    <a:pt x="409" y="81"/>
                    <a:pt x="409" y="81"/>
                    <a:pt x="409" y="81"/>
                  </a:cubicBezTo>
                  <a:moveTo>
                    <a:pt x="387" y="92"/>
                  </a:moveTo>
                  <a:cubicBezTo>
                    <a:pt x="391" y="90"/>
                    <a:pt x="394" y="88"/>
                    <a:pt x="398" y="87"/>
                  </a:cubicBezTo>
                  <a:cubicBezTo>
                    <a:pt x="396" y="83"/>
                    <a:pt x="396" y="83"/>
                    <a:pt x="396" y="83"/>
                  </a:cubicBezTo>
                  <a:cubicBezTo>
                    <a:pt x="393" y="85"/>
                    <a:pt x="389" y="87"/>
                    <a:pt x="385" y="89"/>
                  </a:cubicBezTo>
                  <a:cubicBezTo>
                    <a:pt x="387" y="92"/>
                    <a:pt x="387" y="92"/>
                    <a:pt x="387" y="92"/>
                  </a:cubicBezTo>
                  <a:moveTo>
                    <a:pt x="367" y="104"/>
                  </a:moveTo>
                  <a:cubicBezTo>
                    <a:pt x="370" y="102"/>
                    <a:pt x="373" y="100"/>
                    <a:pt x="377" y="98"/>
                  </a:cubicBezTo>
                  <a:cubicBezTo>
                    <a:pt x="375" y="94"/>
                    <a:pt x="375" y="94"/>
                    <a:pt x="375" y="94"/>
                  </a:cubicBezTo>
                  <a:cubicBezTo>
                    <a:pt x="372" y="96"/>
                    <a:pt x="368" y="98"/>
                    <a:pt x="365" y="100"/>
                  </a:cubicBezTo>
                  <a:cubicBezTo>
                    <a:pt x="367" y="104"/>
                    <a:pt x="367" y="104"/>
                    <a:pt x="367" y="104"/>
                  </a:cubicBezTo>
                  <a:moveTo>
                    <a:pt x="346" y="116"/>
                  </a:moveTo>
                  <a:cubicBezTo>
                    <a:pt x="350" y="114"/>
                    <a:pt x="353" y="112"/>
                    <a:pt x="356" y="110"/>
                  </a:cubicBezTo>
                  <a:cubicBezTo>
                    <a:pt x="354" y="107"/>
                    <a:pt x="354" y="107"/>
                    <a:pt x="354" y="107"/>
                  </a:cubicBezTo>
                  <a:cubicBezTo>
                    <a:pt x="351" y="109"/>
                    <a:pt x="347" y="111"/>
                    <a:pt x="344" y="113"/>
                  </a:cubicBezTo>
                  <a:cubicBezTo>
                    <a:pt x="346" y="116"/>
                    <a:pt x="346" y="116"/>
                    <a:pt x="346" y="116"/>
                  </a:cubicBezTo>
                  <a:moveTo>
                    <a:pt x="326" y="129"/>
                  </a:moveTo>
                  <a:cubicBezTo>
                    <a:pt x="330" y="127"/>
                    <a:pt x="333" y="125"/>
                    <a:pt x="336" y="123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331" y="122"/>
                    <a:pt x="327" y="124"/>
                    <a:pt x="324" y="126"/>
                  </a:cubicBezTo>
                  <a:cubicBezTo>
                    <a:pt x="326" y="129"/>
                    <a:pt x="326" y="129"/>
                    <a:pt x="326" y="129"/>
                  </a:cubicBezTo>
                  <a:moveTo>
                    <a:pt x="307" y="143"/>
                  </a:moveTo>
                  <a:cubicBezTo>
                    <a:pt x="310" y="141"/>
                    <a:pt x="313" y="138"/>
                    <a:pt x="316" y="136"/>
                  </a:cubicBezTo>
                  <a:cubicBezTo>
                    <a:pt x="314" y="133"/>
                    <a:pt x="314" y="133"/>
                    <a:pt x="314" y="133"/>
                  </a:cubicBezTo>
                  <a:cubicBezTo>
                    <a:pt x="311" y="135"/>
                    <a:pt x="308" y="137"/>
                    <a:pt x="304" y="140"/>
                  </a:cubicBezTo>
                  <a:cubicBezTo>
                    <a:pt x="307" y="143"/>
                    <a:pt x="307" y="143"/>
                    <a:pt x="307" y="143"/>
                  </a:cubicBezTo>
                  <a:cubicBezTo>
                    <a:pt x="307" y="143"/>
                    <a:pt x="307" y="143"/>
                    <a:pt x="307" y="143"/>
                  </a:cubicBezTo>
                  <a:moveTo>
                    <a:pt x="288" y="157"/>
                  </a:moveTo>
                  <a:cubicBezTo>
                    <a:pt x="291" y="155"/>
                    <a:pt x="294" y="153"/>
                    <a:pt x="297" y="150"/>
                  </a:cubicBezTo>
                  <a:cubicBezTo>
                    <a:pt x="295" y="147"/>
                    <a:pt x="295" y="147"/>
                    <a:pt x="295" y="147"/>
                  </a:cubicBezTo>
                  <a:cubicBezTo>
                    <a:pt x="291" y="149"/>
                    <a:pt x="288" y="152"/>
                    <a:pt x="285" y="154"/>
                  </a:cubicBezTo>
                  <a:cubicBezTo>
                    <a:pt x="288" y="157"/>
                    <a:pt x="288" y="157"/>
                    <a:pt x="288" y="157"/>
                  </a:cubicBezTo>
                  <a:moveTo>
                    <a:pt x="269" y="172"/>
                  </a:moveTo>
                  <a:cubicBezTo>
                    <a:pt x="272" y="170"/>
                    <a:pt x="275" y="167"/>
                    <a:pt x="278" y="165"/>
                  </a:cubicBezTo>
                  <a:cubicBezTo>
                    <a:pt x="276" y="162"/>
                    <a:pt x="276" y="162"/>
                    <a:pt x="276" y="162"/>
                  </a:cubicBezTo>
                  <a:cubicBezTo>
                    <a:pt x="273" y="164"/>
                    <a:pt x="269" y="167"/>
                    <a:pt x="266" y="169"/>
                  </a:cubicBezTo>
                  <a:cubicBezTo>
                    <a:pt x="269" y="172"/>
                    <a:pt x="269" y="172"/>
                    <a:pt x="269" y="172"/>
                  </a:cubicBezTo>
                  <a:moveTo>
                    <a:pt x="251" y="188"/>
                  </a:moveTo>
                  <a:cubicBezTo>
                    <a:pt x="254" y="185"/>
                    <a:pt x="257" y="183"/>
                    <a:pt x="260" y="180"/>
                  </a:cubicBezTo>
                  <a:cubicBezTo>
                    <a:pt x="257" y="177"/>
                    <a:pt x="257" y="177"/>
                    <a:pt x="257" y="177"/>
                  </a:cubicBezTo>
                  <a:cubicBezTo>
                    <a:pt x="254" y="180"/>
                    <a:pt x="251" y="182"/>
                    <a:pt x="248" y="185"/>
                  </a:cubicBezTo>
                  <a:cubicBezTo>
                    <a:pt x="251" y="188"/>
                    <a:pt x="251" y="188"/>
                    <a:pt x="251" y="188"/>
                  </a:cubicBezTo>
                  <a:moveTo>
                    <a:pt x="233" y="204"/>
                  </a:moveTo>
                  <a:cubicBezTo>
                    <a:pt x="236" y="201"/>
                    <a:pt x="239" y="199"/>
                    <a:pt x="242" y="196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6" y="196"/>
                    <a:pt x="233" y="198"/>
                    <a:pt x="230" y="201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3" y="204"/>
                    <a:pt x="233" y="204"/>
                    <a:pt x="233" y="204"/>
                  </a:cubicBezTo>
                  <a:moveTo>
                    <a:pt x="216" y="221"/>
                  </a:moveTo>
                  <a:cubicBezTo>
                    <a:pt x="219" y="218"/>
                    <a:pt x="222" y="215"/>
                    <a:pt x="225" y="212"/>
                  </a:cubicBezTo>
                  <a:cubicBezTo>
                    <a:pt x="222" y="210"/>
                    <a:pt x="222" y="210"/>
                    <a:pt x="222" y="210"/>
                  </a:cubicBezTo>
                  <a:cubicBezTo>
                    <a:pt x="219" y="212"/>
                    <a:pt x="216" y="215"/>
                    <a:pt x="213" y="218"/>
                  </a:cubicBezTo>
                  <a:cubicBezTo>
                    <a:pt x="216" y="221"/>
                    <a:pt x="216" y="221"/>
                    <a:pt x="216" y="221"/>
                  </a:cubicBezTo>
                  <a:moveTo>
                    <a:pt x="199" y="238"/>
                  </a:moveTo>
                  <a:cubicBezTo>
                    <a:pt x="202" y="235"/>
                    <a:pt x="205" y="232"/>
                    <a:pt x="208" y="229"/>
                  </a:cubicBezTo>
                  <a:cubicBezTo>
                    <a:pt x="205" y="227"/>
                    <a:pt x="205" y="227"/>
                    <a:pt x="205" y="227"/>
                  </a:cubicBezTo>
                  <a:cubicBezTo>
                    <a:pt x="202" y="230"/>
                    <a:pt x="199" y="232"/>
                    <a:pt x="197" y="235"/>
                  </a:cubicBezTo>
                  <a:cubicBezTo>
                    <a:pt x="199" y="238"/>
                    <a:pt x="199" y="238"/>
                    <a:pt x="199" y="238"/>
                  </a:cubicBezTo>
                  <a:moveTo>
                    <a:pt x="184" y="256"/>
                  </a:moveTo>
                  <a:cubicBezTo>
                    <a:pt x="186" y="253"/>
                    <a:pt x="189" y="250"/>
                    <a:pt x="191" y="247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6" y="247"/>
                    <a:pt x="183" y="250"/>
                    <a:pt x="180" y="253"/>
                  </a:cubicBezTo>
                  <a:cubicBezTo>
                    <a:pt x="184" y="256"/>
                    <a:pt x="184" y="256"/>
                    <a:pt x="184" y="256"/>
                  </a:cubicBezTo>
                  <a:moveTo>
                    <a:pt x="168" y="274"/>
                  </a:moveTo>
                  <a:cubicBezTo>
                    <a:pt x="171" y="271"/>
                    <a:pt x="173" y="268"/>
                    <a:pt x="176" y="265"/>
                  </a:cubicBezTo>
                  <a:cubicBezTo>
                    <a:pt x="173" y="262"/>
                    <a:pt x="173" y="262"/>
                    <a:pt x="173" y="262"/>
                  </a:cubicBezTo>
                  <a:cubicBezTo>
                    <a:pt x="170" y="266"/>
                    <a:pt x="168" y="269"/>
                    <a:pt x="165" y="272"/>
                  </a:cubicBezTo>
                  <a:cubicBezTo>
                    <a:pt x="168" y="274"/>
                    <a:pt x="168" y="274"/>
                    <a:pt x="168" y="274"/>
                  </a:cubicBezTo>
                  <a:moveTo>
                    <a:pt x="153" y="293"/>
                  </a:moveTo>
                  <a:cubicBezTo>
                    <a:pt x="156" y="290"/>
                    <a:pt x="158" y="287"/>
                    <a:pt x="161" y="284"/>
                  </a:cubicBezTo>
                  <a:cubicBezTo>
                    <a:pt x="157" y="281"/>
                    <a:pt x="157" y="281"/>
                    <a:pt x="157" y="281"/>
                  </a:cubicBezTo>
                  <a:cubicBezTo>
                    <a:pt x="155" y="284"/>
                    <a:pt x="153" y="287"/>
                    <a:pt x="150" y="291"/>
                  </a:cubicBezTo>
                  <a:cubicBezTo>
                    <a:pt x="153" y="293"/>
                    <a:pt x="153" y="293"/>
                    <a:pt x="153" y="293"/>
                  </a:cubicBezTo>
                  <a:moveTo>
                    <a:pt x="139" y="312"/>
                  </a:moveTo>
                  <a:cubicBezTo>
                    <a:pt x="141" y="309"/>
                    <a:pt x="144" y="306"/>
                    <a:pt x="146" y="303"/>
                  </a:cubicBezTo>
                  <a:cubicBezTo>
                    <a:pt x="143" y="300"/>
                    <a:pt x="143" y="300"/>
                    <a:pt x="143" y="300"/>
                  </a:cubicBezTo>
                  <a:cubicBezTo>
                    <a:pt x="141" y="304"/>
                    <a:pt x="138" y="307"/>
                    <a:pt x="136" y="310"/>
                  </a:cubicBezTo>
                  <a:cubicBezTo>
                    <a:pt x="139" y="312"/>
                    <a:pt x="139" y="312"/>
                    <a:pt x="139" y="312"/>
                  </a:cubicBezTo>
                  <a:moveTo>
                    <a:pt x="126" y="332"/>
                  </a:moveTo>
                  <a:cubicBezTo>
                    <a:pt x="128" y="329"/>
                    <a:pt x="130" y="325"/>
                    <a:pt x="132" y="322"/>
                  </a:cubicBezTo>
                  <a:cubicBezTo>
                    <a:pt x="129" y="320"/>
                    <a:pt x="129" y="320"/>
                    <a:pt x="129" y="320"/>
                  </a:cubicBezTo>
                  <a:cubicBezTo>
                    <a:pt x="127" y="323"/>
                    <a:pt x="124" y="327"/>
                    <a:pt x="122" y="330"/>
                  </a:cubicBezTo>
                  <a:cubicBezTo>
                    <a:pt x="126" y="332"/>
                    <a:pt x="126" y="332"/>
                    <a:pt x="126" y="332"/>
                  </a:cubicBezTo>
                  <a:moveTo>
                    <a:pt x="113" y="352"/>
                  </a:moveTo>
                  <a:cubicBezTo>
                    <a:pt x="115" y="349"/>
                    <a:pt x="117" y="346"/>
                    <a:pt x="119" y="342"/>
                  </a:cubicBezTo>
                  <a:cubicBezTo>
                    <a:pt x="116" y="340"/>
                    <a:pt x="116" y="340"/>
                    <a:pt x="116" y="340"/>
                  </a:cubicBezTo>
                  <a:cubicBezTo>
                    <a:pt x="113" y="343"/>
                    <a:pt x="111" y="347"/>
                    <a:pt x="109" y="350"/>
                  </a:cubicBezTo>
                  <a:cubicBezTo>
                    <a:pt x="113" y="352"/>
                    <a:pt x="113" y="352"/>
                    <a:pt x="113" y="352"/>
                  </a:cubicBezTo>
                  <a:moveTo>
                    <a:pt x="100" y="373"/>
                  </a:moveTo>
                  <a:cubicBezTo>
                    <a:pt x="102" y="369"/>
                    <a:pt x="104" y="366"/>
                    <a:pt x="106" y="363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101" y="364"/>
                    <a:pt x="99" y="367"/>
                    <a:pt x="97" y="371"/>
                  </a:cubicBezTo>
                  <a:cubicBezTo>
                    <a:pt x="100" y="373"/>
                    <a:pt x="100" y="373"/>
                    <a:pt x="100" y="373"/>
                  </a:cubicBezTo>
                  <a:moveTo>
                    <a:pt x="89" y="394"/>
                  </a:moveTo>
                  <a:cubicBezTo>
                    <a:pt x="91" y="390"/>
                    <a:pt x="93" y="387"/>
                    <a:pt x="95" y="383"/>
                  </a:cubicBezTo>
                  <a:cubicBezTo>
                    <a:pt x="91" y="381"/>
                    <a:pt x="91" y="381"/>
                    <a:pt x="91" y="381"/>
                  </a:cubicBezTo>
                  <a:cubicBezTo>
                    <a:pt x="89" y="385"/>
                    <a:pt x="87" y="389"/>
                    <a:pt x="85" y="392"/>
                  </a:cubicBezTo>
                  <a:cubicBezTo>
                    <a:pt x="89" y="394"/>
                    <a:pt x="89" y="394"/>
                    <a:pt x="89" y="394"/>
                  </a:cubicBezTo>
                  <a:moveTo>
                    <a:pt x="78" y="415"/>
                  </a:moveTo>
                  <a:cubicBezTo>
                    <a:pt x="80" y="412"/>
                    <a:pt x="82" y="408"/>
                    <a:pt x="83" y="405"/>
                  </a:cubicBezTo>
                  <a:cubicBezTo>
                    <a:pt x="80" y="403"/>
                    <a:pt x="80" y="403"/>
                    <a:pt x="80" y="403"/>
                  </a:cubicBezTo>
                  <a:cubicBezTo>
                    <a:pt x="78" y="406"/>
                    <a:pt x="76" y="410"/>
                    <a:pt x="74" y="414"/>
                  </a:cubicBezTo>
                  <a:cubicBezTo>
                    <a:pt x="78" y="415"/>
                    <a:pt x="78" y="415"/>
                    <a:pt x="78" y="415"/>
                  </a:cubicBezTo>
                  <a:cubicBezTo>
                    <a:pt x="78" y="415"/>
                    <a:pt x="78" y="415"/>
                    <a:pt x="78" y="415"/>
                  </a:cubicBezTo>
                  <a:moveTo>
                    <a:pt x="68" y="437"/>
                  </a:moveTo>
                  <a:cubicBezTo>
                    <a:pt x="69" y="433"/>
                    <a:pt x="71" y="430"/>
                    <a:pt x="73" y="426"/>
                  </a:cubicBezTo>
                  <a:cubicBezTo>
                    <a:pt x="69" y="424"/>
                    <a:pt x="69" y="424"/>
                    <a:pt x="69" y="424"/>
                  </a:cubicBezTo>
                  <a:cubicBezTo>
                    <a:pt x="67" y="428"/>
                    <a:pt x="66" y="432"/>
                    <a:pt x="64" y="435"/>
                  </a:cubicBezTo>
                  <a:cubicBezTo>
                    <a:pt x="68" y="437"/>
                    <a:pt x="68" y="437"/>
                    <a:pt x="68" y="437"/>
                  </a:cubicBezTo>
                  <a:cubicBezTo>
                    <a:pt x="68" y="437"/>
                    <a:pt x="68" y="437"/>
                    <a:pt x="68" y="437"/>
                  </a:cubicBezTo>
                  <a:moveTo>
                    <a:pt x="58" y="459"/>
                  </a:moveTo>
                  <a:cubicBezTo>
                    <a:pt x="60" y="455"/>
                    <a:pt x="61" y="452"/>
                    <a:pt x="63" y="448"/>
                  </a:cubicBezTo>
                  <a:cubicBezTo>
                    <a:pt x="59" y="446"/>
                    <a:pt x="59" y="446"/>
                    <a:pt x="59" y="446"/>
                  </a:cubicBezTo>
                  <a:cubicBezTo>
                    <a:pt x="58" y="450"/>
                    <a:pt x="56" y="454"/>
                    <a:pt x="55" y="458"/>
                  </a:cubicBezTo>
                  <a:cubicBezTo>
                    <a:pt x="58" y="459"/>
                    <a:pt x="58" y="459"/>
                    <a:pt x="58" y="459"/>
                  </a:cubicBezTo>
                  <a:moveTo>
                    <a:pt x="50" y="481"/>
                  </a:moveTo>
                  <a:cubicBezTo>
                    <a:pt x="51" y="478"/>
                    <a:pt x="52" y="474"/>
                    <a:pt x="54" y="470"/>
                  </a:cubicBezTo>
                  <a:cubicBezTo>
                    <a:pt x="50" y="469"/>
                    <a:pt x="50" y="469"/>
                    <a:pt x="50" y="469"/>
                  </a:cubicBezTo>
                  <a:cubicBezTo>
                    <a:pt x="49" y="473"/>
                    <a:pt x="47" y="476"/>
                    <a:pt x="46" y="480"/>
                  </a:cubicBezTo>
                  <a:cubicBezTo>
                    <a:pt x="50" y="481"/>
                    <a:pt x="50" y="481"/>
                    <a:pt x="50" y="481"/>
                  </a:cubicBezTo>
                  <a:moveTo>
                    <a:pt x="42" y="504"/>
                  </a:moveTo>
                  <a:cubicBezTo>
                    <a:pt x="43" y="500"/>
                    <a:pt x="44" y="497"/>
                    <a:pt x="46" y="493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0" y="495"/>
                    <a:pt x="39" y="499"/>
                    <a:pt x="38" y="503"/>
                  </a:cubicBezTo>
                  <a:cubicBezTo>
                    <a:pt x="42" y="504"/>
                    <a:pt x="42" y="504"/>
                    <a:pt x="42" y="504"/>
                  </a:cubicBezTo>
                  <a:moveTo>
                    <a:pt x="34" y="527"/>
                  </a:moveTo>
                  <a:cubicBezTo>
                    <a:pt x="36" y="523"/>
                    <a:pt x="37" y="519"/>
                    <a:pt x="38" y="516"/>
                  </a:cubicBezTo>
                  <a:cubicBezTo>
                    <a:pt x="34" y="514"/>
                    <a:pt x="34" y="514"/>
                    <a:pt x="34" y="514"/>
                  </a:cubicBezTo>
                  <a:cubicBezTo>
                    <a:pt x="33" y="518"/>
                    <a:pt x="32" y="522"/>
                    <a:pt x="31" y="526"/>
                  </a:cubicBezTo>
                  <a:cubicBezTo>
                    <a:pt x="34" y="527"/>
                    <a:pt x="34" y="527"/>
                    <a:pt x="34" y="527"/>
                  </a:cubicBezTo>
                  <a:moveTo>
                    <a:pt x="28" y="550"/>
                  </a:moveTo>
                  <a:cubicBezTo>
                    <a:pt x="29" y="546"/>
                    <a:pt x="30" y="542"/>
                    <a:pt x="31" y="539"/>
                  </a:cubicBezTo>
                  <a:cubicBezTo>
                    <a:pt x="27" y="537"/>
                    <a:pt x="27" y="537"/>
                    <a:pt x="27" y="537"/>
                  </a:cubicBezTo>
                  <a:cubicBezTo>
                    <a:pt x="26" y="541"/>
                    <a:pt x="25" y="545"/>
                    <a:pt x="24" y="549"/>
                  </a:cubicBezTo>
                  <a:cubicBezTo>
                    <a:pt x="28" y="550"/>
                    <a:pt x="28" y="550"/>
                    <a:pt x="28" y="550"/>
                  </a:cubicBezTo>
                  <a:moveTo>
                    <a:pt x="22" y="573"/>
                  </a:moveTo>
                  <a:cubicBezTo>
                    <a:pt x="23" y="569"/>
                    <a:pt x="24" y="566"/>
                    <a:pt x="25" y="562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0" y="565"/>
                    <a:pt x="19" y="569"/>
                    <a:pt x="18" y="572"/>
                  </a:cubicBezTo>
                  <a:cubicBezTo>
                    <a:pt x="22" y="573"/>
                    <a:pt x="22" y="573"/>
                    <a:pt x="22" y="573"/>
                  </a:cubicBezTo>
                  <a:moveTo>
                    <a:pt x="17" y="597"/>
                  </a:moveTo>
                  <a:cubicBezTo>
                    <a:pt x="18" y="593"/>
                    <a:pt x="19" y="589"/>
                    <a:pt x="20" y="585"/>
                  </a:cubicBezTo>
                  <a:cubicBezTo>
                    <a:pt x="16" y="584"/>
                    <a:pt x="16" y="584"/>
                    <a:pt x="16" y="584"/>
                  </a:cubicBezTo>
                  <a:cubicBezTo>
                    <a:pt x="15" y="588"/>
                    <a:pt x="14" y="592"/>
                    <a:pt x="14" y="596"/>
                  </a:cubicBezTo>
                  <a:cubicBezTo>
                    <a:pt x="17" y="597"/>
                    <a:pt x="17" y="597"/>
                    <a:pt x="17" y="597"/>
                  </a:cubicBezTo>
                  <a:moveTo>
                    <a:pt x="13" y="620"/>
                  </a:moveTo>
                  <a:cubicBezTo>
                    <a:pt x="14" y="616"/>
                    <a:pt x="15" y="612"/>
                    <a:pt x="15" y="608"/>
                  </a:cubicBezTo>
                  <a:cubicBezTo>
                    <a:pt x="11" y="608"/>
                    <a:pt x="11" y="608"/>
                    <a:pt x="11" y="608"/>
                  </a:cubicBezTo>
                  <a:cubicBezTo>
                    <a:pt x="11" y="612"/>
                    <a:pt x="10" y="616"/>
                    <a:pt x="9" y="620"/>
                  </a:cubicBezTo>
                  <a:cubicBezTo>
                    <a:pt x="13" y="620"/>
                    <a:pt x="13" y="620"/>
                    <a:pt x="13" y="620"/>
                  </a:cubicBezTo>
                  <a:cubicBezTo>
                    <a:pt x="13" y="620"/>
                    <a:pt x="13" y="620"/>
                    <a:pt x="13" y="620"/>
                  </a:cubicBezTo>
                  <a:moveTo>
                    <a:pt x="10" y="644"/>
                  </a:moveTo>
                  <a:cubicBezTo>
                    <a:pt x="10" y="640"/>
                    <a:pt x="11" y="636"/>
                    <a:pt x="12" y="632"/>
                  </a:cubicBezTo>
                  <a:cubicBezTo>
                    <a:pt x="8" y="632"/>
                    <a:pt x="8" y="632"/>
                    <a:pt x="8" y="632"/>
                  </a:cubicBezTo>
                  <a:cubicBezTo>
                    <a:pt x="7" y="636"/>
                    <a:pt x="6" y="640"/>
                    <a:pt x="6" y="643"/>
                  </a:cubicBezTo>
                  <a:cubicBezTo>
                    <a:pt x="10" y="644"/>
                    <a:pt x="10" y="644"/>
                    <a:pt x="10" y="644"/>
                  </a:cubicBezTo>
                  <a:moveTo>
                    <a:pt x="7" y="668"/>
                  </a:moveTo>
                  <a:cubicBezTo>
                    <a:pt x="8" y="664"/>
                    <a:pt x="8" y="660"/>
                    <a:pt x="9" y="656"/>
                  </a:cubicBezTo>
                  <a:cubicBezTo>
                    <a:pt x="5" y="655"/>
                    <a:pt x="5" y="655"/>
                    <a:pt x="5" y="655"/>
                  </a:cubicBezTo>
                  <a:cubicBezTo>
                    <a:pt x="4" y="659"/>
                    <a:pt x="4" y="663"/>
                    <a:pt x="3" y="667"/>
                  </a:cubicBezTo>
                  <a:cubicBezTo>
                    <a:pt x="7" y="668"/>
                    <a:pt x="7" y="668"/>
                    <a:pt x="7" y="668"/>
                  </a:cubicBezTo>
                  <a:moveTo>
                    <a:pt x="6" y="692"/>
                  </a:moveTo>
                  <a:cubicBezTo>
                    <a:pt x="6" y="688"/>
                    <a:pt x="6" y="684"/>
                    <a:pt x="6" y="680"/>
                  </a:cubicBezTo>
                  <a:cubicBezTo>
                    <a:pt x="2" y="679"/>
                    <a:pt x="2" y="679"/>
                    <a:pt x="2" y="679"/>
                  </a:cubicBezTo>
                  <a:cubicBezTo>
                    <a:pt x="2" y="683"/>
                    <a:pt x="2" y="687"/>
                    <a:pt x="2" y="691"/>
                  </a:cubicBezTo>
                  <a:cubicBezTo>
                    <a:pt x="6" y="692"/>
                    <a:pt x="6" y="692"/>
                    <a:pt x="6" y="692"/>
                  </a:cubicBezTo>
                  <a:moveTo>
                    <a:pt x="4" y="716"/>
                  </a:moveTo>
                  <a:cubicBezTo>
                    <a:pt x="5" y="712"/>
                    <a:pt x="5" y="708"/>
                    <a:pt x="5" y="704"/>
                  </a:cubicBezTo>
                  <a:cubicBezTo>
                    <a:pt x="1" y="703"/>
                    <a:pt x="1" y="703"/>
                    <a:pt x="1" y="703"/>
                  </a:cubicBezTo>
                  <a:cubicBezTo>
                    <a:pt x="1" y="707"/>
                    <a:pt x="1" y="711"/>
                    <a:pt x="0" y="715"/>
                  </a:cubicBezTo>
                  <a:cubicBezTo>
                    <a:pt x="4" y="716"/>
                    <a:pt x="4" y="716"/>
                    <a:pt x="4" y="716"/>
                  </a:cubicBezTo>
                  <a:moveTo>
                    <a:pt x="4" y="739"/>
                  </a:moveTo>
                  <a:cubicBezTo>
                    <a:pt x="4" y="738"/>
                    <a:pt x="4" y="737"/>
                    <a:pt x="4" y="736"/>
                  </a:cubicBezTo>
                  <a:cubicBezTo>
                    <a:pt x="4" y="733"/>
                    <a:pt x="4" y="730"/>
                    <a:pt x="4" y="728"/>
                  </a:cubicBezTo>
                  <a:cubicBezTo>
                    <a:pt x="0" y="727"/>
                    <a:pt x="0" y="727"/>
                    <a:pt x="0" y="727"/>
                  </a:cubicBezTo>
                  <a:cubicBezTo>
                    <a:pt x="0" y="730"/>
                    <a:pt x="0" y="733"/>
                    <a:pt x="0" y="736"/>
                  </a:cubicBezTo>
                  <a:cubicBezTo>
                    <a:pt x="0" y="737"/>
                    <a:pt x="0" y="738"/>
                    <a:pt x="0" y="739"/>
                  </a:cubicBezTo>
                  <a:cubicBezTo>
                    <a:pt x="4" y="739"/>
                    <a:pt x="4" y="739"/>
                    <a:pt x="4" y="739"/>
                  </a:cubicBezTo>
                  <a:moveTo>
                    <a:pt x="5" y="763"/>
                  </a:moveTo>
                  <a:cubicBezTo>
                    <a:pt x="5" y="759"/>
                    <a:pt x="4" y="755"/>
                    <a:pt x="4" y="751"/>
                  </a:cubicBezTo>
                  <a:cubicBezTo>
                    <a:pt x="0" y="752"/>
                    <a:pt x="0" y="752"/>
                    <a:pt x="0" y="752"/>
                  </a:cubicBezTo>
                  <a:cubicBezTo>
                    <a:pt x="0" y="756"/>
                    <a:pt x="1" y="760"/>
                    <a:pt x="1" y="764"/>
                  </a:cubicBezTo>
                  <a:cubicBezTo>
                    <a:pt x="5" y="763"/>
                    <a:pt x="5" y="763"/>
                    <a:pt x="5" y="763"/>
                  </a:cubicBezTo>
                  <a:cubicBezTo>
                    <a:pt x="5" y="763"/>
                    <a:pt x="5" y="763"/>
                    <a:pt x="5" y="763"/>
                  </a:cubicBezTo>
                  <a:moveTo>
                    <a:pt x="6" y="787"/>
                  </a:moveTo>
                  <a:cubicBezTo>
                    <a:pt x="6" y="783"/>
                    <a:pt x="5" y="779"/>
                    <a:pt x="5" y="775"/>
                  </a:cubicBezTo>
                  <a:cubicBezTo>
                    <a:pt x="1" y="776"/>
                    <a:pt x="1" y="776"/>
                    <a:pt x="1" y="776"/>
                  </a:cubicBezTo>
                  <a:cubicBezTo>
                    <a:pt x="1" y="780"/>
                    <a:pt x="2" y="784"/>
                    <a:pt x="2" y="788"/>
                  </a:cubicBezTo>
                  <a:cubicBezTo>
                    <a:pt x="6" y="787"/>
                    <a:pt x="6" y="787"/>
                    <a:pt x="6" y="787"/>
                  </a:cubicBezTo>
                  <a:moveTo>
                    <a:pt x="8" y="811"/>
                  </a:moveTo>
                  <a:cubicBezTo>
                    <a:pt x="8" y="807"/>
                    <a:pt x="7" y="803"/>
                    <a:pt x="7" y="799"/>
                  </a:cubicBezTo>
                  <a:cubicBezTo>
                    <a:pt x="3" y="800"/>
                    <a:pt x="3" y="800"/>
                    <a:pt x="3" y="800"/>
                  </a:cubicBezTo>
                  <a:cubicBezTo>
                    <a:pt x="3" y="804"/>
                    <a:pt x="4" y="808"/>
                    <a:pt x="4" y="812"/>
                  </a:cubicBezTo>
                  <a:cubicBezTo>
                    <a:pt x="8" y="811"/>
                    <a:pt x="8" y="811"/>
                    <a:pt x="8" y="811"/>
                  </a:cubicBezTo>
                  <a:moveTo>
                    <a:pt x="11" y="835"/>
                  </a:moveTo>
                  <a:cubicBezTo>
                    <a:pt x="10" y="831"/>
                    <a:pt x="10" y="827"/>
                    <a:pt x="9" y="823"/>
                  </a:cubicBezTo>
                  <a:cubicBezTo>
                    <a:pt x="5" y="823"/>
                    <a:pt x="5" y="823"/>
                    <a:pt x="5" y="823"/>
                  </a:cubicBezTo>
                  <a:cubicBezTo>
                    <a:pt x="6" y="827"/>
                    <a:pt x="6" y="831"/>
                    <a:pt x="7" y="835"/>
                  </a:cubicBezTo>
                  <a:cubicBezTo>
                    <a:pt x="11" y="835"/>
                    <a:pt x="11" y="835"/>
                    <a:pt x="11" y="835"/>
                  </a:cubicBezTo>
                  <a:moveTo>
                    <a:pt x="14" y="859"/>
                  </a:moveTo>
                  <a:cubicBezTo>
                    <a:pt x="14" y="855"/>
                    <a:pt x="13" y="851"/>
                    <a:pt x="13" y="847"/>
                  </a:cubicBezTo>
                  <a:cubicBezTo>
                    <a:pt x="9" y="847"/>
                    <a:pt x="9" y="847"/>
                    <a:pt x="9" y="847"/>
                  </a:cubicBezTo>
                  <a:cubicBezTo>
                    <a:pt x="9" y="851"/>
                    <a:pt x="10" y="855"/>
                    <a:pt x="10" y="859"/>
                  </a:cubicBezTo>
                  <a:cubicBezTo>
                    <a:pt x="14" y="859"/>
                    <a:pt x="14" y="859"/>
                    <a:pt x="14" y="859"/>
                  </a:cubicBezTo>
                  <a:cubicBezTo>
                    <a:pt x="14" y="859"/>
                    <a:pt x="14" y="859"/>
                    <a:pt x="14" y="859"/>
                  </a:cubicBezTo>
                  <a:moveTo>
                    <a:pt x="19" y="882"/>
                  </a:moveTo>
                  <a:cubicBezTo>
                    <a:pt x="18" y="878"/>
                    <a:pt x="17" y="874"/>
                    <a:pt x="16" y="870"/>
                  </a:cubicBezTo>
                  <a:cubicBezTo>
                    <a:pt x="13" y="871"/>
                    <a:pt x="13" y="871"/>
                    <a:pt x="13" y="871"/>
                  </a:cubicBezTo>
                  <a:cubicBezTo>
                    <a:pt x="13" y="875"/>
                    <a:pt x="14" y="879"/>
                    <a:pt x="15" y="883"/>
                  </a:cubicBezTo>
                  <a:cubicBezTo>
                    <a:pt x="19" y="882"/>
                    <a:pt x="19" y="882"/>
                    <a:pt x="19" y="882"/>
                  </a:cubicBezTo>
                  <a:cubicBezTo>
                    <a:pt x="19" y="882"/>
                    <a:pt x="19" y="882"/>
                    <a:pt x="19" y="882"/>
                  </a:cubicBezTo>
                  <a:moveTo>
                    <a:pt x="24" y="905"/>
                  </a:moveTo>
                  <a:cubicBezTo>
                    <a:pt x="23" y="902"/>
                    <a:pt x="22" y="898"/>
                    <a:pt x="21" y="894"/>
                  </a:cubicBezTo>
                  <a:cubicBezTo>
                    <a:pt x="17" y="895"/>
                    <a:pt x="17" y="895"/>
                    <a:pt x="17" y="895"/>
                  </a:cubicBezTo>
                  <a:cubicBezTo>
                    <a:pt x="18" y="899"/>
                    <a:pt x="19" y="902"/>
                    <a:pt x="20" y="906"/>
                  </a:cubicBezTo>
                  <a:cubicBezTo>
                    <a:pt x="24" y="905"/>
                    <a:pt x="24" y="905"/>
                    <a:pt x="24" y="905"/>
                  </a:cubicBezTo>
                  <a:moveTo>
                    <a:pt x="30" y="929"/>
                  </a:moveTo>
                  <a:cubicBezTo>
                    <a:pt x="29" y="925"/>
                    <a:pt x="28" y="921"/>
                    <a:pt x="27" y="917"/>
                  </a:cubicBezTo>
                  <a:cubicBezTo>
                    <a:pt x="23" y="918"/>
                    <a:pt x="23" y="918"/>
                    <a:pt x="23" y="918"/>
                  </a:cubicBezTo>
                  <a:cubicBezTo>
                    <a:pt x="24" y="922"/>
                    <a:pt x="25" y="926"/>
                    <a:pt x="26" y="930"/>
                  </a:cubicBezTo>
                  <a:cubicBezTo>
                    <a:pt x="30" y="929"/>
                    <a:pt x="30" y="929"/>
                    <a:pt x="30" y="929"/>
                  </a:cubicBezTo>
                  <a:moveTo>
                    <a:pt x="36" y="952"/>
                  </a:moveTo>
                  <a:cubicBezTo>
                    <a:pt x="35" y="948"/>
                    <a:pt x="34" y="944"/>
                    <a:pt x="33" y="940"/>
                  </a:cubicBezTo>
                  <a:cubicBezTo>
                    <a:pt x="29" y="941"/>
                    <a:pt x="29" y="941"/>
                    <a:pt x="29" y="941"/>
                  </a:cubicBezTo>
                  <a:cubicBezTo>
                    <a:pt x="30" y="945"/>
                    <a:pt x="31" y="949"/>
                    <a:pt x="33" y="953"/>
                  </a:cubicBezTo>
                  <a:cubicBezTo>
                    <a:pt x="36" y="952"/>
                    <a:pt x="36" y="952"/>
                    <a:pt x="36" y="952"/>
                  </a:cubicBezTo>
                  <a:moveTo>
                    <a:pt x="44" y="974"/>
                  </a:moveTo>
                  <a:cubicBezTo>
                    <a:pt x="43" y="971"/>
                    <a:pt x="41" y="967"/>
                    <a:pt x="40" y="963"/>
                  </a:cubicBezTo>
                  <a:cubicBezTo>
                    <a:pt x="36" y="964"/>
                    <a:pt x="36" y="964"/>
                    <a:pt x="36" y="964"/>
                  </a:cubicBezTo>
                  <a:cubicBezTo>
                    <a:pt x="38" y="968"/>
                    <a:pt x="39" y="972"/>
                    <a:pt x="40" y="976"/>
                  </a:cubicBezTo>
                  <a:cubicBezTo>
                    <a:pt x="44" y="974"/>
                    <a:pt x="44" y="974"/>
                    <a:pt x="44" y="974"/>
                  </a:cubicBezTo>
                  <a:moveTo>
                    <a:pt x="52" y="997"/>
                  </a:moveTo>
                  <a:cubicBezTo>
                    <a:pt x="51" y="993"/>
                    <a:pt x="49" y="989"/>
                    <a:pt x="48" y="986"/>
                  </a:cubicBezTo>
                  <a:cubicBezTo>
                    <a:pt x="44" y="987"/>
                    <a:pt x="44" y="987"/>
                    <a:pt x="44" y="987"/>
                  </a:cubicBezTo>
                  <a:cubicBezTo>
                    <a:pt x="45" y="991"/>
                    <a:pt x="47" y="995"/>
                    <a:pt x="48" y="998"/>
                  </a:cubicBezTo>
                  <a:cubicBezTo>
                    <a:pt x="52" y="997"/>
                    <a:pt x="52" y="997"/>
                    <a:pt x="52" y="997"/>
                  </a:cubicBezTo>
                  <a:cubicBezTo>
                    <a:pt x="52" y="997"/>
                    <a:pt x="52" y="997"/>
                    <a:pt x="52" y="997"/>
                  </a:cubicBezTo>
                  <a:moveTo>
                    <a:pt x="61" y="1019"/>
                  </a:moveTo>
                  <a:cubicBezTo>
                    <a:pt x="59" y="1015"/>
                    <a:pt x="58" y="1012"/>
                    <a:pt x="56" y="1008"/>
                  </a:cubicBezTo>
                  <a:cubicBezTo>
                    <a:pt x="53" y="1009"/>
                    <a:pt x="53" y="1009"/>
                    <a:pt x="53" y="1009"/>
                  </a:cubicBezTo>
                  <a:cubicBezTo>
                    <a:pt x="54" y="1013"/>
                    <a:pt x="56" y="1017"/>
                    <a:pt x="57" y="1021"/>
                  </a:cubicBezTo>
                  <a:cubicBezTo>
                    <a:pt x="61" y="1019"/>
                    <a:pt x="61" y="1019"/>
                    <a:pt x="61" y="1019"/>
                  </a:cubicBezTo>
                  <a:moveTo>
                    <a:pt x="70" y="1041"/>
                  </a:moveTo>
                  <a:cubicBezTo>
                    <a:pt x="69" y="1037"/>
                    <a:pt x="67" y="1034"/>
                    <a:pt x="66" y="1030"/>
                  </a:cubicBezTo>
                  <a:cubicBezTo>
                    <a:pt x="62" y="1032"/>
                    <a:pt x="62" y="1032"/>
                    <a:pt x="62" y="1032"/>
                  </a:cubicBezTo>
                  <a:cubicBezTo>
                    <a:pt x="64" y="1035"/>
                    <a:pt x="65" y="1039"/>
                    <a:pt x="67" y="1043"/>
                  </a:cubicBezTo>
                  <a:cubicBezTo>
                    <a:pt x="70" y="1041"/>
                    <a:pt x="70" y="1041"/>
                    <a:pt x="70" y="1041"/>
                  </a:cubicBezTo>
                  <a:moveTo>
                    <a:pt x="81" y="1062"/>
                  </a:moveTo>
                  <a:cubicBezTo>
                    <a:pt x="79" y="1059"/>
                    <a:pt x="77" y="1055"/>
                    <a:pt x="76" y="1052"/>
                  </a:cubicBezTo>
                  <a:cubicBezTo>
                    <a:pt x="72" y="1053"/>
                    <a:pt x="72" y="1053"/>
                    <a:pt x="72" y="1053"/>
                  </a:cubicBezTo>
                  <a:cubicBezTo>
                    <a:pt x="74" y="1057"/>
                    <a:pt x="75" y="1061"/>
                    <a:pt x="77" y="1064"/>
                  </a:cubicBezTo>
                  <a:cubicBezTo>
                    <a:pt x="81" y="1062"/>
                    <a:pt x="81" y="1062"/>
                    <a:pt x="81" y="1062"/>
                  </a:cubicBezTo>
                  <a:moveTo>
                    <a:pt x="92" y="1084"/>
                  </a:moveTo>
                  <a:cubicBezTo>
                    <a:pt x="90" y="1080"/>
                    <a:pt x="88" y="1077"/>
                    <a:pt x="86" y="1073"/>
                  </a:cubicBezTo>
                  <a:cubicBezTo>
                    <a:pt x="83" y="1075"/>
                    <a:pt x="83" y="1075"/>
                    <a:pt x="83" y="1075"/>
                  </a:cubicBezTo>
                  <a:cubicBezTo>
                    <a:pt x="84" y="1078"/>
                    <a:pt x="86" y="1082"/>
                    <a:pt x="88" y="1085"/>
                  </a:cubicBezTo>
                  <a:cubicBezTo>
                    <a:pt x="92" y="1084"/>
                    <a:pt x="92" y="1084"/>
                    <a:pt x="92" y="1084"/>
                  </a:cubicBezTo>
                  <a:moveTo>
                    <a:pt x="103" y="1104"/>
                  </a:moveTo>
                  <a:cubicBezTo>
                    <a:pt x="101" y="1101"/>
                    <a:pt x="99" y="1097"/>
                    <a:pt x="98" y="1094"/>
                  </a:cubicBezTo>
                  <a:cubicBezTo>
                    <a:pt x="94" y="1096"/>
                    <a:pt x="94" y="1096"/>
                    <a:pt x="94" y="1096"/>
                  </a:cubicBezTo>
                  <a:cubicBezTo>
                    <a:pt x="96" y="1099"/>
                    <a:pt x="98" y="1103"/>
                    <a:pt x="100" y="1106"/>
                  </a:cubicBezTo>
                  <a:cubicBezTo>
                    <a:pt x="103" y="1104"/>
                    <a:pt x="103" y="1104"/>
                    <a:pt x="103" y="1104"/>
                  </a:cubicBezTo>
                  <a:moveTo>
                    <a:pt x="116" y="1125"/>
                  </a:moveTo>
                  <a:cubicBezTo>
                    <a:pt x="114" y="1121"/>
                    <a:pt x="112" y="1118"/>
                    <a:pt x="110" y="1115"/>
                  </a:cubicBezTo>
                  <a:cubicBezTo>
                    <a:pt x="106" y="1117"/>
                    <a:pt x="106" y="1117"/>
                    <a:pt x="106" y="1117"/>
                  </a:cubicBezTo>
                  <a:cubicBezTo>
                    <a:pt x="108" y="1120"/>
                    <a:pt x="110" y="1124"/>
                    <a:pt x="112" y="1127"/>
                  </a:cubicBezTo>
                  <a:cubicBezTo>
                    <a:pt x="116" y="1125"/>
                    <a:pt x="116" y="1125"/>
                    <a:pt x="116" y="1125"/>
                  </a:cubicBezTo>
                  <a:cubicBezTo>
                    <a:pt x="116" y="1125"/>
                    <a:pt x="116" y="1125"/>
                    <a:pt x="116" y="1125"/>
                  </a:cubicBezTo>
                  <a:moveTo>
                    <a:pt x="129" y="1145"/>
                  </a:moveTo>
                  <a:cubicBezTo>
                    <a:pt x="127" y="1142"/>
                    <a:pt x="124" y="1138"/>
                    <a:pt x="122" y="1135"/>
                  </a:cubicBezTo>
                  <a:cubicBezTo>
                    <a:pt x="119" y="1137"/>
                    <a:pt x="119" y="1137"/>
                    <a:pt x="119" y="1137"/>
                  </a:cubicBezTo>
                  <a:cubicBezTo>
                    <a:pt x="121" y="1140"/>
                    <a:pt x="123" y="1144"/>
                    <a:pt x="126" y="1147"/>
                  </a:cubicBezTo>
                  <a:cubicBezTo>
                    <a:pt x="129" y="1145"/>
                    <a:pt x="129" y="1145"/>
                    <a:pt x="129" y="1145"/>
                  </a:cubicBezTo>
                  <a:cubicBezTo>
                    <a:pt x="129" y="1145"/>
                    <a:pt x="129" y="1145"/>
                    <a:pt x="129" y="1145"/>
                  </a:cubicBezTo>
                  <a:moveTo>
                    <a:pt x="143" y="1164"/>
                  </a:moveTo>
                  <a:cubicBezTo>
                    <a:pt x="140" y="1161"/>
                    <a:pt x="138" y="1158"/>
                    <a:pt x="136" y="1155"/>
                  </a:cubicBezTo>
                  <a:cubicBezTo>
                    <a:pt x="132" y="1157"/>
                    <a:pt x="132" y="1157"/>
                    <a:pt x="132" y="1157"/>
                  </a:cubicBezTo>
                  <a:cubicBezTo>
                    <a:pt x="135" y="1160"/>
                    <a:pt x="137" y="1163"/>
                    <a:pt x="139" y="1167"/>
                  </a:cubicBezTo>
                  <a:cubicBezTo>
                    <a:pt x="143" y="1164"/>
                    <a:pt x="143" y="1164"/>
                    <a:pt x="143" y="1164"/>
                  </a:cubicBezTo>
                  <a:moveTo>
                    <a:pt x="157" y="1184"/>
                  </a:moveTo>
                  <a:cubicBezTo>
                    <a:pt x="154" y="1180"/>
                    <a:pt x="152" y="1177"/>
                    <a:pt x="150" y="1174"/>
                  </a:cubicBezTo>
                  <a:cubicBezTo>
                    <a:pt x="146" y="1176"/>
                    <a:pt x="146" y="1176"/>
                    <a:pt x="146" y="1176"/>
                  </a:cubicBezTo>
                  <a:cubicBezTo>
                    <a:pt x="149" y="1180"/>
                    <a:pt x="151" y="1183"/>
                    <a:pt x="154" y="1186"/>
                  </a:cubicBezTo>
                  <a:cubicBezTo>
                    <a:pt x="157" y="1184"/>
                    <a:pt x="157" y="1184"/>
                    <a:pt x="157" y="1184"/>
                  </a:cubicBezTo>
                  <a:moveTo>
                    <a:pt x="172" y="1202"/>
                  </a:moveTo>
                  <a:cubicBezTo>
                    <a:pt x="169" y="1199"/>
                    <a:pt x="167" y="1196"/>
                    <a:pt x="164" y="1193"/>
                  </a:cubicBezTo>
                  <a:cubicBezTo>
                    <a:pt x="161" y="1195"/>
                    <a:pt x="161" y="1195"/>
                    <a:pt x="161" y="1195"/>
                  </a:cubicBezTo>
                  <a:cubicBezTo>
                    <a:pt x="164" y="1199"/>
                    <a:pt x="166" y="1202"/>
                    <a:pt x="169" y="1205"/>
                  </a:cubicBezTo>
                  <a:cubicBezTo>
                    <a:pt x="172" y="1202"/>
                    <a:pt x="172" y="1202"/>
                    <a:pt x="172" y="1202"/>
                  </a:cubicBezTo>
                  <a:moveTo>
                    <a:pt x="187" y="1220"/>
                  </a:moveTo>
                  <a:cubicBezTo>
                    <a:pt x="185" y="1217"/>
                    <a:pt x="182" y="1214"/>
                    <a:pt x="179" y="1211"/>
                  </a:cubicBezTo>
                  <a:cubicBezTo>
                    <a:pt x="176" y="1214"/>
                    <a:pt x="176" y="1214"/>
                    <a:pt x="176" y="1214"/>
                  </a:cubicBezTo>
                  <a:cubicBezTo>
                    <a:pt x="179" y="1217"/>
                    <a:pt x="182" y="1220"/>
                    <a:pt x="184" y="1223"/>
                  </a:cubicBezTo>
                  <a:cubicBezTo>
                    <a:pt x="187" y="1220"/>
                    <a:pt x="187" y="1220"/>
                    <a:pt x="187" y="1220"/>
                  </a:cubicBezTo>
                  <a:moveTo>
                    <a:pt x="203" y="1238"/>
                  </a:moveTo>
                  <a:cubicBezTo>
                    <a:pt x="201" y="1235"/>
                    <a:pt x="198" y="1232"/>
                    <a:pt x="195" y="1229"/>
                  </a:cubicBezTo>
                  <a:cubicBezTo>
                    <a:pt x="192" y="1232"/>
                    <a:pt x="192" y="1232"/>
                    <a:pt x="192" y="1232"/>
                  </a:cubicBezTo>
                  <a:cubicBezTo>
                    <a:pt x="195" y="1235"/>
                    <a:pt x="198" y="1238"/>
                    <a:pt x="200" y="1241"/>
                  </a:cubicBezTo>
                  <a:cubicBezTo>
                    <a:pt x="203" y="1238"/>
                    <a:pt x="203" y="1238"/>
                    <a:pt x="203" y="1238"/>
                  </a:cubicBezTo>
                  <a:moveTo>
                    <a:pt x="220" y="1255"/>
                  </a:moveTo>
                  <a:cubicBezTo>
                    <a:pt x="217" y="1252"/>
                    <a:pt x="214" y="1250"/>
                    <a:pt x="212" y="1247"/>
                  </a:cubicBezTo>
                  <a:cubicBezTo>
                    <a:pt x="209" y="1249"/>
                    <a:pt x="209" y="1249"/>
                    <a:pt x="209" y="1249"/>
                  </a:cubicBezTo>
                  <a:cubicBezTo>
                    <a:pt x="212" y="1252"/>
                    <a:pt x="214" y="1255"/>
                    <a:pt x="217" y="1258"/>
                  </a:cubicBezTo>
                  <a:cubicBezTo>
                    <a:pt x="220" y="1255"/>
                    <a:pt x="220" y="1255"/>
                    <a:pt x="220" y="1255"/>
                  </a:cubicBezTo>
                  <a:moveTo>
                    <a:pt x="237" y="1272"/>
                  </a:moveTo>
                  <a:cubicBezTo>
                    <a:pt x="234" y="1269"/>
                    <a:pt x="232" y="1266"/>
                    <a:pt x="229" y="1264"/>
                  </a:cubicBezTo>
                  <a:cubicBezTo>
                    <a:pt x="226" y="1266"/>
                    <a:pt x="226" y="1266"/>
                    <a:pt x="226" y="1266"/>
                  </a:cubicBezTo>
                  <a:cubicBezTo>
                    <a:pt x="229" y="1269"/>
                    <a:pt x="232" y="1272"/>
                    <a:pt x="235" y="1275"/>
                  </a:cubicBezTo>
                  <a:cubicBezTo>
                    <a:pt x="237" y="1272"/>
                    <a:pt x="237" y="1272"/>
                    <a:pt x="237" y="1272"/>
                  </a:cubicBezTo>
                  <a:moveTo>
                    <a:pt x="255" y="1288"/>
                  </a:moveTo>
                  <a:cubicBezTo>
                    <a:pt x="252" y="1285"/>
                    <a:pt x="249" y="1283"/>
                    <a:pt x="246" y="1280"/>
                  </a:cubicBezTo>
                  <a:cubicBezTo>
                    <a:pt x="243" y="1283"/>
                    <a:pt x="243" y="1283"/>
                    <a:pt x="243" y="1283"/>
                  </a:cubicBezTo>
                  <a:cubicBezTo>
                    <a:pt x="246" y="1286"/>
                    <a:pt x="249" y="1288"/>
                    <a:pt x="252" y="1291"/>
                  </a:cubicBezTo>
                  <a:cubicBezTo>
                    <a:pt x="255" y="1288"/>
                    <a:pt x="255" y="1288"/>
                    <a:pt x="255" y="1288"/>
                  </a:cubicBezTo>
                  <a:cubicBezTo>
                    <a:pt x="255" y="1288"/>
                    <a:pt x="255" y="1288"/>
                    <a:pt x="255" y="1288"/>
                  </a:cubicBezTo>
                  <a:moveTo>
                    <a:pt x="273" y="1303"/>
                  </a:moveTo>
                  <a:cubicBezTo>
                    <a:pt x="270" y="1301"/>
                    <a:pt x="267" y="1298"/>
                    <a:pt x="264" y="1296"/>
                  </a:cubicBezTo>
                  <a:cubicBezTo>
                    <a:pt x="262" y="1299"/>
                    <a:pt x="262" y="1299"/>
                    <a:pt x="262" y="1299"/>
                  </a:cubicBezTo>
                  <a:cubicBezTo>
                    <a:pt x="265" y="1301"/>
                    <a:pt x="268" y="1304"/>
                    <a:pt x="271" y="1306"/>
                  </a:cubicBezTo>
                  <a:cubicBezTo>
                    <a:pt x="273" y="1303"/>
                    <a:pt x="273" y="1303"/>
                    <a:pt x="273" y="1303"/>
                  </a:cubicBezTo>
                  <a:moveTo>
                    <a:pt x="292" y="1318"/>
                  </a:moveTo>
                  <a:cubicBezTo>
                    <a:pt x="289" y="1316"/>
                    <a:pt x="286" y="1313"/>
                    <a:pt x="283" y="1311"/>
                  </a:cubicBezTo>
                  <a:cubicBezTo>
                    <a:pt x="280" y="1314"/>
                    <a:pt x="280" y="1314"/>
                    <a:pt x="280" y="1314"/>
                  </a:cubicBezTo>
                  <a:cubicBezTo>
                    <a:pt x="283" y="1316"/>
                    <a:pt x="287" y="1319"/>
                    <a:pt x="290" y="1321"/>
                  </a:cubicBezTo>
                  <a:cubicBezTo>
                    <a:pt x="292" y="1318"/>
                    <a:pt x="292" y="1318"/>
                    <a:pt x="292" y="1318"/>
                  </a:cubicBezTo>
                  <a:moveTo>
                    <a:pt x="311" y="1332"/>
                  </a:moveTo>
                  <a:cubicBezTo>
                    <a:pt x="308" y="1330"/>
                    <a:pt x="305" y="1328"/>
                    <a:pt x="302" y="1325"/>
                  </a:cubicBezTo>
                  <a:cubicBezTo>
                    <a:pt x="299" y="1329"/>
                    <a:pt x="299" y="1329"/>
                    <a:pt x="299" y="1329"/>
                  </a:cubicBezTo>
                  <a:cubicBezTo>
                    <a:pt x="303" y="1331"/>
                    <a:pt x="306" y="1333"/>
                    <a:pt x="309" y="1336"/>
                  </a:cubicBezTo>
                  <a:cubicBezTo>
                    <a:pt x="311" y="1332"/>
                    <a:pt x="311" y="1332"/>
                    <a:pt x="311" y="1332"/>
                  </a:cubicBezTo>
                  <a:moveTo>
                    <a:pt x="331" y="1346"/>
                  </a:moveTo>
                  <a:cubicBezTo>
                    <a:pt x="328" y="1344"/>
                    <a:pt x="325" y="1342"/>
                    <a:pt x="321" y="1339"/>
                  </a:cubicBezTo>
                  <a:cubicBezTo>
                    <a:pt x="319" y="1343"/>
                    <a:pt x="319" y="1343"/>
                    <a:pt x="319" y="1343"/>
                  </a:cubicBezTo>
                  <a:cubicBezTo>
                    <a:pt x="322" y="1345"/>
                    <a:pt x="326" y="1347"/>
                    <a:pt x="329" y="1349"/>
                  </a:cubicBezTo>
                  <a:cubicBezTo>
                    <a:pt x="331" y="1346"/>
                    <a:pt x="331" y="1346"/>
                    <a:pt x="331" y="1346"/>
                  </a:cubicBezTo>
                  <a:cubicBezTo>
                    <a:pt x="331" y="1346"/>
                    <a:pt x="331" y="1346"/>
                    <a:pt x="331" y="1346"/>
                  </a:cubicBezTo>
                  <a:moveTo>
                    <a:pt x="351" y="1359"/>
                  </a:moveTo>
                  <a:cubicBezTo>
                    <a:pt x="348" y="1357"/>
                    <a:pt x="345" y="1355"/>
                    <a:pt x="341" y="1353"/>
                  </a:cubicBezTo>
                  <a:cubicBezTo>
                    <a:pt x="339" y="1356"/>
                    <a:pt x="339" y="1356"/>
                    <a:pt x="339" y="1356"/>
                  </a:cubicBezTo>
                  <a:cubicBezTo>
                    <a:pt x="342" y="1358"/>
                    <a:pt x="346" y="1360"/>
                    <a:pt x="349" y="1362"/>
                  </a:cubicBezTo>
                  <a:cubicBezTo>
                    <a:pt x="351" y="1359"/>
                    <a:pt x="351" y="1359"/>
                    <a:pt x="351" y="1359"/>
                  </a:cubicBezTo>
                  <a:moveTo>
                    <a:pt x="372" y="1371"/>
                  </a:moveTo>
                  <a:cubicBezTo>
                    <a:pt x="368" y="1369"/>
                    <a:pt x="365" y="1367"/>
                    <a:pt x="362" y="1365"/>
                  </a:cubicBezTo>
                  <a:cubicBezTo>
                    <a:pt x="360" y="1369"/>
                    <a:pt x="360" y="1369"/>
                    <a:pt x="360" y="1369"/>
                  </a:cubicBezTo>
                  <a:cubicBezTo>
                    <a:pt x="363" y="1371"/>
                    <a:pt x="366" y="1373"/>
                    <a:pt x="370" y="1375"/>
                  </a:cubicBezTo>
                  <a:cubicBezTo>
                    <a:pt x="372" y="1371"/>
                    <a:pt x="372" y="1371"/>
                    <a:pt x="372" y="1371"/>
                  </a:cubicBezTo>
                  <a:moveTo>
                    <a:pt x="393" y="1383"/>
                  </a:moveTo>
                  <a:cubicBezTo>
                    <a:pt x="389" y="1381"/>
                    <a:pt x="386" y="1379"/>
                    <a:pt x="382" y="1377"/>
                  </a:cubicBezTo>
                  <a:cubicBezTo>
                    <a:pt x="380" y="1381"/>
                    <a:pt x="380" y="1381"/>
                    <a:pt x="380" y="1381"/>
                  </a:cubicBezTo>
                  <a:cubicBezTo>
                    <a:pt x="384" y="1383"/>
                    <a:pt x="387" y="1384"/>
                    <a:pt x="391" y="1386"/>
                  </a:cubicBezTo>
                  <a:cubicBezTo>
                    <a:pt x="393" y="1383"/>
                    <a:pt x="393" y="1383"/>
                    <a:pt x="393" y="1383"/>
                  </a:cubicBezTo>
                  <a:moveTo>
                    <a:pt x="414" y="1394"/>
                  </a:moveTo>
                  <a:cubicBezTo>
                    <a:pt x="411" y="1392"/>
                    <a:pt x="407" y="1390"/>
                    <a:pt x="404" y="1388"/>
                  </a:cubicBezTo>
                  <a:cubicBezTo>
                    <a:pt x="402" y="1392"/>
                    <a:pt x="402" y="1392"/>
                    <a:pt x="402" y="1392"/>
                  </a:cubicBezTo>
                  <a:cubicBezTo>
                    <a:pt x="405" y="1394"/>
                    <a:pt x="409" y="1396"/>
                    <a:pt x="412" y="1397"/>
                  </a:cubicBezTo>
                  <a:cubicBezTo>
                    <a:pt x="414" y="1394"/>
                    <a:pt x="414" y="1394"/>
                    <a:pt x="414" y="1394"/>
                  </a:cubicBezTo>
                  <a:moveTo>
                    <a:pt x="436" y="1404"/>
                  </a:moveTo>
                  <a:cubicBezTo>
                    <a:pt x="432" y="1402"/>
                    <a:pt x="429" y="1401"/>
                    <a:pt x="425" y="1399"/>
                  </a:cubicBezTo>
                  <a:cubicBezTo>
                    <a:pt x="423" y="1403"/>
                    <a:pt x="423" y="1403"/>
                    <a:pt x="423" y="1403"/>
                  </a:cubicBezTo>
                  <a:cubicBezTo>
                    <a:pt x="427" y="1404"/>
                    <a:pt x="431" y="1406"/>
                    <a:pt x="434" y="1408"/>
                  </a:cubicBezTo>
                  <a:cubicBezTo>
                    <a:pt x="436" y="1404"/>
                    <a:pt x="436" y="1404"/>
                    <a:pt x="436" y="1404"/>
                  </a:cubicBezTo>
                  <a:moveTo>
                    <a:pt x="458" y="1413"/>
                  </a:moveTo>
                  <a:cubicBezTo>
                    <a:pt x="454" y="1412"/>
                    <a:pt x="451" y="1410"/>
                    <a:pt x="447" y="1409"/>
                  </a:cubicBezTo>
                  <a:cubicBezTo>
                    <a:pt x="445" y="1412"/>
                    <a:pt x="445" y="1412"/>
                    <a:pt x="445" y="1412"/>
                  </a:cubicBezTo>
                  <a:cubicBezTo>
                    <a:pt x="449" y="1414"/>
                    <a:pt x="453" y="1416"/>
                    <a:pt x="456" y="1417"/>
                  </a:cubicBezTo>
                  <a:cubicBezTo>
                    <a:pt x="458" y="1413"/>
                    <a:pt x="458" y="1413"/>
                    <a:pt x="458" y="1413"/>
                  </a:cubicBezTo>
                  <a:cubicBezTo>
                    <a:pt x="458" y="1413"/>
                    <a:pt x="458" y="1413"/>
                    <a:pt x="458" y="1413"/>
                  </a:cubicBezTo>
                  <a:moveTo>
                    <a:pt x="480" y="1422"/>
                  </a:moveTo>
                  <a:cubicBezTo>
                    <a:pt x="477" y="1421"/>
                    <a:pt x="473" y="1419"/>
                    <a:pt x="469" y="1418"/>
                  </a:cubicBezTo>
                  <a:cubicBezTo>
                    <a:pt x="468" y="1422"/>
                    <a:pt x="468" y="1422"/>
                    <a:pt x="468" y="1422"/>
                  </a:cubicBezTo>
                  <a:cubicBezTo>
                    <a:pt x="471" y="1423"/>
                    <a:pt x="475" y="1425"/>
                    <a:pt x="479" y="1426"/>
                  </a:cubicBezTo>
                  <a:cubicBezTo>
                    <a:pt x="480" y="1422"/>
                    <a:pt x="480" y="1422"/>
                    <a:pt x="480" y="1422"/>
                  </a:cubicBezTo>
                  <a:cubicBezTo>
                    <a:pt x="480" y="1422"/>
                    <a:pt x="480" y="1422"/>
                    <a:pt x="480" y="1422"/>
                  </a:cubicBezTo>
                  <a:moveTo>
                    <a:pt x="503" y="1430"/>
                  </a:moveTo>
                  <a:cubicBezTo>
                    <a:pt x="499" y="1429"/>
                    <a:pt x="495" y="1428"/>
                    <a:pt x="492" y="1426"/>
                  </a:cubicBezTo>
                  <a:cubicBezTo>
                    <a:pt x="490" y="1430"/>
                    <a:pt x="490" y="1430"/>
                    <a:pt x="490" y="1430"/>
                  </a:cubicBezTo>
                  <a:cubicBezTo>
                    <a:pt x="494" y="1431"/>
                    <a:pt x="498" y="1433"/>
                    <a:pt x="502" y="1434"/>
                  </a:cubicBezTo>
                  <a:cubicBezTo>
                    <a:pt x="503" y="1430"/>
                    <a:pt x="503" y="1430"/>
                    <a:pt x="503" y="1430"/>
                  </a:cubicBezTo>
                  <a:cubicBezTo>
                    <a:pt x="503" y="1430"/>
                    <a:pt x="503" y="1430"/>
                    <a:pt x="503" y="1430"/>
                  </a:cubicBezTo>
                  <a:moveTo>
                    <a:pt x="526" y="1438"/>
                  </a:moveTo>
                  <a:cubicBezTo>
                    <a:pt x="522" y="1436"/>
                    <a:pt x="518" y="1435"/>
                    <a:pt x="514" y="1434"/>
                  </a:cubicBezTo>
                  <a:cubicBezTo>
                    <a:pt x="513" y="1438"/>
                    <a:pt x="513" y="1438"/>
                    <a:pt x="513" y="1438"/>
                  </a:cubicBezTo>
                  <a:cubicBezTo>
                    <a:pt x="517" y="1439"/>
                    <a:pt x="521" y="1440"/>
                    <a:pt x="525" y="1441"/>
                  </a:cubicBezTo>
                  <a:cubicBezTo>
                    <a:pt x="526" y="1438"/>
                    <a:pt x="526" y="1438"/>
                    <a:pt x="526" y="1438"/>
                  </a:cubicBezTo>
                  <a:moveTo>
                    <a:pt x="549" y="1444"/>
                  </a:moveTo>
                  <a:cubicBezTo>
                    <a:pt x="545" y="1443"/>
                    <a:pt x="541" y="1442"/>
                    <a:pt x="537" y="1441"/>
                  </a:cubicBezTo>
                  <a:cubicBezTo>
                    <a:pt x="536" y="1445"/>
                    <a:pt x="536" y="1445"/>
                    <a:pt x="536" y="1445"/>
                  </a:cubicBezTo>
                  <a:cubicBezTo>
                    <a:pt x="540" y="1446"/>
                    <a:pt x="544" y="1447"/>
                    <a:pt x="548" y="1448"/>
                  </a:cubicBezTo>
                  <a:cubicBezTo>
                    <a:pt x="549" y="1444"/>
                    <a:pt x="549" y="1444"/>
                    <a:pt x="549" y="1444"/>
                  </a:cubicBezTo>
                  <a:moveTo>
                    <a:pt x="572" y="1450"/>
                  </a:moveTo>
                  <a:cubicBezTo>
                    <a:pt x="568" y="1449"/>
                    <a:pt x="564" y="1448"/>
                    <a:pt x="560" y="1447"/>
                  </a:cubicBezTo>
                  <a:cubicBezTo>
                    <a:pt x="559" y="1451"/>
                    <a:pt x="559" y="1451"/>
                    <a:pt x="559" y="1451"/>
                  </a:cubicBezTo>
                  <a:cubicBezTo>
                    <a:pt x="563" y="1452"/>
                    <a:pt x="567" y="1453"/>
                    <a:pt x="571" y="1454"/>
                  </a:cubicBezTo>
                  <a:cubicBezTo>
                    <a:pt x="572" y="1450"/>
                    <a:pt x="572" y="1450"/>
                    <a:pt x="572" y="1450"/>
                  </a:cubicBezTo>
                  <a:cubicBezTo>
                    <a:pt x="572" y="1450"/>
                    <a:pt x="572" y="1450"/>
                    <a:pt x="572" y="1450"/>
                  </a:cubicBezTo>
                  <a:moveTo>
                    <a:pt x="595" y="1455"/>
                  </a:moveTo>
                  <a:cubicBezTo>
                    <a:pt x="592" y="1454"/>
                    <a:pt x="588" y="1453"/>
                    <a:pt x="584" y="1452"/>
                  </a:cubicBezTo>
                  <a:cubicBezTo>
                    <a:pt x="583" y="1456"/>
                    <a:pt x="583" y="1456"/>
                    <a:pt x="583" y="1456"/>
                  </a:cubicBezTo>
                  <a:cubicBezTo>
                    <a:pt x="587" y="1457"/>
                    <a:pt x="591" y="1458"/>
                    <a:pt x="595" y="1459"/>
                  </a:cubicBezTo>
                  <a:cubicBezTo>
                    <a:pt x="595" y="1455"/>
                    <a:pt x="595" y="1455"/>
                    <a:pt x="595" y="1455"/>
                  </a:cubicBezTo>
                  <a:moveTo>
                    <a:pt x="619" y="1459"/>
                  </a:moveTo>
                  <a:cubicBezTo>
                    <a:pt x="615" y="1458"/>
                    <a:pt x="611" y="1458"/>
                    <a:pt x="607" y="1457"/>
                  </a:cubicBezTo>
                  <a:cubicBezTo>
                    <a:pt x="607" y="1461"/>
                    <a:pt x="607" y="1461"/>
                    <a:pt x="607" y="1461"/>
                  </a:cubicBezTo>
                  <a:cubicBezTo>
                    <a:pt x="610" y="1462"/>
                    <a:pt x="614" y="1462"/>
                    <a:pt x="618" y="1463"/>
                  </a:cubicBezTo>
                  <a:cubicBezTo>
                    <a:pt x="619" y="1459"/>
                    <a:pt x="619" y="1459"/>
                    <a:pt x="619" y="1459"/>
                  </a:cubicBezTo>
                  <a:moveTo>
                    <a:pt x="643" y="1462"/>
                  </a:moveTo>
                  <a:cubicBezTo>
                    <a:pt x="639" y="1462"/>
                    <a:pt x="635" y="1461"/>
                    <a:pt x="631" y="1461"/>
                  </a:cubicBezTo>
                  <a:cubicBezTo>
                    <a:pt x="630" y="1465"/>
                    <a:pt x="630" y="1465"/>
                    <a:pt x="630" y="1465"/>
                  </a:cubicBezTo>
                  <a:cubicBezTo>
                    <a:pt x="634" y="1465"/>
                    <a:pt x="638" y="1466"/>
                    <a:pt x="642" y="1466"/>
                  </a:cubicBezTo>
                  <a:cubicBezTo>
                    <a:pt x="643" y="1462"/>
                    <a:pt x="643" y="1462"/>
                    <a:pt x="643" y="1462"/>
                  </a:cubicBezTo>
                  <a:moveTo>
                    <a:pt x="667" y="1465"/>
                  </a:moveTo>
                  <a:cubicBezTo>
                    <a:pt x="663" y="1465"/>
                    <a:pt x="659" y="1464"/>
                    <a:pt x="655" y="1464"/>
                  </a:cubicBezTo>
                  <a:cubicBezTo>
                    <a:pt x="654" y="1468"/>
                    <a:pt x="654" y="1468"/>
                    <a:pt x="654" y="1468"/>
                  </a:cubicBezTo>
                  <a:cubicBezTo>
                    <a:pt x="658" y="1468"/>
                    <a:pt x="662" y="1469"/>
                    <a:pt x="666" y="1469"/>
                  </a:cubicBezTo>
                  <a:cubicBezTo>
                    <a:pt x="667" y="1465"/>
                    <a:pt x="667" y="1465"/>
                    <a:pt x="667" y="1465"/>
                  </a:cubicBezTo>
                  <a:moveTo>
                    <a:pt x="690" y="1467"/>
                  </a:moveTo>
                  <a:cubicBezTo>
                    <a:pt x="686" y="1467"/>
                    <a:pt x="682" y="1466"/>
                    <a:pt x="678" y="1466"/>
                  </a:cubicBezTo>
                  <a:cubicBezTo>
                    <a:pt x="678" y="1470"/>
                    <a:pt x="678" y="1470"/>
                    <a:pt x="678" y="1470"/>
                  </a:cubicBezTo>
                  <a:cubicBezTo>
                    <a:pt x="682" y="1470"/>
                    <a:pt x="686" y="1471"/>
                    <a:pt x="690" y="1471"/>
                  </a:cubicBezTo>
                  <a:cubicBezTo>
                    <a:pt x="690" y="1467"/>
                    <a:pt x="690" y="1467"/>
                    <a:pt x="690" y="1467"/>
                  </a:cubicBezTo>
                  <a:moveTo>
                    <a:pt x="714" y="1468"/>
                  </a:moveTo>
                  <a:cubicBezTo>
                    <a:pt x="710" y="1468"/>
                    <a:pt x="706" y="1468"/>
                    <a:pt x="702" y="1468"/>
                  </a:cubicBezTo>
                  <a:cubicBezTo>
                    <a:pt x="702" y="1472"/>
                    <a:pt x="702" y="1472"/>
                    <a:pt x="702" y="1472"/>
                  </a:cubicBezTo>
                  <a:cubicBezTo>
                    <a:pt x="706" y="1472"/>
                    <a:pt x="710" y="1472"/>
                    <a:pt x="714" y="1472"/>
                  </a:cubicBezTo>
                  <a:cubicBezTo>
                    <a:pt x="714" y="1468"/>
                    <a:pt x="714" y="1468"/>
                    <a:pt x="714" y="1468"/>
                  </a:cubicBezTo>
                  <a:moveTo>
                    <a:pt x="738" y="1468"/>
                  </a:moveTo>
                  <a:cubicBezTo>
                    <a:pt x="738" y="1468"/>
                    <a:pt x="737" y="1468"/>
                    <a:pt x="736" y="1468"/>
                  </a:cubicBezTo>
                  <a:cubicBezTo>
                    <a:pt x="733" y="1468"/>
                    <a:pt x="730" y="1468"/>
                    <a:pt x="726" y="1468"/>
                  </a:cubicBezTo>
                  <a:cubicBezTo>
                    <a:pt x="726" y="1472"/>
                    <a:pt x="726" y="1472"/>
                    <a:pt x="726" y="1472"/>
                  </a:cubicBezTo>
                  <a:cubicBezTo>
                    <a:pt x="730" y="1472"/>
                    <a:pt x="733" y="1472"/>
                    <a:pt x="736" y="1472"/>
                  </a:cubicBezTo>
                  <a:cubicBezTo>
                    <a:pt x="737" y="1472"/>
                    <a:pt x="738" y="1472"/>
                    <a:pt x="738" y="1472"/>
                  </a:cubicBezTo>
                  <a:cubicBezTo>
                    <a:pt x="738" y="1468"/>
                    <a:pt x="738" y="1468"/>
                    <a:pt x="738" y="1468"/>
                  </a:cubicBezTo>
                  <a:moveTo>
                    <a:pt x="762" y="1468"/>
                  </a:moveTo>
                  <a:cubicBezTo>
                    <a:pt x="758" y="1468"/>
                    <a:pt x="754" y="1468"/>
                    <a:pt x="750" y="1468"/>
                  </a:cubicBezTo>
                  <a:cubicBezTo>
                    <a:pt x="750" y="1472"/>
                    <a:pt x="750" y="1472"/>
                    <a:pt x="750" y="1472"/>
                  </a:cubicBezTo>
                  <a:cubicBezTo>
                    <a:pt x="754" y="1472"/>
                    <a:pt x="758" y="1472"/>
                    <a:pt x="762" y="1472"/>
                  </a:cubicBezTo>
                  <a:cubicBezTo>
                    <a:pt x="762" y="1468"/>
                    <a:pt x="762" y="1468"/>
                    <a:pt x="762" y="1468"/>
                  </a:cubicBezTo>
                  <a:moveTo>
                    <a:pt x="786" y="1467"/>
                  </a:moveTo>
                  <a:cubicBezTo>
                    <a:pt x="782" y="1467"/>
                    <a:pt x="778" y="1467"/>
                    <a:pt x="774" y="1467"/>
                  </a:cubicBezTo>
                  <a:cubicBezTo>
                    <a:pt x="774" y="1471"/>
                    <a:pt x="774" y="1471"/>
                    <a:pt x="774" y="1471"/>
                  </a:cubicBezTo>
                  <a:cubicBezTo>
                    <a:pt x="778" y="1471"/>
                    <a:pt x="782" y="1471"/>
                    <a:pt x="786" y="1471"/>
                  </a:cubicBezTo>
                  <a:cubicBezTo>
                    <a:pt x="786" y="1467"/>
                    <a:pt x="786" y="1467"/>
                    <a:pt x="786" y="1467"/>
                  </a:cubicBezTo>
                  <a:moveTo>
                    <a:pt x="810" y="1465"/>
                  </a:moveTo>
                  <a:cubicBezTo>
                    <a:pt x="806" y="1465"/>
                    <a:pt x="802" y="1465"/>
                    <a:pt x="798" y="1466"/>
                  </a:cubicBezTo>
                  <a:cubicBezTo>
                    <a:pt x="798" y="1470"/>
                    <a:pt x="798" y="1470"/>
                    <a:pt x="798" y="1470"/>
                  </a:cubicBezTo>
                  <a:cubicBezTo>
                    <a:pt x="802" y="1469"/>
                    <a:pt x="806" y="1469"/>
                    <a:pt x="810" y="1469"/>
                  </a:cubicBezTo>
                  <a:cubicBezTo>
                    <a:pt x="810" y="1465"/>
                    <a:pt x="810" y="1465"/>
                    <a:pt x="810" y="1465"/>
                  </a:cubicBezTo>
                  <a:cubicBezTo>
                    <a:pt x="810" y="1465"/>
                    <a:pt x="810" y="1465"/>
                    <a:pt x="810" y="1465"/>
                  </a:cubicBezTo>
                  <a:moveTo>
                    <a:pt x="834" y="1462"/>
                  </a:moveTo>
                  <a:cubicBezTo>
                    <a:pt x="830" y="1462"/>
                    <a:pt x="826" y="1463"/>
                    <a:pt x="822" y="1463"/>
                  </a:cubicBezTo>
                  <a:cubicBezTo>
                    <a:pt x="822" y="1467"/>
                    <a:pt x="822" y="1467"/>
                    <a:pt x="822" y="1467"/>
                  </a:cubicBezTo>
                  <a:cubicBezTo>
                    <a:pt x="826" y="1467"/>
                    <a:pt x="830" y="1466"/>
                    <a:pt x="834" y="1466"/>
                  </a:cubicBezTo>
                  <a:cubicBezTo>
                    <a:pt x="834" y="1462"/>
                    <a:pt x="834" y="1462"/>
                    <a:pt x="834" y="1462"/>
                  </a:cubicBezTo>
                  <a:moveTo>
                    <a:pt x="857" y="1458"/>
                  </a:moveTo>
                  <a:cubicBezTo>
                    <a:pt x="853" y="1459"/>
                    <a:pt x="849" y="1460"/>
                    <a:pt x="845" y="1460"/>
                  </a:cubicBezTo>
                  <a:cubicBezTo>
                    <a:pt x="846" y="1464"/>
                    <a:pt x="846" y="1464"/>
                    <a:pt x="846" y="1464"/>
                  </a:cubicBezTo>
                  <a:cubicBezTo>
                    <a:pt x="850" y="1464"/>
                    <a:pt x="854" y="1463"/>
                    <a:pt x="858" y="1462"/>
                  </a:cubicBezTo>
                  <a:cubicBezTo>
                    <a:pt x="857" y="1458"/>
                    <a:pt x="857" y="1458"/>
                    <a:pt x="857" y="1458"/>
                  </a:cubicBezTo>
                  <a:moveTo>
                    <a:pt x="881" y="1454"/>
                  </a:moveTo>
                  <a:cubicBezTo>
                    <a:pt x="877" y="1455"/>
                    <a:pt x="873" y="1456"/>
                    <a:pt x="869" y="1456"/>
                  </a:cubicBezTo>
                  <a:cubicBezTo>
                    <a:pt x="870" y="1460"/>
                    <a:pt x="870" y="1460"/>
                    <a:pt x="870" y="1460"/>
                  </a:cubicBezTo>
                  <a:cubicBezTo>
                    <a:pt x="874" y="1460"/>
                    <a:pt x="878" y="1459"/>
                    <a:pt x="882" y="1458"/>
                  </a:cubicBezTo>
                  <a:cubicBezTo>
                    <a:pt x="881" y="1454"/>
                    <a:pt x="881" y="1454"/>
                    <a:pt x="881" y="1454"/>
                  </a:cubicBezTo>
                  <a:moveTo>
                    <a:pt x="904" y="1449"/>
                  </a:moveTo>
                  <a:cubicBezTo>
                    <a:pt x="900" y="1450"/>
                    <a:pt x="896" y="1451"/>
                    <a:pt x="893" y="1452"/>
                  </a:cubicBezTo>
                  <a:cubicBezTo>
                    <a:pt x="893" y="1456"/>
                    <a:pt x="893" y="1456"/>
                    <a:pt x="893" y="1456"/>
                  </a:cubicBezTo>
                  <a:cubicBezTo>
                    <a:pt x="897" y="1455"/>
                    <a:pt x="901" y="1454"/>
                    <a:pt x="905" y="1453"/>
                  </a:cubicBezTo>
                  <a:cubicBezTo>
                    <a:pt x="904" y="1449"/>
                    <a:pt x="904" y="1449"/>
                    <a:pt x="904" y="1449"/>
                  </a:cubicBezTo>
                  <a:moveTo>
                    <a:pt x="927" y="1443"/>
                  </a:moveTo>
                  <a:cubicBezTo>
                    <a:pt x="924" y="1444"/>
                    <a:pt x="920" y="1445"/>
                    <a:pt x="916" y="1446"/>
                  </a:cubicBezTo>
                  <a:cubicBezTo>
                    <a:pt x="917" y="1450"/>
                    <a:pt x="917" y="1450"/>
                    <a:pt x="917" y="1450"/>
                  </a:cubicBezTo>
                  <a:cubicBezTo>
                    <a:pt x="921" y="1449"/>
                    <a:pt x="925" y="1448"/>
                    <a:pt x="928" y="1447"/>
                  </a:cubicBezTo>
                  <a:cubicBezTo>
                    <a:pt x="927" y="1443"/>
                    <a:pt x="927" y="1443"/>
                    <a:pt x="927" y="1443"/>
                  </a:cubicBezTo>
                  <a:moveTo>
                    <a:pt x="950" y="1437"/>
                  </a:moveTo>
                  <a:cubicBezTo>
                    <a:pt x="947" y="1438"/>
                    <a:pt x="943" y="1439"/>
                    <a:pt x="939" y="1440"/>
                  </a:cubicBezTo>
                  <a:cubicBezTo>
                    <a:pt x="940" y="1444"/>
                    <a:pt x="940" y="1444"/>
                    <a:pt x="940" y="1444"/>
                  </a:cubicBezTo>
                  <a:cubicBezTo>
                    <a:pt x="944" y="1443"/>
                    <a:pt x="948" y="1442"/>
                    <a:pt x="952" y="1440"/>
                  </a:cubicBezTo>
                  <a:cubicBezTo>
                    <a:pt x="950" y="1437"/>
                    <a:pt x="950" y="1437"/>
                    <a:pt x="950" y="1437"/>
                  </a:cubicBezTo>
                  <a:moveTo>
                    <a:pt x="973" y="1429"/>
                  </a:moveTo>
                  <a:cubicBezTo>
                    <a:pt x="969" y="1430"/>
                    <a:pt x="966" y="1432"/>
                    <a:pt x="962" y="1433"/>
                  </a:cubicBezTo>
                  <a:cubicBezTo>
                    <a:pt x="963" y="1437"/>
                    <a:pt x="963" y="1437"/>
                    <a:pt x="963" y="1437"/>
                  </a:cubicBezTo>
                  <a:cubicBezTo>
                    <a:pt x="967" y="1436"/>
                    <a:pt x="971" y="1434"/>
                    <a:pt x="974" y="1433"/>
                  </a:cubicBezTo>
                  <a:cubicBezTo>
                    <a:pt x="973" y="1429"/>
                    <a:pt x="973" y="1429"/>
                    <a:pt x="973" y="1429"/>
                  </a:cubicBezTo>
                  <a:cubicBezTo>
                    <a:pt x="973" y="1429"/>
                    <a:pt x="973" y="1429"/>
                    <a:pt x="973" y="1429"/>
                  </a:cubicBezTo>
                  <a:moveTo>
                    <a:pt x="996" y="1421"/>
                  </a:moveTo>
                  <a:cubicBezTo>
                    <a:pt x="992" y="1422"/>
                    <a:pt x="988" y="1424"/>
                    <a:pt x="984" y="1425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0" y="1428"/>
                    <a:pt x="993" y="1426"/>
                    <a:pt x="997" y="1425"/>
                  </a:cubicBezTo>
                  <a:cubicBezTo>
                    <a:pt x="996" y="1421"/>
                    <a:pt x="996" y="1421"/>
                    <a:pt x="996" y="1421"/>
                  </a:cubicBezTo>
                  <a:cubicBezTo>
                    <a:pt x="996" y="1421"/>
                    <a:pt x="996" y="1421"/>
                    <a:pt x="996" y="1421"/>
                  </a:cubicBezTo>
                  <a:moveTo>
                    <a:pt x="1018" y="1412"/>
                  </a:moveTo>
                  <a:cubicBezTo>
                    <a:pt x="1014" y="1414"/>
                    <a:pt x="1011" y="1415"/>
                    <a:pt x="1007" y="1417"/>
                  </a:cubicBezTo>
                  <a:cubicBezTo>
                    <a:pt x="1008" y="1420"/>
                    <a:pt x="1008" y="1420"/>
                    <a:pt x="1008" y="1420"/>
                  </a:cubicBezTo>
                  <a:cubicBezTo>
                    <a:pt x="1012" y="1419"/>
                    <a:pt x="1016" y="1417"/>
                    <a:pt x="1019" y="1416"/>
                  </a:cubicBezTo>
                  <a:cubicBezTo>
                    <a:pt x="1018" y="1412"/>
                    <a:pt x="1018" y="1412"/>
                    <a:pt x="1018" y="1412"/>
                  </a:cubicBezTo>
                  <a:moveTo>
                    <a:pt x="1040" y="1403"/>
                  </a:moveTo>
                  <a:cubicBezTo>
                    <a:pt x="1036" y="1404"/>
                    <a:pt x="1033" y="1406"/>
                    <a:pt x="1029" y="1408"/>
                  </a:cubicBezTo>
                  <a:cubicBezTo>
                    <a:pt x="1030" y="1411"/>
                    <a:pt x="1030" y="1411"/>
                    <a:pt x="1030" y="1411"/>
                  </a:cubicBezTo>
                  <a:cubicBezTo>
                    <a:pt x="1034" y="1410"/>
                    <a:pt x="1038" y="1408"/>
                    <a:pt x="1041" y="1406"/>
                  </a:cubicBezTo>
                  <a:cubicBezTo>
                    <a:pt x="1040" y="1403"/>
                    <a:pt x="1040" y="1403"/>
                    <a:pt x="1040" y="1403"/>
                  </a:cubicBezTo>
                  <a:cubicBezTo>
                    <a:pt x="1040" y="1403"/>
                    <a:pt x="1040" y="1403"/>
                    <a:pt x="1040" y="1403"/>
                  </a:cubicBezTo>
                  <a:moveTo>
                    <a:pt x="1061" y="1392"/>
                  </a:moveTo>
                  <a:cubicBezTo>
                    <a:pt x="1058" y="1394"/>
                    <a:pt x="1054" y="1396"/>
                    <a:pt x="1051" y="1398"/>
                  </a:cubicBezTo>
                  <a:cubicBezTo>
                    <a:pt x="1052" y="1401"/>
                    <a:pt x="1052" y="1401"/>
                    <a:pt x="1052" y="1401"/>
                  </a:cubicBezTo>
                  <a:cubicBezTo>
                    <a:pt x="1056" y="1400"/>
                    <a:pt x="1059" y="1398"/>
                    <a:pt x="1063" y="1396"/>
                  </a:cubicBezTo>
                  <a:cubicBezTo>
                    <a:pt x="1061" y="1392"/>
                    <a:pt x="1061" y="1392"/>
                    <a:pt x="1061" y="1392"/>
                  </a:cubicBezTo>
                  <a:moveTo>
                    <a:pt x="1082" y="1382"/>
                  </a:moveTo>
                  <a:cubicBezTo>
                    <a:pt x="1079" y="1383"/>
                    <a:pt x="1075" y="1385"/>
                    <a:pt x="1072" y="1387"/>
                  </a:cubicBezTo>
                  <a:cubicBezTo>
                    <a:pt x="1074" y="1391"/>
                    <a:pt x="1074" y="1391"/>
                    <a:pt x="1074" y="1391"/>
                  </a:cubicBezTo>
                  <a:cubicBezTo>
                    <a:pt x="1077" y="1389"/>
                    <a:pt x="1081" y="1387"/>
                    <a:pt x="1084" y="1385"/>
                  </a:cubicBezTo>
                  <a:cubicBezTo>
                    <a:pt x="1082" y="1382"/>
                    <a:pt x="1082" y="1382"/>
                    <a:pt x="1082" y="1382"/>
                  </a:cubicBezTo>
                  <a:cubicBezTo>
                    <a:pt x="1082" y="1382"/>
                    <a:pt x="1082" y="1382"/>
                    <a:pt x="1082" y="1382"/>
                  </a:cubicBezTo>
                  <a:moveTo>
                    <a:pt x="1103" y="1370"/>
                  </a:moveTo>
                  <a:cubicBezTo>
                    <a:pt x="1100" y="1372"/>
                    <a:pt x="1096" y="1374"/>
                    <a:pt x="1093" y="1376"/>
                  </a:cubicBezTo>
                  <a:cubicBezTo>
                    <a:pt x="1095" y="1379"/>
                    <a:pt x="1095" y="1379"/>
                    <a:pt x="1095" y="1379"/>
                  </a:cubicBezTo>
                  <a:cubicBezTo>
                    <a:pt x="1098" y="1377"/>
                    <a:pt x="1102" y="1375"/>
                    <a:pt x="1105" y="1373"/>
                  </a:cubicBezTo>
                  <a:cubicBezTo>
                    <a:pt x="1103" y="1370"/>
                    <a:pt x="1103" y="1370"/>
                    <a:pt x="1103" y="1370"/>
                  </a:cubicBezTo>
                  <a:moveTo>
                    <a:pt x="1124" y="1358"/>
                  </a:moveTo>
                  <a:cubicBezTo>
                    <a:pt x="1120" y="1360"/>
                    <a:pt x="1117" y="1362"/>
                    <a:pt x="1114" y="1364"/>
                  </a:cubicBezTo>
                  <a:cubicBezTo>
                    <a:pt x="1116" y="1367"/>
                    <a:pt x="1116" y="1367"/>
                    <a:pt x="1116" y="1367"/>
                  </a:cubicBezTo>
                  <a:cubicBezTo>
                    <a:pt x="1119" y="1365"/>
                    <a:pt x="1123" y="1363"/>
                    <a:pt x="1126" y="1361"/>
                  </a:cubicBezTo>
                  <a:cubicBezTo>
                    <a:pt x="1124" y="1358"/>
                    <a:pt x="1124" y="1358"/>
                    <a:pt x="1124" y="1358"/>
                  </a:cubicBezTo>
                  <a:moveTo>
                    <a:pt x="1144" y="1345"/>
                  </a:moveTo>
                  <a:cubicBezTo>
                    <a:pt x="1141" y="1347"/>
                    <a:pt x="1137" y="1349"/>
                    <a:pt x="1134" y="1351"/>
                  </a:cubicBezTo>
                  <a:cubicBezTo>
                    <a:pt x="1136" y="1355"/>
                    <a:pt x="1136" y="1355"/>
                    <a:pt x="1136" y="1355"/>
                  </a:cubicBezTo>
                  <a:cubicBezTo>
                    <a:pt x="1139" y="1352"/>
                    <a:pt x="1143" y="1350"/>
                    <a:pt x="1146" y="1348"/>
                  </a:cubicBezTo>
                  <a:cubicBezTo>
                    <a:pt x="1144" y="1345"/>
                    <a:pt x="1144" y="1345"/>
                    <a:pt x="1144" y="1345"/>
                  </a:cubicBezTo>
                  <a:moveTo>
                    <a:pt x="1163" y="1331"/>
                  </a:moveTo>
                  <a:cubicBezTo>
                    <a:pt x="1160" y="1333"/>
                    <a:pt x="1157" y="1336"/>
                    <a:pt x="1154" y="1338"/>
                  </a:cubicBezTo>
                  <a:cubicBezTo>
                    <a:pt x="1156" y="1341"/>
                    <a:pt x="1156" y="1341"/>
                    <a:pt x="1156" y="1341"/>
                  </a:cubicBezTo>
                  <a:cubicBezTo>
                    <a:pt x="1159" y="1339"/>
                    <a:pt x="1163" y="1337"/>
                    <a:pt x="1166" y="1334"/>
                  </a:cubicBezTo>
                  <a:cubicBezTo>
                    <a:pt x="1163" y="1331"/>
                    <a:pt x="1163" y="1331"/>
                    <a:pt x="1163" y="1331"/>
                  </a:cubicBezTo>
                  <a:moveTo>
                    <a:pt x="1183" y="1317"/>
                  </a:moveTo>
                  <a:cubicBezTo>
                    <a:pt x="1179" y="1319"/>
                    <a:pt x="1176" y="1322"/>
                    <a:pt x="1173" y="1324"/>
                  </a:cubicBezTo>
                  <a:cubicBezTo>
                    <a:pt x="1175" y="1327"/>
                    <a:pt x="1175" y="1327"/>
                    <a:pt x="1175" y="1327"/>
                  </a:cubicBezTo>
                  <a:cubicBezTo>
                    <a:pt x="1179" y="1325"/>
                    <a:pt x="1182" y="1322"/>
                    <a:pt x="1185" y="1320"/>
                  </a:cubicBezTo>
                  <a:cubicBezTo>
                    <a:pt x="1183" y="1317"/>
                    <a:pt x="1183" y="1317"/>
                    <a:pt x="1183" y="1317"/>
                  </a:cubicBezTo>
                  <a:moveTo>
                    <a:pt x="1201" y="1302"/>
                  </a:moveTo>
                  <a:cubicBezTo>
                    <a:pt x="1198" y="1304"/>
                    <a:pt x="1195" y="1307"/>
                    <a:pt x="1192" y="1309"/>
                  </a:cubicBezTo>
                  <a:cubicBezTo>
                    <a:pt x="1195" y="1313"/>
                    <a:pt x="1195" y="1313"/>
                    <a:pt x="1195" y="1313"/>
                  </a:cubicBezTo>
                  <a:cubicBezTo>
                    <a:pt x="1198" y="1310"/>
                    <a:pt x="1201" y="1307"/>
                    <a:pt x="1204" y="1305"/>
                  </a:cubicBezTo>
                  <a:cubicBezTo>
                    <a:pt x="1201" y="1302"/>
                    <a:pt x="1201" y="1302"/>
                    <a:pt x="1201" y="1302"/>
                  </a:cubicBezTo>
                  <a:moveTo>
                    <a:pt x="1220" y="1286"/>
                  </a:moveTo>
                  <a:cubicBezTo>
                    <a:pt x="1217" y="1289"/>
                    <a:pt x="1214" y="1292"/>
                    <a:pt x="1211" y="1294"/>
                  </a:cubicBezTo>
                  <a:cubicBezTo>
                    <a:pt x="1213" y="1297"/>
                    <a:pt x="1213" y="1297"/>
                    <a:pt x="1213" y="1297"/>
                  </a:cubicBezTo>
                  <a:cubicBezTo>
                    <a:pt x="1216" y="1295"/>
                    <a:pt x="1219" y="1292"/>
                    <a:pt x="1222" y="1289"/>
                  </a:cubicBezTo>
                  <a:cubicBezTo>
                    <a:pt x="1220" y="1286"/>
                    <a:pt x="1220" y="1286"/>
                    <a:pt x="1220" y="1286"/>
                  </a:cubicBezTo>
                  <a:moveTo>
                    <a:pt x="1237" y="1270"/>
                  </a:moveTo>
                  <a:cubicBezTo>
                    <a:pt x="1234" y="1273"/>
                    <a:pt x="1231" y="1276"/>
                    <a:pt x="1228" y="1278"/>
                  </a:cubicBezTo>
                  <a:cubicBezTo>
                    <a:pt x="1231" y="1281"/>
                    <a:pt x="1231" y="1281"/>
                    <a:pt x="1231" y="1281"/>
                  </a:cubicBezTo>
                  <a:cubicBezTo>
                    <a:pt x="1234" y="1279"/>
                    <a:pt x="1237" y="1276"/>
                    <a:pt x="1240" y="1273"/>
                  </a:cubicBezTo>
                  <a:cubicBezTo>
                    <a:pt x="1237" y="1270"/>
                    <a:pt x="1237" y="1270"/>
                    <a:pt x="1237" y="1270"/>
                  </a:cubicBezTo>
                  <a:moveTo>
                    <a:pt x="1254" y="1254"/>
                  </a:moveTo>
                  <a:cubicBezTo>
                    <a:pt x="1252" y="1256"/>
                    <a:pt x="1249" y="1259"/>
                    <a:pt x="1246" y="1262"/>
                  </a:cubicBezTo>
                  <a:cubicBezTo>
                    <a:pt x="1249" y="1265"/>
                    <a:pt x="1249" y="1265"/>
                    <a:pt x="1249" y="1265"/>
                  </a:cubicBezTo>
                  <a:cubicBezTo>
                    <a:pt x="1252" y="1262"/>
                    <a:pt x="1254" y="1259"/>
                    <a:pt x="1257" y="1256"/>
                  </a:cubicBezTo>
                  <a:cubicBezTo>
                    <a:pt x="1254" y="1254"/>
                    <a:pt x="1254" y="1254"/>
                    <a:pt x="1254" y="1254"/>
                  </a:cubicBezTo>
                  <a:cubicBezTo>
                    <a:pt x="1254" y="1254"/>
                    <a:pt x="1254" y="1254"/>
                    <a:pt x="1254" y="1254"/>
                  </a:cubicBezTo>
                  <a:moveTo>
                    <a:pt x="1271" y="1236"/>
                  </a:moveTo>
                  <a:cubicBezTo>
                    <a:pt x="1268" y="1239"/>
                    <a:pt x="1266" y="1242"/>
                    <a:pt x="1263" y="1245"/>
                  </a:cubicBezTo>
                  <a:cubicBezTo>
                    <a:pt x="1266" y="1248"/>
                    <a:pt x="1266" y="1248"/>
                    <a:pt x="1266" y="1248"/>
                  </a:cubicBezTo>
                  <a:cubicBezTo>
                    <a:pt x="1269" y="1245"/>
                    <a:pt x="1271" y="1242"/>
                    <a:pt x="1274" y="1239"/>
                  </a:cubicBezTo>
                  <a:cubicBezTo>
                    <a:pt x="1271" y="1236"/>
                    <a:pt x="1271" y="1236"/>
                    <a:pt x="1271" y="1236"/>
                  </a:cubicBezTo>
                  <a:moveTo>
                    <a:pt x="1287" y="1219"/>
                  </a:moveTo>
                  <a:cubicBezTo>
                    <a:pt x="1285" y="1222"/>
                    <a:pt x="1282" y="1225"/>
                    <a:pt x="1279" y="1228"/>
                  </a:cubicBezTo>
                  <a:cubicBezTo>
                    <a:pt x="1282" y="1230"/>
                    <a:pt x="1282" y="1230"/>
                    <a:pt x="1282" y="1230"/>
                  </a:cubicBezTo>
                  <a:cubicBezTo>
                    <a:pt x="1285" y="1227"/>
                    <a:pt x="1288" y="1224"/>
                    <a:pt x="1290" y="1221"/>
                  </a:cubicBezTo>
                  <a:cubicBezTo>
                    <a:pt x="1287" y="1219"/>
                    <a:pt x="1287" y="1219"/>
                    <a:pt x="1287" y="1219"/>
                  </a:cubicBezTo>
                  <a:moveTo>
                    <a:pt x="1303" y="1200"/>
                  </a:moveTo>
                  <a:cubicBezTo>
                    <a:pt x="1300" y="1204"/>
                    <a:pt x="1298" y="1207"/>
                    <a:pt x="1295" y="1210"/>
                  </a:cubicBezTo>
                  <a:cubicBezTo>
                    <a:pt x="1298" y="1212"/>
                    <a:pt x="1298" y="1212"/>
                    <a:pt x="1298" y="1212"/>
                  </a:cubicBezTo>
                  <a:cubicBezTo>
                    <a:pt x="1301" y="1209"/>
                    <a:pt x="1303" y="1206"/>
                    <a:pt x="1306" y="1203"/>
                  </a:cubicBezTo>
                  <a:cubicBezTo>
                    <a:pt x="1303" y="1200"/>
                    <a:pt x="1303" y="1200"/>
                    <a:pt x="1303" y="1200"/>
                  </a:cubicBezTo>
                  <a:moveTo>
                    <a:pt x="1318" y="1182"/>
                  </a:moveTo>
                  <a:cubicBezTo>
                    <a:pt x="1315" y="1185"/>
                    <a:pt x="1313" y="1188"/>
                    <a:pt x="1310" y="1191"/>
                  </a:cubicBezTo>
                  <a:cubicBezTo>
                    <a:pt x="1313" y="1194"/>
                    <a:pt x="1313" y="1194"/>
                    <a:pt x="1313" y="1194"/>
                  </a:cubicBezTo>
                  <a:cubicBezTo>
                    <a:pt x="1316" y="1191"/>
                    <a:pt x="1318" y="1187"/>
                    <a:pt x="1321" y="1184"/>
                  </a:cubicBezTo>
                  <a:cubicBezTo>
                    <a:pt x="1318" y="1182"/>
                    <a:pt x="1318" y="1182"/>
                    <a:pt x="1318" y="1182"/>
                  </a:cubicBezTo>
                  <a:moveTo>
                    <a:pt x="1332" y="1162"/>
                  </a:moveTo>
                  <a:cubicBezTo>
                    <a:pt x="1330" y="1166"/>
                    <a:pt x="1327" y="1169"/>
                    <a:pt x="1325" y="1172"/>
                  </a:cubicBezTo>
                  <a:cubicBezTo>
                    <a:pt x="1328" y="1175"/>
                    <a:pt x="1328" y="1175"/>
                    <a:pt x="1328" y="1175"/>
                  </a:cubicBezTo>
                  <a:cubicBezTo>
                    <a:pt x="1330" y="1171"/>
                    <a:pt x="1333" y="1168"/>
                    <a:pt x="1335" y="1165"/>
                  </a:cubicBezTo>
                  <a:cubicBezTo>
                    <a:pt x="1332" y="1162"/>
                    <a:pt x="1332" y="1162"/>
                    <a:pt x="1332" y="1162"/>
                  </a:cubicBezTo>
                  <a:moveTo>
                    <a:pt x="1345" y="1143"/>
                  </a:moveTo>
                  <a:cubicBezTo>
                    <a:pt x="1343" y="1146"/>
                    <a:pt x="1341" y="1149"/>
                    <a:pt x="1339" y="1153"/>
                  </a:cubicBezTo>
                  <a:cubicBezTo>
                    <a:pt x="1342" y="1155"/>
                    <a:pt x="1342" y="1155"/>
                    <a:pt x="1342" y="1155"/>
                  </a:cubicBezTo>
                  <a:cubicBezTo>
                    <a:pt x="1344" y="1152"/>
                    <a:pt x="1347" y="1148"/>
                    <a:pt x="1349" y="1145"/>
                  </a:cubicBezTo>
                  <a:cubicBezTo>
                    <a:pt x="1345" y="1143"/>
                    <a:pt x="1345" y="1143"/>
                    <a:pt x="1345" y="1143"/>
                  </a:cubicBezTo>
                  <a:cubicBezTo>
                    <a:pt x="1345" y="1143"/>
                    <a:pt x="1345" y="1143"/>
                    <a:pt x="1345" y="1143"/>
                  </a:cubicBezTo>
                  <a:moveTo>
                    <a:pt x="1358" y="1123"/>
                  </a:moveTo>
                  <a:cubicBezTo>
                    <a:pt x="1356" y="1126"/>
                    <a:pt x="1354" y="1129"/>
                    <a:pt x="1352" y="1133"/>
                  </a:cubicBezTo>
                  <a:cubicBezTo>
                    <a:pt x="1355" y="1135"/>
                    <a:pt x="1355" y="1135"/>
                    <a:pt x="1355" y="1135"/>
                  </a:cubicBezTo>
                  <a:cubicBezTo>
                    <a:pt x="1358" y="1132"/>
                    <a:pt x="1360" y="1128"/>
                    <a:pt x="1362" y="1125"/>
                  </a:cubicBezTo>
                  <a:cubicBezTo>
                    <a:pt x="1358" y="1123"/>
                    <a:pt x="1358" y="1123"/>
                    <a:pt x="1358" y="1123"/>
                  </a:cubicBezTo>
                  <a:moveTo>
                    <a:pt x="1371" y="1102"/>
                  </a:moveTo>
                  <a:cubicBezTo>
                    <a:pt x="1369" y="1106"/>
                    <a:pt x="1367" y="1109"/>
                    <a:pt x="1365" y="1112"/>
                  </a:cubicBezTo>
                  <a:cubicBezTo>
                    <a:pt x="1368" y="1115"/>
                    <a:pt x="1368" y="1115"/>
                    <a:pt x="1368" y="1115"/>
                  </a:cubicBezTo>
                  <a:cubicBezTo>
                    <a:pt x="1370" y="1111"/>
                    <a:pt x="1372" y="1108"/>
                    <a:pt x="1374" y="1104"/>
                  </a:cubicBezTo>
                  <a:cubicBezTo>
                    <a:pt x="1371" y="1102"/>
                    <a:pt x="1371" y="1102"/>
                    <a:pt x="1371" y="1102"/>
                  </a:cubicBezTo>
                  <a:cubicBezTo>
                    <a:pt x="1371" y="1102"/>
                    <a:pt x="1371" y="1102"/>
                    <a:pt x="1371" y="1102"/>
                  </a:cubicBezTo>
                  <a:moveTo>
                    <a:pt x="1382" y="1081"/>
                  </a:moveTo>
                  <a:cubicBezTo>
                    <a:pt x="1381" y="1085"/>
                    <a:pt x="1379" y="1088"/>
                    <a:pt x="1377" y="1092"/>
                  </a:cubicBezTo>
                  <a:cubicBezTo>
                    <a:pt x="1380" y="1094"/>
                    <a:pt x="1380" y="1094"/>
                    <a:pt x="1380" y="1094"/>
                  </a:cubicBezTo>
                  <a:cubicBezTo>
                    <a:pt x="1382" y="1090"/>
                    <a:pt x="1384" y="1087"/>
                    <a:pt x="1386" y="1083"/>
                  </a:cubicBezTo>
                  <a:cubicBezTo>
                    <a:pt x="1382" y="1081"/>
                    <a:pt x="1382" y="1081"/>
                    <a:pt x="1382" y="1081"/>
                  </a:cubicBezTo>
                  <a:moveTo>
                    <a:pt x="1393" y="1060"/>
                  </a:moveTo>
                  <a:cubicBezTo>
                    <a:pt x="1392" y="1063"/>
                    <a:pt x="1390" y="1067"/>
                    <a:pt x="1388" y="1071"/>
                  </a:cubicBezTo>
                  <a:cubicBezTo>
                    <a:pt x="1392" y="1072"/>
                    <a:pt x="1392" y="1072"/>
                    <a:pt x="1392" y="1072"/>
                  </a:cubicBezTo>
                  <a:cubicBezTo>
                    <a:pt x="1393" y="1069"/>
                    <a:pt x="1395" y="1065"/>
                    <a:pt x="1397" y="1062"/>
                  </a:cubicBezTo>
                  <a:cubicBezTo>
                    <a:pt x="1393" y="1060"/>
                    <a:pt x="1393" y="1060"/>
                    <a:pt x="1393" y="1060"/>
                  </a:cubicBezTo>
                  <a:moveTo>
                    <a:pt x="1404" y="1038"/>
                  </a:moveTo>
                  <a:cubicBezTo>
                    <a:pt x="1402" y="1042"/>
                    <a:pt x="1400" y="1045"/>
                    <a:pt x="1399" y="1049"/>
                  </a:cubicBezTo>
                  <a:cubicBezTo>
                    <a:pt x="1402" y="1051"/>
                    <a:pt x="1402" y="1051"/>
                    <a:pt x="1402" y="1051"/>
                  </a:cubicBezTo>
                  <a:cubicBezTo>
                    <a:pt x="1404" y="1047"/>
                    <a:pt x="1406" y="1043"/>
                    <a:pt x="1407" y="1040"/>
                  </a:cubicBezTo>
                  <a:cubicBezTo>
                    <a:pt x="1404" y="1038"/>
                    <a:pt x="1404" y="1038"/>
                    <a:pt x="1404" y="1038"/>
                  </a:cubicBezTo>
                  <a:cubicBezTo>
                    <a:pt x="1404" y="1038"/>
                    <a:pt x="1404" y="1038"/>
                    <a:pt x="1404" y="1038"/>
                  </a:cubicBezTo>
                  <a:moveTo>
                    <a:pt x="1413" y="1016"/>
                  </a:moveTo>
                  <a:cubicBezTo>
                    <a:pt x="1412" y="1020"/>
                    <a:pt x="1410" y="1024"/>
                    <a:pt x="1409" y="1027"/>
                  </a:cubicBezTo>
                  <a:cubicBezTo>
                    <a:pt x="1412" y="1029"/>
                    <a:pt x="1412" y="1029"/>
                    <a:pt x="1412" y="1029"/>
                  </a:cubicBezTo>
                  <a:cubicBezTo>
                    <a:pt x="1414" y="1025"/>
                    <a:pt x="1415" y="1021"/>
                    <a:pt x="1417" y="1018"/>
                  </a:cubicBezTo>
                  <a:cubicBezTo>
                    <a:pt x="1413" y="1016"/>
                    <a:pt x="1413" y="1016"/>
                    <a:pt x="1413" y="1016"/>
                  </a:cubicBezTo>
                  <a:cubicBezTo>
                    <a:pt x="1413" y="1016"/>
                    <a:pt x="1413" y="1016"/>
                    <a:pt x="1413" y="1016"/>
                  </a:cubicBezTo>
                  <a:moveTo>
                    <a:pt x="1422" y="994"/>
                  </a:moveTo>
                  <a:cubicBezTo>
                    <a:pt x="1421" y="998"/>
                    <a:pt x="1419" y="1001"/>
                    <a:pt x="1418" y="1005"/>
                  </a:cubicBezTo>
                  <a:cubicBezTo>
                    <a:pt x="1422" y="1006"/>
                    <a:pt x="1422" y="1006"/>
                    <a:pt x="1422" y="1006"/>
                  </a:cubicBezTo>
                  <a:cubicBezTo>
                    <a:pt x="1423" y="1003"/>
                    <a:pt x="1424" y="999"/>
                    <a:pt x="1426" y="995"/>
                  </a:cubicBezTo>
                  <a:cubicBezTo>
                    <a:pt x="1422" y="994"/>
                    <a:pt x="1422" y="994"/>
                    <a:pt x="1422" y="994"/>
                  </a:cubicBezTo>
                  <a:cubicBezTo>
                    <a:pt x="1422" y="994"/>
                    <a:pt x="1422" y="994"/>
                    <a:pt x="1422" y="994"/>
                  </a:cubicBezTo>
                  <a:moveTo>
                    <a:pt x="1430" y="971"/>
                  </a:moveTo>
                  <a:cubicBezTo>
                    <a:pt x="1429" y="975"/>
                    <a:pt x="1428" y="979"/>
                    <a:pt x="1426" y="983"/>
                  </a:cubicBezTo>
                  <a:cubicBezTo>
                    <a:pt x="1430" y="984"/>
                    <a:pt x="1430" y="984"/>
                    <a:pt x="1430" y="984"/>
                  </a:cubicBezTo>
                  <a:cubicBezTo>
                    <a:pt x="1431" y="980"/>
                    <a:pt x="1433" y="976"/>
                    <a:pt x="1434" y="972"/>
                  </a:cubicBezTo>
                  <a:cubicBezTo>
                    <a:pt x="1430" y="971"/>
                    <a:pt x="1430" y="971"/>
                    <a:pt x="1430" y="971"/>
                  </a:cubicBezTo>
                  <a:moveTo>
                    <a:pt x="1438" y="948"/>
                  </a:moveTo>
                  <a:cubicBezTo>
                    <a:pt x="1436" y="952"/>
                    <a:pt x="1435" y="956"/>
                    <a:pt x="1434" y="960"/>
                  </a:cubicBezTo>
                  <a:cubicBezTo>
                    <a:pt x="1438" y="961"/>
                    <a:pt x="1438" y="961"/>
                    <a:pt x="1438" y="961"/>
                  </a:cubicBezTo>
                  <a:cubicBezTo>
                    <a:pt x="1439" y="957"/>
                    <a:pt x="1440" y="953"/>
                    <a:pt x="1441" y="949"/>
                  </a:cubicBezTo>
                  <a:cubicBezTo>
                    <a:pt x="1438" y="948"/>
                    <a:pt x="1438" y="948"/>
                    <a:pt x="1438" y="948"/>
                  </a:cubicBezTo>
                  <a:moveTo>
                    <a:pt x="1444" y="925"/>
                  </a:moveTo>
                  <a:cubicBezTo>
                    <a:pt x="1443" y="929"/>
                    <a:pt x="1442" y="933"/>
                    <a:pt x="1441" y="937"/>
                  </a:cubicBezTo>
                  <a:cubicBezTo>
                    <a:pt x="1445" y="938"/>
                    <a:pt x="1445" y="938"/>
                    <a:pt x="1445" y="938"/>
                  </a:cubicBezTo>
                  <a:cubicBezTo>
                    <a:pt x="1446" y="934"/>
                    <a:pt x="1447" y="930"/>
                    <a:pt x="1448" y="926"/>
                  </a:cubicBezTo>
                  <a:cubicBezTo>
                    <a:pt x="1444" y="925"/>
                    <a:pt x="1444" y="925"/>
                    <a:pt x="1444" y="925"/>
                  </a:cubicBezTo>
                  <a:moveTo>
                    <a:pt x="1450" y="902"/>
                  </a:moveTo>
                  <a:cubicBezTo>
                    <a:pt x="1449" y="906"/>
                    <a:pt x="1448" y="910"/>
                    <a:pt x="1447" y="914"/>
                  </a:cubicBezTo>
                  <a:cubicBezTo>
                    <a:pt x="1451" y="915"/>
                    <a:pt x="1451" y="915"/>
                    <a:pt x="1451" y="915"/>
                  </a:cubicBezTo>
                  <a:cubicBezTo>
                    <a:pt x="1452" y="911"/>
                    <a:pt x="1453" y="907"/>
                    <a:pt x="1454" y="903"/>
                  </a:cubicBezTo>
                  <a:cubicBezTo>
                    <a:pt x="1450" y="902"/>
                    <a:pt x="1450" y="902"/>
                    <a:pt x="1450" y="902"/>
                  </a:cubicBezTo>
                  <a:moveTo>
                    <a:pt x="1455" y="879"/>
                  </a:moveTo>
                  <a:cubicBezTo>
                    <a:pt x="1454" y="883"/>
                    <a:pt x="1453" y="887"/>
                    <a:pt x="1452" y="890"/>
                  </a:cubicBezTo>
                  <a:cubicBezTo>
                    <a:pt x="1456" y="891"/>
                    <a:pt x="1456" y="891"/>
                    <a:pt x="1456" y="891"/>
                  </a:cubicBezTo>
                  <a:cubicBezTo>
                    <a:pt x="1457" y="887"/>
                    <a:pt x="1458" y="883"/>
                    <a:pt x="1459" y="879"/>
                  </a:cubicBezTo>
                  <a:cubicBezTo>
                    <a:pt x="1455" y="879"/>
                    <a:pt x="1455" y="879"/>
                    <a:pt x="1455" y="879"/>
                  </a:cubicBezTo>
                  <a:moveTo>
                    <a:pt x="1459" y="855"/>
                  </a:moveTo>
                  <a:cubicBezTo>
                    <a:pt x="1458" y="859"/>
                    <a:pt x="1458" y="863"/>
                    <a:pt x="1457" y="867"/>
                  </a:cubicBezTo>
                  <a:cubicBezTo>
                    <a:pt x="1461" y="868"/>
                    <a:pt x="1461" y="868"/>
                    <a:pt x="1461" y="868"/>
                  </a:cubicBezTo>
                  <a:cubicBezTo>
                    <a:pt x="1462" y="864"/>
                    <a:pt x="1462" y="860"/>
                    <a:pt x="1463" y="856"/>
                  </a:cubicBezTo>
                  <a:cubicBezTo>
                    <a:pt x="1459" y="855"/>
                    <a:pt x="1459" y="855"/>
                    <a:pt x="1459" y="855"/>
                  </a:cubicBezTo>
                  <a:moveTo>
                    <a:pt x="1463" y="831"/>
                  </a:moveTo>
                  <a:cubicBezTo>
                    <a:pt x="1462" y="835"/>
                    <a:pt x="1462" y="839"/>
                    <a:pt x="1461" y="843"/>
                  </a:cubicBezTo>
                  <a:cubicBezTo>
                    <a:pt x="1465" y="844"/>
                    <a:pt x="1465" y="844"/>
                    <a:pt x="1465" y="844"/>
                  </a:cubicBezTo>
                  <a:cubicBezTo>
                    <a:pt x="1466" y="840"/>
                    <a:pt x="1466" y="836"/>
                    <a:pt x="1467" y="832"/>
                  </a:cubicBezTo>
                  <a:cubicBezTo>
                    <a:pt x="1463" y="831"/>
                    <a:pt x="1463" y="831"/>
                    <a:pt x="1463" y="831"/>
                  </a:cubicBezTo>
                  <a:moveTo>
                    <a:pt x="1465" y="808"/>
                  </a:moveTo>
                  <a:cubicBezTo>
                    <a:pt x="1465" y="812"/>
                    <a:pt x="1465" y="816"/>
                    <a:pt x="1464" y="820"/>
                  </a:cubicBezTo>
                  <a:cubicBezTo>
                    <a:pt x="1468" y="820"/>
                    <a:pt x="1468" y="820"/>
                    <a:pt x="1468" y="820"/>
                  </a:cubicBezTo>
                  <a:cubicBezTo>
                    <a:pt x="1468" y="816"/>
                    <a:pt x="1469" y="812"/>
                    <a:pt x="1469" y="808"/>
                  </a:cubicBezTo>
                  <a:cubicBezTo>
                    <a:pt x="1465" y="808"/>
                    <a:pt x="1465" y="808"/>
                    <a:pt x="1465" y="808"/>
                  </a:cubicBezTo>
                  <a:cubicBezTo>
                    <a:pt x="1465" y="808"/>
                    <a:pt x="1465" y="808"/>
                    <a:pt x="1465" y="808"/>
                  </a:cubicBezTo>
                  <a:moveTo>
                    <a:pt x="1467" y="784"/>
                  </a:moveTo>
                  <a:cubicBezTo>
                    <a:pt x="1467" y="788"/>
                    <a:pt x="1467" y="792"/>
                    <a:pt x="1466" y="796"/>
                  </a:cubicBezTo>
                  <a:cubicBezTo>
                    <a:pt x="1470" y="796"/>
                    <a:pt x="1470" y="796"/>
                    <a:pt x="1470" y="796"/>
                  </a:cubicBezTo>
                  <a:cubicBezTo>
                    <a:pt x="1471" y="792"/>
                    <a:pt x="1471" y="788"/>
                    <a:pt x="1471" y="784"/>
                  </a:cubicBezTo>
                  <a:cubicBezTo>
                    <a:pt x="1467" y="784"/>
                    <a:pt x="1467" y="784"/>
                    <a:pt x="1467" y="784"/>
                  </a:cubicBezTo>
                  <a:moveTo>
                    <a:pt x="1468" y="760"/>
                  </a:moveTo>
                  <a:cubicBezTo>
                    <a:pt x="1468" y="764"/>
                    <a:pt x="1468" y="768"/>
                    <a:pt x="1468" y="772"/>
                  </a:cubicBezTo>
                  <a:cubicBezTo>
                    <a:pt x="1472" y="772"/>
                    <a:pt x="1472" y="772"/>
                    <a:pt x="1472" y="772"/>
                  </a:cubicBezTo>
                  <a:cubicBezTo>
                    <a:pt x="1472" y="768"/>
                    <a:pt x="1472" y="764"/>
                    <a:pt x="1472" y="760"/>
                  </a:cubicBezTo>
                  <a:cubicBezTo>
                    <a:pt x="1468" y="760"/>
                    <a:pt x="1468" y="760"/>
                    <a:pt x="1468" y="760"/>
                  </a:cubicBezTo>
                </a:path>
              </a:pathLst>
            </a:custGeom>
            <a:solidFill>
              <a:srgbClr val="A1C1C6"/>
            </a:solidFill>
            <a:ln w="9525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Oval 40">
              <a:extLst>
                <a:ext uri="{FF2B5EF4-FFF2-40B4-BE49-F238E27FC236}">
                  <a16:creationId xmlns:a16="http://schemas.microsoft.com/office/drawing/2014/main" id="{E85CA491-BC02-4B07-9007-ADB4D7B52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710" y="2801459"/>
              <a:ext cx="2715062" cy="2684612"/>
            </a:xfrm>
            <a:prstGeom prst="ellipse">
              <a:avLst/>
            </a:pr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pic>
          <p:nvPicPr>
            <p:cNvPr id="111" name="Picture 41">
              <a:extLst>
                <a:ext uri="{FF2B5EF4-FFF2-40B4-BE49-F238E27FC236}">
                  <a16:creationId xmlns:a16="http://schemas.microsoft.com/office/drawing/2014/main" id="{FA72DFC5-A657-4C40-8947-6E15F53B7F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3553" y="2791309"/>
              <a:ext cx="20300" cy="2704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" name="Freeform 42">
              <a:extLst>
                <a:ext uri="{FF2B5EF4-FFF2-40B4-BE49-F238E27FC236}">
                  <a16:creationId xmlns:a16="http://schemas.microsoft.com/office/drawing/2014/main" id="{6B716B56-2388-4650-BF4F-930EACF99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3702" y="2801459"/>
              <a:ext cx="1358377" cy="2684612"/>
            </a:xfrm>
            <a:custGeom>
              <a:avLst/>
              <a:gdLst>
                <a:gd name="T0" fmla="*/ 1 w 595"/>
                <a:gd name="T1" fmla="*/ 0 h 1176"/>
                <a:gd name="T2" fmla="*/ 0 w 595"/>
                <a:gd name="T3" fmla="*/ 0 h 1176"/>
                <a:gd name="T4" fmla="*/ 0 w 595"/>
                <a:gd name="T5" fmla="*/ 1176 h 1176"/>
                <a:gd name="T6" fmla="*/ 1 w 595"/>
                <a:gd name="T7" fmla="*/ 1176 h 1176"/>
                <a:gd name="T8" fmla="*/ 595 w 595"/>
                <a:gd name="T9" fmla="*/ 588 h 1176"/>
                <a:gd name="T10" fmla="*/ 1 w 595"/>
                <a:gd name="T11" fmla="*/ 0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5" h="117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76"/>
                    <a:pt x="0" y="1176"/>
                    <a:pt x="0" y="1176"/>
                  </a:cubicBezTo>
                  <a:cubicBezTo>
                    <a:pt x="0" y="1176"/>
                    <a:pt x="0" y="1176"/>
                    <a:pt x="1" y="1176"/>
                  </a:cubicBezTo>
                  <a:cubicBezTo>
                    <a:pt x="328" y="1176"/>
                    <a:pt x="595" y="913"/>
                    <a:pt x="595" y="588"/>
                  </a:cubicBezTo>
                  <a:cubicBezTo>
                    <a:pt x="595" y="263"/>
                    <a:pt x="328" y="0"/>
                    <a:pt x="1" y="0"/>
                  </a:cubicBezTo>
                </a:path>
              </a:pathLst>
            </a:custGeom>
            <a:solidFill>
              <a:srgbClr val="00B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pic>
          <p:nvPicPr>
            <p:cNvPr id="113" name="Picture 43">
              <a:extLst>
                <a:ext uri="{FF2B5EF4-FFF2-40B4-BE49-F238E27FC236}">
                  <a16:creationId xmlns:a16="http://schemas.microsoft.com/office/drawing/2014/main" id="{B1923359-40B9-41BC-8EBA-487043B15A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77157" y="3439202"/>
              <a:ext cx="438132" cy="3975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44">
              <a:extLst>
                <a:ext uri="{FF2B5EF4-FFF2-40B4-BE49-F238E27FC236}">
                  <a16:creationId xmlns:a16="http://schemas.microsoft.com/office/drawing/2014/main" id="{163D5253-185F-4C51-90ED-365577D6FD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28294" y="3452735"/>
              <a:ext cx="258819" cy="184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" name="Picture 45">
              <a:extLst>
                <a:ext uri="{FF2B5EF4-FFF2-40B4-BE49-F238E27FC236}">
                  <a16:creationId xmlns:a16="http://schemas.microsoft.com/office/drawing/2014/main" id="{42A0DFBD-794D-4797-BE41-62F0A5714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060" y="3483185"/>
              <a:ext cx="109956" cy="55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" name="Picture 46">
              <a:extLst>
                <a:ext uri="{FF2B5EF4-FFF2-40B4-BE49-F238E27FC236}">
                  <a16:creationId xmlns:a16="http://schemas.microsoft.com/office/drawing/2014/main" id="{118C780F-2AE1-40BD-92F8-73A045151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8628" y="3484876"/>
              <a:ext cx="143789" cy="12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" name="Picture 47">
              <a:extLst>
                <a:ext uri="{FF2B5EF4-FFF2-40B4-BE49-F238E27FC236}">
                  <a16:creationId xmlns:a16="http://schemas.microsoft.com/office/drawing/2014/main" id="{97C61AEB-C02B-46EC-B8CB-D0DB362A42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8495" y="3486568"/>
              <a:ext cx="47366" cy="55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" name="Picture 48">
              <a:extLst>
                <a:ext uri="{FF2B5EF4-FFF2-40B4-BE49-F238E27FC236}">
                  <a16:creationId xmlns:a16="http://schemas.microsoft.com/office/drawing/2014/main" id="{9AC613BE-6B76-4AF9-8356-80F50CB799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6715" y="3500101"/>
              <a:ext cx="82890" cy="608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" name="Picture 49">
              <a:extLst>
                <a:ext uri="{FF2B5EF4-FFF2-40B4-BE49-F238E27FC236}">
                  <a16:creationId xmlns:a16="http://schemas.microsoft.com/office/drawing/2014/main" id="{9394341E-EF02-41C9-8531-C75372028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0857" y="3549158"/>
              <a:ext cx="1507240" cy="1287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" name="Picture 50">
              <a:extLst>
                <a:ext uri="{FF2B5EF4-FFF2-40B4-BE49-F238E27FC236}">
                  <a16:creationId xmlns:a16="http://schemas.microsoft.com/office/drawing/2014/main" id="{9B41CF85-CACB-4F86-B6BA-172519E88D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7766" y="3547467"/>
              <a:ext cx="979453" cy="15207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" name="Picture 51">
              <a:extLst>
                <a:ext uri="{FF2B5EF4-FFF2-40B4-BE49-F238E27FC236}">
                  <a16:creationId xmlns:a16="http://schemas.microsoft.com/office/drawing/2014/main" id="{C0A04495-7445-4D13-9DD2-B736EDB406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121" y="3561000"/>
              <a:ext cx="128564" cy="130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" name="Picture 52">
              <a:extLst>
                <a:ext uri="{FF2B5EF4-FFF2-40B4-BE49-F238E27FC236}">
                  <a16:creationId xmlns:a16="http://schemas.microsoft.com/office/drawing/2014/main" id="{5442ADF1-F1DD-4E8E-8BEA-66C5A0334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6582" y="3562691"/>
              <a:ext cx="76124" cy="55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" name="Picture 53">
              <a:extLst>
                <a:ext uri="{FF2B5EF4-FFF2-40B4-BE49-F238E27FC236}">
                  <a16:creationId xmlns:a16="http://schemas.microsoft.com/office/drawing/2014/main" id="{A6302543-6168-4CFB-962E-8FC2929D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0258" y="3706479"/>
              <a:ext cx="96423" cy="74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" name="Picture 54">
              <a:extLst>
                <a:ext uri="{FF2B5EF4-FFF2-40B4-BE49-F238E27FC236}">
                  <a16:creationId xmlns:a16="http://schemas.microsoft.com/office/drawing/2014/main" id="{52C41702-C83D-4380-8246-6DC53723E1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0135" y="3735237"/>
              <a:ext cx="69357" cy="693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" name="Picture 55">
              <a:extLst>
                <a:ext uri="{FF2B5EF4-FFF2-40B4-BE49-F238E27FC236}">
                  <a16:creationId xmlns:a16="http://schemas.microsoft.com/office/drawing/2014/main" id="{DD341E72-0420-4D32-8C17-8551CCAFA5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22055" y="3814744"/>
              <a:ext cx="89657" cy="137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" name="Picture 56">
              <a:extLst>
                <a:ext uri="{FF2B5EF4-FFF2-40B4-BE49-F238E27FC236}">
                  <a16:creationId xmlns:a16="http://schemas.microsoft.com/office/drawing/2014/main" id="{55C987B9-CEE9-4DD3-91AB-153ED9B3A9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94989" y="3865492"/>
              <a:ext cx="47366" cy="608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" name="Picture 57">
              <a:extLst>
                <a:ext uri="{FF2B5EF4-FFF2-40B4-BE49-F238E27FC236}">
                  <a16:creationId xmlns:a16="http://schemas.microsoft.com/office/drawing/2014/main" id="{47B6E6F4-BFEE-4FF6-8FE8-4390052BA7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6987" y="3980523"/>
              <a:ext cx="69357" cy="693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" name="Picture 58">
              <a:extLst>
                <a:ext uri="{FF2B5EF4-FFF2-40B4-BE49-F238E27FC236}">
                  <a16:creationId xmlns:a16="http://schemas.microsoft.com/office/drawing/2014/main" id="{066CCFE8-D052-420C-A220-53A0C43409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9472" y="4022813"/>
              <a:ext cx="109956" cy="143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" name="Picture 59">
              <a:extLst>
                <a:ext uri="{FF2B5EF4-FFF2-40B4-BE49-F238E27FC236}">
                  <a16:creationId xmlns:a16="http://schemas.microsoft.com/office/drawing/2014/main" id="{7BADC394-6BBB-4847-9AB6-7147A5A210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58883" y="4092170"/>
              <a:ext cx="40599" cy="35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" name="Picture 60">
              <a:extLst>
                <a:ext uri="{FF2B5EF4-FFF2-40B4-BE49-F238E27FC236}">
                  <a16:creationId xmlns:a16="http://schemas.microsoft.com/office/drawing/2014/main" id="{320E4BB9-C3B4-4186-B621-37D974CFF3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8424" y="4200434"/>
              <a:ext cx="40599" cy="608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" name="Picture 61">
              <a:extLst>
                <a:ext uri="{FF2B5EF4-FFF2-40B4-BE49-F238E27FC236}">
                  <a16:creationId xmlns:a16="http://schemas.microsoft.com/office/drawing/2014/main" id="{93349E0E-7054-4DA3-83E7-A37077C3AF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0135" y="4208892"/>
              <a:ext cx="35525" cy="33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62">
              <a:extLst>
                <a:ext uri="{FF2B5EF4-FFF2-40B4-BE49-F238E27FC236}">
                  <a16:creationId xmlns:a16="http://schemas.microsoft.com/office/drawing/2014/main" id="{FF78F5E9-AB2C-4626-AFD6-0A643CB59A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3818" y="4208892"/>
              <a:ext cx="33833" cy="405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" name="Picture 63">
              <a:extLst>
                <a:ext uri="{FF2B5EF4-FFF2-40B4-BE49-F238E27FC236}">
                  <a16:creationId xmlns:a16="http://schemas.microsoft.com/office/drawing/2014/main" id="{D2F147AF-FA8B-45CB-8A86-F9CFE5E10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2426" y="4222425"/>
              <a:ext cx="33833" cy="405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" name="Picture 64">
              <a:extLst>
                <a:ext uri="{FF2B5EF4-FFF2-40B4-BE49-F238E27FC236}">
                  <a16:creationId xmlns:a16="http://schemas.microsoft.com/office/drawing/2014/main" id="{4322EED0-DF8C-4119-AADA-5D50E5F2FC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2770" y="4234267"/>
              <a:ext cx="150555" cy="74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65">
              <a:extLst>
                <a:ext uri="{FF2B5EF4-FFF2-40B4-BE49-F238E27FC236}">
                  <a16:creationId xmlns:a16="http://schemas.microsoft.com/office/drawing/2014/main" id="{46E78243-086C-4C70-B405-6F59D1CE92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501" y="4239341"/>
              <a:ext cx="42291" cy="35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" name="Picture 66">
              <a:extLst>
                <a:ext uri="{FF2B5EF4-FFF2-40B4-BE49-F238E27FC236}">
                  <a16:creationId xmlns:a16="http://schemas.microsoft.com/office/drawing/2014/main" id="{150BFE2B-B5C5-4E60-924B-30600BA823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1957" y="4261333"/>
              <a:ext cx="54132" cy="62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67">
              <a:extLst>
                <a:ext uri="{FF2B5EF4-FFF2-40B4-BE49-F238E27FC236}">
                  <a16:creationId xmlns:a16="http://schemas.microsoft.com/office/drawing/2014/main" id="{90BAC8A3-24E6-4F3E-BE33-AE24686385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43992" y="4271483"/>
              <a:ext cx="40599" cy="405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" name="Picture 68">
              <a:extLst>
                <a:ext uri="{FF2B5EF4-FFF2-40B4-BE49-F238E27FC236}">
                  <a16:creationId xmlns:a16="http://schemas.microsoft.com/office/drawing/2014/main" id="{E6FFA429-0F55-491D-9696-7475477278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6752" y="4276557"/>
              <a:ext cx="42291" cy="33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" name="Picture 69">
              <a:extLst>
                <a:ext uri="{FF2B5EF4-FFF2-40B4-BE49-F238E27FC236}">
                  <a16:creationId xmlns:a16="http://schemas.microsoft.com/office/drawing/2014/main" id="{676AD1ED-EA40-4D52-B35E-19B7BBFC10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29792" y="4274866"/>
              <a:ext cx="40599" cy="35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70">
              <a:extLst>
                <a:ext uri="{FF2B5EF4-FFF2-40B4-BE49-F238E27FC236}">
                  <a16:creationId xmlns:a16="http://schemas.microsoft.com/office/drawing/2014/main" id="{EB5D34BD-0068-44AE-9609-B3F2462666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267" y="4290090"/>
              <a:ext cx="33833" cy="33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" name="Picture 71">
              <a:extLst>
                <a:ext uri="{FF2B5EF4-FFF2-40B4-BE49-F238E27FC236}">
                  <a16:creationId xmlns:a16="http://schemas.microsoft.com/office/drawing/2014/main" id="{2A4F9CA3-4EA9-4E6D-ADF1-37AC03A4C2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59023" y="4310390"/>
              <a:ext cx="76124" cy="74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" name="Picture 72">
              <a:extLst>
                <a:ext uri="{FF2B5EF4-FFF2-40B4-BE49-F238E27FC236}">
                  <a16:creationId xmlns:a16="http://schemas.microsoft.com/office/drawing/2014/main" id="{AAFABE65-99FA-4465-BCB2-45B4552BB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08855" y="4361139"/>
              <a:ext cx="47366" cy="55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" name="Picture 73">
              <a:extLst>
                <a:ext uri="{FF2B5EF4-FFF2-40B4-BE49-F238E27FC236}">
                  <a16:creationId xmlns:a16="http://schemas.microsoft.com/office/drawing/2014/main" id="{26C98AA8-F443-4C1B-98F2-F0E708595D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47375" y="4391588"/>
              <a:ext cx="101498" cy="137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" name="Picture 74">
              <a:extLst>
                <a:ext uri="{FF2B5EF4-FFF2-40B4-BE49-F238E27FC236}">
                  <a16:creationId xmlns:a16="http://schemas.microsoft.com/office/drawing/2014/main" id="{D9914813-83E4-4A6E-8203-27F41DB60D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7419" y="4401738"/>
              <a:ext cx="103190" cy="130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" name="Picture 75">
              <a:extLst>
                <a:ext uri="{FF2B5EF4-FFF2-40B4-BE49-F238E27FC236}">
                  <a16:creationId xmlns:a16="http://schemas.microsoft.com/office/drawing/2014/main" id="{907C5851-98AF-4CAF-A700-3B27818384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6732" y="4437262"/>
              <a:ext cx="74432" cy="89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" name="Picture 76">
              <a:extLst>
                <a:ext uri="{FF2B5EF4-FFF2-40B4-BE49-F238E27FC236}">
                  <a16:creationId xmlns:a16="http://schemas.microsoft.com/office/drawing/2014/main" id="{8608DE91-51A4-4883-A335-79E2A79F58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09772" y="4442337"/>
              <a:ext cx="54132" cy="42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77">
              <a:extLst>
                <a:ext uri="{FF2B5EF4-FFF2-40B4-BE49-F238E27FC236}">
                  <a16:creationId xmlns:a16="http://schemas.microsoft.com/office/drawing/2014/main" id="{ABF35C9E-258B-4A53-BA0C-3CEA5BDDF4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6538" y="4464328"/>
              <a:ext cx="179312" cy="1167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" name="Picture 78">
              <a:extLst>
                <a:ext uri="{FF2B5EF4-FFF2-40B4-BE49-F238E27FC236}">
                  <a16:creationId xmlns:a16="http://schemas.microsoft.com/office/drawing/2014/main" id="{FF263DF6-38A3-469B-95E0-AD8566AD0C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6926" y="4506618"/>
              <a:ext cx="109956" cy="608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" name="Picture 79">
              <a:extLst>
                <a:ext uri="{FF2B5EF4-FFF2-40B4-BE49-F238E27FC236}">
                  <a16:creationId xmlns:a16="http://schemas.microsoft.com/office/drawing/2014/main" id="{ACE2C632-CBAC-4B08-ABAB-9D96317CBD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4292" y="4560750"/>
              <a:ext cx="341709" cy="3163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" name="Picture 80">
              <a:extLst>
                <a:ext uri="{FF2B5EF4-FFF2-40B4-BE49-F238E27FC236}">
                  <a16:creationId xmlns:a16="http://schemas.microsoft.com/office/drawing/2014/main" id="{5DD9E311-DD26-4E16-AEF8-93FD050047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9438" y="4570900"/>
              <a:ext cx="89657" cy="1725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" name="Picture 81">
              <a:extLst>
                <a:ext uri="{FF2B5EF4-FFF2-40B4-BE49-F238E27FC236}">
                  <a16:creationId xmlns:a16="http://schemas.microsoft.com/office/drawing/2014/main" id="{8083C509-6629-4124-9F79-924A9CFA8D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0670" y="4868627"/>
              <a:ext cx="62591" cy="558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" name="Picture 82">
              <a:extLst>
                <a:ext uri="{FF2B5EF4-FFF2-40B4-BE49-F238E27FC236}">
                  <a16:creationId xmlns:a16="http://schemas.microsoft.com/office/drawing/2014/main" id="{46ECF424-A3FC-44BD-9F2B-EF85E84059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31290" y="4970124"/>
              <a:ext cx="33833" cy="33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" name="Rectangle 83">
              <a:extLst>
                <a:ext uri="{FF2B5EF4-FFF2-40B4-BE49-F238E27FC236}">
                  <a16:creationId xmlns:a16="http://schemas.microsoft.com/office/drawing/2014/main" id="{466C0388-F96C-4F2B-A74B-E3397D7E9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338" y="2446217"/>
              <a:ext cx="257127" cy="257127"/>
            </a:xfrm>
            <a:prstGeom prst="rect">
              <a:avLst/>
            </a:prstGeom>
            <a:solidFill>
              <a:srgbClr val="00A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Rectangle 84">
              <a:extLst>
                <a:ext uri="{FF2B5EF4-FFF2-40B4-BE49-F238E27FC236}">
                  <a16:creationId xmlns:a16="http://schemas.microsoft.com/office/drawing/2014/main" id="{02316BE9-0D32-42AB-A96F-620D2DEF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338" y="2446217"/>
              <a:ext cx="257127" cy="257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Rectangle 85">
              <a:extLst>
                <a:ext uri="{FF2B5EF4-FFF2-40B4-BE49-F238E27FC236}">
                  <a16:creationId xmlns:a16="http://schemas.microsoft.com/office/drawing/2014/main" id="{0DC62CF6-DFCF-4B67-A571-D791F3F0D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8338" y="2446217"/>
              <a:ext cx="1692" cy="1692"/>
            </a:xfrm>
            <a:prstGeom prst="rect">
              <a:avLst/>
            </a:prstGeom>
            <a:solidFill>
              <a:srgbClr val="00B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86">
              <a:extLst>
                <a:ext uri="{FF2B5EF4-FFF2-40B4-BE49-F238E27FC236}">
                  <a16:creationId xmlns:a16="http://schemas.microsoft.com/office/drawing/2014/main" id="{1EEA5ACC-503B-424C-B437-CF97E493B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465" y="27033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87">
              <a:extLst>
                <a:ext uri="{FF2B5EF4-FFF2-40B4-BE49-F238E27FC236}">
                  <a16:creationId xmlns:a16="http://schemas.microsoft.com/office/drawing/2014/main" id="{454AF8DD-A10B-47E1-B8BB-A8C4541A3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465" y="27033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pic>
          <p:nvPicPr>
            <p:cNvPr id="158" name="Picture 88">
              <a:extLst>
                <a:ext uri="{FF2B5EF4-FFF2-40B4-BE49-F238E27FC236}">
                  <a16:creationId xmlns:a16="http://schemas.microsoft.com/office/drawing/2014/main" id="{D7E86B9D-735B-4FC0-98DF-E673E2C454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9880" y="2430993"/>
              <a:ext cx="280810" cy="2808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" name="Freeform 89">
              <a:extLst>
                <a:ext uri="{FF2B5EF4-FFF2-40B4-BE49-F238E27FC236}">
                  <a16:creationId xmlns:a16="http://schemas.microsoft.com/office/drawing/2014/main" id="{5D58313D-9203-4BDA-90AD-05E7F19B3C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338" y="2446217"/>
              <a:ext cx="257127" cy="257127"/>
            </a:xfrm>
            <a:custGeom>
              <a:avLst/>
              <a:gdLst>
                <a:gd name="T0" fmla="*/ 81 w 152"/>
                <a:gd name="T1" fmla="*/ 75 h 152"/>
                <a:gd name="T2" fmla="*/ 77 w 152"/>
                <a:gd name="T3" fmla="*/ 79 h 152"/>
                <a:gd name="T4" fmla="*/ 148 w 152"/>
                <a:gd name="T5" fmla="*/ 152 h 152"/>
                <a:gd name="T6" fmla="*/ 152 w 152"/>
                <a:gd name="T7" fmla="*/ 152 h 152"/>
                <a:gd name="T8" fmla="*/ 152 w 152"/>
                <a:gd name="T9" fmla="*/ 152 h 152"/>
                <a:gd name="T10" fmla="*/ 152 w 152"/>
                <a:gd name="T11" fmla="*/ 152 h 152"/>
                <a:gd name="T12" fmla="*/ 152 w 152"/>
                <a:gd name="T13" fmla="*/ 148 h 152"/>
                <a:gd name="T14" fmla="*/ 81 w 152"/>
                <a:gd name="T15" fmla="*/ 75 h 152"/>
                <a:gd name="T16" fmla="*/ 4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4 h 152"/>
                <a:gd name="T26" fmla="*/ 73 w 152"/>
                <a:gd name="T27" fmla="*/ 75 h 152"/>
                <a:gd name="T28" fmla="*/ 77 w 152"/>
                <a:gd name="T29" fmla="*/ 73 h 152"/>
                <a:gd name="T30" fmla="*/ 4 w 152"/>
                <a:gd name="T3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152">
                  <a:moveTo>
                    <a:pt x="81" y="75"/>
                  </a:moveTo>
                  <a:lnTo>
                    <a:pt x="77" y="79"/>
                  </a:lnTo>
                  <a:lnTo>
                    <a:pt x="148" y="152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81" y="75"/>
                  </a:lnTo>
                  <a:close/>
                  <a:moveTo>
                    <a:pt x="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73" y="75"/>
                  </a:lnTo>
                  <a:lnTo>
                    <a:pt x="77" y="7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C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90">
              <a:extLst>
                <a:ext uri="{FF2B5EF4-FFF2-40B4-BE49-F238E27FC236}">
                  <a16:creationId xmlns:a16="http://schemas.microsoft.com/office/drawing/2014/main" id="{E2979986-0ADE-45D1-BBB2-E127B8319A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338" y="2446217"/>
              <a:ext cx="257127" cy="257127"/>
            </a:xfrm>
            <a:custGeom>
              <a:avLst/>
              <a:gdLst>
                <a:gd name="T0" fmla="*/ 81 w 152"/>
                <a:gd name="T1" fmla="*/ 75 h 152"/>
                <a:gd name="T2" fmla="*/ 77 w 152"/>
                <a:gd name="T3" fmla="*/ 79 h 152"/>
                <a:gd name="T4" fmla="*/ 148 w 152"/>
                <a:gd name="T5" fmla="*/ 152 h 152"/>
                <a:gd name="T6" fmla="*/ 152 w 152"/>
                <a:gd name="T7" fmla="*/ 152 h 152"/>
                <a:gd name="T8" fmla="*/ 152 w 152"/>
                <a:gd name="T9" fmla="*/ 152 h 152"/>
                <a:gd name="T10" fmla="*/ 152 w 152"/>
                <a:gd name="T11" fmla="*/ 152 h 152"/>
                <a:gd name="T12" fmla="*/ 152 w 152"/>
                <a:gd name="T13" fmla="*/ 148 h 152"/>
                <a:gd name="T14" fmla="*/ 81 w 152"/>
                <a:gd name="T15" fmla="*/ 75 h 152"/>
                <a:gd name="T16" fmla="*/ 4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4 h 152"/>
                <a:gd name="T26" fmla="*/ 73 w 152"/>
                <a:gd name="T27" fmla="*/ 75 h 152"/>
                <a:gd name="T28" fmla="*/ 77 w 152"/>
                <a:gd name="T29" fmla="*/ 73 h 152"/>
                <a:gd name="T30" fmla="*/ 4 w 152"/>
                <a:gd name="T3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152">
                  <a:moveTo>
                    <a:pt x="81" y="75"/>
                  </a:moveTo>
                  <a:lnTo>
                    <a:pt x="77" y="79"/>
                  </a:lnTo>
                  <a:lnTo>
                    <a:pt x="148" y="152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81" y="75"/>
                  </a:lnTo>
                  <a:moveTo>
                    <a:pt x="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73" y="75"/>
                  </a:lnTo>
                  <a:lnTo>
                    <a:pt x="77" y="73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pic>
          <p:nvPicPr>
            <p:cNvPr id="161" name="Picture 91">
              <a:extLst>
                <a:ext uri="{FF2B5EF4-FFF2-40B4-BE49-F238E27FC236}">
                  <a16:creationId xmlns:a16="http://schemas.microsoft.com/office/drawing/2014/main" id="{17F67D2C-C2CA-49E5-BBE2-C54675DC61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6497" y="2434376"/>
              <a:ext cx="280810" cy="2808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92">
              <a:extLst>
                <a:ext uri="{FF2B5EF4-FFF2-40B4-BE49-F238E27FC236}">
                  <a16:creationId xmlns:a16="http://schemas.microsoft.com/office/drawing/2014/main" id="{3A1F59D8-C6B5-49CF-9AB3-03C345E433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338" y="2446217"/>
              <a:ext cx="257127" cy="257127"/>
            </a:xfrm>
            <a:custGeom>
              <a:avLst/>
              <a:gdLst>
                <a:gd name="T0" fmla="*/ 0 w 152"/>
                <a:gd name="T1" fmla="*/ 152 h 152"/>
                <a:gd name="T2" fmla="*/ 0 w 152"/>
                <a:gd name="T3" fmla="*/ 152 h 152"/>
                <a:gd name="T4" fmla="*/ 0 w 152"/>
                <a:gd name="T5" fmla="*/ 152 h 152"/>
                <a:gd name="T6" fmla="*/ 152 w 152"/>
                <a:gd name="T7" fmla="*/ 0 h 152"/>
                <a:gd name="T8" fmla="*/ 152 w 152"/>
                <a:gd name="T9" fmla="*/ 0 h 152"/>
                <a:gd name="T10" fmla="*/ 152 w 152"/>
                <a:gd name="T11" fmla="*/ 0 h 152"/>
                <a:gd name="T12" fmla="*/ 152 w 152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52">
                  <a:moveTo>
                    <a:pt x="0" y="152"/>
                  </a:moveTo>
                  <a:lnTo>
                    <a:pt x="0" y="152"/>
                  </a:lnTo>
                  <a:lnTo>
                    <a:pt x="0" y="152"/>
                  </a:lnTo>
                  <a:close/>
                  <a:moveTo>
                    <a:pt x="152" y="0"/>
                  </a:move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B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Freeform 93">
              <a:extLst>
                <a:ext uri="{FF2B5EF4-FFF2-40B4-BE49-F238E27FC236}">
                  <a16:creationId xmlns:a16="http://schemas.microsoft.com/office/drawing/2014/main" id="{BDFD2D06-6278-4A6F-8532-4FDFD3D0FF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338" y="2446217"/>
              <a:ext cx="257127" cy="257127"/>
            </a:xfrm>
            <a:custGeom>
              <a:avLst/>
              <a:gdLst>
                <a:gd name="T0" fmla="*/ 0 w 152"/>
                <a:gd name="T1" fmla="*/ 152 h 152"/>
                <a:gd name="T2" fmla="*/ 0 w 152"/>
                <a:gd name="T3" fmla="*/ 152 h 152"/>
                <a:gd name="T4" fmla="*/ 0 w 152"/>
                <a:gd name="T5" fmla="*/ 152 h 152"/>
                <a:gd name="T6" fmla="*/ 152 w 152"/>
                <a:gd name="T7" fmla="*/ 0 h 152"/>
                <a:gd name="T8" fmla="*/ 152 w 152"/>
                <a:gd name="T9" fmla="*/ 0 h 152"/>
                <a:gd name="T10" fmla="*/ 152 w 152"/>
                <a:gd name="T11" fmla="*/ 0 h 152"/>
                <a:gd name="T12" fmla="*/ 152 w 152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52">
                  <a:moveTo>
                    <a:pt x="0" y="152"/>
                  </a:moveTo>
                  <a:lnTo>
                    <a:pt x="0" y="152"/>
                  </a:lnTo>
                  <a:lnTo>
                    <a:pt x="0" y="152"/>
                  </a:lnTo>
                  <a:moveTo>
                    <a:pt x="152" y="0"/>
                  </a:move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pic>
          <p:nvPicPr>
            <p:cNvPr id="164" name="Picture 94">
              <a:extLst>
                <a:ext uri="{FF2B5EF4-FFF2-40B4-BE49-F238E27FC236}">
                  <a16:creationId xmlns:a16="http://schemas.microsoft.com/office/drawing/2014/main" id="{73DC697E-6F1E-4FD6-B746-119A6B64F3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6497" y="2434376"/>
              <a:ext cx="280810" cy="2808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" name="Freeform 95">
              <a:extLst>
                <a:ext uri="{FF2B5EF4-FFF2-40B4-BE49-F238E27FC236}">
                  <a16:creationId xmlns:a16="http://schemas.microsoft.com/office/drawing/2014/main" id="{A04C05F7-CB8C-4630-B5A7-C53BE17BCC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338" y="2446217"/>
              <a:ext cx="257127" cy="257127"/>
            </a:xfrm>
            <a:custGeom>
              <a:avLst/>
              <a:gdLst>
                <a:gd name="T0" fmla="*/ 73 w 152"/>
                <a:gd name="T1" fmla="*/ 75 h 152"/>
                <a:gd name="T2" fmla="*/ 0 w 152"/>
                <a:gd name="T3" fmla="*/ 148 h 152"/>
                <a:gd name="T4" fmla="*/ 0 w 152"/>
                <a:gd name="T5" fmla="*/ 152 h 152"/>
                <a:gd name="T6" fmla="*/ 0 w 152"/>
                <a:gd name="T7" fmla="*/ 152 h 152"/>
                <a:gd name="T8" fmla="*/ 0 w 152"/>
                <a:gd name="T9" fmla="*/ 152 h 152"/>
                <a:gd name="T10" fmla="*/ 4 w 152"/>
                <a:gd name="T11" fmla="*/ 152 h 152"/>
                <a:gd name="T12" fmla="*/ 77 w 152"/>
                <a:gd name="T13" fmla="*/ 79 h 152"/>
                <a:gd name="T14" fmla="*/ 73 w 152"/>
                <a:gd name="T15" fmla="*/ 75 h 152"/>
                <a:gd name="T16" fmla="*/ 152 w 152"/>
                <a:gd name="T17" fmla="*/ 0 h 152"/>
                <a:gd name="T18" fmla="*/ 148 w 152"/>
                <a:gd name="T19" fmla="*/ 0 h 152"/>
                <a:gd name="T20" fmla="*/ 77 w 152"/>
                <a:gd name="T21" fmla="*/ 73 h 152"/>
                <a:gd name="T22" fmla="*/ 81 w 152"/>
                <a:gd name="T23" fmla="*/ 75 h 152"/>
                <a:gd name="T24" fmla="*/ 152 w 152"/>
                <a:gd name="T25" fmla="*/ 4 h 152"/>
                <a:gd name="T26" fmla="*/ 152 w 152"/>
                <a:gd name="T27" fmla="*/ 0 h 152"/>
                <a:gd name="T28" fmla="*/ 152 w 152"/>
                <a:gd name="T29" fmla="*/ 0 h 152"/>
                <a:gd name="T30" fmla="*/ 152 w 152"/>
                <a:gd name="T3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152">
                  <a:moveTo>
                    <a:pt x="73" y="75"/>
                  </a:moveTo>
                  <a:lnTo>
                    <a:pt x="0" y="148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77" y="79"/>
                  </a:lnTo>
                  <a:lnTo>
                    <a:pt x="73" y="75"/>
                  </a:lnTo>
                  <a:close/>
                  <a:moveTo>
                    <a:pt x="152" y="0"/>
                  </a:moveTo>
                  <a:lnTo>
                    <a:pt x="148" y="0"/>
                  </a:lnTo>
                  <a:lnTo>
                    <a:pt x="77" y="73"/>
                  </a:lnTo>
                  <a:lnTo>
                    <a:pt x="81" y="75"/>
                  </a:lnTo>
                  <a:lnTo>
                    <a:pt x="152" y="4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C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Freeform 96">
              <a:extLst>
                <a:ext uri="{FF2B5EF4-FFF2-40B4-BE49-F238E27FC236}">
                  <a16:creationId xmlns:a16="http://schemas.microsoft.com/office/drawing/2014/main" id="{A8F787C3-9938-49AB-AD3E-3D4087C336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338" y="2446217"/>
              <a:ext cx="257127" cy="257127"/>
            </a:xfrm>
            <a:custGeom>
              <a:avLst/>
              <a:gdLst>
                <a:gd name="T0" fmla="*/ 73 w 152"/>
                <a:gd name="T1" fmla="*/ 75 h 152"/>
                <a:gd name="T2" fmla="*/ 0 w 152"/>
                <a:gd name="T3" fmla="*/ 148 h 152"/>
                <a:gd name="T4" fmla="*/ 0 w 152"/>
                <a:gd name="T5" fmla="*/ 152 h 152"/>
                <a:gd name="T6" fmla="*/ 0 w 152"/>
                <a:gd name="T7" fmla="*/ 152 h 152"/>
                <a:gd name="T8" fmla="*/ 0 w 152"/>
                <a:gd name="T9" fmla="*/ 152 h 152"/>
                <a:gd name="T10" fmla="*/ 4 w 152"/>
                <a:gd name="T11" fmla="*/ 152 h 152"/>
                <a:gd name="T12" fmla="*/ 77 w 152"/>
                <a:gd name="T13" fmla="*/ 79 h 152"/>
                <a:gd name="T14" fmla="*/ 73 w 152"/>
                <a:gd name="T15" fmla="*/ 75 h 152"/>
                <a:gd name="T16" fmla="*/ 152 w 152"/>
                <a:gd name="T17" fmla="*/ 0 h 152"/>
                <a:gd name="T18" fmla="*/ 148 w 152"/>
                <a:gd name="T19" fmla="*/ 0 h 152"/>
                <a:gd name="T20" fmla="*/ 77 w 152"/>
                <a:gd name="T21" fmla="*/ 73 h 152"/>
                <a:gd name="T22" fmla="*/ 81 w 152"/>
                <a:gd name="T23" fmla="*/ 75 h 152"/>
                <a:gd name="T24" fmla="*/ 152 w 152"/>
                <a:gd name="T25" fmla="*/ 4 h 152"/>
                <a:gd name="T26" fmla="*/ 152 w 152"/>
                <a:gd name="T27" fmla="*/ 0 h 152"/>
                <a:gd name="T28" fmla="*/ 152 w 152"/>
                <a:gd name="T29" fmla="*/ 0 h 152"/>
                <a:gd name="T30" fmla="*/ 152 w 152"/>
                <a:gd name="T3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152">
                  <a:moveTo>
                    <a:pt x="73" y="75"/>
                  </a:moveTo>
                  <a:lnTo>
                    <a:pt x="0" y="148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77" y="79"/>
                  </a:lnTo>
                  <a:lnTo>
                    <a:pt x="73" y="75"/>
                  </a:lnTo>
                  <a:moveTo>
                    <a:pt x="152" y="0"/>
                  </a:moveTo>
                  <a:lnTo>
                    <a:pt x="148" y="0"/>
                  </a:lnTo>
                  <a:lnTo>
                    <a:pt x="77" y="73"/>
                  </a:lnTo>
                  <a:lnTo>
                    <a:pt x="81" y="75"/>
                  </a:lnTo>
                  <a:lnTo>
                    <a:pt x="152" y="4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Freeform 97">
              <a:extLst>
                <a:ext uri="{FF2B5EF4-FFF2-40B4-BE49-F238E27FC236}">
                  <a16:creationId xmlns:a16="http://schemas.microsoft.com/office/drawing/2014/main" id="{26E2D8BD-4E75-4B0F-A405-DD24EFED6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827" y="2569706"/>
              <a:ext cx="13533" cy="10150"/>
            </a:xfrm>
            <a:custGeom>
              <a:avLst/>
              <a:gdLst>
                <a:gd name="T0" fmla="*/ 4 w 8"/>
                <a:gd name="T1" fmla="*/ 0 h 6"/>
                <a:gd name="T2" fmla="*/ 0 w 8"/>
                <a:gd name="T3" fmla="*/ 2 h 6"/>
                <a:gd name="T4" fmla="*/ 4 w 8"/>
                <a:gd name="T5" fmla="*/ 6 h 6"/>
                <a:gd name="T6" fmla="*/ 8 w 8"/>
                <a:gd name="T7" fmla="*/ 2 h 6"/>
                <a:gd name="T8" fmla="*/ 4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lnTo>
                    <a:pt x="0" y="2"/>
                  </a:lnTo>
                  <a:lnTo>
                    <a:pt x="4" y="6"/>
                  </a:lnTo>
                  <a:lnTo>
                    <a:pt x="8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E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Freeform 98">
              <a:extLst>
                <a:ext uri="{FF2B5EF4-FFF2-40B4-BE49-F238E27FC236}">
                  <a16:creationId xmlns:a16="http://schemas.microsoft.com/office/drawing/2014/main" id="{7B50CAB7-89B6-4224-945A-1E3C201C2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827" y="2569706"/>
              <a:ext cx="13533" cy="10150"/>
            </a:xfrm>
            <a:custGeom>
              <a:avLst/>
              <a:gdLst>
                <a:gd name="T0" fmla="*/ 4 w 8"/>
                <a:gd name="T1" fmla="*/ 0 h 6"/>
                <a:gd name="T2" fmla="*/ 0 w 8"/>
                <a:gd name="T3" fmla="*/ 2 h 6"/>
                <a:gd name="T4" fmla="*/ 4 w 8"/>
                <a:gd name="T5" fmla="*/ 6 h 6"/>
                <a:gd name="T6" fmla="*/ 8 w 8"/>
                <a:gd name="T7" fmla="*/ 2 h 6"/>
                <a:gd name="T8" fmla="*/ 4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lnTo>
                    <a:pt x="0" y="2"/>
                  </a:lnTo>
                  <a:lnTo>
                    <a:pt x="4" y="6"/>
                  </a:lnTo>
                  <a:lnTo>
                    <a:pt x="8" y="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99">
              <a:extLst>
                <a:ext uri="{FF2B5EF4-FFF2-40B4-BE49-F238E27FC236}">
                  <a16:creationId xmlns:a16="http://schemas.microsoft.com/office/drawing/2014/main" id="{24D06761-D5A3-47B3-92F1-B46959777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338" y="2537565"/>
              <a:ext cx="202995" cy="245286"/>
            </a:xfrm>
            <a:custGeom>
              <a:avLst/>
              <a:gdLst>
                <a:gd name="T0" fmla="*/ 89 w 89"/>
                <a:gd name="T1" fmla="*/ 27 h 108"/>
                <a:gd name="T2" fmla="*/ 82 w 89"/>
                <a:gd name="T3" fmla="*/ 20 h 108"/>
                <a:gd name="T4" fmla="*/ 81 w 89"/>
                <a:gd name="T5" fmla="*/ 20 h 108"/>
                <a:gd name="T6" fmla="*/ 69 w 89"/>
                <a:gd name="T7" fmla="*/ 27 h 108"/>
                <a:gd name="T8" fmla="*/ 69 w 89"/>
                <a:gd name="T9" fmla="*/ 45 h 108"/>
                <a:gd name="T10" fmla="*/ 69 w 89"/>
                <a:gd name="T11" fmla="*/ 17 h 108"/>
                <a:gd name="T12" fmla="*/ 65 w 89"/>
                <a:gd name="T13" fmla="*/ 8 h 108"/>
                <a:gd name="T14" fmla="*/ 63 w 89"/>
                <a:gd name="T15" fmla="*/ 8 h 108"/>
                <a:gd name="T16" fmla="*/ 53 w 89"/>
                <a:gd name="T17" fmla="*/ 17 h 108"/>
                <a:gd name="T18" fmla="*/ 53 w 89"/>
                <a:gd name="T19" fmla="*/ 45 h 108"/>
                <a:gd name="T20" fmla="*/ 53 w 89"/>
                <a:gd name="T21" fmla="*/ 10 h 108"/>
                <a:gd name="T22" fmla="*/ 47 w 89"/>
                <a:gd name="T23" fmla="*/ 0 h 108"/>
                <a:gd name="T24" fmla="*/ 45 w 89"/>
                <a:gd name="T25" fmla="*/ 0 h 108"/>
                <a:gd name="T26" fmla="*/ 37 w 89"/>
                <a:gd name="T27" fmla="*/ 10 h 108"/>
                <a:gd name="T28" fmla="*/ 37 w 89"/>
                <a:gd name="T29" fmla="*/ 44 h 108"/>
                <a:gd name="T30" fmla="*/ 33 w 89"/>
                <a:gd name="T31" fmla="*/ 44 h 108"/>
                <a:gd name="T32" fmla="*/ 33 w 89"/>
                <a:gd name="T33" fmla="*/ 20 h 108"/>
                <a:gd name="T34" fmla="*/ 29 w 89"/>
                <a:gd name="T35" fmla="*/ 8 h 108"/>
                <a:gd name="T36" fmla="*/ 28 w 89"/>
                <a:gd name="T37" fmla="*/ 8 h 108"/>
                <a:gd name="T38" fmla="*/ 25 w 89"/>
                <a:gd name="T39" fmla="*/ 20 h 108"/>
                <a:gd name="T40" fmla="*/ 25 w 89"/>
                <a:gd name="T41" fmla="*/ 45 h 108"/>
                <a:gd name="T42" fmla="*/ 25 w 89"/>
                <a:gd name="T43" fmla="*/ 67 h 108"/>
                <a:gd name="T44" fmla="*/ 0 w 89"/>
                <a:gd name="T45" fmla="*/ 64 h 108"/>
                <a:gd name="T46" fmla="*/ 11 w 89"/>
                <a:gd name="T47" fmla="*/ 82 h 108"/>
                <a:gd name="T48" fmla="*/ 52 w 89"/>
                <a:gd name="T49" fmla="*/ 108 h 108"/>
                <a:gd name="T50" fmla="*/ 58 w 89"/>
                <a:gd name="T51" fmla="*/ 108 h 108"/>
                <a:gd name="T52" fmla="*/ 89 w 89"/>
                <a:gd name="T53" fmla="*/ 75 h 108"/>
                <a:gd name="T54" fmla="*/ 89 w 89"/>
                <a:gd name="T55" fmla="*/ 48 h 108"/>
                <a:gd name="T56" fmla="*/ 89 w 89"/>
                <a:gd name="T57" fmla="*/ 2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108">
                  <a:moveTo>
                    <a:pt x="89" y="27"/>
                  </a:moveTo>
                  <a:cubicBezTo>
                    <a:pt x="89" y="23"/>
                    <a:pt x="86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7" y="20"/>
                    <a:pt x="69" y="23"/>
                    <a:pt x="69" y="27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3"/>
                    <a:pt x="69" y="8"/>
                    <a:pt x="65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9" y="8"/>
                    <a:pt x="53" y="13"/>
                    <a:pt x="53" y="1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6"/>
                    <a:pt x="51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1" y="0"/>
                    <a:pt x="37" y="6"/>
                    <a:pt x="37" y="10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6"/>
                    <a:pt x="33" y="8"/>
                    <a:pt x="29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4" y="8"/>
                    <a:pt x="25" y="16"/>
                    <a:pt x="25" y="20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13" y="60"/>
                    <a:pt x="7" y="59"/>
                    <a:pt x="0" y="64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23" y="100"/>
                    <a:pt x="49" y="108"/>
                    <a:pt x="52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76" y="108"/>
                    <a:pt x="89" y="93"/>
                    <a:pt x="89" y="75"/>
                  </a:cubicBezTo>
                  <a:cubicBezTo>
                    <a:pt x="89" y="48"/>
                    <a:pt x="89" y="48"/>
                    <a:pt x="89" y="48"/>
                  </a:cubicBezTo>
                  <a:lnTo>
                    <a:pt x="89" y="27"/>
                  </a:lnTo>
                  <a:close/>
                </a:path>
              </a:pathLst>
            </a:custGeom>
            <a:solidFill>
              <a:srgbClr val="FFB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100">
              <a:extLst>
                <a:ext uri="{FF2B5EF4-FFF2-40B4-BE49-F238E27FC236}">
                  <a16:creationId xmlns:a16="http://schemas.microsoft.com/office/drawing/2014/main" id="{DCF87281-546F-433B-988B-B71B4DC12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985" y="2544331"/>
              <a:ext cx="91348" cy="238520"/>
            </a:xfrm>
            <a:custGeom>
              <a:avLst/>
              <a:gdLst>
                <a:gd name="T0" fmla="*/ 33 w 40"/>
                <a:gd name="T1" fmla="*/ 17 h 105"/>
                <a:gd name="T2" fmla="*/ 32 w 40"/>
                <a:gd name="T3" fmla="*/ 17 h 105"/>
                <a:gd name="T4" fmla="*/ 20 w 40"/>
                <a:gd name="T5" fmla="*/ 24 h 105"/>
                <a:gd name="T6" fmla="*/ 20 w 40"/>
                <a:gd name="T7" fmla="*/ 14 h 105"/>
                <a:gd name="T8" fmla="*/ 16 w 40"/>
                <a:gd name="T9" fmla="*/ 5 h 105"/>
                <a:gd name="T10" fmla="*/ 14 w 40"/>
                <a:gd name="T11" fmla="*/ 5 h 105"/>
                <a:gd name="T12" fmla="*/ 4 w 40"/>
                <a:gd name="T13" fmla="*/ 14 h 105"/>
                <a:gd name="T14" fmla="*/ 4 w 40"/>
                <a:gd name="T15" fmla="*/ 6 h 105"/>
                <a:gd name="T16" fmla="*/ 0 w 40"/>
                <a:gd name="T17" fmla="*/ 0 h 105"/>
                <a:gd name="T18" fmla="*/ 0 w 40"/>
                <a:gd name="T19" fmla="*/ 104 h 105"/>
                <a:gd name="T20" fmla="*/ 3 w 40"/>
                <a:gd name="T21" fmla="*/ 105 h 105"/>
                <a:gd name="T22" fmla="*/ 9 w 40"/>
                <a:gd name="T23" fmla="*/ 105 h 105"/>
                <a:gd name="T24" fmla="*/ 40 w 40"/>
                <a:gd name="T25" fmla="*/ 72 h 105"/>
                <a:gd name="T26" fmla="*/ 40 w 40"/>
                <a:gd name="T27" fmla="*/ 45 h 105"/>
                <a:gd name="T28" fmla="*/ 40 w 40"/>
                <a:gd name="T29" fmla="*/ 24 h 105"/>
                <a:gd name="T30" fmla="*/ 33 w 40"/>
                <a:gd name="T31" fmla="*/ 1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105">
                  <a:moveTo>
                    <a:pt x="33" y="17"/>
                  </a:moveTo>
                  <a:cubicBezTo>
                    <a:pt x="32" y="17"/>
                    <a:pt x="32" y="17"/>
                    <a:pt x="32" y="17"/>
                  </a:cubicBezTo>
                  <a:cubicBezTo>
                    <a:pt x="28" y="17"/>
                    <a:pt x="20" y="20"/>
                    <a:pt x="20" y="2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0"/>
                    <a:pt x="20" y="5"/>
                    <a:pt x="16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5"/>
                    <a:pt x="4" y="10"/>
                    <a:pt x="4" y="1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0" y="1"/>
                    <a:pt x="0" y="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2" y="105"/>
                    <a:pt x="3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27" y="105"/>
                    <a:pt x="40" y="89"/>
                    <a:pt x="40" y="72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0"/>
                    <a:pt x="37" y="17"/>
                    <a:pt x="33" y="17"/>
                  </a:cubicBezTo>
                  <a:close/>
                </a:path>
              </a:pathLst>
            </a:custGeom>
            <a:solidFill>
              <a:srgbClr val="F2A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101">
              <a:extLst>
                <a:ext uri="{FF2B5EF4-FFF2-40B4-BE49-F238E27FC236}">
                  <a16:creationId xmlns:a16="http://schemas.microsoft.com/office/drawing/2014/main" id="{4AB64583-DC68-45A3-B14A-C67F358F5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825" y="5482688"/>
              <a:ext cx="148863" cy="140406"/>
            </a:xfrm>
            <a:custGeom>
              <a:avLst/>
              <a:gdLst>
                <a:gd name="T0" fmla="*/ 13 w 88"/>
                <a:gd name="T1" fmla="*/ 83 h 83"/>
                <a:gd name="T2" fmla="*/ 0 w 88"/>
                <a:gd name="T3" fmla="*/ 70 h 83"/>
                <a:gd name="T4" fmla="*/ 74 w 88"/>
                <a:gd name="T5" fmla="*/ 0 h 83"/>
                <a:gd name="T6" fmla="*/ 88 w 88"/>
                <a:gd name="T7" fmla="*/ 13 h 83"/>
                <a:gd name="T8" fmla="*/ 13 w 88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3">
                  <a:moveTo>
                    <a:pt x="13" y="83"/>
                  </a:moveTo>
                  <a:lnTo>
                    <a:pt x="0" y="70"/>
                  </a:lnTo>
                  <a:lnTo>
                    <a:pt x="74" y="0"/>
                  </a:lnTo>
                  <a:lnTo>
                    <a:pt x="88" y="13"/>
                  </a:lnTo>
                  <a:lnTo>
                    <a:pt x="13" y="83"/>
                  </a:lnTo>
                  <a:close/>
                </a:path>
              </a:pathLst>
            </a:custGeom>
            <a:solidFill>
              <a:srgbClr val="5A6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102">
              <a:extLst>
                <a:ext uri="{FF2B5EF4-FFF2-40B4-BE49-F238E27FC236}">
                  <a16:creationId xmlns:a16="http://schemas.microsoft.com/office/drawing/2014/main" id="{265E1BC7-0E40-4EE5-9FD2-DD7439224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825" y="5482688"/>
              <a:ext cx="148863" cy="140406"/>
            </a:xfrm>
            <a:custGeom>
              <a:avLst/>
              <a:gdLst>
                <a:gd name="T0" fmla="*/ 13 w 88"/>
                <a:gd name="T1" fmla="*/ 83 h 83"/>
                <a:gd name="T2" fmla="*/ 0 w 88"/>
                <a:gd name="T3" fmla="*/ 70 h 83"/>
                <a:gd name="T4" fmla="*/ 74 w 88"/>
                <a:gd name="T5" fmla="*/ 0 h 83"/>
                <a:gd name="T6" fmla="*/ 88 w 88"/>
                <a:gd name="T7" fmla="*/ 13 h 83"/>
                <a:gd name="T8" fmla="*/ 13 w 88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3">
                  <a:moveTo>
                    <a:pt x="13" y="83"/>
                  </a:moveTo>
                  <a:lnTo>
                    <a:pt x="0" y="70"/>
                  </a:lnTo>
                  <a:lnTo>
                    <a:pt x="74" y="0"/>
                  </a:lnTo>
                  <a:lnTo>
                    <a:pt x="88" y="13"/>
                  </a:lnTo>
                  <a:lnTo>
                    <a:pt x="13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103">
              <a:extLst>
                <a:ext uri="{FF2B5EF4-FFF2-40B4-BE49-F238E27FC236}">
                  <a16:creationId xmlns:a16="http://schemas.microsoft.com/office/drawing/2014/main" id="{4C027DD1-AE90-4DF0-9D92-6DB85EC42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825" y="5482688"/>
              <a:ext cx="137022" cy="130256"/>
            </a:xfrm>
            <a:custGeom>
              <a:avLst/>
              <a:gdLst>
                <a:gd name="T0" fmla="*/ 7 w 81"/>
                <a:gd name="T1" fmla="*/ 77 h 77"/>
                <a:gd name="T2" fmla="*/ 0 w 81"/>
                <a:gd name="T3" fmla="*/ 70 h 77"/>
                <a:gd name="T4" fmla="*/ 74 w 81"/>
                <a:gd name="T5" fmla="*/ 0 h 77"/>
                <a:gd name="T6" fmla="*/ 81 w 81"/>
                <a:gd name="T7" fmla="*/ 6 h 77"/>
                <a:gd name="T8" fmla="*/ 7 w 81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77">
                  <a:moveTo>
                    <a:pt x="7" y="77"/>
                  </a:moveTo>
                  <a:lnTo>
                    <a:pt x="0" y="70"/>
                  </a:lnTo>
                  <a:lnTo>
                    <a:pt x="74" y="0"/>
                  </a:lnTo>
                  <a:lnTo>
                    <a:pt x="81" y="6"/>
                  </a:lnTo>
                  <a:lnTo>
                    <a:pt x="7" y="77"/>
                  </a:lnTo>
                  <a:close/>
                </a:path>
              </a:pathLst>
            </a:custGeom>
            <a:solidFill>
              <a:srgbClr val="5A6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104">
              <a:extLst>
                <a:ext uri="{FF2B5EF4-FFF2-40B4-BE49-F238E27FC236}">
                  <a16:creationId xmlns:a16="http://schemas.microsoft.com/office/drawing/2014/main" id="{FF9F52A8-9D4E-4C23-9109-35468B19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825" y="5482688"/>
              <a:ext cx="137022" cy="130256"/>
            </a:xfrm>
            <a:custGeom>
              <a:avLst/>
              <a:gdLst>
                <a:gd name="T0" fmla="*/ 7 w 81"/>
                <a:gd name="T1" fmla="*/ 77 h 77"/>
                <a:gd name="T2" fmla="*/ 0 w 81"/>
                <a:gd name="T3" fmla="*/ 70 h 77"/>
                <a:gd name="T4" fmla="*/ 74 w 81"/>
                <a:gd name="T5" fmla="*/ 0 h 77"/>
                <a:gd name="T6" fmla="*/ 81 w 81"/>
                <a:gd name="T7" fmla="*/ 6 h 77"/>
                <a:gd name="T8" fmla="*/ 7 w 81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77">
                  <a:moveTo>
                    <a:pt x="7" y="77"/>
                  </a:moveTo>
                  <a:lnTo>
                    <a:pt x="0" y="70"/>
                  </a:lnTo>
                  <a:lnTo>
                    <a:pt x="74" y="0"/>
                  </a:lnTo>
                  <a:lnTo>
                    <a:pt x="81" y="6"/>
                  </a:lnTo>
                  <a:lnTo>
                    <a:pt x="7" y="7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pic>
          <p:nvPicPr>
            <p:cNvPr id="175" name="Picture 105">
              <a:extLst>
                <a:ext uri="{FF2B5EF4-FFF2-40B4-BE49-F238E27FC236}">
                  <a16:creationId xmlns:a16="http://schemas.microsoft.com/office/drawing/2014/main" id="{3675E1EB-552C-47F7-AE03-21DAD1902D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50564" y="5301683"/>
              <a:ext cx="274044" cy="245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" name="Freeform 106">
              <a:extLst>
                <a:ext uri="{FF2B5EF4-FFF2-40B4-BE49-F238E27FC236}">
                  <a16:creationId xmlns:a16="http://schemas.microsoft.com/office/drawing/2014/main" id="{5FA33AD2-2219-43A3-827D-F17AF41CBA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3454" y="5362582"/>
              <a:ext cx="152246" cy="130256"/>
            </a:xfrm>
            <a:custGeom>
              <a:avLst/>
              <a:gdLst>
                <a:gd name="T0" fmla="*/ 10 w 67"/>
                <a:gd name="T1" fmla="*/ 47 h 57"/>
                <a:gd name="T2" fmla="*/ 0 w 67"/>
                <a:gd name="T3" fmla="*/ 54 h 57"/>
                <a:gd name="T4" fmla="*/ 2 w 67"/>
                <a:gd name="T5" fmla="*/ 57 h 57"/>
                <a:gd name="T6" fmla="*/ 12 w 67"/>
                <a:gd name="T7" fmla="*/ 50 h 57"/>
                <a:gd name="T8" fmla="*/ 10 w 67"/>
                <a:gd name="T9" fmla="*/ 47 h 57"/>
                <a:gd name="T10" fmla="*/ 28 w 67"/>
                <a:gd name="T11" fmla="*/ 32 h 57"/>
                <a:gd name="T12" fmla="*/ 19 w 67"/>
                <a:gd name="T13" fmla="*/ 39 h 57"/>
                <a:gd name="T14" fmla="*/ 22 w 67"/>
                <a:gd name="T15" fmla="*/ 43 h 57"/>
                <a:gd name="T16" fmla="*/ 31 w 67"/>
                <a:gd name="T17" fmla="*/ 35 h 57"/>
                <a:gd name="T18" fmla="*/ 28 w 67"/>
                <a:gd name="T19" fmla="*/ 32 h 57"/>
                <a:gd name="T20" fmla="*/ 47 w 67"/>
                <a:gd name="T21" fmla="*/ 16 h 57"/>
                <a:gd name="T22" fmla="*/ 38 w 67"/>
                <a:gd name="T23" fmla="*/ 24 h 57"/>
                <a:gd name="T24" fmla="*/ 40 w 67"/>
                <a:gd name="T25" fmla="*/ 27 h 57"/>
                <a:gd name="T26" fmla="*/ 49 w 67"/>
                <a:gd name="T27" fmla="*/ 19 h 57"/>
                <a:gd name="T28" fmla="*/ 47 w 67"/>
                <a:gd name="T29" fmla="*/ 16 h 57"/>
                <a:gd name="T30" fmla="*/ 64 w 67"/>
                <a:gd name="T31" fmla="*/ 0 h 57"/>
                <a:gd name="T32" fmla="*/ 55 w 67"/>
                <a:gd name="T33" fmla="*/ 8 h 57"/>
                <a:gd name="T34" fmla="*/ 58 w 67"/>
                <a:gd name="T35" fmla="*/ 11 h 57"/>
                <a:gd name="T36" fmla="*/ 67 w 67"/>
                <a:gd name="T37" fmla="*/ 3 h 57"/>
                <a:gd name="T38" fmla="*/ 64 w 67"/>
                <a:gd name="T3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57">
                  <a:moveTo>
                    <a:pt x="10" y="47"/>
                  </a:moveTo>
                  <a:cubicBezTo>
                    <a:pt x="6" y="49"/>
                    <a:pt x="3" y="52"/>
                    <a:pt x="0" y="54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6" y="55"/>
                    <a:pt x="9" y="52"/>
                    <a:pt x="12" y="50"/>
                  </a:cubicBezTo>
                  <a:cubicBezTo>
                    <a:pt x="10" y="47"/>
                    <a:pt x="10" y="47"/>
                    <a:pt x="10" y="47"/>
                  </a:cubicBezTo>
                  <a:moveTo>
                    <a:pt x="28" y="32"/>
                  </a:moveTo>
                  <a:cubicBezTo>
                    <a:pt x="25" y="34"/>
                    <a:pt x="22" y="37"/>
                    <a:pt x="19" y="39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5" y="40"/>
                    <a:pt x="28" y="37"/>
                    <a:pt x="31" y="35"/>
                  </a:cubicBezTo>
                  <a:cubicBezTo>
                    <a:pt x="28" y="32"/>
                    <a:pt x="28" y="32"/>
                    <a:pt x="28" y="32"/>
                  </a:cubicBezTo>
                  <a:moveTo>
                    <a:pt x="47" y="16"/>
                  </a:moveTo>
                  <a:cubicBezTo>
                    <a:pt x="44" y="19"/>
                    <a:pt x="41" y="22"/>
                    <a:pt x="38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3" y="25"/>
                    <a:pt x="46" y="22"/>
                    <a:pt x="49" y="19"/>
                  </a:cubicBezTo>
                  <a:cubicBezTo>
                    <a:pt x="47" y="16"/>
                    <a:pt x="47" y="16"/>
                    <a:pt x="47" y="16"/>
                  </a:cubicBezTo>
                  <a:moveTo>
                    <a:pt x="64" y="0"/>
                  </a:moveTo>
                  <a:cubicBezTo>
                    <a:pt x="61" y="3"/>
                    <a:pt x="58" y="6"/>
                    <a:pt x="55" y="8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1" y="9"/>
                    <a:pt x="64" y="6"/>
                    <a:pt x="67" y="3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A3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107">
              <a:extLst>
                <a:ext uri="{FF2B5EF4-FFF2-40B4-BE49-F238E27FC236}">
                  <a16:creationId xmlns:a16="http://schemas.microsoft.com/office/drawing/2014/main" id="{9A49D1C1-D39E-40E3-BF90-F05FF6800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3005" y="5482688"/>
              <a:ext cx="23683" cy="32141"/>
            </a:xfrm>
            <a:custGeom>
              <a:avLst/>
              <a:gdLst>
                <a:gd name="T0" fmla="*/ 0 w 10"/>
                <a:gd name="T1" fmla="*/ 0 h 14"/>
                <a:gd name="T2" fmla="*/ 5 w 10"/>
                <a:gd name="T3" fmla="*/ 5 h 14"/>
                <a:gd name="T4" fmla="*/ 0 w 10"/>
                <a:gd name="T5" fmla="*/ 10 h 14"/>
                <a:gd name="T6" fmla="*/ 6 w 10"/>
                <a:gd name="T7" fmla="*/ 14 h 14"/>
                <a:gd name="T8" fmla="*/ 10 w 10"/>
                <a:gd name="T9" fmla="*/ 10 h 14"/>
                <a:gd name="T10" fmla="*/ 0 w 1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4" y="13"/>
                    <a:pt x="6" y="1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108">
              <a:extLst>
                <a:ext uri="{FF2B5EF4-FFF2-40B4-BE49-F238E27FC236}">
                  <a16:creationId xmlns:a16="http://schemas.microsoft.com/office/drawing/2014/main" id="{B5570468-A2EC-4F1B-A472-61BB67A2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46" y="5482688"/>
              <a:ext cx="20300" cy="21992"/>
            </a:xfrm>
            <a:custGeom>
              <a:avLst/>
              <a:gdLst>
                <a:gd name="T0" fmla="*/ 4 w 9"/>
                <a:gd name="T1" fmla="*/ 0 h 10"/>
                <a:gd name="T2" fmla="*/ 0 w 9"/>
                <a:gd name="T3" fmla="*/ 4 h 10"/>
                <a:gd name="T4" fmla="*/ 4 w 9"/>
                <a:gd name="T5" fmla="*/ 9 h 10"/>
                <a:gd name="T6" fmla="*/ 4 w 9"/>
                <a:gd name="T7" fmla="*/ 10 h 10"/>
                <a:gd name="T8" fmla="*/ 9 w 9"/>
                <a:gd name="T9" fmla="*/ 5 h 10"/>
                <a:gd name="T10" fmla="*/ 4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2" y="7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F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109">
              <a:extLst>
                <a:ext uri="{FF2B5EF4-FFF2-40B4-BE49-F238E27FC236}">
                  <a16:creationId xmlns:a16="http://schemas.microsoft.com/office/drawing/2014/main" id="{33F31332-C5FB-4256-8F55-9EA9190C5E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2107" y="5289842"/>
              <a:ext cx="289269" cy="265586"/>
            </a:xfrm>
            <a:custGeom>
              <a:avLst/>
              <a:gdLst>
                <a:gd name="T0" fmla="*/ 62 w 127"/>
                <a:gd name="T1" fmla="*/ 115 h 116"/>
                <a:gd name="T2" fmla="*/ 22 w 127"/>
                <a:gd name="T3" fmla="*/ 97 h 116"/>
                <a:gd name="T4" fmla="*/ 24 w 127"/>
                <a:gd name="T5" fmla="*/ 16 h 116"/>
                <a:gd name="T6" fmla="*/ 65 w 127"/>
                <a:gd name="T7" fmla="*/ 1 h 116"/>
                <a:gd name="T8" fmla="*/ 105 w 127"/>
                <a:gd name="T9" fmla="*/ 19 h 116"/>
                <a:gd name="T10" fmla="*/ 103 w 127"/>
                <a:gd name="T11" fmla="*/ 100 h 116"/>
                <a:gd name="T12" fmla="*/ 62 w 127"/>
                <a:gd name="T13" fmla="*/ 115 h 116"/>
                <a:gd name="T14" fmla="*/ 65 w 127"/>
                <a:gd name="T15" fmla="*/ 14 h 116"/>
                <a:gd name="T16" fmla="*/ 33 w 127"/>
                <a:gd name="T17" fmla="*/ 26 h 116"/>
                <a:gd name="T18" fmla="*/ 31 w 127"/>
                <a:gd name="T19" fmla="*/ 88 h 116"/>
                <a:gd name="T20" fmla="*/ 62 w 127"/>
                <a:gd name="T21" fmla="*/ 102 h 116"/>
                <a:gd name="T22" fmla="*/ 94 w 127"/>
                <a:gd name="T23" fmla="*/ 90 h 116"/>
                <a:gd name="T24" fmla="*/ 96 w 127"/>
                <a:gd name="T25" fmla="*/ 28 h 116"/>
                <a:gd name="T26" fmla="*/ 65 w 127"/>
                <a:gd name="T27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116">
                  <a:moveTo>
                    <a:pt x="62" y="115"/>
                  </a:moveTo>
                  <a:cubicBezTo>
                    <a:pt x="46" y="115"/>
                    <a:pt x="32" y="108"/>
                    <a:pt x="22" y="97"/>
                  </a:cubicBezTo>
                  <a:cubicBezTo>
                    <a:pt x="0" y="74"/>
                    <a:pt x="1" y="38"/>
                    <a:pt x="24" y="16"/>
                  </a:cubicBezTo>
                  <a:cubicBezTo>
                    <a:pt x="35" y="6"/>
                    <a:pt x="50" y="0"/>
                    <a:pt x="65" y="1"/>
                  </a:cubicBezTo>
                  <a:cubicBezTo>
                    <a:pt x="80" y="1"/>
                    <a:pt x="95" y="8"/>
                    <a:pt x="105" y="19"/>
                  </a:cubicBezTo>
                  <a:cubicBezTo>
                    <a:pt x="127" y="42"/>
                    <a:pt x="126" y="78"/>
                    <a:pt x="103" y="100"/>
                  </a:cubicBezTo>
                  <a:cubicBezTo>
                    <a:pt x="91" y="110"/>
                    <a:pt x="77" y="116"/>
                    <a:pt x="62" y="115"/>
                  </a:cubicBezTo>
                  <a:close/>
                  <a:moveTo>
                    <a:pt x="65" y="14"/>
                  </a:moveTo>
                  <a:cubicBezTo>
                    <a:pt x="53" y="14"/>
                    <a:pt x="42" y="18"/>
                    <a:pt x="33" y="26"/>
                  </a:cubicBezTo>
                  <a:cubicBezTo>
                    <a:pt x="16" y="43"/>
                    <a:pt x="15" y="70"/>
                    <a:pt x="31" y="88"/>
                  </a:cubicBezTo>
                  <a:cubicBezTo>
                    <a:pt x="39" y="97"/>
                    <a:pt x="50" y="102"/>
                    <a:pt x="62" y="102"/>
                  </a:cubicBezTo>
                  <a:cubicBezTo>
                    <a:pt x="74" y="102"/>
                    <a:pt x="85" y="98"/>
                    <a:pt x="94" y="90"/>
                  </a:cubicBezTo>
                  <a:cubicBezTo>
                    <a:pt x="111" y="73"/>
                    <a:pt x="112" y="46"/>
                    <a:pt x="96" y="28"/>
                  </a:cubicBezTo>
                  <a:cubicBezTo>
                    <a:pt x="87" y="19"/>
                    <a:pt x="77" y="14"/>
                    <a:pt x="65" y="14"/>
                  </a:cubicBezTo>
                  <a:close/>
                </a:path>
              </a:pathLst>
            </a:custGeom>
            <a:solidFill>
              <a:srgbClr val="647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110">
              <a:extLst>
                <a:ext uri="{FF2B5EF4-FFF2-40B4-BE49-F238E27FC236}">
                  <a16:creationId xmlns:a16="http://schemas.microsoft.com/office/drawing/2014/main" id="{6F37D9BA-66BE-4DA5-AEB6-C6F14CF7E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17" y="5514828"/>
              <a:ext cx="131947" cy="133639"/>
            </a:xfrm>
            <a:custGeom>
              <a:avLst/>
              <a:gdLst>
                <a:gd name="T0" fmla="*/ 49 w 58"/>
                <a:gd name="T1" fmla="*/ 0 h 59"/>
                <a:gd name="T2" fmla="*/ 5 w 58"/>
                <a:gd name="T3" fmla="*/ 42 h 59"/>
                <a:gd name="T4" fmla="*/ 5 w 58"/>
                <a:gd name="T5" fmla="*/ 59 h 59"/>
                <a:gd name="T6" fmla="*/ 5 w 58"/>
                <a:gd name="T7" fmla="*/ 59 h 59"/>
                <a:gd name="T8" fmla="*/ 58 w 58"/>
                <a:gd name="T9" fmla="*/ 9 h 59"/>
                <a:gd name="T10" fmla="*/ 49 w 58"/>
                <a:gd name="T1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59">
                  <a:moveTo>
                    <a:pt x="49" y="0"/>
                  </a:moveTo>
                  <a:cubicBezTo>
                    <a:pt x="5" y="42"/>
                    <a:pt x="5" y="42"/>
                    <a:pt x="5" y="42"/>
                  </a:cubicBezTo>
                  <a:cubicBezTo>
                    <a:pt x="0" y="46"/>
                    <a:pt x="0" y="54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8" y="9"/>
                    <a:pt x="58" y="9"/>
                    <a:pt x="58" y="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FF6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111">
              <a:extLst>
                <a:ext uri="{FF2B5EF4-FFF2-40B4-BE49-F238E27FC236}">
                  <a16:creationId xmlns:a16="http://schemas.microsoft.com/office/drawing/2014/main" id="{2590CB74-457A-4A64-861E-28F806940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759" y="5535127"/>
              <a:ext cx="138713" cy="126873"/>
            </a:xfrm>
            <a:custGeom>
              <a:avLst/>
              <a:gdLst>
                <a:gd name="T0" fmla="*/ 53 w 61"/>
                <a:gd name="T1" fmla="*/ 0 h 56"/>
                <a:gd name="T2" fmla="*/ 0 w 61"/>
                <a:gd name="T3" fmla="*/ 50 h 56"/>
                <a:gd name="T4" fmla="*/ 0 w 61"/>
                <a:gd name="T5" fmla="*/ 50 h 56"/>
                <a:gd name="T6" fmla="*/ 17 w 61"/>
                <a:gd name="T7" fmla="*/ 51 h 56"/>
                <a:gd name="T8" fmla="*/ 61 w 61"/>
                <a:gd name="T9" fmla="*/ 10 h 56"/>
                <a:gd name="T10" fmla="*/ 53 w 61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6">
                  <a:moveTo>
                    <a:pt x="53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5" y="55"/>
                    <a:pt x="12" y="56"/>
                    <a:pt x="17" y="51"/>
                  </a:cubicBezTo>
                  <a:cubicBezTo>
                    <a:pt x="61" y="10"/>
                    <a:pt x="61" y="10"/>
                    <a:pt x="61" y="10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DD2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Oval 112">
              <a:extLst>
                <a:ext uri="{FF2B5EF4-FFF2-40B4-BE49-F238E27FC236}">
                  <a16:creationId xmlns:a16="http://schemas.microsoft.com/office/drawing/2014/main" id="{B76A081D-8442-4054-BEA9-37FBBA18E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5912" y="3292030"/>
              <a:ext cx="312952" cy="312951"/>
            </a:xfrm>
            <a:prstGeom prst="ellipse">
              <a:avLst/>
            </a:prstGeom>
            <a:solidFill>
              <a:srgbClr val="EF4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113">
              <a:extLst>
                <a:ext uri="{FF2B5EF4-FFF2-40B4-BE49-F238E27FC236}">
                  <a16:creationId xmlns:a16="http://schemas.microsoft.com/office/drawing/2014/main" id="{A70577A7-9AB4-4E93-8A38-C2262F84E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484" y="3383378"/>
              <a:ext cx="131947" cy="128564"/>
            </a:xfrm>
            <a:custGeom>
              <a:avLst/>
              <a:gdLst>
                <a:gd name="T0" fmla="*/ 78 w 78"/>
                <a:gd name="T1" fmla="*/ 38 h 76"/>
                <a:gd name="T2" fmla="*/ 39 w 78"/>
                <a:gd name="T3" fmla="*/ 57 h 76"/>
                <a:gd name="T4" fmla="*/ 0 w 78"/>
                <a:gd name="T5" fmla="*/ 76 h 76"/>
                <a:gd name="T6" fmla="*/ 0 w 78"/>
                <a:gd name="T7" fmla="*/ 38 h 76"/>
                <a:gd name="T8" fmla="*/ 0 w 78"/>
                <a:gd name="T9" fmla="*/ 0 h 76"/>
                <a:gd name="T10" fmla="*/ 39 w 78"/>
                <a:gd name="T11" fmla="*/ 19 h 76"/>
                <a:gd name="T12" fmla="*/ 78 w 78"/>
                <a:gd name="T1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76">
                  <a:moveTo>
                    <a:pt x="78" y="38"/>
                  </a:moveTo>
                  <a:lnTo>
                    <a:pt x="39" y="57"/>
                  </a:lnTo>
                  <a:lnTo>
                    <a:pt x="0" y="76"/>
                  </a:lnTo>
                  <a:lnTo>
                    <a:pt x="0" y="38"/>
                  </a:lnTo>
                  <a:lnTo>
                    <a:pt x="0" y="0"/>
                  </a:lnTo>
                  <a:lnTo>
                    <a:pt x="39" y="19"/>
                  </a:lnTo>
                  <a:lnTo>
                    <a:pt x="7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Oval 114">
              <a:extLst>
                <a:ext uri="{FF2B5EF4-FFF2-40B4-BE49-F238E27FC236}">
                  <a16:creationId xmlns:a16="http://schemas.microsoft.com/office/drawing/2014/main" id="{FC4EBEA8-ADF8-46E4-8396-D7DF3C466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701" y="4398355"/>
              <a:ext cx="554854" cy="558237"/>
            </a:xfrm>
            <a:prstGeom prst="ellipse">
              <a:avLst/>
            </a:prstGeom>
            <a:solidFill>
              <a:srgbClr val="34D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115">
              <a:extLst>
                <a:ext uri="{FF2B5EF4-FFF2-40B4-BE49-F238E27FC236}">
                  <a16:creationId xmlns:a16="http://schemas.microsoft.com/office/drawing/2014/main" id="{EF9F237D-D2CF-42BA-933A-9E86FE78D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1794" y="4359448"/>
              <a:ext cx="632669" cy="636052"/>
            </a:xfrm>
            <a:custGeom>
              <a:avLst/>
              <a:gdLst>
                <a:gd name="T0" fmla="*/ 139 w 277"/>
                <a:gd name="T1" fmla="*/ 278 h 278"/>
                <a:gd name="T2" fmla="*/ 0 w 277"/>
                <a:gd name="T3" fmla="*/ 139 h 278"/>
                <a:gd name="T4" fmla="*/ 139 w 277"/>
                <a:gd name="T5" fmla="*/ 0 h 278"/>
                <a:gd name="T6" fmla="*/ 277 w 277"/>
                <a:gd name="T7" fmla="*/ 139 h 278"/>
                <a:gd name="T8" fmla="*/ 139 w 277"/>
                <a:gd name="T9" fmla="*/ 278 h 278"/>
                <a:gd name="T10" fmla="*/ 139 w 277"/>
                <a:gd name="T11" fmla="*/ 8 h 278"/>
                <a:gd name="T12" fmla="*/ 7 w 277"/>
                <a:gd name="T13" fmla="*/ 139 h 278"/>
                <a:gd name="T14" fmla="*/ 139 w 277"/>
                <a:gd name="T15" fmla="*/ 270 h 278"/>
                <a:gd name="T16" fmla="*/ 270 w 277"/>
                <a:gd name="T17" fmla="*/ 139 h 278"/>
                <a:gd name="T18" fmla="*/ 139 w 277"/>
                <a:gd name="T1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7" h="278">
                  <a:moveTo>
                    <a:pt x="139" y="278"/>
                  </a:moveTo>
                  <a:cubicBezTo>
                    <a:pt x="62" y="278"/>
                    <a:pt x="0" y="215"/>
                    <a:pt x="0" y="139"/>
                  </a:cubicBezTo>
                  <a:cubicBezTo>
                    <a:pt x="0" y="62"/>
                    <a:pt x="62" y="0"/>
                    <a:pt x="139" y="0"/>
                  </a:cubicBezTo>
                  <a:cubicBezTo>
                    <a:pt x="215" y="0"/>
                    <a:pt x="277" y="62"/>
                    <a:pt x="277" y="139"/>
                  </a:cubicBezTo>
                  <a:cubicBezTo>
                    <a:pt x="277" y="215"/>
                    <a:pt x="215" y="278"/>
                    <a:pt x="139" y="278"/>
                  </a:cubicBezTo>
                  <a:close/>
                  <a:moveTo>
                    <a:pt x="139" y="8"/>
                  </a:moveTo>
                  <a:cubicBezTo>
                    <a:pt x="66" y="8"/>
                    <a:pt x="7" y="66"/>
                    <a:pt x="7" y="139"/>
                  </a:cubicBezTo>
                  <a:cubicBezTo>
                    <a:pt x="7" y="211"/>
                    <a:pt x="66" y="270"/>
                    <a:pt x="139" y="270"/>
                  </a:cubicBezTo>
                  <a:cubicBezTo>
                    <a:pt x="211" y="270"/>
                    <a:pt x="270" y="211"/>
                    <a:pt x="270" y="139"/>
                  </a:cubicBezTo>
                  <a:cubicBezTo>
                    <a:pt x="270" y="66"/>
                    <a:pt x="211" y="8"/>
                    <a:pt x="139" y="8"/>
                  </a:cubicBezTo>
                  <a:close/>
                </a:path>
              </a:pathLst>
            </a:custGeom>
            <a:solidFill>
              <a:srgbClr val="34D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pic>
          <p:nvPicPr>
            <p:cNvPr id="186" name="Picture 116">
              <a:extLst>
                <a:ext uri="{FF2B5EF4-FFF2-40B4-BE49-F238E27FC236}">
                  <a16:creationId xmlns:a16="http://schemas.microsoft.com/office/drawing/2014/main" id="{AFCF8FBE-FCB3-417E-A684-A17793F59B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23397" y="4784046"/>
              <a:ext cx="184388" cy="150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" name="Oval 117">
              <a:extLst>
                <a:ext uri="{FF2B5EF4-FFF2-40B4-BE49-F238E27FC236}">
                  <a16:creationId xmlns:a16="http://schemas.microsoft.com/office/drawing/2014/main" id="{66FDF483-4F7D-4B33-B161-8A57BDBB8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939" y="4547218"/>
              <a:ext cx="204687" cy="255436"/>
            </a:xfrm>
            <a:prstGeom prst="ellipse">
              <a:avLst/>
            </a:prstGeom>
            <a:solidFill>
              <a:srgbClr val="FFF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118">
              <a:extLst>
                <a:ext uri="{FF2B5EF4-FFF2-40B4-BE49-F238E27FC236}">
                  <a16:creationId xmlns:a16="http://schemas.microsoft.com/office/drawing/2014/main" id="{6921C37E-5C38-40BA-A123-B4FEEA03E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424" y="4469403"/>
              <a:ext cx="309568" cy="221604"/>
            </a:xfrm>
            <a:custGeom>
              <a:avLst/>
              <a:gdLst>
                <a:gd name="T0" fmla="*/ 28 w 136"/>
                <a:gd name="T1" fmla="*/ 92 h 97"/>
                <a:gd name="T2" fmla="*/ 8 w 136"/>
                <a:gd name="T3" fmla="*/ 51 h 97"/>
                <a:gd name="T4" fmla="*/ 37 w 136"/>
                <a:gd name="T5" fmla="*/ 21 h 97"/>
                <a:gd name="T6" fmla="*/ 59 w 136"/>
                <a:gd name="T7" fmla="*/ 0 h 97"/>
                <a:gd name="T8" fmla="*/ 77 w 136"/>
                <a:gd name="T9" fmla="*/ 16 h 97"/>
                <a:gd name="T10" fmla="*/ 83 w 136"/>
                <a:gd name="T11" fmla="*/ 14 h 97"/>
                <a:gd name="T12" fmla="*/ 104 w 136"/>
                <a:gd name="T13" fmla="*/ 17 h 97"/>
                <a:gd name="T14" fmla="*/ 131 w 136"/>
                <a:gd name="T15" fmla="*/ 58 h 97"/>
                <a:gd name="T16" fmla="*/ 116 w 136"/>
                <a:gd name="T17" fmla="*/ 87 h 97"/>
                <a:gd name="T18" fmla="*/ 97 w 136"/>
                <a:gd name="T19" fmla="*/ 60 h 97"/>
                <a:gd name="T20" fmla="*/ 55 w 136"/>
                <a:gd name="T21" fmla="*/ 63 h 97"/>
                <a:gd name="T22" fmla="*/ 28 w 136"/>
                <a:gd name="T23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97">
                  <a:moveTo>
                    <a:pt x="28" y="92"/>
                  </a:moveTo>
                  <a:cubicBezTo>
                    <a:pt x="28" y="92"/>
                    <a:pt x="0" y="81"/>
                    <a:pt x="8" y="51"/>
                  </a:cubicBezTo>
                  <a:cubicBezTo>
                    <a:pt x="15" y="21"/>
                    <a:pt x="37" y="21"/>
                    <a:pt x="37" y="21"/>
                  </a:cubicBezTo>
                  <a:cubicBezTo>
                    <a:pt x="43" y="8"/>
                    <a:pt x="56" y="0"/>
                    <a:pt x="59" y="0"/>
                  </a:cubicBezTo>
                  <a:cubicBezTo>
                    <a:pt x="63" y="15"/>
                    <a:pt x="73" y="15"/>
                    <a:pt x="77" y="16"/>
                  </a:cubicBezTo>
                  <a:cubicBezTo>
                    <a:pt x="79" y="16"/>
                    <a:pt x="81" y="15"/>
                    <a:pt x="83" y="14"/>
                  </a:cubicBezTo>
                  <a:cubicBezTo>
                    <a:pt x="94" y="8"/>
                    <a:pt x="104" y="17"/>
                    <a:pt x="104" y="17"/>
                  </a:cubicBezTo>
                  <a:cubicBezTo>
                    <a:pt x="104" y="17"/>
                    <a:pt x="136" y="19"/>
                    <a:pt x="131" y="58"/>
                  </a:cubicBezTo>
                  <a:cubicBezTo>
                    <a:pt x="125" y="97"/>
                    <a:pt x="123" y="81"/>
                    <a:pt x="116" y="87"/>
                  </a:cubicBezTo>
                  <a:cubicBezTo>
                    <a:pt x="110" y="93"/>
                    <a:pt x="99" y="60"/>
                    <a:pt x="97" y="60"/>
                  </a:cubicBezTo>
                  <a:cubicBezTo>
                    <a:pt x="90" y="80"/>
                    <a:pt x="55" y="61"/>
                    <a:pt x="55" y="63"/>
                  </a:cubicBezTo>
                  <a:cubicBezTo>
                    <a:pt x="34" y="70"/>
                    <a:pt x="28" y="92"/>
                    <a:pt x="28" y="92"/>
                  </a:cubicBezTo>
                  <a:close/>
                </a:path>
              </a:pathLst>
            </a:custGeom>
            <a:solidFill>
              <a:srgbClr val="46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119">
              <a:extLst>
                <a:ext uri="{FF2B5EF4-FFF2-40B4-BE49-F238E27FC236}">
                  <a16:creationId xmlns:a16="http://schemas.microsoft.com/office/drawing/2014/main" id="{3088C5C3-7A89-420E-9561-3BFFA3ADF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031" y="4816187"/>
              <a:ext cx="289269" cy="202995"/>
            </a:xfrm>
            <a:custGeom>
              <a:avLst/>
              <a:gdLst>
                <a:gd name="T0" fmla="*/ 95 w 127"/>
                <a:gd name="T1" fmla="*/ 89 h 89"/>
                <a:gd name="T2" fmla="*/ 32 w 127"/>
                <a:gd name="T3" fmla="*/ 89 h 89"/>
                <a:gd name="T4" fmla="*/ 0 w 127"/>
                <a:gd name="T5" fmla="*/ 56 h 89"/>
                <a:gd name="T6" fmla="*/ 0 w 127"/>
                <a:gd name="T7" fmla="*/ 32 h 89"/>
                <a:gd name="T8" fmla="*/ 32 w 127"/>
                <a:gd name="T9" fmla="*/ 0 h 89"/>
                <a:gd name="T10" fmla="*/ 63 w 127"/>
                <a:gd name="T11" fmla="*/ 34 h 89"/>
                <a:gd name="T12" fmla="*/ 91 w 127"/>
                <a:gd name="T13" fmla="*/ 0 h 89"/>
                <a:gd name="T14" fmla="*/ 95 w 127"/>
                <a:gd name="T15" fmla="*/ 0 h 89"/>
                <a:gd name="T16" fmla="*/ 127 w 127"/>
                <a:gd name="T17" fmla="*/ 32 h 89"/>
                <a:gd name="T18" fmla="*/ 127 w 127"/>
                <a:gd name="T19" fmla="*/ 56 h 89"/>
                <a:gd name="T20" fmla="*/ 95 w 127"/>
                <a:gd name="T21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89">
                  <a:moveTo>
                    <a:pt x="95" y="89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14" y="89"/>
                    <a:pt x="0" y="74"/>
                    <a:pt x="0" y="5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12" y="0"/>
                    <a:pt x="127" y="14"/>
                    <a:pt x="127" y="32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27" y="74"/>
                    <a:pt x="112" y="89"/>
                    <a:pt x="95" y="89"/>
                  </a:cubicBezTo>
                  <a:close/>
                </a:path>
              </a:pathLst>
            </a:custGeom>
            <a:solidFill>
              <a:srgbClr val="348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Freeform 120">
              <a:extLst>
                <a:ext uri="{FF2B5EF4-FFF2-40B4-BE49-F238E27FC236}">
                  <a16:creationId xmlns:a16="http://schemas.microsoft.com/office/drawing/2014/main" id="{8F4772DA-414E-44E9-AF61-057665660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939" y="4819571"/>
              <a:ext cx="99807" cy="118414"/>
            </a:xfrm>
            <a:custGeom>
              <a:avLst/>
              <a:gdLst>
                <a:gd name="T0" fmla="*/ 59 w 59"/>
                <a:gd name="T1" fmla="*/ 70 h 70"/>
                <a:gd name="T2" fmla="*/ 0 w 59"/>
                <a:gd name="T3" fmla="*/ 2 h 70"/>
                <a:gd name="T4" fmla="*/ 8 w 59"/>
                <a:gd name="T5" fmla="*/ 0 h 70"/>
                <a:gd name="T6" fmla="*/ 59 w 59"/>
                <a:gd name="T7" fmla="*/ 55 h 70"/>
                <a:gd name="T8" fmla="*/ 59 w 59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70">
                  <a:moveTo>
                    <a:pt x="59" y="70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59" y="55"/>
                  </a:lnTo>
                  <a:lnTo>
                    <a:pt x="59" y="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Freeform 121">
              <a:extLst>
                <a:ext uri="{FF2B5EF4-FFF2-40B4-BE49-F238E27FC236}">
                  <a16:creationId xmlns:a16="http://schemas.microsoft.com/office/drawing/2014/main" id="{751CFB0F-CB34-494D-ABFC-21DF7DEA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744" y="4816187"/>
              <a:ext cx="104881" cy="121797"/>
            </a:xfrm>
            <a:custGeom>
              <a:avLst/>
              <a:gdLst>
                <a:gd name="T0" fmla="*/ 0 w 62"/>
                <a:gd name="T1" fmla="*/ 72 h 72"/>
                <a:gd name="T2" fmla="*/ 0 w 62"/>
                <a:gd name="T3" fmla="*/ 57 h 72"/>
                <a:gd name="T4" fmla="*/ 51 w 62"/>
                <a:gd name="T5" fmla="*/ 0 h 72"/>
                <a:gd name="T6" fmla="*/ 62 w 62"/>
                <a:gd name="T7" fmla="*/ 4 h 72"/>
                <a:gd name="T8" fmla="*/ 0 w 6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2">
                  <a:moveTo>
                    <a:pt x="0" y="72"/>
                  </a:moveTo>
                  <a:lnTo>
                    <a:pt x="0" y="57"/>
                  </a:lnTo>
                  <a:lnTo>
                    <a:pt x="51" y="0"/>
                  </a:lnTo>
                  <a:lnTo>
                    <a:pt x="62" y="4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Oval 122">
              <a:extLst>
                <a:ext uri="{FF2B5EF4-FFF2-40B4-BE49-F238E27FC236}">
                  <a16:creationId xmlns:a16="http://schemas.microsoft.com/office/drawing/2014/main" id="{D602750B-BBC0-4686-AFDE-4BD2E5DDE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710" y="5589260"/>
              <a:ext cx="461815" cy="463506"/>
            </a:xfrm>
            <a:prstGeom prst="ellipse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123">
              <a:extLst>
                <a:ext uri="{FF2B5EF4-FFF2-40B4-BE49-F238E27FC236}">
                  <a16:creationId xmlns:a16="http://schemas.microsoft.com/office/drawing/2014/main" id="{94DD945D-06EE-48FB-B059-91415692A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6568" y="5557119"/>
              <a:ext cx="526097" cy="527788"/>
            </a:xfrm>
            <a:custGeom>
              <a:avLst/>
              <a:gdLst>
                <a:gd name="T0" fmla="*/ 115 w 230"/>
                <a:gd name="T1" fmla="*/ 231 h 231"/>
                <a:gd name="T2" fmla="*/ 0 w 230"/>
                <a:gd name="T3" fmla="*/ 115 h 231"/>
                <a:gd name="T4" fmla="*/ 115 w 230"/>
                <a:gd name="T5" fmla="*/ 0 h 231"/>
                <a:gd name="T6" fmla="*/ 230 w 230"/>
                <a:gd name="T7" fmla="*/ 115 h 231"/>
                <a:gd name="T8" fmla="*/ 115 w 230"/>
                <a:gd name="T9" fmla="*/ 231 h 231"/>
                <a:gd name="T10" fmla="*/ 115 w 230"/>
                <a:gd name="T11" fmla="*/ 6 h 231"/>
                <a:gd name="T12" fmla="*/ 6 w 230"/>
                <a:gd name="T13" fmla="*/ 115 h 231"/>
                <a:gd name="T14" fmla="*/ 115 w 230"/>
                <a:gd name="T15" fmla="*/ 224 h 231"/>
                <a:gd name="T16" fmla="*/ 224 w 230"/>
                <a:gd name="T17" fmla="*/ 115 h 231"/>
                <a:gd name="T18" fmla="*/ 115 w 230"/>
                <a:gd name="T19" fmla="*/ 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0" h="231">
                  <a:moveTo>
                    <a:pt x="115" y="231"/>
                  </a:moveTo>
                  <a:cubicBezTo>
                    <a:pt x="51" y="231"/>
                    <a:pt x="0" y="179"/>
                    <a:pt x="0" y="115"/>
                  </a:cubicBezTo>
                  <a:cubicBezTo>
                    <a:pt x="0" y="52"/>
                    <a:pt x="51" y="0"/>
                    <a:pt x="115" y="0"/>
                  </a:cubicBezTo>
                  <a:cubicBezTo>
                    <a:pt x="178" y="0"/>
                    <a:pt x="230" y="52"/>
                    <a:pt x="230" y="115"/>
                  </a:cubicBezTo>
                  <a:cubicBezTo>
                    <a:pt x="230" y="179"/>
                    <a:pt x="178" y="231"/>
                    <a:pt x="115" y="231"/>
                  </a:cubicBezTo>
                  <a:close/>
                  <a:moveTo>
                    <a:pt x="115" y="6"/>
                  </a:moveTo>
                  <a:cubicBezTo>
                    <a:pt x="55" y="6"/>
                    <a:pt x="6" y="55"/>
                    <a:pt x="6" y="115"/>
                  </a:cubicBezTo>
                  <a:cubicBezTo>
                    <a:pt x="6" y="175"/>
                    <a:pt x="55" y="224"/>
                    <a:pt x="115" y="224"/>
                  </a:cubicBezTo>
                  <a:cubicBezTo>
                    <a:pt x="175" y="224"/>
                    <a:pt x="224" y="175"/>
                    <a:pt x="224" y="115"/>
                  </a:cubicBezTo>
                  <a:cubicBezTo>
                    <a:pt x="224" y="55"/>
                    <a:pt x="175" y="6"/>
                    <a:pt x="115" y="6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124">
              <a:extLst>
                <a:ext uri="{FF2B5EF4-FFF2-40B4-BE49-F238E27FC236}">
                  <a16:creationId xmlns:a16="http://schemas.microsoft.com/office/drawing/2014/main" id="{EB2C7994-5CFD-4E8D-B857-DD5F499D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057" y="5797330"/>
              <a:ext cx="42291" cy="57515"/>
            </a:xfrm>
            <a:custGeom>
              <a:avLst/>
              <a:gdLst>
                <a:gd name="T0" fmla="*/ 17 w 18"/>
                <a:gd name="T1" fmla="*/ 25 h 25"/>
                <a:gd name="T2" fmla="*/ 17 w 18"/>
                <a:gd name="T3" fmla="*/ 3 h 25"/>
                <a:gd name="T4" fmla="*/ 3 w 18"/>
                <a:gd name="T5" fmla="*/ 6 h 25"/>
                <a:gd name="T6" fmla="*/ 10 w 18"/>
                <a:gd name="T7" fmla="*/ 24 h 25"/>
                <a:gd name="T8" fmla="*/ 17 w 1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7" y="25"/>
                  </a:moveTo>
                  <a:cubicBezTo>
                    <a:pt x="17" y="20"/>
                    <a:pt x="18" y="8"/>
                    <a:pt x="17" y="3"/>
                  </a:cubicBezTo>
                  <a:cubicBezTo>
                    <a:pt x="15" y="1"/>
                    <a:pt x="6" y="0"/>
                    <a:pt x="3" y="6"/>
                  </a:cubicBezTo>
                  <a:cubicBezTo>
                    <a:pt x="0" y="15"/>
                    <a:pt x="7" y="22"/>
                    <a:pt x="10" y="24"/>
                  </a:cubicBezTo>
                  <a:cubicBezTo>
                    <a:pt x="13" y="25"/>
                    <a:pt x="16" y="25"/>
                    <a:pt x="17" y="25"/>
                  </a:cubicBezTo>
                  <a:close/>
                </a:path>
              </a:pathLst>
            </a:custGeom>
            <a:solidFill>
              <a:srgbClr val="FFD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125">
              <a:extLst>
                <a:ext uri="{FF2B5EF4-FFF2-40B4-BE49-F238E27FC236}">
                  <a16:creationId xmlns:a16="http://schemas.microsoft.com/office/drawing/2014/main" id="{AF69806E-5A89-4423-9E6C-0DC2E79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974" y="5815938"/>
              <a:ext cx="16916" cy="21992"/>
            </a:xfrm>
            <a:custGeom>
              <a:avLst/>
              <a:gdLst>
                <a:gd name="T0" fmla="*/ 8 w 8"/>
                <a:gd name="T1" fmla="*/ 9 h 10"/>
                <a:gd name="T2" fmla="*/ 7 w 8"/>
                <a:gd name="T3" fmla="*/ 0 h 10"/>
                <a:gd name="T4" fmla="*/ 1 w 8"/>
                <a:gd name="T5" fmla="*/ 3 h 10"/>
                <a:gd name="T6" fmla="*/ 5 w 8"/>
                <a:gd name="T7" fmla="*/ 10 h 10"/>
                <a:gd name="T8" fmla="*/ 8 w 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9"/>
                  </a:moveTo>
                  <a:cubicBezTo>
                    <a:pt x="7" y="7"/>
                    <a:pt x="7" y="2"/>
                    <a:pt x="7" y="0"/>
                  </a:cubicBezTo>
                  <a:cubicBezTo>
                    <a:pt x="6" y="0"/>
                    <a:pt x="2" y="0"/>
                    <a:pt x="1" y="3"/>
                  </a:cubicBezTo>
                  <a:cubicBezTo>
                    <a:pt x="0" y="7"/>
                    <a:pt x="4" y="9"/>
                    <a:pt x="5" y="10"/>
                  </a:cubicBezTo>
                  <a:cubicBezTo>
                    <a:pt x="6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C59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126">
              <a:extLst>
                <a:ext uri="{FF2B5EF4-FFF2-40B4-BE49-F238E27FC236}">
                  <a16:creationId xmlns:a16="http://schemas.microsoft.com/office/drawing/2014/main" id="{523291CD-8DC4-4263-A9B9-0E89A540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352" y="5792255"/>
              <a:ext cx="42291" cy="59207"/>
            </a:xfrm>
            <a:custGeom>
              <a:avLst/>
              <a:gdLst>
                <a:gd name="T0" fmla="*/ 0 w 18"/>
                <a:gd name="T1" fmla="*/ 26 h 26"/>
                <a:gd name="T2" fmla="*/ 0 w 18"/>
                <a:gd name="T3" fmla="*/ 3 h 26"/>
                <a:gd name="T4" fmla="*/ 14 w 18"/>
                <a:gd name="T5" fmla="*/ 7 h 26"/>
                <a:gd name="T6" fmla="*/ 8 w 18"/>
                <a:gd name="T7" fmla="*/ 25 h 26"/>
                <a:gd name="T8" fmla="*/ 0 w 1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0" y="26"/>
                  </a:moveTo>
                  <a:cubicBezTo>
                    <a:pt x="1" y="20"/>
                    <a:pt x="0" y="9"/>
                    <a:pt x="0" y="3"/>
                  </a:cubicBezTo>
                  <a:cubicBezTo>
                    <a:pt x="2" y="2"/>
                    <a:pt x="12" y="0"/>
                    <a:pt x="14" y="7"/>
                  </a:cubicBezTo>
                  <a:cubicBezTo>
                    <a:pt x="18" y="16"/>
                    <a:pt x="10" y="23"/>
                    <a:pt x="8" y="25"/>
                  </a:cubicBezTo>
                  <a:cubicBezTo>
                    <a:pt x="5" y="26"/>
                    <a:pt x="1" y="26"/>
                    <a:pt x="0" y="26"/>
                  </a:cubicBezTo>
                  <a:close/>
                </a:path>
              </a:pathLst>
            </a:custGeom>
            <a:solidFill>
              <a:srgbClr val="FFD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127">
              <a:extLst>
                <a:ext uri="{FF2B5EF4-FFF2-40B4-BE49-F238E27FC236}">
                  <a16:creationId xmlns:a16="http://schemas.microsoft.com/office/drawing/2014/main" id="{A03941A4-C882-4C18-A871-831D79332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810" y="5810863"/>
              <a:ext cx="15225" cy="25375"/>
            </a:xfrm>
            <a:custGeom>
              <a:avLst/>
              <a:gdLst>
                <a:gd name="T0" fmla="*/ 0 w 7"/>
                <a:gd name="T1" fmla="*/ 10 h 11"/>
                <a:gd name="T2" fmla="*/ 0 w 7"/>
                <a:gd name="T3" fmla="*/ 1 h 11"/>
                <a:gd name="T4" fmla="*/ 6 w 7"/>
                <a:gd name="T5" fmla="*/ 3 h 11"/>
                <a:gd name="T6" fmla="*/ 3 w 7"/>
                <a:gd name="T7" fmla="*/ 10 h 11"/>
                <a:gd name="T8" fmla="*/ 0 w 7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0"/>
                  </a:moveTo>
                  <a:cubicBezTo>
                    <a:pt x="0" y="8"/>
                    <a:pt x="0" y="3"/>
                    <a:pt x="0" y="1"/>
                  </a:cubicBezTo>
                  <a:cubicBezTo>
                    <a:pt x="1" y="0"/>
                    <a:pt x="5" y="0"/>
                    <a:pt x="6" y="3"/>
                  </a:cubicBezTo>
                  <a:cubicBezTo>
                    <a:pt x="7" y="7"/>
                    <a:pt x="5" y="9"/>
                    <a:pt x="3" y="10"/>
                  </a:cubicBezTo>
                  <a:cubicBezTo>
                    <a:pt x="2" y="11"/>
                    <a:pt x="1" y="10"/>
                    <a:pt x="0" y="10"/>
                  </a:cubicBezTo>
                  <a:close/>
                </a:path>
              </a:pathLst>
            </a:custGeom>
            <a:solidFill>
              <a:srgbClr val="C59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128">
              <a:extLst>
                <a:ext uri="{FF2B5EF4-FFF2-40B4-BE49-F238E27FC236}">
                  <a16:creationId xmlns:a16="http://schemas.microsoft.com/office/drawing/2014/main" id="{07CC466F-A85B-4B3E-9DFA-014F79985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740" y="5668767"/>
              <a:ext cx="211454" cy="265586"/>
            </a:xfrm>
            <a:custGeom>
              <a:avLst/>
              <a:gdLst>
                <a:gd name="T0" fmla="*/ 85 w 93"/>
                <a:gd name="T1" fmla="*/ 21 h 116"/>
                <a:gd name="T2" fmla="*/ 5 w 93"/>
                <a:gd name="T3" fmla="*/ 25 h 116"/>
                <a:gd name="T4" fmla="*/ 7 w 93"/>
                <a:gd name="T5" fmla="*/ 83 h 116"/>
                <a:gd name="T6" fmla="*/ 42 w 93"/>
                <a:gd name="T7" fmla="*/ 114 h 116"/>
                <a:gd name="T8" fmla="*/ 62 w 93"/>
                <a:gd name="T9" fmla="*/ 113 h 116"/>
                <a:gd name="T10" fmla="*/ 90 w 93"/>
                <a:gd name="T11" fmla="*/ 80 h 116"/>
                <a:gd name="T12" fmla="*/ 85 w 93"/>
                <a:gd name="T1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16">
                  <a:moveTo>
                    <a:pt x="85" y="21"/>
                  </a:moveTo>
                  <a:cubicBezTo>
                    <a:pt x="75" y="0"/>
                    <a:pt x="12" y="2"/>
                    <a:pt x="5" y="25"/>
                  </a:cubicBezTo>
                  <a:cubicBezTo>
                    <a:pt x="0" y="49"/>
                    <a:pt x="1" y="65"/>
                    <a:pt x="7" y="83"/>
                  </a:cubicBezTo>
                  <a:cubicBezTo>
                    <a:pt x="14" y="101"/>
                    <a:pt x="30" y="108"/>
                    <a:pt x="42" y="114"/>
                  </a:cubicBezTo>
                  <a:cubicBezTo>
                    <a:pt x="47" y="116"/>
                    <a:pt x="58" y="115"/>
                    <a:pt x="62" y="113"/>
                  </a:cubicBezTo>
                  <a:cubicBezTo>
                    <a:pt x="75" y="106"/>
                    <a:pt x="87" y="91"/>
                    <a:pt x="90" y="80"/>
                  </a:cubicBezTo>
                  <a:cubicBezTo>
                    <a:pt x="93" y="56"/>
                    <a:pt x="93" y="43"/>
                    <a:pt x="85" y="21"/>
                  </a:cubicBezTo>
                  <a:close/>
                </a:path>
              </a:pathLst>
            </a:custGeom>
            <a:solidFill>
              <a:srgbClr val="FFD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129">
              <a:extLst>
                <a:ext uri="{FF2B5EF4-FFF2-40B4-BE49-F238E27FC236}">
                  <a16:creationId xmlns:a16="http://schemas.microsoft.com/office/drawing/2014/main" id="{664B868F-7BA3-489C-8DF5-2AD168D92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441" y="5634934"/>
              <a:ext cx="262203" cy="258819"/>
            </a:xfrm>
            <a:custGeom>
              <a:avLst/>
              <a:gdLst>
                <a:gd name="T0" fmla="*/ 36 w 115"/>
                <a:gd name="T1" fmla="*/ 40 h 113"/>
                <a:gd name="T2" fmla="*/ 15 w 115"/>
                <a:gd name="T3" fmla="*/ 94 h 113"/>
                <a:gd name="T4" fmla="*/ 10 w 115"/>
                <a:gd name="T5" fmla="*/ 71 h 113"/>
                <a:gd name="T6" fmla="*/ 19 w 115"/>
                <a:gd name="T7" fmla="*/ 22 h 113"/>
                <a:gd name="T8" fmla="*/ 25 w 115"/>
                <a:gd name="T9" fmla="*/ 12 h 113"/>
                <a:gd name="T10" fmla="*/ 104 w 115"/>
                <a:gd name="T11" fmla="*/ 28 h 113"/>
                <a:gd name="T12" fmla="*/ 103 w 115"/>
                <a:gd name="T13" fmla="*/ 76 h 113"/>
                <a:gd name="T14" fmla="*/ 97 w 115"/>
                <a:gd name="T15" fmla="*/ 89 h 113"/>
                <a:gd name="T16" fmla="*/ 96 w 115"/>
                <a:gd name="T17" fmla="*/ 56 h 113"/>
                <a:gd name="T18" fmla="*/ 54 w 115"/>
                <a:gd name="T19" fmla="*/ 43 h 113"/>
                <a:gd name="T20" fmla="*/ 37 w 115"/>
                <a:gd name="T21" fmla="*/ 45 h 113"/>
                <a:gd name="T22" fmla="*/ 36 w 115"/>
                <a:gd name="T23" fmla="*/ 4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13">
                  <a:moveTo>
                    <a:pt x="36" y="40"/>
                  </a:moveTo>
                  <a:cubicBezTo>
                    <a:pt x="8" y="40"/>
                    <a:pt x="22" y="113"/>
                    <a:pt x="15" y="94"/>
                  </a:cubicBezTo>
                  <a:cubicBezTo>
                    <a:pt x="12" y="87"/>
                    <a:pt x="16" y="84"/>
                    <a:pt x="10" y="71"/>
                  </a:cubicBezTo>
                  <a:cubicBezTo>
                    <a:pt x="1" y="54"/>
                    <a:pt x="0" y="34"/>
                    <a:pt x="19" y="22"/>
                  </a:cubicBezTo>
                  <a:cubicBezTo>
                    <a:pt x="20" y="21"/>
                    <a:pt x="25" y="13"/>
                    <a:pt x="25" y="12"/>
                  </a:cubicBezTo>
                  <a:cubicBezTo>
                    <a:pt x="39" y="0"/>
                    <a:pt x="83" y="5"/>
                    <a:pt x="104" y="28"/>
                  </a:cubicBezTo>
                  <a:cubicBezTo>
                    <a:pt x="115" y="41"/>
                    <a:pt x="113" y="58"/>
                    <a:pt x="103" y="76"/>
                  </a:cubicBezTo>
                  <a:cubicBezTo>
                    <a:pt x="102" y="78"/>
                    <a:pt x="98" y="106"/>
                    <a:pt x="97" y="89"/>
                  </a:cubicBezTo>
                  <a:cubicBezTo>
                    <a:pt x="96" y="80"/>
                    <a:pt x="98" y="70"/>
                    <a:pt x="96" y="56"/>
                  </a:cubicBezTo>
                  <a:cubicBezTo>
                    <a:pt x="95" y="53"/>
                    <a:pt x="90" y="30"/>
                    <a:pt x="54" y="43"/>
                  </a:cubicBezTo>
                  <a:cubicBezTo>
                    <a:pt x="42" y="47"/>
                    <a:pt x="41" y="48"/>
                    <a:pt x="37" y="45"/>
                  </a:cubicBezTo>
                  <a:cubicBezTo>
                    <a:pt x="36" y="44"/>
                    <a:pt x="38" y="41"/>
                    <a:pt x="36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130">
              <a:extLst>
                <a:ext uri="{FF2B5EF4-FFF2-40B4-BE49-F238E27FC236}">
                  <a16:creationId xmlns:a16="http://schemas.microsoft.com/office/drawing/2014/main" id="{8D1932D0-76D9-44B9-B179-14258119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365" y="5934351"/>
              <a:ext cx="279119" cy="296035"/>
            </a:xfrm>
            <a:custGeom>
              <a:avLst/>
              <a:gdLst>
                <a:gd name="T0" fmla="*/ 76 w 122"/>
                <a:gd name="T1" fmla="*/ 0 h 130"/>
                <a:gd name="T2" fmla="*/ 50 w 122"/>
                <a:gd name="T3" fmla="*/ 1 h 130"/>
                <a:gd name="T4" fmla="*/ 20 w 122"/>
                <a:gd name="T5" fmla="*/ 18 h 130"/>
                <a:gd name="T6" fmla="*/ 4 w 122"/>
                <a:gd name="T7" fmla="*/ 64 h 130"/>
                <a:gd name="T8" fmla="*/ 23 w 122"/>
                <a:gd name="T9" fmla="*/ 75 h 130"/>
                <a:gd name="T10" fmla="*/ 20 w 122"/>
                <a:gd name="T11" fmla="*/ 120 h 130"/>
                <a:gd name="T12" fmla="*/ 106 w 122"/>
                <a:gd name="T13" fmla="*/ 121 h 130"/>
                <a:gd name="T14" fmla="*/ 103 w 122"/>
                <a:gd name="T15" fmla="*/ 70 h 130"/>
                <a:gd name="T16" fmla="*/ 122 w 122"/>
                <a:gd name="T17" fmla="*/ 54 h 130"/>
                <a:gd name="T18" fmla="*/ 101 w 122"/>
                <a:gd name="T19" fmla="*/ 12 h 130"/>
                <a:gd name="T20" fmla="*/ 76 w 122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130">
                  <a:moveTo>
                    <a:pt x="76" y="0"/>
                  </a:moveTo>
                  <a:cubicBezTo>
                    <a:pt x="70" y="4"/>
                    <a:pt x="55" y="6"/>
                    <a:pt x="50" y="1"/>
                  </a:cubicBezTo>
                  <a:cubicBezTo>
                    <a:pt x="39" y="3"/>
                    <a:pt x="24" y="8"/>
                    <a:pt x="20" y="18"/>
                  </a:cubicBezTo>
                  <a:cubicBezTo>
                    <a:pt x="17" y="25"/>
                    <a:pt x="0" y="60"/>
                    <a:pt x="4" y="64"/>
                  </a:cubicBezTo>
                  <a:cubicBezTo>
                    <a:pt x="9" y="70"/>
                    <a:pt x="11" y="72"/>
                    <a:pt x="23" y="75"/>
                  </a:cubicBezTo>
                  <a:cubicBezTo>
                    <a:pt x="22" y="85"/>
                    <a:pt x="19" y="119"/>
                    <a:pt x="20" y="120"/>
                  </a:cubicBezTo>
                  <a:cubicBezTo>
                    <a:pt x="28" y="130"/>
                    <a:pt x="107" y="127"/>
                    <a:pt x="106" y="121"/>
                  </a:cubicBezTo>
                  <a:cubicBezTo>
                    <a:pt x="105" y="113"/>
                    <a:pt x="103" y="70"/>
                    <a:pt x="103" y="70"/>
                  </a:cubicBezTo>
                  <a:cubicBezTo>
                    <a:pt x="111" y="68"/>
                    <a:pt x="120" y="60"/>
                    <a:pt x="122" y="54"/>
                  </a:cubicBezTo>
                  <a:cubicBezTo>
                    <a:pt x="114" y="38"/>
                    <a:pt x="109" y="26"/>
                    <a:pt x="101" y="12"/>
                  </a:cubicBezTo>
                  <a:cubicBezTo>
                    <a:pt x="94" y="7"/>
                    <a:pt x="83" y="1"/>
                    <a:pt x="76" y="0"/>
                  </a:cubicBezTo>
                  <a:close/>
                </a:path>
              </a:pathLst>
            </a:custGeom>
            <a:solidFill>
              <a:srgbClr val="FFC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131">
              <a:extLst>
                <a:ext uri="{FF2B5EF4-FFF2-40B4-BE49-F238E27FC236}">
                  <a16:creationId xmlns:a16="http://schemas.microsoft.com/office/drawing/2014/main" id="{4EE9CACB-8D42-4ADD-829D-FD0E4BE6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797" y="5917435"/>
              <a:ext cx="116723" cy="35525"/>
            </a:xfrm>
            <a:custGeom>
              <a:avLst/>
              <a:gdLst>
                <a:gd name="T0" fmla="*/ 16 w 51"/>
                <a:gd name="T1" fmla="*/ 7 h 15"/>
                <a:gd name="T2" fmla="*/ 32 w 51"/>
                <a:gd name="T3" fmla="*/ 15 h 15"/>
                <a:gd name="T4" fmla="*/ 38 w 51"/>
                <a:gd name="T5" fmla="*/ 7 h 15"/>
                <a:gd name="T6" fmla="*/ 16 w 51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5">
                  <a:moveTo>
                    <a:pt x="16" y="7"/>
                  </a:moveTo>
                  <a:cubicBezTo>
                    <a:pt x="12" y="2"/>
                    <a:pt x="0" y="15"/>
                    <a:pt x="32" y="15"/>
                  </a:cubicBezTo>
                  <a:cubicBezTo>
                    <a:pt x="50" y="15"/>
                    <a:pt x="51" y="0"/>
                    <a:pt x="38" y="7"/>
                  </a:cubicBezTo>
                  <a:cubicBezTo>
                    <a:pt x="32" y="10"/>
                    <a:pt x="22" y="8"/>
                    <a:pt x="16" y="7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132">
              <a:extLst>
                <a:ext uri="{FF2B5EF4-FFF2-40B4-BE49-F238E27FC236}">
                  <a16:creationId xmlns:a16="http://schemas.microsoft.com/office/drawing/2014/main" id="{905DCF38-52ED-4553-9B19-D93AB683E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348" y="6067990"/>
              <a:ext cx="16916" cy="38908"/>
            </a:xfrm>
            <a:custGeom>
              <a:avLst/>
              <a:gdLst>
                <a:gd name="T0" fmla="*/ 6 w 10"/>
                <a:gd name="T1" fmla="*/ 23 h 23"/>
                <a:gd name="T2" fmla="*/ 10 w 10"/>
                <a:gd name="T3" fmla="*/ 0 h 23"/>
                <a:gd name="T4" fmla="*/ 0 w 10"/>
                <a:gd name="T5" fmla="*/ 21 h 23"/>
                <a:gd name="T6" fmla="*/ 6 w 10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3">
                  <a:moveTo>
                    <a:pt x="6" y="23"/>
                  </a:moveTo>
                  <a:lnTo>
                    <a:pt x="10" y="0"/>
                  </a:lnTo>
                  <a:lnTo>
                    <a:pt x="0" y="21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DB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133">
              <a:extLst>
                <a:ext uri="{FF2B5EF4-FFF2-40B4-BE49-F238E27FC236}">
                  <a16:creationId xmlns:a16="http://schemas.microsoft.com/office/drawing/2014/main" id="{4B244A71-7004-422F-900A-56C4A212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660" y="6057841"/>
              <a:ext cx="23683" cy="35525"/>
            </a:xfrm>
            <a:custGeom>
              <a:avLst/>
              <a:gdLst>
                <a:gd name="T0" fmla="*/ 7 w 14"/>
                <a:gd name="T1" fmla="*/ 21 h 21"/>
                <a:gd name="T2" fmla="*/ 0 w 14"/>
                <a:gd name="T3" fmla="*/ 0 h 21"/>
                <a:gd name="T4" fmla="*/ 14 w 14"/>
                <a:gd name="T5" fmla="*/ 19 h 21"/>
                <a:gd name="T6" fmla="*/ 7 w 14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1">
                  <a:moveTo>
                    <a:pt x="7" y="21"/>
                  </a:moveTo>
                  <a:lnTo>
                    <a:pt x="0" y="0"/>
                  </a:lnTo>
                  <a:lnTo>
                    <a:pt x="14" y="19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DB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Oval 134">
              <a:extLst>
                <a:ext uri="{FF2B5EF4-FFF2-40B4-BE49-F238E27FC236}">
                  <a16:creationId xmlns:a16="http://schemas.microsoft.com/office/drawing/2014/main" id="{60099AAE-368C-4DEE-BE40-6FCD23992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686" y="4780026"/>
              <a:ext cx="707100" cy="707100"/>
            </a:xfrm>
            <a:prstGeom prst="ellipse">
              <a:avLst/>
            </a:prstGeom>
            <a:solidFill>
              <a:srgbClr val="F56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135">
              <a:extLst>
                <a:ext uri="{FF2B5EF4-FFF2-40B4-BE49-F238E27FC236}">
                  <a16:creationId xmlns:a16="http://schemas.microsoft.com/office/drawing/2014/main" id="{3FE2EAE8-B29D-40EC-92CD-C3FB450615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629" y="4730969"/>
              <a:ext cx="803523" cy="803523"/>
            </a:xfrm>
            <a:custGeom>
              <a:avLst/>
              <a:gdLst>
                <a:gd name="T0" fmla="*/ 176 w 352"/>
                <a:gd name="T1" fmla="*/ 352 h 352"/>
                <a:gd name="T2" fmla="*/ 0 w 352"/>
                <a:gd name="T3" fmla="*/ 176 h 352"/>
                <a:gd name="T4" fmla="*/ 176 w 352"/>
                <a:gd name="T5" fmla="*/ 0 h 352"/>
                <a:gd name="T6" fmla="*/ 352 w 352"/>
                <a:gd name="T7" fmla="*/ 176 h 352"/>
                <a:gd name="T8" fmla="*/ 176 w 352"/>
                <a:gd name="T9" fmla="*/ 352 h 352"/>
                <a:gd name="T10" fmla="*/ 176 w 352"/>
                <a:gd name="T11" fmla="*/ 9 h 352"/>
                <a:gd name="T12" fmla="*/ 9 w 352"/>
                <a:gd name="T13" fmla="*/ 176 h 352"/>
                <a:gd name="T14" fmla="*/ 176 w 352"/>
                <a:gd name="T15" fmla="*/ 342 h 352"/>
                <a:gd name="T16" fmla="*/ 343 w 352"/>
                <a:gd name="T17" fmla="*/ 176 h 352"/>
                <a:gd name="T18" fmla="*/ 176 w 352"/>
                <a:gd name="T19" fmla="*/ 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2" h="352">
                  <a:moveTo>
                    <a:pt x="176" y="352"/>
                  </a:moveTo>
                  <a:cubicBezTo>
                    <a:pt x="79" y="352"/>
                    <a:pt x="0" y="273"/>
                    <a:pt x="0" y="176"/>
                  </a:cubicBezTo>
                  <a:cubicBezTo>
                    <a:pt x="0" y="79"/>
                    <a:pt x="79" y="0"/>
                    <a:pt x="176" y="0"/>
                  </a:cubicBezTo>
                  <a:cubicBezTo>
                    <a:pt x="273" y="0"/>
                    <a:pt x="352" y="79"/>
                    <a:pt x="352" y="176"/>
                  </a:cubicBezTo>
                  <a:cubicBezTo>
                    <a:pt x="352" y="273"/>
                    <a:pt x="273" y="352"/>
                    <a:pt x="176" y="352"/>
                  </a:cubicBezTo>
                  <a:close/>
                  <a:moveTo>
                    <a:pt x="176" y="9"/>
                  </a:moveTo>
                  <a:cubicBezTo>
                    <a:pt x="84" y="9"/>
                    <a:pt x="9" y="84"/>
                    <a:pt x="9" y="176"/>
                  </a:cubicBezTo>
                  <a:cubicBezTo>
                    <a:pt x="9" y="268"/>
                    <a:pt x="84" y="342"/>
                    <a:pt x="176" y="342"/>
                  </a:cubicBezTo>
                  <a:cubicBezTo>
                    <a:pt x="268" y="342"/>
                    <a:pt x="343" y="268"/>
                    <a:pt x="343" y="176"/>
                  </a:cubicBezTo>
                  <a:cubicBezTo>
                    <a:pt x="343" y="84"/>
                    <a:pt x="268" y="9"/>
                    <a:pt x="176" y="9"/>
                  </a:cubicBezTo>
                  <a:close/>
                </a:path>
              </a:pathLst>
            </a:custGeom>
            <a:solidFill>
              <a:srgbClr val="00A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val 136">
              <a:extLst>
                <a:ext uri="{FF2B5EF4-FFF2-40B4-BE49-F238E27FC236}">
                  <a16:creationId xmlns:a16="http://schemas.microsoft.com/office/drawing/2014/main" id="{13EC6CB6-D078-474B-8848-68AD515FB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686" y="4780026"/>
              <a:ext cx="707100" cy="707100"/>
            </a:xfrm>
            <a:prstGeom prst="ellipse">
              <a:avLst/>
            </a:prstGeom>
            <a:solidFill>
              <a:srgbClr val="00A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137">
              <a:extLst>
                <a:ext uri="{FF2B5EF4-FFF2-40B4-BE49-F238E27FC236}">
                  <a16:creationId xmlns:a16="http://schemas.microsoft.com/office/drawing/2014/main" id="{F418ADBD-2F0D-4340-AD69-9810D7FC7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0651" y="4820625"/>
              <a:ext cx="531171" cy="710483"/>
            </a:xfrm>
            <a:custGeom>
              <a:avLst/>
              <a:gdLst>
                <a:gd name="T0" fmla="*/ 182 w 232"/>
                <a:gd name="T1" fmla="*/ 214 h 311"/>
                <a:gd name="T2" fmla="*/ 156 w 232"/>
                <a:gd name="T3" fmla="*/ 209 h 311"/>
                <a:gd name="T4" fmla="*/ 151 w 232"/>
                <a:gd name="T5" fmla="*/ 168 h 311"/>
                <a:gd name="T6" fmla="*/ 157 w 232"/>
                <a:gd name="T7" fmla="*/ 169 h 311"/>
                <a:gd name="T8" fmla="*/ 165 w 232"/>
                <a:gd name="T9" fmla="*/ 156 h 311"/>
                <a:gd name="T10" fmla="*/ 171 w 232"/>
                <a:gd name="T11" fmla="*/ 158 h 311"/>
                <a:gd name="T12" fmla="*/ 177 w 232"/>
                <a:gd name="T13" fmla="*/ 143 h 311"/>
                <a:gd name="T14" fmla="*/ 190 w 232"/>
                <a:gd name="T15" fmla="*/ 136 h 311"/>
                <a:gd name="T16" fmla="*/ 188 w 232"/>
                <a:gd name="T17" fmla="*/ 124 h 311"/>
                <a:gd name="T18" fmla="*/ 192 w 232"/>
                <a:gd name="T19" fmla="*/ 109 h 311"/>
                <a:gd name="T20" fmla="*/ 199 w 232"/>
                <a:gd name="T21" fmla="*/ 99 h 311"/>
                <a:gd name="T22" fmla="*/ 194 w 232"/>
                <a:gd name="T23" fmla="*/ 90 h 311"/>
                <a:gd name="T24" fmla="*/ 192 w 232"/>
                <a:gd name="T25" fmla="*/ 73 h 311"/>
                <a:gd name="T26" fmla="*/ 188 w 232"/>
                <a:gd name="T27" fmla="*/ 57 h 311"/>
                <a:gd name="T28" fmla="*/ 190 w 232"/>
                <a:gd name="T29" fmla="*/ 50 h 311"/>
                <a:gd name="T30" fmla="*/ 176 w 232"/>
                <a:gd name="T31" fmla="*/ 43 h 311"/>
                <a:gd name="T32" fmla="*/ 179 w 232"/>
                <a:gd name="T33" fmla="*/ 37 h 311"/>
                <a:gd name="T34" fmla="*/ 165 w 232"/>
                <a:gd name="T35" fmla="*/ 30 h 311"/>
                <a:gd name="T36" fmla="*/ 158 w 232"/>
                <a:gd name="T37" fmla="*/ 16 h 311"/>
                <a:gd name="T38" fmla="*/ 152 w 232"/>
                <a:gd name="T39" fmla="*/ 17 h 311"/>
                <a:gd name="T40" fmla="*/ 136 w 232"/>
                <a:gd name="T41" fmla="*/ 12 h 311"/>
                <a:gd name="T42" fmla="*/ 127 w 232"/>
                <a:gd name="T43" fmla="*/ 3 h 311"/>
                <a:gd name="T44" fmla="*/ 111 w 232"/>
                <a:gd name="T45" fmla="*/ 0 h 311"/>
                <a:gd name="T46" fmla="*/ 94 w 232"/>
                <a:gd name="T47" fmla="*/ 3 h 311"/>
                <a:gd name="T48" fmla="*/ 86 w 232"/>
                <a:gd name="T49" fmla="*/ 12 h 311"/>
                <a:gd name="T50" fmla="*/ 70 w 232"/>
                <a:gd name="T51" fmla="*/ 17 h 311"/>
                <a:gd name="T52" fmla="*/ 64 w 232"/>
                <a:gd name="T53" fmla="*/ 16 h 311"/>
                <a:gd name="T54" fmla="*/ 56 w 232"/>
                <a:gd name="T55" fmla="*/ 30 h 311"/>
                <a:gd name="T56" fmla="*/ 42 w 232"/>
                <a:gd name="T57" fmla="*/ 37 h 311"/>
                <a:gd name="T58" fmla="*/ 47 w 232"/>
                <a:gd name="T59" fmla="*/ 45 h 311"/>
                <a:gd name="T60" fmla="*/ 32 w 232"/>
                <a:gd name="T61" fmla="*/ 50 h 311"/>
                <a:gd name="T62" fmla="*/ 34 w 232"/>
                <a:gd name="T63" fmla="*/ 57 h 311"/>
                <a:gd name="T64" fmla="*/ 30 w 232"/>
                <a:gd name="T65" fmla="*/ 73 h 311"/>
                <a:gd name="T66" fmla="*/ 30 w 232"/>
                <a:gd name="T67" fmla="*/ 90 h 311"/>
                <a:gd name="T68" fmla="*/ 31 w 232"/>
                <a:gd name="T69" fmla="*/ 107 h 311"/>
                <a:gd name="T70" fmla="*/ 32 w 232"/>
                <a:gd name="T71" fmla="*/ 107 h 311"/>
                <a:gd name="T72" fmla="*/ 35 w 232"/>
                <a:gd name="T73" fmla="*/ 124 h 311"/>
                <a:gd name="T74" fmla="*/ 39 w 232"/>
                <a:gd name="T75" fmla="*/ 129 h 311"/>
                <a:gd name="T76" fmla="*/ 44 w 232"/>
                <a:gd name="T77" fmla="*/ 144 h 311"/>
                <a:gd name="T78" fmla="*/ 49 w 232"/>
                <a:gd name="T79" fmla="*/ 143 h 311"/>
                <a:gd name="T80" fmla="*/ 55 w 232"/>
                <a:gd name="T81" fmla="*/ 158 h 311"/>
                <a:gd name="T82" fmla="*/ 61 w 232"/>
                <a:gd name="T83" fmla="*/ 156 h 311"/>
                <a:gd name="T84" fmla="*/ 68 w 232"/>
                <a:gd name="T85" fmla="*/ 169 h 311"/>
                <a:gd name="T86" fmla="*/ 75 w 232"/>
                <a:gd name="T87" fmla="*/ 168 h 311"/>
                <a:gd name="T88" fmla="*/ 88 w 232"/>
                <a:gd name="T89" fmla="*/ 176 h 311"/>
                <a:gd name="T90" fmla="*/ 64 w 232"/>
                <a:gd name="T91" fmla="*/ 214 h 311"/>
                <a:gd name="T92" fmla="*/ 57 w 232"/>
                <a:gd name="T93" fmla="*/ 214 h 311"/>
                <a:gd name="T94" fmla="*/ 55 w 232"/>
                <a:gd name="T95" fmla="*/ 215 h 311"/>
                <a:gd name="T96" fmla="*/ 232 w 232"/>
                <a:gd name="T97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2" h="311">
                  <a:moveTo>
                    <a:pt x="182" y="215"/>
                  </a:moveTo>
                  <a:cubicBezTo>
                    <a:pt x="182" y="214"/>
                    <a:pt x="182" y="214"/>
                    <a:pt x="182" y="214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74" y="214"/>
                    <a:pt x="160" y="214"/>
                    <a:pt x="156" y="209"/>
                  </a:cubicBezTo>
                  <a:cubicBezTo>
                    <a:pt x="151" y="201"/>
                    <a:pt x="145" y="189"/>
                    <a:pt x="143" y="177"/>
                  </a:cubicBezTo>
                  <a:cubicBezTo>
                    <a:pt x="147" y="177"/>
                    <a:pt x="151" y="173"/>
                    <a:pt x="151" y="168"/>
                  </a:cubicBezTo>
                  <a:cubicBezTo>
                    <a:pt x="151" y="168"/>
                    <a:pt x="151" y="167"/>
                    <a:pt x="151" y="166"/>
                  </a:cubicBezTo>
                  <a:cubicBezTo>
                    <a:pt x="152" y="168"/>
                    <a:pt x="155" y="169"/>
                    <a:pt x="157" y="169"/>
                  </a:cubicBezTo>
                  <a:cubicBezTo>
                    <a:pt x="162" y="169"/>
                    <a:pt x="166" y="165"/>
                    <a:pt x="166" y="161"/>
                  </a:cubicBezTo>
                  <a:cubicBezTo>
                    <a:pt x="166" y="159"/>
                    <a:pt x="166" y="157"/>
                    <a:pt x="165" y="156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6" y="157"/>
                    <a:pt x="168" y="158"/>
                    <a:pt x="171" y="158"/>
                  </a:cubicBezTo>
                  <a:cubicBezTo>
                    <a:pt x="176" y="158"/>
                    <a:pt x="180" y="154"/>
                    <a:pt x="180" y="149"/>
                  </a:cubicBezTo>
                  <a:cubicBezTo>
                    <a:pt x="180" y="147"/>
                    <a:pt x="179" y="145"/>
                    <a:pt x="177" y="143"/>
                  </a:cubicBezTo>
                  <a:cubicBezTo>
                    <a:pt x="178" y="144"/>
                    <a:pt x="180" y="144"/>
                    <a:pt x="181" y="144"/>
                  </a:cubicBezTo>
                  <a:cubicBezTo>
                    <a:pt x="186" y="144"/>
                    <a:pt x="190" y="140"/>
                    <a:pt x="190" y="136"/>
                  </a:cubicBezTo>
                  <a:cubicBezTo>
                    <a:pt x="190" y="132"/>
                    <a:pt x="188" y="130"/>
                    <a:pt x="186" y="128"/>
                  </a:cubicBezTo>
                  <a:cubicBezTo>
                    <a:pt x="186" y="127"/>
                    <a:pt x="187" y="125"/>
                    <a:pt x="188" y="124"/>
                  </a:cubicBezTo>
                  <a:cubicBezTo>
                    <a:pt x="192" y="123"/>
                    <a:pt x="195" y="120"/>
                    <a:pt x="195" y="115"/>
                  </a:cubicBezTo>
                  <a:cubicBezTo>
                    <a:pt x="195" y="113"/>
                    <a:pt x="194" y="110"/>
                    <a:pt x="192" y="109"/>
                  </a:cubicBezTo>
                  <a:cubicBezTo>
                    <a:pt x="192" y="108"/>
                    <a:pt x="192" y="108"/>
                    <a:pt x="193" y="107"/>
                  </a:cubicBezTo>
                  <a:cubicBezTo>
                    <a:pt x="196" y="106"/>
                    <a:pt x="199" y="103"/>
                    <a:pt x="199" y="99"/>
                  </a:cubicBezTo>
                  <a:cubicBezTo>
                    <a:pt x="199" y="95"/>
                    <a:pt x="197" y="92"/>
                    <a:pt x="194" y="91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7" y="88"/>
                    <a:pt x="199" y="85"/>
                    <a:pt x="199" y="82"/>
                  </a:cubicBezTo>
                  <a:cubicBezTo>
                    <a:pt x="199" y="77"/>
                    <a:pt x="196" y="74"/>
                    <a:pt x="192" y="73"/>
                  </a:cubicBezTo>
                  <a:cubicBezTo>
                    <a:pt x="194" y="72"/>
                    <a:pt x="196" y="69"/>
                    <a:pt x="196" y="66"/>
                  </a:cubicBezTo>
                  <a:cubicBezTo>
                    <a:pt x="196" y="61"/>
                    <a:pt x="192" y="57"/>
                    <a:pt x="188" y="57"/>
                  </a:cubicBezTo>
                  <a:cubicBezTo>
                    <a:pt x="187" y="57"/>
                    <a:pt x="187" y="57"/>
                    <a:pt x="186" y="57"/>
                  </a:cubicBezTo>
                  <a:cubicBezTo>
                    <a:pt x="188" y="56"/>
                    <a:pt x="190" y="53"/>
                    <a:pt x="190" y="50"/>
                  </a:cubicBezTo>
                  <a:cubicBezTo>
                    <a:pt x="190" y="46"/>
                    <a:pt x="186" y="42"/>
                    <a:pt x="181" y="42"/>
                  </a:cubicBezTo>
                  <a:cubicBezTo>
                    <a:pt x="179" y="42"/>
                    <a:pt x="177" y="42"/>
                    <a:pt x="176" y="43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8" y="42"/>
                    <a:pt x="179" y="39"/>
                    <a:pt x="179" y="37"/>
                  </a:cubicBezTo>
                  <a:cubicBezTo>
                    <a:pt x="179" y="32"/>
                    <a:pt x="175" y="28"/>
                    <a:pt x="170" y="28"/>
                  </a:cubicBezTo>
                  <a:cubicBezTo>
                    <a:pt x="168" y="28"/>
                    <a:pt x="167" y="29"/>
                    <a:pt x="165" y="30"/>
                  </a:cubicBezTo>
                  <a:cubicBezTo>
                    <a:pt x="166" y="28"/>
                    <a:pt x="167" y="27"/>
                    <a:pt x="167" y="25"/>
                  </a:cubicBezTo>
                  <a:cubicBezTo>
                    <a:pt x="167" y="20"/>
                    <a:pt x="163" y="16"/>
                    <a:pt x="158" y="16"/>
                  </a:cubicBezTo>
                  <a:cubicBezTo>
                    <a:pt x="155" y="16"/>
                    <a:pt x="153" y="17"/>
                    <a:pt x="151" y="19"/>
                  </a:cubicBezTo>
                  <a:cubicBezTo>
                    <a:pt x="152" y="18"/>
                    <a:pt x="152" y="17"/>
                    <a:pt x="152" y="17"/>
                  </a:cubicBezTo>
                  <a:cubicBezTo>
                    <a:pt x="152" y="12"/>
                    <a:pt x="148" y="8"/>
                    <a:pt x="143" y="8"/>
                  </a:cubicBezTo>
                  <a:cubicBezTo>
                    <a:pt x="140" y="8"/>
                    <a:pt x="137" y="10"/>
                    <a:pt x="136" y="12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7"/>
                    <a:pt x="132" y="3"/>
                    <a:pt x="127" y="3"/>
                  </a:cubicBezTo>
                  <a:cubicBezTo>
                    <a:pt x="124" y="3"/>
                    <a:pt x="121" y="5"/>
                    <a:pt x="119" y="8"/>
                  </a:cubicBezTo>
                  <a:cubicBezTo>
                    <a:pt x="119" y="3"/>
                    <a:pt x="115" y="0"/>
                    <a:pt x="111" y="0"/>
                  </a:cubicBezTo>
                  <a:cubicBezTo>
                    <a:pt x="106" y="0"/>
                    <a:pt x="103" y="3"/>
                    <a:pt x="102" y="8"/>
                  </a:cubicBezTo>
                  <a:cubicBezTo>
                    <a:pt x="101" y="5"/>
                    <a:pt x="98" y="3"/>
                    <a:pt x="94" y="3"/>
                  </a:cubicBezTo>
                  <a:cubicBezTo>
                    <a:pt x="90" y="3"/>
                    <a:pt x="86" y="7"/>
                    <a:pt x="86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10"/>
                    <a:pt x="81" y="8"/>
                    <a:pt x="78" y="8"/>
                  </a:cubicBezTo>
                  <a:cubicBezTo>
                    <a:pt x="73" y="8"/>
                    <a:pt x="70" y="12"/>
                    <a:pt x="70" y="17"/>
                  </a:cubicBezTo>
                  <a:cubicBezTo>
                    <a:pt x="70" y="17"/>
                    <a:pt x="70" y="18"/>
                    <a:pt x="70" y="19"/>
                  </a:cubicBezTo>
                  <a:cubicBezTo>
                    <a:pt x="68" y="17"/>
                    <a:pt x="66" y="16"/>
                    <a:pt x="64" y="16"/>
                  </a:cubicBezTo>
                  <a:cubicBezTo>
                    <a:pt x="59" y="16"/>
                    <a:pt x="55" y="20"/>
                    <a:pt x="55" y="25"/>
                  </a:cubicBezTo>
                  <a:cubicBezTo>
                    <a:pt x="55" y="27"/>
                    <a:pt x="55" y="28"/>
                    <a:pt x="56" y="30"/>
                  </a:cubicBezTo>
                  <a:cubicBezTo>
                    <a:pt x="55" y="29"/>
                    <a:pt x="53" y="28"/>
                    <a:pt x="51" y="28"/>
                  </a:cubicBezTo>
                  <a:cubicBezTo>
                    <a:pt x="46" y="28"/>
                    <a:pt x="42" y="32"/>
                    <a:pt x="42" y="37"/>
                  </a:cubicBezTo>
                  <a:cubicBezTo>
                    <a:pt x="42" y="40"/>
                    <a:pt x="45" y="43"/>
                    <a:pt x="48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6" y="43"/>
                    <a:pt x="43" y="42"/>
                    <a:pt x="41" y="42"/>
                  </a:cubicBezTo>
                  <a:cubicBezTo>
                    <a:pt x="36" y="42"/>
                    <a:pt x="32" y="46"/>
                    <a:pt x="32" y="50"/>
                  </a:cubicBezTo>
                  <a:cubicBezTo>
                    <a:pt x="32" y="53"/>
                    <a:pt x="33" y="56"/>
                    <a:pt x="35" y="57"/>
                  </a:cubicBezTo>
                  <a:cubicBezTo>
                    <a:pt x="35" y="57"/>
                    <a:pt x="34" y="57"/>
                    <a:pt x="34" y="57"/>
                  </a:cubicBezTo>
                  <a:cubicBezTo>
                    <a:pt x="29" y="57"/>
                    <a:pt x="25" y="61"/>
                    <a:pt x="25" y="66"/>
                  </a:cubicBezTo>
                  <a:cubicBezTo>
                    <a:pt x="25" y="69"/>
                    <a:pt x="27" y="72"/>
                    <a:pt x="30" y="73"/>
                  </a:cubicBezTo>
                  <a:cubicBezTo>
                    <a:pt x="26" y="74"/>
                    <a:pt x="22" y="77"/>
                    <a:pt x="22" y="82"/>
                  </a:cubicBezTo>
                  <a:cubicBezTo>
                    <a:pt x="22" y="86"/>
                    <a:pt x="25" y="90"/>
                    <a:pt x="30" y="90"/>
                  </a:cubicBezTo>
                  <a:cubicBezTo>
                    <a:pt x="26" y="91"/>
                    <a:pt x="22" y="94"/>
                    <a:pt x="22" y="99"/>
                  </a:cubicBezTo>
                  <a:cubicBezTo>
                    <a:pt x="22" y="103"/>
                    <a:pt x="26" y="107"/>
                    <a:pt x="31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29" y="108"/>
                    <a:pt x="26" y="111"/>
                    <a:pt x="26" y="115"/>
                  </a:cubicBezTo>
                  <a:cubicBezTo>
                    <a:pt x="26" y="120"/>
                    <a:pt x="30" y="124"/>
                    <a:pt x="35" y="124"/>
                  </a:cubicBezTo>
                  <a:cubicBezTo>
                    <a:pt x="36" y="124"/>
                    <a:pt x="36" y="124"/>
                    <a:pt x="37" y="124"/>
                  </a:cubicBezTo>
                  <a:cubicBezTo>
                    <a:pt x="38" y="125"/>
                    <a:pt x="39" y="127"/>
                    <a:pt x="39" y="129"/>
                  </a:cubicBezTo>
                  <a:cubicBezTo>
                    <a:pt x="37" y="130"/>
                    <a:pt x="36" y="133"/>
                    <a:pt x="36" y="136"/>
                  </a:cubicBezTo>
                  <a:cubicBezTo>
                    <a:pt x="36" y="140"/>
                    <a:pt x="40" y="144"/>
                    <a:pt x="44" y="144"/>
                  </a:cubicBezTo>
                  <a:cubicBezTo>
                    <a:pt x="46" y="144"/>
                    <a:pt x="47" y="144"/>
                    <a:pt x="48" y="143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47" y="145"/>
                    <a:pt x="46" y="147"/>
                    <a:pt x="46" y="149"/>
                  </a:cubicBezTo>
                  <a:cubicBezTo>
                    <a:pt x="46" y="154"/>
                    <a:pt x="50" y="158"/>
                    <a:pt x="55" y="158"/>
                  </a:cubicBezTo>
                  <a:cubicBezTo>
                    <a:pt x="57" y="158"/>
                    <a:pt x="59" y="157"/>
                    <a:pt x="61" y="156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0" y="157"/>
                    <a:pt x="60" y="159"/>
                    <a:pt x="60" y="161"/>
                  </a:cubicBezTo>
                  <a:cubicBezTo>
                    <a:pt x="60" y="165"/>
                    <a:pt x="63" y="169"/>
                    <a:pt x="68" y="169"/>
                  </a:cubicBezTo>
                  <a:cubicBezTo>
                    <a:pt x="71" y="169"/>
                    <a:pt x="73" y="168"/>
                    <a:pt x="75" y="166"/>
                  </a:cubicBezTo>
                  <a:cubicBezTo>
                    <a:pt x="75" y="167"/>
                    <a:pt x="75" y="168"/>
                    <a:pt x="75" y="168"/>
                  </a:cubicBezTo>
                  <a:cubicBezTo>
                    <a:pt x="75" y="173"/>
                    <a:pt x="78" y="177"/>
                    <a:pt x="83" y="177"/>
                  </a:cubicBezTo>
                  <a:cubicBezTo>
                    <a:pt x="85" y="177"/>
                    <a:pt x="87" y="176"/>
                    <a:pt x="88" y="176"/>
                  </a:cubicBezTo>
                  <a:cubicBezTo>
                    <a:pt x="87" y="185"/>
                    <a:pt x="85" y="196"/>
                    <a:pt x="79" y="203"/>
                  </a:cubicBezTo>
                  <a:cubicBezTo>
                    <a:pt x="75" y="209"/>
                    <a:pt x="70" y="213"/>
                    <a:pt x="64" y="214"/>
                  </a:cubicBezTo>
                  <a:cubicBezTo>
                    <a:pt x="62" y="214"/>
                    <a:pt x="61" y="214"/>
                    <a:pt x="59" y="214"/>
                  </a:cubicBezTo>
                  <a:cubicBezTo>
                    <a:pt x="58" y="214"/>
                    <a:pt x="58" y="214"/>
                    <a:pt x="57" y="214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5" y="215"/>
                    <a:pt x="55" y="215"/>
                    <a:pt x="55" y="215"/>
                  </a:cubicBezTo>
                  <a:cubicBezTo>
                    <a:pt x="18" y="216"/>
                    <a:pt x="0" y="278"/>
                    <a:pt x="0" y="311"/>
                  </a:cubicBezTo>
                  <a:cubicBezTo>
                    <a:pt x="232" y="311"/>
                    <a:pt x="232" y="311"/>
                    <a:pt x="232" y="311"/>
                  </a:cubicBezTo>
                  <a:cubicBezTo>
                    <a:pt x="232" y="278"/>
                    <a:pt x="219" y="215"/>
                    <a:pt x="182" y="215"/>
                  </a:cubicBezTo>
                  <a:close/>
                </a:path>
              </a:pathLst>
            </a:custGeom>
            <a:solidFill>
              <a:srgbClr val="50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138">
              <a:extLst>
                <a:ext uri="{FF2B5EF4-FFF2-40B4-BE49-F238E27FC236}">
                  <a16:creationId xmlns:a16="http://schemas.microsoft.com/office/drawing/2014/main" id="{1D172557-1AFB-4694-BE8F-44DAAF199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7672" y="5218157"/>
              <a:ext cx="267277" cy="177621"/>
            </a:xfrm>
            <a:custGeom>
              <a:avLst/>
              <a:gdLst>
                <a:gd name="T0" fmla="*/ 6 w 117"/>
                <a:gd name="T1" fmla="*/ 41 h 78"/>
                <a:gd name="T2" fmla="*/ 21 w 117"/>
                <a:gd name="T3" fmla="*/ 31 h 78"/>
                <a:gd name="T4" fmla="*/ 30 w 117"/>
                <a:gd name="T5" fmla="*/ 2 h 78"/>
                <a:gd name="T6" fmla="*/ 32 w 117"/>
                <a:gd name="T7" fmla="*/ 4 h 78"/>
                <a:gd name="T8" fmla="*/ 36 w 117"/>
                <a:gd name="T9" fmla="*/ 7 h 78"/>
                <a:gd name="T10" fmla="*/ 54 w 117"/>
                <a:gd name="T11" fmla="*/ 15 h 78"/>
                <a:gd name="T12" fmla="*/ 54 w 117"/>
                <a:gd name="T13" fmla="*/ 15 h 78"/>
                <a:gd name="T14" fmla="*/ 78 w 117"/>
                <a:gd name="T15" fmla="*/ 2 h 78"/>
                <a:gd name="T16" fmla="*/ 80 w 117"/>
                <a:gd name="T17" fmla="*/ 0 h 78"/>
                <a:gd name="T18" fmla="*/ 80 w 117"/>
                <a:gd name="T19" fmla="*/ 3 h 78"/>
                <a:gd name="T20" fmla="*/ 95 w 117"/>
                <a:gd name="T21" fmla="*/ 36 h 78"/>
                <a:gd name="T22" fmla="*/ 110 w 117"/>
                <a:gd name="T23" fmla="*/ 42 h 78"/>
                <a:gd name="T24" fmla="*/ 117 w 117"/>
                <a:gd name="T25" fmla="*/ 42 h 78"/>
                <a:gd name="T26" fmla="*/ 62 w 117"/>
                <a:gd name="T27" fmla="*/ 78 h 78"/>
                <a:gd name="T28" fmla="*/ 60 w 117"/>
                <a:gd name="T29" fmla="*/ 78 h 78"/>
                <a:gd name="T30" fmla="*/ 0 w 117"/>
                <a:gd name="T31" fmla="*/ 42 h 78"/>
                <a:gd name="T32" fmla="*/ 4 w 117"/>
                <a:gd name="T33" fmla="*/ 42 h 78"/>
                <a:gd name="T34" fmla="*/ 6 w 117"/>
                <a:gd name="T35" fmla="*/ 4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78">
                  <a:moveTo>
                    <a:pt x="6" y="41"/>
                  </a:moveTo>
                  <a:cubicBezTo>
                    <a:pt x="12" y="40"/>
                    <a:pt x="17" y="36"/>
                    <a:pt x="21" y="31"/>
                  </a:cubicBezTo>
                  <a:cubicBezTo>
                    <a:pt x="27" y="23"/>
                    <a:pt x="29" y="12"/>
                    <a:pt x="30" y="2"/>
                  </a:cubicBezTo>
                  <a:cubicBezTo>
                    <a:pt x="31" y="3"/>
                    <a:pt x="31" y="3"/>
                    <a:pt x="32" y="4"/>
                  </a:cubicBezTo>
                  <a:cubicBezTo>
                    <a:pt x="33" y="5"/>
                    <a:pt x="35" y="6"/>
                    <a:pt x="36" y="7"/>
                  </a:cubicBezTo>
                  <a:cubicBezTo>
                    <a:pt x="43" y="12"/>
                    <a:pt x="49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61" y="15"/>
                    <a:pt x="69" y="10"/>
                    <a:pt x="78" y="2"/>
                  </a:cubicBezTo>
                  <a:cubicBezTo>
                    <a:pt x="79" y="1"/>
                    <a:pt x="79" y="1"/>
                    <a:pt x="80" y="0"/>
                  </a:cubicBezTo>
                  <a:cubicBezTo>
                    <a:pt x="80" y="1"/>
                    <a:pt x="80" y="2"/>
                    <a:pt x="80" y="3"/>
                  </a:cubicBezTo>
                  <a:cubicBezTo>
                    <a:pt x="83" y="16"/>
                    <a:pt x="89" y="28"/>
                    <a:pt x="95" y="36"/>
                  </a:cubicBezTo>
                  <a:cubicBezTo>
                    <a:pt x="97" y="39"/>
                    <a:pt x="103" y="41"/>
                    <a:pt x="110" y="42"/>
                  </a:cubicBezTo>
                  <a:cubicBezTo>
                    <a:pt x="112" y="42"/>
                    <a:pt x="115" y="42"/>
                    <a:pt x="117" y="42"/>
                  </a:cubicBezTo>
                  <a:cubicBezTo>
                    <a:pt x="107" y="50"/>
                    <a:pt x="84" y="78"/>
                    <a:pt x="62" y="78"/>
                  </a:cubicBezTo>
                  <a:cubicBezTo>
                    <a:pt x="61" y="78"/>
                    <a:pt x="61" y="78"/>
                    <a:pt x="60" y="78"/>
                  </a:cubicBezTo>
                  <a:cubicBezTo>
                    <a:pt x="36" y="78"/>
                    <a:pt x="11" y="49"/>
                    <a:pt x="0" y="42"/>
                  </a:cubicBezTo>
                  <a:cubicBezTo>
                    <a:pt x="1" y="42"/>
                    <a:pt x="3" y="42"/>
                    <a:pt x="4" y="42"/>
                  </a:cubicBezTo>
                  <a:cubicBezTo>
                    <a:pt x="5" y="42"/>
                    <a:pt x="5" y="42"/>
                    <a:pt x="6" y="41"/>
                  </a:cubicBezTo>
                  <a:close/>
                </a:path>
              </a:pathLst>
            </a:custGeom>
            <a:solidFill>
              <a:srgbClr val="FFF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139">
              <a:extLst>
                <a:ext uri="{FF2B5EF4-FFF2-40B4-BE49-F238E27FC236}">
                  <a16:creationId xmlns:a16="http://schemas.microsoft.com/office/drawing/2014/main" id="{3C631E6F-C6BF-48E1-814A-8CD9BF428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7672" y="4884907"/>
              <a:ext cx="233445" cy="98114"/>
            </a:xfrm>
            <a:custGeom>
              <a:avLst/>
              <a:gdLst>
                <a:gd name="T0" fmla="*/ 57 w 102"/>
                <a:gd name="T1" fmla="*/ 2 h 43"/>
                <a:gd name="T2" fmla="*/ 102 w 102"/>
                <a:gd name="T3" fmla="*/ 43 h 43"/>
                <a:gd name="T4" fmla="*/ 57 w 102"/>
                <a:gd name="T5" fmla="*/ 13 h 43"/>
                <a:gd name="T6" fmla="*/ 0 w 102"/>
                <a:gd name="T7" fmla="*/ 41 h 43"/>
                <a:gd name="T8" fmla="*/ 2 w 102"/>
                <a:gd name="T9" fmla="*/ 37 h 43"/>
                <a:gd name="T10" fmla="*/ 6 w 102"/>
                <a:gd name="T11" fmla="*/ 27 h 43"/>
                <a:gd name="T12" fmla="*/ 57 w 102"/>
                <a:gd name="T13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43">
                  <a:moveTo>
                    <a:pt x="57" y="2"/>
                  </a:moveTo>
                  <a:cubicBezTo>
                    <a:pt x="79" y="5"/>
                    <a:pt x="96" y="22"/>
                    <a:pt x="102" y="43"/>
                  </a:cubicBezTo>
                  <a:cubicBezTo>
                    <a:pt x="93" y="27"/>
                    <a:pt x="77" y="16"/>
                    <a:pt x="57" y="13"/>
                  </a:cubicBezTo>
                  <a:cubicBezTo>
                    <a:pt x="34" y="10"/>
                    <a:pt x="12" y="22"/>
                    <a:pt x="0" y="41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3" y="33"/>
                    <a:pt x="5" y="30"/>
                    <a:pt x="6" y="27"/>
                  </a:cubicBezTo>
                  <a:cubicBezTo>
                    <a:pt x="18" y="10"/>
                    <a:pt x="37" y="0"/>
                    <a:pt x="57" y="2"/>
                  </a:cubicBezTo>
                  <a:close/>
                </a:path>
              </a:pathLst>
            </a:custGeom>
            <a:solidFill>
              <a:srgbClr val="FFC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140">
              <a:extLst>
                <a:ext uri="{FF2B5EF4-FFF2-40B4-BE49-F238E27FC236}">
                  <a16:creationId xmlns:a16="http://schemas.microsoft.com/office/drawing/2014/main" id="{ACEFB80F-0EDF-459C-956E-C8F568498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0606" y="4988096"/>
              <a:ext cx="294343" cy="258819"/>
            </a:xfrm>
            <a:custGeom>
              <a:avLst/>
              <a:gdLst>
                <a:gd name="T0" fmla="*/ 14 w 129"/>
                <a:gd name="T1" fmla="*/ 63 h 114"/>
                <a:gd name="T2" fmla="*/ 2 w 129"/>
                <a:gd name="T3" fmla="*/ 52 h 114"/>
                <a:gd name="T4" fmla="*/ 1 w 129"/>
                <a:gd name="T5" fmla="*/ 36 h 114"/>
                <a:gd name="T6" fmla="*/ 12 w 129"/>
                <a:gd name="T7" fmla="*/ 32 h 114"/>
                <a:gd name="T8" fmla="*/ 12 w 129"/>
                <a:gd name="T9" fmla="*/ 34 h 114"/>
                <a:gd name="T10" fmla="*/ 12 w 129"/>
                <a:gd name="T11" fmla="*/ 35 h 114"/>
                <a:gd name="T12" fmla="*/ 13 w 129"/>
                <a:gd name="T13" fmla="*/ 44 h 114"/>
                <a:gd name="T14" fmla="*/ 14 w 129"/>
                <a:gd name="T15" fmla="*/ 48 h 114"/>
                <a:gd name="T16" fmla="*/ 14 w 129"/>
                <a:gd name="T17" fmla="*/ 43 h 114"/>
                <a:gd name="T18" fmla="*/ 14 w 129"/>
                <a:gd name="T19" fmla="*/ 44 h 114"/>
                <a:gd name="T20" fmla="*/ 14 w 129"/>
                <a:gd name="T21" fmla="*/ 41 h 114"/>
                <a:gd name="T22" fmla="*/ 16 w 129"/>
                <a:gd name="T23" fmla="*/ 26 h 114"/>
                <a:gd name="T24" fmla="*/ 18 w 129"/>
                <a:gd name="T25" fmla="*/ 26 h 114"/>
                <a:gd name="T26" fmla="*/ 27 w 129"/>
                <a:gd name="T27" fmla="*/ 16 h 114"/>
                <a:gd name="T28" fmla="*/ 27 w 129"/>
                <a:gd name="T29" fmla="*/ 14 h 114"/>
                <a:gd name="T30" fmla="*/ 32 w 129"/>
                <a:gd name="T31" fmla="*/ 15 h 114"/>
                <a:gd name="T32" fmla="*/ 40 w 129"/>
                <a:gd name="T33" fmla="*/ 5 h 114"/>
                <a:gd name="T34" fmla="*/ 40 w 129"/>
                <a:gd name="T35" fmla="*/ 1 h 114"/>
                <a:gd name="T36" fmla="*/ 40 w 129"/>
                <a:gd name="T37" fmla="*/ 1 h 114"/>
                <a:gd name="T38" fmla="*/ 49 w 129"/>
                <a:gd name="T39" fmla="*/ 9 h 114"/>
                <a:gd name="T40" fmla="*/ 57 w 129"/>
                <a:gd name="T41" fmla="*/ 0 h 114"/>
                <a:gd name="T42" fmla="*/ 65 w 129"/>
                <a:gd name="T43" fmla="*/ 6 h 114"/>
                <a:gd name="T44" fmla="*/ 73 w 129"/>
                <a:gd name="T45" fmla="*/ 0 h 114"/>
                <a:gd name="T46" fmla="*/ 82 w 129"/>
                <a:gd name="T47" fmla="*/ 9 h 114"/>
                <a:gd name="T48" fmla="*/ 90 w 129"/>
                <a:gd name="T49" fmla="*/ 1 h 114"/>
                <a:gd name="T50" fmla="*/ 91 w 129"/>
                <a:gd name="T51" fmla="*/ 1 h 114"/>
                <a:gd name="T52" fmla="*/ 90 w 129"/>
                <a:gd name="T53" fmla="*/ 5 h 114"/>
                <a:gd name="T54" fmla="*/ 99 w 129"/>
                <a:gd name="T55" fmla="*/ 15 h 114"/>
                <a:gd name="T56" fmla="*/ 104 w 129"/>
                <a:gd name="T57" fmla="*/ 14 h 114"/>
                <a:gd name="T58" fmla="*/ 103 w 129"/>
                <a:gd name="T59" fmla="*/ 16 h 114"/>
                <a:gd name="T60" fmla="*/ 112 w 129"/>
                <a:gd name="T61" fmla="*/ 26 h 114"/>
                <a:gd name="T62" fmla="*/ 114 w 129"/>
                <a:gd name="T63" fmla="*/ 46 h 114"/>
                <a:gd name="T64" fmla="*/ 114 w 129"/>
                <a:gd name="T65" fmla="*/ 48 h 114"/>
                <a:gd name="T66" fmla="*/ 115 w 129"/>
                <a:gd name="T67" fmla="*/ 44 h 114"/>
                <a:gd name="T68" fmla="*/ 116 w 129"/>
                <a:gd name="T69" fmla="*/ 38 h 114"/>
                <a:gd name="T70" fmla="*/ 116 w 129"/>
                <a:gd name="T71" fmla="*/ 40 h 114"/>
                <a:gd name="T72" fmla="*/ 116 w 129"/>
                <a:gd name="T73" fmla="*/ 33 h 114"/>
                <a:gd name="T74" fmla="*/ 116 w 129"/>
                <a:gd name="T75" fmla="*/ 33 h 114"/>
                <a:gd name="T76" fmla="*/ 117 w 129"/>
                <a:gd name="T77" fmla="*/ 32 h 114"/>
                <a:gd name="T78" fmla="*/ 128 w 129"/>
                <a:gd name="T79" fmla="*/ 36 h 114"/>
                <a:gd name="T80" fmla="*/ 127 w 129"/>
                <a:gd name="T81" fmla="*/ 52 h 114"/>
                <a:gd name="T82" fmla="*/ 116 w 129"/>
                <a:gd name="T83" fmla="*/ 63 h 114"/>
                <a:gd name="T84" fmla="*/ 115 w 129"/>
                <a:gd name="T85" fmla="*/ 63 h 114"/>
                <a:gd name="T86" fmla="*/ 114 w 129"/>
                <a:gd name="T87" fmla="*/ 63 h 114"/>
                <a:gd name="T88" fmla="*/ 113 w 129"/>
                <a:gd name="T89" fmla="*/ 62 h 114"/>
                <a:gd name="T90" fmla="*/ 93 w 129"/>
                <a:gd name="T91" fmla="*/ 97 h 114"/>
                <a:gd name="T92" fmla="*/ 92 w 129"/>
                <a:gd name="T93" fmla="*/ 98 h 114"/>
                <a:gd name="T94" fmla="*/ 91 w 129"/>
                <a:gd name="T95" fmla="*/ 99 h 114"/>
                <a:gd name="T96" fmla="*/ 88 w 129"/>
                <a:gd name="T97" fmla="*/ 102 h 114"/>
                <a:gd name="T98" fmla="*/ 87 w 129"/>
                <a:gd name="T99" fmla="*/ 103 h 114"/>
                <a:gd name="T100" fmla="*/ 80 w 129"/>
                <a:gd name="T101" fmla="*/ 108 h 114"/>
                <a:gd name="T102" fmla="*/ 66 w 129"/>
                <a:gd name="T103" fmla="*/ 114 h 114"/>
                <a:gd name="T104" fmla="*/ 66 w 129"/>
                <a:gd name="T105" fmla="*/ 114 h 114"/>
                <a:gd name="T106" fmla="*/ 52 w 129"/>
                <a:gd name="T107" fmla="*/ 108 h 114"/>
                <a:gd name="T108" fmla="*/ 42 w 129"/>
                <a:gd name="T109" fmla="*/ 101 h 114"/>
                <a:gd name="T110" fmla="*/ 42 w 129"/>
                <a:gd name="T111" fmla="*/ 101 h 114"/>
                <a:gd name="T112" fmla="*/ 42 w 129"/>
                <a:gd name="T113" fmla="*/ 101 h 114"/>
                <a:gd name="T114" fmla="*/ 41 w 129"/>
                <a:gd name="T115" fmla="*/ 100 h 114"/>
                <a:gd name="T116" fmla="*/ 40 w 129"/>
                <a:gd name="T117" fmla="*/ 99 h 114"/>
                <a:gd name="T118" fmla="*/ 17 w 129"/>
                <a:gd name="T119" fmla="*/ 62 h 114"/>
                <a:gd name="T120" fmla="*/ 16 w 129"/>
                <a:gd name="T121" fmla="*/ 62 h 114"/>
                <a:gd name="T122" fmla="*/ 15 w 129"/>
                <a:gd name="T123" fmla="*/ 63 h 114"/>
                <a:gd name="T124" fmla="*/ 14 w 129"/>
                <a:gd name="T125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" h="114">
                  <a:moveTo>
                    <a:pt x="14" y="63"/>
                  </a:moveTo>
                  <a:cubicBezTo>
                    <a:pt x="7" y="65"/>
                    <a:pt x="2" y="52"/>
                    <a:pt x="2" y="52"/>
                  </a:cubicBezTo>
                  <a:cubicBezTo>
                    <a:pt x="0" y="45"/>
                    <a:pt x="0" y="39"/>
                    <a:pt x="1" y="36"/>
                  </a:cubicBezTo>
                  <a:cubicBezTo>
                    <a:pt x="4" y="29"/>
                    <a:pt x="10" y="31"/>
                    <a:pt x="12" y="32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8"/>
                    <a:pt x="13" y="41"/>
                    <a:pt x="13" y="44"/>
                  </a:cubicBezTo>
                  <a:cubicBezTo>
                    <a:pt x="13" y="45"/>
                    <a:pt x="14" y="47"/>
                    <a:pt x="14" y="48"/>
                  </a:cubicBezTo>
                  <a:cubicBezTo>
                    <a:pt x="14" y="47"/>
                    <a:pt x="14" y="45"/>
                    <a:pt x="14" y="4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3"/>
                    <a:pt x="14" y="42"/>
                    <a:pt x="14" y="41"/>
                  </a:cubicBezTo>
                  <a:cubicBezTo>
                    <a:pt x="15" y="36"/>
                    <a:pt x="15" y="30"/>
                    <a:pt x="16" y="26"/>
                  </a:cubicBezTo>
                  <a:cubicBezTo>
                    <a:pt x="17" y="26"/>
                    <a:pt x="18" y="26"/>
                    <a:pt x="18" y="26"/>
                  </a:cubicBezTo>
                  <a:cubicBezTo>
                    <a:pt x="23" y="26"/>
                    <a:pt x="27" y="21"/>
                    <a:pt x="27" y="16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6" y="15"/>
                    <a:pt x="40" y="11"/>
                    <a:pt x="40" y="5"/>
                  </a:cubicBezTo>
                  <a:cubicBezTo>
                    <a:pt x="40" y="4"/>
                    <a:pt x="40" y="2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5"/>
                    <a:pt x="45" y="9"/>
                    <a:pt x="49" y="9"/>
                  </a:cubicBezTo>
                  <a:cubicBezTo>
                    <a:pt x="53" y="9"/>
                    <a:pt x="57" y="5"/>
                    <a:pt x="57" y="0"/>
                  </a:cubicBezTo>
                  <a:cubicBezTo>
                    <a:pt x="59" y="3"/>
                    <a:pt x="62" y="6"/>
                    <a:pt x="65" y="6"/>
                  </a:cubicBezTo>
                  <a:cubicBezTo>
                    <a:pt x="69" y="6"/>
                    <a:pt x="72" y="3"/>
                    <a:pt x="73" y="0"/>
                  </a:cubicBezTo>
                  <a:cubicBezTo>
                    <a:pt x="74" y="5"/>
                    <a:pt x="77" y="9"/>
                    <a:pt x="82" y="9"/>
                  </a:cubicBezTo>
                  <a:cubicBezTo>
                    <a:pt x="86" y="9"/>
                    <a:pt x="89" y="5"/>
                    <a:pt x="90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2"/>
                    <a:pt x="90" y="4"/>
                    <a:pt x="90" y="5"/>
                  </a:cubicBezTo>
                  <a:cubicBezTo>
                    <a:pt x="90" y="11"/>
                    <a:pt x="94" y="15"/>
                    <a:pt x="99" y="15"/>
                  </a:cubicBezTo>
                  <a:cubicBezTo>
                    <a:pt x="100" y="15"/>
                    <a:pt x="102" y="15"/>
                    <a:pt x="104" y="14"/>
                  </a:cubicBezTo>
                  <a:cubicBezTo>
                    <a:pt x="103" y="14"/>
                    <a:pt x="103" y="15"/>
                    <a:pt x="103" y="16"/>
                  </a:cubicBezTo>
                  <a:cubicBezTo>
                    <a:pt x="103" y="21"/>
                    <a:pt x="107" y="26"/>
                    <a:pt x="112" y="26"/>
                  </a:cubicBezTo>
                  <a:cubicBezTo>
                    <a:pt x="113" y="32"/>
                    <a:pt x="114" y="39"/>
                    <a:pt x="114" y="46"/>
                  </a:cubicBezTo>
                  <a:cubicBezTo>
                    <a:pt x="114" y="47"/>
                    <a:pt x="114" y="48"/>
                    <a:pt x="114" y="48"/>
                  </a:cubicBezTo>
                  <a:cubicBezTo>
                    <a:pt x="115" y="47"/>
                    <a:pt x="115" y="45"/>
                    <a:pt x="115" y="44"/>
                  </a:cubicBezTo>
                  <a:cubicBezTo>
                    <a:pt x="115" y="42"/>
                    <a:pt x="116" y="40"/>
                    <a:pt x="116" y="38"/>
                  </a:cubicBezTo>
                  <a:cubicBezTo>
                    <a:pt x="116" y="39"/>
                    <a:pt x="116" y="40"/>
                    <a:pt x="116" y="40"/>
                  </a:cubicBezTo>
                  <a:cubicBezTo>
                    <a:pt x="116" y="38"/>
                    <a:pt x="117" y="35"/>
                    <a:pt x="116" y="33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7" y="33"/>
                    <a:pt x="117" y="32"/>
                    <a:pt x="117" y="32"/>
                  </a:cubicBezTo>
                  <a:cubicBezTo>
                    <a:pt x="120" y="31"/>
                    <a:pt x="125" y="29"/>
                    <a:pt x="128" y="36"/>
                  </a:cubicBezTo>
                  <a:cubicBezTo>
                    <a:pt x="129" y="39"/>
                    <a:pt x="129" y="45"/>
                    <a:pt x="127" y="52"/>
                  </a:cubicBezTo>
                  <a:cubicBezTo>
                    <a:pt x="127" y="52"/>
                    <a:pt x="122" y="65"/>
                    <a:pt x="116" y="63"/>
                  </a:cubicBezTo>
                  <a:cubicBezTo>
                    <a:pt x="115" y="63"/>
                    <a:pt x="115" y="63"/>
                    <a:pt x="115" y="63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09" y="75"/>
                    <a:pt x="102" y="87"/>
                    <a:pt x="93" y="97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0" y="100"/>
                    <a:pt x="89" y="101"/>
                    <a:pt x="88" y="102"/>
                  </a:cubicBezTo>
                  <a:cubicBezTo>
                    <a:pt x="88" y="102"/>
                    <a:pt x="87" y="103"/>
                    <a:pt x="87" y="103"/>
                  </a:cubicBezTo>
                  <a:cubicBezTo>
                    <a:pt x="84" y="105"/>
                    <a:pt x="82" y="107"/>
                    <a:pt x="80" y="108"/>
                  </a:cubicBezTo>
                  <a:cubicBezTo>
                    <a:pt x="75" y="112"/>
                    <a:pt x="70" y="114"/>
                    <a:pt x="66" y="114"/>
                  </a:cubicBezTo>
                  <a:cubicBezTo>
                    <a:pt x="66" y="114"/>
                    <a:pt x="66" y="114"/>
                    <a:pt x="66" y="114"/>
                  </a:cubicBezTo>
                  <a:cubicBezTo>
                    <a:pt x="62" y="114"/>
                    <a:pt x="57" y="112"/>
                    <a:pt x="52" y="108"/>
                  </a:cubicBezTo>
                  <a:cubicBezTo>
                    <a:pt x="49" y="106"/>
                    <a:pt x="46" y="104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30" y="89"/>
                    <a:pt x="21" y="76"/>
                    <a:pt x="17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3"/>
                    <a:pt x="14" y="63"/>
                    <a:pt x="14" y="63"/>
                  </a:cubicBezTo>
                  <a:close/>
                </a:path>
              </a:pathLst>
            </a:custGeom>
            <a:solidFill>
              <a:srgbClr val="FFF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val 141">
              <a:extLst>
                <a:ext uri="{FF2B5EF4-FFF2-40B4-BE49-F238E27FC236}">
                  <a16:creationId xmlns:a16="http://schemas.microsoft.com/office/drawing/2014/main" id="{2AD9F260-DF19-468D-ABA4-33804929C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003" y="1659611"/>
              <a:ext cx="784915" cy="786607"/>
            </a:xfrm>
            <a:prstGeom prst="ellipse">
              <a:avLst/>
            </a:prstGeom>
            <a:solidFill>
              <a:srgbClr val="4FC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142">
              <a:extLst>
                <a:ext uri="{FF2B5EF4-FFF2-40B4-BE49-F238E27FC236}">
                  <a16:creationId xmlns:a16="http://schemas.microsoft.com/office/drawing/2014/main" id="{0FCB0B4F-150D-427B-B421-88166843B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5871" y="1605479"/>
              <a:ext cx="894871" cy="894871"/>
            </a:xfrm>
            <a:custGeom>
              <a:avLst/>
              <a:gdLst>
                <a:gd name="T0" fmla="*/ 196 w 392"/>
                <a:gd name="T1" fmla="*/ 392 h 392"/>
                <a:gd name="T2" fmla="*/ 0 w 392"/>
                <a:gd name="T3" fmla="*/ 196 h 392"/>
                <a:gd name="T4" fmla="*/ 196 w 392"/>
                <a:gd name="T5" fmla="*/ 0 h 392"/>
                <a:gd name="T6" fmla="*/ 392 w 392"/>
                <a:gd name="T7" fmla="*/ 196 h 392"/>
                <a:gd name="T8" fmla="*/ 196 w 392"/>
                <a:gd name="T9" fmla="*/ 392 h 392"/>
                <a:gd name="T10" fmla="*/ 196 w 392"/>
                <a:gd name="T11" fmla="*/ 11 h 392"/>
                <a:gd name="T12" fmla="*/ 11 w 392"/>
                <a:gd name="T13" fmla="*/ 196 h 392"/>
                <a:gd name="T14" fmla="*/ 196 w 392"/>
                <a:gd name="T15" fmla="*/ 381 h 392"/>
                <a:gd name="T16" fmla="*/ 381 w 392"/>
                <a:gd name="T17" fmla="*/ 196 h 392"/>
                <a:gd name="T18" fmla="*/ 196 w 392"/>
                <a:gd name="T19" fmla="*/ 1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2" h="392">
                  <a:moveTo>
                    <a:pt x="196" y="392"/>
                  </a:moveTo>
                  <a:cubicBezTo>
                    <a:pt x="88" y="392"/>
                    <a:pt x="0" y="304"/>
                    <a:pt x="0" y="196"/>
                  </a:cubicBezTo>
                  <a:cubicBezTo>
                    <a:pt x="0" y="88"/>
                    <a:pt x="88" y="0"/>
                    <a:pt x="196" y="0"/>
                  </a:cubicBezTo>
                  <a:cubicBezTo>
                    <a:pt x="304" y="0"/>
                    <a:pt x="392" y="88"/>
                    <a:pt x="392" y="196"/>
                  </a:cubicBezTo>
                  <a:cubicBezTo>
                    <a:pt x="392" y="304"/>
                    <a:pt x="304" y="392"/>
                    <a:pt x="196" y="392"/>
                  </a:cubicBezTo>
                  <a:close/>
                  <a:moveTo>
                    <a:pt x="196" y="11"/>
                  </a:moveTo>
                  <a:cubicBezTo>
                    <a:pt x="94" y="11"/>
                    <a:pt x="11" y="94"/>
                    <a:pt x="11" y="196"/>
                  </a:cubicBezTo>
                  <a:cubicBezTo>
                    <a:pt x="11" y="298"/>
                    <a:pt x="94" y="381"/>
                    <a:pt x="196" y="381"/>
                  </a:cubicBezTo>
                  <a:cubicBezTo>
                    <a:pt x="298" y="381"/>
                    <a:pt x="381" y="298"/>
                    <a:pt x="381" y="196"/>
                  </a:cubicBezTo>
                  <a:cubicBezTo>
                    <a:pt x="381" y="94"/>
                    <a:pt x="298" y="11"/>
                    <a:pt x="196" y="11"/>
                  </a:cubicBezTo>
                  <a:close/>
                </a:path>
              </a:pathLst>
            </a:custGeom>
            <a:solidFill>
              <a:srgbClr val="4FC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val 143">
              <a:extLst>
                <a:ext uri="{FF2B5EF4-FFF2-40B4-BE49-F238E27FC236}">
                  <a16:creationId xmlns:a16="http://schemas.microsoft.com/office/drawing/2014/main" id="{3B2D5A32-B0F4-4AC7-BB4F-C3C26483E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9465" y="1820315"/>
              <a:ext cx="411066" cy="554854"/>
            </a:xfrm>
            <a:prstGeom prst="ellipse">
              <a:avLst/>
            </a:prstGeom>
            <a:solidFill>
              <a:srgbClr val="FFD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Freeform 144">
              <a:extLst>
                <a:ext uri="{FF2B5EF4-FFF2-40B4-BE49-F238E27FC236}">
                  <a16:creationId xmlns:a16="http://schemas.microsoft.com/office/drawing/2014/main" id="{C7922A95-0819-4452-910D-02C3D15CC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121" y="2101125"/>
              <a:ext cx="236828" cy="204687"/>
            </a:xfrm>
            <a:custGeom>
              <a:avLst/>
              <a:gdLst>
                <a:gd name="T0" fmla="*/ 104 w 104"/>
                <a:gd name="T1" fmla="*/ 72 h 90"/>
                <a:gd name="T2" fmla="*/ 92 w 104"/>
                <a:gd name="T3" fmla="*/ 69 h 90"/>
                <a:gd name="T4" fmla="*/ 64 w 104"/>
                <a:gd name="T5" fmla="*/ 1 h 90"/>
                <a:gd name="T6" fmla="*/ 50 w 104"/>
                <a:gd name="T7" fmla="*/ 0 h 90"/>
                <a:gd name="T8" fmla="*/ 36 w 104"/>
                <a:gd name="T9" fmla="*/ 1 h 90"/>
                <a:gd name="T10" fmla="*/ 8 w 104"/>
                <a:gd name="T11" fmla="*/ 69 h 90"/>
                <a:gd name="T12" fmla="*/ 0 w 104"/>
                <a:gd name="T13" fmla="*/ 71 h 90"/>
                <a:gd name="T14" fmla="*/ 104 w 104"/>
                <a:gd name="T15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90">
                  <a:moveTo>
                    <a:pt x="104" y="72"/>
                  </a:moveTo>
                  <a:cubicBezTo>
                    <a:pt x="100" y="71"/>
                    <a:pt x="96" y="70"/>
                    <a:pt x="92" y="69"/>
                  </a:cubicBezTo>
                  <a:cubicBezTo>
                    <a:pt x="57" y="63"/>
                    <a:pt x="64" y="1"/>
                    <a:pt x="64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3" y="63"/>
                    <a:pt x="8" y="69"/>
                  </a:cubicBezTo>
                  <a:cubicBezTo>
                    <a:pt x="5" y="69"/>
                    <a:pt x="3" y="70"/>
                    <a:pt x="0" y="71"/>
                  </a:cubicBezTo>
                  <a:cubicBezTo>
                    <a:pt x="19" y="79"/>
                    <a:pt x="57" y="90"/>
                    <a:pt x="104" y="72"/>
                  </a:cubicBezTo>
                  <a:close/>
                </a:path>
              </a:pathLst>
            </a:custGeom>
            <a:solidFill>
              <a:srgbClr val="FFF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145">
              <a:extLst>
                <a:ext uri="{FF2B5EF4-FFF2-40B4-BE49-F238E27FC236}">
                  <a16:creationId xmlns:a16="http://schemas.microsoft.com/office/drawing/2014/main" id="{B697EDA1-0595-4E1E-A5CC-FF2FD797D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985" y="2260138"/>
              <a:ext cx="698643" cy="196229"/>
            </a:xfrm>
            <a:custGeom>
              <a:avLst/>
              <a:gdLst>
                <a:gd name="T0" fmla="*/ 0 w 306"/>
                <a:gd name="T1" fmla="*/ 67 h 86"/>
                <a:gd name="T2" fmla="*/ 144 w 306"/>
                <a:gd name="T3" fmla="*/ 86 h 86"/>
                <a:gd name="T4" fmla="*/ 306 w 306"/>
                <a:gd name="T5" fmla="*/ 67 h 86"/>
                <a:gd name="T6" fmla="*/ 207 w 306"/>
                <a:gd name="T7" fmla="*/ 1 h 86"/>
                <a:gd name="T8" fmla="*/ 103 w 306"/>
                <a:gd name="T9" fmla="*/ 0 h 86"/>
                <a:gd name="T10" fmla="*/ 0 w 306"/>
                <a:gd name="T11" fmla="*/ 6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86">
                  <a:moveTo>
                    <a:pt x="0" y="67"/>
                  </a:moveTo>
                  <a:cubicBezTo>
                    <a:pt x="144" y="86"/>
                    <a:pt x="144" y="86"/>
                    <a:pt x="144" y="86"/>
                  </a:cubicBezTo>
                  <a:cubicBezTo>
                    <a:pt x="306" y="67"/>
                    <a:pt x="306" y="67"/>
                    <a:pt x="306" y="67"/>
                  </a:cubicBezTo>
                  <a:cubicBezTo>
                    <a:pt x="276" y="34"/>
                    <a:pt x="239" y="10"/>
                    <a:pt x="207" y="1"/>
                  </a:cubicBezTo>
                  <a:cubicBezTo>
                    <a:pt x="160" y="19"/>
                    <a:pt x="122" y="8"/>
                    <a:pt x="103" y="0"/>
                  </a:cubicBezTo>
                  <a:cubicBezTo>
                    <a:pt x="70" y="8"/>
                    <a:pt x="32" y="34"/>
                    <a:pt x="0" y="67"/>
                  </a:cubicBezTo>
                  <a:close/>
                </a:path>
              </a:pathLst>
            </a:custGeom>
            <a:solidFill>
              <a:srgbClr val="F27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val 146">
              <a:extLst>
                <a:ext uri="{FF2B5EF4-FFF2-40B4-BE49-F238E27FC236}">
                  <a16:creationId xmlns:a16="http://schemas.microsoft.com/office/drawing/2014/main" id="{2E8102E3-5DCE-4D60-AFF7-F3F668C28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5438" y="1874447"/>
              <a:ext cx="279119" cy="292652"/>
            </a:xfrm>
            <a:prstGeom prst="ellipse">
              <a:avLst/>
            </a:prstGeom>
            <a:solidFill>
              <a:srgbClr val="FFF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147">
              <a:extLst>
                <a:ext uri="{FF2B5EF4-FFF2-40B4-BE49-F238E27FC236}">
                  <a16:creationId xmlns:a16="http://schemas.microsoft.com/office/drawing/2014/main" id="{02F962B4-6B33-40C2-9543-4BD23DB1A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364" y="1854148"/>
              <a:ext cx="280810" cy="143789"/>
            </a:xfrm>
            <a:custGeom>
              <a:avLst/>
              <a:gdLst>
                <a:gd name="T0" fmla="*/ 166 w 166"/>
                <a:gd name="T1" fmla="*/ 85 h 85"/>
                <a:gd name="T2" fmla="*/ 0 w 166"/>
                <a:gd name="T3" fmla="*/ 85 h 85"/>
                <a:gd name="T4" fmla="*/ 17 w 166"/>
                <a:gd name="T5" fmla="*/ 18 h 85"/>
                <a:gd name="T6" fmla="*/ 84 w 166"/>
                <a:gd name="T7" fmla="*/ 0 h 85"/>
                <a:gd name="T8" fmla="*/ 146 w 166"/>
                <a:gd name="T9" fmla="*/ 12 h 85"/>
                <a:gd name="T10" fmla="*/ 166 w 166"/>
                <a:gd name="T1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85">
                  <a:moveTo>
                    <a:pt x="166" y="85"/>
                  </a:moveTo>
                  <a:lnTo>
                    <a:pt x="0" y="85"/>
                  </a:lnTo>
                  <a:lnTo>
                    <a:pt x="17" y="18"/>
                  </a:lnTo>
                  <a:lnTo>
                    <a:pt x="84" y="0"/>
                  </a:lnTo>
                  <a:lnTo>
                    <a:pt x="146" y="12"/>
                  </a:lnTo>
                  <a:lnTo>
                    <a:pt x="166" y="85"/>
                  </a:lnTo>
                  <a:close/>
                </a:path>
              </a:pathLst>
            </a:custGeom>
            <a:solidFill>
              <a:srgbClr val="FFD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Freeform 185">
              <a:extLst>
                <a:ext uri="{FF2B5EF4-FFF2-40B4-BE49-F238E27FC236}">
                  <a16:creationId xmlns:a16="http://schemas.microsoft.com/office/drawing/2014/main" id="{0A318AC1-0DEE-41C2-BA56-45A41FB54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410" y="4931217"/>
              <a:ext cx="258819" cy="296035"/>
            </a:xfrm>
            <a:custGeom>
              <a:avLst/>
              <a:gdLst>
                <a:gd name="T0" fmla="*/ 113 w 113"/>
                <a:gd name="T1" fmla="*/ 30 h 129"/>
                <a:gd name="T2" fmla="*/ 113 w 113"/>
                <a:gd name="T3" fmla="*/ 66 h 129"/>
                <a:gd name="T4" fmla="*/ 82 w 113"/>
                <a:gd name="T5" fmla="*/ 97 h 129"/>
                <a:gd name="T6" fmla="*/ 54 w 113"/>
                <a:gd name="T7" fmla="*/ 97 h 129"/>
                <a:gd name="T8" fmla="*/ 72 w 113"/>
                <a:gd name="T9" fmla="*/ 129 h 129"/>
                <a:gd name="T10" fmla="*/ 31 w 113"/>
                <a:gd name="T11" fmla="*/ 108 h 129"/>
                <a:gd name="T12" fmla="*/ 31 w 113"/>
                <a:gd name="T13" fmla="*/ 107 h 129"/>
                <a:gd name="T14" fmla="*/ 43 w 113"/>
                <a:gd name="T15" fmla="*/ 74 h 129"/>
                <a:gd name="T16" fmla="*/ 22 w 113"/>
                <a:gd name="T17" fmla="*/ 31 h 129"/>
                <a:gd name="T18" fmla="*/ 0 w 113"/>
                <a:gd name="T19" fmla="*/ 18 h 129"/>
                <a:gd name="T20" fmla="*/ 28 w 113"/>
                <a:gd name="T21" fmla="*/ 0 h 129"/>
                <a:gd name="T22" fmla="*/ 82 w 113"/>
                <a:gd name="T23" fmla="*/ 0 h 129"/>
                <a:gd name="T24" fmla="*/ 113 w 113"/>
                <a:gd name="T25" fmla="*/ 3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" h="129">
                  <a:moveTo>
                    <a:pt x="113" y="30"/>
                  </a:moveTo>
                  <a:cubicBezTo>
                    <a:pt x="113" y="66"/>
                    <a:pt x="113" y="66"/>
                    <a:pt x="113" y="66"/>
                  </a:cubicBezTo>
                  <a:cubicBezTo>
                    <a:pt x="113" y="83"/>
                    <a:pt x="99" y="97"/>
                    <a:pt x="82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1" y="115"/>
                    <a:pt x="72" y="129"/>
                    <a:pt x="72" y="129"/>
                  </a:cubicBezTo>
                  <a:cubicBezTo>
                    <a:pt x="55" y="123"/>
                    <a:pt x="41" y="116"/>
                    <a:pt x="31" y="108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8" y="97"/>
                    <a:pt x="43" y="86"/>
                    <a:pt x="43" y="74"/>
                  </a:cubicBezTo>
                  <a:cubicBezTo>
                    <a:pt x="43" y="57"/>
                    <a:pt x="35" y="42"/>
                    <a:pt x="22" y="31"/>
                  </a:cubicBezTo>
                  <a:cubicBezTo>
                    <a:pt x="16" y="25"/>
                    <a:pt x="8" y="21"/>
                    <a:pt x="0" y="18"/>
                  </a:cubicBezTo>
                  <a:cubicBezTo>
                    <a:pt x="5" y="7"/>
                    <a:pt x="15" y="0"/>
                    <a:pt x="28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99" y="0"/>
                    <a:pt x="113" y="13"/>
                    <a:pt x="113" y="30"/>
                  </a:cubicBezTo>
                  <a:close/>
                </a:path>
              </a:pathLst>
            </a:custGeom>
            <a:solidFill>
              <a:srgbClr val="E7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Freeform 186">
              <a:extLst>
                <a:ext uri="{FF2B5EF4-FFF2-40B4-BE49-F238E27FC236}">
                  <a16:creationId xmlns:a16="http://schemas.microsoft.com/office/drawing/2014/main" id="{9F5023DD-5FBB-4205-AA98-61332B7F8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190" y="4973507"/>
              <a:ext cx="290960" cy="312951"/>
            </a:xfrm>
            <a:custGeom>
              <a:avLst/>
              <a:gdLst>
                <a:gd name="T0" fmla="*/ 64 w 128"/>
                <a:gd name="T1" fmla="*/ 0 h 137"/>
                <a:gd name="T2" fmla="*/ 0 w 128"/>
                <a:gd name="T3" fmla="*/ 56 h 137"/>
                <a:gd name="T4" fmla="*/ 64 w 128"/>
                <a:gd name="T5" fmla="*/ 111 h 137"/>
                <a:gd name="T6" fmla="*/ 70 w 128"/>
                <a:gd name="T7" fmla="*/ 111 h 137"/>
                <a:gd name="T8" fmla="*/ 53 w 128"/>
                <a:gd name="T9" fmla="*/ 137 h 137"/>
                <a:gd name="T10" fmla="*/ 117 w 128"/>
                <a:gd name="T11" fmla="*/ 86 h 137"/>
                <a:gd name="T12" fmla="*/ 128 w 128"/>
                <a:gd name="T13" fmla="*/ 56 h 137"/>
                <a:gd name="T14" fmla="*/ 64 w 128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37">
                  <a:moveTo>
                    <a:pt x="64" y="0"/>
                  </a:moveTo>
                  <a:cubicBezTo>
                    <a:pt x="29" y="0"/>
                    <a:pt x="0" y="25"/>
                    <a:pt x="0" y="56"/>
                  </a:cubicBezTo>
                  <a:cubicBezTo>
                    <a:pt x="0" y="86"/>
                    <a:pt x="29" y="111"/>
                    <a:pt x="64" y="111"/>
                  </a:cubicBezTo>
                  <a:cubicBezTo>
                    <a:pt x="66" y="111"/>
                    <a:pt x="68" y="111"/>
                    <a:pt x="70" y="111"/>
                  </a:cubicBezTo>
                  <a:cubicBezTo>
                    <a:pt x="70" y="125"/>
                    <a:pt x="53" y="137"/>
                    <a:pt x="53" y="137"/>
                  </a:cubicBezTo>
                  <a:cubicBezTo>
                    <a:pt x="95" y="123"/>
                    <a:pt x="111" y="98"/>
                    <a:pt x="117" y="86"/>
                  </a:cubicBezTo>
                  <a:cubicBezTo>
                    <a:pt x="124" y="77"/>
                    <a:pt x="128" y="67"/>
                    <a:pt x="128" y="56"/>
                  </a:cubicBezTo>
                  <a:cubicBezTo>
                    <a:pt x="128" y="25"/>
                    <a:pt x="99" y="0"/>
                    <a:pt x="64" y="0"/>
                  </a:cubicBezTo>
                  <a:close/>
                </a:path>
              </a:pathLst>
            </a:custGeom>
            <a:solidFill>
              <a:srgbClr val="F37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val 187">
              <a:extLst>
                <a:ext uri="{FF2B5EF4-FFF2-40B4-BE49-F238E27FC236}">
                  <a16:creationId xmlns:a16="http://schemas.microsoft.com/office/drawing/2014/main" id="{091BD34B-EF2A-433A-A3F9-3820A492D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555" y="5081772"/>
              <a:ext cx="38908" cy="372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val 188">
              <a:extLst>
                <a:ext uri="{FF2B5EF4-FFF2-40B4-BE49-F238E27FC236}">
                  <a16:creationId xmlns:a16="http://schemas.microsoft.com/office/drawing/2014/main" id="{E0565CD5-3FC1-48CD-B1DF-872C06289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062" y="5081772"/>
              <a:ext cx="37216" cy="372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val 189">
              <a:extLst>
                <a:ext uri="{FF2B5EF4-FFF2-40B4-BE49-F238E27FC236}">
                  <a16:creationId xmlns:a16="http://schemas.microsoft.com/office/drawing/2014/main" id="{50276293-064F-445C-9D62-F410CAA2B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4877" y="5081772"/>
              <a:ext cx="37216" cy="372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Freeform 227">
              <a:extLst>
                <a:ext uri="{FF2B5EF4-FFF2-40B4-BE49-F238E27FC236}">
                  <a16:creationId xmlns:a16="http://schemas.microsoft.com/office/drawing/2014/main" id="{68BFDAFF-611D-44E0-A973-4757F48E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3339" y="4080330"/>
              <a:ext cx="104881" cy="89657"/>
            </a:xfrm>
            <a:custGeom>
              <a:avLst/>
              <a:gdLst>
                <a:gd name="T0" fmla="*/ 42 w 46"/>
                <a:gd name="T1" fmla="*/ 2 h 39"/>
                <a:gd name="T2" fmla="*/ 46 w 46"/>
                <a:gd name="T3" fmla="*/ 2 h 39"/>
                <a:gd name="T4" fmla="*/ 40 w 46"/>
                <a:gd name="T5" fmla="*/ 0 h 39"/>
                <a:gd name="T6" fmla="*/ 39 w 46"/>
                <a:gd name="T7" fmla="*/ 4 h 39"/>
                <a:gd name="T8" fmla="*/ 1 w 46"/>
                <a:gd name="T9" fmla="*/ 37 h 39"/>
                <a:gd name="T10" fmla="*/ 0 w 46"/>
                <a:gd name="T11" fmla="*/ 39 h 39"/>
                <a:gd name="T12" fmla="*/ 42 w 46"/>
                <a:gd name="T1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9">
                  <a:moveTo>
                    <a:pt x="42" y="2"/>
                  </a:moveTo>
                  <a:cubicBezTo>
                    <a:pt x="42" y="2"/>
                    <a:pt x="46" y="2"/>
                    <a:pt x="46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1"/>
                    <a:pt x="39" y="3"/>
                    <a:pt x="39" y="4"/>
                  </a:cubicBezTo>
                  <a:cubicBezTo>
                    <a:pt x="34" y="22"/>
                    <a:pt x="19" y="35"/>
                    <a:pt x="1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0" y="37"/>
                    <a:pt x="36" y="24"/>
                    <a:pt x="4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Freeform 228">
              <a:extLst>
                <a:ext uri="{FF2B5EF4-FFF2-40B4-BE49-F238E27FC236}">
                  <a16:creationId xmlns:a16="http://schemas.microsoft.com/office/drawing/2014/main" id="{1982AB6D-50EB-4063-AE82-1A3191DE7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814" y="4146302"/>
              <a:ext cx="54132" cy="52441"/>
            </a:xfrm>
            <a:custGeom>
              <a:avLst/>
              <a:gdLst>
                <a:gd name="T0" fmla="*/ 22 w 24"/>
                <a:gd name="T1" fmla="*/ 14 h 23"/>
                <a:gd name="T2" fmla="*/ 9 w 24"/>
                <a:gd name="T3" fmla="*/ 22 h 23"/>
                <a:gd name="T4" fmla="*/ 2 w 24"/>
                <a:gd name="T5" fmla="*/ 8 h 23"/>
                <a:gd name="T6" fmla="*/ 15 w 24"/>
                <a:gd name="T7" fmla="*/ 1 h 23"/>
                <a:gd name="T8" fmla="*/ 22 w 24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2" y="14"/>
                  </a:moveTo>
                  <a:cubicBezTo>
                    <a:pt x="21" y="20"/>
                    <a:pt x="15" y="23"/>
                    <a:pt x="9" y="22"/>
                  </a:cubicBezTo>
                  <a:cubicBezTo>
                    <a:pt x="4" y="20"/>
                    <a:pt x="0" y="14"/>
                    <a:pt x="2" y="8"/>
                  </a:cubicBezTo>
                  <a:cubicBezTo>
                    <a:pt x="4" y="3"/>
                    <a:pt x="9" y="0"/>
                    <a:pt x="15" y="1"/>
                  </a:cubicBezTo>
                  <a:cubicBezTo>
                    <a:pt x="21" y="3"/>
                    <a:pt x="24" y="9"/>
                    <a:pt x="2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229">
              <a:extLst>
                <a:ext uri="{FF2B5EF4-FFF2-40B4-BE49-F238E27FC236}">
                  <a16:creationId xmlns:a16="http://schemas.microsoft.com/office/drawing/2014/main" id="{979CAF8E-3D05-4AB7-94D0-4036667D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418" y="3845193"/>
              <a:ext cx="301110" cy="152246"/>
            </a:xfrm>
            <a:custGeom>
              <a:avLst/>
              <a:gdLst>
                <a:gd name="T0" fmla="*/ 66 w 132"/>
                <a:gd name="T1" fmla="*/ 0 h 67"/>
                <a:gd name="T2" fmla="*/ 0 w 132"/>
                <a:gd name="T3" fmla="*/ 67 h 67"/>
                <a:gd name="T4" fmla="*/ 9 w 132"/>
                <a:gd name="T5" fmla="*/ 67 h 67"/>
                <a:gd name="T6" fmla="*/ 66 w 132"/>
                <a:gd name="T7" fmla="*/ 10 h 67"/>
                <a:gd name="T8" fmla="*/ 123 w 132"/>
                <a:gd name="T9" fmla="*/ 67 h 67"/>
                <a:gd name="T10" fmla="*/ 132 w 132"/>
                <a:gd name="T11" fmla="*/ 67 h 67"/>
                <a:gd name="T12" fmla="*/ 66 w 132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67">
                  <a:moveTo>
                    <a:pt x="66" y="0"/>
                  </a:moveTo>
                  <a:cubicBezTo>
                    <a:pt x="29" y="0"/>
                    <a:pt x="0" y="30"/>
                    <a:pt x="0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35"/>
                    <a:pt x="35" y="10"/>
                    <a:pt x="66" y="10"/>
                  </a:cubicBezTo>
                  <a:cubicBezTo>
                    <a:pt x="97" y="10"/>
                    <a:pt x="123" y="35"/>
                    <a:pt x="123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230">
              <a:extLst>
                <a:ext uri="{FF2B5EF4-FFF2-40B4-BE49-F238E27FC236}">
                  <a16:creationId xmlns:a16="http://schemas.microsoft.com/office/drawing/2014/main" id="{FADE33C8-CB4A-4ABB-A8F5-01BBCA3C4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2395" y="3982215"/>
              <a:ext cx="25375" cy="130256"/>
            </a:xfrm>
            <a:custGeom>
              <a:avLst/>
              <a:gdLst>
                <a:gd name="T0" fmla="*/ 0 w 11"/>
                <a:gd name="T1" fmla="*/ 4 h 57"/>
                <a:gd name="T2" fmla="*/ 4 w 11"/>
                <a:gd name="T3" fmla="*/ 0 h 57"/>
                <a:gd name="T4" fmla="*/ 8 w 11"/>
                <a:gd name="T5" fmla="*/ 0 h 57"/>
                <a:gd name="T6" fmla="*/ 11 w 11"/>
                <a:gd name="T7" fmla="*/ 4 h 57"/>
                <a:gd name="T8" fmla="*/ 11 w 11"/>
                <a:gd name="T9" fmla="*/ 53 h 57"/>
                <a:gd name="T10" fmla="*/ 8 w 11"/>
                <a:gd name="T11" fmla="*/ 57 h 57"/>
                <a:gd name="T12" fmla="*/ 4 w 11"/>
                <a:gd name="T13" fmla="*/ 57 h 57"/>
                <a:gd name="T14" fmla="*/ 0 w 11"/>
                <a:gd name="T15" fmla="*/ 53 h 57"/>
                <a:gd name="T16" fmla="*/ 0 w 11"/>
                <a:gd name="T1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7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4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5"/>
                    <a:pt x="10" y="57"/>
                    <a:pt x="8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0" y="55"/>
                    <a:pt x="0" y="5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37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231">
              <a:extLst>
                <a:ext uri="{FF2B5EF4-FFF2-40B4-BE49-F238E27FC236}">
                  <a16:creationId xmlns:a16="http://schemas.microsoft.com/office/drawing/2014/main" id="{A15AF9BC-9D11-4C0F-98E1-916CE409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0210" y="4002515"/>
              <a:ext cx="27066" cy="91348"/>
            </a:xfrm>
            <a:custGeom>
              <a:avLst/>
              <a:gdLst>
                <a:gd name="T0" fmla="*/ 0 w 12"/>
                <a:gd name="T1" fmla="*/ 0 h 40"/>
                <a:gd name="T2" fmla="*/ 12 w 12"/>
                <a:gd name="T3" fmla="*/ 20 h 40"/>
                <a:gd name="T4" fmla="*/ 0 w 12"/>
                <a:gd name="T5" fmla="*/ 40 h 40"/>
                <a:gd name="T6" fmla="*/ 0 w 12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0">
                  <a:moveTo>
                    <a:pt x="0" y="0"/>
                  </a:moveTo>
                  <a:cubicBezTo>
                    <a:pt x="7" y="4"/>
                    <a:pt x="12" y="11"/>
                    <a:pt x="12" y="20"/>
                  </a:cubicBezTo>
                  <a:cubicBezTo>
                    <a:pt x="12" y="29"/>
                    <a:pt x="7" y="36"/>
                    <a:pt x="0" y="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37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232">
              <a:extLst>
                <a:ext uri="{FF2B5EF4-FFF2-40B4-BE49-F238E27FC236}">
                  <a16:creationId xmlns:a16="http://schemas.microsoft.com/office/drawing/2014/main" id="{9612E3D3-B34C-4105-AF42-E831B77C5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6228" y="3987290"/>
              <a:ext cx="33833" cy="120106"/>
            </a:xfrm>
            <a:custGeom>
              <a:avLst/>
              <a:gdLst>
                <a:gd name="T0" fmla="*/ 15 w 15"/>
                <a:gd name="T1" fmla="*/ 3 h 53"/>
                <a:gd name="T2" fmla="*/ 12 w 15"/>
                <a:gd name="T3" fmla="*/ 0 h 53"/>
                <a:gd name="T4" fmla="*/ 0 w 15"/>
                <a:gd name="T5" fmla="*/ 0 h 53"/>
                <a:gd name="T6" fmla="*/ 0 w 15"/>
                <a:gd name="T7" fmla="*/ 53 h 53"/>
                <a:gd name="T8" fmla="*/ 12 w 15"/>
                <a:gd name="T9" fmla="*/ 53 h 53"/>
                <a:gd name="T10" fmla="*/ 15 w 15"/>
                <a:gd name="T11" fmla="*/ 49 h 53"/>
                <a:gd name="T12" fmla="*/ 15 w 1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3">
                  <a:moveTo>
                    <a:pt x="15" y="3"/>
                  </a:moveTo>
                  <a:cubicBezTo>
                    <a:pt x="15" y="1"/>
                    <a:pt x="14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4" y="53"/>
                    <a:pt x="15" y="51"/>
                    <a:pt x="15" y="49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233">
              <a:extLst>
                <a:ext uri="{FF2B5EF4-FFF2-40B4-BE49-F238E27FC236}">
                  <a16:creationId xmlns:a16="http://schemas.microsoft.com/office/drawing/2014/main" id="{3AB9953A-4C5B-433F-88FC-1A182C9DC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484" y="3982215"/>
              <a:ext cx="27066" cy="130256"/>
            </a:xfrm>
            <a:custGeom>
              <a:avLst/>
              <a:gdLst>
                <a:gd name="T0" fmla="*/ 12 w 12"/>
                <a:gd name="T1" fmla="*/ 4 h 57"/>
                <a:gd name="T2" fmla="*/ 8 w 12"/>
                <a:gd name="T3" fmla="*/ 0 h 57"/>
                <a:gd name="T4" fmla="*/ 4 w 12"/>
                <a:gd name="T5" fmla="*/ 0 h 57"/>
                <a:gd name="T6" fmla="*/ 0 w 12"/>
                <a:gd name="T7" fmla="*/ 4 h 57"/>
                <a:gd name="T8" fmla="*/ 0 w 12"/>
                <a:gd name="T9" fmla="*/ 53 h 57"/>
                <a:gd name="T10" fmla="*/ 4 w 12"/>
                <a:gd name="T11" fmla="*/ 57 h 57"/>
                <a:gd name="T12" fmla="*/ 8 w 12"/>
                <a:gd name="T13" fmla="*/ 57 h 57"/>
                <a:gd name="T14" fmla="*/ 12 w 12"/>
                <a:gd name="T15" fmla="*/ 53 h 57"/>
                <a:gd name="T16" fmla="*/ 12 w 12"/>
                <a:gd name="T1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7">
                  <a:moveTo>
                    <a:pt x="12" y="4"/>
                  </a:moveTo>
                  <a:cubicBezTo>
                    <a:pt x="12" y="2"/>
                    <a:pt x="10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5"/>
                    <a:pt x="2" y="57"/>
                    <a:pt x="4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7"/>
                    <a:pt x="12" y="55"/>
                    <a:pt x="12" y="53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F37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234">
              <a:extLst>
                <a:ext uri="{FF2B5EF4-FFF2-40B4-BE49-F238E27FC236}">
                  <a16:creationId xmlns:a16="http://schemas.microsoft.com/office/drawing/2014/main" id="{24D97EB1-C175-46E1-9603-EC93BFBF2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669" y="4002515"/>
              <a:ext cx="27066" cy="91348"/>
            </a:xfrm>
            <a:custGeom>
              <a:avLst/>
              <a:gdLst>
                <a:gd name="T0" fmla="*/ 12 w 12"/>
                <a:gd name="T1" fmla="*/ 0 h 40"/>
                <a:gd name="T2" fmla="*/ 0 w 12"/>
                <a:gd name="T3" fmla="*/ 20 h 40"/>
                <a:gd name="T4" fmla="*/ 12 w 12"/>
                <a:gd name="T5" fmla="*/ 40 h 40"/>
                <a:gd name="T6" fmla="*/ 12 w 12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0">
                  <a:moveTo>
                    <a:pt x="12" y="0"/>
                  </a:moveTo>
                  <a:cubicBezTo>
                    <a:pt x="5" y="4"/>
                    <a:pt x="0" y="11"/>
                    <a:pt x="0" y="20"/>
                  </a:cubicBezTo>
                  <a:cubicBezTo>
                    <a:pt x="0" y="29"/>
                    <a:pt x="5" y="36"/>
                    <a:pt x="12" y="4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37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235">
              <a:extLst>
                <a:ext uri="{FF2B5EF4-FFF2-40B4-BE49-F238E27FC236}">
                  <a16:creationId xmlns:a16="http://schemas.microsoft.com/office/drawing/2014/main" id="{80C469FA-67B8-4490-A1A4-F072C5CE6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885" y="3987290"/>
              <a:ext cx="33833" cy="120106"/>
            </a:xfrm>
            <a:custGeom>
              <a:avLst/>
              <a:gdLst>
                <a:gd name="T0" fmla="*/ 0 w 15"/>
                <a:gd name="T1" fmla="*/ 3 h 53"/>
                <a:gd name="T2" fmla="*/ 3 w 15"/>
                <a:gd name="T3" fmla="*/ 0 h 53"/>
                <a:gd name="T4" fmla="*/ 15 w 15"/>
                <a:gd name="T5" fmla="*/ 0 h 53"/>
                <a:gd name="T6" fmla="*/ 15 w 15"/>
                <a:gd name="T7" fmla="*/ 53 h 53"/>
                <a:gd name="T8" fmla="*/ 3 w 15"/>
                <a:gd name="T9" fmla="*/ 53 h 53"/>
                <a:gd name="T10" fmla="*/ 0 w 15"/>
                <a:gd name="T11" fmla="*/ 49 h 53"/>
                <a:gd name="T12" fmla="*/ 0 w 1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3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1" y="53"/>
                    <a:pt x="0" y="51"/>
                    <a:pt x="0" y="49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236">
              <a:extLst>
                <a:ext uri="{FF2B5EF4-FFF2-40B4-BE49-F238E27FC236}">
                  <a16:creationId xmlns:a16="http://schemas.microsoft.com/office/drawing/2014/main" id="{75EA31B7-2E1D-4DB5-A0A5-045C6C1C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017" y="3840119"/>
              <a:ext cx="219912" cy="65974"/>
            </a:xfrm>
            <a:custGeom>
              <a:avLst/>
              <a:gdLst>
                <a:gd name="T0" fmla="*/ 48 w 96"/>
                <a:gd name="T1" fmla="*/ 0 h 29"/>
                <a:gd name="T2" fmla="*/ 0 w 96"/>
                <a:gd name="T3" fmla="*/ 20 h 29"/>
                <a:gd name="T4" fmla="*/ 10 w 96"/>
                <a:gd name="T5" fmla="*/ 29 h 29"/>
                <a:gd name="T6" fmla="*/ 10 w 96"/>
                <a:gd name="T7" fmla="*/ 29 h 29"/>
                <a:gd name="T8" fmla="*/ 48 w 96"/>
                <a:gd name="T9" fmla="*/ 14 h 29"/>
                <a:gd name="T10" fmla="*/ 85 w 96"/>
                <a:gd name="T11" fmla="*/ 29 h 29"/>
                <a:gd name="T12" fmla="*/ 86 w 96"/>
                <a:gd name="T13" fmla="*/ 29 h 29"/>
                <a:gd name="T14" fmla="*/ 96 w 96"/>
                <a:gd name="T15" fmla="*/ 20 h 29"/>
                <a:gd name="T16" fmla="*/ 48 w 96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9">
                  <a:moveTo>
                    <a:pt x="48" y="0"/>
                  </a:moveTo>
                  <a:cubicBezTo>
                    <a:pt x="29" y="0"/>
                    <a:pt x="13" y="8"/>
                    <a:pt x="0" y="2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20" y="19"/>
                    <a:pt x="33" y="14"/>
                    <a:pt x="48" y="14"/>
                  </a:cubicBezTo>
                  <a:cubicBezTo>
                    <a:pt x="62" y="14"/>
                    <a:pt x="76" y="1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83" y="8"/>
                    <a:pt x="66" y="0"/>
                    <a:pt x="48" y="0"/>
                  </a:cubicBezTo>
                  <a:close/>
                </a:path>
              </a:pathLst>
            </a:custGeom>
            <a:solidFill>
              <a:srgbClr val="F37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Freeform 237">
              <a:extLst>
                <a:ext uri="{FF2B5EF4-FFF2-40B4-BE49-F238E27FC236}">
                  <a16:creationId xmlns:a16="http://schemas.microsoft.com/office/drawing/2014/main" id="{86D6C18A-9D84-42BB-9F34-648F5848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53" y="2121426"/>
              <a:ext cx="174238" cy="153939"/>
            </a:xfrm>
            <a:custGeom>
              <a:avLst/>
              <a:gdLst>
                <a:gd name="T0" fmla="*/ 50 w 76"/>
                <a:gd name="T1" fmla="*/ 54 h 67"/>
                <a:gd name="T2" fmla="*/ 76 w 76"/>
                <a:gd name="T3" fmla="*/ 28 h 67"/>
                <a:gd name="T4" fmla="*/ 38 w 76"/>
                <a:gd name="T5" fmla="*/ 0 h 67"/>
                <a:gd name="T6" fmla="*/ 0 w 76"/>
                <a:gd name="T7" fmla="*/ 28 h 67"/>
                <a:gd name="T8" fmla="*/ 34 w 76"/>
                <a:gd name="T9" fmla="*/ 55 h 67"/>
                <a:gd name="T10" fmla="*/ 34 w 76"/>
                <a:gd name="T11" fmla="*/ 55 h 67"/>
                <a:gd name="T12" fmla="*/ 54 w 76"/>
                <a:gd name="T13" fmla="*/ 67 h 67"/>
                <a:gd name="T14" fmla="*/ 50 w 76"/>
                <a:gd name="T15" fmla="*/ 5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67">
                  <a:moveTo>
                    <a:pt x="50" y="54"/>
                  </a:moveTo>
                  <a:cubicBezTo>
                    <a:pt x="65" y="51"/>
                    <a:pt x="76" y="40"/>
                    <a:pt x="76" y="28"/>
                  </a:cubicBezTo>
                  <a:cubicBezTo>
                    <a:pt x="76" y="12"/>
                    <a:pt x="59" y="0"/>
                    <a:pt x="38" y="0"/>
                  </a:cubicBezTo>
                  <a:cubicBezTo>
                    <a:pt x="17" y="0"/>
                    <a:pt x="0" y="12"/>
                    <a:pt x="0" y="28"/>
                  </a:cubicBezTo>
                  <a:cubicBezTo>
                    <a:pt x="0" y="42"/>
                    <a:pt x="15" y="53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43" y="65"/>
                    <a:pt x="54" y="67"/>
                  </a:cubicBezTo>
                  <a:cubicBezTo>
                    <a:pt x="54" y="67"/>
                    <a:pt x="49" y="61"/>
                    <a:pt x="50" y="54"/>
                  </a:cubicBezTo>
                  <a:close/>
                </a:path>
              </a:pathLst>
            </a:custGeom>
            <a:solidFill>
              <a:srgbClr val="FFC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238">
              <a:extLst>
                <a:ext uri="{FF2B5EF4-FFF2-40B4-BE49-F238E27FC236}">
                  <a16:creationId xmlns:a16="http://schemas.microsoft.com/office/drawing/2014/main" id="{7CF3ACB8-1FA6-4A73-970F-D12A980A6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234" y="2290588"/>
              <a:ext cx="60899" cy="59207"/>
            </a:xfrm>
            <a:custGeom>
              <a:avLst/>
              <a:gdLst>
                <a:gd name="T0" fmla="*/ 26 w 26"/>
                <a:gd name="T1" fmla="*/ 5 h 26"/>
                <a:gd name="T2" fmla="*/ 6 w 26"/>
                <a:gd name="T3" fmla="*/ 26 h 26"/>
                <a:gd name="T4" fmla="*/ 2 w 26"/>
                <a:gd name="T5" fmla="*/ 23 h 26"/>
                <a:gd name="T6" fmla="*/ 2 w 26"/>
                <a:gd name="T7" fmla="*/ 16 h 26"/>
                <a:gd name="T8" fmla="*/ 15 w 26"/>
                <a:gd name="T9" fmla="*/ 2 h 26"/>
                <a:gd name="T10" fmla="*/ 22 w 26"/>
                <a:gd name="T11" fmla="*/ 1 h 26"/>
                <a:gd name="T12" fmla="*/ 26 w 26"/>
                <a:gd name="T1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26" y="5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1"/>
                    <a:pt x="0" y="18"/>
                    <a:pt x="2" y="16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0"/>
                    <a:pt x="20" y="0"/>
                    <a:pt x="22" y="1"/>
                  </a:cubicBezTo>
                  <a:lnTo>
                    <a:pt x="26" y="5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239">
              <a:extLst>
                <a:ext uri="{FF2B5EF4-FFF2-40B4-BE49-F238E27FC236}">
                  <a16:creationId xmlns:a16="http://schemas.microsoft.com/office/drawing/2014/main" id="{876A7E43-EE68-47B5-8905-BC29032B2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98" y="2148492"/>
              <a:ext cx="59207" cy="62591"/>
            </a:xfrm>
            <a:custGeom>
              <a:avLst/>
              <a:gdLst>
                <a:gd name="T0" fmla="*/ 2 w 26"/>
                <a:gd name="T1" fmla="*/ 24 h 27"/>
                <a:gd name="T2" fmla="*/ 2 w 26"/>
                <a:gd name="T3" fmla="*/ 17 h 27"/>
                <a:gd name="T4" fmla="*/ 15 w 26"/>
                <a:gd name="T5" fmla="*/ 3 h 27"/>
                <a:gd name="T6" fmla="*/ 22 w 26"/>
                <a:gd name="T7" fmla="*/ 2 h 27"/>
                <a:gd name="T8" fmla="*/ 26 w 26"/>
                <a:gd name="T9" fmla="*/ 6 h 27"/>
                <a:gd name="T10" fmla="*/ 6 w 26"/>
                <a:gd name="T11" fmla="*/ 27 h 27"/>
                <a:gd name="T12" fmla="*/ 2 w 26"/>
                <a:gd name="T1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7">
                  <a:moveTo>
                    <a:pt x="2" y="24"/>
                  </a:moveTo>
                  <a:cubicBezTo>
                    <a:pt x="0" y="22"/>
                    <a:pt x="0" y="19"/>
                    <a:pt x="2" y="17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20" y="0"/>
                    <a:pt x="22" y="2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6" y="27"/>
                    <a:pt x="6" y="27"/>
                    <a:pt x="6" y="27"/>
                  </a:cubicBezTo>
                  <a:lnTo>
                    <a:pt x="2" y="2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Freeform 240">
              <a:extLst>
                <a:ext uri="{FF2B5EF4-FFF2-40B4-BE49-F238E27FC236}">
                  <a16:creationId xmlns:a16="http://schemas.microsoft.com/office/drawing/2014/main" id="{561BDC80-C77E-41C3-9931-2CBE6B095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150" y="2165408"/>
              <a:ext cx="209762" cy="221604"/>
            </a:xfrm>
            <a:custGeom>
              <a:avLst/>
              <a:gdLst>
                <a:gd name="T0" fmla="*/ 0 w 92"/>
                <a:gd name="T1" fmla="*/ 83 h 97"/>
                <a:gd name="T2" fmla="*/ 20 w 92"/>
                <a:gd name="T3" fmla="*/ 61 h 97"/>
                <a:gd name="T4" fmla="*/ 44 w 92"/>
                <a:gd name="T5" fmla="*/ 48 h 97"/>
                <a:gd name="T6" fmla="*/ 45 w 92"/>
                <a:gd name="T7" fmla="*/ 47 h 97"/>
                <a:gd name="T8" fmla="*/ 45 w 92"/>
                <a:gd name="T9" fmla="*/ 47 h 97"/>
                <a:gd name="T10" fmla="*/ 45 w 92"/>
                <a:gd name="T11" fmla="*/ 47 h 97"/>
                <a:gd name="T12" fmla="*/ 46 w 92"/>
                <a:gd name="T13" fmla="*/ 46 h 97"/>
                <a:gd name="T14" fmla="*/ 57 w 92"/>
                <a:gd name="T15" fmla="*/ 22 h 97"/>
                <a:gd name="T16" fmla="*/ 76 w 92"/>
                <a:gd name="T17" fmla="*/ 0 h 97"/>
                <a:gd name="T18" fmla="*/ 79 w 92"/>
                <a:gd name="T19" fmla="*/ 35 h 97"/>
                <a:gd name="T20" fmla="*/ 59 w 92"/>
                <a:gd name="T21" fmla="*/ 60 h 97"/>
                <a:gd name="T22" fmla="*/ 36 w 92"/>
                <a:gd name="T23" fmla="*/ 82 h 97"/>
                <a:gd name="T24" fmla="*/ 0 w 92"/>
                <a:gd name="T25" fmla="*/ 8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97">
                  <a:moveTo>
                    <a:pt x="0" y="83"/>
                  </a:move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6" y="67"/>
                    <a:pt x="44" y="48"/>
                  </a:cubicBezTo>
                  <a:cubicBezTo>
                    <a:pt x="44" y="48"/>
                    <a:pt x="44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6" y="46"/>
                  </a:cubicBezTo>
                  <a:cubicBezTo>
                    <a:pt x="63" y="27"/>
                    <a:pt x="57" y="22"/>
                    <a:pt x="57" y="22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2" y="11"/>
                    <a:pt x="84" y="27"/>
                    <a:pt x="79" y="35"/>
                  </a:cubicBezTo>
                  <a:cubicBezTo>
                    <a:pt x="76" y="41"/>
                    <a:pt x="68" y="50"/>
                    <a:pt x="59" y="60"/>
                  </a:cubicBezTo>
                  <a:cubicBezTo>
                    <a:pt x="50" y="70"/>
                    <a:pt x="41" y="78"/>
                    <a:pt x="36" y="82"/>
                  </a:cubicBezTo>
                  <a:cubicBezTo>
                    <a:pt x="28" y="88"/>
                    <a:pt x="13" y="97"/>
                    <a:pt x="0" y="83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241">
              <a:extLst>
                <a:ext uri="{FF2B5EF4-FFF2-40B4-BE49-F238E27FC236}">
                  <a16:creationId xmlns:a16="http://schemas.microsoft.com/office/drawing/2014/main" id="{76AD1AE5-5265-4443-BFB6-1E555AF71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7375" y="2375170"/>
              <a:ext cx="74432" cy="47366"/>
            </a:xfrm>
            <a:custGeom>
              <a:avLst/>
              <a:gdLst>
                <a:gd name="T0" fmla="*/ 32 w 32"/>
                <a:gd name="T1" fmla="*/ 17 h 21"/>
                <a:gd name="T2" fmla="*/ 30 w 32"/>
                <a:gd name="T3" fmla="*/ 20 h 21"/>
                <a:gd name="T4" fmla="*/ 20 w 32"/>
                <a:gd name="T5" fmla="*/ 21 h 21"/>
                <a:gd name="T6" fmla="*/ 20 w 32"/>
                <a:gd name="T7" fmla="*/ 21 h 21"/>
                <a:gd name="T8" fmla="*/ 3 w 32"/>
                <a:gd name="T9" fmla="*/ 13 h 21"/>
                <a:gd name="T10" fmla="*/ 0 w 32"/>
                <a:gd name="T11" fmla="*/ 3 h 21"/>
                <a:gd name="T12" fmla="*/ 0 w 32"/>
                <a:gd name="T13" fmla="*/ 3 h 21"/>
                <a:gd name="T14" fmla="*/ 3 w 32"/>
                <a:gd name="T15" fmla="*/ 0 h 21"/>
                <a:gd name="T16" fmla="*/ 6 w 32"/>
                <a:gd name="T17" fmla="*/ 3 h 21"/>
                <a:gd name="T18" fmla="*/ 6 w 32"/>
                <a:gd name="T19" fmla="*/ 3 h 21"/>
                <a:gd name="T20" fmla="*/ 8 w 32"/>
                <a:gd name="T21" fmla="*/ 10 h 21"/>
                <a:gd name="T22" fmla="*/ 20 w 32"/>
                <a:gd name="T23" fmla="*/ 16 h 21"/>
                <a:gd name="T24" fmla="*/ 28 w 32"/>
                <a:gd name="T25" fmla="*/ 15 h 21"/>
                <a:gd name="T26" fmla="*/ 32 w 32"/>
                <a:gd name="T2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1">
                  <a:moveTo>
                    <a:pt x="32" y="17"/>
                  </a:moveTo>
                  <a:cubicBezTo>
                    <a:pt x="32" y="18"/>
                    <a:pt x="31" y="19"/>
                    <a:pt x="30" y="20"/>
                  </a:cubicBezTo>
                  <a:cubicBezTo>
                    <a:pt x="26" y="21"/>
                    <a:pt x="23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1" y="21"/>
                    <a:pt x="6" y="17"/>
                    <a:pt x="3" y="13"/>
                  </a:cubicBezTo>
                  <a:cubicBezTo>
                    <a:pt x="1" y="8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7"/>
                    <a:pt x="8" y="10"/>
                  </a:cubicBezTo>
                  <a:cubicBezTo>
                    <a:pt x="9" y="13"/>
                    <a:pt x="12" y="16"/>
                    <a:pt x="20" y="16"/>
                  </a:cubicBezTo>
                  <a:cubicBezTo>
                    <a:pt x="22" y="16"/>
                    <a:pt x="25" y="15"/>
                    <a:pt x="28" y="15"/>
                  </a:cubicBezTo>
                  <a:cubicBezTo>
                    <a:pt x="30" y="14"/>
                    <a:pt x="31" y="15"/>
                    <a:pt x="32" y="17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242">
              <a:extLst>
                <a:ext uri="{FF2B5EF4-FFF2-40B4-BE49-F238E27FC236}">
                  <a16:creationId xmlns:a16="http://schemas.microsoft.com/office/drawing/2014/main" id="{43043D5E-3A9A-4776-992C-A8FE9FA5F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190" y="2380244"/>
              <a:ext cx="38908" cy="45674"/>
            </a:xfrm>
            <a:custGeom>
              <a:avLst/>
              <a:gdLst>
                <a:gd name="T0" fmla="*/ 16 w 17"/>
                <a:gd name="T1" fmla="*/ 5 h 20"/>
                <a:gd name="T2" fmla="*/ 7 w 17"/>
                <a:gd name="T3" fmla="*/ 19 h 20"/>
                <a:gd name="T4" fmla="*/ 2 w 17"/>
                <a:gd name="T5" fmla="*/ 19 h 20"/>
                <a:gd name="T6" fmla="*/ 1 w 17"/>
                <a:gd name="T7" fmla="*/ 15 h 20"/>
                <a:gd name="T8" fmla="*/ 11 w 17"/>
                <a:gd name="T9" fmla="*/ 2 h 20"/>
                <a:gd name="T10" fmla="*/ 16 w 17"/>
                <a:gd name="T11" fmla="*/ 1 h 20"/>
                <a:gd name="T12" fmla="*/ 16 w 17"/>
                <a:gd name="T1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6" y="5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4" y="20"/>
                    <a:pt x="2" y="19"/>
                  </a:cubicBezTo>
                  <a:cubicBezTo>
                    <a:pt x="1" y="18"/>
                    <a:pt x="0" y="16"/>
                    <a:pt x="1" y="1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0"/>
                    <a:pt x="14" y="0"/>
                    <a:pt x="16" y="1"/>
                  </a:cubicBezTo>
                  <a:cubicBezTo>
                    <a:pt x="17" y="2"/>
                    <a:pt x="17" y="4"/>
                    <a:pt x="16" y="5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Freeform 243">
              <a:extLst>
                <a:ext uri="{FF2B5EF4-FFF2-40B4-BE49-F238E27FC236}">
                  <a16:creationId xmlns:a16="http://schemas.microsoft.com/office/drawing/2014/main" id="{86DFFF3A-183C-4360-A65F-0660F8E3E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023" y="2380244"/>
              <a:ext cx="38908" cy="45674"/>
            </a:xfrm>
            <a:custGeom>
              <a:avLst/>
              <a:gdLst>
                <a:gd name="T0" fmla="*/ 16 w 17"/>
                <a:gd name="T1" fmla="*/ 5 h 20"/>
                <a:gd name="T2" fmla="*/ 7 w 17"/>
                <a:gd name="T3" fmla="*/ 19 h 20"/>
                <a:gd name="T4" fmla="*/ 2 w 17"/>
                <a:gd name="T5" fmla="*/ 19 h 20"/>
                <a:gd name="T6" fmla="*/ 1 w 17"/>
                <a:gd name="T7" fmla="*/ 15 h 20"/>
                <a:gd name="T8" fmla="*/ 11 w 17"/>
                <a:gd name="T9" fmla="*/ 2 h 20"/>
                <a:gd name="T10" fmla="*/ 15 w 17"/>
                <a:gd name="T11" fmla="*/ 1 h 20"/>
                <a:gd name="T12" fmla="*/ 16 w 17"/>
                <a:gd name="T1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6" y="5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3" y="20"/>
                    <a:pt x="2" y="19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7" y="2"/>
                    <a:pt x="17" y="4"/>
                    <a:pt x="16" y="5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Freeform 244">
              <a:extLst>
                <a:ext uri="{FF2B5EF4-FFF2-40B4-BE49-F238E27FC236}">
                  <a16:creationId xmlns:a16="http://schemas.microsoft.com/office/drawing/2014/main" id="{C0F1720E-0ADB-47A3-9532-A3BB295E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46" y="2380244"/>
              <a:ext cx="38908" cy="45674"/>
            </a:xfrm>
            <a:custGeom>
              <a:avLst/>
              <a:gdLst>
                <a:gd name="T0" fmla="*/ 16 w 17"/>
                <a:gd name="T1" fmla="*/ 5 h 20"/>
                <a:gd name="T2" fmla="*/ 6 w 17"/>
                <a:gd name="T3" fmla="*/ 19 h 20"/>
                <a:gd name="T4" fmla="*/ 1 w 17"/>
                <a:gd name="T5" fmla="*/ 19 h 20"/>
                <a:gd name="T6" fmla="*/ 1 w 17"/>
                <a:gd name="T7" fmla="*/ 15 h 20"/>
                <a:gd name="T8" fmla="*/ 10 w 17"/>
                <a:gd name="T9" fmla="*/ 2 h 20"/>
                <a:gd name="T10" fmla="*/ 15 w 17"/>
                <a:gd name="T11" fmla="*/ 1 h 20"/>
                <a:gd name="T12" fmla="*/ 16 w 17"/>
                <a:gd name="T1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6" y="5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5" y="20"/>
                    <a:pt x="3" y="20"/>
                    <a:pt x="1" y="19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16" y="2"/>
                    <a:pt x="17" y="4"/>
                    <a:pt x="16" y="5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Freeform 245">
              <a:extLst>
                <a:ext uri="{FF2B5EF4-FFF2-40B4-BE49-F238E27FC236}">
                  <a16:creationId xmlns:a16="http://schemas.microsoft.com/office/drawing/2014/main" id="{EA4D541C-4FA3-4C45-B484-CA4CF3439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6353" y="2503379"/>
              <a:ext cx="38908" cy="45674"/>
            </a:xfrm>
            <a:custGeom>
              <a:avLst/>
              <a:gdLst>
                <a:gd name="T0" fmla="*/ 16 w 17"/>
                <a:gd name="T1" fmla="*/ 5 h 20"/>
                <a:gd name="T2" fmla="*/ 7 w 17"/>
                <a:gd name="T3" fmla="*/ 19 h 20"/>
                <a:gd name="T4" fmla="*/ 2 w 17"/>
                <a:gd name="T5" fmla="*/ 19 h 20"/>
                <a:gd name="T6" fmla="*/ 1 w 17"/>
                <a:gd name="T7" fmla="*/ 15 h 20"/>
                <a:gd name="T8" fmla="*/ 11 w 17"/>
                <a:gd name="T9" fmla="*/ 2 h 20"/>
                <a:gd name="T10" fmla="*/ 15 w 17"/>
                <a:gd name="T11" fmla="*/ 1 h 20"/>
                <a:gd name="T12" fmla="*/ 16 w 17"/>
                <a:gd name="T1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6" y="5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4" y="20"/>
                    <a:pt x="2" y="19"/>
                  </a:cubicBezTo>
                  <a:cubicBezTo>
                    <a:pt x="1" y="18"/>
                    <a:pt x="0" y="16"/>
                    <a:pt x="1" y="1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7" y="2"/>
                    <a:pt x="17" y="4"/>
                    <a:pt x="16" y="5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Freeform 246">
              <a:extLst>
                <a:ext uri="{FF2B5EF4-FFF2-40B4-BE49-F238E27FC236}">
                  <a16:creationId xmlns:a16="http://schemas.microsoft.com/office/drawing/2014/main" id="{0C67ACE3-3959-4E1C-89DE-86CF807CD1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5728" y="2158641"/>
              <a:ext cx="128564" cy="54132"/>
            </a:xfrm>
            <a:custGeom>
              <a:avLst/>
              <a:gdLst>
                <a:gd name="T0" fmla="*/ 56 w 56"/>
                <a:gd name="T1" fmla="*/ 1 h 24"/>
                <a:gd name="T2" fmla="*/ 48 w 56"/>
                <a:gd name="T3" fmla="*/ 19 h 24"/>
                <a:gd name="T4" fmla="*/ 43 w 56"/>
                <a:gd name="T5" fmla="*/ 19 h 24"/>
                <a:gd name="T6" fmla="*/ 47 w 56"/>
                <a:gd name="T7" fmla="*/ 10 h 24"/>
                <a:gd name="T8" fmla="*/ 48 w 56"/>
                <a:gd name="T9" fmla="*/ 8 h 24"/>
                <a:gd name="T10" fmla="*/ 49 w 56"/>
                <a:gd name="T11" fmla="*/ 6 h 24"/>
                <a:gd name="T12" fmla="*/ 43 w 56"/>
                <a:gd name="T13" fmla="*/ 6 h 24"/>
                <a:gd name="T14" fmla="*/ 43 w 56"/>
                <a:gd name="T15" fmla="*/ 1 h 24"/>
                <a:gd name="T16" fmla="*/ 56 w 56"/>
                <a:gd name="T17" fmla="*/ 1 h 24"/>
                <a:gd name="T18" fmla="*/ 11 w 56"/>
                <a:gd name="T19" fmla="*/ 11 h 24"/>
                <a:gd name="T20" fmla="*/ 12 w 56"/>
                <a:gd name="T21" fmla="*/ 7 h 24"/>
                <a:gd name="T22" fmla="*/ 10 w 56"/>
                <a:gd name="T23" fmla="*/ 3 h 24"/>
                <a:gd name="T24" fmla="*/ 6 w 56"/>
                <a:gd name="T25" fmla="*/ 1 h 24"/>
                <a:gd name="T26" fmla="*/ 2 w 56"/>
                <a:gd name="T27" fmla="*/ 3 h 24"/>
                <a:gd name="T28" fmla="*/ 0 w 56"/>
                <a:gd name="T29" fmla="*/ 7 h 24"/>
                <a:gd name="T30" fmla="*/ 0 w 56"/>
                <a:gd name="T31" fmla="*/ 8 h 24"/>
                <a:gd name="T32" fmla="*/ 5 w 56"/>
                <a:gd name="T33" fmla="*/ 8 h 24"/>
                <a:gd name="T34" fmla="*/ 5 w 56"/>
                <a:gd name="T35" fmla="*/ 7 h 24"/>
                <a:gd name="T36" fmla="*/ 5 w 56"/>
                <a:gd name="T37" fmla="*/ 7 h 24"/>
                <a:gd name="T38" fmla="*/ 6 w 56"/>
                <a:gd name="T39" fmla="*/ 5 h 24"/>
                <a:gd name="T40" fmla="*/ 7 w 56"/>
                <a:gd name="T41" fmla="*/ 5 h 24"/>
                <a:gd name="T42" fmla="*/ 7 w 56"/>
                <a:gd name="T43" fmla="*/ 7 h 24"/>
                <a:gd name="T44" fmla="*/ 7 w 56"/>
                <a:gd name="T45" fmla="*/ 9 h 24"/>
                <a:gd name="T46" fmla="*/ 6 w 56"/>
                <a:gd name="T47" fmla="*/ 11 h 24"/>
                <a:gd name="T48" fmla="*/ 4 w 56"/>
                <a:gd name="T49" fmla="*/ 12 h 24"/>
                <a:gd name="T50" fmla="*/ 0 w 56"/>
                <a:gd name="T51" fmla="*/ 19 h 24"/>
                <a:gd name="T52" fmla="*/ 12 w 56"/>
                <a:gd name="T53" fmla="*/ 19 h 24"/>
                <a:gd name="T54" fmla="*/ 12 w 56"/>
                <a:gd name="T55" fmla="*/ 15 h 24"/>
                <a:gd name="T56" fmla="*/ 9 w 56"/>
                <a:gd name="T57" fmla="*/ 15 h 24"/>
                <a:gd name="T58" fmla="*/ 7 w 56"/>
                <a:gd name="T59" fmla="*/ 15 h 24"/>
                <a:gd name="T60" fmla="*/ 9 w 56"/>
                <a:gd name="T61" fmla="*/ 13 h 24"/>
                <a:gd name="T62" fmla="*/ 11 w 56"/>
                <a:gd name="T63" fmla="*/ 11 h 24"/>
                <a:gd name="T64" fmla="*/ 24 w 56"/>
                <a:gd name="T65" fmla="*/ 12 h 24"/>
                <a:gd name="T66" fmla="*/ 26 w 56"/>
                <a:gd name="T67" fmla="*/ 12 h 24"/>
                <a:gd name="T68" fmla="*/ 26 w 56"/>
                <a:gd name="T69" fmla="*/ 15 h 24"/>
                <a:gd name="T70" fmla="*/ 24 w 56"/>
                <a:gd name="T71" fmla="*/ 15 h 24"/>
                <a:gd name="T72" fmla="*/ 24 w 56"/>
                <a:gd name="T73" fmla="*/ 19 h 24"/>
                <a:gd name="T74" fmla="*/ 20 w 56"/>
                <a:gd name="T75" fmla="*/ 19 h 24"/>
                <a:gd name="T76" fmla="*/ 20 w 56"/>
                <a:gd name="T77" fmla="*/ 15 h 24"/>
                <a:gd name="T78" fmla="*/ 13 w 56"/>
                <a:gd name="T79" fmla="*/ 15 h 24"/>
                <a:gd name="T80" fmla="*/ 13 w 56"/>
                <a:gd name="T81" fmla="*/ 12 h 24"/>
                <a:gd name="T82" fmla="*/ 19 w 56"/>
                <a:gd name="T83" fmla="*/ 1 h 24"/>
                <a:gd name="T84" fmla="*/ 24 w 56"/>
                <a:gd name="T85" fmla="*/ 1 h 24"/>
                <a:gd name="T86" fmla="*/ 24 w 56"/>
                <a:gd name="T87" fmla="*/ 12 h 24"/>
                <a:gd name="T88" fmla="*/ 20 w 56"/>
                <a:gd name="T89" fmla="*/ 6 h 24"/>
                <a:gd name="T90" fmla="*/ 19 w 56"/>
                <a:gd name="T91" fmla="*/ 8 h 24"/>
                <a:gd name="T92" fmla="*/ 18 w 56"/>
                <a:gd name="T93" fmla="*/ 10 h 24"/>
                <a:gd name="T94" fmla="*/ 17 w 56"/>
                <a:gd name="T95" fmla="*/ 12 h 24"/>
                <a:gd name="T96" fmla="*/ 20 w 56"/>
                <a:gd name="T97" fmla="*/ 12 h 24"/>
                <a:gd name="T98" fmla="*/ 20 w 56"/>
                <a:gd name="T99" fmla="*/ 8 h 24"/>
                <a:gd name="T100" fmla="*/ 20 w 56"/>
                <a:gd name="T101" fmla="*/ 8 h 24"/>
                <a:gd name="T102" fmla="*/ 20 w 56"/>
                <a:gd name="T103" fmla="*/ 6 h 24"/>
                <a:gd name="T104" fmla="*/ 27 w 56"/>
                <a:gd name="T105" fmla="*/ 23 h 24"/>
                <a:gd name="T106" fmla="*/ 29 w 56"/>
                <a:gd name="T107" fmla="*/ 24 h 24"/>
                <a:gd name="T108" fmla="*/ 41 w 56"/>
                <a:gd name="T109" fmla="*/ 1 h 24"/>
                <a:gd name="T110" fmla="*/ 39 w 56"/>
                <a:gd name="T111" fmla="*/ 0 h 24"/>
                <a:gd name="T112" fmla="*/ 27 w 56"/>
                <a:gd name="T1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24">
                  <a:moveTo>
                    <a:pt x="56" y="1"/>
                  </a:moveTo>
                  <a:cubicBezTo>
                    <a:pt x="48" y="19"/>
                    <a:pt x="48" y="19"/>
                    <a:pt x="48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1"/>
                    <a:pt x="43" y="1"/>
                    <a:pt x="43" y="1"/>
                  </a:cubicBezTo>
                  <a:lnTo>
                    <a:pt x="56" y="1"/>
                  </a:lnTo>
                  <a:close/>
                  <a:moveTo>
                    <a:pt x="11" y="11"/>
                  </a:moveTo>
                  <a:cubicBezTo>
                    <a:pt x="11" y="10"/>
                    <a:pt x="12" y="8"/>
                    <a:pt x="12" y="7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0" y="15"/>
                    <a:pt x="9" y="15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8" y="14"/>
                    <a:pt x="9" y="14"/>
                    <a:pt x="9" y="13"/>
                  </a:cubicBezTo>
                  <a:cubicBezTo>
                    <a:pt x="10" y="12"/>
                    <a:pt x="10" y="12"/>
                    <a:pt x="11" y="11"/>
                  </a:cubicBezTo>
                  <a:close/>
                  <a:moveTo>
                    <a:pt x="24" y="12"/>
                  </a:moveTo>
                  <a:cubicBezTo>
                    <a:pt x="26" y="12"/>
                    <a:pt x="26" y="12"/>
                    <a:pt x="26" y="12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4" y="1"/>
                    <a:pt x="24" y="1"/>
                    <a:pt x="24" y="1"/>
                  </a:cubicBezTo>
                  <a:lnTo>
                    <a:pt x="24" y="12"/>
                  </a:lnTo>
                  <a:close/>
                  <a:moveTo>
                    <a:pt x="20" y="6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8" y="10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lose/>
                  <a:moveTo>
                    <a:pt x="27" y="23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27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Freeform 247">
              <a:extLst>
                <a:ext uri="{FF2B5EF4-FFF2-40B4-BE49-F238E27FC236}">
                  <a16:creationId xmlns:a16="http://schemas.microsoft.com/office/drawing/2014/main" id="{E1AB8275-D080-4FE8-9654-7C421DF27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976" y="4437262"/>
              <a:ext cx="268969" cy="669884"/>
            </a:xfrm>
            <a:custGeom>
              <a:avLst/>
              <a:gdLst>
                <a:gd name="T0" fmla="*/ 59 w 118"/>
                <a:gd name="T1" fmla="*/ 294 h 294"/>
                <a:gd name="T2" fmla="*/ 90 w 118"/>
                <a:gd name="T3" fmla="*/ 229 h 294"/>
                <a:gd name="T4" fmla="*/ 118 w 118"/>
                <a:gd name="T5" fmla="*/ 116 h 294"/>
                <a:gd name="T6" fmla="*/ 83 w 118"/>
                <a:gd name="T7" fmla="*/ 0 h 294"/>
                <a:gd name="T8" fmla="*/ 0 w 118"/>
                <a:gd name="T9" fmla="*/ 165 h 294"/>
                <a:gd name="T10" fmla="*/ 59 w 118"/>
                <a:gd name="T11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94">
                  <a:moveTo>
                    <a:pt x="59" y="294"/>
                  </a:moveTo>
                  <a:cubicBezTo>
                    <a:pt x="59" y="294"/>
                    <a:pt x="75" y="268"/>
                    <a:pt x="90" y="229"/>
                  </a:cubicBezTo>
                  <a:cubicBezTo>
                    <a:pt x="99" y="207"/>
                    <a:pt x="118" y="116"/>
                    <a:pt x="118" y="116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0" y="165"/>
                    <a:pt x="0" y="165"/>
                    <a:pt x="0" y="165"/>
                  </a:cubicBezTo>
                  <a:lnTo>
                    <a:pt x="59" y="294"/>
                  </a:lnTo>
                  <a:close/>
                </a:path>
              </a:pathLst>
            </a:custGeom>
            <a:solidFill>
              <a:srgbClr val="FC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Rectangle 248">
              <a:extLst>
                <a:ext uri="{FF2B5EF4-FFF2-40B4-BE49-F238E27FC236}">
                  <a16:creationId xmlns:a16="http://schemas.microsoft.com/office/drawing/2014/main" id="{0F80CEED-B739-4D1F-961C-8A57AF909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073" y="5176504"/>
              <a:ext cx="263894" cy="236828"/>
            </a:xfrm>
            <a:prstGeom prst="rect">
              <a:avLst/>
            </a:prstGeom>
            <a:solidFill>
              <a:srgbClr val="FC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Rectangle 249">
              <a:extLst>
                <a:ext uri="{FF2B5EF4-FFF2-40B4-BE49-F238E27FC236}">
                  <a16:creationId xmlns:a16="http://schemas.microsoft.com/office/drawing/2014/main" id="{0CB77D49-9CFF-4470-BC3D-89D7B6552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5183" y="5514829"/>
              <a:ext cx="448282" cy="193227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Rectangle 250">
              <a:extLst>
                <a:ext uri="{FF2B5EF4-FFF2-40B4-BE49-F238E27FC236}">
                  <a16:creationId xmlns:a16="http://schemas.microsoft.com/office/drawing/2014/main" id="{9DD847EC-EFA1-41E9-BC1C-C238674BE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2399" y="5377807"/>
              <a:ext cx="373850" cy="1370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Freeform 251">
              <a:extLst>
                <a:ext uri="{FF2B5EF4-FFF2-40B4-BE49-F238E27FC236}">
                  <a16:creationId xmlns:a16="http://schemas.microsoft.com/office/drawing/2014/main" id="{7D9607E8-E0F1-4DFB-A878-BB370A518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985" y="4728222"/>
              <a:ext cx="529480" cy="466889"/>
            </a:xfrm>
            <a:custGeom>
              <a:avLst/>
              <a:gdLst>
                <a:gd name="T0" fmla="*/ 232 w 232"/>
                <a:gd name="T1" fmla="*/ 154 h 204"/>
                <a:gd name="T2" fmla="*/ 187 w 232"/>
                <a:gd name="T3" fmla="*/ 204 h 204"/>
                <a:gd name="T4" fmla="*/ 45 w 232"/>
                <a:gd name="T5" fmla="*/ 204 h 204"/>
                <a:gd name="T6" fmla="*/ 0 w 232"/>
                <a:gd name="T7" fmla="*/ 154 h 204"/>
                <a:gd name="T8" fmla="*/ 0 w 232"/>
                <a:gd name="T9" fmla="*/ 50 h 204"/>
                <a:gd name="T10" fmla="*/ 45 w 232"/>
                <a:gd name="T11" fmla="*/ 0 h 204"/>
                <a:gd name="T12" fmla="*/ 187 w 232"/>
                <a:gd name="T13" fmla="*/ 0 h 204"/>
                <a:gd name="T14" fmla="*/ 232 w 232"/>
                <a:gd name="T15" fmla="*/ 50 h 204"/>
                <a:gd name="T16" fmla="*/ 232 w 232"/>
                <a:gd name="T17" fmla="*/ 1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204">
                  <a:moveTo>
                    <a:pt x="232" y="154"/>
                  </a:moveTo>
                  <a:cubicBezTo>
                    <a:pt x="232" y="181"/>
                    <a:pt x="212" y="204"/>
                    <a:pt x="187" y="204"/>
                  </a:cubicBezTo>
                  <a:cubicBezTo>
                    <a:pt x="45" y="204"/>
                    <a:pt x="45" y="204"/>
                    <a:pt x="45" y="204"/>
                  </a:cubicBezTo>
                  <a:cubicBezTo>
                    <a:pt x="20" y="204"/>
                    <a:pt x="0" y="181"/>
                    <a:pt x="0" y="15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23"/>
                    <a:pt x="20" y="0"/>
                    <a:pt x="45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212" y="0"/>
                    <a:pt x="232" y="23"/>
                    <a:pt x="232" y="50"/>
                  </a:cubicBezTo>
                  <a:lnTo>
                    <a:pt x="232" y="154"/>
                  </a:lnTo>
                  <a:close/>
                </a:path>
              </a:pathLst>
            </a:custGeom>
            <a:solidFill>
              <a:srgbClr val="FC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Freeform 252">
              <a:extLst>
                <a:ext uri="{FF2B5EF4-FFF2-40B4-BE49-F238E27FC236}">
                  <a16:creationId xmlns:a16="http://schemas.microsoft.com/office/drawing/2014/main" id="{4A5DFB3D-4291-4E22-8A5C-DA83B305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902" y="3951766"/>
              <a:ext cx="575153" cy="1004826"/>
            </a:xfrm>
            <a:custGeom>
              <a:avLst/>
              <a:gdLst>
                <a:gd name="T0" fmla="*/ 252 w 252"/>
                <a:gd name="T1" fmla="*/ 427 h 440"/>
                <a:gd name="T2" fmla="*/ 239 w 252"/>
                <a:gd name="T3" fmla="*/ 440 h 440"/>
                <a:gd name="T4" fmla="*/ 13 w 252"/>
                <a:gd name="T5" fmla="*/ 440 h 440"/>
                <a:gd name="T6" fmla="*/ 0 w 252"/>
                <a:gd name="T7" fmla="*/ 427 h 440"/>
                <a:gd name="T8" fmla="*/ 0 w 252"/>
                <a:gd name="T9" fmla="*/ 13 h 440"/>
                <a:gd name="T10" fmla="*/ 13 w 252"/>
                <a:gd name="T11" fmla="*/ 0 h 440"/>
                <a:gd name="T12" fmla="*/ 239 w 252"/>
                <a:gd name="T13" fmla="*/ 0 h 440"/>
                <a:gd name="T14" fmla="*/ 252 w 252"/>
                <a:gd name="T15" fmla="*/ 13 h 440"/>
                <a:gd name="T16" fmla="*/ 252 w 252"/>
                <a:gd name="T17" fmla="*/ 42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2" h="440">
                  <a:moveTo>
                    <a:pt x="252" y="427"/>
                  </a:moveTo>
                  <a:cubicBezTo>
                    <a:pt x="252" y="434"/>
                    <a:pt x="246" y="440"/>
                    <a:pt x="239" y="440"/>
                  </a:cubicBezTo>
                  <a:cubicBezTo>
                    <a:pt x="13" y="440"/>
                    <a:pt x="13" y="440"/>
                    <a:pt x="13" y="440"/>
                  </a:cubicBezTo>
                  <a:cubicBezTo>
                    <a:pt x="6" y="440"/>
                    <a:pt x="0" y="434"/>
                    <a:pt x="0" y="42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6" y="0"/>
                    <a:pt x="252" y="6"/>
                    <a:pt x="252" y="13"/>
                  </a:cubicBezTo>
                  <a:lnTo>
                    <a:pt x="252" y="427"/>
                  </a:lnTo>
                  <a:close/>
                </a:path>
              </a:pathLst>
            </a:custGeom>
            <a:solidFill>
              <a:srgbClr val="2A3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Rectangle 253">
              <a:extLst>
                <a:ext uri="{FF2B5EF4-FFF2-40B4-BE49-F238E27FC236}">
                  <a16:creationId xmlns:a16="http://schemas.microsoft.com/office/drawing/2014/main" id="{595C7AF4-68DE-4F23-86E6-9E8D948A3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575" y="4007589"/>
              <a:ext cx="483805" cy="839047"/>
            </a:xfrm>
            <a:prstGeom prst="rect">
              <a:avLst/>
            </a:prstGeom>
            <a:solidFill>
              <a:srgbClr val="FFC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Freeform 254">
              <a:extLst>
                <a:ext uri="{FF2B5EF4-FFF2-40B4-BE49-F238E27FC236}">
                  <a16:creationId xmlns:a16="http://schemas.microsoft.com/office/drawing/2014/main" id="{771370B1-372B-4C2A-BB86-19090AA9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271" y="4883852"/>
              <a:ext cx="109956" cy="27066"/>
            </a:xfrm>
            <a:custGeom>
              <a:avLst/>
              <a:gdLst>
                <a:gd name="T0" fmla="*/ 48 w 48"/>
                <a:gd name="T1" fmla="*/ 6 h 12"/>
                <a:gd name="T2" fmla="*/ 42 w 48"/>
                <a:gd name="T3" fmla="*/ 12 h 12"/>
                <a:gd name="T4" fmla="*/ 6 w 48"/>
                <a:gd name="T5" fmla="*/ 12 h 12"/>
                <a:gd name="T6" fmla="*/ 0 w 48"/>
                <a:gd name="T7" fmla="*/ 6 h 12"/>
                <a:gd name="T8" fmla="*/ 6 w 48"/>
                <a:gd name="T9" fmla="*/ 0 h 12"/>
                <a:gd name="T10" fmla="*/ 42 w 48"/>
                <a:gd name="T11" fmla="*/ 0 h 12"/>
                <a:gd name="T12" fmla="*/ 48 w 4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cubicBezTo>
                    <a:pt x="48" y="9"/>
                    <a:pt x="45" y="12"/>
                    <a:pt x="42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5" y="0"/>
                    <a:pt x="48" y="3"/>
                    <a:pt x="48" y="6"/>
                  </a:cubicBezTo>
                  <a:close/>
                </a:path>
              </a:pathLst>
            </a:custGeom>
            <a:solidFill>
              <a:srgbClr val="142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Freeform 255">
              <a:extLst>
                <a:ext uri="{FF2B5EF4-FFF2-40B4-BE49-F238E27FC236}">
                  <a16:creationId xmlns:a16="http://schemas.microsoft.com/office/drawing/2014/main" id="{3CBECDFB-401B-4E4A-AD97-DF45799CF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985" y="4601351"/>
              <a:ext cx="99807" cy="400916"/>
            </a:xfrm>
            <a:custGeom>
              <a:avLst/>
              <a:gdLst>
                <a:gd name="T0" fmla="*/ 44 w 44"/>
                <a:gd name="T1" fmla="*/ 154 h 176"/>
                <a:gd name="T2" fmla="*/ 22 w 44"/>
                <a:gd name="T3" fmla="*/ 176 h 176"/>
                <a:gd name="T4" fmla="*/ 0 w 44"/>
                <a:gd name="T5" fmla="*/ 154 h 176"/>
                <a:gd name="T6" fmla="*/ 0 w 44"/>
                <a:gd name="T7" fmla="*/ 22 h 176"/>
                <a:gd name="T8" fmla="*/ 22 w 44"/>
                <a:gd name="T9" fmla="*/ 0 h 176"/>
                <a:gd name="T10" fmla="*/ 44 w 44"/>
                <a:gd name="T11" fmla="*/ 22 h 176"/>
                <a:gd name="T12" fmla="*/ 44 w 44"/>
                <a:gd name="T13" fmla="*/ 15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76">
                  <a:moveTo>
                    <a:pt x="44" y="154"/>
                  </a:moveTo>
                  <a:cubicBezTo>
                    <a:pt x="44" y="166"/>
                    <a:pt x="34" y="176"/>
                    <a:pt x="22" y="176"/>
                  </a:cubicBezTo>
                  <a:cubicBezTo>
                    <a:pt x="10" y="176"/>
                    <a:pt x="0" y="166"/>
                    <a:pt x="0" y="15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34" y="0"/>
                    <a:pt x="44" y="10"/>
                    <a:pt x="44" y="22"/>
                  </a:cubicBezTo>
                  <a:lnTo>
                    <a:pt x="44" y="154"/>
                  </a:lnTo>
                  <a:close/>
                </a:path>
              </a:pathLst>
            </a:custGeom>
            <a:solidFill>
              <a:srgbClr val="FC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Freeform 256">
              <a:extLst>
                <a:ext uri="{FF2B5EF4-FFF2-40B4-BE49-F238E27FC236}">
                  <a16:creationId xmlns:a16="http://schemas.microsoft.com/office/drawing/2014/main" id="{D61E830C-3B7E-4CCC-9D7C-494448322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443" y="4619958"/>
              <a:ext cx="91348" cy="62591"/>
            </a:xfrm>
            <a:custGeom>
              <a:avLst/>
              <a:gdLst>
                <a:gd name="T0" fmla="*/ 40 w 40"/>
                <a:gd name="T1" fmla="*/ 28 h 28"/>
                <a:gd name="T2" fmla="*/ 40 w 40"/>
                <a:gd name="T3" fmla="*/ 23 h 28"/>
                <a:gd name="T4" fmla="*/ 40 w 40"/>
                <a:gd name="T5" fmla="*/ 19 h 28"/>
                <a:gd name="T6" fmla="*/ 23 w 40"/>
                <a:gd name="T7" fmla="*/ 0 h 28"/>
                <a:gd name="T8" fmla="*/ 21 w 40"/>
                <a:gd name="T9" fmla="*/ 0 h 28"/>
                <a:gd name="T10" fmla="*/ 0 w 40"/>
                <a:gd name="T11" fmla="*/ 19 h 28"/>
                <a:gd name="T12" fmla="*/ 0 w 40"/>
                <a:gd name="T13" fmla="*/ 23 h 28"/>
                <a:gd name="T14" fmla="*/ 4 w 40"/>
                <a:gd name="T15" fmla="*/ 28 h 28"/>
                <a:gd name="T16" fmla="*/ 40 w 40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8">
                  <a:moveTo>
                    <a:pt x="40" y="28"/>
                  </a:moveTo>
                  <a:cubicBezTo>
                    <a:pt x="40" y="24"/>
                    <a:pt x="40" y="23"/>
                    <a:pt x="40" y="23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7"/>
                    <a:pt x="32" y="0"/>
                    <a:pt x="2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2" y="0"/>
                    <a:pt x="0" y="7"/>
                    <a:pt x="0" y="1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4" y="24"/>
                    <a:pt x="4" y="28"/>
                  </a:cubicBezTo>
                  <a:lnTo>
                    <a:pt x="4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Freeform 257">
              <a:extLst>
                <a:ext uri="{FF2B5EF4-FFF2-40B4-BE49-F238E27FC236}">
                  <a16:creationId xmlns:a16="http://schemas.microsoft.com/office/drawing/2014/main" id="{DEC938F5-B794-4044-87B9-1DEBA74F2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1667" y="4437262"/>
              <a:ext cx="262203" cy="159013"/>
            </a:xfrm>
            <a:custGeom>
              <a:avLst/>
              <a:gdLst>
                <a:gd name="T0" fmla="*/ 84 w 115"/>
                <a:gd name="T1" fmla="*/ 4 h 70"/>
                <a:gd name="T2" fmla="*/ 112 w 115"/>
                <a:gd name="T3" fmla="*/ 19 h 70"/>
                <a:gd name="T4" fmla="*/ 112 w 115"/>
                <a:gd name="T5" fmla="*/ 20 h 70"/>
                <a:gd name="T6" fmla="*/ 97 w 115"/>
                <a:gd name="T7" fmla="*/ 47 h 70"/>
                <a:gd name="T8" fmla="*/ 32 w 115"/>
                <a:gd name="T9" fmla="*/ 67 h 70"/>
                <a:gd name="T10" fmla="*/ 4 w 115"/>
                <a:gd name="T11" fmla="*/ 52 h 70"/>
                <a:gd name="T12" fmla="*/ 4 w 115"/>
                <a:gd name="T13" fmla="*/ 51 h 70"/>
                <a:gd name="T14" fmla="*/ 19 w 115"/>
                <a:gd name="T15" fmla="*/ 23 h 70"/>
                <a:gd name="T16" fmla="*/ 84 w 115"/>
                <a:gd name="T17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70">
                  <a:moveTo>
                    <a:pt x="84" y="4"/>
                  </a:moveTo>
                  <a:cubicBezTo>
                    <a:pt x="96" y="0"/>
                    <a:pt x="108" y="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5" y="32"/>
                    <a:pt x="109" y="44"/>
                    <a:pt x="97" y="4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20" y="70"/>
                    <a:pt x="8" y="64"/>
                    <a:pt x="4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0" y="39"/>
                    <a:pt x="7" y="27"/>
                    <a:pt x="19" y="23"/>
                  </a:cubicBezTo>
                  <a:lnTo>
                    <a:pt x="84" y="4"/>
                  </a:lnTo>
                  <a:close/>
                </a:path>
              </a:pathLst>
            </a:custGeom>
            <a:solidFill>
              <a:srgbClr val="FC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Freeform 258">
              <a:extLst>
                <a:ext uri="{FF2B5EF4-FFF2-40B4-BE49-F238E27FC236}">
                  <a16:creationId xmlns:a16="http://schemas.microsoft.com/office/drawing/2014/main" id="{71F25487-06C9-4E9E-B6D3-C52D5F37F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5200" y="4493086"/>
              <a:ext cx="79507" cy="89657"/>
            </a:xfrm>
            <a:custGeom>
              <a:avLst/>
              <a:gdLst>
                <a:gd name="T0" fmla="*/ 24 w 35"/>
                <a:gd name="T1" fmla="*/ 0 h 39"/>
                <a:gd name="T2" fmla="*/ 22 w 35"/>
                <a:gd name="T3" fmla="*/ 1 h 39"/>
                <a:gd name="T4" fmla="*/ 19 w 35"/>
                <a:gd name="T5" fmla="*/ 2 h 39"/>
                <a:gd name="T6" fmla="*/ 3 w 35"/>
                <a:gd name="T7" fmla="*/ 24 h 39"/>
                <a:gd name="T8" fmla="*/ 3 w 35"/>
                <a:gd name="T9" fmla="*/ 26 h 39"/>
                <a:gd name="T10" fmla="*/ 29 w 35"/>
                <a:gd name="T11" fmla="*/ 36 h 39"/>
                <a:gd name="T12" fmla="*/ 32 w 35"/>
                <a:gd name="T13" fmla="*/ 35 h 39"/>
                <a:gd name="T14" fmla="*/ 35 w 35"/>
                <a:gd name="T15" fmla="*/ 34 h 39"/>
                <a:gd name="T16" fmla="*/ 24 w 35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9">
                  <a:moveTo>
                    <a:pt x="24" y="0"/>
                  </a:moveTo>
                  <a:cubicBezTo>
                    <a:pt x="22" y="1"/>
                    <a:pt x="23" y="1"/>
                    <a:pt x="22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7" y="5"/>
                    <a:pt x="0" y="15"/>
                    <a:pt x="3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5"/>
                    <a:pt x="17" y="39"/>
                    <a:pt x="29" y="36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2" y="35"/>
                    <a:pt x="35" y="3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Freeform 259">
              <a:extLst>
                <a:ext uri="{FF2B5EF4-FFF2-40B4-BE49-F238E27FC236}">
                  <a16:creationId xmlns:a16="http://schemas.microsoft.com/office/drawing/2014/main" id="{215C357E-26BD-4955-8322-4C6B9D19D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509" y="4545526"/>
              <a:ext cx="260511" cy="175929"/>
            </a:xfrm>
            <a:custGeom>
              <a:avLst/>
              <a:gdLst>
                <a:gd name="T0" fmla="*/ 80 w 114"/>
                <a:gd name="T1" fmla="*/ 5 h 77"/>
                <a:gd name="T2" fmla="*/ 109 w 114"/>
                <a:gd name="T3" fmla="*/ 17 h 77"/>
                <a:gd name="T4" fmla="*/ 110 w 114"/>
                <a:gd name="T5" fmla="*/ 18 h 77"/>
                <a:gd name="T6" fmla="*/ 97 w 114"/>
                <a:gd name="T7" fmla="*/ 47 h 77"/>
                <a:gd name="T8" fmla="*/ 34 w 114"/>
                <a:gd name="T9" fmla="*/ 72 h 77"/>
                <a:gd name="T10" fmla="*/ 5 w 114"/>
                <a:gd name="T11" fmla="*/ 60 h 77"/>
                <a:gd name="T12" fmla="*/ 5 w 114"/>
                <a:gd name="T13" fmla="*/ 59 h 77"/>
                <a:gd name="T14" fmla="*/ 17 w 114"/>
                <a:gd name="T15" fmla="*/ 30 h 77"/>
                <a:gd name="T16" fmla="*/ 80 w 114"/>
                <a:gd name="T17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77">
                  <a:moveTo>
                    <a:pt x="80" y="5"/>
                  </a:moveTo>
                  <a:cubicBezTo>
                    <a:pt x="92" y="0"/>
                    <a:pt x="105" y="6"/>
                    <a:pt x="109" y="17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4" y="29"/>
                    <a:pt x="109" y="42"/>
                    <a:pt x="97" y="47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23" y="77"/>
                    <a:pt x="10" y="71"/>
                    <a:pt x="5" y="60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0" y="48"/>
                    <a:pt x="6" y="35"/>
                    <a:pt x="17" y="30"/>
                  </a:cubicBezTo>
                  <a:lnTo>
                    <a:pt x="80" y="5"/>
                  </a:lnTo>
                  <a:close/>
                </a:path>
              </a:pathLst>
            </a:custGeom>
            <a:solidFill>
              <a:srgbClr val="FC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Freeform 260">
              <a:extLst>
                <a:ext uri="{FF2B5EF4-FFF2-40B4-BE49-F238E27FC236}">
                  <a16:creationId xmlns:a16="http://schemas.microsoft.com/office/drawing/2014/main" id="{E9AEE990-C708-4A30-9051-0C1490A61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042" y="4616575"/>
              <a:ext cx="82890" cy="89657"/>
            </a:xfrm>
            <a:custGeom>
              <a:avLst/>
              <a:gdLst>
                <a:gd name="T0" fmla="*/ 23 w 36"/>
                <a:gd name="T1" fmla="*/ 0 h 39"/>
                <a:gd name="T2" fmla="*/ 21 w 36"/>
                <a:gd name="T3" fmla="*/ 1 h 39"/>
                <a:gd name="T4" fmla="*/ 18 w 36"/>
                <a:gd name="T5" fmla="*/ 2 h 39"/>
                <a:gd name="T6" fmla="*/ 4 w 36"/>
                <a:gd name="T7" fmla="*/ 26 h 39"/>
                <a:gd name="T8" fmla="*/ 4 w 36"/>
                <a:gd name="T9" fmla="*/ 27 h 39"/>
                <a:gd name="T10" fmla="*/ 31 w 36"/>
                <a:gd name="T11" fmla="*/ 35 h 39"/>
                <a:gd name="T12" fmla="*/ 34 w 36"/>
                <a:gd name="T13" fmla="*/ 34 h 39"/>
                <a:gd name="T14" fmla="*/ 36 w 36"/>
                <a:gd name="T15" fmla="*/ 33 h 39"/>
                <a:gd name="T16" fmla="*/ 23 w 36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23" y="0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6" y="7"/>
                    <a:pt x="0" y="17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8" y="36"/>
                    <a:pt x="20" y="39"/>
                    <a:pt x="31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3"/>
                    <a:pt x="34" y="34"/>
                    <a:pt x="36" y="33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Freeform 261">
              <a:extLst>
                <a:ext uri="{FF2B5EF4-FFF2-40B4-BE49-F238E27FC236}">
                  <a16:creationId xmlns:a16="http://schemas.microsoft.com/office/drawing/2014/main" id="{B3414987-5872-4CAF-BD0A-6C0C2DB8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042" y="4655483"/>
              <a:ext cx="250361" cy="194538"/>
            </a:xfrm>
            <a:custGeom>
              <a:avLst/>
              <a:gdLst>
                <a:gd name="T0" fmla="*/ 74 w 110"/>
                <a:gd name="T1" fmla="*/ 6 h 85"/>
                <a:gd name="T2" fmla="*/ 104 w 110"/>
                <a:gd name="T3" fmla="*/ 14 h 85"/>
                <a:gd name="T4" fmla="*/ 104 w 110"/>
                <a:gd name="T5" fmla="*/ 15 h 85"/>
                <a:gd name="T6" fmla="*/ 96 w 110"/>
                <a:gd name="T7" fmla="*/ 45 h 85"/>
                <a:gd name="T8" fmla="*/ 37 w 110"/>
                <a:gd name="T9" fmla="*/ 79 h 85"/>
                <a:gd name="T10" fmla="*/ 6 w 110"/>
                <a:gd name="T11" fmla="*/ 70 h 85"/>
                <a:gd name="T12" fmla="*/ 6 w 110"/>
                <a:gd name="T13" fmla="*/ 70 h 85"/>
                <a:gd name="T14" fmla="*/ 14 w 110"/>
                <a:gd name="T15" fmla="*/ 39 h 85"/>
                <a:gd name="T16" fmla="*/ 74 w 110"/>
                <a:gd name="T17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85">
                  <a:moveTo>
                    <a:pt x="74" y="6"/>
                  </a:moveTo>
                  <a:cubicBezTo>
                    <a:pt x="84" y="0"/>
                    <a:pt x="98" y="3"/>
                    <a:pt x="104" y="14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0" y="26"/>
                    <a:pt x="107" y="39"/>
                    <a:pt x="96" y="45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6" y="85"/>
                    <a:pt x="12" y="81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0" y="59"/>
                    <a:pt x="4" y="45"/>
                    <a:pt x="14" y="39"/>
                  </a:cubicBezTo>
                  <a:lnTo>
                    <a:pt x="74" y="6"/>
                  </a:lnTo>
                  <a:close/>
                </a:path>
              </a:pathLst>
            </a:custGeom>
            <a:solidFill>
              <a:srgbClr val="FC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Freeform 262">
              <a:extLst>
                <a:ext uri="{FF2B5EF4-FFF2-40B4-BE49-F238E27FC236}">
                  <a16:creationId xmlns:a16="http://schemas.microsoft.com/office/drawing/2014/main" id="{4B02FE66-FF98-4B06-8623-1B807CB41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0575" y="4741755"/>
              <a:ext cx="86274" cy="91348"/>
            </a:xfrm>
            <a:custGeom>
              <a:avLst/>
              <a:gdLst>
                <a:gd name="T0" fmla="*/ 20 w 38"/>
                <a:gd name="T1" fmla="*/ 0 h 40"/>
                <a:gd name="T2" fmla="*/ 18 w 38"/>
                <a:gd name="T3" fmla="*/ 2 h 40"/>
                <a:gd name="T4" fmla="*/ 15 w 38"/>
                <a:gd name="T5" fmla="*/ 3 h 40"/>
                <a:gd name="T6" fmla="*/ 4 w 38"/>
                <a:gd name="T7" fmla="*/ 29 h 40"/>
                <a:gd name="T8" fmla="*/ 5 w 38"/>
                <a:gd name="T9" fmla="*/ 30 h 40"/>
                <a:gd name="T10" fmla="*/ 32 w 38"/>
                <a:gd name="T11" fmla="*/ 34 h 40"/>
                <a:gd name="T12" fmla="*/ 35 w 38"/>
                <a:gd name="T13" fmla="*/ 32 h 40"/>
                <a:gd name="T14" fmla="*/ 38 w 38"/>
                <a:gd name="T15" fmla="*/ 31 h 40"/>
                <a:gd name="T16" fmla="*/ 20 w 3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0">
                  <a:moveTo>
                    <a:pt x="20" y="0"/>
                  </a:moveTo>
                  <a:cubicBezTo>
                    <a:pt x="18" y="2"/>
                    <a:pt x="18" y="1"/>
                    <a:pt x="18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4" y="9"/>
                    <a:pt x="0" y="21"/>
                    <a:pt x="4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0" y="38"/>
                    <a:pt x="22" y="40"/>
                    <a:pt x="32" y="34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2"/>
                    <a:pt x="35" y="33"/>
                    <a:pt x="38" y="31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Freeform 263">
              <a:extLst>
                <a:ext uri="{FF2B5EF4-FFF2-40B4-BE49-F238E27FC236}">
                  <a16:creationId xmlns:a16="http://schemas.microsoft.com/office/drawing/2014/main" id="{CDFF8B74-3C0F-4AB8-8BF3-8206A3E99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253" y="4222426"/>
              <a:ext cx="181005" cy="204687"/>
            </a:xfrm>
            <a:custGeom>
              <a:avLst/>
              <a:gdLst>
                <a:gd name="T0" fmla="*/ 79 w 79"/>
                <a:gd name="T1" fmla="*/ 21 h 90"/>
                <a:gd name="T2" fmla="*/ 79 w 79"/>
                <a:gd name="T3" fmla="*/ 47 h 90"/>
                <a:gd name="T4" fmla="*/ 58 w 79"/>
                <a:gd name="T5" fmla="*/ 68 h 90"/>
                <a:gd name="T6" fmla="*/ 38 w 79"/>
                <a:gd name="T7" fmla="*/ 68 h 90"/>
                <a:gd name="T8" fmla="*/ 51 w 79"/>
                <a:gd name="T9" fmla="*/ 90 h 90"/>
                <a:gd name="T10" fmla="*/ 22 w 79"/>
                <a:gd name="T11" fmla="*/ 75 h 90"/>
                <a:gd name="T12" fmla="*/ 22 w 79"/>
                <a:gd name="T13" fmla="*/ 75 h 90"/>
                <a:gd name="T14" fmla="*/ 30 w 79"/>
                <a:gd name="T15" fmla="*/ 52 h 90"/>
                <a:gd name="T16" fmla="*/ 16 w 79"/>
                <a:gd name="T17" fmla="*/ 22 h 90"/>
                <a:gd name="T18" fmla="*/ 0 w 79"/>
                <a:gd name="T19" fmla="*/ 13 h 90"/>
                <a:gd name="T20" fmla="*/ 20 w 79"/>
                <a:gd name="T21" fmla="*/ 0 h 90"/>
                <a:gd name="T22" fmla="*/ 58 w 79"/>
                <a:gd name="T23" fmla="*/ 0 h 90"/>
                <a:gd name="T24" fmla="*/ 79 w 79"/>
                <a:gd name="T25" fmla="*/ 2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90">
                  <a:moveTo>
                    <a:pt x="79" y="21"/>
                  </a:moveTo>
                  <a:cubicBezTo>
                    <a:pt x="79" y="47"/>
                    <a:pt x="79" y="47"/>
                    <a:pt x="79" y="47"/>
                  </a:cubicBezTo>
                  <a:cubicBezTo>
                    <a:pt x="79" y="58"/>
                    <a:pt x="69" y="68"/>
                    <a:pt x="58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6" y="80"/>
                    <a:pt x="51" y="90"/>
                    <a:pt x="51" y="90"/>
                  </a:cubicBezTo>
                  <a:cubicBezTo>
                    <a:pt x="38" y="86"/>
                    <a:pt x="29" y="81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7" y="68"/>
                    <a:pt x="30" y="60"/>
                    <a:pt x="30" y="52"/>
                  </a:cubicBezTo>
                  <a:cubicBezTo>
                    <a:pt x="30" y="40"/>
                    <a:pt x="24" y="29"/>
                    <a:pt x="16" y="22"/>
                  </a:cubicBezTo>
                  <a:cubicBezTo>
                    <a:pt x="11" y="18"/>
                    <a:pt x="6" y="15"/>
                    <a:pt x="0" y="13"/>
                  </a:cubicBezTo>
                  <a:cubicBezTo>
                    <a:pt x="3" y="5"/>
                    <a:pt x="11" y="0"/>
                    <a:pt x="2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9" y="0"/>
                    <a:pt x="79" y="10"/>
                    <a:pt x="79" y="21"/>
                  </a:cubicBezTo>
                  <a:close/>
                </a:path>
              </a:pathLst>
            </a:custGeom>
            <a:solidFill>
              <a:srgbClr val="F37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Freeform 264">
              <a:extLst>
                <a:ext uri="{FF2B5EF4-FFF2-40B4-BE49-F238E27FC236}">
                  <a16:creationId xmlns:a16="http://schemas.microsoft.com/office/drawing/2014/main" id="{C07E4A93-BE48-4567-9BBF-2D2CC4690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007" y="4251183"/>
              <a:ext cx="202995" cy="216528"/>
            </a:xfrm>
            <a:custGeom>
              <a:avLst/>
              <a:gdLst>
                <a:gd name="T0" fmla="*/ 45 w 89"/>
                <a:gd name="T1" fmla="*/ 0 h 95"/>
                <a:gd name="T2" fmla="*/ 0 w 89"/>
                <a:gd name="T3" fmla="*/ 39 h 95"/>
                <a:gd name="T4" fmla="*/ 45 w 89"/>
                <a:gd name="T5" fmla="*/ 77 h 95"/>
                <a:gd name="T6" fmla="*/ 49 w 89"/>
                <a:gd name="T7" fmla="*/ 77 h 95"/>
                <a:gd name="T8" fmla="*/ 37 w 89"/>
                <a:gd name="T9" fmla="*/ 95 h 95"/>
                <a:gd name="T10" fmla="*/ 82 w 89"/>
                <a:gd name="T11" fmla="*/ 60 h 95"/>
                <a:gd name="T12" fmla="*/ 89 w 89"/>
                <a:gd name="T13" fmla="*/ 39 h 95"/>
                <a:gd name="T14" fmla="*/ 45 w 89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5">
                  <a:moveTo>
                    <a:pt x="45" y="0"/>
                  </a:moveTo>
                  <a:cubicBezTo>
                    <a:pt x="20" y="0"/>
                    <a:pt x="0" y="17"/>
                    <a:pt x="0" y="39"/>
                  </a:cubicBezTo>
                  <a:cubicBezTo>
                    <a:pt x="0" y="60"/>
                    <a:pt x="20" y="77"/>
                    <a:pt x="45" y="77"/>
                  </a:cubicBezTo>
                  <a:cubicBezTo>
                    <a:pt x="46" y="77"/>
                    <a:pt x="48" y="77"/>
                    <a:pt x="49" y="77"/>
                  </a:cubicBezTo>
                  <a:cubicBezTo>
                    <a:pt x="49" y="87"/>
                    <a:pt x="37" y="95"/>
                    <a:pt x="37" y="95"/>
                  </a:cubicBezTo>
                  <a:cubicBezTo>
                    <a:pt x="66" y="85"/>
                    <a:pt x="78" y="68"/>
                    <a:pt x="82" y="60"/>
                  </a:cubicBezTo>
                  <a:cubicBezTo>
                    <a:pt x="87" y="54"/>
                    <a:pt x="89" y="47"/>
                    <a:pt x="89" y="39"/>
                  </a:cubicBezTo>
                  <a:cubicBezTo>
                    <a:pt x="89" y="17"/>
                    <a:pt x="69" y="0"/>
                    <a:pt x="45" y="0"/>
                  </a:cubicBezTo>
                  <a:close/>
                </a:path>
              </a:pathLst>
            </a:custGeom>
            <a:solidFill>
              <a:srgbClr val="4FC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val 265">
              <a:extLst>
                <a:ext uri="{FF2B5EF4-FFF2-40B4-BE49-F238E27FC236}">
                  <a16:creationId xmlns:a16="http://schemas.microsoft.com/office/drawing/2014/main" id="{598E7E1C-4752-4407-AC9C-243F8C47E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4839" y="4327307"/>
              <a:ext cx="25375" cy="253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val 266">
              <a:extLst>
                <a:ext uri="{FF2B5EF4-FFF2-40B4-BE49-F238E27FC236}">
                  <a16:creationId xmlns:a16="http://schemas.microsoft.com/office/drawing/2014/main" id="{16BB0961-AD82-4D73-9657-96AF733F8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8971" y="4327307"/>
              <a:ext cx="25375" cy="253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val 267">
              <a:extLst>
                <a:ext uri="{FF2B5EF4-FFF2-40B4-BE49-F238E27FC236}">
                  <a16:creationId xmlns:a16="http://schemas.microsoft.com/office/drawing/2014/main" id="{802887B1-CF83-4753-B02A-32D1EB959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795" y="4327307"/>
              <a:ext cx="23683" cy="253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268">
              <a:extLst>
                <a:ext uri="{FF2B5EF4-FFF2-40B4-BE49-F238E27FC236}">
                  <a16:creationId xmlns:a16="http://schemas.microsoft.com/office/drawing/2014/main" id="{C628CD81-87D4-48E6-AF8C-A67470D28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900" y="4335765"/>
              <a:ext cx="262203" cy="162396"/>
            </a:xfrm>
            <a:custGeom>
              <a:avLst/>
              <a:gdLst>
                <a:gd name="T0" fmla="*/ 83 w 115"/>
                <a:gd name="T1" fmla="*/ 3 h 71"/>
                <a:gd name="T2" fmla="*/ 111 w 115"/>
                <a:gd name="T3" fmla="*/ 18 h 71"/>
                <a:gd name="T4" fmla="*/ 111 w 115"/>
                <a:gd name="T5" fmla="*/ 19 h 71"/>
                <a:gd name="T6" fmla="*/ 96 w 115"/>
                <a:gd name="T7" fmla="*/ 47 h 71"/>
                <a:gd name="T8" fmla="*/ 32 w 115"/>
                <a:gd name="T9" fmla="*/ 67 h 71"/>
                <a:gd name="T10" fmla="*/ 4 w 115"/>
                <a:gd name="T11" fmla="*/ 53 h 71"/>
                <a:gd name="T12" fmla="*/ 3 w 115"/>
                <a:gd name="T13" fmla="*/ 52 h 71"/>
                <a:gd name="T14" fmla="*/ 18 w 115"/>
                <a:gd name="T15" fmla="*/ 24 h 71"/>
                <a:gd name="T16" fmla="*/ 83 w 115"/>
                <a:gd name="T17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71">
                  <a:moveTo>
                    <a:pt x="83" y="3"/>
                  </a:moveTo>
                  <a:cubicBezTo>
                    <a:pt x="95" y="0"/>
                    <a:pt x="107" y="6"/>
                    <a:pt x="111" y="18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5" y="31"/>
                    <a:pt x="108" y="43"/>
                    <a:pt x="96" y="4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20" y="71"/>
                    <a:pt x="7" y="64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0" y="40"/>
                    <a:pt x="6" y="27"/>
                    <a:pt x="18" y="24"/>
                  </a:cubicBezTo>
                  <a:lnTo>
                    <a:pt x="83" y="3"/>
                  </a:lnTo>
                  <a:close/>
                </a:path>
              </a:pathLst>
            </a:custGeom>
            <a:solidFill>
              <a:srgbClr val="FC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269">
              <a:extLst>
                <a:ext uri="{FF2B5EF4-FFF2-40B4-BE49-F238E27FC236}">
                  <a16:creationId xmlns:a16="http://schemas.microsoft.com/office/drawing/2014/main" id="{FA360D6A-A876-40EC-965B-4BFFC4D80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509" y="4381439"/>
              <a:ext cx="79507" cy="91348"/>
            </a:xfrm>
            <a:custGeom>
              <a:avLst/>
              <a:gdLst>
                <a:gd name="T0" fmla="*/ 24 w 35"/>
                <a:gd name="T1" fmla="*/ 0 h 40"/>
                <a:gd name="T2" fmla="*/ 22 w 35"/>
                <a:gd name="T3" fmla="*/ 1 h 40"/>
                <a:gd name="T4" fmla="*/ 18 w 35"/>
                <a:gd name="T5" fmla="*/ 2 h 40"/>
                <a:gd name="T6" fmla="*/ 3 w 35"/>
                <a:gd name="T7" fmla="*/ 25 h 40"/>
                <a:gd name="T8" fmla="*/ 3 w 35"/>
                <a:gd name="T9" fmla="*/ 26 h 40"/>
                <a:gd name="T10" fmla="*/ 29 w 35"/>
                <a:gd name="T11" fmla="*/ 36 h 40"/>
                <a:gd name="T12" fmla="*/ 32 w 35"/>
                <a:gd name="T13" fmla="*/ 35 h 40"/>
                <a:gd name="T14" fmla="*/ 35 w 35"/>
                <a:gd name="T15" fmla="*/ 34 h 40"/>
                <a:gd name="T16" fmla="*/ 24 w 3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0">
                  <a:moveTo>
                    <a:pt x="24" y="0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7" y="6"/>
                    <a:pt x="0" y="16"/>
                    <a:pt x="3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5"/>
                    <a:pt x="17" y="40"/>
                    <a:pt x="29" y="36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2" y="35"/>
                    <a:pt x="35" y="3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val 270">
              <a:extLst>
                <a:ext uri="{FF2B5EF4-FFF2-40B4-BE49-F238E27FC236}">
                  <a16:creationId xmlns:a16="http://schemas.microsoft.com/office/drawing/2014/main" id="{345C54CB-9C59-42B2-9CFC-D076D31FB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1817" y="5438705"/>
              <a:ext cx="42291" cy="4398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val 271">
              <a:extLst>
                <a:ext uri="{FF2B5EF4-FFF2-40B4-BE49-F238E27FC236}">
                  <a16:creationId xmlns:a16="http://schemas.microsoft.com/office/drawing/2014/main" id="{6C232854-31E3-402F-9F86-A7F83C9A1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2132" y="2471239"/>
              <a:ext cx="707100" cy="707100"/>
            </a:xfrm>
            <a:prstGeom prst="ellipse">
              <a:avLst/>
            </a:prstGeom>
            <a:solidFill>
              <a:srgbClr val="F56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272">
              <a:extLst>
                <a:ext uri="{FF2B5EF4-FFF2-40B4-BE49-F238E27FC236}">
                  <a16:creationId xmlns:a16="http://schemas.microsoft.com/office/drawing/2014/main" id="{B51006F3-1B7E-4A92-AEB6-4B26F24013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4767" y="2422181"/>
              <a:ext cx="803523" cy="803523"/>
            </a:xfrm>
            <a:custGeom>
              <a:avLst/>
              <a:gdLst>
                <a:gd name="T0" fmla="*/ 176 w 352"/>
                <a:gd name="T1" fmla="*/ 352 h 352"/>
                <a:gd name="T2" fmla="*/ 0 w 352"/>
                <a:gd name="T3" fmla="*/ 176 h 352"/>
                <a:gd name="T4" fmla="*/ 176 w 352"/>
                <a:gd name="T5" fmla="*/ 0 h 352"/>
                <a:gd name="T6" fmla="*/ 352 w 352"/>
                <a:gd name="T7" fmla="*/ 176 h 352"/>
                <a:gd name="T8" fmla="*/ 176 w 352"/>
                <a:gd name="T9" fmla="*/ 352 h 352"/>
                <a:gd name="T10" fmla="*/ 176 w 352"/>
                <a:gd name="T11" fmla="*/ 9 h 352"/>
                <a:gd name="T12" fmla="*/ 10 w 352"/>
                <a:gd name="T13" fmla="*/ 176 h 352"/>
                <a:gd name="T14" fmla="*/ 176 w 352"/>
                <a:gd name="T15" fmla="*/ 343 h 352"/>
                <a:gd name="T16" fmla="*/ 343 w 352"/>
                <a:gd name="T17" fmla="*/ 176 h 352"/>
                <a:gd name="T18" fmla="*/ 176 w 352"/>
                <a:gd name="T19" fmla="*/ 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2" h="352">
                  <a:moveTo>
                    <a:pt x="176" y="352"/>
                  </a:moveTo>
                  <a:cubicBezTo>
                    <a:pt x="79" y="352"/>
                    <a:pt x="0" y="273"/>
                    <a:pt x="0" y="176"/>
                  </a:cubicBezTo>
                  <a:cubicBezTo>
                    <a:pt x="0" y="79"/>
                    <a:pt x="79" y="0"/>
                    <a:pt x="176" y="0"/>
                  </a:cubicBezTo>
                  <a:cubicBezTo>
                    <a:pt x="273" y="0"/>
                    <a:pt x="352" y="79"/>
                    <a:pt x="352" y="176"/>
                  </a:cubicBezTo>
                  <a:cubicBezTo>
                    <a:pt x="352" y="273"/>
                    <a:pt x="273" y="352"/>
                    <a:pt x="176" y="352"/>
                  </a:cubicBezTo>
                  <a:close/>
                  <a:moveTo>
                    <a:pt x="176" y="9"/>
                  </a:moveTo>
                  <a:cubicBezTo>
                    <a:pt x="84" y="9"/>
                    <a:pt x="10" y="84"/>
                    <a:pt x="10" y="176"/>
                  </a:cubicBezTo>
                  <a:cubicBezTo>
                    <a:pt x="10" y="268"/>
                    <a:pt x="84" y="343"/>
                    <a:pt x="176" y="343"/>
                  </a:cubicBezTo>
                  <a:cubicBezTo>
                    <a:pt x="268" y="343"/>
                    <a:pt x="343" y="268"/>
                    <a:pt x="343" y="176"/>
                  </a:cubicBezTo>
                  <a:cubicBezTo>
                    <a:pt x="343" y="84"/>
                    <a:pt x="268" y="9"/>
                    <a:pt x="176" y="9"/>
                  </a:cubicBezTo>
                  <a:close/>
                </a:path>
              </a:pathLst>
            </a:custGeom>
            <a:solidFill>
              <a:srgbClr val="F56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val 273">
              <a:extLst>
                <a:ext uri="{FF2B5EF4-FFF2-40B4-BE49-F238E27FC236}">
                  <a16:creationId xmlns:a16="http://schemas.microsoft.com/office/drawing/2014/main" id="{8F90597B-D640-430E-9ECC-8C6D06FCE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2132" y="2471239"/>
              <a:ext cx="707100" cy="707100"/>
            </a:xfrm>
            <a:prstGeom prst="ellipse">
              <a:avLst/>
            </a:prstGeom>
            <a:solidFill>
              <a:srgbClr val="F56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Rectangle 274">
              <a:extLst>
                <a:ext uri="{FF2B5EF4-FFF2-40B4-BE49-F238E27FC236}">
                  <a16:creationId xmlns:a16="http://schemas.microsoft.com/office/drawing/2014/main" id="{F3790CF5-9B54-4AD8-A909-11CE1BE33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9859" y="2922903"/>
              <a:ext cx="118414" cy="120106"/>
            </a:xfrm>
            <a:prstGeom prst="rect">
              <a:avLst/>
            </a:prstGeom>
            <a:solidFill>
              <a:srgbClr val="D9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275">
              <a:extLst>
                <a:ext uri="{FF2B5EF4-FFF2-40B4-BE49-F238E27FC236}">
                  <a16:creationId xmlns:a16="http://schemas.microsoft.com/office/drawing/2014/main" id="{2E4D72D1-A203-4191-A4D3-9CE0E20DC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682" y="2988876"/>
              <a:ext cx="233445" cy="216528"/>
            </a:xfrm>
            <a:custGeom>
              <a:avLst/>
              <a:gdLst>
                <a:gd name="T0" fmla="*/ 26 w 102"/>
                <a:gd name="T1" fmla="*/ 0 h 95"/>
                <a:gd name="T2" fmla="*/ 35 w 102"/>
                <a:gd name="T3" fmla="*/ 0 h 95"/>
                <a:gd name="T4" fmla="*/ 81 w 102"/>
                <a:gd name="T5" fmla="*/ 19 h 95"/>
                <a:gd name="T6" fmla="*/ 102 w 102"/>
                <a:gd name="T7" fmla="*/ 95 h 95"/>
                <a:gd name="T8" fmla="*/ 70 w 102"/>
                <a:gd name="T9" fmla="*/ 95 h 95"/>
                <a:gd name="T10" fmla="*/ 0 w 102"/>
                <a:gd name="T11" fmla="*/ 95 h 95"/>
                <a:gd name="T12" fmla="*/ 0 w 102"/>
                <a:gd name="T13" fmla="*/ 33 h 95"/>
                <a:gd name="T14" fmla="*/ 0 w 102"/>
                <a:gd name="T15" fmla="*/ 19 h 95"/>
                <a:gd name="T16" fmla="*/ 26 w 102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95">
                  <a:moveTo>
                    <a:pt x="26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51" y="4"/>
                    <a:pt x="69" y="6"/>
                    <a:pt x="81" y="19"/>
                  </a:cubicBezTo>
                  <a:cubicBezTo>
                    <a:pt x="89" y="27"/>
                    <a:pt x="102" y="95"/>
                    <a:pt x="102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5" y="19"/>
                    <a:pt x="26" y="10"/>
                    <a:pt x="26" y="0"/>
                  </a:cubicBezTo>
                  <a:close/>
                </a:path>
              </a:pathLst>
            </a:custGeom>
            <a:solidFill>
              <a:srgbClr val="8CC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276">
              <a:extLst>
                <a:ext uri="{FF2B5EF4-FFF2-40B4-BE49-F238E27FC236}">
                  <a16:creationId xmlns:a16="http://schemas.microsoft.com/office/drawing/2014/main" id="{AD255E16-4932-4693-80FB-02AAEFC48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621" y="2988876"/>
              <a:ext cx="230061" cy="216528"/>
            </a:xfrm>
            <a:custGeom>
              <a:avLst/>
              <a:gdLst>
                <a:gd name="T0" fmla="*/ 75 w 101"/>
                <a:gd name="T1" fmla="*/ 0 h 95"/>
                <a:gd name="T2" fmla="*/ 67 w 101"/>
                <a:gd name="T3" fmla="*/ 0 h 95"/>
                <a:gd name="T4" fmla="*/ 20 w 101"/>
                <a:gd name="T5" fmla="*/ 19 h 95"/>
                <a:gd name="T6" fmla="*/ 0 w 101"/>
                <a:gd name="T7" fmla="*/ 95 h 95"/>
                <a:gd name="T8" fmla="*/ 31 w 101"/>
                <a:gd name="T9" fmla="*/ 95 h 95"/>
                <a:gd name="T10" fmla="*/ 101 w 101"/>
                <a:gd name="T11" fmla="*/ 95 h 95"/>
                <a:gd name="T12" fmla="*/ 101 w 101"/>
                <a:gd name="T13" fmla="*/ 33 h 95"/>
                <a:gd name="T14" fmla="*/ 101 w 101"/>
                <a:gd name="T15" fmla="*/ 19 h 95"/>
                <a:gd name="T16" fmla="*/ 75 w 101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95">
                  <a:moveTo>
                    <a:pt x="75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50" y="4"/>
                    <a:pt x="32" y="6"/>
                    <a:pt x="20" y="19"/>
                  </a:cubicBezTo>
                  <a:cubicBezTo>
                    <a:pt x="13" y="27"/>
                    <a:pt x="0" y="95"/>
                    <a:pt x="0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87" y="19"/>
                    <a:pt x="75" y="10"/>
                    <a:pt x="75" y="0"/>
                  </a:cubicBezTo>
                  <a:close/>
                </a:path>
              </a:pathLst>
            </a:custGeom>
            <a:solidFill>
              <a:srgbClr val="8CC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277">
              <a:extLst>
                <a:ext uri="{FF2B5EF4-FFF2-40B4-BE49-F238E27FC236}">
                  <a16:creationId xmlns:a16="http://schemas.microsoft.com/office/drawing/2014/main" id="{F28AA022-57C8-4633-8D60-4512F0A99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9065" y="2576120"/>
              <a:ext cx="147172" cy="368775"/>
            </a:xfrm>
            <a:custGeom>
              <a:avLst/>
              <a:gdLst>
                <a:gd name="T0" fmla="*/ 0 w 65"/>
                <a:gd name="T1" fmla="*/ 0 h 162"/>
                <a:gd name="T2" fmla="*/ 65 w 65"/>
                <a:gd name="T3" fmla="*/ 76 h 162"/>
                <a:gd name="T4" fmla="*/ 46 w 65"/>
                <a:gd name="T5" fmla="*/ 143 h 162"/>
                <a:gd name="T6" fmla="*/ 0 w 65"/>
                <a:gd name="T7" fmla="*/ 162 h 162"/>
                <a:gd name="T8" fmla="*/ 0 w 65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62">
                  <a:moveTo>
                    <a:pt x="0" y="0"/>
                  </a:moveTo>
                  <a:cubicBezTo>
                    <a:pt x="25" y="0"/>
                    <a:pt x="65" y="13"/>
                    <a:pt x="65" y="76"/>
                  </a:cubicBezTo>
                  <a:cubicBezTo>
                    <a:pt x="65" y="112"/>
                    <a:pt x="52" y="136"/>
                    <a:pt x="46" y="143"/>
                  </a:cubicBezTo>
                  <a:cubicBezTo>
                    <a:pt x="41" y="149"/>
                    <a:pt x="13" y="162"/>
                    <a:pt x="0" y="162"/>
                  </a:cubicBezTo>
                  <a:cubicBezTo>
                    <a:pt x="0" y="9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D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278">
              <a:extLst>
                <a:ext uri="{FF2B5EF4-FFF2-40B4-BE49-F238E27FC236}">
                  <a16:creationId xmlns:a16="http://schemas.microsoft.com/office/drawing/2014/main" id="{E4497ED3-8C39-4D07-BDBE-EBBEAB4CF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712" y="2735132"/>
              <a:ext cx="65974" cy="87965"/>
            </a:xfrm>
            <a:custGeom>
              <a:avLst/>
              <a:gdLst>
                <a:gd name="T0" fmla="*/ 28 w 29"/>
                <a:gd name="T1" fmla="*/ 21 h 38"/>
                <a:gd name="T2" fmla="*/ 17 w 29"/>
                <a:gd name="T3" fmla="*/ 1 h 38"/>
                <a:gd name="T4" fmla="*/ 1 w 29"/>
                <a:gd name="T5" fmla="*/ 17 h 38"/>
                <a:gd name="T6" fmla="*/ 13 w 29"/>
                <a:gd name="T7" fmla="*/ 37 h 38"/>
                <a:gd name="T8" fmla="*/ 28 w 29"/>
                <a:gd name="T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8">
                  <a:moveTo>
                    <a:pt x="28" y="21"/>
                  </a:moveTo>
                  <a:cubicBezTo>
                    <a:pt x="29" y="11"/>
                    <a:pt x="24" y="2"/>
                    <a:pt x="17" y="1"/>
                  </a:cubicBezTo>
                  <a:cubicBezTo>
                    <a:pt x="9" y="0"/>
                    <a:pt x="2" y="7"/>
                    <a:pt x="1" y="17"/>
                  </a:cubicBezTo>
                  <a:cubicBezTo>
                    <a:pt x="0" y="28"/>
                    <a:pt x="5" y="36"/>
                    <a:pt x="13" y="37"/>
                  </a:cubicBezTo>
                  <a:cubicBezTo>
                    <a:pt x="20" y="38"/>
                    <a:pt x="27" y="31"/>
                    <a:pt x="28" y="21"/>
                  </a:cubicBezTo>
                  <a:close/>
                </a:path>
              </a:pathLst>
            </a:custGeom>
            <a:solidFill>
              <a:srgbClr val="F2D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279">
              <a:extLst>
                <a:ext uri="{FF2B5EF4-FFF2-40B4-BE49-F238E27FC236}">
                  <a16:creationId xmlns:a16="http://schemas.microsoft.com/office/drawing/2014/main" id="{4B8DF932-1B87-4DD5-A94D-F6DB3B74F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0202" y="2576120"/>
              <a:ext cx="148863" cy="368775"/>
            </a:xfrm>
            <a:custGeom>
              <a:avLst/>
              <a:gdLst>
                <a:gd name="T0" fmla="*/ 65 w 65"/>
                <a:gd name="T1" fmla="*/ 0 h 162"/>
                <a:gd name="T2" fmla="*/ 0 w 65"/>
                <a:gd name="T3" fmla="*/ 76 h 162"/>
                <a:gd name="T4" fmla="*/ 18 w 65"/>
                <a:gd name="T5" fmla="*/ 143 h 162"/>
                <a:gd name="T6" fmla="*/ 65 w 65"/>
                <a:gd name="T7" fmla="*/ 162 h 162"/>
                <a:gd name="T8" fmla="*/ 65 w 65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62">
                  <a:moveTo>
                    <a:pt x="65" y="0"/>
                  </a:moveTo>
                  <a:cubicBezTo>
                    <a:pt x="40" y="0"/>
                    <a:pt x="0" y="13"/>
                    <a:pt x="0" y="76"/>
                  </a:cubicBezTo>
                  <a:cubicBezTo>
                    <a:pt x="0" y="112"/>
                    <a:pt x="12" y="136"/>
                    <a:pt x="18" y="143"/>
                  </a:cubicBezTo>
                  <a:cubicBezTo>
                    <a:pt x="23" y="149"/>
                    <a:pt x="51" y="162"/>
                    <a:pt x="65" y="162"/>
                  </a:cubicBezTo>
                  <a:cubicBezTo>
                    <a:pt x="65" y="98"/>
                    <a:pt x="65" y="0"/>
                    <a:pt x="65" y="0"/>
                  </a:cubicBezTo>
                  <a:close/>
                </a:path>
              </a:pathLst>
            </a:custGeom>
            <a:solidFill>
              <a:srgbClr val="F2D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280">
              <a:extLst>
                <a:ext uri="{FF2B5EF4-FFF2-40B4-BE49-F238E27FC236}">
                  <a16:creationId xmlns:a16="http://schemas.microsoft.com/office/drawing/2014/main" id="{FD243944-1F6F-400F-99C9-501A300D6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8062" y="2735132"/>
              <a:ext cx="65974" cy="87965"/>
            </a:xfrm>
            <a:custGeom>
              <a:avLst/>
              <a:gdLst>
                <a:gd name="T0" fmla="*/ 1 w 29"/>
                <a:gd name="T1" fmla="*/ 21 h 38"/>
                <a:gd name="T2" fmla="*/ 13 w 29"/>
                <a:gd name="T3" fmla="*/ 1 h 38"/>
                <a:gd name="T4" fmla="*/ 28 w 29"/>
                <a:gd name="T5" fmla="*/ 17 h 38"/>
                <a:gd name="T6" fmla="*/ 17 w 29"/>
                <a:gd name="T7" fmla="*/ 37 h 38"/>
                <a:gd name="T8" fmla="*/ 1 w 29"/>
                <a:gd name="T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8">
                  <a:moveTo>
                    <a:pt x="1" y="21"/>
                  </a:moveTo>
                  <a:cubicBezTo>
                    <a:pt x="0" y="11"/>
                    <a:pt x="5" y="2"/>
                    <a:pt x="13" y="1"/>
                  </a:cubicBezTo>
                  <a:cubicBezTo>
                    <a:pt x="20" y="0"/>
                    <a:pt x="27" y="7"/>
                    <a:pt x="28" y="17"/>
                  </a:cubicBezTo>
                  <a:cubicBezTo>
                    <a:pt x="29" y="28"/>
                    <a:pt x="24" y="36"/>
                    <a:pt x="17" y="37"/>
                  </a:cubicBezTo>
                  <a:cubicBezTo>
                    <a:pt x="9" y="38"/>
                    <a:pt x="2" y="31"/>
                    <a:pt x="1" y="21"/>
                  </a:cubicBezTo>
                  <a:close/>
                </a:path>
              </a:pathLst>
            </a:custGeom>
            <a:solidFill>
              <a:srgbClr val="F2D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281">
              <a:extLst>
                <a:ext uri="{FF2B5EF4-FFF2-40B4-BE49-F238E27FC236}">
                  <a16:creationId xmlns:a16="http://schemas.microsoft.com/office/drawing/2014/main" id="{C33C1C5A-3DB8-4D1C-99F7-A4048D37D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8316" y="2872154"/>
              <a:ext cx="98114" cy="18608"/>
            </a:xfrm>
            <a:custGeom>
              <a:avLst/>
              <a:gdLst>
                <a:gd name="T0" fmla="*/ 22 w 43"/>
                <a:gd name="T1" fmla="*/ 8 h 8"/>
                <a:gd name="T2" fmla="*/ 43 w 43"/>
                <a:gd name="T3" fmla="*/ 0 h 8"/>
                <a:gd name="T4" fmla="*/ 0 w 43"/>
                <a:gd name="T5" fmla="*/ 0 h 8"/>
                <a:gd name="T6" fmla="*/ 22 w 43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8">
                  <a:moveTo>
                    <a:pt x="22" y="8"/>
                  </a:moveTo>
                  <a:cubicBezTo>
                    <a:pt x="33" y="8"/>
                    <a:pt x="43" y="4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0" y="8"/>
                    <a:pt x="2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282">
              <a:extLst>
                <a:ext uri="{FF2B5EF4-FFF2-40B4-BE49-F238E27FC236}">
                  <a16:creationId xmlns:a16="http://schemas.microsoft.com/office/drawing/2014/main" id="{8152A85D-CF99-45E8-9330-8367C7F3E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669" y="2513529"/>
              <a:ext cx="319718" cy="246978"/>
            </a:xfrm>
            <a:custGeom>
              <a:avLst/>
              <a:gdLst>
                <a:gd name="T0" fmla="*/ 123 w 140"/>
                <a:gd name="T1" fmla="*/ 108 h 108"/>
                <a:gd name="T2" fmla="*/ 137 w 140"/>
                <a:gd name="T3" fmla="*/ 98 h 108"/>
                <a:gd name="T4" fmla="*/ 137 w 140"/>
                <a:gd name="T5" fmla="*/ 98 h 108"/>
                <a:gd name="T6" fmla="*/ 137 w 140"/>
                <a:gd name="T7" fmla="*/ 72 h 108"/>
                <a:gd name="T8" fmla="*/ 139 w 140"/>
                <a:gd name="T9" fmla="*/ 13 h 108"/>
                <a:gd name="T10" fmla="*/ 102 w 140"/>
                <a:gd name="T11" fmla="*/ 25 h 108"/>
                <a:gd name="T12" fmla="*/ 118 w 140"/>
                <a:gd name="T13" fmla="*/ 5 h 108"/>
                <a:gd name="T14" fmla="*/ 70 w 140"/>
                <a:gd name="T15" fmla="*/ 24 h 108"/>
                <a:gd name="T16" fmla="*/ 83 w 140"/>
                <a:gd name="T17" fmla="*/ 4 h 108"/>
                <a:gd name="T18" fmla="*/ 12 w 140"/>
                <a:gd name="T19" fmla="*/ 40 h 108"/>
                <a:gd name="T20" fmla="*/ 3 w 140"/>
                <a:gd name="T21" fmla="*/ 99 h 108"/>
                <a:gd name="T22" fmla="*/ 5 w 140"/>
                <a:gd name="T23" fmla="*/ 98 h 108"/>
                <a:gd name="T24" fmla="*/ 12 w 140"/>
                <a:gd name="T25" fmla="*/ 100 h 108"/>
                <a:gd name="T26" fmla="*/ 12 w 140"/>
                <a:gd name="T27" fmla="*/ 84 h 108"/>
                <a:gd name="T28" fmla="*/ 32 w 140"/>
                <a:gd name="T29" fmla="*/ 54 h 108"/>
                <a:gd name="T30" fmla="*/ 68 w 140"/>
                <a:gd name="T31" fmla="*/ 54 h 108"/>
                <a:gd name="T32" fmla="*/ 105 w 140"/>
                <a:gd name="T33" fmla="*/ 54 h 108"/>
                <a:gd name="T34" fmla="*/ 123 w 140"/>
                <a:gd name="T35" fmla="*/ 83 h 108"/>
                <a:gd name="T36" fmla="*/ 123 w 140"/>
                <a:gd name="T3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0" h="108">
                  <a:moveTo>
                    <a:pt x="123" y="108"/>
                  </a:moveTo>
                  <a:cubicBezTo>
                    <a:pt x="126" y="101"/>
                    <a:pt x="131" y="97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9" y="91"/>
                    <a:pt x="140" y="82"/>
                    <a:pt x="137" y="72"/>
                  </a:cubicBezTo>
                  <a:cubicBezTo>
                    <a:pt x="118" y="22"/>
                    <a:pt x="139" y="13"/>
                    <a:pt x="139" y="13"/>
                  </a:cubicBezTo>
                  <a:cubicBezTo>
                    <a:pt x="139" y="13"/>
                    <a:pt x="118" y="12"/>
                    <a:pt x="102" y="25"/>
                  </a:cubicBezTo>
                  <a:cubicBezTo>
                    <a:pt x="114" y="9"/>
                    <a:pt x="118" y="5"/>
                    <a:pt x="118" y="5"/>
                  </a:cubicBezTo>
                  <a:cubicBezTo>
                    <a:pt x="118" y="5"/>
                    <a:pt x="95" y="0"/>
                    <a:pt x="70" y="24"/>
                  </a:cubicBezTo>
                  <a:cubicBezTo>
                    <a:pt x="76" y="11"/>
                    <a:pt x="83" y="4"/>
                    <a:pt x="83" y="4"/>
                  </a:cubicBezTo>
                  <a:cubicBezTo>
                    <a:pt x="83" y="4"/>
                    <a:pt x="30" y="5"/>
                    <a:pt x="12" y="40"/>
                  </a:cubicBezTo>
                  <a:cubicBezTo>
                    <a:pt x="1" y="60"/>
                    <a:pt x="0" y="82"/>
                    <a:pt x="3" y="99"/>
                  </a:cubicBezTo>
                  <a:cubicBezTo>
                    <a:pt x="3" y="98"/>
                    <a:pt x="4" y="98"/>
                    <a:pt x="5" y="98"/>
                  </a:cubicBezTo>
                  <a:cubicBezTo>
                    <a:pt x="7" y="98"/>
                    <a:pt x="10" y="98"/>
                    <a:pt x="12" y="100"/>
                  </a:cubicBezTo>
                  <a:cubicBezTo>
                    <a:pt x="12" y="92"/>
                    <a:pt x="12" y="85"/>
                    <a:pt x="12" y="84"/>
                  </a:cubicBezTo>
                  <a:cubicBezTo>
                    <a:pt x="22" y="80"/>
                    <a:pt x="32" y="75"/>
                    <a:pt x="32" y="54"/>
                  </a:cubicBezTo>
                  <a:cubicBezTo>
                    <a:pt x="55" y="54"/>
                    <a:pt x="68" y="54"/>
                    <a:pt x="68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5" y="54"/>
                    <a:pt x="103" y="77"/>
                    <a:pt x="123" y="83"/>
                  </a:cubicBezTo>
                  <a:cubicBezTo>
                    <a:pt x="123" y="93"/>
                    <a:pt x="123" y="102"/>
                    <a:pt x="123" y="108"/>
                  </a:cubicBezTo>
                  <a:close/>
                </a:path>
              </a:pathLst>
            </a:custGeom>
            <a:solidFill>
              <a:srgbClr val="55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283">
              <a:extLst>
                <a:ext uri="{FF2B5EF4-FFF2-40B4-BE49-F238E27FC236}">
                  <a16:creationId xmlns:a16="http://schemas.microsoft.com/office/drawing/2014/main" id="{B0E86370-D58D-47C8-812E-BC4AA4513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867" y="2988876"/>
              <a:ext cx="159013" cy="57515"/>
            </a:xfrm>
            <a:custGeom>
              <a:avLst/>
              <a:gdLst>
                <a:gd name="T0" fmla="*/ 34 w 69"/>
                <a:gd name="T1" fmla="*/ 25 h 25"/>
                <a:gd name="T2" fmla="*/ 69 w 69"/>
                <a:gd name="T3" fmla="*/ 0 h 25"/>
                <a:gd name="T4" fmla="*/ 60 w 69"/>
                <a:gd name="T5" fmla="*/ 0 h 25"/>
                <a:gd name="T6" fmla="*/ 34 w 69"/>
                <a:gd name="T7" fmla="*/ 19 h 25"/>
                <a:gd name="T8" fmla="*/ 9 w 69"/>
                <a:gd name="T9" fmla="*/ 0 h 25"/>
                <a:gd name="T10" fmla="*/ 0 w 69"/>
                <a:gd name="T11" fmla="*/ 0 h 25"/>
                <a:gd name="T12" fmla="*/ 34 w 6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5">
                  <a:moveTo>
                    <a:pt x="34" y="25"/>
                  </a:moveTo>
                  <a:cubicBezTo>
                    <a:pt x="53" y="25"/>
                    <a:pt x="69" y="13"/>
                    <a:pt x="6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0"/>
                    <a:pt x="49" y="19"/>
                    <a:pt x="34" y="19"/>
                  </a:cubicBezTo>
                  <a:cubicBezTo>
                    <a:pt x="20" y="19"/>
                    <a:pt x="9" y="1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15" y="25"/>
                    <a:pt x="34" y="25"/>
                  </a:cubicBezTo>
                  <a:close/>
                </a:path>
              </a:pathLst>
            </a:custGeom>
            <a:solidFill>
              <a:srgbClr val="0F9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Oval 284">
              <a:extLst>
                <a:ext uri="{FF2B5EF4-FFF2-40B4-BE49-F238E27FC236}">
                  <a16:creationId xmlns:a16="http://schemas.microsoft.com/office/drawing/2014/main" id="{34A27049-5F5C-4AFE-9680-D10AFCF14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120" y="2343028"/>
              <a:ext cx="654660" cy="654660"/>
            </a:xfrm>
            <a:prstGeom prst="ellipse">
              <a:avLst/>
            </a:prstGeom>
            <a:solidFill>
              <a:srgbClr val="7AC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285">
              <a:extLst>
                <a:ext uri="{FF2B5EF4-FFF2-40B4-BE49-F238E27FC236}">
                  <a16:creationId xmlns:a16="http://schemas.microsoft.com/office/drawing/2014/main" id="{261BA7B7-B9DE-4902-89D9-E1261C36E9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6446" y="2297355"/>
              <a:ext cx="746008" cy="746008"/>
            </a:xfrm>
            <a:custGeom>
              <a:avLst/>
              <a:gdLst>
                <a:gd name="T0" fmla="*/ 164 w 327"/>
                <a:gd name="T1" fmla="*/ 327 h 327"/>
                <a:gd name="T2" fmla="*/ 0 w 327"/>
                <a:gd name="T3" fmla="*/ 164 h 327"/>
                <a:gd name="T4" fmla="*/ 164 w 327"/>
                <a:gd name="T5" fmla="*/ 0 h 327"/>
                <a:gd name="T6" fmla="*/ 327 w 327"/>
                <a:gd name="T7" fmla="*/ 164 h 327"/>
                <a:gd name="T8" fmla="*/ 164 w 327"/>
                <a:gd name="T9" fmla="*/ 327 h 327"/>
                <a:gd name="T10" fmla="*/ 164 w 327"/>
                <a:gd name="T11" fmla="*/ 9 h 327"/>
                <a:gd name="T12" fmla="*/ 9 w 327"/>
                <a:gd name="T13" fmla="*/ 164 h 327"/>
                <a:gd name="T14" fmla="*/ 164 w 327"/>
                <a:gd name="T15" fmla="*/ 318 h 327"/>
                <a:gd name="T16" fmla="*/ 318 w 327"/>
                <a:gd name="T17" fmla="*/ 164 h 327"/>
                <a:gd name="T18" fmla="*/ 164 w 327"/>
                <a:gd name="T19" fmla="*/ 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7" h="327">
                  <a:moveTo>
                    <a:pt x="164" y="327"/>
                  </a:moveTo>
                  <a:cubicBezTo>
                    <a:pt x="73" y="327"/>
                    <a:pt x="0" y="254"/>
                    <a:pt x="0" y="164"/>
                  </a:cubicBezTo>
                  <a:cubicBezTo>
                    <a:pt x="0" y="73"/>
                    <a:pt x="73" y="0"/>
                    <a:pt x="164" y="0"/>
                  </a:cubicBezTo>
                  <a:cubicBezTo>
                    <a:pt x="254" y="0"/>
                    <a:pt x="327" y="73"/>
                    <a:pt x="327" y="164"/>
                  </a:cubicBezTo>
                  <a:cubicBezTo>
                    <a:pt x="327" y="254"/>
                    <a:pt x="254" y="327"/>
                    <a:pt x="164" y="327"/>
                  </a:cubicBezTo>
                  <a:close/>
                  <a:moveTo>
                    <a:pt x="164" y="9"/>
                  </a:moveTo>
                  <a:cubicBezTo>
                    <a:pt x="78" y="9"/>
                    <a:pt x="9" y="78"/>
                    <a:pt x="9" y="164"/>
                  </a:cubicBezTo>
                  <a:cubicBezTo>
                    <a:pt x="9" y="249"/>
                    <a:pt x="78" y="318"/>
                    <a:pt x="164" y="318"/>
                  </a:cubicBezTo>
                  <a:cubicBezTo>
                    <a:pt x="249" y="318"/>
                    <a:pt x="318" y="249"/>
                    <a:pt x="318" y="164"/>
                  </a:cubicBezTo>
                  <a:cubicBezTo>
                    <a:pt x="318" y="78"/>
                    <a:pt x="249" y="9"/>
                    <a:pt x="164" y="9"/>
                  </a:cubicBezTo>
                  <a:close/>
                </a:path>
              </a:pathLst>
            </a:custGeom>
            <a:solidFill>
              <a:srgbClr val="7AC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286">
              <a:extLst>
                <a:ext uri="{FF2B5EF4-FFF2-40B4-BE49-F238E27FC236}">
                  <a16:creationId xmlns:a16="http://schemas.microsoft.com/office/drawing/2014/main" id="{70AAE373-6911-40C9-A813-7FC16190B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899" y="2452985"/>
              <a:ext cx="331559" cy="368775"/>
            </a:xfrm>
            <a:custGeom>
              <a:avLst/>
              <a:gdLst>
                <a:gd name="T0" fmla="*/ 145 w 145"/>
                <a:gd name="T1" fmla="*/ 125 h 162"/>
                <a:gd name="T2" fmla="*/ 73 w 145"/>
                <a:gd name="T3" fmla="*/ 143 h 162"/>
                <a:gd name="T4" fmla="*/ 0 w 145"/>
                <a:gd name="T5" fmla="*/ 125 h 162"/>
                <a:gd name="T6" fmla="*/ 0 w 145"/>
                <a:gd name="T7" fmla="*/ 66 h 162"/>
                <a:gd name="T8" fmla="*/ 73 w 145"/>
                <a:gd name="T9" fmla="*/ 0 h 162"/>
                <a:gd name="T10" fmla="*/ 145 w 145"/>
                <a:gd name="T11" fmla="*/ 66 h 162"/>
                <a:gd name="T12" fmla="*/ 145 w 145"/>
                <a:gd name="T13" fmla="*/ 12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62">
                  <a:moveTo>
                    <a:pt x="145" y="125"/>
                  </a:moveTo>
                  <a:cubicBezTo>
                    <a:pt x="145" y="162"/>
                    <a:pt x="113" y="143"/>
                    <a:pt x="73" y="143"/>
                  </a:cubicBezTo>
                  <a:cubicBezTo>
                    <a:pt x="32" y="143"/>
                    <a:pt x="0" y="162"/>
                    <a:pt x="0" y="12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29"/>
                    <a:pt x="32" y="0"/>
                    <a:pt x="73" y="0"/>
                  </a:cubicBezTo>
                  <a:cubicBezTo>
                    <a:pt x="113" y="0"/>
                    <a:pt x="145" y="29"/>
                    <a:pt x="145" y="66"/>
                  </a:cubicBezTo>
                  <a:lnTo>
                    <a:pt x="145" y="12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Oval 287">
              <a:extLst>
                <a:ext uri="{FF2B5EF4-FFF2-40B4-BE49-F238E27FC236}">
                  <a16:creationId xmlns:a16="http://schemas.microsoft.com/office/drawing/2014/main" id="{41337964-B020-4689-A694-90AEF08F0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207" y="2449601"/>
              <a:ext cx="338325" cy="30956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288">
              <a:extLst>
                <a:ext uri="{FF2B5EF4-FFF2-40B4-BE49-F238E27FC236}">
                  <a16:creationId xmlns:a16="http://schemas.microsoft.com/office/drawing/2014/main" id="{AD852C2A-6D8E-4F4B-AC1D-CC690D519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855" y="2820067"/>
              <a:ext cx="113340" cy="258819"/>
            </a:xfrm>
            <a:custGeom>
              <a:avLst/>
              <a:gdLst>
                <a:gd name="T0" fmla="*/ 67 w 67"/>
                <a:gd name="T1" fmla="*/ 66 h 153"/>
                <a:gd name="T2" fmla="*/ 34 w 67"/>
                <a:gd name="T3" fmla="*/ 153 h 153"/>
                <a:gd name="T4" fmla="*/ 0 w 67"/>
                <a:gd name="T5" fmla="*/ 66 h 153"/>
                <a:gd name="T6" fmla="*/ 0 w 67"/>
                <a:gd name="T7" fmla="*/ 0 h 153"/>
                <a:gd name="T8" fmla="*/ 67 w 67"/>
                <a:gd name="T9" fmla="*/ 0 h 153"/>
                <a:gd name="T10" fmla="*/ 67 w 67"/>
                <a:gd name="T11" fmla="*/ 6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53">
                  <a:moveTo>
                    <a:pt x="67" y="66"/>
                  </a:moveTo>
                  <a:lnTo>
                    <a:pt x="34" y="153"/>
                  </a:lnTo>
                  <a:lnTo>
                    <a:pt x="0" y="66"/>
                  </a:lnTo>
                  <a:lnTo>
                    <a:pt x="0" y="0"/>
                  </a:lnTo>
                  <a:lnTo>
                    <a:pt x="67" y="0"/>
                  </a:lnTo>
                  <a:lnTo>
                    <a:pt x="67" y="66"/>
                  </a:lnTo>
                  <a:close/>
                </a:path>
              </a:pathLst>
            </a:custGeom>
            <a:solidFill>
              <a:srgbClr val="EAC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289">
              <a:extLst>
                <a:ext uri="{FF2B5EF4-FFF2-40B4-BE49-F238E27FC236}">
                  <a16:creationId xmlns:a16="http://schemas.microsoft.com/office/drawing/2014/main" id="{93CECE08-A4BE-416A-94D9-2CDAE84BC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273" y="2507117"/>
              <a:ext cx="142097" cy="343401"/>
            </a:xfrm>
            <a:custGeom>
              <a:avLst/>
              <a:gdLst>
                <a:gd name="T0" fmla="*/ 62 w 62"/>
                <a:gd name="T1" fmla="*/ 0 h 150"/>
                <a:gd name="T2" fmla="*/ 0 w 62"/>
                <a:gd name="T3" fmla="*/ 71 h 150"/>
                <a:gd name="T4" fmla="*/ 19 w 62"/>
                <a:gd name="T5" fmla="*/ 126 h 150"/>
                <a:gd name="T6" fmla="*/ 62 w 62"/>
                <a:gd name="T7" fmla="*/ 150 h 150"/>
                <a:gd name="T8" fmla="*/ 62 w 62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50">
                  <a:moveTo>
                    <a:pt x="62" y="0"/>
                  </a:moveTo>
                  <a:cubicBezTo>
                    <a:pt x="38" y="0"/>
                    <a:pt x="0" y="13"/>
                    <a:pt x="0" y="71"/>
                  </a:cubicBezTo>
                  <a:cubicBezTo>
                    <a:pt x="0" y="105"/>
                    <a:pt x="14" y="120"/>
                    <a:pt x="19" y="126"/>
                  </a:cubicBezTo>
                  <a:cubicBezTo>
                    <a:pt x="24" y="132"/>
                    <a:pt x="49" y="150"/>
                    <a:pt x="62" y="150"/>
                  </a:cubicBezTo>
                  <a:cubicBezTo>
                    <a:pt x="62" y="91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F2D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290">
              <a:extLst>
                <a:ext uri="{FF2B5EF4-FFF2-40B4-BE49-F238E27FC236}">
                  <a16:creationId xmlns:a16="http://schemas.microsoft.com/office/drawing/2014/main" id="{1942111F-7F7D-4652-A41D-A5EC1D436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516" y="2655980"/>
              <a:ext cx="60899" cy="81198"/>
            </a:xfrm>
            <a:custGeom>
              <a:avLst/>
              <a:gdLst>
                <a:gd name="T0" fmla="*/ 1 w 27"/>
                <a:gd name="T1" fmla="*/ 20 h 36"/>
                <a:gd name="T2" fmla="*/ 12 w 27"/>
                <a:gd name="T3" fmla="*/ 1 h 36"/>
                <a:gd name="T4" fmla="*/ 26 w 27"/>
                <a:gd name="T5" fmla="*/ 17 h 36"/>
                <a:gd name="T6" fmla="*/ 15 w 27"/>
                <a:gd name="T7" fmla="*/ 35 h 36"/>
                <a:gd name="T8" fmla="*/ 1 w 27"/>
                <a:gd name="T9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6">
                  <a:moveTo>
                    <a:pt x="1" y="20"/>
                  </a:moveTo>
                  <a:cubicBezTo>
                    <a:pt x="0" y="10"/>
                    <a:pt x="5" y="2"/>
                    <a:pt x="12" y="1"/>
                  </a:cubicBezTo>
                  <a:cubicBezTo>
                    <a:pt x="19" y="0"/>
                    <a:pt x="25" y="7"/>
                    <a:pt x="26" y="17"/>
                  </a:cubicBezTo>
                  <a:cubicBezTo>
                    <a:pt x="27" y="26"/>
                    <a:pt x="23" y="34"/>
                    <a:pt x="15" y="35"/>
                  </a:cubicBezTo>
                  <a:cubicBezTo>
                    <a:pt x="8" y="36"/>
                    <a:pt x="2" y="29"/>
                    <a:pt x="1" y="20"/>
                  </a:cubicBezTo>
                  <a:close/>
                </a:path>
              </a:pathLst>
            </a:custGeom>
            <a:solidFill>
              <a:srgbClr val="F2D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291">
              <a:extLst>
                <a:ext uri="{FF2B5EF4-FFF2-40B4-BE49-F238E27FC236}">
                  <a16:creationId xmlns:a16="http://schemas.microsoft.com/office/drawing/2014/main" id="{61C2EA5F-50C1-4FC6-8144-704BC215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370" y="2507117"/>
              <a:ext cx="140406" cy="343401"/>
            </a:xfrm>
            <a:custGeom>
              <a:avLst/>
              <a:gdLst>
                <a:gd name="T0" fmla="*/ 0 w 62"/>
                <a:gd name="T1" fmla="*/ 0 h 150"/>
                <a:gd name="T2" fmla="*/ 62 w 62"/>
                <a:gd name="T3" fmla="*/ 71 h 150"/>
                <a:gd name="T4" fmla="*/ 42 w 62"/>
                <a:gd name="T5" fmla="*/ 126 h 150"/>
                <a:gd name="T6" fmla="*/ 0 w 62"/>
                <a:gd name="T7" fmla="*/ 150 h 150"/>
                <a:gd name="T8" fmla="*/ 0 w 62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50">
                  <a:moveTo>
                    <a:pt x="0" y="0"/>
                  </a:moveTo>
                  <a:cubicBezTo>
                    <a:pt x="24" y="0"/>
                    <a:pt x="62" y="13"/>
                    <a:pt x="62" y="71"/>
                  </a:cubicBezTo>
                  <a:cubicBezTo>
                    <a:pt x="62" y="105"/>
                    <a:pt x="47" y="120"/>
                    <a:pt x="42" y="126"/>
                  </a:cubicBezTo>
                  <a:cubicBezTo>
                    <a:pt x="37" y="132"/>
                    <a:pt x="12" y="150"/>
                    <a:pt x="0" y="150"/>
                  </a:cubicBezTo>
                  <a:cubicBezTo>
                    <a:pt x="0" y="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D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292">
              <a:extLst>
                <a:ext uri="{FF2B5EF4-FFF2-40B4-BE49-F238E27FC236}">
                  <a16:creationId xmlns:a16="http://schemas.microsoft.com/office/drawing/2014/main" id="{85B84D6E-D0D3-4289-BA1B-9C79DC95F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943" y="2655980"/>
              <a:ext cx="64282" cy="81198"/>
            </a:xfrm>
            <a:custGeom>
              <a:avLst/>
              <a:gdLst>
                <a:gd name="T0" fmla="*/ 27 w 28"/>
                <a:gd name="T1" fmla="*/ 20 h 36"/>
                <a:gd name="T2" fmla="*/ 16 w 28"/>
                <a:gd name="T3" fmla="*/ 1 h 36"/>
                <a:gd name="T4" fmla="*/ 1 w 28"/>
                <a:gd name="T5" fmla="*/ 17 h 36"/>
                <a:gd name="T6" fmla="*/ 12 w 28"/>
                <a:gd name="T7" fmla="*/ 35 h 36"/>
                <a:gd name="T8" fmla="*/ 27 w 28"/>
                <a:gd name="T9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27" y="20"/>
                  </a:moveTo>
                  <a:cubicBezTo>
                    <a:pt x="28" y="10"/>
                    <a:pt x="23" y="2"/>
                    <a:pt x="16" y="1"/>
                  </a:cubicBezTo>
                  <a:cubicBezTo>
                    <a:pt x="9" y="0"/>
                    <a:pt x="2" y="7"/>
                    <a:pt x="1" y="17"/>
                  </a:cubicBezTo>
                  <a:cubicBezTo>
                    <a:pt x="0" y="26"/>
                    <a:pt x="5" y="34"/>
                    <a:pt x="12" y="35"/>
                  </a:cubicBezTo>
                  <a:cubicBezTo>
                    <a:pt x="19" y="36"/>
                    <a:pt x="26" y="29"/>
                    <a:pt x="27" y="20"/>
                  </a:cubicBezTo>
                  <a:close/>
                </a:path>
              </a:pathLst>
            </a:custGeom>
            <a:solidFill>
              <a:srgbClr val="F2D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293">
              <a:extLst>
                <a:ext uri="{FF2B5EF4-FFF2-40B4-BE49-F238E27FC236}">
                  <a16:creationId xmlns:a16="http://schemas.microsoft.com/office/drawing/2014/main" id="{35BABEB1-2296-4AD3-B18D-6CCF09E23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524" y="2870816"/>
              <a:ext cx="192845" cy="208071"/>
            </a:xfrm>
            <a:custGeom>
              <a:avLst/>
              <a:gdLst>
                <a:gd name="T0" fmla="*/ 84 w 84"/>
                <a:gd name="T1" fmla="*/ 91 h 91"/>
                <a:gd name="T2" fmla="*/ 84 w 84"/>
                <a:gd name="T3" fmla="*/ 30 h 91"/>
                <a:gd name="T4" fmla="*/ 61 w 84"/>
                <a:gd name="T5" fmla="*/ 12 h 91"/>
                <a:gd name="T6" fmla="*/ 59 w 84"/>
                <a:gd name="T7" fmla="*/ 0 h 91"/>
                <a:gd name="T8" fmla="*/ 10 w 84"/>
                <a:gd name="T9" fmla="*/ 26 h 91"/>
                <a:gd name="T10" fmla="*/ 0 w 84"/>
                <a:gd name="T11" fmla="*/ 91 h 91"/>
                <a:gd name="T12" fmla="*/ 84 w 84"/>
                <a:gd name="T1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1">
                  <a:moveTo>
                    <a:pt x="84" y="91"/>
                  </a:move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65" y="26"/>
                    <a:pt x="61" y="12"/>
                  </a:cubicBezTo>
                  <a:cubicBezTo>
                    <a:pt x="59" y="6"/>
                    <a:pt x="59" y="0"/>
                    <a:pt x="59" y="0"/>
                  </a:cubicBezTo>
                  <a:cubicBezTo>
                    <a:pt x="59" y="0"/>
                    <a:pt x="19" y="13"/>
                    <a:pt x="10" y="26"/>
                  </a:cubicBezTo>
                  <a:cubicBezTo>
                    <a:pt x="2" y="46"/>
                    <a:pt x="0" y="91"/>
                    <a:pt x="0" y="91"/>
                  </a:cubicBezTo>
                  <a:lnTo>
                    <a:pt x="84" y="91"/>
                  </a:lnTo>
                  <a:close/>
                </a:path>
              </a:pathLst>
            </a:custGeom>
            <a:solidFill>
              <a:srgbClr val="EAC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294">
              <a:extLst>
                <a:ext uri="{FF2B5EF4-FFF2-40B4-BE49-F238E27FC236}">
                  <a16:creationId xmlns:a16="http://schemas.microsoft.com/office/drawing/2014/main" id="{2FA307B1-28EE-4938-B2A7-8C869725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370" y="2870816"/>
              <a:ext cx="189462" cy="208071"/>
            </a:xfrm>
            <a:custGeom>
              <a:avLst/>
              <a:gdLst>
                <a:gd name="T0" fmla="*/ 0 w 83"/>
                <a:gd name="T1" fmla="*/ 91 h 91"/>
                <a:gd name="T2" fmla="*/ 0 w 83"/>
                <a:gd name="T3" fmla="*/ 30 h 91"/>
                <a:gd name="T4" fmla="*/ 22 w 83"/>
                <a:gd name="T5" fmla="*/ 12 h 91"/>
                <a:gd name="T6" fmla="*/ 24 w 83"/>
                <a:gd name="T7" fmla="*/ 0 h 91"/>
                <a:gd name="T8" fmla="*/ 73 w 83"/>
                <a:gd name="T9" fmla="*/ 26 h 91"/>
                <a:gd name="T10" fmla="*/ 83 w 83"/>
                <a:gd name="T11" fmla="*/ 91 h 91"/>
                <a:gd name="T12" fmla="*/ 0 w 83"/>
                <a:gd name="T1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91">
                  <a:moveTo>
                    <a:pt x="0" y="91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8" y="26"/>
                    <a:pt x="22" y="12"/>
                  </a:cubicBezTo>
                  <a:cubicBezTo>
                    <a:pt x="24" y="6"/>
                    <a:pt x="24" y="0"/>
                    <a:pt x="24" y="0"/>
                  </a:cubicBezTo>
                  <a:cubicBezTo>
                    <a:pt x="24" y="0"/>
                    <a:pt x="64" y="13"/>
                    <a:pt x="73" y="26"/>
                  </a:cubicBezTo>
                  <a:cubicBezTo>
                    <a:pt x="81" y="46"/>
                    <a:pt x="83" y="91"/>
                    <a:pt x="83" y="91"/>
                  </a:cubicBezTo>
                  <a:lnTo>
                    <a:pt x="0" y="91"/>
                  </a:lnTo>
                  <a:close/>
                </a:path>
              </a:pathLst>
            </a:custGeom>
            <a:solidFill>
              <a:srgbClr val="EAC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295">
              <a:extLst>
                <a:ext uri="{FF2B5EF4-FFF2-40B4-BE49-F238E27FC236}">
                  <a16:creationId xmlns:a16="http://schemas.microsoft.com/office/drawing/2014/main" id="{1B33371F-5808-437B-8D2E-9F1FB3D3E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463" y="2776085"/>
              <a:ext cx="77815" cy="28758"/>
            </a:xfrm>
            <a:custGeom>
              <a:avLst/>
              <a:gdLst>
                <a:gd name="T0" fmla="*/ 17 w 34"/>
                <a:gd name="T1" fmla="*/ 12 h 12"/>
                <a:gd name="T2" fmla="*/ 34 w 34"/>
                <a:gd name="T3" fmla="*/ 0 h 12"/>
                <a:gd name="T4" fmla="*/ 0 w 34"/>
                <a:gd name="T5" fmla="*/ 0 h 12"/>
                <a:gd name="T6" fmla="*/ 17 w 3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17" y="12"/>
                  </a:moveTo>
                  <a:cubicBezTo>
                    <a:pt x="26" y="12"/>
                    <a:pt x="34" y="6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7" y="12"/>
                    <a:pt x="1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296">
              <a:extLst>
                <a:ext uri="{FF2B5EF4-FFF2-40B4-BE49-F238E27FC236}">
                  <a16:creationId xmlns:a16="http://schemas.microsoft.com/office/drawing/2014/main" id="{6E9A6C59-A5AA-4150-92AE-2BB413947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441" y="2468209"/>
              <a:ext cx="263894" cy="219911"/>
            </a:xfrm>
            <a:custGeom>
              <a:avLst/>
              <a:gdLst>
                <a:gd name="T0" fmla="*/ 73 w 116"/>
                <a:gd name="T1" fmla="*/ 0 h 96"/>
                <a:gd name="T2" fmla="*/ 16 w 116"/>
                <a:gd name="T3" fmla="*/ 52 h 96"/>
                <a:gd name="T4" fmla="*/ 30 w 116"/>
                <a:gd name="T5" fmla="*/ 96 h 96"/>
                <a:gd name="T6" fmla="*/ 30 w 116"/>
                <a:gd name="T7" fmla="*/ 86 h 96"/>
                <a:gd name="T8" fmla="*/ 64 w 116"/>
                <a:gd name="T9" fmla="*/ 63 h 96"/>
                <a:gd name="T10" fmla="*/ 103 w 116"/>
                <a:gd name="T11" fmla="*/ 39 h 96"/>
                <a:gd name="T12" fmla="*/ 73 w 116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96">
                  <a:moveTo>
                    <a:pt x="73" y="0"/>
                  </a:moveTo>
                  <a:cubicBezTo>
                    <a:pt x="29" y="0"/>
                    <a:pt x="16" y="35"/>
                    <a:pt x="16" y="52"/>
                  </a:cubicBezTo>
                  <a:cubicBezTo>
                    <a:pt x="0" y="72"/>
                    <a:pt x="17" y="90"/>
                    <a:pt x="30" y="96"/>
                  </a:cubicBezTo>
                  <a:cubicBezTo>
                    <a:pt x="30" y="92"/>
                    <a:pt x="30" y="91"/>
                    <a:pt x="30" y="86"/>
                  </a:cubicBezTo>
                  <a:cubicBezTo>
                    <a:pt x="30" y="73"/>
                    <a:pt x="43" y="61"/>
                    <a:pt x="64" y="63"/>
                  </a:cubicBezTo>
                  <a:cubicBezTo>
                    <a:pt x="82" y="65"/>
                    <a:pt x="94" y="55"/>
                    <a:pt x="103" y="39"/>
                  </a:cubicBezTo>
                  <a:cubicBezTo>
                    <a:pt x="116" y="18"/>
                    <a:pt x="100" y="0"/>
                    <a:pt x="7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297">
              <a:extLst>
                <a:ext uri="{FF2B5EF4-FFF2-40B4-BE49-F238E27FC236}">
                  <a16:creationId xmlns:a16="http://schemas.microsoft.com/office/drawing/2014/main" id="{55C9181E-1A83-4D58-8BB1-2B5425E8A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194" y="2485125"/>
              <a:ext cx="106573" cy="172546"/>
            </a:xfrm>
            <a:custGeom>
              <a:avLst/>
              <a:gdLst>
                <a:gd name="T0" fmla="*/ 0 w 46"/>
                <a:gd name="T1" fmla="*/ 26 h 76"/>
                <a:gd name="T2" fmla="*/ 38 w 46"/>
                <a:gd name="T3" fmla="*/ 76 h 76"/>
                <a:gd name="T4" fmla="*/ 38 w 46"/>
                <a:gd name="T5" fmla="*/ 31 h 76"/>
                <a:gd name="T6" fmla="*/ 0 w 46"/>
                <a:gd name="T7" fmla="*/ 0 h 76"/>
                <a:gd name="T8" fmla="*/ 0 w 46"/>
                <a:gd name="T9" fmla="*/ 2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6">
                  <a:moveTo>
                    <a:pt x="0" y="26"/>
                  </a:moveTo>
                  <a:cubicBezTo>
                    <a:pt x="0" y="26"/>
                    <a:pt x="10" y="64"/>
                    <a:pt x="38" y="76"/>
                  </a:cubicBezTo>
                  <a:cubicBezTo>
                    <a:pt x="43" y="42"/>
                    <a:pt x="46" y="49"/>
                    <a:pt x="38" y="31"/>
                  </a:cubicBezTo>
                  <a:cubicBezTo>
                    <a:pt x="30" y="14"/>
                    <a:pt x="0" y="0"/>
                    <a:pt x="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298">
              <a:extLst>
                <a:ext uri="{FF2B5EF4-FFF2-40B4-BE49-F238E27FC236}">
                  <a16:creationId xmlns:a16="http://schemas.microsoft.com/office/drawing/2014/main" id="{F9322B31-0D84-4DBD-AC02-21BDFF510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524" y="2870816"/>
              <a:ext cx="192845" cy="208071"/>
            </a:xfrm>
            <a:custGeom>
              <a:avLst/>
              <a:gdLst>
                <a:gd name="T0" fmla="*/ 84 w 84"/>
                <a:gd name="T1" fmla="*/ 91 h 91"/>
                <a:gd name="T2" fmla="*/ 84 w 84"/>
                <a:gd name="T3" fmla="*/ 40 h 91"/>
                <a:gd name="T4" fmla="*/ 59 w 84"/>
                <a:gd name="T5" fmla="*/ 0 h 91"/>
                <a:gd name="T6" fmla="*/ 10 w 84"/>
                <a:gd name="T7" fmla="*/ 26 h 91"/>
                <a:gd name="T8" fmla="*/ 0 w 84"/>
                <a:gd name="T9" fmla="*/ 91 h 91"/>
                <a:gd name="T10" fmla="*/ 84 w 84"/>
                <a:gd name="T1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91">
                  <a:moveTo>
                    <a:pt x="84" y="91"/>
                  </a:moveTo>
                  <a:cubicBezTo>
                    <a:pt x="84" y="40"/>
                    <a:pt x="84" y="40"/>
                    <a:pt x="84" y="4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19" y="13"/>
                    <a:pt x="10" y="26"/>
                  </a:cubicBezTo>
                  <a:cubicBezTo>
                    <a:pt x="2" y="46"/>
                    <a:pt x="0" y="91"/>
                    <a:pt x="0" y="91"/>
                  </a:cubicBezTo>
                  <a:lnTo>
                    <a:pt x="84" y="91"/>
                  </a:lnTo>
                  <a:close/>
                </a:path>
              </a:pathLst>
            </a:custGeom>
            <a:solidFill>
              <a:srgbClr val="FFC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299">
              <a:extLst>
                <a:ext uri="{FF2B5EF4-FFF2-40B4-BE49-F238E27FC236}">
                  <a16:creationId xmlns:a16="http://schemas.microsoft.com/office/drawing/2014/main" id="{70463A49-B49F-4114-AB36-0DCADC932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370" y="2870816"/>
              <a:ext cx="189462" cy="208071"/>
            </a:xfrm>
            <a:custGeom>
              <a:avLst/>
              <a:gdLst>
                <a:gd name="T0" fmla="*/ 0 w 83"/>
                <a:gd name="T1" fmla="*/ 91 h 91"/>
                <a:gd name="T2" fmla="*/ 0 w 83"/>
                <a:gd name="T3" fmla="*/ 40 h 91"/>
                <a:gd name="T4" fmla="*/ 24 w 83"/>
                <a:gd name="T5" fmla="*/ 0 h 91"/>
                <a:gd name="T6" fmla="*/ 73 w 83"/>
                <a:gd name="T7" fmla="*/ 26 h 91"/>
                <a:gd name="T8" fmla="*/ 83 w 83"/>
                <a:gd name="T9" fmla="*/ 91 h 91"/>
                <a:gd name="T10" fmla="*/ 0 w 83"/>
                <a:gd name="T1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91">
                  <a:moveTo>
                    <a:pt x="0" y="91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4" y="13"/>
                    <a:pt x="73" y="26"/>
                  </a:cubicBezTo>
                  <a:cubicBezTo>
                    <a:pt x="81" y="46"/>
                    <a:pt x="83" y="91"/>
                    <a:pt x="83" y="91"/>
                  </a:cubicBezTo>
                  <a:lnTo>
                    <a:pt x="0" y="91"/>
                  </a:lnTo>
                  <a:close/>
                </a:path>
              </a:pathLst>
            </a:custGeom>
            <a:solidFill>
              <a:srgbClr val="FFC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300">
              <a:extLst>
                <a:ext uri="{FF2B5EF4-FFF2-40B4-BE49-F238E27FC236}">
                  <a16:creationId xmlns:a16="http://schemas.microsoft.com/office/drawing/2014/main" id="{927DC460-398E-41BC-A149-48A15026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106" y="2870816"/>
              <a:ext cx="108264" cy="104881"/>
            </a:xfrm>
            <a:custGeom>
              <a:avLst/>
              <a:gdLst>
                <a:gd name="T0" fmla="*/ 64 w 64"/>
                <a:gd name="T1" fmla="*/ 54 h 62"/>
                <a:gd name="T2" fmla="*/ 30 w 64"/>
                <a:gd name="T3" fmla="*/ 0 h 62"/>
                <a:gd name="T4" fmla="*/ 0 w 64"/>
                <a:gd name="T5" fmla="*/ 9 h 62"/>
                <a:gd name="T6" fmla="*/ 26 w 64"/>
                <a:gd name="T7" fmla="*/ 62 h 62"/>
                <a:gd name="T8" fmla="*/ 64 w 64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2">
                  <a:moveTo>
                    <a:pt x="64" y="54"/>
                  </a:moveTo>
                  <a:lnTo>
                    <a:pt x="30" y="0"/>
                  </a:lnTo>
                  <a:lnTo>
                    <a:pt x="0" y="9"/>
                  </a:lnTo>
                  <a:lnTo>
                    <a:pt x="26" y="62"/>
                  </a:lnTo>
                  <a:lnTo>
                    <a:pt x="64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301">
              <a:extLst>
                <a:ext uri="{FF2B5EF4-FFF2-40B4-BE49-F238E27FC236}">
                  <a16:creationId xmlns:a16="http://schemas.microsoft.com/office/drawing/2014/main" id="{37562EBA-CE7B-481D-A9AD-5D6407506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370" y="2870816"/>
              <a:ext cx="104881" cy="104881"/>
            </a:xfrm>
            <a:custGeom>
              <a:avLst/>
              <a:gdLst>
                <a:gd name="T0" fmla="*/ 0 w 62"/>
                <a:gd name="T1" fmla="*/ 54 h 62"/>
                <a:gd name="T2" fmla="*/ 32 w 62"/>
                <a:gd name="T3" fmla="*/ 0 h 62"/>
                <a:gd name="T4" fmla="*/ 62 w 62"/>
                <a:gd name="T5" fmla="*/ 9 h 62"/>
                <a:gd name="T6" fmla="*/ 36 w 62"/>
                <a:gd name="T7" fmla="*/ 62 h 62"/>
                <a:gd name="T8" fmla="*/ 0 w 62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0" y="54"/>
                  </a:moveTo>
                  <a:lnTo>
                    <a:pt x="32" y="0"/>
                  </a:lnTo>
                  <a:lnTo>
                    <a:pt x="62" y="9"/>
                  </a:lnTo>
                  <a:lnTo>
                    <a:pt x="36" y="62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60111B2A-B440-43E8-88F6-A23FBDCB04BD}"/>
                </a:ext>
              </a:extLst>
            </p:cNvPr>
            <p:cNvGrpSpPr/>
            <p:nvPr/>
          </p:nvGrpSpPr>
          <p:grpSpPr>
            <a:xfrm>
              <a:off x="4205898" y="3182997"/>
              <a:ext cx="695260" cy="694117"/>
              <a:chOff x="16352838" y="627063"/>
              <a:chExt cx="3860801" cy="3854451"/>
            </a:xfrm>
          </p:grpSpPr>
          <p:sp>
            <p:nvSpPr>
              <p:cNvPr id="224" name="Freeform 54">
                <a:extLst>
                  <a:ext uri="{FF2B5EF4-FFF2-40B4-BE49-F238E27FC236}">
                    <a16:creationId xmlns:a16="http://schemas.microsoft.com/office/drawing/2014/main" id="{A5212978-3896-4F32-B1D1-8387AA259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1488" y="1601788"/>
                <a:ext cx="2597150" cy="1835150"/>
              </a:xfrm>
              <a:custGeom>
                <a:avLst/>
                <a:gdLst>
                  <a:gd name="T0" fmla="*/ 12 w 368"/>
                  <a:gd name="T1" fmla="*/ 260 h 260"/>
                  <a:gd name="T2" fmla="*/ 0 w 368"/>
                  <a:gd name="T3" fmla="*/ 248 h 260"/>
                  <a:gd name="T4" fmla="*/ 0 w 368"/>
                  <a:gd name="T5" fmla="*/ 13 h 260"/>
                  <a:gd name="T6" fmla="*/ 12 w 368"/>
                  <a:gd name="T7" fmla="*/ 0 h 260"/>
                  <a:gd name="T8" fmla="*/ 355 w 368"/>
                  <a:gd name="T9" fmla="*/ 0 h 260"/>
                  <a:gd name="T10" fmla="*/ 368 w 368"/>
                  <a:gd name="T11" fmla="*/ 13 h 260"/>
                  <a:gd name="T12" fmla="*/ 368 w 368"/>
                  <a:gd name="T13" fmla="*/ 248 h 260"/>
                  <a:gd name="T14" fmla="*/ 355 w 368"/>
                  <a:gd name="T15" fmla="*/ 260 h 260"/>
                  <a:gd name="T16" fmla="*/ 12 w 368"/>
                  <a:gd name="T17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8" h="260">
                    <a:moveTo>
                      <a:pt x="12" y="260"/>
                    </a:moveTo>
                    <a:cubicBezTo>
                      <a:pt x="5" y="260"/>
                      <a:pt x="0" y="255"/>
                      <a:pt x="0" y="248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5" y="0"/>
                      <a:pt x="12" y="0"/>
                    </a:cubicBezTo>
                    <a:cubicBezTo>
                      <a:pt x="355" y="0"/>
                      <a:pt x="355" y="0"/>
                      <a:pt x="355" y="0"/>
                    </a:cubicBezTo>
                    <a:cubicBezTo>
                      <a:pt x="362" y="0"/>
                      <a:pt x="368" y="6"/>
                      <a:pt x="368" y="13"/>
                    </a:cubicBezTo>
                    <a:cubicBezTo>
                      <a:pt x="368" y="248"/>
                      <a:pt x="368" y="248"/>
                      <a:pt x="368" y="248"/>
                    </a:cubicBezTo>
                    <a:cubicBezTo>
                      <a:pt x="368" y="255"/>
                      <a:pt x="362" y="260"/>
                      <a:pt x="355" y="260"/>
                    </a:cubicBezTo>
                    <a:lnTo>
                      <a:pt x="12" y="260"/>
                    </a:lnTo>
                    <a:close/>
                  </a:path>
                </a:pathLst>
              </a:custGeom>
              <a:solidFill>
                <a:srgbClr val="CD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25" name="Freeform 55">
                <a:extLst>
                  <a:ext uri="{FF2B5EF4-FFF2-40B4-BE49-F238E27FC236}">
                    <a16:creationId xmlns:a16="http://schemas.microsoft.com/office/drawing/2014/main" id="{343CA272-D245-4BF3-8D68-F2BA0B780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7838" y="1616076"/>
                <a:ext cx="2584450" cy="1814513"/>
              </a:xfrm>
              <a:custGeom>
                <a:avLst/>
                <a:gdLst>
                  <a:gd name="T0" fmla="*/ 366 w 366"/>
                  <a:gd name="T1" fmla="*/ 246 h 257"/>
                  <a:gd name="T2" fmla="*/ 354 w 366"/>
                  <a:gd name="T3" fmla="*/ 257 h 257"/>
                  <a:gd name="T4" fmla="*/ 11 w 366"/>
                  <a:gd name="T5" fmla="*/ 257 h 257"/>
                  <a:gd name="T6" fmla="*/ 0 w 366"/>
                  <a:gd name="T7" fmla="*/ 246 h 257"/>
                  <a:gd name="T8" fmla="*/ 0 w 366"/>
                  <a:gd name="T9" fmla="*/ 11 h 257"/>
                  <a:gd name="T10" fmla="*/ 11 w 366"/>
                  <a:gd name="T11" fmla="*/ 0 h 257"/>
                  <a:gd name="T12" fmla="*/ 354 w 366"/>
                  <a:gd name="T13" fmla="*/ 0 h 257"/>
                  <a:gd name="T14" fmla="*/ 366 w 366"/>
                  <a:gd name="T15" fmla="*/ 11 h 257"/>
                  <a:gd name="T16" fmla="*/ 366 w 366"/>
                  <a:gd name="T17" fmla="*/ 24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6" h="257">
                    <a:moveTo>
                      <a:pt x="366" y="246"/>
                    </a:moveTo>
                    <a:cubicBezTo>
                      <a:pt x="366" y="252"/>
                      <a:pt x="361" y="257"/>
                      <a:pt x="354" y="257"/>
                    </a:cubicBezTo>
                    <a:cubicBezTo>
                      <a:pt x="11" y="257"/>
                      <a:pt x="11" y="257"/>
                      <a:pt x="11" y="257"/>
                    </a:cubicBezTo>
                    <a:cubicBezTo>
                      <a:pt x="5" y="257"/>
                      <a:pt x="0" y="252"/>
                      <a:pt x="0" y="24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61" y="0"/>
                      <a:pt x="366" y="5"/>
                      <a:pt x="366" y="11"/>
                    </a:cubicBezTo>
                    <a:lnTo>
                      <a:pt x="366" y="246"/>
                    </a:lnTo>
                    <a:close/>
                  </a:path>
                </a:pathLst>
              </a:custGeom>
              <a:solidFill>
                <a:srgbClr val="303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26" name="Rectangle 56">
                <a:extLst>
                  <a:ext uri="{FF2B5EF4-FFF2-40B4-BE49-F238E27FC236}">
                    <a16:creationId xmlns:a16="http://schemas.microsoft.com/office/drawing/2014/main" id="{A4655CFF-0EBB-4BD6-ACAB-7483F9D44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4838" y="1728788"/>
                <a:ext cx="2330450" cy="1489075"/>
              </a:xfrm>
              <a:prstGeom prst="rect">
                <a:avLst/>
              </a:prstGeom>
              <a:solidFill>
                <a:srgbClr val="F0C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27" name="Oval 57">
                <a:extLst>
                  <a:ext uri="{FF2B5EF4-FFF2-40B4-BE49-F238E27FC236}">
                    <a16:creationId xmlns:a16="http://schemas.microsoft.com/office/drawing/2014/main" id="{3EEEECE8-B4C0-4EBB-9F7A-9224B4E58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1488" y="1657351"/>
                <a:ext cx="22225" cy="22225"/>
              </a:xfrm>
              <a:prstGeom prst="ellipse">
                <a:avLst/>
              </a:prstGeom>
              <a:solidFill>
                <a:srgbClr val="E5E8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28" name="Freeform 58">
                <a:extLst>
                  <a:ext uri="{FF2B5EF4-FFF2-40B4-BE49-F238E27FC236}">
                    <a16:creationId xmlns:a16="http://schemas.microsoft.com/office/drawing/2014/main" id="{0CE316BB-0B8A-4299-9143-A65939CC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5488" y="1728788"/>
                <a:ext cx="952500" cy="1489075"/>
              </a:xfrm>
              <a:custGeom>
                <a:avLst/>
                <a:gdLst>
                  <a:gd name="T0" fmla="*/ 0 w 600"/>
                  <a:gd name="T1" fmla="*/ 938 h 938"/>
                  <a:gd name="T2" fmla="*/ 236 w 600"/>
                  <a:gd name="T3" fmla="*/ 938 h 938"/>
                  <a:gd name="T4" fmla="*/ 600 w 600"/>
                  <a:gd name="T5" fmla="*/ 0 h 938"/>
                  <a:gd name="T6" fmla="*/ 365 w 600"/>
                  <a:gd name="T7" fmla="*/ 0 h 938"/>
                  <a:gd name="T8" fmla="*/ 0 w 600"/>
                  <a:gd name="T9" fmla="*/ 938 h 9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0" h="938">
                    <a:moveTo>
                      <a:pt x="0" y="938"/>
                    </a:moveTo>
                    <a:lnTo>
                      <a:pt x="236" y="938"/>
                    </a:lnTo>
                    <a:lnTo>
                      <a:pt x="600" y="0"/>
                    </a:lnTo>
                    <a:lnTo>
                      <a:pt x="365" y="0"/>
                    </a:lnTo>
                    <a:lnTo>
                      <a:pt x="0" y="938"/>
                    </a:lnTo>
                    <a:close/>
                  </a:path>
                </a:pathLst>
              </a:custGeom>
              <a:solidFill>
                <a:srgbClr val="F4D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29" name="Freeform 59">
                <a:extLst>
                  <a:ext uri="{FF2B5EF4-FFF2-40B4-BE49-F238E27FC236}">
                    <a16:creationId xmlns:a16="http://schemas.microsoft.com/office/drawing/2014/main" id="{FC8EB1D7-94C1-48E4-868F-28D7367F1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9201" y="1728788"/>
                <a:ext cx="692150" cy="1489075"/>
              </a:xfrm>
              <a:custGeom>
                <a:avLst/>
                <a:gdLst>
                  <a:gd name="T0" fmla="*/ 76 w 436"/>
                  <a:gd name="T1" fmla="*/ 938 h 938"/>
                  <a:gd name="T2" fmla="*/ 436 w 436"/>
                  <a:gd name="T3" fmla="*/ 0 h 938"/>
                  <a:gd name="T4" fmla="*/ 360 w 436"/>
                  <a:gd name="T5" fmla="*/ 0 h 938"/>
                  <a:gd name="T6" fmla="*/ 0 w 436"/>
                  <a:gd name="T7" fmla="*/ 938 h 938"/>
                  <a:gd name="T8" fmla="*/ 76 w 436"/>
                  <a:gd name="T9" fmla="*/ 938 h 9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6" h="938">
                    <a:moveTo>
                      <a:pt x="76" y="938"/>
                    </a:moveTo>
                    <a:lnTo>
                      <a:pt x="436" y="0"/>
                    </a:lnTo>
                    <a:lnTo>
                      <a:pt x="360" y="0"/>
                    </a:lnTo>
                    <a:lnTo>
                      <a:pt x="0" y="938"/>
                    </a:lnTo>
                    <a:lnTo>
                      <a:pt x="76" y="938"/>
                    </a:lnTo>
                    <a:close/>
                  </a:path>
                </a:pathLst>
              </a:custGeom>
              <a:solidFill>
                <a:srgbClr val="F4D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0" name="Freeform 60">
                <a:extLst>
                  <a:ext uri="{FF2B5EF4-FFF2-40B4-BE49-F238E27FC236}">
                    <a16:creationId xmlns:a16="http://schemas.microsoft.com/office/drawing/2014/main" id="{D3EFBC51-3A58-4ACC-AFEE-45E1628F8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4926" y="1616076"/>
                <a:ext cx="415925" cy="112713"/>
              </a:xfrm>
              <a:custGeom>
                <a:avLst/>
                <a:gdLst>
                  <a:gd name="T0" fmla="*/ 235 w 262"/>
                  <a:gd name="T1" fmla="*/ 71 h 71"/>
                  <a:gd name="T2" fmla="*/ 262 w 262"/>
                  <a:gd name="T3" fmla="*/ 0 h 71"/>
                  <a:gd name="T4" fmla="*/ 26 w 262"/>
                  <a:gd name="T5" fmla="*/ 0 h 71"/>
                  <a:gd name="T6" fmla="*/ 0 w 262"/>
                  <a:gd name="T7" fmla="*/ 71 h 71"/>
                  <a:gd name="T8" fmla="*/ 235 w 262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71">
                    <a:moveTo>
                      <a:pt x="235" y="71"/>
                    </a:moveTo>
                    <a:lnTo>
                      <a:pt x="262" y="0"/>
                    </a:lnTo>
                    <a:lnTo>
                      <a:pt x="26" y="0"/>
                    </a:lnTo>
                    <a:lnTo>
                      <a:pt x="0" y="71"/>
                    </a:lnTo>
                    <a:lnTo>
                      <a:pt x="235" y="71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1" name="Freeform 61">
                <a:extLst>
                  <a:ext uri="{FF2B5EF4-FFF2-40B4-BE49-F238E27FC236}">
                    <a16:creationId xmlns:a16="http://schemas.microsoft.com/office/drawing/2014/main" id="{2BEFF083-A7F8-411A-BED4-DBEF3E22E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7701" y="3217863"/>
                <a:ext cx="452438" cy="212725"/>
              </a:xfrm>
              <a:custGeom>
                <a:avLst/>
                <a:gdLst>
                  <a:gd name="T0" fmla="*/ 49 w 285"/>
                  <a:gd name="T1" fmla="*/ 0 h 134"/>
                  <a:gd name="T2" fmla="*/ 0 w 285"/>
                  <a:gd name="T3" fmla="*/ 134 h 134"/>
                  <a:gd name="T4" fmla="*/ 231 w 285"/>
                  <a:gd name="T5" fmla="*/ 134 h 134"/>
                  <a:gd name="T6" fmla="*/ 285 w 285"/>
                  <a:gd name="T7" fmla="*/ 0 h 134"/>
                  <a:gd name="T8" fmla="*/ 49 w 285"/>
                  <a:gd name="T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5" h="134">
                    <a:moveTo>
                      <a:pt x="49" y="0"/>
                    </a:moveTo>
                    <a:lnTo>
                      <a:pt x="0" y="134"/>
                    </a:lnTo>
                    <a:lnTo>
                      <a:pt x="231" y="134"/>
                    </a:lnTo>
                    <a:lnTo>
                      <a:pt x="285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2" name="Freeform 62">
                <a:extLst>
                  <a:ext uri="{FF2B5EF4-FFF2-40B4-BE49-F238E27FC236}">
                    <a16:creationId xmlns:a16="http://schemas.microsoft.com/office/drawing/2014/main" id="{CBA2C418-3401-41E8-B144-973F23840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0701" y="1616076"/>
                <a:ext cx="169863" cy="112713"/>
              </a:xfrm>
              <a:custGeom>
                <a:avLst/>
                <a:gdLst>
                  <a:gd name="T0" fmla="*/ 76 w 107"/>
                  <a:gd name="T1" fmla="*/ 71 h 71"/>
                  <a:gd name="T2" fmla="*/ 107 w 107"/>
                  <a:gd name="T3" fmla="*/ 0 h 71"/>
                  <a:gd name="T4" fmla="*/ 31 w 107"/>
                  <a:gd name="T5" fmla="*/ 0 h 71"/>
                  <a:gd name="T6" fmla="*/ 0 w 107"/>
                  <a:gd name="T7" fmla="*/ 71 h 71"/>
                  <a:gd name="T8" fmla="*/ 76 w 107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71">
                    <a:moveTo>
                      <a:pt x="76" y="71"/>
                    </a:moveTo>
                    <a:lnTo>
                      <a:pt x="107" y="0"/>
                    </a:lnTo>
                    <a:lnTo>
                      <a:pt x="31" y="0"/>
                    </a:lnTo>
                    <a:lnTo>
                      <a:pt x="0" y="71"/>
                    </a:lnTo>
                    <a:lnTo>
                      <a:pt x="76" y="71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3" name="Freeform 63">
                <a:extLst>
                  <a:ext uri="{FF2B5EF4-FFF2-40B4-BE49-F238E27FC236}">
                    <a16:creationId xmlns:a16="http://schemas.microsoft.com/office/drawing/2014/main" id="{35A94EED-080D-456F-BCA4-DF92EAA7B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5063" y="3217863"/>
                <a:ext cx="204788" cy="212725"/>
              </a:xfrm>
              <a:custGeom>
                <a:avLst/>
                <a:gdLst>
                  <a:gd name="T0" fmla="*/ 53 w 129"/>
                  <a:gd name="T1" fmla="*/ 0 h 134"/>
                  <a:gd name="T2" fmla="*/ 0 w 129"/>
                  <a:gd name="T3" fmla="*/ 134 h 134"/>
                  <a:gd name="T4" fmla="*/ 75 w 129"/>
                  <a:gd name="T5" fmla="*/ 134 h 134"/>
                  <a:gd name="T6" fmla="*/ 129 w 129"/>
                  <a:gd name="T7" fmla="*/ 0 h 134"/>
                  <a:gd name="T8" fmla="*/ 53 w 129"/>
                  <a:gd name="T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34">
                    <a:moveTo>
                      <a:pt x="53" y="0"/>
                    </a:moveTo>
                    <a:lnTo>
                      <a:pt x="0" y="134"/>
                    </a:lnTo>
                    <a:lnTo>
                      <a:pt x="75" y="134"/>
                    </a:lnTo>
                    <a:lnTo>
                      <a:pt x="129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4" name="Rectangle 64">
                <a:extLst>
                  <a:ext uri="{FF2B5EF4-FFF2-40B4-BE49-F238E27FC236}">
                    <a16:creationId xmlns:a16="http://schemas.microsoft.com/office/drawing/2014/main" id="{A605ED4C-1AC6-465D-B0FD-8C4D8683B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3338" y="3338513"/>
                <a:ext cx="3473450" cy="104775"/>
              </a:xfrm>
              <a:prstGeom prst="rect">
                <a:avLst/>
              </a:prstGeom>
              <a:solidFill>
                <a:srgbClr val="E5E8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5" name="Freeform 65">
                <a:extLst>
                  <a:ext uri="{FF2B5EF4-FFF2-40B4-BE49-F238E27FC236}">
                    <a16:creationId xmlns:a16="http://schemas.microsoft.com/office/drawing/2014/main" id="{5A4EC489-F15E-4B63-A00E-B0530986D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1276" y="3443288"/>
                <a:ext cx="3457575" cy="57150"/>
              </a:xfrm>
              <a:custGeom>
                <a:avLst/>
                <a:gdLst>
                  <a:gd name="T0" fmla="*/ 0 w 490"/>
                  <a:gd name="T1" fmla="*/ 0 h 8"/>
                  <a:gd name="T2" fmla="*/ 24 w 490"/>
                  <a:gd name="T3" fmla="*/ 8 h 8"/>
                  <a:gd name="T4" fmla="*/ 466 w 490"/>
                  <a:gd name="T5" fmla="*/ 8 h 8"/>
                  <a:gd name="T6" fmla="*/ 490 w 490"/>
                  <a:gd name="T7" fmla="*/ 0 h 8"/>
                  <a:gd name="T8" fmla="*/ 0 w 49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0" h="8">
                    <a:moveTo>
                      <a:pt x="0" y="0"/>
                    </a:moveTo>
                    <a:cubicBezTo>
                      <a:pt x="6" y="6"/>
                      <a:pt x="16" y="8"/>
                      <a:pt x="24" y="8"/>
                    </a:cubicBezTo>
                    <a:cubicBezTo>
                      <a:pt x="466" y="8"/>
                      <a:pt x="466" y="8"/>
                      <a:pt x="466" y="8"/>
                    </a:cubicBezTo>
                    <a:cubicBezTo>
                      <a:pt x="473" y="8"/>
                      <a:pt x="484" y="6"/>
                      <a:pt x="49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6" name="Freeform 66">
                <a:extLst>
                  <a:ext uri="{FF2B5EF4-FFF2-40B4-BE49-F238E27FC236}">
                    <a16:creationId xmlns:a16="http://schemas.microsoft.com/office/drawing/2014/main" id="{C4047EB0-AE1C-4A53-9F38-7203F9509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6701" y="3338513"/>
                <a:ext cx="466725" cy="49213"/>
              </a:xfrm>
              <a:custGeom>
                <a:avLst/>
                <a:gdLst>
                  <a:gd name="T0" fmla="*/ 0 w 66"/>
                  <a:gd name="T1" fmla="*/ 0 h 7"/>
                  <a:gd name="T2" fmla="*/ 0 w 66"/>
                  <a:gd name="T3" fmla="*/ 2 h 7"/>
                  <a:gd name="T4" fmla="*/ 5 w 66"/>
                  <a:gd name="T5" fmla="*/ 7 h 7"/>
                  <a:gd name="T6" fmla="*/ 61 w 66"/>
                  <a:gd name="T7" fmla="*/ 7 h 7"/>
                  <a:gd name="T8" fmla="*/ 66 w 66"/>
                  <a:gd name="T9" fmla="*/ 2 h 7"/>
                  <a:gd name="T10" fmla="*/ 66 w 66"/>
                  <a:gd name="T11" fmla="*/ 0 h 7"/>
                  <a:gd name="T12" fmla="*/ 0 w 6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2" y="7"/>
                      <a:pt x="5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4" y="7"/>
                      <a:pt x="66" y="5"/>
                      <a:pt x="66" y="2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7" name="Freeform 67">
                <a:extLst>
                  <a:ext uri="{FF2B5EF4-FFF2-40B4-BE49-F238E27FC236}">
                    <a16:creationId xmlns:a16="http://schemas.microsoft.com/office/drawing/2014/main" id="{1F5C80BA-B296-444D-B615-ADE32C812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2426" y="1270001"/>
                <a:ext cx="295275" cy="1482725"/>
              </a:xfrm>
              <a:custGeom>
                <a:avLst/>
                <a:gdLst>
                  <a:gd name="T0" fmla="*/ 186 w 186"/>
                  <a:gd name="T1" fmla="*/ 222 h 934"/>
                  <a:gd name="T2" fmla="*/ 142 w 186"/>
                  <a:gd name="T3" fmla="*/ 0 h 934"/>
                  <a:gd name="T4" fmla="*/ 44 w 186"/>
                  <a:gd name="T5" fmla="*/ 0 h 934"/>
                  <a:gd name="T6" fmla="*/ 0 w 186"/>
                  <a:gd name="T7" fmla="*/ 222 h 934"/>
                  <a:gd name="T8" fmla="*/ 44 w 186"/>
                  <a:gd name="T9" fmla="*/ 280 h 934"/>
                  <a:gd name="T10" fmla="*/ 49 w 186"/>
                  <a:gd name="T11" fmla="*/ 280 h 934"/>
                  <a:gd name="T12" fmla="*/ 49 w 186"/>
                  <a:gd name="T13" fmla="*/ 934 h 934"/>
                  <a:gd name="T14" fmla="*/ 137 w 186"/>
                  <a:gd name="T15" fmla="*/ 934 h 934"/>
                  <a:gd name="T16" fmla="*/ 137 w 186"/>
                  <a:gd name="T17" fmla="*/ 280 h 934"/>
                  <a:gd name="T18" fmla="*/ 142 w 186"/>
                  <a:gd name="T19" fmla="*/ 280 h 934"/>
                  <a:gd name="T20" fmla="*/ 186 w 186"/>
                  <a:gd name="T21" fmla="*/ 222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934">
                    <a:moveTo>
                      <a:pt x="186" y="222"/>
                    </a:moveTo>
                    <a:lnTo>
                      <a:pt x="142" y="0"/>
                    </a:lnTo>
                    <a:lnTo>
                      <a:pt x="44" y="0"/>
                    </a:lnTo>
                    <a:lnTo>
                      <a:pt x="0" y="222"/>
                    </a:lnTo>
                    <a:lnTo>
                      <a:pt x="44" y="280"/>
                    </a:lnTo>
                    <a:lnTo>
                      <a:pt x="49" y="280"/>
                    </a:lnTo>
                    <a:lnTo>
                      <a:pt x="49" y="934"/>
                    </a:lnTo>
                    <a:lnTo>
                      <a:pt x="137" y="934"/>
                    </a:lnTo>
                    <a:lnTo>
                      <a:pt x="137" y="280"/>
                    </a:lnTo>
                    <a:lnTo>
                      <a:pt x="142" y="280"/>
                    </a:lnTo>
                    <a:lnTo>
                      <a:pt x="186" y="222"/>
                    </a:lnTo>
                    <a:close/>
                  </a:path>
                </a:pathLst>
              </a:custGeom>
              <a:solidFill>
                <a:srgbClr val="B7B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8" name="Freeform 68">
                <a:extLst>
                  <a:ext uri="{FF2B5EF4-FFF2-40B4-BE49-F238E27FC236}">
                    <a16:creationId xmlns:a16="http://schemas.microsoft.com/office/drawing/2014/main" id="{5B9519A4-EC24-4589-85FE-EF2FD3E25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9426" y="1270001"/>
                <a:ext cx="168275" cy="1482725"/>
              </a:xfrm>
              <a:custGeom>
                <a:avLst/>
                <a:gdLst>
                  <a:gd name="T0" fmla="*/ 0 w 106"/>
                  <a:gd name="T1" fmla="*/ 0 h 934"/>
                  <a:gd name="T2" fmla="*/ 0 w 106"/>
                  <a:gd name="T3" fmla="*/ 934 h 934"/>
                  <a:gd name="T4" fmla="*/ 57 w 106"/>
                  <a:gd name="T5" fmla="*/ 934 h 934"/>
                  <a:gd name="T6" fmla="*/ 57 w 106"/>
                  <a:gd name="T7" fmla="*/ 280 h 934"/>
                  <a:gd name="T8" fmla="*/ 62 w 106"/>
                  <a:gd name="T9" fmla="*/ 280 h 934"/>
                  <a:gd name="T10" fmla="*/ 106 w 106"/>
                  <a:gd name="T11" fmla="*/ 222 h 934"/>
                  <a:gd name="T12" fmla="*/ 62 w 106"/>
                  <a:gd name="T13" fmla="*/ 0 h 934"/>
                  <a:gd name="T14" fmla="*/ 0 w 106"/>
                  <a:gd name="T15" fmla="*/ 0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934">
                    <a:moveTo>
                      <a:pt x="0" y="0"/>
                    </a:moveTo>
                    <a:lnTo>
                      <a:pt x="0" y="934"/>
                    </a:lnTo>
                    <a:lnTo>
                      <a:pt x="57" y="934"/>
                    </a:lnTo>
                    <a:lnTo>
                      <a:pt x="57" y="280"/>
                    </a:lnTo>
                    <a:lnTo>
                      <a:pt x="62" y="280"/>
                    </a:lnTo>
                    <a:lnTo>
                      <a:pt x="106" y="222"/>
                    </a:lnTo>
                    <a:lnTo>
                      <a:pt x="6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39" name="Freeform 69">
                <a:extLst>
                  <a:ext uri="{FF2B5EF4-FFF2-40B4-BE49-F238E27FC236}">
                    <a16:creationId xmlns:a16="http://schemas.microsoft.com/office/drawing/2014/main" id="{60D4164C-C3BB-4C46-A46D-AACC24D145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52988" y="2116138"/>
                <a:ext cx="1497013" cy="1497013"/>
              </a:xfrm>
              <a:custGeom>
                <a:avLst/>
                <a:gdLst>
                  <a:gd name="T0" fmla="*/ 0 w 212"/>
                  <a:gd name="T1" fmla="*/ 106 h 212"/>
                  <a:gd name="T2" fmla="*/ 106 w 212"/>
                  <a:gd name="T3" fmla="*/ 212 h 212"/>
                  <a:gd name="T4" fmla="*/ 212 w 212"/>
                  <a:gd name="T5" fmla="*/ 106 h 212"/>
                  <a:gd name="T6" fmla="*/ 106 w 212"/>
                  <a:gd name="T7" fmla="*/ 0 h 212"/>
                  <a:gd name="T8" fmla="*/ 0 w 212"/>
                  <a:gd name="T9" fmla="*/ 106 h 212"/>
                  <a:gd name="T10" fmla="*/ 162 w 212"/>
                  <a:gd name="T11" fmla="*/ 106 h 212"/>
                  <a:gd name="T12" fmla="*/ 106 w 212"/>
                  <a:gd name="T13" fmla="*/ 162 h 212"/>
                  <a:gd name="T14" fmla="*/ 51 w 212"/>
                  <a:gd name="T15" fmla="*/ 106 h 212"/>
                  <a:gd name="T16" fmla="*/ 106 w 212"/>
                  <a:gd name="T17" fmla="*/ 50 h 212"/>
                  <a:gd name="T18" fmla="*/ 162 w 212"/>
                  <a:gd name="T19" fmla="*/ 10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2" h="212">
                    <a:moveTo>
                      <a:pt x="0" y="106"/>
                    </a:moveTo>
                    <a:cubicBezTo>
                      <a:pt x="0" y="164"/>
                      <a:pt x="48" y="212"/>
                      <a:pt x="106" y="212"/>
                    </a:cubicBezTo>
                    <a:cubicBezTo>
                      <a:pt x="165" y="212"/>
                      <a:pt x="212" y="164"/>
                      <a:pt x="212" y="106"/>
                    </a:cubicBezTo>
                    <a:cubicBezTo>
                      <a:pt x="212" y="47"/>
                      <a:pt x="165" y="0"/>
                      <a:pt x="106" y="0"/>
                    </a:cubicBezTo>
                    <a:cubicBezTo>
                      <a:pt x="48" y="0"/>
                      <a:pt x="0" y="47"/>
                      <a:pt x="0" y="106"/>
                    </a:cubicBezTo>
                    <a:close/>
                    <a:moveTo>
                      <a:pt x="162" y="106"/>
                    </a:moveTo>
                    <a:cubicBezTo>
                      <a:pt x="162" y="137"/>
                      <a:pt x="137" y="162"/>
                      <a:pt x="106" y="162"/>
                    </a:cubicBezTo>
                    <a:cubicBezTo>
                      <a:pt x="75" y="162"/>
                      <a:pt x="51" y="137"/>
                      <a:pt x="51" y="106"/>
                    </a:cubicBezTo>
                    <a:cubicBezTo>
                      <a:pt x="51" y="75"/>
                      <a:pt x="75" y="50"/>
                      <a:pt x="106" y="50"/>
                    </a:cubicBezTo>
                    <a:cubicBezTo>
                      <a:pt x="137" y="50"/>
                      <a:pt x="162" y="75"/>
                      <a:pt x="162" y="106"/>
                    </a:cubicBez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0" name="Freeform 70">
                <a:extLst>
                  <a:ext uri="{FF2B5EF4-FFF2-40B4-BE49-F238E27FC236}">
                    <a16:creationId xmlns:a16="http://schemas.microsoft.com/office/drawing/2014/main" id="{E3C63198-8557-4FE2-8846-1A906F16E9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806988" y="2371726"/>
                <a:ext cx="995363" cy="987425"/>
              </a:xfrm>
              <a:custGeom>
                <a:avLst/>
                <a:gdLst>
                  <a:gd name="T0" fmla="*/ 0 w 141"/>
                  <a:gd name="T1" fmla="*/ 70 h 140"/>
                  <a:gd name="T2" fmla="*/ 70 w 141"/>
                  <a:gd name="T3" fmla="*/ 140 h 140"/>
                  <a:gd name="T4" fmla="*/ 141 w 141"/>
                  <a:gd name="T5" fmla="*/ 70 h 140"/>
                  <a:gd name="T6" fmla="*/ 70 w 141"/>
                  <a:gd name="T7" fmla="*/ 0 h 140"/>
                  <a:gd name="T8" fmla="*/ 0 w 141"/>
                  <a:gd name="T9" fmla="*/ 70 h 140"/>
                  <a:gd name="T10" fmla="*/ 126 w 141"/>
                  <a:gd name="T11" fmla="*/ 70 h 140"/>
                  <a:gd name="T12" fmla="*/ 70 w 141"/>
                  <a:gd name="T13" fmla="*/ 126 h 140"/>
                  <a:gd name="T14" fmla="*/ 15 w 141"/>
                  <a:gd name="T15" fmla="*/ 70 h 140"/>
                  <a:gd name="T16" fmla="*/ 70 w 141"/>
                  <a:gd name="T17" fmla="*/ 14 h 140"/>
                  <a:gd name="T18" fmla="*/ 126 w 141"/>
                  <a:gd name="T19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0">
                    <a:moveTo>
                      <a:pt x="0" y="70"/>
                    </a:moveTo>
                    <a:cubicBezTo>
                      <a:pt x="0" y="109"/>
                      <a:pt x="31" y="140"/>
                      <a:pt x="70" y="140"/>
                    </a:cubicBezTo>
                    <a:cubicBezTo>
                      <a:pt x="109" y="140"/>
                      <a:pt x="141" y="109"/>
                      <a:pt x="141" y="70"/>
                    </a:cubicBezTo>
                    <a:cubicBezTo>
                      <a:pt x="141" y="31"/>
                      <a:pt x="109" y="0"/>
                      <a:pt x="70" y="0"/>
                    </a:cubicBezTo>
                    <a:cubicBezTo>
                      <a:pt x="31" y="0"/>
                      <a:pt x="0" y="31"/>
                      <a:pt x="0" y="70"/>
                    </a:cubicBezTo>
                    <a:close/>
                    <a:moveTo>
                      <a:pt x="126" y="70"/>
                    </a:moveTo>
                    <a:cubicBezTo>
                      <a:pt x="126" y="101"/>
                      <a:pt x="101" y="126"/>
                      <a:pt x="70" y="126"/>
                    </a:cubicBezTo>
                    <a:cubicBezTo>
                      <a:pt x="39" y="126"/>
                      <a:pt x="15" y="101"/>
                      <a:pt x="15" y="70"/>
                    </a:cubicBezTo>
                    <a:cubicBezTo>
                      <a:pt x="15" y="39"/>
                      <a:pt x="39" y="14"/>
                      <a:pt x="70" y="14"/>
                    </a:cubicBezTo>
                    <a:cubicBezTo>
                      <a:pt x="101" y="14"/>
                      <a:pt x="126" y="39"/>
                      <a:pt x="126" y="70"/>
                    </a:cubicBezTo>
                    <a:close/>
                  </a:path>
                </a:pathLst>
              </a:custGeom>
              <a:solidFill>
                <a:srgbClr val="303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1" name="Freeform 71">
                <a:extLst>
                  <a:ext uri="{FF2B5EF4-FFF2-40B4-BE49-F238E27FC236}">
                    <a16:creationId xmlns:a16="http://schemas.microsoft.com/office/drawing/2014/main" id="{08E8DA02-ABA9-4FEC-9922-43C66B3F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5988" y="2689226"/>
                <a:ext cx="261938" cy="344488"/>
              </a:xfrm>
              <a:custGeom>
                <a:avLst/>
                <a:gdLst>
                  <a:gd name="T0" fmla="*/ 165 w 165"/>
                  <a:gd name="T1" fmla="*/ 0 h 217"/>
                  <a:gd name="T2" fmla="*/ 165 w 165"/>
                  <a:gd name="T3" fmla="*/ 217 h 217"/>
                  <a:gd name="T4" fmla="*/ 0 w 165"/>
                  <a:gd name="T5" fmla="*/ 182 h 217"/>
                  <a:gd name="T6" fmla="*/ 0 w 165"/>
                  <a:gd name="T7" fmla="*/ 35 h 217"/>
                  <a:gd name="T8" fmla="*/ 165 w 165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217">
                    <a:moveTo>
                      <a:pt x="165" y="0"/>
                    </a:moveTo>
                    <a:lnTo>
                      <a:pt x="165" y="217"/>
                    </a:lnTo>
                    <a:lnTo>
                      <a:pt x="0" y="182"/>
                    </a:lnTo>
                    <a:lnTo>
                      <a:pt x="0" y="35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2" name="Freeform 72">
                <a:extLst>
                  <a:ext uri="{FF2B5EF4-FFF2-40B4-BE49-F238E27FC236}">
                    <a16:creationId xmlns:a16="http://schemas.microsoft.com/office/drawing/2014/main" id="{13CD0518-50F5-4E25-A08A-9D0D76D6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3138" y="3013076"/>
                <a:ext cx="373063" cy="381000"/>
              </a:xfrm>
              <a:custGeom>
                <a:avLst/>
                <a:gdLst>
                  <a:gd name="T0" fmla="*/ 124 w 235"/>
                  <a:gd name="T1" fmla="*/ 0 h 240"/>
                  <a:gd name="T2" fmla="*/ 235 w 235"/>
                  <a:gd name="T3" fmla="*/ 187 h 240"/>
                  <a:gd name="T4" fmla="*/ 75 w 235"/>
                  <a:gd name="T5" fmla="*/ 240 h 240"/>
                  <a:gd name="T6" fmla="*/ 0 w 235"/>
                  <a:gd name="T7" fmla="*/ 111 h 240"/>
                  <a:gd name="T8" fmla="*/ 124 w 235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240">
                    <a:moveTo>
                      <a:pt x="124" y="0"/>
                    </a:moveTo>
                    <a:lnTo>
                      <a:pt x="235" y="187"/>
                    </a:lnTo>
                    <a:lnTo>
                      <a:pt x="75" y="240"/>
                    </a:lnTo>
                    <a:lnTo>
                      <a:pt x="0" y="111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3" name="Freeform 73">
                <a:extLst>
                  <a:ext uri="{FF2B5EF4-FFF2-40B4-BE49-F238E27FC236}">
                    <a16:creationId xmlns:a16="http://schemas.microsoft.com/office/drawing/2014/main" id="{E5D9B696-D565-4935-871E-E19F44BFD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7776" y="3289301"/>
                <a:ext cx="381000" cy="373063"/>
              </a:xfrm>
              <a:custGeom>
                <a:avLst/>
                <a:gdLst>
                  <a:gd name="T0" fmla="*/ 53 w 240"/>
                  <a:gd name="T1" fmla="*/ 0 h 235"/>
                  <a:gd name="T2" fmla="*/ 240 w 240"/>
                  <a:gd name="T3" fmla="*/ 106 h 235"/>
                  <a:gd name="T4" fmla="*/ 129 w 240"/>
                  <a:gd name="T5" fmla="*/ 235 h 235"/>
                  <a:gd name="T6" fmla="*/ 0 w 240"/>
                  <a:gd name="T7" fmla="*/ 160 h 235"/>
                  <a:gd name="T8" fmla="*/ 53 w 240"/>
                  <a:gd name="T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35">
                    <a:moveTo>
                      <a:pt x="53" y="0"/>
                    </a:moveTo>
                    <a:lnTo>
                      <a:pt x="240" y="106"/>
                    </a:lnTo>
                    <a:lnTo>
                      <a:pt x="129" y="235"/>
                    </a:lnTo>
                    <a:lnTo>
                      <a:pt x="0" y="16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4" name="Freeform 74">
                <a:extLst>
                  <a:ext uri="{FF2B5EF4-FFF2-40B4-BE49-F238E27FC236}">
                    <a16:creationId xmlns:a16="http://schemas.microsoft.com/office/drawing/2014/main" id="{61BCADCB-7B4C-480F-A1D1-6B60B0C0A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8138" y="3451226"/>
                <a:ext cx="346075" cy="260350"/>
              </a:xfrm>
              <a:custGeom>
                <a:avLst/>
                <a:gdLst>
                  <a:gd name="T0" fmla="*/ 0 w 218"/>
                  <a:gd name="T1" fmla="*/ 0 h 164"/>
                  <a:gd name="T2" fmla="*/ 218 w 218"/>
                  <a:gd name="T3" fmla="*/ 0 h 164"/>
                  <a:gd name="T4" fmla="*/ 182 w 218"/>
                  <a:gd name="T5" fmla="*/ 164 h 164"/>
                  <a:gd name="T6" fmla="*/ 35 w 218"/>
                  <a:gd name="T7" fmla="*/ 164 h 164"/>
                  <a:gd name="T8" fmla="*/ 0 w 218"/>
                  <a:gd name="T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164">
                    <a:moveTo>
                      <a:pt x="0" y="0"/>
                    </a:moveTo>
                    <a:lnTo>
                      <a:pt x="218" y="0"/>
                    </a:lnTo>
                    <a:lnTo>
                      <a:pt x="182" y="164"/>
                    </a:lnTo>
                    <a:lnTo>
                      <a:pt x="35" y="1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5" name="Freeform 75">
                <a:extLst>
                  <a:ext uri="{FF2B5EF4-FFF2-40B4-BE49-F238E27FC236}">
                    <a16:creationId xmlns:a16="http://schemas.microsoft.com/office/drawing/2014/main" id="{D5624E7C-4645-4D7A-BFA9-436A1AF3C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5638" y="3281363"/>
                <a:ext cx="381000" cy="366713"/>
              </a:xfrm>
              <a:custGeom>
                <a:avLst/>
                <a:gdLst>
                  <a:gd name="T0" fmla="*/ 0 w 240"/>
                  <a:gd name="T1" fmla="*/ 107 h 231"/>
                  <a:gd name="T2" fmla="*/ 187 w 240"/>
                  <a:gd name="T3" fmla="*/ 0 h 231"/>
                  <a:gd name="T4" fmla="*/ 240 w 240"/>
                  <a:gd name="T5" fmla="*/ 160 h 231"/>
                  <a:gd name="T6" fmla="*/ 111 w 240"/>
                  <a:gd name="T7" fmla="*/ 231 h 231"/>
                  <a:gd name="T8" fmla="*/ 0 w 240"/>
                  <a:gd name="T9" fmla="*/ 10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31">
                    <a:moveTo>
                      <a:pt x="0" y="107"/>
                    </a:moveTo>
                    <a:lnTo>
                      <a:pt x="187" y="0"/>
                    </a:lnTo>
                    <a:lnTo>
                      <a:pt x="240" y="160"/>
                    </a:lnTo>
                    <a:lnTo>
                      <a:pt x="111" y="231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6" name="Freeform 76">
                <a:extLst>
                  <a:ext uri="{FF2B5EF4-FFF2-40B4-BE49-F238E27FC236}">
                    <a16:creationId xmlns:a16="http://schemas.microsoft.com/office/drawing/2014/main" id="{BD1B1DCE-6830-44FB-8146-571F7CDC6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0276" y="2992438"/>
                <a:ext cx="374650" cy="381000"/>
              </a:xfrm>
              <a:custGeom>
                <a:avLst/>
                <a:gdLst>
                  <a:gd name="T0" fmla="*/ 0 w 236"/>
                  <a:gd name="T1" fmla="*/ 191 h 240"/>
                  <a:gd name="T2" fmla="*/ 111 w 236"/>
                  <a:gd name="T3" fmla="*/ 0 h 240"/>
                  <a:gd name="T4" fmla="*/ 236 w 236"/>
                  <a:gd name="T5" fmla="*/ 115 h 240"/>
                  <a:gd name="T6" fmla="*/ 160 w 236"/>
                  <a:gd name="T7" fmla="*/ 240 h 240"/>
                  <a:gd name="T8" fmla="*/ 0 w 236"/>
                  <a:gd name="T9" fmla="*/ 19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" h="240">
                    <a:moveTo>
                      <a:pt x="0" y="191"/>
                    </a:moveTo>
                    <a:lnTo>
                      <a:pt x="111" y="0"/>
                    </a:lnTo>
                    <a:lnTo>
                      <a:pt x="236" y="115"/>
                    </a:lnTo>
                    <a:lnTo>
                      <a:pt x="160" y="240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7" name="Freeform 77">
                <a:extLst>
                  <a:ext uri="{FF2B5EF4-FFF2-40B4-BE49-F238E27FC236}">
                    <a16:creationId xmlns:a16="http://schemas.microsoft.com/office/drawing/2014/main" id="{189B0B8D-0D6E-4BBB-A12A-55F7B823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3788" y="2674938"/>
                <a:ext cx="260350" cy="346075"/>
              </a:xfrm>
              <a:custGeom>
                <a:avLst/>
                <a:gdLst>
                  <a:gd name="T0" fmla="*/ 0 w 164"/>
                  <a:gd name="T1" fmla="*/ 218 h 218"/>
                  <a:gd name="T2" fmla="*/ 0 w 164"/>
                  <a:gd name="T3" fmla="*/ 0 h 218"/>
                  <a:gd name="T4" fmla="*/ 164 w 164"/>
                  <a:gd name="T5" fmla="*/ 35 h 218"/>
                  <a:gd name="T6" fmla="*/ 164 w 164"/>
                  <a:gd name="T7" fmla="*/ 182 h 218"/>
                  <a:gd name="T8" fmla="*/ 0 w 164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218">
                    <a:moveTo>
                      <a:pt x="0" y="218"/>
                    </a:moveTo>
                    <a:lnTo>
                      <a:pt x="0" y="0"/>
                    </a:lnTo>
                    <a:lnTo>
                      <a:pt x="164" y="35"/>
                    </a:lnTo>
                    <a:lnTo>
                      <a:pt x="164" y="182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8" name="Freeform 78">
                <a:extLst>
                  <a:ext uri="{FF2B5EF4-FFF2-40B4-BE49-F238E27FC236}">
                    <a16:creationId xmlns:a16="http://schemas.microsoft.com/office/drawing/2014/main" id="{2B75064D-9C06-4E46-9E39-30035CE4E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3926" y="2314576"/>
                <a:ext cx="373063" cy="381000"/>
              </a:xfrm>
              <a:custGeom>
                <a:avLst/>
                <a:gdLst>
                  <a:gd name="T0" fmla="*/ 107 w 235"/>
                  <a:gd name="T1" fmla="*/ 240 h 240"/>
                  <a:gd name="T2" fmla="*/ 0 w 235"/>
                  <a:gd name="T3" fmla="*/ 53 h 240"/>
                  <a:gd name="T4" fmla="*/ 160 w 235"/>
                  <a:gd name="T5" fmla="*/ 0 h 240"/>
                  <a:gd name="T6" fmla="*/ 235 w 235"/>
                  <a:gd name="T7" fmla="*/ 129 h 240"/>
                  <a:gd name="T8" fmla="*/ 107 w 235"/>
                  <a:gd name="T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240">
                    <a:moveTo>
                      <a:pt x="107" y="240"/>
                    </a:moveTo>
                    <a:lnTo>
                      <a:pt x="0" y="53"/>
                    </a:lnTo>
                    <a:lnTo>
                      <a:pt x="160" y="0"/>
                    </a:lnTo>
                    <a:lnTo>
                      <a:pt x="235" y="129"/>
                    </a:lnTo>
                    <a:lnTo>
                      <a:pt x="107" y="240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49" name="Freeform 79">
                <a:extLst>
                  <a:ext uri="{FF2B5EF4-FFF2-40B4-BE49-F238E27FC236}">
                    <a16:creationId xmlns:a16="http://schemas.microsoft.com/office/drawing/2014/main" id="{7A34828F-1467-4B0B-9B25-9265BC927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1351" y="2046288"/>
                <a:ext cx="381000" cy="374650"/>
              </a:xfrm>
              <a:custGeom>
                <a:avLst/>
                <a:gdLst>
                  <a:gd name="T0" fmla="*/ 187 w 240"/>
                  <a:gd name="T1" fmla="*/ 236 h 236"/>
                  <a:gd name="T2" fmla="*/ 0 w 240"/>
                  <a:gd name="T3" fmla="*/ 129 h 236"/>
                  <a:gd name="T4" fmla="*/ 111 w 240"/>
                  <a:gd name="T5" fmla="*/ 0 h 236"/>
                  <a:gd name="T6" fmla="*/ 240 w 240"/>
                  <a:gd name="T7" fmla="*/ 76 h 236"/>
                  <a:gd name="T8" fmla="*/ 187 w 240"/>
                  <a:gd name="T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36">
                    <a:moveTo>
                      <a:pt x="187" y="236"/>
                    </a:moveTo>
                    <a:lnTo>
                      <a:pt x="0" y="129"/>
                    </a:lnTo>
                    <a:lnTo>
                      <a:pt x="111" y="0"/>
                    </a:lnTo>
                    <a:lnTo>
                      <a:pt x="240" y="76"/>
                    </a:lnTo>
                    <a:lnTo>
                      <a:pt x="187" y="236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50" name="Freeform 80">
                <a:extLst>
                  <a:ext uri="{FF2B5EF4-FFF2-40B4-BE49-F238E27FC236}">
                    <a16:creationId xmlns:a16="http://schemas.microsoft.com/office/drawing/2014/main" id="{00CEE718-5A7E-4839-8382-1ECA05809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5913" y="1997076"/>
                <a:ext cx="346075" cy="260350"/>
              </a:xfrm>
              <a:custGeom>
                <a:avLst/>
                <a:gdLst>
                  <a:gd name="T0" fmla="*/ 218 w 218"/>
                  <a:gd name="T1" fmla="*/ 164 h 164"/>
                  <a:gd name="T2" fmla="*/ 0 w 218"/>
                  <a:gd name="T3" fmla="*/ 164 h 164"/>
                  <a:gd name="T4" fmla="*/ 36 w 218"/>
                  <a:gd name="T5" fmla="*/ 0 h 164"/>
                  <a:gd name="T6" fmla="*/ 183 w 218"/>
                  <a:gd name="T7" fmla="*/ 0 h 164"/>
                  <a:gd name="T8" fmla="*/ 218 w 218"/>
                  <a:gd name="T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164">
                    <a:moveTo>
                      <a:pt x="218" y="164"/>
                    </a:moveTo>
                    <a:lnTo>
                      <a:pt x="0" y="164"/>
                    </a:lnTo>
                    <a:lnTo>
                      <a:pt x="36" y="0"/>
                    </a:lnTo>
                    <a:lnTo>
                      <a:pt x="183" y="0"/>
                    </a:lnTo>
                    <a:lnTo>
                      <a:pt x="218" y="164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51" name="Freeform 81">
                <a:extLst>
                  <a:ext uri="{FF2B5EF4-FFF2-40B4-BE49-F238E27FC236}">
                    <a16:creationId xmlns:a16="http://schemas.microsoft.com/office/drawing/2014/main" id="{28238980-5A9A-4EFE-ACF9-58F3A6D2E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3488" y="2060576"/>
                <a:ext cx="381000" cy="366713"/>
              </a:xfrm>
              <a:custGeom>
                <a:avLst/>
                <a:gdLst>
                  <a:gd name="T0" fmla="*/ 240 w 240"/>
                  <a:gd name="T1" fmla="*/ 124 h 231"/>
                  <a:gd name="T2" fmla="*/ 49 w 240"/>
                  <a:gd name="T3" fmla="*/ 231 h 231"/>
                  <a:gd name="T4" fmla="*/ 0 w 240"/>
                  <a:gd name="T5" fmla="*/ 71 h 231"/>
                  <a:gd name="T6" fmla="*/ 125 w 240"/>
                  <a:gd name="T7" fmla="*/ 0 h 231"/>
                  <a:gd name="T8" fmla="*/ 240 w 240"/>
                  <a:gd name="T9" fmla="*/ 1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31">
                    <a:moveTo>
                      <a:pt x="240" y="124"/>
                    </a:moveTo>
                    <a:lnTo>
                      <a:pt x="49" y="231"/>
                    </a:lnTo>
                    <a:lnTo>
                      <a:pt x="0" y="71"/>
                    </a:lnTo>
                    <a:lnTo>
                      <a:pt x="125" y="0"/>
                    </a:lnTo>
                    <a:lnTo>
                      <a:pt x="240" y="124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52" name="Freeform 82">
                <a:extLst>
                  <a:ext uri="{FF2B5EF4-FFF2-40B4-BE49-F238E27FC236}">
                    <a16:creationId xmlns:a16="http://schemas.microsoft.com/office/drawing/2014/main" id="{3BE3AEF0-E8D6-4719-B30B-6185C7466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5201" y="2335213"/>
                <a:ext cx="374650" cy="381000"/>
              </a:xfrm>
              <a:custGeom>
                <a:avLst/>
                <a:gdLst>
                  <a:gd name="T0" fmla="*/ 236 w 236"/>
                  <a:gd name="T1" fmla="*/ 49 h 240"/>
                  <a:gd name="T2" fmla="*/ 125 w 236"/>
                  <a:gd name="T3" fmla="*/ 240 h 240"/>
                  <a:gd name="T4" fmla="*/ 0 w 236"/>
                  <a:gd name="T5" fmla="*/ 125 h 240"/>
                  <a:gd name="T6" fmla="*/ 71 w 236"/>
                  <a:gd name="T7" fmla="*/ 0 h 240"/>
                  <a:gd name="T8" fmla="*/ 236 w 236"/>
                  <a:gd name="T9" fmla="*/ 4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" h="240">
                    <a:moveTo>
                      <a:pt x="236" y="49"/>
                    </a:moveTo>
                    <a:lnTo>
                      <a:pt x="125" y="240"/>
                    </a:lnTo>
                    <a:lnTo>
                      <a:pt x="0" y="125"/>
                    </a:lnTo>
                    <a:lnTo>
                      <a:pt x="71" y="0"/>
                    </a:lnTo>
                    <a:lnTo>
                      <a:pt x="236" y="49"/>
                    </a:lnTo>
                    <a:close/>
                  </a:path>
                </a:pathLst>
              </a:custGeom>
              <a:solidFill>
                <a:srgbClr val="484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53" name="Freeform 83">
                <a:extLst>
                  <a:ext uri="{FF2B5EF4-FFF2-40B4-BE49-F238E27FC236}">
                    <a16:creationId xmlns:a16="http://schemas.microsoft.com/office/drawing/2014/main" id="{080EDCC6-72ED-4914-82E8-4F9CD5687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9713" y="2744788"/>
                <a:ext cx="522288" cy="1439863"/>
              </a:xfrm>
              <a:custGeom>
                <a:avLst/>
                <a:gdLst>
                  <a:gd name="T0" fmla="*/ 73 w 74"/>
                  <a:gd name="T1" fmla="*/ 67 h 204"/>
                  <a:gd name="T2" fmla="*/ 65 w 74"/>
                  <a:gd name="T3" fmla="*/ 55 h 204"/>
                  <a:gd name="T4" fmla="*/ 73 w 74"/>
                  <a:gd name="T5" fmla="*/ 38 h 204"/>
                  <a:gd name="T6" fmla="*/ 73 w 74"/>
                  <a:gd name="T7" fmla="*/ 30 h 204"/>
                  <a:gd name="T8" fmla="*/ 73 w 74"/>
                  <a:gd name="T9" fmla="*/ 21 h 204"/>
                  <a:gd name="T10" fmla="*/ 73 w 74"/>
                  <a:gd name="T11" fmla="*/ 13 h 204"/>
                  <a:gd name="T12" fmla="*/ 60 w 74"/>
                  <a:gd name="T13" fmla="*/ 0 h 204"/>
                  <a:gd name="T14" fmla="*/ 14 w 74"/>
                  <a:gd name="T15" fmla="*/ 0 h 204"/>
                  <a:gd name="T16" fmla="*/ 1 w 74"/>
                  <a:gd name="T17" fmla="*/ 13 h 204"/>
                  <a:gd name="T18" fmla="*/ 1 w 74"/>
                  <a:gd name="T19" fmla="*/ 21 h 204"/>
                  <a:gd name="T20" fmla="*/ 1 w 74"/>
                  <a:gd name="T21" fmla="*/ 30 h 204"/>
                  <a:gd name="T22" fmla="*/ 1 w 74"/>
                  <a:gd name="T23" fmla="*/ 38 h 204"/>
                  <a:gd name="T24" fmla="*/ 9 w 74"/>
                  <a:gd name="T25" fmla="*/ 55 h 204"/>
                  <a:gd name="T26" fmla="*/ 0 w 74"/>
                  <a:gd name="T27" fmla="*/ 67 h 204"/>
                  <a:gd name="T28" fmla="*/ 1 w 74"/>
                  <a:gd name="T29" fmla="*/ 180 h 204"/>
                  <a:gd name="T30" fmla="*/ 14 w 74"/>
                  <a:gd name="T31" fmla="*/ 199 h 204"/>
                  <a:gd name="T32" fmla="*/ 61 w 74"/>
                  <a:gd name="T33" fmla="*/ 199 h 204"/>
                  <a:gd name="T34" fmla="*/ 74 w 74"/>
                  <a:gd name="T35" fmla="*/ 179 h 204"/>
                  <a:gd name="T36" fmla="*/ 73 w 74"/>
                  <a:gd name="T37" fmla="*/ 6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204">
                    <a:moveTo>
                      <a:pt x="73" y="67"/>
                    </a:moveTo>
                    <a:cubicBezTo>
                      <a:pt x="73" y="61"/>
                      <a:pt x="70" y="57"/>
                      <a:pt x="65" y="55"/>
                    </a:cubicBezTo>
                    <a:cubicBezTo>
                      <a:pt x="70" y="51"/>
                      <a:pt x="73" y="44"/>
                      <a:pt x="73" y="38"/>
                    </a:cubicBezTo>
                    <a:cubicBezTo>
                      <a:pt x="73" y="35"/>
                      <a:pt x="73" y="33"/>
                      <a:pt x="73" y="30"/>
                    </a:cubicBezTo>
                    <a:cubicBezTo>
                      <a:pt x="73" y="23"/>
                      <a:pt x="73" y="21"/>
                      <a:pt x="73" y="21"/>
                    </a:cubicBezTo>
                    <a:cubicBezTo>
                      <a:pt x="73" y="19"/>
                      <a:pt x="73" y="16"/>
                      <a:pt x="73" y="13"/>
                    </a:cubicBezTo>
                    <a:cubicBezTo>
                      <a:pt x="73" y="6"/>
                      <a:pt x="67" y="0"/>
                      <a:pt x="60" y="0"/>
                    </a:cubicBezTo>
                    <a:cubicBezTo>
                      <a:pt x="45" y="0"/>
                      <a:pt x="29" y="0"/>
                      <a:pt x="14" y="0"/>
                    </a:cubicBezTo>
                    <a:cubicBezTo>
                      <a:pt x="7" y="0"/>
                      <a:pt x="1" y="6"/>
                      <a:pt x="1" y="13"/>
                    </a:cubicBezTo>
                    <a:cubicBezTo>
                      <a:pt x="1" y="16"/>
                      <a:pt x="1" y="19"/>
                      <a:pt x="1" y="21"/>
                    </a:cubicBezTo>
                    <a:cubicBezTo>
                      <a:pt x="1" y="28"/>
                      <a:pt x="1" y="30"/>
                      <a:pt x="1" y="30"/>
                    </a:cubicBezTo>
                    <a:cubicBezTo>
                      <a:pt x="1" y="33"/>
                      <a:pt x="1" y="35"/>
                      <a:pt x="1" y="38"/>
                    </a:cubicBezTo>
                    <a:cubicBezTo>
                      <a:pt x="0" y="44"/>
                      <a:pt x="4" y="50"/>
                      <a:pt x="9" y="55"/>
                    </a:cubicBezTo>
                    <a:cubicBezTo>
                      <a:pt x="4" y="56"/>
                      <a:pt x="0" y="61"/>
                      <a:pt x="0" y="67"/>
                    </a:cubicBezTo>
                    <a:cubicBezTo>
                      <a:pt x="0" y="114"/>
                      <a:pt x="1" y="133"/>
                      <a:pt x="1" y="180"/>
                    </a:cubicBezTo>
                    <a:cubicBezTo>
                      <a:pt x="1" y="187"/>
                      <a:pt x="7" y="197"/>
                      <a:pt x="14" y="199"/>
                    </a:cubicBezTo>
                    <a:cubicBezTo>
                      <a:pt x="29" y="204"/>
                      <a:pt x="46" y="204"/>
                      <a:pt x="61" y="199"/>
                    </a:cubicBezTo>
                    <a:cubicBezTo>
                      <a:pt x="68" y="196"/>
                      <a:pt x="74" y="187"/>
                      <a:pt x="74" y="179"/>
                    </a:cubicBezTo>
                    <a:cubicBezTo>
                      <a:pt x="73" y="132"/>
                      <a:pt x="73" y="114"/>
                      <a:pt x="73" y="67"/>
                    </a:cubicBezTo>
                    <a:close/>
                  </a:path>
                </a:pathLst>
              </a:custGeom>
              <a:solidFill>
                <a:srgbClr val="01BA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54" name="Freeform 84">
                <a:extLst>
                  <a:ext uri="{FF2B5EF4-FFF2-40B4-BE49-F238E27FC236}">
                    <a16:creationId xmlns:a16="http://schemas.microsoft.com/office/drawing/2014/main" id="{4DF72576-110E-46B4-A733-0C4F7A53D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0063" y="2744788"/>
                <a:ext cx="261938" cy="1433513"/>
              </a:xfrm>
              <a:custGeom>
                <a:avLst/>
                <a:gdLst>
                  <a:gd name="T0" fmla="*/ 28 w 37"/>
                  <a:gd name="T1" fmla="*/ 55 h 203"/>
                  <a:gd name="T2" fmla="*/ 36 w 37"/>
                  <a:gd name="T3" fmla="*/ 38 h 203"/>
                  <a:gd name="T4" fmla="*/ 36 w 37"/>
                  <a:gd name="T5" fmla="*/ 30 h 203"/>
                  <a:gd name="T6" fmla="*/ 36 w 37"/>
                  <a:gd name="T7" fmla="*/ 21 h 203"/>
                  <a:gd name="T8" fmla="*/ 36 w 37"/>
                  <a:gd name="T9" fmla="*/ 13 h 203"/>
                  <a:gd name="T10" fmla="*/ 23 w 37"/>
                  <a:gd name="T11" fmla="*/ 0 h 203"/>
                  <a:gd name="T12" fmla="*/ 0 w 37"/>
                  <a:gd name="T13" fmla="*/ 0 h 203"/>
                  <a:gd name="T14" fmla="*/ 0 w 37"/>
                  <a:gd name="T15" fmla="*/ 203 h 203"/>
                  <a:gd name="T16" fmla="*/ 24 w 37"/>
                  <a:gd name="T17" fmla="*/ 199 h 203"/>
                  <a:gd name="T18" fmla="*/ 37 w 37"/>
                  <a:gd name="T19" fmla="*/ 179 h 203"/>
                  <a:gd name="T20" fmla="*/ 36 w 37"/>
                  <a:gd name="T21" fmla="*/ 67 h 203"/>
                  <a:gd name="T22" fmla="*/ 28 w 37"/>
                  <a:gd name="T23" fmla="*/ 55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03">
                    <a:moveTo>
                      <a:pt x="28" y="55"/>
                    </a:moveTo>
                    <a:cubicBezTo>
                      <a:pt x="33" y="51"/>
                      <a:pt x="36" y="44"/>
                      <a:pt x="36" y="38"/>
                    </a:cubicBezTo>
                    <a:cubicBezTo>
                      <a:pt x="36" y="35"/>
                      <a:pt x="36" y="33"/>
                      <a:pt x="36" y="30"/>
                    </a:cubicBezTo>
                    <a:cubicBezTo>
                      <a:pt x="36" y="23"/>
                      <a:pt x="36" y="21"/>
                      <a:pt x="36" y="21"/>
                    </a:cubicBezTo>
                    <a:cubicBezTo>
                      <a:pt x="36" y="19"/>
                      <a:pt x="36" y="16"/>
                      <a:pt x="36" y="13"/>
                    </a:cubicBezTo>
                    <a:cubicBezTo>
                      <a:pt x="36" y="6"/>
                      <a:pt x="30" y="0"/>
                      <a:pt x="23" y="0"/>
                    </a:cubicBezTo>
                    <a:cubicBezTo>
                      <a:pt x="15" y="0"/>
                      <a:pt x="7" y="0"/>
                      <a:pt x="0" y="0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8" y="203"/>
                      <a:pt x="16" y="201"/>
                      <a:pt x="24" y="199"/>
                    </a:cubicBezTo>
                    <a:cubicBezTo>
                      <a:pt x="31" y="196"/>
                      <a:pt x="37" y="187"/>
                      <a:pt x="37" y="179"/>
                    </a:cubicBezTo>
                    <a:cubicBezTo>
                      <a:pt x="36" y="132"/>
                      <a:pt x="36" y="114"/>
                      <a:pt x="36" y="67"/>
                    </a:cubicBezTo>
                    <a:cubicBezTo>
                      <a:pt x="36" y="61"/>
                      <a:pt x="33" y="57"/>
                      <a:pt x="28" y="55"/>
                    </a:cubicBez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0" name="Freeform 85">
                <a:extLst>
                  <a:ext uri="{FF2B5EF4-FFF2-40B4-BE49-F238E27FC236}">
                    <a16:creationId xmlns:a16="http://schemas.microsoft.com/office/drawing/2014/main" id="{852EC04E-25D9-462E-AB08-17D395BC5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6713" y="3252788"/>
                <a:ext cx="84138" cy="727075"/>
              </a:xfrm>
              <a:custGeom>
                <a:avLst/>
                <a:gdLst>
                  <a:gd name="T0" fmla="*/ 12 w 12"/>
                  <a:gd name="T1" fmla="*/ 97 h 103"/>
                  <a:gd name="T2" fmla="*/ 6 w 12"/>
                  <a:gd name="T3" fmla="*/ 103 h 103"/>
                  <a:gd name="T4" fmla="*/ 6 w 12"/>
                  <a:gd name="T5" fmla="*/ 103 h 103"/>
                  <a:gd name="T6" fmla="*/ 0 w 12"/>
                  <a:gd name="T7" fmla="*/ 97 h 103"/>
                  <a:gd name="T8" fmla="*/ 0 w 12"/>
                  <a:gd name="T9" fmla="*/ 6 h 103"/>
                  <a:gd name="T10" fmla="*/ 6 w 12"/>
                  <a:gd name="T11" fmla="*/ 0 h 103"/>
                  <a:gd name="T12" fmla="*/ 6 w 12"/>
                  <a:gd name="T13" fmla="*/ 0 h 103"/>
                  <a:gd name="T14" fmla="*/ 12 w 12"/>
                  <a:gd name="T15" fmla="*/ 6 h 103"/>
                  <a:gd name="T16" fmla="*/ 12 w 12"/>
                  <a:gd name="T17" fmla="*/ 9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3">
                    <a:moveTo>
                      <a:pt x="12" y="97"/>
                    </a:moveTo>
                    <a:cubicBezTo>
                      <a:pt x="12" y="100"/>
                      <a:pt x="9" y="103"/>
                      <a:pt x="6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3" y="103"/>
                      <a:pt x="0" y="100"/>
                      <a:pt x="0" y="9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97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1" name="Freeform 86">
                <a:extLst>
                  <a:ext uri="{FF2B5EF4-FFF2-40B4-BE49-F238E27FC236}">
                    <a16:creationId xmlns:a16="http://schemas.microsoft.com/office/drawing/2014/main" id="{C7FCAB5E-8049-4EB1-8633-D146F685A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9276" y="3252788"/>
                <a:ext cx="85725" cy="727075"/>
              </a:xfrm>
              <a:custGeom>
                <a:avLst/>
                <a:gdLst>
                  <a:gd name="T0" fmla="*/ 12 w 12"/>
                  <a:gd name="T1" fmla="*/ 97 h 103"/>
                  <a:gd name="T2" fmla="*/ 6 w 12"/>
                  <a:gd name="T3" fmla="*/ 103 h 103"/>
                  <a:gd name="T4" fmla="*/ 6 w 12"/>
                  <a:gd name="T5" fmla="*/ 103 h 103"/>
                  <a:gd name="T6" fmla="*/ 0 w 12"/>
                  <a:gd name="T7" fmla="*/ 97 h 103"/>
                  <a:gd name="T8" fmla="*/ 0 w 12"/>
                  <a:gd name="T9" fmla="*/ 6 h 103"/>
                  <a:gd name="T10" fmla="*/ 6 w 12"/>
                  <a:gd name="T11" fmla="*/ 0 h 103"/>
                  <a:gd name="T12" fmla="*/ 6 w 12"/>
                  <a:gd name="T13" fmla="*/ 0 h 103"/>
                  <a:gd name="T14" fmla="*/ 12 w 12"/>
                  <a:gd name="T15" fmla="*/ 6 h 103"/>
                  <a:gd name="T16" fmla="*/ 12 w 12"/>
                  <a:gd name="T17" fmla="*/ 9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3">
                    <a:moveTo>
                      <a:pt x="12" y="97"/>
                    </a:moveTo>
                    <a:cubicBezTo>
                      <a:pt x="12" y="100"/>
                      <a:pt x="9" y="103"/>
                      <a:pt x="6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2" y="103"/>
                      <a:pt x="0" y="100"/>
                      <a:pt x="0" y="9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97"/>
                    </a:lnTo>
                    <a:close/>
                  </a:path>
                </a:pathLst>
              </a:custGeom>
              <a:solidFill>
                <a:srgbClr val="01BA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2" name="Freeform 87">
                <a:extLst>
                  <a:ext uri="{FF2B5EF4-FFF2-40B4-BE49-F238E27FC236}">
                    <a16:creationId xmlns:a16="http://schemas.microsoft.com/office/drawing/2014/main" id="{7BF49813-EA57-4009-A865-62DFC101F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6063" y="2744788"/>
                <a:ext cx="508000" cy="134938"/>
              </a:xfrm>
              <a:custGeom>
                <a:avLst/>
                <a:gdLst>
                  <a:gd name="T0" fmla="*/ 13 w 72"/>
                  <a:gd name="T1" fmla="*/ 5 h 19"/>
                  <a:gd name="T2" fmla="*/ 59 w 72"/>
                  <a:gd name="T3" fmla="*/ 5 h 19"/>
                  <a:gd name="T4" fmla="*/ 72 w 72"/>
                  <a:gd name="T5" fmla="*/ 19 h 19"/>
                  <a:gd name="T6" fmla="*/ 72 w 72"/>
                  <a:gd name="T7" fmla="*/ 17 h 19"/>
                  <a:gd name="T8" fmla="*/ 72 w 72"/>
                  <a:gd name="T9" fmla="*/ 13 h 19"/>
                  <a:gd name="T10" fmla="*/ 59 w 72"/>
                  <a:gd name="T11" fmla="*/ 0 h 19"/>
                  <a:gd name="T12" fmla="*/ 13 w 72"/>
                  <a:gd name="T13" fmla="*/ 0 h 19"/>
                  <a:gd name="T14" fmla="*/ 0 w 72"/>
                  <a:gd name="T15" fmla="*/ 13 h 19"/>
                  <a:gd name="T16" fmla="*/ 0 w 72"/>
                  <a:gd name="T17" fmla="*/ 17 h 19"/>
                  <a:gd name="T18" fmla="*/ 0 w 72"/>
                  <a:gd name="T19" fmla="*/ 19 h 19"/>
                  <a:gd name="T20" fmla="*/ 13 w 72"/>
                  <a:gd name="T2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9">
                    <a:moveTo>
                      <a:pt x="13" y="5"/>
                    </a:moveTo>
                    <a:cubicBezTo>
                      <a:pt x="28" y="5"/>
                      <a:pt x="44" y="5"/>
                      <a:pt x="59" y="5"/>
                    </a:cubicBezTo>
                    <a:cubicBezTo>
                      <a:pt x="66" y="5"/>
                      <a:pt x="72" y="11"/>
                      <a:pt x="72" y="19"/>
                    </a:cubicBezTo>
                    <a:cubicBezTo>
                      <a:pt x="72" y="18"/>
                      <a:pt x="72" y="17"/>
                      <a:pt x="72" y="17"/>
                    </a:cubicBezTo>
                    <a:cubicBezTo>
                      <a:pt x="72" y="15"/>
                      <a:pt x="72" y="16"/>
                      <a:pt x="72" y="13"/>
                    </a:cubicBezTo>
                    <a:cubicBezTo>
                      <a:pt x="72" y="6"/>
                      <a:pt x="66" y="0"/>
                      <a:pt x="59" y="0"/>
                    </a:cubicBezTo>
                    <a:cubicBezTo>
                      <a:pt x="44" y="0"/>
                      <a:pt x="28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6"/>
                      <a:pt x="0" y="15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11"/>
                      <a:pt x="6" y="5"/>
                      <a:pt x="13" y="5"/>
                    </a:cubicBezTo>
                    <a:close/>
                  </a:path>
                </a:pathLst>
              </a:custGeom>
              <a:solidFill>
                <a:srgbClr val="01BA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3" name="Rectangle 88">
                <a:extLst>
                  <a:ext uri="{FF2B5EF4-FFF2-40B4-BE49-F238E27FC236}">
                    <a16:creationId xmlns:a16="http://schemas.microsoft.com/office/drawing/2014/main" id="{6179C5FF-E252-497F-92B5-904F489D5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4988" y="627063"/>
                <a:ext cx="28575" cy="106363"/>
              </a:xfrm>
              <a:prstGeom prst="rect">
                <a:avLst/>
              </a:pr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4" name="Freeform 89">
                <a:extLst>
                  <a:ext uri="{FF2B5EF4-FFF2-40B4-BE49-F238E27FC236}">
                    <a16:creationId xmlns:a16="http://schemas.microsoft.com/office/drawing/2014/main" id="{3F122607-D8CB-419E-8E94-921005927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1276" y="676276"/>
                <a:ext cx="57150" cy="114300"/>
              </a:xfrm>
              <a:custGeom>
                <a:avLst/>
                <a:gdLst>
                  <a:gd name="T0" fmla="*/ 18 w 36"/>
                  <a:gd name="T1" fmla="*/ 72 h 72"/>
                  <a:gd name="T2" fmla="*/ 0 w 36"/>
                  <a:gd name="T3" fmla="*/ 5 h 72"/>
                  <a:gd name="T4" fmla="*/ 13 w 36"/>
                  <a:gd name="T5" fmla="*/ 0 h 72"/>
                  <a:gd name="T6" fmla="*/ 36 w 36"/>
                  <a:gd name="T7" fmla="*/ 67 h 72"/>
                  <a:gd name="T8" fmla="*/ 18 w 36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2">
                    <a:moveTo>
                      <a:pt x="18" y="72"/>
                    </a:moveTo>
                    <a:lnTo>
                      <a:pt x="0" y="5"/>
                    </a:lnTo>
                    <a:lnTo>
                      <a:pt x="13" y="0"/>
                    </a:lnTo>
                    <a:lnTo>
                      <a:pt x="36" y="67"/>
                    </a:lnTo>
                    <a:lnTo>
                      <a:pt x="18" y="72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5" name="Freeform 90">
                <a:extLst>
                  <a:ext uri="{FF2B5EF4-FFF2-40B4-BE49-F238E27FC236}">
                    <a16:creationId xmlns:a16="http://schemas.microsoft.com/office/drawing/2014/main" id="{EC97CD17-1180-450A-B925-2C1EF011A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8201" y="854076"/>
                <a:ext cx="84138" cy="112713"/>
              </a:xfrm>
              <a:custGeom>
                <a:avLst/>
                <a:gdLst>
                  <a:gd name="T0" fmla="*/ 36 w 53"/>
                  <a:gd name="T1" fmla="*/ 71 h 71"/>
                  <a:gd name="T2" fmla="*/ 0 w 53"/>
                  <a:gd name="T3" fmla="*/ 8 h 71"/>
                  <a:gd name="T4" fmla="*/ 18 w 53"/>
                  <a:gd name="T5" fmla="*/ 0 h 71"/>
                  <a:gd name="T6" fmla="*/ 53 w 53"/>
                  <a:gd name="T7" fmla="*/ 62 h 71"/>
                  <a:gd name="T8" fmla="*/ 36 w 53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71">
                    <a:moveTo>
                      <a:pt x="36" y="71"/>
                    </a:moveTo>
                    <a:lnTo>
                      <a:pt x="0" y="8"/>
                    </a:lnTo>
                    <a:lnTo>
                      <a:pt x="18" y="0"/>
                    </a:lnTo>
                    <a:lnTo>
                      <a:pt x="53" y="62"/>
                    </a:lnTo>
                    <a:lnTo>
                      <a:pt x="36" y="71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6" name="Freeform 91">
                <a:extLst>
                  <a:ext uri="{FF2B5EF4-FFF2-40B4-BE49-F238E27FC236}">
                    <a16:creationId xmlns:a16="http://schemas.microsoft.com/office/drawing/2014/main" id="{B48347EF-F3C6-46D7-BE60-EE51F4C0D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6563" y="1149351"/>
                <a:ext cx="98425" cy="100013"/>
              </a:xfrm>
              <a:custGeom>
                <a:avLst/>
                <a:gdLst>
                  <a:gd name="T0" fmla="*/ 49 w 62"/>
                  <a:gd name="T1" fmla="*/ 63 h 63"/>
                  <a:gd name="T2" fmla="*/ 0 w 62"/>
                  <a:gd name="T3" fmla="*/ 9 h 63"/>
                  <a:gd name="T4" fmla="*/ 13 w 62"/>
                  <a:gd name="T5" fmla="*/ 0 h 63"/>
                  <a:gd name="T6" fmla="*/ 62 w 62"/>
                  <a:gd name="T7" fmla="*/ 49 h 63"/>
                  <a:gd name="T8" fmla="*/ 49 w 62"/>
                  <a:gd name="T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49" y="63"/>
                    </a:moveTo>
                    <a:lnTo>
                      <a:pt x="0" y="9"/>
                    </a:lnTo>
                    <a:lnTo>
                      <a:pt x="13" y="0"/>
                    </a:lnTo>
                    <a:lnTo>
                      <a:pt x="62" y="49"/>
                    </a:lnTo>
                    <a:lnTo>
                      <a:pt x="49" y="63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7" name="Freeform 92">
                <a:extLst>
                  <a:ext uri="{FF2B5EF4-FFF2-40B4-BE49-F238E27FC236}">
                    <a16:creationId xmlns:a16="http://schemas.microsoft.com/office/drawing/2014/main" id="{58973F5F-E2B2-43F9-B90B-48BF3A41F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9063" y="1538288"/>
                <a:ext cx="112713" cy="77788"/>
              </a:xfrm>
              <a:custGeom>
                <a:avLst/>
                <a:gdLst>
                  <a:gd name="T0" fmla="*/ 62 w 71"/>
                  <a:gd name="T1" fmla="*/ 49 h 49"/>
                  <a:gd name="T2" fmla="*/ 0 w 71"/>
                  <a:gd name="T3" fmla="*/ 13 h 49"/>
                  <a:gd name="T4" fmla="*/ 8 w 71"/>
                  <a:gd name="T5" fmla="*/ 0 h 49"/>
                  <a:gd name="T6" fmla="*/ 71 w 71"/>
                  <a:gd name="T7" fmla="*/ 35 h 49"/>
                  <a:gd name="T8" fmla="*/ 62 w 71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62" y="49"/>
                    </a:moveTo>
                    <a:lnTo>
                      <a:pt x="0" y="13"/>
                    </a:lnTo>
                    <a:lnTo>
                      <a:pt x="8" y="0"/>
                    </a:lnTo>
                    <a:lnTo>
                      <a:pt x="71" y="35"/>
                    </a:lnTo>
                    <a:lnTo>
                      <a:pt x="62" y="49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8" name="Freeform 93">
                <a:extLst>
                  <a:ext uri="{FF2B5EF4-FFF2-40B4-BE49-F238E27FC236}">
                    <a16:creationId xmlns:a16="http://schemas.microsoft.com/office/drawing/2014/main" id="{66CF49E8-3DAA-426A-8040-5A480E61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0626" y="1997076"/>
                <a:ext cx="112713" cy="55563"/>
              </a:xfrm>
              <a:custGeom>
                <a:avLst/>
                <a:gdLst>
                  <a:gd name="T0" fmla="*/ 67 w 71"/>
                  <a:gd name="T1" fmla="*/ 35 h 35"/>
                  <a:gd name="T2" fmla="*/ 0 w 71"/>
                  <a:gd name="T3" fmla="*/ 18 h 35"/>
                  <a:gd name="T4" fmla="*/ 4 w 71"/>
                  <a:gd name="T5" fmla="*/ 0 h 35"/>
                  <a:gd name="T6" fmla="*/ 71 w 71"/>
                  <a:gd name="T7" fmla="*/ 18 h 35"/>
                  <a:gd name="T8" fmla="*/ 67 w 71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5">
                    <a:moveTo>
                      <a:pt x="67" y="35"/>
                    </a:moveTo>
                    <a:lnTo>
                      <a:pt x="0" y="18"/>
                    </a:lnTo>
                    <a:lnTo>
                      <a:pt x="4" y="0"/>
                    </a:lnTo>
                    <a:lnTo>
                      <a:pt x="71" y="18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69" name="Rectangle 94">
                <a:extLst>
                  <a:ext uri="{FF2B5EF4-FFF2-40B4-BE49-F238E27FC236}">
                    <a16:creationId xmlns:a16="http://schemas.microsoft.com/office/drawing/2014/main" id="{BFE543EE-E117-40D0-8D48-106A3842C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2838" y="2490788"/>
                <a:ext cx="112713" cy="28575"/>
              </a:xfrm>
              <a:prstGeom prst="rect">
                <a:avLst/>
              </a:pr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0" name="Freeform 95">
                <a:extLst>
                  <a:ext uri="{FF2B5EF4-FFF2-40B4-BE49-F238E27FC236}">
                    <a16:creationId xmlns:a16="http://schemas.microsoft.com/office/drawing/2014/main" id="{FF93B66A-EBE5-428C-BCA4-BD27D31C5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2051" y="2963863"/>
                <a:ext cx="120650" cy="57150"/>
              </a:xfrm>
              <a:custGeom>
                <a:avLst/>
                <a:gdLst>
                  <a:gd name="T0" fmla="*/ 9 w 76"/>
                  <a:gd name="T1" fmla="*/ 36 h 36"/>
                  <a:gd name="T2" fmla="*/ 0 w 76"/>
                  <a:gd name="T3" fmla="*/ 18 h 36"/>
                  <a:gd name="T4" fmla="*/ 71 w 76"/>
                  <a:gd name="T5" fmla="*/ 0 h 36"/>
                  <a:gd name="T6" fmla="*/ 76 w 76"/>
                  <a:gd name="T7" fmla="*/ 18 h 36"/>
                  <a:gd name="T8" fmla="*/ 9 w 7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6">
                    <a:moveTo>
                      <a:pt x="9" y="36"/>
                    </a:moveTo>
                    <a:lnTo>
                      <a:pt x="0" y="18"/>
                    </a:lnTo>
                    <a:lnTo>
                      <a:pt x="71" y="0"/>
                    </a:lnTo>
                    <a:lnTo>
                      <a:pt x="76" y="18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1" name="Freeform 96">
                <a:extLst>
                  <a:ext uri="{FF2B5EF4-FFF2-40B4-BE49-F238E27FC236}">
                    <a16:creationId xmlns:a16="http://schemas.microsoft.com/office/drawing/2014/main" id="{E037E180-5EB4-4AEC-B39D-63AE02646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5126" y="3797301"/>
                <a:ext cx="98425" cy="98425"/>
              </a:xfrm>
              <a:custGeom>
                <a:avLst/>
                <a:gdLst>
                  <a:gd name="T0" fmla="*/ 14 w 62"/>
                  <a:gd name="T1" fmla="*/ 62 h 62"/>
                  <a:gd name="T2" fmla="*/ 0 w 62"/>
                  <a:gd name="T3" fmla="*/ 49 h 62"/>
                  <a:gd name="T4" fmla="*/ 54 w 62"/>
                  <a:gd name="T5" fmla="*/ 0 h 62"/>
                  <a:gd name="T6" fmla="*/ 62 w 62"/>
                  <a:gd name="T7" fmla="*/ 13 h 62"/>
                  <a:gd name="T8" fmla="*/ 14 w 62"/>
                  <a:gd name="T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14" y="62"/>
                    </a:moveTo>
                    <a:lnTo>
                      <a:pt x="0" y="49"/>
                    </a:lnTo>
                    <a:lnTo>
                      <a:pt x="54" y="0"/>
                    </a:lnTo>
                    <a:lnTo>
                      <a:pt x="62" y="13"/>
                    </a:lnTo>
                    <a:lnTo>
                      <a:pt x="14" y="62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2" name="Freeform 97">
                <a:extLst>
                  <a:ext uri="{FF2B5EF4-FFF2-40B4-BE49-F238E27FC236}">
                    <a16:creationId xmlns:a16="http://schemas.microsoft.com/office/drawing/2014/main" id="{485BAF47-FE3F-407C-B048-F966A469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0413" y="4100513"/>
                <a:ext cx="77788" cy="106363"/>
              </a:xfrm>
              <a:custGeom>
                <a:avLst/>
                <a:gdLst>
                  <a:gd name="T0" fmla="*/ 14 w 49"/>
                  <a:gd name="T1" fmla="*/ 67 h 67"/>
                  <a:gd name="T2" fmla="*/ 0 w 49"/>
                  <a:gd name="T3" fmla="*/ 58 h 67"/>
                  <a:gd name="T4" fmla="*/ 31 w 49"/>
                  <a:gd name="T5" fmla="*/ 0 h 67"/>
                  <a:gd name="T6" fmla="*/ 49 w 49"/>
                  <a:gd name="T7" fmla="*/ 9 h 67"/>
                  <a:gd name="T8" fmla="*/ 14 w 49"/>
                  <a:gd name="T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7">
                    <a:moveTo>
                      <a:pt x="14" y="67"/>
                    </a:moveTo>
                    <a:lnTo>
                      <a:pt x="0" y="58"/>
                    </a:lnTo>
                    <a:lnTo>
                      <a:pt x="31" y="0"/>
                    </a:lnTo>
                    <a:lnTo>
                      <a:pt x="49" y="9"/>
                    </a:lnTo>
                    <a:lnTo>
                      <a:pt x="14" y="67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3" name="Freeform 98">
                <a:extLst>
                  <a:ext uri="{FF2B5EF4-FFF2-40B4-BE49-F238E27FC236}">
                    <a16:creationId xmlns:a16="http://schemas.microsoft.com/office/drawing/2014/main" id="{82CBA849-429D-41FC-AF94-77E444EF2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9201" y="4297363"/>
                <a:ext cx="57150" cy="114300"/>
              </a:xfrm>
              <a:custGeom>
                <a:avLst/>
                <a:gdLst>
                  <a:gd name="T0" fmla="*/ 18 w 36"/>
                  <a:gd name="T1" fmla="*/ 72 h 72"/>
                  <a:gd name="T2" fmla="*/ 0 w 36"/>
                  <a:gd name="T3" fmla="*/ 67 h 72"/>
                  <a:gd name="T4" fmla="*/ 18 w 36"/>
                  <a:gd name="T5" fmla="*/ 0 h 72"/>
                  <a:gd name="T6" fmla="*/ 36 w 36"/>
                  <a:gd name="T7" fmla="*/ 5 h 72"/>
                  <a:gd name="T8" fmla="*/ 18 w 36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2">
                    <a:moveTo>
                      <a:pt x="18" y="72"/>
                    </a:moveTo>
                    <a:lnTo>
                      <a:pt x="0" y="67"/>
                    </a:lnTo>
                    <a:lnTo>
                      <a:pt x="18" y="0"/>
                    </a:lnTo>
                    <a:lnTo>
                      <a:pt x="36" y="5"/>
                    </a:lnTo>
                    <a:lnTo>
                      <a:pt x="18" y="72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4" name="Rectangle 99">
                <a:extLst>
                  <a:ext uri="{FF2B5EF4-FFF2-40B4-BE49-F238E27FC236}">
                    <a16:creationId xmlns:a16="http://schemas.microsoft.com/office/drawing/2014/main" id="{DDCF7D8B-2E8E-4B5B-B995-1A45FE348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2913" y="4375151"/>
                <a:ext cx="28575" cy="106363"/>
              </a:xfrm>
              <a:prstGeom prst="rect">
                <a:avLst/>
              </a:pr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5" name="Freeform 100">
                <a:extLst>
                  <a:ext uri="{FF2B5EF4-FFF2-40B4-BE49-F238E27FC236}">
                    <a16:creationId xmlns:a16="http://schemas.microsoft.com/office/drawing/2014/main" id="{9DBD0F14-2830-45BD-BA13-426BE2FDE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5988" y="4319588"/>
                <a:ext cx="57150" cy="112713"/>
              </a:xfrm>
              <a:custGeom>
                <a:avLst/>
                <a:gdLst>
                  <a:gd name="T0" fmla="*/ 18 w 36"/>
                  <a:gd name="T1" fmla="*/ 71 h 71"/>
                  <a:gd name="T2" fmla="*/ 0 w 36"/>
                  <a:gd name="T3" fmla="*/ 4 h 71"/>
                  <a:gd name="T4" fmla="*/ 18 w 36"/>
                  <a:gd name="T5" fmla="*/ 0 h 71"/>
                  <a:gd name="T6" fmla="*/ 36 w 36"/>
                  <a:gd name="T7" fmla="*/ 66 h 71"/>
                  <a:gd name="T8" fmla="*/ 18 w 36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1">
                    <a:moveTo>
                      <a:pt x="18" y="71"/>
                    </a:moveTo>
                    <a:lnTo>
                      <a:pt x="0" y="4"/>
                    </a:lnTo>
                    <a:lnTo>
                      <a:pt x="18" y="0"/>
                    </a:lnTo>
                    <a:lnTo>
                      <a:pt x="36" y="66"/>
                    </a:lnTo>
                    <a:lnTo>
                      <a:pt x="18" y="71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6" name="Freeform 101">
                <a:extLst>
                  <a:ext uri="{FF2B5EF4-FFF2-40B4-BE49-F238E27FC236}">
                    <a16:creationId xmlns:a16="http://schemas.microsoft.com/office/drawing/2014/main" id="{278D122C-4475-4560-929C-6601237B5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2076" y="4143376"/>
                <a:ext cx="76200" cy="112713"/>
              </a:xfrm>
              <a:custGeom>
                <a:avLst/>
                <a:gdLst>
                  <a:gd name="T0" fmla="*/ 35 w 48"/>
                  <a:gd name="T1" fmla="*/ 71 h 71"/>
                  <a:gd name="T2" fmla="*/ 0 w 48"/>
                  <a:gd name="T3" fmla="*/ 8 h 71"/>
                  <a:gd name="T4" fmla="*/ 17 w 48"/>
                  <a:gd name="T5" fmla="*/ 0 h 71"/>
                  <a:gd name="T6" fmla="*/ 48 w 48"/>
                  <a:gd name="T7" fmla="*/ 62 h 71"/>
                  <a:gd name="T8" fmla="*/ 35 w 48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71">
                    <a:moveTo>
                      <a:pt x="35" y="71"/>
                    </a:moveTo>
                    <a:lnTo>
                      <a:pt x="0" y="8"/>
                    </a:lnTo>
                    <a:lnTo>
                      <a:pt x="17" y="0"/>
                    </a:lnTo>
                    <a:lnTo>
                      <a:pt x="48" y="62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7" name="Freeform 102">
                <a:extLst>
                  <a:ext uri="{FF2B5EF4-FFF2-40B4-BE49-F238E27FC236}">
                    <a16:creationId xmlns:a16="http://schemas.microsoft.com/office/drawing/2014/main" id="{B3CB8F85-2827-4069-A1FC-7380CBBCD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9426" y="3860801"/>
                <a:ext cx="98425" cy="98425"/>
              </a:xfrm>
              <a:custGeom>
                <a:avLst/>
                <a:gdLst>
                  <a:gd name="T0" fmla="*/ 49 w 62"/>
                  <a:gd name="T1" fmla="*/ 62 h 62"/>
                  <a:gd name="T2" fmla="*/ 0 w 62"/>
                  <a:gd name="T3" fmla="*/ 13 h 62"/>
                  <a:gd name="T4" fmla="*/ 13 w 62"/>
                  <a:gd name="T5" fmla="*/ 0 h 62"/>
                  <a:gd name="T6" fmla="*/ 62 w 62"/>
                  <a:gd name="T7" fmla="*/ 53 h 62"/>
                  <a:gd name="T8" fmla="*/ 49 w 62"/>
                  <a:gd name="T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49" y="62"/>
                    </a:moveTo>
                    <a:lnTo>
                      <a:pt x="0" y="13"/>
                    </a:lnTo>
                    <a:lnTo>
                      <a:pt x="13" y="0"/>
                    </a:lnTo>
                    <a:lnTo>
                      <a:pt x="62" y="53"/>
                    </a:lnTo>
                    <a:lnTo>
                      <a:pt x="49" y="62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8" name="Freeform 103">
                <a:extLst>
                  <a:ext uri="{FF2B5EF4-FFF2-40B4-BE49-F238E27FC236}">
                    <a16:creationId xmlns:a16="http://schemas.microsoft.com/office/drawing/2014/main" id="{56E30248-B8BD-4AEE-B4CA-DF10E8EA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3138" y="3055938"/>
                <a:ext cx="120650" cy="55563"/>
              </a:xfrm>
              <a:custGeom>
                <a:avLst/>
                <a:gdLst>
                  <a:gd name="T0" fmla="*/ 71 w 76"/>
                  <a:gd name="T1" fmla="*/ 35 h 35"/>
                  <a:gd name="T2" fmla="*/ 0 w 76"/>
                  <a:gd name="T3" fmla="*/ 18 h 35"/>
                  <a:gd name="T4" fmla="*/ 5 w 76"/>
                  <a:gd name="T5" fmla="*/ 0 h 35"/>
                  <a:gd name="T6" fmla="*/ 76 w 76"/>
                  <a:gd name="T7" fmla="*/ 18 h 35"/>
                  <a:gd name="T8" fmla="*/ 71 w 76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5">
                    <a:moveTo>
                      <a:pt x="71" y="35"/>
                    </a:moveTo>
                    <a:lnTo>
                      <a:pt x="0" y="18"/>
                    </a:lnTo>
                    <a:lnTo>
                      <a:pt x="5" y="0"/>
                    </a:lnTo>
                    <a:lnTo>
                      <a:pt x="76" y="18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79" name="Rectangle 104">
                <a:extLst>
                  <a:ext uri="{FF2B5EF4-FFF2-40B4-BE49-F238E27FC236}">
                    <a16:creationId xmlns:a16="http://schemas.microsoft.com/office/drawing/2014/main" id="{6608FA75-8CD8-4EC0-81D2-B74A0B53A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0926" y="2589213"/>
                <a:ext cx="112713" cy="28575"/>
              </a:xfrm>
              <a:prstGeom prst="rect">
                <a:avLst/>
              </a:pr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80" name="Freeform 105">
                <a:extLst>
                  <a:ext uri="{FF2B5EF4-FFF2-40B4-BE49-F238E27FC236}">
                    <a16:creationId xmlns:a16="http://schemas.microsoft.com/office/drawing/2014/main" id="{6968F415-DBCA-4B4B-B43A-F2A8AEC76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1713" y="2089151"/>
                <a:ext cx="112713" cy="55563"/>
              </a:xfrm>
              <a:custGeom>
                <a:avLst/>
                <a:gdLst>
                  <a:gd name="T0" fmla="*/ 5 w 71"/>
                  <a:gd name="T1" fmla="*/ 35 h 35"/>
                  <a:gd name="T2" fmla="*/ 0 w 71"/>
                  <a:gd name="T3" fmla="*/ 17 h 35"/>
                  <a:gd name="T4" fmla="*/ 67 w 71"/>
                  <a:gd name="T5" fmla="*/ 0 h 35"/>
                  <a:gd name="T6" fmla="*/ 71 w 71"/>
                  <a:gd name="T7" fmla="*/ 17 h 35"/>
                  <a:gd name="T8" fmla="*/ 5 w 71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5">
                    <a:moveTo>
                      <a:pt x="5" y="35"/>
                    </a:moveTo>
                    <a:lnTo>
                      <a:pt x="0" y="17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81" name="Freeform 106">
                <a:extLst>
                  <a:ext uri="{FF2B5EF4-FFF2-40B4-BE49-F238E27FC236}">
                    <a16:creationId xmlns:a16="http://schemas.microsoft.com/office/drawing/2014/main" id="{06AAAD35-AF59-4079-A4FA-E1A37B179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5501" y="1616076"/>
                <a:ext cx="112713" cy="84138"/>
              </a:xfrm>
              <a:custGeom>
                <a:avLst/>
                <a:gdLst>
                  <a:gd name="T0" fmla="*/ 9 w 71"/>
                  <a:gd name="T1" fmla="*/ 53 h 53"/>
                  <a:gd name="T2" fmla="*/ 0 w 71"/>
                  <a:gd name="T3" fmla="*/ 35 h 53"/>
                  <a:gd name="T4" fmla="*/ 62 w 71"/>
                  <a:gd name="T5" fmla="*/ 0 h 53"/>
                  <a:gd name="T6" fmla="*/ 71 w 71"/>
                  <a:gd name="T7" fmla="*/ 18 h 53"/>
                  <a:gd name="T8" fmla="*/ 9 w 71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3">
                    <a:moveTo>
                      <a:pt x="9" y="53"/>
                    </a:moveTo>
                    <a:lnTo>
                      <a:pt x="0" y="35"/>
                    </a:lnTo>
                    <a:lnTo>
                      <a:pt x="62" y="0"/>
                    </a:lnTo>
                    <a:lnTo>
                      <a:pt x="71" y="18"/>
                    </a:lnTo>
                    <a:lnTo>
                      <a:pt x="9" y="53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82" name="Freeform 107">
                <a:extLst>
                  <a:ext uri="{FF2B5EF4-FFF2-40B4-BE49-F238E27FC236}">
                    <a16:creationId xmlns:a16="http://schemas.microsoft.com/office/drawing/2014/main" id="{46C55754-AAC3-429F-B8DD-9092701C1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2926" y="1212851"/>
                <a:ext cx="98425" cy="100013"/>
              </a:xfrm>
              <a:custGeom>
                <a:avLst/>
                <a:gdLst>
                  <a:gd name="T0" fmla="*/ 13 w 62"/>
                  <a:gd name="T1" fmla="*/ 63 h 63"/>
                  <a:gd name="T2" fmla="*/ 0 w 62"/>
                  <a:gd name="T3" fmla="*/ 49 h 63"/>
                  <a:gd name="T4" fmla="*/ 49 w 62"/>
                  <a:gd name="T5" fmla="*/ 0 h 63"/>
                  <a:gd name="T6" fmla="*/ 62 w 62"/>
                  <a:gd name="T7" fmla="*/ 14 h 63"/>
                  <a:gd name="T8" fmla="*/ 13 w 62"/>
                  <a:gd name="T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13" y="63"/>
                    </a:moveTo>
                    <a:lnTo>
                      <a:pt x="0" y="49"/>
                    </a:lnTo>
                    <a:lnTo>
                      <a:pt x="49" y="0"/>
                    </a:lnTo>
                    <a:lnTo>
                      <a:pt x="62" y="14"/>
                    </a:lnTo>
                    <a:lnTo>
                      <a:pt x="13" y="63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83" name="Freeform 108">
                <a:extLst>
                  <a:ext uri="{FF2B5EF4-FFF2-40B4-BE49-F238E27FC236}">
                    <a16:creationId xmlns:a16="http://schemas.microsoft.com/office/drawing/2014/main" id="{DFDFB01A-3836-4B23-9FCF-2A88BB24B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6213" y="903288"/>
                <a:ext cx="77788" cy="104775"/>
              </a:xfrm>
              <a:custGeom>
                <a:avLst/>
                <a:gdLst>
                  <a:gd name="T0" fmla="*/ 13 w 49"/>
                  <a:gd name="T1" fmla="*/ 66 h 66"/>
                  <a:gd name="T2" fmla="*/ 0 w 49"/>
                  <a:gd name="T3" fmla="*/ 57 h 66"/>
                  <a:gd name="T4" fmla="*/ 35 w 49"/>
                  <a:gd name="T5" fmla="*/ 0 h 66"/>
                  <a:gd name="T6" fmla="*/ 49 w 49"/>
                  <a:gd name="T7" fmla="*/ 9 h 66"/>
                  <a:gd name="T8" fmla="*/ 13 w 49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6">
                    <a:moveTo>
                      <a:pt x="13" y="66"/>
                    </a:moveTo>
                    <a:lnTo>
                      <a:pt x="0" y="57"/>
                    </a:lnTo>
                    <a:lnTo>
                      <a:pt x="35" y="0"/>
                    </a:lnTo>
                    <a:lnTo>
                      <a:pt x="49" y="9"/>
                    </a:lnTo>
                    <a:lnTo>
                      <a:pt x="13" y="66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  <p:sp>
            <p:nvSpPr>
              <p:cNvPr id="284" name="Freeform 109">
                <a:extLst>
                  <a:ext uri="{FF2B5EF4-FFF2-40B4-BE49-F238E27FC236}">
                    <a16:creationId xmlns:a16="http://schemas.microsoft.com/office/drawing/2014/main" id="{15D7B115-FC03-47C1-A1C6-A582446D1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8063" y="698501"/>
                <a:ext cx="57150" cy="112713"/>
              </a:xfrm>
              <a:custGeom>
                <a:avLst/>
                <a:gdLst>
                  <a:gd name="T0" fmla="*/ 18 w 36"/>
                  <a:gd name="T1" fmla="*/ 71 h 71"/>
                  <a:gd name="T2" fmla="*/ 0 w 36"/>
                  <a:gd name="T3" fmla="*/ 66 h 71"/>
                  <a:gd name="T4" fmla="*/ 18 w 36"/>
                  <a:gd name="T5" fmla="*/ 0 h 71"/>
                  <a:gd name="T6" fmla="*/ 36 w 36"/>
                  <a:gd name="T7" fmla="*/ 4 h 71"/>
                  <a:gd name="T8" fmla="*/ 18 w 36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71">
                    <a:moveTo>
                      <a:pt x="18" y="71"/>
                    </a:moveTo>
                    <a:lnTo>
                      <a:pt x="0" y="66"/>
                    </a:lnTo>
                    <a:lnTo>
                      <a:pt x="18" y="0"/>
                    </a:lnTo>
                    <a:lnTo>
                      <a:pt x="36" y="4"/>
                    </a:lnTo>
                    <a:lnTo>
                      <a:pt x="18" y="71"/>
                    </a:lnTo>
                    <a:close/>
                  </a:path>
                </a:pathLst>
              </a:custGeom>
              <a:solidFill>
                <a:srgbClr val="01C6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C990215-5B26-4384-B6EC-A3492B9B2CBB}"/>
              </a:ext>
            </a:extLst>
          </p:cNvPr>
          <p:cNvGrpSpPr/>
          <p:nvPr/>
        </p:nvGrpSpPr>
        <p:grpSpPr>
          <a:xfrm>
            <a:off x="8839087" y="2128834"/>
            <a:ext cx="2747031" cy="1876042"/>
            <a:chOff x="8839087" y="2128834"/>
            <a:chExt cx="2747031" cy="187604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281BE82-8825-4E8A-80A0-5AE73111959F}"/>
                </a:ext>
              </a:extLst>
            </p:cNvPr>
            <p:cNvGrpSpPr/>
            <p:nvPr/>
          </p:nvGrpSpPr>
          <p:grpSpPr>
            <a:xfrm>
              <a:off x="8948935" y="2151452"/>
              <a:ext cx="2637183" cy="1853424"/>
              <a:chOff x="8948935" y="2484494"/>
              <a:chExt cx="2637183" cy="1853424"/>
            </a:xfrm>
          </p:grpSpPr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3F1599C0-497A-449C-B197-614D1AD44A17}"/>
                  </a:ext>
                </a:extLst>
              </p:cNvPr>
              <p:cNvSpPr/>
              <p:nvPr/>
            </p:nvSpPr>
            <p:spPr>
              <a:xfrm>
                <a:off x="9723923" y="2484494"/>
                <a:ext cx="1862195" cy="1853424"/>
              </a:xfrm>
              <a:custGeom>
                <a:avLst/>
                <a:gdLst>
                  <a:gd name="connsiteX0" fmla="*/ 0 w 2371734"/>
                  <a:gd name="connsiteY0" fmla="*/ 0 h 1853424"/>
                  <a:gd name="connsiteX1" fmla="*/ 2371734 w 2371734"/>
                  <a:gd name="connsiteY1" fmla="*/ 0 h 1853424"/>
                  <a:gd name="connsiteX2" fmla="*/ 2371734 w 2371734"/>
                  <a:gd name="connsiteY2" fmla="*/ 1853424 h 1853424"/>
                  <a:gd name="connsiteX3" fmla="*/ 0 w 2371734"/>
                  <a:gd name="connsiteY3" fmla="*/ 1853424 h 1853424"/>
                  <a:gd name="connsiteX4" fmla="*/ 0 w 2371734"/>
                  <a:gd name="connsiteY4" fmla="*/ 0 h 185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1734" h="1853424">
                    <a:moveTo>
                      <a:pt x="0" y="0"/>
                    </a:moveTo>
                    <a:lnTo>
                      <a:pt x="2371734" y="0"/>
                    </a:lnTo>
                    <a:lnTo>
                      <a:pt x="2371734" y="1853424"/>
                    </a:lnTo>
                    <a:lnTo>
                      <a:pt x="0" y="1853424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dk1">
                  <a:alpha val="0"/>
                  <a:hueOff val="0"/>
                  <a:satOff val="0"/>
                  <a:lumOff val="0"/>
                  <a:alphaOff val="0"/>
                </a:schemeClr>
              </a:lnRef>
              <a:fill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0" tIns="0" rIns="0" bIns="0" numCol="1" spcCol="1270" anchor="t" anchorCtr="0">
                <a:noAutofit/>
              </a:bodyPr>
              <a:lstStyle/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Investments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Banking/loans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Insurance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Crypto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Domain names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G</a:t>
                </a: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ames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endParaRPr lang="en-US" sz="1600" b="1" kern="1200" cap="none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endParaRPr lang="en-US" sz="1600" b="1" kern="1200" cap="none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06" name="Rectangle 505" descr="Money">
                <a:extLst>
                  <a:ext uri="{FF2B5EF4-FFF2-40B4-BE49-F238E27FC236}">
                    <a16:creationId xmlns:a16="http://schemas.microsoft.com/office/drawing/2014/main" id="{C6877EC0-8CE3-4F50-A1CB-6901F41389DB}"/>
                  </a:ext>
                </a:extLst>
              </p:cNvPr>
              <p:cNvSpPr/>
              <p:nvPr/>
            </p:nvSpPr>
            <p:spPr>
              <a:xfrm>
                <a:off x="8948935" y="2696695"/>
                <a:ext cx="462000" cy="462000"/>
              </a:xfrm>
              <a:prstGeom prst="rect">
                <a:avLst/>
              </a:prstGeom>
              <a:blipFill>
                <a:blip r:embed="rId49" cstate="screen">
                  <a:extLst>
                    <a:ext uri="{28A0092B-C50C-407E-A947-70E740481C1C}">
                      <a14:useLocalDpi xmlns:a14="http://schemas.microsoft.com/office/drawing/2010/main"/>
                    </a:ext>
                    <a:ext uri="{96DAC541-7B7A-43D3-8B79-37D633B846F1}">
                      <asvg:svgBlip xmlns:asvg="http://schemas.microsoft.com/office/drawing/2016/SVG/main" r:embed="rId50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rgbClr r="0" g="0" b="0"/>
              </a:lnRef>
              <a:fillRef idx="1">
                <a:scrgbClr r="0" g="0" b="0"/>
              </a:fillRef>
              <a:effectRef idx="0">
                <a:schemeClr val="bg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dk1">
                  <a:hueOff val="0"/>
                  <a:satOff val="0"/>
                  <a:lumOff val="0"/>
                  <a:alphaOff val="0"/>
                </a:schemeClr>
              </a:fontRef>
            </p:style>
          </p:sp>
        </p:grpSp>
        <p:pic>
          <p:nvPicPr>
            <p:cNvPr id="377" name="Picture 376">
              <a:extLst>
                <a:ext uri="{FF2B5EF4-FFF2-40B4-BE49-F238E27FC236}">
                  <a16:creationId xmlns:a16="http://schemas.microsoft.com/office/drawing/2014/main" id="{0BF8BC3D-A87E-4354-93BC-56F9319A03D0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839087" y="2128834"/>
              <a:ext cx="765150" cy="765150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5B635C4-756B-4410-A50B-07EF5AF62755}"/>
              </a:ext>
            </a:extLst>
          </p:cNvPr>
          <p:cNvGrpSpPr/>
          <p:nvPr/>
        </p:nvGrpSpPr>
        <p:grpSpPr>
          <a:xfrm>
            <a:off x="819069" y="2187916"/>
            <a:ext cx="3139514" cy="1853424"/>
            <a:chOff x="819069" y="2187916"/>
            <a:chExt cx="3139514" cy="185342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63F88D6-7585-4A90-8807-13169E8F5FE1}"/>
                </a:ext>
              </a:extLst>
            </p:cNvPr>
            <p:cNvGrpSpPr/>
            <p:nvPr/>
          </p:nvGrpSpPr>
          <p:grpSpPr>
            <a:xfrm>
              <a:off x="983026" y="2187916"/>
              <a:ext cx="2975557" cy="1853424"/>
              <a:chOff x="983026" y="2435347"/>
              <a:chExt cx="2975557" cy="1853424"/>
            </a:xfrm>
          </p:grpSpPr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FBDF5EC5-07C4-4010-A927-E0B3F50FF7E8}"/>
                  </a:ext>
                </a:extLst>
              </p:cNvPr>
              <p:cNvSpPr/>
              <p:nvPr/>
            </p:nvSpPr>
            <p:spPr>
              <a:xfrm>
                <a:off x="1729843" y="2435347"/>
                <a:ext cx="2228740" cy="1853424"/>
              </a:xfrm>
              <a:custGeom>
                <a:avLst/>
                <a:gdLst>
                  <a:gd name="connsiteX0" fmla="*/ 0 w 2383002"/>
                  <a:gd name="connsiteY0" fmla="*/ 0 h 1853424"/>
                  <a:gd name="connsiteX1" fmla="*/ 2383002 w 2383002"/>
                  <a:gd name="connsiteY1" fmla="*/ 0 h 1853424"/>
                  <a:gd name="connsiteX2" fmla="*/ 2383002 w 2383002"/>
                  <a:gd name="connsiteY2" fmla="*/ 1853424 h 1853424"/>
                  <a:gd name="connsiteX3" fmla="*/ 0 w 2383002"/>
                  <a:gd name="connsiteY3" fmla="*/ 1853424 h 1853424"/>
                  <a:gd name="connsiteX4" fmla="*/ 0 w 2383002"/>
                  <a:gd name="connsiteY4" fmla="*/ 0 h 185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3002" h="1853424">
                    <a:moveTo>
                      <a:pt x="0" y="0"/>
                    </a:moveTo>
                    <a:lnTo>
                      <a:pt x="2383002" y="0"/>
                    </a:lnTo>
                    <a:lnTo>
                      <a:pt x="2383002" y="1853424"/>
                    </a:lnTo>
                    <a:lnTo>
                      <a:pt x="0" y="1853424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dk1">
                  <a:alpha val="0"/>
                  <a:hueOff val="0"/>
                  <a:satOff val="0"/>
                  <a:lumOff val="0"/>
                  <a:alphaOff val="0"/>
                </a:schemeClr>
              </a:lnRef>
              <a:fill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0" tIns="0" rIns="0" bIns="0" numCol="1" spcCol="1270" anchor="t" anchorCtr="0">
                <a:noAutofit/>
              </a:bodyPr>
              <a:lstStyle/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Email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Cloud storage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Password managers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Internet of things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Online Games/Collectibles</a:t>
                </a:r>
              </a:p>
            </p:txBody>
          </p:sp>
          <p:sp>
            <p:nvSpPr>
              <p:cNvPr id="503" name="Rectangle 502" descr="Open Folder">
                <a:extLst>
                  <a:ext uri="{FF2B5EF4-FFF2-40B4-BE49-F238E27FC236}">
                    <a16:creationId xmlns:a16="http://schemas.microsoft.com/office/drawing/2014/main" id="{56966F6B-3636-40D5-9815-D5B28E8AA716}"/>
                  </a:ext>
                </a:extLst>
              </p:cNvPr>
              <p:cNvSpPr/>
              <p:nvPr/>
            </p:nvSpPr>
            <p:spPr>
              <a:xfrm>
                <a:off x="983026" y="2650478"/>
                <a:ext cx="462000" cy="462000"/>
              </a:xfrm>
              <a:prstGeom prst="rect">
                <a:avLst/>
              </a:prstGeom>
              <a:blipFill>
                <a:blip r:embed="rId52" cstate="screen">
                  <a:extLst>
                    <a:ext uri="{28A0092B-C50C-407E-A947-70E740481C1C}">
                      <a14:useLocalDpi xmlns:a14="http://schemas.microsoft.com/office/drawing/2010/main"/>
                    </a:ext>
                    <a:ext uri="{96DAC541-7B7A-43D3-8B79-37D633B846F1}">
                      <asvg:svgBlip xmlns:asvg="http://schemas.microsoft.com/office/drawing/2016/SVG/main" r:embed="rId53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rgbClr r="0" g="0" b="0"/>
              </a:lnRef>
              <a:fillRef idx="1">
                <a:scrgbClr r="0" g="0" b="0"/>
              </a:fillRef>
              <a:effectRef idx="0">
                <a:schemeClr val="bg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dk1">
                  <a:hueOff val="0"/>
                  <a:satOff val="0"/>
                  <a:lumOff val="0"/>
                  <a:alphaOff val="0"/>
                </a:schemeClr>
              </a:fontRef>
            </p:style>
          </p:sp>
        </p:grpSp>
        <p:pic>
          <p:nvPicPr>
            <p:cNvPr id="375" name="Picture 374">
              <a:extLst>
                <a:ext uri="{FF2B5EF4-FFF2-40B4-BE49-F238E27FC236}">
                  <a16:creationId xmlns:a16="http://schemas.microsoft.com/office/drawing/2014/main" id="{FF032496-B24C-4DF4-AF61-32D96D306D17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9069" y="2197524"/>
              <a:ext cx="765150" cy="765150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A254C26-A47C-4E8B-8BE6-BC360606C499}"/>
              </a:ext>
            </a:extLst>
          </p:cNvPr>
          <p:cNvGrpSpPr/>
          <p:nvPr/>
        </p:nvGrpSpPr>
        <p:grpSpPr>
          <a:xfrm>
            <a:off x="8842251" y="4259696"/>
            <a:ext cx="2823477" cy="1853424"/>
            <a:chOff x="8842251" y="4259696"/>
            <a:chExt cx="2823477" cy="185342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A0CB321-B27C-4844-93CB-5F00D3E52FD6}"/>
                </a:ext>
              </a:extLst>
            </p:cNvPr>
            <p:cNvGrpSpPr/>
            <p:nvPr/>
          </p:nvGrpSpPr>
          <p:grpSpPr>
            <a:xfrm>
              <a:off x="8953862" y="4259696"/>
              <a:ext cx="2711866" cy="1853424"/>
              <a:chOff x="8953862" y="4646533"/>
              <a:chExt cx="2711866" cy="1853424"/>
            </a:xfrm>
          </p:grpSpPr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9B65EBAE-EAD4-47B6-A68E-EAA97E9EC25F}"/>
                  </a:ext>
                </a:extLst>
              </p:cNvPr>
              <p:cNvSpPr/>
              <p:nvPr/>
            </p:nvSpPr>
            <p:spPr>
              <a:xfrm>
                <a:off x="9715212" y="4646533"/>
                <a:ext cx="1950516" cy="1853424"/>
              </a:xfrm>
              <a:custGeom>
                <a:avLst/>
                <a:gdLst>
                  <a:gd name="connsiteX0" fmla="*/ 0 w 1950516"/>
                  <a:gd name="connsiteY0" fmla="*/ 0 h 1853424"/>
                  <a:gd name="connsiteX1" fmla="*/ 1950516 w 1950516"/>
                  <a:gd name="connsiteY1" fmla="*/ 0 h 1853424"/>
                  <a:gd name="connsiteX2" fmla="*/ 1950516 w 1950516"/>
                  <a:gd name="connsiteY2" fmla="*/ 1853424 h 1853424"/>
                  <a:gd name="connsiteX3" fmla="*/ 0 w 1950516"/>
                  <a:gd name="connsiteY3" fmla="*/ 1853424 h 1853424"/>
                  <a:gd name="connsiteX4" fmla="*/ 0 w 1950516"/>
                  <a:gd name="connsiteY4" fmla="*/ 0 h 185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0516" h="1853424">
                    <a:moveTo>
                      <a:pt x="0" y="0"/>
                    </a:moveTo>
                    <a:lnTo>
                      <a:pt x="1950516" y="0"/>
                    </a:lnTo>
                    <a:lnTo>
                      <a:pt x="1950516" y="1853424"/>
                    </a:lnTo>
                    <a:lnTo>
                      <a:pt x="0" y="1853424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dk1">
                  <a:alpha val="0"/>
                  <a:hueOff val="0"/>
                  <a:satOff val="0"/>
                  <a:lumOff val="0"/>
                  <a:alphaOff val="0"/>
                </a:schemeClr>
              </a:lnRef>
              <a:fill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0" tIns="0" rIns="0" bIns="0" numCol="1" spcCol="1270" anchor="t" anchorCtr="0">
                <a:noAutofit/>
              </a:bodyPr>
              <a:lstStyle/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DNA tracing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Personalized IP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E-commerce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Online profiles</a:t>
                </a:r>
              </a:p>
              <a:p>
                <a:pPr marL="285750" lvl="0" indent="-285750" defTabSz="800100">
                  <a:lnSpc>
                    <a:spcPct val="100000"/>
                  </a:lnSpc>
                  <a:spcBef>
                    <a:spcPct val="0"/>
                  </a:spcBef>
                  <a:buFont typeface="Wingdings" panose="05000000000000000000" pitchFamily="2" charset="2"/>
                  <a:buChar char="ü"/>
                  <a:defRPr cap="all"/>
                </a:pPr>
                <a:r>
                  <a:rPr lang="en-US" sz="1600" b="1" kern="1200" cap="none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Rewards/Loyalty</a:t>
                </a:r>
              </a:p>
            </p:txBody>
          </p:sp>
          <p:sp>
            <p:nvSpPr>
              <p:cNvPr id="512" name="Rectangle 511" descr="Folder">
                <a:extLst>
                  <a:ext uri="{FF2B5EF4-FFF2-40B4-BE49-F238E27FC236}">
                    <a16:creationId xmlns:a16="http://schemas.microsoft.com/office/drawing/2014/main" id="{85DB76BF-554B-42AA-8558-1587043ED21D}"/>
                  </a:ext>
                </a:extLst>
              </p:cNvPr>
              <p:cNvSpPr/>
              <p:nvPr/>
            </p:nvSpPr>
            <p:spPr>
              <a:xfrm>
                <a:off x="8953862" y="4875344"/>
                <a:ext cx="462000" cy="462000"/>
              </a:xfrm>
              <a:prstGeom prst="rect">
                <a:avLst/>
              </a:prstGeom>
              <a:blipFill>
                <a:blip r:embed="rId55" cstate="screen">
                  <a:extLst>
                    <a:ext uri="{28A0092B-C50C-407E-A947-70E740481C1C}">
                      <a14:useLocalDpi xmlns:a14="http://schemas.microsoft.com/office/drawing/2010/main"/>
                    </a:ext>
                    <a:ext uri="{96DAC541-7B7A-43D3-8B79-37D633B846F1}">
                      <asvg:svgBlip xmlns:asvg="http://schemas.microsoft.com/office/drawing/2016/SVG/main" r:embed="rId56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rgbClr r="0" g="0" b="0"/>
              </a:lnRef>
              <a:fillRef idx="1">
                <a:scrgbClr r="0" g="0" b="0"/>
              </a:fillRef>
              <a:effectRef idx="0">
                <a:schemeClr val="bg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dk1">
                  <a:hueOff val="0"/>
                  <a:satOff val="0"/>
                  <a:lumOff val="0"/>
                  <a:alphaOff val="0"/>
                </a:schemeClr>
              </a:fontRef>
            </p:style>
          </p:sp>
        </p:grpSp>
        <p:pic>
          <p:nvPicPr>
            <p:cNvPr id="376" name="Picture 375">
              <a:extLst>
                <a:ext uri="{FF2B5EF4-FFF2-40B4-BE49-F238E27FC236}">
                  <a16:creationId xmlns:a16="http://schemas.microsoft.com/office/drawing/2014/main" id="{FA6723E0-479E-486B-AD94-BBAD6F4EC7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842251" y="4259696"/>
              <a:ext cx="765150" cy="765150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2B63F57-5260-448F-9E76-9478045715AF}"/>
              </a:ext>
            </a:extLst>
          </p:cNvPr>
          <p:cNvGrpSpPr/>
          <p:nvPr/>
        </p:nvGrpSpPr>
        <p:grpSpPr>
          <a:xfrm>
            <a:off x="820497" y="4262456"/>
            <a:ext cx="2855802" cy="1868532"/>
            <a:chOff x="820497" y="4262456"/>
            <a:chExt cx="2855802" cy="1868532"/>
          </a:xfrm>
        </p:grpSpPr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B23C9B74-C38E-42A1-A054-04AEB3368F57}"/>
                </a:ext>
              </a:extLst>
            </p:cNvPr>
            <p:cNvSpPr/>
            <p:nvPr/>
          </p:nvSpPr>
          <p:spPr>
            <a:xfrm>
              <a:off x="1725783" y="4277564"/>
              <a:ext cx="1950516" cy="1853424"/>
            </a:xfrm>
            <a:custGeom>
              <a:avLst/>
              <a:gdLst>
                <a:gd name="connsiteX0" fmla="*/ 0 w 1950516"/>
                <a:gd name="connsiteY0" fmla="*/ 0 h 1853424"/>
                <a:gd name="connsiteX1" fmla="*/ 1950516 w 1950516"/>
                <a:gd name="connsiteY1" fmla="*/ 0 h 1853424"/>
                <a:gd name="connsiteX2" fmla="*/ 1950516 w 1950516"/>
                <a:gd name="connsiteY2" fmla="*/ 1853424 h 1853424"/>
                <a:gd name="connsiteX3" fmla="*/ 0 w 1950516"/>
                <a:gd name="connsiteY3" fmla="*/ 1853424 h 1853424"/>
                <a:gd name="connsiteX4" fmla="*/ 0 w 1950516"/>
                <a:gd name="connsiteY4" fmla="*/ 0 h 185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0516" h="1853424">
                  <a:moveTo>
                    <a:pt x="0" y="0"/>
                  </a:moveTo>
                  <a:lnTo>
                    <a:pt x="1950516" y="0"/>
                  </a:lnTo>
                  <a:lnTo>
                    <a:pt x="1950516" y="1853424"/>
                  </a:lnTo>
                  <a:lnTo>
                    <a:pt x="0" y="1853424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0" tIns="0" rIns="0" bIns="0" numCol="1" spcCol="1270" anchor="t" anchorCtr="0">
              <a:noAutofit/>
            </a:bodyPr>
            <a:lstStyle/>
            <a:p>
              <a:pPr marL="285750" lvl="0" indent="-285750" defTabSz="800100">
                <a:lnSpc>
                  <a:spcPct val="100000"/>
                </a:lnSpc>
                <a:spcBef>
                  <a:spcPct val="0"/>
                </a:spcBef>
                <a:buFont typeface="Wingdings" panose="05000000000000000000" pitchFamily="2" charset="2"/>
                <a:buChar char="ü"/>
                <a:defRPr cap="all"/>
              </a:pPr>
              <a:r>
                <a:rPr lang="en-US" sz="1600" b="1" kern="1200" cap="none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Social media</a:t>
              </a:r>
            </a:p>
            <a:p>
              <a:pPr marL="285750" lvl="0" indent="-285750" defTabSz="800100">
                <a:lnSpc>
                  <a:spcPct val="100000"/>
                </a:lnSpc>
                <a:spcBef>
                  <a:spcPct val="0"/>
                </a:spcBef>
                <a:buFont typeface="Wingdings" panose="05000000000000000000" pitchFamily="2" charset="2"/>
                <a:buChar char="ü"/>
                <a:defRPr cap="all"/>
              </a:pPr>
              <a:r>
                <a:rPr lang="en-US" sz="1600" b="1" kern="1200" cap="none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Text messages</a:t>
              </a:r>
            </a:p>
            <a:p>
              <a:pPr marL="285750" lvl="0" indent="-285750" defTabSz="800100">
                <a:lnSpc>
                  <a:spcPct val="100000"/>
                </a:lnSpc>
                <a:spcBef>
                  <a:spcPct val="0"/>
                </a:spcBef>
                <a:buFont typeface="Wingdings" panose="05000000000000000000" pitchFamily="2" charset="2"/>
                <a:buChar char="ü"/>
                <a:defRPr cap="all"/>
              </a:pPr>
              <a:r>
                <a:rPr lang="en-US" sz="1600" b="1" kern="1200" cap="none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Telecom &amp; Utilities</a:t>
              </a:r>
            </a:p>
            <a:p>
              <a:pPr marL="285750" lvl="0" indent="-285750" defTabSz="800100">
                <a:lnSpc>
                  <a:spcPct val="100000"/>
                </a:lnSpc>
                <a:spcBef>
                  <a:spcPct val="0"/>
                </a:spcBef>
                <a:buFont typeface="Wingdings" panose="05000000000000000000" pitchFamily="2" charset="2"/>
                <a:buChar char="ü"/>
                <a:defRPr cap="all"/>
              </a:pPr>
              <a:r>
                <a:rPr lang="en-US" sz="1600" b="1" kern="1200" cap="none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Gov’t agencies</a:t>
              </a:r>
            </a:p>
            <a:p>
              <a:pPr marL="285750" lvl="0" indent="-285750" defTabSz="800100">
                <a:lnSpc>
                  <a:spcPct val="100000"/>
                </a:lnSpc>
                <a:spcBef>
                  <a:spcPct val="0"/>
                </a:spcBef>
                <a:buFont typeface="Wingdings" panose="05000000000000000000" pitchFamily="2" charset="2"/>
                <a:buChar char="ü"/>
                <a:defRPr cap="all"/>
              </a:pPr>
              <a:r>
                <a:rPr lang="en-US" sz="1600" b="1" kern="1200" cap="none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Entertainment</a:t>
              </a:r>
            </a:p>
            <a:p>
              <a:pPr marL="285750" lvl="0" indent="-285750" defTabSz="800100">
                <a:lnSpc>
                  <a:spcPct val="100000"/>
                </a:lnSpc>
                <a:spcBef>
                  <a:spcPct val="0"/>
                </a:spcBef>
                <a:buFont typeface="Wingdings" panose="05000000000000000000" pitchFamily="2" charset="2"/>
                <a:buChar char="ü"/>
                <a:defRPr cap="all"/>
              </a:pPr>
              <a:endParaRPr lang="en-US" sz="1600" b="1" kern="1200" cap="none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" name="Shape 2702">
              <a:extLst>
                <a:ext uri="{FF2B5EF4-FFF2-40B4-BE49-F238E27FC236}">
                  <a16:creationId xmlns:a16="http://schemas.microsoft.com/office/drawing/2014/main" id="{7C35DE56-E755-4662-9B43-D223B90B6C05}"/>
                </a:ext>
              </a:extLst>
            </p:cNvPr>
            <p:cNvSpPr/>
            <p:nvPr/>
          </p:nvSpPr>
          <p:spPr>
            <a:xfrm>
              <a:off x="938890" y="4520627"/>
              <a:ext cx="441556" cy="441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5929" y="7018"/>
                  </a:moveTo>
                  <a:cubicBezTo>
                    <a:pt x="15539" y="7246"/>
                    <a:pt x="15108" y="7411"/>
                    <a:pt x="14650" y="7500"/>
                  </a:cubicBezTo>
                  <a:cubicBezTo>
                    <a:pt x="14282" y="7114"/>
                    <a:pt x="13759" y="6874"/>
                    <a:pt x="13179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5" y="7236"/>
                  </a:cubicBezTo>
                  <a:cubicBezTo>
                    <a:pt x="6892" y="7530"/>
                    <a:pt x="6793" y="7869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6" y="9635"/>
                  </a:cubicBezTo>
                  <a:cubicBezTo>
                    <a:pt x="6776" y="9644"/>
                    <a:pt x="6776" y="9651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5" y="11661"/>
                    <a:pt x="7483" y="11638"/>
                  </a:cubicBezTo>
                  <a:cubicBezTo>
                    <a:pt x="7739" y="12426"/>
                    <a:pt x="8483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40" y="13855"/>
                    <a:pt x="6382" y="13837"/>
                  </a:cubicBezTo>
                  <a:cubicBezTo>
                    <a:pt x="7274" y="14398"/>
                    <a:pt x="8332" y="14727"/>
                    <a:pt x="9470" y="14727"/>
                  </a:cubicBezTo>
                  <a:cubicBezTo>
                    <a:pt x="13175" y="14727"/>
                    <a:pt x="15201" y="11706"/>
                    <a:pt x="15201" y="9086"/>
                  </a:cubicBezTo>
                  <a:cubicBezTo>
                    <a:pt x="15201" y="9000"/>
                    <a:pt x="15199" y="8915"/>
                    <a:pt x="15195" y="8830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1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9" tIns="19049" rIns="19049" bIns="19049" anchor="ctr"/>
            <a:lstStyle/>
            <a:p>
              <a:pPr marL="0" marR="0" lvl="0" indent="0" algn="ctr" defTabSz="228580" rtl="0" eaLnBrk="1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kumimoji="0" sz="1562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Arial"/>
                <a:ea typeface="Arial"/>
                <a:cs typeface="Arial"/>
                <a:sym typeface="Gill Sans"/>
              </a:endParaRPr>
            </a:p>
          </p:txBody>
        </p:sp>
        <p:pic>
          <p:nvPicPr>
            <p:cNvPr id="374" name="Picture 373">
              <a:extLst>
                <a:ext uri="{FF2B5EF4-FFF2-40B4-BE49-F238E27FC236}">
                  <a16:creationId xmlns:a16="http://schemas.microsoft.com/office/drawing/2014/main" id="{4A09B1E5-EEB4-4648-BE4C-28D276D5369B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20497" y="4262456"/>
              <a:ext cx="765150" cy="7651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93257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004414-4B58-4CDF-95B7-B51794DE1EAB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0CB999E-6E34-45C6-ACDA-AF7E358E1702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F5EB017-BEFE-4533-95D9-6379AFB84D5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1B01D5-CF89-4E3A-833F-6BE2F76FAE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638845-E064-410B-9527-657CEAA5E9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08</a:t>
              </a:r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90899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ONLINE INVESTING</a:t>
            </a:r>
          </a:p>
        </p:txBody>
      </p:sp>
      <p:pic>
        <p:nvPicPr>
          <p:cNvPr id="4" name="Picture 3" descr="Chart, bar chart&#10;&#10;Description automatically generated">
            <a:extLst>
              <a:ext uri="{FF2B5EF4-FFF2-40B4-BE49-F238E27FC236}">
                <a16:creationId xmlns:a16="http://schemas.microsoft.com/office/drawing/2014/main" id="{EF1B7E82-921F-674D-AC61-499B63A9A7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07676" y="1637614"/>
            <a:ext cx="7583961" cy="492377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4AA9D92-5087-394E-879D-DEEEE070F3DE}"/>
              </a:ext>
            </a:extLst>
          </p:cNvPr>
          <p:cNvSpPr txBox="1"/>
          <p:nvPr/>
        </p:nvSpPr>
        <p:spPr>
          <a:xfrm>
            <a:off x="742123" y="1268282"/>
            <a:ext cx="106238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Share of Americans who used an online investing/stock trading service in the last 12 months in 2018, by age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AF3D55D-CC48-0847-8A77-89387A9F48B4}"/>
              </a:ext>
            </a:extLst>
          </p:cNvPr>
          <p:cNvSpPr txBox="1"/>
          <p:nvPr/>
        </p:nvSpPr>
        <p:spPr>
          <a:xfrm>
            <a:off x="475614" y="2517913"/>
            <a:ext cx="232059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Not far behind younger generations</a:t>
            </a:r>
          </a:p>
        </p:txBody>
      </p:sp>
    </p:spTree>
    <p:extLst>
      <p:ext uri="{BB962C8B-B14F-4D97-AF65-F5344CB8AC3E}">
        <p14:creationId xmlns:p14="http://schemas.microsoft.com/office/powerpoint/2010/main" val="37427336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>
            <a:extLst>
              <a:ext uri="{FF2B5EF4-FFF2-40B4-BE49-F238E27FC236}">
                <a16:creationId xmlns:a16="http://schemas.microsoft.com/office/drawing/2014/main" id="{909210C9-24C1-407B-888E-4102AD135277}"/>
              </a:ext>
            </a:extLst>
          </p:cNvPr>
          <p:cNvGrpSpPr/>
          <p:nvPr/>
        </p:nvGrpSpPr>
        <p:grpSpPr>
          <a:xfrm>
            <a:off x="0" y="0"/>
            <a:ext cx="12192000" cy="1187954"/>
            <a:chOff x="0" y="0"/>
            <a:chExt cx="12192000" cy="6858000"/>
          </a:xfrm>
          <a:solidFill>
            <a:srgbClr val="7FA1B6"/>
          </a:solidFill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7428F3A-E746-4EFF-A3A4-070A4C7FD55E}"/>
                </a:ext>
              </a:extLst>
            </p:cNvPr>
            <p:cNvSpPr/>
            <p:nvPr/>
          </p:nvSpPr>
          <p:spPr>
            <a:xfrm>
              <a:off x="0" y="0"/>
              <a:ext cx="12192000" cy="68427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EE39A74D-E966-457A-8506-ED4B54DD90B5}"/>
                </a:ext>
              </a:extLst>
            </p:cNvPr>
            <p:cNvSpPr/>
            <p:nvPr/>
          </p:nvSpPr>
          <p:spPr>
            <a:xfrm rot="10800000">
              <a:off x="0" y="0"/>
              <a:ext cx="12192000" cy="6858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004414-4B58-4CDF-95B7-B51794DE1EAB}"/>
              </a:ext>
            </a:extLst>
          </p:cNvPr>
          <p:cNvGrpSpPr/>
          <p:nvPr/>
        </p:nvGrpSpPr>
        <p:grpSpPr>
          <a:xfrm>
            <a:off x="1298818" y="6016613"/>
            <a:ext cx="10366910" cy="535259"/>
            <a:chOff x="1298818" y="6016613"/>
            <a:chExt cx="10366910" cy="535259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0CB999E-6E34-45C6-ACDA-AF7E358E1702}"/>
                </a:ext>
              </a:extLst>
            </p:cNvPr>
            <p:cNvGrpSpPr/>
            <p:nvPr/>
          </p:nvGrpSpPr>
          <p:grpSpPr>
            <a:xfrm>
              <a:off x="1298818" y="6016613"/>
              <a:ext cx="10287300" cy="535259"/>
              <a:chOff x="1298818" y="6016613"/>
              <a:chExt cx="10287300" cy="53525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F5EB017-BEFE-4533-95D9-6379AFB84D52}"/>
                  </a:ext>
                </a:extLst>
              </p:cNvPr>
              <p:cNvSpPr/>
              <p:nvPr/>
            </p:nvSpPr>
            <p:spPr>
              <a:xfrm>
                <a:off x="11050859" y="6016613"/>
                <a:ext cx="535259" cy="535259"/>
              </a:xfrm>
              <a:prstGeom prst="ellipse">
                <a:avLst/>
              </a:prstGeom>
              <a:noFill/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1B01D5-CF89-4E3A-833F-6BE2F76FAE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8818" y="6284242"/>
                <a:ext cx="9673202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638845-E064-410B-9527-657CEAA5E911}"/>
                </a:ext>
              </a:extLst>
            </p:cNvPr>
            <p:cNvSpPr txBox="1"/>
            <p:nvPr/>
          </p:nvSpPr>
          <p:spPr>
            <a:xfrm>
              <a:off x="10971247" y="6099575"/>
              <a:ext cx="694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1B9EB6"/>
                  </a:solidFill>
                </a:rPr>
                <a:t>09</a:t>
              </a:r>
            </a:p>
          </p:txBody>
        </p:sp>
      </p:grpSp>
      <p:sp>
        <p:nvSpPr>
          <p:cNvPr id="23" name="Title 1">
            <a:extLst>
              <a:ext uri="{FF2B5EF4-FFF2-40B4-BE49-F238E27FC236}">
                <a16:creationId xmlns:a16="http://schemas.microsoft.com/office/drawing/2014/main" id="{2C79387C-4A74-47B7-BD6B-2B65F90D3A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2539" y="190899"/>
            <a:ext cx="7985759" cy="86882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YOUTUBE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292BFC5-29D8-F449-9910-87DB9E150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21428" y="1268282"/>
            <a:ext cx="9029431" cy="508056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8D3135C-C5B5-2F4E-BEB8-0D270FB7FD2A}"/>
              </a:ext>
            </a:extLst>
          </p:cNvPr>
          <p:cNvSpPr txBox="1"/>
          <p:nvPr/>
        </p:nvSpPr>
        <p:spPr>
          <a:xfrm>
            <a:off x="220363" y="2505669"/>
            <a:ext cx="22511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Senior YouTube Music Usage</a:t>
            </a:r>
          </a:p>
          <a:p>
            <a:r>
              <a:rPr lang="en-US" sz="2400" dirty="0"/>
              <a:t>on the rise</a:t>
            </a:r>
          </a:p>
        </p:txBody>
      </p:sp>
    </p:spTree>
    <p:extLst>
      <p:ext uri="{BB962C8B-B14F-4D97-AF65-F5344CB8AC3E}">
        <p14:creationId xmlns:p14="http://schemas.microsoft.com/office/powerpoint/2010/main" val="7241803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_USER_ID_TEMPLATES" val="Chain_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6953</TotalTime>
  <Words>1333</Words>
  <Application>Microsoft Macintosh PowerPoint</Application>
  <PresentationFormat>Widescreen</PresentationFormat>
  <Paragraphs>252</Paragraphs>
  <Slides>21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1" baseType="lpstr">
      <vt:lpstr>Arial</vt:lpstr>
      <vt:lpstr>Calibri</vt:lpstr>
      <vt:lpstr>Calibri Light</vt:lpstr>
      <vt:lpstr>Gill Sans</vt:lpstr>
      <vt:lpstr>Impact</vt:lpstr>
      <vt:lpstr>Lato</vt:lpstr>
      <vt:lpstr>Myriad Pro</vt:lpstr>
      <vt:lpstr>Segoe UI</vt:lpstr>
      <vt:lpstr>Wingdings</vt:lpstr>
      <vt:lpstr>Office Theme</vt:lpstr>
      <vt:lpstr>PowerPoint Presentation</vt:lpstr>
      <vt:lpstr>PowerPoint Presentation</vt:lpstr>
      <vt:lpstr>DIGITAL ASSETS</vt:lpstr>
      <vt:lpstr>A REAL AND EXPENSIVE PROBLEM (real cases)</vt:lpstr>
      <vt:lpstr>WHAT’S AT STAKE</vt:lpstr>
      <vt:lpstr>PowerPoint Presentation</vt:lpstr>
      <vt:lpstr>A DIGITAL PORTFOLIO AMAZON TO ZOOM</vt:lpstr>
      <vt:lpstr>ONLINE INVESTING</vt:lpstr>
      <vt:lpstr>YOUTUBE</vt:lpstr>
      <vt:lpstr>PEER RECOGNITION</vt:lpstr>
      <vt:lpstr>TECHNOLOGY AND ESTATES</vt:lpstr>
      <vt:lpstr>PowerPoint Presentation</vt:lpstr>
      <vt:lpstr>PowerPoint Presentation</vt:lpstr>
      <vt:lpstr>PowerPoint Presentation</vt:lpstr>
      <vt:lpstr>DIGITAL ASSET DIRECTIVES</vt:lpstr>
      <vt:lpstr>A DISTORTING REALITY</vt:lpstr>
      <vt:lpstr>WHAT WE NEED</vt:lpstr>
      <vt:lpstr>DIRECTIVE COMMUNICATION SYSTEMS (DCS)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MUHEEBDEEN MUHEEBDEEN</dc:creator>
  <cp:lastModifiedBy>Lee Poskanzer</cp:lastModifiedBy>
  <cp:revision>270</cp:revision>
  <dcterms:created xsi:type="dcterms:W3CDTF">2020-11-19T17:16:23Z</dcterms:created>
  <dcterms:modified xsi:type="dcterms:W3CDTF">2021-03-18T15:23:20Z</dcterms:modified>
</cp:coreProperties>
</file>